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70" r:id="rId4"/>
    <p:sldId id="272" r:id="rId5"/>
    <p:sldId id="274" r:id="rId6"/>
    <p:sldId id="275" r:id="rId7"/>
    <p:sldId id="276" r:id="rId8"/>
    <p:sldId id="280" r:id="rId9"/>
    <p:sldId id="279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E1B"/>
    <a:srgbClr val="FFBA1F"/>
    <a:srgbClr val="86C125"/>
    <a:srgbClr val="F8951D"/>
    <a:srgbClr val="D5CE3A"/>
    <a:srgbClr val="8FCE28"/>
    <a:srgbClr val="96D72D"/>
    <a:srgbClr val="93B044"/>
    <a:srgbClr val="C0C019"/>
    <a:srgbClr val="ADD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91" d="100"/>
          <a:sy n="91" d="100"/>
        </p:scale>
        <p:origin x="90" y="42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724E-7CB4-4288-908A-97852378B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2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19305-5493-6944-B79C-0F00ED18C64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95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448" y="3043730"/>
            <a:ext cx="5471438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137" y="5357596"/>
            <a:ext cx="5480275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94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1"/>
            <a:ext cx="12188825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C4E5189-0973-4C0E-85EF-9CF74FA863BB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Information Studies | Syracuse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rgbClr val="EE56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047" y="1"/>
            <a:ext cx="12185778" cy="4572000"/>
          </a:xfrm>
          <a:solidFill>
            <a:schemeClr val="bg1">
              <a:lumMod val="75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565" y="5308270"/>
            <a:ext cx="3616648" cy="87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1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B538-B6B1-4227-B73C-618CAEFD6AFC}" type="datetime1">
              <a:rPr lang="en-US" smtClean="0"/>
              <a:t>10/12/2016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Information Studies | Syracuse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308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54" r:id="rId4"/>
    <p:sldLayoutId id="2147483655" r:id="rId5"/>
    <p:sldLayoutId id="2147483663" r:id="rId6"/>
    <p:sldLayoutId id="2147483664" r:id="rId7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16" y="4959738"/>
            <a:ext cx="8136041" cy="14626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Reading Across the Curriculum</a:t>
            </a:r>
            <a:br>
              <a:rPr lang="en-US" dirty="0" smtClean="0"/>
            </a:br>
            <a:r>
              <a:rPr lang="en-US" sz="1999" dirty="0"/>
              <a:t>Peggy Takach, Director Faculty Center for Teaching &amp; Learning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5" b="21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9631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3" y="893"/>
            <a:ext cx="9141619" cy="68562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604" y="893"/>
            <a:ext cx="2866278" cy="685621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9687" y="893"/>
            <a:ext cx="2866278" cy="68562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465" y="893"/>
            <a:ext cx="2856756" cy="6856214"/>
          </a:xfrm>
          <a:prstGeom prst="rect">
            <a:avLst/>
          </a:prstGeom>
        </p:spPr>
      </p:pic>
      <p:pic>
        <p:nvPicPr>
          <p:cNvPr id="12" name="Picture 11" descr="ag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9"/>
          <a:stretch/>
        </p:blipFill>
        <p:spPr>
          <a:xfrm>
            <a:off x="7635051" y="305625"/>
            <a:ext cx="3030172" cy="887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1162" y="376498"/>
            <a:ext cx="8887444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063"/>
            <a:r>
              <a:rPr lang="en-US" sz="359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sz="3599" spc="-150" dirty="0">
              <a:solidFill>
                <a:schemeClr val="bg1"/>
              </a:solidFill>
              <a:cs typeface="Trebuchet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3604" y="1796887"/>
            <a:ext cx="2866278" cy="181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2799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1. Welcome</a:t>
            </a:r>
          </a:p>
          <a:p>
            <a:pPr algn="ctr" defTabSz="457063"/>
            <a:endParaRPr lang="en-US" sz="2799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algn="ctr" defTabSz="457063"/>
            <a:r>
              <a:rPr lang="en-US" sz="2799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Introduction</a:t>
            </a:r>
            <a:endParaRPr lang="en-US" sz="2799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algn="ctr" defTabSz="457063"/>
            <a:endParaRPr lang="en-US" sz="2799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59687" y="1796888"/>
            <a:ext cx="2866278" cy="2246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2799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2. Getting  Started</a:t>
            </a:r>
          </a:p>
          <a:p>
            <a:pPr algn="ctr" defTabSz="457063"/>
            <a:endParaRPr lang="en-US" sz="2799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algn="ctr" defTabSz="457063"/>
            <a:r>
              <a:rPr lang="en-US" sz="2799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Workshop description &amp; format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08467" y="1796888"/>
            <a:ext cx="2866278" cy="1384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063"/>
            <a:r>
              <a:rPr lang="en-US" sz="2799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3. Workshop </a:t>
            </a:r>
          </a:p>
          <a:p>
            <a:pPr algn="ctr" defTabSz="457063"/>
            <a:endParaRPr lang="en-US" sz="2799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  <a:p>
            <a:pPr algn="ctr" defTabSz="457063"/>
            <a:r>
              <a:rPr lang="en-US" sz="2799" b="1" spc="-1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/>
              </a:rPr>
              <a:t>Let’s Begin!</a:t>
            </a:r>
            <a:endParaRPr lang="en-US" sz="2799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324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BCC1"/>
            </a:gs>
            <a:gs pos="100000">
              <a:srgbClr val="80879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</a:rPr>
              <a:t>Reading Across the Curriculum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9389" y="1476536"/>
            <a:ext cx="9930046" cy="4854688"/>
            <a:chOff x="1808163" y="1333500"/>
            <a:chExt cx="8572500" cy="4191000"/>
          </a:xfrm>
          <a:solidFill>
            <a:schemeClr val="tx1">
              <a:alpha val="8000"/>
            </a:schemeClr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6843713" y="4202113"/>
              <a:ext cx="3232150" cy="1068388"/>
            </a:xfrm>
            <a:custGeom>
              <a:avLst/>
              <a:gdLst>
                <a:gd name="T0" fmla="*/ 1973 w 2036"/>
                <a:gd name="T1" fmla="*/ 560 h 673"/>
                <a:gd name="T2" fmla="*/ 1932 w 2036"/>
                <a:gd name="T3" fmla="*/ 614 h 673"/>
                <a:gd name="T4" fmla="*/ 1883 w 2036"/>
                <a:gd name="T5" fmla="*/ 655 h 673"/>
                <a:gd name="T6" fmla="*/ 1886 w 2036"/>
                <a:gd name="T7" fmla="*/ 615 h 673"/>
                <a:gd name="T8" fmla="*/ 1943 w 2036"/>
                <a:gd name="T9" fmla="*/ 550 h 673"/>
                <a:gd name="T10" fmla="*/ 1580 w 2036"/>
                <a:gd name="T11" fmla="*/ 574 h 673"/>
                <a:gd name="T12" fmla="*/ 1532 w 2036"/>
                <a:gd name="T13" fmla="*/ 573 h 673"/>
                <a:gd name="T14" fmla="*/ 1583 w 2036"/>
                <a:gd name="T15" fmla="*/ 550 h 673"/>
                <a:gd name="T16" fmla="*/ 1964 w 2036"/>
                <a:gd name="T17" fmla="*/ 450 h 673"/>
                <a:gd name="T18" fmla="*/ 1996 w 2036"/>
                <a:gd name="T19" fmla="*/ 479 h 673"/>
                <a:gd name="T20" fmla="*/ 2036 w 2036"/>
                <a:gd name="T21" fmla="*/ 509 h 673"/>
                <a:gd name="T22" fmla="*/ 1999 w 2036"/>
                <a:gd name="T23" fmla="*/ 560 h 673"/>
                <a:gd name="T24" fmla="*/ 1960 w 2036"/>
                <a:gd name="T25" fmla="*/ 463 h 673"/>
                <a:gd name="T26" fmla="*/ 1863 w 2036"/>
                <a:gd name="T27" fmla="*/ 239 h 673"/>
                <a:gd name="T28" fmla="*/ 89 w 2036"/>
                <a:gd name="T29" fmla="*/ 92 h 673"/>
                <a:gd name="T30" fmla="*/ 97 w 2036"/>
                <a:gd name="T31" fmla="*/ 177 h 673"/>
                <a:gd name="T32" fmla="*/ 67 w 2036"/>
                <a:gd name="T33" fmla="*/ 262 h 673"/>
                <a:gd name="T34" fmla="*/ 7 w 2036"/>
                <a:gd name="T35" fmla="*/ 278 h 673"/>
                <a:gd name="T36" fmla="*/ 17 w 2036"/>
                <a:gd name="T37" fmla="*/ 200 h 673"/>
                <a:gd name="T38" fmla="*/ 62 w 2036"/>
                <a:gd name="T39" fmla="*/ 132 h 673"/>
                <a:gd name="T40" fmla="*/ 1320 w 2036"/>
                <a:gd name="T41" fmla="*/ 80 h 673"/>
                <a:gd name="T42" fmla="*/ 1374 w 2036"/>
                <a:gd name="T43" fmla="*/ 82 h 673"/>
                <a:gd name="T44" fmla="*/ 1398 w 2036"/>
                <a:gd name="T45" fmla="*/ 116 h 673"/>
                <a:gd name="T46" fmla="*/ 1444 w 2036"/>
                <a:gd name="T47" fmla="*/ 162 h 673"/>
                <a:gd name="T48" fmla="*/ 1480 w 2036"/>
                <a:gd name="T49" fmla="*/ 111 h 673"/>
                <a:gd name="T50" fmla="*/ 1506 w 2036"/>
                <a:gd name="T51" fmla="*/ 95 h 673"/>
                <a:gd name="T52" fmla="*/ 1537 w 2036"/>
                <a:gd name="T53" fmla="*/ 144 h 673"/>
                <a:gd name="T54" fmla="*/ 1578 w 2036"/>
                <a:gd name="T55" fmla="*/ 209 h 673"/>
                <a:gd name="T56" fmla="*/ 1626 w 2036"/>
                <a:gd name="T57" fmla="*/ 263 h 673"/>
                <a:gd name="T58" fmla="*/ 1658 w 2036"/>
                <a:gd name="T59" fmla="*/ 334 h 673"/>
                <a:gd name="T60" fmla="*/ 1640 w 2036"/>
                <a:gd name="T61" fmla="*/ 412 h 673"/>
                <a:gd name="T62" fmla="*/ 1614 w 2036"/>
                <a:gd name="T63" fmla="*/ 478 h 673"/>
                <a:gd name="T64" fmla="*/ 1539 w 2036"/>
                <a:gd name="T65" fmla="*/ 519 h 673"/>
                <a:gd name="T66" fmla="*/ 1467 w 2036"/>
                <a:gd name="T67" fmla="*/ 506 h 673"/>
                <a:gd name="T68" fmla="*/ 1432 w 2036"/>
                <a:gd name="T69" fmla="*/ 468 h 673"/>
                <a:gd name="T70" fmla="*/ 1426 w 2036"/>
                <a:gd name="T71" fmla="*/ 422 h 673"/>
                <a:gd name="T72" fmla="*/ 1385 w 2036"/>
                <a:gd name="T73" fmla="*/ 430 h 673"/>
                <a:gd name="T74" fmla="*/ 1313 w 2036"/>
                <a:gd name="T75" fmla="*/ 391 h 673"/>
                <a:gd name="T76" fmla="*/ 1239 w 2036"/>
                <a:gd name="T77" fmla="*/ 409 h 673"/>
                <a:gd name="T78" fmla="*/ 1156 w 2036"/>
                <a:gd name="T79" fmla="*/ 435 h 673"/>
                <a:gd name="T80" fmla="*/ 1090 w 2036"/>
                <a:gd name="T81" fmla="*/ 442 h 673"/>
                <a:gd name="T82" fmla="*/ 1082 w 2036"/>
                <a:gd name="T83" fmla="*/ 370 h 673"/>
                <a:gd name="T84" fmla="*/ 1058 w 2036"/>
                <a:gd name="T85" fmla="*/ 299 h 673"/>
                <a:gd name="T86" fmla="*/ 1061 w 2036"/>
                <a:gd name="T87" fmla="*/ 247 h 673"/>
                <a:gd name="T88" fmla="*/ 1112 w 2036"/>
                <a:gd name="T89" fmla="*/ 218 h 673"/>
                <a:gd name="T90" fmla="*/ 1180 w 2036"/>
                <a:gd name="T91" fmla="*/ 190 h 673"/>
                <a:gd name="T92" fmla="*/ 1215 w 2036"/>
                <a:gd name="T93" fmla="*/ 152 h 673"/>
                <a:gd name="T94" fmla="*/ 1274 w 2036"/>
                <a:gd name="T95" fmla="*/ 119 h 673"/>
                <a:gd name="T96" fmla="*/ 1324 w 2036"/>
                <a:gd name="T97" fmla="*/ 93 h 673"/>
                <a:gd name="T98" fmla="*/ 1210 w 2036"/>
                <a:gd name="T99" fmla="*/ 72 h 673"/>
                <a:gd name="T100" fmla="*/ 1154 w 2036"/>
                <a:gd name="T101" fmla="*/ 44 h 673"/>
                <a:gd name="T102" fmla="*/ 1257 w 2036"/>
                <a:gd name="T103" fmla="*/ 28 h 673"/>
                <a:gd name="T104" fmla="*/ 1220 w 2036"/>
                <a:gd name="T105" fmla="*/ 59 h 673"/>
                <a:gd name="T106" fmla="*/ 1241 w 2036"/>
                <a:gd name="T107" fmla="*/ 34 h 673"/>
                <a:gd name="T108" fmla="*/ 1185 w 2036"/>
                <a:gd name="T109" fmla="*/ 38 h 673"/>
                <a:gd name="T110" fmla="*/ 1198 w 2036"/>
                <a:gd name="T111" fmla="*/ 29 h 673"/>
                <a:gd name="T112" fmla="*/ 1130 w 2036"/>
                <a:gd name="T113" fmla="*/ 33 h 673"/>
                <a:gd name="T114" fmla="*/ 1257 w 2036"/>
                <a:gd name="T115" fmla="*/ 23 h 673"/>
                <a:gd name="T116" fmla="*/ 1020 w 2036"/>
                <a:gd name="T117" fmla="*/ 0 h 673"/>
                <a:gd name="T118" fmla="*/ 1081 w 2036"/>
                <a:gd name="T119" fmla="*/ 23 h 673"/>
                <a:gd name="T120" fmla="*/ 1046 w 2036"/>
                <a:gd name="T121" fmla="*/ 28 h 673"/>
                <a:gd name="T122" fmla="*/ 977 w 2036"/>
                <a:gd name="T123" fmla="*/ 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673">
                  <a:moveTo>
                    <a:pt x="1883" y="666"/>
                  </a:moveTo>
                  <a:lnTo>
                    <a:pt x="1883" y="668"/>
                  </a:lnTo>
                  <a:lnTo>
                    <a:pt x="1883" y="669"/>
                  </a:lnTo>
                  <a:lnTo>
                    <a:pt x="1883" y="673"/>
                  </a:lnTo>
                  <a:lnTo>
                    <a:pt x="1870" y="673"/>
                  </a:lnTo>
                  <a:lnTo>
                    <a:pt x="1870" y="673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3" y="671"/>
                  </a:lnTo>
                  <a:lnTo>
                    <a:pt x="1874" y="671"/>
                  </a:lnTo>
                  <a:lnTo>
                    <a:pt x="1874" y="669"/>
                  </a:lnTo>
                  <a:lnTo>
                    <a:pt x="1874" y="668"/>
                  </a:lnTo>
                  <a:lnTo>
                    <a:pt x="1876" y="668"/>
                  </a:lnTo>
                  <a:lnTo>
                    <a:pt x="1876" y="668"/>
                  </a:lnTo>
                  <a:lnTo>
                    <a:pt x="1879" y="668"/>
                  </a:lnTo>
                  <a:lnTo>
                    <a:pt x="1881" y="668"/>
                  </a:lnTo>
                  <a:lnTo>
                    <a:pt x="1883" y="666"/>
                  </a:lnTo>
                  <a:close/>
                  <a:moveTo>
                    <a:pt x="1948" y="550"/>
                  </a:moveTo>
                  <a:lnTo>
                    <a:pt x="1950" y="550"/>
                  </a:lnTo>
                  <a:lnTo>
                    <a:pt x="1953" y="551"/>
                  </a:lnTo>
                  <a:lnTo>
                    <a:pt x="1955" y="551"/>
                  </a:lnTo>
                  <a:lnTo>
                    <a:pt x="1956" y="553"/>
                  </a:lnTo>
                  <a:lnTo>
                    <a:pt x="1958" y="556"/>
                  </a:lnTo>
                  <a:lnTo>
                    <a:pt x="1958" y="558"/>
                  </a:lnTo>
                  <a:lnTo>
                    <a:pt x="1958" y="558"/>
                  </a:lnTo>
                  <a:lnTo>
                    <a:pt x="1958" y="560"/>
                  </a:lnTo>
                  <a:lnTo>
                    <a:pt x="1960" y="560"/>
                  </a:lnTo>
                  <a:lnTo>
                    <a:pt x="1963" y="560"/>
                  </a:lnTo>
                  <a:lnTo>
                    <a:pt x="1964" y="560"/>
                  </a:lnTo>
                  <a:lnTo>
                    <a:pt x="1969" y="560"/>
                  </a:lnTo>
                  <a:lnTo>
                    <a:pt x="1973" y="560"/>
                  </a:lnTo>
                  <a:lnTo>
                    <a:pt x="1973" y="569"/>
                  </a:lnTo>
                  <a:lnTo>
                    <a:pt x="1973" y="571"/>
                  </a:lnTo>
                  <a:lnTo>
                    <a:pt x="1973" y="571"/>
                  </a:lnTo>
                  <a:lnTo>
                    <a:pt x="1971" y="573"/>
                  </a:lnTo>
                  <a:lnTo>
                    <a:pt x="1971" y="576"/>
                  </a:lnTo>
                  <a:lnTo>
                    <a:pt x="1971" y="578"/>
                  </a:lnTo>
                  <a:lnTo>
                    <a:pt x="1971" y="579"/>
                  </a:lnTo>
                  <a:lnTo>
                    <a:pt x="1971" y="581"/>
                  </a:lnTo>
                  <a:lnTo>
                    <a:pt x="1968" y="583"/>
                  </a:lnTo>
                  <a:lnTo>
                    <a:pt x="1968" y="583"/>
                  </a:lnTo>
                  <a:lnTo>
                    <a:pt x="1968" y="584"/>
                  </a:lnTo>
                  <a:lnTo>
                    <a:pt x="1966" y="586"/>
                  </a:lnTo>
                  <a:lnTo>
                    <a:pt x="1963" y="586"/>
                  </a:lnTo>
                  <a:lnTo>
                    <a:pt x="1960" y="587"/>
                  </a:lnTo>
                  <a:lnTo>
                    <a:pt x="1956" y="591"/>
                  </a:lnTo>
                  <a:lnTo>
                    <a:pt x="1955" y="594"/>
                  </a:lnTo>
                  <a:lnTo>
                    <a:pt x="1953" y="596"/>
                  </a:lnTo>
                  <a:lnTo>
                    <a:pt x="1953" y="599"/>
                  </a:lnTo>
                  <a:lnTo>
                    <a:pt x="1953" y="601"/>
                  </a:lnTo>
                  <a:lnTo>
                    <a:pt x="1955" y="602"/>
                  </a:lnTo>
                  <a:lnTo>
                    <a:pt x="1956" y="602"/>
                  </a:lnTo>
                  <a:lnTo>
                    <a:pt x="1958" y="605"/>
                  </a:lnTo>
                  <a:lnTo>
                    <a:pt x="1956" y="607"/>
                  </a:lnTo>
                  <a:lnTo>
                    <a:pt x="1955" y="607"/>
                  </a:lnTo>
                  <a:lnTo>
                    <a:pt x="1950" y="607"/>
                  </a:lnTo>
                  <a:lnTo>
                    <a:pt x="1945" y="607"/>
                  </a:lnTo>
                  <a:lnTo>
                    <a:pt x="1942" y="607"/>
                  </a:lnTo>
                  <a:lnTo>
                    <a:pt x="1938" y="607"/>
                  </a:lnTo>
                  <a:lnTo>
                    <a:pt x="1935" y="610"/>
                  </a:lnTo>
                  <a:lnTo>
                    <a:pt x="1933" y="610"/>
                  </a:lnTo>
                  <a:lnTo>
                    <a:pt x="1932" y="612"/>
                  </a:lnTo>
                  <a:lnTo>
                    <a:pt x="1932" y="614"/>
                  </a:lnTo>
                  <a:lnTo>
                    <a:pt x="1932" y="615"/>
                  </a:lnTo>
                  <a:lnTo>
                    <a:pt x="1930" y="617"/>
                  </a:lnTo>
                  <a:lnTo>
                    <a:pt x="1930" y="619"/>
                  </a:lnTo>
                  <a:lnTo>
                    <a:pt x="1928" y="625"/>
                  </a:lnTo>
                  <a:lnTo>
                    <a:pt x="1928" y="628"/>
                  </a:lnTo>
                  <a:lnTo>
                    <a:pt x="1927" y="632"/>
                  </a:lnTo>
                  <a:lnTo>
                    <a:pt x="1925" y="633"/>
                  </a:lnTo>
                  <a:lnTo>
                    <a:pt x="1924" y="635"/>
                  </a:lnTo>
                  <a:lnTo>
                    <a:pt x="1922" y="637"/>
                  </a:lnTo>
                  <a:lnTo>
                    <a:pt x="1919" y="638"/>
                  </a:lnTo>
                  <a:lnTo>
                    <a:pt x="1917" y="640"/>
                  </a:lnTo>
                  <a:lnTo>
                    <a:pt x="1915" y="642"/>
                  </a:lnTo>
                  <a:lnTo>
                    <a:pt x="1915" y="643"/>
                  </a:lnTo>
                  <a:lnTo>
                    <a:pt x="1914" y="646"/>
                  </a:lnTo>
                  <a:lnTo>
                    <a:pt x="1914" y="651"/>
                  </a:lnTo>
                  <a:lnTo>
                    <a:pt x="1910" y="651"/>
                  </a:lnTo>
                  <a:lnTo>
                    <a:pt x="1907" y="651"/>
                  </a:lnTo>
                  <a:lnTo>
                    <a:pt x="1904" y="651"/>
                  </a:lnTo>
                  <a:lnTo>
                    <a:pt x="1902" y="653"/>
                  </a:lnTo>
                  <a:lnTo>
                    <a:pt x="1901" y="655"/>
                  </a:lnTo>
                  <a:lnTo>
                    <a:pt x="1901" y="655"/>
                  </a:lnTo>
                  <a:lnTo>
                    <a:pt x="1901" y="656"/>
                  </a:lnTo>
                  <a:lnTo>
                    <a:pt x="1899" y="658"/>
                  </a:lnTo>
                  <a:lnTo>
                    <a:pt x="1897" y="658"/>
                  </a:lnTo>
                  <a:lnTo>
                    <a:pt x="1896" y="658"/>
                  </a:lnTo>
                  <a:lnTo>
                    <a:pt x="1896" y="660"/>
                  </a:lnTo>
                  <a:lnTo>
                    <a:pt x="1894" y="660"/>
                  </a:lnTo>
                  <a:lnTo>
                    <a:pt x="1892" y="660"/>
                  </a:lnTo>
                  <a:lnTo>
                    <a:pt x="1888" y="660"/>
                  </a:lnTo>
                  <a:lnTo>
                    <a:pt x="1884" y="658"/>
                  </a:lnTo>
                  <a:lnTo>
                    <a:pt x="1884" y="656"/>
                  </a:lnTo>
                  <a:lnTo>
                    <a:pt x="1883" y="655"/>
                  </a:lnTo>
                  <a:lnTo>
                    <a:pt x="1881" y="653"/>
                  </a:lnTo>
                  <a:lnTo>
                    <a:pt x="1879" y="653"/>
                  </a:lnTo>
                  <a:lnTo>
                    <a:pt x="1876" y="651"/>
                  </a:lnTo>
                  <a:lnTo>
                    <a:pt x="1873" y="651"/>
                  </a:lnTo>
                  <a:lnTo>
                    <a:pt x="1870" y="651"/>
                  </a:lnTo>
                  <a:lnTo>
                    <a:pt x="1866" y="651"/>
                  </a:lnTo>
                  <a:lnTo>
                    <a:pt x="1863" y="651"/>
                  </a:lnTo>
                  <a:lnTo>
                    <a:pt x="1861" y="651"/>
                  </a:lnTo>
                  <a:lnTo>
                    <a:pt x="1860" y="650"/>
                  </a:lnTo>
                  <a:lnTo>
                    <a:pt x="1858" y="648"/>
                  </a:lnTo>
                  <a:lnTo>
                    <a:pt x="1856" y="646"/>
                  </a:lnTo>
                  <a:lnTo>
                    <a:pt x="1856" y="645"/>
                  </a:lnTo>
                  <a:lnTo>
                    <a:pt x="1856" y="643"/>
                  </a:lnTo>
                  <a:lnTo>
                    <a:pt x="1858" y="643"/>
                  </a:lnTo>
                  <a:lnTo>
                    <a:pt x="1858" y="642"/>
                  </a:lnTo>
                  <a:lnTo>
                    <a:pt x="1860" y="638"/>
                  </a:lnTo>
                  <a:lnTo>
                    <a:pt x="1860" y="635"/>
                  </a:lnTo>
                  <a:lnTo>
                    <a:pt x="1863" y="635"/>
                  </a:lnTo>
                  <a:lnTo>
                    <a:pt x="1865" y="635"/>
                  </a:lnTo>
                  <a:lnTo>
                    <a:pt x="1865" y="635"/>
                  </a:lnTo>
                  <a:lnTo>
                    <a:pt x="1866" y="633"/>
                  </a:lnTo>
                  <a:lnTo>
                    <a:pt x="1868" y="632"/>
                  </a:lnTo>
                  <a:lnTo>
                    <a:pt x="1871" y="630"/>
                  </a:lnTo>
                  <a:lnTo>
                    <a:pt x="1873" y="628"/>
                  </a:lnTo>
                  <a:lnTo>
                    <a:pt x="1874" y="628"/>
                  </a:lnTo>
                  <a:lnTo>
                    <a:pt x="1876" y="625"/>
                  </a:lnTo>
                  <a:lnTo>
                    <a:pt x="1878" y="622"/>
                  </a:lnTo>
                  <a:lnTo>
                    <a:pt x="1879" y="620"/>
                  </a:lnTo>
                  <a:lnTo>
                    <a:pt x="1879" y="619"/>
                  </a:lnTo>
                  <a:lnTo>
                    <a:pt x="1881" y="617"/>
                  </a:lnTo>
                  <a:lnTo>
                    <a:pt x="1884" y="617"/>
                  </a:lnTo>
                  <a:lnTo>
                    <a:pt x="1886" y="615"/>
                  </a:lnTo>
                  <a:lnTo>
                    <a:pt x="1888" y="615"/>
                  </a:lnTo>
                  <a:lnTo>
                    <a:pt x="1889" y="615"/>
                  </a:lnTo>
                  <a:lnTo>
                    <a:pt x="1891" y="614"/>
                  </a:lnTo>
                  <a:lnTo>
                    <a:pt x="1892" y="612"/>
                  </a:lnTo>
                  <a:lnTo>
                    <a:pt x="1896" y="610"/>
                  </a:lnTo>
                  <a:lnTo>
                    <a:pt x="1896" y="609"/>
                  </a:lnTo>
                  <a:lnTo>
                    <a:pt x="1897" y="607"/>
                  </a:lnTo>
                  <a:lnTo>
                    <a:pt x="1899" y="605"/>
                  </a:lnTo>
                  <a:lnTo>
                    <a:pt x="1901" y="605"/>
                  </a:lnTo>
                  <a:lnTo>
                    <a:pt x="1904" y="604"/>
                  </a:lnTo>
                  <a:lnTo>
                    <a:pt x="1906" y="602"/>
                  </a:lnTo>
                  <a:lnTo>
                    <a:pt x="1909" y="601"/>
                  </a:lnTo>
                  <a:lnTo>
                    <a:pt x="1910" y="599"/>
                  </a:lnTo>
                  <a:lnTo>
                    <a:pt x="1914" y="597"/>
                  </a:lnTo>
                  <a:lnTo>
                    <a:pt x="1917" y="596"/>
                  </a:lnTo>
                  <a:lnTo>
                    <a:pt x="1920" y="594"/>
                  </a:lnTo>
                  <a:lnTo>
                    <a:pt x="1924" y="591"/>
                  </a:lnTo>
                  <a:lnTo>
                    <a:pt x="1925" y="589"/>
                  </a:lnTo>
                  <a:lnTo>
                    <a:pt x="1927" y="587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7" y="579"/>
                  </a:lnTo>
                  <a:lnTo>
                    <a:pt x="1927" y="576"/>
                  </a:lnTo>
                  <a:lnTo>
                    <a:pt x="1927" y="574"/>
                  </a:lnTo>
                  <a:lnTo>
                    <a:pt x="1927" y="573"/>
                  </a:lnTo>
                  <a:lnTo>
                    <a:pt x="1928" y="571"/>
                  </a:lnTo>
                  <a:lnTo>
                    <a:pt x="1930" y="569"/>
                  </a:lnTo>
                  <a:lnTo>
                    <a:pt x="1932" y="569"/>
                  </a:lnTo>
                  <a:lnTo>
                    <a:pt x="1933" y="568"/>
                  </a:lnTo>
                  <a:lnTo>
                    <a:pt x="1940" y="565"/>
                  </a:lnTo>
                  <a:lnTo>
                    <a:pt x="1940" y="550"/>
                  </a:lnTo>
                  <a:lnTo>
                    <a:pt x="1943" y="550"/>
                  </a:lnTo>
                  <a:lnTo>
                    <a:pt x="1948" y="550"/>
                  </a:lnTo>
                  <a:close/>
                  <a:moveTo>
                    <a:pt x="1539" y="548"/>
                  </a:moveTo>
                  <a:lnTo>
                    <a:pt x="1541" y="548"/>
                  </a:lnTo>
                  <a:lnTo>
                    <a:pt x="1542" y="550"/>
                  </a:lnTo>
                  <a:lnTo>
                    <a:pt x="1544" y="551"/>
                  </a:lnTo>
                  <a:lnTo>
                    <a:pt x="1545" y="553"/>
                  </a:lnTo>
                  <a:lnTo>
                    <a:pt x="1545" y="555"/>
                  </a:lnTo>
                  <a:lnTo>
                    <a:pt x="1547" y="556"/>
                  </a:lnTo>
                  <a:lnTo>
                    <a:pt x="1549" y="556"/>
                  </a:lnTo>
                  <a:lnTo>
                    <a:pt x="1550" y="558"/>
                  </a:lnTo>
                  <a:lnTo>
                    <a:pt x="1550" y="560"/>
                  </a:lnTo>
                  <a:lnTo>
                    <a:pt x="1552" y="560"/>
                  </a:lnTo>
                  <a:lnTo>
                    <a:pt x="1554" y="561"/>
                  </a:lnTo>
                  <a:lnTo>
                    <a:pt x="1555" y="561"/>
                  </a:lnTo>
                  <a:lnTo>
                    <a:pt x="1557" y="560"/>
                  </a:lnTo>
                  <a:lnTo>
                    <a:pt x="1559" y="560"/>
                  </a:lnTo>
                  <a:lnTo>
                    <a:pt x="1560" y="560"/>
                  </a:lnTo>
                  <a:lnTo>
                    <a:pt x="1562" y="560"/>
                  </a:lnTo>
                  <a:lnTo>
                    <a:pt x="1563" y="558"/>
                  </a:lnTo>
                  <a:lnTo>
                    <a:pt x="1565" y="558"/>
                  </a:lnTo>
                  <a:lnTo>
                    <a:pt x="1583" y="558"/>
                  </a:lnTo>
                  <a:lnTo>
                    <a:pt x="1583" y="560"/>
                  </a:lnTo>
                  <a:lnTo>
                    <a:pt x="1583" y="561"/>
                  </a:lnTo>
                  <a:lnTo>
                    <a:pt x="1583" y="563"/>
                  </a:lnTo>
                  <a:lnTo>
                    <a:pt x="1583" y="565"/>
                  </a:lnTo>
                  <a:lnTo>
                    <a:pt x="1583" y="566"/>
                  </a:lnTo>
                  <a:lnTo>
                    <a:pt x="1583" y="568"/>
                  </a:lnTo>
                  <a:lnTo>
                    <a:pt x="1583" y="569"/>
                  </a:lnTo>
                  <a:lnTo>
                    <a:pt x="1583" y="571"/>
                  </a:lnTo>
                  <a:lnTo>
                    <a:pt x="1583" y="571"/>
                  </a:lnTo>
                  <a:lnTo>
                    <a:pt x="1581" y="573"/>
                  </a:lnTo>
                  <a:lnTo>
                    <a:pt x="1580" y="574"/>
                  </a:lnTo>
                  <a:lnTo>
                    <a:pt x="1580" y="574"/>
                  </a:lnTo>
                  <a:lnTo>
                    <a:pt x="1578" y="574"/>
                  </a:lnTo>
                  <a:lnTo>
                    <a:pt x="1578" y="574"/>
                  </a:lnTo>
                  <a:lnTo>
                    <a:pt x="1577" y="576"/>
                  </a:lnTo>
                  <a:lnTo>
                    <a:pt x="1577" y="578"/>
                  </a:lnTo>
                  <a:lnTo>
                    <a:pt x="1577" y="579"/>
                  </a:lnTo>
                  <a:lnTo>
                    <a:pt x="1578" y="581"/>
                  </a:lnTo>
                  <a:lnTo>
                    <a:pt x="1578" y="584"/>
                  </a:lnTo>
                  <a:lnTo>
                    <a:pt x="1578" y="592"/>
                  </a:lnTo>
                  <a:lnTo>
                    <a:pt x="1565" y="592"/>
                  </a:lnTo>
                  <a:lnTo>
                    <a:pt x="1565" y="592"/>
                  </a:lnTo>
                  <a:lnTo>
                    <a:pt x="1565" y="594"/>
                  </a:lnTo>
                  <a:lnTo>
                    <a:pt x="1565" y="597"/>
                  </a:lnTo>
                  <a:lnTo>
                    <a:pt x="1565" y="599"/>
                  </a:lnTo>
                  <a:lnTo>
                    <a:pt x="1565" y="602"/>
                  </a:lnTo>
                  <a:lnTo>
                    <a:pt x="1559" y="602"/>
                  </a:lnTo>
                  <a:lnTo>
                    <a:pt x="1555" y="602"/>
                  </a:lnTo>
                  <a:lnTo>
                    <a:pt x="1555" y="602"/>
                  </a:lnTo>
                  <a:lnTo>
                    <a:pt x="1554" y="599"/>
                  </a:lnTo>
                  <a:lnTo>
                    <a:pt x="1552" y="596"/>
                  </a:lnTo>
                  <a:lnTo>
                    <a:pt x="1549" y="592"/>
                  </a:lnTo>
                  <a:lnTo>
                    <a:pt x="1547" y="589"/>
                  </a:lnTo>
                  <a:lnTo>
                    <a:pt x="1545" y="587"/>
                  </a:lnTo>
                  <a:lnTo>
                    <a:pt x="1544" y="586"/>
                  </a:lnTo>
                  <a:lnTo>
                    <a:pt x="1544" y="584"/>
                  </a:lnTo>
                  <a:lnTo>
                    <a:pt x="1544" y="583"/>
                  </a:lnTo>
                  <a:lnTo>
                    <a:pt x="1541" y="579"/>
                  </a:lnTo>
                  <a:lnTo>
                    <a:pt x="1539" y="578"/>
                  </a:lnTo>
                  <a:lnTo>
                    <a:pt x="1537" y="576"/>
                  </a:lnTo>
                  <a:lnTo>
                    <a:pt x="1536" y="576"/>
                  </a:lnTo>
                  <a:lnTo>
                    <a:pt x="1534" y="574"/>
                  </a:lnTo>
                  <a:lnTo>
                    <a:pt x="1532" y="573"/>
                  </a:lnTo>
                  <a:lnTo>
                    <a:pt x="1531" y="571"/>
                  </a:lnTo>
                  <a:lnTo>
                    <a:pt x="1531" y="569"/>
                  </a:lnTo>
                  <a:lnTo>
                    <a:pt x="1531" y="566"/>
                  </a:lnTo>
                  <a:lnTo>
                    <a:pt x="1531" y="565"/>
                  </a:lnTo>
                  <a:lnTo>
                    <a:pt x="1531" y="563"/>
                  </a:lnTo>
                  <a:lnTo>
                    <a:pt x="1529" y="561"/>
                  </a:lnTo>
                  <a:lnTo>
                    <a:pt x="1527" y="560"/>
                  </a:lnTo>
                  <a:lnTo>
                    <a:pt x="1527" y="556"/>
                  </a:lnTo>
                  <a:lnTo>
                    <a:pt x="1527" y="556"/>
                  </a:lnTo>
                  <a:lnTo>
                    <a:pt x="1529" y="555"/>
                  </a:lnTo>
                  <a:lnTo>
                    <a:pt x="1529" y="553"/>
                  </a:lnTo>
                  <a:lnTo>
                    <a:pt x="1529" y="551"/>
                  </a:lnTo>
                  <a:lnTo>
                    <a:pt x="1529" y="551"/>
                  </a:lnTo>
                  <a:lnTo>
                    <a:pt x="1531" y="550"/>
                  </a:lnTo>
                  <a:lnTo>
                    <a:pt x="1532" y="550"/>
                  </a:lnTo>
                  <a:lnTo>
                    <a:pt x="1534" y="550"/>
                  </a:lnTo>
                  <a:lnTo>
                    <a:pt x="1537" y="548"/>
                  </a:lnTo>
                  <a:lnTo>
                    <a:pt x="1539" y="548"/>
                  </a:lnTo>
                  <a:close/>
                  <a:moveTo>
                    <a:pt x="1581" y="532"/>
                  </a:moveTo>
                  <a:lnTo>
                    <a:pt x="1581" y="532"/>
                  </a:lnTo>
                  <a:lnTo>
                    <a:pt x="1583" y="533"/>
                  </a:lnTo>
                  <a:lnTo>
                    <a:pt x="1583" y="533"/>
                  </a:lnTo>
                  <a:lnTo>
                    <a:pt x="1583" y="535"/>
                  </a:lnTo>
                  <a:lnTo>
                    <a:pt x="1585" y="537"/>
                  </a:lnTo>
                  <a:lnTo>
                    <a:pt x="1585" y="538"/>
                  </a:lnTo>
                  <a:lnTo>
                    <a:pt x="1586" y="538"/>
                  </a:lnTo>
                  <a:lnTo>
                    <a:pt x="1588" y="538"/>
                  </a:lnTo>
                  <a:lnTo>
                    <a:pt x="1588" y="540"/>
                  </a:lnTo>
                  <a:lnTo>
                    <a:pt x="1590" y="542"/>
                  </a:lnTo>
                  <a:lnTo>
                    <a:pt x="1590" y="543"/>
                  </a:lnTo>
                  <a:lnTo>
                    <a:pt x="1590" y="550"/>
                  </a:lnTo>
                  <a:lnTo>
                    <a:pt x="1583" y="550"/>
                  </a:lnTo>
                  <a:lnTo>
                    <a:pt x="1583" y="547"/>
                  </a:lnTo>
                  <a:lnTo>
                    <a:pt x="1583" y="545"/>
                  </a:lnTo>
                  <a:lnTo>
                    <a:pt x="1581" y="543"/>
                  </a:lnTo>
                  <a:lnTo>
                    <a:pt x="1581" y="543"/>
                  </a:lnTo>
                  <a:lnTo>
                    <a:pt x="1580" y="543"/>
                  </a:lnTo>
                  <a:lnTo>
                    <a:pt x="1580" y="543"/>
                  </a:lnTo>
                  <a:lnTo>
                    <a:pt x="1577" y="542"/>
                  </a:lnTo>
                  <a:lnTo>
                    <a:pt x="1577" y="540"/>
                  </a:lnTo>
                  <a:lnTo>
                    <a:pt x="1577" y="538"/>
                  </a:lnTo>
                  <a:lnTo>
                    <a:pt x="1577" y="537"/>
                  </a:lnTo>
                  <a:lnTo>
                    <a:pt x="1577" y="535"/>
                  </a:lnTo>
                  <a:lnTo>
                    <a:pt x="1577" y="533"/>
                  </a:lnTo>
                  <a:lnTo>
                    <a:pt x="1578" y="532"/>
                  </a:lnTo>
                  <a:lnTo>
                    <a:pt x="1580" y="532"/>
                  </a:lnTo>
                  <a:lnTo>
                    <a:pt x="1581" y="532"/>
                  </a:lnTo>
                  <a:close/>
                  <a:moveTo>
                    <a:pt x="1519" y="530"/>
                  </a:moveTo>
                  <a:lnTo>
                    <a:pt x="1519" y="530"/>
                  </a:lnTo>
                  <a:lnTo>
                    <a:pt x="1521" y="532"/>
                  </a:lnTo>
                  <a:lnTo>
                    <a:pt x="1521" y="543"/>
                  </a:lnTo>
                  <a:lnTo>
                    <a:pt x="1519" y="545"/>
                  </a:lnTo>
                  <a:lnTo>
                    <a:pt x="1516" y="542"/>
                  </a:lnTo>
                  <a:lnTo>
                    <a:pt x="1514" y="538"/>
                  </a:lnTo>
                  <a:lnTo>
                    <a:pt x="1514" y="535"/>
                  </a:lnTo>
                  <a:lnTo>
                    <a:pt x="1514" y="533"/>
                  </a:lnTo>
                  <a:lnTo>
                    <a:pt x="1516" y="532"/>
                  </a:lnTo>
                  <a:lnTo>
                    <a:pt x="1516" y="532"/>
                  </a:lnTo>
                  <a:lnTo>
                    <a:pt x="1519" y="530"/>
                  </a:lnTo>
                  <a:close/>
                  <a:moveTo>
                    <a:pt x="1958" y="447"/>
                  </a:moveTo>
                  <a:lnTo>
                    <a:pt x="1960" y="447"/>
                  </a:lnTo>
                  <a:lnTo>
                    <a:pt x="1963" y="447"/>
                  </a:lnTo>
                  <a:lnTo>
                    <a:pt x="1963" y="448"/>
                  </a:lnTo>
                  <a:lnTo>
                    <a:pt x="1964" y="450"/>
                  </a:lnTo>
                  <a:lnTo>
                    <a:pt x="1966" y="453"/>
                  </a:lnTo>
                  <a:lnTo>
                    <a:pt x="1969" y="457"/>
                  </a:lnTo>
                  <a:lnTo>
                    <a:pt x="1971" y="458"/>
                  </a:lnTo>
                  <a:lnTo>
                    <a:pt x="1973" y="460"/>
                  </a:lnTo>
                  <a:lnTo>
                    <a:pt x="1973" y="461"/>
                  </a:lnTo>
                  <a:lnTo>
                    <a:pt x="1974" y="463"/>
                  </a:lnTo>
                  <a:lnTo>
                    <a:pt x="1976" y="465"/>
                  </a:lnTo>
                  <a:lnTo>
                    <a:pt x="1978" y="466"/>
                  </a:lnTo>
                  <a:lnTo>
                    <a:pt x="1978" y="468"/>
                  </a:lnTo>
                  <a:lnTo>
                    <a:pt x="1979" y="470"/>
                  </a:lnTo>
                  <a:lnTo>
                    <a:pt x="1979" y="470"/>
                  </a:lnTo>
                  <a:lnTo>
                    <a:pt x="1981" y="468"/>
                  </a:lnTo>
                  <a:lnTo>
                    <a:pt x="1982" y="470"/>
                  </a:lnTo>
                  <a:lnTo>
                    <a:pt x="1982" y="473"/>
                  </a:lnTo>
                  <a:lnTo>
                    <a:pt x="1982" y="475"/>
                  </a:lnTo>
                  <a:lnTo>
                    <a:pt x="1982" y="475"/>
                  </a:lnTo>
                  <a:lnTo>
                    <a:pt x="1981" y="478"/>
                  </a:lnTo>
                  <a:lnTo>
                    <a:pt x="1981" y="479"/>
                  </a:lnTo>
                  <a:lnTo>
                    <a:pt x="1981" y="483"/>
                  </a:lnTo>
                  <a:lnTo>
                    <a:pt x="1982" y="484"/>
                  </a:lnTo>
                  <a:lnTo>
                    <a:pt x="1984" y="486"/>
                  </a:lnTo>
                  <a:lnTo>
                    <a:pt x="1986" y="488"/>
                  </a:lnTo>
                  <a:lnTo>
                    <a:pt x="1986" y="489"/>
                  </a:lnTo>
                  <a:lnTo>
                    <a:pt x="1987" y="489"/>
                  </a:lnTo>
                  <a:lnTo>
                    <a:pt x="1989" y="488"/>
                  </a:lnTo>
                  <a:lnTo>
                    <a:pt x="1991" y="486"/>
                  </a:lnTo>
                  <a:lnTo>
                    <a:pt x="1991" y="484"/>
                  </a:lnTo>
                  <a:lnTo>
                    <a:pt x="1991" y="483"/>
                  </a:lnTo>
                  <a:lnTo>
                    <a:pt x="1992" y="481"/>
                  </a:lnTo>
                  <a:lnTo>
                    <a:pt x="1992" y="479"/>
                  </a:lnTo>
                  <a:lnTo>
                    <a:pt x="1994" y="479"/>
                  </a:lnTo>
                  <a:lnTo>
                    <a:pt x="1996" y="479"/>
                  </a:lnTo>
                  <a:lnTo>
                    <a:pt x="1997" y="481"/>
                  </a:lnTo>
                  <a:lnTo>
                    <a:pt x="1999" y="484"/>
                  </a:lnTo>
                  <a:lnTo>
                    <a:pt x="2000" y="486"/>
                  </a:lnTo>
                  <a:lnTo>
                    <a:pt x="2002" y="486"/>
                  </a:lnTo>
                  <a:lnTo>
                    <a:pt x="2004" y="488"/>
                  </a:lnTo>
                  <a:lnTo>
                    <a:pt x="2004" y="489"/>
                  </a:lnTo>
                  <a:lnTo>
                    <a:pt x="2004" y="491"/>
                  </a:lnTo>
                  <a:lnTo>
                    <a:pt x="2002" y="494"/>
                  </a:lnTo>
                  <a:lnTo>
                    <a:pt x="2002" y="496"/>
                  </a:lnTo>
                  <a:lnTo>
                    <a:pt x="2002" y="502"/>
                  </a:lnTo>
                  <a:lnTo>
                    <a:pt x="2004" y="502"/>
                  </a:lnTo>
                  <a:lnTo>
                    <a:pt x="2005" y="501"/>
                  </a:lnTo>
                  <a:lnTo>
                    <a:pt x="2007" y="502"/>
                  </a:lnTo>
                  <a:lnTo>
                    <a:pt x="2009" y="502"/>
                  </a:lnTo>
                  <a:lnTo>
                    <a:pt x="2012" y="502"/>
                  </a:lnTo>
                  <a:lnTo>
                    <a:pt x="2017" y="502"/>
                  </a:lnTo>
                  <a:lnTo>
                    <a:pt x="2020" y="502"/>
                  </a:lnTo>
                  <a:lnTo>
                    <a:pt x="2023" y="502"/>
                  </a:lnTo>
                  <a:lnTo>
                    <a:pt x="2025" y="502"/>
                  </a:lnTo>
                  <a:lnTo>
                    <a:pt x="2027" y="502"/>
                  </a:lnTo>
                  <a:lnTo>
                    <a:pt x="2027" y="501"/>
                  </a:lnTo>
                  <a:lnTo>
                    <a:pt x="2025" y="499"/>
                  </a:lnTo>
                  <a:lnTo>
                    <a:pt x="2027" y="499"/>
                  </a:lnTo>
                  <a:lnTo>
                    <a:pt x="2028" y="497"/>
                  </a:lnTo>
                  <a:lnTo>
                    <a:pt x="2030" y="497"/>
                  </a:lnTo>
                  <a:lnTo>
                    <a:pt x="2033" y="497"/>
                  </a:lnTo>
                  <a:lnTo>
                    <a:pt x="2035" y="501"/>
                  </a:lnTo>
                  <a:lnTo>
                    <a:pt x="2036" y="502"/>
                  </a:lnTo>
                  <a:lnTo>
                    <a:pt x="2036" y="504"/>
                  </a:lnTo>
                  <a:lnTo>
                    <a:pt x="2036" y="506"/>
                  </a:lnTo>
                  <a:lnTo>
                    <a:pt x="2036" y="507"/>
                  </a:lnTo>
                  <a:lnTo>
                    <a:pt x="2036" y="509"/>
                  </a:lnTo>
                  <a:lnTo>
                    <a:pt x="2035" y="511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2" y="511"/>
                  </a:lnTo>
                  <a:lnTo>
                    <a:pt x="2030" y="514"/>
                  </a:lnTo>
                  <a:lnTo>
                    <a:pt x="2030" y="515"/>
                  </a:lnTo>
                  <a:lnTo>
                    <a:pt x="2030" y="517"/>
                  </a:lnTo>
                  <a:lnTo>
                    <a:pt x="2028" y="519"/>
                  </a:lnTo>
                  <a:lnTo>
                    <a:pt x="2027" y="520"/>
                  </a:lnTo>
                  <a:lnTo>
                    <a:pt x="2027" y="522"/>
                  </a:lnTo>
                  <a:lnTo>
                    <a:pt x="2027" y="524"/>
                  </a:lnTo>
                  <a:lnTo>
                    <a:pt x="2025" y="525"/>
                  </a:lnTo>
                  <a:lnTo>
                    <a:pt x="2027" y="527"/>
                  </a:lnTo>
                  <a:lnTo>
                    <a:pt x="2015" y="527"/>
                  </a:lnTo>
                  <a:lnTo>
                    <a:pt x="2015" y="530"/>
                  </a:lnTo>
                  <a:lnTo>
                    <a:pt x="2015" y="533"/>
                  </a:lnTo>
                  <a:lnTo>
                    <a:pt x="2014" y="535"/>
                  </a:lnTo>
                  <a:lnTo>
                    <a:pt x="2014" y="537"/>
                  </a:lnTo>
                  <a:lnTo>
                    <a:pt x="2012" y="540"/>
                  </a:lnTo>
                  <a:lnTo>
                    <a:pt x="2010" y="543"/>
                  </a:lnTo>
                  <a:lnTo>
                    <a:pt x="2010" y="545"/>
                  </a:lnTo>
                  <a:lnTo>
                    <a:pt x="2009" y="547"/>
                  </a:lnTo>
                  <a:lnTo>
                    <a:pt x="2009" y="547"/>
                  </a:lnTo>
                  <a:lnTo>
                    <a:pt x="2007" y="548"/>
                  </a:lnTo>
                  <a:lnTo>
                    <a:pt x="2007" y="548"/>
                  </a:lnTo>
                  <a:lnTo>
                    <a:pt x="2005" y="550"/>
                  </a:lnTo>
                  <a:lnTo>
                    <a:pt x="2004" y="551"/>
                  </a:lnTo>
                  <a:lnTo>
                    <a:pt x="2002" y="551"/>
                  </a:lnTo>
                  <a:lnTo>
                    <a:pt x="2000" y="551"/>
                  </a:lnTo>
                  <a:lnTo>
                    <a:pt x="2000" y="553"/>
                  </a:lnTo>
                  <a:lnTo>
                    <a:pt x="1999" y="556"/>
                  </a:lnTo>
                  <a:lnTo>
                    <a:pt x="1999" y="560"/>
                  </a:lnTo>
                  <a:lnTo>
                    <a:pt x="1999" y="563"/>
                  </a:lnTo>
                  <a:lnTo>
                    <a:pt x="1984" y="563"/>
                  </a:lnTo>
                  <a:lnTo>
                    <a:pt x="1984" y="537"/>
                  </a:lnTo>
                  <a:lnTo>
                    <a:pt x="1964" y="537"/>
                  </a:lnTo>
                  <a:lnTo>
                    <a:pt x="1964" y="533"/>
                  </a:lnTo>
                  <a:lnTo>
                    <a:pt x="1964" y="532"/>
                  </a:lnTo>
                  <a:lnTo>
                    <a:pt x="1964" y="530"/>
                  </a:lnTo>
                  <a:lnTo>
                    <a:pt x="1964" y="527"/>
                  </a:lnTo>
                  <a:lnTo>
                    <a:pt x="1964" y="524"/>
                  </a:lnTo>
                  <a:lnTo>
                    <a:pt x="1964" y="522"/>
                  </a:lnTo>
                  <a:lnTo>
                    <a:pt x="1981" y="522"/>
                  </a:lnTo>
                  <a:lnTo>
                    <a:pt x="1981" y="501"/>
                  </a:lnTo>
                  <a:lnTo>
                    <a:pt x="1979" y="501"/>
                  </a:lnTo>
                  <a:lnTo>
                    <a:pt x="1979" y="499"/>
                  </a:lnTo>
                  <a:lnTo>
                    <a:pt x="1978" y="497"/>
                  </a:lnTo>
                  <a:lnTo>
                    <a:pt x="1978" y="496"/>
                  </a:lnTo>
                  <a:lnTo>
                    <a:pt x="1976" y="494"/>
                  </a:lnTo>
                  <a:lnTo>
                    <a:pt x="1976" y="494"/>
                  </a:lnTo>
                  <a:lnTo>
                    <a:pt x="1976" y="491"/>
                  </a:lnTo>
                  <a:lnTo>
                    <a:pt x="1976" y="488"/>
                  </a:lnTo>
                  <a:lnTo>
                    <a:pt x="1976" y="483"/>
                  </a:lnTo>
                  <a:lnTo>
                    <a:pt x="1976" y="481"/>
                  </a:lnTo>
                  <a:lnTo>
                    <a:pt x="1974" y="479"/>
                  </a:lnTo>
                  <a:lnTo>
                    <a:pt x="1974" y="478"/>
                  </a:lnTo>
                  <a:lnTo>
                    <a:pt x="1973" y="476"/>
                  </a:lnTo>
                  <a:lnTo>
                    <a:pt x="1973" y="475"/>
                  </a:lnTo>
                  <a:lnTo>
                    <a:pt x="1971" y="475"/>
                  </a:lnTo>
                  <a:lnTo>
                    <a:pt x="1969" y="473"/>
                  </a:lnTo>
                  <a:lnTo>
                    <a:pt x="1968" y="473"/>
                  </a:lnTo>
                  <a:lnTo>
                    <a:pt x="1964" y="470"/>
                  </a:lnTo>
                  <a:lnTo>
                    <a:pt x="1961" y="466"/>
                  </a:lnTo>
                  <a:lnTo>
                    <a:pt x="1960" y="463"/>
                  </a:lnTo>
                  <a:lnTo>
                    <a:pt x="1958" y="458"/>
                  </a:lnTo>
                  <a:lnTo>
                    <a:pt x="1956" y="457"/>
                  </a:lnTo>
                  <a:lnTo>
                    <a:pt x="1956" y="455"/>
                  </a:lnTo>
                  <a:lnTo>
                    <a:pt x="1955" y="453"/>
                  </a:lnTo>
                  <a:lnTo>
                    <a:pt x="1955" y="452"/>
                  </a:lnTo>
                  <a:lnTo>
                    <a:pt x="1953" y="450"/>
                  </a:lnTo>
                  <a:lnTo>
                    <a:pt x="1955" y="448"/>
                  </a:lnTo>
                  <a:lnTo>
                    <a:pt x="1956" y="447"/>
                  </a:lnTo>
                  <a:lnTo>
                    <a:pt x="1958" y="447"/>
                  </a:lnTo>
                  <a:close/>
                  <a:moveTo>
                    <a:pt x="1825" y="211"/>
                  </a:moveTo>
                  <a:lnTo>
                    <a:pt x="1827" y="211"/>
                  </a:lnTo>
                  <a:lnTo>
                    <a:pt x="1829" y="211"/>
                  </a:lnTo>
                  <a:lnTo>
                    <a:pt x="1830" y="213"/>
                  </a:lnTo>
                  <a:lnTo>
                    <a:pt x="1832" y="214"/>
                  </a:lnTo>
                  <a:lnTo>
                    <a:pt x="1835" y="218"/>
                  </a:lnTo>
                  <a:lnTo>
                    <a:pt x="1840" y="219"/>
                  </a:lnTo>
                  <a:lnTo>
                    <a:pt x="1842" y="221"/>
                  </a:lnTo>
                  <a:lnTo>
                    <a:pt x="1843" y="224"/>
                  </a:lnTo>
                  <a:lnTo>
                    <a:pt x="1845" y="226"/>
                  </a:lnTo>
                  <a:lnTo>
                    <a:pt x="1845" y="227"/>
                  </a:lnTo>
                  <a:lnTo>
                    <a:pt x="1845" y="229"/>
                  </a:lnTo>
                  <a:lnTo>
                    <a:pt x="1847" y="231"/>
                  </a:lnTo>
                  <a:lnTo>
                    <a:pt x="1848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3" y="234"/>
                  </a:lnTo>
                  <a:lnTo>
                    <a:pt x="1853" y="236"/>
                  </a:lnTo>
                  <a:lnTo>
                    <a:pt x="1855" y="237"/>
                  </a:lnTo>
                  <a:lnTo>
                    <a:pt x="1858" y="237"/>
                  </a:lnTo>
                  <a:lnTo>
                    <a:pt x="1860" y="239"/>
                  </a:lnTo>
                  <a:lnTo>
                    <a:pt x="1861" y="239"/>
                  </a:lnTo>
                  <a:lnTo>
                    <a:pt x="1863" y="239"/>
                  </a:lnTo>
                  <a:lnTo>
                    <a:pt x="1865" y="241"/>
                  </a:lnTo>
                  <a:lnTo>
                    <a:pt x="1865" y="242"/>
                  </a:lnTo>
                  <a:lnTo>
                    <a:pt x="1866" y="244"/>
                  </a:lnTo>
                  <a:lnTo>
                    <a:pt x="1868" y="245"/>
                  </a:lnTo>
                  <a:lnTo>
                    <a:pt x="1868" y="247"/>
                  </a:lnTo>
                  <a:lnTo>
                    <a:pt x="1868" y="249"/>
                  </a:lnTo>
                  <a:lnTo>
                    <a:pt x="1861" y="249"/>
                  </a:lnTo>
                  <a:lnTo>
                    <a:pt x="1860" y="249"/>
                  </a:lnTo>
                  <a:lnTo>
                    <a:pt x="1858" y="247"/>
                  </a:lnTo>
                  <a:lnTo>
                    <a:pt x="1856" y="247"/>
                  </a:lnTo>
                  <a:lnTo>
                    <a:pt x="1855" y="245"/>
                  </a:lnTo>
                  <a:lnTo>
                    <a:pt x="1852" y="244"/>
                  </a:lnTo>
                  <a:lnTo>
                    <a:pt x="1848" y="242"/>
                  </a:lnTo>
                  <a:lnTo>
                    <a:pt x="1845" y="241"/>
                  </a:lnTo>
                  <a:lnTo>
                    <a:pt x="1842" y="239"/>
                  </a:lnTo>
                  <a:lnTo>
                    <a:pt x="1838" y="237"/>
                  </a:lnTo>
                  <a:lnTo>
                    <a:pt x="1835" y="236"/>
                  </a:lnTo>
                  <a:lnTo>
                    <a:pt x="1834" y="234"/>
                  </a:lnTo>
                  <a:lnTo>
                    <a:pt x="1832" y="232"/>
                  </a:lnTo>
                  <a:lnTo>
                    <a:pt x="1830" y="232"/>
                  </a:lnTo>
                  <a:lnTo>
                    <a:pt x="1830" y="231"/>
                  </a:lnTo>
                  <a:lnTo>
                    <a:pt x="1830" y="227"/>
                  </a:lnTo>
                  <a:lnTo>
                    <a:pt x="1830" y="224"/>
                  </a:lnTo>
                  <a:lnTo>
                    <a:pt x="1829" y="223"/>
                  </a:lnTo>
                  <a:lnTo>
                    <a:pt x="1827" y="221"/>
                  </a:lnTo>
                  <a:lnTo>
                    <a:pt x="1825" y="219"/>
                  </a:lnTo>
                  <a:lnTo>
                    <a:pt x="1824" y="219"/>
                  </a:lnTo>
                  <a:lnTo>
                    <a:pt x="1822" y="216"/>
                  </a:lnTo>
                  <a:lnTo>
                    <a:pt x="1820" y="213"/>
                  </a:lnTo>
                  <a:lnTo>
                    <a:pt x="1825" y="211"/>
                  </a:lnTo>
                  <a:close/>
                  <a:moveTo>
                    <a:pt x="85" y="92"/>
                  </a:moveTo>
                  <a:lnTo>
                    <a:pt x="89" y="92"/>
                  </a:lnTo>
                  <a:lnTo>
                    <a:pt x="92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0" y="98"/>
                  </a:lnTo>
                  <a:lnTo>
                    <a:pt x="102" y="100"/>
                  </a:lnTo>
                  <a:lnTo>
                    <a:pt x="103" y="101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105" y="114"/>
                  </a:lnTo>
                  <a:lnTo>
                    <a:pt x="105" y="121"/>
                  </a:lnTo>
                  <a:lnTo>
                    <a:pt x="105" y="126"/>
                  </a:lnTo>
                  <a:lnTo>
                    <a:pt x="107" y="129"/>
                  </a:lnTo>
                  <a:lnTo>
                    <a:pt x="107" y="132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3" y="149"/>
                  </a:lnTo>
                  <a:lnTo>
                    <a:pt x="102" y="149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7"/>
                  </a:lnTo>
                  <a:lnTo>
                    <a:pt x="102" y="159"/>
                  </a:lnTo>
                  <a:lnTo>
                    <a:pt x="102" y="160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0" y="172"/>
                  </a:lnTo>
                  <a:lnTo>
                    <a:pt x="98" y="173"/>
                  </a:lnTo>
                  <a:lnTo>
                    <a:pt x="97" y="177"/>
                  </a:lnTo>
                  <a:lnTo>
                    <a:pt x="95" y="180"/>
                  </a:lnTo>
                  <a:lnTo>
                    <a:pt x="95" y="183"/>
                  </a:lnTo>
                  <a:lnTo>
                    <a:pt x="95" y="187"/>
                  </a:lnTo>
                  <a:lnTo>
                    <a:pt x="97" y="190"/>
                  </a:lnTo>
                  <a:lnTo>
                    <a:pt x="98" y="195"/>
                  </a:lnTo>
                  <a:lnTo>
                    <a:pt x="100" y="198"/>
                  </a:lnTo>
                  <a:lnTo>
                    <a:pt x="98" y="200"/>
                  </a:lnTo>
                  <a:lnTo>
                    <a:pt x="97" y="201"/>
                  </a:lnTo>
                  <a:lnTo>
                    <a:pt x="95" y="201"/>
                  </a:lnTo>
                  <a:lnTo>
                    <a:pt x="94" y="203"/>
                  </a:lnTo>
                  <a:lnTo>
                    <a:pt x="92" y="205"/>
                  </a:lnTo>
                  <a:lnTo>
                    <a:pt x="89" y="206"/>
                  </a:lnTo>
                  <a:lnTo>
                    <a:pt x="85" y="208"/>
                  </a:lnTo>
                  <a:lnTo>
                    <a:pt x="84" y="209"/>
                  </a:lnTo>
                  <a:lnTo>
                    <a:pt x="82" y="209"/>
                  </a:lnTo>
                  <a:lnTo>
                    <a:pt x="80" y="211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79" y="221"/>
                  </a:lnTo>
                  <a:lnTo>
                    <a:pt x="79" y="226"/>
                  </a:lnTo>
                  <a:lnTo>
                    <a:pt x="80" y="229"/>
                  </a:lnTo>
                  <a:lnTo>
                    <a:pt x="80" y="234"/>
                  </a:lnTo>
                  <a:lnTo>
                    <a:pt x="79" y="237"/>
                  </a:lnTo>
                  <a:lnTo>
                    <a:pt x="79" y="241"/>
                  </a:lnTo>
                  <a:lnTo>
                    <a:pt x="77" y="242"/>
                  </a:lnTo>
                  <a:lnTo>
                    <a:pt x="76" y="244"/>
                  </a:lnTo>
                  <a:lnTo>
                    <a:pt x="74" y="247"/>
                  </a:lnTo>
                  <a:lnTo>
                    <a:pt x="71" y="249"/>
                  </a:lnTo>
                  <a:lnTo>
                    <a:pt x="71" y="250"/>
                  </a:lnTo>
                  <a:lnTo>
                    <a:pt x="69" y="254"/>
                  </a:lnTo>
                  <a:lnTo>
                    <a:pt x="69" y="257"/>
                  </a:lnTo>
                  <a:lnTo>
                    <a:pt x="67" y="262"/>
                  </a:lnTo>
                  <a:lnTo>
                    <a:pt x="69" y="267"/>
                  </a:lnTo>
                  <a:lnTo>
                    <a:pt x="69" y="270"/>
                  </a:lnTo>
                  <a:lnTo>
                    <a:pt x="69" y="275"/>
                  </a:lnTo>
                  <a:lnTo>
                    <a:pt x="69" y="278"/>
                  </a:lnTo>
                  <a:lnTo>
                    <a:pt x="69" y="281"/>
                  </a:lnTo>
                  <a:lnTo>
                    <a:pt x="67" y="285"/>
                  </a:lnTo>
                  <a:lnTo>
                    <a:pt x="66" y="288"/>
                  </a:lnTo>
                  <a:lnTo>
                    <a:pt x="64" y="291"/>
                  </a:lnTo>
                  <a:lnTo>
                    <a:pt x="62" y="293"/>
                  </a:lnTo>
                  <a:lnTo>
                    <a:pt x="61" y="295"/>
                  </a:lnTo>
                  <a:lnTo>
                    <a:pt x="58" y="296"/>
                  </a:lnTo>
                  <a:lnTo>
                    <a:pt x="53" y="296"/>
                  </a:lnTo>
                  <a:lnTo>
                    <a:pt x="48" y="296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1" y="298"/>
                  </a:lnTo>
                  <a:lnTo>
                    <a:pt x="38" y="296"/>
                  </a:lnTo>
                  <a:lnTo>
                    <a:pt x="36" y="296"/>
                  </a:lnTo>
                  <a:lnTo>
                    <a:pt x="33" y="296"/>
                  </a:lnTo>
                  <a:lnTo>
                    <a:pt x="30" y="296"/>
                  </a:lnTo>
                  <a:lnTo>
                    <a:pt x="28" y="295"/>
                  </a:lnTo>
                  <a:lnTo>
                    <a:pt x="28" y="293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2" y="291"/>
                  </a:lnTo>
                  <a:lnTo>
                    <a:pt x="18" y="291"/>
                  </a:lnTo>
                  <a:lnTo>
                    <a:pt x="13" y="291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7" y="286"/>
                  </a:lnTo>
                  <a:lnTo>
                    <a:pt x="7" y="283"/>
                  </a:lnTo>
                  <a:lnTo>
                    <a:pt x="7" y="278"/>
                  </a:lnTo>
                  <a:lnTo>
                    <a:pt x="7" y="277"/>
                  </a:lnTo>
                  <a:lnTo>
                    <a:pt x="7" y="275"/>
                  </a:lnTo>
                  <a:lnTo>
                    <a:pt x="5" y="272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4" y="260"/>
                  </a:lnTo>
                  <a:lnTo>
                    <a:pt x="4" y="257"/>
                  </a:lnTo>
                  <a:lnTo>
                    <a:pt x="2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4" y="244"/>
                  </a:lnTo>
                  <a:lnTo>
                    <a:pt x="5" y="242"/>
                  </a:lnTo>
                  <a:lnTo>
                    <a:pt x="5" y="241"/>
                  </a:lnTo>
                  <a:lnTo>
                    <a:pt x="5" y="237"/>
                  </a:lnTo>
                  <a:lnTo>
                    <a:pt x="5" y="232"/>
                  </a:lnTo>
                  <a:lnTo>
                    <a:pt x="5" y="229"/>
                  </a:lnTo>
                  <a:lnTo>
                    <a:pt x="7" y="226"/>
                  </a:lnTo>
                  <a:lnTo>
                    <a:pt x="8" y="223"/>
                  </a:lnTo>
                  <a:lnTo>
                    <a:pt x="10" y="219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5" y="216"/>
                  </a:lnTo>
                  <a:lnTo>
                    <a:pt x="17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8" y="211"/>
                  </a:lnTo>
                  <a:lnTo>
                    <a:pt x="18" y="209"/>
                  </a:lnTo>
                  <a:lnTo>
                    <a:pt x="18" y="206"/>
                  </a:lnTo>
                  <a:lnTo>
                    <a:pt x="18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5" y="198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8"/>
                  </a:lnTo>
                  <a:lnTo>
                    <a:pt x="13" y="185"/>
                  </a:lnTo>
                  <a:lnTo>
                    <a:pt x="13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7" y="168"/>
                  </a:lnTo>
                  <a:lnTo>
                    <a:pt x="18" y="165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5"/>
                  </a:lnTo>
                  <a:lnTo>
                    <a:pt x="18" y="152"/>
                  </a:lnTo>
                  <a:lnTo>
                    <a:pt x="20" y="152"/>
                  </a:lnTo>
                  <a:lnTo>
                    <a:pt x="22" y="150"/>
                  </a:lnTo>
                  <a:lnTo>
                    <a:pt x="25" y="149"/>
                  </a:lnTo>
                  <a:lnTo>
                    <a:pt x="30" y="147"/>
                  </a:lnTo>
                  <a:lnTo>
                    <a:pt x="36" y="147"/>
                  </a:lnTo>
                  <a:lnTo>
                    <a:pt x="41" y="147"/>
                  </a:lnTo>
                  <a:lnTo>
                    <a:pt x="46" y="147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1" y="134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7" y="132"/>
                  </a:lnTo>
                  <a:lnTo>
                    <a:pt x="67" y="131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3"/>
                  </a:lnTo>
                  <a:lnTo>
                    <a:pt x="69" y="119"/>
                  </a:lnTo>
                  <a:lnTo>
                    <a:pt x="71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9" y="110"/>
                  </a:lnTo>
                  <a:lnTo>
                    <a:pt x="80" y="108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5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5"/>
                  </a:lnTo>
                  <a:lnTo>
                    <a:pt x="85" y="92"/>
                  </a:lnTo>
                  <a:close/>
                  <a:moveTo>
                    <a:pt x="1313" y="72"/>
                  </a:moveTo>
                  <a:lnTo>
                    <a:pt x="1310" y="74"/>
                  </a:lnTo>
                  <a:lnTo>
                    <a:pt x="1311" y="74"/>
                  </a:lnTo>
                  <a:lnTo>
                    <a:pt x="1313" y="72"/>
                  </a:lnTo>
                  <a:close/>
                  <a:moveTo>
                    <a:pt x="1323" y="72"/>
                  </a:moveTo>
                  <a:lnTo>
                    <a:pt x="1329" y="74"/>
                  </a:lnTo>
                  <a:lnTo>
                    <a:pt x="1329" y="80"/>
                  </a:lnTo>
                  <a:lnTo>
                    <a:pt x="1326" y="80"/>
                  </a:lnTo>
                  <a:lnTo>
                    <a:pt x="1323" y="80"/>
                  </a:lnTo>
                  <a:lnTo>
                    <a:pt x="1320" y="80"/>
                  </a:lnTo>
                  <a:lnTo>
                    <a:pt x="1316" y="80"/>
                  </a:lnTo>
                  <a:lnTo>
                    <a:pt x="1315" y="82"/>
                  </a:lnTo>
                  <a:lnTo>
                    <a:pt x="1313" y="82"/>
                  </a:lnTo>
                  <a:lnTo>
                    <a:pt x="1311" y="83"/>
                  </a:lnTo>
                  <a:lnTo>
                    <a:pt x="1308" y="82"/>
                  </a:lnTo>
                  <a:lnTo>
                    <a:pt x="1306" y="80"/>
                  </a:lnTo>
                  <a:lnTo>
                    <a:pt x="1306" y="78"/>
                  </a:lnTo>
                  <a:lnTo>
                    <a:pt x="1306" y="77"/>
                  </a:lnTo>
                  <a:lnTo>
                    <a:pt x="1306" y="75"/>
                  </a:lnTo>
                  <a:lnTo>
                    <a:pt x="1308" y="75"/>
                  </a:lnTo>
                  <a:lnTo>
                    <a:pt x="1310" y="74"/>
                  </a:lnTo>
                  <a:lnTo>
                    <a:pt x="1313" y="74"/>
                  </a:lnTo>
                  <a:lnTo>
                    <a:pt x="1316" y="74"/>
                  </a:lnTo>
                  <a:lnTo>
                    <a:pt x="1320" y="72"/>
                  </a:lnTo>
                  <a:lnTo>
                    <a:pt x="1323" y="72"/>
                  </a:lnTo>
                  <a:close/>
                  <a:moveTo>
                    <a:pt x="1346" y="70"/>
                  </a:moveTo>
                  <a:lnTo>
                    <a:pt x="1347" y="70"/>
                  </a:lnTo>
                  <a:lnTo>
                    <a:pt x="1351" y="72"/>
                  </a:lnTo>
                  <a:lnTo>
                    <a:pt x="1352" y="72"/>
                  </a:lnTo>
                  <a:lnTo>
                    <a:pt x="1354" y="74"/>
                  </a:lnTo>
                  <a:lnTo>
                    <a:pt x="1357" y="75"/>
                  </a:lnTo>
                  <a:lnTo>
                    <a:pt x="1359" y="75"/>
                  </a:lnTo>
                  <a:lnTo>
                    <a:pt x="1360" y="77"/>
                  </a:lnTo>
                  <a:lnTo>
                    <a:pt x="1362" y="77"/>
                  </a:lnTo>
                  <a:lnTo>
                    <a:pt x="1364" y="77"/>
                  </a:lnTo>
                  <a:lnTo>
                    <a:pt x="1365" y="77"/>
                  </a:lnTo>
                  <a:lnTo>
                    <a:pt x="1367" y="78"/>
                  </a:lnTo>
                  <a:lnTo>
                    <a:pt x="1367" y="78"/>
                  </a:lnTo>
                  <a:lnTo>
                    <a:pt x="1369" y="80"/>
                  </a:lnTo>
                  <a:lnTo>
                    <a:pt x="1370" y="82"/>
                  </a:lnTo>
                  <a:lnTo>
                    <a:pt x="1372" y="82"/>
                  </a:lnTo>
                  <a:lnTo>
                    <a:pt x="1374" y="82"/>
                  </a:lnTo>
                  <a:lnTo>
                    <a:pt x="1377" y="82"/>
                  </a:lnTo>
                  <a:lnTo>
                    <a:pt x="1378" y="82"/>
                  </a:lnTo>
                  <a:lnTo>
                    <a:pt x="1378" y="83"/>
                  </a:lnTo>
                  <a:lnTo>
                    <a:pt x="1382" y="83"/>
                  </a:lnTo>
                  <a:lnTo>
                    <a:pt x="1383" y="85"/>
                  </a:lnTo>
                  <a:lnTo>
                    <a:pt x="1387" y="85"/>
                  </a:lnTo>
                  <a:lnTo>
                    <a:pt x="1390" y="85"/>
                  </a:lnTo>
                  <a:lnTo>
                    <a:pt x="1393" y="85"/>
                  </a:lnTo>
                  <a:lnTo>
                    <a:pt x="1396" y="85"/>
                  </a:lnTo>
                  <a:lnTo>
                    <a:pt x="1400" y="85"/>
                  </a:lnTo>
                  <a:lnTo>
                    <a:pt x="1403" y="87"/>
                  </a:lnTo>
                  <a:lnTo>
                    <a:pt x="1406" y="87"/>
                  </a:lnTo>
                  <a:lnTo>
                    <a:pt x="1410" y="88"/>
                  </a:lnTo>
                  <a:lnTo>
                    <a:pt x="1413" y="88"/>
                  </a:lnTo>
                  <a:lnTo>
                    <a:pt x="1413" y="88"/>
                  </a:lnTo>
                  <a:lnTo>
                    <a:pt x="1413" y="90"/>
                  </a:lnTo>
                  <a:lnTo>
                    <a:pt x="1410" y="93"/>
                  </a:lnTo>
                  <a:lnTo>
                    <a:pt x="1408" y="95"/>
                  </a:lnTo>
                  <a:lnTo>
                    <a:pt x="1406" y="96"/>
                  </a:lnTo>
                  <a:lnTo>
                    <a:pt x="1403" y="100"/>
                  </a:lnTo>
                  <a:lnTo>
                    <a:pt x="1403" y="101"/>
                  </a:lnTo>
                  <a:lnTo>
                    <a:pt x="1401" y="103"/>
                  </a:lnTo>
                  <a:lnTo>
                    <a:pt x="1401" y="105"/>
                  </a:lnTo>
                  <a:lnTo>
                    <a:pt x="1400" y="106"/>
                  </a:lnTo>
                  <a:lnTo>
                    <a:pt x="1400" y="106"/>
                  </a:lnTo>
                  <a:lnTo>
                    <a:pt x="1398" y="108"/>
                  </a:lnTo>
                  <a:lnTo>
                    <a:pt x="1396" y="108"/>
                  </a:lnTo>
                  <a:lnTo>
                    <a:pt x="1396" y="110"/>
                  </a:lnTo>
                  <a:lnTo>
                    <a:pt x="1396" y="111"/>
                  </a:lnTo>
                  <a:lnTo>
                    <a:pt x="1396" y="113"/>
                  </a:lnTo>
                  <a:lnTo>
                    <a:pt x="1396" y="114"/>
                  </a:lnTo>
                  <a:lnTo>
                    <a:pt x="1398" y="116"/>
                  </a:lnTo>
                  <a:lnTo>
                    <a:pt x="1398" y="118"/>
                  </a:lnTo>
                  <a:lnTo>
                    <a:pt x="1398" y="119"/>
                  </a:lnTo>
                  <a:lnTo>
                    <a:pt x="1398" y="121"/>
                  </a:lnTo>
                  <a:lnTo>
                    <a:pt x="1398" y="124"/>
                  </a:lnTo>
                  <a:lnTo>
                    <a:pt x="1396" y="128"/>
                  </a:lnTo>
                  <a:lnTo>
                    <a:pt x="1398" y="129"/>
                  </a:lnTo>
                  <a:lnTo>
                    <a:pt x="1398" y="131"/>
                  </a:lnTo>
                  <a:lnTo>
                    <a:pt x="1398" y="132"/>
                  </a:lnTo>
                  <a:lnTo>
                    <a:pt x="1396" y="132"/>
                  </a:lnTo>
                  <a:lnTo>
                    <a:pt x="1398" y="134"/>
                  </a:lnTo>
                  <a:lnTo>
                    <a:pt x="1400" y="136"/>
                  </a:lnTo>
                  <a:lnTo>
                    <a:pt x="1401" y="136"/>
                  </a:lnTo>
                  <a:lnTo>
                    <a:pt x="1403" y="137"/>
                  </a:lnTo>
                  <a:lnTo>
                    <a:pt x="1406" y="137"/>
                  </a:lnTo>
                  <a:lnTo>
                    <a:pt x="1408" y="137"/>
                  </a:lnTo>
                  <a:lnTo>
                    <a:pt x="1410" y="137"/>
                  </a:lnTo>
                  <a:lnTo>
                    <a:pt x="1411" y="137"/>
                  </a:lnTo>
                  <a:lnTo>
                    <a:pt x="1413" y="137"/>
                  </a:lnTo>
                  <a:lnTo>
                    <a:pt x="1414" y="137"/>
                  </a:lnTo>
                  <a:lnTo>
                    <a:pt x="1414" y="139"/>
                  </a:lnTo>
                  <a:lnTo>
                    <a:pt x="1416" y="141"/>
                  </a:lnTo>
                  <a:lnTo>
                    <a:pt x="1416" y="144"/>
                  </a:lnTo>
                  <a:lnTo>
                    <a:pt x="1418" y="146"/>
                  </a:lnTo>
                  <a:lnTo>
                    <a:pt x="1419" y="149"/>
                  </a:lnTo>
                  <a:lnTo>
                    <a:pt x="1423" y="149"/>
                  </a:lnTo>
                  <a:lnTo>
                    <a:pt x="1424" y="149"/>
                  </a:lnTo>
                  <a:lnTo>
                    <a:pt x="1428" y="150"/>
                  </a:lnTo>
                  <a:lnTo>
                    <a:pt x="1432" y="152"/>
                  </a:lnTo>
                  <a:lnTo>
                    <a:pt x="1436" y="155"/>
                  </a:lnTo>
                  <a:lnTo>
                    <a:pt x="1439" y="157"/>
                  </a:lnTo>
                  <a:lnTo>
                    <a:pt x="1442" y="160"/>
                  </a:lnTo>
                  <a:lnTo>
                    <a:pt x="1444" y="162"/>
                  </a:lnTo>
                  <a:lnTo>
                    <a:pt x="1446" y="164"/>
                  </a:lnTo>
                  <a:lnTo>
                    <a:pt x="1446" y="165"/>
                  </a:lnTo>
                  <a:lnTo>
                    <a:pt x="1446" y="167"/>
                  </a:lnTo>
                  <a:lnTo>
                    <a:pt x="1447" y="167"/>
                  </a:lnTo>
                  <a:lnTo>
                    <a:pt x="1449" y="168"/>
                  </a:lnTo>
                  <a:lnTo>
                    <a:pt x="1450" y="170"/>
                  </a:lnTo>
                  <a:lnTo>
                    <a:pt x="1452" y="170"/>
                  </a:lnTo>
                  <a:lnTo>
                    <a:pt x="1454" y="170"/>
                  </a:lnTo>
                  <a:lnTo>
                    <a:pt x="1455" y="170"/>
                  </a:lnTo>
                  <a:lnTo>
                    <a:pt x="1459" y="172"/>
                  </a:lnTo>
                  <a:lnTo>
                    <a:pt x="1460" y="172"/>
                  </a:lnTo>
                  <a:lnTo>
                    <a:pt x="1464" y="172"/>
                  </a:lnTo>
                  <a:lnTo>
                    <a:pt x="1465" y="172"/>
                  </a:lnTo>
                  <a:lnTo>
                    <a:pt x="1468" y="172"/>
                  </a:lnTo>
                  <a:lnTo>
                    <a:pt x="1470" y="170"/>
                  </a:lnTo>
                  <a:lnTo>
                    <a:pt x="1472" y="168"/>
                  </a:lnTo>
                  <a:lnTo>
                    <a:pt x="1473" y="168"/>
                  </a:lnTo>
                  <a:lnTo>
                    <a:pt x="1475" y="167"/>
                  </a:lnTo>
                  <a:lnTo>
                    <a:pt x="1475" y="165"/>
                  </a:lnTo>
                  <a:lnTo>
                    <a:pt x="1477" y="164"/>
                  </a:lnTo>
                  <a:lnTo>
                    <a:pt x="1477" y="136"/>
                  </a:lnTo>
                  <a:lnTo>
                    <a:pt x="1477" y="136"/>
                  </a:lnTo>
                  <a:lnTo>
                    <a:pt x="1477" y="134"/>
                  </a:lnTo>
                  <a:lnTo>
                    <a:pt x="1478" y="132"/>
                  </a:lnTo>
                  <a:lnTo>
                    <a:pt x="1480" y="131"/>
                  </a:lnTo>
                  <a:lnTo>
                    <a:pt x="1480" y="129"/>
                  </a:lnTo>
                  <a:lnTo>
                    <a:pt x="1480" y="128"/>
                  </a:lnTo>
                  <a:lnTo>
                    <a:pt x="1480" y="124"/>
                  </a:lnTo>
                  <a:lnTo>
                    <a:pt x="1480" y="118"/>
                  </a:lnTo>
                  <a:lnTo>
                    <a:pt x="1482" y="114"/>
                  </a:lnTo>
                  <a:lnTo>
                    <a:pt x="1480" y="111"/>
                  </a:lnTo>
                  <a:lnTo>
                    <a:pt x="1480" y="111"/>
                  </a:lnTo>
                  <a:lnTo>
                    <a:pt x="1478" y="110"/>
                  </a:lnTo>
                  <a:lnTo>
                    <a:pt x="1478" y="110"/>
                  </a:lnTo>
                  <a:lnTo>
                    <a:pt x="1478" y="106"/>
                  </a:lnTo>
                  <a:lnTo>
                    <a:pt x="1478" y="103"/>
                  </a:lnTo>
                  <a:lnTo>
                    <a:pt x="1478" y="100"/>
                  </a:lnTo>
                  <a:lnTo>
                    <a:pt x="1480" y="98"/>
                  </a:lnTo>
                  <a:lnTo>
                    <a:pt x="1482" y="96"/>
                  </a:lnTo>
                  <a:lnTo>
                    <a:pt x="1483" y="93"/>
                  </a:lnTo>
                  <a:lnTo>
                    <a:pt x="1485" y="90"/>
                  </a:lnTo>
                  <a:lnTo>
                    <a:pt x="1487" y="88"/>
                  </a:lnTo>
                  <a:lnTo>
                    <a:pt x="1488" y="87"/>
                  </a:lnTo>
                  <a:lnTo>
                    <a:pt x="1488" y="85"/>
                  </a:lnTo>
                  <a:lnTo>
                    <a:pt x="1490" y="85"/>
                  </a:lnTo>
                  <a:lnTo>
                    <a:pt x="1490" y="83"/>
                  </a:lnTo>
                  <a:lnTo>
                    <a:pt x="1490" y="80"/>
                  </a:lnTo>
                  <a:lnTo>
                    <a:pt x="1491" y="77"/>
                  </a:lnTo>
                  <a:lnTo>
                    <a:pt x="1491" y="74"/>
                  </a:lnTo>
                  <a:lnTo>
                    <a:pt x="1491" y="70"/>
                  </a:lnTo>
                  <a:lnTo>
                    <a:pt x="1493" y="70"/>
                  </a:lnTo>
                  <a:lnTo>
                    <a:pt x="1495" y="70"/>
                  </a:lnTo>
                  <a:lnTo>
                    <a:pt x="1498" y="74"/>
                  </a:lnTo>
                  <a:lnTo>
                    <a:pt x="1500" y="77"/>
                  </a:lnTo>
                  <a:lnTo>
                    <a:pt x="1501" y="80"/>
                  </a:lnTo>
                  <a:lnTo>
                    <a:pt x="1501" y="83"/>
                  </a:lnTo>
                  <a:lnTo>
                    <a:pt x="1501" y="87"/>
                  </a:lnTo>
                  <a:lnTo>
                    <a:pt x="1501" y="88"/>
                  </a:lnTo>
                  <a:lnTo>
                    <a:pt x="1501" y="88"/>
                  </a:lnTo>
                  <a:lnTo>
                    <a:pt x="1503" y="90"/>
                  </a:lnTo>
                  <a:lnTo>
                    <a:pt x="1505" y="92"/>
                  </a:lnTo>
                  <a:lnTo>
                    <a:pt x="1505" y="92"/>
                  </a:lnTo>
                  <a:lnTo>
                    <a:pt x="1506" y="93"/>
                  </a:lnTo>
                  <a:lnTo>
                    <a:pt x="1506" y="95"/>
                  </a:lnTo>
                  <a:lnTo>
                    <a:pt x="1506" y="96"/>
                  </a:lnTo>
                  <a:lnTo>
                    <a:pt x="1508" y="98"/>
                  </a:lnTo>
                  <a:lnTo>
                    <a:pt x="1509" y="98"/>
                  </a:lnTo>
                  <a:lnTo>
                    <a:pt x="1509" y="101"/>
                  </a:lnTo>
                  <a:lnTo>
                    <a:pt x="1509" y="105"/>
                  </a:lnTo>
                  <a:lnTo>
                    <a:pt x="1509" y="108"/>
                  </a:lnTo>
                  <a:lnTo>
                    <a:pt x="1509" y="111"/>
                  </a:lnTo>
                  <a:lnTo>
                    <a:pt x="1509" y="113"/>
                  </a:lnTo>
                  <a:lnTo>
                    <a:pt x="1511" y="114"/>
                  </a:lnTo>
                  <a:lnTo>
                    <a:pt x="1511" y="116"/>
                  </a:lnTo>
                  <a:lnTo>
                    <a:pt x="1511" y="118"/>
                  </a:lnTo>
                  <a:lnTo>
                    <a:pt x="1511" y="119"/>
                  </a:lnTo>
                  <a:lnTo>
                    <a:pt x="1511" y="121"/>
                  </a:lnTo>
                  <a:lnTo>
                    <a:pt x="1513" y="121"/>
                  </a:lnTo>
                  <a:lnTo>
                    <a:pt x="1514" y="123"/>
                  </a:lnTo>
                  <a:lnTo>
                    <a:pt x="1518" y="123"/>
                  </a:lnTo>
                  <a:lnTo>
                    <a:pt x="1521" y="124"/>
                  </a:lnTo>
                  <a:lnTo>
                    <a:pt x="1523" y="124"/>
                  </a:lnTo>
                  <a:lnTo>
                    <a:pt x="1524" y="126"/>
                  </a:lnTo>
                  <a:lnTo>
                    <a:pt x="1527" y="126"/>
                  </a:lnTo>
                  <a:lnTo>
                    <a:pt x="1529" y="126"/>
                  </a:lnTo>
                  <a:lnTo>
                    <a:pt x="1531" y="126"/>
                  </a:lnTo>
                  <a:lnTo>
                    <a:pt x="1532" y="126"/>
                  </a:lnTo>
                  <a:lnTo>
                    <a:pt x="1536" y="129"/>
                  </a:lnTo>
                  <a:lnTo>
                    <a:pt x="1536" y="131"/>
                  </a:lnTo>
                  <a:lnTo>
                    <a:pt x="1536" y="134"/>
                  </a:lnTo>
                  <a:lnTo>
                    <a:pt x="1534" y="136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6" y="142"/>
                  </a:lnTo>
                  <a:lnTo>
                    <a:pt x="1536" y="144"/>
                  </a:lnTo>
                  <a:lnTo>
                    <a:pt x="1537" y="144"/>
                  </a:lnTo>
                  <a:lnTo>
                    <a:pt x="1539" y="146"/>
                  </a:lnTo>
                  <a:lnTo>
                    <a:pt x="1541" y="147"/>
                  </a:lnTo>
                  <a:lnTo>
                    <a:pt x="1542" y="149"/>
                  </a:lnTo>
                  <a:lnTo>
                    <a:pt x="1544" y="150"/>
                  </a:lnTo>
                  <a:lnTo>
                    <a:pt x="1544" y="154"/>
                  </a:lnTo>
                  <a:lnTo>
                    <a:pt x="1544" y="157"/>
                  </a:lnTo>
                  <a:lnTo>
                    <a:pt x="1544" y="160"/>
                  </a:lnTo>
                  <a:lnTo>
                    <a:pt x="1544" y="167"/>
                  </a:lnTo>
                  <a:lnTo>
                    <a:pt x="1545" y="168"/>
                  </a:lnTo>
                  <a:lnTo>
                    <a:pt x="1545" y="170"/>
                  </a:lnTo>
                  <a:lnTo>
                    <a:pt x="1547" y="173"/>
                  </a:lnTo>
                  <a:lnTo>
                    <a:pt x="1547" y="175"/>
                  </a:lnTo>
                  <a:lnTo>
                    <a:pt x="1547" y="177"/>
                  </a:lnTo>
                  <a:lnTo>
                    <a:pt x="1549" y="180"/>
                  </a:lnTo>
                  <a:lnTo>
                    <a:pt x="1549" y="182"/>
                  </a:lnTo>
                  <a:lnTo>
                    <a:pt x="1550" y="183"/>
                  </a:lnTo>
                  <a:lnTo>
                    <a:pt x="1550" y="187"/>
                  </a:lnTo>
                  <a:lnTo>
                    <a:pt x="1550" y="190"/>
                  </a:lnTo>
                  <a:lnTo>
                    <a:pt x="1552" y="191"/>
                  </a:lnTo>
                  <a:lnTo>
                    <a:pt x="1554" y="193"/>
                  </a:lnTo>
                  <a:lnTo>
                    <a:pt x="1559" y="195"/>
                  </a:lnTo>
                  <a:lnTo>
                    <a:pt x="1562" y="195"/>
                  </a:lnTo>
                  <a:lnTo>
                    <a:pt x="1563" y="196"/>
                  </a:lnTo>
                  <a:lnTo>
                    <a:pt x="1567" y="198"/>
                  </a:lnTo>
                  <a:lnTo>
                    <a:pt x="1570" y="198"/>
                  </a:lnTo>
                  <a:lnTo>
                    <a:pt x="1572" y="200"/>
                  </a:lnTo>
                  <a:lnTo>
                    <a:pt x="1572" y="201"/>
                  </a:lnTo>
                  <a:lnTo>
                    <a:pt x="1573" y="203"/>
                  </a:lnTo>
                  <a:lnTo>
                    <a:pt x="1575" y="205"/>
                  </a:lnTo>
                  <a:lnTo>
                    <a:pt x="1577" y="206"/>
                  </a:lnTo>
                  <a:lnTo>
                    <a:pt x="1577" y="208"/>
                  </a:lnTo>
                  <a:lnTo>
                    <a:pt x="1578" y="209"/>
                  </a:lnTo>
                  <a:lnTo>
                    <a:pt x="1581" y="211"/>
                  </a:lnTo>
                  <a:lnTo>
                    <a:pt x="1585" y="211"/>
                  </a:lnTo>
                  <a:lnTo>
                    <a:pt x="1586" y="213"/>
                  </a:lnTo>
                  <a:lnTo>
                    <a:pt x="1588" y="213"/>
                  </a:lnTo>
                  <a:lnTo>
                    <a:pt x="1588" y="214"/>
                  </a:lnTo>
                  <a:lnTo>
                    <a:pt x="1590" y="214"/>
                  </a:lnTo>
                  <a:lnTo>
                    <a:pt x="1591" y="214"/>
                  </a:lnTo>
                  <a:lnTo>
                    <a:pt x="1591" y="216"/>
                  </a:lnTo>
                  <a:lnTo>
                    <a:pt x="1591" y="219"/>
                  </a:lnTo>
                  <a:lnTo>
                    <a:pt x="1591" y="221"/>
                  </a:lnTo>
                  <a:lnTo>
                    <a:pt x="1593" y="221"/>
                  </a:lnTo>
                  <a:lnTo>
                    <a:pt x="1595" y="223"/>
                  </a:lnTo>
                  <a:lnTo>
                    <a:pt x="1596" y="223"/>
                  </a:lnTo>
                  <a:lnTo>
                    <a:pt x="1598" y="223"/>
                  </a:lnTo>
                  <a:lnTo>
                    <a:pt x="1598" y="226"/>
                  </a:lnTo>
                  <a:lnTo>
                    <a:pt x="1598" y="229"/>
                  </a:lnTo>
                  <a:lnTo>
                    <a:pt x="1598" y="231"/>
                  </a:lnTo>
                  <a:lnTo>
                    <a:pt x="1598" y="232"/>
                  </a:lnTo>
                  <a:lnTo>
                    <a:pt x="1598" y="236"/>
                  </a:lnTo>
                  <a:lnTo>
                    <a:pt x="1599" y="237"/>
                  </a:lnTo>
                  <a:lnTo>
                    <a:pt x="1601" y="241"/>
                  </a:lnTo>
                  <a:lnTo>
                    <a:pt x="1603" y="242"/>
                  </a:lnTo>
                  <a:lnTo>
                    <a:pt x="1606" y="244"/>
                  </a:lnTo>
                  <a:lnTo>
                    <a:pt x="1608" y="244"/>
                  </a:lnTo>
                  <a:lnTo>
                    <a:pt x="1609" y="245"/>
                  </a:lnTo>
                  <a:lnTo>
                    <a:pt x="1613" y="245"/>
                  </a:lnTo>
                  <a:lnTo>
                    <a:pt x="1616" y="245"/>
                  </a:lnTo>
                  <a:lnTo>
                    <a:pt x="1619" y="245"/>
                  </a:lnTo>
                  <a:lnTo>
                    <a:pt x="1622" y="245"/>
                  </a:lnTo>
                  <a:lnTo>
                    <a:pt x="1626" y="245"/>
                  </a:lnTo>
                  <a:lnTo>
                    <a:pt x="1626" y="260"/>
                  </a:lnTo>
                  <a:lnTo>
                    <a:pt x="1626" y="263"/>
                  </a:lnTo>
                  <a:lnTo>
                    <a:pt x="1627" y="265"/>
                  </a:lnTo>
                  <a:lnTo>
                    <a:pt x="1629" y="265"/>
                  </a:lnTo>
                  <a:lnTo>
                    <a:pt x="1632" y="267"/>
                  </a:lnTo>
                  <a:lnTo>
                    <a:pt x="1634" y="267"/>
                  </a:lnTo>
                  <a:lnTo>
                    <a:pt x="1635" y="268"/>
                  </a:lnTo>
                  <a:lnTo>
                    <a:pt x="1637" y="272"/>
                  </a:lnTo>
                  <a:lnTo>
                    <a:pt x="1640" y="273"/>
                  </a:lnTo>
                  <a:lnTo>
                    <a:pt x="1642" y="275"/>
                  </a:lnTo>
                  <a:lnTo>
                    <a:pt x="1644" y="277"/>
                  </a:lnTo>
                  <a:lnTo>
                    <a:pt x="1645" y="280"/>
                  </a:lnTo>
                  <a:lnTo>
                    <a:pt x="1645" y="281"/>
                  </a:lnTo>
                  <a:lnTo>
                    <a:pt x="1647" y="283"/>
                  </a:lnTo>
                  <a:lnTo>
                    <a:pt x="1647" y="285"/>
                  </a:lnTo>
                  <a:lnTo>
                    <a:pt x="1647" y="286"/>
                  </a:lnTo>
                  <a:lnTo>
                    <a:pt x="1649" y="288"/>
                  </a:lnTo>
                  <a:lnTo>
                    <a:pt x="1649" y="290"/>
                  </a:lnTo>
                  <a:lnTo>
                    <a:pt x="1652" y="293"/>
                  </a:lnTo>
                  <a:lnTo>
                    <a:pt x="1653" y="295"/>
                  </a:lnTo>
                  <a:lnTo>
                    <a:pt x="1655" y="296"/>
                  </a:lnTo>
                  <a:lnTo>
                    <a:pt x="1657" y="298"/>
                  </a:lnTo>
                  <a:lnTo>
                    <a:pt x="1657" y="299"/>
                  </a:lnTo>
                  <a:lnTo>
                    <a:pt x="1657" y="311"/>
                  </a:lnTo>
                  <a:lnTo>
                    <a:pt x="1658" y="313"/>
                  </a:lnTo>
                  <a:lnTo>
                    <a:pt x="1658" y="316"/>
                  </a:lnTo>
                  <a:lnTo>
                    <a:pt x="1658" y="319"/>
                  </a:lnTo>
                  <a:lnTo>
                    <a:pt x="1657" y="321"/>
                  </a:lnTo>
                  <a:lnTo>
                    <a:pt x="1657" y="322"/>
                  </a:lnTo>
                  <a:lnTo>
                    <a:pt x="1655" y="326"/>
                  </a:lnTo>
                  <a:lnTo>
                    <a:pt x="1655" y="332"/>
                  </a:lnTo>
                  <a:lnTo>
                    <a:pt x="1655" y="332"/>
                  </a:lnTo>
                  <a:lnTo>
                    <a:pt x="1657" y="334"/>
                  </a:lnTo>
                  <a:lnTo>
                    <a:pt x="1658" y="334"/>
                  </a:lnTo>
                  <a:lnTo>
                    <a:pt x="1660" y="335"/>
                  </a:lnTo>
                  <a:lnTo>
                    <a:pt x="1662" y="337"/>
                  </a:lnTo>
                  <a:lnTo>
                    <a:pt x="1662" y="340"/>
                  </a:lnTo>
                  <a:lnTo>
                    <a:pt x="1663" y="342"/>
                  </a:lnTo>
                  <a:lnTo>
                    <a:pt x="1665" y="342"/>
                  </a:lnTo>
                  <a:lnTo>
                    <a:pt x="1665" y="344"/>
                  </a:lnTo>
                  <a:lnTo>
                    <a:pt x="1665" y="360"/>
                  </a:lnTo>
                  <a:lnTo>
                    <a:pt x="1665" y="362"/>
                  </a:lnTo>
                  <a:lnTo>
                    <a:pt x="1663" y="363"/>
                  </a:lnTo>
                  <a:lnTo>
                    <a:pt x="1663" y="367"/>
                  </a:lnTo>
                  <a:lnTo>
                    <a:pt x="1662" y="371"/>
                  </a:lnTo>
                  <a:lnTo>
                    <a:pt x="1662" y="375"/>
                  </a:lnTo>
                  <a:lnTo>
                    <a:pt x="1660" y="378"/>
                  </a:lnTo>
                  <a:lnTo>
                    <a:pt x="1658" y="380"/>
                  </a:lnTo>
                  <a:lnTo>
                    <a:pt x="1657" y="383"/>
                  </a:lnTo>
                  <a:lnTo>
                    <a:pt x="1655" y="386"/>
                  </a:lnTo>
                  <a:lnTo>
                    <a:pt x="1652" y="391"/>
                  </a:lnTo>
                  <a:lnTo>
                    <a:pt x="1652" y="394"/>
                  </a:lnTo>
                  <a:lnTo>
                    <a:pt x="1652" y="398"/>
                  </a:lnTo>
                  <a:lnTo>
                    <a:pt x="1652" y="399"/>
                  </a:lnTo>
                  <a:lnTo>
                    <a:pt x="1652" y="401"/>
                  </a:lnTo>
                  <a:lnTo>
                    <a:pt x="1652" y="403"/>
                  </a:lnTo>
                  <a:lnTo>
                    <a:pt x="1650" y="404"/>
                  </a:lnTo>
                  <a:lnTo>
                    <a:pt x="1650" y="406"/>
                  </a:lnTo>
                  <a:lnTo>
                    <a:pt x="1650" y="406"/>
                  </a:lnTo>
                  <a:lnTo>
                    <a:pt x="1650" y="407"/>
                  </a:lnTo>
                  <a:lnTo>
                    <a:pt x="1650" y="409"/>
                  </a:lnTo>
                  <a:lnTo>
                    <a:pt x="1649" y="407"/>
                  </a:lnTo>
                  <a:lnTo>
                    <a:pt x="1647" y="409"/>
                  </a:lnTo>
                  <a:lnTo>
                    <a:pt x="1644" y="411"/>
                  </a:lnTo>
                  <a:lnTo>
                    <a:pt x="1642" y="411"/>
                  </a:lnTo>
                  <a:lnTo>
                    <a:pt x="1640" y="412"/>
                  </a:lnTo>
                  <a:lnTo>
                    <a:pt x="1639" y="414"/>
                  </a:lnTo>
                  <a:lnTo>
                    <a:pt x="1639" y="416"/>
                  </a:lnTo>
                  <a:lnTo>
                    <a:pt x="1637" y="419"/>
                  </a:lnTo>
                  <a:lnTo>
                    <a:pt x="1637" y="421"/>
                  </a:lnTo>
                  <a:lnTo>
                    <a:pt x="1637" y="422"/>
                  </a:lnTo>
                  <a:lnTo>
                    <a:pt x="1637" y="424"/>
                  </a:lnTo>
                  <a:lnTo>
                    <a:pt x="1635" y="425"/>
                  </a:lnTo>
                  <a:lnTo>
                    <a:pt x="1634" y="429"/>
                  </a:lnTo>
                  <a:lnTo>
                    <a:pt x="1632" y="430"/>
                  </a:lnTo>
                  <a:lnTo>
                    <a:pt x="1631" y="432"/>
                  </a:lnTo>
                  <a:lnTo>
                    <a:pt x="1629" y="432"/>
                  </a:lnTo>
                  <a:lnTo>
                    <a:pt x="1627" y="434"/>
                  </a:lnTo>
                  <a:lnTo>
                    <a:pt x="1624" y="437"/>
                  </a:lnTo>
                  <a:lnTo>
                    <a:pt x="1622" y="440"/>
                  </a:lnTo>
                  <a:lnTo>
                    <a:pt x="1621" y="442"/>
                  </a:lnTo>
                  <a:lnTo>
                    <a:pt x="1621" y="443"/>
                  </a:lnTo>
                  <a:lnTo>
                    <a:pt x="1621" y="447"/>
                  </a:lnTo>
                  <a:lnTo>
                    <a:pt x="1619" y="448"/>
                  </a:lnTo>
                  <a:lnTo>
                    <a:pt x="1619" y="450"/>
                  </a:lnTo>
                  <a:lnTo>
                    <a:pt x="1617" y="453"/>
                  </a:lnTo>
                  <a:lnTo>
                    <a:pt x="1617" y="457"/>
                  </a:lnTo>
                  <a:lnTo>
                    <a:pt x="1617" y="461"/>
                  </a:lnTo>
                  <a:lnTo>
                    <a:pt x="1616" y="465"/>
                  </a:lnTo>
                  <a:lnTo>
                    <a:pt x="1617" y="466"/>
                  </a:lnTo>
                  <a:lnTo>
                    <a:pt x="1617" y="468"/>
                  </a:lnTo>
                  <a:lnTo>
                    <a:pt x="1619" y="470"/>
                  </a:lnTo>
                  <a:lnTo>
                    <a:pt x="1619" y="471"/>
                  </a:lnTo>
                  <a:lnTo>
                    <a:pt x="1619" y="473"/>
                  </a:lnTo>
                  <a:lnTo>
                    <a:pt x="1619" y="475"/>
                  </a:lnTo>
                  <a:lnTo>
                    <a:pt x="1617" y="476"/>
                  </a:lnTo>
                  <a:lnTo>
                    <a:pt x="1616" y="476"/>
                  </a:lnTo>
                  <a:lnTo>
                    <a:pt x="1614" y="478"/>
                  </a:lnTo>
                  <a:lnTo>
                    <a:pt x="1611" y="478"/>
                  </a:lnTo>
                  <a:lnTo>
                    <a:pt x="1609" y="479"/>
                  </a:lnTo>
                  <a:lnTo>
                    <a:pt x="1609" y="483"/>
                  </a:lnTo>
                  <a:lnTo>
                    <a:pt x="1609" y="486"/>
                  </a:lnTo>
                  <a:lnTo>
                    <a:pt x="1609" y="491"/>
                  </a:lnTo>
                  <a:lnTo>
                    <a:pt x="1608" y="494"/>
                  </a:lnTo>
                  <a:lnTo>
                    <a:pt x="1606" y="496"/>
                  </a:lnTo>
                  <a:lnTo>
                    <a:pt x="1606" y="497"/>
                  </a:lnTo>
                  <a:lnTo>
                    <a:pt x="1606" y="499"/>
                  </a:lnTo>
                  <a:lnTo>
                    <a:pt x="1604" y="501"/>
                  </a:lnTo>
                  <a:lnTo>
                    <a:pt x="1603" y="501"/>
                  </a:lnTo>
                  <a:lnTo>
                    <a:pt x="1601" y="502"/>
                  </a:lnTo>
                  <a:lnTo>
                    <a:pt x="1599" y="502"/>
                  </a:lnTo>
                  <a:lnTo>
                    <a:pt x="1593" y="504"/>
                  </a:lnTo>
                  <a:lnTo>
                    <a:pt x="1588" y="504"/>
                  </a:lnTo>
                  <a:lnTo>
                    <a:pt x="1581" y="504"/>
                  </a:lnTo>
                  <a:lnTo>
                    <a:pt x="1580" y="504"/>
                  </a:lnTo>
                  <a:lnTo>
                    <a:pt x="1578" y="502"/>
                  </a:lnTo>
                  <a:lnTo>
                    <a:pt x="1573" y="504"/>
                  </a:lnTo>
                  <a:lnTo>
                    <a:pt x="1570" y="506"/>
                  </a:lnTo>
                  <a:lnTo>
                    <a:pt x="1568" y="506"/>
                  </a:lnTo>
                  <a:lnTo>
                    <a:pt x="1567" y="507"/>
                  </a:lnTo>
                  <a:lnTo>
                    <a:pt x="1563" y="511"/>
                  </a:lnTo>
                  <a:lnTo>
                    <a:pt x="1559" y="512"/>
                  </a:lnTo>
                  <a:lnTo>
                    <a:pt x="1559" y="514"/>
                  </a:lnTo>
                  <a:lnTo>
                    <a:pt x="1557" y="514"/>
                  </a:lnTo>
                  <a:lnTo>
                    <a:pt x="1554" y="517"/>
                  </a:lnTo>
                  <a:lnTo>
                    <a:pt x="1552" y="519"/>
                  </a:lnTo>
                  <a:lnTo>
                    <a:pt x="1550" y="520"/>
                  </a:lnTo>
                  <a:lnTo>
                    <a:pt x="1547" y="520"/>
                  </a:lnTo>
                  <a:lnTo>
                    <a:pt x="1542" y="520"/>
                  </a:lnTo>
                  <a:lnTo>
                    <a:pt x="1539" y="519"/>
                  </a:lnTo>
                  <a:lnTo>
                    <a:pt x="1537" y="515"/>
                  </a:lnTo>
                  <a:lnTo>
                    <a:pt x="1537" y="512"/>
                  </a:lnTo>
                  <a:lnTo>
                    <a:pt x="1537" y="511"/>
                  </a:lnTo>
                  <a:lnTo>
                    <a:pt x="1537" y="509"/>
                  </a:lnTo>
                  <a:lnTo>
                    <a:pt x="1534" y="506"/>
                  </a:lnTo>
                  <a:lnTo>
                    <a:pt x="1532" y="504"/>
                  </a:lnTo>
                  <a:lnTo>
                    <a:pt x="1529" y="502"/>
                  </a:lnTo>
                  <a:lnTo>
                    <a:pt x="1523" y="502"/>
                  </a:lnTo>
                  <a:lnTo>
                    <a:pt x="1523" y="507"/>
                  </a:lnTo>
                  <a:lnTo>
                    <a:pt x="1521" y="511"/>
                  </a:lnTo>
                  <a:lnTo>
                    <a:pt x="1519" y="514"/>
                  </a:lnTo>
                  <a:lnTo>
                    <a:pt x="1516" y="517"/>
                  </a:lnTo>
                  <a:lnTo>
                    <a:pt x="1511" y="519"/>
                  </a:lnTo>
                  <a:lnTo>
                    <a:pt x="1506" y="519"/>
                  </a:lnTo>
                  <a:lnTo>
                    <a:pt x="1503" y="519"/>
                  </a:lnTo>
                  <a:lnTo>
                    <a:pt x="1500" y="517"/>
                  </a:lnTo>
                  <a:lnTo>
                    <a:pt x="1496" y="517"/>
                  </a:lnTo>
                  <a:lnTo>
                    <a:pt x="1496" y="515"/>
                  </a:lnTo>
                  <a:lnTo>
                    <a:pt x="1495" y="514"/>
                  </a:lnTo>
                  <a:lnTo>
                    <a:pt x="1493" y="514"/>
                  </a:lnTo>
                  <a:lnTo>
                    <a:pt x="1491" y="512"/>
                  </a:lnTo>
                  <a:lnTo>
                    <a:pt x="1490" y="512"/>
                  </a:lnTo>
                  <a:lnTo>
                    <a:pt x="1488" y="511"/>
                  </a:lnTo>
                  <a:lnTo>
                    <a:pt x="1488" y="511"/>
                  </a:lnTo>
                  <a:lnTo>
                    <a:pt x="1487" y="509"/>
                  </a:lnTo>
                  <a:lnTo>
                    <a:pt x="1483" y="509"/>
                  </a:lnTo>
                  <a:lnTo>
                    <a:pt x="1480" y="509"/>
                  </a:lnTo>
                  <a:lnTo>
                    <a:pt x="1477" y="509"/>
                  </a:lnTo>
                  <a:lnTo>
                    <a:pt x="1473" y="509"/>
                  </a:lnTo>
                  <a:lnTo>
                    <a:pt x="1470" y="507"/>
                  </a:lnTo>
                  <a:lnTo>
                    <a:pt x="1468" y="506"/>
                  </a:lnTo>
                  <a:lnTo>
                    <a:pt x="1467" y="506"/>
                  </a:lnTo>
                  <a:lnTo>
                    <a:pt x="1464" y="504"/>
                  </a:lnTo>
                  <a:lnTo>
                    <a:pt x="1460" y="501"/>
                  </a:lnTo>
                  <a:lnTo>
                    <a:pt x="1459" y="499"/>
                  </a:lnTo>
                  <a:lnTo>
                    <a:pt x="1457" y="497"/>
                  </a:lnTo>
                  <a:lnTo>
                    <a:pt x="1457" y="496"/>
                  </a:lnTo>
                  <a:lnTo>
                    <a:pt x="1457" y="493"/>
                  </a:lnTo>
                  <a:lnTo>
                    <a:pt x="1455" y="489"/>
                  </a:lnTo>
                  <a:lnTo>
                    <a:pt x="1457" y="486"/>
                  </a:lnTo>
                  <a:lnTo>
                    <a:pt x="1457" y="484"/>
                  </a:lnTo>
                  <a:lnTo>
                    <a:pt x="1457" y="483"/>
                  </a:lnTo>
                  <a:lnTo>
                    <a:pt x="1457" y="481"/>
                  </a:lnTo>
                  <a:lnTo>
                    <a:pt x="1457" y="479"/>
                  </a:lnTo>
                  <a:lnTo>
                    <a:pt x="1457" y="478"/>
                  </a:lnTo>
                  <a:lnTo>
                    <a:pt x="1457" y="476"/>
                  </a:lnTo>
                  <a:lnTo>
                    <a:pt x="1455" y="476"/>
                  </a:lnTo>
                  <a:lnTo>
                    <a:pt x="1454" y="475"/>
                  </a:lnTo>
                  <a:lnTo>
                    <a:pt x="1452" y="475"/>
                  </a:lnTo>
                  <a:lnTo>
                    <a:pt x="1449" y="473"/>
                  </a:lnTo>
                  <a:lnTo>
                    <a:pt x="1447" y="471"/>
                  </a:lnTo>
                  <a:lnTo>
                    <a:pt x="1447" y="470"/>
                  </a:lnTo>
                  <a:lnTo>
                    <a:pt x="1447" y="468"/>
                  </a:lnTo>
                  <a:lnTo>
                    <a:pt x="1447" y="465"/>
                  </a:lnTo>
                  <a:lnTo>
                    <a:pt x="1446" y="463"/>
                  </a:lnTo>
                  <a:lnTo>
                    <a:pt x="1446" y="461"/>
                  </a:lnTo>
                  <a:lnTo>
                    <a:pt x="1444" y="461"/>
                  </a:lnTo>
                  <a:lnTo>
                    <a:pt x="1441" y="461"/>
                  </a:lnTo>
                  <a:lnTo>
                    <a:pt x="1439" y="461"/>
                  </a:lnTo>
                  <a:lnTo>
                    <a:pt x="1439" y="463"/>
                  </a:lnTo>
                  <a:lnTo>
                    <a:pt x="1437" y="465"/>
                  </a:lnTo>
                  <a:lnTo>
                    <a:pt x="1436" y="466"/>
                  </a:lnTo>
                  <a:lnTo>
                    <a:pt x="1434" y="468"/>
                  </a:lnTo>
                  <a:lnTo>
                    <a:pt x="1432" y="468"/>
                  </a:lnTo>
                  <a:lnTo>
                    <a:pt x="1431" y="468"/>
                  </a:lnTo>
                  <a:lnTo>
                    <a:pt x="1432" y="463"/>
                  </a:lnTo>
                  <a:lnTo>
                    <a:pt x="1432" y="458"/>
                  </a:lnTo>
                  <a:lnTo>
                    <a:pt x="1432" y="455"/>
                  </a:lnTo>
                  <a:lnTo>
                    <a:pt x="1432" y="455"/>
                  </a:lnTo>
                  <a:lnTo>
                    <a:pt x="1434" y="453"/>
                  </a:lnTo>
                  <a:lnTo>
                    <a:pt x="1434" y="452"/>
                  </a:lnTo>
                  <a:lnTo>
                    <a:pt x="1434" y="442"/>
                  </a:lnTo>
                  <a:lnTo>
                    <a:pt x="1432" y="442"/>
                  </a:lnTo>
                  <a:lnTo>
                    <a:pt x="1431" y="442"/>
                  </a:lnTo>
                  <a:lnTo>
                    <a:pt x="1429" y="442"/>
                  </a:lnTo>
                  <a:lnTo>
                    <a:pt x="1429" y="442"/>
                  </a:lnTo>
                  <a:lnTo>
                    <a:pt x="1428" y="440"/>
                  </a:lnTo>
                  <a:lnTo>
                    <a:pt x="1426" y="442"/>
                  </a:lnTo>
                  <a:lnTo>
                    <a:pt x="1426" y="442"/>
                  </a:lnTo>
                  <a:lnTo>
                    <a:pt x="1424" y="443"/>
                  </a:lnTo>
                  <a:lnTo>
                    <a:pt x="1424" y="443"/>
                  </a:lnTo>
                  <a:lnTo>
                    <a:pt x="1424" y="445"/>
                  </a:lnTo>
                  <a:lnTo>
                    <a:pt x="1424" y="447"/>
                  </a:lnTo>
                  <a:lnTo>
                    <a:pt x="1423" y="447"/>
                  </a:lnTo>
                  <a:lnTo>
                    <a:pt x="1423" y="447"/>
                  </a:lnTo>
                  <a:lnTo>
                    <a:pt x="1421" y="447"/>
                  </a:lnTo>
                  <a:lnTo>
                    <a:pt x="1421" y="443"/>
                  </a:lnTo>
                  <a:lnTo>
                    <a:pt x="1419" y="440"/>
                  </a:lnTo>
                  <a:lnTo>
                    <a:pt x="1421" y="437"/>
                  </a:lnTo>
                  <a:lnTo>
                    <a:pt x="1421" y="434"/>
                  </a:lnTo>
                  <a:lnTo>
                    <a:pt x="1423" y="430"/>
                  </a:lnTo>
                  <a:lnTo>
                    <a:pt x="1426" y="429"/>
                  </a:lnTo>
                  <a:lnTo>
                    <a:pt x="1428" y="427"/>
                  </a:lnTo>
                  <a:lnTo>
                    <a:pt x="1428" y="424"/>
                  </a:lnTo>
                  <a:lnTo>
                    <a:pt x="1428" y="422"/>
                  </a:lnTo>
                  <a:lnTo>
                    <a:pt x="1426" y="422"/>
                  </a:lnTo>
                  <a:lnTo>
                    <a:pt x="1426" y="421"/>
                  </a:lnTo>
                  <a:lnTo>
                    <a:pt x="1424" y="421"/>
                  </a:lnTo>
                  <a:lnTo>
                    <a:pt x="1421" y="419"/>
                  </a:lnTo>
                  <a:lnTo>
                    <a:pt x="1419" y="419"/>
                  </a:lnTo>
                  <a:lnTo>
                    <a:pt x="1418" y="421"/>
                  </a:lnTo>
                  <a:lnTo>
                    <a:pt x="1418" y="422"/>
                  </a:lnTo>
                  <a:lnTo>
                    <a:pt x="1416" y="425"/>
                  </a:lnTo>
                  <a:lnTo>
                    <a:pt x="1416" y="429"/>
                  </a:lnTo>
                  <a:lnTo>
                    <a:pt x="1414" y="430"/>
                  </a:lnTo>
                  <a:lnTo>
                    <a:pt x="1413" y="432"/>
                  </a:lnTo>
                  <a:lnTo>
                    <a:pt x="1411" y="432"/>
                  </a:lnTo>
                  <a:lnTo>
                    <a:pt x="1410" y="434"/>
                  </a:lnTo>
                  <a:lnTo>
                    <a:pt x="1410" y="435"/>
                  </a:lnTo>
                  <a:lnTo>
                    <a:pt x="1408" y="437"/>
                  </a:lnTo>
                  <a:lnTo>
                    <a:pt x="1406" y="439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401" y="443"/>
                  </a:lnTo>
                  <a:lnTo>
                    <a:pt x="1401" y="445"/>
                  </a:lnTo>
                  <a:lnTo>
                    <a:pt x="1398" y="448"/>
                  </a:lnTo>
                  <a:lnTo>
                    <a:pt x="1395" y="450"/>
                  </a:lnTo>
                  <a:lnTo>
                    <a:pt x="1392" y="450"/>
                  </a:lnTo>
                  <a:lnTo>
                    <a:pt x="1390" y="450"/>
                  </a:lnTo>
                  <a:lnTo>
                    <a:pt x="1388" y="450"/>
                  </a:lnTo>
                  <a:lnTo>
                    <a:pt x="1387" y="448"/>
                  </a:lnTo>
                  <a:lnTo>
                    <a:pt x="1387" y="447"/>
                  </a:lnTo>
                  <a:lnTo>
                    <a:pt x="1385" y="445"/>
                  </a:lnTo>
                  <a:lnTo>
                    <a:pt x="1385" y="443"/>
                  </a:lnTo>
                  <a:lnTo>
                    <a:pt x="1385" y="440"/>
                  </a:lnTo>
                  <a:lnTo>
                    <a:pt x="1385" y="437"/>
                  </a:lnTo>
                  <a:lnTo>
                    <a:pt x="1385" y="434"/>
                  </a:lnTo>
                  <a:lnTo>
                    <a:pt x="1385" y="430"/>
                  </a:lnTo>
                  <a:lnTo>
                    <a:pt x="1383" y="427"/>
                  </a:lnTo>
                  <a:lnTo>
                    <a:pt x="1382" y="425"/>
                  </a:lnTo>
                  <a:lnTo>
                    <a:pt x="1380" y="424"/>
                  </a:lnTo>
                  <a:lnTo>
                    <a:pt x="1377" y="422"/>
                  </a:lnTo>
                  <a:lnTo>
                    <a:pt x="1374" y="422"/>
                  </a:lnTo>
                  <a:lnTo>
                    <a:pt x="1369" y="422"/>
                  </a:lnTo>
                  <a:lnTo>
                    <a:pt x="1369" y="417"/>
                  </a:lnTo>
                  <a:lnTo>
                    <a:pt x="1369" y="412"/>
                  </a:lnTo>
                  <a:lnTo>
                    <a:pt x="1369" y="411"/>
                  </a:lnTo>
                  <a:lnTo>
                    <a:pt x="1369" y="409"/>
                  </a:lnTo>
                  <a:lnTo>
                    <a:pt x="1367" y="407"/>
                  </a:lnTo>
                  <a:lnTo>
                    <a:pt x="1365" y="406"/>
                  </a:lnTo>
                  <a:lnTo>
                    <a:pt x="1364" y="404"/>
                  </a:lnTo>
                  <a:lnTo>
                    <a:pt x="1364" y="403"/>
                  </a:lnTo>
                  <a:lnTo>
                    <a:pt x="1362" y="403"/>
                  </a:lnTo>
                  <a:lnTo>
                    <a:pt x="1360" y="401"/>
                  </a:lnTo>
                  <a:lnTo>
                    <a:pt x="1359" y="401"/>
                  </a:lnTo>
                  <a:lnTo>
                    <a:pt x="1342" y="401"/>
                  </a:lnTo>
                  <a:lnTo>
                    <a:pt x="1341" y="401"/>
                  </a:lnTo>
                  <a:lnTo>
                    <a:pt x="1341" y="401"/>
                  </a:lnTo>
                  <a:lnTo>
                    <a:pt x="1338" y="401"/>
                  </a:lnTo>
                  <a:lnTo>
                    <a:pt x="1338" y="401"/>
                  </a:lnTo>
                  <a:lnTo>
                    <a:pt x="1336" y="401"/>
                  </a:lnTo>
                  <a:lnTo>
                    <a:pt x="1333" y="401"/>
                  </a:lnTo>
                  <a:lnTo>
                    <a:pt x="1331" y="399"/>
                  </a:lnTo>
                  <a:lnTo>
                    <a:pt x="1329" y="398"/>
                  </a:lnTo>
                  <a:lnTo>
                    <a:pt x="1328" y="398"/>
                  </a:lnTo>
                  <a:lnTo>
                    <a:pt x="1326" y="396"/>
                  </a:lnTo>
                  <a:lnTo>
                    <a:pt x="1323" y="394"/>
                  </a:lnTo>
                  <a:lnTo>
                    <a:pt x="1320" y="393"/>
                  </a:lnTo>
                  <a:lnTo>
                    <a:pt x="1316" y="393"/>
                  </a:lnTo>
                  <a:lnTo>
                    <a:pt x="1313" y="391"/>
                  </a:lnTo>
                  <a:lnTo>
                    <a:pt x="1310" y="393"/>
                  </a:lnTo>
                  <a:lnTo>
                    <a:pt x="1306" y="393"/>
                  </a:lnTo>
                  <a:lnTo>
                    <a:pt x="1303" y="391"/>
                  </a:lnTo>
                  <a:lnTo>
                    <a:pt x="1300" y="391"/>
                  </a:lnTo>
                  <a:lnTo>
                    <a:pt x="1297" y="391"/>
                  </a:lnTo>
                  <a:lnTo>
                    <a:pt x="1292" y="393"/>
                  </a:lnTo>
                  <a:lnTo>
                    <a:pt x="1290" y="393"/>
                  </a:lnTo>
                  <a:lnTo>
                    <a:pt x="1288" y="393"/>
                  </a:lnTo>
                  <a:lnTo>
                    <a:pt x="1288" y="393"/>
                  </a:lnTo>
                  <a:lnTo>
                    <a:pt x="1287" y="394"/>
                  </a:lnTo>
                  <a:lnTo>
                    <a:pt x="1287" y="396"/>
                  </a:lnTo>
                  <a:lnTo>
                    <a:pt x="1285" y="398"/>
                  </a:lnTo>
                  <a:lnTo>
                    <a:pt x="1284" y="399"/>
                  </a:lnTo>
                  <a:lnTo>
                    <a:pt x="1282" y="401"/>
                  </a:lnTo>
                  <a:lnTo>
                    <a:pt x="1280" y="401"/>
                  </a:lnTo>
                  <a:lnTo>
                    <a:pt x="1277" y="404"/>
                  </a:lnTo>
                  <a:lnTo>
                    <a:pt x="1275" y="406"/>
                  </a:lnTo>
                  <a:lnTo>
                    <a:pt x="1274" y="407"/>
                  </a:lnTo>
                  <a:lnTo>
                    <a:pt x="1272" y="409"/>
                  </a:lnTo>
                  <a:lnTo>
                    <a:pt x="1270" y="411"/>
                  </a:lnTo>
                  <a:lnTo>
                    <a:pt x="1267" y="411"/>
                  </a:lnTo>
                  <a:lnTo>
                    <a:pt x="1264" y="411"/>
                  </a:lnTo>
                  <a:lnTo>
                    <a:pt x="1261" y="411"/>
                  </a:lnTo>
                  <a:lnTo>
                    <a:pt x="1257" y="411"/>
                  </a:lnTo>
                  <a:lnTo>
                    <a:pt x="1256" y="409"/>
                  </a:lnTo>
                  <a:lnTo>
                    <a:pt x="1254" y="407"/>
                  </a:lnTo>
                  <a:lnTo>
                    <a:pt x="1252" y="407"/>
                  </a:lnTo>
                  <a:lnTo>
                    <a:pt x="1251" y="406"/>
                  </a:lnTo>
                  <a:lnTo>
                    <a:pt x="1244" y="406"/>
                  </a:lnTo>
                  <a:lnTo>
                    <a:pt x="1243" y="407"/>
                  </a:lnTo>
                  <a:lnTo>
                    <a:pt x="1241" y="407"/>
                  </a:lnTo>
                  <a:lnTo>
                    <a:pt x="1239" y="409"/>
                  </a:lnTo>
                  <a:lnTo>
                    <a:pt x="1238" y="409"/>
                  </a:lnTo>
                  <a:lnTo>
                    <a:pt x="1234" y="411"/>
                  </a:lnTo>
                  <a:lnTo>
                    <a:pt x="1231" y="412"/>
                  </a:lnTo>
                  <a:lnTo>
                    <a:pt x="1228" y="414"/>
                  </a:lnTo>
                  <a:lnTo>
                    <a:pt x="1225" y="417"/>
                  </a:lnTo>
                  <a:lnTo>
                    <a:pt x="1221" y="421"/>
                  </a:lnTo>
                  <a:lnTo>
                    <a:pt x="1220" y="422"/>
                  </a:lnTo>
                  <a:lnTo>
                    <a:pt x="1216" y="425"/>
                  </a:lnTo>
                  <a:lnTo>
                    <a:pt x="1215" y="429"/>
                  </a:lnTo>
                  <a:lnTo>
                    <a:pt x="1213" y="432"/>
                  </a:lnTo>
                  <a:lnTo>
                    <a:pt x="1212" y="434"/>
                  </a:lnTo>
                  <a:lnTo>
                    <a:pt x="1210" y="434"/>
                  </a:lnTo>
                  <a:lnTo>
                    <a:pt x="1208" y="437"/>
                  </a:lnTo>
                  <a:lnTo>
                    <a:pt x="1207" y="437"/>
                  </a:lnTo>
                  <a:lnTo>
                    <a:pt x="1205" y="439"/>
                  </a:lnTo>
                  <a:lnTo>
                    <a:pt x="1202" y="439"/>
                  </a:lnTo>
                  <a:lnTo>
                    <a:pt x="1200" y="439"/>
                  </a:lnTo>
                  <a:lnTo>
                    <a:pt x="1197" y="437"/>
                  </a:lnTo>
                  <a:lnTo>
                    <a:pt x="1195" y="437"/>
                  </a:lnTo>
                  <a:lnTo>
                    <a:pt x="1194" y="437"/>
                  </a:lnTo>
                  <a:lnTo>
                    <a:pt x="1189" y="435"/>
                  </a:lnTo>
                  <a:lnTo>
                    <a:pt x="1185" y="434"/>
                  </a:lnTo>
                  <a:lnTo>
                    <a:pt x="1180" y="432"/>
                  </a:lnTo>
                  <a:lnTo>
                    <a:pt x="1177" y="432"/>
                  </a:lnTo>
                  <a:lnTo>
                    <a:pt x="1172" y="432"/>
                  </a:lnTo>
                  <a:lnTo>
                    <a:pt x="1169" y="432"/>
                  </a:lnTo>
                  <a:lnTo>
                    <a:pt x="1166" y="432"/>
                  </a:lnTo>
                  <a:lnTo>
                    <a:pt x="1164" y="434"/>
                  </a:lnTo>
                  <a:lnTo>
                    <a:pt x="1164" y="434"/>
                  </a:lnTo>
                  <a:lnTo>
                    <a:pt x="1162" y="435"/>
                  </a:lnTo>
                  <a:lnTo>
                    <a:pt x="1159" y="435"/>
                  </a:lnTo>
                  <a:lnTo>
                    <a:pt x="1156" y="435"/>
                  </a:lnTo>
                  <a:lnTo>
                    <a:pt x="1153" y="435"/>
                  </a:lnTo>
                  <a:lnTo>
                    <a:pt x="1149" y="437"/>
                  </a:lnTo>
                  <a:lnTo>
                    <a:pt x="1148" y="439"/>
                  </a:lnTo>
                  <a:lnTo>
                    <a:pt x="1148" y="440"/>
                  </a:lnTo>
                  <a:lnTo>
                    <a:pt x="1146" y="442"/>
                  </a:lnTo>
                  <a:lnTo>
                    <a:pt x="1144" y="442"/>
                  </a:lnTo>
                  <a:lnTo>
                    <a:pt x="1144" y="443"/>
                  </a:lnTo>
                  <a:lnTo>
                    <a:pt x="1143" y="445"/>
                  </a:lnTo>
                  <a:lnTo>
                    <a:pt x="1141" y="448"/>
                  </a:lnTo>
                  <a:lnTo>
                    <a:pt x="1139" y="450"/>
                  </a:lnTo>
                  <a:lnTo>
                    <a:pt x="1138" y="450"/>
                  </a:lnTo>
                  <a:lnTo>
                    <a:pt x="1136" y="452"/>
                  </a:lnTo>
                  <a:lnTo>
                    <a:pt x="1135" y="453"/>
                  </a:lnTo>
                  <a:lnTo>
                    <a:pt x="1133" y="453"/>
                  </a:lnTo>
                  <a:lnTo>
                    <a:pt x="1133" y="453"/>
                  </a:lnTo>
                  <a:lnTo>
                    <a:pt x="1131" y="453"/>
                  </a:lnTo>
                  <a:lnTo>
                    <a:pt x="1128" y="455"/>
                  </a:lnTo>
                  <a:lnTo>
                    <a:pt x="1125" y="455"/>
                  </a:lnTo>
                  <a:lnTo>
                    <a:pt x="1121" y="455"/>
                  </a:lnTo>
                  <a:lnTo>
                    <a:pt x="1120" y="455"/>
                  </a:lnTo>
                  <a:lnTo>
                    <a:pt x="1117" y="455"/>
                  </a:lnTo>
                  <a:lnTo>
                    <a:pt x="1113" y="455"/>
                  </a:lnTo>
                  <a:lnTo>
                    <a:pt x="1110" y="453"/>
                  </a:lnTo>
                  <a:lnTo>
                    <a:pt x="1108" y="452"/>
                  </a:lnTo>
                  <a:lnTo>
                    <a:pt x="1107" y="452"/>
                  </a:lnTo>
                  <a:lnTo>
                    <a:pt x="1105" y="452"/>
                  </a:lnTo>
                  <a:lnTo>
                    <a:pt x="1102" y="450"/>
                  </a:lnTo>
                  <a:lnTo>
                    <a:pt x="1099" y="448"/>
                  </a:lnTo>
                  <a:lnTo>
                    <a:pt x="1095" y="447"/>
                  </a:lnTo>
                  <a:lnTo>
                    <a:pt x="1094" y="445"/>
                  </a:lnTo>
                  <a:lnTo>
                    <a:pt x="1092" y="445"/>
                  </a:lnTo>
                  <a:lnTo>
                    <a:pt x="1090" y="442"/>
                  </a:lnTo>
                  <a:lnTo>
                    <a:pt x="1089" y="440"/>
                  </a:lnTo>
                  <a:lnTo>
                    <a:pt x="1089" y="439"/>
                  </a:lnTo>
                  <a:lnTo>
                    <a:pt x="1085" y="437"/>
                  </a:lnTo>
                  <a:lnTo>
                    <a:pt x="1082" y="437"/>
                  </a:lnTo>
                  <a:lnTo>
                    <a:pt x="1079" y="437"/>
                  </a:lnTo>
                  <a:lnTo>
                    <a:pt x="1077" y="434"/>
                  </a:lnTo>
                  <a:lnTo>
                    <a:pt x="1079" y="432"/>
                  </a:lnTo>
                  <a:lnTo>
                    <a:pt x="1081" y="430"/>
                  </a:lnTo>
                  <a:lnTo>
                    <a:pt x="1084" y="429"/>
                  </a:lnTo>
                  <a:lnTo>
                    <a:pt x="1085" y="427"/>
                  </a:lnTo>
                  <a:lnTo>
                    <a:pt x="1089" y="425"/>
                  </a:lnTo>
                  <a:lnTo>
                    <a:pt x="1090" y="424"/>
                  </a:lnTo>
                  <a:lnTo>
                    <a:pt x="1094" y="424"/>
                  </a:lnTo>
                  <a:lnTo>
                    <a:pt x="1097" y="424"/>
                  </a:lnTo>
                  <a:lnTo>
                    <a:pt x="1097" y="411"/>
                  </a:lnTo>
                  <a:lnTo>
                    <a:pt x="1097" y="409"/>
                  </a:lnTo>
                  <a:lnTo>
                    <a:pt x="1095" y="407"/>
                  </a:lnTo>
                  <a:lnTo>
                    <a:pt x="1095" y="406"/>
                  </a:lnTo>
                  <a:lnTo>
                    <a:pt x="1094" y="404"/>
                  </a:lnTo>
                  <a:lnTo>
                    <a:pt x="1094" y="401"/>
                  </a:lnTo>
                  <a:lnTo>
                    <a:pt x="1092" y="396"/>
                  </a:lnTo>
                  <a:lnTo>
                    <a:pt x="1092" y="393"/>
                  </a:lnTo>
                  <a:lnTo>
                    <a:pt x="1092" y="389"/>
                  </a:lnTo>
                  <a:lnTo>
                    <a:pt x="1092" y="386"/>
                  </a:lnTo>
                  <a:lnTo>
                    <a:pt x="1092" y="385"/>
                  </a:lnTo>
                  <a:lnTo>
                    <a:pt x="1092" y="383"/>
                  </a:lnTo>
                  <a:lnTo>
                    <a:pt x="1090" y="381"/>
                  </a:lnTo>
                  <a:lnTo>
                    <a:pt x="1090" y="380"/>
                  </a:lnTo>
                  <a:lnTo>
                    <a:pt x="1087" y="376"/>
                  </a:lnTo>
                  <a:lnTo>
                    <a:pt x="1085" y="371"/>
                  </a:lnTo>
                  <a:lnTo>
                    <a:pt x="1084" y="371"/>
                  </a:lnTo>
                  <a:lnTo>
                    <a:pt x="1082" y="370"/>
                  </a:lnTo>
                  <a:lnTo>
                    <a:pt x="1081" y="367"/>
                  </a:lnTo>
                  <a:lnTo>
                    <a:pt x="1081" y="365"/>
                  </a:lnTo>
                  <a:lnTo>
                    <a:pt x="1079" y="362"/>
                  </a:lnTo>
                  <a:lnTo>
                    <a:pt x="1079" y="360"/>
                  </a:lnTo>
                  <a:lnTo>
                    <a:pt x="1079" y="358"/>
                  </a:lnTo>
                  <a:lnTo>
                    <a:pt x="1079" y="357"/>
                  </a:lnTo>
                  <a:lnTo>
                    <a:pt x="1079" y="353"/>
                  </a:lnTo>
                  <a:lnTo>
                    <a:pt x="1077" y="350"/>
                  </a:lnTo>
                  <a:lnTo>
                    <a:pt x="1076" y="347"/>
                  </a:lnTo>
                  <a:lnTo>
                    <a:pt x="1076" y="344"/>
                  </a:lnTo>
                  <a:lnTo>
                    <a:pt x="1074" y="342"/>
                  </a:lnTo>
                  <a:lnTo>
                    <a:pt x="1072" y="339"/>
                  </a:lnTo>
                  <a:lnTo>
                    <a:pt x="1072" y="335"/>
                  </a:lnTo>
                  <a:lnTo>
                    <a:pt x="1072" y="332"/>
                  </a:lnTo>
                  <a:lnTo>
                    <a:pt x="1072" y="329"/>
                  </a:lnTo>
                  <a:lnTo>
                    <a:pt x="1071" y="327"/>
                  </a:lnTo>
                  <a:lnTo>
                    <a:pt x="1071" y="326"/>
                  </a:lnTo>
                  <a:lnTo>
                    <a:pt x="1069" y="324"/>
                  </a:lnTo>
                  <a:lnTo>
                    <a:pt x="1067" y="322"/>
                  </a:lnTo>
                  <a:lnTo>
                    <a:pt x="1066" y="321"/>
                  </a:lnTo>
                  <a:lnTo>
                    <a:pt x="1064" y="319"/>
                  </a:lnTo>
                  <a:lnTo>
                    <a:pt x="1063" y="317"/>
                  </a:lnTo>
                  <a:lnTo>
                    <a:pt x="1061" y="316"/>
                  </a:lnTo>
                  <a:lnTo>
                    <a:pt x="1059" y="313"/>
                  </a:lnTo>
                  <a:lnTo>
                    <a:pt x="1056" y="311"/>
                  </a:lnTo>
                  <a:lnTo>
                    <a:pt x="1054" y="309"/>
                  </a:lnTo>
                  <a:lnTo>
                    <a:pt x="1054" y="308"/>
                  </a:lnTo>
                  <a:lnTo>
                    <a:pt x="1053" y="308"/>
                  </a:lnTo>
                  <a:lnTo>
                    <a:pt x="1053" y="301"/>
                  </a:lnTo>
                  <a:lnTo>
                    <a:pt x="1054" y="299"/>
                  </a:lnTo>
                  <a:lnTo>
                    <a:pt x="1056" y="299"/>
                  </a:lnTo>
                  <a:lnTo>
                    <a:pt x="1058" y="299"/>
                  </a:lnTo>
                  <a:lnTo>
                    <a:pt x="1059" y="299"/>
                  </a:lnTo>
                  <a:lnTo>
                    <a:pt x="1061" y="301"/>
                  </a:lnTo>
                  <a:lnTo>
                    <a:pt x="1063" y="301"/>
                  </a:lnTo>
                  <a:lnTo>
                    <a:pt x="1063" y="303"/>
                  </a:lnTo>
                  <a:lnTo>
                    <a:pt x="1064" y="303"/>
                  </a:lnTo>
                  <a:lnTo>
                    <a:pt x="1067" y="303"/>
                  </a:lnTo>
                  <a:lnTo>
                    <a:pt x="1069" y="303"/>
                  </a:lnTo>
                  <a:lnTo>
                    <a:pt x="1071" y="304"/>
                  </a:lnTo>
                  <a:lnTo>
                    <a:pt x="1071" y="301"/>
                  </a:lnTo>
                  <a:lnTo>
                    <a:pt x="1067" y="296"/>
                  </a:lnTo>
                  <a:lnTo>
                    <a:pt x="1064" y="291"/>
                  </a:lnTo>
                  <a:lnTo>
                    <a:pt x="1064" y="290"/>
                  </a:lnTo>
                  <a:lnTo>
                    <a:pt x="1063" y="286"/>
                  </a:lnTo>
                  <a:lnTo>
                    <a:pt x="1061" y="285"/>
                  </a:lnTo>
                  <a:lnTo>
                    <a:pt x="1059" y="283"/>
                  </a:lnTo>
                  <a:lnTo>
                    <a:pt x="1058" y="281"/>
                  </a:lnTo>
                  <a:lnTo>
                    <a:pt x="1056" y="280"/>
                  </a:lnTo>
                  <a:lnTo>
                    <a:pt x="1056" y="277"/>
                  </a:lnTo>
                  <a:lnTo>
                    <a:pt x="1056" y="273"/>
                  </a:lnTo>
                  <a:lnTo>
                    <a:pt x="1056" y="270"/>
                  </a:lnTo>
                  <a:lnTo>
                    <a:pt x="1056" y="270"/>
                  </a:lnTo>
                  <a:lnTo>
                    <a:pt x="1058" y="268"/>
                  </a:lnTo>
                  <a:lnTo>
                    <a:pt x="1059" y="268"/>
                  </a:lnTo>
                  <a:lnTo>
                    <a:pt x="1061" y="267"/>
                  </a:lnTo>
                  <a:lnTo>
                    <a:pt x="1061" y="265"/>
                  </a:lnTo>
                  <a:lnTo>
                    <a:pt x="1061" y="262"/>
                  </a:lnTo>
                  <a:lnTo>
                    <a:pt x="1061" y="259"/>
                  </a:lnTo>
                  <a:lnTo>
                    <a:pt x="1061" y="254"/>
                  </a:lnTo>
                  <a:lnTo>
                    <a:pt x="1061" y="252"/>
                  </a:lnTo>
                  <a:lnTo>
                    <a:pt x="1061" y="250"/>
                  </a:lnTo>
                  <a:lnTo>
                    <a:pt x="1061" y="249"/>
                  </a:lnTo>
                  <a:lnTo>
                    <a:pt x="1061" y="247"/>
                  </a:lnTo>
                  <a:lnTo>
                    <a:pt x="1061" y="245"/>
                  </a:lnTo>
                  <a:lnTo>
                    <a:pt x="1061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6" y="241"/>
                  </a:lnTo>
                  <a:lnTo>
                    <a:pt x="1066" y="237"/>
                  </a:lnTo>
                  <a:lnTo>
                    <a:pt x="1067" y="239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67" y="242"/>
                  </a:lnTo>
                  <a:lnTo>
                    <a:pt x="1069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4" y="245"/>
                  </a:lnTo>
                  <a:lnTo>
                    <a:pt x="1076" y="245"/>
                  </a:lnTo>
                  <a:lnTo>
                    <a:pt x="1077" y="247"/>
                  </a:lnTo>
                  <a:lnTo>
                    <a:pt x="1079" y="247"/>
                  </a:lnTo>
                  <a:lnTo>
                    <a:pt x="1081" y="247"/>
                  </a:lnTo>
                  <a:lnTo>
                    <a:pt x="1082" y="245"/>
                  </a:lnTo>
                  <a:lnTo>
                    <a:pt x="1082" y="244"/>
                  </a:lnTo>
                  <a:lnTo>
                    <a:pt x="1082" y="241"/>
                  </a:lnTo>
                  <a:lnTo>
                    <a:pt x="1082" y="237"/>
                  </a:lnTo>
                  <a:lnTo>
                    <a:pt x="1084" y="234"/>
                  </a:lnTo>
                  <a:lnTo>
                    <a:pt x="1087" y="231"/>
                  </a:lnTo>
                  <a:lnTo>
                    <a:pt x="1089" y="229"/>
                  </a:lnTo>
                  <a:lnTo>
                    <a:pt x="1090" y="229"/>
                  </a:lnTo>
                  <a:lnTo>
                    <a:pt x="1095" y="227"/>
                  </a:lnTo>
                  <a:lnTo>
                    <a:pt x="1100" y="224"/>
                  </a:lnTo>
                  <a:lnTo>
                    <a:pt x="1105" y="223"/>
                  </a:lnTo>
                  <a:lnTo>
                    <a:pt x="1108" y="221"/>
                  </a:lnTo>
                  <a:lnTo>
                    <a:pt x="1110" y="219"/>
                  </a:lnTo>
                  <a:lnTo>
                    <a:pt x="1112" y="218"/>
                  </a:lnTo>
                  <a:lnTo>
                    <a:pt x="1113" y="218"/>
                  </a:lnTo>
                  <a:lnTo>
                    <a:pt x="1115" y="218"/>
                  </a:lnTo>
                  <a:lnTo>
                    <a:pt x="1118" y="218"/>
                  </a:lnTo>
                  <a:lnTo>
                    <a:pt x="1121" y="218"/>
                  </a:lnTo>
                  <a:lnTo>
                    <a:pt x="1125" y="216"/>
                  </a:lnTo>
                  <a:lnTo>
                    <a:pt x="1126" y="214"/>
                  </a:lnTo>
                  <a:lnTo>
                    <a:pt x="1128" y="214"/>
                  </a:lnTo>
                  <a:lnTo>
                    <a:pt x="1131" y="213"/>
                  </a:lnTo>
                  <a:lnTo>
                    <a:pt x="1133" y="211"/>
                  </a:lnTo>
                  <a:lnTo>
                    <a:pt x="1136" y="211"/>
                  </a:lnTo>
                  <a:lnTo>
                    <a:pt x="1138" y="211"/>
                  </a:lnTo>
                  <a:lnTo>
                    <a:pt x="1143" y="211"/>
                  </a:lnTo>
                  <a:lnTo>
                    <a:pt x="1148" y="211"/>
                  </a:lnTo>
                  <a:lnTo>
                    <a:pt x="1153" y="211"/>
                  </a:lnTo>
                  <a:lnTo>
                    <a:pt x="1154" y="211"/>
                  </a:lnTo>
                  <a:lnTo>
                    <a:pt x="1156" y="209"/>
                  </a:lnTo>
                  <a:lnTo>
                    <a:pt x="1157" y="211"/>
                  </a:lnTo>
                  <a:lnTo>
                    <a:pt x="1159" y="209"/>
                  </a:lnTo>
                  <a:lnTo>
                    <a:pt x="1161" y="209"/>
                  </a:lnTo>
                  <a:lnTo>
                    <a:pt x="1162" y="209"/>
                  </a:lnTo>
                  <a:lnTo>
                    <a:pt x="1166" y="208"/>
                  </a:lnTo>
                  <a:lnTo>
                    <a:pt x="1167" y="206"/>
                  </a:lnTo>
                  <a:lnTo>
                    <a:pt x="1169" y="206"/>
                  </a:lnTo>
                  <a:lnTo>
                    <a:pt x="1169" y="205"/>
                  </a:lnTo>
                  <a:lnTo>
                    <a:pt x="1171" y="203"/>
                  </a:lnTo>
                  <a:lnTo>
                    <a:pt x="1172" y="200"/>
                  </a:lnTo>
                  <a:lnTo>
                    <a:pt x="1175" y="196"/>
                  </a:lnTo>
                  <a:lnTo>
                    <a:pt x="1177" y="195"/>
                  </a:lnTo>
                  <a:lnTo>
                    <a:pt x="1179" y="195"/>
                  </a:lnTo>
                  <a:lnTo>
                    <a:pt x="1179" y="193"/>
                  </a:lnTo>
                  <a:lnTo>
                    <a:pt x="1179" y="191"/>
                  </a:lnTo>
                  <a:lnTo>
                    <a:pt x="1180" y="190"/>
                  </a:lnTo>
                  <a:lnTo>
                    <a:pt x="1182" y="188"/>
                  </a:lnTo>
                  <a:lnTo>
                    <a:pt x="1184" y="187"/>
                  </a:lnTo>
                  <a:lnTo>
                    <a:pt x="1185" y="185"/>
                  </a:lnTo>
                  <a:lnTo>
                    <a:pt x="1185" y="183"/>
                  </a:lnTo>
                  <a:lnTo>
                    <a:pt x="1187" y="182"/>
                  </a:lnTo>
                  <a:lnTo>
                    <a:pt x="1189" y="182"/>
                  </a:lnTo>
                  <a:lnTo>
                    <a:pt x="1189" y="178"/>
                  </a:lnTo>
                  <a:lnTo>
                    <a:pt x="1189" y="175"/>
                  </a:lnTo>
                  <a:lnTo>
                    <a:pt x="1189" y="172"/>
                  </a:lnTo>
                  <a:lnTo>
                    <a:pt x="1189" y="168"/>
                  </a:lnTo>
                  <a:lnTo>
                    <a:pt x="1189" y="165"/>
                  </a:lnTo>
                  <a:lnTo>
                    <a:pt x="1190" y="162"/>
                  </a:lnTo>
                  <a:lnTo>
                    <a:pt x="1190" y="160"/>
                  </a:lnTo>
                  <a:lnTo>
                    <a:pt x="1192" y="159"/>
                  </a:lnTo>
                  <a:lnTo>
                    <a:pt x="1194" y="157"/>
                  </a:lnTo>
                  <a:lnTo>
                    <a:pt x="1195" y="157"/>
                  </a:lnTo>
                  <a:lnTo>
                    <a:pt x="1197" y="155"/>
                  </a:lnTo>
                  <a:lnTo>
                    <a:pt x="1198" y="155"/>
                  </a:lnTo>
                  <a:lnTo>
                    <a:pt x="1207" y="155"/>
                  </a:lnTo>
                  <a:lnTo>
                    <a:pt x="1207" y="157"/>
                  </a:lnTo>
                  <a:lnTo>
                    <a:pt x="1207" y="159"/>
                  </a:lnTo>
                  <a:lnTo>
                    <a:pt x="1207" y="162"/>
                  </a:lnTo>
                  <a:lnTo>
                    <a:pt x="1208" y="165"/>
                  </a:lnTo>
                  <a:lnTo>
                    <a:pt x="1208" y="165"/>
                  </a:lnTo>
                  <a:lnTo>
                    <a:pt x="1207" y="167"/>
                  </a:lnTo>
                  <a:lnTo>
                    <a:pt x="1221" y="167"/>
                  </a:lnTo>
                  <a:lnTo>
                    <a:pt x="1221" y="160"/>
                  </a:lnTo>
                  <a:lnTo>
                    <a:pt x="1221" y="159"/>
                  </a:lnTo>
                  <a:lnTo>
                    <a:pt x="1220" y="157"/>
                  </a:lnTo>
                  <a:lnTo>
                    <a:pt x="1218" y="155"/>
                  </a:lnTo>
                  <a:lnTo>
                    <a:pt x="1216" y="154"/>
                  </a:lnTo>
                  <a:lnTo>
                    <a:pt x="1215" y="152"/>
                  </a:lnTo>
                  <a:lnTo>
                    <a:pt x="1215" y="150"/>
                  </a:lnTo>
                  <a:lnTo>
                    <a:pt x="1215" y="146"/>
                  </a:lnTo>
                  <a:lnTo>
                    <a:pt x="1218" y="146"/>
                  </a:lnTo>
                  <a:lnTo>
                    <a:pt x="1221" y="146"/>
                  </a:lnTo>
                  <a:lnTo>
                    <a:pt x="1223" y="146"/>
                  </a:lnTo>
                  <a:lnTo>
                    <a:pt x="1225" y="146"/>
                  </a:lnTo>
                  <a:lnTo>
                    <a:pt x="1226" y="146"/>
                  </a:lnTo>
                  <a:lnTo>
                    <a:pt x="1226" y="144"/>
                  </a:lnTo>
                  <a:lnTo>
                    <a:pt x="1228" y="142"/>
                  </a:lnTo>
                  <a:lnTo>
                    <a:pt x="1228" y="139"/>
                  </a:lnTo>
                  <a:lnTo>
                    <a:pt x="1230" y="136"/>
                  </a:lnTo>
                  <a:lnTo>
                    <a:pt x="1230" y="134"/>
                  </a:lnTo>
                  <a:lnTo>
                    <a:pt x="1231" y="131"/>
                  </a:lnTo>
                  <a:lnTo>
                    <a:pt x="1234" y="129"/>
                  </a:lnTo>
                  <a:lnTo>
                    <a:pt x="1236" y="129"/>
                  </a:lnTo>
                  <a:lnTo>
                    <a:pt x="1239" y="129"/>
                  </a:lnTo>
                  <a:lnTo>
                    <a:pt x="1241" y="129"/>
                  </a:lnTo>
                  <a:lnTo>
                    <a:pt x="1241" y="128"/>
                  </a:lnTo>
                  <a:lnTo>
                    <a:pt x="1243" y="128"/>
                  </a:lnTo>
                  <a:lnTo>
                    <a:pt x="1244" y="126"/>
                  </a:lnTo>
                  <a:lnTo>
                    <a:pt x="1246" y="124"/>
                  </a:lnTo>
                  <a:lnTo>
                    <a:pt x="1246" y="123"/>
                  </a:lnTo>
                  <a:lnTo>
                    <a:pt x="1248" y="121"/>
                  </a:lnTo>
                  <a:lnTo>
                    <a:pt x="1251" y="118"/>
                  </a:lnTo>
                  <a:lnTo>
                    <a:pt x="1254" y="118"/>
                  </a:lnTo>
                  <a:lnTo>
                    <a:pt x="1256" y="118"/>
                  </a:lnTo>
                  <a:lnTo>
                    <a:pt x="1259" y="118"/>
                  </a:lnTo>
                  <a:lnTo>
                    <a:pt x="1262" y="116"/>
                  </a:lnTo>
                  <a:lnTo>
                    <a:pt x="1264" y="116"/>
                  </a:lnTo>
                  <a:lnTo>
                    <a:pt x="1266" y="116"/>
                  </a:lnTo>
                  <a:lnTo>
                    <a:pt x="1272" y="116"/>
                  </a:lnTo>
                  <a:lnTo>
                    <a:pt x="1274" y="119"/>
                  </a:lnTo>
                  <a:lnTo>
                    <a:pt x="1274" y="123"/>
                  </a:lnTo>
                  <a:lnTo>
                    <a:pt x="1277" y="123"/>
                  </a:lnTo>
                  <a:lnTo>
                    <a:pt x="1282" y="123"/>
                  </a:lnTo>
                  <a:lnTo>
                    <a:pt x="1284" y="123"/>
                  </a:lnTo>
                  <a:lnTo>
                    <a:pt x="1285" y="123"/>
                  </a:lnTo>
                  <a:lnTo>
                    <a:pt x="1285" y="124"/>
                  </a:lnTo>
                  <a:lnTo>
                    <a:pt x="1285" y="124"/>
                  </a:lnTo>
                  <a:lnTo>
                    <a:pt x="1287" y="126"/>
                  </a:lnTo>
                  <a:lnTo>
                    <a:pt x="1290" y="128"/>
                  </a:lnTo>
                  <a:lnTo>
                    <a:pt x="1293" y="128"/>
                  </a:lnTo>
                  <a:lnTo>
                    <a:pt x="1298" y="128"/>
                  </a:lnTo>
                  <a:lnTo>
                    <a:pt x="1302" y="129"/>
                  </a:lnTo>
                  <a:lnTo>
                    <a:pt x="1303" y="128"/>
                  </a:lnTo>
                  <a:lnTo>
                    <a:pt x="1305" y="128"/>
                  </a:lnTo>
                  <a:lnTo>
                    <a:pt x="1306" y="126"/>
                  </a:lnTo>
                  <a:lnTo>
                    <a:pt x="1306" y="121"/>
                  </a:lnTo>
                  <a:lnTo>
                    <a:pt x="1306" y="119"/>
                  </a:lnTo>
                  <a:lnTo>
                    <a:pt x="1308" y="118"/>
                  </a:lnTo>
                  <a:lnTo>
                    <a:pt x="1308" y="114"/>
                  </a:lnTo>
                  <a:lnTo>
                    <a:pt x="1308" y="111"/>
                  </a:lnTo>
                  <a:lnTo>
                    <a:pt x="1306" y="110"/>
                  </a:lnTo>
                  <a:lnTo>
                    <a:pt x="1306" y="110"/>
                  </a:lnTo>
                  <a:lnTo>
                    <a:pt x="1306" y="108"/>
                  </a:lnTo>
                  <a:lnTo>
                    <a:pt x="1308" y="106"/>
                  </a:lnTo>
                  <a:lnTo>
                    <a:pt x="1308" y="105"/>
                  </a:lnTo>
                  <a:lnTo>
                    <a:pt x="1310" y="103"/>
                  </a:lnTo>
                  <a:lnTo>
                    <a:pt x="1311" y="101"/>
                  </a:lnTo>
                  <a:lnTo>
                    <a:pt x="1315" y="101"/>
                  </a:lnTo>
                  <a:lnTo>
                    <a:pt x="1318" y="98"/>
                  </a:lnTo>
                  <a:lnTo>
                    <a:pt x="1320" y="96"/>
                  </a:lnTo>
                  <a:lnTo>
                    <a:pt x="1323" y="95"/>
                  </a:lnTo>
                  <a:lnTo>
                    <a:pt x="1324" y="93"/>
                  </a:lnTo>
                  <a:lnTo>
                    <a:pt x="1326" y="92"/>
                  </a:lnTo>
                  <a:lnTo>
                    <a:pt x="1329" y="90"/>
                  </a:lnTo>
                  <a:lnTo>
                    <a:pt x="1331" y="88"/>
                  </a:lnTo>
                  <a:lnTo>
                    <a:pt x="1333" y="88"/>
                  </a:lnTo>
                  <a:lnTo>
                    <a:pt x="1336" y="88"/>
                  </a:lnTo>
                  <a:lnTo>
                    <a:pt x="1338" y="88"/>
                  </a:lnTo>
                  <a:lnTo>
                    <a:pt x="1342" y="88"/>
                  </a:lnTo>
                  <a:lnTo>
                    <a:pt x="1346" y="88"/>
                  </a:lnTo>
                  <a:lnTo>
                    <a:pt x="1347" y="88"/>
                  </a:lnTo>
                  <a:lnTo>
                    <a:pt x="1349" y="87"/>
                  </a:lnTo>
                  <a:lnTo>
                    <a:pt x="1349" y="85"/>
                  </a:lnTo>
                  <a:lnTo>
                    <a:pt x="1349" y="85"/>
                  </a:lnTo>
                  <a:lnTo>
                    <a:pt x="1349" y="83"/>
                  </a:lnTo>
                  <a:lnTo>
                    <a:pt x="1347" y="83"/>
                  </a:lnTo>
                  <a:lnTo>
                    <a:pt x="1346" y="83"/>
                  </a:lnTo>
                  <a:lnTo>
                    <a:pt x="1344" y="82"/>
                  </a:lnTo>
                  <a:lnTo>
                    <a:pt x="1342" y="82"/>
                  </a:lnTo>
                  <a:lnTo>
                    <a:pt x="1339" y="80"/>
                  </a:lnTo>
                  <a:lnTo>
                    <a:pt x="1336" y="80"/>
                  </a:lnTo>
                  <a:lnTo>
                    <a:pt x="1336" y="78"/>
                  </a:lnTo>
                  <a:lnTo>
                    <a:pt x="1336" y="78"/>
                  </a:lnTo>
                  <a:lnTo>
                    <a:pt x="1336" y="77"/>
                  </a:lnTo>
                  <a:lnTo>
                    <a:pt x="1336" y="70"/>
                  </a:lnTo>
                  <a:lnTo>
                    <a:pt x="1336" y="70"/>
                  </a:lnTo>
                  <a:lnTo>
                    <a:pt x="1338" y="70"/>
                  </a:lnTo>
                  <a:lnTo>
                    <a:pt x="1339" y="70"/>
                  </a:lnTo>
                  <a:lnTo>
                    <a:pt x="1341" y="70"/>
                  </a:lnTo>
                  <a:lnTo>
                    <a:pt x="1344" y="70"/>
                  </a:lnTo>
                  <a:lnTo>
                    <a:pt x="1346" y="70"/>
                  </a:lnTo>
                  <a:close/>
                  <a:moveTo>
                    <a:pt x="1208" y="64"/>
                  </a:moveTo>
                  <a:lnTo>
                    <a:pt x="1210" y="67"/>
                  </a:lnTo>
                  <a:lnTo>
                    <a:pt x="1210" y="72"/>
                  </a:lnTo>
                  <a:lnTo>
                    <a:pt x="1200" y="72"/>
                  </a:lnTo>
                  <a:lnTo>
                    <a:pt x="1198" y="70"/>
                  </a:lnTo>
                  <a:lnTo>
                    <a:pt x="1198" y="69"/>
                  </a:lnTo>
                  <a:lnTo>
                    <a:pt x="1202" y="65"/>
                  </a:lnTo>
                  <a:lnTo>
                    <a:pt x="1205" y="65"/>
                  </a:lnTo>
                  <a:lnTo>
                    <a:pt x="1208" y="64"/>
                  </a:lnTo>
                  <a:close/>
                  <a:moveTo>
                    <a:pt x="1758" y="44"/>
                  </a:moveTo>
                  <a:lnTo>
                    <a:pt x="1761" y="44"/>
                  </a:lnTo>
                  <a:lnTo>
                    <a:pt x="1763" y="46"/>
                  </a:lnTo>
                  <a:lnTo>
                    <a:pt x="1765" y="46"/>
                  </a:lnTo>
                  <a:lnTo>
                    <a:pt x="1766" y="46"/>
                  </a:lnTo>
                  <a:lnTo>
                    <a:pt x="1766" y="46"/>
                  </a:lnTo>
                  <a:lnTo>
                    <a:pt x="1768" y="47"/>
                  </a:lnTo>
                  <a:lnTo>
                    <a:pt x="1768" y="49"/>
                  </a:lnTo>
                  <a:lnTo>
                    <a:pt x="1770" y="52"/>
                  </a:lnTo>
                  <a:lnTo>
                    <a:pt x="1768" y="52"/>
                  </a:lnTo>
                  <a:lnTo>
                    <a:pt x="1768" y="54"/>
                  </a:lnTo>
                  <a:lnTo>
                    <a:pt x="1766" y="54"/>
                  </a:lnTo>
                  <a:lnTo>
                    <a:pt x="1763" y="54"/>
                  </a:lnTo>
                  <a:lnTo>
                    <a:pt x="1760" y="54"/>
                  </a:lnTo>
                  <a:lnTo>
                    <a:pt x="1757" y="52"/>
                  </a:lnTo>
                  <a:lnTo>
                    <a:pt x="1755" y="51"/>
                  </a:lnTo>
                  <a:lnTo>
                    <a:pt x="1755" y="49"/>
                  </a:lnTo>
                  <a:lnTo>
                    <a:pt x="1753" y="49"/>
                  </a:lnTo>
                  <a:lnTo>
                    <a:pt x="1753" y="46"/>
                  </a:lnTo>
                  <a:lnTo>
                    <a:pt x="1753" y="44"/>
                  </a:lnTo>
                  <a:lnTo>
                    <a:pt x="1757" y="44"/>
                  </a:lnTo>
                  <a:lnTo>
                    <a:pt x="1758" y="44"/>
                  </a:lnTo>
                  <a:close/>
                  <a:moveTo>
                    <a:pt x="1149" y="42"/>
                  </a:moveTo>
                  <a:lnTo>
                    <a:pt x="1151" y="42"/>
                  </a:lnTo>
                  <a:lnTo>
                    <a:pt x="1153" y="44"/>
                  </a:lnTo>
                  <a:lnTo>
                    <a:pt x="1154" y="44"/>
                  </a:lnTo>
                  <a:lnTo>
                    <a:pt x="1156" y="46"/>
                  </a:lnTo>
                  <a:lnTo>
                    <a:pt x="1156" y="46"/>
                  </a:lnTo>
                  <a:lnTo>
                    <a:pt x="1157" y="47"/>
                  </a:lnTo>
                  <a:lnTo>
                    <a:pt x="1159" y="47"/>
                  </a:lnTo>
                  <a:lnTo>
                    <a:pt x="1161" y="47"/>
                  </a:lnTo>
                  <a:lnTo>
                    <a:pt x="1162" y="49"/>
                  </a:lnTo>
                  <a:lnTo>
                    <a:pt x="1164" y="49"/>
                  </a:lnTo>
                  <a:lnTo>
                    <a:pt x="1164" y="49"/>
                  </a:lnTo>
                  <a:lnTo>
                    <a:pt x="1164" y="51"/>
                  </a:lnTo>
                  <a:lnTo>
                    <a:pt x="1164" y="52"/>
                  </a:lnTo>
                  <a:lnTo>
                    <a:pt x="1166" y="54"/>
                  </a:lnTo>
                  <a:lnTo>
                    <a:pt x="1169" y="54"/>
                  </a:lnTo>
                  <a:lnTo>
                    <a:pt x="1172" y="54"/>
                  </a:lnTo>
                  <a:lnTo>
                    <a:pt x="1172" y="57"/>
                  </a:lnTo>
                  <a:lnTo>
                    <a:pt x="1167" y="59"/>
                  </a:lnTo>
                  <a:lnTo>
                    <a:pt x="1162" y="59"/>
                  </a:lnTo>
                  <a:lnTo>
                    <a:pt x="1159" y="59"/>
                  </a:lnTo>
                  <a:lnTo>
                    <a:pt x="1156" y="59"/>
                  </a:lnTo>
                  <a:lnTo>
                    <a:pt x="1154" y="59"/>
                  </a:lnTo>
                  <a:lnTo>
                    <a:pt x="1153" y="57"/>
                  </a:lnTo>
                  <a:lnTo>
                    <a:pt x="1151" y="56"/>
                  </a:lnTo>
                  <a:lnTo>
                    <a:pt x="1149" y="54"/>
                  </a:lnTo>
                  <a:lnTo>
                    <a:pt x="1149" y="52"/>
                  </a:lnTo>
                  <a:lnTo>
                    <a:pt x="1148" y="51"/>
                  </a:lnTo>
                  <a:lnTo>
                    <a:pt x="1146" y="51"/>
                  </a:lnTo>
                  <a:lnTo>
                    <a:pt x="1144" y="49"/>
                  </a:lnTo>
                  <a:lnTo>
                    <a:pt x="1144" y="47"/>
                  </a:lnTo>
                  <a:lnTo>
                    <a:pt x="1143" y="46"/>
                  </a:lnTo>
                  <a:lnTo>
                    <a:pt x="1146" y="44"/>
                  </a:lnTo>
                  <a:lnTo>
                    <a:pt x="1149" y="42"/>
                  </a:lnTo>
                  <a:close/>
                  <a:moveTo>
                    <a:pt x="1254" y="28"/>
                  </a:moveTo>
                  <a:lnTo>
                    <a:pt x="1257" y="28"/>
                  </a:lnTo>
                  <a:lnTo>
                    <a:pt x="1261" y="28"/>
                  </a:lnTo>
                  <a:lnTo>
                    <a:pt x="1264" y="28"/>
                  </a:lnTo>
                  <a:lnTo>
                    <a:pt x="1266" y="29"/>
                  </a:lnTo>
                  <a:lnTo>
                    <a:pt x="1266" y="31"/>
                  </a:lnTo>
                  <a:lnTo>
                    <a:pt x="1267" y="31"/>
                  </a:lnTo>
                  <a:lnTo>
                    <a:pt x="1270" y="33"/>
                  </a:lnTo>
                  <a:lnTo>
                    <a:pt x="1269" y="34"/>
                  </a:lnTo>
                  <a:lnTo>
                    <a:pt x="1269" y="36"/>
                  </a:lnTo>
                  <a:lnTo>
                    <a:pt x="1269" y="36"/>
                  </a:lnTo>
                  <a:lnTo>
                    <a:pt x="1267" y="36"/>
                  </a:lnTo>
                  <a:lnTo>
                    <a:pt x="1266" y="36"/>
                  </a:lnTo>
                  <a:lnTo>
                    <a:pt x="1262" y="36"/>
                  </a:lnTo>
                  <a:lnTo>
                    <a:pt x="1259" y="36"/>
                  </a:lnTo>
                  <a:lnTo>
                    <a:pt x="1256" y="38"/>
                  </a:lnTo>
                  <a:lnTo>
                    <a:pt x="1252" y="38"/>
                  </a:lnTo>
                  <a:lnTo>
                    <a:pt x="1251" y="39"/>
                  </a:lnTo>
                  <a:lnTo>
                    <a:pt x="1249" y="41"/>
                  </a:lnTo>
                  <a:lnTo>
                    <a:pt x="1248" y="42"/>
                  </a:lnTo>
                  <a:lnTo>
                    <a:pt x="1246" y="44"/>
                  </a:lnTo>
                  <a:lnTo>
                    <a:pt x="1243" y="44"/>
                  </a:lnTo>
                  <a:lnTo>
                    <a:pt x="1239" y="44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34" y="47"/>
                  </a:lnTo>
                  <a:lnTo>
                    <a:pt x="1233" y="49"/>
                  </a:lnTo>
                  <a:lnTo>
                    <a:pt x="1230" y="52"/>
                  </a:lnTo>
                  <a:lnTo>
                    <a:pt x="1226" y="54"/>
                  </a:lnTo>
                  <a:lnTo>
                    <a:pt x="1226" y="56"/>
                  </a:lnTo>
                  <a:lnTo>
                    <a:pt x="1225" y="59"/>
                  </a:lnTo>
                  <a:lnTo>
                    <a:pt x="1223" y="59"/>
                  </a:lnTo>
                  <a:lnTo>
                    <a:pt x="1221" y="60"/>
                  </a:lnTo>
                  <a:lnTo>
                    <a:pt x="1220" y="59"/>
                  </a:lnTo>
                  <a:lnTo>
                    <a:pt x="1218" y="59"/>
                  </a:lnTo>
                  <a:lnTo>
                    <a:pt x="1216" y="59"/>
                  </a:lnTo>
                  <a:lnTo>
                    <a:pt x="1215" y="59"/>
                  </a:lnTo>
                  <a:lnTo>
                    <a:pt x="1213" y="57"/>
                  </a:lnTo>
                  <a:lnTo>
                    <a:pt x="1212" y="57"/>
                  </a:lnTo>
                  <a:lnTo>
                    <a:pt x="1210" y="56"/>
                  </a:lnTo>
                  <a:lnTo>
                    <a:pt x="1210" y="54"/>
                  </a:lnTo>
                  <a:lnTo>
                    <a:pt x="1210" y="52"/>
                  </a:lnTo>
                  <a:lnTo>
                    <a:pt x="1212" y="51"/>
                  </a:lnTo>
                  <a:lnTo>
                    <a:pt x="1212" y="52"/>
                  </a:lnTo>
                  <a:lnTo>
                    <a:pt x="1212" y="52"/>
                  </a:lnTo>
                  <a:lnTo>
                    <a:pt x="1212" y="51"/>
                  </a:lnTo>
                  <a:lnTo>
                    <a:pt x="1212" y="49"/>
                  </a:lnTo>
                  <a:lnTo>
                    <a:pt x="1213" y="47"/>
                  </a:lnTo>
                  <a:lnTo>
                    <a:pt x="1215" y="47"/>
                  </a:lnTo>
                  <a:lnTo>
                    <a:pt x="1218" y="44"/>
                  </a:lnTo>
                  <a:lnTo>
                    <a:pt x="1218" y="42"/>
                  </a:lnTo>
                  <a:lnTo>
                    <a:pt x="1220" y="42"/>
                  </a:lnTo>
                  <a:lnTo>
                    <a:pt x="1220" y="41"/>
                  </a:lnTo>
                  <a:lnTo>
                    <a:pt x="1223" y="41"/>
                  </a:lnTo>
                  <a:lnTo>
                    <a:pt x="1225" y="41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1" y="39"/>
                  </a:lnTo>
                  <a:lnTo>
                    <a:pt x="1231" y="38"/>
                  </a:lnTo>
                  <a:lnTo>
                    <a:pt x="1231" y="38"/>
                  </a:lnTo>
                  <a:lnTo>
                    <a:pt x="1233" y="36"/>
                  </a:lnTo>
                  <a:lnTo>
                    <a:pt x="1234" y="36"/>
                  </a:lnTo>
                  <a:lnTo>
                    <a:pt x="1236" y="36"/>
                  </a:lnTo>
                  <a:lnTo>
                    <a:pt x="1238" y="36"/>
                  </a:lnTo>
                  <a:lnTo>
                    <a:pt x="1239" y="34"/>
                  </a:lnTo>
                  <a:lnTo>
                    <a:pt x="1241" y="34"/>
                  </a:lnTo>
                  <a:lnTo>
                    <a:pt x="1241" y="33"/>
                  </a:lnTo>
                  <a:lnTo>
                    <a:pt x="1244" y="33"/>
                  </a:lnTo>
                  <a:lnTo>
                    <a:pt x="1246" y="33"/>
                  </a:lnTo>
                  <a:lnTo>
                    <a:pt x="1248" y="31"/>
                  </a:lnTo>
                  <a:lnTo>
                    <a:pt x="1249" y="31"/>
                  </a:lnTo>
                  <a:lnTo>
                    <a:pt x="1249" y="29"/>
                  </a:lnTo>
                  <a:lnTo>
                    <a:pt x="1251" y="28"/>
                  </a:lnTo>
                  <a:lnTo>
                    <a:pt x="1254" y="28"/>
                  </a:lnTo>
                  <a:close/>
                  <a:moveTo>
                    <a:pt x="1223" y="26"/>
                  </a:moveTo>
                  <a:lnTo>
                    <a:pt x="1225" y="26"/>
                  </a:lnTo>
                  <a:lnTo>
                    <a:pt x="1226" y="26"/>
                  </a:lnTo>
                  <a:lnTo>
                    <a:pt x="1228" y="28"/>
                  </a:lnTo>
                  <a:lnTo>
                    <a:pt x="1226" y="29"/>
                  </a:lnTo>
                  <a:lnTo>
                    <a:pt x="1225" y="31"/>
                  </a:lnTo>
                  <a:lnTo>
                    <a:pt x="1225" y="31"/>
                  </a:lnTo>
                  <a:lnTo>
                    <a:pt x="1223" y="31"/>
                  </a:lnTo>
                  <a:lnTo>
                    <a:pt x="1220" y="31"/>
                  </a:lnTo>
                  <a:lnTo>
                    <a:pt x="1216" y="31"/>
                  </a:lnTo>
                  <a:lnTo>
                    <a:pt x="1215" y="31"/>
                  </a:lnTo>
                  <a:lnTo>
                    <a:pt x="1213" y="31"/>
                  </a:lnTo>
                  <a:lnTo>
                    <a:pt x="1212" y="31"/>
                  </a:lnTo>
                  <a:lnTo>
                    <a:pt x="1210" y="31"/>
                  </a:lnTo>
                  <a:lnTo>
                    <a:pt x="1208" y="33"/>
                  </a:lnTo>
                  <a:lnTo>
                    <a:pt x="1208" y="34"/>
                  </a:lnTo>
                  <a:lnTo>
                    <a:pt x="1207" y="34"/>
                  </a:lnTo>
                  <a:lnTo>
                    <a:pt x="1205" y="36"/>
                  </a:lnTo>
                  <a:lnTo>
                    <a:pt x="1202" y="36"/>
                  </a:lnTo>
                  <a:lnTo>
                    <a:pt x="1198" y="36"/>
                  </a:lnTo>
                  <a:lnTo>
                    <a:pt x="1197" y="38"/>
                  </a:lnTo>
                  <a:lnTo>
                    <a:pt x="1195" y="38"/>
                  </a:lnTo>
                  <a:lnTo>
                    <a:pt x="1190" y="38"/>
                  </a:lnTo>
                  <a:lnTo>
                    <a:pt x="1185" y="38"/>
                  </a:lnTo>
                  <a:lnTo>
                    <a:pt x="1180" y="38"/>
                  </a:lnTo>
                  <a:lnTo>
                    <a:pt x="1179" y="38"/>
                  </a:lnTo>
                  <a:lnTo>
                    <a:pt x="1172" y="38"/>
                  </a:lnTo>
                  <a:lnTo>
                    <a:pt x="1167" y="38"/>
                  </a:lnTo>
                  <a:lnTo>
                    <a:pt x="1161" y="38"/>
                  </a:lnTo>
                  <a:lnTo>
                    <a:pt x="1159" y="36"/>
                  </a:lnTo>
                  <a:lnTo>
                    <a:pt x="1157" y="34"/>
                  </a:lnTo>
                  <a:lnTo>
                    <a:pt x="1154" y="33"/>
                  </a:lnTo>
                  <a:lnTo>
                    <a:pt x="1153" y="31"/>
                  </a:lnTo>
                  <a:lnTo>
                    <a:pt x="1156" y="31"/>
                  </a:lnTo>
                  <a:lnTo>
                    <a:pt x="1157" y="31"/>
                  </a:lnTo>
                  <a:lnTo>
                    <a:pt x="1159" y="29"/>
                  </a:lnTo>
                  <a:lnTo>
                    <a:pt x="1161" y="28"/>
                  </a:lnTo>
                  <a:lnTo>
                    <a:pt x="1162" y="28"/>
                  </a:lnTo>
                  <a:lnTo>
                    <a:pt x="1164" y="28"/>
                  </a:lnTo>
                  <a:lnTo>
                    <a:pt x="1167" y="26"/>
                  </a:lnTo>
                  <a:lnTo>
                    <a:pt x="1169" y="26"/>
                  </a:lnTo>
                  <a:lnTo>
                    <a:pt x="1172" y="26"/>
                  </a:lnTo>
                  <a:lnTo>
                    <a:pt x="1174" y="28"/>
                  </a:lnTo>
                  <a:lnTo>
                    <a:pt x="1177" y="28"/>
                  </a:lnTo>
                  <a:lnTo>
                    <a:pt x="1180" y="28"/>
                  </a:lnTo>
                  <a:lnTo>
                    <a:pt x="1182" y="29"/>
                  </a:lnTo>
                  <a:lnTo>
                    <a:pt x="1182" y="29"/>
                  </a:lnTo>
                  <a:lnTo>
                    <a:pt x="1184" y="31"/>
                  </a:lnTo>
                  <a:lnTo>
                    <a:pt x="1187" y="31"/>
                  </a:lnTo>
                  <a:lnTo>
                    <a:pt x="1189" y="31"/>
                  </a:lnTo>
                  <a:lnTo>
                    <a:pt x="1190" y="31"/>
                  </a:lnTo>
                  <a:lnTo>
                    <a:pt x="1192" y="31"/>
                  </a:lnTo>
                  <a:lnTo>
                    <a:pt x="1194" y="29"/>
                  </a:lnTo>
                  <a:lnTo>
                    <a:pt x="1195" y="29"/>
                  </a:lnTo>
                  <a:lnTo>
                    <a:pt x="1197" y="29"/>
                  </a:lnTo>
                  <a:lnTo>
                    <a:pt x="1198" y="29"/>
                  </a:lnTo>
                  <a:lnTo>
                    <a:pt x="1200" y="29"/>
                  </a:lnTo>
                  <a:lnTo>
                    <a:pt x="1203" y="29"/>
                  </a:lnTo>
                  <a:lnTo>
                    <a:pt x="1207" y="28"/>
                  </a:lnTo>
                  <a:lnTo>
                    <a:pt x="1210" y="28"/>
                  </a:lnTo>
                  <a:lnTo>
                    <a:pt x="1213" y="28"/>
                  </a:lnTo>
                  <a:lnTo>
                    <a:pt x="1216" y="28"/>
                  </a:lnTo>
                  <a:lnTo>
                    <a:pt x="1220" y="28"/>
                  </a:lnTo>
                  <a:lnTo>
                    <a:pt x="1221" y="28"/>
                  </a:lnTo>
                  <a:lnTo>
                    <a:pt x="1221" y="26"/>
                  </a:lnTo>
                  <a:lnTo>
                    <a:pt x="1223" y="26"/>
                  </a:lnTo>
                  <a:close/>
                  <a:moveTo>
                    <a:pt x="1126" y="26"/>
                  </a:moveTo>
                  <a:lnTo>
                    <a:pt x="1130" y="26"/>
                  </a:lnTo>
                  <a:lnTo>
                    <a:pt x="1130" y="26"/>
                  </a:lnTo>
                  <a:lnTo>
                    <a:pt x="1133" y="28"/>
                  </a:lnTo>
                  <a:lnTo>
                    <a:pt x="1133" y="28"/>
                  </a:lnTo>
                  <a:lnTo>
                    <a:pt x="1135" y="28"/>
                  </a:lnTo>
                  <a:lnTo>
                    <a:pt x="1136" y="28"/>
                  </a:lnTo>
                  <a:lnTo>
                    <a:pt x="1138" y="28"/>
                  </a:lnTo>
                  <a:lnTo>
                    <a:pt x="1141" y="29"/>
                  </a:lnTo>
                  <a:lnTo>
                    <a:pt x="1144" y="28"/>
                  </a:lnTo>
                  <a:lnTo>
                    <a:pt x="1144" y="31"/>
                  </a:lnTo>
                  <a:lnTo>
                    <a:pt x="1144" y="33"/>
                  </a:lnTo>
                  <a:lnTo>
                    <a:pt x="1144" y="33"/>
                  </a:lnTo>
                  <a:lnTo>
                    <a:pt x="1146" y="33"/>
                  </a:lnTo>
                  <a:lnTo>
                    <a:pt x="1146" y="33"/>
                  </a:lnTo>
                  <a:lnTo>
                    <a:pt x="1144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0" y="33"/>
                  </a:lnTo>
                  <a:lnTo>
                    <a:pt x="1128" y="33"/>
                  </a:lnTo>
                  <a:lnTo>
                    <a:pt x="1128" y="34"/>
                  </a:lnTo>
                  <a:lnTo>
                    <a:pt x="1126" y="36"/>
                  </a:lnTo>
                  <a:lnTo>
                    <a:pt x="1125" y="36"/>
                  </a:lnTo>
                  <a:lnTo>
                    <a:pt x="1123" y="38"/>
                  </a:lnTo>
                  <a:lnTo>
                    <a:pt x="1120" y="38"/>
                  </a:lnTo>
                  <a:lnTo>
                    <a:pt x="1117" y="38"/>
                  </a:lnTo>
                  <a:lnTo>
                    <a:pt x="1115" y="38"/>
                  </a:lnTo>
                  <a:lnTo>
                    <a:pt x="1112" y="38"/>
                  </a:lnTo>
                  <a:lnTo>
                    <a:pt x="1110" y="38"/>
                  </a:lnTo>
                  <a:lnTo>
                    <a:pt x="1108" y="36"/>
                  </a:lnTo>
                  <a:lnTo>
                    <a:pt x="1107" y="34"/>
                  </a:lnTo>
                  <a:lnTo>
                    <a:pt x="1105" y="34"/>
                  </a:lnTo>
                  <a:lnTo>
                    <a:pt x="1105" y="33"/>
                  </a:lnTo>
                  <a:lnTo>
                    <a:pt x="1107" y="31"/>
                  </a:lnTo>
                  <a:lnTo>
                    <a:pt x="1108" y="29"/>
                  </a:lnTo>
                  <a:lnTo>
                    <a:pt x="1110" y="29"/>
                  </a:lnTo>
                  <a:lnTo>
                    <a:pt x="1112" y="29"/>
                  </a:lnTo>
                  <a:lnTo>
                    <a:pt x="1115" y="29"/>
                  </a:lnTo>
                  <a:lnTo>
                    <a:pt x="1117" y="29"/>
                  </a:lnTo>
                  <a:lnTo>
                    <a:pt x="1117" y="29"/>
                  </a:lnTo>
                  <a:lnTo>
                    <a:pt x="1118" y="28"/>
                  </a:lnTo>
                  <a:lnTo>
                    <a:pt x="1118" y="28"/>
                  </a:lnTo>
                  <a:lnTo>
                    <a:pt x="1120" y="28"/>
                  </a:lnTo>
                  <a:lnTo>
                    <a:pt x="1121" y="26"/>
                  </a:lnTo>
                  <a:lnTo>
                    <a:pt x="1125" y="26"/>
                  </a:lnTo>
                  <a:lnTo>
                    <a:pt x="1126" y="26"/>
                  </a:lnTo>
                  <a:close/>
                  <a:moveTo>
                    <a:pt x="1243" y="18"/>
                  </a:moveTo>
                  <a:lnTo>
                    <a:pt x="1257" y="18"/>
                  </a:lnTo>
                  <a:lnTo>
                    <a:pt x="1259" y="21"/>
                  </a:lnTo>
                  <a:lnTo>
                    <a:pt x="1259" y="21"/>
                  </a:lnTo>
                  <a:lnTo>
                    <a:pt x="1257" y="23"/>
                  </a:lnTo>
                  <a:lnTo>
                    <a:pt x="1256" y="23"/>
                  </a:lnTo>
                  <a:lnTo>
                    <a:pt x="1254" y="23"/>
                  </a:lnTo>
                  <a:lnTo>
                    <a:pt x="1252" y="23"/>
                  </a:lnTo>
                  <a:lnTo>
                    <a:pt x="1252" y="21"/>
                  </a:lnTo>
                  <a:lnTo>
                    <a:pt x="1251" y="21"/>
                  </a:lnTo>
                  <a:lnTo>
                    <a:pt x="1249" y="21"/>
                  </a:lnTo>
                  <a:lnTo>
                    <a:pt x="1248" y="23"/>
                  </a:lnTo>
                  <a:lnTo>
                    <a:pt x="1248" y="24"/>
                  </a:lnTo>
                  <a:lnTo>
                    <a:pt x="1246" y="24"/>
                  </a:lnTo>
                  <a:lnTo>
                    <a:pt x="1244" y="24"/>
                  </a:lnTo>
                  <a:lnTo>
                    <a:pt x="1243" y="23"/>
                  </a:lnTo>
                  <a:lnTo>
                    <a:pt x="1243" y="21"/>
                  </a:lnTo>
                  <a:lnTo>
                    <a:pt x="1243" y="20"/>
                  </a:lnTo>
                  <a:lnTo>
                    <a:pt x="1243" y="18"/>
                  </a:lnTo>
                  <a:close/>
                  <a:moveTo>
                    <a:pt x="1336" y="11"/>
                  </a:moveTo>
                  <a:lnTo>
                    <a:pt x="1336" y="13"/>
                  </a:lnTo>
                  <a:lnTo>
                    <a:pt x="1338" y="15"/>
                  </a:lnTo>
                  <a:lnTo>
                    <a:pt x="1339" y="20"/>
                  </a:lnTo>
                  <a:lnTo>
                    <a:pt x="1339" y="23"/>
                  </a:lnTo>
                  <a:lnTo>
                    <a:pt x="1338" y="26"/>
                  </a:lnTo>
                  <a:lnTo>
                    <a:pt x="1336" y="28"/>
                  </a:lnTo>
                  <a:lnTo>
                    <a:pt x="1336" y="29"/>
                  </a:lnTo>
                  <a:lnTo>
                    <a:pt x="1334" y="29"/>
                  </a:lnTo>
                  <a:lnTo>
                    <a:pt x="1324" y="29"/>
                  </a:lnTo>
                  <a:lnTo>
                    <a:pt x="1323" y="28"/>
                  </a:lnTo>
                  <a:lnTo>
                    <a:pt x="1323" y="28"/>
                  </a:lnTo>
                  <a:lnTo>
                    <a:pt x="1323" y="23"/>
                  </a:lnTo>
                  <a:lnTo>
                    <a:pt x="1324" y="18"/>
                  </a:lnTo>
                  <a:lnTo>
                    <a:pt x="1328" y="16"/>
                  </a:lnTo>
                  <a:lnTo>
                    <a:pt x="1331" y="13"/>
                  </a:lnTo>
                  <a:lnTo>
                    <a:pt x="1336" y="11"/>
                  </a:lnTo>
                  <a:close/>
                  <a:moveTo>
                    <a:pt x="1020" y="0"/>
                  </a:moveTo>
                  <a:lnTo>
                    <a:pt x="1023" y="2"/>
                  </a:lnTo>
                  <a:lnTo>
                    <a:pt x="1027" y="2"/>
                  </a:lnTo>
                  <a:lnTo>
                    <a:pt x="1028" y="3"/>
                  </a:lnTo>
                  <a:lnTo>
                    <a:pt x="1031" y="3"/>
                  </a:lnTo>
                  <a:lnTo>
                    <a:pt x="1033" y="5"/>
                  </a:lnTo>
                  <a:lnTo>
                    <a:pt x="1036" y="5"/>
                  </a:lnTo>
                  <a:lnTo>
                    <a:pt x="1040" y="6"/>
                  </a:lnTo>
                  <a:lnTo>
                    <a:pt x="1043" y="6"/>
                  </a:lnTo>
                  <a:lnTo>
                    <a:pt x="1045" y="6"/>
                  </a:lnTo>
                  <a:lnTo>
                    <a:pt x="1046" y="6"/>
                  </a:lnTo>
                  <a:lnTo>
                    <a:pt x="1049" y="6"/>
                  </a:lnTo>
                  <a:lnTo>
                    <a:pt x="1053" y="6"/>
                  </a:lnTo>
                  <a:lnTo>
                    <a:pt x="1056" y="6"/>
                  </a:lnTo>
                  <a:lnTo>
                    <a:pt x="1059" y="6"/>
                  </a:lnTo>
                  <a:lnTo>
                    <a:pt x="1061" y="6"/>
                  </a:lnTo>
                  <a:lnTo>
                    <a:pt x="1063" y="6"/>
                  </a:lnTo>
                  <a:lnTo>
                    <a:pt x="1064" y="8"/>
                  </a:lnTo>
                  <a:lnTo>
                    <a:pt x="1066" y="8"/>
                  </a:lnTo>
                  <a:lnTo>
                    <a:pt x="1069" y="10"/>
                  </a:lnTo>
                  <a:lnTo>
                    <a:pt x="1072" y="10"/>
                  </a:lnTo>
                  <a:lnTo>
                    <a:pt x="1069" y="11"/>
                  </a:lnTo>
                  <a:lnTo>
                    <a:pt x="1066" y="13"/>
                  </a:lnTo>
                  <a:lnTo>
                    <a:pt x="1063" y="13"/>
                  </a:lnTo>
                  <a:lnTo>
                    <a:pt x="1059" y="13"/>
                  </a:lnTo>
                  <a:lnTo>
                    <a:pt x="1058" y="13"/>
                  </a:lnTo>
                  <a:lnTo>
                    <a:pt x="1056" y="13"/>
                  </a:lnTo>
                  <a:lnTo>
                    <a:pt x="1056" y="15"/>
                  </a:lnTo>
                  <a:lnTo>
                    <a:pt x="1054" y="16"/>
                  </a:lnTo>
                  <a:lnTo>
                    <a:pt x="1054" y="18"/>
                  </a:lnTo>
                  <a:lnTo>
                    <a:pt x="1054" y="20"/>
                  </a:lnTo>
                  <a:lnTo>
                    <a:pt x="1079" y="20"/>
                  </a:lnTo>
                  <a:lnTo>
                    <a:pt x="1081" y="23"/>
                  </a:lnTo>
                  <a:lnTo>
                    <a:pt x="1082" y="24"/>
                  </a:lnTo>
                  <a:lnTo>
                    <a:pt x="1085" y="26"/>
                  </a:lnTo>
                  <a:lnTo>
                    <a:pt x="1087" y="26"/>
                  </a:lnTo>
                  <a:lnTo>
                    <a:pt x="1089" y="26"/>
                  </a:lnTo>
                  <a:lnTo>
                    <a:pt x="1090" y="28"/>
                  </a:lnTo>
                  <a:lnTo>
                    <a:pt x="1092" y="29"/>
                  </a:lnTo>
                  <a:lnTo>
                    <a:pt x="1092" y="33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87" y="38"/>
                  </a:lnTo>
                  <a:lnTo>
                    <a:pt x="1084" y="38"/>
                  </a:lnTo>
                  <a:lnTo>
                    <a:pt x="1081" y="36"/>
                  </a:lnTo>
                  <a:lnTo>
                    <a:pt x="1077" y="34"/>
                  </a:lnTo>
                  <a:lnTo>
                    <a:pt x="1074" y="33"/>
                  </a:lnTo>
                  <a:lnTo>
                    <a:pt x="1074" y="31"/>
                  </a:lnTo>
                  <a:lnTo>
                    <a:pt x="1074" y="31"/>
                  </a:lnTo>
                  <a:lnTo>
                    <a:pt x="1072" y="29"/>
                  </a:lnTo>
                  <a:lnTo>
                    <a:pt x="1071" y="29"/>
                  </a:lnTo>
                  <a:lnTo>
                    <a:pt x="1069" y="28"/>
                  </a:lnTo>
                  <a:lnTo>
                    <a:pt x="1066" y="28"/>
                  </a:lnTo>
                  <a:lnTo>
                    <a:pt x="1064" y="28"/>
                  </a:lnTo>
                  <a:lnTo>
                    <a:pt x="1063" y="28"/>
                  </a:lnTo>
                  <a:lnTo>
                    <a:pt x="1061" y="28"/>
                  </a:lnTo>
                  <a:lnTo>
                    <a:pt x="1059" y="28"/>
                  </a:lnTo>
                  <a:lnTo>
                    <a:pt x="1053" y="28"/>
                  </a:lnTo>
                  <a:lnTo>
                    <a:pt x="1051" y="28"/>
                  </a:lnTo>
                  <a:lnTo>
                    <a:pt x="1051" y="26"/>
                  </a:lnTo>
                  <a:lnTo>
                    <a:pt x="1049" y="26"/>
                  </a:lnTo>
                  <a:lnTo>
                    <a:pt x="1046" y="26"/>
                  </a:lnTo>
                  <a:lnTo>
                    <a:pt x="1046" y="28"/>
                  </a:lnTo>
                  <a:lnTo>
                    <a:pt x="1045" y="29"/>
                  </a:lnTo>
                  <a:lnTo>
                    <a:pt x="1045" y="31"/>
                  </a:lnTo>
                  <a:lnTo>
                    <a:pt x="1045" y="33"/>
                  </a:lnTo>
                  <a:lnTo>
                    <a:pt x="1041" y="33"/>
                  </a:lnTo>
                  <a:lnTo>
                    <a:pt x="1038" y="31"/>
                  </a:lnTo>
                  <a:lnTo>
                    <a:pt x="1036" y="31"/>
                  </a:lnTo>
                  <a:lnTo>
                    <a:pt x="1033" y="31"/>
                  </a:lnTo>
                  <a:lnTo>
                    <a:pt x="1033" y="31"/>
                  </a:lnTo>
                  <a:lnTo>
                    <a:pt x="1031" y="29"/>
                  </a:lnTo>
                  <a:lnTo>
                    <a:pt x="1031" y="29"/>
                  </a:lnTo>
                  <a:lnTo>
                    <a:pt x="1028" y="28"/>
                  </a:lnTo>
                  <a:lnTo>
                    <a:pt x="1027" y="26"/>
                  </a:lnTo>
                  <a:lnTo>
                    <a:pt x="1025" y="24"/>
                  </a:lnTo>
                  <a:lnTo>
                    <a:pt x="1020" y="24"/>
                  </a:lnTo>
                  <a:lnTo>
                    <a:pt x="1017" y="24"/>
                  </a:lnTo>
                  <a:lnTo>
                    <a:pt x="1013" y="24"/>
                  </a:lnTo>
                  <a:lnTo>
                    <a:pt x="1010" y="24"/>
                  </a:lnTo>
                  <a:lnTo>
                    <a:pt x="1009" y="24"/>
                  </a:lnTo>
                  <a:lnTo>
                    <a:pt x="1007" y="24"/>
                  </a:lnTo>
                  <a:lnTo>
                    <a:pt x="1005" y="23"/>
                  </a:lnTo>
                  <a:lnTo>
                    <a:pt x="1004" y="23"/>
                  </a:lnTo>
                  <a:lnTo>
                    <a:pt x="1004" y="21"/>
                  </a:lnTo>
                  <a:lnTo>
                    <a:pt x="1004" y="20"/>
                  </a:lnTo>
                  <a:lnTo>
                    <a:pt x="1002" y="20"/>
                  </a:lnTo>
                  <a:lnTo>
                    <a:pt x="999" y="18"/>
                  </a:lnTo>
                  <a:lnTo>
                    <a:pt x="995" y="18"/>
                  </a:lnTo>
                  <a:lnTo>
                    <a:pt x="992" y="18"/>
                  </a:lnTo>
                  <a:lnTo>
                    <a:pt x="989" y="20"/>
                  </a:lnTo>
                  <a:lnTo>
                    <a:pt x="986" y="20"/>
                  </a:lnTo>
                  <a:lnTo>
                    <a:pt x="982" y="20"/>
                  </a:lnTo>
                  <a:lnTo>
                    <a:pt x="979" y="20"/>
                  </a:lnTo>
                  <a:lnTo>
                    <a:pt x="977" y="20"/>
                  </a:lnTo>
                  <a:lnTo>
                    <a:pt x="974" y="21"/>
                  </a:lnTo>
                  <a:lnTo>
                    <a:pt x="971" y="23"/>
                  </a:lnTo>
                  <a:lnTo>
                    <a:pt x="969" y="23"/>
                  </a:lnTo>
                  <a:lnTo>
                    <a:pt x="968" y="21"/>
                  </a:lnTo>
                  <a:lnTo>
                    <a:pt x="966" y="20"/>
                  </a:lnTo>
                  <a:lnTo>
                    <a:pt x="964" y="18"/>
                  </a:lnTo>
                  <a:lnTo>
                    <a:pt x="963" y="18"/>
                  </a:lnTo>
                  <a:lnTo>
                    <a:pt x="963" y="16"/>
                  </a:lnTo>
                  <a:lnTo>
                    <a:pt x="961" y="15"/>
                  </a:lnTo>
                  <a:lnTo>
                    <a:pt x="958" y="13"/>
                  </a:lnTo>
                  <a:lnTo>
                    <a:pt x="956" y="13"/>
                  </a:lnTo>
                  <a:lnTo>
                    <a:pt x="955" y="13"/>
                  </a:lnTo>
                  <a:lnTo>
                    <a:pt x="951" y="13"/>
                  </a:lnTo>
                  <a:lnTo>
                    <a:pt x="950" y="13"/>
                  </a:lnTo>
                  <a:lnTo>
                    <a:pt x="950" y="6"/>
                  </a:lnTo>
                  <a:lnTo>
                    <a:pt x="940" y="6"/>
                  </a:lnTo>
                  <a:lnTo>
                    <a:pt x="940" y="3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865563" y="3749675"/>
              <a:ext cx="5673725" cy="1774825"/>
            </a:xfrm>
            <a:custGeom>
              <a:avLst/>
              <a:gdLst>
                <a:gd name="T0" fmla="*/ 3250 w 3574"/>
                <a:gd name="T1" fmla="*/ 290 h 1118"/>
                <a:gd name="T2" fmla="*/ 3493 w 3574"/>
                <a:gd name="T3" fmla="*/ 282 h 1118"/>
                <a:gd name="T4" fmla="*/ 3132 w 3574"/>
                <a:gd name="T5" fmla="*/ 244 h 1118"/>
                <a:gd name="T6" fmla="*/ 3323 w 3574"/>
                <a:gd name="T7" fmla="*/ 221 h 1118"/>
                <a:gd name="T8" fmla="*/ 3446 w 3574"/>
                <a:gd name="T9" fmla="*/ 278 h 1118"/>
                <a:gd name="T10" fmla="*/ 3459 w 3574"/>
                <a:gd name="T11" fmla="*/ 342 h 1118"/>
                <a:gd name="T12" fmla="*/ 3354 w 3574"/>
                <a:gd name="T13" fmla="*/ 326 h 1118"/>
                <a:gd name="T14" fmla="*/ 3307 w 3574"/>
                <a:gd name="T15" fmla="*/ 275 h 1118"/>
                <a:gd name="T16" fmla="*/ 3241 w 3574"/>
                <a:gd name="T17" fmla="*/ 229 h 1118"/>
                <a:gd name="T18" fmla="*/ 3120 w 3574"/>
                <a:gd name="T19" fmla="*/ 218 h 1118"/>
                <a:gd name="T20" fmla="*/ 2731 w 3574"/>
                <a:gd name="T21" fmla="*/ 224 h 1118"/>
                <a:gd name="T22" fmla="*/ 3068 w 3574"/>
                <a:gd name="T23" fmla="*/ 213 h 1118"/>
                <a:gd name="T24" fmla="*/ 3063 w 3574"/>
                <a:gd name="T25" fmla="*/ 247 h 1118"/>
                <a:gd name="T26" fmla="*/ 3012 w 3574"/>
                <a:gd name="T27" fmla="*/ 231 h 1118"/>
                <a:gd name="T28" fmla="*/ 3246 w 3574"/>
                <a:gd name="T29" fmla="*/ 216 h 1118"/>
                <a:gd name="T30" fmla="*/ 3227 w 3574"/>
                <a:gd name="T31" fmla="*/ 195 h 1118"/>
                <a:gd name="T32" fmla="*/ 2690 w 3574"/>
                <a:gd name="T33" fmla="*/ 167 h 1118"/>
                <a:gd name="T34" fmla="*/ 3048 w 3574"/>
                <a:gd name="T35" fmla="*/ 170 h 1118"/>
                <a:gd name="T36" fmla="*/ 3142 w 3574"/>
                <a:gd name="T37" fmla="*/ 203 h 1118"/>
                <a:gd name="T38" fmla="*/ 2672 w 3574"/>
                <a:gd name="T39" fmla="*/ 110 h 1118"/>
                <a:gd name="T40" fmla="*/ 2755 w 3574"/>
                <a:gd name="T41" fmla="*/ 159 h 1118"/>
                <a:gd name="T42" fmla="*/ 2826 w 3574"/>
                <a:gd name="T43" fmla="*/ 213 h 1118"/>
                <a:gd name="T44" fmla="*/ 2795 w 3574"/>
                <a:gd name="T45" fmla="*/ 273 h 1118"/>
                <a:gd name="T46" fmla="*/ 2703 w 3574"/>
                <a:gd name="T47" fmla="*/ 154 h 1118"/>
                <a:gd name="T48" fmla="*/ 3009 w 3574"/>
                <a:gd name="T49" fmla="*/ 105 h 1118"/>
                <a:gd name="T50" fmla="*/ 3002 w 3574"/>
                <a:gd name="T51" fmla="*/ 182 h 1118"/>
                <a:gd name="T52" fmla="*/ 2930 w 3574"/>
                <a:gd name="T53" fmla="*/ 237 h 1118"/>
                <a:gd name="T54" fmla="*/ 2870 w 3574"/>
                <a:gd name="T55" fmla="*/ 172 h 1118"/>
                <a:gd name="T56" fmla="*/ 2960 w 3574"/>
                <a:gd name="T57" fmla="*/ 113 h 1118"/>
                <a:gd name="T58" fmla="*/ 2438 w 3574"/>
                <a:gd name="T59" fmla="*/ 93 h 1118"/>
                <a:gd name="T60" fmla="*/ 3122 w 3574"/>
                <a:gd name="T61" fmla="*/ 98 h 1118"/>
                <a:gd name="T62" fmla="*/ 3074 w 3574"/>
                <a:gd name="T63" fmla="*/ 66 h 1118"/>
                <a:gd name="T64" fmla="*/ 146 w 3574"/>
                <a:gd name="T65" fmla="*/ 31 h 1118"/>
                <a:gd name="T66" fmla="*/ 197 w 3574"/>
                <a:gd name="T67" fmla="*/ 16 h 1118"/>
                <a:gd name="T68" fmla="*/ 292 w 3574"/>
                <a:gd name="T69" fmla="*/ 43 h 1118"/>
                <a:gd name="T70" fmla="*/ 382 w 3574"/>
                <a:gd name="T71" fmla="*/ 100 h 1118"/>
                <a:gd name="T72" fmla="*/ 464 w 3574"/>
                <a:gd name="T73" fmla="*/ 157 h 1118"/>
                <a:gd name="T74" fmla="*/ 490 w 3574"/>
                <a:gd name="T75" fmla="*/ 205 h 1118"/>
                <a:gd name="T76" fmla="*/ 565 w 3574"/>
                <a:gd name="T77" fmla="*/ 236 h 1118"/>
                <a:gd name="T78" fmla="*/ 694 w 3574"/>
                <a:gd name="T79" fmla="*/ 265 h 1118"/>
                <a:gd name="T80" fmla="*/ 657 w 3574"/>
                <a:gd name="T81" fmla="*/ 377 h 1118"/>
                <a:gd name="T82" fmla="*/ 617 w 3574"/>
                <a:gd name="T83" fmla="*/ 508 h 1118"/>
                <a:gd name="T84" fmla="*/ 495 w 3574"/>
                <a:gd name="T85" fmla="*/ 586 h 1118"/>
                <a:gd name="T86" fmla="*/ 457 w 3574"/>
                <a:gd name="T87" fmla="*/ 665 h 1118"/>
                <a:gd name="T88" fmla="*/ 380 w 3574"/>
                <a:gd name="T89" fmla="*/ 735 h 1118"/>
                <a:gd name="T90" fmla="*/ 344 w 3574"/>
                <a:gd name="T91" fmla="*/ 804 h 1118"/>
                <a:gd name="T92" fmla="*/ 257 w 3574"/>
                <a:gd name="T93" fmla="*/ 866 h 1118"/>
                <a:gd name="T94" fmla="*/ 220 w 3574"/>
                <a:gd name="T95" fmla="*/ 949 h 1118"/>
                <a:gd name="T96" fmla="*/ 190 w 3574"/>
                <a:gd name="T97" fmla="*/ 1043 h 1118"/>
                <a:gd name="T98" fmla="*/ 234 w 3574"/>
                <a:gd name="T99" fmla="*/ 1110 h 1118"/>
                <a:gd name="T100" fmla="*/ 138 w 3574"/>
                <a:gd name="T101" fmla="*/ 1080 h 1118"/>
                <a:gd name="T102" fmla="*/ 102 w 3574"/>
                <a:gd name="T103" fmla="*/ 1020 h 1118"/>
                <a:gd name="T104" fmla="*/ 107 w 3574"/>
                <a:gd name="T105" fmla="*/ 959 h 1118"/>
                <a:gd name="T106" fmla="*/ 108 w 3574"/>
                <a:gd name="T107" fmla="*/ 907 h 1118"/>
                <a:gd name="T108" fmla="*/ 105 w 3574"/>
                <a:gd name="T109" fmla="*/ 868 h 1118"/>
                <a:gd name="T110" fmla="*/ 126 w 3574"/>
                <a:gd name="T111" fmla="*/ 768 h 1118"/>
                <a:gd name="T112" fmla="*/ 148 w 3574"/>
                <a:gd name="T113" fmla="*/ 648 h 1118"/>
                <a:gd name="T114" fmla="*/ 166 w 3574"/>
                <a:gd name="T115" fmla="*/ 534 h 1118"/>
                <a:gd name="T116" fmla="*/ 102 w 3574"/>
                <a:gd name="T117" fmla="*/ 424 h 1118"/>
                <a:gd name="T118" fmla="*/ 41 w 3574"/>
                <a:gd name="T119" fmla="*/ 319 h 1118"/>
                <a:gd name="T120" fmla="*/ 10 w 3574"/>
                <a:gd name="T121" fmla="*/ 233 h 1118"/>
                <a:gd name="T122" fmla="*/ 59 w 3574"/>
                <a:gd name="T123" fmla="*/ 143 h 1118"/>
                <a:gd name="T124" fmla="*/ 74 w 3574"/>
                <a:gd name="T125" fmla="*/ 51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4" h="1118">
                  <a:moveTo>
                    <a:pt x="3556" y="272"/>
                  </a:moveTo>
                  <a:lnTo>
                    <a:pt x="3557" y="272"/>
                  </a:lnTo>
                  <a:lnTo>
                    <a:pt x="3557" y="273"/>
                  </a:lnTo>
                  <a:lnTo>
                    <a:pt x="3557" y="275"/>
                  </a:lnTo>
                  <a:lnTo>
                    <a:pt x="3557" y="277"/>
                  </a:lnTo>
                  <a:lnTo>
                    <a:pt x="3559" y="278"/>
                  </a:lnTo>
                  <a:lnTo>
                    <a:pt x="3561" y="278"/>
                  </a:lnTo>
                  <a:lnTo>
                    <a:pt x="3564" y="280"/>
                  </a:lnTo>
                  <a:lnTo>
                    <a:pt x="3565" y="282"/>
                  </a:lnTo>
                  <a:lnTo>
                    <a:pt x="3567" y="283"/>
                  </a:lnTo>
                  <a:lnTo>
                    <a:pt x="3569" y="285"/>
                  </a:lnTo>
                  <a:lnTo>
                    <a:pt x="3570" y="287"/>
                  </a:lnTo>
                  <a:lnTo>
                    <a:pt x="3570" y="288"/>
                  </a:lnTo>
                  <a:lnTo>
                    <a:pt x="3570" y="290"/>
                  </a:lnTo>
                  <a:lnTo>
                    <a:pt x="3570" y="291"/>
                  </a:lnTo>
                  <a:lnTo>
                    <a:pt x="3572" y="293"/>
                  </a:lnTo>
                  <a:lnTo>
                    <a:pt x="3572" y="295"/>
                  </a:lnTo>
                  <a:lnTo>
                    <a:pt x="3574" y="296"/>
                  </a:lnTo>
                  <a:lnTo>
                    <a:pt x="3572" y="296"/>
                  </a:lnTo>
                  <a:lnTo>
                    <a:pt x="3570" y="298"/>
                  </a:lnTo>
                  <a:lnTo>
                    <a:pt x="3570" y="298"/>
                  </a:lnTo>
                  <a:lnTo>
                    <a:pt x="3569" y="296"/>
                  </a:lnTo>
                  <a:lnTo>
                    <a:pt x="3567" y="296"/>
                  </a:lnTo>
                  <a:lnTo>
                    <a:pt x="3565" y="295"/>
                  </a:lnTo>
                  <a:lnTo>
                    <a:pt x="3564" y="293"/>
                  </a:lnTo>
                  <a:lnTo>
                    <a:pt x="3562" y="291"/>
                  </a:lnTo>
                  <a:lnTo>
                    <a:pt x="3562" y="290"/>
                  </a:lnTo>
                  <a:lnTo>
                    <a:pt x="3561" y="288"/>
                  </a:lnTo>
                  <a:lnTo>
                    <a:pt x="3557" y="287"/>
                  </a:lnTo>
                  <a:lnTo>
                    <a:pt x="3556" y="285"/>
                  </a:lnTo>
                  <a:lnTo>
                    <a:pt x="3554" y="285"/>
                  </a:lnTo>
                  <a:lnTo>
                    <a:pt x="3554" y="283"/>
                  </a:lnTo>
                  <a:lnTo>
                    <a:pt x="3554" y="282"/>
                  </a:lnTo>
                  <a:lnTo>
                    <a:pt x="3554" y="280"/>
                  </a:lnTo>
                  <a:lnTo>
                    <a:pt x="3554" y="278"/>
                  </a:lnTo>
                  <a:lnTo>
                    <a:pt x="3554" y="275"/>
                  </a:lnTo>
                  <a:lnTo>
                    <a:pt x="3552" y="273"/>
                  </a:lnTo>
                  <a:lnTo>
                    <a:pt x="3552" y="272"/>
                  </a:lnTo>
                  <a:lnTo>
                    <a:pt x="3554" y="272"/>
                  </a:lnTo>
                  <a:lnTo>
                    <a:pt x="3556" y="272"/>
                  </a:lnTo>
                  <a:close/>
                  <a:moveTo>
                    <a:pt x="3254" y="269"/>
                  </a:moveTo>
                  <a:lnTo>
                    <a:pt x="3256" y="270"/>
                  </a:lnTo>
                  <a:lnTo>
                    <a:pt x="3256" y="270"/>
                  </a:lnTo>
                  <a:lnTo>
                    <a:pt x="3258" y="272"/>
                  </a:lnTo>
                  <a:lnTo>
                    <a:pt x="3258" y="272"/>
                  </a:lnTo>
                  <a:lnTo>
                    <a:pt x="3258" y="277"/>
                  </a:lnTo>
                  <a:lnTo>
                    <a:pt x="3256" y="280"/>
                  </a:lnTo>
                  <a:lnTo>
                    <a:pt x="3253" y="283"/>
                  </a:lnTo>
                  <a:lnTo>
                    <a:pt x="3253" y="285"/>
                  </a:lnTo>
                  <a:lnTo>
                    <a:pt x="3253" y="287"/>
                  </a:lnTo>
                  <a:lnTo>
                    <a:pt x="3251" y="288"/>
                  </a:lnTo>
                  <a:lnTo>
                    <a:pt x="3250" y="290"/>
                  </a:lnTo>
                  <a:lnTo>
                    <a:pt x="3246" y="290"/>
                  </a:lnTo>
                  <a:lnTo>
                    <a:pt x="3245" y="290"/>
                  </a:lnTo>
                  <a:lnTo>
                    <a:pt x="3243" y="290"/>
                  </a:lnTo>
                  <a:lnTo>
                    <a:pt x="3243" y="290"/>
                  </a:lnTo>
                  <a:lnTo>
                    <a:pt x="3241" y="288"/>
                  </a:lnTo>
                  <a:lnTo>
                    <a:pt x="3243" y="287"/>
                  </a:lnTo>
                  <a:lnTo>
                    <a:pt x="3243" y="287"/>
                  </a:lnTo>
                  <a:lnTo>
                    <a:pt x="3243" y="285"/>
                  </a:lnTo>
                  <a:lnTo>
                    <a:pt x="3243" y="283"/>
                  </a:lnTo>
                  <a:lnTo>
                    <a:pt x="3245" y="282"/>
                  </a:lnTo>
                  <a:lnTo>
                    <a:pt x="3245" y="278"/>
                  </a:lnTo>
                  <a:lnTo>
                    <a:pt x="3245" y="277"/>
                  </a:lnTo>
                  <a:lnTo>
                    <a:pt x="3245" y="275"/>
                  </a:lnTo>
                  <a:lnTo>
                    <a:pt x="3246" y="275"/>
                  </a:lnTo>
                  <a:lnTo>
                    <a:pt x="3246" y="273"/>
                  </a:lnTo>
                  <a:lnTo>
                    <a:pt x="3248" y="273"/>
                  </a:lnTo>
                  <a:lnTo>
                    <a:pt x="3250" y="272"/>
                  </a:lnTo>
                  <a:lnTo>
                    <a:pt x="3251" y="272"/>
                  </a:lnTo>
                  <a:lnTo>
                    <a:pt x="3254" y="269"/>
                  </a:lnTo>
                  <a:close/>
                  <a:moveTo>
                    <a:pt x="2767" y="265"/>
                  </a:moveTo>
                  <a:lnTo>
                    <a:pt x="2767" y="269"/>
                  </a:lnTo>
                  <a:lnTo>
                    <a:pt x="2768" y="269"/>
                  </a:lnTo>
                  <a:lnTo>
                    <a:pt x="2768" y="270"/>
                  </a:lnTo>
                  <a:lnTo>
                    <a:pt x="2768" y="273"/>
                  </a:lnTo>
                  <a:lnTo>
                    <a:pt x="2765" y="272"/>
                  </a:lnTo>
                  <a:lnTo>
                    <a:pt x="2765" y="269"/>
                  </a:lnTo>
                  <a:lnTo>
                    <a:pt x="2767" y="267"/>
                  </a:lnTo>
                  <a:lnTo>
                    <a:pt x="2767" y="265"/>
                  </a:lnTo>
                  <a:close/>
                  <a:moveTo>
                    <a:pt x="3516" y="252"/>
                  </a:moveTo>
                  <a:lnTo>
                    <a:pt x="3518" y="252"/>
                  </a:lnTo>
                  <a:lnTo>
                    <a:pt x="3518" y="254"/>
                  </a:lnTo>
                  <a:lnTo>
                    <a:pt x="3518" y="254"/>
                  </a:lnTo>
                  <a:lnTo>
                    <a:pt x="3518" y="255"/>
                  </a:lnTo>
                  <a:lnTo>
                    <a:pt x="3518" y="257"/>
                  </a:lnTo>
                  <a:lnTo>
                    <a:pt x="3518" y="259"/>
                  </a:lnTo>
                  <a:lnTo>
                    <a:pt x="3516" y="260"/>
                  </a:lnTo>
                  <a:lnTo>
                    <a:pt x="3516" y="260"/>
                  </a:lnTo>
                  <a:lnTo>
                    <a:pt x="3515" y="264"/>
                  </a:lnTo>
                  <a:lnTo>
                    <a:pt x="3515" y="267"/>
                  </a:lnTo>
                  <a:lnTo>
                    <a:pt x="3513" y="270"/>
                  </a:lnTo>
                  <a:lnTo>
                    <a:pt x="3511" y="273"/>
                  </a:lnTo>
                  <a:lnTo>
                    <a:pt x="3510" y="275"/>
                  </a:lnTo>
                  <a:lnTo>
                    <a:pt x="3508" y="277"/>
                  </a:lnTo>
                  <a:lnTo>
                    <a:pt x="3505" y="277"/>
                  </a:lnTo>
                  <a:lnTo>
                    <a:pt x="3503" y="277"/>
                  </a:lnTo>
                  <a:lnTo>
                    <a:pt x="3502" y="277"/>
                  </a:lnTo>
                  <a:lnTo>
                    <a:pt x="3502" y="278"/>
                  </a:lnTo>
                  <a:lnTo>
                    <a:pt x="3500" y="280"/>
                  </a:lnTo>
                  <a:lnTo>
                    <a:pt x="3498" y="280"/>
                  </a:lnTo>
                  <a:lnTo>
                    <a:pt x="3498" y="282"/>
                  </a:lnTo>
                  <a:lnTo>
                    <a:pt x="3497" y="282"/>
                  </a:lnTo>
                  <a:lnTo>
                    <a:pt x="3493" y="282"/>
                  </a:lnTo>
                  <a:lnTo>
                    <a:pt x="3490" y="282"/>
                  </a:lnTo>
                  <a:lnTo>
                    <a:pt x="3487" y="282"/>
                  </a:lnTo>
                  <a:lnTo>
                    <a:pt x="3484" y="282"/>
                  </a:lnTo>
                  <a:lnTo>
                    <a:pt x="3480" y="282"/>
                  </a:lnTo>
                  <a:lnTo>
                    <a:pt x="3477" y="280"/>
                  </a:lnTo>
                  <a:lnTo>
                    <a:pt x="3472" y="280"/>
                  </a:lnTo>
                  <a:lnTo>
                    <a:pt x="3467" y="280"/>
                  </a:lnTo>
                  <a:lnTo>
                    <a:pt x="3464" y="280"/>
                  </a:lnTo>
                  <a:lnTo>
                    <a:pt x="3464" y="278"/>
                  </a:lnTo>
                  <a:lnTo>
                    <a:pt x="3464" y="275"/>
                  </a:lnTo>
                  <a:lnTo>
                    <a:pt x="3462" y="272"/>
                  </a:lnTo>
                  <a:lnTo>
                    <a:pt x="3464" y="270"/>
                  </a:lnTo>
                  <a:lnTo>
                    <a:pt x="3464" y="269"/>
                  </a:lnTo>
                  <a:lnTo>
                    <a:pt x="3464" y="267"/>
                  </a:lnTo>
                  <a:lnTo>
                    <a:pt x="3466" y="267"/>
                  </a:lnTo>
                  <a:lnTo>
                    <a:pt x="3467" y="269"/>
                  </a:lnTo>
                  <a:lnTo>
                    <a:pt x="3472" y="269"/>
                  </a:lnTo>
                  <a:lnTo>
                    <a:pt x="3477" y="269"/>
                  </a:lnTo>
                  <a:lnTo>
                    <a:pt x="3484" y="269"/>
                  </a:lnTo>
                  <a:lnTo>
                    <a:pt x="3489" y="269"/>
                  </a:lnTo>
                  <a:lnTo>
                    <a:pt x="3493" y="269"/>
                  </a:lnTo>
                  <a:lnTo>
                    <a:pt x="3498" y="269"/>
                  </a:lnTo>
                  <a:lnTo>
                    <a:pt x="3500" y="269"/>
                  </a:lnTo>
                  <a:lnTo>
                    <a:pt x="3502" y="269"/>
                  </a:lnTo>
                  <a:lnTo>
                    <a:pt x="3502" y="267"/>
                  </a:lnTo>
                  <a:lnTo>
                    <a:pt x="3502" y="265"/>
                  </a:lnTo>
                  <a:lnTo>
                    <a:pt x="3502" y="265"/>
                  </a:lnTo>
                  <a:lnTo>
                    <a:pt x="3503" y="264"/>
                  </a:lnTo>
                  <a:lnTo>
                    <a:pt x="3505" y="262"/>
                  </a:lnTo>
                  <a:lnTo>
                    <a:pt x="3505" y="259"/>
                  </a:lnTo>
                  <a:lnTo>
                    <a:pt x="3505" y="257"/>
                  </a:lnTo>
                  <a:lnTo>
                    <a:pt x="3505" y="255"/>
                  </a:lnTo>
                  <a:lnTo>
                    <a:pt x="3507" y="254"/>
                  </a:lnTo>
                  <a:lnTo>
                    <a:pt x="3508" y="254"/>
                  </a:lnTo>
                  <a:lnTo>
                    <a:pt x="3510" y="252"/>
                  </a:lnTo>
                  <a:lnTo>
                    <a:pt x="3511" y="252"/>
                  </a:lnTo>
                  <a:lnTo>
                    <a:pt x="3513" y="252"/>
                  </a:lnTo>
                  <a:lnTo>
                    <a:pt x="3515" y="252"/>
                  </a:lnTo>
                  <a:lnTo>
                    <a:pt x="3515" y="252"/>
                  </a:lnTo>
                  <a:lnTo>
                    <a:pt x="3516" y="252"/>
                  </a:lnTo>
                  <a:close/>
                  <a:moveTo>
                    <a:pt x="3128" y="233"/>
                  </a:moveTo>
                  <a:lnTo>
                    <a:pt x="3132" y="233"/>
                  </a:lnTo>
                  <a:lnTo>
                    <a:pt x="3133" y="234"/>
                  </a:lnTo>
                  <a:lnTo>
                    <a:pt x="3137" y="234"/>
                  </a:lnTo>
                  <a:lnTo>
                    <a:pt x="3140" y="236"/>
                  </a:lnTo>
                  <a:lnTo>
                    <a:pt x="3142" y="236"/>
                  </a:lnTo>
                  <a:lnTo>
                    <a:pt x="3142" y="237"/>
                  </a:lnTo>
                  <a:lnTo>
                    <a:pt x="3142" y="239"/>
                  </a:lnTo>
                  <a:lnTo>
                    <a:pt x="3142" y="244"/>
                  </a:lnTo>
                  <a:lnTo>
                    <a:pt x="3135" y="244"/>
                  </a:lnTo>
                  <a:lnTo>
                    <a:pt x="3133" y="244"/>
                  </a:lnTo>
                  <a:lnTo>
                    <a:pt x="3132" y="244"/>
                  </a:lnTo>
                  <a:lnTo>
                    <a:pt x="3130" y="242"/>
                  </a:lnTo>
                  <a:lnTo>
                    <a:pt x="3128" y="241"/>
                  </a:lnTo>
                  <a:lnTo>
                    <a:pt x="3127" y="239"/>
                  </a:lnTo>
                  <a:lnTo>
                    <a:pt x="3128" y="233"/>
                  </a:lnTo>
                  <a:close/>
                  <a:moveTo>
                    <a:pt x="3158" y="229"/>
                  </a:moveTo>
                  <a:lnTo>
                    <a:pt x="3160" y="229"/>
                  </a:lnTo>
                  <a:lnTo>
                    <a:pt x="3163" y="229"/>
                  </a:lnTo>
                  <a:lnTo>
                    <a:pt x="3164" y="231"/>
                  </a:lnTo>
                  <a:lnTo>
                    <a:pt x="3168" y="231"/>
                  </a:lnTo>
                  <a:lnTo>
                    <a:pt x="3171" y="233"/>
                  </a:lnTo>
                  <a:lnTo>
                    <a:pt x="3174" y="233"/>
                  </a:lnTo>
                  <a:lnTo>
                    <a:pt x="3178" y="233"/>
                  </a:lnTo>
                  <a:lnTo>
                    <a:pt x="3179" y="233"/>
                  </a:lnTo>
                  <a:lnTo>
                    <a:pt x="3181" y="233"/>
                  </a:lnTo>
                  <a:lnTo>
                    <a:pt x="3184" y="234"/>
                  </a:lnTo>
                  <a:lnTo>
                    <a:pt x="3187" y="234"/>
                  </a:lnTo>
                  <a:lnTo>
                    <a:pt x="3191" y="234"/>
                  </a:lnTo>
                  <a:lnTo>
                    <a:pt x="3196" y="234"/>
                  </a:lnTo>
                  <a:lnTo>
                    <a:pt x="3196" y="237"/>
                  </a:lnTo>
                  <a:lnTo>
                    <a:pt x="3196" y="241"/>
                  </a:lnTo>
                  <a:lnTo>
                    <a:pt x="3196" y="244"/>
                  </a:lnTo>
                  <a:lnTo>
                    <a:pt x="3192" y="244"/>
                  </a:lnTo>
                  <a:lnTo>
                    <a:pt x="3189" y="244"/>
                  </a:lnTo>
                  <a:lnTo>
                    <a:pt x="3187" y="242"/>
                  </a:lnTo>
                  <a:lnTo>
                    <a:pt x="3186" y="242"/>
                  </a:lnTo>
                  <a:lnTo>
                    <a:pt x="3182" y="241"/>
                  </a:lnTo>
                  <a:lnTo>
                    <a:pt x="3179" y="241"/>
                  </a:lnTo>
                  <a:lnTo>
                    <a:pt x="3178" y="239"/>
                  </a:lnTo>
                  <a:lnTo>
                    <a:pt x="3176" y="239"/>
                  </a:lnTo>
                  <a:lnTo>
                    <a:pt x="3173" y="239"/>
                  </a:lnTo>
                  <a:lnTo>
                    <a:pt x="3171" y="239"/>
                  </a:lnTo>
                  <a:lnTo>
                    <a:pt x="3169" y="239"/>
                  </a:lnTo>
                  <a:lnTo>
                    <a:pt x="3166" y="239"/>
                  </a:lnTo>
                  <a:lnTo>
                    <a:pt x="3163" y="239"/>
                  </a:lnTo>
                  <a:lnTo>
                    <a:pt x="3153" y="239"/>
                  </a:lnTo>
                  <a:lnTo>
                    <a:pt x="3153" y="237"/>
                  </a:lnTo>
                  <a:lnTo>
                    <a:pt x="3151" y="236"/>
                  </a:lnTo>
                  <a:lnTo>
                    <a:pt x="3153" y="234"/>
                  </a:lnTo>
                  <a:lnTo>
                    <a:pt x="3153" y="233"/>
                  </a:lnTo>
                  <a:lnTo>
                    <a:pt x="3153" y="236"/>
                  </a:lnTo>
                  <a:lnTo>
                    <a:pt x="3155" y="233"/>
                  </a:lnTo>
                  <a:lnTo>
                    <a:pt x="3155" y="231"/>
                  </a:lnTo>
                  <a:lnTo>
                    <a:pt x="3155" y="231"/>
                  </a:lnTo>
                  <a:lnTo>
                    <a:pt x="3156" y="229"/>
                  </a:lnTo>
                  <a:lnTo>
                    <a:pt x="3158" y="229"/>
                  </a:lnTo>
                  <a:close/>
                  <a:moveTo>
                    <a:pt x="3307" y="213"/>
                  </a:moveTo>
                  <a:lnTo>
                    <a:pt x="3308" y="215"/>
                  </a:lnTo>
                  <a:lnTo>
                    <a:pt x="3310" y="216"/>
                  </a:lnTo>
                  <a:lnTo>
                    <a:pt x="3313" y="216"/>
                  </a:lnTo>
                  <a:lnTo>
                    <a:pt x="3317" y="218"/>
                  </a:lnTo>
                  <a:lnTo>
                    <a:pt x="3320" y="219"/>
                  </a:lnTo>
                  <a:lnTo>
                    <a:pt x="3323" y="221"/>
                  </a:lnTo>
                  <a:lnTo>
                    <a:pt x="3326" y="223"/>
                  </a:lnTo>
                  <a:lnTo>
                    <a:pt x="3330" y="224"/>
                  </a:lnTo>
                  <a:lnTo>
                    <a:pt x="3333" y="228"/>
                  </a:lnTo>
                  <a:lnTo>
                    <a:pt x="3335" y="228"/>
                  </a:lnTo>
                  <a:lnTo>
                    <a:pt x="3338" y="228"/>
                  </a:lnTo>
                  <a:lnTo>
                    <a:pt x="3341" y="228"/>
                  </a:lnTo>
                  <a:lnTo>
                    <a:pt x="3343" y="228"/>
                  </a:lnTo>
                  <a:lnTo>
                    <a:pt x="3346" y="229"/>
                  </a:lnTo>
                  <a:lnTo>
                    <a:pt x="3349" y="229"/>
                  </a:lnTo>
                  <a:lnTo>
                    <a:pt x="3353" y="229"/>
                  </a:lnTo>
                  <a:lnTo>
                    <a:pt x="3356" y="229"/>
                  </a:lnTo>
                  <a:lnTo>
                    <a:pt x="3359" y="229"/>
                  </a:lnTo>
                  <a:lnTo>
                    <a:pt x="3361" y="229"/>
                  </a:lnTo>
                  <a:lnTo>
                    <a:pt x="3363" y="231"/>
                  </a:lnTo>
                  <a:lnTo>
                    <a:pt x="3366" y="233"/>
                  </a:lnTo>
                  <a:lnTo>
                    <a:pt x="3369" y="234"/>
                  </a:lnTo>
                  <a:lnTo>
                    <a:pt x="3372" y="236"/>
                  </a:lnTo>
                  <a:lnTo>
                    <a:pt x="3376" y="236"/>
                  </a:lnTo>
                  <a:lnTo>
                    <a:pt x="3379" y="237"/>
                  </a:lnTo>
                  <a:lnTo>
                    <a:pt x="3381" y="237"/>
                  </a:lnTo>
                  <a:lnTo>
                    <a:pt x="3382" y="237"/>
                  </a:lnTo>
                  <a:lnTo>
                    <a:pt x="3382" y="237"/>
                  </a:lnTo>
                  <a:lnTo>
                    <a:pt x="3382" y="239"/>
                  </a:lnTo>
                  <a:lnTo>
                    <a:pt x="3384" y="241"/>
                  </a:lnTo>
                  <a:lnTo>
                    <a:pt x="3387" y="242"/>
                  </a:lnTo>
                  <a:lnTo>
                    <a:pt x="3390" y="244"/>
                  </a:lnTo>
                  <a:lnTo>
                    <a:pt x="3394" y="244"/>
                  </a:lnTo>
                  <a:lnTo>
                    <a:pt x="3397" y="244"/>
                  </a:lnTo>
                  <a:lnTo>
                    <a:pt x="3399" y="244"/>
                  </a:lnTo>
                  <a:lnTo>
                    <a:pt x="3400" y="246"/>
                  </a:lnTo>
                  <a:lnTo>
                    <a:pt x="3403" y="247"/>
                  </a:lnTo>
                  <a:lnTo>
                    <a:pt x="3405" y="249"/>
                  </a:lnTo>
                  <a:lnTo>
                    <a:pt x="3407" y="252"/>
                  </a:lnTo>
                  <a:lnTo>
                    <a:pt x="3408" y="252"/>
                  </a:lnTo>
                  <a:lnTo>
                    <a:pt x="3410" y="254"/>
                  </a:lnTo>
                  <a:lnTo>
                    <a:pt x="3412" y="255"/>
                  </a:lnTo>
                  <a:lnTo>
                    <a:pt x="3413" y="257"/>
                  </a:lnTo>
                  <a:lnTo>
                    <a:pt x="3415" y="259"/>
                  </a:lnTo>
                  <a:lnTo>
                    <a:pt x="3417" y="259"/>
                  </a:lnTo>
                  <a:lnTo>
                    <a:pt x="3418" y="260"/>
                  </a:lnTo>
                  <a:lnTo>
                    <a:pt x="3420" y="260"/>
                  </a:lnTo>
                  <a:lnTo>
                    <a:pt x="3420" y="262"/>
                  </a:lnTo>
                  <a:lnTo>
                    <a:pt x="3420" y="264"/>
                  </a:lnTo>
                  <a:lnTo>
                    <a:pt x="3421" y="267"/>
                  </a:lnTo>
                  <a:lnTo>
                    <a:pt x="3421" y="270"/>
                  </a:lnTo>
                  <a:lnTo>
                    <a:pt x="3423" y="272"/>
                  </a:lnTo>
                  <a:lnTo>
                    <a:pt x="3425" y="272"/>
                  </a:lnTo>
                  <a:lnTo>
                    <a:pt x="3425" y="272"/>
                  </a:lnTo>
                  <a:lnTo>
                    <a:pt x="3426" y="273"/>
                  </a:lnTo>
                  <a:lnTo>
                    <a:pt x="3428" y="275"/>
                  </a:lnTo>
                  <a:lnTo>
                    <a:pt x="3443" y="275"/>
                  </a:lnTo>
                  <a:lnTo>
                    <a:pt x="3446" y="278"/>
                  </a:lnTo>
                  <a:lnTo>
                    <a:pt x="3448" y="280"/>
                  </a:lnTo>
                  <a:lnTo>
                    <a:pt x="3449" y="282"/>
                  </a:lnTo>
                  <a:lnTo>
                    <a:pt x="3451" y="282"/>
                  </a:lnTo>
                  <a:lnTo>
                    <a:pt x="3453" y="283"/>
                  </a:lnTo>
                  <a:lnTo>
                    <a:pt x="3453" y="288"/>
                  </a:lnTo>
                  <a:lnTo>
                    <a:pt x="3448" y="288"/>
                  </a:lnTo>
                  <a:lnTo>
                    <a:pt x="3444" y="288"/>
                  </a:lnTo>
                  <a:lnTo>
                    <a:pt x="3439" y="288"/>
                  </a:lnTo>
                  <a:lnTo>
                    <a:pt x="3439" y="303"/>
                  </a:lnTo>
                  <a:lnTo>
                    <a:pt x="3444" y="303"/>
                  </a:lnTo>
                  <a:lnTo>
                    <a:pt x="3449" y="303"/>
                  </a:lnTo>
                  <a:lnTo>
                    <a:pt x="3454" y="303"/>
                  </a:lnTo>
                  <a:lnTo>
                    <a:pt x="3454" y="323"/>
                  </a:lnTo>
                  <a:lnTo>
                    <a:pt x="3456" y="323"/>
                  </a:lnTo>
                  <a:lnTo>
                    <a:pt x="3459" y="323"/>
                  </a:lnTo>
                  <a:lnTo>
                    <a:pt x="3461" y="323"/>
                  </a:lnTo>
                  <a:lnTo>
                    <a:pt x="3462" y="324"/>
                  </a:lnTo>
                  <a:lnTo>
                    <a:pt x="3466" y="324"/>
                  </a:lnTo>
                  <a:lnTo>
                    <a:pt x="3467" y="326"/>
                  </a:lnTo>
                  <a:lnTo>
                    <a:pt x="3467" y="326"/>
                  </a:lnTo>
                  <a:lnTo>
                    <a:pt x="3469" y="327"/>
                  </a:lnTo>
                  <a:lnTo>
                    <a:pt x="3471" y="327"/>
                  </a:lnTo>
                  <a:lnTo>
                    <a:pt x="3472" y="327"/>
                  </a:lnTo>
                  <a:lnTo>
                    <a:pt x="3474" y="327"/>
                  </a:lnTo>
                  <a:lnTo>
                    <a:pt x="3475" y="327"/>
                  </a:lnTo>
                  <a:lnTo>
                    <a:pt x="3477" y="327"/>
                  </a:lnTo>
                  <a:lnTo>
                    <a:pt x="3479" y="329"/>
                  </a:lnTo>
                  <a:lnTo>
                    <a:pt x="3480" y="331"/>
                  </a:lnTo>
                  <a:lnTo>
                    <a:pt x="3482" y="332"/>
                  </a:lnTo>
                  <a:lnTo>
                    <a:pt x="3482" y="334"/>
                  </a:lnTo>
                  <a:lnTo>
                    <a:pt x="3484" y="336"/>
                  </a:lnTo>
                  <a:lnTo>
                    <a:pt x="3485" y="336"/>
                  </a:lnTo>
                  <a:lnTo>
                    <a:pt x="3487" y="336"/>
                  </a:lnTo>
                  <a:lnTo>
                    <a:pt x="3489" y="337"/>
                  </a:lnTo>
                  <a:lnTo>
                    <a:pt x="3490" y="337"/>
                  </a:lnTo>
                  <a:lnTo>
                    <a:pt x="3492" y="339"/>
                  </a:lnTo>
                  <a:lnTo>
                    <a:pt x="3493" y="339"/>
                  </a:lnTo>
                  <a:lnTo>
                    <a:pt x="3493" y="342"/>
                  </a:lnTo>
                  <a:lnTo>
                    <a:pt x="3493" y="352"/>
                  </a:lnTo>
                  <a:lnTo>
                    <a:pt x="3492" y="352"/>
                  </a:lnTo>
                  <a:lnTo>
                    <a:pt x="3489" y="352"/>
                  </a:lnTo>
                  <a:lnTo>
                    <a:pt x="3487" y="352"/>
                  </a:lnTo>
                  <a:lnTo>
                    <a:pt x="3484" y="350"/>
                  </a:lnTo>
                  <a:lnTo>
                    <a:pt x="3480" y="349"/>
                  </a:lnTo>
                  <a:lnTo>
                    <a:pt x="3477" y="345"/>
                  </a:lnTo>
                  <a:lnTo>
                    <a:pt x="3475" y="344"/>
                  </a:lnTo>
                  <a:lnTo>
                    <a:pt x="3474" y="342"/>
                  </a:lnTo>
                  <a:lnTo>
                    <a:pt x="3472" y="341"/>
                  </a:lnTo>
                  <a:lnTo>
                    <a:pt x="3469" y="341"/>
                  </a:lnTo>
                  <a:lnTo>
                    <a:pt x="3467" y="341"/>
                  </a:lnTo>
                  <a:lnTo>
                    <a:pt x="3464" y="341"/>
                  </a:lnTo>
                  <a:lnTo>
                    <a:pt x="3459" y="342"/>
                  </a:lnTo>
                  <a:lnTo>
                    <a:pt x="3456" y="342"/>
                  </a:lnTo>
                  <a:lnTo>
                    <a:pt x="3453" y="342"/>
                  </a:lnTo>
                  <a:lnTo>
                    <a:pt x="3449" y="342"/>
                  </a:lnTo>
                  <a:lnTo>
                    <a:pt x="3448" y="342"/>
                  </a:lnTo>
                  <a:lnTo>
                    <a:pt x="3446" y="341"/>
                  </a:lnTo>
                  <a:lnTo>
                    <a:pt x="3446" y="341"/>
                  </a:lnTo>
                  <a:lnTo>
                    <a:pt x="3444" y="339"/>
                  </a:lnTo>
                  <a:lnTo>
                    <a:pt x="3443" y="334"/>
                  </a:lnTo>
                  <a:lnTo>
                    <a:pt x="3441" y="331"/>
                  </a:lnTo>
                  <a:lnTo>
                    <a:pt x="3438" y="329"/>
                  </a:lnTo>
                  <a:lnTo>
                    <a:pt x="3436" y="326"/>
                  </a:lnTo>
                  <a:lnTo>
                    <a:pt x="3435" y="324"/>
                  </a:lnTo>
                  <a:lnTo>
                    <a:pt x="3431" y="323"/>
                  </a:lnTo>
                  <a:lnTo>
                    <a:pt x="3430" y="321"/>
                  </a:lnTo>
                  <a:lnTo>
                    <a:pt x="3428" y="318"/>
                  </a:lnTo>
                  <a:lnTo>
                    <a:pt x="3426" y="314"/>
                  </a:lnTo>
                  <a:lnTo>
                    <a:pt x="3425" y="311"/>
                  </a:lnTo>
                  <a:lnTo>
                    <a:pt x="3423" y="311"/>
                  </a:lnTo>
                  <a:lnTo>
                    <a:pt x="3421" y="309"/>
                  </a:lnTo>
                  <a:lnTo>
                    <a:pt x="3418" y="308"/>
                  </a:lnTo>
                  <a:lnTo>
                    <a:pt x="3415" y="306"/>
                  </a:lnTo>
                  <a:lnTo>
                    <a:pt x="3413" y="306"/>
                  </a:lnTo>
                  <a:lnTo>
                    <a:pt x="3412" y="305"/>
                  </a:lnTo>
                  <a:lnTo>
                    <a:pt x="3408" y="305"/>
                  </a:lnTo>
                  <a:lnTo>
                    <a:pt x="3407" y="303"/>
                  </a:lnTo>
                  <a:lnTo>
                    <a:pt x="3405" y="303"/>
                  </a:lnTo>
                  <a:lnTo>
                    <a:pt x="3403" y="303"/>
                  </a:lnTo>
                  <a:lnTo>
                    <a:pt x="3402" y="303"/>
                  </a:lnTo>
                  <a:lnTo>
                    <a:pt x="3400" y="305"/>
                  </a:lnTo>
                  <a:lnTo>
                    <a:pt x="3399" y="306"/>
                  </a:lnTo>
                  <a:lnTo>
                    <a:pt x="3397" y="308"/>
                  </a:lnTo>
                  <a:lnTo>
                    <a:pt x="3395" y="309"/>
                  </a:lnTo>
                  <a:lnTo>
                    <a:pt x="3394" y="311"/>
                  </a:lnTo>
                  <a:lnTo>
                    <a:pt x="3390" y="313"/>
                  </a:lnTo>
                  <a:lnTo>
                    <a:pt x="3387" y="314"/>
                  </a:lnTo>
                  <a:lnTo>
                    <a:pt x="3385" y="314"/>
                  </a:lnTo>
                  <a:lnTo>
                    <a:pt x="3382" y="314"/>
                  </a:lnTo>
                  <a:lnTo>
                    <a:pt x="3382" y="318"/>
                  </a:lnTo>
                  <a:lnTo>
                    <a:pt x="3382" y="321"/>
                  </a:lnTo>
                  <a:lnTo>
                    <a:pt x="3382" y="323"/>
                  </a:lnTo>
                  <a:lnTo>
                    <a:pt x="3382" y="324"/>
                  </a:lnTo>
                  <a:lnTo>
                    <a:pt x="3381" y="324"/>
                  </a:lnTo>
                  <a:lnTo>
                    <a:pt x="3379" y="326"/>
                  </a:lnTo>
                  <a:lnTo>
                    <a:pt x="3377" y="326"/>
                  </a:lnTo>
                  <a:lnTo>
                    <a:pt x="3376" y="327"/>
                  </a:lnTo>
                  <a:lnTo>
                    <a:pt x="3372" y="327"/>
                  </a:lnTo>
                  <a:lnTo>
                    <a:pt x="3369" y="327"/>
                  </a:lnTo>
                  <a:lnTo>
                    <a:pt x="3366" y="327"/>
                  </a:lnTo>
                  <a:lnTo>
                    <a:pt x="3363" y="327"/>
                  </a:lnTo>
                  <a:lnTo>
                    <a:pt x="3359" y="327"/>
                  </a:lnTo>
                  <a:lnTo>
                    <a:pt x="3356" y="326"/>
                  </a:lnTo>
                  <a:lnTo>
                    <a:pt x="3354" y="326"/>
                  </a:lnTo>
                  <a:lnTo>
                    <a:pt x="3353" y="326"/>
                  </a:lnTo>
                  <a:lnTo>
                    <a:pt x="3351" y="324"/>
                  </a:lnTo>
                  <a:lnTo>
                    <a:pt x="3349" y="323"/>
                  </a:lnTo>
                  <a:lnTo>
                    <a:pt x="3346" y="321"/>
                  </a:lnTo>
                  <a:lnTo>
                    <a:pt x="3343" y="321"/>
                  </a:lnTo>
                  <a:lnTo>
                    <a:pt x="3341" y="319"/>
                  </a:lnTo>
                  <a:lnTo>
                    <a:pt x="3340" y="319"/>
                  </a:lnTo>
                  <a:lnTo>
                    <a:pt x="3338" y="319"/>
                  </a:lnTo>
                  <a:lnTo>
                    <a:pt x="3336" y="318"/>
                  </a:lnTo>
                  <a:lnTo>
                    <a:pt x="3335" y="316"/>
                  </a:lnTo>
                  <a:lnTo>
                    <a:pt x="3333" y="314"/>
                  </a:lnTo>
                  <a:lnTo>
                    <a:pt x="3331" y="314"/>
                  </a:lnTo>
                  <a:lnTo>
                    <a:pt x="3330" y="313"/>
                  </a:lnTo>
                  <a:lnTo>
                    <a:pt x="3328" y="311"/>
                  </a:lnTo>
                  <a:lnTo>
                    <a:pt x="3326" y="309"/>
                  </a:lnTo>
                  <a:lnTo>
                    <a:pt x="3323" y="308"/>
                  </a:lnTo>
                  <a:lnTo>
                    <a:pt x="3322" y="308"/>
                  </a:lnTo>
                  <a:lnTo>
                    <a:pt x="3318" y="308"/>
                  </a:lnTo>
                  <a:lnTo>
                    <a:pt x="3317" y="308"/>
                  </a:lnTo>
                  <a:lnTo>
                    <a:pt x="3315" y="309"/>
                  </a:lnTo>
                  <a:lnTo>
                    <a:pt x="3313" y="311"/>
                  </a:lnTo>
                  <a:lnTo>
                    <a:pt x="3313" y="311"/>
                  </a:lnTo>
                  <a:lnTo>
                    <a:pt x="3313" y="313"/>
                  </a:lnTo>
                  <a:lnTo>
                    <a:pt x="3313" y="313"/>
                  </a:lnTo>
                  <a:lnTo>
                    <a:pt x="3310" y="316"/>
                  </a:lnTo>
                  <a:lnTo>
                    <a:pt x="3307" y="318"/>
                  </a:lnTo>
                  <a:lnTo>
                    <a:pt x="3302" y="318"/>
                  </a:lnTo>
                  <a:lnTo>
                    <a:pt x="3299" y="318"/>
                  </a:lnTo>
                  <a:lnTo>
                    <a:pt x="3297" y="316"/>
                  </a:lnTo>
                  <a:lnTo>
                    <a:pt x="3295" y="313"/>
                  </a:lnTo>
                  <a:lnTo>
                    <a:pt x="3295" y="311"/>
                  </a:lnTo>
                  <a:lnTo>
                    <a:pt x="3295" y="309"/>
                  </a:lnTo>
                  <a:lnTo>
                    <a:pt x="3295" y="308"/>
                  </a:lnTo>
                  <a:lnTo>
                    <a:pt x="3297" y="306"/>
                  </a:lnTo>
                  <a:lnTo>
                    <a:pt x="3299" y="305"/>
                  </a:lnTo>
                  <a:lnTo>
                    <a:pt x="3300" y="303"/>
                  </a:lnTo>
                  <a:lnTo>
                    <a:pt x="3302" y="301"/>
                  </a:lnTo>
                  <a:lnTo>
                    <a:pt x="3304" y="301"/>
                  </a:lnTo>
                  <a:lnTo>
                    <a:pt x="3307" y="300"/>
                  </a:lnTo>
                  <a:lnTo>
                    <a:pt x="3308" y="300"/>
                  </a:lnTo>
                  <a:lnTo>
                    <a:pt x="3310" y="300"/>
                  </a:lnTo>
                  <a:lnTo>
                    <a:pt x="3312" y="298"/>
                  </a:lnTo>
                  <a:lnTo>
                    <a:pt x="3313" y="295"/>
                  </a:lnTo>
                  <a:lnTo>
                    <a:pt x="3315" y="293"/>
                  </a:lnTo>
                  <a:lnTo>
                    <a:pt x="3313" y="291"/>
                  </a:lnTo>
                  <a:lnTo>
                    <a:pt x="3315" y="290"/>
                  </a:lnTo>
                  <a:lnTo>
                    <a:pt x="3315" y="288"/>
                  </a:lnTo>
                  <a:lnTo>
                    <a:pt x="3315" y="285"/>
                  </a:lnTo>
                  <a:lnTo>
                    <a:pt x="3313" y="283"/>
                  </a:lnTo>
                  <a:lnTo>
                    <a:pt x="3310" y="280"/>
                  </a:lnTo>
                  <a:lnTo>
                    <a:pt x="3308" y="278"/>
                  </a:lnTo>
                  <a:lnTo>
                    <a:pt x="3307" y="275"/>
                  </a:lnTo>
                  <a:lnTo>
                    <a:pt x="3305" y="272"/>
                  </a:lnTo>
                  <a:lnTo>
                    <a:pt x="3302" y="269"/>
                  </a:lnTo>
                  <a:lnTo>
                    <a:pt x="3300" y="267"/>
                  </a:lnTo>
                  <a:lnTo>
                    <a:pt x="3299" y="265"/>
                  </a:lnTo>
                  <a:lnTo>
                    <a:pt x="3295" y="264"/>
                  </a:lnTo>
                  <a:lnTo>
                    <a:pt x="3292" y="262"/>
                  </a:lnTo>
                  <a:lnTo>
                    <a:pt x="3289" y="260"/>
                  </a:lnTo>
                  <a:lnTo>
                    <a:pt x="3287" y="259"/>
                  </a:lnTo>
                  <a:lnTo>
                    <a:pt x="3286" y="259"/>
                  </a:lnTo>
                  <a:lnTo>
                    <a:pt x="3282" y="259"/>
                  </a:lnTo>
                  <a:lnTo>
                    <a:pt x="3279" y="259"/>
                  </a:lnTo>
                  <a:lnTo>
                    <a:pt x="3276" y="259"/>
                  </a:lnTo>
                  <a:lnTo>
                    <a:pt x="3274" y="259"/>
                  </a:lnTo>
                  <a:lnTo>
                    <a:pt x="3272" y="257"/>
                  </a:lnTo>
                  <a:lnTo>
                    <a:pt x="3269" y="257"/>
                  </a:lnTo>
                  <a:lnTo>
                    <a:pt x="3268" y="257"/>
                  </a:lnTo>
                  <a:lnTo>
                    <a:pt x="3266" y="257"/>
                  </a:lnTo>
                  <a:lnTo>
                    <a:pt x="3264" y="255"/>
                  </a:lnTo>
                  <a:lnTo>
                    <a:pt x="3264" y="255"/>
                  </a:lnTo>
                  <a:lnTo>
                    <a:pt x="3263" y="254"/>
                  </a:lnTo>
                  <a:lnTo>
                    <a:pt x="3259" y="252"/>
                  </a:lnTo>
                  <a:lnTo>
                    <a:pt x="3256" y="249"/>
                  </a:lnTo>
                  <a:lnTo>
                    <a:pt x="3253" y="247"/>
                  </a:lnTo>
                  <a:lnTo>
                    <a:pt x="3251" y="246"/>
                  </a:lnTo>
                  <a:lnTo>
                    <a:pt x="3248" y="244"/>
                  </a:lnTo>
                  <a:lnTo>
                    <a:pt x="3245" y="244"/>
                  </a:lnTo>
                  <a:lnTo>
                    <a:pt x="3241" y="244"/>
                  </a:lnTo>
                  <a:lnTo>
                    <a:pt x="3238" y="244"/>
                  </a:lnTo>
                  <a:lnTo>
                    <a:pt x="3236" y="244"/>
                  </a:lnTo>
                  <a:lnTo>
                    <a:pt x="3236" y="242"/>
                  </a:lnTo>
                  <a:lnTo>
                    <a:pt x="3235" y="242"/>
                  </a:lnTo>
                  <a:lnTo>
                    <a:pt x="3233" y="244"/>
                  </a:lnTo>
                  <a:lnTo>
                    <a:pt x="3233" y="244"/>
                  </a:lnTo>
                  <a:lnTo>
                    <a:pt x="3233" y="246"/>
                  </a:lnTo>
                  <a:lnTo>
                    <a:pt x="3230" y="246"/>
                  </a:lnTo>
                  <a:lnTo>
                    <a:pt x="3230" y="246"/>
                  </a:lnTo>
                  <a:lnTo>
                    <a:pt x="3228" y="247"/>
                  </a:lnTo>
                  <a:lnTo>
                    <a:pt x="3230" y="247"/>
                  </a:lnTo>
                  <a:lnTo>
                    <a:pt x="3230" y="249"/>
                  </a:lnTo>
                  <a:lnTo>
                    <a:pt x="3225" y="249"/>
                  </a:lnTo>
                  <a:lnTo>
                    <a:pt x="3225" y="246"/>
                  </a:lnTo>
                  <a:lnTo>
                    <a:pt x="3225" y="242"/>
                  </a:lnTo>
                  <a:lnTo>
                    <a:pt x="3225" y="241"/>
                  </a:lnTo>
                  <a:lnTo>
                    <a:pt x="3225" y="239"/>
                  </a:lnTo>
                  <a:lnTo>
                    <a:pt x="3223" y="239"/>
                  </a:lnTo>
                  <a:lnTo>
                    <a:pt x="3222" y="237"/>
                  </a:lnTo>
                  <a:lnTo>
                    <a:pt x="3220" y="236"/>
                  </a:lnTo>
                  <a:lnTo>
                    <a:pt x="3218" y="236"/>
                  </a:lnTo>
                  <a:lnTo>
                    <a:pt x="3218" y="229"/>
                  </a:lnTo>
                  <a:lnTo>
                    <a:pt x="3238" y="229"/>
                  </a:lnTo>
                  <a:lnTo>
                    <a:pt x="3240" y="229"/>
                  </a:lnTo>
                  <a:lnTo>
                    <a:pt x="3241" y="229"/>
                  </a:lnTo>
                  <a:lnTo>
                    <a:pt x="3243" y="228"/>
                  </a:lnTo>
                  <a:lnTo>
                    <a:pt x="3245" y="226"/>
                  </a:lnTo>
                  <a:lnTo>
                    <a:pt x="3248" y="226"/>
                  </a:lnTo>
                  <a:lnTo>
                    <a:pt x="3251" y="226"/>
                  </a:lnTo>
                  <a:lnTo>
                    <a:pt x="3253" y="229"/>
                  </a:lnTo>
                  <a:lnTo>
                    <a:pt x="3254" y="229"/>
                  </a:lnTo>
                  <a:lnTo>
                    <a:pt x="3253" y="231"/>
                  </a:lnTo>
                  <a:lnTo>
                    <a:pt x="3253" y="231"/>
                  </a:lnTo>
                  <a:lnTo>
                    <a:pt x="3254" y="233"/>
                  </a:lnTo>
                  <a:lnTo>
                    <a:pt x="3256" y="234"/>
                  </a:lnTo>
                  <a:lnTo>
                    <a:pt x="3258" y="236"/>
                  </a:lnTo>
                  <a:lnTo>
                    <a:pt x="3259" y="236"/>
                  </a:lnTo>
                  <a:lnTo>
                    <a:pt x="3263" y="236"/>
                  </a:lnTo>
                  <a:lnTo>
                    <a:pt x="3266" y="237"/>
                  </a:lnTo>
                  <a:lnTo>
                    <a:pt x="3269" y="237"/>
                  </a:lnTo>
                  <a:lnTo>
                    <a:pt x="3272" y="237"/>
                  </a:lnTo>
                  <a:lnTo>
                    <a:pt x="3276" y="236"/>
                  </a:lnTo>
                  <a:lnTo>
                    <a:pt x="3277" y="236"/>
                  </a:lnTo>
                  <a:lnTo>
                    <a:pt x="3279" y="234"/>
                  </a:lnTo>
                  <a:lnTo>
                    <a:pt x="3281" y="231"/>
                  </a:lnTo>
                  <a:lnTo>
                    <a:pt x="3281" y="229"/>
                  </a:lnTo>
                  <a:lnTo>
                    <a:pt x="3281" y="226"/>
                  </a:lnTo>
                  <a:lnTo>
                    <a:pt x="3282" y="223"/>
                  </a:lnTo>
                  <a:lnTo>
                    <a:pt x="3284" y="223"/>
                  </a:lnTo>
                  <a:lnTo>
                    <a:pt x="3286" y="221"/>
                  </a:lnTo>
                  <a:lnTo>
                    <a:pt x="3287" y="221"/>
                  </a:lnTo>
                  <a:lnTo>
                    <a:pt x="3290" y="221"/>
                  </a:lnTo>
                  <a:lnTo>
                    <a:pt x="3292" y="221"/>
                  </a:lnTo>
                  <a:lnTo>
                    <a:pt x="3295" y="219"/>
                  </a:lnTo>
                  <a:lnTo>
                    <a:pt x="3299" y="219"/>
                  </a:lnTo>
                  <a:lnTo>
                    <a:pt x="3300" y="218"/>
                  </a:lnTo>
                  <a:lnTo>
                    <a:pt x="3302" y="216"/>
                  </a:lnTo>
                  <a:lnTo>
                    <a:pt x="3302" y="215"/>
                  </a:lnTo>
                  <a:lnTo>
                    <a:pt x="3305" y="213"/>
                  </a:lnTo>
                  <a:lnTo>
                    <a:pt x="3307" y="213"/>
                  </a:lnTo>
                  <a:close/>
                  <a:moveTo>
                    <a:pt x="3182" y="213"/>
                  </a:moveTo>
                  <a:lnTo>
                    <a:pt x="3192" y="213"/>
                  </a:lnTo>
                  <a:lnTo>
                    <a:pt x="3192" y="223"/>
                  </a:lnTo>
                  <a:lnTo>
                    <a:pt x="3189" y="223"/>
                  </a:lnTo>
                  <a:lnTo>
                    <a:pt x="3186" y="223"/>
                  </a:lnTo>
                  <a:lnTo>
                    <a:pt x="3182" y="223"/>
                  </a:lnTo>
                  <a:lnTo>
                    <a:pt x="3182" y="221"/>
                  </a:lnTo>
                  <a:lnTo>
                    <a:pt x="3181" y="218"/>
                  </a:lnTo>
                  <a:lnTo>
                    <a:pt x="3181" y="215"/>
                  </a:lnTo>
                  <a:lnTo>
                    <a:pt x="3182" y="218"/>
                  </a:lnTo>
                  <a:lnTo>
                    <a:pt x="3182" y="213"/>
                  </a:lnTo>
                  <a:close/>
                  <a:moveTo>
                    <a:pt x="3106" y="210"/>
                  </a:moveTo>
                  <a:lnTo>
                    <a:pt x="3115" y="210"/>
                  </a:lnTo>
                  <a:lnTo>
                    <a:pt x="3117" y="211"/>
                  </a:lnTo>
                  <a:lnTo>
                    <a:pt x="3120" y="211"/>
                  </a:lnTo>
                  <a:lnTo>
                    <a:pt x="3120" y="215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2" y="218"/>
                  </a:lnTo>
                  <a:lnTo>
                    <a:pt x="3119" y="218"/>
                  </a:lnTo>
                  <a:lnTo>
                    <a:pt x="3115" y="218"/>
                  </a:lnTo>
                  <a:lnTo>
                    <a:pt x="3112" y="218"/>
                  </a:lnTo>
                  <a:lnTo>
                    <a:pt x="3109" y="218"/>
                  </a:lnTo>
                  <a:lnTo>
                    <a:pt x="3102" y="218"/>
                  </a:lnTo>
                  <a:lnTo>
                    <a:pt x="3102" y="216"/>
                  </a:lnTo>
                  <a:lnTo>
                    <a:pt x="3101" y="216"/>
                  </a:lnTo>
                  <a:lnTo>
                    <a:pt x="3099" y="215"/>
                  </a:lnTo>
                  <a:lnTo>
                    <a:pt x="3101" y="215"/>
                  </a:lnTo>
                  <a:lnTo>
                    <a:pt x="3101" y="213"/>
                  </a:lnTo>
                  <a:lnTo>
                    <a:pt x="3101" y="211"/>
                  </a:lnTo>
                  <a:lnTo>
                    <a:pt x="3102" y="211"/>
                  </a:lnTo>
                  <a:lnTo>
                    <a:pt x="3104" y="211"/>
                  </a:lnTo>
                  <a:lnTo>
                    <a:pt x="3106" y="211"/>
                  </a:lnTo>
                  <a:lnTo>
                    <a:pt x="3106" y="211"/>
                  </a:lnTo>
                  <a:lnTo>
                    <a:pt x="3106" y="210"/>
                  </a:lnTo>
                  <a:close/>
                  <a:moveTo>
                    <a:pt x="3271" y="200"/>
                  </a:moveTo>
                  <a:lnTo>
                    <a:pt x="3274" y="200"/>
                  </a:lnTo>
                  <a:lnTo>
                    <a:pt x="3277" y="200"/>
                  </a:lnTo>
                  <a:lnTo>
                    <a:pt x="3277" y="201"/>
                  </a:lnTo>
                  <a:lnTo>
                    <a:pt x="3277" y="203"/>
                  </a:lnTo>
                  <a:lnTo>
                    <a:pt x="3277" y="206"/>
                  </a:lnTo>
                  <a:lnTo>
                    <a:pt x="3277" y="210"/>
                  </a:lnTo>
                  <a:lnTo>
                    <a:pt x="3277" y="213"/>
                  </a:lnTo>
                  <a:lnTo>
                    <a:pt x="3284" y="213"/>
                  </a:lnTo>
                  <a:lnTo>
                    <a:pt x="3284" y="216"/>
                  </a:lnTo>
                  <a:lnTo>
                    <a:pt x="3269" y="216"/>
                  </a:lnTo>
                  <a:lnTo>
                    <a:pt x="3269" y="215"/>
                  </a:lnTo>
                  <a:lnTo>
                    <a:pt x="3269" y="211"/>
                  </a:lnTo>
                  <a:lnTo>
                    <a:pt x="3269" y="208"/>
                  </a:lnTo>
                  <a:lnTo>
                    <a:pt x="3269" y="206"/>
                  </a:lnTo>
                  <a:lnTo>
                    <a:pt x="3268" y="203"/>
                  </a:lnTo>
                  <a:lnTo>
                    <a:pt x="3268" y="201"/>
                  </a:lnTo>
                  <a:lnTo>
                    <a:pt x="3268" y="200"/>
                  </a:lnTo>
                  <a:lnTo>
                    <a:pt x="3271" y="200"/>
                  </a:lnTo>
                  <a:close/>
                  <a:moveTo>
                    <a:pt x="2714" y="200"/>
                  </a:moveTo>
                  <a:lnTo>
                    <a:pt x="2718" y="200"/>
                  </a:lnTo>
                  <a:lnTo>
                    <a:pt x="2719" y="201"/>
                  </a:lnTo>
                  <a:lnTo>
                    <a:pt x="2721" y="203"/>
                  </a:lnTo>
                  <a:lnTo>
                    <a:pt x="2722" y="205"/>
                  </a:lnTo>
                  <a:lnTo>
                    <a:pt x="2722" y="210"/>
                  </a:lnTo>
                  <a:lnTo>
                    <a:pt x="2721" y="213"/>
                  </a:lnTo>
                  <a:lnTo>
                    <a:pt x="2722" y="215"/>
                  </a:lnTo>
                  <a:lnTo>
                    <a:pt x="2722" y="218"/>
                  </a:lnTo>
                  <a:lnTo>
                    <a:pt x="2724" y="219"/>
                  </a:lnTo>
                  <a:lnTo>
                    <a:pt x="2724" y="221"/>
                  </a:lnTo>
                  <a:lnTo>
                    <a:pt x="2726" y="223"/>
                  </a:lnTo>
                  <a:lnTo>
                    <a:pt x="2727" y="224"/>
                  </a:lnTo>
                  <a:lnTo>
                    <a:pt x="2731" y="224"/>
                  </a:lnTo>
                  <a:lnTo>
                    <a:pt x="2732" y="224"/>
                  </a:lnTo>
                  <a:lnTo>
                    <a:pt x="2736" y="226"/>
                  </a:lnTo>
                  <a:lnTo>
                    <a:pt x="2736" y="226"/>
                  </a:lnTo>
                  <a:lnTo>
                    <a:pt x="2737" y="228"/>
                  </a:lnTo>
                  <a:lnTo>
                    <a:pt x="2739" y="229"/>
                  </a:lnTo>
                  <a:lnTo>
                    <a:pt x="2742" y="231"/>
                  </a:lnTo>
                  <a:lnTo>
                    <a:pt x="2742" y="242"/>
                  </a:lnTo>
                  <a:lnTo>
                    <a:pt x="2740" y="242"/>
                  </a:lnTo>
                  <a:lnTo>
                    <a:pt x="2739" y="242"/>
                  </a:lnTo>
                  <a:lnTo>
                    <a:pt x="2739" y="242"/>
                  </a:lnTo>
                  <a:lnTo>
                    <a:pt x="2736" y="239"/>
                  </a:lnTo>
                  <a:lnTo>
                    <a:pt x="2736" y="237"/>
                  </a:lnTo>
                  <a:lnTo>
                    <a:pt x="2736" y="236"/>
                  </a:lnTo>
                  <a:lnTo>
                    <a:pt x="2732" y="233"/>
                  </a:lnTo>
                  <a:lnTo>
                    <a:pt x="2731" y="233"/>
                  </a:lnTo>
                  <a:lnTo>
                    <a:pt x="2729" y="233"/>
                  </a:lnTo>
                  <a:lnTo>
                    <a:pt x="2729" y="231"/>
                  </a:lnTo>
                  <a:lnTo>
                    <a:pt x="2727" y="229"/>
                  </a:lnTo>
                  <a:lnTo>
                    <a:pt x="2724" y="226"/>
                  </a:lnTo>
                  <a:lnTo>
                    <a:pt x="2722" y="223"/>
                  </a:lnTo>
                  <a:lnTo>
                    <a:pt x="2719" y="219"/>
                  </a:lnTo>
                  <a:lnTo>
                    <a:pt x="2718" y="216"/>
                  </a:lnTo>
                  <a:lnTo>
                    <a:pt x="2716" y="215"/>
                  </a:lnTo>
                  <a:lnTo>
                    <a:pt x="2714" y="213"/>
                  </a:lnTo>
                  <a:lnTo>
                    <a:pt x="2713" y="210"/>
                  </a:lnTo>
                  <a:lnTo>
                    <a:pt x="2713" y="208"/>
                  </a:lnTo>
                  <a:lnTo>
                    <a:pt x="2713" y="205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4" y="200"/>
                  </a:lnTo>
                  <a:close/>
                  <a:moveTo>
                    <a:pt x="3068" y="195"/>
                  </a:moveTo>
                  <a:lnTo>
                    <a:pt x="3073" y="195"/>
                  </a:lnTo>
                  <a:lnTo>
                    <a:pt x="3074" y="197"/>
                  </a:lnTo>
                  <a:lnTo>
                    <a:pt x="3076" y="197"/>
                  </a:lnTo>
                  <a:lnTo>
                    <a:pt x="3078" y="198"/>
                  </a:lnTo>
                  <a:lnTo>
                    <a:pt x="3079" y="200"/>
                  </a:lnTo>
                  <a:lnTo>
                    <a:pt x="3081" y="200"/>
                  </a:lnTo>
                  <a:lnTo>
                    <a:pt x="3083" y="201"/>
                  </a:lnTo>
                  <a:lnTo>
                    <a:pt x="3084" y="203"/>
                  </a:lnTo>
                  <a:lnTo>
                    <a:pt x="3086" y="205"/>
                  </a:lnTo>
                  <a:lnTo>
                    <a:pt x="3086" y="206"/>
                  </a:lnTo>
                  <a:lnTo>
                    <a:pt x="3088" y="208"/>
                  </a:lnTo>
                  <a:lnTo>
                    <a:pt x="3086" y="210"/>
                  </a:lnTo>
                  <a:lnTo>
                    <a:pt x="3084" y="211"/>
                  </a:lnTo>
                  <a:lnTo>
                    <a:pt x="3083" y="211"/>
                  </a:lnTo>
                  <a:lnTo>
                    <a:pt x="3081" y="211"/>
                  </a:lnTo>
                  <a:lnTo>
                    <a:pt x="3078" y="211"/>
                  </a:lnTo>
                  <a:lnTo>
                    <a:pt x="3074" y="211"/>
                  </a:lnTo>
                  <a:lnTo>
                    <a:pt x="3071" y="211"/>
                  </a:lnTo>
                  <a:lnTo>
                    <a:pt x="3070" y="211"/>
                  </a:lnTo>
                  <a:lnTo>
                    <a:pt x="3068" y="213"/>
                  </a:lnTo>
                  <a:lnTo>
                    <a:pt x="3066" y="215"/>
                  </a:lnTo>
                  <a:lnTo>
                    <a:pt x="3066" y="215"/>
                  </a:lnTo>
                  <a:lnTo>
                    <a:pt x="3063" y="215"/>
                  </a:lnTo>
                  <a:lnTo>
                    <a:pt x="3060" y="215"/>
                  </a:lnTo>
                  <a:lnTo>
                    <a:pt x="3055" y="215"/>
                  </a:lnTo>
                  <a:lnTo>
                    <a:pt x="3055" y="219"/>
                  </a:lnTo>
                  <a:lnTo>
                    <a:pt x="3055" y="221"/>
                  </a:lnTo>
                  <a:lnTo>
                    <a:pt x="3055" y="223"/>
                  </a:lnTo>
                  <a:lnTo>
                    <a:pt x="3055" y="223"/>
                  </a:lnTo>
                  <a:lnTo>
                    <a:pt x="3056" y="223"/>
                  </a:lnTo>
                  <a:lnTo>
                    <a:pt x="3058" y="223"/>
                  </a:lnTo>
                  <a:lnTo>
                    <a:pt x="3060" y="224"/>
                  </a:lnTo>
                  <a:lnTo>
                    <a:pt x="3063" y="226"/>
                  </a:lnTo>
                  <a:lnTo>
                    <a:pt x="3063" y="228"/>
                  </a:lnTo>
                  <a:lnTo>
                    <a:pt x="3065" y="229"/>
                  </a:lnTo>
                  <a:lnTo>
                    <a:pt x="3066" y="231"/>
                  </a:lnTo>
                  <a:lnTo>
                    <a:pt x="3068" y="231"/>
                  </a:lnTo>
                  <a:lnTo>
                    <a:pt x="3068" y="231"/>
                  </a:lnTo>
                  <a:lnTo>
                    <a:pt x="3068" y="233"/>
                  </a:lnTo>
                  <a:lnTo>
                    <a:pt x="3068" y="234"/>
                  </a:lnTo>
                  <a:lnTo>
                    <a:pt x="3068" y="237"/>
                  </a:lnTo>
                  <a:lnTo>
                    <a:pt x="3068" y="239"/>
                  </a:lnTo>
                  <a:lnTo>
                    <a:pt x="3066" y="241"/>
                  </a:lnTo>
                  <a:lnTo>
                    <a:pt x="3066" y="242"/>
                  </a:lnTo>
                  <a:lnTo>
                    <a:pt x="3066" y="246"/>
                  </a:lnTo>
                  <a:lnTo>
                    <a:pt x="3068" y="247"/>
                  </a:lnTo>
                  <a:lnTo>
                    <a:pt x="3070" y="249"/>
                  </a:lnTo>
                  <a:lnTo>
                    <a:pt x="3071" y="251"/>
                  </a:lnTo>
                  <a:lnTo>
                    <a:pt x="3074" y="252"/>
                  </a:lnTo>
                  <a:lnTo>
                    <a:pt x="3076" y="254"/>
                  </a:lnTo>
                  <a:lnTo>
                    <a:pt x="3076" y="254"/>
                  </a:lnTo>
                  <a:lnTo>
                    <a:pt x="3078" y="254"/>
                  </a:lnTo>
                  <a:lnTo>
                    <a:pt x="3078" y="259"/>
                  </a:lnTo>
                  <a:lnTo>
                    <a:pt x="3078" y="262"/>
                  </a:lnTo>
                  <a:lnTo>
                    <a:pt x="3078" y="267"/>
                  </a:lnTo>
                  <a:lnTo>
                    <a:pt x="3078" y="269"/>
                  </a:lnTo>
                  <a:lnTo>
                    <a:pt x="3078" y="270"/>
                  </a:lnTo>
                  <a:lnTo>
                    <a:pt x="3068" y="270"/>
                  </a:lnTo>
                  <a:lnTo>
                    <a:pt x="3065" y="270"/>
                  </a:lnTo>
                  <a:lnTo>
                    <a:pt x="3063" y="269"/>
                  </a:lnTo>
                  <a:lnTo>
                    <a:pt x="3061" y="269"/>
                  </a:lnTo>
                  <a:lnTo>
                    <a:pt x="3061" y="267"/>
                  </a:lnTo>
                  <a:lnTo>
                    <a:pt x="3060" y="267"/>
                  </a:lnTo>
                  <a:lnTo>
                    <a:pt x="3060" y="265"/>
                  </a:lnTo>
                  <a:lnTo>
                    <a:pt x="3060" y="262"/>
                  </a:lnTo>
                  <a:lnTo>
                    <a:pt x="3060" y="259"/>
                  </a:lnTo>
                  <a:lnTo>
                    <a:pt x="3060" y="257"/>
                  </a:lnTo>
                  <a:lnTo>
                    <a:pt x="3061" y="255"/>
                  </a:lnTo>
                  <a:lnTo>
                    <a:pt x="3061" y="255"/>
                  </a:lnTo>
                  <a:lnTo>
                    <a:pt x="3061" y="254"/>
                  </a:lnTo>
                  <a:lnTo>
                    <a:pt x="3063" y="254"/>
                  </a:lnTo>
                  <a:lnTo>
                    <a:pt x="3063" y="247"/>
                  </a:lnTo>
                  <a:lnTo>
                    <a:pt x="3060" y="247"/>
                  </a:lnTo>
                  <a:lnTo>
                    <a:pt x="3056" y="246"/>
                  </a:lnTo>
                  <a:lnTo>
                    <a:pt x="3055" y="246"/>
                  </a:lnTo>
                  <a:lnTo>
                    <a:pt x="3053" y="244"/>
                  </a:lnTo>
                  <a:lnTo>
                    <a:pt x="3051" y="244"/>
                  </a:lnTo>
                  <a:lnTo>
                    <a:pt x="3050" y="244"/>
                  </a:lnTo>
                  <a:lnTo>
                    <a:pt x="3048" y="244"/>
                  </a:lnTo>
                  <a:lnTo>
                    <a:pt x="3047" y="244"/>
                  </a:lnTo>
                  <a:lnTo>
                    <a:pt x="3047" y="241"/>
                  </a:lnTo>
                  <a:lnTo>
                    <a:pt x="3048" y="237"/>
                  </a:lnTo>
                  <a:lnTo>
                    <a:pt x="3048" y="231"/>
                  </a:lnTo>
                  <a:lnTo>
                    <a:pt x="3038" y="231"/>
                  </a:lnTo>
                  <a:lnTo>
                    <a:pt x="3038" y="251"/>
                  </a:lnTo>
                  <a:lnTo>
                    <a:pt x="3038" y="252"/>
                  </a:lnTo>
                  <a:lnTo>
                    <a:pt x="3037" y="254"/>
                  </a:lnTo>
                  <a:lnTo>
                    <a:pt x="3037" y="254"/>
                  </a:lnTo>
                  <a:lnTo>
                    <a:pt x="3037" y="257"/>
                  </a:lnTo>
                  <a:lnTo>
                    <a:pt x="3037" y="260"/>
                  </a:lnTo>
                  <a:lnTo>
                    <a:pt x="3037" y="264"/>
                  </a:lnTo>
                  <a:lnTo>
                    <a:pt x="3035" y="269"/>
                  </a:lnTo>
                  <a:lnTo>
                    <a:pt x="3035" y="269"/>
                  </a:lnTo>
                  <a:lnTo>
                    <a:pt x="3033" y="270"/>
                  </a:lnTo>
                  <a:lnTo>
                    <a:pt x="3032" y="270"/>
                  </a:lnTo>
                  <a:lnTo>
                    <a:pt x="3032" y="272"/>
                  </a:lnTo>
                  <a:lnTo>
                    <a:pt x="3029" y="272"/>
                  </a:lnTo>
                  <a:lnTo>
                    <a:pt x="3029" y="272"/>
                  </a:lnTo>
                  <a:lnTo>
                    <a:pt x="3029" y="270"/>
                  </a:lnTo>
                  <a:lnTo>
                    <a:pt x="3027" y="267"/>
                  </a:lnTo>
                  <a:lnTo>
                    <a:pt x="3027" y="265"/>
                  </a:lnTo>
                  <a:lnTo>
                    <a:pt x="3027" y="264"/>
                  </a:lnTo>
                  <a:lnTo>
                    <a:pt x="3025" y="264"/>
                  </a:lnTo>
                  <a:lnTo>
                    <a:pt x="3025" y="262"/>
                  </a:lnTo>
                  <a:lnTo>
                    <a:pt x="3025" y="260"/>
                  </a:lnTo>
                  <a:lnTo>
                    <a:pt x="3025" y="259"/>
                  </a:lnTo>
                  <a:lnTo>
                    <a:pt x="3025" y="257"/>
                  </a:lnTo>
                  <a:lnTo>
                    <a:pt x="3025" y="255"/>
                  </a:lnTo>
                  <a:lnTo>
                    <a:pt x="3025" y="254"/>
                  </a:lnTo>
                  <a:lnTo>
                    <a:pt x="3027" y="252"/>
                  </a:lnTo>
                  <a:lnTo>
                    <a:pt x="3027" y="251"/>
                  </a:lnTo>
                  <a:lnTo>
                    <a:pt x="3029" y="249"/>
                  </a:lnTo>
                  <a:lnTo>
                    <a:pt x="3029" y="246"/>
                  </a:lnTo>
                  <a:lnTo>
                    <a:pt x="3029" y="244"/>
                  </a:lnTo>
                  <a:lnTo>
                    <a:pt x="3029" y="242"/>
                  </a:lnTo>
                  <a:lnTo>
                    <a:pt x="3025" y="242"/>
                  </a:lnTo>
                  <a:lnTo>
                    <a:pt x="3022" y="242"/>
                  </a:lnTo>
                  <a:lnTo>
                    <a:pt x="3020" y="241"/>
                  </a:lnTo>
                  <a:lnTo>
                    <a:pt x="3019" y="241"/>
                  </a:lnTo>
                  <a:lnTo>
                    <a:pt x="3017" y="241"/>
                  </a:lnTo>
                  <a:lnTo>
                    <a:pt x="3015" y="239"/>
                  </a:lnTo>
                  <a:lnTo>
                    <a:pt x="3012" y="237"/>
                  </a:lnTo>
                  <a:lnTo>
                    <a:pt x="3012" y="234"/>
                  </a:lnTo>
                  <a:lnTo>
                    <a:pt x="3012" y="231"/>
                  </a:lnTo>
                  <a:lnTo>
                    <a:pt x="3014" y="229"/>
                  </a:lnTo>
                  <a:lnTo>
                    <a:pt x="3015" y="228"/>
                  </a:lnTo>
                  <a:lnTo>
                    <a:pt x="3015" y="226"/>
                  </a:lnTo>
                  <a:lnTo>
                    <a:pt x="3017" y="226"/>
                  </a:lnTo>
                  <a:lnTo>
                    <a:pt x="3019" y="226"/>
                  </a:lnTo>
                  <a:lnTo>
                    <a:pt x="3019" y="226"/>
                  </a:lnTo>
                  <a:lnTo>
                    <a:pt x="3020" y="224"/>
                  </a:lnTo>
                  <a:lnTo>
                    <a:pt x="3022" y="224"/>
                  </a:lnTo>
                  <a:lnTo>
                    <a:pt x="3022" y="223"/>
                  </a:lnTo>
                  <a:lnTo>
                    <a:pt x="3022" y="221"/>
                  </a:lnTo>
                  <a:lnTo>
                    <a:pt x="3022" y="218"/>
                  </a:lnTo>
                  <a:lnTo>
                    <a:pt x="3022" y="216"/>
                  </a:lnTo>
                  <a:lnTo>
                    <a:pt x="3024" y="216"/>
                  </a:lnTo>
                  <a:lnTo>
                    <a:pt x="3024" y="215"/>
                  </a:lnTo>
                  <a:lnTo>
                    <a:pt x="3024" y="211"/>
                  </a:lnTo>
                  <a:lnTo>
                    <a:pt x="3024" y="210"/>
                  </a:lnTo>
                  <a:lnTo>
                    <a:pt x="3025" y="206"/>
                  </a:lnTo>
                  <a:lnTo>
                    <a:pt x="3029" y="203"/>
                  </a:lnTo>
                  <a:lnTo>
                    <a:pt x="3029" y="201"/>
                  </a:lnTo>
                  <a:lnTo>
                    <a:pt x="3030" y="201"/>
                  </a:lnTo>
                  <a:lnTo>
                    <a:pt x="3030" y="200"/>
                  </a:lnTo>
                  <a:lnTo>
                    <a:pt x="3033" y="200"/>
                  </a:lnTo>
                  <a:lnTo>
                    <a:pt x="3035" y="201"/>
                  </a:lnTo>
                  <a:lnTo>
                    <a:pt x="3037" y="201"/>
                  </a:lnTo>
                  <a:lnTo>
                    <a:pt x="3040" y="203"/>
                  </a:lnTo>
                  <a:lnTo>
                    <a:pt x="3043" y="205"/>
                  </a:lnTo>
                  <a:lnTo>
                    <a:pt x="3047" y="205"/>
                  </a:lnTo>
                  <a:lnTo>
                    <a:pt x="3050" y="206"/>
                  </a:lnTo>
                  <a:lnTo>
                    <a:pt x="3051" y="206"/>
                  </a:lnTo>
                  <a:lnTo>
                    <a:pt x="3056" y="205"/>
                  </a:lnTo>
                  <a:lnTo>
                    <a:pt x="3058" y="203"/>
                  </a:lnTo>
                  <a:lnTo>
                    <a:pt x="3061" y="200"/>
                  </a:lnTo>
                  <a:lnTo>
                    <a:pt x="3063" y="198"/>
                  </a:lnTo>
                  <a:lnTo>
                    <a:pt x="3063" y="197"/>
                  </a:lnTo>
                  <a:lnTo>
                    <a:pt x="3065" y="197"/>
                  </a:lnTo>
                  <a:lnTo>
                    <a:pt x="3068" y="195"/>
                  </a:lnTo>
                  <a:close/>
                  <a:moveTo>
                    <a:pt x="3230" y="193"/>
                  </a:moveTo>
                  <a:lnTo>
                    <a:pt x="3233" y="195"/>
                  </a:lnTo>
                  <a:lnTo>
                    <a:pt x="3236" y="195"/>
                  </a:lnTo>
                  <a:lnTo>
                    <a:pt x="3238" y="197"/>
                  </a:lnTo>
                  <a:lnTo>
                    <a:pt x="3240" y="197"/>
                  </a:lnTo>
                  <a:lnTo>
                    <a:pt x="3241" y="198"/>
                  </a:lnTo>
                  <a:lnTo>
                    <a:pt x="3243" y="200"/>
                  </a:lnTo>
                  <a:lnTo>
                    <a:pt x="3243" y="201"/>
                  </a:lnTo>
                  <a:lnTo>
                    <a:pt x="3243" y="203"/>
                  </a:lnTo>
                  <a:lnTo>
                    <a:pt x="3243" y="206"/>
                  </a:lnTo>
                  <a:lnTo>
                    <a:pt x="3241" y="210"/>
                  </a:lnTo>
                  <a:lnTo>
                    <a:pt x="3243" y="213"/>
                  </a:lnTo>
                  <a:lnTo>
                    <a:pt x="3243" y="213"/>
                  </a:lnTo>
                  <a:lnTo>
                    <a:pt x="3245" y="215"/>
                  </a:lnTo>
                  <a:lnTo>
                    <a:pt x="3246" y="215"/>
                  </a:lnTo>
                  <a:lnTo>
                    <a:pt x="3246" y="216"/>
                  </a:lnTo>
                  <a:lnTo>
                    <a:pt x="3246" y="218"/>
                  </a:lnTo>
                  <a:lnTo>
                    <a:pt x="3245" y="218"/>
                  </a:lnTo>
                  <a:lnTo>
                    <a:pt x="3245" y="219"/>
                  </a:lnTo>
                  <a:lnTo>
                    <a:pt x="3243" y="219"/>
                  </a:lnTo>
                  <a:lnTo>
                    <a:pt x="3241" y="219"/>
                  </a:lnTo>
                  <a:lnTo>
                    <a:pt x="3238" y="219"/>
                  </a:lnTo>
                  <a:lnTo>
                    <a:pt x="3236" y="219"/>
                  </a:lnTo>
                  <a:lnTo>
                    <a:pt x="3233" y="219"/>
                  </a:lnTo>
                  <a:lnTo>
                    <a:pt x="3232" y="219"/>
                  </a:lnTo>
                  <a:lnTo>
                    <a:pt x="3230" y="219"/>
                  </a:lnTo>
                  <a:lnTo>
                    <a:pt x="3228" y="219"/>
                  </a:lnTo>
                  <a:lnTo>
                    <a:pt x="3227" y="218"/>
                  </a:lnTo>
                  <a:lnTo>
                    <a:pt x="3227" y="219"/>
                  </a:lnTo>
                  <a:lnTo>
                    <a:pt x="3225" y="219"/>
                  </a:lnTo>
                  <a:lnTo>
                    <a:pt x="3223" y="219"/>
                  </a:lnTo>
                  <a:lnTo>
                    <a:pt x="3220" y="221"/>
                  </a:lnTo>
                  <a:lnTo>
                    <a:pt x="3214" y="221"/>
                  </a:lnTo>
                  <a:lnTo>
                    <a:pt x="3214" y="219"/>
                  </a:lnTo>
                  <a:lnTo>
                    <a:pt x="3212" y="218"/>
                  </a:lnTo>
                  <a:lnTo>
                    <a:pt x="3212" y="216"/>
                  </a:lnTo>
                  <a:lnTo>
                    <a:pt x="3212" y="216"/>
                  </a:lnTo>
                  <a:lnTo>
                    <a:pt x="3212" y="215"/>
                  </a:lnTo>
                  <a:lnTo>
                    <a:pt x="3212" y="213"/>
                  </a:lnTo>
                  <a:lnTo>
                    <a:pt x="3210" y="213"/>
                  </a:lnTo>
                  <a:lnTo>
                    <a:pt x="3209" y="211"/>
                  </a:lnTo>
                  <a:lnTo>
                    <a:pt x="3205" y="211"/>
                  </a:lnTo>
                  <a:lnTo>
                    <a:pt x="3204" y="211"/>
                  </a:lnTo>
                  <a:lnTo>
                    <a:pt x="3202" y="211"/>
                  </a:lnTo>
                  <a:lnTo>
                    <a:pt x="3200" y="211"/>
                  </a:lnTo>
                  <a:lnTo>
                    <a:pt x="3199" y="211"/>
                  </a:lnTo>
                  <a:lnTo>
                    <a:pt x="3197" y="210"/>
                  </a:lnTo>
                  <a:lnTo>
                    <a:pt x="3196" y="210"/>
                  </a:lnTo>
                  <a:lnTo>
                    <a:pt x="3194" y="208"/>
                  </a:lnTo>
                  <a:lnTo>
                    <a:pt x="3191" y="208"/>
                  </a:lnTo>
                  <a:lnTo>
                    <a:pt x="3191" y="205"/>
                  </a:lnTo>
                  <a:lnTo>
                    <a:pt x="3194" y="203"/>
                  </a:lnTo>
                  <a:lnTo>
                    <a:pt x="3197" y="201"/>
                  </a:lnTo>
                  <a:lnTo>
                    <a:pt x="3199" y="201"/>
                  </a:lnTo>
                  <a:lnTo>
                    <a:pt x="3200" y="201"/>
                  </a:lnTo>
                  <a:lnTo>
                    <a:pt x="3200" y="203"/>
                  </a:lnTo>
                  <a:lnTo>
                    <a:pt x="3200" y="203"/>
                  </a:lnTo>
                  <a:lnTo>
                    <a:pt x="3202" y="201"/>
                  </a:lnTo>
                  <a:lnTo>
                    <a:pt x="3204" y="200"/>
                  </a:lnTo>
                  <a:lnTo>
                    <a:pt x="3205" y="200"/>
                  </a:lnTo>
                  <a:lnTo>
                    <a:pt x="3207" y="198"/>
                  </a:lnTo>
                  <a:lnTo>
                    <a:pt x="3210" y="198"/>
                  </a:lnTo>
                  <a:lnTo>
                    <a:pt x="3214" y="198"/>
                  </a:lnTo>
                  <a:lnTo>
                    <a:pt x="3217" y="198"/>
                  </a:lnTo>
                  <a:lnTo>
                    <a:pt x="3220" y="198"/>
                  </a:lnTo>
                  <a:lnTo>
                    <a:pt x="3222" y="197"/>
                  </a:lnTo>
                  <a:lnTo>
                    <a:pt x="3223" y="195"/>
                  </a:lnTo>
                  <a:lnTo>
                    <a:pt x="3227" y="195"/>
                  </a:lnTo>
                  <a:lnTo>
                    <a:pt x="3230" y="193"/>
                  </a:lnTo>
                  <a:close/>
                  <a:moveTo>
                    <a:pt x="3191" y="182"/>
                  </a:moveTo>
                  <a:lnTo>
                    <a:pt x="3192" y="182"/>
                  </a:lnTo>
                  <a:lnTo>
                    <a:pt x="3196" y="182"/>
                  </a:lnTo>
                  <a:lnTo>
                    <a:pt x="3197" y="183"/>
                  </a:lnTo>
                  <a:lnTo>
                    <a:pt x="3199" y="183"/>
                  </a:lnTo>
                  <a:lnTo>
                    <a:pt x="3200" y="185"/>
                  </a:lnTo>
                  <a:lnTo>
                    <a:pt x="3200" y="187"/>
                  </a:lnTo>
                  <a:lnTo>
                    <a:pt x="3202" y="188"/>
                  </a:lnTo>
                  <a:lnTo>
                    <a:pt x="3200" y="190"/>
                  </a:lnTo>
                  <a:lnTo>
                    <a:pt x="3199" y="193"/>
                  </a:lnTo>
                  <a:lnTo>
                    <a:pt x="3197" y="195"/>
                  </a:lnTo>
                  <a:lnTo>
                    <a:pt x="3196" y="195"/>
                  </a:lnTo>
                  <a:lnTo>
                    <a:pt x="3192" y="195"/>
                  </a:lnTo>
                  <a:lnTo>
                    <a:pt x="3191" y="195"/>
                  </a:lnTo>
                  <a:lnTo>
                    <a:pt x="3189" y="193"/>
                  </a:lnTo>
                  <a:lnTo>
                    <a:pt x="3186" y="192"/>
                  </a:lnTo>
                  <a:lnTo>
                    <a:pt x="3187" y="188"/>
                  </a:lnTo>
                  <a:lnTo>
                    <a:pt x="3189" y="185"/>
                  </a:lnTo>
                  <a:lnTo>
                    <a:pt x="3189" y="183"/>
                  </a:lnTo>
                  <a:lnTo>
                    <a:pt x="3189" y="183"/>
                  </a:lnTo>
                  <a:lnTo>
                    <a:pt x="3189" y="182"/>
                  </a:lnTo>
                  <a:lnTo>
                    <a:pt x="3191" y="182"/>
                  </a:lnTo>
                  <a:close/>
                  <a:moveTo>
                    <a:pt x="2688" y="170"/>
                  </a:moveTo>
                  <a:lnTo>
                    <a:pt x="2688" y="170"/>
                  </a:lnTo>
                  <a:lnTo>
                    <a:pt x="2688" y="170"/>
                  </a:lnTo>
                  <a:lnTo>
                    <a:pt x="2688" y="172"/>
                  </a:lnTo>
                  <a:lnTo>
                    <a:pt x="2688" y="170"/>
                  </a:lnTo>
                  <a:close/>
                  <a:moveTo>
                    <a:pt x="2690" y="167"/>
                  </a:moveTo>
                  <a:lnTo>
                    <a:pt x="2691" y="167"/>
                  </a:lnTo>
                  <a:lnTo>
                    <a:pt x="2693" y="167"/>
                  </a:lnTo>
                  <a:lnTo>
                    <a:pt x="2696" y="169"/>
                  </a:lnTo>
                  <a:lnTo>
                    <a:pt x="2698" y="172"/>
                  </a:lnTo>
                  <a:lnTo>
                    <a:pt x="2700" y="174"/>
                  </a:lnTo>
                  <a:lnTo>
                    <a:pt x="2701" y="175"/>
                  </a:lnTo>
                  <a:lnTo>
                    <a:pt x="2703" y="175"/>
                  </a:lnTo>
                  <a:lnTo>
                    <a:pt x="2703" y="179"/>
                  </a:lnTo>
                  <a:lnTo>
                    <a:pt x="2704" y="182"/>
                  </a:lnTo>
                  <a:lnTo>
                    <a:pt x="2704" y="185"/>
                  </a:lnTo>
                  <a:lnTo>
                    <a:pt x="2703" y="187"/>
                  </a:lnTo>
                  <a:lnTo>
                    <a:pt x="2703" y="187"/>
                  </a:lnTo>
                  <a:lnTo>
                    <a:pt x="2701" y="185"/>
                  </a:lnTo>
                  <a:lnTo>
                    <a:pt x="2701" y="182"/>
                  </a:lnTo>
                  <a:lnTo>
                    <a:pt x="2700" y="180"/>
                  </a:lnTo>
                  <a:lnTo>
                    <a:pt x="2698" y="180"/>
                  </a:lnTo>
                  <a:lnTo>
                    <a:pt x="2695" y="179"/>
                  </a:lnTo>
                  <a:lnTo>
                    <a:pt x="2693" y="177"/>
                  </a:lnTo>
                  <a:lnTo>
                    <a:pt x="2690" y="174"/>
                  </a:lnTo>
                  <a:lnTo>
                    <a:pt x="2688" y="170"/>
                  </a:lnTo>
                  <a:lnTo>
                    <a:pt x="2688" y="170"/>
                  </a:lnTo>
                  <a:lnTo>
                    <a:pt x="2690" y="169"/>
                  </a:lnTo>
                  <a:lnTo>
                    <a:pt x="2690" y="167"/>
                  </a:lnTo>
                  <a:close/>
                  <a:moveTo>
                    <a:pt x="3109" y="167"/>
                  </a:moveTo>
                  <a:lnTo>
                    <a:pt x="3110" y="167"/>
                  </a:lnTo>
                  <a:lnTo>
                    <a:pt x="3110" y="170"/>
                  </a:lnTo>
                  <a:lnTo>
                    <a:pt x="3109" y="174"/>
                  </a:lnTo>
                  <a:lnTo>
                    <a:pt x="3107" y="175"/>
                  </a:lnTo>
                  <a:lnTo>
                    <a:pt x="3106" y="177"/>
                  </a:lnTo>
                  <a:lnTo>
                    <a:pt x="3102" y="179"/>
                  </a:lnTo>
                  <a:lnTo>
                    <a:pt x="3101" y="179"/>
                  </a:lnTo>
                  <a:lnTo>
                    <a:pt x="3099" y="179"/>
                  </a:lnTo>
                  <a:lnTo>
                    <a:pt x="3099" y="179"/>
                  </a:lnTo>
                  <a:lnTo>
                    <a:pt x="3097" y="180"/>
                  </a:lnTo>
                  <a:lnTo>
                    <a:pt x="3097" y="182"/>
                  </a:lnTo>
                  <a:lnTo>
                    <a:pt x="3094" y="183"/>
                  </a:lnTo>
                  <a:lnTo>
                    <a:pt x="3092" y="183"/>
                  </a:lnTo>
                  <a:lnTo>
                    <a:pt x="3089" y="183"/>
                  </a:lnTo>
                  <a:lnTo>
                    <a:pt x="3088" y="183"/>
                  </a:lnTo>
                  <a:lnTo>
                    <a:pt x="3086" y="182"/>
                  </a:lnTo>
                  <a:lnTo>
                    <a:pt x="3084" y="180"/>
                  </a:lnTo>
                  <a:lnTo>
                    <a:pt x="3083" y="180"/>
                  </a:lnTo>
                  <a:lnTo>
                    <a:pt x="3081" y="179"/>
                  </a:lnTo>
                  <a:lnTo>
                    <a:pt x="3079" y="179"/>
                  </a:lnTo>
                  <a:lnTo>
                    <a:pt x="3078" y="179"/>
                  </a:lnTo>
                  <a:lnTo>
                    <a:pt x="3058" y="179"/>
                  </a:lnTo>
                  <a:lnTo>
                    <a:pt x="3051" y="177"/>
                  </a:lnTo>
                  <a:lnTo>
                    <a:pt x="3051" y="179"/>
                  </a:lnTo>
                  <a:lnTo>
                    <a:pt x="3050" y="180"/>
                  </a:lnTo>
                  <a:lnTo>
                    <a:pt x="3048" y="180"/>
                  </a:lnTo>
                  <a:lnTo>
                    <a:pt x="3047" y="180"/>
                  </a:lnTo>
                  <a:lnTo>
                    <a:pt x="3045" y="180"/>
                  </a:lnTo>
                  <a:lnTo>
                    <a:pt x="3043" y="182"/>
                  </a:lnTo>
                  <a:lnTo>
                    <a:pt x="3040" y="183"/>
                  </a:lnTo>
                  <a:lnTo>
                    <a:pt x="3038" y="183"/>
                  </a:lnTo>
                  <a:lnTo>
                    <a:pt x="3038" y="185"/>
                  </a:lnTo>
                  <a:lnTo>
                    <a:pt x="3037" y="187"/>
                  </a:lnTo>
                  <a:lnTo>
                    <a:pt x="3035" y="187"/>
                  </a:lnTo>
                  <a:lnTo>
                    <a:pt x="3033" y="187"/>
                  </a:lnTo>
                  <a:lnTo>
                    <a:pt x="3030" y="188"/>
                  </a:lnTo>
                  <a:lnTo>
                    <a:pt x="3029" y="190"/>
                  </a:lnTo>
                  <a:lnTo>
                    <a:pt x="3025" y="192"/>
                  </a:lnTo>
                  <a:lnTo>
                    <a:pt x="3024" y="190"/>
                  </a:lnTo>
                  <a:lnTo>
                    <a:pt x="3024" y="187"/>
                  </a:lnTo>
                  <a:lnTo>
                    <a:pt x="3024" y="185"/>
                  </a:lnTo>
                  <a:lnTo>
                    <a:pt x="3025" y="182"/>
                  </a:lnTo>
                  <a:lnTo>
                    <a:pt x="3027" y="180"/>
                  </a:lnTo>
                  <a:lnTo>
                    <a:pt x="3029" y="179"/>
                  </a:lnTo>
                  <a:lnTo>
                    <a:pt x="3032" y="177"/>
                  </a:lnTo>
                  <a:lnTo>
                    <a:pt x="3037" y="177"/>
                  </a:lnTo>
                  <a:lnTo>
                    <a:pt x="3040" y="177"/>
                  </a:lnTo>
                  <a:lnTo>
                    <a:pt x="3043" y="175"/>
                  </a:lnTo>
                  <a:lnTo>
                    <a:pt x="3045" y="175"/>
                  </a:lnTo>
                  <a:lnTo>
                    <a:pt x="3047" y="172"/>
                  </a:lnTo>
                  <a:lnTo>
                    <a:pt x="3048" y="170"/>
                  </a:lnTo>
                  <a:lnTo>
                    <a:pt x="3050" y="170"/>
                  </a:lnTo>
                  <a:lnTo>
                    <a:pt x="3102" y="170"/>
                  </a:lnTo>
                  <a:lnTo>
                    <a:pt x="3102" y="169"/>
                  </a:lnTo>
                  <a:lnTo>
                    <a:pt x="3102" y="169"/>
                  </a:lnTo>
                  <a:lnTo>
                    <a:pt x="3104" y="167"/>
                  </a:lnTo>
                  <a:lnTo>
                    <a:pt x="3106" y="167"/>
                  </a:lnTo>
                  <a:lnTo>
                    <a:pt x="3109" y="167"/>
                  </a:lnTo>
                  <a:close/>
                  <a:moveTo>
                    <a:pt x="3160" y="151"/>
                  </a:moveTo>
                  <a:lnTo>
                    <a:pt x="3161" y="152"/>
                  </a:lnTo>
                  <a:lnTo>
                    <a:pt x="3161" y="154"/>
                  </a:lnTo>
                  <a:lnTo>
                    <a:pt x="3161" y="156"/>
                  </a:lnTo>
                  <a:lnTo>
                    <a:pt x="3160" y="157"/>
                  </a:lnTo>
                  <a:lnTo>
                    <a:pt x="3160" y="157"/>
                  </a:lnTo>
                  <a:lnTo>
                    <a:pt x="3158" y="159"/>
                  </a:lnTo>
                  <a:lnTo>
                    <a:pt x="3156" y="159"/>
                  </a:lnTo>
                  <a:lnTo>
                    <a:pt x="3156" y="161"/>
                  </a:lnTo>
                  <a:lnTo>
                    <a:pt x="3156" y="162"/>
                  </a:lnTo>
                  <a:lnTo>
                    <a:pt x="3156" y="167"/>
                  </a:lnTo>
                  <a:lnTo>
                    <a:pt x="3160" y="167"/>
                  </a:lnTo>
                  <a:lnTo>
                    <a:pt x="3163" y="167"/>
                  </a:lnTo>
                  <a:lnTo>
                    <a:pt x="3164" y="167"/>
                  </a:lnTo>
                  <a:lnTo>
                    <a:pt x="3166" y="167"/>
                  </a:lnTo>
                  <a:lnTo>
                    <a:pt x="3166" y="169"/>
                  </a:lnTo>
                  <a:lnTo>
                    <a:pt x="3166" y="170"/>
                  </a:lnTo>
                  <a:lnTo>
                    <a:pt x="3164" y="172"/>
                  </a:lnTo>
                  <a:lnTo>
                    <a:pt x="3164" y="174"/>
                  </a:lnTo>
                  <a:lnTo>
                    <a:pt x="3166" y="175"/>
                  </a:lnTo>
                  <a:lnTo>
                    <a:pt x="3166" y="175"/>
                  </a:lnTo>
                  <a:lnTo>
                    <a:pt x="3168" y="175"/>
                  </a:lnTo>
                  <a:lnTo>
                    <a:pt x="3169" y="177"/>
                  </a:lnTo>
                  <a:lnTo>
                    <a:pt x="3169" y="179"/>
                  </a:lnTo>
                  <a:lnTo>
                    <a:pt x="3171" y="180"/>
                  </a:lnTo>
                  <a:lnTo>
                    <a:pt x="3169" y="183"/>
                  </a:lnTo>
                  <a:lnTo>
                    <a:pt x="3169" y="187"/>
                  </a:lnTo>
                  <a:lnTo>
                    <a:pt x="3168" y="185"/>
                  </a:lnTo>
                  <a:lnTo>
                    <a:pt x="3166" y="185"/>
                  </a:lnTo>
                  <a:lnTo>
                    <a:pt x="3163" y="185"/>
                  </a:lnTo>
                  <a:lnTo>
                    <a:pt x="3160" y="185"/>
                  </a:lnTo>
                  <a:lnTo>
                    <a:pt x="3155" y="185"/>
                  </a:lnTo>
                  <a:lnTo>
                    <a:pt x="3155" y="185"/>
                  </a:lnTo>
                  <a:lnTo>
                    <a:pt x="3153" y="187"/>
                  </a:lnTo>
                  <a:lnTo>
                    <a:pt x="3155" y="190"/>
                  </a:lnTo>
                  <a:lnTo>
                    <a:pt x="3155" y="195"/>
                  </a:lnTo>
                  <a:lnTo>
                    <a:pt x="3155" y="198"/>
                  </a:lnTo>
                  <a:lnTo>
                    <a:pt x="3153" y="203"/>
                  </a:lnTo>
                  <a:lnTo>
                    <a:pt x="3151" y="203"/>
                  </a:lnTo>
                  <a:lnTo>
                    <a:pt x="3148" y="205"/>
                  </a:lnTo>
                  <a:lnTo>
                    <a:pt x="3146" y="203"/>
                  </a:lnTo>
                  <a:lnTo>
                    <a:pt x="3145" y="203"/>
                  </a:lnTo>
                  <a:lnTo>
                    <a:pt x="3145" y="203"/>
                  </a:lnTo>
                  <a:lnTo>
                    <a:pt x="3143" y="203"/>
                  </a:lnTo>
                  <a:lnTo>
                    <a:pt x="3142" y="203"/>
                  </a:lnTo>
                  <a:lnTo>
                    <a:pt x="3142" y="200"/>
                  </a:lnTo>
                  <a:lnTo>
                    <a:pt x="3142" y="197"/>
                  </a:lnTo>
                  <a:lnTo>
                    <a:pt x="3142" y="195"/>
                  </a:lnTo>
                  <a:lnTo>
                    <a:pt x="3142" y="193"/>
                  </a:lnTo>
                  <a:lnTo>
                    <a:pt x="3142" y="190"/>
                  </a:lnTo>
                  <a:lnTo>
                    <a:pt x="3143" y="187"/>
                  </a:lnTo>
                  <a:lnTo>
                    <a:pt x="3143" y="185"/>
                  </a:lnTo>
                  <a:lnTo>
                    <a:pt x="3145" y="183"/>
                  </a:lnTo>
                  <a:lnTo>
                    <a:pt x="3145" y="180"/>
                  </a:lnTo>
                  <a:lnTo>
                    <a:pt x="3145" y="177"/>
                  </a:lnTo>
                  <a:lnTo>
                    <a:pt x="3145" y="175"/>
                  </a:lnTo>
                  <a:lnTo>
                    <a:pt x="3146" y="174"/>
                  </a:lnTo>
                  <a:lnTo>
                    <a:pt x="3145" y="172"/>
                  </a:lnTo>
                  <a:lnTo>
                    <a:pt x="3145" y="169"/>
                  </a:lnTo>
                  <a:lnTo>
                    <a:pt x="3145" y="167"/>
                  </a:lnTo>
                  <a:lnTo>
                    <a:pt x="3145" y="165"/>
                  </a:lnTo>
                  <a:lnTo>
                    <a:pt x="3145" y="164"/>
                  </a:lnTo>
                  <a:lnTo>
                    <a:pt x="3145" y="162"/>
                  </a:lnTo>
                  <a:lnTo>
                    <a:pt x="3146" y="162"/>
                  </a:lnTo>
                  <a:lnTo>
                    <a:pt x="3148" y="162"/>
                  </a:lnTo>
                  <a:lnTo>
                    <a:pt x="3150" y="161"/>
                  </a:lnTo>
                  <a:lnTo>
                    <a:pt x="3151" y="159"/>
                  </a:lnTo>
                  <a:lnTo>
                    <a:pt x="3153" y="157"/>
                  </a:lnTo>
                  <a:lnTo>
                    <a:pt x="3155" y="156"/>
                  </a:lnTo>
                  <a:lnTo>
                    <a:pt x="3158" y="152"/>
                  </a:lnTo>
                  <a:lnTo>
                    <a:pt x="3160" y="151"/>
                  </a:lnTo>
                  <a:close/>
                  <a:moveTo>
                    <a:pt x="2672" y="144"/>
                  </a:moveTo>
                  <a:lnTo>
                    <a:pt x="2675" y="146"/>
                  </a:lnTo>
                  <a:lnTo>
                    <a:pt x="2677" y="147"/>
                  </a:lnTo>
                  <a:lnTo>
                    <a:pt x="2677" y="149"/>
                  </a:lnTo>
                  <a:lnTo>
                    <a:pt x="2677" y="151"/>
                  </a:lnTo>
                  <a:lnTo>
                    <a:pt x="2678" y="152"/>
                  </a:lnTo>
                  <a:lnTo>
                    <a:pt x="2680" y="152"/>
                  </a:lnTo>
                  <a:lnTo>
                    <a:pt x="2682" y="154"/>
                  </a:lnTo>
                  <a:lnTo>
                    <a:pt x="2682" y="157"/>
                  </a:lnTo>
                  <a:lnTo>
                    <a:pt x="2678" y="157"/>
                  </a:lnTo>
                  <a:lnTo>
                    <a:pt x="2677" y="157"/>
                  </a:lnTo>
                  <a:lnTo>
                    <a:pt x="2675" y="156"/>
                  </a:lnTo>
                  <a:lnTo>
                    <a:pt x="2673" y="154"/>
                  </a:lnTo>
                  <a:lnTo>
                    <a:pt x="2673" y="152"/>
                  </a:lnTo>
                  <a:lnTo>
                    <a:pt x="2673" y="151"/>
                  </a:lnTo>
                  <a:lnTo>
                    <a:pt x="2672" y="149"/>
                  </a:lnTo>
                  <a:lnTo>
                    <a:pt x="2672" y="147"/>
                  </a:lnTo>
                  <a:lnTo>
                    <a:pt x="2672" y="147"/>
                  </a:lnTo>
                  <a:lnTo>
                    <a:pt x="2672" y="146"/>
                  </a:lnTo>
                  <a:lnTo>
                    <a:pt x="2672" y="144"/>
                  </a:lnTo>
                  <a:close/>
                  <a:moveTo>
                    <a:pt x="2664" y="103"/>
                  </a:moveTo>
                  <a:lnTo>
                    <a:pt x="2665" y="105"/>
                  </a:lnTo>
                  <a:lnTo>
                    <a:pt x="2665" y="105"/>
                  </a:lnTo>
                  <a:lnTo>
                    <a:pt x="2668" y="107"/>
                  </a:lnTo>
                  <a:lnTo>
                    <a:pt x="2670" y="108"/>
                  </a:lnTo>
                  <a:lnTo>
                    <a:pt x="2672" y="110"/>
                  </a:lnTo>
                  <a:lnTo>
                    <a:pt x="2673" y="110"/>
                  </a:lnTo>
                  <a:lnTo>
                    <a:pt x="2675" y="110"/>
                  </a:lnTo>
                  <a:lnTo>
                    <a:pt x="2677" y="111"/>
                  </a:lnTo>
                  <a:lnTo>
                    <a:pt x="2678" y="113"/>
                  </a:lnTo>
                  <a:lnTo>
                    <a:pt x="2682" y="113"/>
                  </a:lnTo>
                  <a:lnTo>
                    <a:pt x="2685" y="113"/>
                  </a:lnTo>
                  <a:lnTo>
                    <a:pt x="2690" y="111"/>
                  </a:lnTo>
                  <a:lnTo>
                    <a:pt x="2693" y="110"/>
                  </a:lnTo>
                  <a:lnTo>
                    <a:pt x="2695" y="113"/>
                  </a:lnTo>
                  <a:lnTo>
                    <a:pt x="2698" y="116"/>
                  </a:lnTo>
                  <a:lnTo>
                    <a:pt x="2700" y="120"/>
                  </a:lnTo>
                  <a:lnTo>
                    <a:pt x="2701" y="121"/>
                  </a:lnTo>
                  <a:lnTo>
                    <a:pt x="2701" y="121"/>
                  </a:lnTo>
                  <a:lnTo>
                    <a:pt x="2703" y="121"/>
                  </a:lnTo>
                  <a:lnTo>
                    <a:pt x="2704" y="121"/>
                  </a:lnTo>
                  <a:lnTo>
                    <a:pt x="2703" y="123"/>
                  </a:lnTo>
                  <a:lnTo>
                    <a:pt x="2704" y="125"/>
                  </a:lnTo>
                  <a:lnTo>
                    <a:pt x="2704" y="126"/>
                  </a:lnTo>
                  <a:lnTo>
                    <a:pt x="2704" y="128"/>
                  </a:lnTo>
                  <a:lnTo>
                    <a:pt x="2706" y="128"/>
                  </a:lnTo>
                  <a:lnTo>
                    <a:pt x="2706" y="128"/>
                  </a:lnTo>
                  <a:lnTo>
                    <a:pt x="2708" y="129"/>
                  </a:lnTo>
                  <a:lnTo>
                    <a:pt x="2711" y="129"/>
                  </a:lnTo>
                  <a:lnTo>
                    <a:pt x="2714" y="131"/>
                  </a:lnTo>
                  <a:lnTo>
                    <a:pt x="2714" y="133"/>
                  </a:lnTo>
                  <a:lnTo>
                    <a:pt x="2714" y="133"/>
                  </a:lnTo>
                  <a:lnTo>
                    <a:pt x="2716" y="134"/>
                  </a:lnTo>
                  <a:lnTo>
                    <a:pt x="2718" y="136"/>
                  </a:lnTo>
                  <a:lnTo>
                    <a:pt x="2719" y="136"/>
                  </a:lnTo>
                  <a:lnTo>
                    <a:pt x="2721" y="138"/>
                  </a:lnTo>
                  <a:lnTo>
                    <a:pt x="2722" y="139"/>
                  </a:lnTo>
                  <a:lnTo>
                    <a:pt x="2724" y="141"/>
                  </a:lnTo>
                  <a:lnTo>
                    <a:pt x="2726" y="143"/>
                  </a:lnTo>
                  <a:lnTo>
                    <a:pt x="2727" y="144"/>
                  </a:lnTo>
                  <a:lnTo>
                    <a:pt x="2727" y="146"/>
                  </a:lnTo>
                  <a:lnTo>
                    <a:pt x="2729" y="147"/>
                  </a:lnTo>
                  <a:lnTo>
                    <a:pt x="2731" y="149"/>
                  </a:lnTo>
                  <a:lnTo>
                    <a:pt x="2731" y="149"/>
                  </a:lnTo>
                  <a:lnTo>
                    <a:pt x="2732" y="149"/>
                  </a:lnTo>
                  <a:lnTo>
                    <a:pt x="2734" y="149"/>
                  </a:lnTo>
                  <a:lnTo>
                    <a:pt x="2734" y="151"/>
                  </a:lnTo>
                  <a:lnTo>
                    <a:pt x="2734" y="152"/>
                  </a:lnTo>
                  <a:lnTo>
                    <a:pt x="2736" y="154"/>
                  </a:lnTo>
                  <a:lnTo>
                    <a:pt x="2737" y="156"/>
                  </a:lnTo>
                  <a:lnTo>
                    <a:pt x="2739" y="157"/>
                  </a:lnTo>
                  <a:lnTo>
                    <a:pt x="2742" y="157"/>
                  </a:lnTo>
                  <a:lnTo>
                    <a:pt x="2744" y="159"/>
                  </a:lnTo>
                  <a:lnTo>
                    <a:pt x="2747" y="159"/>
                  </a:lnTo>
                  <a:lnTo>
                    <a:pt x="2750" y="159"/>
                  </a:lnTo>
                  <a:lnTo>
                    <a:pt x="2752" y="157"/>
                  </a:lnTo>
                  <a:lnTo>
                    <a:pt x="2754" y="157"/>
                  </a:lnTo>
                  <a:lnTo>
                    <a:pt x="2755" y="159"/>
                  </a:lnTo>
                  <a:lnTo>
                    <a:pt x="2755" y="159"/>
                  </a:lnTo>
                  <a:lnTo>
                    <a:pt x="2757" y="161"/>
                  </a:lnTo>
                  <a:lnTo>
                    <a:pt x="2757" y="162"/>
                  </a:lnTo>
                  <a:lnTo>
                    <a:pt x="2757" y="164"/>
                  </a:lnTo>
                  <a:lnTo>
                    <a:pt x="2757" y="165"/>
                  </a:lnTo>
                  <a:lnTo>
                    <a:pt x="2757" y="167"/>
                  </a:lnTo>
                  <a:lnTo>
                    <a:pt x="2757" y="169"/>
                  </a:lnTo>
                  <a:lnTo>
                    <a:pt x="2759" y="170"/>
                  </a:lnTo>
                  <a:lnTo>
                    <a:pt x="2759" y="170"/>
                  </a:lnTo>
                  <a:lnTo>
                    <a:pt x="2759" y="172"/>
                  </a:lnTo>
                  <a:lnTo>
                    <a:pt x="2760" y="174"/>
                  </a:lnTo>
                  <a:lnTo>
                    <a:pt x="2760" y="174"/>
                  </a:lnTo>
                  <a:lnTo>
                    <a:pt x="2762" y="175"/>
                  </a:lnTo>
                  <a:lnTo>
                    <a:pt x="2763" y="177"/>
                  </a:lnTo>
                  <a:lnTo>
                    <a:pt x="2765" y="179"/>
                  </a:lnTo>
                  <a:lnTo>
                    <a:pt x="2767" y="179"/>
                  </a:lnTo>
                  <a:lnTo>
                    <a:pt x="2768" y="179"/>
                  </a:lnTo>
                  <a:lnTo>
                    <a:pt x="2772" y="179"/>
                  </a:lnTo>
                  <a:lnTo>
                    <a:pt x="2773" y="179"/>
                  </a:lnTo>
                  <a:lnTo>
                    <a:pt x="2777" y="179"/>
                  </a:lnTo>
                  <a:lnTo>
                    <a:pt x="2777" y="195"/>
                  </a:lnTo>
                  <a:lnTo>
                    <a:pt x="2777" y="197"/>
                  </a:lnTo>
                  <a:lnTo>
                    <a:pt x="2778" y="198"/>
                  </a:lnTo>
                  <a:lnTo>
                    <a:pt x="2780" y="198"/>
                  </a:lnTo>
                  <a:lnTo>
                    <a:pt x="2781" y="200"/>
                  </a:lnTo>
                  <a:lnTo>
                    <a:pt x="2783" y="201"/>
                  </a:lnTo>
                  <a:lnTo>
                    <a:pt x="2785" y="201"/>
                  </a:lnTo>
                  <a:lnTo>
                    <a:pt x="2786" y="203"/>
                  </a:lnTo>
                  <a:lnTo>
                    <a:pt x="2786" y="203"/>
                  </a:lnTo>
                  <a:lnTo>
                    <a:pt x="2788" y="205"/>
                  </a:lnTo>
                  <a:lnTo>
                    <a:pt x="2791" y="205"/>
                  </a:lnTo>
                  <a:lnTo>
                    <a:pt x="2795" y="205"/>
                  </a:lnTo>
                  <a:lnTo>
                    <a:pt x="2798" y="205"/>
                  </a:lnTo>
                  <a:lnTo>
                    <a:pt x="2799" y="205"/>
                  </a:lnTo>
                  <a:lnTo>
                    <a:pt x="2799" y="206"/>
                  </a:lnTo>
                  <a:lnTo>
                    <a:pt x="2801" y="206"/>
                  </a:lnTo>
                  <a:lnTo>
                    <a:pt x="2799" y="210"/>
                  </a:lnTo>
                  <a:lnTo>
                    <a:pt x="2799" y="213"/>
                  </a:lnTo>
                  <a:lnTo>
                    <a:pt x="2799" y="216"/>
                  </a:lnTo>
                  <a:lnTo>
                    <a:pt x="2801" y="219"/>
                  </a:lnTo>
                  <a:lnTo>
                    <a:pt x="2809" y="219"/>
                  </a:lnTo>
                  <a:lnTo>
                    <a:pt x="2809" y="216"/>
                  </a:lnTo>
                  <a:lnTo>
                    <a:pt x="2811" y="215"/>
                  </a:lnTo>
                  <a:lnTo>
                    <a:pt x="2811" y="213"/>
                  </a:lnTo>
                  <a:lnTo>
                    <a:pt x="2813" y="213"/>
                  </a:lnTo>
                  <a:lnTo>
                    <a:pt x="2814" y="211"/>
                  </a:lnTo>
                  <a:lnTo>
                    <a:pt x="2816" y="211"/>
                  </a:lnTo>
                  <a:lnTo>
                    <a:pt x="2817" y="211"/>
                  </a:lnTo>
                  <a:lnTo>
                    <a:pt x="2819" y="211"/>
                  </a:lnTo>
                  <a:lnTo>
                    <a:pt x="2822" y="211"/>
                  </a:lnTo>
                  <a:lnTo>
                    <a:pt x="2824" y="213"/>
                  </a:lnTo>
                  <a:lnTo>
                    <a:pt x="2826" y="213"/>
                  </a:lnTo>
                  <a:lnTo>
                    <a:pt x="2827" y="215"/>
                  </a:lnTo>
                  <a:lnTo>
                    <a:pt x="2829" y="216"/>
                  </a:lnTo>
                  <a:lnTo>
                    <a:pt x="2829" y="218"/>
                  </a:lnTo>
                  <a:lnTo>
                    <a:pt x="2827" y="219"/>
                  </a:lnTo>
                  <a:lnTo>
                    <a:pt x="2826" y="221"/>
                  </a:lnTo>
                  <a:lnTo>
                    <a:pt x="2826" y="223"/>
                  </a:lnTo>
                  <a:lnTo>
                    <a:pt x="2826" y="224"/>
                  </a:lnTo>
                  <a:lnTo>
                    <a:pt x="2827" y="224"/>
                  </a:lnTo>
                  <a:lnTo>
                    <a:pt x="2829" y="226"/>
                  </a:lnTo>
                  <a:lnTo>
                    <a:pt x="2831" y="226"/>
                  </a:lnTo>
                  <a:lnTo>
                    <a:pt x="2832" y="226"/>
                  </a:lnTo>
                  <a:lnTo>
                    <a:pt x="2834" y="226"/>
                  </a:lnTo>
                  <a:lnTo>
                    <a:pt x="2835" y="229"/>
                  </a:lnTo>
                  <a:lnTo>
                    <a:pt x="2837" y="231"/>
                  </a:lnTo>
                  <a:lnTo>
                    <a:pt x="2839" y="233"/>
                  </a:lnTo>
                  <a:lnTo>
                    <a:pt x="2839" y="234"/>
                  </a:lnTo>
                  <a:lnTo>
                    <a:pt x="2839" y="236"/>
                  </a:lnTo>
                  <a:lnTo>
                    <a:pt x="2837" y="236"/>
                  </a:lnTo>
                  <a:lnTo>
                    <a:pt x="2837" y="237"/>
                  </a:lnTo>
                  <a:lnTo>
                    <a:pt x="2835" y="237"/>
                  </a:lnTo>
                  <a:lnTo>
                    <a:pt x="2834" y="237"/>
                  </a:lnTo>
                  <a:lnTo>
                    <a:pt x="2834" y="237"/>
                  </a:lnTo>
                  <a:lnTo>
                    <a:pt x="2832" y="236"/>
                  </a:lnTo>
                  <a:lnTo>
                    <a:pt x="2829" y="236"/>
                  </a:lnTo>
                  <a:lnTo>
                    <a:pt x="2827" y="236"/>
                  </a:lnTo>
                  <a:lnTo>
                    <a:pt x="2826" y="236"/>
                  </a:lnTo>
                  <a:lnTo>
                    <a:pt x="2824" y="237"/>
                  </a:lnTo>
                  <a:lnTo>
                    <a:pt x="2824" y="239"/>
                  </a:lnTo>
                  <a:lnTo>
                    <a:pt x="2822" y="241"/>
                  </a:lnTo>
                  <a:lnTo>
                    <a:pt x="2822" y="242"/>
                  </a:lnTo>
                  <a:lnTo>
                    <a:pt x="2822" y="246"/>
                  </a:lnTo>
                  <a:lnTo>
                    <a:pt x="2821" y="249"/>
                  </a:lnTo>
                  <a:lnTo>
                    <a:pt x="2821" y="252"/>
                  </a:lnTo>
                  <a:lnTo>
                    <a:pt x="2821" y="252"/>
                  </a:lnTo>
                  <a:lnTo>
                    <a:pt x="2821" y="254"/>
                  </a:lnTo>
                  <a:lnTo>
                    <a:pt x="2821" y="257"/>
                  </a:lnTo>
                  <a:lnTo>
                    <a:pt x="2821" y="260"/>
                  </a:lnTo>
                  <a:lnTo>
                    <a:pt x="2821" y="264"/>
                  </a:lnTo>
                  <a:lnTo>
                    <a:pt x="2821" y="267"/>
                  </a:lnTo>
                  <a:lnTo>
                    <a:pt x="2819" y="269"/>
                  </a:lnTo>
                  <a:lnTo>
                    <a:pt x="2817" y="270"/>
                  </a:lnTo>
                  <a:lnTo>
                    <a:pt x="2816" y="272"/>
                  </a:lnTo>
                  <a:lnTo>
                    <a:pt x="2814" y="273"/>
                  </a:lnTo>
                  <a:lnTo>
                    <a:pt x="2811" y="273"/>
                  </a:lnTo>
                  <a:lnTo>
                    <a:pt x="2808" y="273"/>
                  </a:lnTo>
                  <a:lnTo>
                    <a:pt x="2804" y="273"/>
                  </a:lnTo>
                  <a:lnTo>
                    <a:pt x="2801" y="273"/>
                  </a:lnTo>
                  <a:lnTo>
                    <a:pt x="2799" y="273"/>
                  </a:lnTo>
                  <a:lnTo>
                    <a:pt x="2798" y="273"/>
                  </a:lnTo>
                  <a:lnTo>
                    <a:pt x="2796" y="275"/>
                  </a:lnTo>
                  <a:lnTo>
                    <a:pt x="2795" y="275"/>
                  </a:lnTo>
                  <a:lnTo>
                    <a:pt x="2795" y="273"/>
                  </a:lnTo>
                  <a:lnTo>
                    <a:pt x="2795" y="272"/>
                  </a:lnTo>
                  <a:lnTo>
                    <a:pt x="2793" y="272"/>
                  </a:lnTo>
                  <a:lnTo>
                    <a:pt x="2791" y="270"/>
                  </a:lnTo>
                  <a:lnTo>
                    <a:pt x="2788" y="267"/>
                  </a:lnTo>
                  <a:lnTo>
                    <a:pt x="2785" y="265"/>
                  </a:lnTo>
                  <a:lnTo>
                    <a:pt x="2781" y="262"/>
                  </a:lnTo>
                  <a:lnTo>
                    <a:pt x="2778" y="259"/>
                  </a:lnTo>
                  <a:lnTo>
                    <a:pt x="2777" y="255"/>
                  </a:lnTo>
                  <a:lnTo>
                    <a:pt x="2775" y="254"/>
                  </a:lnTo>
                  <a:lnTo>
                    <a:pt x="2773" y="252"/>
                  </a:lnTo>
                  <a:lnTo>
                    <a:pt x="2772" y="249"/>
                  </a:lnTo>
                  <a:lnTo>
                    <a:pt x="2768" y="247"/>
                  </a:lnTo>
                  <a:lnTo>
                    <a:pt x="2765" y="244"/>
                  </a:lnTo>
                  <a:lnTo>
                    <a:pt x="2762" y="241"/>
                  </a:lnTo>
                  <a:lnTo>
                    <a:pt x="2760" y="239"/>
                  </a:lnTo>
                  <a:lnTo>
                    <a:pt x="2759" y="237"/>
                  </a:lnTo>
                  <a:lnTo>
                    <a:pt x="2757" y="236"/>
                  </a:lnTo>
                  <a:lnTo>
                    <a:pt x="2755" y="234"/>
                  </a:lnTo>
                  <a:lnTo>
                    <a:pt x="2754" y="233"/>
                  </a:lnTo>
                  <a:lnTo>
                    <a:pt x="2752" y="231"/>
                  </a:lnTo>
                  <a:lnTo>
                    <a:pt x="2750" y="229"/>
                  </a:lnTo>
                  <a:lnTo>
                    <a:pt x="2749" y="228"/>
                  </a:lnTo>
                  <a:lnTo>
                    <a:pt x="2747" y="224"/>
                  </a:lnTo>
                  <a:lnTo>
                    <a:pt x="2745" y="221"/>
                  </a:lnTo>
                  <a:lnTo>
                    <a:pt x="2745" y="219"/>
                  </a:lnTo>
                  <a:lnTo>
                    <a:pt x="2744" y="218"/>
                  </a:lnTo>
                  <a:lnTo>
                    <a:pt x="2744" y="215"/>
                  </a:lnTo>
                  <a:lnTo>
                    <a:pt x="2744" y="211"/>
                  </a:lnTo>
                  <a:lnTo>
                    <a:pt x="2742" y="208"/>
                  </a:lnTo>
                  <a:lnTo>
                    <a:pt x="2740" y="205"/>
                  </a:lnTo>
                  <a:lnTo>
                    <a:pt x="2739" y="203"/>
                  </a:lnTo>
                  <a:lnTo>
                    <a:pt x="2737" y="201"/>
                  </a:lnTo>
                  <a:lnTo>
                    <a:pt x="2736" y="198"/>
                  </a:lnTo>
                  <a:lnTo>
                    <a:pt x="2732" y="195"/>
                  </a:lnTo>
                  <a:lnTo>
                    <a:pt x="2731" y="192"/>
                  </a:lnTo>
                  <a:lnTo>
                    <a:pt x="2729" y="192"/>
                  </a:lnTo>
                  <a:lnTo>
                    <a:pt x="2727" y="190"/>
                  </a:lnTo>
                  <a:lnTo>
                    <a:pt x="2724" y="187"/>
                  </a:lnTo>
                  <a:lnTo>
                    <a:pt x="2721" y="185"/>
                  </a:lnTo>
                  <a:lnTo>
                    <a:pt x="2718" y="182"/>
                  </a:lnTo>
                  <a:lnTo>
                    <a:pt x="2714" y="179"/>
                  </a:lnTo>
                  <a:lnTo>
                    <a:pt x="2714" y="179"/>
                  </a:lnTo>
                  <a:lnTo>
                    <a:pt x="2713" y="177"/>
                  </a:lnTo>
                  <a:lnTo>
                    <a:pt x="2713" y="175"/>
                  </a:lnTo>
                  <a:lnTo>
                    <a:pt x="2713" y="172"/>
                  </a:lnTo>
                  <a:lnTo>
                    <a:pt x="2713" y="169"/>
                  </a:lnTo>
                  <a:lnTo>
                    <a:pt x="2713" y="167"/>
                  </a:lnTo>
                  <a:lnTo>
                    <a:pt x="2711" y="164"/>
                  </a:lnTo>
                  <a:lnTo>
                    <a:pt x="2709" y="161"/>
                  </a:lnTo>
                  <a:lnTo>
                    <a:pt x="2708" y="157"/>
                  </a:lnTo>
                  <a:lnTo>
                    <a:pt x="2704" y="154"/>
                  </a:lnTo>
                  <a:lnTo>
                    <a:pt x="2703" y="154"/>
                  </a:lnTo>
                  <a:lnTo>
                    <a:pt x="2701" y="154"/>
                  </a:lnTo>
                  <a:lnTo>
                    <a:pt x="2700" y="154"/>
                  </a:lnTo>
                  <a:lnTo>
                    <a:pt x="2696" y="152"/>
                  </a:lnTo>
                  <a:lnTo>
                    <a:pt x="2695" y="152"/>
                  </a:lnTo>
                  <a:lnTo>
                    <a:pt x="2695" y="151"/>
                  </a:lnTo>
                  <a:lnTo>
                    <a:pt x="2695" y="151"/>
                  </a:lnTo>
                  <a:lnTo>
                    <a:pt x="2693" y="147"/>
                  </a:lnTo>
                  <a:lnTo>
                    <a:pt x="2693" y="146"/>
                  </a:lnTo>
                  <a:lnTo>
                    <a:pt x="2691" y="143"/>
                  </a:lnTo>
                  <a:lnTo>
                    <a:pt x="2690" y="139"/>
                  </a:lnTo>
                  <a:lnTo>
                    <a:pt x="2688" y="138"/>
                  </a:lnTo>
                  <a:lnTo>
                    <a:pt x="2686" y="136"/>
                  </a:lnTo>
                  <a:lnTo>
                    <a:pt x="2686" y="134"/>
                  </a:lnTo>
                  <a:lnTo>
                    <a:pt x="2685" y="133"/>
                  </a:lnTo>
                  <a:lnTo>
                    <a:pt x="2683" y="131"/>
                  </a:lnTo>
                  <a:lnTo>
                    <a:pt x="2682" y="129"/>
                  </a:lnTo>
                  <a:lnTo>
                    <a:pt x="2678" y="129"/>
                  </a:lnTo>
                  <a:lnTo>
                    <a:pt x="2675" y="128"/>
                  </a:lnTo>
                  <a:lnTo>
                    <a:pt x="2673" y="126"/>
                  </a:lnTo>
                  <a:lnTo>
                    <a:pt x="2672" y="125"/>
                  </a:lnTo>
                  <a:lnTo>
                    <a:pt x="2668" y="121"/>
                  </a:lnTo>
                  <a:lnTo>
                    <a:pt x="2667" y="120"/>
                  </a:lnTo>
                  <a:lnTo>
                    <a:pt x="2665" y="118"/>
                  </a:lnTo>
                  <a:lnTo>
                    <a:pt x="2664" y="116"/>
                  </a:lnTo>
                  <a:lnTo>
                    <a:pt x="2664" y="115"/>
                  </a:lnTo>
                  <a:lnTo>
                    <a:pt x="2660" y="111"/>
                  </a:lnTo>
                  <a:lnTo>
                    <a:pt x="2660" y="108"/>
                  </a:lnTo>
                  <a:lnTo>
                    <a:pt x="2660" y="107"/>
                  </a:lnTo>
                  <a:lnTo>
                    <a:pt x="2660" y="105"/>
                  </a:lnTo>
                  <a:lnTo>
                    <a:pt x="2660" y="105"/>
                  </a:lnTo>
                  <a:lnTo>
                    <a:pt x="2662" y="103"/>
                  </a:lnTo>
                  <a:lnTo>
                    <a:pt x="2664" y="103"/>
                  </a:lnTo>
                  <a:close/>
                  <a:moveTo>
                    <a:pt x="2986" y="84"/>
                  </a:moveTo>
                  <a:lnTo>
                    <a:pt x="2989" y="85"/>
                  </a:lnTo>
                  <a:lnTo>
                    <a:pt x="2991" y="85"/>
                  </a:lnTo>
                  <a:lnTo>
                    <a:pt x="2993" y="85"/>
                  </a:lnTo>
                  <a:lnTo>
                    <a:pt x="2994" y="87"/>
                  </a:lnTo>
                  <a:lnTo>
                    <a:pt x="2994" y="90"/>
                  </a:lnTo>
                  <a:lnTo>
                    <a:pt x="2996" y="92"/>
                  </a:lnTo>
                  <a:lnTo>
                    <a:pt x="2996" y="92"/>
                  </a:lnTo>
                  <a:lnTo>
                    <a:pt x="2997" y="93"/>
                  </a:lnTo>
                  <a:lnTo>
                    <a:pt x="2999" y="93"/>
                  </a:lnTo>
                  <a:lnTo>
                    <a:pt x="2999" y="95"/>
                  </a:lnTo>
                  <a:lnTo>
                    <a:pt x="2999" y="97"/>
                  </a:lnTo>
                  <a:lnTo>
                    <a:pt x="2999" y="98"/>
                  </a:lnTo>
                  <a:lnTo>
                    <a:pt x="2999" y="100"/>
                  </a:lnTo>
                  <a:lnTo>
                    <a:pt x="3001" y="102"/>
                  </a:lnTo>
                  <a:lnTo>
                    <a:pt x="3002" y="102"/>
                  </a:lnTo>
                  <a:lnTo>
                    <a:pt x="3004" y="103"/>
                  </a:lnTo>
                  <a:lnTo>
                    <a:pt x="3006" y="105"/>
                  </a:lnTo>
                  <a:lnTo>
                    <a:pt x="3007" y="105"/>
                  </a:lnTo>
                  <a:lnTo>
                    <a:pt x="3009" y="105"/>
                  </a:lnTo>
                  <a:lnTo>
                    <a:pt x="3012" y="105"/>
                  </a:lnTo>
                  <a:lnTo>
                    <a:pt x="3015" y="105"/>
                  </a:lnTo>
                  <a:lnTo>
                    <a:pt x="3019" y="105"/>
                  </a:lnTo>
                  <a:lnTo>
                    <a:pt x="3022" y="107"/>
                  </a:lnTo>
                  <a:lnTo>
                    <a:pt x="3022" y="108"/>
                  </a:lnTo>
                  <a:lnTo>
                    <a:pt x="3024" y="110"/>
                  </a:lnTo>
                  <a:lnTo>
                    <a:pt x="3024" y="111"/>
                  </a:lnTo>
                  <a:lnTo>
                    <a:pt x="3020" y="113"/>
                  </a:lnTo>
                  <a:lnTo>
                    <a:pt x="3017" y="115"/>
                  </a:lnTo>
                  <a:lnTo>
                    <a:pt x="3017" y="115"/>
                  </a:lnTo>
                  <a:lnTo>
                    <a:pt x="3015" y="116"/>
                  </a:lnTo>
                  <a:lnTo>
                    <a:pt x="3014" y="118"/>
                  </a:lnTo>
                  <a:lnTo>
                    <a:pt x="3012" y="118"/>
                  </a:lnTo>
                  <a:lnTo>
                    <a:pt x="3011" y="118"/>
                  </a:lnTo>
                  <a:lnTo>
                    <a:pt x="3011" y="120"/>
                  </a:lnTo>
                  <a:lnTo>
                    <a:pt x="3009" y="121"/>
                  </a:lnTo>
                  <a:lnTo>
                    <a:pt x="3009" y="123"/>
                  </a:lnTo>
                  <a:lnTo>
                    <a:pt x="3009" y="125"/>
                  </a:lnTo>
                  <a:lnTo>
                    <a:pt x="3009" y="126"/>
                  </a:lnTo>
                  <a:lnTo>
                    <a:pt x="3009" y="128"/>
                  </a:lnTo>
                  <a:lnTo>
                    <a:pt x="3007" y="128"/>
                  </a:lnTo>
                  <a:lnTo>
                    <a:pt x="3006" y="128"/>
                  </a:lnTo>
                  <a:lnTo>
                    <a:pt x="3001" y="128"/>
                  </a:lnTo>
                  <a:lnTo>
                    <a:pt x="2997" y="128"/>
                  </a:lnTo>
                  <a:lnTo>
                    <a:pt x="2997" y="144"/>
                  </a:lnTo>
                  <a:lnTo>
                    <a:pt x="2997" y="146"/>
                  </a:lnTo>
                  <a:lnTo>
                    <a:pt x="2999" y="147"/>
                  </a:lnTo>
                  <a:lnTo>
                    <a:pt x="2999" y="151"/>
                  </a:lnTo>
                  <a:lnTo>
                    <a:pt x="3001" y="151"/>
                  </a:lnTo>
                  <a:lnTo>
                    <a:pt x="3001" y="152"/>
                  </a:lnTo>
                  <a:lnTo>
                    <a:pt x="3001" y="156"/>
                  </a:lnTo>
                  <a:lnTo>
                    <a:pt x="3001" y="157"/>
                  </a:lnTo>
                  <a:lnTo>
                    <a:pt x="3001" y="162"/>
                  </a:lnTo>
                  <a:lnTo>
                    <a:pt x="3001" y="164"/>
                  </a:lnTo>
                  <a:lnTo>
                    <a:pt x="2999" y="164"/>
                  </a:lnTo>
                  <a:lnTo>
                    <a:pt x="2999" y="165"/>
                  </a:lnTo>
                  <a:lnTo>
                    <a:pt x="3001" y="169"/>
                  </a:lnTo>
                  <a:lnTo>
                    <a:pt x="3001" y="170"/>
                  </a:lnTo>
                  <a:lnTo>
                    <a:pt x="3004" y="170"/>
                  </a:lnTo>
                  <a:lnTo>
                    <a:pt x="3007" y="170"/>
                  </a:lnTo>
                  <a:lnTo>
                    <a:pt x="3011" y="170"/>
                  </a:lnTo>
                  <a:lnTo>
                    <a:pt x="3012" y="170"/>
                  </a:lnTo>
                  <a:lnTo>
                    <a:pt x="3014" y="170"/>
                  </a:lnTo>
                  <a:lnTo>
                    <a:pt x="3015" y="172"/>
                  </a:lnTo>
                  <a:lnTo>
                    <a:pt x="3015" y="174"/>
                  </a:lnTo>
                  <a:lnTo>
                    <a:pt x="3017" y="174"/>
                  </a:lnTo>
                  <a:lnTo>
                    <a:pt x="3015" y="177"/>
                  </a:lnTo>
                  <a:lnTo>
                    <a:pt x="3014" y="180"/>
                  </a:lnTo>
                  <a:lnTo>
                    <a:pt x="3012" y="180"/>
                  </a:lnTo>
                  <a:lnTo>
                    <a:pt x="3011" y="182"/>
                  </a:lnTo>
                  <a:lnTo>
                    <a:pt x="3009" y="182"/>
                  </a:lnTo>
                  <a:lnTo>
                    <a:pt x="3002" y="182"/>
                  </a:lnTo>
                  <a:lnTo>
                    <a:pt x="2997" y="182"/>
                  </a:lnTo>
                  <a:lnTo>
                    <a:pt x="2997" y="198"/>
                  </a:lnTo>
                  <a:lnTo>
                    <a:pt x="2989" y="198"/>
                  </a:lnTo>
                  <a:lnTo>
                    <a:pt x="2988" y="203"/>
                  </a:lnTo>
                  <a:lnTo>
                    <a:pt x="2986" y="208"/>
                  </a:lnTo>
                  <a:lnTo>
                    <a:pt x="2984" y="210"/>
                  </a:lnTo>
                  <a:lnTo>
                    <a:pt x="2984" y="211"/>
                  </a:lnTo>
                  <a:lnTo>
                    <a:pt x="2983" y="213"/>
                  </a:lnTo>
                  <a:lnTo>
                    <a:pt x="2983" y="215"/>
                  </a:lnTo>
                  <a:lnTo>
                    <a:pt x="2981" y="216"/>
                  </a:lnTo>
                  <a:lnTo>
                    <a:pt x="2979" y="216"/>
                  </a:lnTo>
                  <a:lnTo>
                    <a:pt x="2978" y="218"/>
                  </a:lnTo>
                  <a:lnTo>
                    <a:pt x="2978" y="219"/>
                  </a:lnTo>
                  <a:lnTo>
                    <a:pt x="2976" y="219"/>
                  </a:lnTo>
                  <a:lnTo>
                    <a:pt x="2978" y="223"/>
                  </a:lnTo>
                  <a:lnTo>
                    <a:pt x="2978" y="224"/>
                  </a:lnTo>
                  <a:lnTo>
                    <a:pt x="2979" y="226"/>
                  </a:lnTo>
                  <a:lnTo>
                    <a:pt x="2981" y="228"/>
                  </a:lnTo>
                  <a:lnTo>
                    <a:pt x="2981" y="229"/>
                  </a:lnTo>
                  <a:lnTo>
                    <a:pt x="2981" y="231"/>
                  </a:lnTo>
                  <a:lnTo>
                    <a:pt x="2981" y="234"/>
                  </a:lnTo>
                  <a:lnTo>
                    <a:pt x="2979" y="236"/>
                  </a:lnTo>
                  <a:lnTo>
                    <a:pt x="2978" y="237"/>
                  </a:lnTo>
                  <a:lnTo>
                    <a:pt x="2976" y="237"/>
                  </a:lnTo>
                  <a:lnTo>
                    <a:pt x="2973" y="239"/>
                  </a:lnTo>
                  <a:lnTo>
                    <a:pt x="2973" y="241"/>
                  </a:lnTo>
                  <a:lnTo>
                    <a:pt x="2973" y="242"/>
                  </a:lnTo>
                  <a:lnTo>
                    <a:pt x="2971" y="242"/>
                  </a:lnTo>
                  <a:lnTo>
                    <a:pt x="2971" y="249"/>
                  </a:lnTo>
                  <a:lnTo>
                    <a:pt x="2971" y="249"/>
                  </a:lnTo>
                  <a:lnTo>
                    <a:pt x="2970" y="251"/>
                  </a:lnTo>
                  <a:lnTo>
                    <a:pt x="2966" y="251"/>
                  </a:lnTo>
                  <a:lnTo>
                    <a:pt x="2963" y="251"/>
                  </a:lnTo>
                  <a:lnTo>
                    <a:pt x="2961" y="251"/>
                  </a:lnTo>
                  <a:lnTo>
                    <a:pt x="2958" y="249"/>
                  </a:lnTo>
                  <a:lnTo>
                    <a:pt x="2957" y="249"/>
                  </a:lnTo>
                  <a:lnTo>
                    <a:pt x="2955" y="247"/>
                  </a:lnTo>
                  <a:lnTo>
                    <a:pt x="2955" y="246"/>
                  </a:lnTo>
                  <a:lnTo>
                    <a:pt x="2952" y="244"/>
                  </a:lnTo>
                  <a:lnTo>
                    <a:pt x="2950" y="242"/>
                  </a:lnTo>
                  <a:lnTo>
                    <a:pt x="2947" y="241"/>
                  </a:lnTo>
                  <a:lnTo>
                    <a:pt x="2945" y="242"/>
                  </a:lnTo>
                  <a:lnTo>
                    <a:pt x="2943" y="242"/>
                  </a:lnTo>
                  <a:lnTo>
                    <a:pt x="2942" y="244"/>
                  </a:lnTo>
                  <a:lnTo>
                    <a:pt x="2942" y="242"/>
                  </a:lnTo>
                  <a:lnTo>
                    <a:pt x="2940" y="241"/>
                  </a:lnTo>
                  <a:lnTo>
                    <a:pt x="2940" y="241"/>
                  </a:lnTo>
                  <a:lnTo>
                    <a:pt x="2939" y="239"/>
                  </a:lnTo>
                  <a:lnTo>
                    <a:pt x="2937" y="237"/>
                  </a:lnTo>
                  <a:lnTo>
                    <a:pt x="2934" y="237"/>
                  </a:lnTo>
                  <a:lnTo>
                    <a:pt x="2932" y="237"/>
                  </a:lnTo>
                  <a:lnTo>
                    <a:pt x="2930" y="237"/>
                  </a:lnTo>
                  <a:lnTo>
                    <a:pt x="2927" y="239"/>
                  </a:lnTo>
                  <a:lnTo>
                    <a:pt x="2925" y="241"/>
                  </a:lnTo>
                  <a:lnTo>
                    <a:pt x="2924" y="241"/>
                  </a:lnTo>
                  <a:lnTo>
                    <a:pt x="2921" y="241"/>
                  </a:lnTo>
                  <a:lnTo>
                    <a:pt x="2917" y="241"/>
                  </a:lnTo>
                  <a:lnTo>
                    <a:pt x="2914" y="241"/>
                  </a:lnTo>
                  <a:lnTo>
                    <a:pt x="2911" y="241"/>
                  </a:lnTo>
                  <a:lnTo>
                    <a:pt x="2909" y="241"/>
                  </a:lnTo>
                  <a:lnTo>
                    <a:pt x="2907" y="239"/>
                  </a:lnTo>
                  <a:lnTo>
                    <a:pt x="2906" y="236"/>
                  </a:lnTo>
                  <a:lnTo>
                    <a:pt x="2906" y="236"/>
                  </a:lnTo>
                  <a:lnTo>
                    <a:pt x="2906" y="234"/>
                  </a:lnTo>
                  <a:lnTo>
                    <a:pt x="2906" y="233"/>
                  </a:lnTo>
                  <a:lnTo>
                    <a:pt x="2904" y="233"/>
                  </a:lnTo>
                  <a:lnTo>
                    <a:pt x="2903" y="233"/>
                  </a:lnTo>
                  <a:lnTo>
                    <a:pt x="2899" y="233"/>
                  </a:lnTo>
                  <a:lnTo>
                    <a:pt x="2894" y="233"/>
                  </a:lnTo>
                  <a:lnTo>
                    <a:pt x="2891" y="233"/>
                  </a:lnTo>
                  <a:lnTo>
                    <a:pt x="2888" y="231"/>
                  </a:lnTo>
                  <a:lnTo>
                    <a:pt x="2886" y="231"/>
                  </a:lnTo>
                  <a:lnTo>
                    <a:pt x="2885" y="229"/>
                  </a:lnTo>
                  <a:lnTo>
                    <a:pt x="2883" y="228"/>
                  </a:lnTo>
                  <a:lnTo>
                    <a:pt x="2883" y="224"/>
                  </a:lnTo>
                  <a:lnTo>
                    <a:pt x="2881" y="221"/>
                  </a:lnTo>
                  <a:lnTo>
                    <a:pt x="2881" y="219"/>
                  </a:lnTo>
                  <a:lnTo>
                    <a:pt x="2881" y="218"/>
                  </a:lnTo>
                  <a:lnTo>
                    <a:pt x="2883" y="216"/>
                  </a:lnTo>
                  <a:lnTo>
                    <a:pt x="2883" y="215"/>
                  </a:lnTo>
                  <a:lnTo>
                    <a:pt x="2883" y="211"/>
                  </a:lnTo>
                  <a:lnTo>
                    <a:pt x="2883" y="211"/>
                  </a:lnTo>
                  <a:lnTo>
                    <a:pt x="2883" y="210"/>
                  </a:lnTo>
                  <a:lnTo>
                    <a:pt x="2883" y="208"/>
                  </a:lnTo>
                  <a:lnTo>
                    <a:pt x="2883" y="206"/>
                  </a:lnTo>
                  <a:lnTo>
                    <a:pt x="2883" y="205"/>
                  </a:lnTo>
                  <a:lnTo>
                    <a:pt x="2883" y="205"/>
                  </a:lnTo>
                  <a:lnTo>
                    <a:pt x="2881" y="203"/>
                  </a:lnTo>
                  <a:lnTo>
                    <a:pt x="2880" y="203"/>
                  </a:lnTo>
                  <a:lnTo>
                    <a:pt x="2880" y="201"/>
                  </a:lnTo>
                  <a:lnTo>
                    <a:pt x="2878" y="200"/>
                  </a:lnTo>
                  <a:lnTo>
                    <a:pt x="2875" y="198"/>
                  </a:lnTo>
                  <a:lnTo>
                    <a:pt x="2871" y="197"/>
                  </a:lnTo>
                  <a:lnTo>
                    <a:pt x="2870" y="195"/>
                  </a:lnTo>
                  <a:lnTo>
                    <a:pt x="2868" y="193"/>
                  </a:lnTo>
                  <a:lnTo>
                    <a:pt x="2868" y="192"/>
                  </a:lnTo>
                  <a:lnTo>
                    <a:pt x="2867" y="190"/>
                  </a:lnTo>
                  <a:lnTo>
                    <a:pt x="2867" y="187"/>
                  </a:lnTo>
                  <a:lnTo>
                    <a:pt x="2867" y="183"/>
                  </a:lnTo>
                  <a:lnTo>
                    <a:pt x="2867" y="180"/>
                  </a:lnTo>
                  <a:lnTo>
                    <a:pt x="2867" y="177"/>
                  </a:lnTo>
                  <a:lnTo>
                    <a:pt x="2868" y="174"/>
                  </a:lnTo>
                  <a:lnTo>
                    <a:pt x="2870" y="172"/>
                  </a:lnTo>
                  <a:lnTo>
                    <a:pt x="2870" y="172"/>
                  </a:lnTo>
                  <a:lnTo>
                    <a:pt x="2871" y="170"/>
                  </a:lnTo>
                  <a:lnTo>
                    <a:pt x="2873" y="167"/>
                  </a:lnTo>
                  <a:lnTo>
                    <a:pt x="2873" y="164"/>
                  </a:lnTo>
                  <a:lnTo>
                    <a:pt x="2873" y="159"/>
                  </a:lnTo>
                  <a:lnTo>
                    <a:pt x="2875" y="159"/>
                  </a:lnTo>
                  <a:lnTo>
                    <a:pt x="2876" y="157"/>
                  </a:lnTo>
                  <a:lnTo>
                    <a:pt x="2880" y="157"/>
                  </a:lnTo>
                  <a:lnTo>
                    <a:pt x="2883" y="159"/>
                  </a:lnTo>
                  <a:lnTo>
                    <a:pt x="2885" y="162"/>
                  </a:lnTo>
                  <a:lnTo>
                    <a:pt x="2886" y="164"/>
                  </a:lnTo>
                  <a:lnTo>
                    <a:pt x="2888" y="165"/>
                  </a:lnTo>
                  <a:lnTo>
                    <a:pt x="2891" y="165"/>
                  </a:lnTo>
                  <a:lnTo>
                    <a:pt x="2893" y="165"/>
                  </a:lnTo>
                  <a:lnTo>
                    <a:pt x="2896" y="165"/>
                  </a:lnTo>
                  <a:lnTo>
                    <a:pt x="2898" y="165"/>
                  </a:lnTo>
                  <a:lnTo>
                    <a:pt x="2899" y="164"/>
                  </a:lnTo>
                  <a:lnTo>
                    <a:pt x="2899" y="164"/>
                  </a:lnTo>
                  <a:lnTo>
                    <a:pt x="2901" y="164"/>
                  </a:lnTo>
                  <a:lnTo>
                    <a:pt x="2904" y="164"/>
                  </a:lnTo>
                  <a:lnTo>
                    <a:pt x="2907" y="164"/>
                  </a:lnTo>
                  <a:lnTo>
                    <a:pt x="2907" y="147"/>
                  </a:lnTo>
                  <a:lnTo>
                    <a:pt x="2909" y="147"/>
                  </a:lnTo>
                  <a:lnTo>
                    <a:pt x="2912" y="147"/>
                  </a:lnTo>
                  <a:lnTo>
                    <a:pt x="2914" y="147"/>
                  </a:lnTo>
                  <a:lnTo>
                    <a:pt x="2916" y="147"/>
                  </a:lnTo>
                  <a:lnTo>
                    <a:pt x="2919" y="146"/>
                  </a:lnTo>
                  <a:lnTo>
                    <a:pt x="2921" y="146"/>
                  </a:lnTo>
                  <a:lnTo>
                    <a:pt x="2921" y="144"/>
                  </a:lnTo>
                  <a:lnTo>
                    <a:pt x="2922" y="143"/>
                  </a:lnTo>
                  <a:lnTo>
                    <a:pt x="2925" y="139"/>
                  </a:lnTo>
                  <a:lnTo>
                    <a:pt x="2927" y="139"/>
                  </a:lnTo>
                  <a:lnTo>
                    <a:pt x="2929" y="138"/>
                  </a:lnTo>
                  <a:lnTo>
                    <a:pt x="2930" y="136"/>
                  </a:lnTo>
                  <a:lnTo>
                    <a:pt x="2932" y="136"/>
                  </a:lnTo>
                  <a:lnTo>
                    <a:pt x="2932" y="134"/>
                  </a:lnTo>
                  <a:lnTo>
                    <a:pt x="2932" y="134"/>
                  </a:lnTo>
                  <a:lnTo>
                    <a:pt x="2932" y="133"/>
                  </a:lnTo>
                  <a:lnTo>
                    <a:pt x="2934" y="131"/>
                  </a:lnTo>
                  <a:lnTo>
                    <a:pt x="2935" y="129"/>
                  </a:lnTo>
                  <a:lnTo>
                    <a:pt x="2937" y="128"/>
                  </a:lnTo>
                  <a:lnTo>
                    <a:pt x="2939" y="126"/>
                  </a:lnTo>
                  <a:lnTo>
                    <a:pt x="2940" y="125"/>
                  </a:lnTo>
                  <a:lnTo>
                    <a:pt x="2942" y="123"/>
                  </a:lnTo>
                  <a:lnTo>
                    <a:pt x="2945" y="123"/>
                  </a:lnTo>
                  <a:lnTo>
                    <a:pt x="2948" y="123"/>
                  </a:lnTo>
                  <a:lnTo>
                    <a:pt x="2952" y="121"/>
                  </a:lnTo>
                  <a:lnTo>
                    <a:pt x="2955" y="120"/>
                  </a:lnTo>
                  <a:lnTo>
                    <a:pt x="2955" y="120"/>
                  </a:lnTo>
                  <a:lnTo>
                    <a:pt x="2957" y="118"/>
                  </a:lnTo>
                  <a:lnTo>
                    <a:pt x="2957" y="116"/>
                  </a:lnTo>
                  <a:lnTo>
                    <a:pt x="2958" y="115"/>
                  </a:lnTo>
                  <a:lnTo>
                    <a:pt x="2960" y="113"/>
                  </a:lnTo>
                  <a:lnTo>
                    <a:pt x="2961" y="111"/>
                  </a:lnTo>
                  <a:lnTo>
                    <a:pt x="2963" y="110"/>
                  </a:lnTo>
                  <a:lnTo>
                    <a:pt x="2963" y="110"/>
                  </a:lnTo>
                  <a:lnTo>
                    <a:pt x="2965" y="108"/>
                  </a:lnTo>
                  <a:lnTo>
                    <a:pt x="2965" y="107"/>
                  </a:lnTo>
                  <a:lnTo>
                    <a:pt x="2965" y="105"/>
                  </a:lnTo>
                  <a:lnTo>
                    <a:pt x="2966" y="103"/>
                  </a:lnTo>
                  <a:lnTo>
                    <a:pt x="2968" y="102"/>
                  </a:lnTo>
                  <a:lnTo>
                    <a:pt x="2968" y="100"/>
                  </a:lnTo>
                  <a:lnTo>
                    <a:pt x="2970" y="98"/>
                  </a:lnTo>
                  <a:lnTo>
                    <a:pt x="2971" y="97"/>
                  </a:lnTo>
                  <a:lnTo>
                    <a:pt x="2973" y="95"/>
                  </a:lnTo>
                  <a:lnTo>
                    <a:pt x="2976" y="93"/>
                  </a:lnTo>
                  <a:lnTo>
                    <a:pt x="2979" y="93"/>
                  </a:lnTo>
                  <a:lnTo>
                    <a:pt x="2981" y="92"/>
                  </a:lnTo>
                  <a:lnTo>
                    <a:pt x="2981" y="92"/>
                  </a:lnTo>
                  <a:lnTo>
                    <a:pt x="2983" y="90"/>
                  </a:lnTo>
                  <a:lnTo>
                    <a:pt x="2984" y="89"/>
                  </a:lnTo>
                  <a:lnTo>
                    <a:pt x="2986" y="87"/>
                  </a:lnTo>
                  <a:lnTo>
                    <a:pt x="2986" y="85"/>
                  </a:lnTo>
                  <a:lnTo>
                    <a:pt x="2986" y="84"/>
                  </a:lnTo>
                  <a:close/>
                  <a:moveTo>
                    <a:pt x="2434" y="43"/>
                  </a:moveTo>
                  <a:lnTo>
                    <a:pt x="2439" y="44"/>
                  </a:lnTo>
                  <a:lnTo>
                    <a:pt x="2439" y="48"/>
                  </a:lnTo>
                  <a:lnTo>
                    <a:pt x="2439" y="51"/>
                  </a:lnTo>
                  <a:lnTo>
                    <a:pt x="2441" y="53"/>
                  </a:lnTo>
                  <a:lnTo>
                    <a:pt x="2441" y="54"/>
                  </a:lnTo>
                  <a:lnTo>
                    <a:pt x="2443" y="56"/>
                  </a:lnTo>
                  <a:lnTo>
                    <a:pt x="2444" y="57"/>
                  </a:lnTo>
                  <a:lnTo>
                    <a:pt x="2446" y="57"/>
                  </a:lnTo>
                  <a:lnTo>
                    <a:pt x="2447" y="59"/>
                  </a:lnTo>
                  <a:lnTo>
                    <a:pt x="2447" y="61"/>
                  </a:lnTo>
                  <a:lnTo>
                    <a:pt x="2449" y="62"/>
                  </a:lnTo>
                  <a:lnTo>
                    <a:pt x="2451" y="64"/>
                  </a:lnTo>
                  <a:lnTo>
                    <a:pt x="2451" y="66"/>
                  </a:lnTo>
                  <a:lnTo>
                    <a:pt x="2452" y="67"/>
                  </a:lnTo>
                  <a:lnTo>
                    <a:pt x="2454" y="69"/>
                  </a:lnTo>
                  <a:lnTo>
                    <a:pt x="2454" y="75"/>
                  </a:lnTo>
                  <a:lnTo>
                    <a:pt x="2454" y="79"/>
                  </a:lnTo>
                  <a:lnTo>
                    <a:pt x="2456" y="82"/>
                  </a:lnTo>
                  <a:lnTo>
                    <a:pt x="2456" y="84"/>
                  </a:lnTo>
                  <a:lnTo>
                    <a:pt x="2454" y="85"/>
                  </a:lnTo>
                  <a:lnTo>
                    <a:pt x="2456" y="87"/>
                  </a:lnTo>
                  <a:lnTo>
                    <a:pt x="2456" y="89"/>
                  </a:lnTo>
                  <a:lnTo>
                    <a:pt x="2456" y="92"/>
                  </a:lnTo>
                  <a:lnTo>
                    <a:pt x="2454" y="95"/>
                  </a:lnTo>
                  <a:lnTo>
                    <a:pt x="2452" y="95"/>
                  </a:lnTo>
                  <a:lnTo>
                    <a:pt x="2449" y="95"/>
                  </a:lnTo>
                  <a:lnTo>
                    <a:pt x="2446" y="95"/>
                  </a:lnTo>
                  <a:lnTo>
                    <a:pt x="2443" y="95"/>
                  </a:lnTo>
                  <a:lnTo>
                    <a:pt x="2439" y="95"/>
                  </a:lnTo>
                  <a:lnTo>
                    <a:pt x="2438" y="93"/>
                  </a:lnTo>
                  <a:lnTo>
                    <a:pt x="2436" y="92"/>
                  </a:lnTo>
                  <a:lnTo>
                    <a:pt x="2434" y="92"/>
                  </a:lnTo>
                  <a:lnTo>
                    <a:pt x="2431" y="90"/>
                  </a:lnTo>
                  <a:lnTo>
                    <a:pt x="2429" y="89"/>
                  </a:lnTo>
                  <a:lnTo>
                    <a:pt x="2429" y="84"/>
                  </a:lnTo>
                  <a:lnTo>
                    <a:pt x="2428" y="80"/>
                  </a:lnTo>
                  <a:lnTo>
                    <a:pt x="2428" y="77"/>
                  </a:lnTo>
                  <a:lnTo>
                    <a:pt x="2428" y="72"/>
                  </a:lnTo>
                  <a:lnTo>
                    <a:pt x="2429" y="69"/>
                  </a:lnTo>
                  <a:lnTo>
                    <a:pt x="2429" y="67"/>
                  </a:lnTo>
                  <a:lnTo>
                    <a:pt x="2431" y="66"/>
                  </a:lnTo>
                  <a:lnTo>
                    <a:pt x="2431" y="66"/>
                  </a:lnTo>
                  <a:lnTo>
                    <a:pt x="2431" y="64"/>
                  </a:lnTo>
                  <a:lnTo>
                    <a:pt x="2431" y="61"/>
                  </a:lnTo>
                  <a:lnTo>
                    <a:pt x="2431" y="59"/>
                  </a:lnTo>
                  <a:lnTo>
                    <a:pt x="2431" y="57"/>
                  </a:lnTo>
                  <a:lnTo>
                    <a:pt x="2431" y="57"/>
                  </a:lnTo>
                  <a:lnTo>
                    <a:pt x="2431" y="56"/>
                  </a:lnTo>
                  <a:lnTo>
                    <a:pt x="2429" y="54"/>
                  </a:lnTo>
                  <a:lnTo>
                    <a:pt x="2431" y="53"/>
                  </a:lnTo>
                  <a:lnTo>
                    <a:pt x="2431" y="53"/>
                  </a:lnTo>
                  <a:lnTo>
                    <a:pt x="2429" y="49"/>
                  </a:lnTo>
                  <a:lnTo>
                    <a:pt x="2429" y="48"/>
                  </a:lnTo>
                  <a:lnTo>
                    <a:pt x="2431" y="46"/>
                  </a:lnTo>
                  <a:lnTo>
                    <a:pt x="2431" y="44"/>
                  </a:lnTo>
                  <a:lnTo>
                    <a:pt x="2433" y="44"/>
                  </a:lnTo>
                  <a:lnTo>
                    <a:pt x="2434" y="43"/>
                  </a:lnTo>
                  <a:close/>
                  <a:moveTo>
                    <a:pt x="3120" y="41"/>
                  </a:moveTo>
                  <a:lnTo>
                    <a:pt x="3124" y="43"/>
                  </a:lnTo>
                  <a:lnTo>
                    <a:pt x="3125" y="43"/>
                  </a:lnTo>
                  <a:lnTo>
                    <a:pt x="3127" y="46"/>
                  </a:lnTo>
                  <a:lnTo>
                    <a:pt x="3128" y="48"/>
                  </a:lnTo>
                  <a:lnTo>
                    <a:pt x="3128" y="49"/>
                  </a:lnTo>
                  <a:lnTo>
                    <a:pt x="3128" y="53"/>
                  </a:lnTo>
                  <a:lnTo>
                    <a:pt x="3128" y="75"/>
                  </a:lnTo>
                  <a:lnTo>
                    <a:pt x="3132" y="82"/>
                  </a:lnTo>
                  <a:lnTo>
                    <a:pt x="3130" y="85"/>
                  </a:lnTo>
                  <a:lnTo>
                    <a:pt x="3127" y="85"/>
                  </a:lnTo>
                  <a:lnTo>
                    <a:pt x="3124" y="84"/>
                  </a:lnTo>
                  <a:lnTo>
                    <a:pt x="3122" y="84"/>
                  </a:lnTo>
                  <a:lnTo>
                    <a:pt x="3119" y="82"/>
                  </a:lnTo>
                  <a:lnTo>
                    <a:pt x="3119" y="82"/>
                  </a:lnTo>
                  <a:lnTo>
                    <a:pt x="3117" y="84"/>
                  </a:lnTo>
                  <a:lnTo>
                    <a:pt x="3115" y="85"/>
                  </a:lnTo>
                  <a:lnTo>
                    <a:pt x="3117" y="90"/>
                  </a:lnTo>
                  <a:lnTo>
                    <a:pt x="3117" y="92"/>
                  </a:lnTo>
                  <a:lnTo>
                    <a:pt x="3117" y="93"/>
                  </a:lnTo>
                  <a:lnTo>
                    <a:pt x="3119" y="95"/>
                  </a:lnTo>
                  <a:lnTo>
                    <a:pt x="3120" y="95"/>
                  </a:lnTo>
                  <a:lnTo>
                    <a:pt x="3120" y="95"/>
                  </a:lnTo>
                  <a:lnTo>
                    <a:pt x="3122" y="97"/>
                  </a:lnTo>
                  <a:lnTo>
                    <a:pt x="3122" y="98"/>
                  </a:lnTo>
                  <a:lnTo>
                    <a:pt x="3122" y="105"/>
                  </a:lnTo>
                  <a:lnTo>
                    <a:pt x="3119" y="107"/>
                  </a:lnTo>
                  <a:lnTo>
                    <a:pt x="3117" y="105"/>
                  </a:lnTo>
                  <a:lnTo>
                    <a:pt x="3115" y="103"/>
                  </a:lnTo>
                  <a:lnTo>
                    <a:pt x="3114" y="103"/>
                  </a:lnTo>
                  <a:lnTo>
                    <a:pt x="3114" y="103"/>
                  </a:lnTo>
                  <a:lnTo>
                    <a:pt x="3112" y="103"/>
                  </a:lnTo>
                  <a:lnTo>
                    <a:pt x="3112" y="103"/>
                  </a:lnTo>
                  <a:lnTo>
                    <a:pt x="3112" y="102"/>
                  </a:lnTo>
                  <a:lnTo>
                    <a:pt x="3112" y="100"/>
                  </a:lnTo>
                  <a:lnTo>
                    <a:pt x="3110" y="97"/>
                  </a:lnTo>
                  <a:lnTo>
                    <a:pt x="3109" y="97"/>
                  </a:lnTo>
                  <a:lnTo>
                    <a:pt x="3107" y="97"/>
                  </a:lnTo>
                  <a:lnTo>
                    <a:pt x="3106" y="97"/>
                  </a:lnTo>
                  <a:lnTo>
                    <a:pt x="3104" y="97"/>
                  </a:lnTo>
                  <a:lnTo>
                    <a:pt x="3102" y="95"/>
                  </a:lnTo>
                  <a:lnTo>
                    <a:pt x="3101" y="93"/>
                  </a:lnTo>
                  <a:lnTo>
                    <a:pt x="3099" y="92"/>
                  </a:lnTo>
                  <a:lnTo>
                    <a:pt x="3097" y="92"/>
                  </a:lnTo>
                  <a:lnTo>
                    <a:pt x="3096" y="92"/>
                  </a:lnTo>
                  <a:lnTo>
                    <a:pt x="3094" y="92"/>
                  </a:lnTo>
                  <a:lnTo>
                    <a:pt x="3092" y="90"/>
                  </a:lnTo>
                  <a:lnTo>
                    <a:pt x="3091" y="90"/>
                  </a:lnTo>
                  <a:lnTo>
                    <a:pt x="3091" y="89"/>
                  </a:lnTo>
                  <a:lnTo>
                    <a:pt x="3091" y="85"/>
                  </a:lnTo>
                  <a:lnTo>
                    <a:pt x="3091" y="82"/>
                  </a:lnTo>
                  <a:lnTo>
                    <a:pt x="3091" y="75"/>
                  </a:lnTo>
                  <a:lnTo>
                    <a:pt x="3086" y="75"/>
                  </a:lnTo>
                  <a:lnTo>
                    <a:pt x="3081" y="74"/>
                  </a:lnTo>
                  <a:lnTo>
                    <a:pt x="3078" y="74"/>
                  </a:lnTo>
                  <a:lnTo>
                    <a:pt x="3074" y="75"/>
                  </a:lnTo>
                  <a:lnTo>
                    <a:pt x="3073" y="77"/>
                  </a:lnTo>
                  <a:lnTo>
                    <a:pt x="3071" y="77"/>
                  </a:lnTo>
                  <a:lnTo>
                    <a:pt x="3070" y="77"/>
                  </a:lnTo>
                  <a:lnTo>
                    <a:pt x="3070" y="79"/>
                  </a:lnTo>
                  <a:lnTo>
                    <a:pt x="3068" y="79"/>
                  </a:lnTo>
                  <a:lnTo>
                    <a:pt x="3068" y="80"/>
                  </a:lnTo>
                  <a:lnTo>
                    <a:pt x="3068" y="82"/>
                  </a:lnTo>
                  <a:lnTo>
                    <a:pt x="3068" y="89"/>
                  </a:lnTo>
                  <a:lnTo>
                    <a:pt x="3068" y="89"/>
                  </a:lnTo>
                  <a:lnTo>
                    <a:pt x="3066" y="90"/>
                  </a:lnTo>
                  <a:lnTo>
                    <a:pt x="3066" y="90"/>
                  </a:lnTo>
                  <a:lnTo>
                    <a:pt x="3063" y="89"/>
                  </a:lnTo>
                  <a:lnTo>
                    <a:pt x="3063" y="72"/>
                  </a:lnTo>
                  <a:lnTo>
                    <a:pt x="3063" y="71"/>
                  </a:lnTo>
                  <a:lnTo>
                    <a:pt x="3065" y="69"/>
                  </a:lnTo>
                  <a:lnTo>
                    <a:pt x="3065" y="67"/>
                  </a:lnTo>
                  <a:lnTo>
                    <a:pt x="3066" y="67"/>
                  </a:lnTo>
                  <a:lnTo>
                    <a:pt x="3070" y="66"/>
                  </a:lnTo>
                  <a:lnTo>
                    <a:pt x="3071" y="66"/>
                  </a:lnTo>
                  <a:lnTo>
                    <a:pt x="3073" y="66"/>
                  </a:lnTo>
                  <a:lnTo>
                    <a:pt x="3074" y="66"/>
                  </a:lnTo>
                  <a:lnTo>
                    <a:pt x="3076" y="66"/>
                  </a:lnTo>
                  <a:lnTo>
                    <a:pt x="3079" y="64"/>
                  </a:lnTo>
                  <a:lnTo>
                    <a:pt x="3079" y="62"/>
                  </a:lnTo>
                  <a:lnTo>
                    <a:pt x="3079" y="61"/>
                  </a:lnTo>
                  <a:lnTo>
                    <a:pt x="3079" y="61"/>
                  </a:lnTo>
                  <a:lnTo>
                    <a:pt x="3081" y="59"/>
                  </a:lnTo>
                  <a:lnTo>
                    <a:pt x="3083" y="59"/>
                  </a:lnTo>
                  <a:lnTo>
                    <a:pt x="3086" y="59"/>
                  </a:lnTo>
                  <a:lnTo>
                    <a:pt x="3089" y="59"/>
                  </a:lnTo>
                  <a:lnTo>
                    <a:pt x="3089" y="59"/>
                  </a:lnTo>
                  <a:lnTo>
                    <a:pt x="3089" y="61"/>
                  </a:lnTo>
                  <a:lnTo>
                    <a:pt x="3089" y="62"/>
                  </a:lnTo>
                  <a:lnTo>
                    <a:pt x="3089" y="64"/>
                  </a:lnTo>
                  <a:lnTo>
                    <a:pt x="3092" y="64"/>
                  </a:lnTo>
                  <a:lnTo>
                    <a:pt x="3096" y="64"/>
                  </a:lnTo>
                  <a:lnTo>
                    <a:pt x="3099" y="62"/>
                  </a:lnTo>
                  <a:lnTo>
                    <a:pt x="3099" y="61"/>
                  </a:lnTo>
                  <a:lnTo>
                    <a:pt x="3099" y="59"/>
                  </a:lnTo>
                  <a:lnTo>
                    <a:pt x="3099" y="59"/>
                  </a:lnTo>
                  <a:lnTo>
                    <a:pt x="3101" y="57"/>
                  </a:lnTo>
                  <a:lnTo>
                    <a:pt x="3102" y="56"/>
                  </a:lnTo>
                  <a:lnTo>
                    <a:pt x="3104" y="54"/>
                  </a:lnTo>
                  <a:lnTo>
                    <a:pt x="3104" y="54"/>
                  </a:lnTo>
                  <a:lnTo>
                    <a:pt x="3106" y="53"/>
                  </a:lnTo>
                  <a:lnTo>
                    <a:pt x="3107" y="54"/>
                  </a:lnTo>
                  <a:lnTo>
                    <a:pt x="3109" y="54"/>
                  </a:lnTo>
                  <a:lnTo>
                    <a:pt x="3112" y="53"/>
                  </a:lnTo>
                  <a:lnTo>
                    <a:pt x="3115" y="51"/>
                  </a:lnTo>
                  <a:lnTo>
                    <a:pt x="3115" y="49"/>
                  </a:lnTo>
                  <a:lnTo>
                    <a:pt x="3115" y="48"/>
                  </a:lnTo>
                  <a:lnTo>
                    <a:pt x="3117" y="44"/>
                  </a:lnTo>
                  <a:lnTo>
                    <a:pt x="3119" y="43"/>
                  </a:lnTo>
                  <a:lnTo>
                    <a:pt x="3119" y="41"/>
                  </a:lnTo>
                  <a:lnTo>
                    <a:pt x="3120" y="41"/>
                  </a:lnTo>
                  <a:close/>
                  <a:moveTo>
                    <a:pt x="153" y="0"/>
                  </a:moveTo>
                  <a:lnTo>
                    <a:pt x="159" y="0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8" y="5"/>
                  </a:lnTo>
                  <a:lnTo>
                    <a:pt x="156" y="7"/>
                  </a:lnTo>
                  <a:lnTo>
                    <a:pt x="154" y="8"/>
                  </a:lnTo>
                  <a:lnTo>
                    <a:pt x="151" y="10"/>
                  </a:lnTo>
                  <a:lnTo>
                    <a:pt x="149" y="12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6" y="20"/>
                  </a:lnTo>
                  <a:lnTo>
                    <a:pt x="148" y="21"/>
                  </a:lnTo>
                  <a:lnTo>
                    <a:pt x="149" y="23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4" y="39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51" y="51"/>
                  </a:lnTo>
                  <a:lnTo>
                    <a:pt x="151" y="53"/>
                  </a:lnTo>
                  <a:lnTo>
                    <a:pt x="153" y="53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56" y="53"/>
                  </a:lnTo>
                  <a:lnTo>
                    <a:pt x="158" y="51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4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4" y="12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6"/>
                  </a:lnTo>
                  <a:lnTo>
                    <a:pt x="197" y="16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03" y="26"/>
                  </a:lnTo>
                  <a:lnTo>
                    <a:pt x="208" y="28"/>
                  </a:lnTo>
                  <a:lnTo>
                    <a:pt x="212" y="28"/>
                  </a:lnTo>
                  <a:lnTo>
                    <a:pt x="213" y="30"/>
                  </a:lnTo>
                  <a:lnTo>
                    <a:pt x="215" y="30"/>
                  </a:lnTo>
                  <a:lnTo>
                    <a:pt x="231" y="30"/>
                  </a:lnTo>
                  <a:lnTo>
                    <a:pt x="233" y="30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3" y="33"/>
                  </a:lnTo>
                  <a:lnTo>
                    <a:pt x="244" y="35"/>
                  </a:lnTo>
                  <a:lnTo>
                    <a:pt x="244" y="36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1"/>
                  </a:lnTo>
                  <a:lnTo>
                    <a:pt x="257" y="38"/>
                  </a:lnTo>
                  <a:lnTo>
                    <a:pt x="259" y="35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61" y="31"/>
                  </a:lnTo>
                  <a:lnTo>
                    <a:pt x="261" y="30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6" y="28"/>
                  </a:lnTo>
                  <a:lnTo>
                    <a:pt x="269" y="28"/>
                  </a:lnTo>
                  <a:lnTo>
                    <a:pt x="272" y="30"/>
                  </a:lnTo>
                  <a:lnTo>
                    <a:pt x="274" y="30"/>
                  </a:lnTo>
                  <a:lnTo>
                    <a:pt x="275" y="31"/>
                  </a:lnTo>
                  <a:lnTo>
                    <a:pt x="277" y="31"/>
                  </a:lnTo>
                  <a:lnTo>
                    <a:pt x="284" y="25"/>
                  </a:lnTo>
                  <a:lnTo>
                    <a:pt x="285" y="25"/>
                  </a:lnTo>
                  <a:lnTo>
                    <a:pt x="288" y="26"/>
                  </a:lnTo>
                  <a:lnTo>
                    <a:pt x="290" y="26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5" y="28"/>
                  </a:lnTo>
                  <a:lnTo>
                    <a:pt x="297" y="30"/>
                  </a:lnTo>
                  <a:lnTo>
                    <a:pt x="297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2" y="35"/>
                  </a:lnTo>
                  <a:lnTo>
                    <a:pt x="292" y="38"/>
                  </a:lnTo>
                  <a:lnTo>
                    <a:pt x="292" y="41"/>
                  </a:lnTo>
                  <a:lnTo>
                    <a:pt x="292" y="43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5" y="48"/>
                  </a:lnTo>
                  <a:lnTo>
                    <a:pt x="297" y="48"/>
                  </a:lnTo>
                  <a:lnTo>
                    <a:pt x="298" y="48"/>
                  </a:lnTo>
                  <a:lnTo>
                    <a:pt x="302" y="46"/>
                  </a:lnTo>
                  <a:lnTo>
                    <a:pt x="305" y="44"/>
                  </a:lnTo>
                  <a:lnTo>
                    <a:pt x="311" y="43"/>
                  </a:lnTo>
                  <a:lnTo>
                    <a:pt x="315" y="43"/>
                  </a:lnTo>
                  <a:lnTo>
                    <a:pt x="315" y="46"/>
                  </a:lnTo>
                  <a:lnTo>
                    <a:pt x="315" y="51"/>
                  </a:lnTo>
                  <a:lnTo>
                    <a:pt x="315" y="53"/>
                  </a:lnTo>
                  <a:lnTo>
                    <a:pt x="316" y="54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6" y="57"/>
                  </a:lnTo>
                  <a:lnTo>
                    <a:pt x="326" y="59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28" y="62"/>
                  </a:lnTo>
                  <a:lnTo>
                    <a:pt x="329" y="62"/>
                  </a:lnTo>
                  <a:lnTo>
                    <a:pt x="331" y="64"/>
                  </a:lnTo>
                  <a:lnTo>
                    <a:pt x="333" y="66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8" y="71"/>
                  </a:lnTo>
                  <a:lnTo>
                    <a:pt x="341" y="71"/>
                  </a:lnTo>
                  <a:lnTo>
                    <a:pt x="342" y="71"/>
                  </a:lnTo>
                  <a:lnTo>
                    <a:pt x="346" y="71"/>
                  </a:lnTo>
                  <a:lnTo>
                    <a:pt x="346" y="74"/>
                  </a:lnTo>
                  <a:lnTo>
                    <a:pt x="346" y="77"/>
                  </a:lnTo>
                  <a:lnTo>
                    <a:pt x="346" y="80"/>
                  </a:lnTo>
                  <a:lnTo>
                    <a:pt x="346" y="82"/>
                  </a:lnTo>
                  <a:lnTo>
                    <a:pt x="347" y="84"/>
                  </a:lnTo>
                  <a:lnTo>
                    <a:pt x="349" y="85"/>
                  </a:lnTo>
                  <a:lnTo>
                    <a:pt x="351" y="87"/>
                  </a:lnTo>
                  <a:lnTo>
                    <a:pt x="354" y="89"/>
                  </a:lnTo>
                  <a:lnTo>
                    <a:pt x="357" y="92"/>
                  </a:lnTo>
                  <a:lnTo>
                    <a:pt x="361" y="93"/>
                  </a:lnTo>
                  <a:lnTo>
                    <a:pt x="364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70" y="97"/>
                  </a:lnTo>
                  <a:lnTo>
                    <a:pt x="374" y="98"/>
                  </a:lnTo>
                  <a:lnTo>
                    <a:pt x="375" y="100"/>
                  </a:lnTo>
                  <a:lnTo>
                    <a:pt x="379" y="100"/>
                  </a:lnTo>
                  <a:lnTo>
                    <a:pt x="380" y="100"/>
                  </a:lnTo>
                  <a:lnTo>
                    <a:pt x="382" y="100"/>
                  </a:lnTo>
                  <a:lnTo>
                    <a:pt x="387" y="100"/>
                  </a:lnTo>
                  <a:lnTo>
                    <a:pt x="390" y="100"/>
                  </a:lnTo>
                  <a:lnTo>
                    <a:pt x="393" y="100"/>
                  </a:lnTo>
                  <a:lnTo>
                    <a:pt x="395" y="100"/>
                  </a:lnTo>
                  <a:lnTo>
                    <a:pt x="397" y="98"/>
                  </a:lnTo>
                  <a:lnTo>
                    <a:pt x="397" y="97"/>
                  </a:lnTo>
                  <a:lnTo>
                    <a:pt x="398" y="97"/>
                  </a:lnTo>
                  <a:lnTo>
                    <a:pt x="400" y="97"/>
                  </a:lnTo>
                  <a:lnTo>
                    <a:pt x="403" y="95"/>
                  </a:lnTo>
                  <a:lnTo>
                    <a:pt x="405" y="97"/>
                  </a:lnTo>
                  <a:lnTo>
                    <a:pt x="406" y="97"/>
                  </a:lnTo>
                  <a:lnTo>
                    <a:pt x="408" y="98"/>
                  </a:lnTo>
                  <a:lnTo>
                    <a:pt x="411" y="100"/>
                  </a:lnTo>
                  <a:lnTo>
                    <a:pt x="413" y="102"/>
                  </a:lnTo>
                  <a:lnTo>
                    <a:pt x="415" y="102"/>
                  </a:lnTo>
                  <a:lnTo>
                    <a:pt x="416" y="103"/>
                  </a:lnTo>
                  <a:lnTo>
                    <a:pt x="418" y="103"/>
                  </a:lnTo>
                  <a:lnTo>
                    <a:pt x="421" y="103"/>
                  </a:lnTo>
                  <a:lnTo>
                    <a:pt x="423" y="103"/>
                  </a:lnTo>
                  <a:lnTo>
                    <a:pt x="426" y="103"/>
                  </a:lnTo>
                  <a:lnTo>
                    <a:pt x="426" y="105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1" y="108"/>
                  </a:lnTo>
                  <a:lnTo>
                    <a:pt x="433" y="108"/>
                  </a:lnTo>
                  <a:lnTo>
                    <a:pt x="434" y="110"/>
                  </a:lnTo>
                  <a:lnTo>
                    <a:pt x="436" y="111"/>
                  </a:lnTo>
                  <a:lnTo>
                    <a:pt x="436" y="113"/>
                  </a:lnTo>
                  <a:lnTo>
                    <a:pt x="436" y="115"/>
                  </a:lnTo>
                  <a:lnTo>
                    <a:pt x="437" y="116"/>
                  </a:lnTo>
                  <a:lnTo>
                    <a:pt x="439" y="116"/>
                  </a:lnTo>
                  <a:lnTo>
                    <a:pt x="439" y="116"/>
                  </a:lnTo>
                  <a:lnTo>
                    <a:pt x="442" y="118"/>
                  </a:lnTo>
                  <a:lnTo>
                    <a:pt x="446" y="120"/>
                  </a:lnTo>
                  <a:lnTo>
                    <a:pt x="449" y="121"/>
                  </a:lnTo>
                  <a:lnTo>
                    <a:pt x="451" y="121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4" y="123"/>
                  </a:lnTo>
                  <a:lnTo>
                    <a:pt x="454" y="125"/>
                  </a:lnTo>
                  <a:lnTo>
                    <a:pt x="454" y="128"/>
                  </a:lnTo>
                  <a:lnTo>
                    <a:pt x="455" y="129"/>
                  </a:lnTo>
                  <a:lnTo>
                    <a:pt x="457" y="129"/>
                  </a:lnTo>
                  <a:lnTo>
                    <a:pt x="457" y="131"/>
                  </a:lnTo>
                  <a:lnTo>
                    <a:pt x="459" y="134"/>
                  </a:lnTo>
                  <a:lnTo>
                    <a:pt x="459" y="138"/>
                  </a:lnTo>
                  <a:lnTo>
                    <a:pt x="460" y="139"/>
                  </a:lnTo>
                  <a:lnTo>
                    <a:pt x="460" y="139"/>
                  </a:lnTo>
                  <a:lnTo>
                    <a:pt x="460" y="141"/>
                  </a:lnTo>
                  <a:lnTo>
                    <a:pt x="460" y="157"/>
                  </a:lnTo>
                  <a:lnTo>
                    <a:pt x="462" y="157"/>
                  </a:lnTo>
                  <a:lnTo>
                    <a:pt x="464" y="157"/>
                  </a:lnTo>
                  <a:lnTo>
                    <a:pt x="465" y="157"/>
                  </a:lnTo>
                  <a:lnTo>
                    <a:pt x="467" y="159"/>
                  </a:lnTo>
                  <a:lnTo>
                    <a:pt x="469" y="157"/>
                  </a:lnTo>
                  <a:lnTo>
                    <a:pt x="470" y="157"/>
                  </a:lnTo>
                  <a:lnTo>
                    <a:pt x="472" y="162"/>
                  </a:lnTo>
                  <a:lnTo>
                    <a:pt x="472" y="165"/>
                  </a:lnTo>
                  <a:lnTo>
                    <a:pt x="472" y="169"/>
                  </a:lnTo>
                  <a:lnTo>
                    <a:pt x="470" y="170"/>
                  </a:lnTo>
                  <a:lnTo>
                    <a:pt x="470" y="174"/>
                  </a:lnTo>
                  <a:lnTo>
                    <a:pt x="470" y="177"/>
                  </a:lnTo>
                  <a:lnTo>
                    <a:pt x="470" y="180"/>
                  </a:lnTo>
                  <a:lnTo>
                    <a:pt x="470" y="183"/>
                  </a:lnTo>
                  <a:lnTo>
                    <a:pt x="470" y="185"/>
                  </a:lnTo>
                  <a:lnTo>
                    <a:pt x="469" y="187"/>
                  </a:lnTo>
                  <a:lnTo>
                    <a:pt x="467" y="187"/>
                  </a:lnTo>
                  <a:lnTo>
                    <a:pt x="465" y="187"/>
                  </a:lnTo>
                  <a:lnTo>
                    <a:pt x="462" y="188"/>
                  </a:lnTo>
                  <a:lnTo>
                    <a:pt x="459" y="188"/>
                  </a:lnTo>
                  <a:lnTo>
                    <a:pt x="455" y="188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7" y="193"/>
                  </a:lnTo>
                  <a:lnTo>
                    <a:pt x="455" y="195"/>
                  </a:lnTo>
                  <a:lnTo>
                    <a:pt x="455" y="200"/>
                  </a:lnTo>
                  <a:lnTo>
                    <a:pt x="459" y="201"/>
                  </a:lnTo>
                  <a:lnTo>
                    <a:pt x="462" y="201"/>
                  </a:lnTo>
                  <a:lnTo>
                    <a:pt x="465" y="201"/>
                  </a:lnTo>
                  <a:lnTo>
                    <a:pt x="467" y="200"/>
                  </a:lnTo>
                  <a:lnTo>
                    <a:pt x="469" y="197"/>
                  </a:lnTo>
                  <a:lnTo>
                    <a:pt x="469" y="193"/>
                  </a:lnTo>
                  <a:lnTo>
                    <a:pt x="469" y="190"/>
                  </a:lnTo>
                  <a:lnTo>
                    <a:pt x="469" y="187"/>
                  </a:lnTo>
                  <a:lnTo>
                    <a:pt x="470" y="187"/>
                  </a:lnTo>
                  <a:lnTo>
                    <a:pt x="472" y="187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3" y="188"/>
                  </a:lnTo>
                  <a:lnTo>
                    <a:pt x="487" y="188"/>
                  </a:lnTo>
                  <a:lnTo>
                    <a:pt x="488" y="190"/>
                  </a:lnTo>
                  <a:lnTo>
                    <a:pt x="490" y="190"/>
                  </a:lnTo>
                  <a:lnTo>
                    <a:pt x="491" y="192"/>
                  </a:lnTo>
                  <a:lnTo>
                    <a:pt x="495" y="193"/>
                  </a:lnTo>
                  <a:lnTo>
                    <a:pt x="498" y="193"/>
                  </a:lnTo>
                  <a:lnTo>
                    <a:pt x="498" y="195"/>
                  </a:lnTo>
                  <a:lnTo>
                    <a:pt x="498" y="197"/>
                  </a:lnTo>
                  <a:lnTo>
                    <a:pt x="498" y="200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495" y="200"/>
                  </a:lnTo>
                  <a:lnTo>
                    <a:pt x="493" y="201"/>
                  </a:lnTo>
                  <a:lnTo>
                    <a:pt x="491" y="203"/>
                  </a:lnTo>
                  <a:lnTo>
                    <a:pt x="490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8" y="216"/>
                  </a:lnTo>
                  <a:lnTo>
                    <a:pt x="501" y="216"/>
                  </a:lnTo>
                  <a:lnTo>
                    <a:pt x="501" y="200"/>
                  </a:lnTo>
                  <a:lnTo>
                    <a:pt x="505" y="200"/>
                  </a:lnTo>
                  <a:lnTo>
                    <a:pt x="508" y="200"/>
                  </a:lnTo>
                  <a:lnTo>
                    <a:pt x="511" y="200"/>
                  </a:lnTo>
                  <a:lnTo>
                    <a:pt x="514" y="201"/>
                  </a:lnTo>
                  <a:lnTo>
                    <a:pt x="518" y="203"/>
                  </a:lnTo>
                  <a:lnTo>
                    <a:pt x="519" y="203"/>
                  </a:lnTo>
                  <a:lnTo>
                    <a:pt x="521" y="205"/>
                  </a:lnTo>
                  <a:lnTo>
                    <a:pt x="523" y="205"/>
                  </a:lnTo>
                  <a:lnTo>
                    <a:pt x="526" y="205"/>
                  </a:lnTo>
                  <a:lnTo>
                    <a:pt x="527" y="206"/>
                  </a:lnTo>
                  <a:lnTo>
                    <a:pt x="529" y="206"/>
                  </a:lnTo>
                  <a:lnTo>
                    <a:pt x="531" y="206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37" y="208"/>
                  </a:lnTo>
                  <a:lnTo>
                    <a:pt x="539" y="210"/>
                  </a:lnTo>
                  <a:lnTo>
                    <a:pt x="541" y="210"/>
                  </a:lnTo>
                  <a:lnTo>
                    <a:pt x="542" y="211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7" y="215"/>
                  </a:lnTo>
                  <a:lnTo>
                    <a:pt x="549" y="216"/>
                  </a:lnTo>
                  <a:lnTo>
                    <a:pt x="550" y="218"/>
                  </a:lnTo>
                  <a:lnTo>
                    <a:pt x="552" y="218"/>
                  </a:lnTo>
                  <a:lnTo>
                    <a:pt x="554" y="218"/>
                  </a:lnTo>
                  <a:lnTo>
                    <a:pt x="555" y="219"/>
                  </a:lnTo>
                  <a:lnTo>
                    <a:pt x="557" y="219"/>
                  </a:lnTo>
                  <a:lnTo>
                    <a:pt x="559" y="219"/>
                  </a:lnTo>
                  <a:lnTo>
                    <a:pt x="560" y="219"/>
                  </a:lnTo>
                  <a:lnTo>
                    <a:pt x="562" y="223"/>
                  </a:lnTo>
                  <a:lnTo>
                    <a:pt x="560" y="224"/>
                  </a:lnTo>
                  <a:lnTo>
                    <a:pt x="559" y="224"/>
                  </a:lnTo>
                  <a:lnTo>
                    <a:pt x="557" y="226"/>
                  </a:lnTo>
                  <a:lnTo>
                    <a:pt x="555" y="226"/>
                  </a:lnTo>
                  <a:lnTo>
                    <a:pt x="555" y="226"/>
                  </a:lnTo>
                  <a:lnTo>
                    <a:pt x="554" y="228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31"/>
                  </a:lnTo>
                  <a:lnTo>
                    <a:pt x="554" y="233"/>
                  </a:lnTo>
                  <a:lnTo>
                    <a:pt x="557" y="234"/>
                  </a:lnTo>
                  <a:lnTo>
                    <a:pt x="559" y="234"/>
                  </a:lnTo>
                  <a:lnTo>
                    <a:pt x="560" y="236"/>
                  </a:lnTo>
                  <a:lnTo>
                    <a:pt x="562" y="236"/>
                  </a:lnTo>
                  <a:lnTo>
                    <a:pt x="563" y="236"/>
                  </a:lnTo>
                  <a:lnTo>
                    <a:pt x="565" y="236"/>
                  </a:lnTo>
                  <a:lnTo>
                    <a:pt x="567" y="236"/>
                  </a:lnTo>
                  <a:lnTo>
                    <a:pt x="568" y="236"/>
                  </a:lnTo>
                  <a:lnTo>
                    <a:pt x="572" y="236"/>
                  </a:lnTo>
                  <a:lnTo>
                    <a:pt x="572" y="231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80" y="226"/>
                  </a:lnTo>
                  <a:lnTo>
                    <a:pt x="583" y="226"/>
                  </a:lnTo>
                  <a:lnTo>
                    <a:pt x="586" y="226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9"/>
                  </a:lnTo>
                  <a:lnTo>
                    <a:pt x="593" y="231"/>
                  </a:lnTo>
                  <a:lnTo>
                    <a:pt x="595" y="233"/>
                  </a:lnTo>
                  <a:lnTo>
                    <a:pt x="598" y="234"/>
                  </a:lnTo>
                  <a:lnTo>
                    <a:pt x="599" y="234"/>
                  </a:lnTo>
                  <a:lnTo>
                    <a:pt x="619" y="234"/>
                  </a:lnTo>
                  <a:lnTo>
                    <a:pt x="621" y="233"/>
                  </a:lnTo>
                  <a:lnTo>
                    <a:pt x="624" y="233"/>
                  </a:lnTo>
                  <a:lnTo>
                    <a:pt x="627" y="231"/>
                  </a:lnTo>
                  <a:lnTo>
                    <a:pt x="629" y="231"/>
                  </a:lnTo>
                  <a:lnTo>
                    <a:pt x="631" y="233"/>
                  </a:lnTo>
                  <a:lnTo>
                    <a:pt x="632" y="233"/>
                  </a:lnTo>
                  <a:lnTo>
                    <a:pt x="634" y="233"/>
                  </a:lnTo>
                  <a:lnTo>
                    <a:pt x="635" y="234"/>
                  </a:lnTo>
                  <a:lnTo>
                    <a:pt x="637" y="236"/>
                  </a:lnTo>
                  <a:lnTo>
                    <a:pt x="640" y="237"/>
                  </a:lnTo>
                  <a:lnTo>
                    <a:pt x="642" y="239"/>
                  </a:lnTo>
                  <a:lnTo>
                    <a:pt x="642" y="239"/>
                  </a:lnTo>
                  <a:lnTo>
                    <a:pt x="644" y="239"/>
                  </a:lnTo>
                  <a:lnTo>
                    <a:pt x="645" y="241"/>
                  </a:lnTo>
                  <a:lnTo>
                    <a:pt x="645" y="244"/>
                  </a:lnTo>
                  <a:lnTo>
                    <a:pt x="645" y="247"/>
                  </a:lnTo>
                  <a:lnTo>
                    <a:pt x="647" y="251"/>
                  </a:lnTo>
                  <a:lnTo>
                    <a:pt x="647" y="252"/>
                  </a:lnTo>
                  <a:lnTo>
                    <a:pt x="649" y="254"/>
                  </a:lnTo>
                  <a:lnTo>
                    <a:pt x="649" y="254"/>
                  </a:lnTo>
                  <a:lnTo>
                    <a:pt x="650" y="255"/>
                  </a:lnTo>
                  <a:lnTo>
                    <a:pt x="653" y="257"/>
                  </a:lnTo>
                  <a:lnTo>
                    <a:pt x="657" y="259"/>
                  </a:lnTo>
                  <a:lnTo>
                    <a:pt x="660" y="259"/>
                  </a:lnTo>
                  <a:lnTo>
                    <a:pt x="662" y="259"/>
                  </a:lnTo>
                  <a:lnTo>
                    <a:pt x="665" y="259"/>
                  </a:lnTo>
                  <a:lnTo>
                    <a:pt x="667" y="260"/>
                  </a:lnTo>
                  <a:lnTo>
                    <a:pt x="668" y="260"/>
                  </a:lnTo>
                  <a:lnTo>
                    <a:pt x="670" y="260"/>
                  </a:lnTo>
                  <a:lnTo>
                    <a:pt x="672" y="260"/>
                  </a:lnTo>
                  <a:lnTo>
                    <a:pt x="686" y="260"/>
                  </a:lnTo>
                  <a:lnTo>
                    <a:pt x="688" y="262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6" y="270"/>
                  </a:lnTo>
                  <a:lnTo>
                    <a:pt x="696" y="275"/>
                  </a:lnTo>
                  <a:lnTo>
                    <a:pt x="696" y="278"/>
                  </a:lnTo>
                  <a:lnTo>
                    <a:pt x="696" y="282"/>
                  </a:lnTo>
                  <a:lnTo>
                    <a:pt x="696" y="283"/>
                  </a:lnTo>
                  <a:lnTo>
                    <a:pt x="698" y="287"/>
                  </a:lnTo>
                  <a:lnTo>
                    <a:pt x="699" y="288"/>
                  </a:lnTo>
                  <a:lnTo>
                    <a:pt x="701" y="293"/>
                  </a:lnTo>
                  <a:lnTo>
                    <a:pt x="703" y="296"/>
                  </a:lnTo>
                  <a:lnTo>
                    <a:pt x="704" y="296"/>
                  </a:lnTo>
                  <a:lnTo>
                    <a:pt x="704" y="298"/>
                  </a:lnTo>
                  <a:lnTo>
                    <a:pt x="706" y="300"/>
                  </a:lnTo>
                  <a:lnTo>
                    <a:pt x="706" y="301"/>
                  </a:lnTo>
                  <a:lnTo>
                    <a:pt x="706" y="303"/>
                  </a:lnTo>
                  <a:lnTo>
                    <a:pt x="706" y="306"/>
                  </a:lnTo>
                  <a:lnTo>
                    <a:pt x="706" y="308"/>
                  </a:lnTo>
                  <a:lnTo>
                    <a:pt x="704" y="311"/>
                  </a:lnTo>
                  <a:lnTo>
                    <a:pt x="703" y="313"/>
                  </a:lnTo>
                  <a:lnTo>
                    <a:pt x="701" y="316"/>
                  </a:lnTo>
                  <a:lnTo>
                    <a:pt x="699" y="319"/>
                  </a:lnTo>
                  <a:lnTo>
                    <a:pt x="699" y="321"/>
                  </a:lnTo>
                  <a:lnTo>
                    <a:pt x="699" y="323"/>
                  </a:lnTo>
                  <a:lnTo>
                    <a:pt x="698" y="323"/>
                  </a:lnTo>
                  <a:lnTo>
                    <a:pt x="698" y="323"/>
                  </a:lnTo>
                  <a:lnTo>
                    <a:pt x="696" y="324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3" y="326"/>
                  </a:lnTo>
                  <a:lnTo>
                    <a:pt x="693" y="327"/>
                  </a:lnTo>
                  <a:lnTo>
                    <a:pt x="691" y="329"/>
                  </a:lnTo>
                  <a:lnTo>
                    <a:pt x="690" y="334"/>
                  </a:lnTo>
                  <a:lnTo>
                    <a:pt x="688" y="339"/>
                  </a:lnTo>
                  <a:lnTo>
                    <a:pt x="685" y="342"/>
                  </a:lnTo>
                  <a:lnTo>
                    <a:pt x="683" y="347"/>
                  </a:lnTo>
                  <a:lnTo>
                    <a:pt x="681" y="349"/>
                  </a:lnTo>
                  <a:lnTo>
                    <a:pt x="680" y="350"/>
                  </a:lnTo>
                  <a:lnTo>
                    <a:pt x="678" y="350"/>
                  </a:lnTo>
                  <a:lnTo>
                    <a:pt x="676" y="352"/>
                  </a:lnTo>
                  <a:lnTo>
                    <a:pt x="675" y="355"/>
                  </a:lnTo>
                  <a:lnTo>
                    <a:pt x="672" y="357"/>
                  </a:lnTo>
                  <a:lnTo>
                    <a:pt x="670" y="357"/>
                  </a:lnTo>
                  <a:lnTo>
                    <a:pt x="668" y="357"/>
                  </a:lnTo>
                  <a:lnTo>
                    <a:pt x="667" y="357"/>
                  </a:lnTo>
                  <a:lnTo>
                    <a:pt x="665" y="359"/>
                  </a:lnTo>
                  <a:lnTo>
                    <a:pt x="663" y="360"/>
                  </a:lnTo>
                  <a:lnTo>
                    <a:pt x="662" y="363"/>
                  </a:lnTo>
                  <a:lnTo>
                    <a:pt x="662" y="367"/>
                  </a:lnTo>
                  <a:lnTo>
                    <a:pt x="660" y="368"/>
                  </a:lnTo>
                  <a:lnTo>
                    <a:pt x="660" y="370"/>
                  </a:lnTo>
                  <a:lnTo>
                    <a:pt x="658" y="373"/>
                  </a:lnTo>
                  <a:lnTo>
                    <a:pt x="657" y="377"/>
                  </a:lnTo>
                  <a:lnTo>
                    <a:pt x="653" y="380"/>
                  </a:lnTo>
                  <a:lnTo>
                    <a:pt x="650" y="381"/>
                  </a:lnTo>
                  <a:lnTo>
                    <a:pt x="649" y="381"/>
                  </a:lnTo>
                  <a:lnTo>
                    <a:pt x="647" y="383"/>
                  </a:lnTo>
                  <a:lnTo>
                    <a:pt x="645" y="383"/>
                  </a:lnTo>
                  <a:lnTo>
                    <a:pt x="644" y="383"/>
                  </a:lnTo>
                  <a:lnTo>
                    <a:pt x="640" y="383"/>
                  </a:lnTo>
                  <a:lnTo>
                    <a:pt x="640" y="403"/>
                  </a:lnTo>
                  <a:lnTo>
                    <a:pt x="640" y="404"/>
                  </a:lnTo>
                  <a:lnTo>
                    <a:pt x="642" y="406"/>
                  </a:lnTo>
                  <a:lnTo>
                    <a:pt x="642" y="413"/>
                  </a:lnTo>
                  <a:lnTo>
                    <a:pt x="642" y="416"/>
                  </a:lnTo>
                  <a:lnTo>
                    <a:pt x="642" y="417"/>
                  </a:lnTo>
                  <a:lnTo>
                    <a:pt x="644" y="421"/>
                  </a:lnTo>
                  <a:lnTo>
                    <a:pt x="644" y="426"/>
                  </a:lnTo>
                  <a:lnTo>
                    <a:pt x="644" y="427"/>
                  </a:lnTo>
                  <a:lnTo>
                    <a:pt x="644" y="431"/>
                  </a:lnTo>
                  <a:lnTo>
                    <a:pt x="642" y="432"/>
                  </a:lnTo>
                  <a:lnTo>
                    <a:pt x="642" y="434"/>
                  </a:lnTo>
                  <a:lnTo>
                    <a:pt x="642" y="435"/>
                  </a:lnTo>
                  <a:lnTo>
                    <a:pt x="642" y="437"/>
                  </a:lnTo>
                  <a:lnTo>
                    <a:pt x="640" y="440"/>
                  </a:lnTo>
                  <a:lnTo>
                    <a:pt x="639" y="444"/>
                  </a:lnTo>
                  <a:lnTo>
                    <a:pt x="637" y="447"/>
                  </a:lnTo>
                  <a:lnTo>
                    <a:pt x="637" y="449"/>
                  </a:lnTo>
                  <a:lnTo>
                    <a:pt x="635" y="450"/>
                  </a:lnTo>
                  <a:lnTo>
                    <a:pt x="635" y="453"/>
                  </a:lnTo>
                  <a:lnTo>
                    <a:pt x="635" y="455"/>
                  </a:lnTo>
                  <a:lnTo>
                    <a:pt x="635" y="457"/>
                  </a:lnTo>
                  <a:lnTo>
                    <a:pt x="635" y="462"/>
                  </a:lnTo>
                  <a:lnTo>
                    <a:pt x="635" y="465"/>
                  </a:lnTo>
                  <a:lnTo>
                    <a:pt x="635" y="468"/>
                  </a:lnTo>
                  <a:lnTo>
                    <a:pt x="634" y="472"/>
                  </a:lnTo>
                  <a:lnTo>
                    <a:pt x="634" y="473"/>
                  </a:lnTo>
                  <a:lnTo>
                    <a:pt x="634" y="475"/>
                  </a:lnTo>
                  <a:lnTo>
                    <a:pt x="634" y="476"/>
                  </a:lnTo>
                  <a:lnTo>
                    <a:pt x="632" y="478"/>
                  </a:lnTo>
                  <a:lnTo>
                    <a:pt x="632" y="480"/>
                  </a:lnTo>
                  <a:lnTo>
                    <a:pt x="631" y="481"/>
                  </a:lnTo>
                  <a:lnTo>
                    <a:pt x="631" y="481"/>
                  </a:lnTo>
                  <a:lnTo>
                    <a:pt x="629" y="481"/>
                  </a:lnTo>
                  <a:lnTo>
                    <a:pt x="629" y="483"/>
                  </a:lnTo>
                  <a:lnTo>
                    <a:pt x="627" y="485"/>
                  </a:lnTo>
                  <a:lnTo>
                    <a:pt x="627" y="485"/>
                  </a:lnTo>
                  <a:lnTo>
                    <a:pt x="626" y="488"/>
                  </a:lnTo>
                  <a:lnTo>
                    <a:pt x="624" y="494"/>
                  </a:lnTo>
                  <a:lnTo>
                    <a:pt x="622" y="501"/>
                  </a:lnTo>
                  <a:lnTo>
                    <a:pt x="622" y="504"/>
                  </a:lnTo>
                  <a:lnTo>
                    <a:pt x="622" y="506"/>
                  </a:lnTo>
                  <a:lnTo>
                    <a:pt x="621" y="508"/>
                  </a:lnTo>
                  <a:lnTo>
                    <a:pt x="619" y="508"/>
                  </a:lnTo>
                  <a:lnTo>
                    <a:pt x="617" y="508"/>
                  </a:lnTo>
                  <a:lnTo>
                    <a:pt x="614" y="509"/>
                  </a:lnTo>
                  <a:lnTo>
                    <a:pt x="614" y="511"/>
                  </a:lnTo>
                  <a:lnTo>
                    <a:pt x="613" y="512"/>
                  </a:lnTo>
                  <a:lnTo>
                    <a:pt x="613" y="514"/>
                  </a:lnTo>
                  <a:lnTo>
                    <a:pt x="613" y="516"/>
                  </a:lnTo>
                  <a:lnTo>
                    <a:pt x="611" y="519"/>
                  </a:lnTo>
                  <a:lnTo>
                    <a:pt x="609" y="522"/>
                  </a:lnTo>
                  <a:lnTo>
                    <a:pt x="606" y="526"/>
                  </a:lnTo>
                  <a:lnTo>
                    <a:pt x="604" y="527"/>
                  </a:lnTo>
                  <a:lnTo>
                    <a:pt x="603" y="529"/>
                  </a:lnTo>
                  <a:lnTo>
                    <a:pt x="603" y="530"/>
                  </a:lnTo>
                  <a:lnTo>
                    <a:pt x="601" y="532"/>
                  </a:lnTo>
                  <a:lnTo>
                    <a:pt x="599" y="532"/>
                  </a:lnTo>
                  <a:lnTo>
                    <a:pt x="598" y="534"/>
                  </a:lnTo>
                  <a:lnTo>
                    <a:pt x="596" y="535"/>
                  </a:lnTo>
                  <a:lnTo>
                    <a:pt x="596" y="537"/>
                  </a:lnTo>
                  <a:lnTo>
                    <a:pt x="596" y="539"/>
                  </a:lnTo>
                  <a:lnTo>
                    <a:pt x="595" y="544"/>
                  </a:lnTo>
                  <a:lnTo>
                    <a:pt x="557" y="544"/>
                  </a:lnTo>
                  <a:lnTo>
                    <a:pt x="555" y="544"/>
                  </a:lnTo>
                  <a:lnTo>
                    <a:pt x="554" y="545"/>
                  </a:lnTo>
                  <a:lnTo>
                    <a:pt x="552" y="547"/>
                  </a:lnTo>
                  <a:lnTo>
                    <a:pt x="552" y="548"/>
                  </a:lnTo>
                  <a:lnTo>
                    <a:pt x="550" y="550"/>
                  </a:lnTo>
                  <a:lnTo>
                    <a:pt x="549" y="550"/>
                  </a:lnTo>
                  <a:lnTo>
                    <a:pt x="547" y="552"/>
                  </a:lnTo>
                  <a:lnTo>
                    <a:pt x="545" y="553"/>
                  </a:lnTo>
                  <a:lnTo>
                    <a:pt x="542" y="555"/>
                  </a:lnTo>
                  <a:lnTo>
                    <a:pt x="527" y="555"/>
                  </a:lnTo>
                  <a:lnTo>
                    <a:pt x="526" y="555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3" y="558"/>
                  </a:lnTo>
                  <a:lnTo>
                    <a:pt x="521" y="560"/>
                  </a:lnTo>
                  <a:lnTo>
                    <a:pt x="519" y="562"/>
                  </a:lnTo>
                  <a:lnTo>
                    <a:pt x="518" y="563"/>
                  </a:lnTo>
                  <a:lnTo>
                    <a:pt x="516" y="566"/>
                  </a:lnTo>
                  <a:lnTo>
                    <a:pt x="514" y="568"/>
                  </a:lnTo>
                  <a:lnTo>
                    <a:pt x="513" y="570"/>
                  </a:lnTo>
                  <a:lnTo>
                    <a:pt x="513" y="571"/>
                  </a:lnTo>
                  <a:lnTo>
                    <a:pt x="511" y="573"/>
                  </a:lnTo>
                  <a:lnTo>
                    <a:pt x="511" y="573"/>
                  </a:lnTo>
                  <a:lnTo>
                    <a:pt x="509" y="575"/>
                  </a:lnTo>
                  <a:lnTo>
                    <a:pt x="508" y="575"/>
                  </a:lnTo>
                  <a:lnTo>
                    <a:pt x="505" y="576"/>
                  </a:lnTo>
                  <a:lnTo>
                    <a:pt x="501" y="578"/>
                  </a:lnTo>
                  <a:lnTo>
                    <a:pt x="500" y="580"/>
                  </a:lnTo>
                  <a:lnTo>
                    <a:pt x="498" y="581"/>
                  </a:lnTo>
                  <a:lnTo>
                    <a:pt x="498" y="583"/>
                  </a:lnTo>
                  <a:lnTo>
                    <a:pt x="496" y="583"/>
                  </a:lnTo>
                  <a:lnTo>
                    <a:pt x="495" y="584"/>
                  </a:lnTo>
                  <a:lnTo>
                    <a:pt x="495" y="586"/>
                  </a:lnTo>
                  <a:lnTo>
                    <a:pt x="493" y="586"/>
                  </a:lnTo>
                  <a:lnTo>
                    <a:pt x="493" y="589"/>
                  </a:lnTo>
                  <a:lnTo>
                    <a:pt x="493" y="591"/>
                  </a:lnTo>
                  <a:lnTo>
                    <a:pt x="493" y="594"/>
                  </a:lnTo>
                  <a:lnTo>
                    <a:pt x="493" y="598"/>
                  </a:lnTo>
                  <a:lnTo>
                    <a:pt x="493" y="601"/>
                  </a:lnTo>
                  <a:lnTo>
                    <a:pt x="495" y="606"/>
                  </a:lnTo>
                  <a:lnTo>
                    <a:pt x="495" y="607"/>
                  </a:lnTo>
                  <a:lnTo>
                    <a:pt x="496" y="611"/>
                  </a:lnTo>
                  <a:lnTo>
                    <a:pt x="496" y="614"/>
                  </a:lnTo>
                  <a:lnTo>
                    <a:pt x="496" y="617"/>
                  </a:lnTo>
                  <a:lnTo>
                    <a:pt x="496" y="620"/>
                  </a:lnTo>
                  <a:lnTo>
                    <a:pt x="496" y="624"/>
                  </a:lnTo>
                  <a:lnTo>
                    <a:pt x="496" y="627"/>
                  </a:lnTo>
                  <a:lnTo>
                    <a:pt x="496" y="629"/>
                  </a:lnTo>
                  <a:lnTo>
                    <a:pt x="495" y="630"/>
                  </a:lnTo>
                  <a:lnTo>
                    <a:pt x="493" y="632"/>
                  </a:lnTo>
                  <a:lnTo>
                    <a:pt x="491" y="634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7" y="637"/>
                  </a:lnTo>
                  <a:lnTo>
                    <a:pt x="485" y="637"/>
                  </a:lnTo>
                  <a:lnTo>
                    <a:pt x="483" y="637"/>
                  </a:lnTo>
                  <a:lnTo>
                    <a:pt x="482" y="638"/>
                  </a:lnTo>
                  <a:lnTo>
                    <a:pt x="480" y="640"/>
                  </a:lnTo>
                  <a:lnTo>
                    <a:pt x="478" y="643"/>
                  </a:lnTo>
                  <a:lnTo>
                    <a:pt x="478" y="645"/>
                  </a:lnTo>
                  <a:lnTo>
                    <a:pt x="478" y="647"/>
                  </a:lnTo>
                  <a:lnTo>
                    <a:pt x="478" y="648"/>
                  </a:lnTo>
                  <a:lnTo>
                    <a:pt x="477" y="650"/>
                  </a:lnTo>
                  <a:lnTo>
                    <a:pt x="477" y="653"/>
                  </a:lnTo>
                  <a:lnTo>
                    <a:pt x="475" y="655"/>
                  </a:lnTo>
                  <a:lnTo>
                    <a:pt x="473" y="656"/>
                  </a:lnTo>
                  <a:lnTo>
                    <a:pt x="472" y="660"/>
                  </a:lnTo>
                  <a:lnTo>
                    <a:pt x="470" y="661"/>
                  </a:lnTo>
                  <a:lnTo>
                    <a:pt x="469" y="663"/>
                  </a:lnTo>
                  <a:lnTo>
                    <a:pt x="469" y="666"/>
                  </a:lnTo>
                  <a:lnTo>
                    <a:pt x="467" y="668"/>
                  </a:lnTo>
                  <a:lnTo>
                    <a:pt x="465" y="671"/>
                  </a:lnTo>
                  <a:lnTo>
                    <a:pt x="464" y="673"/>
                  </a:lnTo>
                  <a:lnTo>
                    <a:pt x="464" y="674"/>
                  </a:lnTo>
                  <a:lnTo>
                    <a:pt x="460" y="676"/>
                  </a:lnTo>
                  <a:lnTo>
                    <a:pt x="457" y="678"/>
                  </a:lnTo>
                  <a:lnTo>
                    <a:pt x="455" y="678"/>
                  </a:lnTo>
                  <a:lnTo>
                    <a:pt x="455" y="676"/>
                  </a:lnTo>
                  <a:lnTo>
                    <a:pt x="454" y="674"/>
                  </a:lnTo>
                  <a:lnTo>
                    <a:pt x="455" y="673"/>
                  </a:lnTo>
                  <a:lnTo>
                    <a:pt x="455" y="671"/>
                  </a:lnTo>
                  <a:lnTo>
                    <a:pt x="457" y="668"/>
                  </a:lnTo>
                  <a:lnTo>
                    <a:pt x="457" y="666"/>
                  </a:lnTo>
                  <a:lnTo>
                    <a:pt x="459" y="666"/>
                  </a:lnTo>
                  <a:lnTo>
                    <a:pt x="457" y="665"/>
                  </a:lnTo>
                  <a:lnTo>
                    <a:pt x="455" y="665"/>
                  </a:lnTo>
                  <a:lnTo>
                    <a:pt x="455" y="665"/>
                  </a:lnTo>
                  <a:lnTo>
                    <a:pt x="454" y="665"/>
                  </a:lnTo>
                  <a:lnTo>
                    <a:pt x="452" y="666"/>
                  </a:lnTo>
                  <a:lnTo>
                    <a:pt x="449" y="668"/>
                  </a:lnTo>
                  <a:lnTo>
                    <a:pt x="447" y="670"/>
                  </a:lnTo>
                  <a:lnTo>
                    <a:pt x="446" y="673"/>
                  </a:lnTo>
                  <a:lnTo>
                    <a:pt x="446" y="674"/>
                  </a:lnTo>
                  <a:lnTo>
                    <a:pt x="446" y="676"/>
                  </a:lnTo>
                  <a:lnTo>
                    <a:pt x="444" y="678"/>
                  </a:lnTo>
                  <a:lnTo>
                    <a:pt x="444" y="679"/>
                  </a:lnTo>
                  <a:lnTo>
                    <a:pt x="444" y="683"/>
                  </a:lnTo>
                  <a:lnTo>
                    <a:pt x="444" y="686"/>
                  </a:lnTo>
                  <a:lnTo>
                    <a:pt x="444" y="689"/>
                  </a:lnTo>
                  <a:lnTo>
                    <a:pt x="444" y="691"/>
                  </a:lnTo>
                  <a:lnTo>
                    <a:pt x="442" y="691"/>
                  </a:lnTo>
                  <a:lnTo>
                    <a:pt x="442" y="692"/>
                  </a:lnTo>
                  <a:lnTo>
                    <a:pt x="441" y="694"/>
                  </a:lnTo>
                  <a:lnTo>
                    <a:pt x="437" y="696"/>
                  </a:lnTo>
                  <a:lnTo>
                    <a:pt x="436" y="699"/>
                  </a:lnTo>
                  <a:lnTo>
                    <a:pt x="436" y="702"/>
                  </a:lnTo>
                  <a:lnTo>
                    <a:pt x="436" y="706"/>
                  </a:lnTo>
                  <a:lnTo>
                    <a:pt x="436" y="707"/>
                  </a:lnTo>
                  <a:lnTo>
                    <a:pt x="434" y="709"/>
                  </a:lnTo>
                  <a:lnTo>
                    <a:pt x="433" y="710"/>
                  </a:lnTo>
                  <a:lnTo>
                    <a:pt x="431" y="712"/>
                  </a:lnTo>
                  <a:lnTo>
                    <a:pt x="429" y="714"/>
                  </a:lnTo>
                  <a:lnTo>
                    <a:pt x="428" y="714"/>
                  </a:lnTo>
                  <a:lnTo>
                    <a:pt x="426" y="714"/>
                  </a:lnTo>
                  <a:lnTo>
                    <a:pt x="424" y="715"/>
                  </a:lnTo>
                  <a:lnTo>
                    <a:pt x="423" y="717"/>
                  </a:lnTo>
                  <a:lnTo>
                    <a:pt x="421" y="720"/>
                  </a:lnTo>
                  <a:lnTo>
                    <a:pt x="419" y="724"/>
                  </a:lnTo>
                  <a:lnTo>
                    <a:pt x="418" y="727"/>
                  </a:lnTo>
                  <a:lnTo>
                    <a:pt x="418" y="728"/>
                  </a:lnTo>
                  <a:lnTo>
                    <a:pt x="416" y="730"/>
                  </a:lnTo>
                  <a:lnTo>
                    <a:pt x="415" y="730"/>
                  </a:lnTo>
                  <a:lnTo>
                    <a:pt x="413" y="730"/>
                  </a:lnTo>
                  <a:lnTo>
                    <a:pt x="411" y="732"/>
                  </a:lnTo>
                  <a:lnTo>
                    <a:pt x="410" y="733"/>
                  </a:lnTo>
                  <a:lnTo>
                    <a:pt x="406" y="733"/>
                  </a:lnTo>
                  <a:lnTo>
                    <a:pt x="403" y="733"/>
                  </a:lnTo>
                  <a:lnTo>
                    <a:pt x="400" y="733"/>
                  </a:lnTo>
                  <a:lnTo>
                    <a:pt x="397" y="733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3" y="737"/>
                  </a:lnTo>
                  <a:lnTo>
                    <a:pt x="390" y="737"/>
                  </a:lnTo>
                  <a:lnTo>
                    <a:pt x="387" y="737"/>
                  </a:lnTo>
                  <a:lnTo>
                    <a:pt x="385" y="735"/>
                  </a:lnTo>
                  <a:lnTo>
                    <a:pt x="382" y="735"/>
                  </a:lnTo>
                  <a:lnTo>
                    <a:pt x="380" y="735"/>
                  </a:lnTo>
                  <a:lnTo>
                    <a:pt x="379" y="735"/>
                  </a:lnTo>
                  <a:lnTo>
                    <a:pt x="377" y="733"/>
                  </a:lnTo>
                  <a:lnTo>
                    <a:pt x="375" y="733"/>
                  </a:lnTo>
                  <a:lnTo>
                    <a:pt x="375" y="732"/>
                  </a:lnTo>
                  <a:lnTo>
                    <a:pt x="372" y="730"/>
                  </a:lnTo>
                  <a:lnTo>
                    <a:pt x="370" y="728"/>
                  </a:lnTo>
                  <a:lnTo>
                    <a:pt x="369" y="728"/>
                  </a:lnTo>
                  <a:lnTo>
                    <a:pt x="365" y="727"/>
                  </a:lnTo>
                  <a:lnTo>
                    <a:pt x="362" y="727"/>
                  </a:lnTo>
                  <a:lnTo>
                    <a:pt x="349" y="727"/>
                  </a:lnTo>
                  <a:lnTo>
                    <a:pt x="349" y="728"/>
                  </a:lnTo>
                  <a:lnTo>
                    <a:pt x="349" y="728"/>
                  </a:lnTo>
                  <a:lnTo>
                    <a:pt x="351" y="732"/>
                  </a:lnTo>
                  <a:lnTo>
                    <a:pt x="352" y="733"/>
                  </a:lnTo>
                  <a:lnTo>
                    <a:pt x="354" y="733"/>
                  </a:lnTo>
                  <a:lnTo>
                    <a:pt x="354" y="733"/>
                  </a:lnTo>
                  <a:lnTo>
                    <a:pt x="357" y="737"/>
                  </a:lnTo>
                  <a:lnTo>
                    <a:pt x="361" y="740"/>
                  </a:lnTo>
                  <a:lnTo>
                    <a:pt x="362" y="740"/>
                  </a:lnTo>
                  <a:lnTo>
                    <a:pt x="365" y="742"/>
                  </a:lnTo>
                  <a:lnTo>
                    <a:pt x="365" y="743"/>
                  </a:lnTo>
                  <a:lnTo>
                    <a:pt x="367" y="743"/>
                  </a:lnTo>
                  <a:lnTo>
                    <a:pt x="367" y="745"/>
                  </a:lnTo>
                  <a:lnTo>
                    <a:pt x="369" y="748"/>
                  </a:lnTo>
                  <a:lnTo>
                    <a:pt x="369" y="756"/>
                  </a:lnTo>
                  <a:lnTo>
                    <a:pt x="370" y="758"/>
                  </a:lnTo>
                  <a:lnTo>
                    <a:pt x="372" y="758"/>
                  </a:lnTo>
                  <a:lnTo>
                    <a:pt x="375" y="758"/>
                  </a:lnTo>
                  <a:lnTo>
                    <a:pt x="375" y="768"/>
                  </a:lnTo>
                  <a:lnTo>
                    <a:pt x="374" y="769"/>
                  </a:lnTo>
                  <a:lnTo>
                    <a:pt x="374" y="769"/>
                  </a:lnTo>
                  <a:lnTo>
                    <a:pt x="372" y="773"/>
                  </a:lnTo>
                  <a:lnTo>
                    <a:pt x="370" y="774"/>
                  </a:lnTo>
                  <a:lnTo>
                    <a:pt x="369" y="776"/>
                  </a:lnTo>
                  <a:lnTo>
                    <a:pt x="369" y="778"/>
                  </a:lnTo>
                  <a:lnTo>
                    <a:pt x="367" y="779"/>
                  </a:lnTo>
                  <a:lnTo>
                    <a:pt x="364" y="781"/>
                  </a:lnTo>
                  <a:lnTo>
                    <a:pt x="361" y="784"/>
                  </a:lnTo>
                  <a:lnTo>
                    <a:pt x="359" y="784"/>
                  </a:lnTo>
                  <a:lnTo>
                    <a:pt x="357" y="786"/>
                  </a:lnTo>
                  <a:lnTo>
                    <a:pt x="354" y="789"/>
                  </a:lnTo>
                  <a:lnTo>
                    <a:pt x="352" y="792"/>
                  </a:lnTo>
                  <a:lnTo>
                    <a:pt x="352" y="794"/>
                  </a:lnTo>
                  <a:lnTo>
                    <a:pt x="351" y="796"/>
                  </a:lnTo>
                  <a:lnTo>
                    <a:pt x="351" y="797"/>
                  </a:lnTo>
                  <a:lnTo>
                    <a:pt x="349" y="799"/>
                  </a:lnTo>
                  <a:lnTo>
                    <a:pt x="349" y="800"/>
                  </a:lnTo>
                  <a:lnTo>
                    <a:pt x="349" y="802"/>
                  </a:lnTo>
                  <a:lnTo>
                    <a:pt x="347" y="802"/>
                  </a:lnTo>
                  <a:lnTo>
                    <a:pt x="347" y="804"/>
                  </a:lnTo>
                  <a:lnTo>
                    <a:pt x="346" y="804"/>
                  </a:lnTo>
                  <a:lnTo>
                    <a:pt x="344" y="804"/>
                  </a:lnTo>
                  <a:lnTo>
                    <a:pt x="341" y="802"/>
                  </a:lnTo>
                  <a:lnTo>
                    <a:pt x="339" y="802"/>
                  </a:lnTo>
                  <a:lnTo>
                    <a:pt x="324" y="802"/>
                  </a:lnTo>
                  <a:lnTo>
                    <a:pt x="321" y="802"/>
                  </a:lnTo>
                  <a:lnTo>
                    <a:pt x="320" y="804"/>
                  </a:lnTo>
                  <a:lnTo>
                    <a:pt x="318" y="804"/>
                  </a:lnTo>
                  <a:lnTo>
                    <a:pt x="315" y="805"/>
                  </a:lnTo>
                  <a:lnTo>
                    <a:pt x="311" y="805"/>
                  </a:lnTo>
                  <a:lnTo>
                    <a:pt x="305" y="805"/>
                  </a:lnTo>
                  <a:lnTo>
                    <a:pt x="303" y="805"/>
                  </a:lnTo>
                  <a:lnTo>
                    <a:pt x="302" y="805"/>
                  </a:lnTo>
                  <a:lnTo>
                    <a:pt x="287" y="805"/>
                  </a:lnTo>
                  <a:lnTo>
                    <a:pt x="287" y="814"/>
                  </a:lnTo>
                  <a:lnTo>
                    <a:pt x="287" y="814"/>
                  </a:lnTo>
                  <a:lnTo>
                    <a:pt x="287" y="815"/>
                  </a:lnTo>
                  <a:lnTo>
                    <a:pt x="288" y="818"/>
                  </a:lnTo>
                  <a:lnTo>
                    <a:pt x="290" y="822"/>
                  </a:lnTo>
                  <a:lnTo>
                    <a:pt x="290" y="825"/>
                  </a:lnTo>
                  <a:lnTo>
                    <a:pt x="290" y="827"/>
                  </a:lnTo>
                  <a:lnTo>
                    <a:pt x="290" y="828"/>
                  </a:lnTo>
                  <a:lnTo>
                    <a:pt x="288" y="828"/>
                  </a:lnTo>
                  <a:lnTo>
                    <a:pt x="288" y="830"/>
                  </a:lnTo>
                  <a:lnTo>
                    <a:pt x="287" y="830"/>
                  </a:lnTo>
                  <a:lnTo>
                    <a:pt x="285" y="833"/>
                  </a:lnTo>
                  <a:lnTo>
                    <a:pt x="285" y="840"/>
                  </a:lnTo>
                  <a:lnTo>
                    <a:pt x="285" y="840"/>
                  </a:lnTo>
                  <a:lnTo>
                    <a:pt x="287" y="841"/>
                  </a:lnTo>
                  <a:lnTo>
                    <a:pt x="287" y="843"/>
                  </a:lnTo>
                  <a:lnTo>
                    <a:pt x="287" y="843"/>
                  </a:lnTo>
                  <a:lnTo>
                    <a:pt x="287" y="845"/>
                  </a:lnTo>
                  <a:lnTo>
                    <a:pt x="285" y="846"/>
                  </a:lnTo>
                  <a:lnTo>
                    <a:pt x="267" y="846"/>
                  </a:lnTo>
                  <a:lnTo>
                    <a:pt x="264" y="845"/>
                  </a:lnTo>
                  <a:lnTo>
                    <a:pt x="264" y="843"/>
                  </a:lnTo>
                  <a:lnTo>
                    <a:pt x="262" y="843"/>
                  </a:lnTo>
                  <a:lnTo>
                    <a:pt x="261" y="841"/>
                  </a:lnTo>
                  <a:lnTo>
                    <a:pt x="257" y="840"/>
                  </a:lnTo>
                  <a:lnTo>
                    <a:pt x="256" y="838"/>
                  </a:lnTo>
                  <a:lnTo>
                    <a:pt x="254" y="83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9" y="850"/>
                  </a:lnTo>
                  <a:lnTo>
                    <a:pt x="249" y="851"/>
                  </a:lnTo>
                  <a:lnTo>
                    <a:pt x="249" y="854"/>
                  </a:lnTo>
                  <a:lnTo>
                    <a:pt x="249" y="858"/>
                  </a:lnTo>
                  <a:lnTo>
                    <a:pt x="249" y="861"/>
                  </a:lnTo>
                  <a:lnTo>
                    <a:pt x="249" y="864"/>
                  </a:lnTo>
                  <a:lnTo>
                    <a:pt x="251" y="864"/>
                  </a:lnTo>
                  <a:lnTo>
                    <a:pt x="252" y="864"/>
                  </a:lnTo>
                  <a:lnTo>
                    <a:pt x="254" y="864"/>
                  </a:lnTo>
                  <a:lnTo>
                    <a:pt x="256" y="866"/>
                  </a:lnTo>
                  <a:lnTo>
                    <a:pt x="257" y="866"/>
                  </a:lnTo>
                  <a:lnTo>
                    <a:pt x="259" y="866"/>
                  </a:lnTo>
                  <a:lnTo>
                    <a:pt x="259" y="864"/>
                  </a:lnTo>
                  <a:lnTo>
                    <a:pt x="261" y="864"/>
                  </a:lnTo>
                  <a:lnTo>
                    <a:pt x="262" y="863"/>
                  </a:lnTo>
                  <a:lnTo>
                    <a:pt x="264" y="861"/>
                  </a:lnTo>
                  <a:lnTo>
                    <a:pt x="266" y="861"/>
                  </a:lnTo>
                  <a:lnTo>
                    <a:pt x="267" y="861"/>
                  </a:lnTo>
                  <a:lnTo>
                    <a:pt x="269" y="863"/>
                  </a:lnTo>
                  <a:lnTo>
                    <a:pt x="269" y="864"/>
                  </a:lnTo>
                  <a:lnTo>
                    <a:pt x="269" y="871"/>
                  </a:lnTo>
                  <a:lnTo>
                    <a:pt x="269" y="872"/>
                  </a:lnTo>
                  <a:lnTo>
                    <a:pt x="267" y="874"/>
                  </a:lnTo>
                  <a:lnTo>
                    <a:pt x="264" y="874"/>
                  </a:lnTo>
                  <a:lnTo>
                    <a:pt x="262" y="876"/>
                  </a:lnTo>
                  <a:lnTo>
                    <a:pt x="259" y="874"/>
                  </a:lnTo>
                  <a:lnTo>
                    <a:pt x="257" y="874"/>
                  </a:lnTo>
                  <a:lnTo>
                    <a:pt x="254" y="874"/>
                  </a:lnTo>
                  <a:lnTo>
                    <a:pt x="252" y="874"/>
                  </a:lnTo>
                  <a:lnTo>
                    <a:pt x="251" y="876"/>
                  </a:lnTo>
                  <a:lnTo>
                    <a:pt x="251" y="877"/>
                  </a:lnTo>
                  <a:lnTo>
                    <a:pt x="251" y="879"/>
                  </a:lnTo>
                  <a:lnTo>
                    <a:pt x="249" y="881"/>
                  </a:lnTo>
                  <a:lnTo>
                    <a:pt x="251" y="881"/>
                  </a:lnTo>
                  <a:lnTo>
                    <a:pt x="251" y="882"/>
                  </a:lnTo>
                  <a:lnTo>
                    <a:pt x="251" y="886"/>
                  </a:lnTo>
                  <a:lnTo>
                    <a:pt x="249" y="887"/>
                  </a:lnTo>
                  <a:lnTo>
                    <a:pt x="249" y="889"/>
                  </a:lnTo>
                  <a:lnTo>
                    <a:pt x="248" y="892"/>
                  </a:lnTo>
                  <a:lnTo>
                    <a:pt x="246" y="895"/>
                  </a:lnTo>
                  <a:lnTo>
                    <a:pt x="244" y="897"/>
                  </a:lnTo>
                  <a:lnTo>
                    <a:pt x="243" y="899"/>
                  </a:lnTo>
                  <a:lnTo>
                    <a:pt x="243" y="899"/>
                  </a:lnTo>
                  <a:lnTo>
                    <a:pt x="243" y="900"/>
                  </a:lnTo>
                  <a:lnTo>
                    <a:pt x="243" y="918"/>
                  </a:lnTo>
                  <a:lnTo>
                    <a:pt x="223" y="918"/>
                  </a:lnTo>
                  <a:lnTo>
                    <a:pt x="220" y="920"/>
                  </a:lnTo>
                  <a:lnTo>
                    <a:pt x="216" y="922"/>
                  </a:lnTo>
                  <a:lnTo>
                    <a:pt x="213" y="923"/>
                  </a:lnTo>
                  <a:lnTo>
                    <a:pt x="212" y="925"/>
                  </a:lnTo>
                  <a:lnTo>
                    <a:pt x="210" y="927"/>
                  </a:lnTo>
                  <a:lnTo>
                    <a:pt x="210" y="928"/>
                  </a:lnTo>
                  <a:lnTo>
                    <a:pt x="208" y="930"/>
                  </a:lnTo>
                  <a:lnTo>
                    <a:pt x="208" y="933"/>
                  </a:lnTo>
                  <a:lnTo>
                    <a:pt x="210" y="936"/>
                  </a:lnTo>
                  <a:lnTo>
                    <a:pt x="210" y="940"/>
                  </a:lnTo>
                  <a:lnTo>
                    <a:pt x="212" y="941"/>
                  </a:lnTo>
                  <a:lnTo>
                    <a:pt x="212" y="943"/>
                  </a:lnTo>
                  <a:lnTo>
                    <a:pt x="213" y="945"/>
                  </a:lnTo>
                  <a:lnTo>
                    <a:pt x="215" y="946"/>
                  </a:lnTo>
                  <a:lnTo>
                    <a:pt x="216" y="948"/>
                  </a:lnTo>
                  <a:lnTo>
                    <a:pt x="218" y="948"/>
                  </a:lnTo>
                  <a:lnTo>
                    <a:pt x="220" y="949"/>
                  </a:lnTo>
                  <a:lnTo>
                    <a:pt x="221" y="949"/>
                  </a:lnTo>
                  <a:lnTo>
                    <a:pt x="223" y="951"/>
                  </a:lnTo>
                  <a:lnTo>
                    <a:pt x="225" y="953"/>
                  </a:lnTo>
                  <a:lnTo>
                    <a:pt x="225" y="953"/>
                  </a:lnTo>
                  <a:lnTo>
                    <a:pt x="225" y="954"/>
                  </a:lnTo>
                  <a:lnTo>
                    <a:pt x="226" y="956"/>
                  </a:lnTo>
                  <a:lnTo>
                    <a:pt x="228" y="958"/>
                  </a:lnTo>
                  <a:lnTo>
                    <a:pt x="231" y="958"/>
                  </a:lnTo>
                  <a:lnTo>
                    <a:pt x="233" y="958"/>
                  </a:lnTo>
                  <a:lnTo>
                    <a:pt x="236" y="958"/>
                  </a:lnTo>
                  <a:lnTo>
                    <a:pt x="238" y="958"/>
                  </a:lnTo>
                  <a:lnTo>
                    <a:pt x="241" y="958"/>
                  </a:lnTo>
                  <a:lnTo>
                    <a:pt x="241" y="964"/>
                  </a:lnTo>
                  <a:lnTo>
                    <a:pt x="239" y="966"/>
                  </a:lnTo>
                  <a:lnTo>
                    <a:pt x="239" y="966"/>
                  </a:lnTo>
                  <a:lnTo>
                    <a:pt x="239" y="967"/>
                  </a:lnTo>
                  <a:lnTo>
                    <a:pt x="238" y="967"/>
                  </a:lnTo>
                  <a:lnTo>
                    <a:pt x="236" y="967"/>
                  </a:lnTo>
                  <a:lnTo>
                    <a:pt x="234" y="969"/>
                  </a:lnTo>
                  <a:lnTo>
                    <a:pt x="233" y="969"/>
                  </a:lnTo>
                  <a:lnTo>
                    <a:pt x="231" y="971"/>
                  </a:lnTo>
                  <a:lnTo>
                    <a:pt x="230" y="971"/>
                  </a:lnTo>
                  <a:lnTo>
                    <a:pt x="228" y="974"/>
                  </a:lnTo>
                  <a:lnTo>
                    <a:pt x="226" y="977"/>
                  </a:lnTo>
                  <a:lnTo>
                    <a:pt x="225" y="982"/>
                  </a:lnTo>
                  <a:lnTo>
                    <a:pt x="223" y="985"/>
                  </a:lnTo>
                  <a:lnTo>
                    <a:pt x="221" y="990"/>
                  </a:lnTo>
                  <a:lnTo>
                    <a:pt x="220" y="992"/>
                  </a:lnTo>
                  <a:lnTo>
                    <a:pt x="218" y="994"/>
                  </a:lnTo>
                  <a:lnTo>
                    <a:pt x="215" y="994"/>
                  </a:lnTo>
                  <a:lnTo>
                    <a:pt x="212" y="994"/>
                  </a:lnTo>
                  <a:lnTo>
                    <a:pt x="210" y="994"/>
                  </a:lnTo>
                  <a:lnTo>
                    <a:pt x="208" y="995"/>
                  </a:lnTo>
                  <a:lnTo>
                    <a:pt x="208" y="997"/>
                  </a:lnTo>
                  <a:lnTo>
                    <a:pt x="207" y="999"/>
                  </a:lnTo>
                  <a:lnTo>
                    <a:pt x="207" y="1000"/>
                  </a:lnTo>
                  <a:lnTo>
                    <a:pt x="207" y="1003"/>
                  </a:lnTo>
                  <a:lnTo>
                    <a:pt x="207" y="1005"/>
                  </a:lnTo>
                  <a:lnTo>
                    <a:pt x="207" y="1007"/>
                  </a:lnTo>
                  <a:lnTo>
                    <a:pt x="207" y="1010"/>
                  </a:lnTo>
                  <a:lnTo>
                    <a:pt x="207" y="1013"/>
                  </a:lnTo>
                  <a:lnTo>
                    <a:pt x="190" y="1013"/>
                  </a:lnTo>
                  <a:lnTo>
                    <a:pt x="190" y="1017"/>
                  </a:lnTo>
                  <a:lnTo>
                    <a:pt x="190" y="1020"/>
                  </a:lnTo>
                  <a:lnTo>
                    <a:pt x="190" y="1030"/>
                  </a:lnTo>
                  <a:lnTo>
                    <a:pt x="190" y="1031"/>
                  </a:lnTo>
                  <a:lnTo>
                    <a:pt x="192" y="1033"/>
                  </a:lnTo>
                  <a:lnTo>
                    <a:pt x="192" y="1036"/>
                  </a:lnTo>
                  <a:lnTo>
                    <a:pt x="192" y="1038"/>
                  </a:lnTo>
                  <a:lnTo>
                    <a:pt x="190" y="1039"/>
                  </a:lnTo>
                  <a:lnTo>
                    <a:pt x="190" y="1041"/>
                  </a:lnTo>
                  <a:lnTo>
                    <a:pt x="190" y="1043"/>
                  </a:lnTo>
                  <a:lnTo>
                    <a:pt x="192" y="1043"/>
                  </a:lnTo>
                  <a:lnTo>
                    <a:pt x="194" y="1044"/>
                  </a:lnTo>
                  <a:lnTo>
                    <a:pt x="194" y="1044"/>
                  </a:lnTo>
                  <a:lnTo>
                    <a:pt x="195" y="1046"/>
                  </a:lnTo>
                  <a:lnTo>
                    <a:pt x="195" y="1048"/>
                  </a:lnTo>
                  <a:lnTo>
                    <a:pt x="197" y="1049"/>
                  </a:lnTo>
                  <a:lnTo>
                    <a:pt x="197" y="1051"/>
                  </a:lnTo>
                  <a:lnTo>
                    <a:pt x="197" y="1054"/>
                  </a:lnTo>
                  <a:lnTo>
                    <a:pt x="197" y="1057"/>
                  </a:lnTo>
                  <a:lnTo>
                    <a:pt x="197" y="1059"/>
                  </a:lnTo>
                  <a:lnTo>
                    <a:pt x="198" y="1061"/>
                  </a:lnTo>
                  <a:lnTo>
                    <a:pt x="198" y="1067"/>
                  </a:lnTo>
                  <a:lnTo>
                    <a:pt x="198" y="1069"/>
                  </a:lnTo>
                  <a:lnTo>
                    <a:pt x="200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3" y="1072"/>
                  </a:lnTo>
                  <a:lnTo>
                    <a:pt x="203" y="1074"/>
                  </a:lnTo>
                  <a:lnTo>
                    <a:pt x="203" y="1075"/>
                  </a:lnTo>
                  <a:lnTo>
                    <a:pt x="203" y="1079"/>
                  </a:lnTo>
                  <a:lnTo>
                    <a:pt x="203" y="1082"/>
                  </a:lnTo>
                  <a:lnTo>
                    <a:pt x="205" y="1085"/>
                  </a:lnTo>
                  <a:lnTo>
                    <a:pt x="205" y="1087"/>
                  </a:lnTo>
                  <a:lnTo>
                    <a:pt x="205" y="1089"/>
                  </a:lnTo>
                  <a:lnTo>
                    <a:pt x="207" y="1090"/>
                  </a:lnTo>
                  <a:lnTo>
                    <a:pt x="208" y="1092"/>
                  </a:lnTo>
                  <a:lnTo>
                    <a:pt x="210" y="1092"/>
                  </a:lnTo>
                  <a:lnTo>
                    <a:pt x="212" y="1092"/>
                  </a:lnTo>
                  <a:lnTo>
                    <a:pt x="215" y="1092"/>
                  </a:lnTo>
                  <a:lnTo>
                    <a:pt x="218" y="1092"/>
                  </a:lnTo>
                  <a:lnTo>
                    <a:pt x="218" y="1098"/>
                  </a:lnTo>
                  <a:lnTo>
                    <a:pt x="220" y="1098"/>
                  </a:lnTo>
                  <a:lnTo>
                    <a:pt x="221" y="1100"/>
                  </a:lnTo>
                  <a:lnTo>
                    <a:pt x="225" y="1100"/>
                  </a:lnTo>
                  <a:lnTo>
                    <a:pt x="228" y="1100"/>
                  </a:lnTo>
                  <a:lnTo>
                    <a:pt x="230" y="1100"/>
                  </a:lnTo>
                  <a:lnTo>
                    <a:pt x="231" y="1100"/>
                  </a:lnTo>
                  <a:lnTo>
                    <a:pt x="233" y="1100"/>
                  </a:lnTo>
                  <a:lnTo>
                    <a:pt x="234" y="1100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41" y="1103"/>
                  </a:lnTo>
                  <a:lnTo>
                    <a:pt x="243" y="1103"/>
                  </a:lnTo>
                  <a:lnTo>
                    <a:pt x="244" y="1103"/>
                  </a:lnTo>
                  <a:lnTo>
                    <a:pt x="246" y="1105"/>
                  </a:lnTo>
                  <a:lnTo>
                    <a:pt x="246" y="1107"/>
                  </a:lnTo>
                  <a:lnTo>
                    <a:pt x="246" y="1110"/>
                  </a:lnTo>
                  <a:lnTo>
                    <a:pt x="243" y="1110"/>
                  </a:lnTo>
                  <a:lnTo>
                    <a:pt x="239" y="1110"/>
                  </a:lnTo>
                  <a:lnTo>
                    <a:pt x="238" y="1110"/>
                  </a:lnTo>
                  <a:lnTo>
                    <a:pt x="236" y="1108"/>
                  </a:lnTo>
                  <a:lnTo>
                    <a:pt x="234" y="1110"/>
                  </a:lnTo>
                  <a:lnTo>
                    <a:pt x="233" y="1110"/>
                  </a:lnTo>
                  <a:lnTo>
                    <a:pt x="231" y="1111"/>
                  </a:lnTo>
                  <a:lnTo>
                    <a:pt x="231" y="1113"/>
                  </a:lnTo>
                  <a:lnTo>
                    <a:pt x="231" y="1115"/>
                  </a:lnTo>
                  <a:lnTo>
                    <a:pt x="231" y="1115"/>
                  </a:lnTo>
                  <a:lnTo>
                    <a:pt x="230" y="1116"/>
                  </a:lnTo>
                  <a:lnTo>
                    <a:pt x="230" y="1116"/>
                  </a:lnTo>
                  <a:lnTo>
                    <a:pt x="228" y="1118"/>
                  </a:lnTo>
                  <a:lnTo>
                    <a:pt x="226" y="1116"/>
                  </a:lnTo>
                  <a:lnTo>
                    <a:pt x="226" y="1116"/>
                  </a:lnTo>
                  <a:lnTo>
                    <a:pt x="225" y="1116"/>
                  </a:lnTo>
                  <a:lnTo>
                    <a:pt x="200" y="1116"/>
                  </a:lnTo>
                  <a:lnTo>
                    <a:pt x="197" y="1116"/>
                  </a:lnTo>
                  <a:lnTo>
                    <a:pt x="195" y="1115"/>
                  </a:lnTo>
                  <a:lnTo>
                    <a:pt x="195" y="1115"/>
                  </a:lnTo>
                  <a:lnTo>
                    <a:pt x="194" y="1113"/>
                  </a:lnTo>
                  <a:lnTo>
                    <a:pt x="192" y="1113"/>
                  </a:lnTo>
                  <a:lnTo>
                    <a:pt x="189" y="1113"/>
                  </a:lnTo>
                  <a:lnTo>
                    <a:pt x="185" y="1113"/>
                  </a:lnTo>
                  <a:lnTo>
                    <a:pt x="184" y="1113"/>
                  </a:lnTo>
                  <a:lnTo>
                    <a:pt x="182" y="1111"/>
                  </a:lnTo>
                  <a:lnTo>
                    <a:pt x="180" y="1110"/>
                  </a:lnTo>
                  <a:lnTo>
                    <a:pt x="177" y="1110"/>
                  </a:lnTo>
                  <a:lnTo>
                    <a:pt x="174" y="1108"/>
                  </a:lnTo>
                  <a:lnTo>
                    <a:pt x="172" y="1108"/>
                  </a:lnTo>
                  <a:lnTo>
                    <a:pt x="171" y="1107"/>
                  </a:lnTo>
                  <a:lnTo>
                    <a:pt x="167" y="1108"/>
                  </a:lnTo>
                  <a:lnTo>
                    <a:pt x="164" y="1107"/>
                  </a:lnTo>
                  <a:lnTo>
                    <a:pt x="162" y="1107"/>
                  </a:lnTo>
                  <a:lnTo>
                    <a:pt x="161" y="1103"/>
                  </a:lnTo>
                  <a:lnTo>
                    <a:pt x="159" y="1102"/>
                  </a:lnTo>
                  <a:lnTo>
                    <a:pt x="159" y="1100"/>
                  </a:lnTo>
                  <a:lnTo>
                    <a:pt x="159" y="1100"/>
                  </a:lnTo>
                  <a:lnTo>
                    <a:pt x="159" y="1098"/>
                  </a:lnTo>
                  <a:lnTo>
                    <a:pt x="158" y="1098"/>
                  </a:lnTo>
                  <a:lnTo>
                    <a:pt x="156" y="1098"/>
                  </a:lnTo>
                  <a:lnTo>
                    <a:pt x="154" y="1098"/>
                  </a:lnTo>
                  <a:lnTo>
                    <a:pt x="153" y="1098"/>
                  </a:lnTo>
                  <a:lnTo>
                    <a:pt x="149" y="1097"/>
                  </a:lnTo>
                  <a:lnTo>
                    <a:pt x="146" y="1097"/>
                  </a:lnTo>
                  <a:lnTo>
                    <a:pt x="146" y="1092"/>
                  </a:lnTo>
                  <a:lnTo>
                    <a:pt x="146" y="1090"/>
                  </a:lnTo>
                  <a:lnTo>
                    <a:pt x="146" y="1089"/>
                  </a:lnTo>
                  <a:lnTo>
                    <a:pt x="144" y="1089"/>
                  </a:lnTo>
                  <a:lnTo>
                    <a:pt x="144" y="1087"/>
                  </a:lnTo>
                  <a:lnTo>
                    <a:pt x="143" y="1087"/>
                  </a:lnTo>
                  <a:lnTo>
                    <a:pt x="141" y="1087"/>
                  </a:lnTo>
                  <a:lnTo>
                    <a:pt x="140" y="1085"/>
                  </a:lnTo>
                  <a:lnTo>
                    <a:pt x="140" y="1085"/>
                  </a:lnTo>
                  <a:lnTo>
                    <a:pt x="138" y="1084"/>
                  </a:lnTo>
                  <a:lnTo>
                    <a:pt x="138" y="1082"/>
                  </a:lnTo>
                  <a:lnTo>
                    <a:pt x="138" y="1080"/>
                  </a:lnTo>
                  <a:lnTo>
                    <a:pt x="138" y="1079"/>
                  </a:lnTo>
                  <a:lnTo>
                    <a:pt x="136" y="1077"/>
                  </a:lnTo>
                  <a:lnTo>
                    <a:pt x="135" y="1077"/>
                  </a:lnTo>
                  <a:lnTo>
                    <a:pt x="131" y="1075"/>
                  </a:lnTo>
                  <a:lnTo>
                    <a:pt x="128" y="1074"/>
                  </a:lnTo>
                  <a:lnTo>
                    <a:pt x="125" y="1072"/>
                  </a:lnTo>
                  <a:lnTo>
                    <a:pt x="123" y="1072"/>
                  </a:lnTo>
                  <a:lnTo>
                    <a:pt x="122" y="1071"/>
                  </a:lnTo>
                  <a:lnTo>
                    <a:pt x="122" y="1069"/>
                  </a:lnTo>
                  <a:lnTo>
                    <a:pt x="123" y="1067"/>
                  </a:lnTo>
                  <a:lnTo>
                    <a:pt x="122" y="1066"/>
                  </a:lnTo>
                  <a:lnTo>
                    <a:pt x="122" y="1064"/>
                  </a:lnTo>
                  <a:lnTo>
                    <a:pt x="122" y="1062"/>
                  </a:lnTo>
                  <a:lnTo>
                    <a:pt x="120" y="1062"/>
                  </a:lnTo>
                  <a:lnTo>
                    <a:pt x="118" y="1061"/>
                  </a:lnTo>
                  <a:lnTo>
                    <a:pt x="117" y="1057"/>
                  </a:lnTo>
                  <a:lnTo>
                    <a:pt x="120" y="1056"/>
                  </a:lnTo>
                  <a:lnTo>
                    <a:pt x="120" y="1054"/>
                  </a:lnTo>
                  <a:lnTo>
                    <a:pt x="120" y="1054"/>
                  </a:lnTo>
                  <a:lnTo>
                    <a:pt x="120" y="1053"/>
                  </a:lnTo>
                  <a:lnTo>
                    <a:pt x="118" y="1053"/>
                  </a:lnTo>
                  <a:lnTo>
                    <a:pt x="117" y="1053"/>
                  </a:lnTo>
                  <a:lnTo>
                    <a:pt x="115" y="1053"/>
                  </a:lnTo>
                  <a:lnTo>
                    <a:pt x="113" y="1053"/>
                  </a:lnTo>
                  <a:lnTo>
                    <a:pt x="112" y="1051"/>
                  </a:lnTo>
                  <a:lnTo>
                    <a:pt x="108" y="1049"/>
                  </a:lnTo>
                  <a:lnTo>
                    <a:pt x="107" y="1048"/>
                  </a:lnTo>
                  <a:lnTo>
                    <a:pt x="110" y="1046"/>
                  </a:lnTo>
                  <a:lnTo>
                    <a:pt x="113" y="1044"/>
                  </a:lnTo>
                  <a:lnTo>
                    <a:pt x="115" y="1043"/>
                  </a:lnTo>
                  <a:lnTo>
                    <a:pt x="115" y="1041"/>
                  </a:lnTo>
                  <a:lnTo>
                    <a:pt x="115" y="1041"/>
                  </a:lnTo>
                  <a:lnTo>
                    <a:pt x="113" y="1039"/>
                  </a:lnTo>
                  <a:lnTo>
                    <a:pt x="112" y="1039"/>
                  </a:lnTo>
                  <a:lnTo>
                    <a:pt x="105" y="1039"/>
                  </a:lnTo>
                  <a:lnTo>
                    <a:pt x="104" y="1039"/>
                  </a:lnTo>
                  <a:lnTo>
                    <a:pt x="102" y="1041"/>
                  </a:lnTo>
                  <a:lnTo>
                    <a:pt x="100" y="1036"/>
                  </a:lnTo>
                  <a:lnTo>
                    <a:pt x="107" y="1033"/>
                  </a:lnTo>
                  <a:lnTo>
                    <a:pt x="107" y="1033"/>
                  </a:lnTo>
                  <a:lnTo>
                    <a:pt x="107" y="1031"/>
                  </a:lnTo>
                  <a:lnTo>
                    <a:pt x="107" y="1030"/>
                  </a:lnTo>
                  <a:lnTo>
                    <a:pt x="105" y="1030"/>
                  </a:lnTo>
                  <a:lnTo>
                    <a:pt x="104" y="1028"/>
                  </a:lnTo>
                  <a:lnTo>
                    <a:pt x="102" y="1028"/>
                  </a:lnTo>
                  <a:lnTo>
                    <a:pt x="100" y="1026"/>
                  </a:lnTo>
                  <a:lnTo>
                    <a:pt x="100" y="1023"/>
                  </a:lnTo>
                  <a:lnTo>
                    <a:pt x="100" y="1023"/>
                  </a:lnTo>
                  <a:lnTo>
                    <a:pt x="102" y="1023"/>
                  </a:lnTo>
                  <a:lnTo>
                    <a:pt x="102" y="1023"/>
                  </a:lnTo>
                  <a:lnTo>
                    <a:pt x="104" y="1023"/>
                  </a:lnTo>
                  <a:lnTo>
                    <a:pt x="102" y="1020"/>
                  </a:lnTo>
                  <a:lnTo>
                    <a:pt x="102" y="1018"/>
                  </a:lnTo>
                  <a:lnTo>
                    <a:pt x="100" y="1017"/>
                  </a:lnTo>
                  <a:lnTo>
                    <a:pt x="99" y="1015"/>
                  </a:lnTo>
                  <a:lnTo>
                    <a:pt x="97" y="1013"/>
                  </a:lnTo>
                  <a:lnTo>
                    <a:pt x="95" y="1012"/>
                  </a:lnTo>
                  <a:lnTo>
                    <a:pt x="95" y="1010"/>
                  </a:lnTo>
                  <a:lnTo>
                    <a:pt x="95" y="1008"/>
                  </a:lnTo>
                  <a:lnTo>
                    <a:pt x="97" y="1007"/>
                  </a:lnTo>
                  <a:lnTo>
                    <a:pt x="97" y="1007"/>
                  </a:lnTo>
                  <a:lnTo>
                    <a:pt x="99" y="1005"/>
                  </a:lnTo>
                  <a:lnTo>
                    <a:pt x="99" y="1003"/>
                  </a:lnTo>
                  <a:lnTo>
                    <a:pt x="99" y="1003"/>
                  </a:lnTo>
                  <a:lnTo>
                    <a:pt x="99" y="1000"/>
                  </a:lnTo>
                  <a:lnTo>
                    <a:pt x="97" y="999"/>
                  </a:lnTo>
                  <a:lnTo>
                    <a:pt x="95" y="997"/>
                  </a:lnTo>
                  <a:lnTo>
                    <a:pt x="94" y="997"/>
                  </a:lnTo>
                  <a:lnTo>
                    <a:pt x="94" y="997"/>
                  </a:lnTo>
                  <a:lnTo>
                    <a:pt x="94" y="995"/>
                  </a:lnTo>
                  <a:lnTo>
                    <a:pt x="94" y="994"/>
                  </a:lnTo>
                  <a:lnTo>
                    <a:pt x="94" y="992"/>
                  </a:lnTo>
                  <a:lnTo>
                    <a:pt x="94" y="990"/>
                  </a:lnTo>
                  <a:lnTo>
                    <a:pt x="92" y="989"/>
                  </a:lnTo>
                  <a:lnTo>
                    <a:pt x="92" y="987"/>
                  </a:lnTo>
                  <a:lnTo>
                    <a:pt x="92" y="985"/>
                  </a:lnTo>
                  <a:lnTo>
                    <a:pt x="92" y="984"/>
                  </a:lnTo>
                  <a:lnTo>
                    <a:pt x="94" y="982"/>
                  </a:lnTo>
                  <a:lnTo>
                    <a:pt x="95" y="982"/>
                  </a:lnTo>
                  <a:lnTo>
                    <a:pt x="95" y="981"/>
                  </a:lnTo>
                  <a:lnTo>
                    <a:pt x="97" y="981"/>
                  </a:lnTo>
                  <a:lnTo>
                    <a:pt x="99" y="981"/>
                  </a:lnTo>
                  <a:lnTo>
                    <a:pt x="102" y="981"/>
                  </a:lnTo>
                  <a:lnTo>
                    <a:pt x="105" y="981"/>
                  </a:lnTo>
                  <a:lnTo>
                    <a:pt x="107" y="979"/>
                  </a:lnTo>
                  <a:lnTo>
                    <a:pt x="110" y="977"/>
                  </a:lnTo>
                  <a:lnTo>
                    <a:pt x="113" y="977"/>
                  </a:lnTo>
                  <a:lnTo>
                    <a:pt x="117" y="977"/>
                  </a:lnTo>
                  <a:lnTo>
                    <a:pt x="120" y="977"/>
                  </a:lnTo>
                  <a:lnTo>
                    <a:pt x="120" y="976"/>
                  </a:lnTo>
                  <a:lnTo>
                    <a:pt x="120" y="974"/>
                  </a:lnTo>
                  <a:lnTo>
                    <a:pt x="122" y="972"/>
                  </a:lnTo>
                  <a:lnTo>
                    <a:pt x="122" y="971"/>
                  </a:lnTo>
                  <a:lnTo>
                    <a:pt x="118" y="969"/>
                  </a:lnTo>
                  <a:lnTo>
                    <a:pt x="115" y="967"/>
                  </a:lnTo>
                  <a:lnTo>
                    <a:pt x="112" y="967"/>
                  </a:lnTo>
                  <a:lnTo>
                    <a:pt x="107" y="967"/>
                  </a:lnTo>
                  <a:lnTo>
                    <a:pt x="107" y="966"/>
                  </a:lnTo>
                  <a:lnTo>
                    <a:pt x="107" y="964"/>
                  </a:lnTo>
                  <a:lnTo>
                    <a:pt x="107" y="963"/>
                  </a:lnTo>
                  <a:lnTo>
                    <a:pt x="105" y="963"/>
                  </a:lnTo>
                  <a:lnTo>
                    <a:pt x="105" y="961"/>
                  </a:lnTo>
                  <a:lnTo>
                    <a:pt x="105" y="959"/>
                  </a:lnTo>
                  <a:lnTo>
                    <a:pt x="107" y="959"/>
                  </a:lnTo>
                  <a:lnTo>
                    <a:pt x="108" y="958"/>
                  </a:lnTo>
                  <a:lnTo>
                    <a:pt x="108" y="956"/>
                  </a:lnTo>
                  <a:lnTo>
                    <a:pt x="108" y="954"/>
                  </a:lnTo>
                  <a:lnTo>
                    <a:pt x="108" y="954"/>
                  </a:lnTo>
                  <a:lnTo>
                    <a:pt x="108" y="953"/>
                  </a:lnTo>
                  <a:lnTo>
                    <a:pt x="107" y="951"/>
                  </a:lnTo>
                  <a:lnTo>
                    <a:pt x="105" y="951"/>
                  </a:lnTo>
                  <a:lnTo>
                    <a:pt x="104" y="951"/>
                  </a:lnTo>
                  <a:lnTo>
                    <a:pt x="102" y="951"/>
                  </a:lnTo>
                  <a:lnTo>
                    <a:pt x="100" y="951"/>
                  </a:lnTo>
                  <a:lnTo>
                    <a:pt x="99" y="951"/>
                  </a:lnTo>
                  <a:lnTo>
                    <a:pt x="97" y="951"/>
                  </a:lnTo>
                  <a:lnTo>
                    <a:pt x="94" y="951"/>
                  </a:lnTo>
                  <a:lnTo>
                    <a:pt x="90" y="948"/>
                  </a:lnTo>
                  <a:lnTo>
                    <a:pt x="90" y="945"/>
                  </a:lnTo>
                  <a:lnTo>
                    <a:pt x="90" y="943"/>
                  </a:lnTo>
                  <a:lnTo>
                    <a:pt x="92" y="943"/>
                  </a:lnTo>
                  <a:lnTo>
                    <a:pt x="94" y="941"/>
                  </a:lnTo>
                  <a:lnTo>
                    <a:pt x="94" y="940"/>
                  </a:lnTo>
                  <a:lnTo>
                    <a:pt x="95" y="940"/>
                  </a:lnTo>
                  <a:lnTo>
                    <a:pt x="99" y="938"/>
                  </a:lnTo>
                  <a:lnTo>
                    <a:pt x="102" y="938"/>
                  </a:lnTo>
                  <a:lnTo>
                    <a:pt x="102" y="928"/>
                  </a:lnTo>
                  <a:lnTo>
                    <a:pt x="102" y="928"/>
                  </a:lnTo>
                  <a:lnTo>
                    <a:pt x="104" y="927"/>
                  </a:lnTo>
                  <a:lnTo>
                    <a:pt x="105" y="927"/>
                  </a:lnTo>
                  <a:lnTo>
                    <a:pt x="107" y="927"/>
                  </a:lnTo>
                  <a:lnTo>
                    <a:pt x="107" y="928"/>
                  </a:lnTo>
                  <a:lnTo>
                    <a:pt x="108" y="930"/>
                  </a:lnTo>
                  <a:lnTo>
                    <a:pt x="108" y="931"/>
                  </a:lnTo>
                  <a:lnTo>
                    <a:pt x="108" y="933"/>
                  </a:lnTo>
                  <a:lnTo>
                    <a:pt x="108" y="935"/>
                  </a:lnTo>
                  <a:lnTo>
                    <a:pt x="110" y="936"/>
                  </a:lnTo>
                  <a:lnTo>
                    <a:pt x="112" y="936"/>
                  </a:lnTo>
                  <a:lnTo>
                    <a:pt x="113" y="936"/>
                  </a:lnTo>
                  <a:lnTo>
                    <a:pt x="115" y="938"/>
                  </a:lnTo>
                  <a:lnTo>
                    <a:pt x="117" y="940"/>
                  </a:lnTo>
                  <a:lnTo>
                    <a:pt x="117" y="936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0"/>
                  </a:lnTo>
                  <a:lnTo>
                    <a:pt x="117" y="928"/>
                  </a:lnTo>
                  <a:lnTo>
                    <a:pt x="117" y="927"/>
                  </a:lnTo>
                  <a:lnTo>
                    <a:pt x="115" y="923"/>
                  </a:lnTo>
                  <a:lnTo>
                    <a:pt x="113" y="922"/>
                  </a:lnTo>
                  <a:lnTo>
                    <a:pt x="112" y="922"/>
                  </a:lnTo>
                  <a:lnTo>
                    <a:pt x="110" y="920"/>
                  </a:lnTo>
                  <a:lnTo>
                    <a:pt x="110" y="918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7" y="907"/>
                  </a:lnTo>
                  <a:lnTo>
                    <a:pt x="108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5"/>
                  </a:lnTo>
                  <a:lnTo>
                    <a:pt x="112" y="909"/>
                  </a:lnTo>
                  <a:lnTo>
                    <a:pt x="112" y="912"/>
                  </a:lnTo>
                  <a:lnTo>
                    <a:pt x="112" y="915"/>
                  </a:lnTo>
                  <a:lnTo>
                    <a:pt x="112" y="917"/>
                  </a:lnTo>
                  <a:lnTo>
                    <a:pt x="112" y="918"/>
                  </a:lnTo>
                  <a:lnTo>
                    <a:pt x="113" y="918"/>
                  </a:lnTo>
                  <a:lnTo>
                    <a:pt x="115" y="918"/>
                  </a:lnTo>
                  <a:lnTo>
                    <a:pt x="115" y="920"/>
                  </a:lnTo>
                  <a:lnTo>
                    <a:pt x="117" y="922"/>
                  </a:lnTo>
                  <a:lnTo>
                    <a:pt x="118" y="922"/>
                  </a:lnTo>
                  <a:lnTo>
                    <a:pt x="122" y="925"/>
                  </a:lnTo>
                  <a:lnTo>
                    <a:pt x="122" y="923"/>
                  </a:lnTo>
                  <a:lnTo>
                    <a:pt x="123" y="922"/>
                  </a:lnTo>
                  <a:lnTo>
                    <a:pt x="123" y="917"/>
                  </a:lnTo>
                  <a:lnTo>
                    <a:pt x="123" y="912"/>
                  </a:lnTo>
                  <a:lnTo>
                    <a:pt x="122" y="909"/>
                  </a:lnTo>
                  <a:lnTo>
                    <a:pt x="122" y="905"/>
                  </a:lnTo>
                  <a:lnTo>
                    <a:pt x="122" y="902"/>
                  </a:lnTo>
                  <a:lnTo>
                    <a:pt x="122" y="899"/>
                  </a:lnTo>
                  <a:lnTo>
                    <a:pt x="122" y="897"/>
                  </a:lnTo>
                  <a:lnTo>
                    <a:pt x="123" y="895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6" y="892"/>
                  </a:lnTo>
                  <a:lnTo>
                    <a:pt x="128" y="890"/>
                  </a:lnTo>
                  <a:lnTo>
                    <a:pt x="128" y="874"/>
                  </a:lnTo>
                  <a:lnTo>
                    <a:pt x="130" y="872"/>
                  </a:lnTo>
                  <a:lnTo>
                    <a:pt x="130" y="871"/>
                  </a:lnTo>
                  <a:lnTo>
                    <a:pt x="131" y="869"/>
                  </a:lnTo>
                  <a:lnTo>
                    <a:pt x="133" y="869"/>
                  </a:lnTo>
                  <a:lnTo>
                    <a:pt x="135" y="868"/>
                  </a:lnTo>
                  <a:lnTo>
                    <a:pt x="136" y="866"/>
                  </a:lnTo>
                  <a:lnTo>
                    <a:pt x="136" y="856"/>
                  </a:lnTo>
                  <a:lnTo>
                    <a:pt x="125" y="856"/>
                  </a:lnTo>
                  <a:lnTo>
                    <a:pt x="122" y="884"/>
                  </a:lnTo>
                  <a:lnTo>
                    <a:pt x="112" y="884"/>
                  </a:lnTo>
                  <a:lnTo>
                    <a:pt x="110" y="884"/>
                  </a:lnTo>
                  <a:lnTo>
                    <a:pt x="110" y="884"/>
                  </a:lnTo>
                  <a:lnTo>
                    <a:pt x="108" y="882"/>
                  </a:lnTo>
                  <a:lnTo>
                    <a:pt x="107" y="882"/>
                  </a:lnTo>
                  <a:lnTo>
                    <a:pt x="105" y="881"/>
                  </a:lnTo>
                  <a:lnTo>
                    <a:pt x="104" y="879"/>
                  </a:lnTo>
                  <a:lnTo>
                    <a:pt x="104" y="876"/>
                  </a:lnTo>
                  <a:lnTo>
                    <a:pt x="104" y="874"/>
                  </a:lnTo>
                  <a:lnTo>
                    <a:pt x="105" y="871"/>
                  </a:lnTo>
                  <a:lnTo>
                    <a:pt x="105" y="869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7" y="866"/>
                  </a:lnTo>
                  <a:lnTo>
                    <a:pt x="107" y="864"/>
                  </a:lnTo>
                  <a:lnTo>
                    <a:pt x="108" y="863"/>
                  </a:lnTo>
                  <a:lnTo>
                    <a:pt x="108" y="861"/>
                  </a:lnTo>
                  <a:lnTo>
                    <a:pt x="108" y="859"/>
                  </a:lnTo>
                  <a:lnTo>
                    <a:pt x="108" y="859"/>
                  </a:lnTo>
                  <a:lnTo>
                    <a:pt x="110" y="858"/>
                  </a:lnTo>
                  <a:lnTo>
                    <a:pt x="112" y="856"/>
                  </a:lnTo>
                  <a:lnTo>
                    <a:pt x="115" y="856"/>
                  </a:lnTo>
                  <a:lnTo>
                    <a:pt x="118" y="856"/>
                  </a:lnTo>
                  <a:lnTo>
                    <a:pt x="118" y="854"/>
                  </a:lnTo>
                  <a:lnTo>
                    <a:pt x="120" y="853"/>
                  </a:lnTo>
                  <a:lnTo>
                    <a:pt x="118" y="850"/>
                  </a:lnTo>
                  <a:lnTo>
                    <a:pt x="118" y="848"/>
                  </a:lnTo>
                  <a:lnTo>
                    <a:pt x="117" y="846"/>
                  </a:lnTo>
                  <a:lnTo>
                    <a:pt x="115" y="843"/>
                  </a:lnTo>
                  <a:lnTo>
                    <a:pt x="113" y="841"/>
                  </a:lnTo>
                  <a:lnTo>
                    <a:pt x="112" y="840"/>
                  </a:lnTo>
                  <a:lnTo>
                    <a:pt x="112" y="836"/>
                  </a:lnTo>
                  <a:lnTo>
                    <a:pt x="112" y="833"/>
                  </a:lnTo>
                  <a:lnTo>
                    <a:pt x="113" y="830"/>
                  </a:lnTo>
                  <a:lnTo>
                    <a:pt x="113" y="830"/>
                  </a:lnTo>
                  <a:lnTo>
                    <a:pt x="115" y="828"/>
                  </a:lnTo>
                  <a:lnTo>
                    <a:pt x="117" y="828"/>
                  </a:lnTo>
                  <a:lnTo>
                    <a:pt x="117" y="827"/>
                  </a:lnTo>
                  <a:lnTo>
                    <a:pt x="118" y="825"/>
                  </a:lnTo>
                  <a:lnTo>
                    <a:pt x="120" y="820"/>
                  </a:lnTo>
                  <a:lnTo>
                    <a:pt x="122" y="817"/>
                  </a:lnTo>
                  <a:lnTo>
                    <a:pt x="122" y="812"/>
                  </a:lnTo>
                  <a:lnTo>
                    <a:pt x="122" y="809"/>
                  </a:lnTo>
                  <a:lnTo>
                    <a:pt x="122" y="805"/>
                  </a:lnTo>
                  <a:lnTo>
                    <a:pt x="120" y="804"/>
                  </a:lnTo>
                  <a:lnTo>
                    <a:pt x="120" y="802"/>
                  </a:lnTo>
                  <a:lnTo>
                    <a:pt x="120" y="799"/>
                  </a:lnTo>
                  <a:lnTo>
                    <a:pt x="120" y="796"/>
                  </a:lnTo>
                  <a:lnTo>
                    <a:pt x="118" y="792"/>
                  </a:lnTo>
                  <a:lnTo>
                    <a:pt x="118" y="791"/>
                  </a:lnTo>
                  <a:lnTo>
                    <a:pt x="118" y="789"/>
                  </a:lnTo>
                  <a:lnTo>
                    <a:pt x="117" y="789"/>
                  </a:lnTo>
                  <a:lnTo>
                    <a:pt x="115" y="787"/>
                  </a:lnTo>
                  <a:lnTo>
                    <a:pt x="115" y="786"/>
                  </a:lnTo>
                  <a:lnTo>
                    <a:pt x="115" y="784"/>
                  </a:lnTo>
                  <a:lnTo>
                    <a:pt x="115" y="782"/>
                  </a:lnTo>
                  <a:lnTo>
                    <a:pt x="117" y="781"/>
                  </a:lnTo>
                  <a:lnTo>
                    <a:pt x="117" y="779"/>
                  </a:lnTo>
                  <a:lnTo>
                    <a:pt x="118" y="779"/>
                  </a:lnTo>
                  <a:lnTo>
                    <a:pt x="120" y="778"/>
                  </a:lnTo>
                  <a:lnTo>
                    <a:pt x="123" y="776"/>
                  </a:lnTo>
                  <a:lnTo>
                    <a:pt x="125" y="774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6" y="768"/>
                  </a:lnTo>
                  <a:lnTo>
                    <a:pt x="128" y="766"/>
                  </a:lnTo>
                  <a:lnTo>
                    <a:pt x="130" y="763"/>
                  </a:lnTo>
                  <a:lnTo>
                    <a:pt x="131" y="761"/>
                  </a:lnTo>
                  <a:lnTo>
                    <a:pt x="133" y="760"/>
                  </a:lnTo>
                  <a:lnTo>
                    <a:pt x="133" y="758"/>
                  </a:lnTo>
                  <a:lnTo>
                    <a:pt x="131" y="755"/>
                  </a:lnTo>
                  <a:lnTo>
                    <a:pt x="133" y="753"/>
                  </a:lnTo>
                  <a:lnTo>
                    <a:pt x="133" y="750"/>
                  </a:lnTo>
                  <a:lnTo>
                    <a:pt x="133" y="748"/>
                  </a:lnTo>
                  <a:lnTo>
                    <a:pt x="131" y="746"/>
                  </a:lnTo>
                  <a:lnTo>
                    <a:pt x="131" y="740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5" y="738"/>
                  </a:lnTo>
                  <a:lnTo>
                    <a:pt x="136" y="737"/>
                  </a:lnTo>
                  <a:lnTo>
                    <a:pt x="138" y="735"/>
                  </a:lnTo>
                  <a:lnTo>
                    <a:pt x="140" y="733"/>
                  </a:lnTo>
                  <a:lnTo>
                    <a:pt x="140" y="732"/>
                  </a:lnTo>
                  <a:lnTo>
                    <a:pt x="141" y="730"/>
                  </a:lnTo>
                  <a:lnTo>
                    <a:pt x="141" y="728"/>
                  </a:lnTo>
                  <a:lnTo>
                    <a:pt x="141" y="724"/>
                  </a:lnTo>
                  <a:lnTo>
                    <a:pt x="143" y="724"/>
                  </a:lnTo>
                  <a:lnTo>
                    <a:pt x="143" y="722"/>
                  </a:lnTo>
                  <a:lnTo>
                    <a:pt x="144" y="720"/>
                  </a:lnTo>
                  <a:lnTo>
                    <a:pt x="144" y="719"/>
                  </a:lnTo>
                  <a:lnTo>
                    <a:pt x="146" y="719"/>
                  </a:lnTo>
                  <a:lnTo>
                    <a:pt x="146" y="714"/>
                  </a:lnTo>
                  <a:lnTo>
                    <a:pt x="148" y="710"/>
                  </a:lnTo>
                  <a:lnTo>
                    <a:pt x="148" y="707"/>
                  </a:lnTo>
                  <a:lnTo>
                    <a:pt x="148" y="704"/>
                  </a:lnTo>
                  <a:lnTo>
                    <a:pt x="148" y="701"/>
                  </a:lnTo>
                  <a:lnTo>
                    <a:pt x="148" y="699"/>
                  </a:lnTo>
                  <a:lnTo>
                    <a:pt x="148" y="697"/>
                  </a:lnTo>
                  <a:lnTo>
                    <a:pt x="149" y="694"/>
                  </a:lnTo>
                  <a:lnTo>
                    <a:pt x="151" y="691"/>
                  </a:lnTo>
                  <a:lnTo>
                    <a:pt x="151" y="686"/>
                  </a:lnTo>
                  <a:lnTo>
                    <a:pt x="151" y="681"/>
                  </a:lnTo>
                  <a:lnTo>
                    <a:pt x="149" y="678"/>
                  </a:lnTo>
                  <a:lnTo>
                    <a:pt x="146" y="673"/>
                  </a:lnTo>
                  <a:lnTo>
                    <a:pt x="146" y="671"/>
                  </a:lnTo>
                  <a:lnTo>
                    <a:pt x="144" y="670"/>
                  </a:lnTo>
                  <a:lnTo>
                    <a:pt x="144" y="668"/>
                  </a:lnTo>
                  <a:lnTo>
                    <a:pt x="143" y="666"/>
                  </a:lnTo>
                  <a:lnTo>
                    <a:pt x="143" y="665"/>
                  </a:lnTo>
                  <a:lnTo>
                    <a:pt x="143" y="663"/>
                  </a:lnTo>
                  <a:lnTo>
                    <a:pt x="143" y="661"/>
                  </a:lnTo>
                  <a:lnTo>
                    <a:pt x="143" y="660"/>
                  </a:lnTo>
                  <a:lnTo>
                    <a:pt x="143" y="658"/>
                  </a:lnTo>
                  <a:lnTo>
                    <a:pt x="143" y="655"/>
                  </a:lnTo>
                  <a:lnTo>
                    <a:pt x="144" y="652"/>
                  </a:lnTo>
                  <a:lnTo>
                    <a:pt x="146" y="650"/>
                  </a:lnTo>
                  <a:lnTo>
                    <a:pt x="148" y="648"/>
                  </a:lnTo>
                  <a:lnTo>
                    <a:pt x="149" y="645"/>
                  </a:lnTo>
                  <a:lnTo>
                    <a:pt x="151" y="643"/>
                  </a:lnTo>
                  <a:lnTo>
                    <a:pt x="153" y="642"/>
                  </a:lnTo>
                  <a:lnTo>
                    <a:pt x="153" y="640"/>
                  </a:lnTo>
                  <a:lnTo>
                    <a:pt x="153" y="638"/>
                  </a:lnTo>
                  <a:lnTo>
                    <a:pt x="154" y="637"/>
                  </a:lnTo>
                  <a:lnTo>
                    <a:pt x="156" y="635"/>
                  </a:lnTo>
                  <a:lnTo>
                    <a:pt x="156" y="634"/>
                  </a:lnTo>
                  <a:lnTo>
                    <a:pt x="156" y="632"/>
                  </a:lnTo>
                  <a:lnTo>
                    <a:pt x="156" y="629"/>
                  </a:lnTo>
                  <a:lnTo>
                    <a:pt x="156" y="625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6" y="620"/>
                  </a:lnTo>
                  <a:lnTo>
                    <a:pt x="154" y="617"/>
                  </a:lnTo>
                  <a:lnTo>
                    <a:pt x="154" y="614"/>
                  </a:lnTo>
                  <a:lnTo>
                    <a:pt x="156" y="612"/>
                  </a:lnTo>
                  <a:lnTo>
                    <a:pt x="156" y="611"/>
                  </a:lnTo>
                  <a:lnTo>
                    <a:pt x="156" y="609"/>
                  </a:lnTo>
                  <a:lnTo>
                    <a:pt x="156" y="606"/>
                  </a:lnTo>
                  <a:lnTo>
                    <a:pt x="156" y="604"/>
                  </a:lnTo>
                  <a:lnTo>
                    <a:pt x="158" y="601"/>
                  </a:lnTo>
                  <a:lnTo>
                    <a:pt x="159" y="598"/>
                  </a:lnTo>
                  <a:lnTo>
                    <a:pt x="161" y="594"/>
                  </a:lnTo>
                  <a:lnTo>
                    <a:pt x="162" y="589"/>
                  </a:lnTo>
                  <a:lnTo>
                    <a:pt x="164" y="588"/>
                  </a:lnTo>
                  <a:lnTo>
                    <a:pt x="164" y="586"/>
                  </a:lnTo>
                  <a:lnTo>
                    <a:pt x="166" y="583"/>
                  </a:lnTo>
                  <a:lnTo>
                    <a:pt x="166" y="581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6" y="576"/>
                  </a:lnTo>
                  <a:lnTo>
                    <a:pt x="166" y="571"/>
                  </a:lnTo>
                  <a:lnTo>
                    <a:pt x="166" y="568"/>
                  </a:lnTo>
                  <a:lnTo>
                    <a:pt x="164" y="566"/>
                  </a:lnTo>
                  <a:lnTo>
                    <a:pt x="164" y="563"/>
                  </a:lnTo>
                  <a:lnTo>
                    <a:pt x="164" y="560"/>
                  </a:lnTo>
                  <a:lnTo>
                    <a:pt x="164" y="558"/>
                  </a:lnTo>
                  <a:lnTo>
                    <a:pt x="166" y="557"/>
                  </a:lnTo>
                  <a:lnTo>
                    <a:pt x="166" y="555"/>
                  </a:lnTo>
                  <a:lnTo>
                    <a:pt x="166" y="550"/>
                  </a:lnTo>
                  <a:lnTo>
                    <a:pt x="167" y="548"/>
                  </a:lnTo>
                  <a:lnTo>
                    <a:pt x="166" y="547"/>
                  </a:lnTo>
                  <a:lnTo>
                    <a:pt x="166" y="545"/>
                  </a:lnTo>
                  <a:lnTo>
                    <a:pt x="166" y="545"/>
                  </a:lnTo>
                  <a:lnTo>
                    <a:pt x="166" y="544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6" y="534"/>
                  </a:lnTo>
                  <a:lnTo>
                    <a:pt x="166" y="532"/>
                  </a:lnTo>
                  <a:lnTo>
                    <a:pt x="166" y="530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7" y="526"/>
                  </a:lnTo>
                  <a:lnTo>
                    <a:pt x="167" y="526"/>
                  </a:lnTo>
                  <a:lnTo>
                    <a:pt x="167" y="524"/>
                  </a:lnTo>
                  <a:lnTo>
                    <a:pt x="167" y="522"/>
                  </a:lnTo>
                  <a:lnTo>
                    <a:pt x="167" y="519"/>
                  </a:lnTo>
                  <a:lnTo>
                    <a:pt x="167" y="517"/>
                  </a:lnTo>
                  <a:lnTo>
                    <a:pt x="166" y="514"/>
                  </a:lnTo>
                  <a:lnTo>
                    <a:pt x="166" y="511"/>
                  </a:lnTo>
                  <a:lnTo>
                    <a:pt x="167" y="511"/>
                  </a:lnTo>
                  <a:lnTo>
                    <a:pt x="167" y="509"/>
                  </a:lnTo>
                  <a:lnTo>
                    <a:pt x="167" y="508"/>
                  </a:lnTo>
                  <a:lnTo>
                    <a:pt x="166" y="504"/>
                  </a:lnTo>
                  <a:lnTo>
                    <a:pt x="167" y="503"/>
                  </a:lnTo>
                  <a:lnTo>
                    <a:pt x="167" y="501"/>
                  </a:lnTo>
                  <a:lnTo>
                    <a:pt x="167" y="498"/>
                  </a:lnTo>
                  <a:lnTo>
                    <a:pt x="167" y="465"/>
                  </a:lnTo>
                  <a:lnTo>
                    <a:pt x="164" y="465"/>
                  </a:lnTo>
                  <a:lnTo>
                    <a:pt x="162" y="465"/>
                  </a:lnTo>
                  <a:lnTo>
                    <a:pt x="161" y="465"/>
                  </a:lnTo>
                  <a:lnTo>
                    <a:pt x="159" y="465"/>
                  </a:lnTo>
                  <a:lnTo>
                    <a:pt x="158" y="465"/>
                  </a:lnTo>
                  <a:lnTo>
                    <a:pt x="158" y="463"/>
                  </a:lnTo>
                  <a:lnTo>
                    <a:pt x="156" y="462"/>
                  </a:lnTo>
                  <a:lnTo>
                    <a:pt x="153" y="458"/>
                  </a:lnTo>
                  <a:lnTo>
                    <a:pt x="151" y="455"/>
                  </a:lnTo>
                  <a:lnTo>
                    <a:pt x="149" y="455"/>
                  </a:lnTo>
                  <a:lnTo>
                    <a:pt x="148" y="453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3" y="447"/>
                  </a:lnTo>
                  <a:lnTo>
                    <a:pt x="140" y="445"/>
                  </a:lnTo>
                  <a:lnTo>
                    <a:pt x="138" y="444"/>
                  </a:lnTo>
                  <a:lnTo>
                    <a:pt x="136" y="444"/>
                  </a:lnTo>
                  <a:lnTo>
                    <a:pt x="133" y="442"/>
                  </a:lnTo>
                  <a:lnTo>
                    <a:pt x="130" y="440"/>
                  </a:lnTo>
                  <a:lnTo>
                    <a:pt x="126" y="439"/>
                  </a:lnTo>
                  <a:lnTo>
                    <a:pt x="125" y="437"/>
                  </a:lnTo>
                  <a:lnTo>
                    <a:pt x="123" y="435"/>
                  </a:lnTo>
                  <a:lnTo>
                    <a:pt x="120" y="434"/>
                  </a:lnTo>
                  <a:lnTo>
                    <a:pt x="117" y="432"/>
                  </a:lnTo>
                  <a:lnTo>
                    <a:pt x="115" y="431"/>
                  </a:lnTo>
                  <a:lnTo>
                    <a:pt x="115" y="429"/>
                  </a:lnTo>
                  <a:lnTo>
                    <a:pt x="113" y="427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4"/>
                  </a:lnTo>
                  <a:lnTo>
                    <a:pt x="105" y="424"/>
                  </a:lnTo>
                  <a:lnTo>
                    <a:pt x="102" y="424"/>
                  </a:lnTo>
                  <a:lnTo>
                    <a:pt x="99" y="422"/>
                  </a:lnTo>
                  <a:lnTo>
                    <a:pt x="97" y="422"/>
                  </a:lnTo>
                  <a:lnTo>
                    <a:pt x="95" y="421"/>
                  </a:lnTo>
                  <a:lnTo>
                    <a:pt x="92" y="417"/>
                  </a:lnTo>
                  <a:lnTo>
                    <a:pt x="90" y="417"/>
                  </a:lnTo>
                  <a:lnTo>
                    <a:pt x="89" y="416"/>
                  </a:lnTo>
                  <a:lnTo>
                    <a:pt x="87" y="416"/>
                  </a:lnTo>
                  <a:lnTo>
                    <a:pt x="86" y="414"/>
                  </a:lnTo>
                  <a:lnTo>
                    <a:pt x="84" y="413"/>
                  </a:lnTo>
                  <a:lnTo>
                    <a:pt x="84" y="411"/>
                  </a:lnTo>
                  <a:lnTo>
                    <a:pt x="82" y="408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79" y="403"/>
                  </a:lnTo>
                  <a:lnTo>
                    <a:pt x="77" y="403"/>
                  </a:lnTo>
                  <a:lnTo>
                    <a:pt x="77" y="401"/>
                  </a:lnTo>
                  <a:lnTo>
                    <a:pt x="77" y="399"/>
                  </a:lnTo>
                  <a:lnTo>
                    <a:pt x="77" y="398"/>
                  </a:lnTo>
                  <a:lnTo>
                    <a:pt x="77" y="395"/>
                  </a:lnTo>
                  <a:lnTo>
                    <a:pt x="77" y="393"/>
                  </a:lnTo>
                  <a:lnTo>
                    <a:pt x="77" y="390"/>
                  </a:lnTo>
                  <a:lnTo>
                    <a:pt x="77" y="388"/>
                  </a:lnTo>
                  <a:lnTo>
                    <a:pt x="77" y="385"/>
                  </a:lnTo>
                  <a:lnTo>
                    <a:pt x="76" y="381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6" y="375"/>
                  </a:lnTo>
                  <a:lnTo>
                    <a:pt x="64" y="373"/>
                  </a:lnTo>
                  <a:lnTo>
                    <a:pt x="64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59" y="368"/>
                  </a:lnTo>
                  <a:lnTo>
                    <a:pt x="59" y="365"/>
                  </a:lnTo>
                  <a:lnTo>
                    <a:pt x="59" y="362"/>
                  </a:lnTo>
                  <a:lnTo>
                    <a:pt x="59" y="357"/>
                  </a:lnTo>
                  <a:lnTo>
                    <a:pt x="58" y="354"/>
                  </a:lnTo>
                  <a:lnTo>
                    <a:pt x="56" y="350"/>
                  </a:lnTo>
                  <a:lnTo>
                    <a:pt x="54" y="349"/>
                  </a:lnTo>
                  <a:lnTo>
                    <a:pt x="53" y="347"/>
                  </a:lnTo>
                  <a:lnTo>
                    <a:pt x="51" y="345"/>
                  </a:lnTo>
                  <a:lnTo>
                    <a:pt x="49" y="342"/>
                  </a:lnTo>
                  <a:lnTo>
                    <a:pt x="49" y="341"/>
                  </a:lnTo>
                  <a:lnTo>
                    <a:pt x="48" y="339"/>
                  </a:lnTo>
                  <a:lnTo>
                    <a:pt x="48" y="332"/>
                  </a:lnTo>
                  <a:lnTo>
                    <a:pt x="48" y="329"/>
                  </a:lnTo>
                  <a:lnTo>
                    <a:pt x="46" y="326"/>
                  </a:lnTo>
                  <a:lnTo>
                    <a:pt x="46" y="324"/>
                  </a:lnTo>
                  <a:lnTo>
                    <a:pt x="45" y="323"/>
                  </a:lnTo>
                  <a:lnTo>
                    <a:pt x="41" y="319"/>
                  </a:lnTo>
                  <a:lnTo>
                    <a:pt x="40" y="319"/>
                  </a:lnTo>
                  <a:lnTo>
                    <a:pt x="38" y="318"/>
                  </a:lnTo>
                  <a:lnTo>
                    <a:pt x="38" y="316"/>
                  </a:lnTo>
                  <a:lnTo>
                    <a:pt x="38" y="314"/>
                  </a:lnTo>
                  <a:lnTo>
                    <a:pt x="36" y="313"/>
                  </a:lnTo>
                  <a:lnTo>
                    <a:pt x="36" y="311"/>
                  </a:lnTo>
                  <a:lnTo>
                    <a:pt x="36" y="308"/>
                  </a:lnTo>
                  <a:lnTo>
                    <a:pt x="36" y="305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3" y="300"/>
                  </a:lnTo>
                  <a:lnTo>
                    <a:pt x="31" y="300"/>
                  </a:lnTo>
                  <a:lnTo>
                    <a:pt x="31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28" y="291"/>
                  </a:lnTo>
                  <a:lnTo>
                    <a:pt x="27" y="290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0" y="285"/>
                  </a:lnTo>
                  <a:lnTo>
                    <a:pt x="18" y="283"/>
                  </a:lnTo>
                  <a:lnTo>
                    <a:pt x="17" y="283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2" y="283"/>
                  </a:lnTo>
                  <a:lnTo>
                    <a:pt x="10" y="283"/>
                  </a:lnTo>
                  <a:lnTo>
                    <a:pt x="7" y="282"/>
                  </a:lnTo>
                  <a:lnTo>
                    <a:pt x="7" y="280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4" y="262"/>
                  </a:lnTo>
                  <a:lnTo>
                    <a:pt x="4" y="262"/>
                  </a:lnTo>
                  <a:lnTo>
                    <a:pt x="2" y="260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2" y="247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0" y="242"/>
                  </a:lnTo>
                  <a:lnTo>
                    <a:pt x="10" y="241"/>
                  </a:lnTo>
                  <a:lnTo>
                    <a:pt x="10" y="239"/>
                  </a:lnTo>
                  <a:lnTo>
                    <a:pt x="10" y="236"/>
                  </a:lnTo>
                  <a:lnTo>
                    <a:pt x="10" y="233"/>
                  </a:lnTo>
                  <a:lnTo>
                    <a:pt x="13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22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18" y="219"/>
                  </a:lnTo>
                  <a:lnTo>
                    <a:pt x="17" y="221"/>
                  </a:lnTo>
                  <a:lnTo>
                    <a:pt x="13" y="221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6"/>
                  </a:lnTo>
                  <a:lnTo>
                    <a:pt x="9" y="215"/>
                  </a:lnTo>
                  <a:lnTo>
                    <a:pt x="9" y="213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9" y="208"/>
                  </a:lnTo>
                  <a:lnTo>
                    <a:pt x="9" y="206"/>
                  </a:lnTo>
                  <a:lnTo>
                    <a:pt x="9" y="203"/>
                  </a:lnTo>
                  <a:lnTo>
                    <a:pt x="9" y="200"/>
                  </a:lnTo>
                  <a:lnTo>
                    <a:pt x="9" y="197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22" y="190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30" y="174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6" y="165"/>
                  </a:lnTo>
                  <a:lnTo>
                    <a:pt x="41" y="162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49"/>
                  </a:lnTo>
                  <a:lnTo>
                    <a:pt x="48" y="149"/>
                  </a:lnTo>
                  <a:lnTo>
                    <a:pt x="51" y="149"/>
                  </a:lnTo>
                  <a:lnTo>
                    <a:pt x="53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9" y="143"/>
                  </a:lnTo>
                  <a:lnTo>
                    <a:pt x="61" y="139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59" y="126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4" y="105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3" y="85"/>
                  </a:lnTo>
                  <a:lnTo>
                    <a:pt x="59" y="85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6" y="77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7" y="49"/>
                  </a:lnTo>
                  <a:lnTo>
                    <a:pt x="81" y="49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7" y="46"/>
                  </a:lnTo>
                  <a:lnTo>
                    <a:pt x="90" y="4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5"/>
                  </a:lnTo>
                  <a:lnTo>
                    <a:pt x="102" y="23"/>
                  </a:lnTo>
                  <a:lnTo>
                    <a:pt x="107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3" y="20"/>
                  </a:lnTo>
                  <a:lnTo>
                    <a:pt x="115" y="18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2" y="13"/>
                  </a:lnTo>
                  <a:lnTo>
                    <a:pt x="123" y="13"/>
                  </a:lnTo>
                  <a:lnTo>
                    <a:pt x="141" y="13"/>
                  </a:lnTo>
                  <a:lnTo>
                    <a:pt x="141" y="10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787776" y="2881313"/>
              <a:ext cx="5576888" cy="2030413"/>
            </a:xfrm>
            <a:custGeom>
              <a:avLst/>
              <a:gdLst>
                <a:gd name="T0" fmla="*/ 3045 w 3513"/>
                <a:gd name="T1" fmla="*/ 608 h 1279"/>
                <a:gd name="T2" fmla="*/ 3066 w 3513"/>
                <a:gd name="T3" fmla="*/ 573 h 1279"/>
                <a:gd name="T4" fmla="*/ 3125 w 3513"/>
                <a:gd name="T5" fmla="*/ 565 h 1279"/>
                <a:gd name="T6" fmla="*/ 3120 w 3513"/>
                <a:gd name="T7" fmla="*/ 582 h 1279"/>
                <a:gd name="T8" fmla="*/ 3140 w 3513"/>
                <a:gd name="T9" fmla="*/ 523 h 1279"/>
                <a:gd name="T10" fmla="*/ 3153 w 3513"/>
                <a:gd name="T11" fmla="*/ 567 h 1279"/>
                <a:gd name="T12" fmla="*/ 95 w 3513"/>
                <a:gd name="T13" fmla="*/ 452 h 1279"/>
                <a:gd name="T14" fmla="*/ 3089 w 3513"/>
                <a:gd name="T15" fmla="*/ 452 h 1279"/>
                <a:gd name="T16" fmla="*/ 3115 w 3513"/>
                <a:gd name="T17" fmla="*/ 493 h 1279"/>
                <a:gd name="T18" fmla="*/ 3078 w 3513"/>
                <a:gd name="T19" fmla="*/ 488 h 1279"/>
                <a:gd name="T20" fmla="*/ 218 w 3513"/>
                <a:gd name="T21" fmla="*/ 441 h 1279"/>
                <a:gd name="T22" fmla="*/ 285 w 3513"/>
                <a:gd name="T23" fmla="*/ 460 h 1279"/>
                <a:gd name="T24" fmla="*/ 180 w 3513"/>
                <a:gd name="T25" fmla="*/ 460 h 1279"/>
                <a:gd name="T26" fmla="*/ 108 w 3513"/>
                <a:gd name="T27" fmla="*/ 429 h 1279"/>
                <a:gd name="T28" fmla="*/ 10 w 3513"/>
                <a:gd name="T29" fmla="*/ 403 h 1279"/>
                <a:gd name="T30" fmla="*/ 3112 w 3513"/>
                <a:gd name="T31" fmla="*/ 362 h 1279"/>
                <a:gd name="T32" fmla="*/ 3100 w 3513"/>
                <a:gd name="T33" fmla="*/ 352 h 1279"/>
                <a:gd name="T34" fmla="*/ 1433 w 3513"/>
                <a:gd name="T35" fmla="*/ 153 h 1279"/>
                <a:gd name="T36" fmla="*/ 1434 w 3513"/>
                <a:gd name="T37" fmla="*/ 215 h 1279"/>
                <a:gd name="T38" fmla="*/ 1559 w 3513"/>
                <a:gd name="T39" fmla="*/ 264 h 1279"/>
                <a:gd name="T40" fmla="*/ 1658 w 3513"/>
                <a:gd name="T41" fmla="*/ 246 h 1279"/>
                <a:gd name="T42" fmla="*/ 1773 w 3513"/>
                <a:gd name="T43" fmla="*/ 297 h 1279"/>
                <a:gd name="T44" fmla="*/ 1824 w 3513"/>
                <a:gd name="T45" fmla="*/ 400 h 1279"/>
                <a:gd name="T46" fmla="*/ 1874 w 3513"/>
                <a:gd name="T47" fmla="*/ 506 h 1279"/>
                <a:gd name="T48" fmla="*/ 1933 w 3513"/>
                <a:gd name="T49" fmla="*/ 565 h 1279"/>
                <a:gd name="T50" fmla="*/ 2033 w 3513"/>
                <a:gd name="T51" fmla="*/ 608 h 1279"/>
                <a:gd name="T52" fmla="*/ 1965 w 3513"/>
                <a:gd name="T53" fmla="*/ 694 h 1279"/>
                <a:gd name="T54" fmla="*/ 1874 w 3513"/>
                <a:gd name="T55" fmla="*/ 798 h 1279"/>
                <a:gd name="T56" fmla="*/ 1884 w 3513"/>
                <a:gd name="T57" fmla="*/ 933 h 1279"/>
                <a:gd name="T58" fmla="*/ 1814 w 3513"/>
                <a:gd name="T59" fmla="*/ 1023 h 1279"/>
                <a:gd name="T60" fmla="*/ 1788 w 3513"/>
                <a:gd name="T61" fmla="*/ 1125 h 1279"/>
                <a:gd name="T62" fmla="*/ 1737 w 3513"/>
                <a:gd name="T63" fmla="*/ 1205 h 1279"/>
                <a:gd name="T64" fmla="*/ 1665 w 3513"/>
                <a:gd name="T65" fmla="*/ 1271 h 1279"/>
                <a:gd name="T66" fmla="*/ 1552 w 3513"/>
                <a:gd name="T67" fmla="*/ 1235 h 1279"/>
                <a:gd name="T68" fmla="*/ 1501 w 3513"/>
                <a:gd name="T69" fmla="*/ 1135 h 1279"/>
                <a:gd name="T70" fmla="*/ 1455 w 3513"/>
                <a:gd name="T71" fmla="*/ 1012 h 1279"/>
                <a:gd name="T72" fmla="*/ 1483 w 3513"/>
                <a:gd name="T73" fmla="*/ 894 h 1279"/>
                <a:gd name="T74" fmla="*/ 1439 w 3513"/>
                <a:gd name="T75" fmla="*/ 786 h 1279"/>
                <a:gd name="T76" fmla="*/ 1424 w 3513"/>
                <a:gd name="T77" fmla="*/ 712 h 1279"/>
                <a:gd name="T78" fmla="*/ 1318 w 3513"/>
                <a:gd name="T79" fmla="*/ 644 h 1279"/>
                <a:gd name="T80" fmla="*/ 1223 w 3513"/>
                <a:gd name="T81" fmla="*/ 657 h 1279"/>
                <a:gd name="T82" fmla="*/ 1123 w 3513"/>
                <a:gd name="T83" fmla="*/ 649 h 1279"/>
                <a:gd name="T84" fmla="*/ 1061 w 3513"/>
                <a:gd name="T85" fmla="*/ 575 h 1279"/>
                <a:gd name="T86" fmla="*/ 1025 w 3513"/>
                <a:gd name="T87" fmla="*/ 506 h 1279"/>
                <a:gd name="T88" fmla="*/ 1023 w 3513"/>
                <a:gd name="T89" fmla="*/ 401 h 1279"/>
                <a:gd name="T90" fmla="*/ 1079 w 3513"/>
                <a:gd name="T91" fmla="*/ 311 h 1279"/>
                <a:gd name="T92" fmla="*/ 1176 w 3513"/>
                <a:gd name="T93" fmla="*/ 200 h 1279"/>
                <a:gd name="T94" fmla="*/ 1267 w 3513"/>
                <a:gd name="T95" fmla="*/ 174 h 1279"/>
                <a:gd name="T96" fmla="*/ 3498 w 3513"/>
                <a:gd name="T97" fmla="*/ 22 h 1279"/>
                <a:gd name="T98" fmla="*/ 3430 w 3513"/>
                <a:gd name="T99" fmla="*/ 61 h 1279"/>
                <a:gd name="T100" fmla="*/ 3412 w 3513"/>
                <a:gd name="T101" fmla="*/ 90 h 1279"/>
                <a:gd name="T102" fmla="*/ 3392 w 3513"/>
                <a:gd name="T103" fmla="*/ 182 h 1279"/>
                <a:gd name="T104" fmla="*/ 3312 w 3513"/>
                <a:gd name="T105" fmla="*/ 207 h 1279"/>
                <a:gd name="T106" fmla="*/ 3308 w 3513"/>
                <a:gd name="T107" fmla="*/ 197 h 1279"/>
                <a:gd name="T108" fmla="*/ 3258 w 3513"/>
                <a:gd name="T109" fmla="*/ 213 h 1279"/>
                <a:gd name="T110" fmla="*/ 3243 w 3513"/>
                <a:gd name="T111" fmla="*/ 226 h 1279"/>
                <a:gd name="T112" fmla="*/ 3272 w 3513"/>
                <a:gd name="T113" fmla="*/ 181 h 1279"/>
                <a:gd name="T114" fmla="*/ 3336 w 3513"/>
                <a:gd name="T115" fmla="*/ 148 h 1279"/>
                <a:gd name="T116" fmla="*/ 3379 w 3513"/>
                <a:gd name="T117" fmla="*/ 127 h 1279"/>
                <a:gd name="T118" fmla="*/ 3377 w 3513"/>
                <a:gd name="T119" fmla="*/ 58 h 1279"/>
                <a:gd name="T120" fmla="*/ 3408 w 3513"/>
                <a:gd name="T121" fmla="*/ 15 h 1279"/>
                <a:gd name="T122" fmla="*/ 3472 w 3513"/>
                <a:gd name="T123" fmla="*/ 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3" h="1279">
                  <a:moveTo>
                    <a:pt x="3084" y="544"/>
                  </a:moveTo>
                  <a:lnTo>
                    <a:pt x="3084" y="547"/>
                  </a:lnTo>
                  <a:lnTo>
                    <a:pt x="3084" y="552"/>
                  </a:lnTo>
                  <a:lnTo>
                    <a:pt x="3082" y="555"/>
                  </a:lnTo>
                  <a:lnTo>
                    <a:pt x="3082" y="557"/>
                  </a:lnTo>
                  <a:lnTo>
                    <a:pt x="3082" y="559"/>
                  </a:lnTo>
                  <a:lnTo>
                    <a:pt x="3082" y="562"/>
                  </a:lnTo>
                  <a:lnTo>
                    <a:pt x="3082" y="565"/>
                  </a:lnTo>
                  <a:lnTo>
                    <a:pt x="3082" y="567"/>
                  </a:lnTo>
                  <a:lnTo>
                    <a:pt x="3081" y="570"/>
                  </a:lnTo>
                  <a:lnTo>
                    <a:pt x="3081" y="570"/>
                  </a:lnTo>
                  <a:lnTo>
                    <a:pt x="3079" y="570"/>
                  </a:lnTo>
                  <a:lnTo>
                    <a:pt x="3078" y="572"/>
                  </a:lnTo>
                  <a:lnTo>
                    <a:pt x="3078" y="572"/>
                  </a:lnTo>
                  <a:lnTo>
                    <a:pt x="3076" y="573"/>
                  </a:lnTo>
                  <a:lnTo>
                    <a:pt x="3073" y="575"/>
                  </a:lnTo>
                  <a:lnTo>
                    <a:pt x="3071" y="578"/>
                  </a:lnTo>
                  <a:lnTo>
                    <a:pt x="3069" y="582"/>
                  </a:lnTo>
                  <a:lnTo>
                    <a:pt x="3069" y="585"/>
                  </a:lnTo>
                  <a:lnTo>
                    <a:pt x="3069" y="588"/>
                  </a:lnTo>
                  <a:lnTo>
                    <a:pt x="3069" y="591"/>
                  </a:lnTo>
                  <a:lnTo>
                    <a:pt x="3066" y="591"/>
                  </a:lnTo>
                  <a:lnTo>
                    <a:pt x="3061" y="591"/>
                  </a:lnTo>
                  <a:lnTo>
                    <a:pt x="3060" y="593"/>
                  </a:lnTo>
                  <a:lnTo>
                    <a:pt x="3058" y="593"/>
                  </a:lnTo>
                  <a:lnTo>
                    <a:pt x="3058" y="593"/>
                  </a:lnTo>
                  <a:lnTo>
                    <a:pt x="3056" y="595"/>
                  </a:lnTo>
                  <a:lnTo>
                    <a:pt x="3053" y="596"/>
                  </a:lnTo>
                  <a:lnTo>
                    <a:pt x="3051" y="600"/>
                  </a:lnTo>
                  <a:lnTo>
                    <a:pt x="3051" y="601"/>
                  </a:lnTo>
                  <a:lnTo>
                    <a:pt x="3051" y="603"/>
                  </a:lnTo>
                  <a:lnTo>
                    <a:pt x="3050" y="604"/>
                  </a:lnTo>
                  <a:lnTo>
                    <a:pt x="3048" y="606"/>
                  </a:lnTo>
                  <a:lnTo>
                    <a:pt x="3046" y="608"/>
                  </a:lnTo>
                  <a:lnTo>
                    <a:pt x="3045" y="608"/>
                  </a:lnTo>
                  <a:lnTo>
                    <a:pt x="3043" y="608"/>
                  </a:lnTo>
                  <a:lnTo>
                    <a:pt x="3042" y="608"/>
                  </a:lnTo>
                  <a:lnTo>
                    <a:pt x="3040" y="608"/>
                  </a:lnTo>
                  <a:lnTo>
                    <a:pt x="3038" y="609"/>
                  </a:lnTo>
                  <a:lnTo>
                    <a:pt x="3037" y="608"/>
                  </a:lnTo>
                  <a:lnTo>
                    <a:pt x="3037" y="608"/>
                  </a:lnTo>
                  <a:lnTo>
                    <a:pt x="3037" y="604"/>
                  </a:lnTo>
                  <a:lnTo>
                    <a:pt x="3038" y="601"/>
                  </a:lnTo>
                  <a:lnTo>
                    <a:pt x="3040" y="600"/>
                  </a:lnTo>
                  <a:lnTo>
                    <a:pt x="3040" y="598"/>
                  </a:lnTo>
                  <a:lnTo>
                    <a:pt x="3042" y="598"/>
                  </a:lnTo>
                  <a:lnTo>
                    <a:pt x="3043" y="598"/>
                  </a:lnTo>
                  <a:lnTo>
                    <a:pt x="3046" y="598"/>
                  </a:lnTo>
                  <a:lnTo>
                    <a:pt x="3048" y="596"/>
                  </a:lnTo>
                  <a:lnTo>
                    <a:pt x="3050" y="595"/>
                  </a:lnTo>
                  <a:lnTo>
                    <a:pt x="3050" y="595"/>
                  </a:lnTo>
                  <a:lnTo>
                    <a:pt x="3050" y="593"/>
                  </a:lnTo>
                  <a:lnTo>
                    <a:pt x="3051" y="593"/>
                  </a:lnTo>
                  <a:lnTo>
                    <a:pt x="3053" y="591"/>
                  </a:lnTo>
                  <a:lnTo>
                    <a:pt x="3055" y="591"/>
                  </a:lnTo>
                  <a:lnTo>
                    <a:pt x="3058" y="591"/>
                  </a:lnTo>
                  <a:lnTo>
                    <a:pt x="3058" y="590"/>
                  </a:lnTo>
                  <a:lnTo>
                    <a:pt x="3058" y="588"/>
                  </a:lnTo>
                  <a:lnTo>
                    <a:pt x="3060" y="586"/>
                  </a:lnTo>
                  <a:lnTo>
                    <a:pt x="3061" y="585"/>
                  </a:lnTo>
                  <a:lnTo>
                    <a:pt x="3061" y="583"/>
                  </a:lnTo>
                  <a:lnTo>
                    <a:pt x="3063" y="583"/>
                  </a:lnTo>
                  <a:lnTo>
                    <a:pt x="3063" y="582"/>
                  </a:lnTo>
                  <a:lnTo>
                    <a:pt x="3063" y="580"/>
                  </a:lnTo>
                  <a:lnTo>
                    <a:pt x="3063" y="578"/>
                  </a:lnTo>
                  <a:lnTo>
                    <a:pt x="3063" y="577"/>
                  </a:lnTo>
                  <a:lnTo>
                    <a:pt x="3063" y="575"/>
                  </a:lnTo>
                  <a:lnTo>
                    <a:pt x="3064" y="573"/>
                  </a:lnTo>
                  <a:lnTo>
                    <a:pt x="3066" y="573"/>
                  </a:lnTo>
                  <a:lnTo>
                    <a:pt x="3066" y="573"/>
                  </a:lnTo>
                  <a:lnTo>
                    <a:pt x="3068" y="570"/>
                  </a:lnTo>
                  <a:lnTo>
                    <a:pt x="3069" y="567"/>
                  </a:lnTo>
                  <a:lnTo>
                    <a:pt x="3071" y="565"/>
                  </a:lnTo>
                  <a:lnTo>
                    <a:pt x="3073" y="563"/>
                  </a:lnTo>
                  <a:lnTo>
                    <a:pt x="3074" y="560"/>
                  </a:lnTo>
                  <a:lnTo>
                    <a:pt x="3076" y="559"/>
                  </a:lnTo>
                  <a:lnTo>
                    <a:pt x="3078" y="557"/>
                  </a:lnTo>
                  <a:lnTo>
                    <a:pt x="3078" y="555"/>
                  </a:lnTo>
                  <a:lnTo>
                    <a:pt x="3078" y="555"/>
                  </a:lnTo>
                  <a:lnTo>
                    <a:pt x="3078" y="552"/>
                  </a:lnTo>
                  <a:lnTo>
                    <a:pt x="3081" y="550"/>
                  </a:lnTo>
                  <a:lnTo>
                    <a:pt x="3082" y="547"/>
                  </a:lnTo>
                  <a:lnTo>
                    <a:pt x="3084" y="544"/>
                  </a:lnTo>
                  <a:close/>
                  <a:moveTo>
                    <a:pt x="3091" y="532"/>
                  </a:moveTo>
                  <a:lnTo>
                    <a:pt x="3092" y="532"/>
                  </a:lnTo>
                  <a:lnTo>
                    <a:pt x="3096" y="532"/>
                  </a:lnTo>
                  <a:lnTo>
                    <a:pt x="3097" y="534"/>
                  </a:lnTo>
                  <a:lnTo>
                    <a:pt x="3099" y="536"/>
                  </a:lnTo>
                  <a:lnTo>
                    <a:pt x="3100" y="537"/>
                  </a:lnTo>
                  <a:lnTo>
                    <a:pt x="3102" y="539"/>
                  </a:lnTo>
                  <a:lnTo>
                    <a:pt x="3105" y="541"/>
                  </a:lnTo>
                  <a:lnTo>
                    <a:pt x="3109" y="542"/>
                  </a:lnTo>
                  <a:lnTo>
                    <a:pt x="3112" y="544"/>
                  </a:lnTo>
                  <a:lnTo>
                    <a:pt x="3114" y="547"/>
                  </a:lnTo>
                  <a:lnTo>
                    <a:pt x="3115" y="549"/>
                  </a:lnTo>
                  <a:lnTo>
                    <a:pt x="3117" y="550"/>
                  </a:lnTo>
                  <a:lnTo>
                    <a:pt x="3117" y="554"/>
                  </a:lnTo>
                  <a:lnTo>
                    <a:pt x="3117" y="557"/>
                  </a:lnTo>
                  <a:lnTo>
                    <a:pt x="3117" y="559"/>
                  </a:lnTo>
                  <a:lnTo>
                    <a:pt x="3119" y="560"/>
                  </a:lnTo>
                  <a:lnTo>
                    <a:pt x="3119" y="562"/>
                  </a:lnTo>
                  <a:lnTo>
                    <a:pt x="3119" y="563"/>
                  </a:lnTo>
                  <a:lnTo>
                    <a:pt x="3120" y="563"/>
                  </a:lnTo>
                  <a:lnTo>
                    <a:pt x="3122" y="563"/>
                  </a:lnTo>
                  <a:lnTo>
                    <a:pt x="3125" y="565"/>
                  </a:lnTo>
                  <a:lnTo>
                    <a:pt x="3127" y="567"/>
                  </a:lnTo>
                  <a:lnTo>
                    <a:pt x="3128" y="568"/>
                  </a:lnTo>
                  <a:lnTo>
                    <a:pt x="3128" y="570"/>
                  </a:lnTo>
                  <a:lnTo>
                    <a:pt x="3128" y="572"/>
                  </a:lnTo>
                  <a:lnTo>
                    <a:pt x="3128" y="573"/>
                  </a:lnTo>
                  <a:lnTo>
                    <a:pt x="3130" y="575"/>
                  </a:lnTo>
                  <a:lnTo>
                    <a:pt x="3132" y="575"/>
                  </a:lnTo>
                  <a:lnTo>
                    <a:pt x="3133" y="577"/>
                  </a:lnTo>
                  <a:lnTo>
                    <a:pt x="3135" y="577"/>
                  </a:lnTo>
                  <a:lnTo>
                    <a:pt x="3137" y="577"/>
                  </a:lnTo>
                  <a:lnTo>
                    <a:pt x="3138" y="578"/>
                  </a:lnTo>
                  <a:lnTo>
                    <a:pt x="3140" y="580"/>
                  </a:lnTo>
                  <a:lnTo>
                    <a:pt x="3140" y="583"/>
                  </a:lnTo>
                  <a:lnTo>
                    <a:pt x="3140" y="593"/>
                  </a:lnTo>
                  <a:lnTo>
                    <a:pt x="3137" y="591"/>
                  </a:lnTo>
                  <a:lnTo>
                    <a:pt x="3135" y="593"/>
                  </a:lnTo>
                  <a:lnTo>
                    <a:pt x="3133" y="593"/>
                  </a:lnTo>
                  <a:lnTo>
                    <a:pt x="3132" y="593"/>
                  </a:lnTo>
                  <a:lnTo>
                    <a:pt x="3132" y="593"/>
                  </a:lnTo>
                  <a:lnTo>
                    <a:pt x="3132" y="595"/>
                  </a:lnTo>
                  <a:lnTo>
                    <a:pt x="3132" y="595"/>
                  </a:lnTo>
                  <a:lnTo>
                    <a:pt x="3132" y="596"/>
                  </a:lnTo>
                  <a:lnTo>
                    <a:pt x="3130" y="596"/>
                  </a:lnTo>
                  <a:lnTo>
                    <a:pt x="3128" y="596"/>
                  </a:lnTo>
                  <a:lnTo>
                    <a:pt x="3125" y="596"/>
                  </a:lnTo>
                  <a:lnTo>
                    <a:pt x="3123" y="596"/>
                  </a:lnTo>
                  <a:lnTo>
                    <a:pt x="3122" y="595"/>
                  </a:lnTo>
                  <a:lnTo>
                    <a:pt x="3120" y="595"/>
                  </a:lnTo>
                  <a:lnTo>
                    <a:pt x="3119" y="593"/>
                  </a:lnTo>
                  <a:lnTo>
                    <a:pt x="3119" y="590"/>
                  </a:lnTo>
                  <a:lnTo>
                    <a:pt x="3119" y="588"/>
                  </a:lnTo>
                  <a:lnTo>
                    <a:pt x="3119" y="586"/>
                  </a:lnTo>
                  <a:lnTo>
                    <a:pt x="3119" y="585"/>
                  </a:lnTo>
                  <a:lnTo>
                    <a:pt x="3119" y="583"/>
                  </a:lnTo>
                  <a:lnTo>
                    <a:pt x="3120" y="582"/>
                  </a:lnTo>
                  <a:lnTo>
                    <a:pt x="3122" y="580"/>
                  </a:lnTo>
                  <a:lnTo>
                    <a:pt x="3119" y="582"/>
                  </a:lnTo>
                  <a:lnTo>
                    <a:pt x="3115" y="582"/>
                  </a:lnTo>
                  <a:lnTo>
                    <a:pt x="3114" y="580"/>
                  </a:lnTo>
                  <a:lnTo>
                    <a:pt x="3112" y="580"/>
                  </a:lnTo>
                  <a:lnTo>
                    <a:pt x="3110" y="578"/>
                  </a:lnTo>
                  <a:lnTo>
                    <a:pt x="3109" y="577"/>
                  </a:lnTo>
                  <a:lnTo>
                    <a:pt x="3109" y="577"/>
                  </a:lnTo>
                  <a:lnTo>
                    <a:pt x="3107" y="577"/>
                  </a:lnTo>
                  <a:lnTo>
                    <a:pt x="3107" y="575"/>
                  </a:lnTo>
                  <a:lnTo>
                    <a:pt x="3107" y="573"/>
                  </a:lnTo>
                  <a:lnTo>
                    <a:pt x="3105" y="573"/>
                  </a:lnTo>
                  <a:lnTo>
                    <a:pt x="3107" y="572"/>
                  </a:lnTo>
                  <a:lnTo>
                    <a:pt x="3107" y="570"/>
                  </a:lnTo>
                  <a:lnTo>
                    <a:pt x="3107" y="568"/>
                  </a:lnTo>
                  <a:lnTo>
                    <a:pt x="3107" y="565"/>
                  </a:lnTo>
                  <a:lnTo>
                    <a:pt x="3107" y="562"/>
                  </a:lnTo>
                  <a:lnTo>
                    <a:pt x="3105" y="557"/>
                  </a:lnTo>
                  <a:lnTo>
                    <a:pt x="3105" y="555"/>
                  </a:lnTo>
                  <a:lnTo>
                    <a:pt x="3104" y="555"/>
                  </a:lnTo>
                  <a:lnTo>
                    <a:pt x="3104" y="552"/>
                  </a:lnTo>
                  <a:lnTo>
                    <a:pt x="3104" y="549"/>
                  </a:lnTo>
                  <a:lnTo>
                    <a:pt x="3104" y="545"/>
                  </a:lnTo>
                  <a:lnTo>
                    <a:pt x="3102" y="545"/>
                  </a:lnTo>
                  <a:lnTo>
                    <a:pt x="3099" y="545"/>
                  </a:lnTo>
                  <a:lnTo>
                    <a:pt x="3096" y="545"/>
                  </a:lnTo>
                  <a:lnTo>
                    <a:pt x="3094" y="544"/>
                  </a:lnTo>
                  <a:lnTo>
                    <a:pt x="3092" y="542"/>
                  </a:lnTo>
                  <a:lnTo>
                    <a:pt x="3091" y="541"/>
                  </a:lnTo>
                  <a:lnTo>
                    <a:pt x="3091" y="537"/>
                  </a:lnTo>
                  <a:lnTo>
                    <a:pt x="3091" y="536"/>
                  </a:lnTo>
                  <a:lnTo>
                    <a:pt x="3091" y="532"/>
                  </a:lnTo>
                  <a:close/>
                  <a:moveTo>
                    <a:pt x="3133" y="523"/>
                  </a:moveTo>
                  <a:lnTo>
                    <a:pt x="3137" y="523"/>
                  </a:lnTo>
                  <a:lnTo>
                    <a:pt x="3140" y="523"/>
                  </a:lnTo>
                  <a:lnTo>
                    <a:pt x="3140" y="524"/>
                  </a:lnTo>
                  <a:lnTo>
                    <a:pt x="3141" y="524"/>
                  </a:lnTo>
                  <a:lnTo>
                    <a:pt x="3143" y="524"/>
                  </a:lnTo>
                  <a:lnTo>
                    <a:pt x="3145" y="523"/>
                  </a:lnTo>
                  <a:lnTo>
                    <a:pt x="3145" y="532"/>
                  </a:lnTo>
                  <a:lnTo>
                    <a:pt x="3145" y="534"/>
                  </a:lnTo>
                  <a:lnTo>
                    <a:pt x="3145" y="534"/>
                  </a:lnTo>
                  <a:lnTo>
                    <a:pt x="3145" y="536"/>
                  </a:lnTo>
                  <a:lnTo>
                    <a:pt x="3146" y="539"/>
                  </a:lnTo>
                  <a:lnTo>
                    <a:pt x="3146" y="539"/>
                  </a:lnTo>
                  <a:lnTo>
                    <a:pt x="3148" y="539"/>
                  </a:lnTo>
                  <a:lnTo>
                    <a:pt x="3150" y="539"/>
                  </a:lnTo>
                  <a:lnTo>
                    <a:pt x="3151" y="541"/>
                  </a:lnTo>
                  <a:lnTo>
                    <a:pt x="3153" y="542"/>
                  </a:lnTo>
                  <a:lnTo>
                    <a:pt x="3155" y="544"/>
                  </a:lnTo>
                  <a:lnTo>
                    <a:pt x="3156" y="545"/>
                  </a:lnTo>
                  <a:lnTo>
                    <a:pt x="3158" y="547"/>
                  </a:lnTo>
                  <a:lnTo>
                    <a:pt x="3159" y="549"/>
                  </a:lnTo>
                  <a:lnTo>
                    <a:pt x="3159" y="550"/>
                  </a:lnTo>
                  <a:lnTo>
                    <a:pt x="3159" y="552"/>
                  </a:lnTo>
                  <a:lnTo>
                    <a:pt x="3161" y="554"/>
                  </a:lnTo>
                  <a:lnTo>
                    <a:pt x="3163" y="554"/>
                  </a:lnTo>
                  <a:lnTo>
                    <a:pt x="3164" y="557"/>
                  </a:lnTo>
                  <a:lnTo>
                    <a:pt x="3168" y="560"/>
                  </a:lnTo>
                  <a:lnTo>
                    <a:pt x="3168" y="563"/>
                  </a:lnTo>
                  <a:lnTo>
                    <a:pt x="3168" y="563"/>
                  </a:lnTo>
                  <a:lnTo>
                    <a:pt x="3168" y="565"/>
                  </a:lnTo>
                  <a:lnTo>
                    <a:pt x="3168" y="568"/>
                  </a:lnTo>
                  <a:lnTo>
                    <a:pt x="3168" y="572"/>
                  </a:lnTo>
                  <a:lnTo>
                    <a:pt x="3168" y="573"/>
                  </a:lnTo>
                  <a:lnTo>
                    <a:pt x="3168" y="575"/>
                  </a:lnTo>
                  <a:lnTo>
                    <a:pt x="3155" y="575"/>
                  </a:lnTo>
                  <a:lnTo>
                    <a:pt x="3155" y="572"/>
                  </a:lnTo>
                  <a:lnTo>
                    <a:pt x="3155" y="568"/>
                  </a:lnTo>
                  <a:lnTo>
                    <a:pt x="3153" y="567"/>
                  </a:lnTo>
                  <a:lnTo>
                    <a:pt x="3151" y="565"/>
                  </a:lnTo>
                  <a:lnTo>
                    <a:pt x="3150" y="563"/>
                  </a:lnTo>
                  <a:lnTo>
                    <a:pt x="3148" y="563"/>
                  </a:lnTo>
                  <a:lnTo>
                    <a:pt x="3145" y="560"/>
                  </a:lnTo>
                  <a:lnTo>
                    <a:pt x="3141" y="557"/>
                  </a:lnTo>
                  <a:lnTo>
                    <a:pt x="3140" y="557"/>
                  </a:lnTo>
                  <a:lnTo>
                    <a:pt x="3140" y="555"/>
                  </a:lnTo>
                  <a:lnTo>
                    <a:pt x="3138" y="554"/>
                  </a:lnTo>
                  <a:lnTo>
                    <a:pt x="3137" y="552"/>
                  </a:lnTo>
                  <a:lnTo>
                    <a:pt x="3138" y="550"/>
                  </a:lnTo>
                  <a:lnTo>
                    <a:pt x="3137" y="547"/>
                  </a:lnTo>
                  <a:lnTo>
                    <a:pt x="3135" y="545"/>
                  </a:lnTo>
                  <a:lnTo>
                    <a:pt x="3133" y="544"/>
                  </a:lnTo>
                  <a:lnTo>
                    <a:pt x="3132" y="542"/>
                  </a:lnTo>
                  <a:lnTo>
                    <a:pt x="3130" y="542"/>
                  </a:lnTo>
                  <a:lnTo>
                    <a:pt x="3130" y="541"/>
                  </a:lnTo>
                  <a:lnTo>
                    <a:pt x="3130" y="539"/>
                  </a:lnTo>
                  <a:lnTo>
                    <a:pt x="3130" y="539"/>
                  </a:lnTo>
                  <a:lnTo>
                    <a:pt x="3128" y="539"/>
                  </a:lnTo>
                  <a:lnTo>
                    <a:pt x="3127" y="539"/>
                  </a:lnTo>
                  <a:lnTo>
                    <a:pt x="3125" y="537"/>
                  </a:lnTo>
                  <a:lnTo>
                    <a:pt x="3123" y="537"/>
                  </a:lnTo>
                  <a:lnTo>
                    <a:pt x="3122" y="536"/>
                  </a:lnTo>
                  <a:lnTo>
                    <a:pt x="3120" y="534"/>
                  </a:lnTo>
                  <a:lnTo>
                    <a:pt x="3117" y="532"/>
                  </a:lnTo>
                  <a:lnTo>
                    <a:pt x="3114" y="531"/>
                  </a:lnTo>
                  <a:lnTo>
                    <a:pt x="3119" y="529"/>
                  </a:lnTo>
                  <a:lnTo>
                    <a:pt x="3122" y="529"/>
                  </a:lnTo>
                  <a:lnTo>
                    <a:pt x="3125" y="529"/>
                  </a:lnTo>
                  <a:lnTo>
                    <a:pt x="3128" y="527"/>
                  </a:lnTo>
                  <a:lnTo>
                    <a:pt x="3128" y="526"/>
                  </a:lnTo>
                  <a:lnTo>
                    <a:pt x="3128" y="524"/>
                  </a:lnTo>
                  <a:lnTo>
                    <a:pt x="3130" y="524"/>
                  </a:lnTo>
                  <a:lnTo>
                    <a:pt x="3133" y="523"/>
                  </a:lnTo>
                  <a:close/>
                  <a:moveTo>
                    <a:pt x="95" y="452"/>
                  </a:moveTo>
                  <a:lnTo>
                    <a:pt x="115" y="452"/>
                  </a:lnTo>
                  <a:lnTo>
                    <a:pt x="117" y="454"/>
                  </a:lnTo>
                  <a:lnTo>
                    <a:pt x="118" y="455"/>
                  </a:lnTo>
                  <a:lnTo>
                    <a:pt x="121" y="455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8" y="457"/>
                  </a:lnTo>
                  <a:lnTo>
                    <a:pt x="128" y="459"/>
                  </a:lnTo>
                  <a:lnTo>
                    <a:pt x="128" y="460"/>
                  </a:lnTo>
                  <a:lnTo>
                    <a:pt x="128" y="462"/>
                  </a:lnTo>
                  <a:lnTo>
                    <a:pt x="130" y="464"/>
                  </a:lnTo>
                  <a:lnTo>
                    <a:pt x="126" y="467"/>
                  </a:lnTo>
                  <a:lnTo>
                    <a:pt x="125" y="469"/>
                  </a:lnTo>
                  <a:lnTo>
                    <a:pt x="123" y="470"/>
                  </a:lnTo>
                  <a:lnTo>
                    <a:pt x="121" y="470"/>
                  </a:lnTo>
                  <a:lnTo>
                    <a:pt x="118" y="470"/>
                  </a:lnTo>
                  <a:lnTo>
                    <a:pt x="117" y="470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5" y="464"/>
                  </a:lnTo>
                  <a:lnTo>
                    <a:pt x="112" y="462"/>
                  </a:lnTo>
                  <a:lnTo>
                    <a:pt x="108" y="460"/>
                  </a:lnTo>
                  <a:lnTo>
                    <a:pt x="107" y="460"/>
                  </a:lnTo>
                  <a:lnTo>
                    <a:pt x="105" y="460"/>
                  </a:lnTo>
                  <a:lnTo>
                    <a:pt x="102" y="460"/>
                  </a:lnTo>
                  <a:lnTo>
                    <a:pt x="100" y="460"/>
                  </a:lnTo>
                  <a:lnTo>
                    <a:pt x="98" y="457"/>
                  </a:lnTo>
                  <a:lnTo>
                    <a:pt x="97" y="455"/>
                  </a:lnTo>
                  <a:lnTo>
                    <a:pt x="95" y="452"/>
                  </a:lnTo>
                  <a:close/>
                  <a:moveTo>
                    <a:pt x="2683" y="452"/>
                  </a:moveTo>
                  <a:lnTo>
                    <a:pt x="2683" y="452"/>
                  </a:lnTo>
                  <a:lnTo>
                    <a:pt x="2683" y="452"/>
                  </a:lnTo>
                  <a:lnTo>
                    <a:pt x="2683" y="452"/>
                  </a:lnTo>
                  <a:close/>
                  <a:moveTo>
                    <a:pt x="3089" y="452"/>
                  </a:moveTo>
                  <a:lnTo>
                    <a:pt x="3096" y="452"/>
                  </a:lnTo>
                  <a:lnTo>
                    <a:pt x="3097" y="452"/>
                  </a:lnTo>
                  <a:lnTo>
                    <a:pt x="3099" y="454"/>
                  </a:lnTo>
                  <a:lnTo>
                    <a:pt x="3100" y="454"/>
                  </a:lnTo>
                  <a:lnTo>
                    <a:pt x="3100" y="455"/>
                  </a:lnTo>
                  <a:lnTo>
                    <a:pt x="3102" y="455"/>
                  </a:lnTo>
                  <a:lnTo>
                    <a:pt x="3104" y="457"/>
                  </a:lnTo>
                  <a:lnTo>
                    <a:pt x="3105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9" y="457"/>
                  </a:lnTo>
                  <a:lnTo>
                    <a:pt x="3110" y="459"/>
                  </a:lnTo>
                  <a:lnTo>
                    <a:pt x="3112" y="460"/>
                  </a:lnTo>
                  <a:lnTo>
                    <a:pt x="3114" y="462"/>
                  </a:lnTo>
                  <a:lnTo>
                    <a:pt x="3114" y="462"/>
                  </a:lnTo>
                  <a:lnTo>
                    <a:pt x="3115" y="464"/>
                  </a:lnTo>
                  <a:lnTo>
                    <a:pt x="3115" y="464"/>
                  </a:lnTo>
                  <a:lnTo>
                    <a:pt x="3115" y="467"/>
                  </a:lnTo>
                  <a:lnTo>
                    <a:pt x="3117" y="469"/>
                  </a:lnTo>
                  <a:lnTo>
                    <a:pt x="3117" y="470"/>
                  </a:lnTo>
                  <a:lnTo>
                    <a:pt x="3119" y="472"/>
                  </a:lnTo>
                  <a:lnTo>
                    <a:pt x="3119" y="472"/>
                  </a:lnTo>
                  <a:lnTo>
                    <a:pt x="3119" y="473"/>
                  </a:lnTo>
                  <a:lnTo>
                    <a:pt x="3119" y="475"/>
                  </a:lnTo>
                  <a:lnTo>
                    <a:pt x="3119" y="477"/>
                  </a:lnTo>
                  <a:lnTo>
                    <a:pt x="3119" y="478"/>
                  </a:lnTo>
                  <a:lnTo>
                    <a:pt x="3119" y="478"/>
                  </a:lnTo>
                  <a:lnTo>
                    <a:pt x="3119" y="480"/>
                  </a:lnTo>
                  <a:lnTo>
                    <a:pt x="3119" y="482"/>
                  </a:lnTo>
                  <a:lnTo>
                    <a:pt x="3119" y="483"/>
                  </a:lnTo>
                  <a:lnTo>
                    <a:pt x="3119" y="485"/>
                  </a:lnTo>
                  <a:lnTo>
                    <a:pt x="3117" y="488"/>
                  </a:lnTo>
                  <a:lnTo>
                    <a:pt x="3117" y="490"/>
                  </a:lnTo>
                  <a:lnTo>
                    <a:pt x="3115" y="491"/>
                  </a:lnTo>
                  <a:lnTo>
                    <a:pt x="3115" y="493"/>
                  </a:lnTo>
                  <a:lnTo>
                    <a:pt x="3114" y="493"/>
                  </a:lnTo>
                  <a:lnTo>
                    <a:pt x="3112" y="495"/>
                  </a:lnTo>
                  <a:lnTo>
                    <a:pt x="3112" y="496"/>
                  </a:lnTo>
                  <a:lnTo>
                    <a:pt x="3112" y="496"/>
                  </a:lnTo>
                  <a:lnTo>
                    <a:pt x="3110" y="498"/>
                  </a:lnTo>
                  <a:lnTo>
                    <a:pt x="3107" y="501"/>
                  </a:lnTo>
                  <a:lnTo>
                    <a:pt x="3105" y="503"/>
                  </a:lnTo>
                  <a:lnTo>
                    <a:pt x="3104" y="505"/>
                  </a:lnTo>
                  <a:lnTo>
                    <a:pt x="3104" y="511"/>
                  </a:lnTo>
                  <a:lnTo>
                    <a:pt x="3105" y="514"/>
                  </a:lnTo>
                  <a:lnTo>
                    <a:pt x="3105" y="516"/>
                  </a:lnTo>
                  <a:lnTo>
                    <a:pt x="3105" y="521"/>
                  </a:lnTo>
                  <a:lnTo>
                    <a:pt x="3099" y="521"/>
                  </a:lnTo>
                  <a:lnTo>
                    <a:pt x="3097" y="521"/>
                  </a:lnTo>
                  <a:lnTo>
                    <a:pt x="3096" y="519"/>
                  </a:lnTo>
                  <a:lnTo>
                    <a:pt x="3094" y="519"/>
                  </a:lnTo>
                  <a:lnTo>
                    <a:pt x="3092" y="518"/>
                  </a:lnTo>
                  <a:lnTo>
                    <a:pt x="3091" y="516"/>
                  </a:lnTo>
                  <a:lnTo>
                    <a:pt x="3091" y="514"/>
                  </a:lnTo>
                  <a:lnTo>
                    <a:pt x="3091" y="513"/>
                  </a:lnTo>
                  <a:lnTo>
                    <a:pt x="3091" y="509"/>
                  </a:lnTo>
                  <a:lnTo>
                    <a:pt x="3092" y="508"/>
                  </a:lnTo>
                  <a:lnTo>
                    <a:pt x="3091" y="508"/>
                  </a:lnTo>
                  <a:lnTo>
                    <a:pt x="3091" y="506"/>
                  </a:lnTo>
                  <a:lnTo>
                    <a:pt x="3089" y="506"/>
                  </a:lnTo>
                  <a:lnTo>
                    <a:pt x="3087" y="505"/>
                  </a:lnTo>
                  <a:lnTo>
                    <a:pt x="3086" y="503"/>
                  </a:lnTo>
                  <a:lnTo>
                    <a:pt x="3084" y="501"/>
                  </a:lnTo>
                  <a:lnTo>
                    <a:pt x="3081" y="500"/>
                  </a:lnTo>
                  <a:lnTo>
                    <a:pt x="3079" y="496"/>
                  </a:lnTo>
                  <a:lnTo>
                    <a:pt x="3078" y="496"/>
                  </a:lnTo>
                  <a:lnTo>
                    <a:pt x="3078" y="495"/>
                  </a:lnTo>
                  <a:lnTo>
                    <a:pt x="3078" y="491"/>
                  </a:lnTo>
                  <a:lnTo>
                    <a:pt x="3078" y="490"/>
                  </a:lnTo>
                  <a:lnTo>
                    <a:pt x="3078" y="488"/>
                  </a:lnTo>
                  <a:lnTo>
                    <a:pt x="3081" y="487"/>
                  </a:lnTo>
                  <a:lnTo>
                    <a:pt x="3086" y="485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87" y="478"/>
                  </a:lnTo>
                  <a:lnTo>
                    <a:pt x="3087" y="475"/>
                  </a:lnTo>
                  <a:lnTo>
                    <a:pt x="3087" y="473"/>
                  </a:lnTo>
                  <a:lnTo>
                    <a:pt x="3087" y="472"/>
                  </a:lnTo>
                  <a:lnTo>
                    <a:pt x="3087" y="472"/>
                  </a:lnTo>
                  <a:lnTo>
                    <a:pt x="3087" y="470"/>
                  </a:lnTo>
                  <a:lnTo>
                    <a:pt x="3089" y="470"/>
                  </a:lnTo>
                  <a:lnTo>
                    <a:pt x="3089" y="469"/>
                  </a:lnTo>
                  <a:lnTo>
                    <a:pt x="3089" y="467"/>
                  </a:lnTo>
                  <a:lnTo>
                    <a:pt x="3089" y="464"/>
                  </a:lnTo>
                  <a:lnTo>
                    <a:pt x="3089" y="464"/>
                  </a:lnTo>
                  <a:lnTo>
                    <a:pt x="3089" y="462"/>
                  </a:lnTo>
                  <a:lnTo>
                    <a:pt x="3089" y="460"/>
                  </a:lnTo>
                  <a:lnTo>
                    <a:pt x="3089" y="459"/>
                  </a:lnTo>
                  <a:lnTo>
                    <a:pt x="3087" y="459"/>
                  </a:lnTo>
                  <a:lnTo>
                    <a:pt x="3089" y="457"/>
                  </a:lnTo>
                  <a:lnTo>
                    <a:pt x="3089" y="455"/>
                  </a:lnTo>
                  <a:lnTo>
                    <a:pt x="3087" y="455"/>
                  </a:lnTo>
                  <a:lnTo>
                    <a:pt x="3089" y="454"/>
                  </a:lnTo>
                  <a:lnTo>
                    <a:pt x="3089" y="454"/>
                  </a:lnTo>
                  <a:lnTo>
                    <a:pt x="3089" y="452"/>
                  </a:lnTo>
                  <a:close/>
                  <a:moveTo>
                    <a:pt x="190" y="437"/>
                  </a:moveTo>
                  <a:lnTo>
                    <a:pt x="195" y="437"/>
                  </a:lnTo>
                  <a:lnTo>
                    <a:pt x="198" y="439"/>
                  </a:lnTo>
                  <a:lnTo>
                    <a:pt x="203" y="439"/>
                  </a:lnTo>
                  <a:lnTo>
                    <a:pt x="207" y="439"/>
                  </a:lnTo>
                  <a:lnTo>
                    <a:pt x="211" y="439"/>
                  </a:lnTo>
                  <a:lnTo>
                    <a:pt x="215" y="439"/>
                  </a:lnTo>
                  <a:lnTo>
                    <a:pt x="218" y="441"/>
                  </a:lnTo>
                  <a:lnTo>
                    <a:pt x="220" y="442"/>
                  </a:lnTo>
                  <a:lnTo>
                    <a:pt x="221" y="444"/>
                  </a:lnTo>
                  <a:lnTo>
                    <a:pt x="225" y="444"/>
                  </a:lnTo>
                  <a:lnTo>
                    <a:pt x="228" y="446"/>
                  </a:lnTo>
                  <a:lnTo>
                    <a:pt x="231" y="447"/>
                  </a:lnTo>
                  <a:lnTo>
                    <a:pt x="233" y="449"/>
                  </a:lnTo>
                  <a:lnTo>
                    <a:pt x="234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7" y="451"/>
                  </a:lnTo>
                  <a:lnTo>
                    <a:pt x="249" y="449"/>
                  </a:lnTo>
                  <a:lnTo>
                    <a:pt x="251" y="447"/>
                  </a:lnTo>
                  <a:lnTo>
                    <a:pt x="251" y="446"/>
                  </a:lnTo>
                  <a:lnTo>
                    <a:pt x="254" y="446"/>
                  </a:lnTo>
                  <a:lnTo>
                    <a:pt x="256" y="446"/>
                  </a:lnTo>
                  <a:lnTo>
                    <a:pt x="259" y="446"/>
                  </a:lnTo>
                  <a:lnTo>
                    <a:pt x="261" y="447"/>
                  </a:lnTo>
                  <a:lnTo>
                    <a:pt x="264" y="447"/>
                  </a:lnTo>
                  <a:lnTo>
                    <a:pt x="265" y="449"/>
                  </a:lnTo>
                  <a:lnTo>
                    <a:pt x="272" y="449"/>
                  </a:lnTo>
                  <a:lnTo>
                    <a:pt x="279" y="447"/>
                  </a:lnTo>
                  <a:lnTo>
                    <a:pt x="285" y="447"/>
                  </a:lnTo>
                  <a:lnTo>
                    <a:pt x="292" y="446"/>
                  </a:lnTo>
                  <a:lnTo>
                    <a:pt x="292" y="449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5"/>
                  </a:lnTo>
                  <a:lnTo>
                    <a:pt x="293" y="457"/>
                  </a:lnTo>
                  <a:lnTo>
                    <a:pt x="297" y="457"/>
                  </a:lnTo>
                  <a:lnTo>
                    <a:pt x="297" y="457"/>
                  </a:lnTo>
                  <a:lnTo>
                    <a:pt x="295" y="459"/>
                  </a:lnTo>
                  <a:lnTo>
                    <a:pt x="293" y="460"/>
                  </a:lnTo>
                  <a:lnTo>
                    <a:pt x="292" y="460"/>
                  </a:lnTo>
                  <a:lnTo>
                    <a:pt x="285" y="460"/>
                  </a:lnTo>
                  <a:lnTo>
                    <a:pt x="280" y="460"/>
                  </a:lnTo>
                  <a:lnTo>
                    <a:pt x="277" y="460"/>
                  </a:lnTo>
                  <a:lnTo>
                    <a:pt x="272" y="459"/>
                  </a:lnTo>
                  <a:lnTo>
                    <a:pt x="270" y="459"/>
                  </a:lnTo>
                  <a:lnTo>
                    <a:pt x="269" y="459"/>
                  </a:lnTo>
                  <a:lnTo>
                    <a:pt x="265" y="457"/>
                  </a:lnTo>
                  <a:lnTo>
                    <a:pt x="264" y="459"/>
                  </a:lnTo>
                  <a:lnTo>
                    <a:pt x="262" y="459"/>
                  </a:lnTo>
                  <a:lnTo>
                    <a:pt x="259" y="459"/>
                  </a:lnTo>
                  <a:lnTo>
                    <a:pt x="254" y="460"/>
                  </a:lnTo>
                  <a:lnTo>
                    <a:pt x="247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4" y="460"/>
                  </a:lnTo>
                  <a:lnTo>
                    <a:pt x="233" y="462"/>
                  </a:lnTo>
                  <a:lnTo>
                    <a:pt x="229" y="462"/>
                  </a:lnTo>
                  <a:lnTo>
                    <a:pt x="228" y="462"/>
                  </a:lnTo>
                  <a:lnTo>
                    <a:pt x="226" y="462"/>
                  </a:lnTo>
                  <a:lnTo>
                    <a:pt x="225" y="462"/>
                  </a:lnTo>
                  <a:lnTo>
                    <a:pt x="221" y="460"/>
                  </a:lnTo>
                  <a:lnTo>
                    <a:pt x="218" y="460"/>
                  </a:lnTo>
                  <a:lnTo>
                    <a:pt x="215" y="460"/>
                  </a:lnTo>
                  <a:lnTo>
                    <a:pt x="210" y="462"/>
                  </a:lnTo>
                  <a:lnTo>
                    <a:pt x="208" y="464"/>
                  </a:lnTo>
                  <a:lnTo>
                    <a:pt x="207" y="465"/>
                  </a:lnTo>
                  <a:lnTo>
                    <a:pt x="205" y="467"/>
                  </a:lnTo>
                  <a:lnTo>
                    <a:pt x="203" y="469"/>
                  </a:lnTo>
                  <a:lnTo>
                    <a:pt x="200" y="469"/>
                  </a:lnTo>
                  <a:lnTo>
                    <a:pt x="197" y="469"/>
                  </a:lnTo>
                  <a:lnTo>
                    <a:pt x="190" y="469"/>
                  </a:lnTo>
                  <a:lnTo>
                    <a:pt x="189" y="467"/>
                  </a:lnTo>
                  <a:lnTo>
                    <a:pt x="187" y="465"/>
                  </a:lnTo>
                  <a:lnTo>
                    <a:pt x="184" y="464"/>
                  </a:lnTo>
                  <a:lnTo>
                    <a:pt x="182" y="462"/>
                  </a:lnTo>
                  <a:lnTo>
                    <a:pt x="180" y="460"/>
                  </a:lnTo>
                  <a:lnTo>
                    <a:pt x="177" y="457"/>
                  </a:lnTo>
                  <a:lnTo>
                    <a:pt x="177" y="439"/>
                  </a:lnTo>
                  <a:lnTo>
                    <a:pt x="182" y="437"/>
                  </a:lnTo>
                  <a:lnTo>
                    <a:pt x="185" y="437"/>
                  </a:lnTo>
                  <a:lnTo>
                    <a:pt x="190" y="437"/>
                  </a:lnTo>
                  <a:close/>
                  <a:moveTo>
                    <a:pt x="61" y="380"/>
                  </a:moveTo>
                  <a:lnTo>
                    <a:pt x="64" y="380"/>
                  </a:lnTo>
                  <a:lnTo>
                    <a:pt x="66" y="382"/>
                  </a:lnTo>
                  <a:lnTo>
                    <a:pt x="67" y="383"/>
                  </a:lnTo>
                  <a:lnTo>
                    <a:pt x="67" y="385"/>
                  </a:lnTo>
                  <a:lnTo>
                    <a:pt x="69" y="387"/>
                  </a:lnTo>
                  <a:lnTo>
                    <a:pt x="76" y="390"/>
                  </a:lnTo>
                  <a:lnTo>
                    <a:pt x="80" y="392"/>
                  </a:lnTo>
                  <a:lnTo>
                    <a:pt x="84" y="395"/>
                  </a:lnTo>
                  <a:lnTo>
                    <a:pt x="89" y="397"/>
                  </a:lnTo>
                  <a:lnTo>
                    <a:pt x="92" y="398"/>
                  </a:lnTo>
                  <a:lnTo>
                    <a:pt x="94" y="400"/>
                  </a:lnTo>
                  <a:lnTo>
                    <a:pt x="97" y="401"/>
                  </a:lnTo>
                  <a:lnTo>
                    <a:pt x="97" y="405"/>
                  </a:lnTo>
                  <a:lnTo>
                    <a:pt x="98" y="406"/>
                  </a:lnTo>
                  <a:lnTo>
                    <a:pt x="102" y="408"/>
                  </a:lnTo>
                  <a:lnTo>
                    <a:pt x="105" y="410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7" y="410"/>
                  </a:lnTo>
                  <a:lnTo>
                    <a:pt x="121" y="410"/>
                  </a:lnTo>
                  <a:lnTo>
                    <a:pt x="126" y="410"/>
                  </a:lnTo>
                  <a:lnTo>
                    <a:pt x="133" y="410"/>
                  </a:lnTo>
                  <a:lnTo>
                    <a:pt x="136" y="410"/>
                  </a:lnTo>
                  <a:lnTo>
                    <a:pt x="139" y="411"/>
                  </a:lnTo>
                  <a:lnTo>
                    <a:pt x="143" y="415"/>
                  </a:lnTo>
                  <a:lnTo>
                    <a:pt x="146" y="416"/>
                  </a:lnTo>
                  <a:lnTo>
                    <a:pt x="153" y="423"/>
                  </a:lnTo>
                  <a:lnTo>
                    <a:pt x="157" y="429"/>
                  </a:lnTo>
                  <a:lnTo>
                    <a:pt x="108" y="429"/>
                  </a:lnTo>
                  <a:lnTo>
                    <a:pt x="105" y="428"/>
                  </a:lnTo>
                  <a:lnTo>
                    <a:pt x="102" y="426"/>
                  </a:lnTo>
                  <a:lnTo>
                    <a:pt x="98" y="424"/>
                  </a:lnTo>
                  <a:lnTo>
                    <a:pt x="94" y="421"/>
                  </a:lnTo>
                  <a:lnTo>
                    <a:pt x="94" y="419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89" y="415"/>
                  </a:lnTo>
                  <a:lnTo>
                    <a:pt x="85" y="415"/>
                  </a:lnTo>
                  <a:lnTo>
                    <a:pt x="82" y="416"/>
                  </a:lnTo>
                  <a:lnTo>
                    <a:pt x="80" y="415"/>
                  </a:lnTo>
                  <a:lnTo>
                    <a:pt x="79" y="415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2" y="411"/>
                  </a:lnTo>
                  <a:lnTo>
                    <a:pt x="69" y="411"/>
                  </a:lnTo>
                  <a:lnTo>
                    <a:pt x="67" y="411"/>
                  </a:lnTo>
                  <a:lnTo>
                    <a:pt x="66" y="410"/>
                  </a:lnTo>
                  <a:lnTo>
                    <a:pt x="66" y="408"/>
                  </a:lnTo>
                  <a:lnTo>
                    <a:pt x="66" y="406"/>
                  </a:lnTo>
                  <a:lnTo>
                    <a:pt x="64" y="405"/>
                  </a:lnTo>
                  <a:lnTo>
                    <a:pt x="61" y="401"/>
                  </a:lnTo>
                  <a:lnTo>
                    <a:pt x="56" y="398"/>
                  </a:lnTo>
                  <a:lnTo>
                    <a:pt x="51" y="397"/>
                  </a:lnTo>
                  <a:lnTo>
                    <a:pt x="46" y="397"/>
                  </a:lnTo>
                  <a:lnTo>
                    <a:pt x="43" y="397"/>
                  </a:lnTo>
                  <a:lnTo>
                    <a:pt x="40" y="397"/>
                  </a:lnTo>
                  <a:lnTo>
                    <a:pt x="36" y="398"/>
                  </a:lnTo>
                  <a:lnTo>
                    <a:pt x="33" y="400"/>
                  </a:lnTo>
                  <a:lnTo>
                    <a:pt x="30" y="403"/>
                  </a:lnTo>
                  <a:lnTo>
                    <a:pt x="26" y="405"/>
                  </a:lnTo>
                  <a:lnTo>
                    <a:pt x="23" y="405"/>
                  </a:lnTo>
                  <a:lnTo>
                    <a:pt x="20" y="405"/>
                  </a:lnTo>
                  <a:lnTo>
                    <a:pt x="15" y="405"/>
                  </a:lnTo>
                  <a:lnTo>
                    <a:pt x="10" y="403"/>
                  </a:lnTo>
                  <a:lnTo>
                    <a:pt x="7" y="401"/>
                  </a:lnTo>
                  <a:lnTo>
                    <a:pt x="4" y="400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5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12" y="382"/>
                  </a:lnTo>
                  <a:lnTo>
                    <a:pt x="15" y="382"/>
                  </a:lnTo>
                  <a:lnTo>
                    <a:pt x="18" y="382"/>
                  </a:lnTo>
                  <a:lnTo>
                    <a:pt x="31" y="382"/>
                  </a:lnTo>
                  <a:lnTo>
                    <a:pt x="33" y="383"/>
                  </a:lnTo>
                  <a:lnTo>
                    <a:pt x="36" y="383"/>
                  </a:lnTo>
                  <a:lnTo>
                    <a:pt x="38" y="383"/>
                  </a:lnTo>
                  <a:lnTo>
                    <a:pt x="40" y="383"/>
                  </a:lnTo>
                  <a:lnTo>
                    <a:pt x="41" y="382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51" y="380"/>
                  </a:lnTo>
                  <a:lnTo>
                    <a:pt x="54" y="380"/>
                  </a:lnTo>
                  <a:lnTo>
                    <a:pt x="58" y="380"/>
                  </a:lnTo>
                  <a:lnTo>
                    <a:pt x="61" y="380"/>
                  </a:lnTo>
                  <a:close/>
                  <a:moveTo>
                    <a:pt x="3104" y="347"/>
                  </a:moveTo>
                  <a:lnTo>
                    <a:pt x="3105" y="349"/>
                  </a:lnTo>
                  <a:lnTo>
                    <a:pt x="3109" y="349"/>
                  </a:lnTo>
                  <a:lnTo>
                    <a:pt x="3112" y="349"/>
                  </a:lnTo>
                  <a:lnTo>
                    <a:pt x="3112" y="351"/>
                  </a:lnTo>
                  <a:lnTo>
                    <a:pt x="3112" y="352"/>
                  </a:lnTo>
                  <a:lnTo>
                    <a:pt x="3112" y="354"/>
                  </a:lnTo>
                  <a:lnTo>
                    <a:pt x="3112" y="354"/>
                  </a:lnTo>
                  <a:lnTo>
                    <a:pt x="3114" y="356"/>
                  </a:lnTo>
                  <a:lnTo>
                    <a:pt x="3114" y="362"/>
                  </a:lnTo>
                  <a:lnTo>
                    <a:pt x="3112" y="362"/>
                  </a:lnTo>
                  <a:lnTo>
                    <a:pt x="3112" y="364"/>
                  </a:lnTo>
                  <a:lnTo>
                    <a:pt x="3110" y="365"/>
                  </a:lnTo>
                  <a:lnTo>
                    <a:pt x="3109" y="367"/>
                  </a:lnTo>
                  <a:lnTo>
                    <a:pt x="3107" y="369"/>
                  </a:lnTo>
                  <a:lnTo>
                    <a:pt x="3105" y="372"/>
                  </a:lnTo>
                  <a:lnTo>
                    <a:pt x="3104" y="374"/>
                  </a:lnTo>
                  <a:lnTo>
                    <a:pt x="3102" y="375"/>
                  </a:lnTo>
                  <a:lnTo>
                    <a:pt x="3102" y="377"/>
                  </a:lnTo>
                  <a:lnTo>
                    <a:pt x="3100" y="377"/>
                  </a:lnTo>
                  <a:lnTo>
                    <a:pt x="3100" y="379"/>
                  </a:lnTo>
                  <a:lnTo>
                    <a:pt x="3100" y="380"/>
                  </a:lnTo>
                  <a:lnTo>
                    <a:pt x="3099" y="383"/>
                  </a:lnTo>
                  <a:lnTo>
                    <a:pt x="3097" y="385"/>
                  </a:lnTo>
                  <a:lnTo>
                    <a:pt x="3097" y="385"/>
                  </a:lnTo>
                  <a:lnTo>
                    <a:pt x="3096" y="387"/>
                  </a:lnTo>
                  <a:lnTo>
                    <a:pt x="3096" y="390"/>
                  </a:lnTo>
                  <a:lnTo>
                    <a:pt x="3094" y="392"/>
                  </a:lnTo>
                  <a:lnTo>
                    <a:pt x="3094" y="392"/>
                  </a:lnTo>
                  <a:lnTo>
                    <a:pt x="3094" y="397"/>
                  </a:lnTo>
                  <a:lnTo>
                    <a:pt x="3094" y="400"/>
                  </a:lnTo>
                  <a:lnTo>
                    <a:pt x="3084" y="400"/>
                  </a:lnTo>
                  <a:lnTo>
                    <a:pt x="3084" y="372"/>
                  </a:lnTo>
                  <a:lnTo>
                    <a:pt x="3086" y="369"/>
                  </a:lnTo>
                  <a:lnTo>
                    <a:pt x="3086" y="367"/>
                  </a:lnTo>
                  <a:lnTo>
                    <a:pt x="3087" y="365"/>
                  </a:lnTo>
                  <a:lnTo>
                    <a:pt x="3087" y="364"/>
                  </a:lnTo>
                  <a:lnTo>
                    <a:pt x="3087" y="362"/>
                  </a:lnTo>
                  <a:lnTo>
                    <a:pt x="3089" y="362"/>
                  </a:lnTo>
                  <a:lnTo>
                    <a:pt x="3091" y="362"/>
                  </a:lnTo>
                  <a:lnTo>
                    <a:pt x="3091" y="361"/>
                  </a:lnTo>
                  <a:lnTo>
                    <a:pt x="3092" y="359"/>
                  </a:lnTo>
                  <a:lnTo>
                    <a:pt x="3094" y="356"/>
                  </a:lnTo>
                  <a:lnTo>
                    <a:pt x="3096" y="356"/>
                  </a:lnTo>
                  <a:lnTo>
                    <a:pt x="3097" y="354"/>
                  </a:lnTo>
                  <a:lnTo>
                    <a:pt x="3100" y="352"/>
                  </a:lnTo>
                  <a:lnTo>
                    <a:pt x="3100" y="351"/>
                  </a:lnTo>
                  <a:lnTo>
                    <a:pt x="3102" y="349"/>
                  </a:lnTo>
                  <a:lnTo>
                    <a:pt x="3102" y="349"/>
                  </a:lnTo>
                  <a:lnTo>
                    <a:pt x="3104" y="347"/>
                  </a:lnTo>
                  <a:close/>
                  <a:moveTo>
                    <a:pt x="1334" y="148"/>
                  </a:moveTo>
                  <a:lnTo>
                    <a:pt x="1339" y="148"/>
                  </a:lnTo>
                  <a:lnTo>
                    <a:pt x="1343" y="149"/>
                  </a:lnTo>
                  <a:lnTo>
                    <a:pt x="1347" y="153"/>
                  </a:lnTo>
                  <a:lnTo>
                    <a:pt x="1349" y="154"/>
                  </a:lnTo>
                  <a:lnTo>
                    <a:pt x="1351" y="158"/>
                  </a:lnTo>
                  <a:lnTo>
                    <a:pt x="1352" y="159"/>
                  </a:lnTo>
                  <a:lnTo>
                    <a:pt x="1357" y="164"/>
                  </a:lnTo>
                  <a:lnTo>
                    <a:pt x="1361" y="163"/>
                  </a:lnTo>
                  <a:lnTo>
                    <a:pt x="1362" y="161"/>
                  </a:lnTo>
                  <a:lnTo>
                    <a:pt x="1364" y="159"/>
                  </a:lnTo>
                  <a:lnTo>
                    <a:pt x="1367" y="158"/>
                  </a:lnTo>
                  <a:lnTo>
                    <a:pt x="1369" y="156"/>
                  </a:lnTo>
                  <a:lnTo>
                    <a:pt x="1370" y="154"/>
                  </a:lnTo>
                  <a:lnTo>
                    <a:pt x="1375" y="154"/>
                  </a:lnTo>
                  <a:lnTo>
                    <a:pt x="1380" y="154"/>
                  </a:lnTo>
                  <a:lnTo>
                    <a:pt x="1383" y="154"/>
                  </a:lnTo>
                  <a:lnTo>
                    <a:pt x="1390" y="154"/>
                  </a:lnTo>
                  <a:lnTo>
                    <a:pt x="1393" y="154"/>
                  </a:lnTo>
                  <a:lnTo>
                    <a:pt x="1395" y="154"/>
                  </a:lnTo>
                  <a:lnTo>
                    <a:pt x="1400" y="153"/>
                  </a:lnTo>
                  <a:lnTo>
                    <a:pt x="1403" y="151"/>
                  </a:lnTo>
                  <a:lnTo>
                    <a:pt x="1408" y="149"/>
                  </a:lnTo>
                  <a:lnTo>
                    <a:pt x="1411" y="149"/>
                  </a:lnTo>
                  <a:lnTo>
                    <a:pt x="1415" y="149"/>
                  </a:lnTo>
                  <a:lnTo>
                    <a:pt x="1416" y="149"/>
                  </a:lnTo>
                  <a:lnTo>
                    <a:pt x="1418" y="148"/>
                  </a:lnTo>
                  <a:lnTo>
                    <a:pt x="1421" y="148"/>
                  </a:lnTo>
                  <a:lnTo>
                    <a:pt x="1426" y="149"/>
                  </a:lnTo>
                  <a:lnTo>
                    <a:pt x="1429" y="151"/>
                  </a:lnTo>
                  <a:lnTo>
                    <a:pt x="1433" y="153"/>
                  </a:lnTo>
                  <a:lnTo>
                    <a:pt x="1436" y="153"/>
                  </a:lnTo>
                  <a:lnTo>
                    <a:pt x="1439" y="154"/>
                  </a:lnTo>
                  <a:lnTo>
                    <a:pt x="1441" y="156"/>
                  </a:lnTo>
                  <a:lnTo>
                    <a:pt x="1441" y="158"/>
                  </a:lnTo>
                  <a:lnTo>
                    <a:pt x="1441" y="159"/>
                  </a:lnTo>
                  <a:lnTo>
                    <a:pt x="1441" y="161"/>
                  </a:lnTo>
                  <a:lnTo>
                    <a:pt x="1437" y="161"/>
                  </a:lnTo>
                  <a:lnTo>
                    <a:pt x="1434" y="163"/>
                  </a:lnTo>
                  <a:lnTo>
                    <a:pt x="1433" y="163"/>
                  </a:lnTo>
                  <a:lnTo>
                    <a:pt x="1429" y="164"/>
                  </a:lnTo>
                  <a:lnTo>
                    <a:pt x="1428" y="164"/>
                  </a:lnTo>
                  <a:lnTo>
                    <a:pt x="1426" y="166"/>
                  </a:lnTo>
                  <a:lnTo>
                    <a:pt x="1426" y="167"/>
                  </a:lnTo>
                  <a:lnTo>
                    <a:pt x="1424" y="169"/>
                  </a:lnTo>
                  <a:lnTo>
                    <a:pt x="1428" y="172"/>
                  </a:lnTo>
                  <a:lnTo>
                    <a:pt x="1431" y="174"/>
                  </a:lnTo>
                  <a:lnTo>
                    <a:pt x="1433" y="176"/>
                  </a:lnTo>
                  <a:lnTo>
                    <a:pt x="1434" y="176"/>
                  </a:lnTo>
                  <a:lnTo>
                    <a:pt x="1436" y="177"/>
                  </a:lnTo>
                  <a:lnTo>
                    <a:pt x="1437" y="179"/>
                  </a:lnTo>
                  <a:lnTo>
                    <a:pt x="1439" y="182"/>
                  </a:lnTo>
                  <a:lnTo>
                    <a:pt x="1439" y="184"/>
                  </a:lnTo>
                  <a:lnTo>
                    <a:pt x="1439" y="187"/>
                  </a:lnTo>
                  <a:lnTo>
                    <a:pt x="1437" y="190"/>
                  </a:lnTo>
                  <a:lnTo>
                    <a:pt x="1437" y="192"/>
                  </a:lnTo>
                  <a:lnTo>
                    <a:pt x="1434" y="192"/>
                  </a:lnTo>
                  <a:lnTo>
                    <a:pt x="1433" y="194"/>
                  </a:lnTo>
                  <a:lnTo>
                    <a:pt x="1433" y="195"/>
                  </a:lnTo>
                  <a:lnTo>
                    <a:pt x="1431" y="197"/>
                  </a:lnTo>
                  <a:lnTo>
                    <a:pt x="1429" y="199"/>
                  </a:lnTo>
                  <a:lnTo>
                    <a:pt x="1429" y="202"/>
                  </a:lnTo>
                  <a:lnTo>
                    <a:pt x="1429" y="205"/>
                  </a:lnTo>
                  <a:lnTo>
                    <a:pt x="1431" y="208"/>
                  </a:lnTo>
                  <a:lnTo>
                    <a:pt x="1433" y="212"/>
                  </a:lnTo>
                  <a:lnTo>
                    <a:pt x="1434" y="215"/>
                  </a:lnTo>
                  <a:lnTo>
                    <a:pt x="1439" y="217"/>
                  </a:lnTo>
                  <a:lnTo>
                    <a:pt x="1442" y="218"/>
                  </a:lnTo>
                  <a:lnTo>
                    <a:pt x="1447" y="221"/>
                  </a:lnTo>
                  <a:lnTo>
                    <a:pt x="1451" y="223"/>
                  </a:lnTo>
                  <a:lnTo>
                    <a:pt x="1455" y="225"/>
                  </a:lnTo>
                  <a:lnTo>
                    <a:pt x="1459" y="225"/>
                  </a:lnTo>
                  <a:lnTo>
                    <a:pt x="1464" y="225"/>
                  </a:lnTo>
                  <a:lnTo>
                    <a:pt x="1469" y="225"/>
                  </a:lnTo>
                  <a:lnTo>
                    <a:pt x="1472" y="226"/>
                  </a:lnTo>
                  <a:lnTo>
                    <a:pt x="1477" y="226"/>
                  </a:lnTo>
                  <a:lnTo>
                    <a:pt x="1480" y="228"/>
                  </a:lnTo>
                  <a:lnTo>
                    <a:pt x="1483" y="228"/>
                  </a:lnTo>
                  <a:lnTo>
                    <a:pt x="1487" y="230"/>
                  </a:lnTo>
                  <a:lnTo>
                    <a:pt x="1490" y="231"/>
                  </a:lnTo>
                  <a:lnTo>
                    <a:pt x="1491" y="233"/>
                  </a:lnTo>
                  <a:lnTo>
                    <a:pt x="1493" y="235"/>
                  </a:lnTo>
                  <a:lnTo>
                    <a:pt x="1495" y="235"/>
                  </a:lnTo>
                  <a:lnTo>
                    <a:pt x="1498" y="236"/>
                  </a:lnTo>
                  <a:lnTo>
                    <a:pt x="1500" y="238"/>
                  </a:lnTo>
                  <a:lnTo>
                    <a:pt x="1500" y="239"/>
                  </a:lnTo>
                  <a:lnTo>
                    <a:pt x="1501" y="241"/>
                  </a:lnTo>
                  <a:lnTo>
                    <a:pt x="1501" y="244"/>
                  </a:lnTo>
                  <a:lnTo>
                    <a:pt x="1503" y="248"/>
                  </a:lnTo>
                  <a:lnTo>
                    <a:pt x="1505" y="251"/>
                  </a:lnTo>
                  <a:lnTo>
                    <a:pt x="1536" y="251"/>
                  </a:lnTo>
                  <a:lnTo>
                    <a:pt x="1539" y="251"/>
                  </a:lnTo>
                  <a:lnTo>
                    <a:pt x="1544" y="251"/>
                  </a:lnTo>
                  <a:lnTo>
                    <a:pt x="1545" y="253"/>
                  </a:lnTo>
                  <a:lnTo>
                    <a:pt x="1547" y="256"/>
                  </a:lnTo>
                  <a:lnTo>
                    <a:pt x="1550" y="257"/>
                  </a:lnTo>
                  <a:lnTo>
                    <a:pt x="1552" y="259"/>
                  </a:lnTo>
                  <a:lnTo>
                    <a:pt x="1552" y="262"/>
                  </a:lnTo>
                  <a:lnTo>
                    <a:pt x="1554" y="264"/>
                  </a:lnTo>
                  <a:lnTo>
                    <a:pt x="1555" y="264"/>
                  </a:lnTo>
                  <a:lnTo>
                    <a:pt x="1559" y="264"/>
                  </a:lnTo>
                  <a:lnTo>
                    <a:pt x="1563" y="264"/>
                  </a:lnTo>
                  <a:lnTo>
                    <a:pt x="1568" y="264"/>
                  </a:lnTo>
                  <a:lnTo>
                    <a:pt x="1572" y="264"/>
                  </a:lnTo>
                  <a:lnTo>
                    <a:pt x="1575" y="264"/>
                  </a:lnTo>
                  <a:lnTo>
                    <a:pt x="1578" y="262"/>
                  </a:lnTo>
                  <a:lnTo>
                    <a:pt x="1578" y="257"/>
                  </a:lnTo>
                  <a:lnTo>
                    <a:pt x="1580" y="253"/>
                  </a:lnTo>
                  <a:lnTo>
                    <a:pt x="1580" y="249"/>
                  </a:lnTo>
                  <a:lnTo>
                    <a:pt x="1580" y="244"/>
                  </a:lnTo>
                  <a:lnTo>
                    <a:pt x="1580" y="241"/>
                  </a:lnTo>
                  <a:lnTo>
                    <a:pt x="1578" y="239"/>
                  </a:lnTo>
                  <a:lnTo>
                    <a:pt x="1578" y="238"/>
                  </a:lnTo>
                  <a:lnTo>
                    <a:pt x="1578" y="233"/>
                  </a:lnTo>
                  <a:lnTo>
                    <a:pt x="1578" y="228"/>
                  </a:lnTo>
                  <a:lnTo>
                    <a:pt x="1578" y="223"/>
                  </a:lnTo>
                  <a:lnTo>
                    <a:pt x="1581" y="223"/>
                  </a:lnTo>
                  <a:lnTo>
                    <a:pt x="1585" y="225"/>
                  </a:lnTo>
                  <a:lnTo>
                    <a:pt x="1588" y="225"/>
                  </a:lnTo>
                  <a:lnTo>
                    <a:pt x="1591" y="225"/>
                  </a:lnTo>
                  <a:lnTo>
                    <a:pt x="1596" y="223"/>
                  </a:lnTo>
                  <a:lnTo>
                    <a:pt x="1599" y="223"/>
                  </a:lnTo>
                  <a:lnTo>
                    <a:pt x="1603" y="221"/>
                  </a:lnTo>
                  <a:lnTo>
                    <a:pt x="1609" y="223"/>
                  </a:lnTo>
                  <a:lnTo>
                    <a:pt x="1614" y="225"/>
                  </a:lnTo>
                  <a:lnTo>
                    <a:pt x="1619" y="226"/>
                  </a:lnTo>
                  <a:lnTo>
                    <a:pt x="1626" y="230"/>
                  </a:lnTo>
                  <a:lnTo>
                    <a:pt x="1631" y="233"/>
                  </a:lnTo>
                  <a:lnTo>
                    <a:pt x="1634" y="236"/>
                  </a:lnTo>
                  <a:lnTo>
                    <a:pt x="1637" y="239"/>
                  </a:lnTo>
                  <a:lnTo>
                    <a:pt x="1640" y="241"/>
                  </a:lnTo>
                  <a:lnTo>
                    <a:pt x="1642" y="243"/>
                  </a:lnTo>
                  <a:lnTo>
                    <a:pt x="1644" y="246"/>
                  </a:lnTo>
                  <a:lnTo>
                    <a:pt x="1649" y="246"/>
                  </a:lnTo>
                  <a:lnTo>
                    <a:pt x="1654" y="248"/>
                  </a:lnTo>
                  <a:lnTo>
                    <a:pt x="1658" y="246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712" y="254"/>
                  </a:lnTo>
                  <a:lnTo>
                    <a:pt x="1716" y="254"/>
                  </a:lnTo>
                  <a:lnTo>
                    <a:pt x="1719" y="253"/>
                  </a:lnTo>
                  <a:lnTo>
                    <a:pt x="1722" y="251"/>
                  </a:lnTo>
                  <a:lnTo>
                    <a:pt x="1726" y="249"/>
                  </a:lnTo>
                  <a:lnTo>
                    <a:pt x="1730" y="249"/>
                  </a:lnTo>
                  <a:lnTo>
                    <a:pt x="1734" y="249"/>
                  </a:lnTo>
                  <a:lnTo>
                    <a:pt x="1735" y="249"/>
                  </a:lnTo>
                  <a:lnTo>
                    <a:pt x="1737" y="251"/>
                  </a:lnTo>
                  <a:lnTo>
                    <a:pt x="1739" y="253"/>
                  </a:lnTo>
                  <a:lnTo>
                    <a:pt x="1740" y="253"/>
                  </a:lnTo>
                  <a:lnTo>
                    <a:pt x="1742" y="253"/>
                  </a:lnTo>
                  <a:lnTo>
                    <a:pt x="1745" y="253"/>
                  </a:lnTo>
                  <a:lnTo>
                    <a:pt x="1747" y="253"/>
                  </a:lnTo>
                  <a:lnTo>
                    <a:pt x="1750" y="254"/>
                  </a:lnTo>
                  <a:lnTo>
                    <a:pt x="1753" y="256"/>
                  </a:lnTo>
                  <a:lnTo>
                    <a:pt x="1755" y="257"/>
                  </a:lnTo>
                  <a:lnTo>
                    <a:pt x="1757" y="259"/>
                  </a:lnTo>
                  <a:lnTo>
                    <a:pt x="1758" y="261"/>
                  </a:lnTo>
                  <a:lnTo>
                    <a:pt x="1760" y="264"/>
                  </a:lnTo>
                  <a:lnTo>
                    <a:pt x="1760" y="266"/>
                  </a:lnTo>
                  <a:lnTo>
                    <a:pt x="1758" y="267"/>
                  </a:lnTo>
                  <a:lnTo>
                    <a:pt x="1760" y="271"/>
                  </a:lnTo>
                  <a:lnTo>
                    <a:pt x="1758" y="274"/>
                  </a:lnTo>
                  <a:lnTo>
                    <a:pt x="1760" y="275"/>
                  </a:lnTo>
                  <a:lnTo>
                    <a:pt x="1762" y="277"/>
                  </a:lnTo>
                  <a:lnTo>
                    <a:pt x="1763" y="280"/>
                  </a:lnTo>
                  <a:lnTo>
                    <a:pt x="1765" y="282"/>
                  </a:lnTo>
                  <a:lnTo>
                    <a:pt x="1766" y="285"/>
                  </a:lnTo>
                  <a:lnTo>
                    <a:pt x="1768" y="289"/>
                  </a:lnTo>
                  <a:lnTo>
                    <a:pt x="1768" y="292"/>
                  </a:lnTo>
                  <a:lnTo>
                    <a:pt x="1770" y="293"/>
                  </a:lnTo>
                  <a:lnTo>
                    <a:pt x="1773" y="297"/>
                  </a:lnTo>
                  <a:lnTo>
                    <a:pt x="1776" y="298"/>
                  </a:lnTo>
                  <a:lnTo>
                    <a:pt x="1780" y="302"/>
                  </a:lnTo>
                  <a:lnTo>
                    <a:pt x="1781" y="305"/>
                  </a:lnTo>
                  <a:lnTo>
                    <a:pt x="1784" y="308"/>
                  </a:lnTo>
                  <a:lnTo>
                    <a:pt x="1786" y="311"/>
                  </a:lnTo>
                  <a:lnTo>
                    <a:pt x="1788" y="315"/>
                  </a:lnTo>
                  <a:lnTo>
                    <a:pt x="1791" y="320"/>
                  </a:lnTo>
                  <a:lnTo>
                    <a:pt x="1793" y="325"/>
                  </a:lnTo>
                  <a:lnTo>
                    <a:pt x="1793" y="328"/>
                  </a:lnTo>
                  <a:lnTo>
                    <a:pt x="1791" y="333"/>
                  </a:lnTo>
                  <a:lnTo>
                    <a:pt x="1793" y="336"/>
                  </a:lnTo>
                  <a:lnTo>
                    <a:pt x="1793" y="339"/>
                  </a:lnTo>
                  <a:lnTo>
                    <a:pt x="1794" y="341"/>
                  </a:lnTo>
                  <a:lnTo>
                    <a:pt x="1796" y="343"/>
                  </a:lnTo>
                  <a:lnTo>
                    <a:pt x="1798" y="346"/>
                  </a:lnTo>
                  <a:lnTo>
                    <a:pt x="1801" y="349"/>
                  </a:lnTo>
                  <a:lnTo>
                    <a:pt x="1804" y="352"/>
                  </a:lnTo>
                  <a:lnTo>
                    <a:pt x="1806" y="356"/>
                  </a:lnTo>
                  <a:lnTo>
                    <a:pt x="1807" y="357"/>
                  </a:lnTo>
                  <a:lnTo>
                    <a:pt x="1809" y="359"/>
                  </a:lnTo>
                  <a:lnTo>
                    <a:pt x="1811" y="362"/>
                  </a:lnTo>
                  <a:lnTo>
                    <a:pt x="1812" y="365"/>
                  </a:lnTo>
                  <a:lnTo>
                    <a:pt x="1812" y="369"/>
                  </a:lnTo>
                  <a:lnTo>
                    <a:pt x="1812" y="372"/>
                  </a:lnTo>
                  <a:lnTo>
                    <a:pt x="1812" y="377"/>
                  </a:lnTo>
                  <a:lnTo>
                    <a:pt x="1812" y="380"/>
                  </a:lnTo>
                  <a:lnTo>
                    <a:pt x="1812" y="383"/>
                  </a:lnTo>
                  <a:lnTo>
                    <a:pt x="1812" y="387"/>
                  </a:lnTo>
                  <a:lnTo>
                    <a:pt x="1814" y="390"/>
                  </a:lnTo>
                  <a:lnTo>
                    <a:pt x="1816" y="393"/>
                  </a:lnTo>
                  <a:lnTo>
                    <a:pt x="1817" y="395"/>
                  </a:lnTo>
                  <a:lnTo>
                    <a:pt x="1819" y="395"/>
                  </a:lnTo>
                  <a:lnTo>
                    <a:pt x="1820" y="395"/>
                  </a:lnTo>
                  <a:lnTo>
                    <a:pt x="1822" y="397"/>
                  </a:lnTo>
                  <a:lnTo>
                    <a:pt x="1824" y="400"/>
                  </a:lnTo>
                  <a:lnTo>
                    <a:pt x="1825" y="403"/>
                  </a:lnTo>
                  <a:lnTo>
                    <a:pt x="1827" y="406"/>
                  </a:lnTo>
                  <a:lnTo>
                    <a:pt x="1829" y="411"/>
                  </a:lnTo>
                  <a:lnTo>
                    <a:pt x="1832" y="415"/>
                  </a:lnTo>
                  <a:lnTo>
                    <a:pt x="1834" y="418"/>
                  </a:lnTo>
                  <a:lnTo>
                    <a:pt x="1835" y="419"/>
                  </a:lnTo>
                  <a:lnTo>
                    <a:pt x="1837" y="421"/>
                  </a:lnTo>
                  <a:lnTo>
                    <a:pt x="1837" y="426"/>
                  </a:lnTo>
                  <a:lnTo>
                    <a:pt x="1838" y="429"/>
                  </a:lnTo>
                  <a:lnTo>
                    <a:pt x="1838" y="434"/>
                  </a:lnTo>
                  <a:lnTo>
                    <a:pt x="1838" y="441"/>
                  </a:lnTo>
                  <a:lnTo>
                    <a:pt x="1837" y="442"/>
                  </a:lnTo>
                  <a:lnTo>
                    <a:pt x="1837" y="444"/>
                  </a:lnTo>
                  <a:lnTo>
                    <a:pt x="1837" y="447"/>
                  </a:lnTo>
                  <a:lnTo>
                    <a:pt x="1837" y="449"/>
                  </a:lnTo>
                  <a:lnTo>
                    <a:pt x="1838" y="451"/>
                  </a:lnTo>
                  <a:lnTo>
                    <a:pt x="1840" y="451"/>
                  </a:lnTo>
                  <a:lnTo>
                    <a:pt x="1840" y="452"/>
                  </a:lnTo>
                  <a:lnTo>
                    <a:pt x="1843" y="457"/>
                  </a:lnTo>
                  <a:lnTo>
                    <a:pt x="1847" y="462"/>
                  </a:lnTo>
                  <a:lnTo>
                    <a:pt x="1850" y="465"/>
                  </a:lnTo>
                  <a:lnTo>
                    <a:pt x="1853" y="467"/>
                  </a:lnTo>
                  <a:lnTo>
                    <a:pt x="1855" y="469"/>
                  </a:lnTo>
                  <a:lnTo>
                    <a:pt x="1856" y="470"/>
                  </a:lnTo>
                  <a:lnTo>
                    <a:pt x="1858" y="475"/>
                  </a:lnTo>
                  <a:lnTo>
                    <a:pt x="1858" y="478"/>
                  </a:lnTo>
                  <a:lnTo>
                    <a:pt x="1858" y="483"/>
                  </a:lnTo>
                  <a:lnTo>
                    <a:pt x="1858" y="487"/>
                  </a:lnTo>
                  <a:lnTo>
                    <a:pt x="1860" y="490"/>
                  </a:lnTo>
                  <a:lnTo>
                    <a:pt x="1861" y="495"/>
                  </a:lnTo>
                  <a:lnTo>
                    <a:pt x="1863" y="498"/>
                  </a:lnTo>
                  <a:lnTo>
                    <a:pt x="1866" y="501"/>
                  </a:lnTo>
                  <a:lnTo>
                    <a:pt x="1870" y="505"/>
                  </a:lnTo>
                  <a:lnTo>
                    <a:pt x="1873" y="506"/>
                  </a:lnTo>
                  <a:lnTo>
                    <a:pt x="1874" y="506"/>
                  </a:lnTo>
                  <a:lnTo>
                    <a:pt x="1876" y="506"/>
                  </a:lnTo>
                  <a:lnTo>
                    <a:pt x="1879" y="506"/>
                  </a:lnTo>
                  <a:lnTo>
                    <a:pt x="1883" y="508"/>
                  </a:lnTo>
                  <a:lnTo>
                    <a:pt x="1884" y="509"/>
                  </a:lnTo>
                  <a:lnTo>
                    <a:pt x="1886" y="511"/>
                  </a:lnTo>
                  <a:lnTo>
                    <a:pt x="1888" y="514"/>
                  </a:lnTo>
                  <a:lnTo>
                    <a:pt x="1889" y="516"/>
                  </a:lnTo>
                  <a:lnTo>
                    <a:pt x="1892" y="518"/>
                  </a:lnTo>
                  <a:lnTo>
                    <a:pt x="1896" y="519"/>
                  </a:lnTo>
                  <a:lnTo>
                    <a:pt x="1897" y="521"/>
                  </a:lnTo>
                  <a:lnTo>
                    <a:pt x="1899" y="523"/>
                  </a:lnTo>
                  <a:lnTo>
                    <a:pt x="1901" y="526"/>
                  </a:lnTo>
                  <a:lnTo>
                    <a:pt x="1902" y="527"/>
                  </a:lnTo>
                  <a:lnTo>
                    <a:pt x="1904" y="531"/>
                  </a:lnTo>
                  <a:lnTo>
                    <a:pt x="1907" y="532"/>
                  </a:lnTo>
                  <a:lnTo>
                    <a:pt x="1909" y="532"/>
                  </a:lnTo>
                  <a:lnTo>
                    <a:pt x="1912" y="531"/>
                  </a:lnTo>
                  <a:lnTo>
                    <a:pt x="1914" y="532"/>
                  </a:lnTo>
                  <a:lnTo>
                    <a:pt x="1915" y="532"/>
                  </a:lnTo>
                  <a:lnTo>
                    <a:pt x="1917" y="534"/>
                  </a:lnTo>
                  <a:lnTo>
                    <a:pt x="1920" y="536"/>
                  </a:lnTo>
                  <a:lnTo>
                    <a:pt x="1920" y="539"/>
                  </a:lnTo>
                  <a:lnTo>
                    <a:pt x="1919" y="541"/>
                  </a:lnTo>
                  <a:lnTo>
                    <a:pt x="1920" y="542"/>
                  </a:lnTo>
                  <a:lnTo>
                    <a:pt x="1922" y="549"/>
                  </a:lnTo>
                  <a:lnTo>
                    <a:pt x="1924" y="550"/>
                  </a:lnTo>
                  <a:lnTo>
                    <a:pt x="1925" y="550"/>
                  </a:lnTo>
                  <a:lnTo>
                    <a:pt x="1927" y="550"/>
                  </a:lnTo>
                  <a:lnTo>
                    <a:pt x="1929" y="552"/>
                  </a:lnTo>
                  <a:lnTo>
                    <a:pt x="1930" y="554"/>
                  </a:lnTo>
                  <a:lnTo>
                    <a:pt x="1929" y="557"/>
                  </a:lnTo>
                  <a:lnTo>
                    <a:pt x="1929" y="559"/>
                  </a:lnTo>
                  <a:lnTo>
                    <a:pt x="1930" y="560"/>
                  </a:lnTo>
                  <a:lnTo>
                    <a:pt x="1932" y="562"/>
                  </a:lnTo>
                  <a:lnTo>
                    <a:pt x="1933" y="565"/>
                  </a:lnTo>
                  <a:lnTo>
                    <a:pt x="1937" y="572"/>
                  </a:lnTo>
                  <a:lnTo>
                    <a:pt x="1938" y="572"/>
                  </a:lnTo>
                  <a:lnTo>
                    <a:pt x="1942" y="573"/>
                  </a:lnTo>
                  <a:lnTo>
                    <a:pt x="1945" y="573"/>
                  </a:lnTo>
                  <a:lnTo>
                    <a:pt x="1947" y="575"/>
                  </a:lnTo>
                  <a:lnTo>
                    <a:pt x="1951" y="575"/>
                  </a:lnTo>
                  <a:lnTo>
                    <a:pt x="1955" y="575"/>
                  </a:lnTo>
                  <a:lnTo>
                    <a:pt x="1960" y="575"/>
                  </a:lnTo>
                  <a:lnTo>
                    <a:pt x="1963" y="573"/>
                  </a:lnTo>
                  <a:lnTo>
                    <a:pt x="1968" y="573"/>
                  </a:lnTo>
                  <a:lnTo>
                    <a:pt x="1971" y="573"/>
                  </a:lnTo>
                  <a:lnTo>
                    <a:pt x="1978" y="573"/>
                  </a:lnTo>
                  <a:lnTo>
                    <a:pt x="1981" y="573"/>
                  </a:lnTo>
                  <a:lnTo>
                    <a:pt x="1984" y="575"/>
                  </a:lnTo>
                  <a:lnTo>
                    <a:pt x="1989" y="575"/>
                  </a:lnTo>
                  <a:lnTo>
                    <a:pt x="1996" y="575"/>
                  </a:lnTo>
                  <a:lnTo>
                    <a:pt x="2001" y="573"/>
                  </a:lnTo>
                  <a:lnTo>
                    <a:pt x="2005" y="570"/>
                  </a:lnTo>
                  <a:lnTo>
                    <a:pt x="2010" y="567"/>
                  </a:lnTo>
                  <a:lnTo>
                    <a:pt x="2014" y="565"/>
                  </a:lnTo>
                  <a:lnTo>
                    <a:pt x="2015" y="563"/>
                  </a:lnTo>
                  <a:lnTo>
                    <a:pt x="2017" y="562"/>
                  </a:lnTo>
                  <a:lnTo>
                    <a:pt x="2022" y="560"/>
                  </a:lnTo>
                  <a:lnTo>
                    <a:pt x="2028" y="560"/>
                  </a:lnTo>
                  <a:lnTo>
                    <a:pt x="2032" y="560"/>
                  </a:lnTo>
                  <a:lnTo>
                    <a:pt x="2035" y="560"/>
                  </a:lnTo>
                  <a:lnTo>
                    <a:pt x="2038" y="562"/>
                  </a:lnTo>
                  <a:lnTo>
                    <a:pt x="2038" y="573"/>
                  </a:lnTo>
                  <a:lnTo>
                    <a:pt x="2037" y="580"/>
                  </a:lnTo>
                  <a:lnTo>
                    <a:pt x="2035" y="585"/>
                  </a:lnTo>
                  <a:lnTo>
                    <a:pt x="2033" y="590"/>
                  </a:lnTo>
                  <a:lnTo>
                    <a:pt x="2033" y="595"/>
                  </a:lnTo>
                  <a:lnTo>
                    <a:pt x="2033" y="600"/>
                  </a:lnTo>
                  <a:lnTo>
                    <a:pt x="2033" y="603"/>
                  </a:lnTo>
                  <a:lnTo>
                    <a:pt x="2033" y="608"/>
                  </a:lnTo>
                  <a:lnTo>
                    <a:pt x="2033" y="614"/>
                  </a:lnTo>
                  <a:lnTo>
                    <a:pt x="2032" y="619"/>
                  </a:lnTo>
                  <a:lnTo>
                    <a:pt x="2030" y="622"/>
                  </a:lnTo>
                  <a:lnTo>
                    <a:pt x="2028" y="624"/>
                  </a:lnTo>
                  <a:lnTo>
                    <a:pt x="2027" y="626"/>
                  </a:lnTo>
                  <a:lnTo>
                    <a:pt x="2025" y="629"/>
                  </a:lnTo>
                  <a:lnTo>
                    <a:pt x="2022" y="632"/>
                  </a:lnTo>
                  <a:lnTo>
                    <a:pt x="2019" y="636"/>
                  </a:lnTo>
                  <a:lnTo>
                    <a:pt x="2014" y="637"/>
                  </a:lnTo>
                  <a:lnTo>
                    <a:pt x="2010" y="640"/>
                  </a:lnTo>
                  <a:lnTo>
                    <a:pt x="2007" y="644"/>
                  </a:lnTo>
                  <a:lnTo>
                    <a:pt x="2005" y="645"/>
                  </a:lnTo>
                  <a:lnTo>
                    <a:pt x="2004" y="645"/>
                  </a:lnTo>
                  <a:lnTo>
                    <a:pt x="2002" y="647"/>
                  </a:lnTo>
                  <a:lnTo>
                    <a:pt x="2002" y="649"/>
                  </a:lnTo>
                  <a:lnTo>
                    <a:pt x="2001" y="654"/>
                  </a:lnTo>
                  <a:lnTo>
                    <a:pt x="1999" y="658"/>
                  </a:lnTo>
                  <a:lnTo>
                    <a:pt x="1999" y="662"/>
                  </a:lnTo>
                  <a:lnTo>
                    <a:pt x="1997" y="667"/>
                  </a:lnTo>
                  <a:lnTo>
                    <a:pt x="1994" y="670"/>
                  </a:lnTo>
                  <a:lnTo>
                    <a:pt x="1992" y="673"/>
                  </a:lnTo>
                  <a:lnTo>
                    <a:pt x="1991" y="675"/>
                  </a:lnTo>
                  <a:lnTo>
                    <a:pt x="1987" y="675"/>
                  </a:lnTo>
                  <a:lnTo>
                    <a:pt x="1986" y="676"/>
                  </a:lnTo>
                  <a:lnTo>
                    <a:pt x="1983" y="680"/>
                  </a:lnTo>
                  <a:lnTo>
                    <a:pt x="1979" y="681"/>
                  </a:lnTo>
                  <a:lnTo>
                    <a:pt x="1976" y="683"/>
                  </a:lnTo>
                  <a:lnTo>
                    <a:pt x="1973" y="686"/>
                  </a:lnTo>
                  <a:lnTo>
                    <a:pt x="1971" y="686"/>
                  </a:lnTo>
                  <a:lnTo>
                    <a:pt x="1969" y="686"/>
                  </a:lnTo>
                  <a:lnTo>
                    <a:pt x="1966" y="688"/>
                  </a:lnTo>
                  <a:lnTo>
                    <a:pt x="1966" y="688"/>
                  </a:lnTo>
                  <a:lnTo>
                    <a:pt x="1966" y="691"/>
                  </a:lnTo>
                  <a:lnTo>
                    <a:pt x="1966" y="693"/>
                  </a:lnTo>
                  <a:lnTo>
                    <a:pt x="1965" y="694"/>
                  </a:lnTo>
                  <a:lnTo>
                    <a:pt x="1963" y="696"/>
                  </a:lnTo>
                  <a:lnTo>
                    <a:pt x="1961" y="696"/>
                  </a:lnTo>
                  <a:lnTo>
                    <a:pt x="1960" y="698"/>
                  </a:lnTo>
                  <a:lnTo>
                    <a:pt x="1958" y="701"/>
                  </a:lnTo>
                  <a:lnTo>
                    <a:pt x="1956" y="703"/>
                  </a:lnTo>
                  <a:lnTo>
                    <a:pt x="1956" y="704"/>
                  </a:lnTo>
                  <a:lnTo>
                    <a:pt x="1951" y="708"/>
                  </a:lnTo>
                  <a:lnTo>
                    <a:pt x="1948" y="711"/>
                  </a:lnTo>
                  <a:lnTo>
                    <a:pt x="1943" y="712"/>
                  </a:lnTo>
                  <a:lnTo>
                    <a:pt x="1942" y="714"/>
                  </a:lnTo>
                  <a:lnTo>
                    <a:pt x="1938" y="717"/>
                  </a:lnTo>
                  <a:lnTo>
                    <a:pt x="1937" y="719"/>
                  </a:lnTo>
                  <a:lnTo>
                    <a:pt x="1933" y="722"/>
                  </a:lnTo>
                  <a:lnTo>
                    <a:pt x="1930" y="726"/>
                  </a:lnTo>
                  <a:lnTo>
                    <a:pt x="1924" y="730"/>
                  </a:lnTo>
                  <a:lnTo>
                    <a:pt x="1919" y="737"/>
                  </a:lnTo>
                  <a:lnTo>
                    <a:pt x="1915" y="739"/>
                  </a:lnTo>
                  <a:lnTo>
                    <a:pt x="1914" y="742"/>
                  </a:lnTo>
                  <a:lnTo>
                    <a:pt x="1911" y="745"/>
                  </a:lnTo>
                  <a:lnTo>
                    <a:pt x="1907" y="747"/>
                  </a:lnTo>
                  <a:lnTo>
                    <a:pt x="1906" y="748"/>
                  </a:lnTo>
                  <a:lnTo>
                    <a:pt x="1902" y="750"/>
                  </a:lnTo>
                  <a:lnTo>
                    <a:pt x="1901" y="752"/>
                  </a:lnTo>
                  <a:lnTo>
                    <a:pt x="1897" y="758"/>
                  </a:lnTo>
                  <a:lnTo>
                    <a:pt x="1894" y="765"/>
                  </a:lnTo>
                  <a:lnTo>
                    <a:pt x="1894" y="768"/>
                  </a:lnTo>
                  <a:lnTo>
                    <a:pt x="1892" y="771"/>
                  </a:lnTo>
                  <a:lnTo>
                    <a:pt x="1891" y="773"/>
                  </a:lnTo>
                  <a:lnTo>
                    <a:pt x="1889" y="775"/>
                  </a:lnTo>
                  <a:lnTo>
                    <a:pt x="1888" y="778"/>
                  </a:lnTo>
                  <a:lnTo>
                    <a:pt x="1888" y="780"/>
                  </a:lnTo>
                  <a:lnTo>
                    <a:pt x="1886" y="783"/>
                  </a:lnTo>
                  <a:lnTo>
                    <a:pt x="1883" y="789"/>
                  </a:lnTo>
                  <a:lnTo>
                    <a:pt x="1879" y="793"/>
                  </a:lnTo>
                  <a:lnTo>
                    <a:pt x="1874" y="798"/>
                  </a:lnTo>
                  <a:lnTo>
                    <a:pt x="1871" y="802"/>
                  </a:lnTo>
                  <a:lnTo>
                    <a:pt x="1870" y="804"/>
                  </a:lnTo>
                  <a:lnTo>
                    <a:pt x="1868" y="804"/>
                  </a:lnTo>
                  <a:lnTo>
                    <a:pt x="1866" y="806"/>
                  </a:lnTo>
                  <a:lnTo>
                    <a:pt x="1865" y="807"/>
                  </a:lnTo>
                  <a:lnTo>
                    <a:pt x="1865" y="811"/>
                  </a:lnTo>
                  <a:lnTo>
                    <a:pt x="1865" y="814"/>
                  </a:lnTo>
                  <a:lnTo>
                    <a:pt x="1863" y="817"/>
                  </a:lnTo>
                  <a:lnTo>
                    <a:pt x="1863" y="822"/>
                  </a:lnTo>
                  <a:lnTo>
                    <a:pt x="1863" y="825"/>
                  </a:lnTo>
                  <a:lnTo>
                    <a:pt x="1863" y="829"/>
                  </a:lnTo>
                  <a:lnTo>
                    <a:pt x="1865" y="830"/>
                  </a:lnTo>
                  <a:lnTo>
                    <a:pt x="1866" y="832"/>
                  </a:lnTo>
                  <a:lnTo>
                    <a:pt x="1866" y="834"/>
                  </a:lnTo>
                  <a:lnTo>
                    <a:pt x="1868" y="837"/>
                  </a:lnTo>
                  <a:lnTo>
                    <a:pt x="1870" y="838"/>
                  </a:lnTo>
                  <a:lnTo>
                    <a:pt x="1870" y="840"/>
                  </a:lnTo>
                  <a:lnTo>
                    <a:pt x="1868" y="843"/>
                  </a:lnTo>
                  <a:lnTo>
                    <a:pt x="1868" y="845"/>
                  </a:lnTo>
                  <a:lnTo>
                    <a:pt x="1868" y="847"/>
                  </a:lnTo>
                  <a:lnTo>
                    <a:pt x="1870" y="848"/>
                  </a:lnTo>
                  <a:lnTo>
                    <a:pt x="1870" y="852"/>
                  </a:lnTo>
                  <a:lnTo>
                    <a:pt x="1868" y="855"/>
                  </a:lnTo>
                  <a:lnTo>
                    <a:pt x="1866" y="860"/>
                  </a:lnTo>
                  <a:lnTo>
                    <a:pt x="1866" y="863"/>
                  </a:lnTo>
                  <a:lnTo>
                    <a:pt x="1870" y="871"/>
                  </a:lnTo>
                  <a:lnTo>
                    <a:pt x="1871" y="878"/>
                  </a:lnTo>
                  <a:lnTo>
                    <a:pt x="1876" y="884"/>
                  </a:lnTo>
                  <a:lnTo>
                    <a:pt x="1878" y="886"/>
                  </a:lnTo>
                  <a:lnTo>
                    <a:pt x="1879" y="888"/>
                  </a:lnTo>
                  <a:lnTo>
                    <a:pt x="1881" y="889"/>
                  </a:lnTo>
                  <a:lnTo>
                    <a:pt x="1881" y="927"/>
                  </a:lnTo>
                  <a:lnTo>
                    <a:pt x="1883" y="928"/>
                  </a:lnTo>
                  <a:lnTo>
                    <a:pt x="1884" y="930"/>
                  </a:lnTo>
                  <a:lnTo>
                    <a:pt x="1884" y="933"/>
                  </a:lnTo>
                  <a:lnTo>
                    <a:pt x="1884" y="938"/>
                  </a:lnTo>
                  <a:lnTo>
                    <a:pt x="1884" y="942"/>
                  </a:lnTo>
                  <a:lnTo>
                    <a:pt x="1884" y="951"/>
                  </a:lnTo>
                  <a:lnTo>
                    <a:pt x="1884" y="955"/>
                  </a:lnTo>
                  <a:lnTo>
                    <a:pt x="1884" y="956"/>
                  </a:lnTo>
                  <a:lnTo>
                    <a:pt x="1883" y="958"/>
                  </a:lnTo>
                  <a:lnTo>
                    <a:pt x="1883" y="963"/>
                  </a:lnTo>
                  <a:lnTo>
                    <a:pt x="1884" y="966"/>
                  </a:lnTo>
                  <a:lnTo>
                    <a:pt x="1883" y="971"/>
                  </a:lnTo>
                  <a:lnTo>
                    <a:pt x="1881" y="976"/>
                  </a:lnTo>
                  <a:lnTo>
                    <a:pt x="1879" y="979"/>
                  </a:lnTo>
                  <a:lnTo>
                    <a:pt x="1876" y="982"/>
                  </a:lnTo>
                  <a:lnTo>
                    <a:pt x="1871" y="986"/>
                  </a:lnTo>
                  <a:lnTo>
                    <a:pt x="1868" y="989"/>
                  </a:lnTo>
                  <a:lnTo>
                    <a:pt x="1863" y="991"/>
                  </a:lnTo>
                  <a:lnTo>
                    <a:pt x="1861" y="992"/>
                  </a:lnTo>
                  <a:lnTo>
                    <a:pt x="1858" y="994"/>
                  </a:lnTo>
                  <a:lnTo>
                    <a:pt x="1856" y="996"/>
                  </a:lnTo>
                  <a:lnTo>
                    <a:pt x="1853" y="996"/>
                  </a:lnTo>
                  <a:lnTo>
                    <a:pt x="1850" y="996"/>
                  </a:lnTo>
                  <a:lnTo>
                    <a:pt x="1847" y="997"/>
                  </a:lnTo>
                  <a:lnTo>
                    <a:pt x="1843" y="997"/>
                  </a:lnTo>
                  <a:lnTo>
                    <a:pt x="1840" y="999"/>
                  </a:lnTo>
                  <a:lnTo>
                    <a:pt x="1835" y="1000"/>
                  </a:lnTo>
                  <a:lnTo>
                    <a:pt x="1832" y="1004"/>
                  </a:lnTo>
                  <a:lnTo>
                    <a:pt x="1830" y="1005"/>
                  </a:lnTo>
                  <a:lnTo>
                    <a:pt x="1829" y="1007"/>
                  </a:lnTo>
                  <a:lnTo>
                    <a:pt x="1829" y="1010"/>
                  </a:lnTo>
                  <a:lnTo>
                    <a:pt x="1825" y="1014"/>
                  </a:lnTo>
                  <a:lnTo>
                    <a:pt x="1822" y="1017"/>
                  </a:lnTo>
                  <a:lnTo>
                    <a:pt x="1820" y="1019"/>
                  </a:lnTo>
                  <a:lnTo>
                    <a:pt x="1820" y="1020"/>
                  </a:lnTo>
                  <a:lnTo>
                    <a:pt x="1819" y="1022"/>
                  </a:lnTo>
                  <a:lnTo>
                    <a:pt x="1817" y="1023"/>
                  </a:lnTo>
                  <a:lnTo>
                    <a:pt x="1814" y="1023"/>
                  </a:lnTo>
                  <a:lnTo>
                    <a:pt x="1812" y="1023"/>
                  </a:lnTo>
                  <a:lnTo>
                    <a:pt x="1809" y="1027"/>
                  </a:lnTo>
                  <a:lnTo>
                    <a:pt x="1806" y="1030"/>
                  </a:lnTo>
                  <a:lnTo>
                    <a:pt x="1804" y="1033"/>
                  </a:lnTo>
                  <a:lnTo>
                    <a:pt x="1801" y="1037"/>
                  </a:lnTo>
                  <a:lnTo>
                    <a:pt x="1799" y="1038"/>
                  </a:lnTo>
                  <a:lnTo>
                    <a:pt x="1798" y="1040"/>
                  </a:lnTo>
                  <a:lnTo>
                    <a:pt x="1796" y="1041"/>
                  </a:lnTo>
                  <a:lnTo>
                    <a:pt x="1796" y="1043"/>
                  </a:lnTo>
                  <a:lnTo>
                    <a:pt x="1796" y="1046"/>
                  </a:lnTo>
                  <a:lnTo>
                    <a:pt x="1798" y="1050"/>
                  </a:lnTo>
                  <a:lnTo>
                    <a:pt x="1799" y="1053"/>
                  </a:lnTo>
                  <a:lnTo>
                    <a:pt x="1801" y="1056"/>
                  </a:lnTo>
                  <a:lnTo>
                    <a:pt x="1804" y="1061"/>
                  </a:lnTo>
                  <a:lnTo>
                    <a:pt x="1806" y="1068"/>
                  </a:lnTo>
                  <a:lnTo>
                    <a:pt x="1807" y="1074"/>
                  </a:lnTo>
                  <a:lnTo>
                    <a:pt x="1809" y="1081"/>
                  </a:lnTo>
                  <a:lnTo>
                    <a:pt x="1811" y="1087"/>
                  </a:lnTo>
                  <a:lnTo>
                    <a:pt x="1812" y="1094"/>
                  </a:lnTo>
                  <a:lnTo>
                    <a:pt x="1812" y="1100"/>
                  </a:lnTo>
                  <a:lnTo>
                    <a:pt x="1812" y="1102"/>
                  </a:lnTo>
                  <a:lnTo>
                    <a:pt x="1812" y="1104"/>
                  </a:lnTo>
                  <a:lnTo>
                    <a:pt x="1812" y="1105"/>
                  </a:lnTo>
                  <a:lnTo>
                    <a:pt x="1811" y="1107"/>
                  </a:lnTo>
                  <a:lnTo>
                    <a:pt x="1809" y="1107"/>
                  </a:lnTo>
                  <a:lnTo>
                    <a:pt x="1807" y="1107"/>
                  </a:lnTo>
                  <a:lnTo>
                    <a:pt x="1806" y="1107"/>
                  </a:lnTo>
                  <a:lnTo>
                    <a:pt x="1802" y="1110"/>
                  </a:lnTo>
                  <a:lnTo>
                    <a:pt x="1799" y="1112"/>
                  </a:lnTo>
                  <a:lnTo>
                    <a:pt x="1798" y="1113"/>
                  </a:lnTo>
                  <a:lnTo>
                    <a:pt x="1798" y="1117"/>
                  </a:lnTo>
                  <a:lnTo>
                    <a:pt x="1796" y="1118"/>
                  </a:lnTo>
                  <a:lnTo>
                    <a:pt x="1793" y="1122"/>
                  </a:lnTo>
                  <a:lnTo>
                    <a:pt x="1789" y="1123"/>
                  </a:lnTo>
                  <a:lnTo>
                    <a:pt x="1788" y="1125"/>
                  </a:lnTo>
                  <a:lnTo>
                    <a:pt x="1786" y="1127"/>
                  </a:lnTo>
                  <a:lnTo>
                    <a:pt x="1784" y="1128"/>
                  </a:lnTo>
                  <a:lnTo>
                    <a:pt x="1783" y="1130"/>
                  </a:lnTo>
                  <a:lnTo>
                    <a:pt x="1780" y="1130"/>
                  </a:lnTo>
                  <a:lnTo>
                    <a:pt x="1776" y="1130"/>
                  </a:lnTo>
                  <a:lnTo>
                    <a:pt x="1773" y="1130"/>
                  </a:lnTo>
                  <a:lnTo>
                    <a:pt x="1770" y="1130"/>
                  </a:lnTo>
                  <a:lnTo>
                    <a:pt x="1768" y="1131"/>
                  </a:lnTo>
                  <a:lnTo>
                    <a:pt x="1766" y="1133"/>
                  </a:lnTo>
                  <a:lnTo>
                    <a:pt x="1763" y="1135"/>
                  </a:lnTo>
                  <a:lnTo>
                    <a:pt x="1765" y="1138"/>
                  </a:lnTo>
                  <a:lnTo>
                    <a:pt x="1765" y="1141"/>
                  </a:lnTo>
                  <a:lnTo>
                    <a:pt x="1766" y="1143"/>
                  </a:lnTo>
                  <a:lnTo>
                    <a:pt x="1768" y="1145"/>
                  </a:lnTo>
                  <a:lnTo>
                    <a:pt x="1770" y="1146"/>
                  </a:lnTo>
                  <a:lnTo>
                    <a:pt x="1771" y="1149"/>
                  </a:lnTo>
                  <a:lnTo>
                    <a:pt x="1770" y="1153"/>
                  </a:lnTo>
                  <a:lnTo>
                    <a:pt x="1770" y="1156"/>
                  </a:lnTo>
                  <a:lnTo>
                    <a:pt x="1770" y="1163"/>
                  </a:lnTo>
                  <a:lnTo>
                    <a:pt x="1770" y="1167"/>
                  </a:lnTo>
                  <a:lnTo>
                    <a:pt x="1768" y="1172"/>
                  </a:lnTo>
                  <a:lnTo>
                    <a:pt x="1766" y="1174"/>
                  </a:lnTo>
                  <a:lnTo>
                    <a:pt x="1765" y="1176"/>
                  </a:lnTo>
                  <a:lnTo>
                    <a:pt x="1762" y="1179"/>
                  </a:lnTo>
                  <a:lnTo>
                    <a:pt x="1760" y="1181"/>
                  </a:lnTo>
                  <a:lnTo>
                    <a:pt x="1758" y="1182"/>
                  </a:lnTo>
                  <a:lnTo>
                    <a:pt x="1757" y="1184"/>
                  </a:lnTo>
                  <a:lnTo>
                    <a:pt x="1755" y="1187"/>
                  </a:lnTo>
                  <a:lnTo>
                    <a:pt x="1755" y="1189"/>
                  </a:lnTo>
                  <a:lnTo>
                    <a:pt x="1755" y="1190"/>
                  </a:lnTo>
                  <a:lnTo>
                    <a:pt x="1750" y="1195"/>
                  </a:lnTo>
                  <a:lnTo>
                    <a:pt x="1747" y="1199"/>
                  </a:lnTo>
                  <a:lnTo>
                    <a:pt x="1742" y="1202"/>
                  </a:lnTo>
                  <a:lnTo>
                    <a:pt x="1739" y="1203"/>
                  </a:lnTo>
                  <a:lnTo>
                    <a:pt x="1737" y="1205"/>
                  </a:lnTo>
                  <a:lnTo>
                    <a:pt x="1735" y="1208"/>
                  </a:lnTo>
                  <a:lnTo>
                    <a:pt x="1734" y="1212"/>
                  </a:lnTo>
                  <a:lnTo>
                    <a:pt x="1732" y="1217"/>
                  </a:lnTo>
                  <a:lnTo>
                    <a:pt x="1730" y="1221"/>
                  </a:lnTo>
                  <a:lnTo>
                    <a:pt x="1729" y="1223"/>
                  </a:lnTo>
                  <a:lnTo>
                    <a:pt x="1727" y="1225"/>
                  </a:lnTo>
                  <a:lnTo>
                    <a:pt x="1724" y="1226"/>
                  </a:lnTo>
                  <a:lnTo>
                    <a:pt x="1721" y="1230"/>
                  </a:lnTo>
                  <a:lnTo>
                    <a:pt x="1717" y="1233"/>
                  </a:lnTo>
                  <a:lnTo>
                    <a:pt x="1712" y="1238"/>
                  </a:lnTo>
                  <a:lnTo>
                    <a:pt x="1709" y="1239"/>
                  </a:lnTo>
                  <a:lnTo>
                    <a:pt x="1708" y="1239"/>
                  </a:lnTo>
                  <a:lnTo>
                    <a:pt x="1706" y="1241"/>
                  </a:lnTo>
                  <a:lnTo>
                    <a:pt x="1706" y="1243"/>
                  </a:lnTo>
                  <a:lnTo>
                    <a:pt x="1706" y="1246"/>
                  </a:lnTo>
                  <a:lnTo>
                    <a:pt x="1706" y="1248"/>
                  </a:lnTo>
                  <a:lnTo>
                    <a:pt x="1704" y="1251"/>
                  </a:lnTo>
                  <a:lnTo>
                    <a:pt x="1701" y="1254"/>
                  </a:lnTo>
                  <a:lnTo>
                    <a:pt x="1699" y="1254"/>
                  </a:lnTo>
                  <a:lnTo>
                    <a:pt x="1696" y="1256"/>
                  </a:lnTo>
                  <a:lnTo>
                    <a:pt x="1694" y="1256"/>
                  </a:lnTo>
                  <a:lnTo>
                    <a:pt x="1688" y="1256"/>
                  </a:lnTo>
                  <a:lnTo>
                    <a:pt x="1681" y="1257"/>
                  </a:lnTo>
                  <a:lnTo>
                    <a:pt x="1678" y="1257"/>
                  </a:lnTo>
                  <a:lnTo>
                    <a:pt x="1676" y="1257"/>
                  </a:lnTo>
                  <a:lnTo>
                    <a:pt x="1673" y="1257"/>
                  </a:lnTo>
                  <a:lnTo>
                    <a:pt x="1672" y="1257"/>
                  </a:lnTo>
                  <a:lnTo>
                    <a:pt x="1670" y="1259"/>
                  </a:lnTo>
                  <a:lnTo>
                    <a:pt x="1668" y="1259"/>
                  </a:lnTo>
                  <a:lnTo>
                    <a:pt x="1670" y="1261"/>
                  </a:lnTo>
                  <a:lnTo>
                    <a:pt x="1670" y="1264"/>
                  </a:lnTo>
                  <a:lnTo>
                    <a:pt x="1670" y="1266"/>
                  </a:lnTo>
                  <a:lnTo>
                    <a:pt x="1668" y="1267"/>
                  </a:lnTo>
                  <a:lnTo>
                    <a:pt x="1667" y="1269"/>
                  </a:lnTo>
                  <a:lnTo>
                    <a:pt x="1665" y="1271"/>
                  </a:lnTo>
                  <a:lnTo>
                    <a:pt x="1626" y="1271"/>
                  </a:lnTo>
                  <a:lnTo>
                    <a:pt x="1621" y="1272"/>
                  </a:lnTo>
                  <a:lnTo>
                    <a:pt x="1618" y="1272"/>
                  </a:lnTo>
                  <a:lnTo>
                    <a:pt x="1613" y="1274"/>
                  </a:lnTo>
                  <a:lnTo>
                    <a:pt x="1609" y="1275"/>
                  </a:lnTo>
                  <a:lnTo>
                    <a:pt x="1606" y="1277"/>
                  </a:lnTo>
                  <a:lnTo>
                    <a:pt x="1603" y="1279"/>
                  </a:lnTo>
                  <a:lnTo>
                    <a:pt x="1599" y="1279"/>
                  </a:lnTo>
                  <a:lnTo>
                    <a:pt x="1568" y="1279"/>
                  </a:lnTo>
                  <a:lnTo>
                    <a:pt x="1567" y="1279"/>
                  </a:lnTo>
                  <a:lnTo>
                    <a:pt x="1565" y="1277"/>
                  </a:lnTo>
                  <a:lnTo>
                    <a:pt x="1562" y="1275"/>
                  </a:lnTo>
                  <a:lnTo>
                    <a:pt x="1560" y="1275"/>
                  </a:lnTo>
                  <a:lnTo>
                    <a:pt x="1559" y="1274"/>
                  </a:lnTo>
                  <a:lnTo>
                    <a:pt x="1555" y="1272"/>
                  </a:lnTo>
                  <a:lnTo>
                    <a:pt x="1555" y="1271"/>
                  </a:lnTo>
                  <a:lnTo>
                    <a:pt x="1555" y="1269"/>
                  </a:lnTo>
                  <a:lnTo>
                    <a:pt x="1555" y="1266"/>
                  </a:lnTo>
                  <a:lnTo>
                    <a:pt x="1555" y="1264"/>
                  </a:lnTo>
                  <a:lnTo>
                    <a:pt x="1555" y="1261"/>
                  </a:lnTo>
                  <a:lnTo>
                    <a:pt x="1550" y="1261"/>
                  </a:lnTo>
                  <a:lnTo>
                    <a:pt x="1547" y="1259"/>
                  </a:lnTo>
                  <a:lnTo>
                    <a:pt x="1544" y="1259"/>
                  </a:lnTo>
                  <a:lnTo>
                    <a:pt x="1544" y="1256"/>
                  </a:lnTo>
                  <a:lnTo>
                    <a:pt x="1544" y="1254"/>
                  </a:lnTo>
                  <a:lnTo>
                    <a:pt x="1544" y="1253"/>
                  </a:lnTo>
                  <a:lnTo>
                    <a:pt x="1545" y="1249"/>
                  </a:lnTo>
                  <a:lnTo>
                    <a:pt x="1549" y="1246"/>
                  </a:lnTo>
                  <a:lnTo>
                    <a:pt x="1550" y="1244"/>
                  </a:lnTo>
                  <a:lnTo>
                    <a:pt x="1552" y="1244"/>
                  </a:lnTo>
                  <a:lnTo>
                    <a:pt x="1554" y="1243"/>
                  </a:lnTo>
                  <a:lnTo>
                    <a:pt x="1555" y="1241"/>
                  </a:lnTo>
                  <a:lnTo>
                    <a:pt x="1555" y="1238"/>
                  </a:lnTo>
                  <a:lnTo>
                    <a:pt x="1554" y="1236"/>
                  </a:lnTo>
                  <a:lnTo>
                    <a:pt x="1552" y="1235"/>
                  </a:lnTo>
                  <a:lnTo>
                    <a:pt x="1550" y="1231"/>
                  </a:lnTo>
                  <a:lnTo>
                    <a:pt x="1549" y="1230"/>
                  </a:lnTo>
                  <a:lnTo>
                    <a:pt x="1547" y="1228"/>
                  </a:lnTo>
                  <a:lnTo>
                    <a:pt x="1547" y="1225"/>
                  </a:lnTo>
                  <a:lnTo>
                    <a:pt x="1547" y="1221"/>
                  </a:lnTo>
                  <a:lnTo>
                    <a:pt x="1547" y="1217"/>
                  </a:lnTo>
                  <a:lnTo>
                    <a:pt x="1547" y="1213"/>
                  </a:lnTo>
                  <a:lnTo>
                    <a:pt x="1545" y="1212"/>
                  </a:lnTo>
                  <a:lnTo>
                    <a:pt x="1544" y="1210"/>
                  </a:lnTo>
                  <a:lnTo>
                    <a:pt x="1542" y="1210"/>
                  </a:lnTo>
                  <a:lnTo>
                    <a:pt x="1541" y="1208"/>
                  </a:lnTo>
                  <a:lnTo>
                    <a:pt x="1537" y="1207"/>
                  </a:lnTo>
                  <a:lnTo>
                    <a:pt x="1536" y="1203"/>
                  </a:lnTo>
                  <a:lnTo>
                    <a:pt x="1534" y="1202"/>
                  </a:lnTo>
                  <a:lnTo>
                    <a:pt x="1532" y="1199"/>
                  </a:lnTo>
                  <a:lnTo>
                    <a:pt x="1531" y="1194"/>
                  </a:lnTo>
                  <a:lnTo>
                    <a:pt x="1529" y="1189"/>
                  </a:lnTo>
                  <a:lnTo>
                    <a:pt x="1527" y="1187"/>
                  </a:lnTo>
                  <a:lnTo>
                    <a:pt x="1527" y="1185"/>
                  </a:lnTo>
                  <a:lnTo>
                    <a:pt x="1526" y="1184"/>
                  </a:lnTo>
                  <a:lnTo>
                    <a:pt x="1526" y="1181"/>
                  </a:lnTo>
                  <a:lnTo>
                    <a:pt x="1524" y="1177"/>
                  </a:lnTo>
                  <a:lnTo>
                    <a:pt x="1524" y="1174"/>
                  </a:lnTo>
                  <a:lnTo>
                    <a:pt x="1524" y="1172"/>
                  </a:lnTo>
                  <a:lnTo>
                    <a:pt x="1524" y="1171"/>
                  </a:lnTo>
                  <a:lnTo>
                    <a:pt x="1523" y="1166"/>
                  </a:lnTo>
                  <a:lnTo>
                    <a:pt x="1518" y="1163"/>
                  </a:lnTo>
                  <a:lnTo>
                    <a:pt x="1514" y="1159"/>
                  </a:lnTo>
                  <a:lnTo>
                    <a:pt x="1511" y="1158"/>
                  </a:lnTo>
                  <a:lnTo>
                    <a:pt x="1508" y="1153"/>
                  </a:lnTo>
                  <a:lnTo>
                    <a:pt x="1505" y="1149"/>
                  </a:lnTo>
                  <a:lnTo>
                    <a:pt x="1503" y="1145"/>
                  </a:lnTo>
                  <a:lnTo>
                    <a:pt x="1501" y="1141"/>
                  </a:lnTo>
                  <a:lnTo>
                    <a:pt x="1501" y="1138"/>
                  </a:lnTo>
                  <a:lnTo>
                    <a:pt x="1501" y="1135"/>
                  </a:lnTo>
                  <a:lnTo>
                    <a:pt x="1500" y="1130"/>
                  </a:lnTo>
                  <a:lnTo>
                    <a:pt x="1498" y="1127"/>
                  </a:lnTo>
                  <a:lnTo>
                    <a:pt x="1498" y="1122"/>
                  </a:lnTo>
                  <a:lnTo>
                    <a:pt x="1498" y="1091"/>
                  </a:lnTo>
                  <a:lnTo>
                    <a:pt x="1498" y="1089"/>
                  </a:lnTo>
                  <a:lnTo>
                    <a:pt x="1496" y="1087"/>
                  </a:lnTo>
                  <a:lnTo>
                    <a:pt x="1495" y="1086"/>
                  </a:lnTo>
                  <a:lnTo>
                    <a:pt x="1493" y="1084"/>
                  </a:lnTo>
                  <a:lnTo>
                    <a:pt x="1493" y="1081"/>
                  </a:lnTo>
                  <a:lnTo>
                    <a:pt x="1493" y="1077"/>
                  </a:lnTo>
                  <a:lnTo>
                    <a:pt x="1493" y="1074"/>
                  </a:lnTo>
                  <a:lnTo>
                    <a:pt x="1491" y="1071"/>
                  </a:lnTo>
                  <a:lnTo>
                    <a:pt x="1491" y="1069"/>
                  </a:lnTo>
                  <a:lnTo>
                    <a:pt x="1490" y="1066"/>
                  </a:lnTo>
                  <a:lnTo>
                    <a:pt x="1488" y="1063"/>
                  </a:lnTo>
                  <a:lnTo>
                    <a:pt x="1488" y="1061"/>
                  </a:lnTo>
                  <a:lnTo>
                    <a:pt x="1488" y="1058"/>
                  </a:lnTo>
                  <a:lnTo>
                    <a:pt x="1483" y="1055"/>
                  </a:lnTo>
                  <a:lnTo>
                    <a:pt x="1478" y="1051"/>
                  </a:lnTo>
                  <a:lnTo>
                    <a:pt x="1473" y="1048"/>
                  </a:lnTo>
                  <a:lnTo>
                    <a:pt x="1472" y="1045"/>
                  </a:lnTo>
                  <a:lnTo>
                    <a:pt x="1472" y="1041"/>
                  </a:lnTo>
                  <a:lnTo>
                    <a:pt x="1469" y="1038"/>
                  </a:lnTo>
                  <a:lnTo>
                    <a:pt x="1469" y="1035"/>
                  </a:lnTo>
                  <a:lnTo>
                    <a:pt x="1469" y="1032"/>
                  </a:lnTo>
                  <a:lnTo>
                    <a:pt x="1469" y="1028"/>
                  </a:lnTo>
                  <a:lnTo>
                    <a:pt x="1469" y="1025"/>
                  </a:lnTo>
                  <a:lnTo>
                    <a:pt x="1469" y="1022"/>
                  </a:lnTo>
                  <a:lnTo>
                    <a:pt x="1467" y="1022"/>
                  </a:lnTo>
                  <a:lnTo>
                    <a:pt x="1465" y="1020"/>
                  </a:lnTo>
                  <a:lnTo>
                    <a:pt x="1464" y="1019"/>
                  </a:lnTo>
                  <a:lnTo>
                    <a:pt x="1462" y="1019"/>
                  </a:lnTo>
                  <a:lnTo>
                    <a:pt x="1459" y="1015"/>
                  </a:lnTo>
                  <a:lnTo>
                    <a:pt x="1457" y="1014"/>
                  </a:lnTo>
                  <a:lnTo>
                    <a:pt x="1455" y="1012"/>
                  </a:lnTo>
                  <a:lnTo>
                    <a:pt x="1454" y="1007"/>
                  </a:lnTo>
                  <a:lnTo>
                    <a:pt x="1452" y="1002"/>
                  </a:lnTo>
                  <a:lnTo>
                    <a:pt x="1452" y="997"/>
                  </a:lnTo>
                  <a:lnTo>
                    <a:pt x="1452" y="992"/>
                  </a:lnTo>
                  <a:lnTo>
                    <a:pt x="1452" y="989"/>
                  </a:lnTo>
                  <a:lnTo>
                    <a:pt x="1452" y="984"/>
                  </a:lnTo>
                  <a:lnTo>
                    <a:pt x="1452" y="981"/>
                  </a:lnTo>
                  <a:lnTo>
                    <a:pt x="1454" y="978"/>
                  </a:lnTo>
                  <a:lnTo>
                    <a:pt x="1455" y="976"/>
                  </a:lnTo>
                  <a:lnTo>
                    <a:pt x="1457" y="974"/>
                  </a:lnTo>
                  <a:lnTo>
                    <a:pt x="1459" y="973"/>
                  </a:lnTo>
                  <a:lnTo>
                    <a:pt x="1460" y="971"/>
                  </a:lnTo>
                  <a:lnTo>
                    <a:pt x="1462" y="969"/>
                  </a:lnTo>
                  <a:lnTo>
                    <a:pt x="1464" y="968"/>
                  </a:lnTo>
                  <a:lnTo>
                    <a:pt x="1464" y="964"/>
                  </a:lnTo>
                  <a:lnTo>
                    <a:pt x="1465" y="961"/>
                  </a:lnTo>
                  <a:lnTo>
                    <a:pt x="1465" y="956"/>
                  </a:lnTo>
                  <a:lnTo>
                    <a:pt x="1465" y="953"/>
                  </a:lnTo>
                  <a:lnTo>
                    <a:pt x="1465" y="948"/>
                  </a:lnTo>
                  <a:lnTo>
                    <a:pt x="1467" y="943"/>
                  </a:lnTo>
                  <a:lnTo>
                    <a:pt x="1469" y="938"/>
                  </a:lnTo>
                  <a:lnTo>
                    <a:pt x="1470" y="935"/>
                  </a:lnTo>
                  <a:lnTo>
                    <a:pt x="1473" y="930"/>
                  </a:lnTo>
                  <a:lnTo>
                    <a:pt x="1477" y="928"/>
                  </a:lnTo>
                  <a:lnTo>
                    <a:pt x="1478" y="927"/>
                  </a:lnTo>
                  <a:lnTo>
                    <a:pt x="1480" y="925"/>
                  </a:lnTo>
                  <a:lnTo>
                    <a:pt x="1482" y="922"/>
                  </a:lnTo>
                  <a:lnTo>
                    <a:pt x="1482" y="919"/>
                  </a:lnTo>
                  <a:lnTo>
                    <a:pt x="1483" y="915"/>
                  </a:lnTo>
                  <a:lnTo>
                    <a:pt x="1483" y="912"/>
                  </a:lnTo>
                  <a:lnTo>
                    <a:pt x="1483" y="907"/>
                  </a:lnTo>
                  <a:lnTo>
                    <a:pt x="1483" y="902"/>
                  </a:lnTo>
                  <a:lnTo>
                    <a:pt x="1483" y="899"/>
                  </a:lnTo>
                  <a:lnTo>
                    <a:pt x="1485" y="896"/>
                  </a:lnTo>
                  <a:lnTo>
                    <a:pt x="1483" y="894"/>
                  </a:lnTo>
                  <a:lnTo>
                    <a:pt x="1482" y="892"/>
                  </a:lnTo>
                  <a:lnTo>
                    <a:pt x="1480" y="892"/>
                  </a:lnTo>
                  <a:lnTo>
                    <a:pt x="1478" y="891"/>
                  </a:lnTo>
                  <a:lnTo>
                    <a:pt x="1477" y="891"/>
                  </a:lnTo>
                  <a:lnTo>
                    <a:pt x="1475" y="884"/>
                  </a:lnTo>
                  <a:lnTo>
                    <a:pt x="1473" y="878"/>
                  </a:lnTo>
                  <a:lnTo>
                    <a:pt x="1473" y="871"/>
                  </a:lnTo>
                  <a:lnTo>
                    <a:pt x="1475" y="870"/>
                  </a:lnTo>
                  <a:lnTo>
                    <a:pt x="1475" y="868"/>
                  </a:lnTo>
                  <a:lnTo>
                    <a:pt x="1475" y="865"/>
                  </a:lnTo>
                  <a:lnTo>
                    <a:pt x="1475" y="863"/>
                  </a:lnTo>
                  <a:lnTo>
                    <a:pt x="1473" y="861"/>
                  </a:lnTo>
                  <a:lnTo>
                    <a:pt x="1472" y="861"/>
                  </a:lnTo>
                  <a:lnTo>
                    <a:pt x="1472" y="860"/>
                  </a:lnTo>
                  <a:lnTo>
                    <a:pt x="1470" y="855"/>
                  </a:lnTo>
                  <a:lnTo>
                    <a:pt x="1469" y="852"/>
                  </a:lnTo>
                  <a:lnTo>
                    <a:pt x="1469" y="847"/>
                  </a:lnTo>
                  <a:lnTo>
                    <a:pt x="1469" y="842"/>
                  </a:lnTo>
                  <a:lnTo>
                    <a:pt x="1469" y="837"/>
                  </a:lnTo>
                  <a:lnTo>
                    <a:pt x="1469" y="832"/>
                  </a:lnTo>
                  <a:lnTo>
                    <a:pt x="1467" y="830"/>
                  </a:lnTo>
                  <a:lnTo>
                    <a:pt x="1465" y="829"/>
                  </a:lnTo>
                  <a:lnTo>
                    <a:pt x="1465" y="825"/>
                  </a:lnTo>
                  <a:lnTo>
                    <a:pt x="1462" y="822"/>
                  </a:lnTo>
                  <a:lnTo>
                    <a:pt x="1460" y="817"/>
                  </a:lnTo>
                  <a:lnTo>
                    <a:pt x="1457" y="814"/>
                  </a:lnTo>
                  <a:lnTo>
                    <a:pt x="1455" y="811"/>
                  </a:lnTo>
                  <a:lnTo>
                    <a:pt x="1452" y="807"/>
                  </a:lnTo>
                  <a:lnTo>
                    <a:pt x="1451" y="802"/>
                  </a:lnTo>
                  <a:lnTo>
                    <a:pt x="1446" y="799"/>
                  </a:lnTo>
                  <a:lnTo>
                    <a:pt x="1442" y="794"/>
                  </a:lnTo>
                  <a:lnTo>
                    <a:pt x="1442" y="793"/>
                  </a:lnTo>
                  <a:lnTo>
                    <a:pt x="1442" y="789"/>
                  </a:lnTo>
                  <a:lnTo>
                    <a:pt x="1441" y="788"/>
                  </a:lnTo>
                  <a:lnTo>
                    <a:pt x="1439" y="786"/>
                  </a:lnTo>
                  <a:lnTo>
                    <a:pt x="1437" y="786"/>
                  </a:lnTo>
                  <a:lnTo>
                    <a:pt x="1434" y="784"/>
                  </a:lnTo>
                  <a:lnTo>
                    <a:pt x="1433" y="784"/>
                  </a:lnTo>
                  <a:lnTo>
                    <a:pt x="1431" y="784"/>
                  </a:lnTo>
                  <a:lnTo>
                    <a:pt x="1429" y="783"/>
                  </a:lnTo>
                  <a:lnTo>
                    <a:pt x="1426" y="781"/>
                  </a:lnTo>
                  <a:lnTo>
                    <a:pt x="1426" y="778"/>
                  </a:lnTo>
                  <a:lnTo>
                    <a:pt x="1424" y="775"/>
                  </a:lnTo>
                  <a:lnTo>
                    <a:pt x="1424" y="770"/>
                  </a:lnTo>
                  <a:lnTo>
                    <a:pt x="1424" y="768"/>
                  </a:lnTo>
                  <a:lnTo>
                    <a:pt x="1424" y="765"/>
                  </a:lnTo>
                  <a:lnTo>
                    <a:pt x="1421" y="763"/>
                  </a:lnTo>
                  <a:lnTo>
                    <a:pt x="1418" y="762"/>
                  </a:lnTo>
                  <a:lnTo>
                    <a:pt x="1415" y="760"/>
                  </a:lnTo>
                  <a:lnTo>
                    <a:pt x="1411" y="760"/>
                  </a:lnTo>
                  <a:lnTo>
                    <a:pt x="1408" y="758"/>
                  </a:lnTo>
                  <a:lnTo>
                    <a:pt x="1405" y="757"/>
                  </a:lnTo>
                  <a:lnTo>
                    <a:pt x="1406" y="755"/>
                  </a:lnTo>
                  <a:lnTo>
                    <a:pt x="1406" y="752"/>
                  </a:lnTo>
                  <a:lnTo>
                    <a:pt x="1408" y="750"/>
                  </a:lnTo>
                  <a:lnTo>
                    <a:pt x="1410" y="750"/>
                  </a:lnTo>
                  <a:lnTo>
                    <a:pt x="1413" y="750"/>
                  </a:lnTo>
                  <a:lnTo>
                    <a:pt x="1415" y="750"/>
                  </a:lnTo>
                  <a:lnTo>
                    <a:pt x="1415" y="750"/>
                  </a:lnTo>
                  <a:lnTo>
                    <a:pt x="1416" y="747"/>
                  </a:lnTo>
                  <a:lnTo>
                    <a:pt x="1416" y="745"/>
                  </a:lnTo>
                  <a:lnTo>
                    <a:pt x="1416" y="744"/>
                  </a:lnTo>
                  <a:lnTo>
                    <a:pt x="1416" y="737"/>
                  </a:lnTo>
                  <a:lnTo>
                    <a:pt x="1418" y="732"/>
                  </a:lnTo>
                  <a:lnTo>
                    <a:pt x="1418" y="726"/>
                  </a:lnTo>
                  <a:lnTo>
                    <a:pt x="1418" y="722"/>
                  </a:lnTo>
                  <a:lnTo>
                    <a:pt x="1419" y="719"/>
                  </a:lnTo>
                  <a:lnTo>
                    <a:pt x="1421" y="717"/>
                  </a:lnTo>
                  <a:lnTo>
                    <a:pt x="1423" y="714"/>
                  </a:lnTo>
                  <a:lnTo>
                    <a:pt x="1424" y="712"/>
                  </a:lnTo>
                  <a:lnTo>
                    <a:pt x="1424" y="709"/>
                  </a:lnTo>
                  <a:lnTo>
                    <a:pt x="1424" y="706"/>
                  </a:lnTo>
                  <a:lnTo>
                    <a:pt x="1424" y="703"/>
                  </a:lnTo>
                  <a:lnTo>
                    <a:pt x="1424" y="698"/>
                  </a:lnTo>
                  <a:lnTo>
                    <a:pt x="1424" y="694"/>
                  </a:lnTo>
                  <a:lnTo>
                    <a:pt x="1424" y="691"/>
                  </a:lnTo>
                  <a:lnTo>
                    <a:pt x="1424" y="690"/>
                  </a:lnTo>
                  <a:lnTo>
                    <a:pt x="1426" y="688"/>
                  </a:lnTo>
                  <a:lnTo>
                    <a:pt x="1426" y="668"/>
                  </a:lnTo>
                  <a:lnTo>
                    <a:pt x="1370" y="668"/>
                  </a:lnTo>
                  <a:lnTo>
                    <a:pt x="1367" y="668"/>
                  </a:lnTo>
                  <a:lnTo>
                    <a:pt x="1364" y="667"/>
                  </a:lnTo>
                  <a:lnTo>
                    <a:pt x="1362" y="667"/>
                  </a:lnTo>
                  <a:lnTo>
                    <a:pt x="1361" y="665"/>
                  </a:lnTo>
                  <a:lnTo>
                    <a:pt x="1357" y="663"/>
                  </a:lnTo>
                  <a:lnTo>
                    <a:pt x="1357" y="662"/>
                  </a:lnTo>
                  <a:lnTo>
                    <a:pt x="1357" y="660"/>
                  </a:lnTo>
                  <a:lnTo>
                    <a:pt x="1356" y="657"/>
                  </a:lnTo>
                  <a:lnTo>
                    <a:pt x="1356" y="655"/>
                  </a:lnTo>
                  <a:lnTo>
                    <a:pt x="1354" y="652"/>
                  </a:lnTo>
                  <a:lnTo>
                    <a:pt x="1354" y="649"/>
                  </a:lnTo>
                  <a:lnTo>
                    <a:pt x="1352" y="647"/>
                  </a:lnTo>
                  <a:lnTo>
                    <a:pt x="1351" y="645"/>
                  </a:lnTo>
                  <a:lnTo>
                    <a:pt x="1349" y="644"/>
                  </a:lnTo>
                  <a:lnTo>
                    <a:pt x="1349" y="640"/>
                  </a:lnTo>
                  <a:lnTo>
                    <a:pt x="1349" y="639"/>
                  </a:lnTo>
                  <a:lnTo>
                    <a:pt x="1346" y="637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38" y="637"/>
                  </a:lnTo>
                  <a:lnTo>
                    <a:pt x="1333" y="637"/>
                  </a:lnTo>
                  <a:lnTo>
                    <a:pt x="1328" y="639"/>
                  </a:lnTo>
                  <a:lnTo>
                    <a:pt x="1321" y="640"/>
                  </a:lnTo>
                  <a:lnTo>
                    <a:pt x="1320" y="642"/>
                  </a:lnTo>
                  <a:lnTo>
                    <a:pt x="1318" y="644"/>
                  </a:lnTo>
                  <a:lnTo>
                    <a:pt x="1316" y="645"/>
                  </a:lnTo>
                  <a:lnTo>
                    <a:pt x="1313" y="647"/>
                  </a:lnTo>
                  <a:lnTo>
                    <a:pt x="1311" y="647"/>
                  </a:lnTo>
                  <a:lnTo>
                    <a:pt x="1307" y="647"/>
                  </a:lnTo>
                  <a:lnTo>
                    <a:pt x="1302" y="645"/>
                  </a:lnTo>
                  <a:lnTo>
                    <a:pt x="1298" y="645"/>
                  </a:lnTo>
                  <a:lnTo>
                    <a:pt x="1293" y="645"/>
                  </a:lnTo>
                  <a:lnTo>
                    <a:pt x="1290" y="645"/>
                  </a:lnTo>
                  <a:lnTo>
                    <a:pt x="1285" y="645"/>
                  </a:lnTo>
                  <a:lnTo>
                    <a:pt x="1284" y="645"/>
                  </a:lnTo>
                  <a:lnTo>
                    <a:pt x="1282" y="649"/>
                  </a:lnTo>
                  <a:lnTo>
                    <a:pt x="1279" y="650"/>
                  </a:lnTo>
                  <a:lnTo>
                    <a:pt x="1272" y="655"/>
                  </a:lnTo>
                  <a:lnTo>
                    <a:pt x="1272" y="655"/>
                  </a:lnTo>
                  <a:lnTo>
                    <a:pt x="1270" y="658"/>
                  </a:lnTo>
                  <a:lnTo>
                    <a:pt x="1270" y="660"/>
                  </a:lnTo>
                  <a:lnTo>
                    <a:pt x="1270" y="660"/>
                  </a:lnTo>
                  <a:lnTo>
                    <a:pt x="1267" y="662"/>
                  </a:lnTo>
                  <a:lnTo>
                    <a:pt x="1266" y="660"/>
                  </a:lnTo>
                  <a:lnTo>
                    <a:pt x="1264" y="660"/>
                  </a:lnTo>
                  <a:lnTo>
                    <a:pt x="1261" y="662"/>
                  </a:lnTo>
                  <a:lnTo>
                    <a:pt x="1259" y="663"/>
                  </a:lnTo>
                  <a:lnTo>
                    <a:pt x="1257" y="663"/>
                  </a:lnTo>
                  <a:lnTo>
                    <a:pt x="1252" y="663"/>
                  </a:lnTo>
                  <a:lnTo>
                    <a:pt x="1248" y="663"/>
                  </a:lnTo>
                  <a:lnTo>
                    <a:pt x="1243" y="663"/>
                  </a:lnTo>
                  <a:lnTo>
                    <a:pt x="1239" y="663"/>
                  </a:lnTo>
                  <a:lnTo>
                    <a:pt x="1236" y="663"/>
                  </a:lnTo>
                  <a:lnTo>
                    <a:pt x="1231" y="662"/>
                  </a:lnTo>
                  <a:lnTo>
                    <a:pt x="1231" y="662"/>
                  </a:lnTo>
                  <a:lnTo>
                    <a:pt x="1230" y="658"/>
                  </a:lnTo>
                  <a:lnTo>
                    <a:pt x="1230" y="657"/>
                  </a:lnTo>
                  <a:lnTo>
                    <a:pt x="1230" y="657"/>
                  </a:lnTo>
                  <a:lnTo>
                    <a:pt x="1226" y="655"/>
                  </a:lnTo>
                  <a:lnTo>
                    <a:pt x="1223" y="657"/>
                  </a:lnTo>
                  <a:lnTo>
                    <a:pt x="1216" y="655"/>
                  </a:lnTo>
                  <a:lnTo>
                    <a:pt x="1212" y="655"/>
                  </a:lnTo>
                  <a:lnTo>
                    <a:pt x="1207" y="657"/>
                  </a:lnTo>
                  <a:lnTo>
                    <a:pt x="1202" y="657"/>
                  </a:lnTo>
                  <a:lnTo>
                    <a:pt x="1200" y="657"/>
                  </a:lnTo>
                  <a:lnTo>
                    <a:pt x="1198" y="657"/>
                  </a:lnTo>
                  <a:lnTo>
                    <a:pt x="1195" y="657"/>
                  </a:lnTo>
                  <a:lnTo>
                    <a:pt x="1194" y="657"/>
                  </a:lnTo>
                  <a:lnTo>
                    <a:pt x="1192" y="657"/>
                  </a:lnTo>
                  <a:lnTo>
                    <a:pt x="1190" y="657"/>
                  </a:lnTo>
                  <a:lnTo>
                    <a:pt x="1185" y="655"/>
                  </a:lnTo>
                  <a:lnTo>
                    <a:pt x="1180" y="655"/>
                  </a:lnTo>
                  <a:lnTo>
                    <a:pt x="1177" y="657"/>
                  </a:lnTo>
                  <a:lnTo>
                    <a:pt x="1176" y="658"/>
                  </a:lnTo>
                  <a:lnTo>
                    <a:pt x="1176" y="660"/>
                  </a:lnTo>
                  <a:lnTo>
                    <a:pt x="1176" y="662"/>
                  </a:lnTo>
                  <a:lnTo>
                    <a:pt x="1176" y="663"/>
                  </a:lnTo>
                  <a:lnTo>
                    <a:pt x="1174" y="667"/>
                  </a:lnTo>
                  <a:lnTo>
                    <a:pt x="1172" y="668"/>
                  </a:lnTo>
                  <a:lnTo>
                    <a:pt x="1171" y="670"/>
                  </a:lnTo>
                  <a:lnTo>
                    <a:pt x="1169" y="670"/>
                  </a:lnTo>
                  <a:lnTo>
                    <a:pt x="1164" y="670"/>
                  </a:lnTo>
                  <a:lnTo>
                    <a:pt x="1159" y="668"/>
                  </a:lnTo>
                  <a:lnTo>
                    <a:pt x="1158" y="668"/>
                  </a:lnTo>
                  <a:lnTo>
                    <a:pt x="1156" y="667"/>
                  </a:lnTo>
                  <a:lnTo>
                    <a:pt x="1153" y="665"/>
                  </a:lnTo>
                  <a:lnTo>
                    <a:pt x="1148" y="665"/>
                  </a:lnTo>
                  <a:lnTo>
                    <a:pt x="1143" y="663"/>
                  </a:lnTo>
                  <a:lnTo>
                    <a:pt x="1138" y="660"/>
                  </a:lnTo>
                  <a:lnTo>
                    <a:pt x="1135" y="657"/>
                  </a:lnTo>
                  <a:lnTo>
                    <a:pt x="1133" y="655"/>
                  </a:lnTo>
                  <a:lnTo>
                    <a:pt x="1131" y="654"/>
                  </a:lnTo>
                  <a:lnTo>
                    <a:pt x="1130" y="652"/>
                  </a:lnTo>
                  <a:lnTo>
                    <a:pt x="1126" y="650"/>
                  </a:lnTo>
                  <a:lnTo>
                    <a:pt x="1123" y="649"/>
                  </a:lnTo>
                  <a:lnTo>
                    <a:pt x="1122" y="647"/>
                  </a:lnTo>
                  <a:lnTo>
                    <a:pt x="1118" y="647"/>
                  </a:lnTo>
                  <a:lnTo>
                    <a:pt x="1117" y="645"/>
                  </a:lnTo>
                  <a:lnTo>
                    <a:pt x="1117" y="644"/>
                  </a:lnTo>
                  <a:lnTo>
                    <a:pt x="1117" y="640"/>
                  </a:lnTo>
                  <a:lnTo>
                    <a:pt x="1117" y="639"/>
                  </a:lnTo>
                  <a:lnTo>
                    <a:pt x="1117" y="636"/>
                  </a:lnTo>
                  <a:lnTo>
                    <a:pt x="1117" y="632"/>
                  </a:lnTo>
                  <a:lnTo>
                    <a:pt x="1117" y="629"/>
                  </a:lnTo>
                  <a:lnTo>
                    <a:pt x="1115" y="626"/>
                  </a:lnTo>
                  <a:lnTo>
                    <a:pt x="1110" y="626"/>
                  </a:lnTo>
                  <a:lnTo>
                    <a:pt x="1107" y="626"/>
                  </a:lnTo>
                  <a:lnTo>
                    <a:pt x="1102" y="624"/>
                  </a:lnTo>
                  <a:lnTo>
                    <a:pt x="1097" y="622"/>
                  </a:lnTo>
                  <a:lnTo>
                    <a:pt x="1094" y="619"/>
                  </a:lnTo>
                  <a:lnTo>
                    <a:pt x="1089" y="616"/>
                  </a:lnTo>
                  <a:lnTo>
                    <a:pt x="1086" y="616"/>
                  </a:lnTo>
                  <a:lnTo>
                    <a:pt x="1082" y="616"/>
                  </a:lnTo>
                  <a:lnTo>
                    <a:pt x="1081" y="614"/>
                  </a:lnTo>
                  <a:lnTo>
                    <a:pt x="1079" y="611"/>
                  </a:lnTo>
                  <a:lnTo>
                    <a:pt x="1077" y="609"/>
                  </a:lnTo>
                  <a:lnTo>
                    <a:pt x="1076" y="608"/>
                  </a:lnTo>
                  <a:lnTo>
                    <a:pt x="1076" y="603"/>
                  </a:lnTo>
                  <a:lnTo>
                    <a:pt x="1076" y="598"/>
                  </a:lnTo>
                  <a:lnTo>
                    <a:pt x="1076" y="593"/>
                  </a:lnTo>
                  <a:lnTo>
                    <a:pt x="1076" y="588"/>
                  </a:lnTo>
                  <a:lnTo>
                    <a:pt x="1074" y="588"/>
                  </a:lnTo>
                  <a:lnTo>
                    <a:pt x="1072" y="588"/>
                  </a:lnTo>
                  <a:lnTo>
                    <a:pt x="1069" y="588"/>
                  </a:lnTo>
                  <a:lnTo>
                    <a:pt x="1068" y="588"/>
                  </a:lnTo>
                  <a:lnTo>
                    <a:pt x="1066" y="586"/>
                  </a:lnTo>
                  <a:lnTo>
                    <a:pt x="1064" y="585"/>
                  </a:lnTo>
                  <a:lnTo>
                    <a:pt x="1063" y="583"/>
                  </a:lnTo>
                  <a:lnTo>
                    <a:pt x="1063" y="578"/>
                  </a:lnTo>
                  <a:lnTo>
                    <a:pt x="1061" y="575"/>
                  </a:lnTo>
                  <a:lnTo>
                    <a:pt x="1061" y="573"/>
                  </a:lnTo>
                  <a:lnTo>
                    <a:pt x="1059" y="572"/>
                  </a:lnTo>
                  <a:lnTo>
                    <a:pt x="1056" y="570"/>
                  </a:lnTo>
                  <a:lnTo>
                    <a:pt x="1054" y="570"/>
                  </a:lnTo>
                  <a:lnTo>
                    <a:pt x="1053" y="570"/>
                  </a:lnTo>
                  <a:lnTo>
                    <a:pt x="1050" y="570"/>
                  </a:lnTo>
                  <a:lnTo>
                    <a:pt x="1048" y="570"/>
                  </a:lnTo>
                  <a:lnTo>
                    <a:pt x="1046" y="568"/>
                  </a:lnTo>
                  <a:lnTo>
                    <a:pt x="1043" y="567"/>
                  </a:lnTo>
                  <a:lnTo>
                    <a:pt x="1041" y="565"/>
                  </a:lnTo>
                  <a:lnTo>
                    <a:pt x="1038" y="563"/>
                  </a:lnTo>
                  <a:lnTo>
                    <a:pt x="1035" y="562"/>
                  </a:lnTo>
                  <a:lnTo>
                    <a:pt x="1033" y="560"/>
                  </a:lnTo>
                  <a:lnTo>
                    <a:pt x="1033" y="557"/>
                  </a:lnTo>
                  <a:lnTo>
                    <a:pt x="1032" y="555"/>
                  </a:lnTo>
                  <a:lnTo>
                    <a:pt x="1030" y="554"/>
                  </a:lnTo>
                  <a:lnTo>
                    <a:pt x="1028" y="554"/>
                  </a:lnTo>
                  <a:lnTo>
                    <a:pt x="1027" y="552"/>
                  </a:lnTo>
                  <a:lnTo>
                    <a:pt x="1027" y="550"/>
                  </a:lnTo>
                  <a:lnTo>
                    <a:pt x="1025" y="547"/>
                  </a:lnTo>
                  <a:lnTo>
                    <a:pt x="1025" y="542"/>
                  </a:lnTo>
                  <a:lnTo>
                    <a:pt x="1025" y="537"/>
                  </a:lnTo>
                  <a:lnTo>
                    <a:pt x="1025" y="532"/>
                  </a:lnTo>
                  <a:lnTo>
                    <a:pt x="1023" y="529"/>
                  </a:lnTo>
                  <a:lnTo>
                    <a:pt x="1023" y="526"/>
                  </a:lnTo>
                  <a:lnTo>
                    <a:pt x="1022" y="523"/>
                  </a:lnTo>
                  <a:lnTo>
                    <a:pt x="1022" y="519"/>
                  </a:lnTo>
                  <a:lnTo>
                    <a:pt x="1020" y="518"/>
                  </a:lnTo>
                  <a:lnTo>
                    <a:pt x="1018" y="514"/>
                  </a:lnTo>
                  <a:lnTo>
                    <a:pt x="1018" y="513"/>
                  </a:lnTo>
                  <a:lnTo>
                    <a:pt x="1018" y="509"/>
                  </a:lnTo>
                  <a:lnTo>
                    <a:pt x="1020" y="506"/>
                  </a:lnTo>
                  <a:lnTo>
                    <a:pt x="1020" y="506"/>
                  </a:lnTo>
                  <a:lnTo>
                    <a:pt x="1023" y="506"/>
                  </a:lnTo>
                  <a:lnTo>
                    <a:pt x="1025" y="506"/>
                  </a:lnTo>
                  <a:lnTo>
                    <a:pt x="1027" y="506"/>
                  </a:lnTo>
                  <a:lnTo>
                    <a:pt x="1028" y="503"/>
                  </a:lnTo>
                  <a:lnTo>
                    <a:pt x="1030" y="500"/>
                  </a:lnTo>
                  <a:lnTo>
                    <a:pt x="1032" y="496"/>
                  </a:lnTo>
                  <a:lnTo>
                    <a:pt x="1030" y="495"/>
                  </a:lnTo>
                  <a:lnTo>
                    <a:pt x="1030" y="488"/>
                  </a:lnTo>
                  <a:lnTo>
                    <a:pt x="1030" y="469"/>
                  </a:lnTo>
                  <a:lnTo>
                    <a:pt x="1028" y="449"/>
                  </a:lnTo>
                  <a:lnTo>
                    <a:pt x="1030" y="447"/>
                  </a:lnTo>
                  <a:lnTo>
                    <a:pt x="1032" y="446"/>
                  </a:lnTo>
                  <a:lnTo>
                    <a:pt x="1033" y="446"/>
                  </a:lnTo>
                  <a:lnTo>
                    <a:pt x="1033" y="444"/>
                  </a:lnTo>
                  <a:lnTo>
                    <a:pt x="1036" y="437"/>
                  </a:lnTo>
                  <a:lnTo>
                    <a:pt x="1035" y="436"/>
                  </a:lnTo>
                  <a:lnTo>
                    <a:pt x="1035" y="434"/>
                  </a:lnTo>
                  <a:lnTo>
                    <a:pt x="1033" y="433"/>
                  </a:lnTo>
                  <a:lnTo>
                    <a:pt x="1032" y="431"/>
                  </a:lnTo>
                  <a:lnTo>
                    <a:pt x="1028" y="431"/>
                  </a:lnTo>
                  <a:lnTo>
                    <a:pt x="1027" y="431"/>
                  </a:lnTo>
                  <a:lnTo>
                    <a:pt x="1023" y="431"/>
                  </a:lnTo>
                  <a:lnTo>
                    <a:pt x="1020" y="431"/>
                  </a:lnTo>
                  <a:lnTo>
                    <a:pt x="1014" y="431"/>
                  </a:lnTo>
                  <a:lnTo>
                    <a:pt x="1007" y="429"/>
                  </a:lnTo>
                  <a:lnTo>
                    <a:pt x="1007" y="418"/>
                  </a:lnTo>
                  <a:lnTo>
                    <a:pt x="1009" y="416"/>
                  </a:lnTo>
                  <a:lnTo>
                    <a:pt x="1009" y="415"/>
                  </a:lnTo>
                  <a:lnTo>
                    <a:pt x="1010" y="413"/>
                  </a:lnTo>
                  <a:lnTo>
                    <a:pt x="1012" y="411"/>
                  </a:lnTo>
                  <a:lnTo>
                    <a:pt x="1015" y="411"/>
                  </a:lnTo>
                  <a:lnTo>
                    <a:pt x="1017" y="411"/>
                  </a:lnTo>
                  <a:lnTo>
                    <a:pt x="1018" y="410"/>
                  </a:lnTo>
                  <a:lnTo>
                    <a:pt x="1022" y="408"/>
                  </a:lnTo>
                  <a:lnTo>
                    <a:pt x="1023" y="406"/>
                  </a:lnTo>
                  <a:lnTo>
                    <a:pt x="1023" y="405"/>
                  </a:lnTo>
                  <a:lnTo>
                    <a:pt x="1023" y="401"/>
                  </a:lnTo>
                  <a:lnTo>
                    <a:pt x="1025" y="400"/>
                  </a:lnTo>
                  <a:lnTo>
                    <a:pt x="1025" y="397"/>
                  </a:lnTo>
                  <a:lnTo>
                    <a:pt x="1027" y="393"/>
                  </a:lnTo>
                  <a:lnTo>
                    <a:pt x="1027" y="387"/>
                  </a:lnTo>
                  <a:lnTo>
                    <a:pt x="1027" y="380"/>
                  </a:lnTo>
                  <a:lnTo>
                    <a:pt x="1027" y="372"/>
                  </a:lnTo>
                  <a:lnTo>
                    <a:pt x="1030" y="372"/>
                  </a:lnTo>
                  <a:lnTo>
                    <a:pt x="1033" y="372"/>
                  </a:lnTo>
                  <a:lnTo>
                    <a:pt x="1036" y="372"/>
                  </a:lnTo>
                  <a:lnTo>
                    <a:pt x="1038" y="372"/>
                  </a:lnTo>
                  <a:lnTo>
                    <a:pt x="1040" y="372"/>
                  </a:lnTo>
                  <a:lnTo>
                    <a:pt x="1041" y="372"/>
                  </a:lnTo>
                  <a:lnTo>
                    <a:pt x="1043" y="372"/>
                  </a:lnTo>
                  <a:lnTo>
                    <a:pt x="1045" y="369"/>
                  </a:lnTo>
                  <a:lnTo>
                    <a:pt x="1045" y="367"/>
                  </a:lnTo>
                  <a:lnTo>
                    <a:pt x="1045" y="365"/>
                  </a:lnTo>
                  <a:lnTo>
                    <a:pt x="1046" y="362"/>
                  </a:lnTo>
                  <a:lnTo>
                    <a:pt x="1048" y="359"/>
                  </a:lnTo>
                  <a:lnTo>
                    <a:pt x="1050" y="356"/>
                  </a:lnTo>
                  <a:lnTo>
                    <a:pt x="1053" y="354"/>
                  </a:lnTo>
                  <a:lnTo>
                    <a:pt x="1054" y="352"/>
                  </a:lnTo>
                  <a:lnTo>
                    <a:pt x="1054" y="349"/>
                  </a:lnTo>
                  <a:lnTo>
                    <a:pt x="1056" y="346"/>
                  </a:lnTo>
                  <a:lnTo>
                    <a:pt x="1058" y="343"/>
                  </a:lnTo>
                  <a:lnTo>
                    <a:pt x="1061" y="338"/>
                  </a:lnTo>
                  <a:lnTo>
                    <a:pt x="1063" y="333"/>
                  </a:lnTo>
                  <a:lnTo>
                    <a:pt x="1064" y="329"/>
                  </a:lnTo>
                  <a:lnTo>
                    <a:pt x="1068" y="325"/>
                  </a:lnTo>
                  <a:lnTo>
                    <a:pt x="1069" y="321"/>
                  </a:lnTo>
                  <a:lnTo>
                    <a:pt x="1071" y="318"/>
                  </a:lnTo>
                  <a:lnTo>
                    <a:pt x="1072" y="315"/>
                  </a:lnTo>
                  <a:lnTo>
                    <a:pt x="1074" y="313"/>
                  </a:lnTo>
                  <a:lnTo>
                    <a:pt x="1074" y="311"/>
                  </a:lnTo>
                  <a:lnTo>
                    <a:pt x="1076" y="311"/>
                  </a:lnTo>
                  <a:lnTo>
                    <a:pt x="1079" y="311"/>
                  </a:lnTo>
                  <a:lnTo>
                    <a:pt x="1081" y="311"/>
                  </a:lnTo>
                  <a:lnTo>
                    <a:pt x="1084" y="311"/>
                  </a:lnTo>
                  <a:lnTo>
                    <a:pt x="1087" y="310"/>
                  </a:lnTo>
                  <a:lnTo>
                    <a:pt x="1089" y="308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92" y="303"/>
                  </a:lnTo>
                  <a:lnTo>
                    <a:pt x="1094" y="303"/>
                  </a:lnTo>
                  <a:lnTo>
                    <a:pt x="1095" y="303"/>
                  </a:lnTo>
                  <a:lnTo>
                    <a:pt x="1099" y="302"/>
                  </a:lnTo>
                  <a:lnTo>
                    <a:pt x="1102" y="298"/>
                  </a:lnTo>
                  <a:lnTo>
                    <a:pt x="1105" y="293"/>
                  </a:lnTo>
                  <a:lnTo>
                    <a:pt x="1105" y="289"/>
                  </a:lnTo>
                  <a:lnTo>
                    <a:pt x="1107" y="284"/>
                  </a:lnTo>
                  <a:lnTo>
                    <a:pt x="1125" y="284"/>
                  </a:lnTo>
                  <a:lnTo>
                    <a:pt x="1125" y="272"/>
                  </a:lnTo>
                  <a:lnTo>
                    <a:pt x="1125" y="266"/>
                  </a:lnTo>
                  <a:lnTo>
                    <a:pt x="1126" y="257"/>
                  </a:lnTo>
                  <a:lnTo>
                    <a:pt x="1128" y="256"/>
                  </a:lnTo>
                  <a:lnTo>
                    <a:pt x="1130" y="254"/>
                  </a:lnTo>
                  <a:lnTo>
                    <a:pt x="1130" y="251"/>
                  </a:lnTo>
                  <a:lnTo>
                    <a:pt x="1130" y="248"/>
                  </a:lnTo>
                  <a:lnTo>
                    <a:pt x="1130" y="243"/>
                  </a:lnTo>
                  <a:lnTo>
                    <a:pt x="1130" y="239"/>
                  </a:lnTo>
                  <a:lnTo>
                    <a:pt x="1130" y="233"/>
                  </a:lnTo>
                  <a:lnTo>
                    <a:pt x="1131" y="226"/>
                  </a:lnTo>
                  <a:lnTo>
                    <a:pt x="1154" y="226"/>
                  </a:lnTo>
                  <a:lnTo>
                    <a:pt x="1154" y="200"/>
                  </a:lnTo>
                  <a:lnTo>
                    <a:pt x="1159" y="200"/>
                  </a:lnTo>
                  <a:lnTo>
                    <a:pt x="1162" y="202"/>
                  </a:lnTo>
                  <a:lnTo>
                    <a:pt x="1166" y="202"/>
                  </a:lnTo>
                  <a:lnTo>
                    <a:pt x="1167" y="200"/>
                  </a:lnTo>
                  <a:lnTo>
                    <a:pt x="1171" y="200"/>
                  </a:lnTo>
                  <a:lnTo>
                    <a:pt x="1172" y="200"/>
                  </a:lnTo>
                  <a:lnTo>
                    <a:pt x="1176" y="200"/>
                  </a:lnTo>
                  <a:lnTo>
                    <a:pt x="1179" y="200"/>
                  </a:lnTo>
                  <a:lnTo>
                    <a:pt x="1179" y="197"/>
                  </a:lnTo>
                  <a:lnTo>
                    <a:pt x="1179" y="194"/>
                  </a:lnTo>
                  <a:lnTo>
                    <a:pt x="1179" y="190"/>
                  </a:lnTo>
                  <a:lnTo>
                    <a:pt x="1179" y="187"/>
                  </a:lnTo>
                  <a:lnTo>
                    <a:pt x="1180" y="184"/>
                  </a:lnTo>
                  <a:lnTo>
                    <a:pt x="1180" y="181"/>
                  </a:lnTo>
                  <a:lnTo>
                    <a:pt x="1180" y="177"/>
                  </a:lnTo>
                  <a:lnTo>
                    <a:pt x="1180" y="176"/>
                  </a:lnTo>
                  <a:lnTo>
                    <a:pt x="1184" y="174"/>
                  </a:lnTo>
                  <a:lnTo>
                    <a:pt x="1185" y="171"/>
                  </a:lnTo>
                  <a:lnTo>
                    <a:pt x="1190" y="174"/>
                  </a:lnTo>
                  <a:lnTo>
                    <a:pt x="1194" y="176"/>
                  </a:lnTo>
                  <a:lnTo>
                    <a:pt x="1195" y="177"/>
                  </a:lnTo>
                  <a:lnTo>
                    <a:pt x="1197" y="179"/>
                  </a:lnTo>
                  <a:lnTo>
                    <a:pt x="1200" y="181"/>
                  </a:lnTo>
                  <a:lnTo>
                    <a:pt x="1203" y="181"/>
                  </a:lnTo>
                  <a:lnTo>
                    <a:pt x="1208" y="181"/>
                  </a:lnTo>
                  <a:lnTo>
                    <a:pt x="1213" y="181"/>
                  </a:lnTo>
                  <a:lnTo>
                    <a:pt x="1218" y="181"/>
                  </a:lnTo>
                  <a:lnTo>
                    <a:pt x="1223" y="181"/>
                  </a:lnTo>
                  <a:lnTo>
                    <a:pt x="1226" y="181"/>
                  </a:lnTo>
                  <a:lnTo>
                    <a:pt x="1228" y="182"/>
                  </a:lnTo>
                  <a:lnTo>
                    <a:pt x="1231" y="182"/>
                  </a:lnTo>
                  <a:lnTo>
                    <a:pt x="1234" y="182"/>
                  </a:lnTo>
                  <a:lnTo>
                    <a:pt x="1238" y="182"/>
                  </a:lnTo>
                  <a:lnTo>
                    <a:pt x="1239" y="181"/>
                  </a:lnTo>
                  <a:lnTo>
                    <a:pt x="1241" y="179"/>
                  </a:lnTo>
                  <a:lnTo>
                    <a:pt x="1246" y="179"/>
                  </a:lnTo>
                  <a:lnTo>
                    <a:pt x="1249" y="179"/>
                  </a:lnTo>
                  <a:lnTo>
                    <a:pt x="1254" y="179"/>
                  </a:lnTo>
                  <a:lnTo>
                    <a:pt x="1257" y="179"/>
                  </a:lnTo>
                  <a:lnTo>
                    <a:pt x="1261" y="179"/>
                  </a:lnTo>
                  <a:lnTo>
                    <a:pt x="1264" y="177"/>
                  </a:lnTo>
                  <a:lnTo>
                    <a:pt x="1267" y="174"/>
                  </a:lnTo>
                  <a:lnTo>
                    <a:pt x="1267" y="172"/>
                  </a:lnTo>
                  <a:lnTo>
                    <a:pt x="1267" y="171"/>
                  </a:lnTo>
                  <a:lnTo>
                    <a:pt x="1269" y="169"/>
                  </a:lnTo>
                  <a:lnTo>
                    <a:pt x="1270" y="166"/>
                  </a:lnTo>
                  <a:lnTo>
                    <a:pt x="1270" y="163"/>
                  </a:lnTo>
                  <a:lnTo>
                    <a:pt x="1303" y="163"/>
                  </a:lnTo>
                  <a:lnTo>
                    <a:pt x="1305" y="159"/>
                  </a:lnTo>
                  <a:lnTo>
                    <a:pt x="1307" y="158"/>
                  </a:lnTo>
                  <a:lnTo>
                    <a:pt x="1310" y="156"/>
                  </a:lnTo>
                  <a:lnTo>
                    <a:pt x="1311" y="156"/>
                  </a:lnTo>
                  <a:lnTo>
                    <a:pt x="1313" y="156"/>
                  </a:lnTo>
                  <a:lnTo>
                    <a:pt x="1315" y="156"/>
                  </a:lnTo>
                  <a:lnTo>
                    <a:pt x="1320" y="154"/>
                  </a:lnTo>
                  <a:lnTo>
                    <a:pt x="1323" y="151"/>
                  </a:lnTo>
                  <a:lnTo>
                    <a:pt x="1326" y="149"/>
                  </a:lnTo>
                  <a:lnTo>
                    <a:pt x="1329" y="148"/>
                  </a:lnTo>
                  <a:lnTo>
                    <a:pt x="1334" y="148"/>
                  </a:lnTo>
                  <a:close/>
                  <a:moveTo>
                    <a:pt x="3511" y="0"/>
                  </a:moveTo>
                  <a:lnTo>
                    <a:pt x="3513" y="0"/>
                  </a:lnTo>
                  <a:lnTo>
                    <a:pt x="3513" y="2"/>
                  </a:lnTo>
                  <a:lnTo>
                    <a:pt x="3513" y="5"/>
                  </a:lnTo>
                  <a:lnTo>
                    <a:pt x="3513" y="7"/>
                  </a:lnTo>
                  <a:lnTo>
                    <a:pt x="3511" y="7"/>
                  </a:lnTo>
                  <a:lnTo>
                    <a:pt x="3510" y="9"/>
                  </a:lnTo>
                  <a:lnTo>
                    <a:pt x="3508" y="10"/>
                  </a:lnTo>
                  <a:lnTo>
                    <a:pt x="3506" y="14"/>
                  </a:lnTo>
                  <a:lnTo>
                    <a:pt x="3505" y="14"/>
                  </a:lnTo>
                  <a:lnTo>
                    <a:pt x="3505" y="14"/>
                  </a:lnTo>
                  <a:lnTo>
                    <a:pt x="3503" y="15"/>
                  </a:lnTo>
                  <a:lnTo>
                    <a:pt x="3503" y="17"/>
                  </a:lnTo>
                  <a:lnTo>
                    <a:pt x="3503" y="18"/>
                  </a:lnTo>
                  <a:lnTo>
                    <a:pt x="3502" y="20"/>
                  </a:lnTo>
                  <a:lnTo>
                    <a:pt x="3502" y="22"/>
                  </a:lnTo>
                  <a:lnTo>
                    <a:pt x="3500" y="22"/>
                  </a:lnTo>
                  <a:lnTo>
                    <a:pt x="3498" y="22"/>
                  </a:lnTo>
                  <a:lnTo>
                    <a:pt x="3497" y="22"/>
                  </a:lnTo>
                  <a:lnTo>
                    <a:pt x="3495" y="23"/>
                  </a:lnTo>
                  <a:lnTo>
                    <a:pt x="3492" y="23"/>
                  </a:lnTo>
                  <a:lnTo>
                    <a:pt x="3487" y="23"/>
                  </a:lnTo>
                  <a:lnTo>
                    <a:pt x="3484" y="25"/>
                  </a:lnTo>
                  <a:lnTo>
                    <a:pt x="3482" y="27"/>
                  </a:lnTo>
                  <a:lnTo>
                    <a:pt x="3480" y="27"/>
                  </a:lnTo>
                  <a:lnTo>
                    <a:pt x="3477" y="28"/>
                  </a:lnTo>
                  <a:lnTo>
                    <a:pt x="3474" y="27"/>
                  </a:lnTo>
                  <a:lnTo>
                    <a:pt x="3472" y="28"/>
                  </a:lnTo>
                  <a:lnTo>
                    <a:pt x="3470" y="28"/>
                  </a:lnTo>
                  <a:lnTo>
                    <a:pt x="3469" y="30"/>
                  </a:lnTo>
                  <a:lnTo>
                    <a:pt x="3467" y="30"/>
                  </a:lnTo>
                  <a:lnTo>
                    <a:pt x="3466" y="32"/>
                  </a:lnTo>
                  <a:lnTo>
                    <a:pt x="3466" y="33"/>
                  </a:lnTo>
                  <a:lnTo>
                    <a:pt x="3466" y="35"/>
                  </a:lnTo>
                  <a:lnTo>
                    <a:pt x="3464" y="36"/>
                  </a:lnTo>
                  <a:lnTo>
                    <a:pt x="3466" y="40"/>
                  </a:lnTo>
                  <a:lnTo>
                    <a:pt x="3464" y="43"/>
                  </a:lnTo>
                  <a:lnTo>
                    <a:pt x="3464" y="45"/>
                  </a:lnTo>
                  <a:lnTo>
                    <a:pt x="3464" y="46"/>
                  </a:lnTo>
                  <a:lnTo>
                    <a:pt x="3462" y="46"/>
                  </a:lnTo>
                  <a:lnTo>
                    <a:pt x="3461" y="46"/>
                  </a:lnTo>
                  <a:lnTo>
                    <a:pt x="3457" y="48"/>
                  </a:lnTo>
                  <a:lnTo>
                    <a:pt x="3456" y="48"/>
                  </a:lnTo>
                  <a:lnTo>
                    <a:pt x="3456" y="50"/>
                  </a:lnTo>
                  <a:lnTo>
                    <a:pt x="3454" y="50"/>
                  </a:lnTo>
                  <a:lnTo>
                    <a:pt x="3438" y="50"/>
                  </a:lnTo>
                  <a:lnTo>
                    <a:pt x="3438" y="53"/>
                  </a:lnTo>
                  <a:lnTo>
                    <a:pt x="3438" y="56"/>
                  </a:lnTo>
                  <a:lnTo>
                    <a:pt x="3438" y="59"/>
                  </a:lnTo>
                  <a:lnTo>
                    <a:pt x="3438" y="61"/>
                  </a:lnTo>
                  <a:lnTo>
                    <a:pt x="3438" y="63"/>
                  </a:lnTo>
                  <a:lnTo>
                    <a:pt x="3433" y="61"/>
                  </a:lnTo>
                  <a:lnTo>
                    <a:pt x="3430" y="61"/>
                  </a:lnTo>
                  <a:lnTo>
                    <a:pt x="3426" y="61"/>
                  </a:lnTo>
                  <a:lnTo>
                    <a:pt x="3423" y="61"/>
                  </a:lnTo>
                  <a:lnTo>
                    <a:pt x="3423" y="59"/>
                  </a:lnTo>
                  <a:lnTo>
                    <a:pt x="3421" y="58"/>
                  </a:lnTo>
                  <a:lnTo>
                    <a:pt x="3421" y="58"/>
                  </a:lnTo>
                  <a:lnTo>
                    <a:pt x="3418" y="58"/>
                  </a:lnTo>
                  <a:lnTo>
                    <a:pt x="3416" y="56"/>
                  </a:lnTo>
                  <a:lnTo>
                    <a:pt x="3415" y="56"/>
                  </a:lnTo>
                  <a:lnTo>
                    <a:pt x="3413" y="54"/>
                  </a:lnTo>
                  <a:lnTo>
                    <a:pt x="3412" y="54"/>
                  </a:lnTo>
                  <a:lnTo>
                    <a:pt x="3410" y="53"/>
                  </a:lnTo>
                  <a:lnTo>
                    <a:pt x="3408" y="53"/>
                  </a:lnTo>
                  <a:lnTo>
                    <a:pt x="3407" y="54"/>
                  </a:lnTo>
                  <a:lnTo>
                    <a:pt x="3407" y="54"/>
                  </a:lnTo>
                  <a:lnTo>
                    <a:pt x="3405" y="56"/>
                  </a:lnTo>
                  <a:lnTo>
                    <a:pt x="3389" y="56"/>
                  </a:lnTo>
                  <a:lnTo>
                    <a:pt x="3389" y="61"/>
                  </a:lnTo>
                  <a:lnTo>
                    <a:pt x="3395" y="63"/>
                  </a:lnTo>
                  <a:lnTo>
                    <a:pt x="3397" y="63"/>
                  </a:lnTo>
                  <a:lnTo>
                    <a:pt x="3398" y="63"/>
                  </a:lnTo>
                  <a:lnTo>
                    <a:pt x="3400" y="64"/>
                  </a:lnTo>
                  <a:lnTo>
                    <a:pt x="3400" y="66"/>
                  </a:lnTo>
                  <a:lnTo>
                    <a:pt x="3400" y="68"/>
                  </a:lnTo>
                  <a:lnTo>
                    <a:pt x="3400" y="69"/>
                  </a:lnTo>
                  <a:lnTo>
                    <a:pt x="3402" y="71"/>
                  </a:lnTo>
                  <a:lnTo>
                    <a:pt x="3402" y="72"/>
                  </a:lnTo>
                  <a:lnTo>
                    <a:pt x="3403" y="76"/>
                  </a:lnTo>
                  <a:lnTo>
                    <a:pt x="3403" y="77"/>
                  </a:lnTo>
                  <a:lnTo>
                    <a:pt x="3403" y="79"/>
                  </a:lnTo>
                  <a:lnTo>
                    <a:pt x="3405" y="82"/>
                  </a:lnTo>
                  <a:lnTo>
                    <a:pt x="3407" y="86"/>
                  </a:lnTo>
                  <a:lnTo>
                    <a:pt x="3408" y="89"/>
                  </a:lnTo>
                  <a:lnTo>
                    <a:pt x="3410" y="89"/>
                  </a:lnTo>
                  <a:lnTo>
                    <a:pt x="3412" y="89"/>
                  </a:lnTo>
                  <a:lnTo>
                    <a:pt x="3412" y="90"/>
                  </a:lnTo>
                  <a:lnTo>
                    <a:pt x="3413" y="94"/>
                  </a:lnTo>
                  <a:lnTo>
                    <a:pt x="3413" y="97"/>
                  </a:lnTo>
                  <a:lnTo>
                    <a:pt x="3413" y="100"/>
                  </a:lnTo>
                  <a:lnTo>
                    <a:pt x="3412" y="104"/>
                  </a:lnTo>
                  <a:lnTo>
                    <a:pt x="3412" y="105"/>
                  </a:lnTo>
                  <a:lnTo>
                    <a:pt x="3410" y="107"/>
                  </a:lnTo>
                  <a:lnTo>
                    <a:pt x="3408" y="110"/>
                  </a:lnTo>
                  <a:lnTo>
                    <a:pt x="3407" y="113"/>
                  </a:lnTo>
                  <a:lnTo>
                    <a:pt x="3407" y="115"/>
                  </a:lnTo>
                  <a:lnTo>
                    <a:pt x="3407" y="117"/>
                  </a:lnTo>
                  <a:lnTo>
                    <a:pt x="3407" y="120"/>
                  </a:lnTo>
                  <a:lnTo>
                    <a:pt x="3407" y="123"/>
                  </a:lnTo>
                  <a:lnTo>
                    <a:pt x="3405" y="127"/>
                  </a:lnTo>
                  <a:lnTo>
                    <a:pt x="3405" y="127"/>
                  </a:lnTo>
                  <a:lnTo>
                    <a:pt x="3403" y="127"/>
                  </a:lnTo>
                  <a:lnTo>
                    <a:pt x="3403" y="128"/>
                  </a:lnTo>
                  <a:lnTo>
                    <a:pt x="3402" y="128"/>
                  </a:lnTo>
                  <a:lnTo>
                    <a:pt x="3400" y="128"/>
                  </a:lnTo>
                  <a:lnTo>
                    <a:pt x="3398" y="130"/>
                  </a:lnTo>
                  <a:lnTo>
                    <a:pt x="3398" y="131"/>
                  </a:lnTo>
                  <a:lnTo>
                    <a:pt x="3398" y="135"/>
                  </a:lnTo>
                  <a:lnTo>
                    <a:pt x="3398" y="140"/>
                  </a:lnTo>
                  <a:lnTo>
                    <a:pt x="3398" y="143"/>
                  </a:lnTo>
                  <a:lnTo>
                    <a:pt x="3400" y="146"/>
                  </a:lnTo>
                  <a:lnTo>
                    <a:pt x="3400" y="149"/>
                  </a:lnTo>
                  <a:lnTo>
                    <a:pt x="3398" y="151"/>
                  </a:lnTo>
                  <a:lnTo>
                    <a:pt x="3397" y="153"/>
                  </a:lnTo>
                  <a:lnTo>
                    <a:pt x="3395" y="154"/>
                  </a:lnTo>
                  <a:lnTo>
                    <a:pt x="3395" y="156"/>
                  </a:lnTo>
                  <a:lnTo>
                    <a:pt x="3393" y="159"/>
                  </a:lnTo>
                  <a:lnTo>
                    <a:pt x="3393" y="161"/>
                  </a:lnTo>
                  <a:lnTo>
                    <a:pt x="3393" y="163"/>
                  </a:lnTo>
                  <a:lnTo>
                    <a:pt x="3393" y="177"/>
                  </a:lnTo>
                  <a:lnTo>
                    <a:pt x="3392" y="181"/>
                  </a:lnTo>
                  <a:lnTo>
                    <a:pt x="3392" y="182"/>
                  </a:lnTo>
                  <a:lnTo>
                    <a:pt x="3390" y="184"/>
                  </a:lnTo>
                  <a:lnTo>
                    <a:pt x="3387" y="185"/>
                  </a:lnTo>
                  <a:lnTo>
                    <a:pt x="3384" y="187"/>
                  </a:lnTo>
                  <a:lnTo>
                    <a:pt x="3382" y="187"/>
                  </a:lnTo>
                  <a:lnTo>
                    <a:pt x="3380" y="187"/>
                  </a:lnTo>
                  <a:lnTo>
                    <a:pt x="3377" y="187"/>
                  </a:lnTo>
                  <a:lnTo>
                    <a:pt x="3375" y="187"/>
                  </a:lnTo>
                  <a:lnTo>
                    <a:pt x="3374" y="189"/>
                  </a:lnTo>
                  <a:lnTo>
                    <a:pt x="3372" y="190"/>
                  </a:lnTo>
                  <a:lnTo>
                    <a:pt x="3336" y="190"/>
                  </a:lnTo>
                  <a:lnTo>
                    <a:pt x="3333" y="192"/>
                  </a:lnTo>
                  <a:lnTo>
                    <a:pt x="3335" y="194"/>
                  </a:lnTo>
                  <a:lnTo>
                    <a:pt x="3335" y="195"/>
                  </a:lnTo>
                  <a:lnTo>
                    <a:pt x="3335" y="195"/>
                  </a:lnTo>
                  <a:lnTo>
                    <a:pt x="3335" y="197"/>
                  </a:lnTo>
                  <a:lnTo>
                    <a:pt x="3336" y="199"/>
                  </a:lnTo>
                  <a:lnTo>
                    <a:pt x="3335" y="199"/>
                  </a:lnTo>
                  <a:lnTo>
                    <a:pt x="3335" y="200"/>
                  </a:lnTo>
                  <a:lnTo>
                    <a:pt x="3335" y="202"/>
                  </a:lnTo>
                  <a:lnTo>
                    <a:pt x="3335" y="203"/>
                  </a:lnTo>
                  <a:lnTo>
                    <a:pt x="3335" y="205"/>
                  </a:lnTo>
                  <a:lnTo>
                    <a:pt x="3331" y="205"/>
                  </a:lnTo>
                  <a:lnTo>
                    <a:pt x="3328" y="205"/>
                  </a:lnTo>
                  <a:lnTo>
                    <a:pt x="3325" y="207"/>
                  </a:lnTo>
                  <a:lnTo>
                    <a:pt x="3325" y="208"/>
                  </a:lnTo>
                  <a:lnTo>
                    <a:pt x="3323" y="210"/>
                  </a:lnTo>
                  <a:lnTo>
                    <a:pt x="3323" y="210"/>
                  </a:lnTo>
                  <a:lnTo>
                    <a:pt x="3321" y="212"/>
                  </a:lnTo>
                  <a:lnTo>
                    <a:pt x="3320" y="212"/>
                  </a:lnTo>
                  <a:lnTo>
                    <a:pt x="3317" y="212"/>
                  </a:lnTo>
                  <a:lnTo>
                    <a:pt x="3315" y="212"/>
                  </a:lnTo>
                  <a:lnTo>
                    <a:pt x="3313" y="210"/>
                  </a:lnTo>
                  <a:lnTo>
                    <a:pt x="3312" y="210"/>
                  </a:lnTo>
                  <a:lnTo>
                    <a:pt x="3312" y="208"/>
                  </a:lnTo>
                  <a:lnTo>
                    <a:pt x="3312" y="207"/>
                  </a:lnTo>
                  <a:lnTo>
                    <a:pt x="3310" y="205"/>
                  </a:lnTo>
                  <a:lnTo>
                    <a:pt x="3308" y="203"/>
                  </a:lnTo>
                  <a:lnTo>
                    <a:pt x="3308" y="203"/>
                  </a:lnTo>
                  <a:lnTo>
                    <a:pt x="3307" y="203"/>
                  </a:lnTo>
                  <a:lnTo>
                    <a:pt x="3305" y="205"/>
                  </a:lnTo>
                  <a:lnTo>
                    <a:pt x="3305" y="207"/>
                  </a:lnTo>
                  <a:lnTo>
                    <a:pt x="3305" y="208"/>
                  </a:lnTo>
                  <a:lnTo>
                    <a:pt x="3305" y="210"/>
                  </a:lnTo>
                  <a:lnTo>
                    <a:pt x="3303" y="210"/>
                  </a:lnTo>
                  <a:lnTo>
                    <a:pt x="3302" y="212"/>
                  </a:lnTo>
                  <a:lnTo>
                    <a:pt x="3300" y="212"/>
                  </a:lnTo>
                  <a:lnTo>
                    <a:pt x="3299" y="210"/>
                  </a:lnTo>
                  <a:lnTo>
                    <a:pt x="3295" y="212"/>
                  </a:lnTo>
                  <a:lnTo>
                    <a:pt x="3294" y="213"/>
                  </a:lnTo>
                  <a:lnTo>
                    <a:pt x="3292" y="213"/>
                  </a:lnTo>
                  <a:lnTo>
                    <a:pt x="3290" y="215"/>
                  </a:lnTo>
                  <a:lnTo>
                    <a:pt x="3289" y="217"/>
                  </a:lnTo>
                  <a:lnTo>
                    <a:pt x="3287" y="218"/>
                  </a:lnTo>
                  <a:lnTo>
                    <a:pt x="3287" y="220"/>
                  </a:lnTo>
                  <a:lnTo>
                    <a:pt x="3284" y="221"/>
                  </a:lnTo>
                  <a:lnTo>
                    <a:pt x="3281" y="223"/>
                  </a:lnTo>
                  <a:lnTo>
                    <a:pt x="3279" y="225"/>
                  </a:lnTo>
                  <a:lnTo>
                    <a:pt x="3276" y="225"/>
                  </a:lnTo>
                  <a:lnTo>
                    <a:pt x="3271" y="225"/>
                  </a:lnTo>
                  <a:lnTo>
                    <a:pt x="3271" y="203"/>
                  </a:lnTo>
                  <a:lnTo>
                    <a:pt x="3285" y="203"/>
                  </a:lnTo>
                  <a:lnTo>
                    <a:pt x="3289" y="203"/>
                  </a:lnTo>
                  <a:lnTo>
                    <a:pt x="3292" y="200"/>
                  </a:lnTo>
                  <a:lnTo>
                    <a:pt x="3295" y="199"/>
                  </a:lnTo>
                  <a:lnTo>
                    <a:pt x="3299" y="197"/>
                  </a:lnTo>
                  <a:lnTo>
                    <a:pt x="3302" y="197"/>
                  </a:lnTo>
                  <a:lnTo>
                    <a:pt x="3305" y="197"/>
                  </a:lnTo>
                  <a:lnTo>
                    <a:pt x="3307" y="197"/>
                  </a:lnTo>
                  <a:lnTo>
                    <a:pt x="3308" y="197"/>
                  </a:lnTo>
                  <a:lnTo>
                    <a:pt x="3308" y="197"/>
                  </a:lnTo>
                  <a:lnTo>
                    <a:pt x="3310" y="195"/>
                  </a:lnTo>
                  <a:lnTo>
                    <a:pt x="3310" y="194"/>
                  </a:lnTo>
                  <a:lnTo>
                    <a:pt x="3308" y="195"/>
                  </a:lnTo>
                  <a:lnTo>
                    <a:pt x="3307" y="195"/>
                  </a:lnTo>
                  <a:lnTo>
                    <a:pt x="3303" y="195"/>
                  </a:lnTo>
                  <a:lnTo>
                    <a:pt x="3302" y="195"/>
                  </a:lnTo>
                  <a:lnTo>
                    <a:pt x="3299" y="195"/>
                  </a:lnTo>
                  <a:lnTo>
                    <a:pt x="3297" y="195"/>
                  </a:lnTo>
                  <a:lnTo>
                    <a:pt x="3295" y="195"/>
                  </a:lnTo>
                  <a:lnTo>
                    <a:pt x="3294" y="197"/>
                  </a:lnTo>
                  <a:lnTo>
                    <a:pt x="3292" y="197"/>
                  </a:lnTo>
                  <a:lnTo>
                    <a:pt x="3289" y="197"/>
                  </a:lnTo>
                  <a:lnTo>
                    <a:pt x="3285" y="197"/>
                  </a:lnTo>
                  <a:lnTo>
                    <a:pt x="3284" y="197"/>
                  </a:lnTo>
                  <a:lnTo>
                    <a:pt x="3282" y="197"/>
                  </a:lnTo>
                  <a:lnTo>
                    <a:pt x="3281" y="197"/>
                  </a:lnTo>
                  <a:lnTo>
                    <a:pt x="3279" y="197"/>
                  </a:lnTo>
                  <a:lnTo>
                    <a:pt x="3276" y="199"/>
                  </a:lnTo>
                  <a:lnTo>
                    <a:pt x="3272" y="202"/>
                  </a:lnTo>
                  <a:lnTo>
                    <a:pt x="3269" y="203"/>
                  </a:lnTo>
                  <a:lnTo>
                    <a:pt x="3267" y="205"/>
                  </a:lnTo>
                  <a:lnTo>
                    <a:pt x="3266" y="207"/>
                  </a:lnTo>
                  <a:lnTo>
                    <a:pt x="3263" y="207"/>
                  </a:lnTo>
                  <a:lnTo>
                    <a:pt x="3259" y="207"/>
                  </a:lnTo>
                  <a:lnTo>
                    <a:pt x="3256" y="207"/>
                  </a:lnTo>
                  <a:lnTo>
                    <a:pt x="3254" y="207"/>
                  </a:lnTo>
                  <a:lnTo>
                    <a:pt x="3253" y="208"/>
                  </a:lnTo>
                  <a:lnTo>
                    <a:pt x="3251" y="208"/>
                  </a:lnTo>
                  <a:lnTo>
                    <a:pt x="3249" y="210"/>
                  </a:lnTo>
                  <a:lnTo>
                    <a:pt x="3249" y="212"/>
                  </a:lnTo>
                  <a:lnTo>
                    <a:pt x="3249" y="212"/>
                  </a:lnTo>
                  <a:lnTo>
                    <a:pt x="3249" y="213"/>
                  </a:lnTo>
                  <a:lnTo>
                    <a:pt x="3253" y="213"/>
                  </a:lnTo>
                  <a:lnTo>
                    <a:pt x="3256" y="213"/>
                  </a:lnTo>
                  <a:lnTo>
                    <a:pt x="3258" y="213"/>
                  </a:lnTo>
                  <a:lnTo>
                    <a:pt x="3259" y="213"/>
                  </a:lnTo>
                  <a:lnTo>
                    <a:pt x="3259" y="217"/>
                  </a:lnTo>
                  <a:lnTo>
                    <a:pt x="3259" y="220"/>
                  </a:lnTo>
                  <a:lnTo>
                    <a:pt x="3259" y="221"/>
                  </a:lnTo>
                  <a:lnTo>
                    <a:pt x="3259" y="223"/>
                  </a:lnTo>
                  <a:lnTo>
                    <a:pt x="3261" y="225"/>
                  </a:lnTo>
                  <a:lnTo>
                    <a:pt x="3261" y="226"/>
                  </a:lnTo>
                  <a:lnTo>
                    <a:pt x="3263" y="228"/>
                  </a:lnTo>
                  <a:lnTo>
                    <a:pt x="3263" y="231"/>
                  </a:lnTo>
                  <a:lnTo>
                    <a:pt x="3263" y="233"/>
                  </a:lnTo>
                  <a:lnTo>
                    <a:pt x="3261" y="235"/>
                  </a:lnTo>
                  <a:lnTo>
                    <a:pt x="3259" y="236"/>
                  </a:lnTo>
                  <a:lnTo>
                    <a:pt x="3258" y="236"/>
                  </a:lnTo>
                  <a:lnTo>
                    <a:pt x="3254" y="238"/>
                  </a:lnTo>
                  <a:lnTo>
                    <a:pt x="3253" y="238"/>
                  </a:lnTo>
                  <a:lnTo>
                    <a:pt x="3251" y="239"/>
                  </a:lnTo>
                  <a:lnTo>
                    <a:pt x="3249" y="243"/>
                  </a:lnTo>
                  <a:lnTo>
                    <a:pt x="3249" y="246"/>
                  </a:lnTo>
                  <a:lnTo>
                    <a:pt x="3249" y="249"/>
                  </a:lnTo>
                  <a:lnTo>
                    <a:pt x="3249" y="251"/>
                  </a:lnTo>
                  <a:lnTo>
                    <a:pt x="3249" y="254"/>
                  </a:lnTo>
                  <a:lnTo>
                    <a:pt x="3243" y="254"/>
                  </a:lnTo>
                  <a:lnTo>
                    <a:pt x="3240" y="254"/>
                  </a:lnTo>
                  <a:lnTo>
                    <a:pt x="3236" y="251"/>
                  </a:lnTo>
                  <a:lnTo>
                    <a:pt x="3235" y="248"/>
                  </a:lnTo>
                  <a:lnTo>
                    <a:pt x="3235" y="244"/>
                  </a:lnTo>
                  <a:lnTo>
                    <a:pt x="3236" y="243"/>
                  </a:lnTo>
                  <a:lnTo>
                    <a:pt x="3236" y="241"/>
                  </a:lnTo>
                  <a:lnTo>
                    <a:pt x="3238" y="239"/>
                  </a:lnTo>
                  <a:lnTo>
                    <a:pt x="3240" y="236"/>
                  </a:lnTo>
                  <a:lnTo>
                    <a:pt x="3241" y="235"/>
                  </a:lnTo>
                  <a:lnTo>
                    <a:pt x="3241" y="233"/>
                  </a:lnTo>
                  <a:lnTo>
                    <a:pt x="3243" y="230"/>
                  </a:lnTo>
                  <a:lnTo>
                    <a:pt x="3243" y="228"/>
                  </a:lnTo>
                  <a:lnTo>
                    <a:pt x="3243" y="226"/>
                  </a:lnTo>
                  <a:lnTo>
                    <a:pt x="3243" y="228"/>
                  </a:lnTo>
                  <a:lnTo>
                    <a:pt x="3240" y="228"/>
                  </a:lnTo>
                  <a:lnTo>
                    <a:pt x="3236" y="228"/>
                  </a:lnTo>
                  <a:lnTo>
                    <a:pt x="3231" y="228"/>
                  </a:lnTo>
                  <a:lnTo>
                    <a:pt x="3228" y="228"/>
                  </a:lnTo>
                  <a:lnTo>
                    <a:pt x="3227" y="226"/>
                  </a:lnTo>
                  <a:lnTo>
                    <a:pt x="3225" y="226"/>
                  </a:lnTo>
                  <a:lnTo>
                    <a:pt x="3225" y="223"/>
                  </a:lnTo>
                  <a:lnTo>
                    <a:pt x="3227" y="221"/>
                  </a:lnTo>
                  <a:lnTo>
                    <a:pt x="3227" y="220"/>
                  </a:lnTo>
                  <a:lnTo>
                    <a:pt x="3228" y="218"/>
                  </a:lnTo>
                  <a:lnTo>
                    <a:pt x="3228" y="217"/>
                  </a:lnTo>
                  <a:lnTo>
                    <a:pt x="3228" y="215"/>
                  </a:lnTo>
                  <a:lnTo>
                    <a:pt x="3230" y="213"/>
                  </a:lnTo>
                  <a:lnTo>
                    <a:pt x="3231" y="212"/>
                  </a:lnTo>
                  <a:lnTo>
                    <a:pt x="3233" y="210"/>
                  </a:lnTo>
                  <a:lnTo>
                    <a:pt x="3236" y="210"/>
                  </a:lnTo>
                  <a:lnTo>
                    <a:pt x="3240" y="208"/>
                  </a:lnTo>
                  <a:lnTo>
                    <a:pt x="3243" y="208"/>
                  </a:lnTo>
                  <a:lnTo>
                    <a:pt x="3243" y="205"/>
                  </a:lnTo>
                  <a:lnTo>
                    <a:pt x="3241" y="202"/>
                  </a:lnTo>
                  <a:lnTo>
                    <a:pt x="3243" y="200"/>
                  </a:lnTo>
                  <a:lnTo>
                    <a:pt x="3243" y="199"/>
                  </a:lnTo>
                  <a:lnTo>
                    <a:pt x="3258" y="199"/>
                  </a:lnTo>
                  <a:lnTo>
                    <a:pt x="3258" y="195"/>
                  </a:lnTo>
                  <a:lnTo>
                    <a:pt x="3258" y="192"/>
                  </a:lnTo>
                  <a:lnTo>
                    <a:pt x="3258" y="189"/>
                  </a:lnTo>
                  <a:lnTo>
                    <a:pt x="3258" y="187"/>
                  </a:lnTo>
                  <a:lnTo>
                    <a:pt x="3259" y="185"/>
                  </a:lnTo>
                  <a:lnTo>
                    <a:pt x="3259" y="184"/>
                  </a:lnTo>
                  <a:lnTo>
                    <a:pt x="3263" y="182"/>
                  </a:lnTo>
                  <a:lnTo>
                    <a:pt x="3264" y="181"/>
                  </a:lnTo>
                  <a:lnTo>
                    <a:pt x="3267" y="181"/>
                  </a:lnTo>
                  <a:lnTo>
                    <a:pt x="3271" y="181"/>
                  </a:lnTo>
                  <a:lnTo>
                    <a:pt x="3272" y="181"/>
                  </a:lnTo>
                  <a:lnTo>
                    <a:pt x="3274" y="179"/>
                  </a:lnTo>
                  <a:lnTo>
                    <a:pt x="3276" y="179"/>
                  </a:lnTo>
                  <a:lnTo>
                    <a:pt x="3277" y="177"/>
                  </a:lnTo>
                  <a:lnTo>
                    <a:pt x="3281" y="177"/>
                  </a:lnTo>
                  <a:lnTo>
                    <a:pt x="3285" y="177"/>
                  </a:lnTo>
                  <a:lnTo>
                    <a:pt x="3290" y="177"/>
                  </a:lnTo>
                  <a:lnTo>
                    <a:pt x="3294" y="179"/>
                  </a:lnTo>
                  <a:lnTo>
                    <a:pt x="3297" y="179"/>
                  </a:lnTo>
                  <a:lnTo>
                    <a:pt x="3299" y="179"/>
                  </a:lnTo>
                  <a:lnTo>
                    <a:pt x="3300" y="177"/>
                  </a:lnTo>
                  <a:lnTo>
                    <a:pt x="3302" y="176"/>
                  </a:lnTo>
                  <a:lnTo>
                    <a:pt x="3302" y="174"/>
                  </a:lnTo>
                  <a:lnTo>
                    <a:pt x="3303" y="171"/>
                  </a:lnTo>
                  <a:lnTo>
                    <a:pt x="3305" y="172"/>
                  </a:lnTo>
                  <a:lnTo>
                    <a:pt x="3307" y="172"/>
                  </a:lnTo>
                  <a:lnTo>
                    <a:pt x="3308" y="174"/>
                  </a:lnTo>
                  <a:lnTo>
                    <a:pt x="3310" y="174"/>
                  </a:lnTo>
                  <a:lnTo>
                    <a:pt x="3310" y="176"/>
                  </a:lnTo>
                  <a:lnTo>
                    <a:pt x="3310" y="177"/>
                  </a:lnTo>
                  <a:lnTo>
                    <a:pt x="3310" y="177"/>
                  </a:lnTo>
                  <a:lnTo>
                    <a:pt x="3312" y="179"/>
                  </a:lnTo>
                  <a:lnTo>
                    <a:pt x="3313" y="179"/>
                  </a:lnTo>
                  <a:lnTo>
                    <a:pt x="3320" y="179"/>
                  </a:lnTo>
                  <a:lnTo>
                    <a:pt x="3320" y="161"/>
                  </a:lnTo>
                  <a:lnTo>
                    <a:pt x="3323" y="161"/>
                  </a:lnTo>
                  <a:lnTo>
                    <a:pt x="3326" y="161"/>
                  </a:lnTo>
                  <a:lnTo>
                    <a:pt x="3328" y="161"/>
                  </a:lnTo>
                  <a:lnTo>
                    <a:pt x="3330" y="159"/>
                  </a:lnTo>
                  <a:lnTo>
                    <a:pt x="3330" y="156"/>
                  </a:lnTo>
                  <a:lnTo>
                    <a:pt x="3330" y="153"/>
                  </a:lnTo>
                  <a:lnTo>
                    <a:pt x="3330" y="151"/>
                  </a:lnTo>
                  <a:lnTo>
                    <a:pt x="3330" y="149"/>
                  </a:lnTo>
                  <a:lnTo>
                    <a:pt x="3331" y="148"/>
                  </a:lnTo>
                  <a:lnTo>
                    <a:pt x="3333" y="146"/>
                  </a:lnTo>
                  <a:lnTo>
                    <a:pt x="3336" y="148"/>
                  </a:lnTo>
                  <a:lnTo>
                    <a:pt x="3335" y="151"/>
                  </a:lnTo>
                  <a:lnTo>
                    <a:pt x="3335" y="153"/>
                  </a:lnTo>
                  <a:lnTo>
                    <a:pt x="3336" y="154"/>
                  </a:lnTo>
                  <a:lnTo>
                    <a:pt x="3336" y="156"/>
                  </a:lnTo>
                  <a:lnTo>
                    <a:pt x="3338" y="158"/>
                  </a:lnTo>
                  <a:lnTo>
                    <a:pt x="3338" y="158"/>
                  </a:lnTo>
                  <a:lnTo>
                    <a:pt x="3339" y="158"/>
                  </a:lnTo>
                  <a:lnTo>
                    <a:pt x="3343" y="158"/>
                  </a:lnTo>
                  <a:lnTo>
                    <a:pt x="3343" y="145"/>
                  </a:lnTo>
                  <a:lnTo>
                    <a:pt x="3354" y="145"/>
                  </a:lnTo>
                  <a:lnTo>
                    <a:pt x="3354" y="141"/>
                  </a:lnTo>
                  <a:lnTo>
                    <a:pt x="3356" y="138"/>
                  </a:lnTo>
                  <a:lnTo>
                    <a:pt x="3356" y="136"/>
                  </a:lnTo>
                  <a:lnTo>
                    <a:pt x="3356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59" y="133"/>
                  </a:lnTo>
                  <a:lnTo>
                    <a:pt x="3359" y="136"/>
                  </a:lnTo>
                  <a:lnTo>
                    <a:pt x="3359" y="140"/>
                  </a:lnTo>
                  <a:lnTo>
                    <a:pt x="3359" y="141"/>
                  </a:lnTo>
                  <a:lnTo>
                    <a:pt x="3357" y="141"/>
                  </a:lnTo>
                  <a:lnTo>
                    <a:pt x="3357" y="143"/>
                  </a:lnTo>
                  <a:lnTo>
                    <a:pt x="3357" y="145"/>
                  </a:lnTo>
                  <a:lnTo>
                    <a:pt x="3359" y="146"/>
                  </a:lnTo>
                  <a:lnTo>
                    <a:pt x="3361" y="143"/>
                  </a:lnTo>
                  <a:lnTo>
                    <a:pt x="3362" y="141"/>
                  </a:lnTo>
                  <a:lnTo>
                    <a:pt x="3366" y="140"/>
                  </a:lnTo>
                  <a:lnTo>
                    <a:pt x="3367" y="136"/>
                  </a:lnTo>
                  <a:lnTo>
                    <a:pt x="3369" y="133"/>
                  </a:lnTo>
                  <a:lnTo>
                    <a:pt x="3371" y="130"/>
                  </a:lnTo>
                  <a:lnTo>
                    <a:pt x="3372" y="128"/>
                  </a:lnTo>
                  <a:lnTo>
                    <a:pt x="3374" y="128"/>
                  </a:lnTo>
                  <a:lnTo>
                    <a:pt x="3375" y="128"/>
                  </a:lnTo>
                  <a:lnTo>
                    <a:pt x="3377" y="128"/>
                  </a:lnTo>
                  <a:lnTo>
                    <a:pt x="3379" y="127"/>
                  </a:lnTo>
                  <a:lnTo>
                    <a:pt x="3380" y="127"/>
                  </a:lnTo>
                  <a:lnTo>
                    <a:pt x="3380" y="125"/>
                  </a:lnTo>
                  <a:lnTo>
                    <a:pt x="3380" y="123"/>
                  </a:lnTo>
                  <a:lnTo>
                    <a:pt x="3380" y="120"/>
                  </a:lnTo>
                  <a:lnTo>
                    <a:pt x="3380" y="115"/>
                  </a:lnTo>
                  <a:lnTo>
                    <a:pt x="3380" y="105"/>
                  </a:lnTo>
                  <a:lnTo>
                    <a:pt x="3380" y="104"/>
                  </a:lnTo>
                  <a:lnTo>
                    <a:pt x="3380" y="102"/>
                  </a:lnTo>
                  <a:lnTo>
                    <a:pt x="3380" y="100"/>
                  </a:lnTo>
                  <a:lnTo>
                    <a:pt x="3380" y="99"/>
                  </a:lnTo>
                  <a:lnTo>
                    <a:pt x="3380" y="99"/>
                  </a:lnTo>
                  <a:lnTo>
                    <a:pt x="3382" y="97"/>
                  </a:lnTo>
                  <a:lnTo>
                    <a:pt x="3382" y="95"/>
                  </a:lnTo>
                  <a:lnTo>
                    <a:pt x="3382" y="94"/>
                  </a:lnTo>
                  <a:lnTo>
                    <a:pt x="3382" y="92"/>
                  </a:lnTo>
                  <a:lnTo>
                    <a:pt x="3382" y="89"/>
                  </a:lnTo>
                  <a:lnTo>
                    <a:pt x="3382" y="86"/>
                  </a:lnTo>
                  <a:lnTo>
                    <a:pt x="3382" y="82"/>
                  </a:lnTo>
                  <a:lnTo>
                    <a:pt x="3395" y="82"/>
                  </a:lnTo>
                  <a:lnTo>
                    <a:pt x="3395" y="74"/>
                  </a:lnTo>
                  <a:lnTo>
                    <a:pt x="3393" y="74"/>
                  </a:lnTo>
                  <a:lnTo>
                    <a:pt x="3392" y="76"/>
                  </a:lnTo>
                  <a:lnTo>
                    <a:pt x="3390" y="76"/>
                  </a:lnTo>
                  <a:lnTo>
                    <a:pt x="3389" y="76"/>
                  </a:lnTo>
                  <a:lnTo>
                    <a:pt x="3387" y="76"/>
                  </a:lnTo>
                  <a:lnTo>
                    <a:pt x="3385" y="74"/>
                  </a:lnTo>
                  <a:lnTo>
                    <a:pt x="3385" y="72"/>
                  </a:lnTo>
                  <a:lnTo>
                    <a:pt x="3385" y="71"/>
                  </a:lnTo>
                  <a:lnTo>
                    <a:pt x="3384" y="69"/>
                  </a:lnTo>
                  <a:lnTo>
                    <a:pt x="3382" y="68"/>
                  </a:lnTo>
                  <a:lnTo>
                    <a:pt x="3380" y="68"/>
                  </a:lnTo>
                  <a:lnTo>
                    <a:pt x="3379" y="66"/>
                  </a:lnTo>
                  <a:lnTo>
                    <a:pt x="3377" y="64"/>
                  </a:lnTo>
                  <a:lnTo>
                    <a:pt x="3377" y="61"/>
                  </a:lnTo>
                  <a:lnTo>
                    <a:pt x="3377" y="58"/>
                  </a:lnTo>
                  <a:lnTo>
                    <a:pt x="3379" y="56"/>
                  </a:lnTo>
                  <a:lnTo>
                    <a:pt x="3382" y="53"/>
                  </a:lnTo>
                  <a:lnTo>
                    <a:pt x="3382" y="51"/>
                  </a:lnTo>
                  <a:lnTo>
                    <a:pt x="3384" y="50"/>
                  </a:lnTo>
                  <a:lnTo>
                    <a:pt x="3385" y="50"/>
                  </a:lnTo>
                  <a:lnTo>
                    <a:pt x="3387" y="50"/>
                  </a:lnTo>
                  <a:lnTo>
                    <a:pt x="3387" y="50"/>
                  </a:lnTo>
                  <a:lnTo>
                    <a:pt x="3387" y="48"/>
                  </a:lnTo>
                  <a:lnTo>
                    <a:pt x="3387" y="48"/>
                  </a:lnTo>
                  <a:lnTo>
                    <a:pt x="3390" y="43"/>
                  </a:lnTo>
                  <a:lnTo>
                    <a:pt x="3392" y="46"/>
                  </a:lnTo>
                  <a:lnTo>
                    <a:pt x="3392" y="48"/>
                  </a:lnTo>
                  <a:lnTo>
                    <a:pt x="3393" y="50"/>
                  </a:lnTo>
                  <a:lnTo>
                    <a:pt x="3395" y="50"/>
                  </a:lnTo>
                  <a:lnTo>
                    <a:pt x="3395" y="50"/>
                  </a:lnTo>
                  <a:lnTo>
                    <a:pt x="3397" y="48"/>
                  </a:lnTo>
                  <a:lnTo>
                    <a:pt x="3398" y="48"/>
                  </a:lnTo>
                  <a:lnTo>
                    <a:pt x="3398" y="45"/>
                  </a:lnTo>
                  <a:lnTo>
                    <a:pt x="3398" y="41"/>
                  </a:lnTo>
                  <a:lnTo>
                    <a:pt x="3398" y="38"/>
                  </a:lnTo>
                  <a:lnTo>
                    <a:pt x="3400" y="36"/>
                  </a:lnTo>
                  <a:lnTo>
                    <a:pt x="3402" y="35"/>
                  </a:lnTo>
                  <a:lnTo>
                    <a:pt x="3403" y="35"/>
                  </a:lnTo>
                  <a:lnTo>
                    <a:pt x="3403" y="33"/>
                  </a:lnTo>
                  <a:lnTo>
                    <a:pt x="3405" y="32"/>
                  </a:lnTo>
                  <a:lnTo>
                    <a:pt x="3405" y="30"/>
                  </a:lnTo>
                  <a:lnTo>
                    <a:pt x="3407" y="30"/>
                  </a:lnTo>
                  <a:lnTo>
                    <a:pt x="3408" y="30"/>
                  </a:lnTo>
                  <a:lnTo>
                    <a:pt x="3408" y="28"/>
                  </a:lnTo>
                  <a:lnTo>
                    <a:pt x="3408" y="27"/>
                  </a:lnTo>
                  <a:lnTo>
                    <a:pt x="3408" y="25"/>
                  </a:lnTo>
                  <a:lnTo>
                    <a:pt x="3410" y="23"/>
                  </a:lnTo>
                  <a:lnTo>
                    <a:pt x="3410" y="22"/>
                  </a:lnTo>
                  <a:lnTo>
                    <a:pt x="3410" y="18"/>
                  </a:lnTo>
                  <a:lnTo>
                    <a:pt x="3408" y="15"/>
                  </a:lnTo>
                  <a:lnTo>
                    <a:pt x="3408" y="14"/>
                  </a:lnTo>
                  <a:lnTo>
                    <a:pt x="3408" y="12"/>
                  </a:lnTo>
                  <a:lnTo>
                    <a:pt x="3408" y="9"/>
                  </a:lnTo>
                  <a:lnTo>
                    <a:pt x="3408" y="5"/>
                  </a:lnTo>
                  <a:lnTo>
                    <a:pt x="3408" y="4"/>
                  </a:lnTo>
                  <a:lnTo>
                    <a:pt x="3410" y="4"/>
                  </a:lnTo>
                  <a:lnTo>
                    <a:pt x="3410" y="2"/>
                  </a:lnTo>
                  <a:lnTo>
                    <a:pt x="3412" y="4"/>
                  </a:lnTo>
                  <a:lnTo>
                    <a:pt x="3413" y="5"/>
                  </a:lnTo>
                  <a:lnTo>
                    <a:pt x="3416" y="5"/>
                  </a:lnTo>
                  <a:lnTo>
                    <a:pt x="3420" y="5"/>
                  </a:lnTo>
                  <a:lnTo>
                    <a:pt x="3425" y="7"/>
                  </a:lnTo>
                  <a:lnTo>
                    <a:pt x="3425" y="7"/>
                  </a:lnTo>
                  <a:lnTo>
                    <a:pt x="3426" y="9"/>
                  </a:lnTo>
                  <a:lnTo>
                    <a:pt x="3430" y="10"/>
                  </a:lnTo>
                  <a:lnTo>
                    <a:pt x="3431" y="14"/>
                  </a:lnTo>
                  <a:lnTo>
                    <a:pt x="3433" y="15"/>
                  </a:lnTo>
                  <a:lnTo>
                    <a:pt x="3434" y="17"/>
                  </a:lnTo>
                  <a:lnTo>
                    <a:pt x="3436" y="18"/>
                  </a:lnTo>
                  <a:lnTo>
                    <a:pt x="3439" y="20"/>
                  </a:lnTo>
                  <a:lnTo>
                    <a:pt x="3443" y="22"/>
                  </a:lnTo>
                  <a:lnTo>
                    <a:pt x="3448" y="25"/>
                  </a:lnTo>
                  <a:lnTo>
                    <a:pt x="3451" y="25"/>
                  </a:lnTo>
                  <a:lnTo>
                    <a:pt x="3452" y="27"/>
                  </a:lnTo>
                  <a:lnTo>
                    <a:pt x="3456" y="25"/>
                  </a:lnTo>
                  <a:lnTo>
                    <a:pt x="3457" y="25"/>
                  </a:lnTo>
                  <a:lnTo>
                    <a:pt x="3459" y="23"/>
                  </a:lnTo>
                  <a:lnTo>
                    <a:pt x="3461" y="23"/>
                  </a:lnTo>
                  <a:lnTo>
                    <a:pt x="3464" y="22"/>
                  </a:lnTo>
                  <a:lnTo>
                    <a:pt x="3466" y="20"/>
                  </a:lnTo>
                  <a:lnTo>
                    <a:pt x="3466" y="18"/>
                  </a:lnTo>
                  <a:lnTo>
                    <a:pt x="3466" y="18"/>
                  </a:lnTo>
                  <a:lnTo>
                    <a:pt x="3469" y="17"/>
                  </a:lnTo>
                  <a:lnTo>
                    <a:pt x="3470" y="18"/>
                  </a:lnTo>
                  <a:lnTo>
                    <a:pt x="3472" y="18"/>
                  </a:lnTo>
                  <a:lnTo>
                    <a:pt x="3475" y="18"/>
                  </a:lnTo>
                  <a:lnTo>
                    <a:pt x="3477" y="17"/>
                  </a:lnTo>
                  <a:lnTo>
                    <a:pt x="3479" y="17"/>
                  </a:lnTo>
                  <a:lnTo>
                    <a:pt x="3482" y="17"/>
                  </a:lnTo>
                  <a:lnTo>
                    <a:pt x="3485" y="17"/>
                  </a:lnTo>
                  <a:lnTo>
                    <a:pt x="3488" y="17"/>
                  </a:lnTo>
                  <a:lnTo>
                    <a:pt x="3492" y="17"/>
                  </a:lnTo>
                  <a:lnTo>
                    <a:pt x="3493" y="15"/>
                  </a:lnTo>
                  <a:lnTo>
                    <a:pt x="3495" y="14"/>
                  </a:lnTo>
                  <a:lnTo>
                    <a:pt x="3498" y="12"/>
                  </a:lnTo>
                  <a:lnTo>
                    <a:pt x="3500" y="12"/>
                  </a:lnTo>
                  <a:lnTo>
                    <a:pt x="3502" y="10"/>
                  </a:lnTo>
                  <a:lnTo>
                    <a:pt x="3502" y="9"/>
                  </a:lnTo>
                  <a:lnTo>
                    <a:pt x="3503" y="7"/>
                  </a:lnTo>
                  <a:lnTo>
                    <a:pt x="3503" y="5"/>
                  </a:lnTo>
                  <a:lnTo>
                    <a:pt x="3503" y="5"/>
                  </a:lnTo>
                  <a:lnTo>
                    <a:pt x="3506" y="2"/>
                  </a:lnTo>
                  <a:lnTo>
                    <a:pt x="3510" y="0"/>
                  </a:lnTo>
                  <a:lnTo>
                    <a:pt x="3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808163" y="1851025"/>
              <a:ext cx="8572500" cy="2020888"/>
            </a:xfrm>
            <a:custGeom>
              <a:avLst/>
              <a:gdLst>
                <a:gd name="T0" fmla="*/ 1589 w 5400"/>
                <a:gd name="T1" fmla="*/ 581 h 1273"/>
                <a:gd name="T2" fmla="*/ 4857 w 5400"/>
                <a:gd name="T3" fmla="*/ 569 h 1273"/>
                <a:gd name="T4" fmla="*/ 1697 w 5400"/>
                <a:gd name="T5" fmla="*/ 574 h 1273"/>
                <a:gd name="T6" fmla="*/ 1638 w 5400"/>
                <a:gd name="T7" fmla="*/ 602 h 1273"/>
                <a:gd name="T8" fmla="*/ 5045 w 5400"/>
                <a:gd name="T9" fmla="*/ 473 h 1273"/>
                <a:gd name="T10" fmla="*/ 2431 w 5400"/>
                <a:gd name="T11" fmla="*/ 497 h 1273"/>
                <a:gd name="T12" fmla="*/ 2373 w 5400"/>
                <a:gd name="T13" fmla="*/ 532 h 1273"/>
                <a:gd name="T14" fmla="*/ 2391 w 5400"/>
                <a:gd name="T15" fmla="*/ 474 h 1273"/>
                <a:gd name="T16" fmla="*/ 5030 w 5400"/>
                <a:gd name="T17" fmla="*/ 458 h 1273"/>
                <a:gd name="T18" fmla="*/ 2426 w 5400"/>
                <a:gd name="T19" fmla="*/ 397 h 1273"/>
                <a:gd name="T20" fmla="*/ 2472 w 5400"/>
                <a:gd name="T21" fmla="*/ 391 h 1273"/>
                <a:gd name="T22" fmla="*/ 2475 w 5400"/>
                <a:gd name="T23" fmla="*/ 443 h 1273"/>
                <a:gd name="T24" fmla="*/ 2519 w 5400"/>
                <a:gd name="T25" fmla="*/ 481 h 1273"/>
                <a:gd name="T26" fmla="*/ 2547 w 5400"/>
                <a:gd name="T27" fmla="*/ 519 h 1273"/>
                <a:gd name="T28" fmla="*/ 2514 w 5400"/>
                <a:gd name="T29" fmla="*/ 550 h 1273"/>
                <a:gd name="T30" fmla="*/ 2454 w 5400"/>
                <a:gd name="T31" fmla="*/ 559 h 1273"/>
                <a:gd name="T32" fmla="*/ 2480 w 5400"/>
                <a:gd name="T33" fmla="*/ 535 h 1273"/>
                <a:gd name="T34" fmla="*/ 2460 w 5400"/>
                <a:gd name="T35" fmla="*/ 512 h 1273"/>
                <a:gd name="T36" fmla="*/ 2480 w 5400"/>
                <a:gd name="T37" fmla="*/ 499 h 1273"/>
                <a:gd name="T38" fmla="*/ 2450 w 5400"/>
                <a:gd name="T39" fmla="*/ 450 h 1273"/>
                <a:gd name="T40" fmla="*/ 2434 w 5400"/>
                <a:gd name="T41" fmla="*/ 427 h 1273"/>
                <a:gd name="T42" fmla="*/ 2447 w 5400"/>
                <a:gd name="T43" fmla="*/ 388 h 1273"/>
                <a:gd name="T44" fmla="*/ 4997 w 5400"/>
                <a:gd name="T45" fmla="*/ 371 h 1273"/>
                <a:gd name="T46" fmla="*/ 1277 w 5400"/>
                <a:gd name="T47" fmla="*/ 291 h 1273"/>
                <a:gd name="T48" fmla="*/ 5374 w 5400"/>
                <a:gd name="T49" fmla="*/ 280 h 1273"/>
                <a:gd name="T50" fmla="*/ 2224 w 5400"/>
                <a:gd name="T51" fmla="*/ 216 h 1273"/>
                <a:gd name="T52" fmla="*/ 2313 w 5400"/>
                <a:gd name="T53" fmla="*/ 226 h 1273"/>
                <a:gd name="T54" fmla="*/ 2231 w 5400"/>
                <a:gd name="T55" fmla="*/ 273 h 1273"/>
                <a:gd name="T56" fmla="*/ 2188 w 5400"/>
                <a:gd name="T57" fmla="*/ 232 h 1273"/>
                <a:gd name="T58" fmla="*/ 1390 w 5400"/>
                <a:gd name="T59" fmla="*/ 154 h 1273"/>
                <a:gd name="T60" fmla="*/ 3274 w 5400"/>
                <a:gd name="T61" fmla="*/ 127 h 1273"/>
                <a:gd name="T62" fmla="*/ 2914 w 5400"/>
                <a:gd name="T63" fmla="*/ 100 h 1273"/>
                <a:gd name="T64" fmla="*/ 5244 w 5400"/>
                <a:gd name="T65" fmla="*/ 80 h 1273"/>
                <a:gd name="T66" fmla="*/ 807 w 5400"/>
                <a:gd name="T67" fmla="*/ 16 h 1273"/>
                <a:gd name="T68" fmla="*/ 1003 w 5400"/>
                <a:gd name="T69" fmla="*/ 106 h 1273"/>
                <a:gd name="T70" fmla="*/ 827 w 5400"/>
                <a:gd name="T71" fmla="*/ 90 h 1273"/>
                <a:gd name="T72" fmla="*/ 3598 w 5400"/>
                <a:gd name="T73" fmla="*/ 18 h 1273"/>
                <a:gd name="T74" fmla="*/ 899 w 5400"/>
                <a:gd name="T75" fmla="*/ 3 h 1273"/>
                <a:gd name="T76" fmla="*/ 1440 w 5400"/>
                <a:gd name="T77" fmla="*/ 64 h 1273"/>
                <a:gd name="T78" fmla="*/ 1555 w 5400"/>
                <a:gd name="T79" fmla="*/ 234 h 1273"/>
                <a:gd name="T80" fmla="*/ 1377 w 5400"/>
                <a:gd name="T81" fmla="*/ 224 h 1273"/>
                <a:gd name="T82" fmla="*/ 1277 w 5400"/>
                <a:gd name="T83" fmla="*/ 206 h 1273"/>
                <a:gd name="T84" fmla="*/ 1218 w 5400"/>
                <a:gd name="T85" fmla="*/ 217 h 1273"/>
                <a:gd name="T86" fmla="*/ 1213 w 5400"/>
                <a:gd name="T87" fmla="*/ 442 h 1273"/>
                <a:gd name="T88" fmla="*/ 1403 w 5400"/>
                <a:gd name="T89" fmla="*/ 299 h 1273"/>
                <a:gd name="T90" fmla="*/ 1622 w 5400"/>
                <a:gd name="T91" fmla="*/ 496 h 1273"/>
                <a:gd name="T92" fmla="*/ 1553 w 5400"/>
                <a:gd name="T93" fmla="*/ 594 h 1273"/>
                <a:gd name="T94" fmla="*/ 1566 w 5400"/>
                <a:gd name="T95" fmla="*/ 653 h 1273"/>
                <a:gd name="T96" fmla="*/ 1373 w 5400"/>
                <a:gd name="T97" fmla="*/ 838 h 1273"/>
                <a:gd name="T98" fmla="*/ 1197 w 5400"/>
                <a:gd name="T99" fmla="*/ 911 h 1273"/>
                <a:gd name="T100" fmla="*/ 1206 w 5400"/>
                <a:gd name="T101" fmla="*/ 1077 h 1273"/>
                <a:gd name="T102" fmla="*/ 1269 w 5400"/>
                <a:gd name="T103" fmla="*/ 1255 h 1273"/>
                <a:gd name="T104" fmla="*/ 1069 w 5400"/>
                <a:gd name="T105" fmla="*/ 1145 h 1273"/>
                <a:gd name="T106" fmla="*/ 859 w 5400"/>
                <a:gd name="T107" fmla="*/ 998 h 1273"/>
                <a:gd name="T108" fmla="*/ 663 w 5400"/>
                <a:gd name="T109" fmla="*/ 751 h 1273"/>
                <a:gd name="T110" fmla="*/ 617 w 5400"/>
                <a:gd name="T111" fmla="*/ 540 h 1273"/>
                <a:gd name="T112" fmla="*/ 372 w 5400"/>
                <a:gd name="T113" fmla="*/ 355 h 1273"/>
                <a:gd name="T114" fmla="*/ 56 w 5400"/>
                <a:gd name="T115" fmla="*/ 455 h 1273"/>
                <a:gd name="T116" fmla="*/ 90 w 5400"/>
                <a:gd name="T117" fmla="*/ 360 h 1273"/>
                <a:gd name="T118" fmla="*/ 69 w 5400"/>
                <a:gd name="T119" fmla="*/ 124 h 1273"/>
                <a:gd name="T120" fmla="*/ 565 w 5400"/>
                <a:gd name="T121" fmla="*/ 118 h 1273"/>
                <a:gd name="T122" fmla="*/ 1030 w 5400"/>
                <a:gd name="T123" fmla="*/ 131 h 1273"/>
                <a:gd name="T124" fmla="*/ 1183 w 5400"/>
                <a:gd name="T125" fmla="*/ 12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0" h="1273">
                  <a:moveTo>
                    <a:pt x="4788" y="635"/>
                  </a:moveTo>
                  <a:lnTo>
                    <a:pt x="4789" y="635"/>
                  </a:lnTo>
                  <a:lnTo>
                    <a:pt x="4788" y="638"/>
                  </a:lnTo>
                  <a:lnTo>
                    <a:pt x="4785" y="641"/>
                  </a:lnTo>
                  <a:lnTo>
                    <a:pt x="4785" y="643"/>
                  </a:lnTo>
                  <a:lnTo>
                    <a:pt x="4785" y="645"/>
                  </a:lnTo>
                  <a:lnTo>
                    <a:pt x="4783" y="646"/>
                  </a:lnTo>
                  <a:lnTo>
                    <a:pt x="4781" y="646"/>
                  </a:lnTo>
                  <a:lnTo>
                    <a:pt x="4780" y="646"/>
                  </a:lnTo>
                  <a:lnTo>
                    <a:pt x="4776" y="645"/>
                  </a:lnTo>
                  <a:lnTo>
                    <a:pt x="4773" y="643"/>
                  </a:lnTo>
                  <a:lnTo>
                    <a:pt x="4776" y="641"/>
                  </a:lnTo>
                  <a:lnTo>
                    <a:pt x="4778" y="640"/>
                  </a:lnTo>
                  <a:lnTo>
                    <a:pt x="4780" y="638"/>
                  </a:lnTo>
                  <a:lnTo>
                    <a:pt x="4783" y="636"/>
                  </a:lnTo>
                  <a:lnTo>
                    <a:pt x="4785" y="636"/>
                  </a:lnTo>
                  <a:lnTo>
                    <a:pt x="4786" y="635"/>
                  </a:lnTo>
                  <a:lnTo>
                    <a:pt x="4788" y="635"/>
                  </a:lnTo>
                  <a:close/>
                  <a:moveTo>
                    <a:pt x="1568" y="561"/>
                  </a:moveTo>
                  <a:lnTo>
                    <a:pt x="1570" y="561"/>
                  </a:lnTo>
                  <a:lnTo>
                    <a:pt x="1571" y="563"/>
                  </a:lnTo>
                  <a:lnTo>
                    <a:pt x="1573" y="564"/>
                  </a:lnTo>
                  <a:lnTo>
                    <a:pt x="1576" y="568"/>
                  </a:lnTo>
                  <a:lnTo>
                    <a:pt x="1580" y="569"/>
                  </a:lnTo>
                  <a:lnTo>
                    <a:pt x="1583" y="571"/>
                  </a:lnTo>
                  <a:lnTo>
                    <a:pt x="1584" y="571"/>
                  </a:lnTo>
                  <a:lnTo>
                    <a:pt x="1588" y="571"/>
                  </a:lnTo>
                  <a:lnTo>
                    <a:pt x="1591" y="571"/>
                  </a:lnTo>
                  <a:lnTo>
                    <a:pt x="1593" y="573"/>
                  </a:lnTo>
                  <a:lnTo>
                    <a:pt x="1594" y="574"/>
                  </a:lnTo>
                  <a:lnTo>
                    <a:pt x="1593" y="576"/>
                  </a:lnTo>
                  <a:lnTo>
                    <a:pt x="1591" y="577"/>
                  </a:lnTo>
                  <a:lnTo>
                    <a:pt x="1589" y="581"/>
                  </a:lnTo>
                  <a:lnTo>
                    <a:pt x="1588" y="582"/>
                  </a:lnTo>
                  <a:lnTo>
                    <a:pt x="1586" y="584"/>
                  </a:lnTo>
                  <a:lnTo>
                    <a:pt x="1584" y="584"/>
                  </a:lnTo>
                  <a:lnTo>
                    <a:pt x="1581" y="584"/>
                  </a:lnTo>
                  <a:lnTo>
                    <a:pt x="1578" y="582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68" y="574"/>
                  </a:lnTo>
                  <a:lnTo>
                    <a:pt x="1566" y="571"/>
                  </a:lnTo>
                  <a:lnTo>
                    <a:pt x="1565" y="569"/>
                  </a:lnTo>
                  <a:lnTo>
                    <a:pt x="1563" y="568"/>
                  </a:lnTo>
                  <a:lnTo>
                    <a:pt x="1560" y="566"/>
                  </a:lnTo>
                  <a:lnTo>
                    <a:pt x="1557" y="564"/>
                  </a:lnTo>
                  <a:lnTo>
                    <a:pt x="1563" y="561"/>
                  </a:lnTo>
                  <a:lnTo>
                    <a:pt x="1565" y="561"/>
                  </a:lnTo>
                  <a:lnTo>
                    <a:pt x="1568" y="561"/>
                  </a:lnTo>
                  <a:close/>
                  <a:moveTo>
                    <a:pt x="4866" y="550"/>
                  </a:moveTo>
                  <a:lnTo>
                    <a:pt x="4870" y="551"/>
                  </a:lnTo>
                  <a:lnTo>
                    <a:pt x="4870" y="553"/>
                  </a:lnTo>
                  <a:lnTo>
                    <a:pt x="4870" y="555"/>
                  </a:lnTo>
                  <a:lnTo>
                    <a:pt x="4870" y="555"/>
                  </a:lnTo>
                  <a:lnTo>
                    <a:pt x="4868" y="556"/>
                  </a:lnTo>
                  <a:lnTo>
                    <a:pt x="4868" y="558"/>
                  </a:lnTo>
                  <a:lnTo>
                    <a:pt x="4868" y="559"/>
                  </a:lnTo>
                  <a:lnTo>
                    <a:pt x="4866" y="561"/>
                  </a:lnTo>
                  <a:lnTo>
                    <a:pt x="4865" y="561"/>
                  </a:lnTo>
                  <a:lnTo>
                    <a:pt x="4865" y="561"/>
                  </a:lnTo>
                  <a:lnTo>
                    <a:pt x="4863" y="563"/>
                  </a:lnTo>
                  <a:lnTo>
                    <a:pt x="4861" y="564"/>
                  </a:lnTo>
                  <a:lnTo>
                    <a:pt x="4861" y="566"/>
                  </a:lnTo>
                  <a:lnTo>
                    <a:pt x="4860" y="569"/>
                  </a:lnTo>
                  <a:lnTo>
                    <a:pt x="4858" y="569"/>
                  </a:lnTo>
                  <a:lnTo>
                    <a:pt x="4857" y="569"/>
                  </a:lnTo>
                  <a:lnTo>
                    <a:pt x="4858" y="566"/>
                  </a:lnTo>
                  <a:lnTo>
                    <a:pt x="4860" y="564"/>
                  </a:lnTo>
                  <a:lnTo>
                    <a:pt x="4861" y="563"/>
                  </a:lnTo>
                  <a:lnTo>
                    <a:pt x="4861" y="561"/>
                  </a:lnTo>
                  <a:lnTo>
                    <a:pt x="4861" y="559"/>
                  </a:lnTo>
                  <a:lnTo>
                    <a:pt x="4861" y="558"/>
                  </a:lnTo>
                  <a:lnTo>
                    <a:pt x="4863" y="556"/>
                  </a:lnTo>
                  <a:lnTo>
                    <a:pt x="4865" y="555"/>
                  </a:lnTo>
                  <a:lnTo>
                    <a:pt x="4866" y="551"/>
                  </a:lnTo>
                  <a:lnTo>
                    <a:pt x="4866" y="550"/>
                  </a:lnTo>
                  <a:close/>
                  <a:moveTo>
                    <a:pt x="1681" y="538"/>
                  </a:moveTo>
                  <a:lnTo>
                    <a:pt x="1684" y="538"/>
                  </a:lnTo>
                  <a:lnTo>
                    <a:pt x="1686" y="538"/>
                  </a:lnTo>
                  <a:lnTo>
                    <a:pt x="1688" y="541"/>
                  </a:lnTo>
                  <a:lnTo>
                    <a:pt x="1688" y="543"/>
                  </a:lnTo>
                  <a:lnTo>
                    <a:pt x="1689" y="545"/>
                  </a:lnTo>
                  <a:lnTo>
                    <a:pt x="1689" y="548"/>
                  </a:lnTo>
                  <a:lnTo>
                    <a:pt x="1688" y="551"/>
                  </a:lnTo>
                  <a:lnTo>
                    <a:pt x="1686" y="553"/>
                  </a:lnTo>
                  <a:lnTo>
                    <a:pt x="1684" y="553"/>
                  </a:lnTo>
                  <a:lnTo>
                    <a:pt x="1683" y="553"/>
                  </a:lnTo>
                  <a:lnTo>
                    <a:pt x="1681" y="555"/>
                  </a:lnTo>
                  <a:lnTo>
                    <a:pt x="1679" y="558"/>
                  </a:lnTo>
                  <a:lnTo>
                    <a:pt x="1678" y="563"/>
                  </a:lnTo>
                  <a:lnTo>
                    <a:pt x="1676" y="568"/>
                  </a:lnTo>
                  <a:lnTo>
                    <a:pt x="1679" y="568"/>
                  </a:lnTo>
                  <a:lnTo>
                    <a:pt x="1681" y="569"/>
                  </a:lnTo>
                  <a:lnTo>
                    <a:pt x="1683" y="571"/>
                  </a:lnTo>
                  <a:lnTo>
                    <a:pt x="1686" y="571"/>
                  </a:lnTo>
                  <a:lnTo>
                    <a:pt x="1689" y="571"/>
                  </a:lnTo>
                  <a:lnTo>
                    <a:pt x="1693" y="571"/>
                  </a:lnTo>
                  <a:lnTo>
                    <a:pt x="1696" y="573"/>
                  </a:lnTo>
                  <a:lnTo>
                    <a:pt x="1697" y="574"/>
                  </a:lnTo>
                  <a:lnTo>
                    <a:pt x="1699" y="576"/>
                  </a:lnTo>
                  <a:lnTo>
                    <a:pt x="1702" y="577"/>
                  </a:lnTo>
                  <a:lnTo>
                    <a:pt x="1707" y="582"/>
                  </a:lnTo>
                  <a:lnTo>
                    <a:pt x="1714" y="586"/>
                  </a:lnTo>
                  <a:lnTo>
                    <a:pt x="1717" y="586"/>
                  </a:lnTo>
                  <a:lnTo>
                    <a:pt x="1720" y="586"/>
                  </a:lnTo>
                  <a:lnTo>
                    <a:pt x="1722" y="592"/>
                  </a:lnTo>
                  <a:lnTo>
                    <a:pt x="1720" y="595"/>
                  </a:lnTo>
                  <a:lnTo>
                    <a:pt x="1719" y="599"/>
                  </a:lnTo>
                  <a:lnTo>
                    <a:pt x="1717" y="602"/>
                  </a:lnTo>
                  <a:lnTo>
                    <a:pt x="1715" y="605"/>
                  </a:lnTo>
                  <a:lnTo>
                    <a:pt x="1715" y="607"/>
                  </a:lnTo>
                  <a:lnTo>
                    <a:pt x="1717" y="609"/>
                  </a:lnTo>
                  <a:lnTo>
                    <a:pt x="1717" y="612"/>
                  </a:lnTo>
                  <a:lnTo>
                    <a:pt x="1717" y="615"/>
                  </a:lnTo>
                  <a:lnTo>
                    <a:pt x="1717" y="620"/>
                  </a:lnTo>
                  <a:lnTo>
                    <a:pt x="1717" y="623"/>
                  </a:lnTo>
                  <a:lnTo>
                    <a:pt x="1717" y="625"/>
                  </a:lnTo>
                  <a:lnTo>
                    <a:pt x="1715" y="627"/>
                  </a:lnTo>
                  <a:lnTo>
                    <a:pt x="1712" y="627"/>
                  </a:lnTo>
                  <a:lnTo>
                    <a:pt x="1711" y="628"/>
                  </a:lnTo>
                  <a:lnTo>
                    <a:pt x="1706" y="627"/>
                  </a:lnTo>
                  <a:lnTo>
                    <a:pt x="1702" y="623"/>
                  </a:lnTo>
                  <a:lnTo>
                    <a:pt x="1699" y="618"/>
                  </a:lnTo>
                  <a:lnTo>
                    <a:pt x="1696" y="617"/>
                  </a:lnTo>
                  <a:lnTo>
                    <a:pt x="1694" y="613"/>
                  </a:lnTo>
                  <a:lnTo>
                    <a:pt x="1691" y="612"/>
                  </a:lnTo>
                  <a:lnTo>
                    <a:pt x="1689" y="610"/>
                  </a:lnTo>
                  <a:lnTo>
                    <a:pt x="1686" y="610"/>
                  </a:lnTo>
                  <a:lnTo>
                    <a:pt x="1640" y="610"/>
                  </a:lnTo>
                  <a:lnTo>
                    <a:pt x="1640" y="607"/>
                  </a:lnTo>
                  <a:lnTo>
                    <a:pt x="1638" y="605"/>
                  </a:lnTo>
                  <a:lnTo>
                    <a:pt x="1638" y="602"/>
                  </a:lnTo>
                  <a:lnTo>
                    <a:pt x="1640" y="597"/>
                  </a:lnTo>
                  <a:lnTo>
                    <a:pt x="1642" y="592"/>
                  </a:lnTo>
                  <a:lnTo>
                    <a:pt x="1643" y="589"/>
                  </a:lnTo>
                  <a:lnTo>
                    <a:pt x="1647" y="586"/>
                  </a:lnTo>
                  <a:lnTo>
                    <a:pt x="1652" y="581"/>
                  </a:lnTo>
                  <a:lnTo>
                    <a:pt x="1657" y="576"/>
                  </a:lnTo>
                  <a:lnTo>
                    <a:pt x="1663" y="569"/>
                  </a:lnTo>
                  <a:lnTo>
                    <a:pt x="1665" y="566"/>
                  </a:lnTo>
                  <a:lnTo>
                    <a:pt x="1666" y="563"/>
                  </a:lnTo>
                  <a:lnTo>
                    <a:pt x="1670" y="561"/>
                  </a:lnTo>
                  <a:lnTo>
                    <a:pt x="1671" y="558"/>
                  </a:lnTo>
                  <a:lnTo>
                    <a:pt x="1671" y="556"/>
                  </a:lnTo>
                  <a:lnTo>
                    <a:pt x="1673" y="553"/>
                  </a:lnTo>
                  <a:lnTo>
                    <a:pt x="1673" y="548"/>
                  </a:lnTo>
                  <a:lnTo>
                    <a:pt x="1673" y="546"/>
                  </a:lnTo>
                  <a:lnTo>
                    <a:pt x="1673" y="543"/>
                  </a:lnTo>
                  <a:lnTo>
                    <a:pt x="1673" y="541"/>
                  </a:lnTo>
                  <a:lnTo>
                    <a:pt x="1675" y="540"/>
                  </a:lnTo>
                  <a:lnTo>
                    <a:pt x="1678" y="540"/>
                  </a:lnTo>
                  <a:lnTo>
                    <a:pt x="1679" y="538"/>
                  </a:lnTo>
                  <a:lnTo>
                    <a:pt x="1681" y="538"/>
                  </a:lnTo>
                  <a:close/>
                  <a:moveTo>
                    <a:pt x="2395" y="473"/>
                  </a:moveTo>
                  <a:lnTo>
                    <a:pt x="2395" y="473"/>
                  </a:lnTo>
                  <a:lnTo>
                    <a:pt x="2396" y="473"/>
                  </a:lnTo>
                  <a:lnTo>
                    <a:pt x="2395" y="473"/>
                  </a:lnTo>
                  <a:close/>
                  <a:moveTo>
                    <a:pt x="5046" y="463"/>
                  </a:moveTo>
                  <a:lnTo>
                    <a:pt x="5048" y="463"/>
                  </a:lnTo>
                  <a:lnTo>
                    <a:pt x="5051" y="463"/>
                  </a:lnTo>
                  <a:lnTo>
                    <a:pt x="5053" y="465"/>
                  </a:lnTo>
                  <a:lnTo>
                    <a:pt x="5055" y="468"/>
                  </a:lnTo>
                  <a:lnTo>
                    <a:pt x="5055" y="469"/>
                  </a:lnTo>
                  <a:lnTo>
                    <a:pt x="5055" y="473"/>
                  </a:lnTo>
                  <a:lnTo>
                    <a:pt x="5045" y="473"/>
                  </a:lnTo>
                  <a:lnTo>
                    <a:pt x="5045" y="469"/>
                  </a:lnTo>
                  <a:lnTo>
                    <a:pt x="5045" y="468"/>
                  </a:lnTo>
                  <a:lnTo>
                    <a:pt x="5045" y="466"/>
                  </a:lnTo>
                  <a:lnTo>
                    <a:pt x="5045" y="465"/>
                  </a:lnTo>
                  <a:lnTo>
                    <a:pt x="5045" y="463"/>
                  </a:lnTo>
                  <a:lnTo>
                    <a:pt x="5046" y="463"/>
                  </a:lnTo>
                  <a:close/>
                  <a:moveTo>
                    <a:pt x="2423" y="456"/>
                  </a:moveTo>
                  <a:lnTo>
                    <a:pt x="2424" y="456"/>
                  </a:lnTo>
                  <a:lnTo>
                    <a:pt x="2426" y="456"/>
                  </a:lnTo>
                  <a:lnTo>
                    <a:pt x="2426" y="458"/>
                  </a:lnTo>
                  <a:lnTo>
                    <a:pt x="2427" y="458"/>
                  </a:lnTo>
                  <a:lnTo>
                    <a:pt x="2429" y="458"/>
                  </a:lnTo>
                  <a:lnTo>
                    <a:pt x="2431" y="458"/>
                  </a:lnTo>
                  <a:lnTo>
                    <a:pt x="2432" y="460"/>
                  </a:lnTo>
                  <a:lnTo>
                    <a:pt x="2434" y="461"/>
                  </a:lnTo>
                  <a:lnTo>
                    <a:pt x="2434" y="463"/>
                  </a:lnTo>
                  <a:lnTo>
                    <a:pt x="2434" y="465"/>
                  </a:lnTo>
                  <a:lnTo>
                    <a:pt x="2434" y="468"/>
                  </a:lnTo>
                  <a:lnTo>
                    <a:pt x="2436" y="468"/>
                  </a:lnTo>
                  <a:lnTo>
                    <a:pt x="2436" y="469"/>
                  </a:lnTo>
                  <a:lnTo>
                    <a:pt x="2437" y="471"/>
                  </a:lnTo>
                  <a:lnTo>
                    <a:pt x="2439" y="473"/>
                  </a:lnTo>
                  <a:lnTo>
                    <a:pt x="2439" y="474"/>
                  </a:lnTo>
                  <a:lnTo>
                    <a:pt x="2437" y="478"/>
                  </a:lnTo>
                  <a:lnTo>
                    <a:pt x="2436" y="479"/>
                  </a:lnTo>
                  <a:lnTo>
                    <a:pt x="2434" y="481"/>
                  </a:lnTo>
                  <a:lnTo>
                    <a:pt x="2432" y="481"/>
                  </a:lnTo>
                  <a:lnTo>
                    <a:pt x="2431" y="481"/>
                  </a:lnTo>
                  <a:lnTo>
                    <a:pt x="2431" y="487"/>
                  </a:lnTo>
                  <a:lnTo>
                    <a:pt x="2431" y="491"/>
                  </a:lnTo>
                  <a:lnTo>
                    <a:pt x="2431" y="494"/>
                  </a:lnTo>
                  <a:lnTo>
                    <a:pt x="2431" y="496"/>
                  </a:lnTo>
                  <a:lnTo>
                    <a:pt x="2431" y="497"/>
                  </a:lnTo>
                  <a:lnTo>
                    <a:pt x="2431" y="501"/>
                  </a:lnTo>
                  <a:lnTo>
                    <a:pt x="2431" y="504"/>
                  </a:lnTo>
                  <a:lnTo>
                    <a:pt x="2431" y="507"/>
                  </a:lnTo>
                  <a:lnTo>
                    <a:pt x="2429" y="509"/>
                  </a:lnTo>
                  <a:lnTo>
                    <a:pt x="2429" y="510"/>
                  </a:lnTo>
                  <a:lnTo>
                    <a:pt x="2427" y="510"/>
                  </a:lnTo>
                  <a:lnTo>
                    <a:pt x="2426" y="510"/>
                  </a:lnTo>
                  <a:lnTo>
                    <a:pt x="2426" y="512"/>
                  </a:lnTo>
                  <a:lnTo>
                    <a:pt x="2426" y="514"/>
                  </a:lnTo>
                  <a:lnTo>
                    <a:pt x="2427" y="515"/>
                  </a:lnTo>
                  <a:lnTo>
                    <a:pt x="2427" y="519"/>
                  </a:lnTo>
                  <a:lnTo>
                    <a:pt x="2427" y="522"/>
                  </a:lnTo>
                  <a:lnTo>
                    <a:pt x="2401" y="522"/>
                  </a:lnTo>
                  <a:lnTo>
                    <a:pt x="2400" y="523"/>
                  </a:lnTo>
                  <a:lnTo>
                    <a:pt x="2400" y="523"/>
                  </a:lnTo>
                  <a:lnTo>
                    <a:pt x="2398" y="525"/>
                  </a:lnTo>
                  <a:lnTo>
                    <a:pt x="2398" y="527"/>
                  </a:lnTo>
                  <a:lnTo>
                    <a:pt x="2398" y="528"/>
                  </a:lnTo>
                  <a:lnTo>
                    <a:pt x="2396" y="530"/>
                  </a:lnTo>
                  <a:lnTo>
                    <a:pt x="2395" y="530"/>
                  </a:lnTo>
                  <a:lnTo>
                    <a:pt x="2393" y="532"/>
                  </a:lnTo>
                  <a:lnTo>
                    <a:pt x="2391" y="533"/>
                  </a:lnTo>
                  <a:lnTo>
                    <a:pt x="2390" y="533"/>
                  </a:lnTo>
                  <a:lnTo>
                    <a:pt x="2390" y="532"/>
                  </a:lnTo>
                  <a:lnTo>
                    <a:pt x="2388" y="532"/>
                  </a:lnTo>
                  <a:lnTo>
                    <a:pt x="2387" y="532"/>
                  </a:lnTo>
                  <a:lnTo>
                    <a:pt x="2385" y="532"/>
                  </a:lnTo>
                  <a:lnTo>
                    <a:pt x="2382" y="532"/>
                  </a:lnTo>
                  <a:lnTo>
                    <a:pt x="2380" y="532"/>
                  </a:lnTo>
                  <a:lnTo>
                    <a:pt x="2378" y="533"/>
                  </a:lnTo>
                  <a:lnTo>
                    <a:pt x="2377" y="533"/>
                  </a:lnTo>
                  <a:lnTo>
                    <a:pt x="2375" y="533"/>
                  </a:lnTo>
                  <a:lnTo>
                    <a:pt x="2373" y="532"/>
                  </a:lnTo>
                  <a:lnTo>
                    <a:pt x="2370" y="530"/>
                  </a:lnTo>
                  <a:lnTo>
                    <a:pt x="2370" y="530"/>
                  </a:lnTo>
                  <a:lnTo>
                    <a:pt x="2369" y="527"/>
                  </a:lnTo>
                  <a:lnTo>
                    <a:pt x="2369" y="525"/>
                  </a:lnTo>
                  <a:lnTo>
                    <a:pt x="2370" y="523"/>
                  </a:lnTo>
                  <a:lnTo>
                    <a:pt x="2370" y="522"/>
                  </a:lnTo>
                  <a:lnTo>
                    <a:pt x="2372" y="522"/>
                  </a:lnTo>
                  <a:lnTo>
                    <a:pt x="2373" y="522"/>
                  </a:lnTo>
                  <a:lnTo>
                    <a:pt x="2373" y="519"/>
                  </a:lnTo>
                  <a:lnTo>
                    <a:pt x="2373" y="515"/>
                  </a:lnTo>
                  <a:lnTo>
                    <a:pt x="2373" y="514"/>
                  </a:lnTo>
                  <a:lnTo>
                    <a:pt x="2375" y="512"/>
                  </a:lnTo>
                  <a:lnTo>
                    <a:pt x="2375" y="510"/>
                  </a:lnTo>
                  <a:lnTo>
                    <a:pt x="2377" y="509"/>
                  </a:lnTo>
                  <a:lnTo>
                    <a:pt x="2377" y="509"/>
                  </a:lnTo>
                  <a:lnTo>
                    <a:pt x="2378" y="509"/>
                  </a:lnTo>
                  <a:lnTo>
                    <a:pt x="2383" y="509"/>
                  </a:lnTo>
                  <a:lnTo>
                    <a:pt x="2383" y="499"/>
                  </a:lnTo>
                  <a:lnTo>
                    <a:pt x="2380" y="499"/>
                  </a:lnTo>
                  <a:lnTo>
                    <a:pt x="2377" y="499"/>
                  </a:lnTo>
                  <a:lnTo>
                    <a:pt x="2375" y="499"/>
                  </a:lnTo>
                  <a:lnTo>
                    <a:pt x="2373" y="499"/>
                  </a:lnTo>
                  <a:lnTo>
                    <a:pt x="2373" y="476"/>
                  </a:lnTo>
                  <a:lnTo>
                    <a:pt x="2377" y="474"/>
                  </a:lnTo>
                  <a:lnTo>
                    <a:pt x="2378" y="476"/>
                  </a:lnTo>
                  <a:lnTo>
                    <a:pt x="2378" y="478"/>
                  </a:lnTo>
                  <a:lnTo>
                    <a:pt x="2380" y="478"/>
                  </a:lnTo>
                  <a:lnTo>
                    <a:pt x="2382" y="478"/>
                  </a:lnTo>
                  <a:lnTo>
                    <a:pt x="2383" y="476"/>
                  </a:lnTo>
                  <a:lnTo>
                    <a:pt x="2387" y="474"/>
                  </a:lnTo>
                  <a:lnTo>
                    <a:pt x="2388" y="474"/>
                  </a:lnTo>
                  <a:lnTo>
                    <a:pt x="2390" y="474"/>
                  </a:lnTo>
                  <a:lnTo>
                    <a:pt x="2391" y="474"/>
                  </a:lnTo>
                  <a:lnTo>
                    <a:pt x="2393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1"/>
                  </a:lnTo>
                  <a:lnTo>
                    <a:pt x="2395" y="469"/>
                  </a:lnTo>
                  <a:lnTo>
                    <a:pt x="2395" y="466"/>
                  </a:lnTo>
                  <a:lnTo>
                    <a:pt x="2395" y="465"/>
                  </a:lnTo>
                  <a:lnTo>
                    <a:pt x="2395" y="463"/>
                  </a:lnTo>
                  <a:lnTo>
                    <a:pt x="2395" y="461"/>
                  </a:lnTo>
                  <a:lnTo>
                    <a:pt x="2395" y="460"/>
                  </a:lnTo>
                  <a:lnTo>
                    <a:pt x="2395" y="458"/>
                  </a:lnTo>
                  <a:lnTo>
                    <a:pt x="2401" y="456"/>
                  </a:lnTo>
                  <a:lnTo>
                    <a:pt x="2403" y="458"/>
                  </a:lnTo>
                  <a:lnTo>
                    <a:pt x="2405" y="458"/>
                  </a:lnTo>
                  <a:lnTo>
                    <a:pt x="2406" y="460"/>
                  </a:lnTo>
                  <a:lnTo>
                    <a:pt x="2406" y="461"/>
                  </a:lnTo>
                  <a:lnTo>
                    <a:pt x="2408" y="463"/>
                  </a:lnTo>
                  <a:lnTo>
                    <a:pt x="2409" y="463"/>
                  </a:lnTo>
                  <a:lnTo>
                    <a:pt x="2411" y="463"/>
                  </a:lnTo>
                  <a:lnTo>
                    <a:pt x="2413" y="461"/>
                  </a:lnTo>
                  <a:lnTo>
                    <a:pt x="2414" y="460"/>
                  </a:lnTo>
                  <a:lnTo>
                    <a:pt x="2414" y="458"/>
                  </a:lnTo>
                  <a:lnTo>
                    <a:pt x="2416" y="458"/>
                  </a:lnTo>
                  <a:lnTo>
                    <a:pt x="2418" y="458"/>
                  </a:lnTo>
                  <a:lnTo>
                    <a:pt x="2419" y="456"/>
                  </a:lnTo>
                  <a:lnTo>
                    <a:pt x="2423" y="456"/>
                  </a:lnTo>
                  <a:close/>
                  <a:moveTo>
                    <a:pt x="5022" y="450"/>
                  </a:moveTo>
                  <a:lnTo>
                    <a:pt x="5025" y="451"/>
                  </a:lnTo>
                  <a:lnTo>
                    <a:pt x="5027" y="453"/>
                  </a:lnTo>
                  <a:lnTo>
                    <a:pt x="5028" y="455"/>
                  </a:lnTo>
                  <a:lnTo>
                    <a:pt x="5028" y="456"/>
                  </a:lnTo>
                  <a:lnTo>
                    <a:pt x="5030" y="458"/>
                  </a:lnTo>
                  <a:lnTo>
                    <a:pt x="5030" y="460"/>
                  </a:lnTo>
                  <a:lnTo>
                    <a:pt x="5032" y="460"/>
                  </a:lnTo>
                  <a:lnTo>
                    <a:pt x="5032" y="463"/>
                  </a:lnTo>
                  <a:lnTo>
                    <a:pt x="5032" y="465"/>
                  </a:lnTo>
                  <a:lnTo>
                    <a:pt x="5032" y="468"/>
                  </a:lnTo>
                  <a:lnTo>
                    <a:pt x="5032" y="469"/>
                  </a:lnTo>
                  <a:lnTo>
                    <a:pt x="5033" y="471"/>
                  </a:lnTo>
                  <a:lnTo>
                    <a:pt x="5035" y="474"/>
                  </a:lnTo>
                  <a:lnTo>
                    <a:pt x="5025" y="474"/>
                  </a:lnTo>
                  <a:lnTo>
                    <a:pt x="5024" y="471"/>
                  </a:lnTo>
                  <a:lnTo>
                    <a:pt x="5024" y="468"/>
                  </a:lnTo>
                  <a:lnTo>
                    <a:pt x="5024" y="465"/>
                  </a:lnTo>
                  <a:lnTo>
                    <a:pt x="5024" y="461"/>
                  </a:lnTo>
                  <a:lnTo>
                    <a:pt x="5024" y="460"/>
                  </a:lnTo>
                  <a:lnTo>
                    <a:pt x="5022" y="458"/>
                  </a:lnTo>
                  <a:lnTo>
                    <a:pt x="5022" y="455"/>
                  </a:lnTo>
                  <a:lnTo>
                    <a:pt x="5022" y="450"/>
                  </a:lnTo>
                  <a:close/>
                  <a:moveTo>
                    <a:pt x="229" y="388"/>
                  </a:moveTo>
                  <a:lnTo>
                    <a:pt x="229" y="401"/>
                  </a:lnTo>
                  <a:lnTo>
                    <a:pt x="218" y="414"/>
                  </a:lnTo>
                  <a:lnTo>
                    <a:pt x="203" y="422"/>
                  </a:lnTo>
                  <a:lnTo>
                    <a:pt x="196" y="407"/>
                  </a:lnTo>
                  <a:lnTo>
                    <a:pt x="218" y="394"/>
                  </a:lnTo>
                  <a:lnTo>
                    <a:pt x="229" y="388"/>
                  </a:lnTo>
                  <a:close/>
                  <a:moveTo>
                    <a:pt x="2432" y="384"/>
                  </a:moveTo>
                  <a:lnTo>
                    <a:pt x="2431" y="388"/>
                  </a:lnTo>
                  <a:lnTo>
                    <a:pt x="2431" y="391"/>
                  </a:lnTo>
                  <a:lnTo>
                    <a:pt x="2429" y="393"/>
                  </a:lnTo>
                  <a:lnTo>
                    <a:pt x="2427" y="394"/>
                  </a:lnTo>
                  <a:lnTo>
                    <a:pt x="2427" y="396"/>
                  </a:lnTo>
                  <a:lnTo>
                    <a:pt x="2427" y="396"/>
                  </a:lnTo>
                  <a:lnTo>
                    <a:pt x="2427" y="397"/>
                  </a:lnTo>
                  <a:lnTo>
                    <a:pt x="2426" y="397"/>
                  </a:lnTo>
                  <a:lnTo>
                    <a:pt x="2424" y="397"/>
                  </a:lnTo>
                  <a:lnTo>
                    <a:pt x="2423" y="397"/>
                  </a:lnTo>
                  <a:lnTo>
                    <a:pt x="2421" y="397"/>
                  </a:lnTo>
                  <a:lnTo>
                    <a:pt x="2421" y="399"/>
                  </a:lnTo>
                  <a:lnTo>
                    <a:pt x="2419" y="401"/>
                  </a:lnTo>
                  <a:lnTo>
                    <a:pt x="2419" y="401"/>
                  </a:lnTo>
                  <a:lnTo>
                    <a:pt x="2418" y="402"/>
                  </a:lnTo>
                  <a:lnTo>
                    <a:pt x="2416" y="404"/>
                  </a:lnTo>
                  <a:lnTo>
                    <a:pt x="2416" y="406"/>
                  </a:lnTo>
                  <a:lnTo>
                    <a:pt x="2414" y="406"/>
                  </a:lnTo>
                  <a:lnTo>
                    <a:pt x="2411" y="404"/>
                  </a:lnTo>
                  <a:lnTo>
                    <a:pt x="2411" y="402"/>
                  </a:lnTo>
                  <a:lnTo>
                    <a:pt x="2411" y="401"/>
                  </a:lnTo>
                  <a:lnTo>
                    <a:pt x="2413" y="399"/>
                  </a:lnTo>
                  <a:lnTo>
                    <a:pt x="2414" y="397"/>
                  </a:lnTo>
                  <a:lnTo>
                    <a:pt x="2416" y="394"/>
                  </a:lnTo>
                  <a:lnTo>
                    <a:pt x="2416" y="393"/>
                  </a:lnTo>
                  <a:lnTo>
                    <a:pt x="2418" y="393"/>
                  </a:lnTo>
                  <a:lnTo>
                    <a:pt x="2419" y="391"/>
                  </a:lnTo>
                  <a:lnTo>
                    <a:pt x="2421" y="391"/>
                  </a:lnTo>
                  <a:lnTo>
                    <a:pt x="2423" y="389"/>
                  </a:lnTo>
                  <a:lnTo>
                    <a:pt x="2424" y="388"/>
                  </a:lnTo>
                  <a:lnTo>
                    <a:pt x="2427" y="386"/>
                  </a:lnTo>
                  <a:lnTo>
                    <a:pt x="2429" y="386"/>
                  </a:lnTo>
                  <a:lnTo>
                    <a:pt x="2431" y="384"/>
                  </a:lnTo>
                  <a:lnTo>
                    <a:pt x="2432" y="384"/>
                  </a:lnTo>
                  <a:close/>
                  <a:moveTo>
                    <a:pt x="2470" y="384"/>
                  </a:moveTo>
                  <a:lnTo>
                    <a:pt x="2473" y="384"/>
                  </a:lnTo>
                  <a:lnTo>
                    <a:pt x="2475" y="386"/>
                  </a:lnTo>
                  <a:lnTo>
                    <a:pt x="2477" y="388"/>
                  </a:lnTo>
                  <a:lnTo>
                    <a:pt x="2475" y="388"/>
                  </a:lnTo>
                  <a:lnTo>
                    <a:pt x="2473" y="389"/>
                  </a:lnTo>
                  <a:lnTo>
                    <a:pt x="2472" y="391"/>
                  </a:lnTo>
                  <a:lnTo>
                    <a:pt x="2470" y="393"/>
                  </a:lnTo>
                  <a:lnTo>
                    <a:pt x="2470" y="393"/>
                  </a:lnTo>
                  <a:lnTo>
                    <a:pt x="2468" y="393"/>
                  </a:lnTo>
                  <a:lnTo>
                    <a:pt x="2467" y="394"/>
                  </a:lnTo>
                  <a:lnTo>
                    <a:pt x="2467" y="396"/>
                  </a:lnTo>
                  <a:lnTo>
                    <a:pt x="2467" y="397"/>
                  </a:lnTo>
                  <a:lnTo>
                    <a:pt x="2467" y="399"/>
                  </a:lnTo>
                  <a:lnTo>
                    <a:pt x="2467" y="401"/>
                  </a:lnTo>
                  <a:lnTo>
                    <a:pt x="2467" y="401"/>
                  </a:lnTo>
                  <a:lnTo>
                    <a:pt x="2465" y="402"/>
                  </a:lnTo>
                  <a:lnTo>
                    <a:pt x="2463" y="402"/>
                  </a:lnTo>
                  <a:lnTo>
                    <a:pt x="2462" y="406"/>
                  </a:lnTo>
                  <a:lnTo>
                    <a:pt x="2493" y="406"/>
                  </a:lnTo>
                  <a:lnTo>
                    <a:pt x="2493" y="419"/>
                  </a:lnTo>
                  <a:lnTo>
                    <a:pt x="2493" y="420"/>
                  </a:lnTo>
                  <a:lnTo>
                    <a:pt x="2491" y="422"/>
                  </a:lnTo>
                  <a:lnTo>
                    <a:pt x="2490" y="422"/>
                  </a:lnTo>
                  <a:lnTo>
                    <a:pt x="2488" y="424"/>
                  </a:lnTo>
                  <a:lnTo>
                    <a:pt x="2486" y="425"/>
                  </a:lnTo>
                  <a:lnTo>
                    <a:pt x="2486" y="427"/>
                  </a:lnTo>
                  <a:lnTo>
                    <a:pt x="2486" y="429"/>
                  </a:lnTo>
                  <a:lnTo>
                    <a:pt x="2486" y="430"/>
                  </a:lnTo>
                  <a:lnTo>
                    <a:pt x="2486" y="433"/>
                  </a:lnTo>
                  <a:lnTo>
                    <a:pt x="2483" y="433"/>
                  </a:lnTo>
                  <a:lnTo>
                    <a:pt x="2481" y="433"/>
                  </a:lnTo>
                  <a:lnTo>
                    <a:pt x="2480" y="433"/>
                  </a:lnTo>
                  <a:lnTo>
                    <a:pt x="2480" y="435"/>
                  </a:lnTo>
                  <a:lnTo>
                    <a:pt x="2480" y="435"/>
                  </a:lnTo>
                  <a:lnTo>
                    <a:pt x="2478" y="437"/>
                  </a:lnTo>
                  <a:lnTo>
                    <a:pt x="2477" y="438"/>
                  </a:lnTo>
                  <a:lnTo>
                    <a:pt x="2477" y="438"/>
                  </a:lnTo>
                  <a:lnTo>
                    <a:pt x="2475" y="442"/>
                  </a:lnTo>
                  <a:lnTo>
                    <a:pt x="2475" y="443"/>
                  </a:lnTo>
                  <a:lnTo>
                    <a:pt x="2475" y="445"/>
                  </a:lnTo>
                  <a:lnTo>
                    <a:pt x="2477" y="445"/>
                  </a:lnTo>
                  <a:lnTo>
                    <a:pt x="2480" y="447"/>
                  </a:lnTo>
                  <a:lnTo>
                    <a:pt x="2483" y="447"/>
                  </a:lnTo>
                  <a:lnTo>
                    <a:pt x="2486" y="447"/>
                  </a:lnTo>
                  <a:lnTo>
                    <a:pt x="2490" y="447"/>
                  </a:lnTo>
                  <a:lnTo>
                    <a:pt x="2491" y="447"/>
                  </a:lnTo>
                  <a:lnTo>
                    <a:pt x="2493" y="448"/>
                  </a:lnTo>
                  <a:lnTo>
                    <a:pt x="2495" y="450"/>
                  </a:lnTo>
                  <a:lnTo>
                    <a:pt x="2496" y="451"/>
                  </a:lnTo>
                  <a:lnTo>
                    <a:pt x="2498" y="455"/>
                  </a:lnTo>
                  <a:lnTo>
                    <a:pt x="2498" y="456"/>
                  </a:lnTo>
                  <a:lnTo>
                    <a:pt x="2499" y="458"/>
                  </a:lnTo>
                  <a:lnTo>
                    <a:pt x="2499" y="461"/>
                  </a:lnTo>
                  <a:lnTo>
                    <a:pt x="2501" y="461"/>
                  </a:lnTo>
                  <a:lnTo>
                    <a:pt x="2503" y="463"/>
                  </a:lnTo>
                  <a:lnTo>
                    <a:pt x="2503" y="463"/>
                  </a:lnTo>
                  <a:lnTo>
                    <a:pt x="2504" y="465"/>
                  </a:lnTo>
                  <a:lnTo>
                    <a:pt x="2506" y="466"/>
                  </a:lnTo>
                  <a:lnTo>
                    <a:pt x="2506" y="468"/>
                  </a:lnTo>
                  <a:lnTo>
                    <a:pt x="2506" y="469"/>
                  </a:lnTo>
                  <a:lnTo>
                    <a:pt x="2506" y="469"/>
                  </a:lnTo>
                  <a:lnTo>
                    <a:pt x="2508" y="469"/>
                  </a:lnTo>
                  <a:lnTo>
                    <a:pt x="2509" y="471"/>
                  </a:lnTo>
                  <a:lnTo>
                    <a:pt x="2509" y="471"/>
                  </a:lnTo>
                  <a:lnTo>
                    <a:pt x="2509" y="473"/>
                  </a:lnTo>
                  <a:lnTo>
                    <a:pt x="2511" y="473"/>
                  </a:lnTo>
                  <a:lnTo>
                    <a:pt x="2513" y="473"/>
                  </a:lnTo>
                  <a:lnTo>
                    <a:pt x="2514" y="473"/>
                  </a:lnTo>
                  <a:lnTo>
                    <a:pt x="2516" y="474"/>
                  </a:lnTo>
                  <a:lnTo>
                    <a:pt x="2517" y="478"/>
                  </a:lnTo>
                  <a:lnTo>
                    <a:pt x="2519" y="479"/>
                  </a:lnTo>
                  <a:lnTo>
                    <a:pt x="2519" y="481"/>
                  </a:lnTo>
                  <a:lnTo>
                    <a:pt x="2519" y="483"/>
                  </a:lnTo>
                  <a:lnTo>
                    <a:pt x="2519" y="486"/>
                  </a:lnTo>
                  <a:lnTo>
                    <a:pt x="2519" y="487"/>
                  </a:lnTo>
                  <a:lnTo>
                    <a:pt x="2517" y="491"/>
                  </a:lnTo>
                  <a:lnTo>
                    <a:pt x="2527" y="491"/>
                  </a:lnTo>
                  <a:lnTo>
                    <a:pt x="2529" y="494"/>
                  </a:lnTo>
                  <a:lnTo>
                    <a:pt x="2529" y="496"/>
                  </a:lnTo>
                  <a:lnTo>
                    <a:pt x="2529" y="499"/>
                  </a:lnTo>
                  <a:lnTo>
                    <a:pt x="2529" y="502"/>
                  </a:lnTo>
                  <a:lnTo>
                    <a:pt x="2529" y="504"/>
                  </a:lnTo>
                  <a:lnTo>
                    <a:pt x="2529" y="505"/>
                  </a:lnTo>
                  <a:lnTo>
                    <a:pt x="2529" y="507"/>
                  </a:lnTo>
                  <a:lnTo>
                    <a:pt x="2531" y="509"/>
                  </a:lnTo>
                  <a:lnTo>
                    <a:pt x="2532" y="509"/>
                  </a:lnTo>
                  <a:lnTo>
                    <a:pt x="2534" y="509"/>
                  </a:lnTo>
                  <a:lnTo>
                    <a:pt x="2537" y="505"/>
                  </a:lnTo>
                  <a:lnTo>
                    <a:pt x="2537" y="504"/>
                  </a:lnTo>
                  <a:lnTo>
                    <a:pt x="2539" y="504"/>
                  </a:lnTo>
                  <a:lnTo>
                    <a:pt x="2539" y="502"/>
                  </a:lnTo>
                  <a:lnTo>
                    <a:pt x="2539" y="501"/>
                  </a:lnTo>
                  <a:lnTo>
                    <a:pt x="2542" y="499"/>
                  </a:lnTo>
                  <a:lnTo>
                    <a:pt x="2545" y="502"/>
                  </a:lnTo>
                  <a:lnTo>
                    <a:pt x="2547" y="502"/>
                  </a:lnTo>
                  <a:lnTo>
                    <a:pt x="2549" y="504"/>
                  </a:lnTo>
                  <a:lnTo>
                    <a:pt x="2549" y="504"/>
                  </a:lnTo>
                  <a:lnTo>
                    <a:pt x="2549" y="505"/>
                  </a:lnTo>
                  <a:lnTo>
                    <a:pt x="2549" y="507"/>
                  </a:lnTo>
                  <a:lnTo>
                    <a:pt x="2549" y="509"/>
                  </a:lnTo>
                  <a:lnTo>
                    <a:pt x="2550" y="510"/>
                  </a:lnTo>
                  <a:lnTo>
                    <a:pt x="2552" y="512"/>
                  </a:lnTo>
                  <a:lnTo>
                    <a:pt x="2554" y="514"/>
                  </a:lnTo>
                  <a:lnTo>
                    <a:pt x="2554" y="519"/>
                  </a:lnTo>
                  <a:lnTo>
                    <a:pt x="2547" y="519"/>
                  </a:lnTo>
                  <a:lnTo>
                    <a:pt x="2547" y="522"/>
                  </a:lnTo>
                  <a:lnTo>
                    <a:pt x="2547" y="523"/>
                  </a:lnTo>
                  <a:lnTo>
                    <a:pt x="2545" y="525"/>
                  </a:lnTo>
                  <a:lnTo>
                    <a:pt x="2544" y="525"/>
                  </a:lnTo>
                  <a:lnTo>
                    <a:pt x="2542" y="525"/>
                  </a:lnTo>
                  <a:lnTo>
                    <a:pt x="2540" y="525"/>
                  </a:lnTo>
                  <a:lnTo>
                    <a:pt x="2539" y="527"/>
                  </a:lnTo>
                  <a:lnTo>
                    <a:pt x="2539" y="528"/>
                  </a:lnTo>
                  <a:lnTo>
                    <a:pt x="2539" y="530"/>
                  </a:lnTo>
                  <a:lnTo>
                    <a:pt x="2539" y="532"/>
                  </a:lnTo>
                  <a:lnTo>
                    <a:pt x="2539" y="533"/>
                  </a:lnTo>
                  <a:lnTo>
                    <a:pt x="2540" y="535"/>
                  </a:lnTo>
                  <a:lnTo>
                    <a:pt x="2540" y="535"/>
                  </a:lnTo>
                  <a:lnTo>
                    <a:pt x="2542" y="537"/>
                  </a:lnTo>
                  <a:lnTo>
                    <a:pt x="2544" y="538"/>
                  </a:lnTo>
                  <a:lnTo>
                    <a:pt x="2542" y="541"/>
                  </a:lnTo>
                  <a:lnTo>
                    <a:pt x="2540" y="543"/>
                  </a:lnTo>
                  <a:lnTo>
                    <a:pt x="2539" y="543"/>
                  </a:lnTo>
                  <a:lnTo>
                    <a:pt x="2537" y="543"/>
                  </a:lnTo>
                  <a:lnTo>
                    <a:pt x="2535" y="543"/>
                  </a:lnTo>
                  <a:lnTo>
                    <a:pt x="2534" y="543"/>
                  </a:lnTo>
                  <a:lnTo>
                    <a:pt x="2532" y="545"/>
                  </a:lnTo>
                  <a:lnTo>
                    <a:pt x="2532" y="546"/>
                  </a:lnTo>
                  <a:lnTo>
                    <a:pt x="2532" y="546"/>
                  </a:lnTo>
                  <a:lnTo>
                    <a:pt x="2531" y="548"/>
                  </a:lnTo>
                  <a:lnTo>
                    <a:pt x="2529" y="550"/>
                  </a:lnTo>
                  <a:lnTo>
                    <a:pt x="2527" y="550"/>
                  </a:lnTo>
                  <a:lnTo>
                    <a:pt x="2526" y="550"/>
                  </a:lnTo>
                  <a:lnTo>
                    <a:pt x="2522" y="550"/>
                  </a:lnTo>
                  <a:lnTo>
                    <a:pt x="2519" y="550"/>
                  </a:lnTo>
                  <a:lnTo>
                    <a:pt x="2517" y="550"/>
                  </a:lnTo>
                  <a:lnTo>
                    <a:pt x="2516" y="550"/>
                  </a:lnTo>
                  <a:lnTo>
                    <a:pt x="2514" y="550"/>
                  </a:lnTo>
                  <a:lnTo>
                    <a:pt x="2513" y="550"/>
                  </a:lnTo>
                  <a:lnTo>
                    <a:pt x="2511" y="548"/>
                  </a:lnTo>
                  <a:lnTo>
                    <a:pt x="2509" y="546"/>
                  </a:lnTo>
                  <a:lnTo>
                    <a:pt x="2506" y="545"/>
                  </a:lnTo>
                  <a:lnTo>
                    <a:pt x="2504" y="545"/>
                  </a:lnTo>
                  <a:lnTo>
                    <a:pt x="2501" y="545"/>
                  </a:lnTo>
                  <a:lnTo>
                    <a:pt x="2501" y="545"/>
                  </a:lnTo>
                  <a:lnTo>
                    <a:pt x="2499" y="546"/>
                  </a:lnTo>
                  <a:lnTo>
                    <a:pt x="2499" y="548"/>
                  </a:lnTo>
                  <a:lnTo>
                    <a:pt x="2498" y="548"/>
                  </a:lnTo>
                  <a:lnTo>
                    <a:pt x="2496" y="550"/>
                  </a:lnTo>
                  <a:lnTo>
                    <a:pt x="2495" y="550"/>
                  </a:lnTo>
                  <a:lnTo>
                    <a:pt x="2493" y="550"/>
                  </a:lnTo>
                  <a:lnTo>
                    <a:pt x="2490" y="550"/>
                  </a:lnTo>
                  <a:lnTo>
                    <a:pt x="2486" y="550"/>
                  </a:lnTo>
                  <a:lnTo>
                    <a:pt x="2485" y="550"/>
                  </a:lnTo>
                  <a:lnTo>
                    <a:pt x="2483" y="550"/>
                  </a:lnTo>
                  <a:lnTo>
                    <a:pt x="2481" y="550"/>
                  </a:lnTo>
                  <a:lnTo>
                    <a:pt x="2480" y="550"/>
                  </a:lnTo>
                  <a:lnTo>
                    <a:pt x="2477" y="550"/>
                  </a:lnTo>
                  <a:lnTo>
                    <a:pt x="2475" y="550"/>
                  </a:lnTo>
                  <a:lnTo>
                    <a:pt x="2473" y="553"/>
                  </a:lnTo>
                  <a:lnTo>
                    <a:pt x="2473" y="558"/>
                  </a:lnTo>
                  <a:lnTo>
                    <a:pt x="2463" y="558"/>
                  </a:lnTo>
                  <a:lnTo>
                    <a:pt x="2463" y="558"/>
                  </a:lnTo>
                  <a:lnTo>
                    <a:pt x="2462" y="556"/>
                  </a:lnTo>
                  <a:lnTo>
                    <a:pt x="2460" y="556"/>
                  </a:lnTo>
                  <a:lnTo>
                    <a:pt x="2459" y="556"/>
                  </a:lnTo>
                  <a:lnTo>
                    <a:pt x="2457" y="555"/>
                  </a:lnTo>
                  <a:lnTo>
                    <a:pt x="2457" y="556"/>
                  </a:lnTo>
                  <a:lnTo>
                    <a:pt x="2457" y="558"/>
                  </a:lnTo>
                  <a:lnTo>
                    <a:pt x="2457" y="558"/>
                  </a:lnTo>
                  <a:lnTo>
                    <a:pt x="2454" y="559"/>
                  </a:lnTo>
                  <a:lnTo>
                    <a:pt x="2450" y="561"/>
                  </a:lnTo>
                  <a:lnTo>
                    <a:pt x="2449" y="561"/>
                  </a:lnTo>
                  <a:lnTo>
                    <a:pt x="2447" y="561"/>
                  </a:lnTo>
                  <a:lnTo>
                    <a:pt x="2445" y="563"/>
                  </a:lnTo>
                  <a:lnTo>
                    <a:pt x="2444" y="563"/>
                  </a:lnTo>
                  <a:lnTo>
                    <a:pt x="2442" y="561"/>
                  </a:lnTo>
                  <a:lnTo>
                    <a:pt x="2442" y="561"/>
                  </a:lnTo>
                  <a:lnTo>
                    <a:pt x="2441" y="559"/>
                  </a:lnTo>
                  <a:lnTo>
                    <a:pt x="2442" y="559"/>
                  </a:lnTo>
                  <a:lnTo>
                    <a:pt x="2444" y="559"/>
                  </a:lnTo>
                  <a:lnTo>
                    <a:pt x="2445" y="558"/>
                  </a:lnTo>
                  <a:lnTo>
                    <a:pt x="2447" y="556"/>
                  </a:lnTo>
                  <a:lnTo>
                    <a:pt x="2449" y="556"/>
                  </a:lnTo>
                  <a:lnTo>
                    <a:pt x="2450" y="555"/>
                  </a:lnTo>
                  <a:lnTo>
                    <a:pt x="2450" y="555"/>
                  </a:lnTo>
                  <a:lnTo>
                    <a:pt x="2450" y="553"/>
                  </a:lnTo>
                  <a:lnTo>
                    <a:pt x="2450" y="550"/>
                  </a:lnTo>
                  <a:lnTo>
                    <a:pt x="2450" y="546"/>
                  </a:lnTo>
                  <a:lnTo>
                    <a:pt x="2457" y="545"/>
                  </a:lnTo>
                  <a:lnTo>
                    <a:pt x="2459" y="545"/>
                  </a:lnTo>
                  <a:lnTo>
                    <a:pt x="2460" y="545"/>
                  </a:lnTo>
                  <a:lnTo>
                    <a:pt x="2460" y="543"/>
                  </a:lnTo>
                  <a:lnTo>
                    <a:pt x="2460" y="541"/>
                  </a:lnTo>
                  <a:lnTo>
                    <a:pt x="2462" y="541"/>
                  </a:lnTo>
                  <a:lnTo>
                    <a:pt x="2463" y="540"/>
                  </a:lnTo>
                  <a:lnTo>
                    <a:pt x="2465" y="540"/>
                  </a:lnTo>
                  <a:lnTo>
                    <a:pt x="2468" y="540"/>
                  </a:lnTo>
                  <a:lnTo>
                    <a:pt x="2472" y="540"/>
                  </a:lnTo>
                  <a:lnTo>
                    <a:pt x="2475" y="538"/>
                  </a:lnTo>
                  <a:lnTo>
                    <a:pt x="2478" y="538"/>
                  </a:lnTo>
                  <a:lnTo>
                    <a:pt x="2480" y="537"/>
                  </a:lnTo>
                  <a:lnTo>
                    <a:pt x="2480" y="537"/>
                  </a:lnTo>
                  <a:lnTo>
                    <a:pt x="2480" y="535"/>
                  </a:lnTo>
                  <a:lnTo>
                    <a:pt x="2480" y="533"/>
                  </a:lnTo>
                  <a:lnTo>
                    <a:pt x="2480" y="533"/>
                  </a:lnTo>
                  <a:lnTo>
                    <a:pt x="2478" y="532"/>
                  </a:lnTo>
                  <a:lnTo>
                    <a:pt x="2477" y="532"/>
                  </a:lnTo>
                  <a:lnTo>
                    <a:pt x="2477" y="532"/>
                  </a:lnTo>
                  <a:lnTo>
                    <a:pt x="2473" y="532"/>
                  </a:lnTo>
                  <a:lnTo>
                    <a:pt x="2470" y="532"/>
                  </a:lnTo>
                  <a:lnTo>
                    <a:pt x="2467" y="532"/>
                  </a:lnTo>
                  <a:lnTo>
                    <a:pt x="2463" y="530"/>
                  </a:lnTo>
                  <a:lnTo>
                    <a:pt x="2462" y="530"/>
                  </a:lnTo>
                  <a:lnTo>
                    <a:pt x="2459" y="528"/>
                  </a:lnTo>
                  <a:lnTo>
                    <a:pt x="2455" y="528"/>
                  </a:lnTo>
                  <a:lnTo>
                    <a:pt x="2454" y="530"/>
                  </a:lnTo>
                  <a:lnTo>
                    <a:pt x="2452" y="532"/>
                  </a:lnTo>
                  <a:lnTo>
                    <a:pt x="2450" y="532"/>
                  </a:lnTo>
                  <a:lnTo>
                    <a:pt x="2449" y="532"/>
                  </a:lnTo>
                  <a:lnTo>
                    <a:pt x="2447" y="532"/>
                  </a:lnTo>
                  <a:lnTo>
                    <a:pt x="2447" y="530"/>
                  </a:lnTo>
                  <a:lnTo>
                    <a:pt x="2445" y="528"/>
                  </a:lnTo>
                  <a:lnTo>
                    <a:pt x="2445" y="525"/>
                  </a:lnTo>
                  <a:lnTo>
                    <a:pt x="2445" y="522"/>
                  </a:lnTo>
                  <a:lnTo>
                    <a:pt x="2449" y="522"/>
                  </a:lnTo>
                  <a:lnTo>
                    <a:pt x="2452" y="522"/>
                  </a:lnTo>
                  <a:lnTo>
                    <a:pt x="2454" y="520"/>
                  </a:lnTo>
                  <a:lnTo>
                    <a:pt x="2454" y="519"/>
                  </a:lnTo>
                  <a:lnTo>
                    <a:pt x="2454" y="519"/>
                  </a:lnTo>
                  <a:lnTo>
                    <a:pt x="2457" y="515"/>
                  </a:lnTo>
                  <a:lnTo>
                    <a:pt x="2459" y="515"/>
                  </a:lnTo>
                  <a:lnTo>
                    <a:pt x="2459" y="517"/>
                  </a:lnTo>
                  <a:lnTo>
                    <a:pt x="2460" y="515"/>
                  </a:lnTo>
                  <a:lnTo>
                    <a:pt x="2460" y="515"/>
                  </a:lnTo>
                  <a:lnTo>
                    <a:pt x="2460" y="514"/>
                  </a:lnTo>
                  <a:lnTo>
                    <a:pt x="2460" y="512"/>
                  </a:lnTo>
                  <a:lnTo>
                    <a:pt x="2460" y="510"/>
                  </a:lnTo>
                  <a:lnTo>
                    <a:pt x="2459" y="509"/>
                  </a:lnTo>
                  <a:lnTo>
                    <a:pt x="2457" y="509"/>
                  </a:lnTo>
                  <a:lnTo>
                    <a:pt x="2454" y="509"/>
                  </a:lnTo>
                  <a:lnTo>
                    <a:pt x="2450" y="510"/>
                  </a:lnTo>
                  <a:lnTo>
                    <a:pt x="2449" y="510"/>
                  </a:lnTo>
                  <a:lnTo>
                    <a:pt x="2447" y="510"/>
                  </a:lnTo>
                  <a:lnTo>
                    <a:pt x="2445" y="509"/>
                  </a:lnTo>
                  <a:lnTo>
                    <a:pt x="2445" y="509"/>
                  </a:lnTo>
                  <a:lnTo>
                    <a:pt x="2445" y="505"/>
                  </a:lnTo>
                  <a:lnTo>
                    <a:pt x="2449" y="505"/>
                  </a:lnTo>
                  <a:lnTo>
                    <a:pt x="2450" y="505"/>
                  </a:lnTo>
                  <a:lnTo>
                    <a:pt x="2452" y="505"/>
                  </a:lnTo>
                  <a:lnTo>
                    <a:pt x="2452" y="504"/>
                  </a:lnTo>
                  <a:lnTo>
                    <a:pt x="2452" y="502"/>
                  </a:lnTo>
                  <a:lnTo>
                    <a:pt x="2454" y="502"/>
                  </a:lnTo>
                  <a:lnTo>
                    <a:pt x="2454" y="501"/>
                  </a:lnTo>
                  <a:lnTo>
                    <a:pt x="2455" y="499"/>
                  </a:lnTo>
                  <a:lnTo>
                    <a:pt x="2457" y="499"/>
                  </a:lnTo>
                  <a:lnTo>
                    <a:pt x="2459" y="499"/>
                  </a:lnTo>
                  <a:lnTo>
                    <a:pt x="2460" y="499"/>
                  </a:lnTo>
                  <a:lnTo>
                    <a:pt x="2462" y="499"/>
                  </a:lnTo>
                  <a:lnTo>
                    <a:pt x="2465" y="499"/>
                  </a:lnTo>
                  <a:lnTo>
                    <a:pt x="2465" y="499"/>
                  </a:lnTo>
                  <a:lnTo>
                    <a:pt x="2467" y="501"/>
                  </a:lnTo>
                  <a:lnTo>
                    <a:pt x="2468" y="501"/>
                  </a:lnTo>
                  <a:lnTo>
                    <a:pt x="2470" y="501"/>
                  </a:lnTo>
                  <a:lnTo>
                    <a:pt x="2473" y="501"/>
                  </a:lnTo>
                  <a:lnTo>
                    <a:pt x="2475" y="501"/>
                  </a:lnTo>
                  <a:lnTo>
                    <a:pt x="2477" y="502"/>
                  </a:lnTo>
                  <a:lnTo>
                    <a:pt x="2477" y="501"/>
                  </a:lnTo>
                  <a:lnTo>
                    <a:pt x="2478" y="501"/>
                  </a:lnTo>
                  <a:lnTo>
                    <a:pt x="2480" y="499"/>
                  </a:lnTo>
                  <a:lnTo>
                    <a:pt x="2480" y="497"/>
                  </a:lnTo>
                  <a:lnTo>
                    <a:pt x="2480" y="496"/>
                  </a:lnTo>
                  <a:lnTo>
                    <a:pt x="2478" y="494"/>
                  </a:lnTo>
                  <a:lnTo>
                    <a:pt x="2477" y="492"/>
                  </a:lnTo>
                  <a:lnTo>
                    <a:pt x="2478" y="486"/>
                  </a:lnTo>
                  <a:lnTo>
                    <a:pt x="2475" y="484"/>
                  </a:lnTo>
                  <a:lnTo>
                    <a:pt x="2473" y="483"/>
                  </a:lnTo>
                  <a:lnTo>
                    <a:pt x="2472" y="479"/>
                  </a:lnTo>
                  <a:lnTo>
                    <a:pt x="2472" y="478"/>
                  </a:lnTo>
                  <a:lnTo>
                    <a:pt x="2472" y="476"/>
                  </a:lnTo>
                  <a:lnTo>
                    <a:pt x="2472" y="474"/>
                  </a:lnTo>
                  <a:lnTo>
                    <a:pt x="2473" y="473"/>
                  </a:lnTo>
                  <a:lnTo>
                    <a:pt x="2472" y="471"/>
                  </a:lnTo>
                  <a:lnTo>
                    <a:pt x="2472" y="471"/>
                  </a:lnTo>
                  <a:lnTo>
                    <a:pt x="2470" y="469"/>
                  </a:lnTo>
                  <a:lnTo>
                    <a:pt x="2468" y="466"/>
                  </a:lnTo>
                  <a:lnTo>
                    <a:pt x="2468" y="466"/>
                  </a:lnTo>
                  <a:lnTo>
                    <a:pt x="2467" y="466"/>
                  </a:lnTo>
                  <a:lnTo>
                    <a:pt x="2465" y="465"/>
                  </a:lnTo>
                  <a:lnTo>
                    <a:pt x="2463" y="468"/>
                  </a:lnTo>
                  <a:lnTo>
                    <a:pt x="2449" y="468"/>
                  </a:lnTo>
                  <a:lnTo>
                    <a:pt x="2447" y="466"/>
                  </a:lnTo>
                  <a:lnTo>
                    <a:pt x="2445" y="465"/>
                  </a:lnTo>
                  <a:lnTo>
                    <a:pt x="2445" y="463"/>
                  </a:lnTo>
                  <a:lnTo>
                    <a:pt x="2445" y="461"/>
                  </a:lnTo>
                  <a:lnTo>
                    <a:pt x="2449" y="460"/>
                  </a:lnTo>
                  <a:lnTo>
                    <a:pt x="2450" y="460"/>
                  </a:lnTo>
                  <a:lnTo>
                    <a:pt x="2452" y="460"/>
                  </a:lnTo>
                  <a:lnTo>
                    <a:pt x="2452" y="460"/>
                  </a:lnTo>
                  <a:lnTo>
                    <a:pt x="2454" y="456"/>
                  </a:lnTo>
                  <a:lnTo>
                    <a:pt x="2452" y="453"/>
                  </a:lnTo>
                  <a:lnTo>
                    <a:pt x="2450" y="451"/>
                  </a:lnTo>
                  <a:lnTo>
                    <a:pt x="2450" y="450"/>
                  </a:lnTo>
                  <a:lnTo>
                    <a:pt x="2450" y="448"/>
                  </a:lnTo>
                  <a:lnTo>
                    <a:pt x="2450" y="447"/>
                  </a:lnTo>
                  <a:lnTo>
                    <a:pt x="2447" y="443"/>
                  </a:lnTo>
                  <a:lnTo>
                    <a:pt x="2447" y="445"/>
                  </a:lnTo>
                  <a:lnTo>
                    <a:pt x="2445" y="447"/>
                  </a:lnTo>
                  <a:lnTo>
                    <a:pt x="2445" y="448"/>
                  </a:lnTo>
                  <a:lnTo>
                    <a:pt x="2445" y="450"/>
                  </a:lnTo>
                  <a:lnTo>
                    <a:pt x="2439" y="450"/>
                  </a:lnTo>
                  <a:lnTo>
                    <a:pt x="2437" y="448"/>
                  </a:lnTo>
                  <a:lnTo>
                    <a:pt x="2437" y="448"/>
                  </a:lnTo>
                  <a:lnTo>
                    <a:pt x="2436" y="447"/>
                  </a:lnTo>
                  <a:lnTo>
                    <a:pt x="2437" y="445"/>
                  </a:lnTo>
                  <a:lnTo>
                    <a:pt x="2437" y="445"/>
                  </a:lnTo>
                  <a:lnTo>
                    <a:pt x="2434" y="443"/>
                  </a:lnTo>
                  <a:lnTo>
                    <a:pt x="2432" y="445"/>
                  </a:lnTo>
                  <a:lnTo>
                    <a:pt x="2431" y="445"/>
                  </a:lnTo>
                  <a:lnTo>
                    <a:pt x="2424" y="445"/>
                  </a:lnTo>
                  <a:lnTo>
                    <a:pt x="2424" y="443"/>
                  </a:lnTo>
                  <a:lnTo>
                    <a:pt x="2423" y="440"/>
                  </a:lnTo>
                  <a:lnTo>
                    <a:pt x="2424" y="438"/>
                  </a:lnTo>
                  <a:lnTo>
                    <a:pt x="2424" y="438"/>
                  </a:lnTo>
                  <a:lnTo>
                    <a:pt x="2426" y="437"/>
                  </a:lnTo>
                  <a:lnTo>
                    <a:pt x="2427" y="437"/>
                  </a:lnTo>
                  <a:lnTo>
                    <a:pt x="2429" y="437"/>
                  </a:lnTo>
                  <a:lnTo>
                    <a:pt x="2431" y="437"/>
                  </a:lnTo>
                  <a:lnTo>
                    <a:pt x="2432" y="435"/>
                  </a:lnTo>
                  <a:lnTo>
                    <a:pt x="2434" y="435"/>
                  </a:lnTo>
                  <a:lnTo>
                    <a:pt x="2434" y="433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2" y="430"/>
                  </a:lnTo>
                  <a:lnTo>
                    <a:pt x="2432" y="429"/>
                  </a:lnTo>
                  <a:lnTo>
                    <a:pt x="2434" y="427"/>
                  </a:lnTo>
                  <a:lnTo>
                    <a:pt x="2434" y="424"/>
                  </a:lnTo>
                  <a:lnTo>
                    <a:pt x="2434" y="422"/>
                  </a:lnTo>
                  <a:lnTo>
                    <a:pt x="2436" y="420"/>
                  </a:lnTo>
                  <a:lnTo>
                    <a:pt x="2432" y="419"/>
                  </a:lnTo>
                  <a:lnTo>
                    <a:pt x="2429" y="419"/>
                  </a:lnTo>
                  <a:lnTo>
                    <a:pt x="2427" y="417"/>
                  </a:lnTo>
                  <a:lnTo>
                    <a:pt x="2426" y="417"/>
                  </a:lnTo>
                  <a:lnTo>
                    <a:pt x="2424" y="415"/>
                  </a:lnTo>
                  <a:lnTo>
                    <a:pt x="2424" y="412"/>
                  </a:lnTo>
                  <a:lnTo>
                    <a:pt x="2424" y="411"/>
                  </a:lnTo>
                  <a:lnTo>
                    <a:pt x="2424" y="409"/>
                  </a:lnTo>
                  <a:lnTo>
                    <a:pt x="2424" y="407"/>
                  </a:lnTo>
                  <a:lnTo>
                    <a:pt x="2426" y="406"/>
                  </a:lnTo>
                  <a:lnTo>
                    <a:pt x="2429" y="406"/>
                  </a:lnTo>
                  <a:lnTo>
                    <a:pt x="2431" y="406"/>
                  </a:lnTo>
                  <a:lnTo>
                    <a:pt x="2432" y="407"/>
                  </a:lnTo>
                  <a:lnTo>
                    <a:pt x="2434" y="409"/>
                  </a:lnTo>
                  <a:lnTo>
                    <a:pt x="2436" y="409"/>
                  </a:lnTo>
                  <a:lnTo>
                    <a:pt x="2437" y="409"/>
                  </a:lnTo>
                  <a:lnTo>
                    <a:pt x="2441" y="409"/>
                  </a:lnTo>
                  <a:lnTo>
                    <a:pt x="2444" y="409"/>
                  </a:lnTo>
                  <a:lnTo>
                    <a:pt x="2444" y="407"/>
                  </a:lnTo>
                  <a:lnTo>
                    <a:pt x="2444" y="406"/>
                  </a:lnTo>
                  <a:lnTo>
                    <a:pt x="2444" y="402"/>
                  </a:lnTo>
                  <a:lnTo>
                    <a:pt x="2444" y="399"/>
                  </a:lnTo>
                  <a:lnTo>
                    <a:pt x="2444" y="397"/>
                  </a:lnTo>
                  <a:lnTo>
                    <a:pt x="2444" y="397"/>
                  </a:lnTo>
                  <a:lnTo>
                    <a:pt x="2444" y="396"/>
                  </a:lnTo>
                  <a:lnTo>
                    <a:pt x="2445" y="394"/>
                  </a:lnTo>
                  <a:lnTo>
                    <a:pt x="2447" y="393"/>
                  </a:lnTo>
                  <a:lnTo>
                    <a:pt x="2447" y="393"/>
                  </a:lnTo>
                  <a:lnTo>
                    <a:pt x="2447" y="391"/>
                  </a:lnTo>
                  <a:lnTo>
                    <a:pt x="2447" y="388"/>
                  </a:lnTo>
                  <a:lnTo>
                    <a:pt x="2447" y="384"/>
                  </a:lnTo>
                  <a:lnTo>
                    <a:pt x="2452" y="384"/>
                  </a:lnTo>
                  <a:lnTo>
                    <a:pt x="2455" y="384"/>
                  </a:lnTo>
                  <a:lnTo>
                    <a:pt x="2460" y="384"/>
                  </a:lnTo>
                  <a:lnTo>
                    <a:pt x="2462" y="384"/>
                  </a:lnTo>
                  <a:lnTo>
                    <a:pt x="2463" y="384"/>
                  </a:lnTo>
                  <a:lnTo>
                    <a:pt x="2468" y="384"/>
                  </a:lnTo>
                  <a:lnTo>
                    <a:pt x="2470" y="384"/>
                  </a:lnTo>
                  <a:close/>
                  <a:moveTo>
                    <a:pt x="4997" y="371"/>
                  </a:moveTo>
                  <a:lnTo>
                    <a:pt x="4999" y="371"/>
                  </a:lnTo>
                  <a:lnTo>
                    <a:pt x="5001" y="373"/>
                  </a:lnTo>
                  <a:lnTo>
                    <a:pt x="5002" y="373"/>
                  </a:lnTo>
                  <a:lnTo>
                    <a:pt x="5002" y="376"/>
                  </a:lnTo>
                  <a:lnTo>
                    <a:pt x="5002" y="378"/>
                  </a:lnTo>
                  <a:lnTo>
                    <a:pt x="5001" y="379"/>
                  </a:lnTo>
                  <a:lnTo>
                    <a:pt x="5001" y="381"/>
                  </a:lnTo>
                  <a:lnTo>
                    <a:pt x="4999" y="381"/>
                  </a:lnTo>
                  <a:lnTo>
                    <a:pt x="4997" y="381"/>
                  </a:lnTo>
                  <a:lnTo>
                    <a:pt x="4997" y="383"/>
                  </a:lnTo>
                  <a:lnTo>
                    <a:pt x="4996" y="383"/>
                  </a:lnTo>
                  <a:lnTo>
                    <a:pt x="4994" y="384"/>
                  </a:lnTo>
                  <a:lnTo>
                    <a:pt x="4991" y="384"/>
                  </a:lnTo>
                  <a:lnTo>
                    <a:pt x="4988" y="386"/>
                  </a:lnTo>
                  <a:lnTo>
                    <a:pt x="4984" y="386"/>
                  </a:lnTo>
                  <a:lnTo>
                    <a:pt x="4981" y="384"/>
                  </a:lnTo>
                  <a:lnTo>
                    <a:pt x="4981" y="379"/>
                  </a:lnTo>
                  <a:lnTo>
                    <a:pt x="4983" y="376"/>
                  </a:lnTo>
                  <a:lnTo>
                    <a:pt x="4984" y="375"/>
                  </a:lnTo>
                  <a:lnTo>
                    <a:pt x="4986" y="373"/>
                  </a:lnTo>
                  <a:lnTo>
                    <a:pt x="4989" y="373"/>
                  </a:lnTo>
                  <a:lnTo>
                    <a:pt x="4992" y="373"/>
                  </a:lnTo>
                  <a:lnTo>
                    <a:pt x="4996" y="373"/>
                  </a:lnTo>
                  <a:lnTo>
                    <a:pt x="4997" y="371"/>
                  </a:lnTo>
                  <a:close/>
                  <a:moveTo>
                    <a:pt x="13" y="343"/>
                  </a:moveTo>
                  <a:lnTo>
                    <a:pt x="25" y="343"/>
                  </a:lnTo>
                  <a:lnTo>
                    <a:pt x="29" y="353"/>
                  </a:lnTo>
                  <a:lnTo>
                    <a:pt x="23" y="357"/>
                  </a:lnTo>
                  <a:lnTo>
                    <a:pt x="10" y="357"/>
                  </a:lnTo>
                  <a:lnTo>
                    <a:pt x="7" y="347"/>
                  </a:lnTo>
                  <a:lnTo>
                    <a:pt x="13" y="343"/>
                  </a:lnTo>
                  <a:close/>
                  <a:moveTo>
                    <a:pt x="1324" y="294"/>
                  </a:moveTo>
                  <a:lnTo>
                    <a:pt x="1337" y="296"/>
                  </a:lnTo>
                  <a:lnTo>
                    <a:pt x="1337" y="301"/>
                  </a:lnTo>
                  <a:lnTo>
                    <a:pt x="1337" y="304"/>
                  </a:lnTo>
                  <a:lnTo>
                    <a:pt x="1339" y="307"/>
                  </a:lnTo>
                  <a:lnTo>
                    <a:pt x="1339" y="314"/>
                  </a:lnTo>
                  <a:lnTo>
                    <a:pt x="1332" y="317"/>
                  </a:lnTo>
                  <a:lnTo>
                    <a:pt x="1316" y="317"/>
                  </a:lnTo>
                  <a:lnTo>
                    <a:pt x="1311" y="301"/>
                  </a:lnTo>
                  <a:lnTo>
                    <a:pt x="1324" y="294"/>
                  </a:lnTo>
                  <a:close/>
                  <a:moveTo>
                    <a:pt x="1290" y="286"/>
                  </a:moveTo>
                  <a:lnTo>
                    <a:pt x="1291" y="291"/>
                  </a:lnTo>
                  <a:lnTo>
                    <a:pt x="1290" y="294"/>
                  </a:lnTo>
                  <a:lnTo>
                    <a:pt x="1288" y="296"/>
                  </a:lnTo>
                  <a:lnTo>
                    <a:pt x="1287" y="298"/>
                  </a:lnTo>
                  <a:lnTo>
                    <a:pt x="1283" y="301"/>
                  </a:lnTo>
                  <a:lnTo>
                    <a:pt x="1278" y="302"/>
                  </a:lnTo>
                  <a:lnTo>
                    <a:pt x="1275" y="304"/>
                  </a:lnTo>
                  <a:lnTo>
                    <a:pt x="1270" y="304"/>
                  </a:lnTo>
                  <a:lnTo>
                    <a:pt x="1269" y="304"/>
                  </a:lnTo>
                  <a:lnTo>
                    <a:pt x="1267" y="302"/>
                  </a:lnTo>
                  <a:lnTo>
                    <a:pt x="1265" y="301"/>
                  </a:lnTo>
                  <a:lnTo>
                    <a:pt x="1262" y="299"/>
                  </a:lnTo>
                  <a:lnTo>
                    <a:pt x="1267" y="298"/>
                  </a:lnTo>
                  <a:lnTo>
                    <a:pt x="1272" y="294"/>
                  </a:lnTo>
                  <a:lnTo>
                    <a:pt x="1277" y="291"/>
                  </a:lnTo>
                  <a:lnTo>
                    <a:pt x="1280" y="291"/>
                  </a:lnTo>
                  <a:lnTo>
                    <a:pt x="1283" y="291"/>
                  </a:lnTo>
                  <a:lnTo>
                    <a:pt x="1285" y="289"/>
                  </a:lnTo>
                  <a:lnTo>
                    <a:pt x="1287" y="288"/>
                  </a:lnTo>
                  <a:lnTo>
                    <a:pt x="1290" y="286"/>
                  </a:lnTo>
                  <a:close/>
                  <a:moveTo>
                    <a:pt x="5366" y="268"/>
                  </a:moveTo>
                  <a:lnTo>
                    <a:pt x="5369" y="268"/>
                  </a:lnTo>
                  <a:lnTo>
                    <a:pt x="5371" y="268"/>
                  </a:lnTo>
                  <a:lnTo>
                    <a:pt x="5372" y="268"/>
                  </a:lnTo>
                  <a:lnTo>
                    <a:pt x="5374" y="268"/>
                  </a:lnTo>
                  <a:lnTo>
                    <a:pt x="5375" y="270"/>
                  </a:lnTo>
                  <a:lnTo>
                    <a:pt x="5377" y="270"/>
                  </a:lnTo>
                  <a:lnTo>
                    <a:pt x="5380" y="270"/>
                  </a:lnTo>
                  <a:lnTo>
                    <a:pt x="5384" y="270"/>
                  </a:lnTo>
                  <a:lnTo>
                    <a:pt x="5387" y="271"/>
                  </a:lnTo>
                  <a:lnTo>
                    <a:pt x="5390" y="271"/>
                  </a:lnTo>
                  <a:lnTo>
                    <a:pt x="5393" y="273"/>
                  </a:lnTo>
                  <a:lnTo>
                    <a:pt x="5395" y="273"/>
                  </a:lnTo>
                  <a:lnTo>
                    <a:pt x="5397" y="275"/>
                  </a:lnTo>
                  <a:lnTo>
                    <a:pt x="5400" y="275"/>
                  </a:lnTo>
                  <a:lnTo>
                    <a:pt x="5400" y="281"/>
                  </a:lnTo>
                  <a:lnTo>
                    <a:pt x="5398" y="283"/>
                  </a:lnTo>
                  <a:lnTo>
                    <a:pt x="5395" y="283"/>
                  </a:lnTo>
                  <a:lnTo>
                    <a:pt x="5393" y="281"/>
                  </a:lnTo>
                  <a:lnTo>
                    <a:pt x="5392" y="281"/>
                  </a:lnTo>
                  <a:lnTo>
                    <a:pt x="5390" y="280"/>
                  </a:lnTo>
                  <a:lnTo>
                    <a:pt x="5389" y="280"/>
                  </a:lnTo>
                  <a:lnTo>
                    <a:pt x="5385" y="278"/>
                  </a:lnTo>
                  <a:lnTo>
                    <a:pt x="5382" y="278"/>
                  </a:lnTo>
                  <a:lnTo>
                    <a:pt x="5380" y="278"/>
                  </a:lnTo>
                  <a:lnTo>
                    <a:pt x="5380" y="280"/>
                  </a:lnTo>
                  <a:lnTo>
                    <a:pt x="5379" y="280"/>
                  </a:lnTo>
                  <a:lnTo>
                    <a:pt x="5374" y="280"/>
                  </a:lnTo>
                  <a:lnTo>
                    <a:pt x="5371" y="280"/>
                  </a:lnTo>
                  <a:lnTo>
                    <a:pt x="5367" y="278"/>
                  </a:lnTo>
                  <a:lnTo>
                    <a:pt x="5366" y="278"/>
                  </a:lnTo>
                  <a:lnTo>
                    <a:pt x="5366" y="276"/>
                  </a:lnTo>
                  <a:lnTo>
                    <a:pt x="5364" y="275"/>
                  </a:lnTo>
                  <a:lnTo>
                    <a:pt x="5362" y="275"/>
                  </a:lnTo>
                  <a:lnTo>
                    <a:pt x="5361" y="275"/>
                  </a:lnTo>
                  <a:lnTo>
                    <a:pt x="5359" y="275"/>
                  </a:lnTo>
                  <a:lnTo>
                    <a:pt x="5356" y="275"/>
                  </a:lnTo>
                  <a:lnTo>
                    <a:pt x="5354" y="275"/>
                  </a:lnTo>
                  <a:lnTo>
                    <a:pt x="5354" y="273"/>
                  </a:lnTo>
                  <a:lnTo>
                    <a:pt x="5354" y="271"/>
                  </a:lnTo>
                  <a:lnTo>
                    <a:pt x="5354" y="270"/>
                  </a:lnTo>
                  <a:lnTo>
                    <a:pt x="5359" y="268"/>
                  </a:lnTo>
                  <a:lnTo>
                    <a:pt x="5362" y="268"/>
                  </a:lnTo>
                  <a:lnTo>
                    <a:pt x="5366" y="268"/>
                  </a:lnTo>
                  <a:close/>
                  <a:moveTo>
                    <a:pt x="3123" y="222"/>
                  </a:moveTo>
                  <a:lnTo>
                    <a:pt x="3123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3123" y="222"/>
                  </a:moveTo>
                  <a:lnTo>
                    <a:pt x="3125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2198" y="201"/>
                  </a:moveTo>
                  <a:lnTo>
                    <a:pt x="2200" y="203"/>
                  </a:lnTo>
                  <a:lnTo>
                    <a:pt x="2203" y="204"/>
                  </a:lnTo>
                  <a:lnTo>
                    <a:pt x="2203" y="208"/>
                  </a:lnTo>
                  <a:lnTo>
                    <a:pt x="2203" y="219"/>
                  </a:lnTo>
                  <a:lnTo>
                    <a:pt x="2216" y="219"/>
                  </a:lnTo>
                  <a:lnTo>
                    <a:pt x="2220" y="219"/>
                  </a:lnTo>
                  <a:lnTo>
                    <a:pt x="2221" y="217"/>
                  </a:lnTo>
                  <a:lnTo>
                    <a:pt x="2224" y="216"/>
                  </a:lnTo>
                  <a:lnTo>
                    <a:pt x="2228" y="214"/>
                  </a:lnTo>
                  <a:lnTo>
                    <a:pt x="2231" y="212"/>
                  </a:lnTo>
                  <a:lnTo>
                    <a:pt x="2236" y="212"/>
                  </a:lnTo>
                  <a:lnTo>
                    <a:pt x="2242" y="211"/>
                  </a:lnTo>
                  <a:lnTo>
                    <a:pt x="2247" y="212"/>
                  </a:lnTo>
                  <a:lnTo>
                    <a:pt x="2251" y="212"/>
                  </a:lnTo>
                  <a:lnTo>
                    <a:pt x="2256" y="212"/>
                  </a:lnTo>
                  <a:lnTo>
                    <a:pt x="2257" y="214"/>
                  </a:lnTo>
                  <a:lnTo>
                    <a:pt x="2259" y="214"/>
                  </a:lnTo>
                  <a:lnTo>
                    <a:pt x="2262" y="214"/>
                  </a:lnTo>
                  <a:lnTo>
                    <a:pt x="2264" y="214"/>
                  </a:lnTo>
                  <a:lnTo>
                    <a:pt x="2264" y="212"/>
                  </a:lnTo>
                  <a:lnTo>
                    <a:pt x="2265" y="212"/>
                  </a:lnTo>
                  <a:lnTo>
                    <a:pt x="2267" y="211"/>
                  </a:lnTo>
                  <a:lnTo>
                    <a:pt x="2270" y="209"/>
                  </a:lnTo>
                  <a:lnTo>
                    <a:pt x="2274" y="209"/>
                  </a:lnTo>
                  <a:lnTo>
                    <a:pt x="2275" y="208"/>
                  </a:lnTo>
                  <a:lnTo>
                    <a:pt x="2277" y="206"/>
                  </a:lnTo>
                  <a:lnTo>
                    <a:pt x="2279" y="204"/>
                  </a:lnTo>
                  <a:lnTo>
                    <a:pt x="2282" y="203"/>
                  </a:lnTo>
                  <a:lnTo>
                    <a:pt x="2285" y="203"/>
                  </a:lnTo>
                  <a:lnTo>
                    <a:pt x="2301" y="203"/>
                  </a:lnTo>
                  <a:lnTo>
                    <a:pt x="2301" y="204"/>
                  </a:lnTo>
                  <a:lnTo>
                    <a:pt x="2303" y="208"/>
                  </a:lnTo>
                  <a:lnTo>
                    <a:pt x="2303" y="211"/>
                  </a:lnTo>
                  <a:lnTo>
                    <a:pt x="2301" y="212"/>
                  </a:lnTo>
                  <a:lnTo>
                    <a:pt x="2300" y="214"/>
                  </a:lnTo>
                  <a:lnTo>
                    <a:pt x="2300" y="216"/>
                  </a:lnTo>
                  <a:lnTo>
                    <a:pt x="2300" y="219"/>
                  </a:lnTo>
                  <a:lnTo>
                    <a:pt x="2300" y="222"/>
                  </a:lnTo>
                  <a:lnTo>
                    <a:pt x="2303" y="222"/>
                  </a:lnTo>
                  <a:lnTo>
                    <a:pt x="2306" y="222"/>
                  </a:lnTo>
                  <a:lnTo>
                    <a:pt x="2313" y="226"/>
                  </a:lnTo>
                  <a:lnTo>
                    <a:pt x="2313" y="227"/>
                  </a:lnTo>
                  <a:lnTo>
                    <a:pt x="2315" y="229"/>
                  </a:lnTo>
                  <a:lnTo>
                    <a:pt x="2315" y="230"/>
                  </a:lnTo>
                  <a:lnTo>
                    <a:pt x="2315" y="232"/>
                  </a:lnTo>
                  <a:lnTo>
                    <a:pt x="2315" y="245"/>
                  </a:lnTo>
                  <a:lnTo>
                    <a:pt x="2310" y="245"/>
                  </a:lnTo>
                  <a:lnTo>
                    <a:pt x="2303" y="244"/>
                  </a:lnTo>
                  <a:lnTo>
                    <a:pt x="2298" y="244"/>
                  </a:lnTo>
                  <a:lnTo>
                    <a:pt x="2292" y="245"/>
                  </a:lnTo>
                  <a:lnTo>
                    <a:pt x="2285" y="247"/>
                  </a:lnTo>
                  <a:lnTo>
                    <a:pt x="2279" y="250"/>
                  </a:lnTo>
                  <a:lnTo>
                    <a:pt x="2277" y="250"/>
                  </a:lnTo>
                  <a:lnTo>
                    <a:pt x="2277" y="252"/>
                  </a:lnTo>
                  <a:lnTo>
                    <a:pt x="2275" y="255"/>
                  </a:lnTo>
                  <a:lnTo>
                    <a:pt x="2274" y="255"/>
                  </a:lnTo>
                  <a:lnTo>
                    <a:pt x="2270" y="255"/>
                  </a:lnTo>
                  <a:lnTo>
                    <a:pt x="2269" y="255"/>
                  </a:lnTo>
                  <a:lnTo>
                    <a:pt x="2267" y="255"/>
                  </a:lnTo>
                  <a:lnTo>
                    <a:pt x="2264" y="257"/>
                  </a:lnTo>
                  <a:lnTo>
                    <a:pt x="2262" y="258"/>
                  </a:lnTo>
                  <a:lnTo>
                    <a:pt x="2261" y="260"/>
                  </a:lnTo>
                  <a:lnTo>
                    <a:pt x="2259" y="262"/>
                  </a:lnTo>
                  <a:lnTo>
                    <a:pt x="2257" y="265"/>
                  </a:lnTo>
                  <a:lnTo>
                    <a:pt x="2257" y="266"/>
                  </a:lnTo>
                  <a:lnTo>
                    <a:pt x="2256" y="268"/>
                  </a:lnTo>
                  <a:lnTo>
                    <a:pt x="2254" y="270"/>
                  </a:lnTo>
                  <a:lnTo>
                    <a:pt x="2252" y="271"/>
                  </a:lnTo>
                  <a:lnTo>
                    <a:pt x="2249" y="273"/>
                  </a:lnTo>
                  <a:lnTo>
                    <a:pt x="2244" y="273"/>
                  </a:lnTo>
                  <a:lnTo>
                    <a:pt x="2239" y="273"/>
                  </a:lnTo>
                  <a:lnTo>
                    <a:pt x="2236" y="273"/>
                  </a:lnTo>
                  <a:lnTo>
                    <a:pt x="2233" y="273"/>
                  </a:lnTo>
                  <a:lnTo>
                    <a:pt x="2231" y="273"/>
                  </a:lnTo>
                  <a:lnTo>
                    <a:pt x="2228" y="271"/>
                  </a:lnTo>
                  <a:lnTo>
                    <a:pt x="2224" y="270"/>
                  </a:lnTo>
                  <a:lnTo>
                    <a:pt x="2223" y="268"/>
                  </a:lnTo>
                  <a:lnTo>
                    <a:pt x="2221" y="266"/>
                  </a:lnTo>
                  <a:lnTo>
                    <a:pt x="2221" y="265"/>
                  </a:lnTo>
                  <a:lnTo>
                    <a:pt x="2220" y="263"/>
                  </a:lnTo>
                  <a:lnTo>
                    <a:pt x="2216" y="263"/>
                  </a:lnTo>
                  <a:lnTo>
                    <a:pt x="2213" y="263"/>
                  </a:lnTo>
                  <a:lnTo>
                    <a:pt x="2206" y="263"/>
                  </a:lnTo>
                  <a:lnTo>
                    <a:pt x="2203" y="263"/>
                  </a:lnTo>
                  <a:lnTo>
                    <a:pt x="2198" y="263"/>
                  </a:lnTo>
                  <a:lnTo>
                    <a:pt x="2193" y="263"/>
                  </a:lnTo>
                  <a:lnTo>
                    <a:pt x="2192" y="263"/>
                  </a:lnTo>
                  <a:lnTo>
                    <a:pt x="2190" y="265"/>
                  </a:lnTo>
                  <a:lnTo>
                    <a:pt x="2188" y="265"/>
                  </a:lnTo>
                  <a:lnTo>
                    <a:pt x="2182" y="265"/>
                  </a:lnTo>
                  <a:lnTo>
                    <a:pt x="2179" y="258"/>
                  </a:lnTo>
                  <a:lnTo>
                    <a:pt x="2179" y="247"/>
                  </a:lnTo>
                  <a:lnTo>
                    <a:pt x="2177" y="245"/>
                  </a:lnTo>
                  <a:lnTo>
                    <a:pt x="2177" y="245"/>
                  </a:lnTo>
                  <a:lnTo>
                    <a:pt x="2164" y="245"/>
                  </a:lnTo>
                  <a:lnTo>
                    <a:pt x="2161" y="245"/>
                  </a:lnTo>
                  <a:lnTo>
                    <a:pt x="2157" y="247"/>
                  </a:lnTo>
                  <a:lnTo>
                    <a:pt x="2156" y="237"/>
                  </a:lnTo>
                  <a:lnTo>
                    <a:pt x="2159" y="235"/>
                  </a:lnTo>
                  <a:lnTo>
                    <a:pt x="2162" y="235"/>
                  </a:lnTo>
                  <a:lnTo>
                    <a:pt x="2169" y="235"/>
                  </a:lnTo>
                  <a:lnTo>
                    <a:pt x="2175" y="235"/>
                  </a:lnTo>
                  <a:lnTo>
                    <a:pt x="2182" y="235"/>
                  </a:lnTo>
                  <a:lnTo>
                    <a:pt x="2185" y="235"/>
                  </a:lnTo>
                  <a:lnTo>
                    <a:pt x="2188" y="237"/>
                  </a:lnTo>
                  <a:lnTo>
                    <a:pt x="2188" y="235"/>
                  </a:lnTo>
                  <a:lnTo>
                    <a:pt x="2188" y="232"/>
                  </a:lnTo>
                  <a:lnTo>
                    <a:pt x="2188" y="230"/>
                  </a:lnTo>
                  <a:lnTo>
                    <a:pt x="2188" y="229"/>
                  </a:lnTo>
                  <a:lnTo>
                    <a:pt x="2185" y="227"/>
                  </a:lnTo>
                  <a:lnTo>
                    <a:pt x="2184" y="227"/>
                  </a:lnTo>
                  <a:lnTo>
                    <a:pt x="2182" y="226"/>
                  </a:lnTo>
                  <a:lnTo>
                    <a:pt x="2180" y="224"/>
                  </a:lnTo>
                  <a:lnTo>
                    <a:pt x="2179" y="222"/>
                  </a:lnTo>
                  <a:lnTo>
                    <a:pt x="2177" y="221"/>
                  </a:lnTo>
                  <a:lnTo>
                    <a:pt x="2174" y="221"/>
                  </a:lnTo>
                  <a:lnTo>
                    <a:pt x="2170" y="221"/>
                  </a:lnTo>
                  <a:lnTo>
                    <a:pt x="2169" y="222"/>
                  </a:lnTo>
                  <a:lnTo>
                    <a:pt x="2166" y="224"/>
                  </a:lnTo>
                  <a:lnTo>
                    <a:pt x="2164" y="224"/>
                  </a:lnTo>
                  <a:lnTo>
                    <a:pt x="2161" y="224"/>
                  </a:lnTo>
                  <a:lnTo>
                    <a:pt x="2157" y="224"/>
                  </a:lnTo>
                  <a:lnTo>
                    <a:pt x="2157" y="221"/>
                  </a:lnTo>
                  <a:lnTo>
                    <a:pt x="2157" y="219"/>
                  </a:lnTo>
                  <a:lnTo>
                    <a:pt x="2156" y="216"/>
                  </a:lnTo>
                  <a:lnTo>
                    <a:pt x="2157" y="214"/>
                  </a:lnTo>
                  <a:lnTo>
                    <a:pt x="2159" y="212"/>
                  </a:lnTo>
                  <a:lnTo>
                    <a:pt x="2161" y="209"/>
                  </a:lnTo>
                  <a:lnTo>
                    <a:pt x="2164" y="208"/>
                  </a:lnTo>
                  <a:lnTo>
                    <a:pt x="2167" y="208"/>
                  </a:lnTo>
                  <a:lnTo>
                    <a:pt x="2170" y="206"/>
                  </a:lnTo>
                  <a:lnTo>
                    <a:pt x="2174" y="208"/>
                  </a:lnTo>
                  <a:lnTo>
                    <a:pt x="2179" y="206"/>
                  </a:lnTo>
                  <a:lnTo>
                    <a:pt x="2184" y="206"/>
                  </a:lnTo>
                  <a:lnTo>
                    <a:pt x="2187" y="206"/>
                  </a:lnTo>
                  <a:lnTo>
                    <a:pt x="2190" y="208"/>
                  </a:lnTo>
                  <a:lnTo>
                    <a:pt x="2193" y="209"/>
                  </a:lnTo>
                  <a:lnTo>
                    <a:pt x="2193" y="203"/>
                  </a:lnTo>
                  <a:lnTo>
                    <a:pt x="2198" y="201"/>
                  </a:lnTo>
                  <a:close/>
                  <a:moveTo>
                    <a:pt x="1390" y="154"/>
                  </a:moveTo>
                  <a:lnTo>
                    <a:pt x="1396" y="167"/>
                  </a:lnTo>
                  <a:lnTo>
                    <a:pt x="1390" y="176"/>
                  </a:lnTo>
                  <a:lnTo>
                    <a:pt x="1375" y="180"/>
                  </a:lnTo>
                  <a:lnTo>
                    <a:pt x="1362" y="178"/>
                  </a:lnTo>
                  <a:lnTo>
                    <a:pt x="1355" y="168"/>
                  </a:lnTo>
                  <a:lnTo>
                    <a:pt x="1355" y="168"/>
                  </a:lnTo>
                  <a:lnTo>
                    <a:pt x="1357" y="165"/>
                  </a:lnTo>
                  <a:lnTo>
                    <a:pt x="1359" y="163"/>
                  </a:lnTo>
                  <a:lnTo>
                    <a:pt x="1360" y="160"/>
                  </a:lnTo>
                  <a:lnTo>
                    <a:pt x="1364" y="157"/>
                  </a:lnTo>
                  <a:lnTo>
                    <a:pt x="1365" y="155"/>
                  </a:lnTo>
                  <a:lnTo>
                    <a:pt x="1367" y="155"/>
                  </a:lnTo>
                  <a:lnTo>
                    <a:pt x="1370" y="155"/>
                  </a:lnTo>
                  <a:lnTo>
                    <a:pt x="1373" y="155"/>
                  </a:lnTo>
                  <a:lnTo>
                    <a:pt x="1378" y="155"/>
                  </a:lnTo>
                  <a:lnTo>
                    <a:pt x="1382" y="155"/>
                  </a:lnTo>
                  <a:lnTo>
                    <a:pt x="1386" y="154"/>
                  </a:lnTo>
                  <a:lnTo>
                    <a:pt x="1390" y="154"/>
                  </a:lnTo>
                  <a:lnTo>
                    <a:pt x="1390" y="154"/>
                  </a:lnTo>
                  <a:close/>
                  <a:moveTo>
                    <a:pt x="930" y="136"/>
                  </a:moveTo>
                  <a:lnTo>
                    <a:pt x="930" y="145"/>
                  </a:lnTo>
                  <a:lnTo>
                    <a:pt x="917" y="149"/>
                  </a:lnTo>
                  <a:lnTo>
                    <a:pt x="904" y="154"/>
                  </a:lnTo>
                  <a:lnTo>
                    <a:pt x="889" y="150"/>
                  </a:lnTo>
                  <a:lnTo>
                    <a:pt x="908" y="140"/>
                  </a:lnTo>
                  <a:lnTo>
                    <a:pt x="930" y="136"/>
                  </a:lnTo>
                  <a:close/>
                  <a:moveTo>
                    <a:pt x="3251" y="121"/>
                  </a:moveTo>
                  <a:lnTo>
                    <a:pt x="3270" y="121"/>
                  </a:lnTo>
                  <a:lnTo>
                    <a:pt x="3270" y="122"/>
                  </a:lnTo>
                  <a:lnTo>
                    <a:pt x="3270" y="124"/>
                  </a:lnTo>
                  <a:lnTo>
                    <a:pt x="3270" y="126"/>
                  </a:lnTo>
                  <a:lnTo>
                    <a:pt x="3272" y="127"/>
                  </a:lnTo>
                  <a:lnTo>
                    <a:pt x="3274" y="127"/>
                  </a:lnTo>
                  <a:lnTo>
                    <a:pt x="3275" y="127"/>
                  </a:lnTo>
                  <a:lnTo>
                    <a:pt x="3279" y="127"/>
                  </a:lnTo>
                  <a:lnTo>
                    <a:pt x="3279" y="131"/>
                  </a:lnTo>
                  <a:lnTo>
                    <a:pt x="3279" y="131"/>
                  </a:lnTo>
                  <a:lnTo>
                    <a:pt x="3275" y="134"/>
                  </a:lnTo>
                  <a:lnTo>
                    <a:pt x="3274" y="136"/>
                  </a:lnTo>
                  <a:lnTo>
                    <a:pt x="3272" y="136"/>
                  </a:lnTo>
                  <a:lnTo>
                    <a:pt x="3270" y="136"/>
                  </a:lnTo>
                  <a:lnTo>
                    <a:pt x="3269" y="137"/>
                  </a:lnTo>
                  <a:lnTo>
                    <a:pt x="3267" y="137"/>
                  </a:lnTo>
                  <a:lnTo>
                    <a:pt x="3267" y="137"/>
                  </a:lnTo>
                  <a:lnTo>
                    <a:pt x="3266" y="139"/>
                  </a:lnTo>
                  <a:lnTo>
                    <a:pt x="3266" y="140"/>
                  </a:lnTo>
                  <a:lnTo>
                    <a:pt x="3264" y="142"/>
                  </a:lnTo>
                  <a:lnTo>
                    <a:pt x="3262" y="142"/>
                  </a:lnTo>
                  <a:lnTo>
                    <a:pt x="3261" y="142"/>
                  </a:lnTo>
                  <a:lnTo>
                    <a:pt x="3251" y="142"/>
                  </a:lnTo>
                  <a:lnTo>
                    <a:pt x="3251" y="127"/>
                  </a:lnTo>
                  <a:lnTo>
                    <a:pt x="3251" y="126"/>
                  </a:lnTo>
                  <a:lnTo>
                    <a:pt x="3249" y="124"/>
                  </a:lnTo>
                  <a:lnTo>
                    <a:pt x="3251" y="122"/>
                  </a:lnTo>
                  <a:lnTo>
                    <a:pt x="3251" y="121"/>
                  </a:lnTo>
                  <a:close/>
                  <a:moveTo>
                    <a:pt x="2912" y="86"/>
                  </a:moveTo>
                  <a:lnTo>
                    <a:pt x="2910" y="86"/>
                  </a:lnTo>
                  <a:lnTo>
                    <a:pt x="2909" y="86"/>
                  </a:lnTo>
                  <a:lnTo>
                    <a:pt x="2902" y="86"/>
                  </a:lnTo>
                  <a:lnTo>
                    <a:pt x="2902" y="86"/>
                  </a:lnTo>
                  <a:lnTo>
                    <a:pt x="2904" y="88"/>
                  </a:lnTo>
                  <a:lnTo>
                    <a:pt x="2902" y="90"/>
                  </a:lnTo>
                  <a:lnTo>
                    <a:pt x="2902" y="91"/>
                  </a:lnTo>
                  <a:lnTo>
                    <a:pt x="2902" y="96"/>
                  </a:lnTo>
                  <a:lnTo>
                    <a:pt x="2902" y="100"/>
                  </a:lnTo>
                  <a:lnTo>
                    <a:pt x="2914" y="100"/>
                  </a:lnTo>
                  <a:lnTo>
                    <a:pt x="2914" y="86"/>
                  </a:lnTo>
                  <a:lnTo>
                    <a:pt x="2912" y="86"/>
                  </a:lnTo>
                  <a:close/>
                  <a:moveTo>
                    <a:pt x="5240" y="62"/>
                  </a:moveTo>
                  <a:lnTo>
                    <a:pt x="5241" y="62"/>
                  </a:lnTo>
                  <a:lnTo>
                    <a:pt x="5243" y="62"/>
                  </a:lnTo>
                  <a:lnTo>
                    <a:pt x="5244" y="62"/>
                  </a:lnTo>
                  <a:lnTo>
                    <a:pt x="5246" y="64"/>
                  </a:lnTo>
                  <a:lnTo>
                    <a:pt x="5246" y="64"/>
                  </a:lnTo>
                  <a:lnTo>
                    <a:pt x="5248" y="65"/>
                  </a:lnTo>
                  <a:lnTo>
                    <a:pt x="5249" y="67"/>
                  </a:lnTo>
                  <a:lnTo>
                    <a:pt x="5251" y="67"/>
                  </a:lnTo>
                  <a:lnTo>
                    <a:pt x="5253" y="67"/>
                  </a:lnTo>
                  <a:lnTo>
                    <a:pt x="5254" y="67"/>
                  </a:lnTo>
                  <a:lnTo>
                    <a:pt x="5256" y="67"/>
                  </a:lnTo>
                  <a:lnTo>
                    <a:pt x="5258" y="67"/>
                  </a:lnTo>
                  <a:lnTo>
                    <a:pt x="5261" y="67"/>
                  </a:lnTo>
                  <a:lnTo>
                    <a:pt x="5264" y="67"/>
                  </a:lnTo>
                  <a:lnTo>
                    <a:pt x="5267" y="68"/>
                  </a:lnTo>
                  <a:lnTo>
                    <a:pt x="5269" y="70"/>
                  </a:lnTo>
                  <a:lnTo>
                    <a:pt x="5271" y="70"/>
                  </a:lnTo>
                  <a:lnTo>
                    <a:pt x="5271" y="72"/>
                  </a:lnTo>
                  <a:lnTo>
                    <a:pt x="5272" y="73"/>
                  </a:lnTo>
                  <a:lnTo>
                    <a:pt x="5272" y="78"/>
                  </a:lnTo>
                  <a:lnTo>
                    <a:pt x="5271" y="80"/>
                  </a:lnTo>
                  <a:lnTo>
                    <a:pt x="5269" y="80"/>
                  </a:lnTo>
                  <a:lnTo>
                    <a:pt x="5264" y="80"/>
                  </a:lnTo>
                  <a:lnTo>
                    <a:pt x="5263" y="78"/>
                  </a:lnTo>
                  <a:lnTo>
                    <a:pt x="5261" y="78"/>
                  </a:lnTo>
                  <a:lnTo>
                    <a:pt x="5254" y="78"/>
                  </a:lnTo>
                  <a:lnTo>
                    <a:pt x="5251" y="78"/>
                  </a:lnTo>
                  <a:lnTo>
                    <a:pt x="5248" y="78"/>
                  </a:lnTo>
                  <a:lnTo>
                    <a:pt x="5246" y="80"/>
                  </a:lnTo>
                  <a:lnTo>
                    <a:pt x="5244" y="80"/>
                  </a:lnTo>
                  <a:lnTo>
                    <a:pt x="5241" y="82"/>
                  </a:lnTo>
                  <a:lnTo>
                    <a:pt x="5240" y="83"/>
                  </a:lnTo>
                  <a:lnTo>
                    <a:pt x="5235" y="83"/>
                  </a:lnTo>
                  <a:lnTo>
                    <a:pt x="5231" y="83"/>
                  </a:lnTo>
                  <a:lnTo>
                    <a:pt x="5228" y="83"/>
                  </a:lnTo>
                  <a:lnTo>
                    <a:pt x="5223" y="83"/>
                  </a:lnTo>
                  <a:lnTo>
                    <a:pt x="5218" y="83"/>
                  </a:lnTo>
                  <a:lnTo>
                    <a:pt x="5218" y="83"/>
                  </a:lnTo>
                  <a:lnTo>
                    <a:pt x="5217" y="83"/>
                  </a:lnTo>
                  <a:lnTo>
                    <a:pt x="5215" y="82"/>
                  </a:lnTo>
                  <a:lnTo>
                    <a:pt x="5215" y="80"/>
                  </a:lnTo>
                  <a:lnTo>
                    <a:pt x="5213" y="78"/>
                  </a:lnTo>
                  <a:lnTo>
                    <a:pt x="5213" y="75"/>
                  </a:lnTo>
                  <a:lnTo>
                    <a:pt x="5213" y="73"/>
                  </a:lnTo>
                  <a:lnTo>
                    <a:pt x="5215" y="70"/>
                  </a:lnTo>
                  <a:lnTo>
                    <a:pt x="5217" y="68"/>
                  </a:lnTo>
                  <a:lnTo>
                    <a:pt x="5218" y="68"/>
                  </a:lnTo>
                  <a:lnTo>
                    <a:pt x="5220" y="67"/>
                  </a:lnTo>
                  <a:lnTo>
                    <a:pt x="5223" y="67"/>
                  </a:lnTo>
                  <a:lnTo>
                    <a:pt x="5226" y="67"/>
                  </a:lnTo>
                  <a:lnTo>
                    <a:pt x="5228" y="68"/>
                  </a:lnTo>
                  <a:lnTo>
                    <a:pt x="5230" y="67"/>
                  </a:lnTo>
                  <a:lnTo>
                    <a:pt x="5231" y="68"/>
                  </a:lnTo>
                  <a:lnTo>
                    <a:pt x="5233" y="67"/>
                  </a:lnTo>
                  <a:lnTo>
                    <a:pt x="5233" y="67"/>
                  </a:lnTo>
                  <a:lnTo>
                    <a:pt x="5233" y="65"/>
                  </a:lnTo>
                  <a:lnTo>
                    <a:pt x="5235" y="65"/>
                  </a:lnTo>
                  <a:lnTo>
                    <a:pt x="5236" y="64"/>
                  </a:lnTo>
                  <a:lnTo>
                    <a:pt x="5238" y="62"/>
                  </a:lnTo>
                  <a:lnTo>
                    <a:pt x="5240" y="62"/>
                  </a:lnTo>
                  <a:close/>
                  <a:moveTo>
                    <a:pt x="786" y="13"/>
                  </a:moveTo>
                  <a:lnTo>
                    <a:pt x="800" y="13"/>
                  </a:lnTo>
                  <a:lnTo>
                    <a:pt x="807" y="16"/>
                  </a:lnTo>
                  <a:lnTo>
                    <a:pt x="809" y="26"/>
                  </a:lnTo>
                  <a:lnTo>
                    <a:pt x="807" y="32"/>
                  </a:lnTo>
                  <a:lnTo>
                    <a:pt x="815" y="34"/>
                  </a:lnTo>
                  <a:lnTo>
                    <a:pt x="817" y="26"/>
                  </a:lnTo>
                  <a:lnTo>
                    <a:pt x="830" y="24"/>
                  </a:lnTo>
                  <a:lnTo>
                    <a:pt x="841" y="28"/>
                  </a:lnTo>
                  <a:lnTo>
                    <a:pt x="851" y="29"/>
                  </a:lnTo>
                  <a:lnTo>
                    <a:pt x="848" y="37"/>
                  </a:lnTo>
                  <a:lnTo>
                    <a:pt x="845" y="46"/>
                  </a:lnTo>
                  <a:lnTo>
                    <a:pt x="856" y="44"/>
                  </a:lnTo>
                  <a:lnTo>
                    <a:pt x="856" y="37"/>
                  </a:lnTo>
                  <a:lnTo>
                    <a:pt x="871" y="37"/>
                  </a:lnTo>
                  <a:lnTo>
                    <a:pt x="866" y="29"/>
                  </a:lnTo>
                  <a:lnTo>
                    <a:pt x="863" y="21"/>
                  </a:lnTo>
                  <a:lnTo>
                    <a:pt x="874" y="23"/>
                  </a:lnTo>
                  <a:lnTo>
                    <a:pt x="886" y="34"/>
                  </a:lnTo>
                  <a:lnTo>
                    <a:pt x="890" y="42"/>
                  </a:lnTo>
                  <a:lnTo>
                    <a:pt x="892" y="52"/>
                  </a:lnTo>
                  <a:lnTo>
                    <a:pt x="897" y="57"/>
                  </a:lnTo>
                  <a:lnTo>
                    <a:pt x="904" y="59"/>
                  </a:lnTo>
                  <a:lnTo>
                    <a:pt x="908" y="52"/>
                  </a:lnTo>
                  <a:lnTo>
                    <a:pt x="902" y="41"/>
                  </a:lnTo>
                  <a:lnTo>
                    <a:pt x="899" y="31"/>
                  </a:lnTo>
                  <a:lnTo>
                    <a:pt x="899" y="18"/>
                  </a:lnTo>
                  <a:lnTo>
                    <a:pt x="913" y="18"/>
                  </a:lnTo>
                  <a:lnTo>
                    <a:pt x="931" y="24"/>
                  </a:lnTo>
                  <a:lnTo>
                    <a:pt x="940" y="36"/>
                  </a:lnTo>
                  <a:lnTo>
                    <a:pt x="943" y="54"/>
                  </a:lnTo>
                  <a:lnTo>
                    <a:pt x="954" y="64"/>
                  </a:lnTo>
                  <a:lnTo>
                    <a:pt x="953" y="77"/>
                  </a:lnTo>
                  <a:lnTo>
                    <a:pt x="966" y="90"/>
                  </a:lnTo>
                  <a:lnTo>
                    <a:pt x="992" y="98"/>
                  </a:lnTo>
                  <a:lnTo>
                    <a:pt x="1003" y="106"/>
                  </a:lnTo>
                  <a:lnTo>
                    <a:pt x="1000" y="113"/>
                  </a:lnTo>
                  <a:lnTo>
                    <a:pt x="987" y="116"/>
                  </a:lnTo>
                  <a:lnTo>
                    <a:pt x="979" y="116"/>
                  </a:lnTo>
                  <a:lnTo>
                    <a:pt x="990" y="126"/>
                  </a:lnTo>
                  <a:lnTo>
                    <a:pt x="984" y="136"/>
                  </a:lnTo>
                  <a:lnTo>
                    <a:pt x="971" y="137"/>
                  </a:lnTo>
                  <a:lnTo>
                    <a:pt x="956" y="136"/>
                  </a:lnTo>
                  <a:lnTo>
                    <a:pt x="935" y="126"/>
                  </a:lnTo>
                  <a:lnTo>
                    <a:pt x="925" y="127"/>
                  </a:lnTo>
                  <a:lnTo>
                    <a:pt x="918" y="121"/>
                  </a:lnTo>
                  <a:lnTo>
                    <a:pt x="912" y="126"/>
                  </a:lnTo>
                  <a:lnTo>
                    <a:pt x="897" y="134"/>
                  </a:lnTo>
                  <a:lnTo>
                    <a:pt x="882" y="137"/>
                  </a:lnTo>
                  <a:lnTo>
                    <a:pt x="869" y="145"/>
                  </a:lnTo>
                  <a:lnTo>
                    <a:pt x="850" y="145"/>
                  </a:lnTo>
                  <a:lnTo>
                    <a:pt x="828" y="145"/>
                  </a:lnTo>
                  <a:lnTo>
                    <a:pt x="817" y="139"/>
                  </a:lnTo>
                  <a:lnTo>
                    <a:pt x="809" y="124"/>
                  </a:lnTo>
                  <a:lnTo>
                    <a:pt x="792" y="124"/>
                  </a:lnTo>
                  <a:lnTo>
                    <a:pt x="773" y="124"/>
                  </a:lnTo>
                  <a:lnTo>
                    <a:pt x="761" y="108"/>
                  </a:lnTo>
                  <a:lnTo>
                    <a:pt x="779" y="100"/>
                  </a:lnTo>
                  <a:lnTo>
                    <a:pt x="805" y="100"/>
                  </a:lnTo>
                  <a:lnTo>
                    <a:pt x="832" y="101"/>
                  </a:lnTo>
                  <a:lnTo>
                    <a:pt x="833" y="100"/>
                  </a:lnTo>
                  <a:lnTo>
                    <a:pt x="833" y="100"/>
                  </a:lnTo>
                  <a:lnTo>
                    <a:pt x="835" y="96"/>
                  </a:lnTo>
                  <a:lnTo>
                    <a:pt x="835" y="95"/>
                  </a:lnTo>
                  <a:lnTo>
                    <a:pt x="835" y="93"/>
                  </a:lnTo>
                  <a:lnTo>
                    <a:pt x="833" y="93"/>
                  </a:lnTo>
                  <a:lnTo>
                    <a:pt x="832" y="91"/>
                  </a:lnTo>
                  <a:lnTo>
                    <a:pt x="828" y="91"/>
                  </a:lnTo>
                  <a:lnTo>
                    <a:pt x="827" y="90"/>
                  </a:lnTo>
                  <a:lnTo>
                    <a:pt x="823" y="88"/>
                  </a:lnTo>
                  <a:lnTo>
                    <a:pt x="822" y="88"/>
                  </a:lnTo>
                  <a:lnTo>
                    <a:pt x="820" y="88"/>
                  </a:lnTo>
                  <a:lnTo>
                    <a:pt x="804" y="88"/>
                  </a:lnTo>
                  <a:lnTo>
                    <a:pt x="786" y="88"/>
                  </a:lnTo>
                  <a:lnTo>
                    <a:pt x="768" y="88"/>
                  </a:lnTo>
                  <a:lnTo>
                    <a:pt x="751" y="82"/>
                  </a:lnTo>
                  <a:lnTo>
                    <a:pt x="756" y="75"/>
                  </a:lnTo>
                  <a:lnTo>
                    <a:pt x="771" y="72"/>
                  </a:lnTo>
                  <a:lnTo>
                    <a:pt x="786" y="68"/>
                  </a:lnTo>
                  <a:lnTo>
                    <a:pt x="776" y="62"/>
                  </a:lnTo>
                  <a:lnTo>
                    <a:pt x="761" y="64"/>
                  </a:lnTo>
                  <a:lnTo>
                    <a:pt x="750" y="67"/>
                  </a:lnTo>
                  <a:lnTo>
                    <a:pt x="743" y="60"/>
                  </a:lnTo>
                  <a:lnTo>
                    <a:pt x="733" y="60"/>
                  </a:lnTo>
                  <a:lnTo>
                    <a:pt x="732" y="54"/>
                  </a:lnTo>
                  <a:lnTo>
                    <a:pt x="746" y="47"/>
                  </a:lnTo>
                  <a:lnTo>
                    <a:pt x="743" y="36"/>
                  </a:lnTo>
                  <a:lnTo>
                    <a:pt x="755" y="28"/>
                  </a:lnTo>
                  <a:lnTo>
                    <a:pt x="768" y="26"/>
                  </a:lnTo>
                  <a:lnTo>
                    <a:pt x="776" y="21"/>
                  </a:lnTo>
                  <a:lnTo>
                    <a:pt x="786" y="13"/>
                  </a:lnTo>
                  <a:close/>
                  <a:moveTo>
                    <a:pt x="3588" y="6"/>
                  </a:moveTo>
                  <a:lnTo>
                    <a:pt x="3590" y="8"/>
                  </a:lnTo>
                  <a:lnTo>
                    <a:pt x="3591" y="8"/>
                  </a:lnTo>
                  <a:lnTo>
                    <a:pt x="3595" y="8"/>
                  </a:lnTo>
                  <a:lnTo>
                    <a:pt x="3596" y="10"/>
                  </a:lnTo>
                  <a:lnTo>
                    <a:pt x="3598" y="11"/>
                  </a:lnTo>
                  <a:lnTo>
                    <a:pt x="3599" y="13"/>
                  </a:lnTo>
                  <a:lnTo>
                    <a:pt x="3599" y="14"/>
                  </a:lnTo>
                  <a:lnTo>
                    <a:pt x="3599" y="16"/>
                  </a:lnTo>
                  <a:lnTo>
                    <a:pt x="3598" y="18"/>
                  </a:lnTo>
                  <a:lnTo>
                    <a:pt x="3598" y="18"/>
                  </a:lnTo>
                  <a:lnTo>
                    <a:pt x="3596" y="19"/>
                  </a:lnTo>
                  <a:lnTo>
                    <a:pt x="3593" y="19"/>
                  </a:lnTo>
                  <a:lnTo>
                    <a:pt x="3590" y="19"/>
                  </a:lnTo>
                  <a:lnTo>
                    <a:pt x="3586" y="19"/>
                  </a:lnTo>
                  <a:lnTo>
                    <a:pt x="3585" y="19"/>
                  </a:lnTo>
                  <a:lnTo>
                    <a:pt x="3583" y="21"/>
                  </a:lnTo>
                  <a:lnTo>
                    <a:pt x="3581" y="21"/>
                  </a:lnTo>
                  <a:lnTo>
                    <a:pt x="3580" y="21"/>
                  </a:lnTo>
                  <a:lnTo>
                    <a:pt x="3578" y="21"/>
                  </a:lnTo>
                  <a:lnTo>
                    <a:pt x="3575" y="21"/>
                  </a:lnTo>
                  <a:lnTo>
                    <a:pt x="3575" y="21"/>
                  </a:lnTo>
                  <a:lnTo>
                    <a:pt x="3573" y="19"/>
                  </a:lnTo>
                  <a:lnTo>
                    <a:pt x="3572" y="19"/>
                  </a:lnTo>
                  <a:lnTo>
                    <a:pt x="3575" y="16"/>
                  </a:lnTo>
                  <a:lnTo>
                    <a:pt x="3578" y="13"/>
                  </a:lnTo>
                  <a:lnTo>
                    <a:pt x="3580" y="11"/>
                  </a:lnTo>
                  <a:lnTo>
                    <a:pt x="3581" y="10"/>
                  </a:lnTo>
                  <a:lnTo>
                    <a:pt x="3583" y="10"/>
                  </a:lnTo>
                  <a:lnTo>
                    <a:pt x="3585" y="8"/>
                  </a:lnTo>
                  <a:lnTo>
                    <a:pt x="3588" y="6"/>
                  </a:lnTo>
                  <a:close/>
                  <a:moveTo>
                    <a:pt x="1313" y="3"/>
                  </a:moveTo>
                  <a:lnTo>
                    <a:pt x="1334" y="3"/>
                  </a:lnTo>
                  <a:lnTo>
                    <a:pt x="1364" y="5"/>
                  </a:lnTo>
                  <a:lnTo>
                    <a:pt x="1382" y="16"/>
                  </a:lnTo>
                  <a:lnTo>
                    <a:pt x="1364" y="21"/>
                  </a:lnTo>
                  <a:lnTo>
                    <a:pt x="1352" y="29"/>
                  </a:lnTo>
                  <a:lnTo>
                    <a:pt x="1321" y="28"/>
                  </a:lnTo>
                  <a:lnTo>
                    <a:pt x="1316" y="16"/>
                  </a:lnTo>
                  <a:lnTo>
                    <a:pt x="1313" y="3"/>
                  </a:lnTo>
                  <a:close/>
                  <a:moveTo>
                    <a:pt x="908" y="1"/>
                  </a:moveTo>
                  <a:lnTo>
                    <a:pt x="904" y="10"/>
                  </a:lnTo>
                  <a:lnTo>
                    <a:pt x="894" y="8"/>
                  </a:lnTo>
                  <a:lnTo>
                    <a:pt x="899" y="3"/>
                  </a:lnTo>
                  <a:lnTo>
                    <a:pt x="908" y="1"/>
                  </a:lnTo>
                  <a:close/>
                  <a:moveTo>
                    <a:pt x="1226" y="0"/>
                  </a:moveTo>
                  <a:lnTo>
                    <a:pt x="1247" y="0"/>
                  </a:lnTo>
                  <a:lnTo>
                    <a:pt x="1233" y="11"/>
                  </a:lnTo>
                  <a:lnTo>
                    <a:pt x="1221" y="24"/>
                  </a:lnTo>
                  <a:lnTo>
                    <a:pt x="1223" y="37"/>
                  </a:lnTo>
                  <a:lnTo>
                    <a:pt x="1228" y="55"/>
                  </a:lnTo>
                  <a:lnTo>
                    <a:pt x="1242" y="70"/>
                  </a:lnTo>
                  <a:lnTo>
                    <a:pt x="1252" y="68"/>
                  </a:lnTo>
                  <a:lnTo>
                    <a:pt x="1239" y="52"/>
                  </a:lnTo>
                  <a:lnTo>
                    <a:pt x="1246" y="44"/>
                  </a:lnTo>
                  <a:lnTo>
                    <a:pt x="1237" y="29"/>
                  </a:lnTo>
                  <a:lnTo>
                    <a:pt x="1239" y="18"/>
                  </a:lnTo>
                  <a:lnTo>
                    <a:pt x="1249" y="11"/>
                  </a:lnTo>
                  <a:lnTo>
                    <a:pt x="1264" y="10"/>
                  </a:lnTo>
                  <a:lnTo>
                    <a:pt x="1275" y="1"/>
                  </a:lnTo>
                  <a:lnTo>
                    <a:pt x="1296" y="1"/>
                  </a:lnTo>
                  <a:lnTo>
                    <a:pt x="1301" y="13"/>
                  </a:lnTo>
                  <a:lnTo>
                    <a:pt x="1314" y="28"/>
                  </a:lnTo>
                  <a:lnTo>
                    <a:pt x="1306" y="37"/>
                  </a:lnTo>
                  <a:lnTo>
                    <a:pt x="1308" y="49"/>
                  </a:lnTo>
                  <a:lnTo>
                    <a:pt x="1319" y="47"/>
                  </a:lnTo>
                  <a:lnTo>
                    <a:pt x="1323" y="39"/>
                  </a:lnTo>
                  <a:lnTo>
                    <a:pt x="1336" y="42"/>
                  </a:lnTo>
                  <a:lnTo>
                    <a:pt x="1347" y="41"/>
                  </a:lnTo>
                  <a:lnTo>
                    <a:pt x="1350" y="32"/>
                  </a:lnTo>
                  <a:lnTo>
                    <a:pt x="1375" y="32"/>
                  </a:lnTo>
                  <a:lnTo>
                    <a:pt x="1395" y="39"/>
                  </a:lnTo>
                  <a:lnTo>
                    <a:pt x="1395" y="47"/>
                  </a:lnTo>
                  <a:lnTo>
                    <a:pt x="1406" y="49"/>
                  </a:lnTo>
                  <a:lnTo>
                    <a:pt x="1408" y="55"/>
                  </a:lnTo>
                  <a:lnTo>
                    <a:pt x="1421" y="68"/>
                  </a:lnTo>
                  <a:lnTo>
                    <a:pt x="1440" y="64"/>
                  </a:lnTo>
                  <a:lnTo>
                    <a:pt x="1455" y="68"/>
                  </a:lnTo>
                  <a:lnTo>
                    <a:pt x="1444" y="75"/>
                  </a:lnTo>
                  <a:lnTo>
                    <a:pt x="1449" y="77"/>
                  </a:lnTo>
                  <a:lnTo>
                    <a:pt x="1462" y="78"/>
                  </a:lnTo>
                  <a:lnTo>
                    <a:pt x="1465" y="85"/>
                  </a:lnTo>
                  <a:lnTo>
                    <a:pt x="1481" y="85"/>
                  </a:lnTo>
                  <a:lnTo>
                    <a:pt x="1496" y="90"/>
                  </a:lnTo>
                  <a:lnTo>
                    <a:pt x="1491" y="100"/>
                  </a:lnTo>
                  <a:lnTo>
                    <a:pt x="1504" y="103"/>
                  </a:lnTo>
                  <a:lnTo>
                    <a:pt x="1516" y="113"/>
                  </a:lnTo>
                  <a:lnTo>
                    <a:pt x="1506" y="114"/>
                  </a:lnTo>
                  <a:lnTo>
                    <a:pt x="1504" y="119"/>
                  </a:lnTo>
                  <a:lnTo>
                    <a:pt x="1522" y="124"/>
                  </a:lnTo>
                  <a:lnTo>
                    <a:pt x="1516" y="131"/>
                  </a:lnTo>
                  <a:lnTo>
                    <a:pt x="1503" y="131"/>
                  </a:lnTo>
                  <a:lnTo>
                    <a:pt x="1503" y="144"/>
                  </a:lnTo>
                  <a:lnTo>
                    <a:pt x="1509" y="145"/>
                  </a:lnTo>
                  <a:lnTo>
                    <a:pt x="1529" y="145"/>
                  </a:lnTo>
                  <a:lnTo>
                    <a:pt x="1532" y="152"/>
                  </a:lnTo>
                  <a:lnTo>
                    <a:pt x="1535" y="162"/>
                  </a:lnTo>
                  <a:lnTo>
                    <a:pt x="1547" y="162"/>
                  </a:lnTo>
                  <a:lnTo>
                    <a:pt x="1562" y="168"/>
                  </a:lnTo>
                  <a:lnTo>
                    <a:pt x="1570" y="168"/>
                  </a:lnTo>
                  <a:lnTo>
                    <a:pt x="1584" y="180"/>
                  </a:lnTo>
                  <a:lnTo>
                    <a:pt x="1584" y="186"/>
                  </a:lnTo>
                  <a:lnTo>
                    <a:pt x="1606" y="186"/>
                  </a:lnTo>
                  <a:lnTo>
                    <a:pt x="1606" y="198"/>
                  </a:lnTo>
                  <a:lnTo>
                    <a:pt x="1602" y="206"/>
                  </a:lnTo>
                  <a:lnTo>
                    <a:pt x="1591" y="206"/>
                  </a:lnTo>
                  <a:lnTo>
                    <a:pt x="1588" y="212"/>
                  </a:lnTo>
                  <a:lnTo>
                    <a:pt x="1571" y="219"/>
                  </a:lnTo>
                  <a:lnTo>
                    <a:pt x="1568" y="235"/>
                  </a:lnTo>
                  <a:lnTo>
                    <a:pt x="1555" y="234"/>
                  </a:lnTo>
                  <a:lnTo>
                    <a:pt x="1544" y="219"/>
                  </a:lnTo>
                  <a:lnTo>
                    <a:pt x="1512" y="194"/>
                  </a:lnTo>
                  <a:lnTo>
                    <a:pt x="1504" y="201"/>
                  </a:lnTo>
                  <a:lnTo>
                    <a:pt x="1496" y="209"/>
                  </a:lnTo>
                  <a:lnTo>
                    <a:pt x="1521" y="234"/>
                  </a:lnTo>
                  <a:lnTo>
                    <a:pt x="1540" y="240"/>
                  </a:lnTo>
                  <a:lnTo>
                    <a:pt x="1544" y="260"/>
                  </a:lnTo>
                  <a:lnTo>
                    <a:pt x="1557" y="268"/>
                  </a:lnTo>
                  <a:lnTo>
                    <a:pt x="1548" y="281"/>
                  </a:lnTo>
                  <a:lnTo>
                    <a:pt x="1548" y="294"/>
                  </a:lnTo>
                  <a:lnTo>
                    <a:pt x="1534" y="286"/>
                  </a:lnTo>
                  <a:lnTo>
                    <a:pt x="1504" y="271"/>
                  </a:lnTo>
                  <a:lnTo>
                    <a:pt x="1486" y="263"/>
                  </a:lnTo>
                  <a:lnTo>
                    <a:pt x="1493" y="271"/>
                  </a:lnTo>
                  <a:lnTo>
                    <a:pt x="1503" y="281"/>
                  </a:lnTo>
                  <a:lnTo>
                    <a:pt x="1529" y="301"/>
                  </a:lnTo>
                  <a:lnTo>
                    <a:pt x="1527" y="311"/>
                  </a:lnTo>
                  <a:lnTo>
                    <a:pt x="1512" y="302"/>
                  </a:lnTo>
                  <a:lnTo>
                    <a:pt x="1488" y="302"/>
                  </a:lnTo>
                  <a:lnTo>
                    <a:pt x="1472" y="286"/>
                  </a:lnTo>
                  <a:lnTo>
                    <a:pt x="1455" y="286"/>
                  </a:lnTo>
                  <a:lnTo>
                    <a:pt x="1444" y="275"/>
                  </a:lnTo>
                  <a:lnTo>
                    <a:pt x="1440" y="265"/>
                  </a:lnTo>
                  <a:lnTo>
                    <a:pt x="1422" y="248"/>
                  </a:lnTo>
                  <a:lnTo>
                    <a:pt x="1403" y="242"/>
                  </a:lnTo>
                  <a:lnTo>
                    <a:pt x="1393" y="240"/>
                  </a:lnTo>
                  <a:lnTo>
                    <a:pt x="1386" y="244"/>
                  </a:lnTo>
                  <a:lnTo>
                    <a:pt x="1382" y="250"/>
                  </a:lnTo>
                  <a:lnTo>
                    <a:pt x="1367" y="252"/>
                  </a:lnTo>
                  <a:lnTo>
                    <a:pt x="1347" y="248"/>
                  </a:lnTo>
                  <a:lnTo>
                    <a:pt x="1347" y="235"/>
                  </a:lnTo>
                  <a:lnTo>
                    <a:pt x="1364" y="224"/>
                  </a:lnTo>
                  <a:lnTo>
                    <a:pt x="1377" y="224"/>
                  </a:lnTo>
                  <a:lnTo>
                    <a:pt x="1390" y="227"/>
                  </a:lnTo>
                  <a:lnTo>
                    <a:pt x="1413" y="224"/>
                  </a:lnTo>
                  <a:lnTo>
                    <a:pt x="1406" y="209"/>
                  </a:lnTo>
                  <a:lnTo>
                    <a:pt x="1419" y="194"/>
                  </a:lnTo>
                  <a:lnTo>
                    <a:pt x="1436" y="180"/>
                  </a:lnTo>
                  <a:lnTo>
                    <a:pt x="1432" y="167"/>
                  </a:lnTo>
                  <a:lnTo>
                    <a:pt x="1421" y="154"/>
                  </a:lnTo>
                  <a:lnTo>
                    <a:pt x="1408" y="149"/>
                  </a:lnTo>
                  <a:lnTo>
                    <a:pt x="1401" y="137"/>
                  </a:lnTo>
                  <a:lnTo>
                    <a:pt x="1390" y="132"/>
                  </a:lnTo>
                  <a:lnTo>
                    <a:pt x="1383" y="124"/>
                  </a:lnTo>
                  <a:lnTo>
                    <a:pt x="1373" y="121"/>
                  </a:lnTo>
                  <a:lnTo>
                    <a:pt x="1367" y="108"/>
                  </a:lnTo>
                  <a:lnTo>
                    <a:pt x="1352" y="108"/>
                  </a:lnTo>
                  <a:lnTo>
                    <a:pt x="1339" y="93"/>
                  </a:lnTo>
                  <a:lnTo>
                    <a:pt x="1329" y="96"/>
                  </a:lnTo>
                  <a:lnTo>
                    <a:pt x="1342" y="108"/>
                  </a:lnTo>
                  <a:lnTo>
                    <a:pt x="1327" y="111"/>
                  </a:lnTo>
                  <a:lnTo>
                    <a:pt x="1311" y="111"/>
                  </a:lnTo>
                  <a:lnTo>
                    <a:pt x="1300" y="104"/>
                  </a:lnTo>
                  <a:lnTo>
                    <a:pt x="1283" y="103"/>
                  </a:lnTo>
                  <a:lnTo>
                    <a:pt x="1282" y="109"/>
                  </a:lnTo>
                  <a:lnTo>
                    <a:pt x="1260" y="109"/>
                  </a:lnTo>
                  <a:lnTo>
                    <a:pt x="1280" y="119"/>
                  </a:lnTo>
                  <a:lnTo>
                    <a:pt x="1293" y="126"/>
                  </a:lnTo>
                  <a:lnTo>
                    <a:pt x="1303" y="137"/>
                  </a:lnTo>
                  <a:lnTo>
                    <a:pt x="1300" y="149"/>
                  </a:lnTo>
                  <a:lnTo>
                    <a:pt x="1287" y="150"/>
                  </a:lnTo>
                  <a:lnTo>
                    <a:pt x="1293" y="167"/>
                  </a:lnTo>
                  <a:lnTo>
                    <a:pt x="1301" y="176"/>
                  </a:lnTo>
                  <a:lnTo>
                    <a:pt x="1296" y="185"/>
                  </a:lnTo>
                  <a:lnTo>
                    <a:pt x="1282" y="194"/>
                  </a:lnTo>
                  <a:lnTo>
                    <a:pt x="1277" y="206"/>
                  </a:lnTo>
                  <a:lnTo>
                    <a:pt x="1262" y="206"/>
                  </a:lnTo>
                  <a:lnTo>
                    <a:pt x="1264" y="212"/>
                  </a:lnTo>
                  <a:lnTo>
                    <a:pt x="1259" y="219"/>
                  </a:lnTo>
                  <a:lnTo>
                    <a:pt x="1246" y="216"/>
                  </a:lnTo>
                  <a:lnTo>
                    <a:pt x="1246" y="226"/>
                  </a:lnTo>
                  <a:lnTo>
                    <a:pt x="1259" y="229"/>
                  </a:lnTo>
                  <a:lnTo>
                    <a:pt x="1273" y="240"/>
                  </a:lnTo>
                  <a:lnTo>
                    <a:pt x="1291" y="242"/>
                  </a:lnTo>
                  <a:lnTo>
                    <a:pt x="1298" y="257"/>
                  </a:lnTo>
                  <a:lnTo>
                    <a:pt x="1313" y="260"/>
                  </a:lnTo>
                  <a:lnTo>
                    <a:pt x="1311" y="271"/>
                  </a:lnTo>
                  <a:lnTo>
                    <a:pt x="1296" y="271"/>
                  </a:lnTo>
                  <a:lnTo>
                    <a:pt x="1287" y="266"/>
                  </a:lnTo>
                  <a:lnTo>
                    <a:pt x="1277" y="265"/>
                  </a:lnTo>
                  <a:lnTo>
                    <a:pt x="1257" y="265"/>
                  </a:lnTo>
                  <a:lnTo>
                    <a:pt x="1252" y="275"/>
                  </a:lnTo>
                  <a:lnTo>
                    <a:pt x="1249" y="276"/>
                  </a:lnTo>
                  <a:lnTo>
                    <a:pt x="1244" y="278"/>
                  </a:lnTo>
                  <a:lnTo>
                    <a:pt x="1241" y="278"/>
                  </a:lnTo>
                  <a:lnTo>
                    <a:pt x="1236" y="278"/>
                  </a:lnTo>
                  <a:lnTo>
                    <a:pt x="1233" y="276"/>
                  </a:lnTo>
                  <a:lnTo>
                    <a:pt x="1233" y="276"/>
                  </a:lnTo>
                  <a:lnTo>
                    <a:pt x="1233" y="268"/>
                  </a:lnTo>
                  <a:lnTo>
                    <a:pt x="1218" y="268"/>
                  </a:lnTo>
                  <a:lnTo>
                    <a:pt x="1213" y="258"/>
                  </a:lnTo>
                  <a:lnTo>
                    <a:pt x="1228" y="253"/>
                  </a:lnTo>
                  <a:lnTo>
                    <a:pt x="1228" y="232"/>
                  </a:lnTo>
                  <a:lnTo>
                    <a:pt x="1234" y="214"/>
                  </a:lnTo>
                  <a:lnTo>
                    <a:pt x="1241" y="206"/>
                  </a:lnTo>
                  <a:lnTo>
                    <a:pt x="1233" y="196"/>
                  </a:lnTo>
                  <a:lnTo>
                    <a:pt x="1218" y="196"/>
                  </a:lnTo>
                  <a:lnTo>
                    <a:pt x="1228" y="206"/>
                  </a:lnTo>
                  <a:lnTo>
                    <a:pt x="1218" y="217"/>
                  </a:lnTo>
                  <a:lnTo>
                    <a:pt x="1205" y="222"/>
                  </a:lnTo>
                  <a:lnTo>
                    <a:pt x="1190" y="217"/>
                  </a:lnTo>
                  <a:lnTo>
                    <a:pt x="1169" y="212"/>
                  </a:lnTo>
                  <a:lnTo>
                    <a:pt x="1156" y="211"/>
                  </a:lnTo>
                  <a:lnTo>
                    <a:pt x="1175" y="219"/>
                  </a:lnTo>
                  <a:lnTo>
                    <a:pt x="1182" y="227"/>
                  </a:lnTo>
                  <a:lnTo>
                    <a:pt x="1198" y="229"/>
                  </a:lnTo>
                  <a:lnTo>
                    <a:pt x="1213" y="230"/>
                  </a:lnTo>
                  <a:lnTo>
                    <a:pt x="1208" y="242"/>
                  </a:lnTo>
                  <a:lnTo>
                    <a:pt x="1201" y="247"/>
                  </a:lnTo>
                  <a:lnTo>
                    <a:pt x="1200" y="255"/>
                  </a:lnTo>
                  <a:lnTo>
                    <a:pt x="1190" y="258"/>
                  </a:lnTo>
                  <a:lnTo>
                    <a:pt x="1170" y="252"/>
                  </a:lnTo>
                  <a:lnTo>
                    <a:pt x="1169" y="263"/>
                  </a:lnTo>
                  <a:lnTo>
                    <a:pt x="1157" y="266"/>
                  </a:lnTo>
                  <a:lnTo>
                    <a:pt x="1136" y="260"/>
                  </a:lnTo>
                  <a:lnTo>
                    <a:pt x="1107" y="257"/>
                  </a:lnTo>
                  <a:lnTo>
                    <a:pt x="1131" y="265"/>
                  </a:lnTo>
                  <a:lnTo>
                    <a:pt x="1152" y="270"/>
                  </a:lnTo>
                  <a:lnTo>
                    <a:pt x="1157" y="280"/>
                  </a:lnTo>
                  <a:lnTo>
                    <a:pt x="1144" y="291"/>
                  </a:lnTo>
                  <a:lnTo>
                    <a:pt x="1128" y="298"/>
                  </a:lnTo>
                  <a:lnTo>
                    <a:pt x="1115" y="317"/>
                  </a:lnTo>
                  <a:lnTo>
                    <a:pt x="1100" y="339"/>
                  </a:lnTo>
                  <a:lnTo>
                    <a:pt x="1097" y="368"/>
                  </a:lnTo>
                  <a:lnTo>
                    <a:pt x="1107" y="378"/>
                  </a:lnTo>
                  <a:lnTo>
                    <a:pt x="1120" y="384"/>
                  </a:lnTo>
                  <a:lnTo>
                    <a:pt x="1131" y="407"/>
                  </a:lnTo>
                  <a:lnTo>
                    <a:pt x="1138" y="417"/>
                  </a:lnTo>
                  <a:lnTo>
                    <a:pt x="1164" y="412"/>
                  </a:lnTo>
                  <a:lnTo>
                    <a:pt x="1183" y="422"/>
                  </a:lnTo>
                  <a:lnTo>
                    <a:pt x="1203" y="433"/>
                  </a:lnTo>
                  <a:lnTo>
                    <a:pt x="1213" y="442"/>
                  </a:lnTo>
                  <a:lnTo>
                    <a:pt x="1236" y="448"/>
                  </a:lnTo>
                  <a:lnTo>
                    <a:pt x="1244" y="453"/>
                  </a:lnTo>
                  <a:lnTo>
                    <a:pt x="1262" y="453"/>
                  </a:lnTo>
                  <a:lnTo>
                    <a:pt x="1287" y="456"/>
                  </a:lnTo>
                  <a:lnTo>
                    <a:pt x="1285" y="473"/>
                  </a:lnTo>
                  <a:lnTo>
                    <a:pt x="1288" y="492"/>
                  </a:lnTo>
                  <a:lnTo>
                    <a:pt x="1288" y="505"/>
                  </a:lnTo>
                  <a:lnTo>
                    <a:pt x="1301" y="520"/>
                  </a:lnTo>
                  <a:lnTo>
                    <a:pt x="1313" y="538"/>
                  </a:lnTo>
                  <a:lnTo>
                    <a:pt x="1332" y="537"/>
                  </a:lnTo>
                  <a:lnTo>
                    <a:pt x="1341" y="523"/>
                  </a:lnTo>
                  <a:lnTo>
                    <a:pt x="1344" y="514"/>
                  </a:lnTo>
                  <a:lnTo>
                    <a:pt x="1339" y="501"/>
                  </a:lnTo>
                  <a:lnTo>
                    <a:pt x="1339" y="479"/>
                  </a:lnTo>
                  <a:lnTo>
                    <a:pt x="1327" y="461"/>
                  </a:lnTo>
                  <a:lnTo>
                    <a:pt x="1347" y="460"/>
                  </a:lnTo>
                  <a:lnTo>
                    <a:pt x="1360" y="448"/>
                  </a:lnTo>
                  <a:lnTo>
                    <a:pt x="1372" y="433"/>
                  </a:lnTo>
                  <a:lnTo>
                    <a:pt x="1372" y="414"/>
                  </a:lnTo>
                  <a:lnTo>
                    <a:pt x="1367" y="396"/>
                  </a:lnTo>
                  <a:lnTo>
                    <a:pt x="1354" y="386"/>
                  </a:lnTo>
                  <a:lnTo>
                    <a:pt x="1344" y="379"/>
                  </a:lnTo>
                  <a:lnTo>
                    <a:pt x="1350" y="371"/>
                  </a:lnTo>
                  <a:lnTo>
                    <a:pt x="1350" y="357"/>
                  </a:lnTo>
                  <a:lnTo>
                    <a:pt x="1360" y="357"/>
                  </a:lnTo>
                  <a:lnTo>
                    <a:pt x="1354" y="342"/>
                  </a:lnTo>
                  <a:lnTo>
                    <a:pt x="1352" y="330"/>
                  </a:lnTo>
                  <a:lnTo>
                    <a:pt x="1355" y="314"/>
                  </a:lnTo>
                  <a:lnTo>
                    <a:pt x="1347" y="302"/>
                  </a:lnTo>
                  <a:lnTo>
                    <a:pt x="1355" y="293"/>
                  </a:lnTo>
                  <a:lnTo>
                    <a:pt x="1377" y="293"/>
                  </a:lnTo>
                  <a:lnTo>
                    <a:pt x="1385" y="298"/>
                  </a:lnTo>
                  <a:lnTo>
                    <a:pt x="1403" y="299"/>
                  </a:lnTo>
                  <a:lnTo>
                    <a:pt x="1411" y="293"/>
                  </a:lnTo>
                  <a:lnTo>
                    <a:pt x="1434" y="306"/>
                  </a:lnTo>
                  <a:lnTo>
                    <a:pt x="1445" y="319"/>
                  </a:lnTo>
                  <a:lnTo>
                    <a:pt x="1460" y="327"/>
                  </a:lnTo>
                  <a:lnTo>
                    <a:pt x="1476" y="329"/>
                  </a:lnTo>
                  <a:lnTo>
                    <a:pt x="1478" y="340"/>
                  </a:lnTo>
                  <a:lnTo>
                    <a:pt x="1478" y="361"/>
                  </a:lnTo>
                  <a:lnTo>
                    <a:pt x="1473" y="378"/>
                  </a:lnTo>
                  <a:lnTo>
                    <a:pt x="1488" y="375"/>
                  </a:lnTo>
                  <a:lnTo>
                    <a:pt x="1498" y="383"/>
                  </a:lnTo>
                  <a:lnTo>
                    <a:pt x="1501" y="393"/>
                  </a:lnTo>
                  <a:lnTo>
                    <a:pt x="1514" y="393"/>
                  </a:lnTo>
                  <a:lnTo>
                    <a:pt x="1524" y="383"/>
                  </a:lnTo>
                  <a:lnTo>
                    <a:pt x="1539" y="376"/>
                  </a:lnTo>
                  <a:lnTo>
                    <a:pt x="1539" y="361"/>
                  </a:lnTo>
                  <a:lnTo>
                    <a:pt x="1553" y="345"/>
                  </a:lnTo>
                  <a:lnTo>
                    <a:pt x="1560" y="358"/>
                  </a:lnTo>
                  <a:lnTo>
                    <a:pt x="1578" y="388"/>
                  </a:lnTo>
                  <a:lnTo>
                    <a:pt x="1591" y="404"/>
                  </a:lnTo>
                  <a:lnTo>
                    <a:pt x="1602" y="419"/>
                  </a:lnTo>
                  <a:lnTo>
                    <a:pt x="1601" y="425"/>
                  </a:lnTo>
                  <a:lnTo>
                    <a:pt x="1593" y="427"/>
                  </a:lnTo>
                  <a:lnTo>
                    <a:pt x="1598" y="435"/>
                  </a:lnTo>
                  <a:lnTo>
                    <a:pt x="1609" y="445"/>
                  </a:lnTo>
                  <a:lnTo>
                    <a:pt x="1620" y="453"/>
                  </a:lnTo>
                  <a:lnTo>
                    <a:pt x="1637" y="458"/>
                  </a:lnTo>
                  <a:lnTo>
                    <a:pt x="1648" y="465"/>
                  </a:lnTo>
                  <a:lnTo>
                    <a:pt x="1661" y="466"/>
                  </a:lnTo>
                  <a:lnTo>
                    <a:pt x="1653" y="473"/>
                  </a:lnTo>
                  <a:lnTo>
                    <a:pt x="1634" y="478"/>
                  </a:lnTo>
                  <a:lnTo>
                    <a:pt x="1617" y="484"/>
                  </a:lnTo>
                  <a:lnTo>
                    <a:pt x="1614" y="494"/>
                  </a:lnTo>
                  <a:lnTo>
                    <a:pt x="1622" y="496"/>
                  </a:lnTo>
                  <a:lnTo>
                    <a:pt x="1630" y="491"/>
                  </a:lnTo>
                  <a:lnTo>
                    <a:pt x="1645" y="483"/>
                  </a:lnTo>
                  <a:lnTo>
                    <a:pt x="1663" y="483"/>
                  </a:lnTo>
                  <a:lnTo>
                    <a:pt x="1666" y="491"/>
                  </a:lnTo>
                  <a:lnTo>
                    <a:pt x="1683" y="492"/>
                  </a:lnTo>
                  <a:lnTo>
                    <a:pt x="1683" y="505"/>
                  </a:lnTo>
                  <a:lnTo>
                    <a:pt x="1678" y="512"/>
                  </a:lnTo>
                  <a:lnTo>
                    <a:pt x="1684" y="519"/>
                  </a:lnTo>
                  <a:lnTo>
                    <a:pt x="1678" y="525"/>
                  </a:lnTo>
                  <a:lnTo>
                    <a:pt x="1666" y="530"/>
                  </a:lnTo>
                  <a:lnTo>
                    <a:pt x="1643" y="532"/>
                  </a:lnTo>
                  <a:lnTo>
                    <a:pt x="1630" y="546"/>
                  </a:lnTo>
                  <a:lnTo>
                    <a:pt x="1617" y="556"/>
                  </a:lnTo>
                  <a:lnTo>
                    <a:pt x="1602" y="556"/>
                  </a:lnTo>
                  <a:lnTo>
                    <a:pt x="1584" y="555"/>
                  </a:lnTo>
                  <a:lnTo>
                    <a:pt x="1548" y="555"/>
                  </a:lnTo>
                  <a:lnTo>
                    <a:pt x="1529" y="555"/>
                  </a:lnTo>
                  <a:lnTo>
                    <a:pt x="1517" y="559"/>
                  </a:lnTo>
                  <a:lnTo>
                    <a:pt x="1511" y="573"/>
                  </a:lnTo>
                  <a:lnTo>
                    <a:pt x="1496" y="573"/>
                  </a:lnTo>
                  <a:lnTo>
                    <a:pt x="1483" y="582"/>
                  </a:lnTo>
                  <a:lnTo>
                    <a:pt x="1478" y="594"/>
                  </a:lnTo>
                  <a:lnTo>
                    <a:pt x="1455" y="594"/>
                  </a:lnTo>
                  <a:lnTo>
                    <a:pt x="1473" y="599"/>
                  </a:lnTo>
                  <a:lnTo>
                    <a:pt x="1465" y="605"/>
                  </a:lnTo>
                  <a:lnTo>
                    <a:pt x="1455" y="617"/>
                  </a:lnTo>
                  <a:lnTo>
                    <a:pt x="1447" y="630"/>
                  </a:lnTo>
                  <a:lnTo>
                    <a:pt x="1465" y="617"/>
                  </a:lnTo>
                  <a:lnTo>
                    <a:pt x="1488" y="594"/>
                  </a:lnTo>
                  <a:lnTo>
                    <a:pt x="1512" y="581"/>
                  </a:lnTo>
                  <a:lnTo>
                    <a:pt x="1534" y="574"/>
                  </a:lnTo>
                  <a:lnTo>
                    <a:pt x="1553" y="576"/>
                  </a:lnTo>
                  <a:lnTo>
                    <a:pt x="1553" y="594"/>
                  </a:lnTo>
                  <a:lnTo>
                    <a:pt x="1540" y="604"/>
                  </a:lnTo>
                  <a:lnTo>
                    <a:pt x="1548" y="623"/>
                  </a:lnTo>
                  <a:lnTo>
                    <a:pt x="1563" y="635"/>
                  </a:lnTo>
                  <a:lnTo>
                    <a:pt x="1578" y="643"/>
                  </a:lnTo>
                  <a:lnTo>
                    <a:pt x="1594" y="641"/>
                  </a:lnTo>
                  <a:lnTo>
                    <a:pt x="1604" y="625"/>
                  </a:lnTo>
                  <a:lnTo>
                    <a:pt x="1620" y="622"/>
                  </a:lnTo>
                  <a:lnTo>
                    <a:pt x="1619" y="633"/>
                  </a:lnTo>
                  <a:lnTo>
                    <a:pt x="1607" y="641"/>
                  </a:lnTo>
                  <a:lnTo>
                    <a:pt x="1596" y="656"/>
                  </a:lnTo>
                  <a:lnTo>
                    <a:pt x="1583" y="658"/>
                  </a:lnTo>
                  <a:lnTo>
                    <a:pt x="1568" y="666"/>
                  </a:lnTo>
                  <a:lnTo>
                    <a:pt x="1555" y="669"/>
                  </a:lnTo>
                  <a:lnTo>
                    <a:pt x="1547" y="674"/>
                  </a:lnTo>
                  <a:lnTo>
                    <a:pt x="1539" y="682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9" y="676"/>
                  </a:lnTo>
                  <a:lnTo>
                    <a:pt x="1529" y="672"/>
                  </a:lnTo>
                  <a:lnTo>
                    <a:pt x="1527" y="669"/>
                  </a:lnTo>
                  <a:lnTo>
                    <a:pt x="1529" y="666"/>
                  </a:lnTo>
                  <a:lnTo>
                    <a:pt x="1529" y="664"/>
                  </a:lnTo>
                  <a:lnTo>
                    <a:pt x="1532" y="664"/>
                  </a:lnTo>
                  <a:lnTo>
                    <a:pt x="1534" y="663"/>
                  </a:lnTo>
                  <a:lnTo>
                    <a:pt x="1535" y="661"/>
                  </a:lnTo>
                  <a:lnTo>
                    <a:pt x="1539" y="659"/>
                  </a:lnTo>
                  <a:lnTo>
                    <a:pt x="1540" y="658"/>
                  </a:lnTo>
                  <a:lnTo>
                    <a:pt x="1540" y="656"/>
                  </a:lnTo>
                  <a:lnTo>
                    <a:pt x="1562" y="656"/>
                  </a:lnTo>
                  <a:lnTo>
                    <a:pt x="1562" y="656"/>
                  </a:lnTo>
                  <a:lnTo>
                    <a:pt x="1563" y="656"/>
                  </a:lnTo>
                  <a:lnTo>
                    <a:pt x="1565" y="654"/>
                  </a:lnTo>
                  <a:lnTo>
                    <a:pt x="1566" y="653"/>
                  </a:lnTo>
                  <a:lnTo>
                    <a:pt x="1566" y="651"/>
                  </a:lnTo>
                  <a:lnTo>
                    <a:pt x="1565" y="651"/>
                  </a:lnTo>
                  <a:lnTo>
                    <a:pt x="1563" y="649"/>
                  </a:lnTo>
                  <a:lnTo>
                    <a:pt x="1560" y="649"/>
                  </a:lnTo>
                  <a:lnTo>
                    <a:pt x="1557" y="648"/>
                  </a:lnTo>
                  <a:lnTo>
                    <a:pt x="1553" y="648"/>
                  </a:lnTo>
                  <a:lnTo>
                    <a:pt x="1548" y="648"/>
                  </a:lnTo>
                  <a:lnTo>
                    <a:pt x="1547" y="646"/>
                  </a:lnTo>
                  <a:lnTo>
                    <a:pt x="1545" y="646"/>
                  </a:lnTo>
                  <a:lnTo>
                    <a:pt x="1527" y="648"/>
                  </a:lnTo>
                  <a:lnTo>
                    <a:pt x="1519" y="659"/>
                  </a:lnTo>
                  <a:lnTo>
                    <a:pt x="1503" y="669"/>
                  </a:lnTo>
                  <a:lnTo>
                    <a:pt x="1486" y="667"/>
                  </a:lnTo>
                  <a:lnTo>
                    <a:pt x="1483" y="676"/>
                  </a:lnTo>
                  <a:lnTo>
                    <a:pt x="1470" y="676"/>
                  </a:lnTo>
                  <a:lnTo>
                    <a:pt x="1460" y="692"/>
                  </a:lnTo>
                  <a:lnTo>
                    <a:pt x="1460" y="712"/>
                  </a:lnTo>
                  <a:lnTo>
                    <a:pt x="1463" y="720"/>
                  </a:lnTo>
                  <a:lnTo>
                    <a:pt x="1449" y="721"/>
                  </a:lnTo>
                  <a:lnTo>
                    <a:pt x="1436" y="730"/>
                  </a:lnTo>
                  <a:lnTo>
                    <a:pt x="1414" y="730"/>
                  </a:lnTo>
                  <a:lnTo>
                    <a:pt x="1406" y="754"/>
                  </a:lnTo>
                  <a:lnTo>
                    <a:pt x="1400" y="761"/>
                  </a:lnTo>
                  <a:lnTo>
                    <a:pt x="1393" y="772"/>
                  </a:lnTo>
                  <a:lnTo>
                    <a:pt x="1388" y="784"/>
                  </a:lnTo>
                  <a:lnTo>
                    <a:pt x="1378" y="772"/>
                  </a:lnTo>
                  <a:lnTo>
                    <a:pt x="1367" y="777"/>
                  </a:lnTo>
                  <a:lnTo>
                    <a:pt x="1373" y="785"/>
                  </a:lnTo>
                  <a:lnTo>
                    <a:pt x="1370" y="795"/>
                  </a:lnTo>
                  <a:lnTo>
                    <a:pt x="1378" y="803"/>
                  </a:lnTo>
                  <a:lnTo>
                    <a:pt x="1386" y="820"/>
                  </a:lnTo>
                  <a:lnTo>
                    <a:pt x="1377" y="826"/>
                  </a:lnTo>
                  <a:lnTo>
                    <a:pt x="1373" y="838"/>
                  </a:lnTo>
                  <a:lnTo>
                    <a:pt x="1360" y="843"/>
                  </a:lnTo>
                  <a:lnTo>
                    <a:pt x="1344" y="852"/>
                  </a:lnTo>
                  <a:lnTo>
                    <a:pt x="1329" y="866"/>
                  </a:lnTo>
                  <a:lnTo>
                    <a:pt x="1316" y="872"/>
                  </a:lnTo>
                  <a:lnTo>
                    <a:pt x="1306" y="888"/>
                  </a:lnTo>
                  <a:lnTo>
                    <a:pt x="1306" y="890"/>
                  </a:lnTo>
                  <a:lnTo>
                    <a:pt x="1305" y="892"/>
                  </a:lnTo>
                  <a:lnTo>
                    <a:pt x="1305" y="897"/>
                  </a:lnTo>
                  <a:lnTo>
                    <a:pt x="1303" y="900"/>
                  </a:lnTo>
                  <a:lnTo>
                    <a:pt x="1301" y="903"/>
                  </a:lnTo>
                  <a:lnTo>
                    <a:pt x="1301" y="905"/>
                  </a:lnTo>
                  <a:lnTo>
                    <a:pt x="1301" y="929"/>
                  </a:lnTo>
                  <a:lnTo>
                    <a:pt x="1311" y="947"/>
                  </a:lnTo>
                  <a:lnTo>
                    <a:pt x="1316" y="967"/>
                  </a:lnTo>
                  <a:lnTo>
                    <a:pt x="1321" y="980"/>
                  </a:lnTo>
                  <a:lnTo>
                    <a:pt x="1318" y="992"/>
                  </a:lnTo>
                  <a:lnTo>
                    <a:pt x="1313" y="1000"/>
                  </a:lnTo>
                  <a:lnTo>
                    <a:pt x="1305" y="996"/>
                  </a:lnTo>
                  <a:lnTo>
                    <a:pt x="1303" y="987"/>
                  </a:lnTo>
                  <a:lnTo>
                    <a:pt x="1295" y="982"/>
                  </a:lnTo>
                  <a:lnTo>
                    <a:pt x="1291" y="972"/>
                  </a:lnTo>
                  <a:lnTo>
                    <a:pt x="1283" y="965"/>
                  </a:lnTo>
                  <a:lnTo>
                    <a:pt x="1282" y="957"/>
                  </a:lnTo>
                  <a:lnTo>
                    <a:pt x="1277" y="949"/>
                  </a:lnTo>
                  <a:lnTo>
                    <a:pt x="1277" y="936"/>
                  </a:lnTo>
                  <a:lnTo>
                    <a:pt x="1267" y="924"/>
                  </a:lnTo>
                  <a:lnTo>
                    <a:pt x="1257" y="915"/>
                  </a:lnTo>
                  <a:lnTo>
                    <a:pt x="1251" y="916"/>
                  </a:lnTo>
                  <a:lnTo>
                    <a:pt x="1246" y="923"/>
                  </a:lnTo>
                  <a:lnTo>
                    <a:pt x="1239" y="923"/>
                  </a:lnTo>
                  <a:lnTo>
                    <a:pt x="1229" y="911"/>
                  </a:lnTo>
                  <a:lnTo>
                    <a:pt x="1208" y="910"/>
                  </a:lnTo>
                  <a:lnTo>
                    <a:pt x="1197" y="911"/>
                  </a:lnTo>
                  <a:lnTo>
                    <a:pt x="1179" y="911"/>
                  </a:lnTo>
                  <a:lnTo>
                    <a:pt x="1175" y="924"/>
                  </a:lnTo>
                  <a:lnTo>
                    <a:pt x="1177" y="933"/>
                  </a:lnTo>
                  <a:lnTo>
                    <a:pt x="1165" y="933"/>
                  </a:lnTo>
                  <a:lnTo>
                    <a:pt x="1152" y="933"/>
                  </a:lnTo>
                  <a:lnTo>
                    <a:pt x="1144" y="923"/>
                  </a:lnTo>
                  <a:lnTo>
                    <a:pt x="1134" y="926"/>
                  </a:lnTo>
                  <a:lnTo>
                    <a:pt x="1123" y="923"/>
                  </a:lnTo>
                  <a:lnTo>
                    <a:pt x="1107" y="920"/>
                  </a:lnTo>
                  <a:lnTo>
                    <a:pt x="1095" y="931"/>
                  </a:lnTo>
                  <a:lnTo>
                    <a:pt x="1082" y="941"/>
                  </a:lnTo>
                  <a:lnTo>
                    <a:pt x="1071" y="941"/>
                  </a:lnTo>
                  <a:lnTo>
                    <a:pt x="1056" y="960"/>
                  </a:lnTo>
                  <a:lnTo>
                    <a:pt x="1064" y="978"/>
                  </a:lnTo>
                  <a:lnTo>
                    <a:pt x="1061" y="996"/>
                  </a:lnTo>
                  <a:lnTo>
                    <a:pt x="1053" y="1013"/>
                  </a:lnTo>
                  <a:lnTo>
                    <a:pt x="1056" y="1032"/>
                  </a:lnTo>
                  <a:lnTo>
                    <a:pt x="1061" y="1062"/>
                  </a:lnTo>
                  <a:lnTo>
                    <a:pt x="1072" y="1078"/>
                  </a:lnTo>
                  <a:lnTo>
                    <a:pt x="1077" y="1090"/>
                  </a:lnTo>
                  <a:lnTo>
                    <a:pt x="1093" y="1098"/>
                  </a:lnTo>
                  <a:lnTo>
                    <a:pt x="1102" y="1109"/>
                  </a:lnTo>
                  <a:lnTo>
                    <a:pt x="1121" y="1106"/>
                  </a:lnTo>
                  <a:lnTo>
                    <a:pt x="1139" y="1101"/>
                  </a:lnTo>
                  <a:lnTo>
                    <a:pt x="1152" y="1101"/>
                  </a:lnTo>
                  <a:lnTo>
                    <a:pt x="1159" y="1085"/>
                  </a:lnTo>
                  <a:lnTo>
                    <a:pt x="1165" y="1068"/>
                  </a:lnTo>
                  <a:lnTo>
                    <a:pt x="1172" y="1059"/>
                  </a:lnTo>
                  <a:lnTo>
                    <a:pt x="1187" y="1055"/>
                  </a:lnTo>
                  <a:lnTo>
                    <a:pt x="1210" y="1054"/>
                  </a:lnTo>
                  <a:lnTo>
                    <a:pt x="1218" y="1059"/>
                  </a:lnTo>
                  <a:lnTo>
                    <a:pt x="1216" y="1070"/>
                  </a:lnTo>
                  <a:lnTo>
                    <a:pt x="1206" y="1077"/>
                  </a:lnTo>
                  <a:lnTo>
                    <a:pt x="1206" y="1093"/>
                  </a:lnTo>
                  <a:lnTo>
                    <a:pt x="1200" y="1106"/>
                  </a:lnTo>
                  <a:lnTo>
                    <a:pt x="1197" y="1116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98" y="1144"/>
                  </a:lnTo>
                  <a:lnTo>
                    <a:pt x="1215" y="1139"/>
                  </a:lnTo>
                  <a:lnTo>
                    <a:pt x="1229" y="1142"/>
                  </a:lnTo>
                  <a:lnTo>
                    <a:pt x="1251" y="1140"/>
                  </a:lnTo>
                  <a:lnTo>
                    <a:pt x="1264" y="1147"/>
                  </a:lnTo>
                  <a:lnTo>
                    <a:pt x="1272" y="1157"/>
                  </a:lnTo>
                  <a:lnTo>
                    <a:pt x="1272" y="1170"/>
                  </a:lnTo>
                  <a:lnTo>
                    <a:pt x="1267" y="1190"/>
                  </a:lnTo>
                  <a:lnTo>
                    <a:pt x="1267" y="1206"/>
                  </a:lnTo>
                  <a:lnTo>
                    <a:pt x="1265" y="1217"/>
                  </a:lnTo>
                  <a:lnTo>
                    <a:pt x="1280" y="1232"/>
                  </a:lnTo>
                  <a:lnTo>
                    <a:pt x="1290" y="1240"/>
                  </a:lnTo>
                  <a:lnTo>
                    <a:pt x="1313" y="1242"/>
                  </a:lnTo>
                  <a:lnTo>
                    <a:pt x="1327" y="1242"/>
                  </a:lnTo>
                  <a:lnTo>
                    <a:pt x="1350" y="1242"/>
                  </a:lnTo>
                  <a:lnTo>
                    <a:pt x="1359" y="1252"/>
                  </a:lnTo>
                  <a:lnTo>
                    <a:pt x="1354" y="1262"/>
                  </a:lnTo>
                  <a:lnTo>
                    <a:pt x="1347" y="1263"/>
                  </a:lnTo>
                  <a:lnTo>
                    <a:pt x="1344" y="1255"/>
                  </a:lnTo>
                  <a:lnTo>
                    <a:pt x="1323" y="1253"/>
                  </a:lnTo>
                  <a:lnTo>
                    <a:pt x="1316" y="1262"/>
                  </a:lnTo>
                  <a:lnTo>
                    <a:pt x="1318" y="1273"/>
                  </a:lnTo>
                  <a:lnTo>
                    <a:pt x="1305" y="1268"/>
                  </a:lnTo>
                  <a:lnTo>
                    <a:pt x="1280" y="1257"/>
                  </a:lnTo>
                  <a:lnTo>
                    <a:pt x="1278" y="1258"/>
                  </a:lnTo>
                  <a:lnTo>
                    <a:pt x="1275" y="1257"/>
                  </a:lnTo>
                  <a:lnTo>
                    <a:pt x="1272" y="1257"/>
                  </a:lnTo>
                  <a:lnTo>
                    <a:pt x="1269" y="1255"/>
                  </a:lnTo>
                  <a:lnTo>
                    <a:pt x="1267" y="1253"/>
                  </a:lnTo>
                  <a:lnTo>
                    <a:pt x="1267" y="1252"/>
                  </a:lnTo>
                  <a:lnTo>
                    <a:pt x="1254" y="1240"/>
                  </a:lnTo>
                  <a:lnTo>
                    <a:pt x="1244" y="1235"/>
                  </a:lnTo>
                  <a:lnTo>
                    <a:pt x="1237" y="1239"/>
                  </a:lnTo>
                  <a:lnTo>
                    <a:pt x="1231" y="1232"/>
                  </a:lnTo>
                  <a:lnTo>
                    <a:pt x="1231" y="1231"/>
                  </a:lnTo>
                  <a:lnTo>
                    <a:pt x="1233" y="1229"/>
                  </a:lnTo>
                  <a:lnTo>
                    <a:pt x="1233" y="1226"/>
                  </a:lnTo>
                  <a:lnTo>
                    <a:pt x="1234" y="1222"/>
                  </a:lnTo>
                  <a:lnTo>
                    <a:pt x="1234" y="1219"/>
                  </a:lnTo>
                  <a:lnTo>
                    <a:pt x="1233" y="1217"/>
                  </a:lnTo>
                  <a:lnTo>
                    <a:pt x="1231" y="1216"/>
                  </a:lnTo>
                  <a:lnTo>
                    <a:pt x="1229" y="1214"/>
                  </a:lnTo>
                  <a:lnTo>
                    <a:pt x="1226" y="1211"/>
                  </a:lnTo>
                  <a:lnTo>
                    <a:pt x="1223" y="1208"/>
                  </a:lnTo>
                  <a:lnTo>
                    <a:pt x="1219" y="1204"/>
                  </a:lnTo>
                  <a:lnTo>
                    <a:pt x="1218" y="1203"/>
                  </a:lnTo>
                  <a:lnTo>
                    <a:pt x="1216" y="1201"/>
                  </a:lnTo>
                  <a:lnTo>
                    <a:pt x="1216" y="1199"/>
                  </a:lnTo>
                  <a:lnTo>
                    <a:pt x="1206" y="1186"/>
                  </a:lnTo>
                  <a:lnTo>
                    <a:pt x="1197" y="1181"/>
                  </a:lnTo>
                  <a:lnTo>
                    <a:pt x="1197" y="1190"/>
                  </a:lnTo>
                  <a:lnTo>
                    <a:pt x="1179" y="1183"/>
                  </a:lnTo>
                  <a:lnTo>
                    <a:pt x="1170" y="1172"/>
                  </a:lnTo>
                  <a:lnTo>
                    <a:pt x="1162" y="1168"/>
                  </a:lnTo>
                  <a:lnTo>
                    <a:pt x="1143" y="1168"/>
                  </a:lnTo>
                  <a:lnTo>
                    <a:pt x="1133" y="1158"/>
                  </a:lnTo>
                  <a:lnTo>
                    <a:pt x="1116" y="1144"/>
                  </a:lnTo>
                  <a:lnTo>
                    <a:pt x="1100" y="1137"/>
                  </a:lnTo>
                  <a:lnTo>
                    <a:pt x="1085" y="1139"/>
                  </a:lnTo>
                  <a:lnTo>
                    <a:pt x="1082" y="1144"/>
                  </a:lnTo>
                  <a:lnTo>
                    <a:pt x="1069" y="1145"/>
                  </a:lnTo>
                  <a:lnTo>
                    <a:pt x="1049" y="1140"/>
                  </a:lnTo>
                  <a:lnTo>
                    <a:pt x="1025" y="1127"/>
                  </a:lnTo>
                  <a:lnTo>
                    <a:pt x="1003" y="1119"/>
                  </a:lnTo>
                  <a:lnTo>
                    <a:pt x="984" y="1108"/>
                  </a:lnTo>
                  <a:lnTo>
                    <a:pt x="966" y="1101"/>
                  </a:lnTo>
                  <a:lnTo>
                    <a:pt x="951" y="1090"/>
                  </a:lnTo>
                  <a:lnTo>
                    <a:pt x="933" y="1077"/>
                  </a:lnTo>
                  <a:lnTo>
                    <a:pt x="935" y="1067"/>
                  </a:lnTo>
                  <a:lnTo>
                    <a:pt x="944" y="1062"/>
                  </a:lnTo>
                  <a:lnTo>
                    <a:pt x="935" y="1054"/>
                  </a:lnTo>
                  <a:lnTo>
                    <a:pt x="930" y="1039"/>
                  </a:lnTo>
                  <a:lnTo>
                    <a:pt x="913" y="1021"/>
                  </a:lnTo>
                  <a:lnTo>
                    <a:pt x="905" y="1010"/>
                  </a:lnTo>
                  <a:lnTo>
                    <a:pt x="894" y="998"/>
                  </a:lnTo>
                  <a:lnTo>
                    <a:pt x="881" y="990"/>
                  </a:lnTo>
                  <a:lnTo>
                    <a:pt x="877" y="977"/>
                  </a:lnTo>
                  <a:lnTo>
                    <a:pt x="869" y="965"/>
                  </a:lnTo>
                  <a:lnTo>
                    <a:pt x="854" y="956"/>
                  </a:lnTo>
                  <a:lnTo>
                    <a:pt x="840" y="939"/>
                  </a:lnTo>
                  <a:lnTo>
                    <a:pt x="827" y="920"/>
                  </a:lnTo>
                  <a:lnTo>
                    <a:pt x="825" y="905"/>
                  </a:lnTo>
                  <a:lnTo>
                    <a:pt x="817" y="895"/>
                  </a:lnTo>
                  <a:lnTo>
                    <a:pt x="804" y="890"/>
                  </a:lnTo>
                  <a:lnTo>
                    <a:pt x="794" y="890"/>
                  </a:lnTo>
                  <a:lnTo>
                    <a:pt x="796" y="908"/>
                  </a:lnTo>
                  <a:lnTo>
                    <a:pt x="809" y="921"/>
                  </a:lnTo>
                  <a:lnTo>
                    <a:pt x="814" y="938"/>
                  </a:lnTo>
                  <a:lnTo>
                    <a:pt x="825" y="941"/>
                  </a:lnTo>
                  <a:lnTo>
                    <a:pt x="828" y="954"/>
                  </a:lnTo>
                  <a:lnTo>
                    <a:pt x="838" y="962"/>
                  </a:lnTo>
                  <a:lnTo>
                    <a:pt x="843" y="975"/>
                  </a:lnTo>
                  <a:lnTo>
                    <a:pt x="848" y="988"/>
                  </a:lnTo>
                  <a:lnTo>
                    <a:pt x="859" y="998"/>
                  </a:lnTo>
                  <a:lnTo>
                    <a:pt x="861" y="1008"/>
                  </a:lnTo>
                  <a:lnTo>
                    <a:pt x="871" y="1013"/>
                  </a:lnTo>
                  <a:lnTo>
                    <a:pt x="876" y="1024"/>
                  </a:lnTo>
                  <a:lnTo>
                    <a:pt x="874" y="1034"/>
                  </a:lnTo>
                  <a:lnTo>
                    <a:pt x="868" y="1037"/>
                  </a:lnTo>
                  <a:lnTo>
                    <a:pt x="868" y="1028"/>
                  </a:lnTo>
                  <a:lnTo>
                    <a:pt x="859" y="1021"/>
                  </a:lnTo>
                  <a:lnTo>
                    <a:pt x="848" y="1011"/>
                  </a:lnTo>
                  <a:lnTo>
                    <a:pt x="836" y="1006"/>
                  </a:lnTo>
                  <a:lnTo>
                    <a:pt x="833" y="1000"/>
                  </a:lnTo>
                  <a:lnTo>
                    <a:pt x="835" y="990"/>
                  </a:lnTo>
                  <a:lnTo>
                    <a:pt x="827" y="980"/>
                  </a:lnTo>
                  <a:lnTo>
                    <a:pt x="812" y="970"/>
                  </a:lnTo>
                  <a:lnTo>
                    <a:pt x="799" y="962"/>
                  </a:lnTo>
                  <a:lnTo>
                    <a:pt x="792" y="954"/>
                  </a:lnTo>
                  <a:lnTo>
                    <a:pt x="802" y="946"/>
                  </a:lnTo>
                  <a:lnTo>
                    <a:pt x="799" y="939"/>
                  </a:lnTo>
                  <a:lnTo>
                    <a:pt x="787" y="928"/>
                  </a:lnTo>
                  <a:lnTo>
                    <a:pt x="778" y="918"/>
                  </a:lnTo>
                  <a:lnTo>
                    <a:pt x="771" y="897"/>
                  </a:lnTo>
                  <a:lnTo>
                    <a:pt x="766" y="882"/>
                  </a:lnTo>
                  <a:lnTo>
                    <a:pt x="763" y="869"/>
                  </a:lnTo>
                  <a:lnTo>
                    <a:pt x="751" y="859"/>
                  </a:lnTo>
                  <a:lnTo>
                    <a:pt x="735" y="851"/>
                  </a:lnTo>
                  <a:lnTo>
                    <a:pt x="725" y="843"/>
                  </a:lnTo>
                  <a:lnTo>
                    <a:pt x="710" y="843"/>
                  </a:lnTo>
                  <a:lnTo>
                    <a:pt x="702" y="830"/>
                  </a:lnTo>
                  <a:lnTo>
                    <a:pt x="699" y="818"/>
                  </a:lnTo>
                  <a:lnTo>
                    <a:pt x="689" y="810"/>
                  </a:lnTo>
                  <a:lnTo>
                    <a:pt x="683" y="789"/>
                  </a:lnTo>
                  <a:lnTo>
                    <a:pt x="669" y="779"/>
                  </a:lnTo>
                  <a:lnTo>
                    <a:pt x="661" y="766"/>
                  </a:lnTo>
                  <a:lnTo>
                    <a:pt x="663" y="751"/>
                  </a:lnTo>
                  <a:lnTo>
                    <a:pt x="656" y="741"/>
                  </a:lnTo>
                  <a:lnTo>
                    <a:pt x="653" y="730"/>
                  </a:lnTo>
                  <a:lnTo>
                    <a:pt x="656" y="715"/>
                  </a:lnTo>
                  <a:lnTo>
                    <a:pt x="648" y="699"/>
                  </a:lnTo>
                  <a:lnTo>
                    <a:pt x="648" y="684"/>
                  </a:lnTo>
                  <a:lnTo>
                    <a:pt x="655" y="677"/>
                  </a:lnTo>
                  <a:lnTo>
                    <a:pt x="655" y="656"/>
                  </a:lnTo>
                  <a:lnTo>
                    <a:pt x="656" y="635"/>
                  </a:lnTo>
                  <a:lnTo>
                    <a:pt x="658" y="620"/>
                  </a:lnTo>
                  <a:lnTo>
                    <a:pt x="650" y="600"/>
                  </a:lnTo>
                  <a:lnTo>
                    <a:pt x="643" y="586"/>
                  </a:lnTo>
                  <a:lnTo>
                    <a:pt x="622" y="573"/>
                  </a:lnTo>
                  <a:lnTo>
                    <a:pt x="611" y="563"/>
                  </a:lnTo>
                  <a:lnTo>
                    <a:pt x="601" y="556"/>
                  </a:lnTo>
                  <a:lnTo>
                    <a:pt x="593" y="546"/>
                  </a:lnTo>
                  <a:lnTo>
                    <a:pt x="602" y="545"/>
                  </a:lnTo>
                  <a:lnTo>
                    <a:pt x="611" y="548"/>
                  </a:lnTo>
                  <a:lnTo>
                    <a:pt x="619" y="551"/>
                  </a:lnTo>
                  <a:lnTo>
                    <a:pt x="627" y="556"/>
                  </a:lnTo>
                  <a:lnTo>
                    <a:pt x="637" y="556"/>
                  </a:lnTo>
                  <a:lnTo>
                    <a:pt x="638" y="569"/>
                  </a:lnTo>
                  <a:lnTo>
                    <a:pt x="648" y="573"/>
                  </a:lnTo>
                  <a:lnTo>
                    <a:pt x="660" y="581"/>
                  </a:lnTo>
                  <a:lnTo>
                    <a:pt x="663" y="589"/>
                  </a:lnTo>
                  <a:lnTo>
                    <a:pt x="673" y="600"/>
                  </a:lnTo>
                  <a:lnTo>
                    <a:pt x="681" y="610"/>
                  </a:lnTo>
                  <a:lnTo>
                    <a:pt x="681" y="595"/>
                  </a:lnTo>
                  <a:lnTo>
                    <a:pt x="674" y="576"/>
                  </a:lnTo>
                  <a:lnTo>
                    <a:pt x="663" y="568"/>
                  </a:lnTo>
                  <a:lnTo>
                    <a:pt x="648" y="558"/>
                  </a:lnTo>
                  <a:lnTo>
                    <a:pt x="645" y="550"/>
                  </a:lnTo>
                  <a:lnTo>
                    <a:pt x="632" y="546"/>
                  </a:lnTo>
                  <a:lnTo>
                    <a:pt x="617" y="540"/>
                  </a:lnTo>
                  <a:lnTo>
                    <a:pt x="602" y="533"/>
                  </a:lnTo>
                  <a:lnTo>
                    <a:pt x="599" y="522"/>
                  </a:lnTo>
                  <a:lnTo>
                    <a:pt x="584" y="509"/>
                  </a:lnTo>
                  <a:lnTo>
                    <a:pt x="579" y="494"/>
                  </a:lnTo>
                  <a:lnTo>
                    <a:pt x="566" y="492"/>
                  </a:lnTo>
                  <a:lnTo>
                    <a:pt x="561" y="479"/>
                  </a:lnTo>
                  <a:lnTo>
                    <a:pt x="558" y="466"/>
                  </a:lnTo>
                  <a:lnTo>
                    <a:pt x="550" y="453"/>
                  </a:lnTo>
                  <a:lnTo>
                    <a:pt x="548" y="443"/>
                  </a:lnTo>
                  <a:lnTo>
                    <a:pt x="539" y="442"/>
                  </a:lnTo>
                  <a:lnTo>
                    <a:pt x="527" y="437"/>
                  </a:lnTo>
                  <a:lnTo>
                    <a:pt x="530" y="429"/>
                  </a:lnTo>
                  <a:lnTo>
                    <a:pt x="512" y="420"/>
                  </a:lnTo>
                  <a:lnTo>
                    <a:pt x="516" y="411"/>
                  </a:lnTo>
                  <a:lnTo>
                    <a:pt x="498" y="406"/>
                  </a:lnTo>
                  <a:lnTo>
                    <a:pt x="489" y="394"/>
                  </a:lnTo>
                  <a:lnTo>
                    <a:pt x="478" y="388"/>
                  </a:lnTo>
                  <a:lnTo>
                    <a:pt x="478" y="388"/>
                  </a:lnTo>
                  <a:lnTo>
                    <a:pt x="476" y="389"/>
                  </a:lnTo>
                  <a:lnTo>
                    <a:pt x="473" y="391"/>
                  </a:lnTo>
                  <a:lnTo>
                    <a:pt x="470" y="391"/>
                  </a:lnTo>
                  <a:lnTo>
                    <a:pt x="468" y="391"/>
                  </a:lnTo>
                  <a:lnTo>
                    <a:pt x="465" y="389"/>
                  </a:lnTo>
                  <a:lnTo>
                    <a:pt x="462" y="389"/>
                  </a:lnTo>
                  <a:lnTo>
                    <a:pt x="458" y="388"/>
                  </a:lnTo>
                  <a:lnTo>
                    <a:pt x="457" y="388"/>
                  </a:lnTo>
                  <a:lnTo>
                    <a:pt x="455" y="388"/>
                  </a:lnTo>
                  <a:lnTo>
                    <a:pt x="445" y="376"/>
                  </a:lnTo>
                  <a:lnTo>
                    <a:pt x="426" y="366"/>
                  </a:lnTo>
                  <a:lnTo>
                    <a:pt x="412" y="357"/>
                  </a:lnTo>
                  <a:lnTo>
                    <a:pt x="401" y="357"/>
                  </a:lnTo>
                  <a:lnTo>
                    <a:pt x="386" y="352"/>
                  </a:lnTo>
                  <a:lnTo>
                    <a:pt x="372" y="355"/>
                  </a:lnTo>
                  <a:lnTo>
                    <a:pt x="352" y="350"/>
                  </a:lnTo>
                  <a:lnTo>
                    <a:pt x="334" y="340"/>
                  </a:lnTo>
                  <a:lnTo>
                    <a:pt x="318" y="329"/>
                  </a:lnTo>
                  <a:lnTo>
                    <a:pt x="298" y="329"/>
                  </a:lnTo>
                  <a:lnTo>
                    <a:pt x="296" y="329"/>
                  </a:lnTo>
                  <a:lnTo>
                    <a:pt x="295" y="329"/>
                  </a:lnTo>
                  <a:lnTo>
                    <a:pt x="293" y="329"/>
                  </a:lnTo>
                  <a:lnTo>
                    <a:pt x="291" y="329"/>
                  </a:lnTo>
                  <a:lnTo>
                    <a:pt x="290" y="330"/>
                  </a:lnTo>
                  <a:lnTo>
                    <a:pt x="291" y="332"/>
                  </a:lnTo>
                  <a:lnTo>
                    <a:pt x="291" y="335"/>
                  </a:lnTo>
                  <a:lnTo>
                    <a:pt x="293" y="337"/>
                  </a:lnTo>
                  <a:lnTo>
                    <a:pt x="293" y="337"/>
                  </a:lnTo>
                  <a:lnTo>
                    <a:pt x="298" y="347"/>
                  </a:lnTo>
                  <a:lnTo>
                    <a:pt x="277" y="352"/>
                  </a:lnTo>
                  <a:lnTo>
                    <a:pt x="246" y="366"/>
                  </a:lnTo>
                  <a:lnTo>
                    <a:pt x="242" y="352"/>
                  </a:lnTo>
                  <a:lnTo>
                    <a:pt x="249" y="339"/>
                  </a:lnTo>
                  <a:lnTo>
                    <a:pt x="273" y="330"/>
                  </a:lnTo>
                  <a:lnTo>
                    <a:pt x="262" y="324"/>
                  </a:lnTo>
                  <a:lnTo>
                    <a:pt x="242" y="329"/>
                  </a:lnTo>
                  <a:lnTo>
                    <a:pt x="229" y="350"/>
                  </a:lnTo>
                  <a:lnTo>
                    <a:pt x="205" y="363"/>
                  </a:lnTo>
                  <a:lnTo>
                    <a:pt x="218" y="379"/>
                  </a:lnTo>
                  <a:lnTo>
                    <a:pt x="170" y="406"/>
                  </a:lnTo>
                  <a:lnTo>
                    <a:pt x="164" y="419"/>
                  </a:lnTo>
                  <a:lnTo>
                    <a:pt x="119" y="440"/>
                  </a:lnTo>
                  <a:lnTo>
                    <a:pt x="98" y="450"/>
                  </a:lnTo>
                  <a:lnTo>
                    <a:pt x="79" y="460"/>
                  </a:lnTo>
                  <a:lnTo>
                    <a:pt x="65" y="461"/>
                  </a:lnTo>
                  <a:lnTo>
                    <a:pt x="47" y="474"/>
                  </a:lnTo>
                  <a:lnTo>
                    <a:pt x="38" y="469"/>
                  </a:lnTo>
                  <a:lnTo>
                    <a:pt x="56" y="455"/>
                  </a:lnTo>
                  <a:lnTo>
                    <a:pt x="77" y="450"/>
                  </a:lnTo>
                  <a:lnTo>
                    <a:pt x="93" y="438"/>
                  </a:lnTo>
                  <a:lnTo>
                    <a:pt x="108" y="438"/>
                  </a:lnTo>
                  <a:lnTo>
                    <a:pt x="118" y="427"/>
                  </a:lnTo>
                  <a:lnTo>
                    <a:pt x="118" y="427"/>
                  </a:lnTo>
                  <a:lnTo>
                    <a:pt x="119" y="425"/>
                  </a:lnTo>
                  <a:lnTo>
                    <a:pt x="123" y="422"/>
                  </a:lnTo>
                  <a:lnTo>
                    <a:pt x="126" y="420"/>
                  </a:lnTo>
                  <a:lnTo>
                    <a:pt x="129" y="417"/>
                  </a:lnTo>
                  <a:lnTo>
                    <a:pt x="133" y="414"/>
                  </a:lnTo>
                  <a:lnTo>
                    <a:pt x="136" y="412"/>
                  </a:lnTo>
                  <a:lnTo>
                    <a:pt x="139" y="409"/>
                  </a:lnTo>
                  <a:lnTo>
                    <a:pt x="142" y="409"/>
                  </a:lnTo>
                  <a:lnTo>
                    <a:pt x="144" y="406"/>
                  </a:lnTo>
                  <a:lnTo>
                    <a:pt x="149" y="404"/>
                  </a:lnTo>
                  <a:lnTo>
                    <a:pt x="152" y="401"/>
                  </a:lnTo>
                  <a:lnTo>
                    <a:pt x="154" y="397"/>
                  </a:lnTo>
                  <a:lnTo>
                    <a:pt x="156" y="394"/>
                  </a:lnTo>
                  <a:lnTo>
                    <a:pt x="156" y="391"/>
                  </a:lnTo>
                  <a:lnTo>
                    <a:pt x="157" y="388"/>
                  </a:lnTo>
                  <a:lnTo>
                    <a:pt x="159" y="384"/>
                  </a:lnTo>
                  <a:lnTo>
                    <a:pt x="160" y="381"/>
                  </a:lnTo>
                  <a:lnTo>
                    <a:pt x="162" y="378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51" y="381"/>
                  </a:lnTo>
                  <a:lnTo>
                    <a:pt x="141" y="373"/>
                  </a:lnTo>
                  <a:lnTo>
                    <a:pt x="134" y="384"/>
                  </a:lnTo>
                  <a:lnTo>
                    <a:pt x="123" y="378"/>
                  </a:lnTo>
                  <a:lnTo>
                    <a:pt x="106" y="378"/>
                  </a:lnTo>
                  <a:lnTo>
                    <a:pt x="100" y="383"/>
                  </a:lnTo>
                  <a:lnTo>
                    <a:pt x="88" y="383"/>
                  </a:lnTo>
                  <a:lnTo>
                    <a:pt x="90" y="360"/>
                  </a:lnTo>
                  <a:lnTo>
                    <a:pt x="79" y="345"/>
                  </a:lnTo>
                  <a:lnTo>
                    <a:pt x="69" y="357"/>
                  </a:lnTo>
                  <a:lnTo>
                    <a:pt x="47" y="350"/>
                  </a:lnTo>
                  <a:lnTo>
                    <a:pt x="41" y="334"/>
                  </a:lnTo>
                  <a:lnTo>
                    <a:pt x="38" y="325"/>
                  </a:lnTo>
                  <a:lnTo>
                    <a:pt x="28" y="324"/>
                  </a:lnTo>
                  <a:lnTo>
                    <a:pt x="25" y="311"/>
                  </a:lnTo>
                  <a:lnTo>
                    <a:pt x="43" y="294"/>
                  </a:lnTo>
                  <a:lnTo>
                    <a:pt x="47" y="276"/>
                  </a:lnTo>
                  <a:lnTo>
                    <a:pt x="64" y="278"/>
                  </a:lnTo>
                  <a:lnTo>
                    <a:pt x="82" y="271"/>
                  </a:lnTo>
                  <a:lnTo>
                    <a:pt x="100" y="271"/>
                  </a:lnTo>
                  <a:lnTo>
                    <a:pt x="100" y="253"/>
                  </a:lnTo>
                  <a:lnTo>
                    <a:pt x="103" y="239"/>
                  </a:lnTo>
                  <a:lnTo>
                    <a:pt x="90" y="237"/>
                  </a:lnTo>
                  <a:lnTo>
                    <a:pt x="77" y="245"/>
                  </a:lnTo>
                  <a:lnTo>
                    <a:pt x="26" y="250"/>
                  </a:lnTo>
                  <a:lnTo>
                    <a:pt x="20" y="234"/>
                  </a:lnTo>
                  <a:lnTo>
                    <a:pt x="10" y="226"/>
                  </a:lnTo>
                  <a:lnTo>
                    <a:pt x="0" y="221"/>
                  </a:lnTo>
                  <a:lnTo>
                    <a:pt x="20" y="204"/>
                  </a:lnTo>
                  <a:lnTo>
                    <a:pt x="36" y="203"/>
                  </a:lnTo>
                  <a:lnTo>
                    <a:pt x="56" y="193"/>
                  </a:lnTo>
                  <a:lnTo>
                    <a:pt x="57" y="206"/>
                  </a:lnTo>
                  <a:lnTo>
                    <a:pt x="74" y="209"/>
                  </a:lnTo>
                  <a:lnTo>
                    <a:pt x="92" y="208"/>
                  </a:lnTo>
                  <a:lnTo>
                    <a:pt x="80" y="188"/>
                  </a:lnTo>
                  <a:lnTo>
                    <a:pt x="61" y="181"/>
                  </a:lnTo>
                  <a:lnTo>
                    <a:pt x="51" y="167"/>
                  </a:lnTo>
                  <a:lnTo>
                    <a:pt x="18" y="152"/>
                  </a:lnTo>
                  <a:lnTo>
                    <a:pt x="23" y="137"/>
                  </a:lnTo>
                  <a:lnTo>
                    <a:pt x="52" y="136"/>
                  </a:lnTo>
                  <a:lnTo>
                    <a:pt x="69" y="124"/>
                  </a:lnTo>
                  <a:lnTo>
                    <a:pt x="70" y="109"/>
                  </a:lnTo>
                  <a:lnTo>
                    <a:pt x="85" y="100"/>
                  </a:lnTo>
                  <a:lnTo>
                    <a:pt x="101" y="100"/>
                  </a:lnTo>
                  <a:lnTo>
                    <a:pt x="123" y="83"/>
                  </a:lnTo>
                  <a:lnTo>
                    <a:pt x="151" y="83"/>
                  </a:lnTo>
                  <a:lnTo>
                    <a:pt x="169" y="73"/>
                  </a:lnTo>
                  <a:lnTo>
                    <a:pt x="190" y="73"/>
                  </a:lnTo>
                  <a:lnTo>
                    <a:pt x="185" y="83"/>
                  </a:lnTo>
                  <a:lnTo>
                    <a:pt x="200" y="82"/>
                  </a:lnTo>
                  <a:lnTo>
                    <a:pt x="234" y="83"/>
                  </a:lnTo>
                  <a:lnTo>
                    <a:pt x="239" y="93"/>
                  </a:lnTo>
                  <a:lnTo>
                    <a:pt x="278" y="93"/>
                  </a:lnTo>
                  <a:lnTo>
                    <a:pt x="303" y="100"/>
                  </a:lnTo>
                  <a:lnTo>
                    <a:pt x="326" y="100"/>
                  </a:lnTo>
                  <a:lnTo>
                    <a:pt x="340" y="108"/>
                  </a:lnTo>
                  <a:lnTo>
                    <a:pt x="362" y="103"/>
                  </a:lnTo>
                  <a:lnTo>
                    <a:pt x="380" y="106"/>
                  </a:lnTo>
                  <a:lnTo>
                    <a:pt x="393" y="114"/>
                  </a:lnTo>
                  <a:lnTo>
                    <a:pt x="427" y="116"/>
                  </a:lnTo>
                  <a:lnTo>
                    <a:pt x="447" y="131"/>
                  </a:lnTo>
                  <a:lnTo>
                    <a:pt x="471" y="132"/>
                  </a:lnTo>
                  <a:lnTo>
                    <a:pt x="498" y="119"/>
                  </a:lnTo>
                  <a:lnTo>
                    <a:pt x="511" y="119"/>
                  </a:lnTo>
                  <a:lnTo>
                    <a:pt x="524" y="118"/>
                  </a:lnTo>
                  <a:lnTo>
                    <a:pt x="548" y="108"/>
                  </a:lnTo>
                  <a:lnTo>
                    <a:pt x="570" y="101"/>
                  </a:lnTo>
                  <a:lnTo>
                    <a:pt x="576" y="103"/>
                  </a:lnTo>
                  <a:lnTo>
                    <a:pt x="570" y="109"/>
                  </a:lnTo>
                  <a:lnTo>
                    <a:pt x="558" y="114"/>
                  </a:lnTo>
                  <a:lnTo>
                    <a:pt x="540" y="119"/>
                  </a:lnTo>
                  <a:lnTo>
                    <a:pt x="524" y="136"/>
                  </a:lnTo>
                  <a:lnTo>
                    <a:pt x="545" y="126"/>
                  </a:lnTo>
                  <a:lnTo>
                    <a:pt x="565" y="118"/>
                  </a:lnTo>
                  <a:lnTo>
                    <a:pt x="581" y="116"/>
                  </a:lnTo>
                  <a:lnTo>
                    <a:pt x="591" y="106"/>
                  </a:lnTo>
                  <a:lnTo>
                    <a:pt x="596" y="91"/>
                  </a:lnTo>
                  <a:lnTo>
                    <a:pt x="611" y="95"/>
                  </a:lnTo>
                  <a:lnTo>
                    <a:pt x="625" y="118"/>
                  </a:lnTo>
                  <a:lnTo>
                    <a:pt x="638" y="121"/>
                  </a:lnTo>
                  <a:lnTo>
                    <a:pt x="647" y="103"/>
                  </a:lnTo>
                  <a:lnTo>
                    <a:pt x="658" y="122"/>
                  </a:lnTo>
                  <a:lnTo>
                    <a:pt x="669" y="121"/>
                  </a:lnTo>
                  <a:lnTo>
                    <a:pt x="676" y="111"/>
                  </a:lnTo>
                  <a:lnTo>
                    <a:pt x="689" y="111"/>
                  </a:lnTo>
                  <a:lnTo>
                    <a:pt x="710" y="113"/>
                  </a:lnTo>
                  <a:lnTo>
                    <a:pt x="722" y="124"/>
                  </a:lnTo>
                  <a:lnTo>
                    <a:pt x="768" y="137"/>
                  </a:lnTo>
                  <a:lnTo>
                    <a:pt x="784" y="136"/>
                  </a:lnTo>
                  <a:lnTo>
                    <a:pt x="810" y="149"/>
                  </a:lnTo>
                  <a:lnTo>
                    <a:pt x="792" y="155"/>
                  </a:lnTo>
                  <a:lnTo>
                    <a:pt x="792" y="163"/>
                  </a:lnTo>
                  <a:lnTo>
                    <a:pt x="845" y="168"/>
                  </a:lnTo>
                  <a:lnTo>
                    <a:pt x="869" y="163"/>
                  </a:lnTo>
                  <a:lnTo>
                    <a:pt x="890" y="172"/>
                  </a:lnTo>
                  <a:lnTo>
                    <a:pt x="904" y="196"/>
                  </a:lnTo>
                  <a:lnTo>
                    <a:pt x="907" y="176"/>
                  </a:lnTo>
                  <a:lnTo>
                    <a:pt x="900" y="163"/>
                  </a:lnTo>
                  <a:lnTo>
                    <a:pt x="923" y="154"/>
                  </a:lnTo>
                  <a:lnTo>
                    <a:pt x="936" y="145"/>
                  </a:lnTo>
                  <a:lnTo>
                    <a:pt x="958" y="157"/>
                  </a:lnTo>
                  <a:lnTo>
                    <a:pt x="974" y="158"/>
                  </a:lnTo>
                  <a:lnTo>
                    <a:pt x="995" y="168"/>
                  </a:lnTo>
                  <a:lnTo>
                    <a:pt x="1036" y="167"/>
                  </a:lnTo>
                  <a:lnTo>
                    <a:pt x="1041" y="155"/>
                  </a:lnTo>
                  <a:lnTo>
                    <a:pt x="1053" y="147"/>
                  </a:lnTo>
                  <a:lnTo>
                    <a:pt x="1030" y="131"/>
                  </a:lnTo>
                  <a:lnTo>
                    <a:pt x="1043" y="126"/>
                  </a:lnTo>
                  <a:lnTo>
                    <a:pt x="1048" y="111"/>
                  </a:lnTo>
                  <a:lnTo>
                    <a:pt x="1074" y="122"/>
                  </a:lnTo>
                  <a:lnTo>
                    <a:pt x="1077" y="142"/>
                  </a:lnTo>
                  <a:lnTo>
                    <a:pt x="1066" y="142"/>
                  </a:lnTo>
                  <a:lnTo>
                    <a:pt x="1067" y="155"/>
                  </a:lnTo>
                  <a:lnTo>
                    <a:pt x="1077" y="155"/>
                  </a:lnTo>
                  <a:lnTo>
                    <a:pt x="1074" y="170"/>
                  </a:lnTo>
                  <a:lnTo>
                    <a:pt x="1090" y="181"/>
                  </a:lnTo>
                  <a:lnTo>
                    <a:pt x="1089" y="160"/>
                  </a:lnTo>
                  <a:lnTo>
                    <a:pt x="1116" y="147"/>
                  </a:lnTo>
                  <a:lnTo>
                    <a:pt x="1116" y="132"/>
                  </a:lnTo>
                  <a:lnTo>
                    <a:pt x="1100" y="142"/>
                  </a:lnTo>
                  <a:lnTo>
                    <a:pt x="1085" y="142"/>
                  </a:lnTo>
                  <a:lnTo>
                    <a:pt x="1080" y="129"/>
                  </a:lnTo>
                  <a:lnTo>
                    <a:pt x="1097" y="132"/>
                  </a:lnTo>
                  <a:lnTo>
                    <a:pt x="1102" y="121"/>
                  </a:lnTo>
                  <a:lnTo>
                    <a:pt x="1087" y="111"/>
                  </a:lnTo>
                  <a:lnTo>
                    <a:pt x="1072" y="98"/>
                  </a:lnTo>
                  <a:lnTo>
                    <a:pt x="1074" y="90"/>
                  </a:lnTo>
                  <a:lnTo>
                    <a:pt x="1069" y="80"/>
                  </a:lnTo>
                  <a:lnTo>
                    <a:pt x="1077" y="67"/>
                  </a:lnTo>
                  <a:lnTo>
                    <a:pt x="1087" y="67"/>
                  </a:lnTo>
                  <a:lnTo>
                    <a:pt x="1090" y="59"/>
                  </a:lnTo>
                  <a:lnTo>
                    <a:pt x="1110" y="60"/>
                  </a:lnTo>
                  <a:lnTo>
                    <a:pt x="1126" y="73"/>
                  </a:lnTo>
                  <a:lnTo>
                    <a:pt x="1126" y="85"/>
                  </a:lnTo>
                  <a:lnTo>
                    <a:pt x="1138" y="86"/>
                  </a:lnTo>
                  <a:lnTo>
                    <a:pt x="1139" y="101"/>
                  </a:lnTo>
                  <a:lnTo>
                    <a:pt x="1138" y="113"/>
                  </a:lnTo>
                  <a:lnTo>
                    <a:pt x="1146" y="116"/>
                  </a:lnTo>
                  <a:lnTo>
                    <a:pt x="1169" y="140"/>
                  </a:lnTo>
                  <a:lnTo>
                    <a:pt x="1183" y="127"/>
                  </a:lnTo>
                  <a:lnTo>
                    <a:pt x="1203" y="145"/>
                  </a:lnTo>
                  <a:lnTo>
                    <a:pt x="1197" y="155"/>
                  </a:lnTo>
                  <a:lnTo>
                    <a:pt x="1203" y="173"/>
                  </a:lnTo>
                  <a:lnTo>
                    <a:pt x="1215" y="178"/>
                  </a:lnTo>
                  <a:lnTo>
                    <a:pt x="1224" y="167"/>
                  </a:lnTo>
                  <a:lnTo>
                    <a:pt x="1233" y="152"/>
                  </a:lnTo>
                  <a:lnTo>
                    <a:pt x="1247" y="131"/>
                  </a:lnTo>
                  <a:lnTo>
                    <a:pt x="1237" y="122"/>
                  </a:lnTo>
                  <a:lnTo>
                    <a:pt x="1239" y="111"/>
                  </a:lnTo>
                  <a:lnTo>
                    <a:pt x="1252" y="108"/>
                  </a:lnTo>
                  <a:lnTo>
                    <a:pt x="1229" y="101"/>
                  </a:lnTo>
                  <a:lnTo>
                    <a:pt x="1218" y="93"/>
                  </a:lnTo>
                  <a:lnTo>
                    <a:pt x="1210" y="96"/>
                  </a:lnTo>
                  <a:lnTo>
                    <a:pt x="1192" y="96"/>
                  </a:lnTo>
                  <a:lnTo>
                    <a:pt x="1179" y="83"/>
                  </a:lnTo>
                  <a:lnTo>
                    <a:pt x="1195" y="80"/>
                  </a:lnTo>
                  <a:lnTo>
                    <a:pt x="1208" y="82"/>
                  </a:lnTo>
                  <a:lnTo>
                    <a:pt x="1203" y="72"/>
                  </a:lnTo>
                  <a:lnTo>
                    <a:pt x="1190" y="70"/>
                  </a:lnTo>
                  <a:lnTo>
                    <a:pt x="1172" y="67"/>
                  </a:lnTo>
                  <a:lnTo>
                    <a:pt x="1174" y="41"/>
                  </a:lnTo>
                  <a:lnTo>
                    <a:pt x="1185" y="18"/>
                  </a:lnTo>
                  <a:lnTo>
                    <a:pt x="1205" y="3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806701" y="1668463"/>
              <a:ext cx="7548563" cy="2357438"/>
            </a:xfrm>
            <a:custGeom>
              <a:avLst/>
              <a:gdLst>
                <a:gd name="T0" fmla="*/ 525 w 4755"/>
                <a:gd name="T1" fmla="*/ 110 h 1485"/>
                <a:gd name="T2" fmla="*/ 324 w 4755"/>
                <a:gd name="T3" fmla="*/ 67 h 1485"/>
                <a:gd name="T4" fmla="*/ 4018 w 4755"/>
                <a:gd name="T5" fmla="*/ 51 h 1485"/>
                <a:gd name="T6" fmla="*/ 3992 w 4755"/>
                <a:gd name="T7" fmla="*/ 48 h 1485"/>
                <a:gd name="T8" fmla="*/ 387 w 4755"/>
                <a:gd name="T9" fmla="*/ 49 h 1485"/>
                <a:gd name="T10" fmla="*/ 2790 w 4755"/>
                <a:gd name="T11" fmla="*/ 90 h 1485"/>
                <a:gd name="T12" fmla="*/ 2669 w 4755"/>
                <a:gd name="T13" fmla="*/ 167 h 1485"/>
                <a:gd name="T14" fmla="*/ 2884 w 4755"/>
                <a:gd name="T15" fmla="*/ 31 h 1485"/>
                <a:gd name="T16" fmla="*/ 3602 w 4755"/>
                <a:gd name="T17" fmla="*/ 57 h 1485"/>
                <a:gd name="T18" fmla="*/ 3579 w 4755"/>
                <a:gd name="T19" fmla="*/ 113 h 1485"/>
                <a:gd name="T20" fmla="*/ 3833 w 4755"/>
                <a:gd name="T21" fmla="*/ 131 h 1485"/>
                <a:gd name="T22" fmla="*/ 3993 w 4755"/>
                <a:gd name="T23" fmla="*/ 169 h 1485"/>
                <a:gd name="T24" fmla="*/ 4262 w 4755"/>
                <a:gd name="T25" fmla="*/ 190 h 1485"/>
                <a:gd name="T26" fmla="*/ 4480 w 4755"/>
                <a:gd name="T27" fmla="*/ 218 h 1485"/>
                <a:gd name="T28" fmla="*/ 4722 w 4755"/>
                <a:gd name="T29" fmla="*/ 305 h 1485"/>
                <a:gd name="T30" fmla="*/ 4565 w 4755"/>
                <a:gd name="T31" fmla="*/ 362 h 1485"/>
                <a:gd name="T32" fmla="*/ 4365 w 4755"/>
                <a:gd name="T33" fmla="*/ 463 h 1485"/>
                <a:gd name="T34" fmla="*/ 4241 w 4755"/>
                <a:gd name="T35" fmla="*/ 614 h 1485"/>
                <a:gd name="T36" fmla="*/ 4306 w 4755"/>
                <a:gd name="T37" fmla="*/ 452 h 1485"/>
                <a:gd name="T38" fmla="*/ 4088 w 4755"/>
                <a:gd name="T39" fmla="*/ 486 h 1485"/>
                <a:gd name="T40" fmla="*/ 4002 w 4755"/>
                <a:gd name="T41" fmla="*/ 599 h 1485"/>
                <a:gd name="T42" fmla="*/ 4051 w 4755"/>
                <a:gd name="T43" fmla="*/ 742 h 1485"/>
                <a:gd name="T44" fmla="*/ 3980 w 4755"/>
                <a:gd name="T45" fmla="*/ 733 h 1485"/>
                <a:gd name="T46" fmla="*/ 3836 w 4755"/>
                <a:gd name="T47" fmla="*/ 951 h 1485"/>
                <a:gd name="T48" fmla="*/ 3666 w 4755"/>
                <a:gd name="T49" fmla="*/ 882 h 1485"/>
                <a:gd name="T50" fmla="*/ 3682 w 4755"/>
                <a:gd name="T51" fmla="*/ 1116 h 1485"/>
                <a:gd name="T52" fmla="*/ 3499 w 4755"/>
                <a:gd name="T53" fmla="*/ 1185 h 1485"/>
                <a:gd name="T54" fmla="*/ 3429 w 4755"/>
                <a:gd name="T55" fmla="*/ 1313 h 1485"/>
                <a:gd name="T56" fmla="*/ 3412 w 4755"/>
                <a:gd name="T57" fmla="*/ 1450 h 1485"/>
                <a:gd name="T58" fmla="*/ 3301 w 4755"/>
                <a:gd name="T59" fmla="*/ 1213 h 1485"/>
                <a:gd name="T60" fmla="*/ 3100 w 4755"/>
                <a:gd name="T61" fmla="*/ 1321 h 1485"/>
                <a:gd name="T62" fmla="*/ 2954 w 4755"/>
                <a:gd name="T63" fmla="*/ 1179 h 1485"/>
                <a:gd name="T64" fmla="*/ 2645 w 4755"/>
                <a:gd name="T65" fmla="*/ 1035 h 1485"/>
                <a:gd name="T66" fmla="*/ 2753 w 4755"/>
                <a:gd name="T67" fmla="*/ 1129 h 1485"/>
                <a:gd name="T68" fmla="*/ 2622 w 4755"/>
                <a:gd name="T69" fmla="*/ 1283 h 1485"/>
                <a:gd name="T70" fmla="*/ 2401 w 4755"/>
                <a:gd name="T71" fmla="*/ 1064 h 1485"/>
                <a:gd name="T72" fmla="*/ 2411 w 4755"/>
                <a:gd name="T73" fmla="*/ 918 h 1485"/>
                <a:gd name="T74" fmla="*/ 2285 w 4755"/>
                <a:gd name="T75" fmla="*/ 854 h 1485"/>
                <a:gd name="T76" fmla="*/ 2195 w 4755"/>
                <a:gd name="T77" fmla="*/ 894 h 1485"/>
                <a:gd name="T78" fmla="*/ 2114 w 4755"/>
                <a:gd name="T79" fmla="*/ 814 h 1485"/>
                <a:gd name="T80" fmla="*/ 2129 w 4755"/>
                <a:gd name="T81" fmla="*/ 869 h 1485"/>
                <a:gd name="T82" fmla="*/ 1898 w 4755"/>
                <a:gd name="T83" fmla="*/ 853 h 1485"/>
                <a:gd name="T84" fmla="*/ 1784 w 4755"/>
                <a:gd name="T85" fmla="*/ 799 h 1485"/>
                <a:gd name="T86" fmla="*/ 1933 w 4755"/>
                <a:gd name="T87" fmla="*/ 656 h 1485"/>
                <a:gd name="T88" fmla="*/ 2065 w 4755"/>
                <a:gd name="T89" fmla="*/ 555 h 1485"/>
                <a:gd name="T90" fmla="*/ 2211 w 4755"/>
                <a:gd name="T91" fmla="*/ 547 h 1485"/>
                <a:gd name="T92" fmla="*/ 2288 w 4755"/>
                <a:gd name="T93" fmla="*/ 480 h 1485"/>
                <a:gd name="T94" fmla="*/ 2268 w 4755"/>
                <a:gd name="T95" fmla="*/ 339 h 1485"/>
                <a:gd name="T96" fmla="*/ 2154 w 4755"/>
                <a:gd name="T97" fmla="*/ 496 h 1485"/>
                <a:gd name="T98" fmla="*/ 2015 w 4755"/>
                <a:gd name="T99" fmla="*/ 509 h 1485"/>
                <a:gd name="T100" fmla="*/ 2062 w 4755"/>
                <a:gd name="T101" fmla="*/ 365 h 1485"/>
                <a:gd name="T102" fmla="*/ 2118 w 4755"/>
                <a:gd name="T103" fmla="*/ 260 h 1485"/>
                <a:gd name="T104" fmla="*/ 2237 w 4755"/>
                <a:gd name="T105" fmla="*/ 198 h 1485"/>
                <a:gd name="T106" fmla="*/ 2432 w 4755"/>
                <a:gd name="T107" fmla="*/ 249 h 1485"/>
                <a:gd name="T108" fmla="*/ 2430 w 4755"/>
                <a:gd name="T109" fmla="*/ 372 h 1485"/>
                <a:gd name="T110" fmla="*/ 2566 w 4755"/>
                <a:gd name="T111" fmla="*/ 306 h 1485"/>
                <a:gd name="T112" fmla="*/ 2710 w 4755"/>
                <a:gd name="T113" fmla="*/ 270 h 1485"/>
                <a:gd name="T114" fmla="*/ 2866 w 4755"/>
                <a:gd name="T115" fmla="*/ 241 h 1485"/>
                <a:gd name="T116" fmla="*/ 2977 w 4755"/>
                <a:gd name="T117" fmla="*/ 167 h 1485"/>
                <a:gd name="T118" fmla="*/ 3039 w 4755"/>
                <a:gd name="T119" fmla="*/ 254 h 1485"/>
                <a:gd name="T120" fmla="*/ 3020 w 4755"/>
                <a:gd name="T121" fmla="*/ 149 h 1485"/>
                <a:gd name="T122" fmla="*/ 3123 w 4755"/>
                <a:gd name="T123" fmla="*/ 172 h 1485"/>
                <a:gd name="T124" fmla="*/ 3268 w 4755"/>
                <a:gd name="T125" fmla="*/ 6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55" h="1485">
                  <a:moveTo>
                    <a:pt x="294" y="115"/>
                  </a:moveTo>
                  <a:lnTo>
                    <a:pt x="319" y="118"/>
                  </a:lnTo>
                  <a:lnTo>
                    <a:pt x="325" y="123"/>
                  </a:lnTo>
                  <a:lnTo>
                    <a:pt x="322" y="136"/>
                  </a:lnTo>
                  <a:lnTo>
                    <a:pt x="312" y="141"/>
                  </a:lnTo>
                  <a:lnTo>
                    <a:pt x="312" y="141"/>
                  </a:lnTo>
                  <a:lnTo>
                    <a:pt x="311" y="139"/>
                  </a:lnTo>
                  <a:lnTo>
                    <a:pt x="309" y="138"/>
                  </a:lnTo>
                  <a:lnTo>
                    <a:pt x="307" y="134"/>
                  </a:lnTo>
                  <a:lnTo>
                    <a:pt x="304" y="133"/>
                  </a:lnTo>
                  <a:lnTo>
                    <a:pt x="302" y="131"/>
                  </a:lnTo>
                  <a:lnTo>
                    <a:pt x="301" y="129"/>
                  </a:lnTo>
                  <a:lnTo>
                    <a:pt x="299" y="129"/>
                  </a:lnTo>
                  <a:lnTo>
                    <a:pt x="296" y="128"/>
                  </a:lnTo>
                  <a:lnTo>
                    <a:pt x="293" y="125"/>
                  </a:lnTo>
                  <a:lnTo>
                    <a:pt x="291" y="123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4" y="115"/>
                  </a:lnTo>
                  <a:close/>
                  <a:moveTo>
                    <a:pt x="4036" y="113"/>
                  </a:moveTo>
                  <a:lnTo>
                    <a:pt x="4038" y="113"/>
                  </a:lnTo>
                  <a:lnTo>
                    <a:pt x="4038" y="115"/>
                  </a:lnTo>
                  <a:lnTo>
                    <a:pt x="4038" y="116"/>
                  </a:lnTo>
                  <a:lnTo>
                    <a:pt x="4039" y="116"/>
                  </a:lnTo>
                  <a:lnTo>
                    <a:pt x="4039" y="118"/>
                  </a:lnTo>
                  <a:lnTo>
                    <a:pt x="4043" y="120"/>
                  </a:lnTo>
                  <a:lnTo>
                    <a:pt x="4044" y="120"/>
                  </a:lnTo>
                  <a:lnTo>
                    <a:pt x="4046" y="120"/>
                  </a:lnTo>
                  <a:lnTo>
                    <a:pt x="4048" y="120"/>
                  </a:lnTo>
                  <a:lnTo>
                    <a:pt x="4049" y="121"/>
                  </a:lnTo>
                  <a:lnTo>
                    <a:pt x="4051" y="121"/>
                  </a:lnTo>
                  <a:lnTo>
                    <a:pt x="4054" y="123"/>
                  </a:lnTo>
                  <a:lnTo>
                    <a:pt x="4056" y="125"/>
                  </a:lnTo>
                  <a:lnTo>
                    <a:pt x="4056" y="126"/>
                  </a:lnTo>
                  <a:lnTo>
                    <a:pt x="4056" y="133"/>
                  </a:lnTo>
                  <a:lnTo>
                    <a:pt x="4049" y="133"/>
                  </a:lnTo>
                  <a:lnTo>
                    <a:pt x="4048" y="133"/>
                  </a:lnTo>
                  <a:lnTo>
                    <a:pt x="4046" y="133"/>
                  </a:lnTo>
                  <a:lnTo>
                    <a:pt x="4043" y="131"/>
                  </a:lnTo>
                  <a:lnTo>
                    <a:pt x="4039" y="129"/>
                  </a:lnTo>
                  <a:lnTo>
                    <a:pt x="4038" y="129"/>
                  </a:lnTo>
                  <a:lnTo>
                    <a:pt x="4036" y="128"/>
                  </a:lnTo>
                  <a:lnTo>
                    <a:pt x="4034" y="128"/>
                  </a:lnTo>
                  <a:lnTo>
                    <a:pt x="4033" y="128"/>
                  </a:lnTo>
                  <a:lnTo>
                    <a:pt x="4030" y="128"/>
                  </a:lnTo>
                  <a:lnTo>
                    <a:pt x="4026" y="128"/>
                  </a:lnTo>
                  <a:lnTo>
                    <a:pt x="4025" y="128"/>
                  </a:lnTo>
                  <a:lnTo>
                    <a:pt x="4021" y="128"/>
                  </a:lnTo>
                  <a:lnTo>
                    <a:pt x="4018" y="129"/>
                  </a:lnTo>
                  <a:lnTo>
                    <a:pt x="4016" y="129"/>
                  </a:lnTo>
                  <a:lnTo>
                    <a:pt x="4013" y="129"/>
                  </a:lnTo>
                  <a:lnTo>
                    <a:pt x="4010" y="129"/>
                  </a:lnTo>
                  <a:lnTo>
                    <a:pt x="4007" y="128"/>
                  </a:lnTo>
                  <a:lnTo>
                    <a:pt x="4003" y="128"/>
                  </a:lnTo>
                  <a:lnTo>
                    <a:pt x="4000" y="128"/>
                  </a:lnTo>
                  <a:lnTo>
                    <a:pt x="4003" y="126"/>
                  </a:lnTo>
                  <a:lnTo>
                    <a:pt x="4007" y="125"/>
                  </a:lnTo>
                  <a:lnTo>
                    <a:pt x="4010" y="121"/>
                  </a:lnTo>
                  <a:lnTo>
                    <a:pt x="4013" y="120"/>
                  </a:lnTo>
                  <a:lnTo>
                    <a:pt x="4015" y="120"/>
                  </a:lnTo>
                  <a:lnTo>
                    <a:pt x="4018" y="120"/>
                  </a:lnTo>
                  <a:lnTo>
                    <a:pt x="4018" y="118"/>
                  </a:lnTo>
                  <a:lnTo>
                    <a:pt x="4018" y="118"/>
                  </a:lnTo>
                  <a:lnTo>
                    <a:pt x="4020" y="116"/>
                  </a:lnTo>
                  <a:lnTo>
                    <a:pt x="4020" y="115"/>
                  </a:lnTo>
                  <a:lnTo>
                    <a:pt x="4021" y="115"/>
                  </a:lnTo>
                  <a:lnTo>
                    <a:pt x="4025" y="113"/>
                  </a:lnTo>
                  <a:lnTo>
                    <a:pt x="4028" y="113"/>
                  </a:lnTo>
                  <a:lnTo>
                    <a:pt x="4031" y="113"/>
                  </a:lnTo>
                  <a:lnTo>
                    <a:pt x="4034" y="113"/>
                  </a:lnTo>
                  <a:lnTo>
                    <a:pt x="4036" y="113"/>
                  </a:lnTo>
                  <a:close/>
                  <a:moveTo>
                    <a:pt x="415" y="107"/>
                  </a:moveTo>
                  <a:lnTo>
                    <a:pt x="420" y="113"/>
                  </a:lnTo>
                  <a:lnTo>
                    <a:pt x="422" y="113"/>
                  </a:lnTo>
                  <a:lnTo>
                    <a:pt x="422" y="115"/>
                  </a:lnTo>
                  <a:lnTo>
                    <a:pt x="425" y="116"/>
                  </a:lnTo>
                  <a:lnTo>
                    <a:pt x="427" y="118"/>
                  </a:lnTo>
                  <a:lnTo>
                    <a:pt x="430" y="121"/>
                  </a:lnTo>
                  <a:lnTo>
                    <a:pt x="432" y="123"/>
                  </a:lnTo>
                  <a:lnTo>
                    <a:pt x="433" y="126"/>
                  </a:lnTo>
                  <a:lnTo>
                    <a:pt x="433" y="128"/>
                  </a:lnTo>
                  <a:lnTo>
                    <a:pt x="433" y="129"/>
                  </a:lnTo>
                  <a:lnTo>
                    <a:pt x="432" y="129"/>
                  </a:lnTo>
                  <a:lnTo>
                    <a:pt x="419" y="136"/>
                  </a:lnTo>
                  <a:lnTo>
                    <a:pt x="428" y="143"/>
                  </a:lnTo>
                  <a:lnTo>
                    <a:pt x="440" y="152"/>
                  </a:lnTo>
                  <a:lnTo>
                    <a:pt x="446" y="162"/>
                  </a:lnTo>
                  <a:lnTo>
                    <a:pt x="438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9" y="179"/>
                  </a:lnTo>
                  <a:lnTo>
                    <a:pt x="417" y="180"/>
                  </a:lnTo>
                  <a:lnTo>
                    <a:pt x="414" y="182"/>
                  </a:lnTo>
                  <a:lnTo>
                    <a:pt x="412" y="185"/>
                  </a:lnTo>
                  <a:lnTo>
                    <a:pt x="409" y="185"/>
                  </a:lnTo>
                  <a:lnTo>
                    <a:pt x="409" y="185"/>
                  </a:lnTo>
                  <a:lnTo>
                    <a:pt x="405" y="183"/>
                  </a:lnTo>
                  <a:lnTo>
                    <a:pt x="402" y="182"/>
                  </a:lnTo>
                  <a:lnTo>
                    <a:pt x="399" y="182"/>
                  </a:lnTo>
                  <a:lnTo>
                    <a:pt x="396" y="180"/>
                  </a:lnTo>
                  <a:lnTo>
                    <a:pt x="392" y="179"/>
                  </a:lnTo>
                  <a:lnTo>
                    <a:pt x="391" y="177"/>
                  </a:lnTo>
                  <a:lnTo>
                    <a:pt x="391" y="174"/>
                  </a:lnTo>
                  <a:lnTo>
                    <a:pt x="389" y="172"/>
                  </a:lnTo>
                  <a:lnTo>
                    <a:pt x="387" y="169"/>
                  </a:lnTo>
                  <a:lnTo>
                    <a:pt x="387" y="167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71" y="161"/>
                  </a:lnTo>
                  <a:lnTo>
                    <a:pt x="363" y="156"/>
                  </a:lnTo>
                  <a:lnTo>
                    <a:pt x="351" y="147"/>
                  </a:lnTo>
                  <a:lnTo>
                    <a:pt x="353" y="139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5" y="141"/>
                  </a:lnTo>
                  <a:lnTo>
                    <a:pt x="366" y="143"/>
                  </a:lnTo>
                  <a:lnTo>
                    <a:pt x="369" y="144"/>
                  </a:lnTo>
                  <a:lnTo>
                    <a:pt x="371" y="146"/>
                  </a:lnTo>
                  <a:lnTo>
                    <a:pt x="373" y="147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79" y="146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6" y="133"/>
                  </a:lnTo>
                  <a:lnTo>
                    <a:pt x="374" y="123"/>
                  </a:lnTo>
                  <a:lnTo>
                    <a:pt x="373" y="115"/>
                  </a:lnTo>
                  <a:lnTo>
                    <a:pt x="384" y="111"/>
                  </a:lnTo>
                  <a:lnTo>
                    <a:pt x="396" y="116"/>
                  </a:lnTo>
                  <a:lnTo>
                    <a:pt x="401" y="116"/>
                  </a:lnTo>
                  <a:lnTo>
                    <a:pt x="402" y="107"/>
                  </a:lnTo>
                  <a:lnTo>
                    <a:pt x="415" y="107"/>
                  </a:lnTo>
                  <a:close/>
                  <a:moveTo>
                    <a:pt x="491" y="103"/>
                  </a:moveTo>
                  <a:lnTo>
                    <a:pt x="505" y="108"/>
                  </a:lnTo>
                  <a:lnTo>
                    <a:pt x="518" y="108"/>
                  </a:lnTo>
                  <a:lnTo>
                    <a:pt x="522" y="110"/>
                  </a:lnTo>
                  <a:lnTo>
                    <a:pt x="525" y="110"/>
                  </a:lnTo>
                  <a:lnTo>
                    <a:pt x="527" y="111"/>
                  </a:lnTo>
                  <a:lnTo>
                    <a:pt x="530" y="113"/>
                  </a:lnTo>
                  <a:lnTo>
                    <a:pt x="532" y="115"/>
                  </a:lnTo>
                  <a:lnTo>
                    <a:pt x="533" y="115"/>
                  </a:lnTo>
                  <a:lnTo>
                    <a:pt x="523" y="126"/>
                  </a:lnTo>
                  <a:lnTo>
                    <a:pt x="515" y="139"/>
                  </a:lnTo>
                  <a:lnTo>
                    <a:pt x="507" y="146"/>
                  </a:lnTo>
                  <a:lnTo>
                    <a:pt x="491" y="143"/>
                  </a:lnTo>
                  <a:lnTo>
                    <a:pt x="489" y="154"/>
                  </a:lnTo>
                  <a:lnTo>
                    <a:pt x="479" y="161"/>
                  </a:lnTo>
                  <a:lnTo>
                    <a:pt x="464" y="162"/>
                  </a:lnTo>
                  <a:lnTo>
                    <a:pt x="463" y="161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61" y="149"/>
                  </a:lnTo>
                  <a:lnTo>
                    <a:pt x="460" y="146"/>
                  </a:lnTo>
                  <a:lnTo>
                    <a:pt x="460" y="144"/>
                  </a:lnTo>
                  <a:lnTo>
                    <a:pt x="460" y="14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3" y="121"/>
                  </a:lnTo>
                  <a:lnTo>
                    <a:pt x="466" y="120"/>
                  </a:lnTo>
                  <a:lnTo>
                    <a:pt x="468" y="118"/>
                  </a:lnTo>
                  <a:lnTo>
                    <a:pt x="469" y="115"/>
                  </a:lnTo>
                  <a:lnTo>
                    <a:pt x="469" y="111"/>
                  </a:lnTo>
                  <a:lnTo>
                    <a:pt x="469" y="110"/>
                  </a:lnTo>
                  <a:lnTo>
                    <a:pt x="468" y="107"/>
                  </a:lnTo>
                  <a:lnTo>
                    <a:pt x="469" y="105"/>
                  </a:lnTo>
                  <a:lnTo>
                    <a:pt x="469" y="105"/>
                  </a:lnTo>
                  <a:lnTo>
                    <a:pt x="473" y="105"/>
                  </a:lnTo>
                  <a:lnTo>
                    <a:pt x="478" y="105"/>
                  </a:lnTo>
                  <a:lnTo>
                    <a:pt x="481" y="105"/>
                  </a:lnTo>
                  <a:lnTo>
                    <a:pt x="486" y="105"/>
                  </a:lnTo>
                  <a:lnTo>
                    <a:pt x="489" y="103"/>
                  </a:lnTo>
                  <a:lnTo>
                    <a:pt x="491" y="103"/>
                  </a:lnTo>
                  <a:close/>
                  <a:moveTo>
                    <a:pt x="3933" y="100"/>
                  </a:moveTo>
                  <a:lnTo>
                    <a:pt x="3936" y="100"/>
                  </a:lnTo>
                  <a:lnTo>
                    <a:pt x="3938" y="102"/>
                  </a:lnTo>
                  <a:lnTo>
                    <a:pt x="3939" y="103"/>
                  </a:lnTo>
                  <a:lnTo>
                    <a:pt x="3939" y="107"/>
                  </a:lnTo>
                  <a:lnTo>
                    <a:pt x="3943" y="110"/>
                  </a:lnTo>
                  <a:lnTo>
                    <a:pt x="3944" y="113"/>
                  </a:lnTo>
                  <a:lnTo>
                    <a:pt x="3946" y="113"/>
                  </a:lnTo>
                  <a:lnTo>
                    <a:pt x="3948" y="115"/>
                  </a:lnTo>
                  <a:lnTo>
                    <a:pt x="3949" y="115"/>
                  </a:lnTo>
                  <a:lnTo>
                    <a:pt x="3951" y="115"/>
                  </a:lnTo>
                  <a:lnTo>
                    <a:pt x="3953" y="116"/>
                  </a:lnTo>
                  <a:lnTo>
                    <a:pt x="3953" y="118"/>
                  </a:lnTo>
                  <a:lnTo>
                    <a:pt x="3953" y="118"/>
                  </a:lnTo>
                  <a:lnTo>
                    <a:pt x="3939" y="118"/>
                  </a:lnTo>
                  <a:lnTo>
                    <a:pt x="3939" y="115"/>
                  </a:lnTo>
                  <a:lnTo>
                    <a:pt x="3939" y="113"/>
                  </a:lnTo>
                  <a:lnTo>
                    <a:pt x="3938" y="111"/>
                  </a:lnTo>
                  <a:lnTo>
                    <a:pt x="3938" y="110"/>
                  </a:lnTo>
                  <a:lnTo>
                    <a:pt x="3935" y="107"/>
                  </a:lnTo>
                  <a:lnTo>
                    <a:pt x="3933" y="103"/>
                  </a:lnTo>
                  <a:lnTo>
                    <a:pt x="3933" y="102"/>
                  </a:lnTo>
                  <a:lnTo>
                    <a:pt x="3933" y="100"/>
                  </a:lnTo>
                  <a:close/>
                  <a:moveTo>
                    <a:pt x="4002" y="100"/>
                  </a:moveTo>
                  <a:lnTo>
                    <a:pt x="4008" y="100"/>
                  </a:lnTo>
                  <a:lnTo>
                    <a:pt x="4010" y="100"/>
                  </a:lnTo>
                  <a:lnTo>
                    <a:pt x="4011" y="100"/>
                  </a:lnTo>
                  <a:lnTo>
                    <a:pt x="4015" y="102"/>
                  </a:lnTo>
                  <a:lnTo>
                    <a:pt x="4016" y="102"/>
                  </a:lnTo>
                  <a:lnTo>
                    <a:pt x="4018" y="102"/>
                  </a:lnTo>
                  <a:lnTo>
                    <a:pt x="4020" y="102"/>
                  </a:lnTo>
                  <a:lnTo>
                    <a:pt x="4021" y="103"/>
                  </a:lnTo>
                  <a:lnTo>
                    <a:pt x="4020" y="105"/>
                  </a:lnTo>
                  <a:lnTo>
                    <a:pt x="4020" y="105"/>
                  </a:lnTo>
                  <a:lnTo>
                    <a:pt x="4020" y="107"/>
                  </a:lnTo>
                  <a:lnTo>
                    <a:pt x="4018" y="107"/>
                  </a:lnTo>
                  <a:lnTo>
                    <a:pt x="4016" y="108"/>
                  </a:lnTo>
                  <a:lnTo>
                    <a:pt x="4015" y="108"/>
                  </a:lnTo>
                  <a:lnTo>
                    <a:pt x="4013" y="108"/>
                  </a:lnTo>
                  <a:lnTo>
                    <a:pt x="4010" y="108"/>
                  </a:lnTo>
                  <a:lnTo>
                    <a:pt x="4007" y="107"/>
                  </a:lnTo>
                  <a:lnTo>
                    <a:pt x="4005" y="107"/>
                  </a:lnTo>
                  <a:lnTo>
                    <a:pt x="4003" y="107"/>
                  </a:lnTo>
                  <a:lnTo>
                    <a:pt x="4002" y="105"/>
                  </a:lnTo>
                  <a:lnTo>
                    <a:pt x="4000" y="103"/>
                  </a:lnTo>
                  <a:lnTo>
                    <a:pt x="4002" y="102"/>
                  </a:lnTo>
                  <a:lnTo>
                    <a:pt x="4002" y="100"/>
                  </a:lnTo>
                  <a:close/>
                  <a:moveTo>
                    <a:pt x="50" y="93"/>
                  </a:moveTo>
                  <a:lnTo>
                    <a:pt x="72" y="95"/>
                  </a:lnTo>
                  <a:lnTo>
                    <a:pt x="88" y="102"/>
                  </a:lnTo>
                  <a:lnTo>
                    <a:pt x="106" y="107"/>
                  </a:lnTo>
                  <a:lnTo>
                    <a:pt x="121" y="102"/>
                  </a:lnTo>
                  <a:lnTo>
                    <a:pt x="134" y="102"/>
                  </a:lnTo>
                  <a:lnTo>
                    <a:pt x="155" y="115"/>
                  </a:lnTo>
                  <a:lnTo>
                    <a:pt x="157" y="125"/>
                  </a:lnTo>
                  <a:lnTo>
                    <a:pt x="140" y="131"/>
                  </a:lnTo>
                  <a:lnTo>
                    <a:pt x="111" y="141"/>
                  </a:lnTo>
                  <a:lnTo>
                    <a:pt x="111" y="143"/>
                  </a:lnTo>
                  <a:lnTo>
                    <a:pt x="109" y="144"/>
                  </a:lnTo>
                  <a:lnTo>
                    <a:pt x="106" y="146"/>
                  </a:lnTo>
                  <a:lnTo>
                    <a:pt x="104" y="147"/>
                  </a:lnTo>
                  <a:lnTo>
                    <a:pt x="103" y="151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8" y="156"/>
                  </a:lnTo>
                  <a:lnTo>
                    <a:pt x="94" y="157"/>
                  </a:lnTo>
                  <a:lnTo>
                    <a:pt x="91" y="159"/>
                  </a:lnTo>
                  <a:lnTo>
                    <a:pt x="90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1" y="177"/>
                  </a:lnTo>
                  <a:lnTo>
                    <a:pt x="72" y="183"/>
                  </a:lnTo>
                  <a:lnTo>
                    <a:pt x="55" y="183"/>
                  </a:lnTo>
                  <a:lnTo>
                    <a:pt x="42" y="195"/>
                  </a:lnTo>
                  <a:lnTo>
                    <a:pt x="27" y="175"/>
                  </a:lnTo>
                  <a:lnTo>
                    <a:pt x="0" y="167"/>
                  </a:lnTo>
                  <a:lnTo>
                    <a:pt x="21" y="139"/>
                  </a:lnTo>
                  <a:lnTo>
                    <a:pt x="26" y="118"/>
                  </a:lnTo>
                  <a:lnTo>
                    <a:pt x="22" y="103"/>
                  </a:lnTo>
                  <a:lnTo>
                    <a:pt x="22" y="97"/>
                  </a:lnTo>
                  <a:lnTo>
                    <a:pt x="50" y="93"/>
                  </a:lnTo>
                  <a:close/>
                  <a:moveTo>
                    <a:pt x="427" y="89"/>
                  </a:moveTo>
                  <a:lnTo>
                    <a:pt x="432" y="97"/>
                  </a:lnTo>
                  <a:lnTo>
                    <a:pt x="420" y="97"/>
                  </a:lnTo>
                  <a:lnTo>
                    <a:pt x="427" y="89"/>
                  </a:lnTo>
                  <a:close/>
                  <a:moveTo>
                    <a:pt x="325" y="66"/>
                  </a:moveTo>
                  <a:lnTo>
                    <a:pt x="327" y="66"/>
                  </a:lnTo>
                  <a:lnTo>
                    <a:pt x="330" y="67"/>
                  </a:lnTo>
                  <a:lnTo>
                    <a:pt x="332" y="69"/>
                  </a:lnTo>
                  <a:lnTo>
                    <a:pt x="333" y="69"/>
                  </a:lnTo>
                  <a:lnTo>
                    <a:pt x="335" y="71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7"/>
                  </a:lnTo>
                  <a:lnTo>
                    <a:pt x="330" y="79"/>
                  </a:lnTo>
                  <a:lnTo>
                    <a:pt x="320" y="79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0" y="71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4" y="67"/>
                  </a:lnTo>
                  <a:lnTo>
                    <a:pt x="324" y="66"/>
                  </a:lnTo>
                  <a:lnTo>
                    <a:pt x="325" y="66"/>
                  </a:lnTo>
                  <a:close/>
                  <a:moveTo>
                    <a:pt x="474" y="61"/>
                  </a:moveTo>
                  <a:lnTo>
                    <a:pt x="481" y="69"/>
                  </a:lnTo>
                  <a:lnTo>
                    <a:pt x="491" y="75"/>
                  </a:lnTo>
                  <a:lnTo>
                    <a:pt x="487" y="87"/>
                  </a:lnTo>
                  <a:lnTo>
                    <a:pt x="479" y="92"/>
                  </a:lnTo>
                  <a:lnTo>
                    <a:pt x="468" y="87"/>
                  </a:lnTo>
                  <a:lnTo>
                    <a:pt x="456" y="87"/>
                  </a:lnTo>
                  <a:lnTo>
                    <a:pt x="445" y="77"/>
                  </a:lnTo>
                  <a:lnTo>
                    <a:pt x="448" y="69"/>
                  </a:lnTo>
                  <a:lnTo>
                    <a:pt x="464" y="62"/>
                  </a:lnTo>
                  <a:lnTo>
                    <a:pt x="474" y="61"/>
                  </a:lnTo>
                  <a:close/>
                  <a:moveTo>
                    <a:pt x="4098" y="61"/>
                  </a:moveTo>
                  <a:lnTo>
                    <a:pt x="4100" y="64"/>
                  </a:lnTo>
                  <a:lnTo>
                    <a:pt x="4102" y="66"/>
                  </a:lnTo>
                  <a:lnTo>
                    <a:pt x="4105" y="69"/>
                  </a:lnTo>
                  <a:lnTo>
                    <a:pt x="4106" y="69"/>
                  </a:lnTo>
                  <a:lnTo>
                    <a:pt x="4110" y="69"/>
                  </a:lnTo>
                  <a:lnTo>
                    <a:pt x="4111" y="69"/>
                  </a:lnTo>
                  <a:lnTo>
                    <a:pt x="4115" y="69"/>
                  </a:lnTo>
                  <a:lnTo>
                    <a:pt x="4115" y="67"/>
                  </a:lnTo>
                  <a:lnTo>
                    <a:pt x="4115" y="66"/>
                  </a:lnTo>
                  <a:lnTo>
                    <a:pt x="4115" y="66"/>
                  </a:lnTo>
                  <a:lnTo>
                    <a:pt x="4116" y="66"/>
                  </a:lnTo>
                  <a:lnTo>
                    <a:pt x="4118" y="64"/>
                  </a:lnTo>
                  <a:lnTo>
                    <a:pt x="4121" y="64"/>
                  </a:lnTo>
                  <a:lnTo>
                    <a:pt x="4124" y="66"/>
                  </a:lnTo>
                  <a:lnTo>
                    <a:pt x="4128" y="66"/>
                  </a:lnTo>
                  <a:lnTo>
                    <a:pt x="4128" y="74"/>
                  </a:lnTo>
                  <a:lnTo>
                    <a:pt x="4129" y="74"/>
                  </a:lnTo>
                  <a:lnTo>
                    <a:pt x="4131" y="74"/>
                  </a:lnTo>
                  <a:lnTo>
                    <a:pt x="4136" y="74"/>
                  </a:lnTo>
                  <a:lnTo>
                    <a:pt x="4138" y="74"/>
                  </a:lnTo>
                  <a:lnTo>
                    <a:pt x="4139" y="74"/>
                  </a:lnTo>
                  <a:lnTo>
                    <a:pt x="4141" y="74"/>
                  </a:lnTo>
                  <a:lnTo>
                    <a:pt x="4144" y="74"/>
                  </a:lnTo>
                  <a:lnTo>
                    <a:pt x="4147" y="74"/>
                  </a:lnTo>
                  <a:lnTo>
                    <a:pt x="4149" y="72"/>
                  </a:lnTo>
                  <a:lnTo>
                    <a:pt x="4151" y="72"/>
                  </a:lnTo>
                  <a:lnTo>
                    <a:pt x="4156" y="72"/>
                  </a:lnTo>
                  <a:lnTo>
                    <a:pt x="4159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5"/>
                  </a:lnTo>
                  <a:lnTo>
                    <a:pt x="4162" y="77"/>
                  </a:lnTo>
                  <a:lnTo>
                    <a:pt x="4162" y="84"/>
                  </a:lnTo>
                  <a:lnTo>
                    <a:pt x="4160" y="84"/>
                  </a:lnTo>
                  <a:lnTo>
                    <a:pt x="4157" y="84"/>
                  </a:lnTo>
                  <a:lnTo>
                    <a:pt x="4156" y="84"/>
                  </a:lnTo>
                  <a:lnTo>
                    <a:pt x="4154" y="84"/>
                  </a:lnTo>
                  <a:lnTo>
                    <a:pt x="4154" y="84"/>
                  </a:lnTo>
                  <a:lnTo>
                    <a:pt x="4152" y="85"/>
                  </a:lnTo>
                  <a:lnTo>
                    <a:pt x="4152" y="87"/>
                  </a:lnTo>
                  <a:lnTo>
                    <a:pt x="4151" y="89"/>
                  </a:lnTo>
                  <a:lnTo>
                    <a:pt x="4151" y="89"/>
                  </a:lnTo>
                  <a:lnTo>
                    <a:pt x="4149" y="90"/>
                  </a:lnTo>
                  <a:lnTo>
                    <a:pt x="4147" y="90"/>
                  </a:lnTo>
                  <a:lnTo>
                    <a:pt x="4146" y="90"/>
                  </a:lnTo>
                  <a:lnTo>
                    <a:pt x="4142" y="90"/>
                  </a:lnTo>
                  <a:lnTo>
                    <a:pt x="4139" y="90"/>
                  </a:lnTo>
                  <a:lnTo>
                    <a:pt x="4136" y="90"/>
                  </a:lnTo>
                  <a:lnTo>
                    <a:pt x="4134" y="89"/>
                  </a:lnTo>
                  <a:lnTo>
                    <a:pt x="4133" y="89"/>
                  </a:lnTo>
                  <a:lnTo>
                    <a:pt x="4131" y="89"/>
                  </a:lnTo>
                  <a:lnTo>
                    <a:pt x="4129" y="87"/>
                  </a:lnTo>
                  <a:lnTo>
                    <a:pt x="4129" y="87"/>
                  </a:lnTo>
                  <a:lnTo>
                    <a:pt x="4128" y="85"/>
                  </a:lnTo>
                  <a:lnTo>
                    <a:pt x="4126" y="84"/>
                  </a:lnTo>
                  <a:lnTo>
                    <a:pt x="4124" y="84"/>
                  </a:lnTo>
                  <a:lnTo>
                    <a:pt x="4123" y="82"/>
                  </a:lnTo>
                  <a:lnTo>
                    <a:pt x="4121" y="80"/>
                  </a:lnTo>
                  <a:lnTo>
                    <a:pt x="4118" y="82"/>
                  </a:lnTo>
                  <a:lnTo>
                    <a:pt x="4116" y="82"/>
                  </a:lnTo>
                  <a:lnTo>
                    <a:pt x="4113" y="84"/>
                  </a:lnTo>
                  <a:lnTo>
                    <a:pt x="4111" y="84"/>
                  </a:lnTo>
                  <a:lnTo>
                    <a:pt x="4108" y="84"/>
                  </a:lnTo>
                  <a:lnTo>
                    <a:pt x="4105" y="84"/>
                  </a:lnTo>
                  <a:lnTo>
                    <a:pt x="4103" y="82"/>
                  </a:lnTo>
                  <a:lnTo>
                    <a:pt x="4103" y="82"/>
                  </a:lnTo>
                  <a:lnTo>
                    <a:pt x="4102" y="80"/>
                  </a:lnTo>
                  <a:lnTo>
                    <a:pt x="4102" y="80"/>
                  </a:lnTo>
                  <a:lnTo>
                    <a:pt x="4098" y="79"/>
                  </a:lnTo>
                  <a:lnTo>
                    <a:pt x="4095" y="77"/>
                  </a:lnTo>
                  <a:lnTo>
                    <a:pt x="4095" y="77"/>
                  </a:lnTo>
                  <a:lnTo>
                    <a:pt x="4095" y="75"/>
                  </a:lnTo>
                  <a:lnTo>
                    <a:pt x="4095" y="75"/>
                  </a:lnTo>
                  <a:lnTo>
                    <a:pt x="4095" y="61"/>
                  </a:lnTo>
                  <a:lnTo>
                    <a:pt x="4098" y="61"/>
                  </a:lnTo>
                  <a:close/>
                  <a:moveTo>
                    <a:pt x="3935" y="56"/>
                  </a:moveTo>
                  <a:lnTo>
                    <a:pt x="3935" y="56"/>
                  </a:lnTo>
                  <a:lnTo>
                    <a:pt x="3936" y="56"/>
                  </a:lnTo>
                  <a:lnTo>
                    <a:pt x="3938" y="57"/>
                  </a:lnTo>
                  <a:lnTo>
                    <a:pt x="3939" y="57"/>
                  </a:lnTo>
                  <a:lnTo>
                    <a:pt x="3941" y="57"/>
                  </a:lnTo>
                  <a:lnTo>
                    <a:pt x="3941" y="61"/>
                  </a:lnTo>
                  <a:lnTo>
                    <a:pt x="3939" y="62"/>
                  </a:lnTo>
                  <a:lnTo>
                    <a:pt x="3941" y="64"/>
                  </a:lnTo>
                  <a:lnTo>
                    <a:pt x="3941" y="66"/>
                  </a:lnTo>
                  <a:lnTo>
                    <a:pt x="3939" y="67"/>
                  </a:lnTo>
                  <a:lnTo>
                    <a:pt x="3939" y="69"/>
                  </a:lnTo>
                  <a:lnTo>
                    <a:pt x="3938" y="69"/>
                  </a:lnTo>
                  <a:lnTo>
                    <a:pt x="3936" y="69"/>
                  </a:lnTo>
                  <a:lnTo>
                    <a:pt x="3935" y="67"/>
                  </a:lnTo>
                  <a:lnTo>
                    <a:pt x="3935" y="67"/>
                  </a:lnTo>
                  <a:lnTo>
                    <a:pt x="3933" y="66"/>
                  </a:lnTo>
                  <a:lnTo>
                    <a:pt x="3931" y="66"/>
                  </a:lnTo>
                  <a:lnTo>
                    <a:pt x="3931" y="64"/>
                  </a:lnTo>
                  <a:lnTo>
                    <a:pt x="3931" y="59"/>
                  </a:lnTo>
                  <a:lnTo>
                    <a:pt x="3931" y="57"/>
                  </a:lnTo>
                  <a:lnTo>
                    <a:pt x="3933" y="56"/>
                  </a:lnTo>
                  <a:lnTo>
                    <a:pt x="3935" y="56"/>
                  </a:lnTo>
                  <a:close/>
                  <a:moveTo>
                    <a:pt x="122" y="49"/>
                  </a:moveTo>
                  <a:lnTo>
                    <a:pt x="114" y="64"/>
                  </a:lnTo>
                  <a:lnTo>
                    <a:pt x="99" y="62"/>
                  </a:lnTo>
                  <a:lnTo>
                    <a:pt x="108" y="53"/>
                  </a:lnTo>
                  <a:lnTo>
                    <a:pt x="122" y="49"/>
                  </a:lnTo>
                  <a:close/>
                  <a:moveTo>
                    <a:pt x="3993" y="48"/>
                  </a:moveTo>
                  <a:lnTo>
                    <a:pt x="3995" y="48"/>
                  </a:lnTo>
                  <a:lnTo>
                    <a:pt x="3995" y="48"/>
                  </a:lnTo>
                  <a:lnTo>
                    <a:pt x="3995" y="49"/>
                  </a:lnTo>
                  <a:lnTo>
                    <a:pt x="3995" y="51"/>
                  </a:lnTo>
                  <a:lnTo>
                    <a:pt x="3997" y="51"/>
                  </a:lnTo>
                  <a:lnTo>
                    <a:pt x="3998" y="53"/>
                  </a:lnTo>
                  <a:lnTo>
                    <a:pt x="3998" y="54"/>
                  </a:lnTo>
                  <a:lnTo>
                    <a:pt x="4000" y="56"/>
                  </a:lnTo>
                  <a:lnTo>
                    <a:pt x="4000" y="56"/>
                  </a:lnTo>
                  <a:lnTo>
                    <a:pt x="4002" y="57"/>
                  </a:lnTo>
                  <a:lnTo>
                    <a:pt x="4002" y="59"/>
                  </a:lnTo>
                  <a:lnTo>
                    <a:pt x="4003" y="59"/>
                  </a:lnTo>
                  <a:lnTo>
                    <a:pt x="4005" y="59"/>
                  </a:lnTo>
                  <a:lnTo>
                    <a:pt x="4008" y="59"/>
                  </a:lnTo>
                  <a:lnTo>
                    <a:pt x="4011" y="59"/>
                  </a:lnTo>
                  <a:lnTo>
                    <a:pt x="4015" y="59"/>
                  </a:lnTo>
                  <a:lnTo>
                    <a:pt x="4018" y="59"/>
                  </a:lnTo>
                  <a:lnTo>
                    <a:pt x="4018" y="51"/>
                  </a:lnTo>
                  <a:lnTo>
                    <a:pt x="4020" y="49"/>
                  </a:lnTo>
                  <a:lnTo>
                    <a:pt x="4021" y="49"/>
                  </a:lnTo>
                  <a:lnTo>
                    <a:pt x="4025" y="49"/>
                  </a:lnTo>
                  <a:lnTo>
                    <a:pt x="4028" y="49"/>
                  </a:lnTo>
                  <a:lnTo>
                    <a:pt x="4030" y="51"/>
                  </a:lnTo>
                  <a:lnTo>
                    <a:pt x="4031" y="51"/>
                  </a:lnTo>
                  <a:lnTo>
                    <a:pt x="4034" y="51"/>
                  </a:lnTo>
                  <a:lnTo>
                    <a:pt x="4038" y="51"/>
                  </a:lnTo>
                  <a:lnTo>
                    <a:pt x="4038" y="53"/>
                  </a:lnTo>
                  <a:lnTo>
                    <a:pt x="4039" y="54"/>
                  </a:lnTo>
                  <a:lnTo>
                    <a:pt x="4038" y="56"/>
                  </a:lnTo>
                  <a:lnTo>
                    <a:pt x="4036" y="57"/>
                  </a:lnTo>
                  <a:lnTo>
                    <a:pt x="4036" y="61"/>
                  </a:lnTo>
                  <a:lnTo>
                    <a:pt x="4034" y="61"/>
                  </a:lnTo>
                  <a:lnTo>
                    <a:pt x="4033" y="62"/>
                  </a:lnTo>
                  <a:lnTo>
                    <a:pt x="4033" y="62"/>
                  </a:lnTo>
                  <a:lnTo>
                    <a:pt x="4033" y="72"/>
                  </a:lnTo>
                  <a:lnTo>
                    <a:pt x="4034" y="72"/>
                  </a:lnTo>
                  <a:lnTo>
                    <a:pt x="4036" y="72"/>
                  </a:lnTo>
                  <a:lnTo>
                    <a:pt x="4039" y="72"/>
                  </a:lnTo>
                  <a:lnTo>
                    <a:pt x="4043" y="72"/>
                  </a:lnTo>
                  <a:lnTo>
                    <a:pt x="4043" y="69"/>
                  </a:lnTo>
                  <a:lnTo>
                    <a:pt x="4043" y="66"/>
                  </a:lnTo>
                  <a:lnTo>
                    <a:pt x="4043" y="62"/>
                  </a:lnTo>
                  <a:lnTo>
                    <a:pt x="4044" y="61"/>
                  </a:lnTo>
                  <a:lnTo>
                    <a:pt x="4046" y="61"/>
                  </a:lnTo>
                  <a:lnTo>
                    <a:pt x="4046" y="59"/>
                  </a:lnTo>
                  <a:lnTo>
                    <a:pt x="4048" y="57"/>
                  </a:lnTo>
                  <a:lnTo>
                    <a:pt x="4048" y="56"/>
                  </a:lnTo>
                  <a:lnTo>
                    <a:pt x="4049" y="56"/>
                  </a:lnTo>
                  <a:lnTo>
                    <a:pt x="4051" y="54"/>
                  </a:lnTo>
                  <a:lnTo>
                    <a:pt x="4052" y="54"/>
                  </a:lnTo>
                  <a:lnTo>
                    <a:pt x="4054" y="54"/>
                  </a:lnTo>
                  <a:lnTo>
                    <a:pt x="4057" y="56"/>
                  </a:lnTo>
                  <a:lnTo>
                    <a:pt x="4061" y="56"/>
                  </a:lnTo>
                  <a:lnTo>
                    <a:pt x="4062" y="56"/>
                  </a:lnTo>
                  <a:lnTo>
                    <a:pt x="4066" y="56"/>
                  </a:lnTo>
                  <a:lnTo>
                    <a:pt x="4067" y="56"/>
                  </a:lnTo>
                  <a:lnTo>
                    <a:pt x="4069" y="56"/>
                  </a:lnTo>
                  <a:lnTo>
                    <a:pt x="4070" y="56"/>
                  </a:lnTo>
                  <a:lnTo>
                    <a:pt x="4070" y="57"/>
                  </a:lnTo>
                  <a:lnTo>
                    <a:pt x="4070" y="59"/>
                  </a:lnTo>
                  <a:lnTo>
                    <a:pt x="4072" y="59"/>
                  </a:lnTo>
                  <a:lnTo>
                    <a:pt x="4074" y="59"/>
                  </a:lnTo>
                  <a:lnTo>
                    <a:pt x="4077" y="59"/>
                  </a:lnTo>
                  <a:lnTo>
                    <a:pt x="4077" y="61"/>
                  </a:lnTo>
                  <a:lnTo>
                    <a:pt x="4077" y="62"/>
                  </a:lnTo>
                  <a:lnTo>
                    <a:pt x="4075" y="64"/>
                  </a:lnTo>
                  <a:lnTo>
                    <a:pt x="4075" y="66"/>
                  </a:lnTo>
                  <a:lnTo>
                    <a:pt x="4074" y="67"/>
                  </a:lnTo>
                  <a:lnTo>
                    <a:pt x="4072" y="69"/>
                  </a:lnTo>
                  <a:lnTo>
                    <a:pt x="4070" y="71"/>
                  </a:lnTo>
                  <a:lnTo>
                    <a:pt x="4070" y="72"/>
                  </a:lnTo>
                  <a:lnTo>
                    <a:pt x="4070" y="75"/>
                  </a:lnTo>
                  <a:lnTo>
                    <a:pt x="4070" y="77"/>
                  </a:lnTo>
                  <a:lnTo>
                    <a:pt x="4070" y="80"/>
                  </a:lnTo>
                  <a:lnTo>
                    <a:pt x="4057" y="80"/>
                  </a:lnTo>
                  <a:lnTo>
                    <a:pt x="4056" y="80"/>
                  </a:lnTo>
                  <a:lnTo>
                    <a:pt x="4054" y="80"/>
                  </a:lnTo>
                  <a:lnTo>
                    <a:pt x="4051" y="79"/>
                  </a:lnTo>
                  <a:lnTo>
                    <a:pt x="4051" y="79"/>
                  </a:lnTo>
                  <a:lnTo>
                    <a:pt x="4049" y="77"/>
                  </a:lnTo>
                  <a:lnTo>
                    <a:pt x="4048" y="77"/>
                  </a:lnTo>
                  <a:lnTo>
                    <a:pt x="4046" y="77"/>
                  </a:lnTo>
                  <a:lnTo>
                    <a:pt x="4044" y="77"/>
                  </a:lnTo>
                  <a:lnTo>
                    <a:pt x="4043" y="77"/>
                  </a:lnTo>
                  <a:lnTo>
                    <a:pt x="4041" y="79"/>
                  </a:lnTo>
                  <a:lnTo>
                    <a:pt x="4039" y="80"/>
                  </a:lnTo>
                  <a:lnTo>
                    <a:pt x="4038" y="82"/>
                  </a:lnTo>
                  <a:lnTo>
                    <a:pt x="4036" y="84"/>
                  </a:lnTo>
                  <a:lnTo>
                    <a:pt x="4033" y="84"/>
                  </a:lnTo>
                  <a:lnTo>
                    <a:pt x="4031" y="84"/>
                  </a:lnTo>
                  <a:lnTo>
                    <a:pt x="4030" y="84"/>
                  </a:lnTo>
                  <a:lnTo>
                    <a:pt x="4030" y="82"/>
                  </a:lnTo>
                  <a:lnTo>
                    <a:pt x="4028" y="82"/>
                  </a:lnTo>
                  <a:lnTo>
                    <a:pt x="4028" y="80"/>
                  </a:lnTo>
                  <a:lnTo>
                    <a:pt x="4026" y="80"/>
                  </a:lnTo>
                  <a:lnTo>
                    <a:pt x="4025" y="80"/>
                  </a:lnTo>
                  <a:lnTo>
                    <a:pt x="4023" y="80"/>
                  </a:lnTo>
                  <a:lnTo>
                    <a:pt x="4021" y="80"/>
                  </a:lnTo>
                  <a:lnTo>
                    <a:pt x="4021" y="82"/>
                  </a:lnTo>
                  <a:lnTo>
                    <a:pt x="4021" y="82"/>
                  </a:lnTo>
                  <a:lnTo>
                    <a:pt x="4021" y="84"/>
                  </a:lnTo>
                  <a:lnTo>
                    <a:pt x="4016" y="84"/>
                  </a:lnTo>
                  <a:lnTo>
                    <a:pt x="4013" y="84"/>
                  </a:lnTo>
                  <a:lnTo>
                    <a:pt x="4010" y="85"/>
                  </a:lnTo>
                  <a:lnTo>
                    <a:pt x="4007" y="85"/>
                  </a:lnTo>
                  <a:lnTo>
                    <a:pt x="4003" y="85"/>
                  </a:lnTo>
                  <a:lnTo>
                    <a:pt x="4000" y="85"/>
                  </a:lnTo>
                  <a:lnTo>
                    <a:pt x="3997" y="84"/>
                  </a:lnTo>
                  <a:lnTo>
                    <a:pt x="3995" y="80"/>
                  </a:lnTo>
                  <a:lnTo>
                    <a:pt x="3993" y="82"/>
                  </a:lnTo>
                  <a:lnTo>
                    <a:pt x="3993" y="84"/>
                  </a:lnTo>
                  <a:lnTo>
                    <a:pt x="3992" y="84"/>
                  </a:lnTo>
                  <a:lnTo>
                    <a:pt x="3992" y="85"/>
                  </a:lnTo>
                  <a:lnTo>
                    <a:pt x="3992" y="87"/>
                  </a:lnTo>
                  <a:lnTo>
                    <a:pt x="3992" y="92"/>
                  </a:lnTo>
                  <a:lnTo>
                    <a:pt x="3987" y="93"/>
                  </a:lnTo>
                  <a:lnTo>
                    <a:pt x="3984" y="93"/>
                  </a:lnTo>
                  <a:lnTo>
                    <a:pt x="3982" y="93"/>
                  </a:lnTo>
                  <a:lnTo>
                    <a:pt x="3979" y="93"/>
                  </a:lnTo>
                  <a:lnTo>
                    <a:pt x="3979" y="92"/>
                  </a:lnTo>
                  <a:lnTo>
                    <a:pt x="3977" y="90"/>
                  </a:lnTo>
                  <a:lnTo>
                    <a:pt x="3977" y="89"/>
                  </a:lnTo>
                  <a:lnTo>
                    <a:pt x="3975" y="85"/>
                  </a:lnTo>
                  <a:lnTo>
                    <a:pt x="3974" y="84"/>
                  </a:lnTo>
                  <a:lnTo>
                    <a:pt x="3971" y="82"/>
                  </a:lnTo>
                  <a:lnTo>
                    <a:pt x="3969" y="82"/>
                  </a:lnTo>
                  <a:lnTo>
                    <a:pt x="3967" y="82"/>
                  </a:lnTo>
                  <a:lnTo>
                    <a:pt x="3966" y="80"/>
                  </a:lnTo>
                  <a:lnTo>
                    <a:pt x="3964" y="80"/>
                  </a:lnTo>
                  <a:lnTo>
                    <a:pt x="3962" y="79"/>
                  </a:lnTo>
                  <a:lnTo>
                    <a:pt x="3961" y="79"/>
                  </a:lnTo>
                  <a:lnTo>
                    <a:pt x="3961" y="77"/>
                  </a:lnTo>
                  <a:lnTo>
                    <a:pt x="3959" y="75"/>
                  </a:lnTo>
                  <a:lnTo>
                    <a:pt x="3959" y="74"/>
                  </a:lnTo>
                  <a:lnTo>
                    <a:pt x="3957" y="72"/>
                  </a:lnTo>
                  <a:lnTo>
                    <a:pt x="3959" y="75"/>
                  </a:lnTo>
                  <a:lnTo>
                    <a:pt x="3961" y="72"/>
                  </a:lnTo>
                  <a:lnTo>
                    <a:pt x="3961" y="71"/>
                  </a:lnTo>
                  <a:lnTo>
                    <a:pt x="3961" y="69"/>
                  </a:lnTo>
                  <a:lnTo>
                    <a:pt x="3962" y="67"/>
                  </a:lnTo>
                  <a:lnTo>
                    <a:pt x="3962" y="64"/>
                  </a:lnTo>
                  <a:lnTo>
                    <a:pt x="3964" y="62"/>
                  </a:lnTo>
                  <a:lnTo>
                    <a:pt x="3964" y="61"/>
                  </a:lnTo>
                  <a:lnTo>
                    <a:pt x="3966" y="59"/>
                  </a:lnTo>
                  <a:lnTo>
                    <a:pt x="3967" y="56"/>
                  </a:lnTo>
                  <a:lnTo>
                    <a:pt x="3967" y="53"/>
                  </a:lnTo>
                  <a:lnTo>
                    <a:pt x="3967" y="51"/>
                  </a:lnTo>
                  <a:lnTo>
                    <a:pt x="3966" y="48"/>
                  </a:lnTo>
                  <a:lnTo>
                    <a:pt x="3972" y="48"/>
                  </a:lnTo>
                  <a:lnTo>
                    <a:pt x="3977" y="48"/>
                  </a:lnTo>
                  <a:lnTo>
                    <a:pt x="3982" y="48"/>
                  </a:lnTo>
                  <a:lnTo>
                    <a:pt x="3984" y="48"/>
                  </a:lnTo>
                  <a:lnTo>
                    <a:pt x="3985" y="48"/>
                  </a:lnTo>
                  <a:lnTo>
                    <a:pt x="3990" y="48"/>
                  </a:lnTo>
                  <a:lnTo>
                    <a:pt x="3992" y="48"/>
                  </a:lnTo>
                  <a:lnTo>
                    <a:pt x="3993" y="48"/>
                  </a:lnTo>
                  <a:close/>
                  <a:moveTo>
                    <a:pt x="512" y="28"/>
                  </a:moveTo>
                  <a:lnTo>
                    <a:pt x="532" y="28"/>
                  </a:lnTo>
                  <a:lnTo>
                    <a:pt x="538" y="39"/>
                  </a:lnTo>
                  <a:lnTo>
                    <a:pt x="540" y="51"/>
                  </a:lnTo>
                  <a:lnTo>
                    <a:pt x="554" y="62"/>
                  </a:lnTo>
                  <a:lnTo>
                    <a:pt x="572" y="62"/>
                  </a:lnTo>
                  <a:lnTo>
                    <a:pt x="594" y="66"/>
                  </a:lnTo>
                  <a:lnTo>
                    <a:pt x="610" y="64"/>
                  </a:lnTo>
                  <a:lnTo>
                    <a:pt x="635" y="59"/>
                  </a:lnTo>
                  <a:lnTo>
                    <a:pt x="651" y="54"/>
                  </a:lnTo>
                  <a:lnTo>
                    <a:pt x="672" y="59"/>
                  </a:lnTo>
                  <a:lnTo>
                    <a:pt x="694" y="64"/>
                  </a:lnTo>
                  <a:lnTo>
                    <a:pt x="695" y="77"/>
                  </a:lnTo>
                  <a:lnTo>
                    <a:pt x="695" y="77"/>
                  </a:lnTo>
                  <a:lnTo>
                    <a:pt x="694" y="77"/>
                  </a:lnTo>
                  <a:lnTo>
                    <a:pt x="690" y="79"/>
                  </a:lnTo>
                  <a:lnTo>
                    <a:pt x="689" y="80"/>
                  </a:lnTo>
                  <a:lnTo>
                    <a:pt x="687" y="82"/>
                  </a:lnTo>
                  <a:lnTo>
                    <a:pt x="687" y="84"/>
                  </a:lnTo>
                  <a:lnTo>
                    <a:pt x="687" y="87"/>
                  </a:lnTo>
                  <a:lnTo>
                    <a:pt x="689" y="89"/>
                  </a:lnTo>
                  <a:lnTo>
                    <a:pt x="687" y="90"/>
                  </a:lnTo>
                  <a:lnTo>
                    <a:pt x="685" y="90"/>
                  </a:lnTo>
                  <a:lnTo>
                    <a:pt x="684" y="90"/>
                  </a:lnTo>
                  <a:lnTo>
                    <a:pt x="679" y="92"/>
                  </a:lnTo>
                  <a:lnTo>
                    <a:pt x="676" y="92"/>
                  </a:lnTo>
                  <a:lnTo>
                    <a:pt x="671" y="92"/>
                  </a:lnTo>
                  <a:lnTo>
                    <a:pt x="667" y="92"/>
                  </a:lnTo>
                  <a:lnTo>
                    <a:pt x="664" y="93"/>
                  </a:lnTo>
                  <a:lnTo>
                    <a:pt x="662" y="93"/>
                  </a:lnTo>
                  <a:lnTo>
                    <a:pt x="649" y="93"/>
                  </a:lnTo>
                  <a:lnTo>
                    <a:pt x="641" y="87"/>
                  </a:lnTo>
                  <a:lnTo>
                    <a:pt x="636" y="93"/>
                  </a:lnTo>
                  <a:lnTo>
                    <a:pt x="625" y="97"/>
                  </a:lnTo>
                  <a:lnTo>
                    <a:pt x="599" y="97"/>
                  </a:lnTo>
                  <a:lnTo>
                    <a:pt x="597" y="97"/>
                  </a:lnTo>
                  <a:lnTo>
                    <a:pt x="594" y="97"/>
                  </a:lnTo>
                  <a:lnTo>
                    <a:pt x="590" y="97"/>
                  </a:lnTo>
                  <a:lnTo>
                    <a:pt x="586" y="97"/>
                  </a:lnTo>
                  <a:lnTo>
                    <a:pt x="582" y="97"/>
                  </a:lnTo>
                  <a:lnTo>
                    <a:pt x="577" y="97"/>
                  </a:lnTo>
                  <a:lnTo>
                    <a:pt x="576" y="95"/>
                  </a:lnTo>
                  <a:lnTo>
                    <a:pt x="572" y="93"/>
                  </a:lnTo>
                  <a:lnTo>
                    <a:pt x="571" y="92"/>
                  </a:lnTo>
                  <a:lnTo>
                    <a:pt x="568" y="89"/>
                  </a:lnTo>
                  <a:lnTo>
                    <a:pt x="564" y="87"/>
                  </a:lnTo>
                  <a:lnTo>
                    <a:pt x="563" y="85"/>
                  </a:lnTo>
                  <a:lnTo>
                    <a:pt x="561" y="85"/>
                  </a:lnTo>
                  <a:lnTo>
                    <a:pt x="551" y="92"/>
                  </a:lnTo>
                  <a:lnTo>
                    <a:pt x="530" y="93"/>
                  </a:lnTo>
                  <a:lnTo>
                    <a:pt x="515" y="84"/>
                  </a:lnTo>
                  <a:lnTo>
                    <a:pt x="507" y="74"/>
                  </a:lnTo>
                  <a:lnTo>
                    <a:pt x="514" y="61"/>
                  </a:lnTo>
                  <a:lnTo>
                    <a:pt x="514" y="61"/>
                  </a:lnTo>
                  <a:lnTo>
                    <a:pt x="512" y="59"/>
                  </a:lnTo>
                  <a:lnTo>
                    <a:pt x="510" y="56"/>
                  </a:lnTo>
                  <a:lnTo>
                    <a:pt x="507" y="53"/>
                  </a:lnTo>
                  <a:lnTo>
                    <a:pt x="505" y="49"/>
                  </a:lnTo>
                  <a:lnTo>
                    <a:pt x="505" y="46"/>
                  </a:lnTo>
                  <a:lnTo>
                    <a:pt x="504" y="44"/>
                  </a:lnTo>
                  <a:lnTo>
                    <a:pt x="502" y="41"/>
                  </a:lnTo>
                  <a:lnTo>
                    <a:pt x="502" y="38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9" y="30"/>
                  </a:lnTo>
                  <a:lnTo>
                    <a:pt x="512" y="28"/>
                  </a:lnTo>
                  <a:close/>
                  <a:moveTo>
                    <a:pt x="247" y="23"/>
                  </a:moveTo>
                  <a:lnTo>
                    <a:pt x="260" y="23"/>
                  </a:lnTo>
                  <a:lnTo>
                    <a:pt x="265" y="33"/>
                  </a:lnTo>
                  <a:lnTo>
                    <a:pt x="265" y="41"/>
                  </a:lnTo>
                  <a:lnTo>
                    <a:pt x="278" y="51"/>
                  </a:lnTo>
                  <a:lnTo>
                    <a:pt x="288" y="56"/>
                  </a:lnTo>
                  <a:lnTo>
                    <a:pt x="289" y="48"/>
                  </a:lnTo>
                  <a:lnTo>
                    <a:pt x="299" y="48"/>
                  </a:lnTo>
                  <a:lnTo>
                    <a:pt x="306" y="54"/>
                  </a:lnTo>
                  <a:lnTo>
                    <a:pt x="301" y="71"/>
                  </a:lnTo>
                  <a:lnTo>
                    <a:pt x="293" y="80"/>
                  </a:lnTo>
                  <a:lnTo>
                    <a:pt x="255" y="80"/>
                  </a:lnTo>
                  <a:lnTo>
                    <a:pt x="242" y="80"/>
                  </a:lnTo>
                  <a:lnTo>
                    <a:pt x="229" y="90"/>
                  </a:lnTo>
                  <a:lnTo>
                    <a:pt x="209" y="98"/>
                  </a:lnTo>
                  <a:lnTo>
                    <a:pt x="189" y="98"/>
                  </a:lnTo>
                  <a:lnTo>
                    <a:pt x="180" y="93"/>
                  </a:lnTo>
                  <a:lnTo>
                    <a:pt x="178" y="87"/>
                  </a:lnTo>
                  <a:lnTo>
                    <a:pt x="188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12" y="80"/>
                  </a:lnTo>
                  <a:lnTo>
                    <a:pt x="216" y="80"/>
                  </a:lnTo>
                  <a:lnTo>
                    <a:pt x="219" y="77"/>
                  </a:lnTo>
                  <a:lnTo>
                    <a:pt x="206" y="77"/>
                  </a:lnTo>
                  <a:lnTo>
                    <a:pt x="185" y="74"/>
                  </a:lnTo>
                  <a:lnTo>
                    <a:pt x="173" y="79"/>
                  </a:lnTo>
                  <a:lnTo>
                    <a:pt x="160" y="80"/>
                  </a:lnTo>
                  <a:lnTo>
                    <a:pt x="145" y="77"/>
                  </a:lnTo>
                  <a:lnTo>
                    <a:pt x="127" y="75"/>
                  </a:lnTo>
                  <a:lnTo>
                    <a:pt x="126" y="66"/>
                  </a:lnTo>
                  <a:lnTo>
                    <a:pt x="135" y="57"/>
                  </a:lnTo>
                  <a:lnTo>
                    <a:pt x="142" y="49"/>
                  </a:lnTo>
                  <a:lnTo>
                    <a:pt x="150" y="39"/>
                  </a:lnTo>
                  <a:lnTo>
                    <a:pt x="165" y="35"/>
                  </a:lnTo>
                  <a:lnTo>
                    <a:pt x="173" y="36"/>
                  </a:lnTo>
                  <a:lnTo>
                    <a:pt x="185" y="41"/>
                  </a:lnTo>
                  <a:lnTo>
                    <a:pt x="196" y="41"/>
                  </a:lnTo>
                  <a:lnTo>
                    <a:pt x="207" y="46"/>
                  </a:lnTo>
                  <a:lnTo>
                    <a:pt x="219" y="59"/>
                  </a:lnTo>
                  <a:lnTo>
                    <a:pt x="229" y="64"/>
                  </a:lnTo>
                  <a:lnTo>
                    <a:pt x="243" y="64"/>
                  </a:lnTo>
                  <a:lnTo>
                    <a:pt x="245" y="64"/>
                  </a:lnTo>
                  <a:lnTo>
                    <a:pt x="248" y="64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5" y="62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42" y="56"/>
                  </a:lnTo>
                  <a:lnTo>
                    <a:pt x="242" y="54"/>
                  </a:lnTo>
                  <a:lnTo>
                    <a:pt x="243" y="53"/>
                  </a:lnTo>
                  <a:lnTo>
                    <a:pt x="243" y="48"/>
                  </a:lnTo>
                  <a:lnTo>
                    <a:pt x="243" y="44"/>
                  </a:lnTo>
                  <a:lnTo>
                    <a:pt x="235" y="38"/>
                  </a:lnTo>
                  <a:lnTo>
                    <a:pt x="234" y="31"/>
                  </a:lnTo>
                  <a:lnTo>
                    <a:pt x="243" y="30"/>
                  </a:lnTo>
                  <a:lnTo>
                    <a:pt x="247" y="23"/>
                  </a:lnTo>
                  <a:close/>
                  <a:moveTo>
                    <a:pt x="322" y="23"/>
                  </a:moveTo>
                  <a:lnTo>
                    <a:pt x="343" y="30"/>
                  </a:lnTo>
                  <a:lnTo>
                    <a:pt x="350" y="46"/>
                  </a:lnTo>
                  <a:lnTo>
                    <a:pt x="365" y="54"/>
                  </a:lnTo>
                  <a:lnTo>
                    <a:pt x="361" y="44"/>
                  </a:lnTo>
                  <a:lnTo>
                    <a:pt x="360" y="35"/>
                  </a:lnTo>
                  <a:lnTo>
                    <a:pt x="371" y="35"/>
                  </a:lnTo>
                  <a:lnTo>
                    <a:pt x="387" y="49"/>
                  </a:lnTo>
                  <a:lnTo>
                    <a:pt x="387" y="49"/>
                  </a:lnTo>
                  <a:lnTo>
                    <a:pt x="389" y="51"/>
                  </a:lnTo>
                  <a:lnTo>
                    <a:pt x="392" y="51"/>
                  </a:lnTo>
                  <a:lnTo>
                    <a:pt x="394" y="51"/>
                  </a:lnTo>
                  <a:lnTo>
                    <a:pt x="396" y="51"/>
                  </a:lnTo>
                  <a:lnTo>
                    <a:pt x="397" y="51"/>
                  </a:lnTo>
                  <a:lnTo>
                    <a:pt x="397" y="49"/>
                  </a:lnTo>
                  <a:lnTo>
                    <a:pt x="396" y="46"/>
                  </a:lnTo>
                  <a:lnTo>
                    <a:pt x="392" y="43"/>
                  </a:lnTo>
                  <a:lnTo>
                    <a:pt x="391" y="39"/>
                  </a:lnTo>
                  <a:lnTo>
                    <a:pt x="387" y="38"/>
                  </a:lnTo>
                  <a:lnTo>
                    <a:pt x="386" y="36"/>
                  </a:lnTo>
                  <a:lnTo>
                    <a:pt x="386" y="35"/>
                  </a:lnTo>
                  <a:lnTo>
                    <a:pt x="376" y="26"/>
                  </a:lnTo>
                  <a:lnTo>
                    <a:pt x="389" y="2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5" y="35"/>
                  </a:lnTo>
                  <a:lnTo>
                    <a:pt x="407" y="33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5" y="31"/>
                  </a:lnTo>
                  <a:lnTo>
                    <a:pt x="419" y="33"/>
                  </a:lnTo>
                  <a:lnTo>
                    <a:pt x="420" y="35"/>
                  </a:lnTo>
                  <a:lnTo>
                    <a:pt x="424" y="36"/>
                  </a:lnTo>
                  <a:lnTo>
                    <a:pt x="425" y="36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27" y="39"/>
                  </a:lnTo>
                  <a:lnTo>
                    <a:pt x="428" y="41"/>
                  </a:lnTo>
                  <a:lnTo>
                    <a:pt x="430" y="43"/>
                  </a:lnTo>
                  <a:lnTo>
                    <a:pt x="430" y="44"/>
                  </a:lnTo>
                  <a:lnTo>
                    <a:pt x="428" y="46"/>
                  </a:lnTo>
                  <a:lnTo>
                    <a:pt x="427" y="49"/>
                  </a:lnTo>
                  <a:lnTo>
                    <a:pt x="425" y="51"/>
                  </a:lnTo>
                  <a:lnTo>
                    <a:pt x="424" y="53"/>
                  </a:lnTo>
                  <a:lnTo>
                    <a:pt x="424" y="53"/>
                  </a:lnTo>
                  <a:lnTo>
                    <a:pt x="424" y="66"/>
                  </a:lnTo>
                  <a:lnTo>
                    <a:pt x="424" y="74"/>
                  </a:lnTo>
                  <a:lnTo>
                    <a:pt x="414" y="75"/>
                  </a:lnTo>
                  <a:lnTo>
                    <a:pt x="401" y="77"/>
                  </a:lnTo>
                  <a:lnTo>
                    <a:pt x="392" y="80"/>
                  </a:lnTo>
                  <a:lnTo>
                    <a:pt x="386" y="66"/>
                  </a:lnTo>
                  <a:lnTo>
                    <a:pt x="381" y="59"/>
                  </a:lnTo>
                  <a:lnTo>
                    <a:pt x="373" y="61"/>
                  </a:lnTo>
                  <a:lnTo>
                    <a:pt x="363" y="64"/>
                  </a:lnTo>
                  <a:lnTo>
                    <a:pt x="347" y="59"/>
                  </a:lnTo>
                  <a:lnTo>
                    <a:pt x="345" y="57"/>
                  </a:lnTo>
                  <a:lnTo>
                    <a:pt x="342" y="54"/>
                  </a:lnTo>
                  <a:lnTo>
                    <a:pt x="338" y="53"/>
                  </a:lnTo>
                  <a:lnTo>
                    <a:pt x="335" y="51"/>
                  </a:lnTo>
                  <a:lnTo>
                    <a:pt x="332" y="48"/>
                  </a:lnTo>
                  <a:lnTo>
                    <a:pt x="330" y="46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2" y="36"/>
                  </a:lnTo>
                  <a:lnTo>
                    <a:pt x="322" y="23"/>
                  </a:lnTo>
                  <a:close/>
                  <a:moveTo>
                    <a:pt x="2912" y="20"/>
                  </a:moveTo>
                  <a:lnTo>
                    <a:pt x="2918" y="20"/>
                  </a:lnTo>
                  <a:lnTo>
                    <a:pt x="2920" y="20"/>
                  </a:lnTo>
                  <a:lnTo>
                    <a:pt x="2921" y="20"/>
                  </a:lnTo>
                  <a:lnTo>
                    <a:pt x="2923" y="20"/>
                  </a:lnTo>
                  <a:lnTo>
                    <a:pt x="2925" y="20"/>
                  </a:lnTo>
                  <a:lnTo>
                    <a:pt x="2928" y="20"/>
                  </a:lnTo>
                  <a:lnTo>
                    <a:pt x="2930" y="20"/>
                  </a:lnTo>
                  <a:lnTo>
                    <a:pt x="2930" y="21"/>
                  </a:lnTo>
                  <a:lnTo>
                    <a:pt x="2930" y="23"/>
                  </a:lnTo>
                  <a:lnTo>
                    <a:pt x="2930" y="23"/>
                  </a:lnTo>
                  <a:lnTo>
                    <a:pt x="2931" y="26"/>
                  </a:lnTo>
                  <a:lnTo>
                    <a:pt x="2933" y="28"/>
                  </a:lnTo>
                  <a:lnTo>
                    <a:pt x="2933" y="30"/>
                  </a:lnTo>
                  <a:lnTo>
                    <a:pt x="2934" y="30"/>
                  </a:lnTo>
                  <a:lnTo>
                    <a:pt x="2933" y="33"/>
                  </a:lnTo>
                  <a:lnTo>
                    <a:pt x="2933" y="35"/>
                  </a:lnTo>
                  <a:lnTo>
                    <a:pt x="2930" y="35"/>
                  </a:lnTo>
                  <a:lnTo>
                    <a:pt x="2926" y="35"/>
                  </a:lnTo>
                  <a:lnTo>
                    <a:pt x="2925" y="35"/>
                  </a:lnTo>
                  <a:lnTo>
                    <a:pt x="2923" y="36"/>
                  </a:lnTo>
                  <a:lnTo>
                    <a:pt x="2923" y="36"/>
                  </a:lnTo>
                  <a:lnTo>
                    <a:pt x="2921" y="38"/>
                  </a:lnTo>
                  <a:lnTo>
                    <a:pt x="2921" y="39"/>
                  </a:lnTo>
                  <a:lnTo>
                    <a:pt x="2920" y="43"/>
                  </a:lnTo>
                  <a:lnTo>
                    <a:pt x="2916" y="44"/>
                  </a:lnTo>
                  <a:lnTo>
                    <a:pt x="2915" y="46"/>
                  </a:lnTo>
                  <a:lnTo>
                    <a:pt x="2913" y="46"/>
                  </a:lnTo>
                  <a:lnTo>
                    <a:pt x="2897" y="46"/>
                  </a:lnTo>
                  <a:lnTo>
                    <a:pt x="2895" y="48"/>
                  </a:lnTo>
                  <a:lnTo>
                    <a:pt x="2894" y="49"/>
                  </a:lnTo>
                  <a:lnTo>
                    <a:pt x="2892" y="51"/>
                  </a:lnTo>
                  <a:lnTo>
                    <a:pt x="2890" y="51"/>
                  </a:lnTo>
                  <a:lnTo>
                    <a:pt x="2887" y="51"/>
                  </a:lnTo>
                  <a:lnTo>
                    <a:pt x="2884" y="51"/>
                  </a:lnTo>
                  <a:lnTo>
                    <a:pt x="2882" y="51"/>
                  </a:lnTo>
                  <a:lnTo>
                    <a:pt x="2879" y="53"/>
                  </a:lnTo>
                  <a:lnTo>
                    <a:pt x="2877" y="53"/>
                  </a:lnTo>
                  <a:lnTo>
                    <a:pt x="2876" y="54"/>
                  </a:lnTo>
                  <a:lnTo>
                    <a:pt x="2876" y="56"/>
                  </a:lnTo>
                  <a:lnTo>
                    <a:pt x="2874" y="56"/>
                  </a:lnTo>
                  <a:lnTo>
                    <a:pt x="2872" y="57"/>
                  </a:lnTo>
                  <a:lnTo>
                    <a:pt x="2853" y="57"/>
                  </a:lnTo>
                  <a:lnTo>
                    <a:pt x="2851" y="57"/>
                  </a:lnTo>
                  <a:lnTo>
                    <a:pt x="2849" y="57"/>
                  </a:lnTo>
                  <a:lnTo>
                    <a:pt x="2846" y="59"/>
                  </a:lnTo>
                  <a:lnTo>
                    <a:pt x="2844" y="59"/>
                  </a:lnTo>
                  <a:lnTo>
                    <a:pt x="2844" y="59"/>
                  </a:lnTo>
                  <a:lnTo>
                    <a:pt x="2841" y="61"/>
                  </a:lnTo>
                  <a:lnTo>
                    <a:pt x="2840" y="62"/>
                  </a:lnTo>
                  <a:lnTo>
                    <a:pt x="2840" y="64"/>
                  </a:lnTo>
                  <a:lnTo>
                    <a:pt x="2838" y="64"/>
                  </a:lnTo>
                  <a:lnTo>
                    <a:pt x="2838" y="66"/>
                  </a:lnTo>
                  <a:lnTo>
                    <a:pt x="2833" y="66"/>
                  </a:lnTo>
                  <a:lnTo>
                    <a:pt x="2830" y="66"/>
                  </a:lnTo>
                  <a:lnTo>
                    <a:pt x="2825" y="66"/>
                  </a:lnTo>
                  <a:lnTo>
                    <a:pt x="2822" y="67"/>
                  </a:lnTo>
                  <a:lnTo>
                    <a:pt x="2818" y="67"/>
                  </a:lnTo>
                  <a:lnTo>
                    <a:pt x="2818" y="71"/>
                  </a:lnTo>
                  <a:lnTo>
                    <a:pt x="2820" y="72"/>
                  </a:lnTo>
                  <a:lnTo>
                    <a:pt x="2818" y="74"/>
                  </a:lnTo>
                  <a:lnTo>
                    <a:pt x="2817" y="75"/>
                  </a:lnTo>
                  <a:lnTo>
                    <a:pt x="2817" y="75"/>
                  </a:lnTo>
                  <a:lnTo>
                    <a:pt x="2815" y="77"/>
                  </a:lnTo>
                  <a:lnTo>
                    <a:pt x="2813" y="77"/>
                  </a:lnTo>
                  <a:lnTo>
                    <a:pt x="2812" y="79"/>
                  </a:lnTo>
                  <a:lnTo>
                    <a:pt x="2812" y="80"/>
                  </a:lnTo>
                  <a:lnTo>
                    <a:pt x="2810" y="82"/>
                  </a:lnTo>
                  <a:lnTo>
                    <a:pt x="2808" y="82"/>
                  </a:lnTo>
                  <a:lnTo>
                    <a:pt x="2805" y="84"/>
                  </a:lnTo>
                  <a:lnTo>
                    <a:pt x="2803" y="84"/>
                  </a:lnTo>
                  <a:lnTo>
                    <a:pt x="2802" y="84"/>
                  </a:lnTo>
                  <a:lnTo>
                    <a:pt x="2800" y="84"/>
                  </a:lnTo>
                  <a:lnTo>
                    <a:pt x="2799" y="84"/>
                  </a:lnTo>
                  <a:lnTo>
                    <a:pt x="2799" y="85"/>
                  </a:lnTo>
                  <a:lnTo>
                    <a:pt x="2799" y="87"/>
                  </a:lnTo>
                  <a:lnTo>
                    <a:pt x="2799" y="87"/>
                  </a:lnTo>
                  <a:lnTo>
                    <a:pt x="2797" y="89"/>
                  </a:lnTo>
                  <a:lnTo>
                    <a:pt x="2795" y="90"/>
                  </a:lnTo>
                  <a:lnTo>
                    <a:pt x="2792" y="90"/>
                  </a:lnTo>
                  <a:lnTo>
                    <a:pt x="2790" y="90"/>
                  </a:lnTo>
                  <a:lnTo>
                    <a:pt x="2790" y="90"/>
                  </a:lnTo>
                  <a:lnTo>
                    <a:pt x="2789" y="92"/>
                  </a:lnTo>
                  <a:lnTo>
                    <a:pt x="2789" y="93"/>
                  </a:lnTo>
                  <a:lnTo>
                    <a:pt x="2787" y="93"/>
                  </a:lnTo>
                  <a:lnTo>
                    <a:pt x="2784" y="93"/>
                  </a:lnTo>
                  <a:lnTo>
                    <a:pt x="2781" y="93"/>
                  </a:lnTo>
                  <a:lnTo>
                    <a:pt x="2777" y="93"/>
                  </a:lnTo>
                  <a:lnTo>
                    <a:pt x="2777" y="95"/>
                  </a:lnTo>
                  <a:lnTo>
                    <a:pt x="2777" y="97"/>
                  </a:lnTo>
                  <a:lnTo>
                    <a:pt x="2776" y="100"/>
                  </a:lnTo>
                  <a:lnTo>
                    <a:pt x="2774" y="100"/>
                  </a:lnTo>
                  <a:lnTo>
                    <a:pt x="2772" y="102"/>
                  </a:lnTo>
                  <a:lnTo>
                    <a:pt x="2771" y="105"/>
                  </a:lnTo>
                  <a:lnTo>
                    <a:pt x="2771" y="107"/>
                  </a:lnTo>
                  <a:lnTo>
                    <a:pt x="2769" y="108"/>
                  </a:lnTo>
                  <a:lnTo>
                    <a:pt x="2767" y="111"/>
                  </a:lnTo>
                  <a:lnTo>
                    <a:pt x="2764" y="113"/>
                  </a:lnTo>
                  <a:lnTo>
                    <a:pt x="2764" y="113"/>
                  </a:lnTo>
                  <a:lnTo>
                    <a:pt x="2763" y="113"/>
                  </a:lnTo>
                  <a:lnTo>
                    <a:pt x="2761" y="115"/>
                  </a:lnTo>
                  <a:lnTo>
                    <a:pt x="2761" y="115"/>
                  </a:lnTo>
                  <a:lnTo>
                    <a:pt x="2761" y="116"/>
                  </a:lnTo>
                  <a:lnTo>
                    <a:pt x="2759" y="116"/>
                  </a:lnTo>
                  <a:lnTo>
                    <a:pt x="2758" y="118"/>
                  </a:lnTo>
                  <a:lnTo>
                    <a:pt x="2758" y="118"/>
                  </a:lnTo>
                  <a:lnTo>
                    <a:pt x="2758" y="120"/>
                  </a:lnTo>
                  <a:lnTo>
                    <a:pt x="2758" y="121"/>
                  </a:lnTo>
                  <a:lnTo>
                    <a:pt x="2754" y="125"/>
                  </a:lnTo>
                  <a:lnTo>
                    <a:pt x="2751" y="126"/>
                  </a:lnTo>
                  <a:lnTo>
                    <a:pt x="2749" y="128"/>
                  </a:lnTo>
                  <a:lnTo>
                    <a:pt x="2748" y="128"/>
                  </a:lnTo>
                  <a:lnTo>
                    <a:pt x="2748" y="128"/>
                  </a:lnTo>
                  <a:lnTo>
                    <a:pt x="2748" y="129"/>
                  </a:lnTo>
                  <a:lnTo>
                    <a:pt x="2748" y="131"/>
                  </a:lnTo>
                  <a:lnTo>
                    <a:pt x="2746" y="131"/>
                  </a:lnTo>
                  <a:lnTo>
                    <a:pt x="2745" y="131"/>
                  </a:lnTo>
                  <a:lnTo>
                    <a:pt x="2743" y="131"/>
                  </a:lnTo>
                  <a:lnTo>
                    <a:pt x="2741" y="133"/>
                  </a:lnTo>
                  <a:lnTo>
                    <a:pt x="2741" y="133"/>
                  </a:lnTo>
                  <a:lnTo>
                    <a:pt x="2741" y="134"/>
                  </a:lnTo>
                  <a:lnTo>
                    <a:pt x="2741" y="136"/>
                  </a:lnTo>
                  <a:lnTo>
                    <a:pt x="2738" y="139"/>
                  </a:lnTo>
                  <a:lnTo>
                    <a:pt x="2736" y="141"/>
                  </a:lnTo>
                  <a:lnTo>
                    <a:pt x="2735" y="143"/>
                  </a:lnTo>
                  <a:lnTo>
                    <a:pt x="2733" y="143"/>
                  </a:lnTo>
                  <a:lnTo>
                    <a:pt x="2733" y="143"/>
                  </a:lnTo>
                  <a:lnTo>
                    <a:pt x="2733" y="146"/>
                  </a:lnTo>
                  <a:lnTo>
                    <a:pt x="2733" y="149"/>
                  </a:lnTo>
                  <a:lnTo>
                    <a:pt x="2733" y="152"/>
                  </a:lnTo>
                  <a:lnTo>
                    <a:pt x="2731" y="156"/>
                  </a:lnTo>
                  <a:lnTo>
                    <a:pt x="2731" y="157"/>
                  </a:lnTo>
                  <a:lnTo>
                    <a:pt x="2730" y="157"/>
                  </a:lnTo>
                  <a:lnTo>
                    <a:pt x="2728" y="159"/>
                  </a:lnTo>
                  <a:lnTo>
                    <a:pt x="2728" y="161"/>
                  </a:lnTo>
                  <a:lnTo>
                    <a:pt x="2730" y="162"/>
                  </a:lnTo>
                  <a:lnTo>
                    <a:pt x="2730" y="162"/>
                  </a:lnTo>
                  <a:lnTo>
                    <a:pt x="2730" y="164"/>
                  </a:lnTo>
                  <a:lnTo>
                    <a:pt x="2730" y="167"/>
                  </a:lnTo>
                  <a:lnTo>
                    <a:pt x="2730" y="169"/>
                  </a:lnTo>
                  <a:lnTo>
                    <a:pt x="2730" y="170"/>
                  </a:lnTo>
                  <a:lnTo>
                    <a:pt x="2731" y="172"/>
                  </a:lnTo>
                  <a:lnTo>
                    <a:pt x="2733" y="172"/>
                  </a:lnTo>
                  <a:lnTo>
                    <a:pt x="2733" y="172"/>
                  </a:lnTo>
                  <a:lnTo>
                    <a:pt x="2733" y="174"/>
                  </a:lnTo>
                  <a:lnTo>
                    <a:pt x="2735" y="175"/>
                  </a:lnTo>
                  <a:lnTo>
                    <a:pt x="2736" y="177"/>
                  </a:lnTo>
                  <a:lnTo>
                    <a:pt x="2738" y="179"/>
                  </a:lnTo>
                  <a:lnTo>
                    <a:pt x="2741" y="182"/>
                  </a:lnTo>
                  <a:lnTo>
                    <a:pt x="2743" y="183"/>
                  </a:lnTo>
                  <a:lnTo>
                    <a:pt x="2745" y="183"/>
                  </a:lnTo>
                  <a:lnTo>
                    <a:pt x="2745" y="185"/>
                  </a:lnTo>
                  <a:lnTo>
                    <a:pt x="2745" y="187"/>
                  </a:lnTo>
                  <a:lnTo>
                    <a:pt x="2746" y="188"/>
                  </a:lnTo>
                  <a:lnTo>
                    <a:pt x="2748" y="190"/>
                  </a:lnTo>
                  <a:lnTo>
                    <a:pt x="2749" y="190"/>
                  </a:lnTo>
                  <a:lnTo>
                    <a:pt x="2751" y="190"/>
                  </a:lnTo>
                  <a:lnTo>
                    <a:pt x="2751" y="193"/>
                  </a:lnTo>
                  <a:lnTo>
                    <a:pt x="2751" y="197"/>
                  </a:lnTo>
                  <a:lnTo>
                    <a:pt x="2751" y="197"/>
                  </a:lnTo>
                  <a:lnTo>
                    <a:pt x="2753" y="197"/>
                  </a:lnTo>
                  <a:lnTo>
                    <a:pt x="2754" y="198"/>
                  </a:lnTo>
                  <a:lnTo>
                    <a:pt x="2754" y="200"/>
                  </a:lnTo>
                  <a:lnTo>
                    <a:pt x="2754" y="201"/>
                  </a:lnTo>
                  <a:lnTo>
                    <a:pt x="2754" y="208"/>
                  </a:lnTo>
                  <a:lnTo>
                    <a:pt x="2753" y="208"/>
                  </a:lnTo>
                  <a:lnTo>
                    <a:pt x="2753" y="206"/>
                  </a:lnTo>
                  <a:lnTo>
                    <a:pt x="2751" y="208"/>
                  </a:lnTo>
                  <a:lnTo>
                    <a:pt x="2749" y="208"/>
                  </a:lnTo>
                  <a:lnTo>
                    <a:pt x="2745" y="208"/>
                  </a:lnTo>
                  <a:lnTo>
                    <a:pt x="2741" y="208"/>
                  </a:lnTo>
                  <a:lnTo>
                    <a:pt x="2740" y="208"/>
                  </a:lnTo>
                  <a:lnTo>
                    <a:pt x="2735" y="206"/>
                  </a:lnTo>
                  <a:lnTo>
                    <a:pt x="2731" y="206"/>
                  </a:lnTo>
                  <a:lnTo>
                    <a:pt x="2730" y="206"/>
                  </a:lnTo>
                  <a:lnTo>
                    <a:pt x="2728" y="206"/>
                  </a:lnTo>
                  <a:lnTo>
                    <a:pt x="2723" y="205"/>
                  </a:lnTo>
                  <a:lnTo>
                    <a:pt x="2720" y="205"/>
                  </a:lnTo>
                  <a:lnTo>
                    <a:pt x="2717" y="203"/>
                  </a:lnTo>
                  <a:lnTo>
                    <a:pt x="2700" y="203"/>
                  </a:lnTo>
                  <a:lnTo>
                    <a:pt x="2699" y="203"/>
                  </a:lnTo>
                  <a:lnTo>
                    <a:pt x="2699" y="201"/>
                  </a:lnTo>
                  <a:lnTo>
                    <a:pt x="2699" y="200"/>
                  </a:lnTo>
                  <a:lnTo>
                    <a:pt x="2704" y="192"/>
                  </a:lnTo>
                  <a:lnTo>
                    <a:pt x="2704" y="190"/>
                  </a:lnTo>
                  <a:lnTo>
                    <a:pt x="2702" y="188"/>
                  </a:lnTo>
                  <a:lnTo>
                    <a:pt x="2700" y="187"/>
                  </a:lnTo>
                  <a:lnTo>
                    <a:pt x="2697" y="187"/>
                  </a:lnTo>
                  <a:lnTo>
                    <a:pt x="2695" y="185"/>
                  </a:lnTo>
                  <a:lnTo>
                    <a:pt x="2694" y="183"/>
                  </a:lnTo>
                  <a:lnTo>
                    <a:pt x="2692" y="182"/>
                  </a:lnTo>
                  <a:lnTo>
                    <a:pt x="2689" y="180"/>
                  </a:lnTo>
                  <a:lnTo>
                    <a:pt x="2689" y="182"/>
                  </a:lnTo>
                  <a:lnTo>
                    <a:pt x="2689" y="183"/>
                  </a:lnTo>
                  <a:lnTo>
                    <a:pt x="2687" y="185"/>
                  </a:lnTo>
                  <a:lnTo>
                    <a:pt x="2686" y="187"/>
                  </a:lnTo>
                  <a:lnTo>
                    <a:pt x="2684" y="185"/>
                  </a:lnTo>
                  <a:lnTo>
                    <a:pt x="2682" y="183"/>
                  </a:lnTo>
                  <a:lnTo>
                    <a:pt x="2682" y="182"/>
                  </a:lnTo>
                  <a:lnTo>
                    <a:pt x="2682" y="180"/>
                  </a:lnTo>
                  <a:lnTo>
                    <a:pt x="2681" y="180"/>
                  </a:lnTo>
                  <a:lnTo>
                    <a:pt x="2681" y="180"/>
                  </a:lnTo>
                  <a:lnTo>
                    <a:pt x="2679" y="180"/>
                  </a:lnTo>
                  <a:lnTo>
                    <a:pt x="2677" y="180"/>
                  </a:lnTo>
                  <a:lnTo>
                    <a:pt x="2676" y="182"/>
                  </a:lnTo>
                  <a:lnTo>
                    <a:pt x="2676" y="182"/>
                  </a:lnTo>
                  <a:lnTo>
                    <a:pt x="2676" y="183"/>
                  </a:lnTo>
                  <a:lnTo>
                    <a:pt x="2668" y="183"/>
                  </a:lnTo>
                  <a:lnTo>
                    <a:pt x="2668" y="182"/>
                  </a:lnTo>
                  <a:lnTo>
                    <a:pt x="2668" y="180"/>
                  </a:lnTo>
                  <a:lnTo>
                    <a:pt x="2668" y="179"/>
                  </a:lnTo>
                  <a:lnTo>
                    <a:pt x="2666" y="177"/>
                  </a:lnTo>
                  <a:lnTo>
                    <a:pt x="2666" y="175"/>
                  </a:lnTo>
                  <a:lnTo>
                    <a:pt x="2668" y="174"/>
                  </a:lnTo>
                  <a:lnTo>
                    <a:pt x="2666" y="170"/>
                  </a:lnTo>
                  <a:lnTo>
                    <a:pt x="2668" y="167"/>
                  </a:lnTo>
                  <a:lnTo>
                    <a:pt x="2668" y="167"/>
                  </a:lnTo>
                  <a:lnTo>
                    <a:pt x="2669" y="167"/>
                  </a:lnTo>
                  <a:lnTo>
                    <a:pt x="2671" y="165"/>
                  </a:lnTo>
                  <a:lnTo>
                    <a:pt x="2671" y="165"/>
                  </a:lnTo>
                  <a:lnTo>
                    <a:pt x="2671" y="164"/>
                  </a:lnTo>
                  <a:lnTo>
                    <a:pt x="2671" y="162"/>
                  </a:lnTo>
                  <a:lnTo>
                    <a:pt x="2671" y="161"/>
                  </a:lnTo>
                  <a:lnTo>
                    <a:pt x="2673" y="161"/>
                  </a:lnTo>
                  <a:lnTo>
                    <a:pt x="2674" y="159"/>
                  </a:lnTo>
                  <a:lnTo>
                    <a:pt x="2676" y="161"/>
                  </a:lnTo>
                  <a:lnTo>
                    <a:pt x="2679" y="161"/>
                  </a:lnTo>
                  <a:lnTo>
                    <a:pt x="2682" y="161"/>
                  </a:lnTo>
                  <a:lnTo>
                    <a:pt x="2682" y="157"/>
                  </a:lnTo>
                  <a:lnTo>
                    <a:pt x="2682" y="156"/>
                  </a:lnTo>
                  <a:lnTo>
                    <a:pt x="2682" y="154"/>
                  </a:lnTo>
                  <a:lnTo>
                    <a:pt x="2684" y="152"/>
                  </a:lnTo>
                  <a:lnTo>
                    <a:pt x="2686" y="152"/>
                  </a:lnTo>
                  <a:lnTo>
                    <a:pt x="2686" y="151"/>
                  </a:lnTo>
                  <a:lnTo>
                    <a:pt x="2687" y="149"/>
                  </a:lnTo>
                  <a:lnTo>
                    <a:pt x="2687" y="147"/>
                  </a:lnTo>
                  <a:lnTo>
                    <a:pt x="2687" y="147"/>
                  </a:lnTo>
                  <a:lnTo>
                    <a:pt x="2686" y="146"/>
                  </a:lnTo>
                  <a:lnTo>
                    <a:pt x="2686" y="144"/>
                  </a:lnTo>
                  <a:lnTo>
                    <a:pt x="2686" y="144"/>
                  </a:lnTo>
                  <a:lnTo>
                    <a:pt x="2686" y="141"/>
                  </a:lnTo>
                  <a:lnTo>
                    <a:pt x="2689" y="141"/>
                  </a:lnTo>
                  <a:lnTo>
                    <a:pt x="2692" y="139"/>
                  </a:lnTo>
                  <a:lnTo>
                    <a:pt x="2695" y="139"/>
                  </a:lnTo>
                  <a:lnTo>
                    <a:pt x="2700" y="139"/>
                  </a:lnTo>
                  <a:lnTo>
                    <a:pt x="2700" y="129"/>
                  </a:lnTo>
                  <a:lnTo>
                    <a:pt x="2702" y="129"/>
                  </a:lnTo>
                  <a:lnTo>
                    <a:pt x="2704" y="128"/>
                  </a:lnTo>
                  <a:lnTo>
                    <a:pt x="2707" y="129"/>
                  </a:lnTo>
                  <a:lnTo>
                    <a:pt x="2710" y="129"/>
                  </a:lnTo>
                  <a:lnTo>
                    <a:pt x="2712" y="129"/>
                  </a:lnTo>
                  <a:lnTo>
                    <a:pt x="2715" y="128"/>
                  </a:lnTo>
                  <a:lnTo>
                    <a:pt x="2718" y="128"/>
                  </a:lnTo>
                  <a:lnTo>
                    <a:pt x="2718" y="126"/>
                  </a:lnTo>
                  <a:lnTo>
                    <a:pt x="2717" y="126"/>
                  </a:lnTo>
                  <a:lnTo>
                    <a:pt x="2717" y="125"/>
                  </a:lnTo>
                  <a:lnTo>
                    <a:pt x="2717" y="123"/>
                  </a:lnTo>
                  <a:lnTo>
                    <a:pt x="2717" y="120"/>
                  </a:lnTo>
                  <a:lnTo>
                    <a:pt x="2718" y="118"/>
                  </a:lnTo>
                  <a:lnTo>
                    <a:pt x="2715" y="118"/>
                  </a:lnTo>
                  <a:lnTo>
                    <a:pt x="2713" y="118"/>
                  </a:lnTo>
                  <a:lnTo>
                    <a:pt x="2712" y="118"/>
                  </a:lnTo>
                  <a:lnTo>
                    <a:pt x="2710" y="120"/>
                  </a:lnTo>
                  <a:lnTo>
                    <a:pt x="2709" y="120"/>
                  </a:lnTo>
                  <a:lnTo>
                    <a:pt x="2705" y="121"/>
                  </a:lnTo>
                  <a:lnTo>
                    <a:pt x="2704" y="118"/>
                  </a:lnTo>
                  <a:lnTo>
                    <a:pt x="2704" y="116"/>
                  </a:lnTo>
                  <a:lnTo>
                    <a:pt x="2704" y="115"/>
                  </a:lnTo>
                  <a:lnTo>
                    <a:pt x="2705" y="111"/>
                  </a:lnTo>
                  <a:lnTo>
                    <a:pt x="2707" y="110"/>
                  </a:lnTo>
                  <a:lnTo>
                    <a:pt x="2710" y="110"/>
                  </a:lnTo>
                  <a:lnTo>
                    <a:pt x="2712" y="108"/>
                  </a:lnTo>
                  <a:lnTo>
                    <a:pt x="2715" y="107"/>
                  </a:lnTo>
                  <a:lnTo>
                    <a:pt x="2718" y="105"/>
                  </a:lnTo>
                  <a:lnTo>
                    <a:pt x="2722" y="105"/>
                  </a:lnTo>
                  <a:lnTo>
                    <a:pt x="2725" y="105"/>
                  </a:lnTo>
                  <a:lnTo>
                    <a:pt x="2728" y="105"/>
                  </a:lnTo>
                  <a:lnTo>
                    <a:pt x="2730" y="105"/>
                  </a:lnTo>
                  <a:lnTo>
                    <a:pt x="2733" y="105"/>
                  </a:lnTo>
                  <a:lnTo>
                    <a:pt x="2733" y="95"/>
                  </a:lnTo>
                  <a:lnTo>
                    <a:pt x="2733" y="93"/>
                  </a:lnTo>
                  <a:lnTo>
                    <a:pt x="2733" y="92"/>
                  </a:lnTo>
                  <a:lnTo>
                    <a:pt x="2733" y="92"/>
                  </a:lnTo>
                  <a:lnTo>
                    <a:pt x="2735" y="90"/>
                  </a:lnTo>
                  <a:lnTo>
                    <a:pt x="2736" y="90"/>
                  </a:lnTo>
                  <a:lnTo>
                    <a:pt x="2738" y="89"/>
                  </a:lnTo>
                  <a:lnTo>
                    <a:pt x="2740" y="85"/>
                  </a:lnTo>
                  <a:lnTo>
                    <a:pt x="2740" y="84"/>
                  </a:lnTo>
                  <a:lnTo>
                    <a:pt x="2740" y="82"/>
                  </a:lnTo>
                  <a:lnTo>
                    <a:pt x="2738" y="80"/>
                  </a:lnTo>
                  <a:lnTo>
                    <a:pt x="2738" y="80"/>
                  </a:lnTo>
                  <a:lnTo>
                    <a:pt x="2740" y="79"/>
                  </a:lnTo>
                  <a:lnTo>
                    <a:pt x="2741" y="79"/>
                  </a:lnTo>
                  <a:lnTo>
                    <a:pt x="2745" y="79"/>
                  </a:lnTo>
                  <a:lnTo>
                    <a:pt x="2749" y="79"/>
                  </a:lnTo>
                  <a:lnTo>
                    <a:pt x="2753" y="79"/>
                  </a:lnTo>
                  <a:lnTo>
                    <a:pt x="2754" y="80"/>
                  </a:lnTo>
                  <a:lnTo>
                    <a:pt x="2754" y="75"/>
                  </a:lnTo>
                  <a:lnTo>
                    <a:pt x="2754" y="72"/>
                  </a:lnTo>
                  <a:lnTo>
                    <a:pt x="2754" y="71"/>
                  </a:lnTo>
                  <a:lnTo>
                    <a:pt x="2754" y="69"/>
                  </a:lnTo>
                  <a:lnTo>
                    <a:pt x="2756" y="67"/>
                  </a:lnTo>
                  <a:lnTo>
                    <a:pt x="2758" y="67"/>
                  </a:lnTo>
                  <a:lnTo>
                    <a:pt x="2759" y="67"/>
                  </a:lnTo>
                  <a:lnTo>
                    <a:pt x="2761" y="66"/>
                  </a:lnTo>
                  <a:lnTo>
                    <a:pt x="2763" y="66"/>
                  </a:lnTo>
                  <a:lnTo>
                    <a:pt x="2766" y="66"/>
                  </a:lnTo>
                  <a:lnTo>
                    <a:pt x="2767" y="66"/>
                  </a:lnTo>
                  <a:lnTo>
                    <a:pt x="2769" y="64"/>
                  </a:lnTo>
                  <a:lnTo>
                    <a:pt x="2771" y="62"/>
                  </a:lnTo>
                  <a:lnTo>
                    <a:pt x="2771" y="61"/>
                  </a:lnTo>
                  <a:lnTo>
                    <a:pt x="2772" y="61"/>
                  </a:lnTo>
                  <a:lnTo>
                    <a:pt x="2774" y="59"/>
                  </a:lnTo>
                  <a:lnTo>
                    <a:pt x="2776" y="57"/>
                  </a:lnTo>
                  <a:lnTo>
                    <a:pt x="2777" y="56"/>
                  </a:lnTo>
                  <a:lnTo>
                    <a:pt x="2799" y="56"/>
                  </a:lnTo>
                  <a:lnTo>
                    <a:pt x="2800" y="53"/>
                  </a:lnTo>
                  <a:lnTo>
                    <a:pt x="2802" y="49"/>
                  </a:lnTo>
                  <a:lnTo>
                    <a:pt x="2803" y="48"/>
                  </a:lnTo>
                  <a:lnTo>
                    <a:pt x="2803" y="46"/>
                  </a:lnTo>
                  <a:lnTo>
                    <a:pt x="2807" y="44"/>
                  </a:lnTo>
                  <a:lnTo>
                    <a:pt x="2810" y="44"/>
                  </a:lnTo>
                  <a:lnTo>
                    <a:pt x="2812" y="43"/>
                  </a:lnTo>
                  <a:lnTo>
                    <a:pt x="2813" y="43"/>
                  </a:lnTo>
                  <a:lnTo>
                    <a:pt x="2817" y="43"/>
                  </a:lnTo>
                  <a:lnTo>
                    <a:pt x="2822" y="43"/>
                  </a:lnTo>
                  <a:lnTo>
                    <a:pt x="2823" y="43"/>
                  </a:lnTo>
                  <a:lnTo>
                    <a:pt x="2823" y="41"/>
                  </a:lnTo>
                  <a:lnTo>
                    <a:pt x="2828" y="41"/>
                  </a:lnTo>
                  <a:lnTo>
                    <a:pt x="2831" y="43"/>
                  </a:lnTo>
                  <a:lnTo>
                    <a:pt x="2835" y="43"/>
                  </a:lnTo>
                  <a:lnTo>
                    <a:pt x="2838" y="43"/>
                  </a:lnTo>
                  <a:lnTo>
                    <a:pt x="2841" y="43"/>
                  </a:lnTo>
                  <a:lnTo>
                    <a:pt x="2844" y="43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9" y="43"/>
                  </a:lnTo>
                  <a:lnTo>
                    <a:pt x="2851" y="41"/>
                  </a:lnTo>
                  <a:lnTo>
                    <a:pt x="2851" y="39"/>
                  </a:lnTo>
                  <a:lnTo>
                    <a:pt x="2853" y="39"/>
                  </a:lnTo>
                  <a:lnTo>
                    <a:pt x="2854" y="39"/>
                  </a:lnTo>
                  <a:lnTo>
                    <a:pt x="2856" y="39"/>
                  </a:lnTo>
                  <a:lnTo>
                    <a:pt x="2858" y="38"/>
                  </a:lnTo>
                  <a:lnTo>
                    <a:pt x="2861" y="38"/>
                  </a:lnTo>
                  <a:lnTo>
                    <a:pt x="2862" y="38"/>
                  </a:lnTo>
                  <a:lnTo>
                    <a:pt x="2866" y="38"/>
                  </a:lnTo>
                  <a:lnTo>
                    <a:pt x="2869" y="38"/>
                  </a:lnTo>
                  <a:lnTo>
                    <a:pt x="2872" y="38"/>
                  </a:lnTo>
                  <a:lnTo>
                    <a:pt x="2874" y="36"/>
                  </a:lnTo>
                  <a:lnTo>
                    <a:pt x="2876" y="36"/>
                  </a:lnTo>
                  <a:lnTo>
                    <a:pt x="2877" y="35"/>
                  </a:lnTo>
                  <a:lnTo>
                    <a:pt x="2879" y="33"/>
                  </a:lnTo>
                  <a:lnTo>
                    <a:pt x="2880" y="33"/>
                  </a:lnTo>
                  <a:lnTo>
                    <a:pt x="2882" y="31"/>
                  </a:lnTo>
                  <a:lnTo>
                    <a:pt x="2884" y="31"/>
                  </a:lnTo>
                  <a:lnTo>
                    <a:pt x="2887" y="31"/>
                  </a:lnTo>
                  <a:lnTo>
                    <a:pt x="2889" y="31"/>
                  </a:lnTo>
                  <a:lnTo>
                    <a:pt x="2890" y="31"/>
                  </a:lnTo>
                  <a:lnTo>
                    <a:pt x="2892" y="31"/>
                  </a:lnTo>
                  <a:lnTo>
                    <a:pt x="2894" y="30"/>
                  </a:lnTo>
                  <a:lnTo>
                    <a:pt x="2895" y="28"/>
                  </a:lnTo>
                  <a:lnTo>
                    <a:pt x="2895" y="26"/>
                  </a:lnTo>
                  <a:lnTo>
                    <a:pt x="2895" y="25"/>
                  </a:lnTo>
                  <a:lnTo>
                    <a:pt x="2897" y="23"/>
                  </a:lnTo>
                  <a:lnTo>
                    <a:pt x="2898" y="21"/>
                  </a:lnTo>
                  <a:lnTo>
                    <a:pt x="2903" y="20"/>
                  </a:lnTo>
                  <a:lnTo>
                    <a:pt x="2905" y="20"/>
                  </a:lnTo>
                  <a:lnTo>
                    <a:pt x="2908" y="20"/>
                  </a:lnTo>
                  <a:lnTo>
                    <a:pt x="2910" y="20"/>
                  </a:lnTo>
                  <a:lnTo>
                    <a:pt x="2912" y="20"/>
                  </a:lnTo>
                  <a:close/>
                  <a:moveTo>
                    <a:pt x="170" y="20"/>
                  </a:moveTo>
                  <a:lnTo>
                    <a:pt x="171" y="20"/>
                  </a:lnTo>
                  <a:lnTo>
                    <a:pt x="175" y="20"/>
                  </a:lnTo>
                  <a:lnTo>
                    <a:pt x="178" y="20"/>
                  </a:lnTo>
                  <a:lnTo>
                    <a:pt x="181" y="20"/>
                  </a:lnTo>
                  <a:lnTo>
                    <a:pt x="185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71" y="25"/>
                  </a:lnTo>
                  <a:lnTo>
                    <a:pt x="170" y="20"/>
                  </a:lnTo>
                  <a:close/>
                  <a:moveTo>
                    <a:pt x="456" y="15"/>
                  </a:moveTo>
                  <a:lnTo>
                    <a:pt x="466" y="18"/>
                  </a:lnTo>
                  <a:lnTo>
                    <a:pt x="481" y="18"/>
                  </a:lnTo>
                  <a:lnTo>
                    <a:pt x="491" y="26"/>
                  </a:lnTo>
                  <a:lnTo>
                    <a:pt x="492" y="35"/>
                  </a:lnTo>
                  <a:lnTo>
                    <a:pt x="484" y="43"/>
                  </a:lnTo>
                  <a:lnTo>
                    <a:pt x="468" y="41"/>
                  </a:lnTo>
                  <a:lnTo>
                    <a:pt x="455" y="35"/>
                  </a:lnTo>
                  <a:lnTo>
                    <a:pt x="442" y="26"/>
                  </a:lnTo>
                  <a:lnTo>
                    <a:pt x="443" y="17"/>
                  </a:lnTo>
                  <a:lnTo>
                    <a:pt x="456" y="15"/>
                  </a:lnTo>
                  <a:close/>
                  <a:moveTo>
                    <a:pt x="3340" y="12"/>
                  </a:moveTo>
                  <a:lnTo>
                    <a:pt x="3342" y="12"/>
                  </a:lnTo>
                  <a:lnTo>
                    <a:pt x="3344" y="12"/>
                  </a:lnTo>
                  <a:lnTo>
                    <a:pt x="3347" y="13"/>
                  </a:lnTo>
                  <a:lnTo>
                    <a:pt x="3347" y="13"/>
                  </a:lnTo>
                  <a:lnTo>
                    <a:pt x="3347" y="15"/>
                  </a:lnTo>
                  <a:lnTo>
                    <a:pt x="3347" y="17"/>
                  </a:lnTo>
                  <a:lnTo>
                    <a:pt x="3347" y="18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4" y="21"/>
                  </a:lnTo>
                  <a:lnTo>
                    <a:pt x="3342" y="21"/>
                  </a:lnTo>
                  <a:lnTo>
                    <a:pt x="3340" y="20"/>
                  </a:lnTo>
                  <a:lnTo>
                    <a:pt x="3337" y="20"/>
                  </a:lnTo>
                  <a:lnTo>
                    <a:pt x="3334" y="20"/>
                  </a:lnTo>
                  <a:lnTo>
                    <a:pt x="3332" y="20"/>
                  </a:lnTo>
                  <a:lnTo>
                    <a:pt x="3331" y="21"/>
                  </a:lnTo>
                  <a:lnTo>
                    <a:pt x="3331" y="18"/>
                  </a:lnTo>
                  <a:lnTo>
                    <a:pt x="3334" y="17"/>
                  </a:lnTo>
                  <a:lnTo>
                    <a:pt x="3337" y="15"/>
                  </a:lnTo>
                  <a:lnTo>
                    <a:pt x="3339" y="13"/>
                  </a:lnTo>
                  <a:lnTo>
                    <a:pt x="3339" y="12"/>
                  </a:lnTo>
                  <a:lnTo>
                    <a:pt x="3340" y="12"/>
                  </a:lnTo>
                  <a:close/>
                  <a:moveTo>
                    <a:pt x="3453" y="0"/>
                  </a:moveTo>
                  <a:lnTo>
                    <a:pt x="3489" y="0"/>
                  </a:lnTo>
                  <a:lnTo>
                    <a:pt x="3489" y="5"/>
                  </a:lnTo>
                  <a:lnTo>
                    <a:pt x="3488" y="7"/>
                  </a:lnTo>
                  <a:lnTo>
                    <a:pt x="3486" y="8"/>
                  </a:lnTo>
                  <a:lnTo>
                    <a:pt x="3484" y="8"/>
                  </a:lnTo>
                  <a:lnTo>
                    <a:pt x="3483" y="8"/>
                  </a:lnTo>
                  <a:lnTo>
                    <a:pt x="3480" y="10"/>
                  </a:lnTo>
                  <a:lnTo>
                    <a:pt x="3476" y="13"/>
                  </a:lnTo>
                  <a:lnTo>
                    <a:pt x="3476" y="15"/>
                  </a:lnTo>
                  <a:lnTo>
                    <a:pt x="3475" y="17"/>
                  </a:lnTo>
                  <a:lnTo>
                    <a:pt x="3476" y="17"/>
                  </a:lnTo>
                  <a:lnTo>
                    <a:pt x="3478" y="18"/>
                  </a:lnTo>
                  <a:lnTo>
                    <a:pt x="3483" y="18"/>
                  </a:lnTo>
                  <a:lnTo>
                    <a:pt x="3486" y="18"/>
                  </a:lnTo>
                  <a:lnTo>
                    <a:pt x="3489" y="18"/>
                  </a:lnTo>
                  <a:lnTo>
                    <a:pt x="3491" y="18"/>
                  </a:lnTo>
                  <a:lnTo>
                    <a:pt x="3493" y="20"/>
                  </a:lnTo>
                  <a:lnTo>
                    <a:pt x="3511" y="20"/>
                  </a:lnTo>
                  <a:lnTo>
                    <a:pt x="3511" y="21"/>
                  </a:lnTo>
                  <a:lnTo>
                    <a:pt x="3511" y="23"/>
                  </a:lnTo>
                  <a:lnTo>
                    <a:pt x="3511" y="25"/>
                  </a:lnTo>
                  <a:lnTo>
                    <a:pt x="3509" y="26"/>
                  </a:lnTo>
                  <a:lnTo>
                    <a:pt x="3507" y="28"/>
                  </a:lnTo>
                  <a:lnTo>
                    <a:pt x="3507" y="30"/>
                  </a:lnTo>
                  <a:lnTo>
                    <a:pt x="3506" y="30"/>
                  </a:lnTo>
                  <a:lnTo>
                    <a:pt x="3504" y="30"/>
                  </a:lnTo>
                  <a:lnTo>
                    <a:pt x="3504" y="30"/>
                  </a:lnTo>
                  <a:lnTo>
                    <a:pt x="3504" y="31"/>
                  </a:lnTo>
                  <a:lnTo>
                    <a:pt x="3502" y="33"/>
                  </a:lnTo>
                  <a:lnTo>
                    <a:pt x="3506" y="35"/>
                  </a:lnTo>
                  <a:lnTo>
                    <a:pt x="3516" y="35"/>
                  </a:lnTo>
                  <a:lnTo>
                    <a:pt x="3516" y="25"/>
                  </a:lnTo>
                  <a:lnTo>
                    <a:pt x="3517" y="25"/>
                  </a:lnTo>
                  <a:lnTo>
                    <a:pt x="3520" y="25"/>
                  </a:lnTo>
                  <a:lnTo>
                    <a:pt x="3522" y="25"/>
                  </a:lnTo>
                  <a:lnTo>
                    <a:pt x="3525" y="25"/>
                  </a:lnTo>
                  <a:lnTo>
                    <a:pt x="3527" y="26"/>
                  </a:lnTo>
                  <a:lnTo>
                    <a:pt x="3529" y="26"/>
                  </a:lnTo>
                  <a:lnTo>
                    <a:pt x="3530" y="28"/>
                  </a:lnTo>
                  <a:lnTo>
                    <a:pt x="3534" y="31"/>
                  </a:lnTo>
                  <a:lnTo>
                    <a:pt x="3535" y="31"/>
                  </a:lnTo>
                  <a:lnTo>
                    <a:pt x="3537" y="31"/>
                  </a:lnTo>
                  <a:lnTo>
                    <a:pt x="3537" y="30"/>
                  </a:lnTo>
                  <a:lnTo>
                    <a:pt x="3538" y="28"/>
                  </a:lnTo>
                  <a:lnTo>
                    <a:pt x="3538" y="28"/>
                  </a:lnTo>
                  <a:lnTo>
                    <a:pt x="3540" y="26"/>
                  </a:lnTo>
                  <a:lnTo>
                    <a:pt x="3542" y="26"/>
                  </a:lnTo>
                  <a:lnTo>
                    <a:pt x="3545" y="26"/>
                  </a:lnTo>
                  <a:lnTo>
                    <a:pt x="3548" y="26"/>
                  </a:lnTo>
                  <a:lnTo>
                    <a:pt x="3553" y="26"/>
                  </a:lnTo>
                  <a:lnTo>
                    <a:pt x="3555" y="28"/>
                  </a:lnTo>
                  <a:lnTo>
                    <a:pt x="3560" y="28"/>
                  </a:lnTo>
                  <a:lnTo>
                    <a:pt x="3583" y="28"/>
                  </a:lnTo>
                  <a:lnTo>
                    <a:pt x="3581" y="31"/>
                  </a:lnTo>
                  <a:lnTo>
                    <a:pt x="3583" y="35"/>
                  </a:lnTo>
                  <a:lnTo>
                    <a:pt x="3583" y="38"/>
                  </a:lnTo>
                  <a:lnTo>
                    <a:pt x="3584" y="38"/>
                  </a:lnTo>
                  <a:lnTo>
                    <a:pt x="3586" y="39"/>
                  </a:lnTo>
                  <a:lnTo>
                    <a:pt x="3588" y="39"/>
                  </a:lnTo>
                  <a:lnTo>
                    <a:pt x="3589" y="39"/>
                  </a:lnTo>
                  <a:lnTo>
                    <a:pt x="3591" y="39"/>
                  </a:lnTo>
                  <a:lnTo>
                    <a:pt x="3591" y="39"/>
                  </a:lnTo>
                  <a:lnTo>
                    <a:pt x="3592" y="41"/>
                  </a:lnTo>
                  <a:lnTo>
                    <a:pt x="3594" y="43"/>
                  </a:lnTo>
                  <a:lnTo>
                    <a:pt x="3596" y="44"/>
                  </a:lnTo>
                  <a:lnTo>
                    <a:pt x="3597" y="46"/>
                  </a:lnTo>
                  <a:lnTo>
                    <a:pt x="3597" y="48"/>
                  </a:lnTo>
                  <a:lnTo>
                    <a:pt x="3597" y="49"/>
                  </a:lnTo>
                  <a:lnTo>
                    <a:pt x="3597" y="51"/>
                  </a:lnTo>
                  <a:lnTo>
                    <a:pt x="3599" y="51"/>
                  </a:lnTo>
                  <a:lnTo>
                    <a:pt x="3601" y="51"/>
                  </a:lnTo>
                  <a:lnTo>
                    <a:pt x="3601" y="51"/>
                  </a:lnTo>
                  <a:lnTo>
                    <a:pt x="3602" y="54"/>
                  </a:lnTo>
                  <a:lnTo>
                    <a:pt x="3602" y="56"/>
                  </a:lnTo>
                  <a:lnTo>
                    <a:pt x="3602" y="57"/>
                  </a:lnTo>
                  <a:lnTo>
                    <a:pt x="3604" y="57"/>
                  </a:lnTo>
                  <a:lnTo>
                    <a:pt x="3606" y="57"/>
                  </a:lnTo>
                  <a:lnTo>
                    <a:pt x="3606" y="59"/>
                  </a:lnTo>
                  <a:lnTo>
                    <a:pt x="3607" y="61"/>
                  </a:lnTo>
                  <a:lnTo>
                    <a:pt x="3607" y="61"/>
                  </a:lnTo>
                  <a:lnTo>
                    <a:pt x="3607" y="62"/>
                  </a:lnTo>
                  <a:lnTo>
                    <a:pt x="3607" y="64"/>
                  </a:lnTo>
                  <a:lnTo>
                    <a:pt x="3607" y="66"/>
                  </a:lnTo>
                  <a:lnTo>
                    <a:pt x="3606" y="67"/>
                  </a:lnTo>
                  <a:lnTo>
                    <a:pt x="3606" y="67"/>
                  </a:lnTo>
                  <a:lnTo>
                    <a:pt x="3604" y="67"/>
                  </a:lnTo>
                  <a:lnTo>
                    <a:pt x="3602" y="67"/>
                  </a:lnTo>
                  <a:lnTo>
                    <a:pt x="3601" y="71"/>
                  </a:lnTo>
                  <a:lnTo>
                    <a:pt x="3601" y="72"/>
                  </a:lnTo>
                  <a:lnTo>
                    <a:pt x="3601" y="74"/>
                  </a:lnTo>
                  <a:lnTo>
                    <a:pt x="3601" y="77"/>
                  </a:lnTo>
                  <a:lnTo>
                    <a:pt x="3601" y="79"/>
                  </a:lnTo>
                  <a:lnTo>
                    <a:pt x="3584" y="79"/>
                  </a:lnTo>
                  <a:lnTo>
                    <a:pt x="3583" y="85"/>
                  </a:lnTo>
                  <a:lnTo>
                    <a:pt x="3583" y="87"/>
                  </a:lnTo>
                  <a:lnTo>
                    <a:pt x="3583" y="89"/>
                  </a:lnTo>
                  <a:lnTo>
                    <a:pt x="3583" y="89"/>
                  </a:lnTo>
                  <a:lnTo>
                    <a:pt x="3581" y="90"/>
                  </a:lnTo>
                  <a:lnTo>
                    <a:pt x="3579" y="90"/>
                  </a:lnTo>
                  <a:lnTo>
                    <a:pt x="3578" y="92"/>
                  </a:lnTo>
                  <a:lnTo>
                    <a:pt x="3576" y="93"/>
                  </a:lnTo>
                  <a:lnTo>
                    <a:pt x="3574" y="93"/>
                  </a:lnTo>
                  <a:lnTo>
                    <a:pt x="3571" y="93"/>
                  </a:lnTo>
                  <a:lnTo>
                    <a:pt x="3570" y="93"/>
                  </a:lnTo>
                  <a:lnTo>
                    <a:pt x="3568" y="93"/>
                  </a:lnTo>
                  <a:lnTo>
                    <a:pt x="3566" y="95"/>
                  </a:lnTo>
                  <a:lnTo>
                    <a:pt x="3563" y="95"/>
                  </a:lnTo>
                  <a:lnTo>
                    <a:pt x="3560" y="95"/>
                  </a:lnTo>
                  <a:lnTo>
                    <a:pt x="3556" y="97"/>
                  </a:lnTo>
                  <a:lnTo>
                    <a:pt x="3556" y="98"/>
                  </a:lnTo>
                  <a:lnTo>
                    <a:pt x="3555" y="100"/>
                  </a:lnTo>
                  <a:lnTo>
                    <a:pt x="3555" y="100"/>
                  </a:lnTo>
                  <a:lnTo>
                    <a:pt x="3555" y="102"/>
                  </a:lnTo>
                  <a:lnTo>
                    <a:pt x="3553" y="102"/>
                  </a:lnTo>
                  <a:lnTo>
                    <a:pt x="3552" y="103"/>
                  </a:lnTo>
                  <a:lnTo>
                    <a:pt x="3550" y="105"/>
                  </a:lnTo>
                  <a:lnTo>
                    <a:pt x="3548" y="103"/>
                  </a:lnTo>
                  <a:lnTo>
                    <a:pt x="3547" y="105"/>
                  </a:lnTo>
                  <a:lnTo>
                    <a:pt x="3545" y="105"/>
                  </a:lnTo>
                  <a:lnTo>
                    <a:pt x="3542" y="105"/>
                  </a:lnTo>
                  <a:lnTo>
                    <a:pt x="3538" y="105"/>
                  </a:lnTo>
                  <a:lnTo>
                    <a:pt x="3535" y="107"/>
                  </a:lnTo>
                  <a:lnTo>
                    <a:pt x="3534" y="108"/>
                  </a:lnTo>
                  <a:lnTo>
                    <a:pt x="3532" y="110"/>
                  </a:lnTo>
                  <a:lnTo>
                    <a:pt x="3532" y="113"/>
                  </a:lnTo>
                  <a:lnTo>
                    <a:pt x="3529" y="115"/>
                  </a:lnTo>
                  <a:lnTo>
                    <a:pt x="3527" y="116"/>
                  </a:lnTo>
                  <a:lnTo>
                    <a:pt x="3525" y="118"/>
                  </a:lnTo>
                  <a:lnTo>
                    <a:pt x="3522" y="120"/>
                  </a:lnTo>
                  <a:lnTo>
                    <a:pt x="3520" y="121"/>
                  </a:lnTo>
                  <a:lnTo>
                    <a:pt x="3520" y="121"/>
                  </a:lnTo>
                  <a:lnTo>
                    <a:pt x="3520" y="123"/>
                  </a:lnTo>
                  <a:lnTo>
                    <a:pt x="3519" y="123"/>
                  </a:lnTo>
                  <a:lnTo>
                    <a:pt x="3517" y="123"/>
                  </a:lnTo>
                  <a:lnTo>
                    <a:pt x="3514" y="123"/>
                  </a:lnTo>
                  <a:lnTo>
                    <a:pt x="3511" y="123"/>
                  </a:lnTo>
                  <a:lnTo>
                    <a:pt x="3507" y="125"/>
                  </a:lnTo>
                  <a:lnTo>
                    <a:pt x="3506" y="126"/>
                  </a:lnTo>
                  <a:lnTo>
                    <a:pt x="3506" y="128"/>
                  </a:lnTo>
                  <a:lnTo>
                    <a:pt x="3504" y="129"/>
                  </a:lnTo>
                  <a:lnTo>
                    <a:pt x="3502" y="129"/>
                  </a:lnTo>
                  <a:lnTo>
                    <a:pt x="3501" y="131"/>
                  </a:lnTo>
                  <a:lnTo>
                    <a:pt x="3499" y="133"/>
                  </a:lnTo>
                  <a:lnTo>
                    <a:pt x="3498" y="134"/>
                  </a:lnTo>
                  <a:lnTo>
                    <a:pt x="3494" y="134"/>
                  </a:lnTo>
                  <a:lnTo>
                    <a:pt x="3496" y="134"/>
                  </a:lnTo>
                  <a:lnTo>
                    <a:pt x="3496" y="134"/>
                  </a:lnTo>
                  <a:lnTo>
                    <a:pt x="3498" y="134"/>
                  </a:lnTo>
                  <a:lnTo>
                    <a:pt x="3501" y="134"/>
                  </a:lnTo>
                  <a:lnTo>
                    <a:pt x="3502" y="134"/>
                  </a:lnTo>
                  <a:lnTo>
                    <a:pt x="3506" y="133"/>
                  </a:lnTo>
                  <a:lnTo>
                    <a:pt x="3512" y="133"/>
                  </a:lnTo>
                  <a:lnTo>
                    <a:pt x="3516" y="133"/>
                  </a:lnTo>
                  <a:lnTo>
                    <a:pt x="3519" y="133"/>
                  </a:lnTo>
                  <a:lnTo>
                    <a:pt x="3520" y="133"/>
                  </a:lnTo>
                  <a:lnTo>
                    <a:pt x="3520" y="131"/>
                  </a:lnTo>
                  <a:lnTo>
                    <a:pt x="3522" y="131"/>
                  </a:lnTo>
                  <a:lnTo>
                    <a:pt x="3524" y="129"/>
                  </a:lnTo>
                  <a:lnTo>
                    <a:pt x="3525" y="129"/>
                  </a:lnTo>
                  <a:lnTo>
                    <a:pt x="3529" y="129"/>
                  </a:lnTo>
                  <a:lnTo>
                    <a:pt x="3532" y="129"/>
                  </a:lnTo>
                  <a:lnTo>
                    <a:pt x="3534" y="129"/>
                  </a:lnTo>
                  <a:lnTo>
                    <a:pt x="3535" y="129"/>
                  </a:lnTo>
                  <a:lnTo>
                    <a:pt x="3537" y="129"/>
                  </a:lnTo>
                  <a:lnTo>
                    <a:pt x="3540" y="129"/>
                  </a:lnTo>
                  <a:lnTo>
                    <a:pt x="3542" y="129"/>
                  </a:lnTo>
                  <a:lnTo>
                    <a:pt x="3543" y="128"/>
                  </a:lnTo>
                  <a:lnTo>
                    <a:pt x="3545" y="126"/>
                  </a:lnTo>
                  <a:lnTo>
                    <a:pt x="3545" y="126"/>
                  </a:lnTo>
                  <a:lnTo>
                    <a:pt x="3547" y="125"/>
                  </a:lnTo>
                  <a:lnTo>
                    <a:pt x="3548" y="125"/>
                  </a:lnTo>
                  <a:lnTo>
                    <a:pt x="3548" y="123"/>
                  </a:lnTo>
                  <a:lnTo>
                    <a:pt x="3547" y="121"/>
                  </a:lnTo>
                  <a:lnTo>
                    <a:pt x="3547" y="120"/>
                  </a:lnTo>
                  <a:lnTo>
                    <a:pt x="3545" y="118"/>
                  </a:lnTo>
                  <a:lnTo>
                    <a:pt x="3545" y="115"/>
                  </a:lnTo>
                  <a:lnTo>
                    <a:pt x="3548" y="113"/>
                  </a:lnTo>
                  <a:lnTo>
                    <a:pt x="3568" y="113"/>
                  </a:lnTo>
                  <a:lnTo>
                    <a:pt x="3570" y="113"/>
                  </a:lnTo>
                  <a:lnTo>
                    <a:pt x="3570" y="111"/>
                  </a:lnTo>
                  <a:lnTo>
                    <a:pt x="3571" y="110"/>
                  </a:lnTo>
                  <a:lnTo>
                    <a:pt x="3573" y="110"/>
                  </a:lnTo>
                  <a:lnTo>
                    <a:pt x="3574" y="108"/>
                  </a:lnTo>
                  <a:lnTo>
                    <a:pt x="3576" y="105"/>
                  </a:lnTo>
                  <a:lnTo>
                    <a:pt x="3578" y="103"/>
                  </a:lnTo>
                  <a:lnTo>
                    <a:pt x="3578" y="102"/>
                  </a:lnTo>
                  <a:lnTo>
                    <a:pt x="3578" y="102"/>
                  </a:lnTo>
                  <a:lnTo>
                    <a:pt x="3579" y="100"/>
                  </a:lnTo>
                  <a:lnTo>
                    <a:pt x="3581" y="100"/>
                  </a:lnTo>
                  <a:lnTo>
                    <a:pt x="3583" y="98"/>
                  </a:lnTo>
                  <a:lnTo>
                    <a:pt x="3584" y="97"/>
                  </a:lnTo>
                  <a:lnTo>
                    <a:pt x="3589" y="97"/>
                  </a:lnTo>
                  <a:lnTo>
                    <a:pt x="3592" y="97"/>
                  </a:lnTo>
                  <a:lnTo>
                    <a:pt x="3594" y="95"/>
                  </a:lnTo>
                  <a:lnTo>
                    <a:pt x="3596" y="95"/>
                  </a:lnTo>
                  <a:lnTo>
                    <a:pt x="3597" y="97"/>
                  </a:lnTo>
                  <a:lnTo>
                    <a:pt x="3599" y="98"/>
                  </a:lnTo>
                  <a:lnTo>
                    <a:pt x="3599" y="100"/>
                  </a:lnTo>
                  <a:lnTo>
                    <a:pt x="3599" y="102"/>
                  </a:lnTo>
                  <a:lnTo>
                    <a:pt x="3599" y="103"/>
                  </a:lnTo>
                  <a:lnTo>
                    <a:pt x="3596" y="105"/>
                  </a:lnTo>
                  <a:lnTo>
                    <a:pt x="3594" y="107"/>
                  </a:lnTo>
                  <a:lnTo>
                    <a:pt x="3592" y="108"/>
                  </a:lnTo>
                  <a:lnTo>
                    <a:pt x="3591" y="108"/>
                  </a:lnTo>
                  <a:lnTo>
                    <a:pt x="3589" y="108"/>
                  </a:lnTo>
                  <a:lnTo>
                    <a:pt x="3589" y="110"/>
                  </a:lnTo>
                  <a:lnTo>
                    <a:pt x="3589" y="111"/>
                  </a:lnTo>
                  <a:lnTo>
                    <a:pt x="3588" y="113"/>
                  </a:lnTo>
                  <a:lnTo>
                    <a:pt x="3586" y="113"/>
                  </a:lnTo>
                  <a:lnTo>
                    <a:pt x="3584" y="113"/>
                  </a:lnTo>
                  <a:lnTo>
                    <a:pt x="3583" y="113"/>
                  </a:lnTo>
                  <a:lnTo>
                    <a:pt x="3579" y="113"/>
                  </a:lnTo>
                  <a:lnTo>
                    <a:pt x="3576" y="113"/>
                  </a:lnTo>
                  <a:lnTo>
                    <a:pt x="3574" y="116"/>
                  </a:lnTo>
                  <a:lnTo>
                    <a:pt x="3576" y="118"/>
                  </a:lnTo>
                  <a:lnTo>
                    <a:pt x="3578" y="120"/>
                  </a:lnTo>
                  <a:lnTo>
                    <a:pt x="3581" y="120"/>
                  </a:lnTo>
                  <a:lnTo>
                    <a:pt x="3583" y="121"/>
                  </a:lnTo>
                  <a:lnTo>
                    <a:pt x="3586" y="120"/>
                  </a:lnTo>
                  <a:lnTo>
                    <a:pt x="3589" y="118"/>
                  </a:lnTo>
                  <a:lnTo>
                    <a:pt x="3591" y="116"/>
                  </a:lnTo>
                  <a:lnTo>
                    <a:pt x="3592" y="115"/>
                  </a:lnTo>
                  <a:lnTo>
                    <a:pt x="3592" y="113"/>
                  </a:lnTo>
                  <a:lnTo>
                    <a:pt x="3594" y="113"/>
                  </a:lnTo>
                  <a:lnTo>
                    <a:pt x="3596" y="113"/>
                  </a:lnTo>
                  <a:lnTo>
                    <a:pt x="3601" y="113"/>
                  </a:lnTo>
                  <a:lnTo>
                    <a:pt x="3601" y="115"/>
                  </a:lnTo>
                  <a:lnTo>
                    <a:pt x="3601" y="116"/>
                  </a:lnTo>
                  <a:lnTo>
                    <a:pt x="3601" y="118"/>
                  </a:lnTo>
                  <a:lnTo>
                    <a:pt x="3601" y="120"/>
                  </a:lnTo>
                  <a:lnTo>
                    <a:pt x="3601" y="123"/>
                  </a:lnTo>
                  <a:lnTo>
                    <a:pt x="3601" y="126"/>
                  </a:lnTo>
                  <a:lnTo>
                    <a:pt x="3602" y="126"/>
                  </a:lnTo>
                  <a:lnTo>
                    <a:pt x="3604" y="125"/>
                  </a:lnTo>
                  <a:lnTo>
                    <a:pt x="3606" y="126"/>
                  </a:lnTo>
                  <a:lnTo>
                    <a:pt x="3607" y="126"/>
                  </a:lnTo>
                  <a:lnTo>
                    <a:pt x="3612" y="126"/>
                  </a:lnTo>
                  <a:lnTo>
                    <a:pt x="3614" y="126"/>
                  </a:lnTo>
                  <a:lnTo>
                    <a:pt x="3615" y="126"/>
                  </a:lnTo>
                  <a:lnTo>
                    <a:pt x="3617" y="126"/>
                  </a:lnTo>
                  <a:lnTo>
                    <a:pt x="3619" y="125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20" y="123"/>
                  </a:lnTo>
                  <a:lnTo>
                    <a:pt x="3622" y="123"/>
                  </a:lnTo>
                  <a:lnTo>
                    <a:pt x="3625" y="123"/>
                  </a:lnTo>
                  <a:lnTo>
                    <a:pt x="3627" y="125"/>
                  </a:lnTo>
                  <a:lnTo>
                    <a:pt x="3630" y="125"/>
                  </a:lnTo>
                  <a:lnTo>
                    <a:pt x="3637" y="123"/>
                  </a:lnTo>
                  <a:lnTo>
                    <a:pt x="3651" y="123"/>
                  </a:lnTo>
                  <a:lnTo>
                    <a:pt x="3655" y="123"/>
                  </a:lnTo>
                  <a:lnTo>
                    <a:pt x="3656" y="125"/>
                  </a:lnTo>
                  <a:lnTo>
                    <a:pt x="3658" y="125"/>
                  </a:lnTo>
                  <a:lnTo>
                    <a:pt x="3661" y="125"/>
                  </a:lnTo>
                  <a:lnTo>
                    <a:pt x="3664" y="125"/>
                  </a:lnTo>
                  <a:lnTo>
                    <a:pt x="3666" y="125"/>
                  </a:lnTo>
                  <a:lnTo>
                    <a:pt x="3666" y="123"/>
                  </a:lnTo>
                  <a:lnTo>
                    <a:pt x="3666" y="121"/>
                  </a:lnTo>
                  <a:lnTo>
                    <a:pt x="3668" y="121"/>
                  </a:lnTo>
                  <a:lnTo>
                    <a:pt x="3669" y="121"/>
                  </a:lnTo>
                  <a:lnTo>
                    <a:pt x="3671" y="121"/>
                  </a:lnTo>
                  <a:lnTo>
                    <a:pt x="3673" y="121"/>
                  </a:lnTo>
                  <a:lnTo>
                    <a:pt x="3676" y="121"/>
                  </a:lnTo>
                  <a:lnTo>
                    <a:pt x="3678" y="121"/>
                  </a:lnTo>
                  <a:lnTo>
                    <a:pt x="3678" y="123"/>
                  </a:lnTo>
                  <a:lnTo>
                    <a:pt x="3679" y="123"/>
                  </a:lnTo>
                  <a:lnTo>
                    <a:pt x="3681" y="125"/>
                  </a:lnTo>
                  <a:lnTo>
                    <a:pt x="3682" y="126"/>
                  </a:lnTo>
                  <a:lnTo>
                    <a:pt x="3682" y="133"/>
                  </a:lnTo>
                  <a:lnTo>
                    <a:pt x="3682" y="136"/>
                  </a:lnTo>
                  <a:lnTo>
                    <a:pt x="3684" y="139"/>
                  </a:lnTo>
                  <a:lnTo>
                    <a:pt x="3686" y="141"/>
                  </a:lnTo>
                  <a:lnTo>
                    <a:pt x="3689" y="141"/>
                  </a:lnTo>
                  <a:lnTo>
                    <a:pt x="3689" y="141"/>
                  </a:lnTo>
                  <a:lnTo>
                    <a:pt x="3691" y="139"/>
                  </a:lnTo>
                  <a:lnTo>
                    <a:pt x="3692" y="139"/>
                  </a:lnTo>
                  <a:lnTo>
                    <a:pt x="3694" y="138"/>
                  </a:lnTo>
                  <a:lnTo>
                    <a:pt x="3696" y="138"/>
                  </a:lnTo>
                  <a:lnTo>
                    <a:pt x="3697" y="138"/>
                  </a:lnTo>
                  <a:lnTo>
                    <a:pt x="3699" y="139"/>
                  </a:lnTo>
                  <a:lnTo>
                    <a:pt x="3700" y="139"/>
                  </a:lnTo>
                  <a:lnTo>
                    <a:pt x="3702" y="141"/>
                  </a:lnTo>
                  <a:lnTo>
                    <a:pt x="3702" y="141"/>
                  </a:lnTo>
                  <a:lnTo>
                    <a:pt x="3707" y="143"/>
                  </a:lnTo>
                  <a:lnTo>
                    <a:pt x="3710" y="143"/>
                  </a:lnTo>
                  <a:lnTo>
                    <a:pt x="3712" y="144"/>
                  </a:lnTo>
                  <a:lnTo>
                    <a:pt x="3715" y="146"/>
                  </a:lnTo>
                  <a:lnTo>
                    <a:pt x="3718" y="147"/>
                  </a:lnTo>
                  <a:lnTo>
                    <a:pt x="3723" y="147"/>
                  </a:lnTo>
                  <a:lnTo>
                    <a:pt x="3727" y="147"/>
                  </a:lnTo>
                  <a:lnTo>
                    <a:pt x="3730" y="147"/>
                  </a:lnTo>
                  <a:lnTo>
                    <a:pt x="3733" y="146"/>
                  </a:lnTo>
                  <a:lnTo>
                    <a:pt x="3735" y="144"/>
                  </a:lnTo>
                  <a:lnTo>
                    <a:pt x="3737" y="144"/>
                  </a:lnTo>
                  <a:lnTo>
                    <a:pt x="3758" y="144"/>
                  </a:lnTo>
                  <a:lnTo>
                    <a:pt x="3758" y="143"/>
                  </a:lnTo>
                  <a:lnTo>
                    <a:pt x="3758" y="141"/>
                  </a:lnTo>
                  <a:lnTo>
                    <a:pt x="3758" y="138"/>
                  </a:lnTo>
                  <a:lnTo>
                    <a:pt x="3758" y="136"/>
                  </a:lnTo>
                  <a:lnTo>
                    <a:pt x="3756" y="134"/>
                  </a:lnTo>
                  <a:lnTo>
                    <a:pt x="3755" y="133"/>
                  </a:lnTo>
                  <a:lnTo>
                    <a:pt x="3753" y="131"/>
                  </a:lnTo>
                  <a:lnTo>
                    <a:pt x="3753" y="129"/>
                  </a:lnTo>
                  <a:lnTo>
                    <a:pt x="3750" y="123"/>
                  </a:lnTo>
                  <a:lnTo>
                    <a:pt x="3751" y="121"/>
                  </a:lnTo>
                  <a:lnTo>
                    <a:pt x="3753" y="121"/>
                  </a:lnTo>
                  <a:lnTo>
                    <a:pt x="3758" y="120"/>
                  </a:lnTo>
                  <a:lnTo>
                    <a:pt x="3759" y="118"/>
                  </a:lnTo>
                  <a:lnTo>
                    <a:pt x="3761" y="116"/>
                  </a:lnTo>
                  <a:lnTo>
                    <a:pt x="3764" y="115"/>
                  </a:lnTo>
                  <a:lnTo>
                    <a:pt x="3768" y="115"/>
                  </a:lnTo>
                  <a:lnTo>
                    <a:pt x="3771" y="113"/>
                  </a:lnTo>
                  <a:lnTo>
                    <a:pt x="3773" y="113"/>
                  </a:lnTo>
                  <a:lnTo>
                    <a:pt x="3776" y="115"/>
                  </a:lnTo>
                  <a:lnTo>
                    <a:pt x="3777" y="116"/>
                  </a:lnTo>
                  <a:lnTo>
                    <a:pt x="3779" y="118"/>
                  </a:lnTo>
                  <a:lnTo>
                    <a:pt x="3779" y="118"/>
                  </a:lnTo>
                  <a:lnTo>
                    <a:pt x="3781" y="120"/>
                  </a:lnTo>
                  <a:lnTo>
                    <a:pt x="3784" y="120"/>
                  </a:lnTo>
                  <a:lnTo>
                    <a:pt x="3786" y="120"/>
                  </a:lnTo>
                  <a:lnTo>
                    <a:pt x="3789" y="121"/>
                  </a:lnTo>
                  <a:lnTo>
                    <a:pt x="3791" y="120"/>
                  </a:lnTo>
                  <a:lnTo>
                    <a:pt x="3792" y="121"/>
                  </a:lnTo>
                  <a:lnTo>
                    <a:pt x="3792" y="121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5" y="125"/>
                  </a:lnTo>
                  <a:lnTo>
                    <a:pt x="3797" y="126"/>
                  </a:lnTo>
                  <a:lnTo>
                    <a:pt x="3797" y="129"/>
                  </a:lnTo>
                  <a:lnTo>
                    <a:pt x="3797" y="131"/>
                  </a:lnTo>
                  <a:lnTo>
                    <a:pt x="3800" y="133"/>
                  </a:lnTo>
                  <a:lnTo>
                    <a:pt x="3804" y="134"/>
                  </a:lnTo>
                  <a:lnTo>
                    <a:pt x="3807" y="134"/>
                  </a:lnTo>
                  <a:lnTo>
                    <a:pt x="3809" y="134"/>
                  </a:lnTo>
                  <a:lnTo>
                    <a:pt x="3810" y="134"/>
                  </a:lnTo>
                  <a:lnTo>
                    <a:pt x="3812" y="133"/>
                  </a:lnTo>
                  <a:lnTo>
                    <a:pt x="3812" y="131"/>
                  </a:lnTo>
                  <a:lnTo>
                    <a:pt x="3813" y="129"/>
                  </a:lnTo>
                  <a:lnTo>
                    <a:pt x="3813" y="128"/>
                  </a:lnTo>
                  <a:lnTo>
                    <a:pt x="3815" y="126"/>
                  </a:lnTo>
                  <a:lnTo>
                    <a:pt x="3815" y="126"/>
                  </a:lnTo>
                  <a:lnTo>
                    <a:pt x="3818" y="125"/>
                  </a:lnTo>
                  <a:lnTo>
                    <a:pt x="3820" y="125"/>
                  </a:lnTo>
                  <a:lnTo>
                    <a:pt x="3823" y="126"/>
                  </a:lnTo>
                  <a:lnTo>
                    <a:pt x="3825" y="126"/>
                  </a:lnTo>
                  <a:lnTo>
                    <a:pt x="3828" y="126"/>
                  </a:lnTo>
                  <a:lnTo>
                    <a:pt x="3830" y="128"/>
                  </a:lnTo>
                  <a:lnTo>
                    <a:pt x="3831" y="129"/>
                  </a:lnTo>
                  <a:lnTo>
                    <a:pt x="3833" y="131"/>
                  </a:lnTo>
                  <a:lnTo>
                    <a:pt x="3835" y="131"/>
                  </a:lnTo>
                  <a:lnTo>
                    <a:pt x="3836" y="133"/>
                  </a:lnTo>
                  <a:lnTo>
                    <a:pt x="3838" y="134"/>
                  </a:lnTo>
                  <a:lnTo>
                    <a:pt x="3838" y="136"/>
                  </a:lnTo>
                  <a:lnTo>
                    <a:pt x="3838" y="139"/>
                  </a:lnTo>
                  <a:lnTo>
                    <a:pt x="3838" y="143"/>
                  </a:lnTo>
                  <a:lnTo>
                    <a:pt x="3838" y="146"/>
                  </a:lnTo>
                  <a:lnTo>
                    <a:pt x="3838" y="149"/>
                  </a:lnTo>
                  <a:lnTo>
                    <a:pt x="3840" y="152"/>
                  </a:lnTo>
                  <a:lnTo>
                    <a:pt x="3838" y="157"/>
                  </a:lnTo>
                  <a:lnTo>
                    <a:pt x="3838" y="161"/>
                  </a:lnTo>
                  <a:lnTo>
                    <a:pt x="3838" y="162"/>
                  </a:lnTo>
                  <a:lnTo>
                    <a:pt x="3840" y="164"/>
                  </a:lnTo>
                  <a:lnTo>
                    <a:pt x="3840" y="165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38" y="169"/>
                  </a:lnTo>
                  <a:lnTo>
                    <a:pt x="3838" y="169"/>
                  </a:lnTo>
                  <a:lnTo>
                    <a:pt x="3836" y="170"/>
                  </a:lnTo>
                  <a:lnTo>
                    <a:pt x="3836" y="172"/>
                  </a:lnTo>
                  <a:lnTo>
                    <a:pt x="3836" y="174"/>
                  </a:lnTo>
                  <a:lnTo>
                    <a:pt x="3836" y="175"/>
                  </a:lnTo>
                  <a:lnTo>
                    <a:pt x="3838" y="177"/>
                  </a:lnTo>
                  <a:lnTo>
                    <a:pt x="3840" y="179"/>
                  </a:lnTo>
                  <a:lnTo>
                    <a:pt x="3841" y="180"/>
                  </a:lnTo>
                  <a:lnTo>
                    <a:pt x="3843" y="182"/>
                  </a:lnTo>
                  <a:lnTo>
                    <a:pt x="3845" y="183"/>
                  </a:lnTo>
                  <a:lnTo>
                    <a:pt x="3848" y="185"/>
                  </a:lnTo>
                  <a:lnTo>
                    <a:pt x="3849" y="185"/>
                  </a:lnTo>
                  <a:lnTo>
                    <a:pt x="3851" y="187"/>
                  </a:lnTo>
                  <a:lnTo>
                    <a:pt x="3853" y="188"/>
                  </a:lnTo>
                  <a:lnTo>
                    <a:pt x="3854" y="188"/>
                  </a:lnTo>
                  <a:lnTo>
                    <a:pt x="3856" y="188"/>
                  </a:lnTo>
                  <a:lnTo>
                    <a:pt x="3858" y="190"/>
                  </a:lnTo>
                  <a:lnTo>
                    <a:pt x="3859" y="192"/>
                  </a:lnTo>
                  <a:lnTo>
                    <a:pt x="3861" y="193"/>
                  </a:lnTo>
                  <a:lnTo>
                    <a:pt x="3863" y="195"/>
                  </a:lnTo>
                  <a:lnTo>
                    <a:pt x="3864" y="197"/>
                  </a:lnTo>
                  <a:lnTo>
                    <a:pt x="3864" y="200"/>
                  </a:lnTo>
                  <a:lnTo>
                    <a:pt x="3864" y="203"/>
                  </a:lnTo>
                  <a:lnTo>
                    <a:pt x="3881" y="203"/>
                  </a:lnTo>
                  <a:lnTo>
                    <a:pt x="3881" y="201"/>
                  </a:lnTo>
                  <a:lnTo>
                    <a:pt x="3881" y="198"/>
                  </a:lnTo>
                  <a:lnTo>
                    <a:pt x="3882" y="193"/>
                  </a:lnTo>
                  <a:lnTo>
                    <a:pt x="3881" y="188"/>
                  </a:lnTo>
                  <a:lnTo>
                    <a:pt x="3881" y="185"/>
                  </a:lnTo>
                  <a:lnTo>
                    <a:pt x="3881" y="183"/>
                  </a:lnTo>
                  <a:lnTo>
                    <a:pt x="3881" y="182"/>
                  </a:lnTo>
                  <a:lnTo>
                    <a:pt x="3882" y="180"/>
                  </a:lnTo>
                  <a:lnTo>
                    <a:pt x="3884" y="179"/>
                  </a:lnTo>
                  <a:lnTo>
                    <a:pt x="3885" y="179"/>
                  </a:lnTo>
                  <a:lnTo>
                    <a:pt x="3887" y="179"/>
                  </a:lnTo>
                  <a:lnTo>
                    <a:pt x="3889" y="180"/>
                  </a:lnTo>
                  <a:lnTo>
                    <a:pt x="3892" y="182"/>
                  </a:lnTo>
                  <a:lnTo>
                    <a:pt x="3894" y="182"/>
                  </a:lnTo>
                  <a:lnTo>
                    <a:pt x="3895" y="182"/>
                  </a:lnTo>
                  <a:lnTo>
                    <a:pt x="3895" y="180"/>
                  </a:lnTo>
                  <a:lnTo>
                    <a:pt x="3895" y="179"/>
                  </a:lnTo>
                  <a:lnTo>
                    <a:pt x="3897" y="179"/>
                  </a:lnTo>
                  <a:lnTo>
                    <a:pt x="3897" y="179"/>
                  </a:lnTo>
                  <a:lnTo>
                    <a:pt x="3900" y="179"/>
                  </a:lnTo>
                  <a:lnTo>
                    <a:pt x="3902" y="179"/>
                  </a:lnTo>
                  <a:lnTo>
                    <a:pt x="3902" y="179"/>
                  </a:lnTo>
                  <a:lnTo>
                    <a:pt x="3903" y="180"/>
                  </a:lnTo>
                  <a:lnTo>
                    <a:pt x="3903" y="180"/>
                  </a:lnTo>
                  <a:lnTo>
                    <a:pt x="3905" y="182"/>
                  </a:lnTo>
                  <a:lnTo>
                    <a:pt x="3908" y="182"/>
                  </a:lnTo>
                  <a:lnTo>
                    <a:pt x="3912" y="182"/>
                  </a:lnTo>
                  <a:lnTo>
                    <a:pt x="3917" y="182"/>
                  </a:lnTo>
                  <a:lnTo>
                    <a:pt x="3918" y="185"/>
                  </a:lnTo>
                  <a:lnTo>
                    <a:pt x="3921" y="187"/>
                  </a:lnTo>
                  <a:lnTo>
                    <a:pt x="3925" y="187"/>
                  </a:lnTo>
                  <a:lnTo>
                    <a:pt x="3928" y="187"/>
                  </a:lnTo>
                  <a:lnTo>
                    <a:pt x="3931" y="185"/>
                  </a:lnTo>
                  <a:lnTo>
                    <a:pt x="3935" y="183"/>
                  </a:lnTo>
                  <a:lnTo>
                    <a:pt x="3936" y="182"/>
                  </a:lnTo>
                  <a:lnTo>
                    <a:pt x="3938" y="182"/>
                  </a:lnTo>
                  <a:lnTo>
                    <a:pt x="3938" y="180"/>
                  </a:lnTo>
                  <a:lnTo>
                    <a:pt x="3936" y="179"/>
                  </a:lnTo>
                  <a:lnTo>
                    <a:pt x="3938" y="179"/>
                  </a:lnTo>
                  <a:lnTo>
                    <a:pt x="3939" y="177"/>
                  </a:lnTo>
                  <a:lnTo>
                    <a:pt x="3939" y="179"/>
                  </a:lnTo>
                  <a:lnTo>
                    <a:pt x="3943" y="179"/>
                  </a:lnTo>
                  <a:lnTo>
                    <a:pt x="3944" y="179"/>
                  </a:lnTo>
                  <a:lnTo>
                    <a:pt x="3948" y="177"/>
                  </a:lnTo>
                  <a:lnTo>
                    <a:pt x="3951" y="179"/>
                  </a:lnTo>
                  <a:lnTo>
                    <a:pt x="3953" y="179"/>
                  </a:lnTo>
                  <a:lnTo>
                    <a:pt x="3954" y="179"/>
                  </a:lnTo>
                  <a:lnTo>
                    <a:pt x="3954" y="180"/>
                  </a:lnTo>
                  <a:lnTo>
                    <a:pt x="3954" y="180"/>
                  </a:lnTo>
                  <a:lnTo>
                    <a:pt x="3954" y="182"/>
                  </a:lnTo>
                  <a:lnTo>
                    <a:pt x="3956" y="185"/>
                  </a:lnTo>
                  <a:lnTo>
                    <a:pt x="3957" y="185"/>
                  </a:lnTo>
                  <a:lnTo>
                    <a:pt x="3957" y="187"/>
                  </a:lnTo>
                  <a:lnTo>
                    <a:pt x="3959" y="187"/>
                  </a:lnTo>
                  <a:lnTo>
                    <a:pt x="3961" y="188"/>
                  </a:lnTo>
                  <a:lnTo>
                    <a:pt x="3962" y="190"/>
                  </a:lnTo>
                  <a:lnTo>
                    <a:pt x="3964" y="192"/>
                  </a:lnTo>
                  <a:lnTo>
                    <a:pt x="3966" y="192"/>
                  </a:lnTo>
                  <a:lnTo>
                    <a:pt x="3969" y="193"/>
                  </a:lnTo>
                  <a:lnTo>
                    <a:pt x="3972" y="195"/>
                  </a:lnTo>
                  <a:lnTo>
                    <a:pt x="3974" y="193"/>
                  </a:lnTo>
                  <a:lnTo>
                    <a:pt x="3974" y="190"/>
                  </a:lnTo>
                  <a:lnTo>
                    <a:pt x="3974" y="188"/>
                  </a:lnTo>
                  <a:lnTo>
                    <a:pt x="3972" y="187"/>
                  </a:lnTo>
                  <a:lnTo>
                    <a:pt x="3971" y="185"/>
                  </a:lnTo>
                  <a:lnTo>
                    <a:pt x="3967" y="183"/>
                  </a:lnTo>
                  <a:lnTo>
                    <a:pt x="3964" y="182"/>
                  </a:lnTo>
                  <a:lnTo>
                    <a:pt x="3964" y="179"/>
                  </a:lnTo>
                  <a:lnTo>
                    <a:pt x="3969" y="179"/>
                  </a:lnTo>
                  <a:lnTo>
                    <a:pt x="3972" y="179"/>
                  </a:lnTo>
                  <a:lnTo>
                    <a:pt x="3974" y="179"/>
                  </a:lnTo>
                  <a:lnTo>
                    <a:pt x="3975" y="179"/>
                  </a:lnTo>
                  <a:lnTo>
                    <a:pt x="3977" y="179"/>
                  </a:lnTo>
                  <a:lnTo>
                    <a:pt x="3979" y="179"/>
                  </a:lnTo>
                  <a:lnTo>
                    <a:pt x="3980" y="180"/>
                  </a:lnTo>
                  <a:lnTo>
                    <a:pt x="3980" y="180"/>
                  </a:lnTo>
                  <a:lnTo>
                    <a:pt x="3982" y="182"/>
                  </a:lnTo>
                  <a:lnTo>
                    <a:pt x="3985" y="182"/>
                  </a:lnTo>
                  <a:lnTo>
                    <a:pt x="3987" y="182"/>
                  </a:lnTo>
                  <a:lnTo>
                    <a:pt x="3989" y="182"/>
                  </a:lnTo>
                  <a:lnTo>
                    <a:pt x="3990" y="182"/>
                  </a:lnTo>
                  <a:lnTo>
                    <a:pt x="3992" y="182"/>
                  </a:lnTo>
                  <a:lnTo>
                    <a:pt x="3998" y="183"/>
                  </a:lnTo>
                  <a:lnTo>
                    <a:pt x="4002" y="183"/>
                  </a:lnTo>
                  <a:lnTo>
                    <a:pt x="4002" y="183"/>
                  </a:lnTo>
                  <a:lnTo>
                    <a:pt x="4002" y="182"/>
                  </a:lnTo>
                  <a:lnTo>
                    <a:pt x="4002" y="180"/>
                  </a:lnTo>
                  <a:lnTo>
                    <a:pt x="4002" y="179"/>
                  </a:lnTo>
                  <a:lnTo>
                    <a:pt x="4000" y="175"/>
                  </a:lnTo>
                  <a:lnTo>
                    <a:pt x="4000" y="174"/>
                  </a:lnTo>
                  <a:lnTo>
                    <a:pt x="3998" y="172"/>
                  </a:lnTo>
                  <a:lnTo>
                    <a:pt x="3997" y="170"/>
                  </a:lnTo>
                  <a:lnTo>
                    <a:pt x="3997" y="169"/>
                  </a:lnTo>
                  <a:lnTo>
                    <a:pt x="3995" y="169"/>
                  </a:lnTo>
                  <a:lnTo>
                    <a:pt x="3993" y="169"/>
                  </a:lnTo>
                  <a:lnTo>
                    <a:pt x="3990" y="167"/>
                  </a:lnTo>
                  <a:lnTo>
                    <a:pt x="3989" y="165"/>
                  </a:lnTo>
                  <a:lnTo>
                    <a:pt x="3987" y="164"/>
                  </a:lnTo>
                  <a:lnTo>
                    <a:pt x="3987" y="162"/>
                  </a:lnTo>
                  <a:lnTo>
                    <a:pt x="3985" y="161"/>
                  </a:lnTo>
                  <a:lnTo>
                    <a:pt x="3985" y="159"/>
                  </a:lnTo>
                  <a:lnTo>
                    <a:pt x="3985" y="157"/>
                  </a:lnTo>
                  <a:lnTo>
                    <a:pt x="3990" y="156"/>
                  </a:lnTo>
                  <a:lnTo>
                    <a:pt x="3993" y="156"/>
                  </a:lnTo>
                  <a:lnTo>
                    <a:pt x="4010" y="156"/>
                  </a:lnTo>
                  <a:lnTo>
                    <a:pt x="4010" y="151"/>
                  </a:lnTo>
                  <a:lnTo>
                    <a:pt x="4011" y="147"/>
                  </a:lnTo>
                  <a:lnTo>
                    <a:pt x="4011" y="146"/>
                  </a:lnTo>
                  <a:lnTo>
                    <a:pt x="4011" y="144"/>
                  </a:lnTo>
                  <a:lnTo>
                    <a:pt x="4013" y="143"/>
                  </a:lnTo>
                  <a:lnTo>
                    <a:pt x="4015" y="143"/>
                  </a:lnTo>
                  <a:lnTo>
                    <a:pt x="4016" y="143"/>
                  </a:lnTo>
                  <a:lnTo>
                    <a:pt x="4018" y="143"/>
                  </a:lnTo>
                  <a:lnTo>
                    <a:pt x="4021" y="144"/>
                  </a:lnTo>
                  <a:lnTo>
                    <a:pt x="4023" y="144"/>
                  </a:lnTo>
                  <a:lnTo>
                    <a:pt x="4028" y="144"/>
                  </a:lnTo>
                  <a:lnTo>
                    <a:pt x="4031" y="144"/>
                  </a:lnTo>
                  <a:lnTo>
                    <a:pt x="4034" y="144"/>
                  </a:lnTo>
                  <a:lnTo>
                    <a:pt x="4038" y="146"/>
                  </a:lnTo>
                  <a:lnTo>
                    <a:pt x="4041" y="147"/>
                  </a:lnTo>
                  <a:lnTo>
                    <a:pt x="4043" y="147"/>
                  </a:lnTo>
                  <a:lnTo>
                    <a:pt x="4044" y="147"/>
                  </a:lnTo>
                  <a:lnTo>
                    <a:pt x="4046" y="149"/>
                  </a:lnTo>
                  <a:lnTo>
                    <a:pt x="4049" y="149"/>
                  </a:lnTo>
                  <a:lnTo>
                    <a:pt x="4052" y="151"/>
                  </a:lnTo>
                  <a:lnTo>
                    <a:pt x="4056" y="151"/>
                  </a:lnTo>
                  <a:lnTo>
                    <a:pt x="4059" y="151"/>
                  </a:lnTo>
                  <a:lnTo>
                    <a:pt x="4062" y="151"/>
                  </a:lnTo>
                  <a:lnTo>
                    <a:pt x="4064" y="151"/>
                  </a:lnTo>
                  <a:lnTo>
                    <a:pt x="4066" y="149"/>
                  </a:lnTo>
                  <a:lnTo>
                    <a:pt x="4069" y="149"/>
                  </a:lnTo>
                  <a:lnTo>
                    <a:pt x="4072" y="151"/>
                  </a:lnTo>
                  <a:lnTo>
                    <a:pt x="4074" y="152"/>
                  </a:lnTo>
                  <a:lnTo>
                    <a:pt x="4075" y="152"/>
                  </a:lnTo>
                  <a:lnTo>
                    <a:pt x="4077" y="152"/>
                  </a:lnTo>
                  <a:lnTo>
                    <a:pt x="4080" y="152"/>
                  </a:lnTo>
                  <a:lnTo>
                    <a:pt x="4080" y="154"/>
                  </a:lnTo>
                  <a:lnTo>
                    <a:pt x="4082" y="154"/>
                  </a:lnTo>
                  <a:lnTo>
                    <a:pt x="4082" y="156"/>
                  </a:lnTo>
                  <a:lnTo>
                    <a:pt x="4085" y="156"/>
                  </a:lnTo>
                  <a:lnTo>
                    <a:pt x="4087" y="157"/>
                  </a:lnTo>
                  <a:lnTo>
                    <a:pt x="4090" y="157"/>
                  </a:lnTo>
                  <a:lnTo>
                    <a:pt x="4093" y="157"/>
                  </a:lnTo>
                  <a:lnTo>
                    <a:pt x="4093" y="157"/>
                  </a:lnTo>
                  <a:lnTo>
                    <a:pt x="4093" y="159"/>
                  </a:lnTo>
                  <a:lnTo>
                    <a:pt x="4093" y="161"/>
                  </a:lnTo>
                  <a:lnTo>
                    <a:pt x="4092" y="161"/>
                  </a:lnTo>
                  <a:lnTo>
                    <a:pt x="4090" y="161"/>
                  </a:lnTo>
                  <a:lnTo>
                    <a:pt x="4090" y="161"/>
                  </a:lnTo>
                  <a:lnTo>
                    <a:pt x="4088" y="162"/>
                  </a:lnTo>
                  <a:lnTo>
                    <a:pt x="4087" y="164"/>
                  </a:lnTo>
                  <a:lnTo>
                    <a:pt x="4087" y="165"/>
                  </a:lnTo>
                  <a:lnTo>
                    <a:pt x="4087" y="167"/>
                  </a:lnTo>
                  <a:lnTo>
                    <a:pt x="4085" y="170"/>
                  </a:lnTo>
                  <a:lnTo>
                    <a:pt x="4085" y="172"/>
                  </a:lnTo>
                  <a:lnTo>
                    <a:pt x="4084" y="174"/>
                  </a:lnTo>
                  <a:lnTo>
                    <a:pt x="4085" y="175"/>
                  </a:lnTo>
                  <a:lnTo>
                    <a:pt x="4087" y="175"/>
                  </a:lnTo>
                  <a:lnTo>
                    <a:pt x="4087" y="177"/>
                  </a:lnTo>
                  <a:lnTo>
                    <a:pt x="4090" y="177"/>
                  </a:lnTo>
                  <a:lnTo>
                    <a:pt x="4092" y="177"/>
                  </a:lnTo>
                  <a:lnTo>
                    <a:pt x="4093" y="177"/>
                  </a:lnTo>
                  <a:lnTo>
                    <a:pt x="4097" y="175"/>
                  </a:lnTo>
                  <a:lnTo>
                    <a:pt x="4098" y="174"/>
                  </a:lnTo>
                  <a:lnTo>
                    <a:pt x="4100" y="170"/>
                  </a:lnTo>
                  <a:lnTo>
                    <a:pt x="4100" y="169"/>
                  </a:lnTo>
                  <a:lnTo>
                    <a:pt x="4102" y="167"/>
                  </a:lnTo>
                  <a:lnTo>
                    <a:pt x="4102" y="165"/>
                  </a:lnTo>
                  <a:lnTo>
                    <a:pt x="4102" y="162"/>
                  </a:lnTo>
                  <a:lnTo>
                    <a:pt x="4141" y="162"/>
                  </a:lnTo>
                  <a:lnTo>
                    <a:pt x="4142" y="162"/>
                  </a:lnTo>
                  <a:lnTo>
                    <a:pt x="4144" y="164"/>
                  </a:lnTo>
                  <a:lnTo>
                    <a:pt x="4146" y="164"/>
                  </a:lnTo>
                  <a:lnTo>
                    <a:pt x="4147" y="164"/>
                  </a:lnTo>
                  <a:lnTo>
                    <a:pt x="4149" y="164"/>
                  </a:lnTo>
                  <a:lnTo>
                    <a:pt x="4151" y="167"/>
                  </a:lnTo>
                  <a:lnTo>
                    <a:pt x="4147" y="169"/>
                  </a:lnTo>
                  <a:lnTo>
                    <a:pt x="4144" y="170"/>
                  </a:lnTo>
                  <a:lnTo>
                    <a:pt x="4142" y="172"/>
                  </a:lnTo>
                  <a:lnTo>
                    <a:pt x="4142" y="174"/>
                  </a:lnTo>
                  <a:lnTo>
                    <a:pt x="4142" y="177"/>
                  </a:lnTo>
                  <a:lnTo>
                    <a:pt x="4149" y="177"/>
                  </a:lnTo>
                  <a:lnTo>
                    <a:pt x="4152" y="177"/>
                  </a:lnTo>
                  <a:lnTo>
                    <a:pt x="4156" y="177"/>
                  </a:lnTo>
                  <a:lnTo>
                    <a:pt x="4157" y="179"/>
                  </a:lnTo>
                  <a:lnTo>
                    <a:pt x="4157" y="179"/>
                  </a:lnTo>
                  <a:lnTo>
                    <a:pt x="4157" y="180"/>
                  </a:lnTo>
                  <a:lnTo>
                    <a:pt x="4159" y="182"/>
                  </a:lnTo>
                  <a:lnTo>
                    <a:pt x="4160" y="182"/>
                  </a:lnTo>
                  <a:lnTo>
                    <a:pt x="4164" y="185"/>
                  </a:lnTo>
                  <a:lnTo>
                    <a:pt x="4167" y="185"/>
                  </a:lnTo>
                  <a:lnTo>
                    <a:pt x="4164" y="188"/>
                  </a:lnTo>
                  <a:lnTo>
                    <a:pt x="4165" y="190"/>
                  </a:lnTo>
                  <a:lnTo>
                    <a:pt x="4167" y="192"/>
                  </a:lnTo>
                  <a:lnTo>
                    <a:pt x="4172" y="192"/>
                  </a:lnTo>
                  <a:lnTo>
                    <a:pt x="4175" y="193"/>
                  </a:lnTo>
                  <a:lnTo>
                    <a:pt x="4177" y="193"/>
                  </a:lnTo>
                  <a:lnTo>
                    <a:pt x="4178" y="193"/>
                  </a:lnTo>
                  <a:lnTo>
                    <a:pt x="4182" y="193"/>
                  </a:lnTo>
                  <a:lnTo>
                    <a:pt x="4188" y="193"/>
                  </a:lnTo>
                  <a:lnTo>
                    <a:pt x="4190" y="193"/>
                  </a:lnTo>
                  <a:lnTo>
                    <a:pt x="4192" y="195"/>
                  </a:lnTo>
                  <a:lnTo>
                    <a:pt x="4193" y="195"/>
                  </a:lnTo>
                  <a:lnTo>
                    <a:pt x="4195" y="197"/>
                  </a:lnTo>
                  <a:lnTo>
                    <a:pt x="4196" y="198"/>
                  </a:lnTo>
                  <a:lnTo>
                    <a:pt x="4198" y="200"/>
                  </a:lnTo>
                  <a:lnTo>
                    <a:pt x="4200" y="200"/>
                  </a:lnTo>
                  <a:lnTo>
                    <a:pt x="4201" y="201"/>
                  </a:lnTo>
                  <a:lnTo>
                    <a:pt x="4203" y="201"/>
                  </a:lnTo>
                  <a:lnTo>
                    <a:pt x="4205" y="203"/>
                  </a:lnTo>
                  <a:lnTo>
                    <a:pt x="4211" y="203"/>
                  </a:lnTo>
                  <a:lnTo>
                    <a:pt x="4213" y="201"/>
                  </a:lnTo>
                  <a:lnTo>
                    <a:pt x="4213" y="201"/>
                  </a:lnTo>
                  <a:lnTo>
                    <a:pt x="4214" y="200"/>
                  </a:lnTo>
                  <a:lnTo>
                    <a:pt x="4218" y="200"/>
                  </a:lnTo>
                  <a:lnTo>
                    <a:pt x="4223" y="200"/>
                  </a:lnTo>
                  <a:lnTo>
                    <a:pt x="4228" y="200"/>
                  </a:lnTo>
                  <a:lnTo>
                    <a:pt x="4232" y="200"/>
                  </a:lnTo>
                  <a:lnTo>
                    <a:pt x="4234" y="198"/>
                  </a:lnTo>
                  <a:lnTo>
                    <a:pt x="4236" y="198"/>
                  </a:lnTo>
                  <a:lnTo>
                    <a:pt x="4242" y="198"/>
                  </a:lnTo>
                  <a:lnTo>
                    <a:pt x="4244" y="198"/>
                  </a:lnTo>
                  <a:lnTo>
                    <a:pt x="4246" y="198"/>
                  </a:lnTo>
                  <a:lnTo>
                    <a:pt x="4249" y="197"/>
                  </a:lnTo>
                  <a:lnTo>
                    <a:pt x="4250" y="197"/>
                  </a:lnTo>
                  <a:lnTo>
                    <a:pt x="4250" y="197"/>
                  </a:lnTo>
                  <a:lnTo>
                    <a:pt x="4252" y="195"/>
                  </a:lnTo>
                  <a:lnTo>
                    <a:pt x="4252" y="193"/>
                  </a:lnTo>
                  <a:lnTo>
                    <a:pt x="4255" y="192"/>
                  </a:lnTo>
                  <a:lnTo>
                    <a:pt x="4257" y="192"/>
                  </a:lnTo>
                  <a:lnTo>
                    <a:pt x="4259" y="190"/>
                  </a:lnTo>
                  <a:lnTo>
                    <a:pt x="4262" y="190"/>
                  </a:lnTo>
                  <a:lnTo>
                    <a:pt x="4265" y="190"/>
                  </a:lnTo>
                  <a:lnTo>
                    <a:pt x="4268" y="192"/>
                  </a:lnTo>
                  <a:lnTo>
                    <a:pt x="4272" y="192"/>
                  </a:lnTo>
                  <a:lnTo>
                    <a:pt x="4275" y="192"/>
                  </a:lnTo>
                  <a:lnTo>
                    <a:pt x="4277" y="192"/>
                  </a:lnTo>
                  <a:lnTo>
                    <a:pt x="4278" y="192"/>
                  </a:lnTo>
                  <a:lnTo>
                    <a:pt x="4283" y="193"/>
                  </a:lnTo>
                  <a:lnTo>
                    <a:pt x="4285" y="193"/>
                  </a:lnTo>
                  <a:lnTo>
                    <a:pt x="4285" y="195"/>
                  </a:lnTo>
                  <a:lnTo>
                    <a:pt x="4286" y="195"/>
                  </a:lnTo>
                  <a:lnTo>
                    <a:pt x="4288" y="195"/>
                  </a:lnTo>
                  <a:lnTo>
                    <a:pt x="4290" y="195"/>
                  </a:lnTo>
                  <a:lnTo>
                    <a:pt x="4291" y="195"/>
                  </a:lnTo>
                  <a:lnTo>
                    <a:pt x="4293" y="197"/>
                  </a:lnTo>
                  <a:lnTo>
                    <a:pt x="4293" y="197"/>
                  </a:lnTo>
                  <a:lnTo>
                    <a:pt x="4293" y="198"/>
                  </a:lnTo>
                  <a:lnTo>
                    <a:pt x="4295" y="200"/>
                  </a:lnTo>
                  <a:lnTo>
                    <a:pt x="4296" y="201"/>
                  </a:lnTo>
                  <a:lnTo>
                    <a:pt x="4298" y="201"/>
                  </a:lnTo>
                  <a:lnTo>
                    <a:pt x="4300" y="201"/>
                  </a:lnTo>
                  <a:lnTo>
                    <a:pt x="4300" y="203"/>
                  </a:lnTo>
                  <a:lnTo>
                    <a:pt x="4301" y="205"/>
                  </a:lnTo>
                  <a:lnTo>
                    <a:pt x="4301" y="206"/>
                  </a:lnTo>
                  <a:lnTo>
                    <a:pt x="4303" y="208"/>
                  </a:lnTo>
                  <a:lnTo>
                    <a:pt x="4304" y="210"/>
                  </a:lnTo>
                  <a:lnTo>
                    <a:pt x="4304" y="211"/>
                  </a:lnTo>
                  <a:lnTo>
                    <a:pt x="4304" y="213"/>
                  </a:lnTo>
                  <a:lnTo>
                    <a:pt x="4304" y="215"/>
                  </a:lnTo>
                  <a:lnTo>
                    <a:pt x="4303" y="216"/>
                  </a:lnTo>
                  <a:lnTo>
                    <a:pt x="4301" y="219"/>
                  </a:lnTo>
                  <a:lnTo>
                    <a:pt x="4301" y="223"/>
                  </a:lnTo>
                  <a:lnTo>
                    <a:pt x="4301" y="224"/>
                  </a:lnTo>
                  <a:lnTo>
                    <a:pt x="4303" y="226"/>
                  </a:lnTo>
                  <a:lnTo>
                    <a:pt x="4304" y="228"/>
                  </a:lnTo>
                  <a:lnTo>
                    <a:pt x="4304" y="229"/>
                  </a:lnTo>
                  <a:lnTo>
                    <a:pt x="4306" y="231"/>
                  </a:lnTo>
                  <a:lnTo>
                    <a:pt x="4309" y="233"/>
                  </a:lnTo>
                  <a:lnTo>
                    <a:pt x="4311" y="233"/>
                  </a:lnTo>
                  <a:lnTo>
                    <a:pt x="4313" y="234"/>
                  </a:lnTo>
                  <a:lnTo>
                    <a:pt x="4314" y="234"/>
                  </a:lnTo>
                  <a:lnTo>
                    <a:pt x="4316" y="234"/>
                  </a:lnTo>
                  <a:lnTo>
                    <a:pt x="4318" y="236"/>
                  </a:lnTo>
                  <a:lnTo>
                    <a:pt x="4319" y="237"/>
                  </a:lnTo>
                  <a:lnTo>
                    <a:pt x="4321" y="239"/>
                  </a:lnTo>
                  <a:lnTo>
                    <a:pt x="4321" y="242"/>
                  </a:lnTo>
                  <a:lnTo>
                    <a:pt x="4321" y="249"/>
                  </a:lnTo>
                  <a:lnTo>
                    <a:pt x="4324" y="251"/>
                  </a:lnTo>
                  <a:lnTo>
                    <a:pt x="4327" y="251"/>
                  </a:lnTo>
                  <a:lnTo>
                    <a:pt x="4327" y="241"/>
                  </a:lnTo>
                  <a:lnTo>
                    <a:pt x="4327" y="239"/>
                  </a:lnTo>
                  <a:lnTo>
                    <a:pt x="4327" y="237"/>
                  </a:lnTo>
                  <a:lnTo>
                    <a:pt x="4327" y="234"/>
                  </a:lnTo>
                  <a:lnTo>
                    <a:pt x="4327" y="233"/>
                  </a:lnTo>
                  <a:lnTo>
                    <a:pt x="4334" y="233"/>
                  </a:lnTo>
                  <a:lnTo>
                    <a:pt x="4336" y="233"/>
                  </a:lnTo>
                  <a:lnTo>
                    <a:pt x="4337" y="233"/>
                  </a:lnTo>
                  <a:lnTo>
                    <a:pt x="4339" y="234"/>
                  </a:lnTo>
                  <a:lnTo>
                    <a:pt x="4339" y="236"/>
                  </a:lnTo>
                  <a:lnTo>
                    <a:pt x="4341" y="237"/>
                  </a:lnTo>
                  <a:lnTo>
                    <a:pt x="4342" y="237"/>
                  </a:lnTo>
                  <a:lnTo>
                    <a:pt x="4345" y="239"/>
                  </a:lnTo>
                  <a:lnTo>
                    <a:pt x="4347" y="239"/>
                  </a:lnTo>
                  <a:lnTo>
                    <a:pt x="4349" y="239"/>
                  </a:lnTo>
                  <a:lnTo>
                    <a:pt x="4352" y="239"/>
                  </a:lnTo>
                  <a:lnTo>
                    <a:pt x="4354" y="239"/>
                  </a:lnTo>
                  <a:lnTo>
                    <a:pt x="4357" y="237"/>
                  </a:lnTo>
                  <a:lnTo>
                    <a:pt x="4359" y="236"/>
                  </a:lnTo>
                  <a:lnTo>
                    <a:pt x="4362" y="234"/>
                  </a:lnTo>
                  <a:lnTo>
                    <a:pt x="4363" y="234"/>
                  </a:lnTo>
                  <a:lnTo>
                    <a:pt x="4367" y="234"/>
                  </a:lnTo>
                  <a:lnTo>
                    <a:pt x="4380" y="234"/>
                  </a:lnTo>
                  <a:lnTo>
                    <a:pt x="4386" y="234"/>
                  </a:lnTo>
                  <a:lnTo>
                    <a:pt x="4391" y="234"/>
                  </a:lnTo>
                  <a:lnTo>
                    <a:pt x="4398" y="234"/>
                  </a:lnTo>
                  <a:lnTo>
                    <a:pt x="4401" y="236"/>
                  </a:lnTo>
                  <a:lnTo>
                    <a:pt x="4404" y="237"/>
                  </a:lnTo>
                  <a:lnTo>
                    <a:pt x="4404" y="237"/>
                  </a:lnTo>
                  <a:lnTo>
                    <a:pt x="4406" y="239"/>
                  </a:lnTo>
                  <a:lnTo>
                    <a:pt x="4406" y="239"/>
                  </a:lnTo>
                  <a:lnTo>
                    <a:pt x="4408" y="239"/>
                  </a:lnTo>
                  <a:lnTo>
                    <a:pt x="4411" y="239"/>
                  </a:lnTo>
                  <a:lnTo>
                    <a:pt x="4414" y="237"/>
                  </a:lnTo>
                  <a:lnTo>
                    <a:pt x="4416" y="237"/>
                  </a:lnTo>
                  <a:lnTo>
                    <a:pt x="4416" y="237"/>
                  </a:lnTo>
                  <a:lnTo>
                    <a:pt x="4417" y="237"/>
                  </a:lnTo>
                  <a:lnTo>
                    <a:pt x="4419" y="234"/>
                  </a:lnTo>
                  <a:lnTo>
                    <a:pt x="4419" y="231"/>
                  </a:lnTo>
                  <a:lnTo>
                    <a:pt x="4419" y="228"/>
                  </a:lnTo>
                  <a:lnTo>
                    <a:pt x="4419" y="224"/>
                  </a:lnTo>
                  <a:lnTo>
                    <a:pt x="4440" y="224"/>
                  </a:lnTo>
                  <a:lnTo>
                    <a:pt x="4442" y="224"/>
                  </a:lnTo>
                  <a:lnTo>
                    <a:pt x="4444" y="224"/>
                  </a:lnTo>
                  <a:lnTo>
                    <a:pt x="4447" y="226"/>
                  </a:lnTo>
                  <a:lnTo>
                    <a:pt x="4447" y="229"/>
                  </a:lnTo>
                  <a:lnTo>
                    <a:pt x="4444" y="231"/>
                  </a:lnTo>
                  <a:lnTo>
                    <a:pt x="4440" y="233"/>
                  </a:lnTo>
                  <a:lnTo>
                    <a:pt x="4437" y="234"/>
                  </a:lnTo>
                  <a:lnTo>
                    <a:pt x="4434" y="234"/>
                  </a:lnTo>
                  <a:lnTo>
                    <a:pt x="4431" y="234"/>
                  </a:lnTo>
                  <a:lnTo>
                    <a:pt x="4429" y="234"/>
                  </a:lnTo>
                  <a:lnTo>
                    <a:pt x="4429" y="244"/>
                  </a:lnTo>
                  <a:lnTo>
                    <a:pt x="4445" y="244"/>
                  </a:lnTo>
                  <a:lnTo>
                    <a:pt x="4445" y="255"/>
                  </a:lnTo>
                  <a:lnTo>
                    <a:pt x="4458" y="255"/>
                  </a:lnTo>
                  <a:lnTo>
                    <a:pt x="4460" y="255"/>
                  </a:lnTo>
                  <a:lnTo>
                    <a:pt x="4462" y="254"/>
                  </a:lnTo>
                  <a:lnTo>
                    <a:pt x="4462" y="252"/>
                  </a:lnTo>
                  <a:lnTo>
                    <a:pt x="4463" y="251"/>
                  </a:lnTo>
                  <a:lnTo>
                    <a:pt x="4463" y="251"/>
                  </a:lnTo>
                  <a:lnTo>
                    <a:pt x="4465" y="249"/>
                  </a:lnTo>
                  <a:lnTo>
                    <a:pt x="4467" y="247"/>
                  </a:lnTo>
                  <a:lnTo>
                    <a:pt x="4467" y="244"/>
                  </a:lnTo>
                  <a:lnTo>
                    <a:pt x="4465" y="241"/>
                  </a:lnTo>
                  <a:lnTo>
                    <a:pt x="4465" y="239"/>
                  </a:lnTo>
                  <a:lnTo>
                    <a:pt x="4463" y="237"/>
                  </a:lnTo>
                  <a:lnTo>
                    <a:pt x="4462" y="237"/>
                  </a:lnTo>
                  <a:lnTo>
                    <a:pt x="4460" y="236"/>
                  </a:lnTo>
                  <a:lnTo>
                    <a:pt x="4458" y="234"/>
                  </a:lnTo>
                  <a:lnTo>
                    <a:pt x="4457" y="234"/>
                  </a:lnTo>
                  <a:lnTo>
                    <a:pt x="4455" y="234"/>
                  </a:lnTo>
                  <a:lnTo>
                    <a:pt x="4457" y="233"/>
                  </a:lnTo>
                  <a:lnTo>
                    <a:pt x="4458" y="231"/>
                  </a:lnTo>
                  <a:lnTo>
                    <a:pt x="4460" y="228"/>
                  </a:lnTo>
                  <a:lnTo>
                    <a:pt x="4460" y="226"/>
                  </a:lnTo>
                  <a:lnTo>
                    <a:pt x="4462" y="224"/>
                  </a:lnTo>
                  <a:lnTo>
                    <a:pt x="4462" y="223"/>
                  </a:lnTo>
                  <a:lnTo>
                    <a:pt x="4462" y="221"/>
                  </a:lnTo>
                  <a:lnTo>
                    <a:pt x="4462" y="219"/>
                  </a:lnTo>
                  <a:lnTo>
                    <a:pt x="4463" y="219"/>
                  </a:lnTo>
                  <a:lnTo>
                    <a:pt x="4465" y="219"/>
                  </a:lnTo>
                  <a:lnTo>
                    <a:pt x="4467" y="218"/>
                  </a:lnTo>
                  <a:lnTo>
                    <a:pt x="4468" y="218"/>
                  </a:lnTo>
                  <a:lnTo>
                    <a:pt x="4470" y="218"/>
                  </a:lnTo>
                  <a:lnTo>
                    <a:pt x="4471" y="218"/>
                  </a:lnTo>
                  <a:lnTo>
                    <a:pt x="4475" y="218"/>
                  </a:lnTo>
                  <a:lnTo>
                    <a:pt x="4476" y="218"/>
                  </a:lnTo>
                  <a:lnTo>
                    <a:pt x="4480" y="218"/>
                  </a:lnTo>
                  <a:lnTo>
                    <a:pt x="4483" y="219"/>
                  </a:lnTo>
                  <a:lnTo>
                    <a:pt x="4485" y="221"/>
                  </a:lnTo>
                  <a:lnTo>
                    <a:pt x="4486" y="223"/>
                  </a:lnTo>
                  <a:lnTo>
                    <a:pt x="4489" y="223"/>
                  </a:lnTo>
                  <a:lnTo>
                    <a:pt x="4493" y="224"/>
                  </a:lnTo>
                  <a:lnTo>
                    <a:pt x="4494" y="224"/>
                  </a:lnTo>
                  <a:lnTo>
                    <a:pt x="4496" y="224"/>
                  </a:lnTo>
                  <a:lnTo>
                    <a:pt x="4498" y="226"/>
                  </a:lnTo>
                  <a:lnTo>
                    <a:pt x="4499" y="226"/>
                  </a:lnTo>
                  <a:lnTo>
                    <a:pt x="4499" y="228"/>
                  </a:lnTo>
                  <a:lnTo>
                    <a:pt x="4501" y="228"/>
                  </a:lnTo>
                  <a:lnTo>
                    <a:pt x="4504" y="228"/>
                  </a:lnTo>
                  <a:lnTo>
                    <a:pt x="4507" y="228"/>
                  </a:lnTo>
                  <a:lnTo>
                    <a:pt x="4509" y="229"/>
                  </a:lnTo>
                  <a:lnTo>
                    <a:pt x="4512" y="229"/>
                  </a:lnTo>
                  <a:lnTo>
                    <a:pt x="4516" y="229"/>
                  </a:lnTo>
                  <a:lnTo>
                    <a:pt x="4517" y="229"/>
                  </a:lnTo>
                  <a:lnTo>
                    <a:pt x="4521" y="229"/>
                  </a:lnTo>
                  <a:lnTo>
                    <a:pt x="4522" y="228"/>
                  </a:lnTo>
                  <a:lnTo>
                    <a:pt x="4522" y="228"/>
                  </a:lnTo>
                  <a:lnTo>
                    <a:pt x="4524" y="226"/>
                  </a:lnTo>
                  <a:lnTo>
                    <a:pt x="4525" y="224"/>
                  </a:lnTo>
                  <a:lnTo>
                    <a:pt x="4527" y="224"/>
                  </a:lnTo>
                  <a:lnTo>
                    <a:pt x="4530" y="224"/>
                  </a:lnTo>
                  <a:lnTo>
                    <a:pt x="4537" y="224"/>
                  </a:lnTo>
                  <a:lnTo>
                    <a:pt x="4542" y="224"/>
                  </a:lnTo>
                  <a:lnTo>
                    <a:pt x="4543" y="226"/>
                  </a:lnTo>
                  <a:lnTo>
                    <a:pt x="4545" y="226"/>
                  </a:lnTo>
                  <a:lnTo>
                    <a:pt x="4548" y="229"/>
                  </a:lnTo>
                  <a:lnTo>
                    <a:pt x="4552" y="229"/>
                  </a:lnTo>
                  <a:lnTo>
                    <a:pt x="4555" y="231"/>
                  </a:lnTo>
                  <a:lnTo>
                    <a:pt x="4557" y="231"/>
                  </a:lnTo>
                  <a:lnTo>
                    <a:pt x="4558" y="233"/>
                  </a:lnTo>
                  <a:lnTo>
                    <a:pt x="4560" y="233"/>
                  </a:lnTo>
                  <a:lnTo>
                    <a:pt x="4566" y="233"/>
                  </a:lnTo>
                  <a:lnTo>
                    <a:pt x="4568" y="234"/>
                  </a:lnTo>
                  <a:lnTo>
                    <a:pt x="4570" y="234"/>
                  </a:lnTo>
                  <a:lnTo>
                    <a:pt x="4570" y="234"/>
                  </a:lnTo>
                  <a:lnTo>
                    <a:pt x="4571" y="234"/>
                  </a:lnTo>
                  <a:lnTo>
                    <a:pt x="4573" y="236"/>
                  </a:lnTo>
                  <a:lnTo>
                    <a:pt x="4575" y="237"/>
                  </a:lnTo>
                  <a:lnTo>
                    <a:pt x="4575" y="237"/>
                  </a:lnTo>
                  <a:lnTo>
                    <a:pt x="4579" y="239"/>
                  </a:lnTo>
                  <a:lnTo>
                    <a:pt x="4581" y="241"/>
                  </a:lnTo>
                  <a:lnTo>
                    <a:pt x="4583" y="241"/>
                  </a:lnTo>
                  <a:lnTo>
                    <a:pt x="4586" y="241"/>
                  </a:lnTo>
                  <a:lnTo>
                    <a:pt x="4589" y="241"/>
                  </a:lnTo>
                  <a:lnTo>
                    <a:pt x="4593" y="241"/>
                  </a:lnTo>
                  <a:lnTo>
                    <a:pt x="4596" y="242"/>
                  </a:lnTo>
                  <a:lnTo>
                    <a:pt x="4597" y="244"/>
                  </a:lnTo>
                  <a:lnTo>
                    <a:pt x="4597" y="246"/>
                  </a:lnTo>
                  <a:lnTo>
                    <a:pt x="4599" y="246"/>
                  </a:lnTo>
                  <a:lnTo>
                    <a:pt x="4602" y="249"/>
                  </a:lnTo>
                  <a:lnTo>
                    <a:pt x="4606" y="251"/>
                  </a:lnTo>
                  <a:lnTo>
                    <a:pt x="4609" y="252"/>
                  </a:lnTo>
                  <a:lnTo>
                    <a:pt x="4611" y="255"/>
                  </a:lnTo>
                  <a:lnTo>
                    <a:pt x="4611" y="259"/>
                  </a:lnTo>
                  <a:lnTo>
                    <a:pt x="4611" y="262"/>
                  </a:lnTo>
                  <a:lnTo>
                    <a:pt x="4614" y="262"/>
                  </a:lnTo>
                  <a:lnTo>
                    <a:pt x="4617" y="262"/>
                  </a:lnTo>
                  <a:lnTo>
                    <a:pt x="4619" y="262"/>
                  </a:lnTo>
                  <a:lnTo>
                    <a:pt x="4620" y="262"/>
                  </a:lnTo>
                  <a:lnTo>
                    <a:pt x="4624" y="262"/>
                  </a:lnTo>
                  <a:lnTo>
                    <a:pt x="4629" y="264"/>
                  </a:lnTo>
                  <a:lnTo>
                    <a:pt x="4630" y="264"/>
                  </a:lnTo>
                  <a:lnTo>
                    <a:pt x="4632" y="264"/>
                  </a:lnTo>
                  <a:lnTo>
                    <a:pt x="4634" y="264"/>
                  </a:lnTo>
                  <a:lnTo>
                    <a:pt x="4635" y="264"/>
                  </a:lnTo>
                  <a:lnTo>
                    <a:pt x="4635" y="265"/>
                  </a:lnTo>
                  <a:lnTo>
                    <a:pt x="4635" y="267"/>
                  </a:lnTo>
                  <a:lnTo>
                    <a:pt x="4635" y="267"/>
                  </a:lnTo>
                  <a:lnTo>
                    <a:pt x="4637" y="269"/>
                  </a:lnTo>
                  <a:lnTo>
                    <a:pt x="4638" y="270"/>
                  </a:lnTo>
                  <a:lnTo>
                    <a:pt x="4640" y="272"/>
                  </a:lnTo>
                  <a:lnTo>
                    <a:pt x="4643" y="273"/>
                  </a:lnTo>
                  <a:lnTo>
                    <a:pt x="4645" y="275"/>
                  </a:lnTo>
                  <a:lnTo>
                    <a:pt x="4648" y="277"/>
                  </a:lnTo>
                  <a:lnTo>
                    <a:pt x="4652" y="278"/>
                  </a:lnTo>
                  <a:lnTo>
                    <a:pt x="4653" y="278"/>
                  </a:lnTo>
                  <a:lnTo>
                    <a:pt x="4655" y="278"/>
                  </a:lnTo>
                  <a:lnTo>
                    <a:pt x="4656" y="280"/>
                  </a:lnTo>
                  <a:lnTo>
                    <a:pt x="4658" y="282"/>
                  </a:lnTo>
                  <a:lnTo>
                    <a:pt x="4658" y="282"/>
                  </a:lnTo>
                  <a:lnTo>
                    <a:pt x="4661" y="282"/>
                  </a:lnTo>
                  <a:lnTo>
                    <a:pt x="4666" y="283"/>
                  </a:lnTo>
                  <a:lnTo>
                    <a:pt x="4668" y="283"/>
                  </a:lnTo>
                  <a:lnTo>
                    <a:pt x="4670" y="283"/>
                  </a:lnTo>
                  <a:lnTo>
                    <a:pt x="4671" y="283"/>
                  </a:lnTo>
                  <a:lnTo>
                    <a:pt x="4673" y="283"/>
                  </a:lnTo>
                  <a:lnTo>
                    <a:pt x="4674" y="285"/>
                  </a:lnTo>
                  <a:lnTo>
                    <a:pt x="4678" y="285"/>
                  </a:lnTo>
                  <a:lnTo>
                    <a:pt x="4679" y="287"/>
                  </a:lnTo>
                  <a:lnTo>
                    <a:pt x="4681" y="288"/>
                  </a:lnTo>
                  <a:lnTo>
                    <a:pt x="4681" y="290"/>
                  </a:lnTo>
                  <a:lnTo>
                    <a:pt x="4681" y="309"/>
                  </a:lnTo>
                  <a:lnTo>
                    <a:pt x="4681" y="311"/>
                  </a:lnTo>
                  <a:lnTo>
                    <a:pt x="4683" y="311"/>
                  </a:lnTo>
                  <a:lnTo>
                    <a:pt x="4684" y="314"/>
                  </a:lnTo>
                  <a:lnTo>
                    <a:pt x="4686" y="316"/>
                  </a:lnTo>
                  <a:lnTo>
                    <a:pt x="4689" y="318"/>
                  </a:lnTo>
                  <a:lnTo>
                    <a:pt x="4692" y="318"/>
                  </a:lnTo>
                  <a:lnTo>
                    <a:pt x="4694" y="316"/>
                  </a:lnTo>
                  <a:lnTo>
                    <a:pt x="4694" y="314"/>
                  </a:lnTo>
                  <a:lnTo>
                    <a:pt x="4694" y="313"/>
                  </a:lnTo>
                  <a:lnTo>
                    <a:pt x="4694" y="311"/>
                  </a:lnTo>
                  <a:lnTo>
                    <a:pt x="4694" y="309"/>
                  </a:lnTo>
                  <a:lnTo>
                    <a:pt x="4696" y="308"/>
                  </a:lnTo>
                  <a:lnTo>
                    <a:pt x="4696" y="306"/>
                  </a:lnTo>
                  <a:lnTo>
                    <a:pt x="4694" y="305"/>
                  </a:lnTo>
                  <a:lnTo>
                    <a:pt x="4692" y="305"/>
                  </a:lnTo>
                  <a:lnTo>
                    <a:pt x="4691" y="303"/>
                  </a:lnTo>
                  <a:lnTo>
                    <a:pt x="4691" y="305"/>
                  </a:lnTo>
                  <a:lnTo>
                    <a:pt x="4689" y="303"/>
                  </a:lnTo>
                  <a:lnTo>
                    <a:pt x="4688" y="303"/>
                  </a:lnTo>
                  <a:lnTo>
                    <a:pt x="4688" y="301"/>
                  </a:lnTo>
                  <a:lnTo>
                    <a:pt x="4686" y="301"/>
                  </a:lnTo>
                  <a:lnTo>
                    <a:pt x="4688" y="300"/>
                  </a:lnTo>
                  <a:lnTo>
                    <a:pt x="4688" y="298"/>
                  </a:lnTo>
                  <a:lnTo>
                    <a:pt x="4689" y="298"/>
                  </a:lnTo>
                  <a:lnTo>
                    <a:pt x="4691" y="298"/>
                  </a:lnTo>
                  <a:lnTo>
                    <a:pt x="4692" y="298"/>
                  </a:lnTo>
                  <a:lnTo>
                    <a:pt x="4694" y="298"/>
                  </a:lnTo>
                  <a:lnTo>
                    <a:pt x="4696" y="298"/>
                  </a:lnTo>
                  <a:lnTo>
                    <a:pt x="4697" y="300"/>
                  </a:lnTo>
                  <a:lnTo>
                    <a:pt x="4699" y="300"/>
                  </a:lnTo>
                  <a:lnTo>
                    <a:pt x="4699" y="301"/>
                  </a:lnTo>
                  <a:lnTo>
                    <a:pt x="4701" y="303"/>
                  </a:lnTo>
                  <a:lnTo>
                    <a:pt x="4701" y="303"/>
                  </a:lnTo>
                  <a:lnTo>
                    <a:pt x="4702" y="303"/>
                  </a:lnTo>
                  <a:lnTo>
                    <a:pt x="4704" y="305"/>
                  </a:lnTo>
                  <a:lnTo>
                    <a:pt x="4707" y="303"/>
                  </a:lnTo>
                  <a:lnTo>
                    <a:pt x="4710" y="303"/>
                  </a:lnTo>
                  <a:lnTo>
                    <a:pt x="4712" y="305"/>
                  </a:lnTo>
                  <a:lnTo>
                    <a:pt x="4715" y="305"/>
                  </a:lnTo>
                  <a:lnTo>
                    <a:pt x="4719" y="305"/>
                  </a:lnTo>
                  <a:lnTo>
                    <a:pt x="4720" y="305"/>
                  </a:lnTo>
                  <a:lnTo>
                    <a:pt x="4722" y="305"/>
                  </a:lnTo>
                  <a:lnTo>
                    <a:pt x="4724" y="303"/>
                  </a:lnTo>
                  <a:lnTo>
                    <a:pt x="4727" y="303"/>
                  </a:lnTo>
                  <a:lnTo>
                    <a:pt x="4730" y="305"/>
                  </a:lnTo>
                  <a:lnTo>
                    <a:pt x="4733" y="305"/>
                  </a:lnTo>
                  <a:lnTo>
                    <a:pt x="4735" y="306"/>
                  </a:lnTo>
                  <a:lnTo>
                    <a:pt x="4737" y="308"/>
                  </a:lnTo>
                  <a:lnTo>
                    <a:pt x="4740" y="311"/>
                  </a:lnTo>
                  <a:lnTo>
                    <a:pt x="4740" y="311"/>
                  </a:lnTo>
                  <a:lnTo>
                    <a:pt x="4740" y="313"/>
                  </a:lnTo>
                  <a:lnTo>
                    <a:pt x="4740" y="314"/>
                  </a:lnTo>
                  <a:lnTo>
                    <a:pt x="4742" y="314"/>
                  </a:lnTo>
                  <a:lnTo>
                    <a:pt x="4745" y="314"/>
                  </a:lnTo>
                  <a:lnTo>
                    <a:pt x="4746" y="314"/>
                  </a:lnTo>
                  <a:lnTo>
                    <a:pt x="4748" y="316"/>
                  </a:lnTo>
                  <a:lnTo>
                    <a:pt x="4750" y="316"/>
                  </a:lnTo>
                  <a:lnTo>
                    <a:pt x="4751" y="318"/>
                  </a:lnTo>
                  <a:lnTo>
                    <a:pt x="4753" y="319"/>
                  </a:lnTo>
                  <a:lnTo>
                    <a:pt x="4755" y="321"/>
                  </a:lnTo>
                  <a:lnTo>
                    <a:pt x="4753" y="324"/>
                  </a:lnTo>
                  <a:lnTo>
                    <a:pt x="4753" y="326"/>
                  </a:lnTo>
                  <a:lnTo>
                    <a:pt x="4751" y="326"/>
                  </a:lnTo>
                  <a:lnTo>
                    <a:pt x="4750" y="327"/>
                  </a:lnTo>
                  <a:lnTo>
                    <a:pt x="4748" y="327"/>
                  </a:lnTo>
                  <a:lnTo>
                    <a:pt x="4746" y="327"/>
                  </a:lnTo>
                  <a:lnTo>
                    <a:pt x="4745" y="327"/>
                  </a:lnTo>
                  <a:lnTo>
                    <a:pt x="4743" y="329"/>
                  </a:lnTo>
                  <a:lnTo>
                    <a:pt x="4743" y="331"/>
                  </a:lnTo>
                  <a:lnTo>
                    <a:pt x="4743" y="331"/>
                  </a:lnTo>
                  <a:lnTo>
                    <a:pt x="4742" y="332"/>
                  </a:lnTo>
                  <a:lnTo>
                    <a:pt x="4740" y="334"/>
                  </a:lnTo>
                  <a:lnTo>
                    <a:pt x="4738" y="336"/>
                  </a:lnTo>
                  <a:lnTo>
                    <a:pt x="4737" y="337"/>
                  </a:lnTo>
                  <a:lnTo>
                    <a:pt x="4733" y="339"/>
                  </a:lnTo>
                  <a:lnTo>
                    <a:pt x="4728" y="339"/>
                  </a:lnTo>
                  <a:lnTo>
                    <a:pt x="4727" y="337"/>
                  </a:lnTo>
                  <a:lnTo>
                    <a:pt x="4725" y="337"/>
                  </a:lnTo>
                  <a:lnTo>
                    <a:pt x="4725" y="336"/>
                  </a:lnTo>
                  <a:lnTo>
                    <a:pt x="4722" y="334"/>
                  </a:lnTo>
                  <a:lnTo>
                    <a:pt x="4719" y="331"/>
                  </a:lnTo>
                  <a:lnTo>
                    <a:pt x="4717" y="332"/>
                  </a:lnTo>
                  <a:lnTo>
                    <a:pt x="4715" y="332"/>
                  </a:lnTo>
                  <a:lnTo>
                    <a:pt x="4715" y="332"/>
                  </a:lnTo>
                  <a:lnTo>
                    <a:pt x="4714" y="336"/>
                  </a:lnTo>
                  <a:lnTo>
                    <a:pt x="4714" y="339"/>
                  </a:lnTo>
                  <a:lnTo>
                    <a:pt x="4715" y="341"/>
                  </a:lnTo>
                  <a:lnTo>
                    <a:pt x="4715" y="342"/>
                  </a:lnTo>
                  <a:lnTo>
                    <a:pt x="4715" y="345"/>
                  </a:lnTo>
                  <a:lnTo>
                    <a:pt x="4715" y="349"/>
                  </a:lnTo>
                  <a:lnTo>
                    <a:pt x="4715" y="352"/>
                  </a:lnTo>
                  <a:lnTo>
                    <a:pt x="4712" y="352"/>
                  </a:lnTo>
                  <a:lnTo>
                    <a:pt x="4710" y="352"/>
                  </a:lnTo>
                  <a:lnTo>
                    <a:pt x="4707" y="352"/>
                  </a:lnTo>
                  <a:lnTo>
                    <a:pt x="4706" y="354"/>
                  </a:lnTo>
                  <a:lnTo>
                    <a:pt x="4706" y="355"/>
                  </a:lnTo>
                  <a:lnTo>
                    <a:pt x="4706" y="359"/>
                  </a:lnTo>
                  <a:lnTo>
                    <a:pt x="4706" y="362"/>
                  </a:lnTo>
                  <a:lnTo>
                    <a:pt x="4706" y="363"/>
                  </a:lnTo>
                  <a:lnTo>
                    <a:pt x="4707" y="365"/>
                  </a:lnTo>
                  <a:lnTo>
                    <a:pt x="4706" y="367"/>
                  </a:lnTo>
                  <a:lnTo>
                    <a:pt x="4704" y="367"/>
                  </a:lnTo>
                  <a:lnTo>
                    <a:pt x="4702" y="367"/>
                  </a:lnTo>
                  <a:lnTo>
                    <a:pt x="4701" y="367"/>
                  </a:lnTo>
                  <a:lnTo>
                    <a:pt x="4699" y="367"/>
                  </a:lnTo>
                  <a:lnTo>
                    <a:pt x="4697" y="365"/>
                  </a:lnTo>
                  <a:lnTo>
                    <a:pt x="4692" y="363"/>
                  </a:lnTo>
                  <a:lnTo>
                    <a:pt x="4688" y="360"/>
                  </a:lnTo>
                  <a:lnTo>
                    <a:pt x="4686" y="359"/>
                  </a:lnTo>
                  <a:lnTo>
                    <a:pt x="4684" y="357"/>
                  </a:lnTo>
                  <a:lnTo>
                    <a:pt x="4683" y="355"/>
                  </a:lnTo>
                  <a:lnTo>
                    <a:pt x="4681" y="354"/>
                  </a:lnTo>
                  <a:lnTo>
                    <a:pt x="4678" y="354"/>
                  </a:lnTo>
                  <a:lnTo>
                    <a:pt x="4663" y="354"/>
                  </a:lnTo>
                  <a:lnTo>
                    <a:pt x="4663" y="350"/>
                  </a:lnTo>
                  <a:lnTo>
                    <a:pt x="4663" y="347"/>
                  </a:lnTo>
                  <a:lnTo>
                    <a:pt x="4663" y="344"/>
                  </a:lnTo>
                  <a:lnTo>
                    <a:pt x="4663" y="342"/>
                  </a:lnTo>
                  <a:lnTo>
                    <a:pt x="4661" y="342"/>
                  </a:lnTo>
                  <a:lnTo>
                    <a:pt x="4660" y="342"/>
                  </a:lnTo>
                  <a:lnTo>
                    <a:pt x="4658" y="341"/>
                  </a:lnTo>
                  <a:lnTo>
                    <a:pt x="4656" y="341"/>
                  </a:lnTo>
                  <a:lnTo>
                    <a:pt x="4655" y="339"/>
                  </a:lnTo>
                  <a:lnTo>
                    <a:pt x="4652" y="339"/>
                  </a:lnTo>
                  <a:lnTo>
                    <a:pt x="4627" y="339"/>
                  </a:lnTo>
                  <a:lnTo>
                    <a:pt x="4625" y="337"/>
                  </a:lnTo>
                  <a:lnTo>
                    <a:pt x="4624" y="336"/>
                  </a:lnTo>
                  <a:lnTo>
                    <a:pt x="4622" y="332"/>
                  </a:lnTo>
                  <a:lnTo>
                    <a:pt x="4622" y="331"/>
                  </a:lnTo>
                  <a:lnTo>
                    <a:pt x="4620" y="329"/>
                  </a:lnTo>
                  <a:lnTo>
                    <a:pt x="4620" y="327"/>
                  </a:lnTo>
                  <a:lnTo>
                    <a:pt x="4620" y="326"/>
                  </a:lnTo>
                  <a:lnTo>
                    <a:pt x="4619" y="323"/>
                  </a:lnTo>
                  <a:lnTo>
                    <a:pt x="4615" y="321"/>
                  </a:lnTo>
                  <a:lnTo>
                    <a:pt x="4612" y="321"/>
                  </a:lnTo>
                  <a:lnTo>
                    <a:pt x="4609" y="321"/>
                  </a:lnTo>
                  <a:lnTo>
                    <a:pt x="4606" y="321"/>
                  </a:lnTo>
                  <a:lnTo>
                    <a:pt x="4606" y="331"/>
                  </a:lnTo>
                  <a:lnTo>
                    <a:pt x="4606" y="332"/>
                  </a:lnTo>
                  <a:lnTo>
                    <a:pt x="4606" y="334"/>
                  </a:lnTo>
                  <a:lnTo>
                    <a:pt x="4607" y="334"/>
                  </a:lnTo>
                  <a:lnTo>
                    <a:pt x="4609" y="334"/>
                  </a:lnTo>
                  <a:lnTo>
                    <a:pt x="4609" y="334"/>
                  </a:lnTo>
                  <a:lnTo>
                    <a:pt x="4609" y="337"/>
                  </a:lnTo>
                  <a:lnTo>
                    <a:pt x="4609" y="339"/>
                  </a:lnTo>
                  <a:lnTo>
                    <a:pt x="4609" y="342"/>
                  </a:lnTo>
                  <a:lnTo>
                    <a:pt x="4609" y="344"/>
                  </a:lnTo>
                  <a:lnTo>
                    <a:pt x="4607" y="344"/>
                  </a:lnTo>
                  <a:lnTo>
                    <a:pt x="4607" y="345"/>
                  </a:lnTo>
                  <a:lnTo>
                    <a:pt x="4606" y="345"/>
                  </a:lnTo>
                  <a:lnTo>
                    <a:pt x="4604" y="347"/>
                  </a:lnTo>
                  <a:lnTo>
                    <a:pt x="4602" y="349"/>
                  </a:lnTo>
                  <a:lnTo>
                    <a:pt x="4601" y="350"/>
                  </a:lnTo>
                  <a:lnTo>
                    <a:pt x="4599" y="352"/>
                  </a:lnTo>
                  <a:lnTo>
                    <a:pt x="4597" y="354"/>
                  </a:lnTo>
                  <a:lnTo>
                    <a:pt x="4594" y="354"/>
                  </a:lnTo>
                  <a:lnTo>
                    <a:pt x="4591" y="354"/>
                  </a:lnTo>
                  <a:lnTo>
                    <a:pt x="4588" y="355"/>
                  </a:lnTo>
                  <a:lnTo>
                    <a:pt x="4584" y="355"/>
                  </a:lnTo>
                  <a:lnTo>
                    <a:pt x="4565" y="355"/>
                  </a:lnTo>
                  <a:lnTo>
                    <a:pt x="4563" y="354"/>
                  </a:lnTo>
                  <a:lnTo>
                    <a:pt x="4561" y="352"/>
                  </a:lnTo>
                  <a:lnTo>
                    <a:pt x="4560" y="350"/>
                  </a:lnTo>
                  <a:lnTo>
                    <a:pt x="4558" y="350"/>
                  </a:lnTo>
                  <a:lnTo>
                    <a:pt x="4552" y="350"/>
                  </a:lnTo>
                  <a:lnTo>
                    <a:pt x="4552" y="350"/>
                  </a:lnTo>
                  <a:lnTo>
                    <a:pt x="4550" y="352"/>
                  </a:lnTo>
                  <a:lnTo>
                    <a:pt x="4550" y="354"/>
                  </a:lnTo>
                  <a:lnTo>
                    <a:pt x="4548" y="354"/>
                  </a:lnTo>
                  <a:lnTo>
                    <a:pt x="4547" y="354"/>
                  </a:lnTo>
                  <a:lnTo>
                    <a:pt x="4545" y="355"/>
                  </a:lnTo>
                  <a:lnTo>
                    <a:pt x="4543" y="357"/>
                  </a:lnTo>
                  <a:lnTo>
                    <a:pt x="4543" y="359"/>
                  </a:lnTo>
                  <a:lnTo>
                    <a:pt x="4543" y="360"/>
                  </a:lnTo>
                  <a:lnTo>
                    <a:pt x="4545" y="360"/>
                  </a:lnTo>
                  <a:lnTo>
                    <a:pt x="4547" y="362"/>
                  </a:lnTo>
                  <a:lnTo>
                    <a:pt x="4548" y="362"/>
                  </a:lnTo>
                  <a:lnTo>
                    <a:pt x="4565" y="362"/>
                  </a:lnTo>
                  <a:lnTo>
                    <a:pt x="4565" y="362"/>
                  </a:lnTo>
                  <a:lnTo>
                    <a:pt x="4566" y="362"/>
                  </a:lnTo>
                  <a:lnTo>
                    <a:pt x="4568" y="362"/>
                  </a:lnTo>
                  <a:lnTo>
                    <a:pt x="4570" y="365"/>
                  </a:lnTo>
                  <a:lnTo>
                    <a:pt x="4570" y="367"/>
                  </a:lnTo>
                  <a:lnTo>
                    <a:pt x="4570" y="368"/>
                  </a:lnTo>
                  <a:lnTo>
                    <a:pt x="4571" y="372"/>
                  </a:lnTo>
                  <a:lnTo>
                    <a:pt x="4573" y="373"/>
                  </a:lnTo>
                  <a:lnTo>
                    <a:pt x="4576" y="373"/>
                  </a:lnTo>
                  <a:lnTo>
                    <a:pt x="4578" y="373"/>
                  </a:lnTo>
                  <a:lnTo>
                    <a:pt x="4581" y="373"/>
                  </a:lnTo>
                  <a:lnTo>
                    <a:pt x="4581" y="383"/>
                  </a:lnTo>
                  <a:lnTo>
                    <a:pt x="4581" y="385"/>
                  </a:lnTo>
                  <a:lnTo>
                    <a:pt x="4583" y="385"/>
                  </a:lnTo>
                  <a:lnTo>
                    <a:pt x="4583" y="386"/>
                  </a:lnTo>
                  <a:lnTo>
                    <a:pt x="4584" y="388"/>
                  </a:lnTo>
                  <a:lnTo>
                    <a:pt x="4586" y="390"/>
                  </a:lnTo>
                  <a:lnTo>
                    <a:pt x="4588" y="391"/>
                  </a:lnTo>
                  <a:lnTo>
                    <a:pt x="4589" y="395"/>
                  </a:lnTo>
                  <a:lnTo>
                    <a:pt x="4589" y="396"/>
                  </a:lnTo>
                  <a:lnTo>
                    <a:pt x="4589" y="398"/>
                  </a:lnTo>
                  <a:lnTo>
                    <a:pt x="4591" y="399"/>
                  </a:lnTo>
                  <a:lnTo>
                    <a:pt x="4591" y="399"/>
                  </a:lnTo>
                  <a:lnTo>
                    <a:pt x="4593" y="401"/>
                  </a:lnTo>
                  <a:lnTo>
                    <a:pt x="4596" y="403"/>
                  </a:lnTo>
                  <a:lnTo>
                    <a:pt x="4596" y="413"/>
                  </a:lnTo>
                  <a:lnTo>
                    <a:pt x="4594" y="413"/>
                  </a:lnTo>
                  <a:lnTo>
                    <a:pt x="4591" y="413"/>
                  </a:lnTo>
                  <a:lnTo>
                    <a:pt x="4588" y="413"/>
                  </a:lnTo>
                  <a:lnTo>
                    <a:pt x="4583" y="413"/>
                  </a:lnTo>
                  <a:lnTo>
                    <a:pt x="4579" y="413"/>
                  </a:lnTo>
                  <a:lnTo>
                    <a:pt x="4576" y="411"/>
                  </a:lnTo>
                  <a:lnTo>
                    <a:pt x="4575" y="411"/>
                  </a:lnTo>
                  <a:lnTo>
                    <a:pt x="4575" y="409"/>
                  </a:lnTo>
                  <a:lnTo>
                    <a:pt x="4573" y="408"/>
                  </a:lnTo>
                  <a:lnTo>
                    <a:pt x="4571" y="408"/>
                  </a:lnTo>
                  <a:lnTo>
                    <a:pt x="4570" y="406"/>
                  </a:lnTo>
                  <a:lnTo>
                    <a:pt x="4566" y="406"/>
                  </a:lnTo>
                  <a:lnTo>
                    <a:pt x="4563" y="406"/>
                  </a:lnTo>
                  <a:lnTo>
                    <a:pt x="4560" y="406"/>
                  </a:lnTo>
                  <a:lnTo>
                    <a:pt x="4557" y="404"/>
                  </a:lnTo>
                  <a:lnTo>
                    <a:pt x="4553" y="406"/>
                  </a:lnTo>
                  <a:lnTo>
                    <a:pt x="4552" y="406"/>
                  </a:lnTo>
                  <a:lnTo>
                    <a:pt x="4550" y="408"/>
                  </a:lnTo>
                  <a:lnTo>
                    <a:pt x="4548" y="409"/>
                  </a:lnTo>
                  <a:lnTo>
                    <a:pt x="4547" y="413"/>
                  </a:lnTo>
                  <a:lnTo>
                    <a:pt x="4545" y="414"/>
                  </a:lnTo>
                  <a:lnTo>
                    <a:pt x="4542" y="416"/>
                  </a:lnTo>
                  <a:lnTo>
                    <a:pt x="4540" y="416"/>
                  </a:lnTo>
                  <a:lnTo>
                    <a:pt x="4539" y="417"/>
                  </a:lnTo>
                  <a:lnTo>
                    <a:pt x="4537" y="417"/>
                  </a:lnTo>
                  <a:lnTo>
                    <a:pt x="4534" y="417"/>
                  </a:lnTo>
                  <a:lnTo>
                    <a:pt x="4529" y="417"/>
                  </a:lnTo>
                  <a:lnTo>
                    <a:pt x="4527" y="419"/>
                  </a:lnTo>
                  <a:lnTo>
                    <a:pt x="4525" y="421"/>
                  </a:lnTo>
                  <a:lnTo>
                    <a:pt x="4522" y="422"/>
                  </a:lnTo>
                  <a:lnTo>
                    <a:pt x="4521" y="424"/>
                  </a:lnTo>
                  <a:lnTo>
                    <a:pt x="4519" y="424"/>
                  </a:lnTo>
                  <a:lnTo>
                    <a:pt x="4517" y="426"/>
                  </a:lnTo>
                  <a:lnTo>
                    <a:pt x="4516" y="426"/>
                  </a:lnTo>
                  <a:lnTo>
                    <a:pt x="4514" y="427"/>
                  </a:lnTo>
                  <a:lnTo>
                    <a:pt x="4512" y="429"/>
                  </a:lnTo>
                  <a:lnTo>
                    <a:pt x="4512" y="431"/>
                  </a:lnTo>
                  <a:lnTo>
                    <a:pt x="4511" y="432"/>
                  </a:lnTo>
                  <a:lnTo>
                    <a:pt x="4509" y="432"/>
                  </a:lnTo>
                  <a:lnTo>
                    <a:pt x="4506" y="434"/>
                  </a:lnTo>
                  <a:lnTo>
                    <a:pt x="4503" y="435"/>
                  </a:lnTo>
                  <a:lnTo>
                    <a:pt x="4501" y="435"/>
                  </a:lnTo>
                  <a:lnTo>
                    <a:pt x="4499" y="437"/>
                  </a:lnTo>
                  <a:lnTo>
                    <a:pt x="4496" y="437"/>
                  </a:lnTo>
                  <a:lnTo>
                    <a:pt x="4491" y="437"/>
                  </a:lnTo>
                  <a:lnTo>
                    <a:pt x="4488" y="437"/>
                  </a:lnTo>
                  <a:lnTo>
                    <a:pt x="4486" y="437"/>
                  </a:lnTo>
                  <a:lnTo>
                    <a:pt x="4485" y="439"/>
                  </a:lnTo>
                  <a:lnTo>
                    <a:pt x="4481" y="439"/>
                  </a:lnTo>
                  <a:lnTo>
                    <a:pt x="4478" y="440"/>
                  </a:lnTo>
                  <a:lnTo>
                    <a:pt x="4476" y="440"/>
                  </a:lnTo>
                  <a:lnTo>
                    <a:pt x="4476" y="442"/>
                  </a:lnTo>
                  <a:lnTo>
                    <a:pt x="4475" y="444"/>
                  </a:lnTo>
                  <a:lnTo>
                    <a:pt x="4473" y="445"/>
                  </a:lnTo>
                  <a:lnTo>
                    <a:pt x="4471" y="447"/>
                  </a:lnTo>
                  <a:lnTo>
                    <a:pt x="4470" y="450"/>
                  </a:lnTo>
                  <a:lnTo>
                    <a:pt x="4468" y="454"/>
                  </a:lnTo>
                  <a:lnTo>
                    <a:pt x="4467" y="455"/>
                  </a:lnTo>
                  <a:lnTo>
                    <a:pt x="4465" y="457"/>
                  </a:lnTo>
                  <a:lnTo>
                    <a:pt x="4462" y="460"/>
                  </a:lnTo>
                  <a:lnTo>
                    <a:pt x="4460" y="460"/>
                  </a:lnTo>
                  <a:lnTo>
                    <a:pt x="4458" y="462"/>
                  </a:lnTo>
                  <a:lnTo>
                    <a:pt x="4457" y="465"/>
                  </a:lnTo>
                  <a:lnTo>
                    <a:pt x="4455" y="468"/>
                  </a:lnTo>
                  <a:lnTo>
                    <a:pt x="4455" y="473"/>
                  </a:lnTo>
                  <a:lnTo>
                    <a:pt x="4453" y="473"/>
                  </a:lnTo>
                  <a:lnTo>
                    <a:pt x="4452" y="473"/>
                  </a:lnTo>
                  <a:lnTo>
                    <a:pt x="4450" y="472"/>
                  </a:lnTo>
                  <a:lnTo>
                    <a:pt x="4447" y="468"/>
                  </a:lnTo>
                  <a:lnTo>
                    <a:pt x="4447" y="465"/>
                  </a:lnTo>
                  <a:lnTo>
                    <a:pt x="4447" y="462"/>
                  </a:lnTo>
                  <a:lnTo>
                    <a:pt x="4447" y="458"/>
                  </a:lnTo>
                  <a:lnTo>
                    <a:pt x="4426" y="458"/>
                  </a:lnTo>
                  <a:lnTo>
                    <a:pt x="4424" y="458"/>
                  </a:lnTo>
                  <a:lnTo>
                    <a:pt x="4422" y="458"/>
                  </a:lnTo>
                  <a:lnTo>
                    <a:pt x="4421" y="457"/>
                  </a:lnTo>
                  <a:lnTo>
                    <a:pt x="4419" y="457"/>
                  </a:lnTo>
                  <a:lnTo>
                    <a:pt x="4416" y="457"/>
                  </a:lnTo>
                  <a:lnTo>
                    <a:pt x="4414" y="457"/>
                  </a:lnTo>
                  <a:lnTo>
                    <a:pt x="4411" y="457"/>
                  </a:lnTo>
                  <a:lnTo>
                    <a:pt x="4409" y="457"/>
                  </a:lnTo>
                  <a:lnTo>
                    <a:pt x="4408" y="458"/>
                  </a:lnTo>
                  <a:lnTo>
                    <a:pt x="4406" y="460"/>
                  </a:lnTo>
                  <a:lnTo>
                    <a:pt x="4404" y="463"/>
                  </a:lnTo>
                  <a:lnTo>
                    <a:pt x="4403" y="467"/>
                  </a:lnTo>
                  <a:lnTo>
                    <a:pt x="4399" y="468"/>
                  </a:lnTo>
                  <a:lnTo>
                    <a:pt x="4398" y="470"/>
                  </a:lnTo>
                  <a:lnTo>
                    <a:pt x="4396" y="472"/>
                  </a:lnTo>
                  <a:lnTo>
                    <a:pt x="4395" y="472"/>
                  </a:lnTo>
                  <a:lnTo>
                    <a:pt x="4393" y="472"/>
                  </a:lnTo>
                  <a:lnTo>
                    <a:pt x="4391" y="470"/>
                  </a:lnTo>
                  <a:lnTo>
                    <a:pt x="4390" y="468"/>
                  </a:lnTo>
                  <a:lnTo>
                    <a:pt x="4390" y="467"/>
                  </a:lnTo>
                  <a:lnTo>
                    <a:pt x="4390" y="465"/>
                  </a:lnTo>
                  <a:lnTo>
                    <a:pt x="4390" y="463"/>
                  </a:lnTo>
                  <a:lnTo>
                    <a:pt x="4388" y="463"/>
                  </a:lnTo>
                  <a:lnTo>
                    <a:pt x="4386" y="463"/>
                  </a:lnTo>
                  <a:lnTo>
                    <a:pt x="4386" y="463"/>
                  </a:lnTo>
                  <a:lnTo>
                    <a:pt x="4385" y="465"/>
                  </a:lnTo>
                  <a:lnTo>
                    <a:pt x="4383" y="467"/>
                  </a:lnTo>
                  <a:lnTo>
                    <a:pt x="4381" y="467"/>
                  </a:lnTo>
                  <a:lnTo>
                    <a:pt x="4380" y="470"/>
                  </a:lnTo>
                  <a:lnTo>
                    <a:pt x="4380" y="470"/>
                  </a:lnTo>
                  <a:lnTo>
                    <a:pt x="4377" y="472"/>
                  </a:lnTo>
                  <a:lnTo>
                    <a:pt x="4375" y="472"/>
                  </a:lnTo>
                  <a:lnTo>
                    <a:pt x="4372" y="472"/>
                  </a:lnTo>
                  <a:lnTo>
                    <a:pt x="4370" y="470"/>
                  </a:lnTo>
                  <a:lnTo>
                    <a:pt x="4370" y="468"/>
                  </a:lnTo>
                  <a:lnTo>
                    <a:pt x="4368" y="468"/>
                  </a:lnTo>
                  <a:lnTo>
                    <a:pt x="4368" y="467"/>
                  </a:lnTo>
                  <a:lnTo>
                    <a:pt x="4367" y="465"/>
                  </a:lnTo>
                  <a:lnTo>
                    <a:pt x="4365" y="463"/>
                  </a:lnTo>
                  <a:lnTo>
                    <a:pt x="4362" y="463"/>
                  </a:lnTo>
                  <a:lnTo>
                    <a:pt x="4360" y="463"/>
                  </a:lnTo>
                  <a:lnTo>
                    <a:pt x="4359" y="465"/>
                  </a:lnTo>
                  <a:lnTo>
                    <a:pt x="4357" y="465"/>
                  </a:lnTo>
                  <a:lnTo>
                    <a:pt x="4355" y="465"/>
                  </a:lnTo>
                  <a:lnTo>
                    <a:pt x="4354" y="467"/>
                  </a:lnTo>
                  <a:lnTo>
                    <a:pt x="4354" y="468"/>
                  </a:lnTo>
                  <a:lnTo>
                    <a:pt x="4352" y="470"/>
                  </a:lnTo>
                  <a:lnTo>
                    <a:pt x="4352" y="472"/>
                  </a:lnTo>
                  <a:lnTo>
                    <a:pt x="4352" y="473"/>
                  </a:lnTo>
                  <a:lnTo>
                    <a:pt x="4352" y="475"/>
                  </a:lnTo>
                  <a:lnTo>
                    <a:pt x="4352" y="478"/>
                  </a:lnTo>
                  <a:lnTo>
                    <a:pt x="4352" y="481"/>
                  </a:lnTo>
                  <a:lnTo>
                    <a:pt x="4352" y="483"/>
                  </a:lnTo>
                  <a:lnTo>
                    <a:pt x="4350" y="485"/>
                  </a:lnTo>
                  <a:lnTo>
                    <a:pt x="4350" y="486"/>
                  </a:lnTo>
                  <a:lnTo>
                    <a:pt x="4349" y="488"/>
                  </a:lnTo>
                  <a:lnTo>
                    <a:pt x="4349" y="490"/>
                  </a:lnTo>
                  <a:lnTo>
                    <a:pt x="4349" y="491"/>
                  </a:lnTo>
                  <a:lnTo>
                    <a:pt x="4347" y="493"/>
                  </a:lnTo>
                  <a:lnTo>
                    <a:pt x="4347" y="494"/>
                  </a:lnTo>
                  <a:lnTo>
                    <a:pt x="4344" y="496"/>
                  </a:lnTo>
                  <a:lnTo>
                    <a:pt x="4342" y="496"/>
                  </a:lnTo>
                  <a:lnTo>
                    <a:pt x="4341" y="498"/>
                  </a:lnTo>
                  <a:lnTo>
                    <a:pt x="4339" y="499"/>
                  </a:lnTo>
                  <a:lnTo>
                    <a:pt x="4337" y="501"/>
                  </a:lnTo>
                  <a:lnTo>
                    <a:pt x="4337" y="503"/>
                  </a:lnTo>
                  <a:lnTo>
                    <a:pt x="4337" y="504"/>
                  </a:lnTo>
                  <a:lnTo>
                    <a:pt x="4336" y="506"/>
                  </a:lnTo>
                  <a:lnTo>
                    <a:pt x="4334" y="509"/>
                  </a:lnTo>
                  <a:lnTo>
                    <a:pt x="4334" y="514"/>
                  </a:lnTo>
                  <a:lnTo>
                    <a:pt x="4334" y="517"/>
                  </a:lnTo>
                  <a:lnTo>
                    <a:pt x="4341" y="517"/>
                  </a:lnTo>
                  <a:lnTo>
                    <a:pt x="4341" y="516"/>
                  </a:lnTo>
                  <a:lnTo>
                    <a:pt x="4342" y="514"/>
                  </a:lnTo>
                  <a:lnTo>
                    <a:pt x="4342" y="514"/>
                  </a:lnTo>
                  <a:lnTo>
                    <a:pt x="4344" y="514"/>
                  </a:lnTo>
                  <a:lnTo>
                    <a:pt x="4345" y="514"/>
                  </a:lnTo>
                  <a:lnTo>
                    <a:pt x="4347" y="516"/>
                  </a:lnTo>
                  <a:lnTo>
                    <a:pt x="4347" y="517"/>
                  </a:lnTo>
                  <a:lnTo>
                    <a:pt x="4347" y="519"/>
                  </a:lnTo>
                  <a:lnTo>
                    <a:pt x="4347" y="521"/>
                  </a:lnTo>
                  <a:lnTo>
                    <a:pt x="4345" y="522"/>
                  </a:lnTo>
                  <a:lnTo>
                    <a:pt x="4344" y="522"/>
                  </a:lnTo>
                  <a:lnTo>
                    <a:pt x="4342" y="522"/>
                  </a:lnTo>
                  <a:lnTo>
                    <a:pt x="4342" y="522"/>
                  </a:lnTo>
                  <a:lnTo>
                    <a:pt x="4341" y="524"/>
                  </a:lnTo>
                  <a:lnTo>
                    <a:pt x="4342" y="526"/>
                  </a:lnTo>
                  <a:lnTo>
                    <a:pt x="4342" y="529"/>
                  </a:lnTo>
                  <a:lnTo>
                    <a:pt x="4342" y="532"/>
                  </a:lnTo>
                  <a:lnTo>
                    <a:pt x="4344" y="534"/>
                  </a:lnTo>
                  <a:lnTo>
                    <a:pt x="4344" y="535"/>
                  </a:lnTo>
                  <a:lnTo>
                    <a:pt x="4344" y="537"/>
                  </a:lnTo>
                  <a:lnTo>
                    <a:pt x="4344" y="539"/>
                  </a:lnTo>
                  <a:lnTo>
                    <a:pt x="4344" y="540"/>
                  </a:lnTo>
                  <a:lnTo>
                    <a:pt x="4344" y="542"/>
                  </a:lnTo>
                  <a:lnTo>
                    <a:pt x="4345" y="544"/>
                  </a:lnTo>
                  <a:lnTo>
                    <a:pt x="4347" y="545"/>
                  </a:lnTo>
                  <a:lnTo>
                    <a:pt x="4349" y="548"/>
                  </a:lnTo>
                  <a:lnTo>
                    <a:pt x="4350" y="548"/>
                  </a:lnTo>
                  <a:lnTo>
                    <a:pt x="4352" y="550"/>
                  </a:lnTo>
                  <a:lnTo>
                    <a:pt x="4350" y="557"/>
                  </a:lnTo>
                  <a:lnTo>
                    <a:pt x="4345" y="557"/>
                  </a:lnTo>
                  <a:lnTo>
                    <a:pt x="4344" y="557"/>
                  </a:lnTo>
                  <a:lnTo>
                    <a:pt x="4342" y="555"/>
                  </a:lnTo>
                  <a:lnTo>
                    <a:pt x="4341" y="553"/>
                  </a:lnTo>
                  <a:lnTo>
                    <a:pt x="4341" y="552"/>
                  </a:lnTo>
                  <a:lnTo>
                    <a:pt x="4341" y="552"/>
                  </a:lnTo>
                  <a:lnTo>
                    <a:pt x="4339" y="550"/>
                  </a:lnTo>
                  <a:lnTo>
                    <a:pt x="4336" y="550"/>
                  </a:lnTo>
                  <a:lnTo>
                    <a:pt x="4334" y="552"/>
                  </a:lnTo>
                  <a:lnTo>
                    <a:pt x="4334" y="552"/>
                  </a:lnTo>
                  <a:lnTo>
                    <a:pt x="4332" y="553"/>
                  </a:lnTo>
                  <a:lnTo>
                    <a:pt x="4331" y="557"/>
                  </a:lnTo>
                  <a:lnTo>
                    <a:pt x="4329" y="558"/>
                  </a:lnTo>
                  <a:lnTo>
                    <a:pt x="4327" y="562"/>
                  </a:lnTo>
                  <a:lnTo>
                    <a:pt x="4327" y="563"/>
                  </a:lnTo>
                  <a:lnTo>
                    <a:pt x="4326" y="565"/>
                  </a:lnTo>
                  <a:lnTo>
                    <a:pt x="4326" y="570"/>
                  </a:lnTo>
                  <a:lnTo>
                    <a:pt x="4326" y="571"/>
                  </a:lnTo>
                  <a:lnTo>
                    <a:pt x="4327" y="573"/>
                  </a:lnTo>
                  <a:lnTo>
                    <a:pt x="4327" y="573"/>
                  </a:lnTo>
                  <a:lnTo>
                    <a:pt x="4329" y="576"/>
                  </a:lnTo>
                  <a:lnTo>
                    <a:pt x="4331" y="578"/>
                  </a:lnTo>
                  <a:lnTo>
                    <a:pt x="4331" y="580"/>
                  </a:lnTo>
                  <a:lnTo>
                    <a:pt x="4331" y="588"/>
                  </a:lnTo>
                  <a:lnTo>
                    <a:pt x="4308" y="588"/>
                  </a:lnTo>
                  <a:lnTo>
                    <a:pt x="4306" y="589"/>
                  </a:lnTo>
                  <a:lnTo>
                    <a:pt x="4306" y="591"/>
                  </a:lnTo>
                  <a:lnTo>
                    <a:pt x="4303" y="594"/>
                  </a:lnTo>
                  <a:lnTo>
                    <a:pt x="4300" y="598"/>
                  </a:lnTo>
                  <a:lnTo>
                    <a:pt x="4300" y="612"/>
                  </a:lnTo>
                  <a:lnTo>
                    <a:pt x="4300" y="616"/>
                  </a:lnTo>
                  <a:lnTo>
                    <a:pt x="4298" y="616"/>
                  </a:lnTo>
                  <a:lnTo>
                    <a:pt x="4298" y="617"/>
                  </a:lnTo>
                  <a:lnTo>
                    <a:pt x="4296" y="619"/>
                  </a:lnTo>
                  <a:lnTo>
                    <a:pt x="4296" y="619"/>
                  </a:lnTo>
                  <a:lnTo>
                    <a:pt x="4295" y="619"/>
                  </a:lnTo>
                  <a:lnTo>
                    <a:pt x="4293" y="619"/>
                  </a:lnTo>
                  <a:lnTo>
                    <a:pt x="4290" y="619"/>
                  </a:lnTo>
                  <a:lnTo>
                    <a:pt x="4288" y="619"/>
                  </a:lnTo>
                  <a:lnTo>
                    <a:pt x="4286" y="617"/>
                  </a:lnTo>
                  <a:lnTo>
                    <a:pt x="4285" y="617"/>
                  </a:lnTo>
                  <a:lnTo>
                    <a:pt x="4283" y="619"/>
                  </a:lnTo>
                  <a:lnTo>
                    <a:pt x="4282" y="619"/>
                  </a:lnTo>
                  <a:lnTo>
                    <a:pt x="4282" y="620"/>
                  </a:lnTo>
                  <a:lnTo>
                    <a:pt x="4280" y="624"/>
                  </a:lnTo>
                  <a:lnTo>
                    <a:pt x="4278" y="627"/>
                  </a:lnTo>
                  <a:lnTo>
                    <a:pt x="4277" y="629"/>
                  </a:lnTo>
                  <a:lnTo>
                    <a:pt x="4275" y="630"/>
                  </a:lnTo>
                  <a:lnTo>
                    <a:pt x="4275" y="632"/>
                  </a:lnTo>
                  <a:lnTo>
                    <a:pt x="4273" y="634"/>
                  </a:lnTo>
                  <a:lnTo>
                    <a:pt x="4272" y="634"/>
                  </a:lnTo>
                  <a:lnTo>
                    <a:pt x="4270" y="635"/>
                  </a:lnTo>
                  <a:lnTo>
                    <a:pt x="4268" y="637"/>
                  </a:lnTo>
                  <a:lnTo>
                    <a:pt x="4267" y="638"/>
                  </a:lnTo>
                  <a:lnTo>
                    <a:pt x="4267" y="640"/>
                  </a:lnTo>
                  <a:lnTo>
                    <a:pt x="4267" y="642"/>
                  </a:lnTo>
                  <a:lnTo>
                    <a:pt x="4267" y="645"/>
                  </a:lnTo>
                  <a:lnTo>
                    <a:pt x="4267" y="647"/>
                  </a:lnTo>
                  <a:lnTo>
                    <a:pt x="4267" y="650"/>
                  </a:lnTo>
                  <a:lnTo>
                    <a:pt x="4265" y="650"/>
                  </a:lnTo>
                  <a:lnTo>
                    <a:pt x="4262" y="650"/>
                  </a:lnTo>
                  <a:lnTo>
                    <a:pt x="4260" y="652"/>
                  </a:lnTo>
                  <a:lnTo>
                    <a:pt x="4259" y="652"/>
                  </a:lnTo>
                  <a:lnTo>
                    <a:pt x="4257" y="652"/>
                  </a:lnTo>
                  <a:lnTo>
                    <a:pt x="4255" y="653"/>
                  </a:lnTo>
                  <a:lnTo>
                    <a:pt x="4252" y="653"/>
                  </a:lnTo>
                  <a:lnTo>
                    <a:pt x="4252" y="655"/>
                  </a:lnTo>
                  <a:lnTo>
                    <a:pt x="4250" y="656"/>
                  </a:lnTo>
                  <a:lnTo>
                    <a:pt x="4249" y="656"/>
                  </a:lnTo>
                  <a:lnTo>
                    <a:pt x="4247" y="655"/>
                  </a:lnTo>
                  <a:lnTo>
                    <a:pt x="4246" y="655"/>
                  </a:lnTo>
                  <a:lnTo>
                    <a:pt x="4246" y="629"/>
                  </a:lnTo>
                  <a:lnTo>
                    <a:pt x="4237" y="616"/>
                  </a:lnTo>
                  <a:lnTo>
                    <a:pt x="4239" y="616"/>
                  </a:lnTo>
                  <a:lnTo>
                    <a:pt x="4241" y="614"/>
                  </a:lnTo>
                  <a:lnTo>
                    <a:pt x="4241" y="612"/>
                  </a:lnTo>
                  <a:lnTo>
                    <a:pt x="4241" y="611"/>
                  </a:lnTo>
                  <a:lnTo>
                    <a:pt x="4241" y="609"/>
                  </a:lnTo>
                  <a:lnTo>
                    <a:pt x="4239" y="591"/>
                  </a:lnTo>
                  <a:lnTo>
                    <a:pt x="4239" y="575"/>
                  </a:lnTo>
                  <a:lnTo>
                    <a:pt x="4239" y="571"/>
                  </a:lnTo>
                  <a:lnTo>
                    <a:pt x="4239" y="568"/>
                  </a:lnTo>
                  <a:lnTo>
                    <a:pt x="4239" y="565"/>
                  </a:lnTo>
                  <a:lnTo>
                    <a:pt x="4239" y="563"/>
                  </a:lnTo>
                  <a:lnTo>
                    <a:pt x="4239" y="562"/>
                  </a:lnTo>
                  <a:lnTo>
                    <a:pt x="4241" y="558"/>
                  </a:lnTo>
                  <a:lnTo>
                    <a:pt x="4242" y="557"/>
                  </a:lnTo>
                  <a:lnTo>
                    <a:pt x="4244" y="555"/>
                  </a:lnTo>
                  <a:lnTo>
                    <a:pt x="4244" y="552"/>
                  </a:lnTo>
                  <a:lnTo>
                    <a:pt x="4244" y="548"/>
                  </a:lnTo>
                  <a:lnTo>
                    <a:pt x="4242" y="547"/>
                  </a:lnTo>
                  <a:lnTo>
                    <a:pt x="4244" y="545"/>
                  </a:lnTo>
                  <a:lnTo>
                    <a:pt x="4244" y="544"/>
                  </a:lnTo>
                  <a:lnTo>
                    <a:pt x="4244" y="542"/>
                  </a:lnTo>
                  <a:lnTo>
                    <a:pt x="4246" y="540"/>
                  </a:lnTo>
                  <a:lnTo>
                    <a:pt x="4246" y="539"/>
                  </a:lnTo>
                  <a:lnTo>
                    <a:pt x="4246" y="537"/>
                  </a:lnTo>
                  <a:lnTo>
                    <a:pt x="4247" y="535"/>
                  </a:lnTo>
                  <a:lnTo>
                    <a:pt x="4249" y="535"/>
                  </a:lnTo>
                  <a:lnTo>
                    <a:pt x="4250" y="534"/>
                  </a:lnTo>
                  <a:lnTo>
                    <a:pt x="4252" y="532"/>
                  </a:lnTo>
                  <a:lnTo>
                    <a:pt x="4254" y="527"/>
                  </a:lnTo>
                  <a:lnTo>
                    <a:pt x="4254" y="524"/>
                  </a:lnTo>
                  <a:lnTo>
                    <a:pt x="4254" y="522"/>
                  </a:lnTo>
                  <a:lnTo>
                    <a:pt x="4252" y="521"/>
                  </a:lnTo>
                  <a:lnTo>
                    <a:pt x="4252" y="519"/>
                  </a:lnTo>
                  <a:lnTo>
                    <a:pt x="4252" y="517"/>
                  </a:lnTo>
                  <a:lnTo>
                    <a:pt x="4254" y="516"/>
                  </a:lnTo>
                  <a:lnTo>
                    <a:pt x="4254" y="516"/>
                  </a:lnTo>
                  <a:lnTo>
                    <a:pt x="4255" y="514"/>
                  </a:lnTo>
                  <a:lnTo>
                    <a:pt x="4257" y="514"/>
                  </a:lnTo>
                  <a:lnTo>
                    <a:pt x="4259" y="514"/>
                  </a:lnTo>
                  <a:lnTo>
                    <a:pt x="4260" y="514"/>
                  </a:lnTo>
                  <a:lnTo>
                    <a:pt x="4262" y="512"/>
                  </a:lnTo>
                  <a:lnTo>
                    <a:pt x="4264" y="512"/>
                  </a:lnTo>
                  <a:lnTo>
                    <a:pt x="4267" y="511"/>
                  </a:lnTo>
                  <a:lnTo>
                    <a:pt x="4270" y="509"/>
                  </a:lnTo>
                  <a:lnTo>
                    <a:pt x="4273" y="508"/>
                  </a:lnTo>
                  <a:lnTo>
                    <a:pt x="4275" y="508"/>
                  </a:lnTo>
                  <a:lnTo>
                    <a:pt x="4277" y="508"/>
                  </a:lnTo>
                  <a:lnTo>
                    <a:pt x="4278" y="508"/>
                  </a:lnTo>
                  <a:lnTo>
                    <a:pt x="4282" y="508"/>
                  </a:lnTo>
                  <a:lnTo>
                    <a:pt x="4283" y="508"/>
                  </a:lnTo>
                  <a:lnTo>
                    <a:pt x="4285" y="508"/>
                  </a:lnTo>
                  <a:lnTo>
                    <a:pt x="4286" y="506"/>
                  </a:lnTo>
                  <a:lnTo>
                    <a:pt x="4286" y="504"/>
                  </a:lnTo>
                  <a:lnTo>
                    <a:pt x="4288" y="503"/>
                  </a:lnTo>
                  <a:lnTo>
                    <a:pt x="4288" y="501"/>
                  </a:lnTo>
                  <a:lnTo>
                    <a:pt x="4290" y="499"/>
                  </a:lnTo>
                  <a:lnTo>
                    <a:pt x="4291" y="498"/>
                  </a:lnTo>
                  <a:lnTo>
                    <a:pt x="4295" y="496"/>
                  </a:lnTo>
                  <a:lnTo>
                    <a:pt x="4296" y="494"/>
                  </a:lnTo>
                  <a:lnTo>
                    <a:pt x="4296" y="493"/>
                  </a:lnTo>
                  <a:lnTo>
                    <a:pt x="4300" y="490"/>
                  </a:lnTo>
                  <a:lnTo>
                    <a:pt x="4301" y="486"/>
                  </a:lnTo>
                  <a:lnTo>
                    <a:pt x="4304" y="485"/>
                  </a:lnTo>
                  <a:lnTo>
                    <a:pt x="4309" y="480"/>
                  </a:lnTo>
                  <a:lnTo>
                    <a:pt x="4314" y="476"/>
                  </a:lnTo>
                  <a:lnTo>
                    <a:pt x="4318" y="475"/>
                  </a:lnTo>
                  <a:lnTo>
                    <a:pt x="4321" y="473"/>
                  </a:lnTo>
                  <a:lnTo>
                    <a:pt x="4324" y="470"/>
                  </a:lnTo>
                  <a:lnTo>
                    <a:pt x="4329" y="467"/>
                  </a:lnTo>
                  <a:lnTo>
                    <a:pt x="4334" y="463"/>
                  </a:lnTo>
                  <a:lnTo>
                    <a:pt x="4336" y="462"/>
                  </a:lnTo>
                  <a:lnTo>
                    <a:pt x="4339" y="460"/>
                  </a:lnTo>
                  <a:lnTo>
                    <a:pt x="4341" y="458"/>
                  </a:lnTo>
                  <a:lnTo>
                    <a:pt x="4341" y="457"/>
                  </a:lnTo>
                  <a:lnTo>
                    <a:pt x="4341" y="455"/>
                  </a:lnTo>
                  <a:lnTo>
                    <a:pt x="4341" y="454"/>
                  </a:lnTo>
                  <a:lnTo>
                    <a:pt x="4342" y="452"/>
                  </a:lnTo>
                  <a:lnTo>
                    <a:pt x="4344" y="452"/>
                  </a:lnTo>
                  <a:lnTo>
                    <a:pt x="4345" y="452"/>
                  </a:lnTo>
                  <a:lnTo>
                    <a:pt x="4347" y="450"/>
                  </a:lnTo>
                  <a:lnTo>
                    <a:pt x="4349" y="450"/>
                  </a:lnTo>
                  <a:lnTo>
                    <a:pt x="4350" y="450"/>
                  </a:lnTo>
                  <a:lnTo>
                    <a:pt x="4352" y="449"/>
                  </a:lnTo>
                  <a:lnTo>
                    <a:pt x="4354" y="449"/>
                  </a:lnTo>
                  <a:lnTo>
                    <a:pt x="4354" y="445"/>
                  </a:lnTo>
                  <a:lnTo>
                    <a:pt x="4355" y="445"/>
                  </a:lnTo>
                  <a:lnTo>
                    <a:pt x="4355" y="444"/>
                  </a:lnTo>
                  <a:lnTo>
                    <a:pt x="4355" y="440"/>
                  </a:lnTo>
                  <a:lnTo>
                    <a:pt x="4357" y="437"/>
                  </a:lnTo>
                  <a:lnTo>
                    <a:pt x="4359" y="435"/>
                  </a:lnTo>
                  <a:lnTo>
                    <a:pt x="4359" y="432"/>
                  </a:lnTo>
                  <a:lnTo>
                    <a:pt x="4360" y="429"/>
                  </a:lnTo>
                  <a:lnTo>
                    <a:pt x="4360" y="427"/>
                  </a:lnTo>
                  <a:lnTo>
                    <a:pt x="4360" y="426"/>
                  </a:lnTo>
                  <a:lnTo>
                    <a:pt x="4360" y="424"/>
                  </a:lnTo>
                  <a:lnTo>
                    <a:pt x="4362" y="422"/>
                  </a:lnTo>
                  <a:lnTo>
                    <a:pt x="4362" y="421"/>
                  </a:lnTo>
                  <a:lnTo>
                    <a:pt x="4363" y="419"/>
                  </a:lnTo>
                  <a:lnTo>
                    <a:pt x="4365" y="417"/>
                  </a:lnTo>
                  <a:lnTo>
                    <a:pt x="4368" y="416"/>
                  </a:lnTo>
                  <a:lnTo>
                    <a:pt x="4375" y="413"/>
                  </a:lnTo>
                  <a:lnTo>
                    <a:pt x="4377" y="411"/>
                  </a:lnTo>
                  <a:lnTo>
                    <a:pt x="4378" y="409"/>
                  </a:lnTo>
                  <a:lnTo>
                    <a:pt x="4378" y="406"/>
                  </a:lnTo>
                  <a:lnTo>
                    <a:pt x="4362" y="406"/>
                  </a:lnTo>
                  <a:lnTo>
                    <a:pt x="4360" y="406"/>
                  </a:lnTo>
                  <a:lnTo>
                    <a:pt x="4359" y="406"/>
                  </a:lnTo>
                  <a:lnTo>
                    <a:pt x="4355" y="408"/>
                  </a:lnTo>
                  <a:lnTo>
                    <a:pt x="4352" y="408"/>
                  </a:lnTo>
                  <a:lnTo>
                    <a:pt x="4349" y="408"/>
                  </a:lnTo>
                  <a:lnTo>
                    <a:pt x="4349" y="411"/>
                  </a:lnTo>
                  <a:lnTo>
                    <a:pt x="4347" y="414"/>
                  </a:lnTo>
                  <a:lnTo>
                    <a:pt x="4349" y="417"/>
                  </a:lnTo>
                  <a:lnTo>
                    <a:pt x="4347" y="421"/>
                  </a:lnTo>
                  <a:lnTo>
                    <a:pt x="4347" y="422"/>
                  </a:lnTo>
                  <a:lnTo>
                    <a:pt x="4347" y="424"/>
                  </a:lnTo>
                  <a:lnTo>
                    <a:pt x="4345" y="426"/>
                  </a:lnTo>
                  <a:lnTo>
                    <a:pt x="4344" y="429"/>
                  </a:lnTo>
                  <a:lnTo>
                    <a:pt x="4344" y="429"/>
                  </a:lnTo>
                  <a:lnTo>
                    <a:pt x="4342" y="429"/>
                  </a:lnTo>
                  <a:lnTo>
                    <a:pt x="4341" y="429"/>
                  </a:lnTo>
                  <a:lnTo>
                    <a:pt x="4337" y="431"/>
                  </a:lnTo>
                  <a:lnTo>
                    <a:pt x="4334" y="431"/>
                  </a:lnTo>
                  <a:lnTo>
                    <a:pt x="4332" y="431"/>
                  </a:lnTo>
                  <a:lnTo>
                    <a:pt x="4332" y="432"/>
                  </a:lnTo>
                  <a:lnTo>
                    <a:pt x="4331" y="434"/>
                  </a:lnTo>
                  <a:lnTo>
                    <a:pt x="4327" y="437"/>
                  </a:lnTo>
                  <a:lnTo>
                    <a:pt x="4327" y="439"/>
                  </a:lnTo>
                  <a:lnTo>
                    <a:pt x="4326" y="440"/>
                  </a:lnTo>
                  <a:lnTo>
                    <a:pt x="4324" y="440"/>
                  </a:lnTo>
                  <a:lnTo>
                    <a:pt x="4323" y="442"/>
                  </a:lnTo>
                  <a:lnTo>
                    <a:pt x="4321" y="442"/>
                  </a:lnTo>
                  <a:lnTo>
                    <a:pt x="4319" y="444"/>
                  </a:lnTo>
                  <a:lnTo>
                    <a:pt x="4316" y="445"/>
                  </a:lnTo>
                  <a:lnTo>
                    <a:pt x="4313" y="447"/>
                  </a:lnTo>
                  <a:lnTo>
                    <a:pt x="4311" y="449"/>
                  </a:lnTo>
                  <a:lnTo>
                    <a:pt x="4309" y="450"/>
                  </a:lnTo>
                  <a:lnTo>
                    <a:pt x="4308" y="452"/>
                  </a:lnTo>
                  <a:lnTo>
                    <a:pt x="4306" y="452"/>
                  </a:lnTo>
                  <a:lnTo>
                    <a:pt x="4303" y="452"/>
                  </a:lnTo>
                  <a:lnTo>
                    <a:pt x="4303" y="449"/>
                  </a:lnTo>
                  <a:lnTo>
                    <a:pt x="4303" y="445"/>
                  </a:lnTo>
                  <a:lnTo>
                    <a:pt x="4303" y="444"/>
                  </a:lnTo>
                  <a:lnTo>
                    <a:pt x="4303" y="442"/>
                  </a:lnTo>
                  <a:lnTo>
                    <a:pt x="4301" y="442"/>
                  </a:lnTo>
                  <a:lnTo>
                    <a:pt x="4300" y="440"/>
                  </a:lnTo>
                  <a:lnTo>
                    <a:pt x="4300" y="440"/>
                  </a:lnTo>
                  <a:lnTo>
                    <a:pt x="4298" y="439"/>
                  </a:lnTo>
                  <a:lnTo>
                    <a:pt x="4298" y="437"/>
                  </a:lnTo>
                  <a:lnTo>
                    <a:pt x="4298" y="435"/>
                  </a:lnTo>
                  <a:lnTo>
                    <a:pt x="4298" y="434"/>
                  </a:lnTo>
                  <a:lnTo>
                    <a:pt x="4300" y="432"/>
                  </a:lnTo>
                  <a:lnTo>
                    <a:pt x="4301" y="431"/>
                  </a:lnTo>
                  <a:lnTo>
                    <a:pt x="4300" y="431"/>
                  </a:lnTo>
                  <a:lnTo>
                    <a:pt x="4298" y="429"/>
                  </a:lnTo>
                  <a:lnTo>
                    <a:pt x="4298" y="429"/>
                  </a:lnTo>
                  <a:lnTo>
                    <a:pt x="4296" y="429"/>
                  </a:lnTo>
                  <a:lnTo>
                    <a:pt x="4295" y="429"/>
                  </a:lnTo>
                  <a:lnTo>
                    <a:pt x="4291" y="427"/>
                  </a:lnTo>
                  <a:lnTo>
                    <a:pt x="4290" y="427"/>
                  </a:lnTo>
                  <a:lnTo>
                    <a:pt x="4290" y="426"/>
                  </a:lnTo>
                  <a:lnTo>
                    <a:pt x="4288" y="426"/>
                  </a:lnTo>
                  <a:lnTo>
                    <a:pt x="4288" y="424"/>
                  </a:lnTo>
                  <a:lnTo>
                    <a:pt x="4288" y="422"/>
                  </a:lnTo>
                  <a:lnTo>
                    <a:pt x="4286" y="422"/>
                  </a:lnTo>
                  <a:lnTo>
                    <a:pt x="4285" y="422"/>
                  </a:lnTo>
                  <a:lnTo>
                    <a:pt x="4283" y="422"/>
                  </a:lnTo>
                  <a:lnTo>
                    <a:pt x="4283" y="424"/>
                  </a:lnTo>
                  <a:lnTo>
                    <a:pt x="4282" y="426"/>
                  </a:lnTo>
                  <a:lnTo>
                    <a:pt x="4280" y="426"/>
                  </a:lnTo>
                  <a:lnTo>
                    <a:pt x="4278" y="426"/>
                  </a:lnTo>
                  <a:lnTo>
                    <a:pt x="4277" y="426"/>
                  </a:lnTo>
                  <a:lnTo>
                    <a:pt x="4275" y="426"/>
                  </a:lnTo>
                  <a:lnTo>
                    <a:pt x="4272" y="426"/>
                  </a:lnTo>
                  <a:lnTo>
                    <a:pt x="4270" y="424"/>
                  </a:lnTo>
                  <a:lnTo>
                    <a:pt x="4267" y="424"/>
                  </a:lnTo>
                  <a:lnTo>
                    <a:pt x="4265" y="424"/>
                  </a:lnTo>
                  <a:lnTo>
                    <a:pt x="4262" y="426"/>
                  </a:lnTo>
                  <a:lnTo>
                    <a:pt x="4260" y="427"/>
                  </a:lnTo>
                  <a:lnTo>
                    <a:pt x="4257" y="431"/>
                  </a:lnTo>
                  <a:lnTo>
                    <a:pt x="4254" y="432"/>
                  </a:lnTo>
                  <a:lnTo>
                    <a:pt x="4250" y="435"/>
                  </a:lnTo>
                  <a:lnTo>
                    <a:pt x="4247" y="440"/>
                  </a:lnTo>
                  <a:lnTo>
                    <a:pt x="4244" y="444"/>
                  </a:lnTo>
                  <a:lnTo>
                    <a:pt x="4244" y="445"/>
                  </a:lnTo>
                  <a:lnTo>
                    <a:pt x="4242" y="447"/>
                  </a:lnTo>
                  <a:lnTo>
                    <a:pt x="4239" y="449"/>
                  </a:lnTo>
                  <a:lnTo>
                    <a:pt x="4237" y="449"/>
                  </a:lnTo>
                  <a:lnTo>
                    <a:pt x="4236" y="449"/>
                  </a:lnTo>
                  <a:lnTo>
                    <a:pt x="4234" y="450"/>
                  </a:lnTo>
                  <a:lnTo>
                    <a:pt x="4232" y="452"/>
                  </a:lnTo>
                  <a:lnTo>
                    <a:pt x="4232" y="454"/>
                  </a:lnTo>
                  <a:lnTo>
                    <a:pt x="4231" y="455"/>
                  </a:lnTo>
                  <a:lnTo>
                    <a:pt x="4229" y="457"/>
                  </a:lnTo>
                  <a:lnTo>
                    <a:pt x="4228" y="458"/>
                  </a:lnTo>
                  <a:lnTo>
                    <a:pt x="4228" y="460"/>
                  </a:lnTo>
                  <a:lnTo>
                    <a:pt x="4226" y="462"/>
                  </a:lnTo>
                  <a:lnTo>
                    <a:pt x="4226" y="463"/>
                  </a:lnTo>
                  <a:lnTo>
                    <a:pt x="4224" y="465"/>
                  </a:lnTo>
                  <a:lnTo>
                    <a:pt x="4223" y="465"/>
                  </a:lnTo>
                  <a:lnTo>
                    <a:pt x="4223" y="465"/>
                  </a:lnTo>
                  <a:lnTo>
                    <a:pt x="4221" y="465"/>
                  </a:lnTo>
                  <a:lnTo>
                    <a:pt x="4219" y="467"/>
                  </a:lnTo>
                  <a:lnTo>
                    <a:pt x="4218" y="468"/>
                  </a:lnTo>
                  <a:lnTo>
                    <a:pt x="4216" y="470"/>
                  </a:lnTo>
                  <a:lnTo>
                    <a:pt x="4216" y="478"/>
                  </a:lnTo>
                  <a:lnTo>
                    <a:pt x="4218" y="480"/>
                  </a:lnTo>
                  <a:lnTo>
                    <a:pt x="4219" y="480"/>
                  </a:lnTo>
                  <a:lnTo>
                    <a:pt x="4223" y="480"/>
                  </a:lnTo>
                  <a:lnTo>
                    <a:pt x="4226" y="478"/>
                  </a:lnTo>
                  <a:lnTo>
                    <a:pt x="4226" y="480"/>
                  </a:lnTo>
                  <a:lnTo>
                    <a:pt x="4226" y="481"/>
                  </a:lnTo>
                  <a:lnTo>
                    <a:pt x="4228" y="483"/>
                  </a:lnTo>
                  <a:lnTo>
                    <a:pt x="4229" y="485"/>
                  </a:lnTo>
                  <a:lnTo>
                    <a:pt x="4229" y="486"/>
                  </a:lnTo>
                  <a:lnTo>
                    <a:pt x="4229" y="488"/>
                  </a:lnTo>
                  <a:lnTo>
                    <a:pt x="4219" y="488"/>
                  </a:lnTo>
                  <a:lnTo>
                    <a:pt x="4218" y="488"/>
                  </a:lnTo>
                  <a:lnTo>
                    <a:pt x="4218" y="486"/>
                  </a:lnTo>
                  <a:lnTo>
                    <a:pt x="4216" y="486"/>
                  </a:lnTo>
                  <a:lnTo>
                    <a:pt x="4214" y="485"/>
                  </a:lnTo>
                  <a:lnTo>
                    <a:pt x="4213" y="485"/>
                  </a:lnTo>
                  <a:lnTo>
                    <a:pt x="4213" y="486"/>
                  </a:lnTo>
                  <a:lnTo>
                    <a:pt x="4211" y="488"/>
                  </a:lnTo>
                  <a:lnTo>
                    <a:pt x="4211" y="490"/>
                  </a:lnTo>
                  <a:lnTo>
                    <a:pt x="4211" y="491"/>
                  </a:lnTo>
                  <a:lnTo>
                    <a:pt x="4210" y="490"/>
                  </a:lnTo>
                  <a:lnTo>
                    <a:pt x="4208" y="488"/>
                  </a:lnTo>
                  <a:lnTo>
                    <a:pt x="4206" y="486"/>
                  </a:lnTo>
                  <a:lnTo>
                    <a:pt x="4205" y="485"/>
                  </a:lnTo>
                  <a:lnTo>
                    <a:pt x="4203" y="483"/>
                  </a:lnTo>
                  <a:lnTo>
                    <a:pt x="4201" y="481"/>
                  </a:lnTo>
                  <a:lnTo>
                    <a:pt x="4200" y="481"/>
                  </a:lnTo>
                  <a:lnTo>
                    <a:pt x="4198" y="483"/>
                  </a:lnTo>
                  <a:lnTo>
                    <a:pt x="4198" y="485"/>
                  </a:lnTo>
                  <a:lnTo>
                    <a:pt x="4196" y="486"/>
                  </a:lnTo>
                  <a:lnTo>
                    <a:pt x="4195" y="488"/>
                  </a:lnTo>
                  <a:lnTo>
                    <a:pt x="4193" y="490"/>
                  </a:lnTo>
                  <a:lnTo>
                    <a:pt x="4192" y="491"/>
                  </a:lnTo>
                  <a:lnTo>
                    <a:pt x="4188" y="493"/>
                  </a:lnTo>
                  <a:lnTo>
                    <a:pt x="4174" y="493"/>
                  </a:lnTo>
                  <a:lnTo>
                    <a:pt x="4172" y="493"/>
                  </a:lnTo>
                  <a:lnTo>
                    <a:pt x="4170" y="491"/>
                  </a:lnTo>
                  <a:lnTo>
                    <a:pt x="4169" y="490"/>
                  </a:lnTo>
                  <a:lnTo>
                    <a:pt x="4169" y="486"/>
                  </a:lnTo>
                  <a:lnTo>
                    <a:pt x="4169" y="485"/>
                  </a:lnTo>
                  <a:lnTo>
                    <a:pt x="4170" y="485"/>
                  </a:lnTo>
                  <a:lnTo>
                    <a:pt x="4172" y="483"/>
                  </a:lnTo>
                  <a:lnTo>
                    <a:pt x="4172" y="481"/>
                  </a:lnTo>
                  <a:lnTo>
                    <a:pt x="4172" y="480"/>
                  </a:lnTo>
                  <a:lnTo>
                    <a:pt x="4170" y="478"/>
                  </a:lnTo>
                  <a:lnTo>
                    <a:pt x="4169" y="478"/>
                  </a:lnTo>
                  <a:lnTo>
                    <a:pt x="4167" y="476"/>
                  </a:lnTo>
                  <a:lnTo>
                    <a:pt x="4165" y="476"/>
                  </a:lnTo>
                  <a:lnTo>
                    <a:pt x="4164" y="475"/>
                  </a:lnTo>
                  <a:lnTo>
                    <a:pt x="4164" y="473"/>
                  </a:lnTo>
                  <a:lnTo>
                    <a:pt x="4160" y="473"/>
                  </a:lnTo>
                  <a:lnTo>
                    <a:pt x="4159" y="472"/>
                  </a:lnTo>
                  <a:lnTo>
                    <a:pt x="4156" y="473"/>
                  </a:lnTo>
                  <a:lnTo>
                    <a:pt x="4154" y="473"/>
                  </a:lnTo>
                  <a:lnTo>
                    <a:pt x="4152" y="473"/>
                  </a:lnTo>
                  <a:lnTo>
                    <a:pt x="4149" y="473"/>
                  </a:lnTo>
                  <a:lnTo>
                    <a:pt x="4147" y="472"/>
                  </a:lnTo>
                  <a:lnTo>
                    <a:pt x="4146" y="470"/>
                  </a:lnTo>
                  <a:lnTo>
                    <a:pt x="4142" y="468"/>
                  </a:lnTo>
                  <a:lnTo>
                    <a:pt x="4141" y="470"/>
                  </a:lnTo>
                  <a:lnTo>
                    <a:pt x="4141" y="470"/>
                  </a:lnTo>
                  <a:lnTo>
                    <a:pt x="4139" y="473"/>
                  </a:lnTo>
                  <a:lnTo>
                    <a:pt x="4139" y="478"/>
                  </a:lnTo>
                  <a:lnTo>
                    <a:pt x="4139" y="485"/>
                  </a:lnTo>
                  <a:lnTo>
                    <a:pt x="4100" y="485"/>
                  </a:lnTo>
                  <a:lnTo>
                    <a:pt x="4098" y="485"/>
                  </a:lnTo>
                  <a:lnTo>
                    <a:pt x="4097" y="486"/>
                  </a:lnTo>
                  <a:lnTo>
                    <a:pt x="4093" y="486"/>
                  </a:lnTo>
                  <a:lnTo>
                    <a:pt x="4092" y="486"/>
                  </a:lnTo>
                  <a:lnTo>
                    <a:pt x="4088" y="486"/>
                  </a:lnTo>
                  <a:lnTo>
                    <a:pt x="4085" y="485"/>
                  </a:lnTo>
                  <a:lnTo>
                    <a:pt x="4084" y="483"/>
                  </a:lnTo>
                  <a:lnTo>
                    <a:pt x="4082" y="483"/>
                  </a:lnTo>
                  <a:lnTo>
                    <a:pt x="4080" y="481"/>
                  </a:lnTo>
                  <a:lnTo>
                    <a:pt x="4079" y="481"/>
                  </a:lnTo>
                  <a:lnTo>
                    <a:pt x="4077" y="481"/>
                  </a:lnTo>
                  <a:lnTo>
                    <a:pt x="4075" y="483"/>
                  </a:lnTo>
                  <a:lnTo>
                    <a:pt x="4074" y="485"/>
                  </a:lnTo>
                  <a:lnTo>
                    <a:pt x="4072" y="485"/>
                  </a:lnTo>
                  <a:lnTo>
                    <a:pt x="4070" y="485"/>
                  </a:lnTo>
                  <a:lnTo>
                    <a:pt x="4067" y="485"/>
                  </a:lnTo>
                  <a:lnTo>
                    <a:pt x="4066" y="483"/>
                  </a:lnTo>
                  <a:lnTo>
                    <a:pt x="4064" y="483"/>
                  </a:lnTo>
                  <a:lnTo>
                    <a:pt x="4062" y="483"/>
                  </a:lnTo>
                  <a:lnTo>
                    <a:pt x="4061" y="483"/>
                  </a:lnTo>
                  <a:lnTo>
                    <a:pt x="4057" y="483"/>
                  </a:lnTo>
                  <a:lnTo>
                    <a:pt x="4056" y="485"/>
                  </a:lnTo>
                  <a:lnTo>
                    <a:pt x="4054" y="483"/>
                  </a:lnTo>
                  <a:lnTo>
                    <a:pt x="4054" y="483"/>
                  </a:lnTo>
                  <a:lnTo>
                    <a:pt x="4051" y="483"/>
                  </a:lnTo>
                  <a:lnTo>
                    <a:pt x="4049" y="481"/>
                  </a:lnTo>
                  <a:lnTo>
                    <a:pt x="4046" y="481"/>
                  </a:lnTo>
                  <a:lnTo>
                    <a:pt x="4043" y="481"/>
                  </a:lnTo>
                  <a:lnTo>
                    <a:pt x="4041" y="483"/>
                  </a:lnTo>
                  <a:lnTo>
                    <a:pt x="4039" y="486"/>
                  </a:lnTo>
                  <a:lnTo>
                    <a:pt x="4038" y="488"/>
                  </a:lnTo>
                  <a:lnTo>
                    <a:pt x="4036" y="490"/>
                  </a:lnTo>
                  <a:lnTo>
                    <a:pt x="4034" y="491"/>
                  </a:lnTo>
                  <a:lnTo>
                    <a:pt x="4034" y="493"/>
                  </a:lnTo>
                  <a:lnTo>
                    <a:pt x="4031" y="494"/>
                  </a:lnTo>
                  <a:lnTo>
                    <a:pt x="4028" y="496"/>
                  </a:lnTo>
                  <a:lnTo>
                    <a:pt x="4025" y="496"/>
                  </a:lnTo>
                  <a:lnTo>
                    <a:pt x="4021" y="496"/>
                  </a:lnTo>
                  <a:lnTo>
                    <a:pt x="4016" y="498"/>
                  </a:lnTo>
                  <a:lnTo>
                    <a:pt x="4015" y="499"/>
                  </a:lnTo>
                  <a:lnTo>
                    <a:pt x="4013" y="501"/>
                  </a:lnTo>
                  <a:lnTo>
                    <a:pt x="4013" y="503"/>
                  </a:lnTo>
                  <a:lnTo>
                    <a:pt x="4011" y="504"/>
                  </a:lnTo>
                  <a:lnTo>
                    <a:pt x="4010" y="506"/>
                  </a:lnTo>
                  <a:lnTo>
                    <a:pt x="4010" y="508"/>
                  </a:lnTo>
                  <a:lnTo>
                    <a:pt x="4008" y="509"/>
                  </a:lnTo>
                  <a:lnTo>
                    <a:pt x="4008" y="511"/>
                  </a:lnTo>
                  <a:lnTo>
                    <a:pt x="4008" y="512"/>
                  </a:lnTo>
                  <a:lnTo>
                    <a:pt x="4007" y="516"/>
                  </a:lnTo>
                  <a:lnTo>
                    <a:pt x="4005" y="517"/>
                  </a:lnTo>
                  <a:lnTo>
                    <a:pt x="4005" y="519"/>
                  </a:lnTo>
                  <a:lnTo>
                    <a:pt x="4003" y="519"/>
                  </a:lnTo>
                  <a:lnTo>
                    <a:pt x="4002" y="519"/>
                  </a:lnTo>
                  <a:lnTo>
                    <a:pt x="4000" y="519"/>
                  </a:lnTo>
                  <a:lnTo>
                    <a:pt x="3998" y="519"/>
                  </a:lnTo>
                  <a:lnTo>
                    <a:pt x="3998" y="521"/>
                  </a:lnTo>
                  <a:lnTo>
                    <a:pt x="3997" y="521"/>
                  </a:lnTo>
                  <a:lnTo>
                    <a:pt x="3997" y="522"/>
                  </a:lnTo>
                  <a:lnTo>
                    <a:pt x="3995" y="524"/>
                  </a:lnTo>
                  <a:lnTo>
                    <a:pt x="3993" y="526"/>
                  </a:lnTo>
                  <a:lnTo>
                    <a:pt x="3992" y="527"/>
                  </a:lnTo>
                  <a:lnTo>
                    <a:pt x="3990" y="527"/>
                  </a:lnTo>
                  <a:lnTo>
                    <a:pt x="3989" y="529"/>
                  </a:lnTo>
                  <a:lnTo>
                    <a:pt x="3987" y="529"/>
                  </a:lnTo>
                  <a:lnTo>
                    <a:pt x="3985" y="530"/>
                  </a:lnTo>
                  <a:lnTo>
                    <a:pt x="3984" y="530"/>
                  </a:lnTo>
                  <a:lnTo>
                    <a:pt x="3984" y="532"/>
                  </a:lnTo>
                  <a:lnTo>
                    <a:pt x="3984" y="534"/>
                  </a:lnTo>
                  <a:lnTo>
                    <a:pt x="3982" y="535"/>
                  </a:lnTo>
                  <a:lnTo>
                    <a:pt x="3982" y="537"/>
                  </a:lnTo>
                  <a:lnTo>
                    <a:pt x="3980" y="539"/>
                  </a:lnTo>
                  <a:lnTo>
                    <a:pt x="3980" y="539"/>
                  </a:lnTo>
                  <a:lnTo>
                    <a:pt x="3979" y="540"/>
                  </a:lnTo>
                  <a:lnTo>
                    <a:pt x="3977" y="540"/>
                  </a:lnTo>
                  <a:lnTo>
                    <a:pt x="3975" y="542"/>
                  </a:lnTo>
                  <a:lnTo>
                    <a:pt x="3974" y="545"/>
                  </a:lnTo>
                  <a:lnTo>
                    <a:pt x="3972" y="548"/>
                  </a:lnTo>
                  <a:lnTo>
                    <a:pt x="3972" y="553"/>
                  </a:lnTo>
                  <a:lnTo>
                    <a:pt x="3972" y="557"/>
                  </a:lnTo>
                  <a:lnTo>
                    <a:pt x="3969" y="557"/>
                  </a:lnTo>
                  <a:lnTo>
                    <a:pt x="3966" y="557"/>
                  </a:lnTo>
                  <a:lnTo>
                    <a:pt x="3964" y="558"/>
                  </a:lnTo>
                  <a:lnTo>
                    <a:pt x="3962" y="558"/>
                  </a:lnTo>
                  <a:lnTo>
                    <a:pt x="3959" y="560"/>
                  </a:lnTo>
                  <a:lnTo>
                    <a:pt x="3957" y="562"/>
                  </a:lnTo>
                  <a:lnTo>
                    <a:pt x="3956" y="563"/>
                  </a:lnTo>
                  <a:lnTo>
                    <a:pt x="3954" y="565"/>
                  </a:lnTo>
                  <a:lnTo>
                    <a:pt x="3953" y="568"/>
                  </a:lnTo>
                  <a:lnTo>
                    <a:pt x="3953" y="570"/>
                  </a:lnTo>
                  <a:lnTo>
                    <a:pt x="3951" y="570"/>
                  </a:lnTo>
                  <a:lnTo>
                    <a:pt x="3946" y="571"/>
                  </a:lnTo>
                  <a:lnTo>
                    <a:pt x="3943" y="573"/>
                  </a:lnTo>
                  <a:lnTo>
                    <a:pt x="3939" y="575"/>
                  </a:lnTo>
                  <a:lnTo>
                    <a:pt x="3939" y="575"/>
                  </a:lnTo>
                  <a:lnTo>
                    <a:pt x="3938" y="575"/>
                  </a:lnTo>
                  <a:lnTo>
                    <a:pt x="3936" y="575"/>
                  </a:lnTo>
                  <a:lnTo>
                    <a:pt x="3936" y="576"/>
                  </a:lnTo>
                  <a:lnTo>
                    <a:pt x="3935" y="578"/>
                  </a:lnTo>
                  <a:lnTo>
                    <a:pt x="3933" y="580"/>
                  </a:lnTo>
                  <a:lnTo>
                    <a:pt x="3933" y="581"/>
                  </a:lnTo>
                  <a:lnTo>
                    <a:pt x="3931" y="584"/>
                  </a:lnTo>
                  <a:lnTo>
                    <a:pt x="3931" y="588"/>
                  </a:lnTo>
                  <a:lnTo>
                    <a:pt x="3933" y="588"/>
                  </a:lnTo>
                  <a:lnTo>
                    <a:pt x="3935" y="588"/>
                  </a:lnTo>
                  <a:lnTo>
                    <a:pt x="3941" y="588"/>
                  </a:lnTo>
                  <a:lnTo>
                    <a:pt x="3943" y="588"/>
                  </a:lnTo>
                  <a:lnTo>
                    <a:pt x="3944" y="588"/>
                  </a:lnTo>
                  <a:lnTo>
                    <a:pt x="3946" y="586"/>
                  </a:lnTo>
                  <a:lnTo>
                    <a:pt x="3948" y="584"/>
                  </a:lnTo>
                  <a:lnTo>
                    <a:pt x="3949" y="586"/>
                  </a:lnTo>
                  <a:lnTo>
                    <a:pt x="3953" y="586"/>
                  </a:lnTo>
                  <a:lnTo>
                    <a:pt x="3953" y="589"/>
                  </a:lnTo>
                  <a:lnTo>
                    <a:pt x="3954" y="591"/>
                  </a:lnTo>
                  <a:lnTo>
                    <a:pt x="3953" y="593"/>
                  </a:lnTo>
                  <a:lnTo>
                    <a:pt x="3953" y="594"/>
                  </a:lnTo>
                  <a:lnTo>
                    <a:pt x="3953" y="596"/>
                  </a:lnTo>
                  <a:lnTo>
                    <a:pt x="3951" y="598"/>
                  </a:lnTo>
                  <a:lnTo>
                    <a:pt x="3951" y="599"/>
                  </a:lnTo>
                  <a:lnTo>
                    <a:pt x="3951" y="602"/>
                  </a:lnTo>
                  <a:lnTo>
                    <a:pt x="3953" y="602"/>
                  </a:lnTo>
                  <a:lnTo>
                    <a:pt x="3954" y="604"/>
                  </a:lnTo>
                  <a:lnTo>
                    <a:pt x="3956" y="604"/>
                  </a:lnTo>
                  <a:lnTo>
                    <a:pt x="3959" y="604"/>
                  </a:lnTo>
                  <a:lnTo>
                    <a:pt x="3959" y="602"/>
                  </a:lnTo>
                  <a:lnTo>
                    <a:pt x="3959" y="601"/>
                  </a:lnTo>
                  <a:lnTo>
                    <a:pt x="3959" y="594"/>
                  </a:lnTo>
                  <a:lnTo>
                    <a:pt x="3959" y="593"/>
                  </a:lnTo>
                  <a:lnTo>
                    <a:pt x="3959" y="591"/>
                  </a:lnTo>
                  <a:lnTo>
                    <a:pt x="3962" y="589"/>
                  </a:lnTo>
                  <a:lnTo>
                    <a:pt x="3966" y="593"/>
                  </a:lnTo>
                  <a:lnTo>
                    <a:pt x="3967" y="596"/>
                  </a:lnTo>
                  <a:lnTo>
                    <a:pt x="3969" y="601"/>
                  </a:lnTo>
                  <a:lnTo>
                    <a:pt x="3969" y="602"/>
                  </a:lnTo>
                  <a:lnTo>
                    <a:pt x="3971" y="604"/>
                  </a:lnTo>
                  <a:lnTo>
                    <a:pt x="3971" y="606"/>
                  </a:lnTo>
                  <a:lnTo>
                    <a:pt x="3971" y="607"/>
                  </a:lnTo>
                  <a:lnTo>
                    <a:pt x="3984" y="607"/>
                  </a:lnTo>
                  <a:lnTo>
                    <a:pt x="3984" y="591"/>
                  </a:lnTo>
                  <a:lnTo>
                    <a:pt x="3993" y="591"/>
                  </a:lnTo>
                  <a:lnTo>
                    <a:pt x="3997" y="594"/>
                  </a:lnTo>
                  <a:lnTo>
                    <a:pt x="3998" y="598"/>
                  </a:lnTo>
                  <a:lnTo>
                    <a:pt x="4002" y="599"/>
                  </a:lnTo>
                  <a:lnTo>
                    <a:pt x="4003" y="599"/>
                  </a:lnTo>
                  <a:lnTo>
                    <a:pt x="4005" y="601"/>
                  </a:lnTo>
                  <a:lnTo>
                    <a:pt x="4007" y="601"/>
                  </a:lnTo>
                  <a:lnTo>
                    <a:pt x="4007" y="602"/>
                  </a:lnTo>
                  <a:lnTo>
                    <a:pt x="4007" y="604"/>
                  </a:lnTo>
                  <a:lnTo>
                    <a:pt x="4008" y="604"/>
                  </a:lnTo>
                  <a:lnTo>
                    <a:pt x="4011" y="606"/>
                  </a:lnTo>
                  <a:lnTo>
                    <a:pt x="4013" y="606"/>
                  </a:lnTo>
                  <a:lnTo>
                    <a:pt x="4015" y="606"/>
                  </a:lnTo>
                  <a:lnTo>
                    <a:pt x="4016" y="607"/>
                  </a:lnTo>
                  <a:lnTo>
                    <a:pt x="4018" y="609"/>
                  </a:lnTo>
                  <a:lnTo>
                    <a:pt x="4020" y="609"/>
                  </a:lnTo>
                  <a:lnTo>
                    <a:pt x="4021" y="611"/>
                  </a:lnTo>
                  <a:lnTo>
                    <a:pt x="4021" y="612"/>
                  </a:lnTo>
                  <a:lnTo>
                    <a:pt x="4023" y="614"/>
                  </a:lnTo>
                  <a:lnTo>
                    <a:pt x="4023" y="614"/>
                  </a:lnTo>
                  <a:lnTo>
                    <a:pt x="4023" y="617"/>
                  </a:lnTo>
                  <a:lnTo>
                    <a:pt x="4023" y="620"/>
                  </a:lnTo>
                  <a:lnTo>
                    <a:pt x="4021" y="624"/>
                  </a:lnTo>
                  <a:lnTo>
                    <a:pt x="4021" y="625"/>
                  </a:lnTo>
                  <a:lnTo>
                    <a:pt x="4021" y="627"/>
                  </a:lnTo>
                  <a:lnTo>
                    <a:pt x="4021" y="629"/>
                  </a:lnTo>
                  <a:lnTo>
                    <a:pt x="4021" y="630"/>
                  </a:lnTo>
                  <a:lnTo>
                    <a:pt x="4021" y="632"/>
                  </a:lnTo>
                  <a:lnTo>
                    <a:pt x="4021" y="634"/>
                  </a:lnTo>
                  <a:lnTo>
                    <a:pt x="4023" y="634"/>
                  </a:lnTo>
                  <a:lnTo>
                    <a:pt x="4025" y="634"/>
                  </a:lnTo>
                  <a:lnTo>
                    <a:pt x="4025" y="634"/>
                  </a:lnTo>
                  <a:lnTo>
                    <a:pt x="4031" y="634"/>
                  </a:lnTo>
                  <a:lnTo>
                    <a:pt x="4031" y="630"/>
                  </a:lnTo>
                  <a:lnTo>
                    <a:pt x="4031" y="629"/>
                  </a:lnTo>
                  <a:lnTo>
                    <a:pt x="4030" y="627"/>
                  </a:lnTo>
                  <a:lnTo>
                    <a:pt x="4030" y="625"/>
                  </a:lnTo>
                  <a:lnTo>
                    <a:pt x="4030" y="622"/>
                  </a:lnTo>
                  <a:lnTo>
                    <a:pt x="4030" y="620"/>
                  </a:lnTo>
                  <a:lnTo>
                    <a:pt x="4028" y="619"/>
                  </a:lnTo>
                  <a:lnTo>
                    <a:pt x="4028" y="616"/>
                  </a:lnTo>
                  <a:lnTo>
                    <a:pt x="4030" y="614"/>
                  </a:lnTo>
                  <a:lnTo>
                    <a:pt x="4031" y="614"/>
                  </a:lnTo>
                  <a:lnTo>
                    <a:pt x="4034" y="614"/>
                  </a:lnTo>
                  <a:lnTo>
                    <a:pt x="4038" y="614"/>
                  </a:lnTo>
                  <a:lnTo>
                    <a:pt x="4038" y="591"/>
                  </a:lnTo>
                  <a:lnTo>
                    <a:pt x="4043" y="591"/>
                  </a:lnTo>
                  <a:lnTo>
                    <a:pt x="4044" y="594"/>
                  </a:lnTo>
                  <a:lnTo>
                    <a:pt x="4044" y="598"/>
                  </a:lnTo>
                  <a:lnTo>
                    <a:pt x="4044" y="601"/>
                  </a:lnTo>
                  <a:lnTo>
                    <a:pt x="4044" y="604"/>
                  </a:lnTo>
                  <a:lnTo>
                    <a:pt x="4044" y="607"/>
                  </a:lnTo>
                  <a:lnTo>
                    <a:pt x="4046" y="611"/>
                  </a:lnTo>
                  <a:lnTo>
                    <a:pt x="4046" y="614"/>
                  </a:lnTo>
                  <a:lnTo>
                    <a:pt x="4046" y="617"/>
                  </a:lnTo>
                  <a:lnTo>
                    <a:pt x="4048" y="617"/>
                  </a:lnTo>
                  <a:lnTo>
                    <a:pt x="4049" y="617"/>
                  </a:lnTo>
                  <a:lnTo>
                    <a:pt x="4049" y="617"/>
                  </a:lnTo>
                  <a:lnTo>
                    <a:pt x="4051" y="620"/>
                  </a:lnTo>
                  <a:lnTo>
                    <a:pt x="4051" y="622"/>
                  </a:lnTo>
                  <a:lnTo>
                    <a:pt x="4051" y="624"/>
                  </a:lnTo>
                  <a:lnTo>
                    <a:pt x="4051" y="625"/>
                  </a:lnTo>
                  <a:lnTo>
                    <a:pt x="4051" y="627"/>
                  </a:lnTo>
                  <a:lnTo>
                    <a:pt x="4051" y="629"/>
                  </a:lnTo>
                  <a:lnTo>
                    <a:pt x="4051" y="630"/>
                  </a:lnTo>
                  <a:lnTo>
                    <a:pt x="4051" y="634"/>
                  </a:lnTo>
                  <a:lnTo>
                    <a:pt x="4051" y="635"/>
                  </a:lnTo>
                  <a:lnTo>
                    <a:pt x="4049" y="637"/>
                  </a:lnTo>
                  <a:lnTo>
                    <a:pt x="4051" y="638"/>
                  </a:lnTo>
                  <a:lnTo>
                    <a:pt x="4051" y="640"/>
                  </a:lnTo>
                  <a:lnTo>
                    <a:pt x="4049" y="642"/>
                  </a:lnTo>
                  <a:lnTo>
                    <a:pt x="4049" y="643"/>
                  </a:lnTo>
                  <a:lnTo>
                    <a:pt x="4051" y="645"/>
                  </a:lnTo>
                  <a:lnTo>
                    <a:pt x="4051" y="647"/>
                  </a:lnTo>
                  <a:lnTo>
                    <a:pt x="4052" y="650"/>
                  </a:lnTo>
                  <a:lnTo>
                    <a:pt x="4054" y="652"/>
                  </a:lnTo>
                  <a:lnTo>
                    <a:pt x="4057" y="653"/>
                  </a:lnTo>
                  <a:lnTo>
                    <a:pt x="4059" y="656"/>
                  </a:lnTo>
                  <a:lnTo>
                    <a:pt x="4059" y="658"/>
                  </a:lnTo>
                  <a:lnTo>
                    <a:pt x="4061" y="660"/>
                  </a:lnTo>
                  <a:lnTo>
                    <a:pt x="4061" y="661"/>
                  </a:lnTo>
                  <a:lnTo>
                    <a:pt x="4061" y="663"/>
                  </a:lnTo>
                  <a:lnTo>
                    <a:pt x="4061" y="666"/>
                  </a:lnTo>
                  <a:lnTo>
                    <a:pt x="4061" y="668"/>
                  </a:lnTo>
                  <a:lnTo>
                    <a:pt x="4061" y="671"/>
                  </a:lnTo>
                  <a:lnTo>
                    <a:pt x="4061" y="673"/>
                  </a:lnTo>
                  <a:lnTo>
                    <a:pt x="4062" y="674"/>
                  </a:lnTo>
                  <a:lnTo>
                    <a:pt x="4062" y="674"/>
                  </a:lnTo>
                  <a:lnTo>
                    <a:pt x="4064" y="678"/>
                  </a:lnTo>
                  <a:lnTo>
                    <a:pt x="4064" y="679"/>
                  </a:lnTo>
                  <a:lnTo>
                    <a:pt x="4064" y="683"/>
                  </a:lnTo>
                  <a:lnTo>
                    <a:pt x="4066" y="686"/>
                  </a:lnTo>
                  <a:lnTo>
                    <a:pt x="4066" y="689"/>
                  </a:lnTo>
                  <a:lnTo>
                    <a:pt x="4066" y="689"/>
                  </a:lnTo>
                  <a:lnTo>
                    <a:pt x="4066" y="691"/>
                  </a:lnTo>
                  <a:lnTo>
                    <a:pt x="4067" y="692"/>
                  </a:lnTo>
                  <a:lnTo>
                    <a:pt x="4067" y="694"/>
                  </a:lnTo>
                  <a:lnTo>
                    <a:pt x="4067" y="696"/>
                  </a:lnTo>
                  <a:lnTo>
                    <a:pt x="4067" y="697"/>
                  </a:lnTo>
                  <a:lnTo>
                    <a:pt x="4067" y="699"/>
                  </a:lnTo>
                  <a:lnTo>
                    <a:pt x="4066" y="699"/>
                  </a:lnTo>
                  <a:lnTo>
                    <a:pt x="4064" y="701"/>
                  </a:lnTo>
                  <a:lnTo>
                    <a:pt x="4062" y="699"/>
                  </a:lnTo>
                  <a:lnTo>
                    <a:pt x="4061" y="699"/>
                  </a:lnTo>
                  <a:lnTo>
                    <a:pt x="4061" y="697"/>
                  </a:lnTo>
                  <a:lnTo>
                    <a:pt x="4059" y="696"/>
                  </a:lnTo>
                  <a:lnTo>
                    <a:pt x="4056" y="694"/>
                  </a:lnTo>
                  <a:lnTo>
                    <a:pt x="4052" y="692"/>
                  </a:lnTo>
                  <a:lnTo>
                    <a:pt x="4051" y="694"/>
                  </a:lnTo>
                  <a:lnTo>
                    <a:pt x="4051" y="696"/>
                  </a:lnTo>
                  <a:lnTo>
                    <a:pt x="4049" y="696"/>
                  </a:lnTo>
                  <a:lnTo>
                    <a:pt x="4049" y="697"/>
                  </a:lnTo>
                  <a:lnTo>
                    <a:pt x="4048" y="699"/>
                  </a:lnTo>
                  <a:lnTo>
                    <a:pt x="4048" y="701"/>
                  </a:lnTo>
                  <a:lnTo>
                    <a:pt x="4046" y="701"/>
                  </a:lnTo>
                  <a:lnTo>
                    <a:pt x="4044" y="701"/>
                  </a:lnTo>
                  <a:lnTo>
                    <a:pt x="4044" y="702"/>
                  </a:lnTo>
                  <a:lnTo>
                    <a:pt x="4044" y="704"/>
                  </a:lnTo>
                  <a:lnTo>
                    <a:pt x="4044" y="706"/>
                  </a:lnTo>
                  <a:lnTo>
                    <a:pt x="4044" y="709"/>
                  </a:lnTo>
                  <a:lnTo>
                    <a:pt x="4044" y="709"/>
                  </a:lnTo>
                  <a:lnTo>
                    <a:pt x="4043" y="710"/>
                  </a:lnTo>
                  <a:lnTo>
                    <a:pt x="4043" y="710"/>
                  </a:lnTo>
                  <a:lnTo>
                    <a:pt x="4041" y="712"/>
                  </a:lnTo>
                  <a:lnTo>
                    <a:pt x="4039" y="714"/>
                  </a:lnTo>
                  <a:lnTo>
                    <a:pt x="4038" y="715"/>
                  </a:lnTo>
                  <a:lnTo>
                    <a:pt x="4038" y="717"/>
                  </a:lnTo>
                  <a:lnTo>
                    <a:pt x="4038" y="720"/>
                  </a:lnTo>
                  <a:lnTo>
                    <a:pt x="4038" y="722"/>
                  </a:lnTo>
                  <a:lnTo>
                    <a:pt x="4039" y="724"/>
                  </a:lnTo>
                  <a:lnTo>
                    <a:pt x="4041" y="725"/>
                  </a:lnTo>
                  <a:lnTo>
                    <a:pt x="4043" y="727"/>
                  </a:lnTo>
                  <a:lnTo>
                    <a:pt x="4043" y="730"/>
                  </a:lnTo>
                  <a:lnTo>
                    <a:pt x="4043" y="733"/>
                  </a:lnTo>
                  <a:lnTo>
                    <a:pt x="4044" y="735"/>
                  </a:lnTo>
                  <a:lnTo>
                    <a:pt x="4046" y="735"/>
                  </a:lnTo>
                  <a:lnTo>
                    <a:pt x="4046" y="737"/>
                  </a:lnTo>
                  <a:lnTo>
                    <a:pt x="4048" y="738"/>
                  </a:lnTo>
                  <a:lnTo>
                    <a:pt x="4048" y="740"/>
                  </a:lnTo>
                  <a:lnTo>
                    <a:pt x="4049" y="740"/>
                  </a:lnTo>
                  <a:lnTo>
                    <a:pt x="4051" y="742"/>
                  </a:lnTo>
                  <a:lnTo>
                    <a:pt x="4052" y="742"/>
                  </a:lnTo>
                  <a:lnTo>
                    <a:pt x="4054" y="743"/>
                  </a:lnTo>
                  <a:lnTo>
                    <a:pt x="4054" y="745"/>
                  </a:lnTo>
                  <a:lnTo>
                    <a:pt x="4056" y="748"/>
                  </a:lnTo>
                  <a:lnTo>
                    <a:pt x="4056" y="750"/>
                  </a:lnTo>
                  <a:lnTo>
                    <a:pt x="4057" y="751"/>
                  </a:lnTo>
                  <a:lnTo>
                    <a:pt x="4057" y="753"/>
                  </a:lnTo>
                  <a:lnTo>
                    <a:pt x="4057" y="755"/>
                  </a:lnTo>
                  <a:lnTo>
                    <a:pt x="4054" y="755"/>
                  </a:lnTo>
                  <a:lnTo>
                    <a:pt x="4051" y="753"/>
                  </a:lnTo>
                  <a:lnTo>
                    <a:pt x="4048" y="751"/>
                  </a:lnTo>
                  <a:lnTo>
                    <a:pt x="4046" y="751"/>
                  </a:lnTo>
                  <a:lnTo>
                    <a:pt x="4044" y="750"/>
                  </a:lnTo>
                  <a:lnTo>
                    <a:pt x="4044" y="748"/>
                  </a:lnTo>
                  <a:lnTo>
                    <a:pt x="4044" y="745"/>
                  </a:lnTo>
                  <a:lnTo>
                    <a:pt x="4044" y="743"/>
                  </a:lnTo>
                  <a:lnTo>
                    <a:pt x="4043" y="743"/>
                  </a:lnTo>
                  <a:lnTo>
                    <a:pt x="4043" y="743"/>
                  </a:lnTo>
                  <a:lnTo>
                    <a:pt x="4041" y="742"/>
                  </a:lnTo>
                  <a:lnTo>
                    <a:pt x="4039" y="745"/>
                  </a:lnTo>
                  <a:lnTo>
                    <a:pt x="4038" y="746"/>
                  </a:lnTo>
                  <a:lnTo>
                    <a:pt x="4038" y="748"/>
                  </a:lnTo>
                  <a:lnTo>
                    <a:pt x="4036" y="751"/>
                  </a:lnTo>
                  <a:lnTo>
                    <a:pt x="4034" y="753"/>
                  </a:lnTo>
                  <a:lnTo>
                    <a:pt x="4034" y="755"/>
                  </a:lnTo>
                  <a:lnTo>
                    <a:pt x="4034" y="755"/>
                  </a:lnTo>
                  <a:lnTo>
                    <a:pt x="4033" y="756"/>
                  </a:lnTo>
                  <a:lnTo>
                    <a:pt x="4031" y="756"/>
                  </a:lnTo>
                  <a:lnTo>
                    <a:pt x="4026" y="756"/>
                  </a:lnTo>
                  <a:lnTo>
                    <a:pt x="4026" y="755"/>
                  </a:lnTo>
                  <a:lnTo>
                    <a:pt x="4026" y="753"/>
                  </a:lnTo>
                  <a:lnTo>
                    <a:pt x="4026" y="751"/>
                  </a:lnTo>
                  <a:lnTo>
                    <a:pt x="4025" y="750"/>
                  </a:lnTo>
                  <a:lnTo>
                    <a:pt x="4026" y="746"/>
                  </a:lnTo>
                  <a:lnTo>
                    <a:pt x="4026" y="745"/>
                  </a:lnTo>
                  <a:lnTo>
                    <a:pt x="4025" y="743"/>
                  </a:lnTo>
                  <a:lnTo>
                    <a:pt x="4025" y="742"/>
                  </a:lnTo>
                  <a:lnTo>
                    <a:pt x="4025" y="740"/>
                  </a:lnTo>
                  <a:lnTo>
                    <a:pt x="4026" y="738"/>
                  </a:lnTo>
                  <a:lnTo>
                    <a:pt x="4028" y="738"/>
                  </a:lnTo>
                  <a:lnTo>
                    <a:pt x="4028" y="737"/>
                  </a:lnTo>
                  <a:lnTo>
                    <a:pt x="4030" y="737"/>
                  </a:lnTo>
                  <a:lnTo>
                    <a:pt x="4031" y="737"/>
                  </a:lnTo>
                  <a:lnTo>
                    <a:pt x="4031" y="735"/>
                  </a:lnTo>
                  <a:lnTo>
                    <a:pt x="4033" y="732"/>
                  </a:lnTo>
                  <a:lnTo>
                    <a:pt x="4033" y="730"/>
                  </a:lnTo>
                  <a:lnTo>
                    <a:pt x="4031" y="727"/>
                  </a:lnTo>
                  <a:lnTo>
                    <a:pt x="4031" y="725"/>
                  </a:lnTo>
                  <a:lnTo>
                    <a:pt x="4030" y="722"/>
                  </a:lnTo>
                  <a:lnTo>
                    <a:pt x="4030" y="719"/>
                  </a:lnTo>
                  <a:lnTo>
                    <a:pt x="4028" y="715"/>
                  </a:lnTo>
                  <a:lnTo>
                    <a:pt x="4026" y="712"/>
                  </a:lnTo>
                  <a:lnTo>
                    <a:pt x="4026" y="710"/>
                  </a:lnTo>
                  <a:lnTo>
                    <a:pt x="4026" y="709"/>
                  </a:lnTo>
                  <a:lnTo>
                    <a:pt x="4026" y="706"/>
                  </a:lnTo>
                  <a:lnTo>
                    <a:pt x="4026" y="704"/>
                  </a:lnTo>
                  <a:lnTo>
                    <a:pt x="4028" y="702"/>
                  </a:lnTo>
                  <a:lnTo>
                    <a:pt x="4030" y="701"/>
                  </a:lnTo>
                  <a:lnTo>
                    <a:pt x="4031" y="699"/>
                  </a:lnTo>
                  <a:lnTo>
                    <a:pt x="4033" y="697"/>
                  </a:lnTo>
                  <a:lnTo>
                    <a:pt x="4033" y="696"/>
                  </a:lnTo>
                  <a:lnTo>
                    <a:pt x="4033" y="694"/>
                  </a:lnTo>
                  <a:lnTo>
                    <a:pt x="4033" y="691"/>
                  </a:lnTo>
                  <a:lnTo>
                    <a:pt x="4033" y="688"/>
                  </a:lnTo>
                  <a:lnTo>
                    <a:pt x="4033" y="684"/>
                  </a:lnTo>
                  <a:lnTo>
                    <a:pt x="4033" y="679"/>
                  </a:lnTo>
                  <a:lnTo>
                    <a:pt x="4033" y="674"/>
                  </a:lnTo>
                  <a:lnTo>
                    <a:pt x="4033" y="670"/>
                  </a:lnTo>
                  <a:lnTo>
                    <a:pt x="4031" y="668"/>
                  </a:lnTo>
                  <a:lnTo>
                    <a:pt x="4031" y="665"/>
                  </a:lnTo>
                  <a:lnTo>
                    <a:pt x="4030" y="663"/>
                  </a:lnTo>
                  <a:lnTo>
                    <a:pt x="4030" y="660"/>
                  </a:lnTo>
                  <a:lnTo>
                    <a:pt x="4031" y="658"/>
                  </a:lnTo>
                  <a:lnTo>
                    <a:pt x="4031" y="656"/>
                  </a:lnTo>
                  <a:lnTo>
                    <a:pt x="4033" y="655"/>
                  </a:lnTo>
                  <a:lnTo>
                    <a:pt x="4033" y="653"/>
                  </a:lnTo>
                  <a:lnTo>
                    <a:pt x="4033" y="652"/>
                  </a:lnTo>
                  <a:lnTo>
                    <a:pt x="4033" y="650"/>
                  </a:lnTo>
                  <a:lnTo>
                    <a:pt x="4031" y="650"/>
                  </a:lnTo>
                  <a:lnTo>
                    <a:pt x="4031" y="648"/>
                  </a:lnTo>
                  <a:lnTo>
                    <a:pt x="4030" y="647"/>
                  </a:lnTo>
                  <a:lnTo>
                    <a:pt x="4028" y="647"/>
                  </a:lnTo>
                  <a:lnTo>
                    <a:pt x="4026" y="645"/>
                  </a:lnTo>
                  <a:lnTo>
                    <a:pt x="4025" y="645"/>
                  </a:lnTo>
                  <a:lnTo>
                    <a:pt x="4025" y="645"/>
                  </a:lnTo>
                  <a:lnTo>
                    <a:pt x="4023" y="643"/>
                  </a:lnTo>
                  <a:lnTo>
                    <a:pt x="4023" y="642"/>
                  </a:lnTo>
                  <a:lnTo>
                    <a:pt x="4021" y="642"/>
                  </a:lnTo>
                  <a:lnTo>
                    <a:pt x="4020" y="642"/>
                  </a:lnTo>
                  <a:lnTo>
                    <a:pt x="4018" y="643"/>
                  </a:lnTo>
                  <a:lnTo>
                    <a:pt x="4018" y="645"/>
                  </a:lnTo>
                  <a:lnTo>
                    <a:pt x="4016" y="648"/>
                  </a:lnTo>
                  <a:lnTo>
                    <a:pt x="4015" y="648"/>
                  </a:lnTo>
                  <a:lnTo>
                    <a:pt x="4013" y="650"/>
                  </a:lnTo>
                  <a:lnTo>
                    <a:pt x="4013" y="650"/>
                  </a:lnTo>
                  <a:lnTo>
                    <a:pt x="4011" y="656"/>
                  </a:lnTo>
                  <a:lnTo>
                    <a:pt x="4011" y="658"/>
                  </a:lnTo>
                  <a:lnTo>
                    <a:pt x="4011" y="660"/>
                  </a:lnTo>
                  <a:lnTo>
                    <a:pt x="4010" y="661"/>
                  </a:lnTo>
                  <a:lnTo>
                    <a:pt x="4010" y="661"/>
                  </a:lnTo>
                  <a:lnTo>
                    <a:pt x="4008" y="663"/>
                  </a:lnTo>
                  <a:lnTo>
                    <a:pt x="4008" y="670"/>
                  </a:lnTo>
                  <a:lnTo>
                    <a:pt x="4010" y="671"/>
                  </a:lnTo>
                  <a:lnTo>
                    <a:pt x="4010" y="673"/>
                  </a:lnTo>
                  <a:lnTo>
                    <a:pt x="4010" y="678"/>
                  </a:lnTo>
                  <a:lnTo>
                    <a:pt x="4010" y="681"/>
                  </a:lnTo>
                  <a:lnTo>
                    <a:pt x="4010" y="684"/>
                  </a:lnTo>
                  <a:lnTo>
                    <a:pt x="4008" y="688"/>
                  </a:lnTo>
                  <a:lnTo>
                    <a:pt x="4008" y="689"/>
                  </a:lnTo>
                  <a:lnTo>
                    <a:pt x="4007" y="689"/>
                  </a:lnTo>
                  <a:lnTo>
                    <a:pt x="4005" y="691"/>
                  </a:lnTo>
                  <a:lnTo>
                    <a:pt x="4005" y="692"/>
                  </a:lnTo>
                  <a:lnTo>
                    <a:pt x="4003" y="692"/>
                  </a:lnTo>
                  <a:lnTo>
                    <a:pt x="4003" y="696"/>
                  </a:lnTo>
                  <a:lnTo>
                    <a:pt x="4003" y="699"/>
                  </a:lnTo>
                  <a:lnTo>
                    <a:pt x="4003" y="702"/>
                  </a:lnTo>
                  <a:lnTo>
                    <a:pt x="4003" y="704"/>
                  </a:lnTo>
                  <a:lnTo>
                    <a:pt x="4003" y="706"/>
                  </a:lnTo>
                  <a:lnTo>
                    <a:pt x="4003" y="709"/>
                  </a:lnTo>
                  <a:lnTo>
                    <a:pt x="4003" y="712"/>
                  </a:lnTo>
                  <a:lnTo>
                    <a:pt x="4003" y="714"/>
                  </a:lnTo>
                  <a:lnTo>
                    <a:pt x="4002" y="714"/>
                  </a:lnTo>
                  <a:lnTo>
                    <a:pt x="4000" y="714"/>
                  </a:lnTo>
                  <a:lnTo>
                    <a:pt x="3998" y="715"/>
                  </a:lnTo>
                  <a:lnTo>
                    <a:pt x="3997" y="717"/>
                  </a:lnTo>
                  <a:lnTo>
                    <a:pt x="3995" y="719"/>
                  </a:lnTo>
                  <a:lnTo>
                    <a:pt x="3993" y="720"/>
                  </a:lnTo>
                  <a:lnTo>
                    <a:pt x="3993" y="722"/>
                  </a:lnTo>
                  <a:lnTo>
                    <a:pt x="3992" y="724"/>
                  </a:lnTo>
                  <a:lnTo>
                    <a:pt x="3990" y="725"/>
                  </a:lnTo>
                  <a:lnTo>
                    <a:pt x="3989" y="727"/>
                  </a:lnTo>
                  <a:lnTo>
                    <a:pt x="3987" y="728"/>
                  </a:lnTo>
                  <a:lnTo>
                    <a:pt x="3985" y="730"/>
                  </a:lnTo>
                  <a:lnTo>
                    <a:pt x="3984" y="732"/>
                  </a:lnTo>
                  <a:lnTo>
                    <a:pt x="3982" y="732"/>
                  </a:lnTo>
                  <a:lnTo>
                    <a:pt x="3980" y="732"/>
                  </a:lnTo>
                  <a:lnTo>
                    <a:pt x="3980" y="733"/>
                  </a:lnTo>
                  <a:lnTo>
                    <a:pt x="3979" y="735"/>
                  </a:lnTo>
                  <a:lnTo>
                    <a:pt x="3979" y="735"/>
                  </a:lnTo>
                  <a:lnTo>
                    <a:pt x="3975" y="737"/>
                  </a:lnTo>
                  <a:lnTo>
                    <a:pt x="3972" y="740"/>
                  </a:lnTo>
                  <a:lnTo>
                    <a:pt x="3969" y="743"/>
                  </a:lnTo>
                  <a:lnTo>
                    <a:pt x="3969" y="745"/>
                  </a:lnTo>
                  <a:lnTo>
                    <a:pt x="3967" y="746"/>
                  </a:lnTo>
                  <a:lnTo>
                    <a:pt x="3966" y="750"/>
                  </a:lnTo>
                  <a:lnTo>
                    <a:pt x="3964" y="753"/>
                  </a:lnTo>
                  <a:lnTo>
                    <a:pt x="3964" y="755"/>
                  </a:lnTo>
                  <a:lnTo>
                    <a:pt x="3964" y="756"/>
                  </a:lnTo>
                  <a:lnTo>
                    <a:pt x="3962" y="758"/>
                  </a:lnTo>
                  <a:lnTo>
                    <a:pt x="3961" y="760"/>
                  </a:lnTo>
                  <a:lnTo>
                    <a:pt x="3961" y="761"/>
                  </a:lnTo>
                  <a:lnTo>
                    <a:pt x="3961" y="763"/>
                  </a:lnTo>
                  <a:lnTo>
                    <a:pt x="3959" y="766"/>
                  </a:lnTo>
                  <a:lnTo>
                    <a:pt x="3956" y="769"/>
                  </a:lnTo>
                  <a:lnTo>
                    <a:pt x="3954" y="769"/>
                  </a:lnTo>
                  <a:lnTo>
                    <a:pt x="3953" y="771"/>
                  </a:lnTo>
                  <a:lnTo>
                    <a:pt x="3949" y="774"/>
                  </a:lnTo>
                  <a:lnTo>
                    <a:pt x="3948" y="778"/>
                  </a:lnTo>
                  <a:lnTo>
                    <a:pt x="3944" y="781"/>
                  </a:lnTo>
                  <a:lnTo>
                    <a:pt x="3943" y="782"/>
                  </a:lnTo>
                  <a:lnTo>
                    <a:pt x="3941" y="784"/>
                  </a:lnTo>
                  <a:lnTo>
                    <a:pt x="3939" y="786"/>
                  </a:lnTo>
                  <a:lnTo>
                    <a:pt x="3939" y="787"/>
                  </a:lnTo>
                  <a:lnTo>
                    <a:pt x="3938" y="787"/>
                  </a:lnTo>
                  <a:lnTo>
                    <a:pt x="3936" y="789"/>
                  </a:lnTo>
                  <a:lnTo>
                    <a:pt x="3933" y="791"/>
                  </a:lnTo>
                  <a:lnTo>
                    <a:pt x="3931" y="792"/>
                  </a:lnTo>
                  <a:lnTo>
                    <a:pt x="3928" y="794"/>
                  </a:lnTo>
                  <a:lnTo>
                    <a:pt x="3928" y="796"/>
                  </a:lnTo>
                  <a:lnTo>
                    <a:pt x="3928" y="797"/>
                  </a:lnTo>
                  <a:lnTo>
                    <a:pt x="3928" y="797"/>
                  </a:lnTo>
                  <a:lnTo>
                    <a:pt x="3925" y="800"/>
                  </a:lnTo>
                  <a:lnTo>
                    <a:pt x="3923" y="800"/>
                  </a:lnTo>
                  <a:lnTo>
                    <a:pt x="3921" y="800"/>
                  </a:lnTo>
                  <a:lnTo>
                    <a:pt x="3920" y="802"/>
                  </a:lnTo>
                  <a:lnTo>
                    <a:pt x="3920" y="802"/>
                  </a:lnTo>
                  <a:lnTo>
                    <a:pt x="3917" y="802"/>
                  </a:lnTo>
                  <a:lnTo>
                    <a:pt x="3913" y="802"/>
                  </a:lnTo>
                  <a:lnTo>
                    <a:pt x="3912" y="804"/>
                  </a:lnTo>
                  <a:lnTo>
                    <a:pt x="3912" y="805"/>
                  </a:lnTo>
                  <a:lnTo>
                    <a:pt x="3910" y="805"/>
                  </a:lnTo>
                  <a:lnTo>
                    <a:pt x="3908" y="805"/>
                  </a:lnTo>
                  <a:lnTo>
                    <a:pt x="3907" y="805"/>
                  </a:lnTo>
                  <a:lnTo>
                    <a:pt x="3905" y="807"/>
                  </a:lnTo>
                  <a:lnTo>
                    <a:pt x="3903" y="809"/>
                  </a:lnTo>
                  <a:lnTo>
                    <a:pt x="3903" y="810"/>
                  </a:lnTo>
                  <a:lnTo>
                    <a:pt x="3902" y="812"/>
                  </a:lnTo>
                  <a:lnTo>
                    <a:pt x="3899" y="812"/>
                  </a:lnTo>
                  <a:lnTo>
                    <a:pt x="3897" y="814"/>
                  </a:lnTo>
                  <a:lnTo>
                    <a:pt x="3895" y="815"/>
                  </a:lnTo>
                  <a:lnTo>
                    <a:pt x="3892" y="815"/>
                  </a:lnTo>
                  <a:lnTo>
                    <a:pt x="3890" y="815"/>
                  </a:lnTo>
                  <a:lnTo>
                    <a:pt x="3889" y="814"/>
                  </a:lnTo>
                  <a:lnTo>
                    <a:pt x="3885" y="812"/>
                  </a:lnTo>
                  <a:lnTo>
                    <a:pt x="3882" y="810"/>
                  </a:lnTo>
                  <a:lnTo>
                    <a:pt x="3881" y="809"/>
                  </a:lnTo>
                  <a:lnTo>
                    <a:pt x="3877" y="807"/>
                  </a:lnTo>
                  <a:lnTo>
                    <a:pt x="3874" y="807"/>
                  </a:lnTo>
                  <a:lnTo>
                    <a:pt x="3872" y="807"/>
                  </a:lnTo>
                  <a:lnTo>
                    <a:pt x="3871" y="807"/>
                  </a:lnTo>
                  <a:lnTo>
                    <a:pt x="3867" y="807"/>
                  </a:lnTo>
                  <a:lnTo>
                    <a:pt x="3866" y="810"/>
                  </a:lnTo>
                  <a:lnTo>
                    <a:pt x="3864" y="812"/>
                  </a:lnTo>
                  <a:lnTo>
                    <a:pt x="3864" y="814"/>
                  </a:lnTo>
                  <a:lnTo>
                    <a:pt x="3863" y="815"/>
                  </a:lnTo>
                  <a:lnTo>
                    <a:pt x="3861" y="818"/>
                  </a:lnTo>
                  <a:lnTo>
                    <a:pt x="3859" y="820"/>
                  </a:lnTo>
                  <a:lnTo>
                    <a:pt x="3856" y="822"/>
                  </a:lnTo>
                  <a:lnTo>
                    <a:pt x="3854" y="823"/>
                  </a:lnTo>
                  <a:lnTo>
                    <a:pt x="3853" y="823"/>
                  </a:lnTo>
                  <a:lnTo>
                    <a:pt x="3851" y="823"/>
                  </a:lnTo>
                  <a:lnTo>
                    <a:pt x="3849" y="823"/>
                  </a:lnTo>
                  <a:lnTo>
                    <a:pt x="3848" y="825"/>
                  </a:lnTo>
                  <a:lnTo>
                    <a:pt x="3848" y="827"/>
                  </a:lnTo>
                  <a:lnTo>
                    <a:pt x="3846" y="828"/>
                  </a:lnTo>
                  <a:lnTo>
                    <a:pt x="3846" y="830"/>
                  </a:lnTo>
                  <a:lnTo>
                    <a:pt x="3846" y="832"/>
                  </a:lnTo>
                  <a:lnTo>
                    <a:pt x="3846" y="833"/>
                  </a:lnTo>
                  <a:lnTo>
                    <a:pt x="3846" y="861"/>
                  </a:lnTo>
                  <a:lnTo>
                    <a:pt x="3843" y="861"/>
                  </a:lnTo>
                  <a:lnTo>
                    <a:pt x="3840" y="861"/>
                  </a:lnTo>
                  <a:lnTo>
                    <a:pt x="3836" y="861"/>
                  </a:lnTo>
                  <a:lnTo>
                    <a:pt x="3833" y="863"/>
                  </a:lnTo>
                  <a:lnTo>
                    <a:pt x="3830" y="863"/>
                  </a:lnTo>
                  <a:lnTo>
                    <a:pt x="3828" y="863"/>
                  </a:lnTo>
                  <a:lnTo>
                    <a:pt x="3827" y="863"/>
                  </a:lnTo>
                  <a:lnTo>
                    <a:pt x="3827" y="864"/>
                  </a:lnTo>
                  <a:lnTo>
                    <a:pt x="3825" y="864"/>
                  </a:lnTo>
                  <a:lnTo>
                    <a:pt x="3825" y="866"/>
                  </a:lnTo>
                  <a:lnTo>
                    <a:pt x="3823" y="869"/>
                  </a:lnTo>
                  <a:lnTo>
                    <a:pt x="3823" y="871"/>
                  </a:lnTo>
                  <a:lnTo>
                    <a:pt x="3822" y="872"/>
                  </a:lnTo>
                  <a:lnTo>
                    <a:pt x="3820" y="877"/>
                  </a:lnTo>
                  <a:lnTo>
                    <a:pt x="3820" y="881"/>
                  </a:lnTo>
                  <a:lnTo>
                    <a:pt x="3820" y="884"/>
                  </a:lnTo>
                  <a:lnTo>
                    <a:pt x="3820" y="886"/>
                  </a:lnTo>
                  <a:lnTo>
                    <a:pt x="3822" y="887"/>
                  </a:lnTo>
                  <a:lnTo>
                    <a:pt x="3823" y="889"/>
                  </a:lnTo>
                  <a:lnTo>
                    <a:pt x="3823" y="891"/>
                  </a:lnTo>
                  <a:lnTo>
                    <a:pt x="3823" y="892"/>
                  </a:lnTo>
                  <a:lnTo>
                    <a:pt x="3825" y="894"/>
                  </a:lnTo>
                  <a:lnTo>
                    <a:pt x="3827" y="894"/>
                  </a:lnTo>
                  <a:lnTo>
                    <a:pt x="3828" y="895"/>
                  </a:lnTo>
                  <a:lnTo>
                    <a:pt x="3830" y="895"/>
                  </a:lnTo>
                  <a:lnTo>
                    <a:pt x="3831" y="897"/>
                  </a:lnTo>
                  <a:lnTo>
                    <a:pt x="3833" y="899"/>
                  </a:lnTo>
                  <a:lnTo>
                    <a:pt x="3836" y="902"/>
                  </a:lnTo>
                  <a:lnTo>
                    <a:pt x="3838" y="902"/>
                  </a:lnTo>
                  <a:lnTo>
                    <a:pt x="3838" y="904"/>
                  </a:lnTo>
                  <a:lnTo>
                    <a:pt x="3840" y="905"/>
                  </a:lnTo>
                  <a:lnTo>
                    <a:pt x="3838" y="907"/>
                  </a:lnTo>
                  <a:lnTo>
                    <a:pt x="3840" y="909"/>
                  </a:lnTo>
                  <a:lnTo>
                    <a:pt x="3838" y="910"/>
                  </a:lnTo>
                  <a:lnTo>
                    <a:pt x="3838" y="913"/>
                  </a:lnTo>
                  <a:lnTo>
                    <a:pt x="3840" y="915"/>
                  </a:lnTo>
                  <a:lnTo>
                    <a:pt x="3841" y="917"/>
                  </a:lnTo>
                  <a:lnTo>
                    <a:pt x="3845" y="918"/>
                  </a:lnTo>
                  <a:lnTo>
                    <a:pt x="3849" y="918"/>
                  </a:lnTo>
                  <a:lnTo>
                    <a:pt x="3849" y="928"/>
                  </a:lnTo>
                  <a:lnTo>
                    <a:pt x="3849" y="930"/>
                  </a:lnTo>
                  <a:lnTo>
                    <a:pt x="3848" y="931"/>
                  </a:lnTo>
                  <a:lnTo>
                    <a:pt x="3848" y="933"/>
                  </a:lnTo>
                  <a:lnTo>
                    <a:pt x="3848" y="935"/>
                  </a:lnTo>
                  <a:lnTo>
                    <a:pt x="3848" y="938"/>
                  </a:lnTo>
                  <a:lnTo>
                    <a:pt x="3848" y="941"/>
                  </a:lnTo>
                  <a:lnTo>
                    <a:pt x="3848" y="943"/>
                  </a:lnTo>
                  <a:lnTo>
                    <a:pt x="3848" y="945"/>
                  </a:lnTo>
                  <a:lnTo>
                    <a:pt x="3846" y="946"/>
                  </a:lnTo>
                  <a:lnTo>
                    <a:pt x="3845" y="948"/>
                  </a:lnTo>
                  <a:lnTo>
                    <a:pt x="3843" y="948"/>
                  </a:lnTo>
                  <a:lnTo>
                    <a:pt x="3840" y="948"/>
                  </a:lnTo>
                  <a:lnTo>
                    <a:pt x="3838" y="948"/>
                  </a:lnTo>
                  <a:lnTo>
                    <a:pt x="3838" y="949"/>
                  </a:lnTo>
                  <a:lnTo>
                    <a:pt x="3836" y="951"/>
                  </a:lnTo>
                  <a:lnTo>
                    <a:pt x="3835" y="951"/>
                  </a:lnTo>
                  <a:lnTo>
                    <a:pt x="3833" y="951"/>
                  </a:lnTo>
                  <a:lnTo>
                    <a:pt x="3831" y="953"/>
                  </a:lnTo>
                  <a:lnTo>
                    <a:pt x="3828" y="953"/>
                  </a:lnTo>
                  <a:lnTo>
                    <a:pt x="3827" y="954"/>
                  </a:lnTo>
                  <a:lnTo>
                    <a:pt x="3823" y="958"/>
                  </a:lnTo>
                  <a:lnTo>
                    <a:pt x="3820" y="959"/>
                  </a:lnTo>
                  <a:lnTo>
                    <a:pt x="3817" y="961"/>
                  </a:lnTo>
                  <a:lnTo>
                    <a:pt x="3815" y="963"/>
                  </a:lnTo>
                  <a:lnTo>
                    <a:pt x="3813" y="964"/>
                  </a:lnTo>
                  <a:lnTo>
                    <a:pt x="3810" y="964"/>
                  </a:lnTo>
                  <a:lnTo>
                    <a:pt x="3794" y="964"/>
                  </a:lnTo>
                  <a:lnTo>
                    <a:pt x="3794" y="956"/>
                  </a:lnTo>
                  <a:lnTo>
                    <a:pt x="3794" y="954"/>
                  </a:lnTo>
                  <a:lnTo>
                    <a:pt x="3794" y="953"/>
                  </a:lnTo>
                  <a:lnTo>
                    <a:pt x="3794" y="951"/>
                  </a:lnTo>
                  <a:lnTo>
                    <a:pt x="3795" y="949"/>
                  </a:lnTo>
                  <a:lnTo>
                    <a:pt x="3795" y="948"/>
                  </a:lnTo>
                  <a:lnTo>
                    <a:pt x="3797" y="948"/>
                  </a:lnTo>
                  <a:lnTo>
                    <a:pt x="3797" y="946"/>
                  </a:lnTo>
                  <a:lnTo>
                    <a:pt x="3799" y="945"/>
                  </a:lnTo>
                  <a:lnTo>
                    <a:pt x="3800" y="945"/>
                  </a:lnTo>
                  <a:lnTo>
                    <a:pt x="3800" y="943"/>
                  </a:lnTo>
                  <a:lnTo>
                    <a:pt x="3800" y="925"/>
                  </a:lnTo>
                  <a:lnTo>
                    <a:pt x="3800" y="923"/>
                  </a:lnTo>
                  <a:lnTo>
                    <a:pt x="3799" y="923"/>
                  </a:lnTo>
                  <a:lnTo>
                    <a:pt x="3797" y="922"/>
                  </a:lnTo>
                  <a:lnTo>
                    <a:pt x="3797" y="920"/>
                  </a:lnTo>
                  <a:lnTo>
                    <a:pt x="3797" y="918"/>
                  </a:lnTo>
                  <a:lnTo>
                    <a:pt x="3795" y="915"/>
                  </a:lnTo>
                  <a:lnTo>
                    <a:pt x="3794" y="909"/>
                  </a:lnTo>
                  <a:lnTo>
                    <a:pt x="3794" y="905"/>
                  </a:lnTo>
                  <a:lnTo>
                    <a:pt x="3792" y="904"/>
                  </a:lnTo>
                  <a:lnTo>
                    <a:pt x="3791" y="902"/>
                  </a:lnTo>
                  <a:lnTo>
                    <a:pt x="3787" y="900"/>
                  </a:lnTo>
                  <a:lnTo>
                    <a:pt x="3786" y="900"/>
                  </a:lnTo>
                  <a:lnTo>
                    <a:pt x="3784" y="899"/>
                  </a:lnTo>
                  <a:lnTo>
                    <a:pt x="3782" y="900"/>
                  </a:lnTo>
                  <a:lnTo>
                    <a:pt x="3782" y="900"/>
                  </a:lnTo>
                  <a:lnTo>
                    <a:pt x="3781" y="902"/>
                  </a:lnTo>
                  <a:lnTo>
                    <a:pt x="3777" y="904"/>
                  </a:lnTo>
                  <a:lnTo>
                    <a:pt x="3771" y="904"/>
                  </a:lnTo>
                  <a:lnTo>
                    <a:pt x="3771" y="900"/>
                  </a:lnTo>
                  <a:lnTo>
                    <a:pt x="3771" y="895"/>
                  </a:lnTo>
                  <a:lnTo>
                    <a:pt x="3771" y="894"/>
                  </a:lnTo>
                  <a:lnTo>
                    <a:pt x="3773" y="894"/>
                  </a:lnTo>
                  <a:lnTo>
                    <a:pt x="3774" y="892"/>
                  </a:lnTo>
                  <a:lnTo>
                    <a:pt x="3774" y="891"/>
                  </a:lnTo>
                  <a:lnTo>
                    <a:pt x="3774" y="889"/>
                  </a:lnTo>
                  <a:lnTo>
                    <a:pt x="3774" y="887"/>
                  </a:lnTo>
                  <a:lnTo>
                    <a:pt x="3776" y="886"/>
                  </a:lnTo>
                  <a:lnTo>
                    <a:pt x="3777" y="886"/>
                  </a:lnTo>
                  <a:lnTo>
                    <a:pt x="3777" y="884"/>
                  </a:lnTo>
                  <a:lnTo>
                    <a:pt x="3777" y="882"/>
                  </a:lnTo>
                  <a:lnTo>
                    <a:pt x="3777" y="879"/>
                  </a:lnTo>
                  <a:lnTo>
                    <a:pt x="3777" y="876"/>
                  </a:lnTo>
                  <a:lnTo>
                    <a:pt x="3777" y="872"/>
                  </a:lnTo>
                  <a:lnTo>
                    <a:pt x="3776" y="871"/>
                  </a:lnTo>
                  <a:lnTo>
                    <a:pt x="3774" y="871"/>
                  </a:lnTo>
                  <a:lnTo>
                    <a:pt x="3771" y="869"/>
                  </a:lnTo>
                  <a:lnTo>
                    <a:pt x="3768" y="869"/>
                  </a:lnTo>
                  <a:lnTo>
                    <a:pt x="3766" y="869"/>
                  </a:lnTo>
                  <a:lnTo>
                    <a:pt x="3764" y="869"/>
                  </a:lnTo>
                  <a:lnTo>
                    <a:pt x="3761" y="868"/>
                  </a:lnTo>
                  <a:lnTo>
                    <a:pt x="3758" y="866"/>
                  </a:lnTo>
                  <a:lnTo>
                    <a:pt x="3755" y="866"/>
                  </a:lnTo>
                  <a:lnTo>
                    <a:pt x="3753" y="866"/>
                  </a:lnTo>
                  <a:lnTo>
                    <a:pt x="3751" y="868"/>
                  </a:lnTo>
                  <a:lnTo>
                    <a:pt x="3748" y="868"/>
                  </a:lnTo>
                  <a:lnTo>
                    <a:pt x="3748" y="869"/>
                  </a:lnTo>
                  <a:lnTo>
                    <a:pt x="3746" y="869"/>
                  </a:lnTo>
                  <a:lnTo>
                    <a:pt x="3746" y="871"/>
                  </a:lnTo>
                  <a:lnTo>
                    <a:pt x="3743" y="874"/>
                  </a:lnTo>
                  <a:lnTo>
                    <a:pt x="3740" y="876"/>
                  </a:lnTo>
                  <a:lnTo>
                    <a:pt x="3740" y="877"/>
                  </a:lnTo>
                  <a:lnTo>
                    <a:pt x="3738" y="879"/>
                  </a:lnTo>
                  <a:lnTo>
                    <a:pt x="3737" y="879"/>
                  </a:lnTo>
                  <a:lnTo>
                    <a:pt x="3720" y="879"/>
                  </a:lnTo>
                  <a:lnTo>
                    <a:pt x="3720" y="881"/>
                  </a:lnTo>
                  <a:lnTo>
                    <a:pt x="3718" y="882"/>
                  </a:lnTo>
                  <a:lnTo>
                    <a:pt x="3717" y="882"/>
                  </a:lnTo>
                  <a:lnTo>
                    <a:pt x="3715" y="884"/>
                  </a:lnTo>
                  <a:lnTo>
                    <a:pt x="3715" y="881"/>
                  </a:lnTo>
                  <a:lnTo>
                    <a:pt x="3715" y="879"/>
                  </a:lnTo>
                  <a:lnTo>
                    <a:pt x="3715" y="877"/>
                  </a:lnTo>
                  <a:lnTo>
                    <a:pt x="3717" y="876"/>
                  </a:lnTo>
                  <a:lnTo>
                    <a:pt x="3718" y="874"/>
                  </a:lnTo>
                  <a:lnTo>
                    <a:pt x="3720" y="872"/>
                  </a:lnTo>
                  <a:lnTo>
                    <a:pt x="3720" y="872"/>
                  </a:lnTo>
                  <a:lnTo>
                    <a:pt x="3723" y="869"/>
                  </a:lnTo>
                  <a:lnTo>
                    <a:pt x="3725" y="868"/>
                  </a:lnTo>
                  <a:lnTo>
                    <a:pt x="3727" y="866"/>
                  </a:lnTo>
                  <a:lnTo>
                    <a:pt x="3727" y="863"/>
                  </a:lnTo>
                  <a:lnTo>
                    <a:pt x="3727" y="859"/>
                  </a:lnTo>
                  <a:lnTo>
                    <a:pt x="3728" y="858"/>
                  </a:lnTo>
                  <a:lnTo>
                    <a:pt x="3730" y="856"/>
                  </a:lnTo>
                  <a:lnTo>
                    <a:pt x="3733" y="853"/>
                  </a:lnTo>
                  <a:lnTo>
                    <a:pt x="3732" y="851"/>
                  </a:lnTo>
                  <a:lnTo>
                    <a:pt x="3730" y="850"/>
                  </a:lnTo>
                  <a:lnTo>
                    <a:pt x="3730" y="850"/>
                  </a:lnTo>
                  <a:lnTo>
                    <a:pt x="3728" y="850"/>
                  </a:lnTo>
                  <a:lnTo>
                    <a:pt x="3727" y="850"/>
                  </a:lnTo>
                  <a:lnTo>
                    <a:pt x="3725" y="850"/>
                  </a:lnTo>
                  <a:lnTo>
                    <a:pt x="3725" y="851"/>
                  </a:lnTo>
                  <a:lnTo>
                    <a:pt x="3723" y="853"/>
                  </a:lnTo>
                  <a:lnTo>
                    <a:pt x="3722" y="853"/>
                  </a:lnTo>
                  <a:lnTo>
                    <a:pt x="3718" y="854"/>
                  </a:lnTo>
                  <a:lnTo>
                    <a:pt x="3718" y="856"/>
                  </a:lnTo>
                  <a:lnTo>
                    <a:pt x="3717" y="858"/>
                  </a:lnTo>
                  <a:lnTo>
                    <a:pt x="3714" y="861"/>
                  </a:lnTo>
                  <a:lnTo>
                    <a:pt x="3714" y="863"/>
                  </a:lnTo>
                  <a:lnTo>
                    <a:pt x="3712" y="864"/>
                  </a:lnTo>
                  <a:lnTo>
                    <a:pt x="3712" y="864"/>
                  </a:lnTo>
                  <a:lnTo>
                    <a:pt x="3709" y="864"/>
                  </a:lnTo>
                  <a:lnTo>
                    <a:pt x="3705" y="864"/>
                  </a:lnTo>
                  <a:lnTo>
                    <a:pt x="3702" y="864"/>
                  </a:lnTo>
                  <a:lnTo>
                    <a:pt x="3700" y="866"/>
                  </a:lnTo>
                  <a:lnTo>
                    <a:pt x="3699" y="866"/>
                  </a:lnTo>
                  <a:lnTo>
                    <a:pt x="3697" y="866"/>
                  </a:lnTo>
                  <a:lnTo>
                    <a:pt x="3696" y="868"/>
                  </a:lnTo>
                  <a:lnTo>
                    <a:pt x="3694" y="868"/>
                  </a:lnTo>
                  <a:lnTo>
                    <a:pt x="3692" y="871"/>
                  </a:lnTo>
                  <a:lnTo>
                    <a:pt x="3691" y="871"/>
                  </a:lnTo>
                  <a:lnTo>
                    <a:pt x="3691" y="872"/>
                  </a:lnTo>
                  <a:lnTo>
                    <a:pt x="3691" y="874"/>
                  </a:lnTo>
                  <a:lnTo>
                    <a:pt x="3691" y="876"/>
                  </a:lnTo>
                  <a:lnTo>
                    <a:pt x="3691" y="876"/>
                  </a:lnTo>
                  <a:lnTo>
                    <a:pt x="3689" y="877"/>
                  </a:lnTo>
                  <a:lnTo>
                    <a:pt x="3687" y="877"/>
                  </a:lnTo>
                  <a:lnTo>
                    <a:pt x="3684" y="877"/>
                  </a:lnTo>
                  <a:lnTo>
                    <a:pt x="3681" y="877"/>
                  </a:lnTo>
                  <a:lnTo>
                    <a:pt x="3678" y="877"/>
                  </a:lnTo>
                  <a:lnTo>
                    <a:pt x="3674" y="877"/>
                  </a:lnTo>
                  <a:lnTo>
                    <a:pt x="3671" y="877"/>
                  </a:lnTo>
                  <a:lnTo>
                    <a:pt x="3669" y="879"/>
                  </a:lnTo>
                  <a:lnTo>
                    <a:pt x="3668" y="881"/>
                  </a:lnTo>
                  <a:lnTo>
                    <a:pt x="3666" y="882"/>
                  </a:lnTo>
                  <a:lnTo>
                    <a:pt x="3666" y="884"/>
                  </a:lnTo>
                  <a:lnTo>
                    <a:pt x="3664" y="887"/>
                  </a:lnTo>
                  <a:lnTo>
                    <a:pt x="3664" y="889"/>
                  </a:lnTo>
                  <a:lnTo>
                    <a:pt x="3666" y="892"/>
                  </a:lnTo>
                  <a:lnTo>
                    <a:pt x="3668" y="895"/>
                  </a:lnTo>
                  <a:lnTo>
                    <a:pt x="3671" y="895"/>
                  </a:lnTo>
                  <a:lnTo>
                    <a:pt x="3691" y="895"/>
                  </a:lnTo>
                  <a:lnTo>
                    <a:pt x="3691" y="913"/>
                  </a:lnTo>
                  <a:lnTo>
                    <a:pt x="3692" y="913"/>
                  </a:lnTo>
                  <a:lnTo>
                    <a:pt x="3694" y="913"/>
                  </a:lnTo>
                  <a:lnTo>
                    <a:pt x="3696" y="913"/>
                  </a:lnTo>
                  <a:lnTo>
                    <a:pt x="3697" y="913"/>
                  </a:lnTo>
                  <a:lnTo>
                    <a:pt x="3699" y="913"/>
                  </a:lnTo>
                  <a:lnTo>
                    <a:pt x="3700" y="913"/>
                  </a:lnTo>
                  <a:lnTo>
                    <a:pt x="3700" y="912"/>
                  </a:lnTo>
                  <a:lnTo>
                    <a:pt x="3702" y="912"/>
                  </a:lnTo>
                  <a:lnTo>
                    <a:pt x="3702" y="909"/>
                  </a:lnTo>
                  <a:lnTo>
                    <a:pt x="3702" y="905"/>
                  </a:lnTo>
                  <a:lnTo>
                    <a:pt x="3702" y="902"/>
                  </a:lnTo>
                  <a:lnTo>
                    <a:pt x="3715" y="902"/>
                  </a:lnTo>
                  <a:lnTo>
                    <a:pt x="3717" y="905"/>
                  </a:lnTo>
                  <a:lnTo>
                    <a:pt x="3718" y="909"/>
                  </a:lnTo>
                  <a:lnTo>
                    <a:pt x="3720" y="910"/>
                  </a:lnTo>
                  <a:lnTo>
                    <a:pt x="3737" y="910"/>
                  </a:lnTo>
                  <a:lnTo>
                    <a:pt x="3737" y="912"/>
                  </a:lnTo>
                  <a:lnTo>
                    <a:pt x="3737" y="913"/>
                  </a:lnTo>
                  <a:lnTo>
                    <a:pt x="3737" y="917"/>
                  </a:lnTo>
                  <a:lnTo>
                    <a:pt x="3737" y="922"/>
                  </a:lnTo>
                  <a:lnTo>
                    <a:pt x="3732" y="922"/>
                  </a:lnTo>
                  <a:lnTo>
                    <a:pt x="3727" y="922"/>
                  </a:lnTo>
                  <a:lnTo>
                    <a:pt x="3723" y="922"/>
                  </a:lnTo>
                  <a:lnTo>
                    <a:pt x="3722" y="922"/>
                  </a:lnTo>
                  <a:lnTo>
                    <a:pt x="3720" y="923"/>
                  </a:lnTo>
                  <a:lnTo>
                    <a:pt x="3717" y="923"/>
                  </a:lnTo>
                  <a:lnTo>
                    <a:pt x="3717" y="923"/>
                  </a:lnTo>
                  <a:lnTo>
                    <a:pt x="3715" y="923"/>
                  </a:lnTo>
                  <a:lnTo>
                    <a:pt x="3714" y="925"/>
                  </a:lnTo>
                  <a:lnTo>
                    <a:pt x="3714" y="927"/>
                  </a:lnTo>
                  <a:lnTo>
                    <a:pt x="3710" y="930"/>
                  </a:lnTo>
                  <a:lnTo>
                    <a:pt x="3709" y="930"/>
                  </a:lnTo>
                  <a:lnTo>
                    <a:pt x="3707" y="931"/>
                  </a:lnTo>
                  <a:lnTo>
                    <a:pt x="3699" y="931"/>
                  </a:lnTo>
                  <a:lnTo>
                    <a:pt x="3699" y="938"/>
                  </a:lnTo>
                  <a:lnTo>
                    <a:pt x="3699" y="941"/>
                  </a:lnTo>
                  <a:lnTo>
                    <a:pt x="3699" y="945"/>
                  </a:lnTo>
                  <a:lnTo>
                    <a:pt x="3699" y="945"/>
                  </a:lnTo>
                  <a:lnTo>
                    <a:pt x="3697" y="946"/>
                  </a:lnTo>
                  <a:lnTo>
                    <a:pt x="3696" y="946"/>
                  </a:lnTo>
                  <a:lnTo>
                    <a:pt x="3694" y="948"/>
                  </a:lnTo>
                  <a:lnTo>
                    <a:pt x="3692" y="949"/>
                  </a:lnTo>
                  <a:lnTo>
                    <a:pt x="3691" y="951"/>
                  </a:lnTo>
                  <a:lnTo>
                    <a:pt x="3691" y="953"/>
                  </a:lnTo>
                  <a:lnTo>
                    <a:pt x="3691" y="956"/>
                  </a:lnTo>
                  <a:lnTo>
                    <a:pt x="3691" y="958"/>
                  </a:lnTo>
                  <a:lnTo>
                    <a:pt x="3691" y="959"/>
                  </a:lnTo>
                  <a:lnTo>
                    <a:pt x="3692" y="961"/>
                  </a:lnTo>
                  <a:lnTo>
                    <a:pt x="3694" y="961"/>
                  </a:lnTo>
                  <a:lnTo>
                    <a:pt x="3696" y="961"/>
                  </a:lnTo>
                  <a:lnTo>
                    <a:pt x="3697" y="961"/>
                  </a:lnTo>
                  <a:lnTo>
                    <a:pt x="3699" y="963"/>
                  </a:lnTo>
                  <a:lnTo>
                    <a:pt x="3700" y="964"/>
                  </a:lnTo>
                  <a:lnTo>
                    <a:pt x="3704" y="966"/>
                  </a:lnTo>
                  <a:lnTo>
                    <a:pt x="3705" y="967"/>
                  </a:lnTo>
                  <a:lnTo>
                    <a:pt x="3707" y="971"/>
                  </a:lnTo>
                  <a:lnTo>
                    <a:pt x="3710" y="974"/>
                  </a:lnTo>
                  <a:lnTo>
                    <a:pt x="3712" y="977"/>
                  </a:lnTo>
                  <a:lnTo>
                    <a:pt x="3714" y="981"/>
                  </a:lnTo>
                  <a:lnTo>
                    <a:pt x="3714" y="984"/>
                  </a:lnTo>
                  <a:lnTo>
                    <a:pt x="3715" y="987"/>
                  </a:lnTo>
                  <a:lnTo>
                    <a:pt x="3714" y="990"/>
                  </a:lnTo>
                  <a:lnTo>
                    <a:pt x="3714" y="994"/>
                  </a:lnTo>
                  <a:lnTo>
                    <a:pt x="3714" y="995"/>
                  </a:lnTo>
                  <a:lnTo>
                    <a:pt x="3714" y="997"/>
                  </a:lnTo>
                  <a:lnTo>
                    <a:pt x="3715" y="997"/>
                  </a:lnTo>
                  <a:lnTo>
                    <a:pt x="3717" y="999"/>
                  </a:lnTo>
                  <a:lnTo>
                    <a:pt x="3718" y="999"/>
                  </a:lnTo>
                  <a:lnTo>
                    <a:pt x="3718" y="1000"/>
                  </a:lnTo>
                  <a:lnTo>
                    <a:pt x="3720" y="1002"/>
                  </a:lnTo>
                  <a:lnTo>
                    <a:pt x="3720" y="1005"/>
                  </a:lnTo>
                  <a:lnTo>
                    <a:pt x="3720" y="1008"/>
                  </a:lnTo>
                  <a:lnTo>
                    <a:pt x="3720" y="1012"/>
                  </a:lnTo>
                  <a:lnTo>
                    <a:pt x="3720" y="1015"/>
                  </a:lnTo>
                  <a:lnTo>
                    <a:pt x="3720" y="1015"/>
                  </a:lnTo>
                  <a:lnTo>
                    <a:pt x="3722" y="1017"/>
                  </a:lnTo>
                  <a:lnTo>
                    <a:pt x="3722" y="1017"/>
                  </a:lnTo>
                  <a:lnTo>
                    <a:pt x="3722" y="1018"/>
                  </a:lnTo>
                  <a:lnTo>
                    <a:pt x="3722" y="1020"/>
                  </a:lnTo>
                  <a:lnTo>
                    <a:pt x="3717" y="1020"/>
                  </a:lnTo>
                  <a:lnTo>
                    <a:pt x="3717" y="1021"/>
                  </a:lnTo>
                  <a:lnTo>
                    <a:pt x="3717" y="1023"/>
                  </a:lnTo>
                  <a:lnTo>
                    <a:pt x="3717" y="1025"/>
                  </a:lnTo>
                  <a:lnTo>
                    <a:pt x="3717" y="1026"/>
                  </a:lnTo>
                  <a:lnTo>
                    <a:pt x="3717" y="1030"/>
                  </a:lnTo>
                  <a:lnTo>
                    <a:pt x="3717" y="1033"/>
                  </a:lnTo>
                  <a:lnTo>
                    <a:pt x="3720" y="1033"/>
                  </a:lnTo>
                  <a:lnTo>
                    <a:pt x="3723" y="1035"/>
                  </a:lnTo>
                  <a:lnTo>
                    <a:pt x="3725" y="1033"/>
                  </a:lnTo>
                  <a:lnTo>
                    <a:pt x="3727" y="1035"/>
                  </a:lnTo>
                  <a:lnTo>
                    <a:pt x="3728" y="1035"/>
                  </a:lnTo>
                  <a:lnTo>
                    <a:pt x="3728" y="1036"/>
                  </a:lnTo>
                  <a:lnTo>
                    <a:pt x="3730" y="1039"/>
                  </a:lnTo>
                  <a:lnTo>
                    <a:pt x="3730" y="1041"/>
                  </a:lnTo>
                  <a:lnTo>
                    <a:pt x="3730" y="1044"/>
                  </a:lnTo>
                  <a:lnTo>
                    <a:pt x="3728" y="1048"/>
                  </a:lnTo>
                  <a:lnTo>
                    <a:pt x="3727" y="1051"/>
                  </a:lnTo>
                  <a:lnTo>
                    <a:pt x="3723" y="1054"/>
                  </a:lnTo>
                  <a:lnTo>
                    <a:pt x="3720" y="1056"/>
                  </a:lnTo>
                  <a:lnTo>
                    <a:pt x="3718" y="1057"/>
                  </a:lnTo>
                  <a:lnTo>
                    <a:pt x="3718" y="1057"/>
                  </a:lnTo>
                  <a:lnTo>
                    <a:pt x="3717" y="1059"/>
                  </a:lnTo>
                  <a:lnTo>
                    <a:pt x="3717" y="1062"/>
                  </a:lnTo>
                  <a:lnTo>
                    <a:pt x="3715" y="1066"/>
                  </a:lnTo>
                  <a:lnTo>
                    <a:pt x="3715" y="1069"/>
                  </a:lnTo>
                  <a:lnTo>
                    <a:pt x="3715" y="1071"/>
                  </a:lnTo>
                  <a:lnTo>
                    <a:pt x="3714" y="1072"/>
                  </a:lnTo>
                  <a:lnTo>
                    <a:pt x="3714" y="1074"/>
                  </a:lnTo>
                  <a:lnTo>
                    <a:pt x="3714" y="1075"/>
                  </a:lnTo>
                  <a:lnTo>
                    <a:pt x="3712" y="1079"/>
                  </a:lnTo>
                  <a:lnTo>
                    <a:pt x="3710" y="1079"/>
                  </a:lnTo>
                  <a:lnTo>
                    <a:pt x="3707" y="1082"/>
                  </a:lnTo>
                  <a:lnTo>
                    <a:pt x="3704" y="1084"/>
                  </a:lnTo>
                  <a:lnTo>
                    <a:pt x="3702" y="1085"/>
                  </a:lnTo>
                  <a:lnTo>
                    <a:pt x="3702" y="1087"/>
                  </a:lnTo>
                  <a:lnTo>
                    <a:pt x="3700" y="1089"/>
                  </a:lnTo>
                  <a:lnTo>
                    <a:pt x="3699" y="1090"/>
                  </a:lnTo>
                  <a:lnTo>
                    <a:pt x="3697" y="1092"/>
                  </a:lnTo>
                  <a:lnTo>
                    <a:pt x="3697" y="1093"/>
                  </a:lnTo>
                  <a:lnTo>
                    <a:pt x="3696" y="1095"/>
                  </a:lnTo>
                  <a:lnTo>
                    <a:pt x="3694" y="1098"/>
                  </a:lnTo>
                  <a:lnTo>
                    <a:pt x="3692" y="1103"/>
                  </a:lnTo>
                  <a:lnTo>
                    <a:pt x="3689" y="1107"/>
                  </a:lnTo>
                  <a:lnTo>
                    <a:pt x="3687" y="1107"/>
                  </a:lnTo>
                  <a:lnTo>
                    <a:pt x="3686" y="1110"/>
                  </a:lnTo>
                  <a:lnTo>
                    <a:pt x="3684" y="1111"/>
                  </a:lnTo>
                  <a:lnTo>
                    <a:pt x="3684" y="1113"/>
                  </a:lnTo>
                  <a:lnTo>
                    <a:pt x="3684" y="1115"/>
                  </a:lnTo>
                  <a:lnTo>
                    <a:pt x="3682" y="1116"/>
                  </a:lnTo>
                  <a:lnTo>
                    <a:pt x="3682" y="1118"/>
                  </a:lnTo>
                  <a:lnTo>
                    <a:pt x="3681" y="1120"/>
                  </a:lnTo>
                  <a:lnTo>
                    <a:pt x="3679" y="1121"/>
                  </a:lnTo>
                  <a:lnTo>
                    <a:pt x="3678" y="1123"/>
                  </a:lnTo>
                  <a:lnTo>
                    <a:pt x="3676" y="1126"/>
                  </a:lnTo>
                  <a:lnTo>
                    <a:pt x="3674" y="1126"/>
                  </a:lnTo>
                  <a:lnTo>
                    <a:pt x="3673" y="1128"/>
                  </a:lnTo>
                  <a:lnTo>
                    <a:pt x="3671" y="1129"/>
                  </a:lnTo>
                  <a:lnTo>
                    <a:pt x="3671" y="1131"/>
                  </a:lnTo>
                  <a:lnTo>
                    <a:pt x="3668" y="1133"/>
                  </a:lnTo>
                  <a:lnTo>
                    <a:pt x="3664" y="1134"/>
                  </a:lnTo>
                  <a:lnTo>
                    <a:pt x="3663" y="1134"/>
                  </a:lnTo>
                  <a:lnTo>
                    <a:pt x="3661" y="1134"/>
                  </a:lnTo>
                  <a:lnTo>
                    <a:pt x="3660" y="1134"/>
                  </a:lnTo>
                  <a:lnTo>
                    <a:pt x="3658" y="1134"/>
                  </a:lnTo>
                  <a:lnTo>
                    <a:pt x="3656" y="1136"/>
                  </a:lnTo>
                  <a:lnTo>
                    <a:pt x="3655" y="1136"/>
                  </a:lnTo>
                  <a:lnTo>
                    <a:pt x="3653" y="1138"/>
                  </a:lnTo>
                  <a:lnTo>
                    <a:pt x="3651" y="1139"/>
                  </a:lnTo>
                  <a:lnTo>
                    <a:pt x="3650" y="1141"/>
                  </a:lnTo>
                  <a:lnTo>
                    <a:pt x="3650" y="1143"/>
                  </a:lnTo>
                  <a:lnTo>
                    <a:pt x="3648" y="1144"/>
                  </a:lnTo>
                  <a:lnTo>
                    <a:pt x="3648" y="1146"/>
                  </a:lnTo>
                  <a:lnTo>
                    <a:pt x="3646" y="1146"/>
                  </a:lnTo>
                  <a:lnTo>
                    <a:pt x="3645" y="1147"/>
                  </a:lnTo>
                  <a:lnTo>
                    <a:pt x="3643" y="1149"/>
                  </a:lnTo>
                  <a:lnTo>
                    <a:pt x="3642" y="1149"/>
                  </a:lnTo>
                  <a:lnTo>
                    <a:pt x="3640" y="1149"/>
                  </a:lnTo>
                  <a:lnTo>
                    <a:pt x="3638" y="1151"/>
                  </a:lnTo>
                  <a:lnTo>
                    <a:pt x="3637" y="1151"/>
                  </a:lnTo>
                  <a:lnTo>
                    <a:pt x="3635" y="1152"/>
                  </a:lnTo>
                  <a:lnTo>
                    <a:pt x="3635" y="1154"/>
                  </a:lnTo>
                  <a:lnTo>
                    <a:pt x="3633" y="1154"/>
                  </a:lnTo>
                  <a:lnTo>
                    <a:pt x="3633" y="1156"/>
                  </a:lnTo>
                  <a:lnTo>
                    <a:pt x="3632" y="1156"/>
                  </a:lnTo>
                  <a:lnTo>
                    <a:pt x="3630" y="1156"/>
                  </a:lnTo>
                  <a:lnTo>
                    <a:pt x="3628" y="1156"/>
                  </a:lnTo>
                  <a:lnTo>
                    <a:pt x="3627" y="1156"/>
                  </a:lnTo>
                  <a:lnTo>
                    <a:pt x="3624" y="1157"/>
                  </a:lnTo>
                  <a:lnTo>
                    <a:pt x="3620" y="1156"/>
                  </a:lnTo>
                  <a:lnTo>
                    <a:pt x="3619" y="1157"/>
                  </a:lnTo>
                  <a:lnTo>
                    <a:pt x="3617" y="1157"/>
                  </a:lnTo>
                  <a:lnTo>
                    <a:pt x="3614" y="1159"/>
                  </a:lnTo>
                  <a:lnTo>
                    <a:pt x="3610" y="1159"/>
                  </a:lnTo>
                  <a:lnTo>
                    <a:pt x="3610" y="1161"/>
                  </a:lnTo>
                  <a:lnTo>
                    <a:pt x="3609" y="1161"/>
                  </a:lnTo>
                  <a:lnTo>
                    <a:pt x="3609" y="1162"/>
                  </a:lnTo>
                  <a:lnTo>
                    <a:pt x="3607" y="1164"/>
                  </a:lnTo>
                  <a:lnTo>
                    <a:pt x="3607" y="1164"/>
                  </a:lnTo>
                  <a:lnTo>
                    <a:pt x="3606" y="1165"/>
                  </a:lnTo>
                  <a:lnTo>
                    <a:pt x="3604" y="1165"/>
                  </a:lnTo>
                  <a:lnTo>
                    <a:pt x="3601" y="1165"/>
                  </a:lnTo>
                  <a:lnTo>
                    <a:pt x="3597" y="1165"/>
                  </a:lnTo>
                  <a:lnTo>
                    <a:pt x="3594" y="1165"/>
                  </a:lnTo>
                  <a:lnTo>
                    <a:pt x="3592" y="1165"/>
                  </a:lnTo>
                  <a:lnTo>
                    <a:pt x="3591" y="1164"/>
                  </a:lnTo>
                  <a:lnTo>
                    <a:pt x="3588" y="1164"/>
                  </a:lnTo>
                  <a:lnTo>
                    <a:pt x="3584" y="1164"/>
                  </a:lnTo>
                  <a:lnTo>
                    <a:pt x="3581" y="1165"/>
                  </a:lnTo>
                  <a:lnTo>
                    <a:pt x="3578" y="1165"/>
                  </a:lnTo>
                  <a:lnTo>
                    <a:pt x="3574" y="1167"/>
                  </a:lnTo>
                  <a:lnTo>
                    <a:pt x="3573" y="1167"/>
                  </a:lnTo>
                  <a:lnTo>
                    <a:pt x="3571" y="1169"/>
                  </a:lnTo>
                  <a:lnTo>
                    <a:pt x="3570" y="1170"/>
                  </a:lnTo>
                  <a:lnTo>
                    <a:pt x="3570" y="1172"/>
                  </a:lnTo>
                  <a:lnTo>
                    <a:pt x="3568" y="1172"/>
                  </a:lnTo>
                  <a:lnTo>
                    <a:pt x="3566" y="1174"/>
                  </a:lnTo>
                  <a:lnTo>
                    <a:pt x="3565" y="1174"/>
                  </a:lnTo>
                  <a:lnTo>
                    <a:pt x="3561" y="1174"/>
                  </a:lnTo>
                  <a:lnTo>
                    <a:pt x="3558" y="1174"/>
                  </a:lnTo>
                  <a:lnTo>
                    <a:pt x="3555" y="1174"/>
                  </a:lnTo>
                  <a:lnTo>
                    <a:pt x="3555" y="1193"/>
                  </a:lnTo>
                  <a:lnTo>
                    <a:pt x="3558" y="1193"/>
                  </a:lnTo>
                  <a:lnTo>
                    <a:pt x="3560" y="1193"/>
                  </a:lnTo>
                  <a:lnTo>
                    <a:pt x="3561" y="1195"/>
                  </a:lnTo>
                  <a:lnTo>
                    <a:pt x="3561" y="1197"/>
                  </a:lnTo>
                  <a:lnTo>
                    <a:pt x="3561" y="1198"/>
                  </a:lnTo>
                  <a:lnTo>
                    <a:pt x="3561" y="1200"/>
                  </a:lnTo>
                  <a:lnTo>
                    <a:pt x="3561" y="1201"/>
                  </a:lnTo>
                  <a:lnTo>
                    <a:pt x="3560" y="1203"/>
                  </a:lnTo>
                  <a:lnTo>
                    <a:pt x="3560" y="1205"/>
                  </a:lnTo>
                  <a:lnTo>
                    <a:pt x="3558" y="1205"/>
                  </a:lnTo>
                  <a:lnTo>
                    <a:pt x="3558" y="1208"/>
                  </a:lnTo>
                  <a:lnTo>
                    <a:pt x="3556" y="1211"/>
                  </a:lnTo>
                  <a:lnTo>
                    <a:pt x="3556" y="1216"/>
                  </a:lnTo>
                  <a:lnTo>
                    <a:pt x="3556" y="1219"/>
                  </a:lnTo>
                  <a:lnTo>
                    <a:pt x="3532" y="1219"/>
                  </a:lnTo>
                  <a:lnTo>
                    <a:pt x="3530" y="1219"/>
                  </a:lnTo>
                  <a:lnTo>
                    <a:pt x="3529" y="1218"/>
                  </a:lnTo>
                  <a:lnTo>
                    <a:pt x="3529" y="1218"/>
                  </a:lnTo>
                  <a:lnTo>
                    <a:pt x="3527" y="1216"/>
                  </a:lnTo>
                  <a:lnTo>
                    <a:pt x="3527" y="1215"/>
                  </a:lnTo>
                  <a:lnTo>
                    <a:pt x="3527" y="1211"/>
                  </a:lnTo>
                  <a:lnTo>
                    <a:pt x="3527" y="1210"/>
                  </a:lnTo>
                  <a:lnTo>
                    <a:pt x="3527" y="1208"/>
                  </a:lnTo>
                  <a:lnTo>
                    <a:pt x="3529" y="1206"/>
                  </a:lnTo>
                  <a:lnTo>
                    <a:pt x="3530" y="1205"/>
                  </a:lnTo>
                  <a:lnTo>
                    <a:pt x="3530" y="1203"/>
                  </a:lnTo>
                  <a:lnTo>
                    <a:pt x="3532" y="1201"/>
                  </a:lnTo>
                  <a:lnTo>
                    <a:pt x="3534" y="1200"/>
                  </a:lnTo>
                  <a:lnTo>
                    <a:pt x="3535" y="1198"/>
                  </a:lnTo>
                  <a:lnTo>
                    <a:pt x="3537" y="1198"/>
                  </a:lnTo>
                  <a:lnTo>
                    <a:pt x="3538" y="1198"/>
                  </a:lnTo>
                  <a:lnTo>
                    <a:pt x="3540" y="1198"/>
                  </a:lnTo>
                  <a:lnTo>
                    <a:pt x="3542" y="1198"/>
                  </a:lnTo>
                  <a:lnTo>
                    <a:pt x="3542" y="1197"/>
                  </a:lnTo>
                  <a:lnTo>
                    <a:pt x="3543" y="1195"/>
                  </a:lnTo>
                  <a:lnTo>
                    <a:pt x="3543" y="1195"/>
                  </a:lnTo>
                  <a:lnTo>
                    <a:pt x="3543" y="1177"/>
                  </a:lnTo>
                  <a:lnTo>
                    <a:pt x="3545" y="1175"/>
                  </a:lnTo>
                  <a:lnTo>
                    <a:pt x="3545" y="1174"/>
                  </a:lnTo>
                  <a:lnTo>
                    <a:pt x="3545" y="1170"/>
                  </a:lnTo>
                  <a:lnTo>
                    <a:pt x="3542" y="1170"/>
                  </a:lnTo>
                  <a:lnTo>
                    <a:pt x="3538" y="1170"/>
                  </a:lnTo>
                  <a:lnTo>
                    <a:pt x="3535" y="1170"/>
                  </a:lnTo>
                  <a:lnTo>
                    <a:pt x="3534" y="1170"/>
                  </a:lnTo>
                  <a:lnTo>
                    <a:pt x="3532" y="1170"/>
                  </a:lnTo>
                  <a:lnTo>
                    <a:pt x="3529" y="1170"/>
                  </a:lnTo>
                  <a:lnTo>
                    <a:pt x="3525" y="1170"/>
                  </a:lnTo>
                  <a:lnTo>
                    <a:pt x="3524" y="1170"/>
                  </a:lnTo>
                  <a:lnTo>
                    <a:pt x="3522" y="1170"/>
                  </a:lnTo>
                  <a:lnTo>
                    <a:pt x="3522" y="1170"/>
                  </a:lnTo>
                  <a:lnTo>
                    <a:pt x="3520" y="1172"/>
                  </a:lnTo>
                  <a:lnTo>
                    <a:pt x="3520" y="1174"/>
                  </a:lnTo>
                  <a:lnTo>
                    <a:pt x="3519" y="1174"/>
                  </a:lnTo>
                  <a:lnTo>
                    <a:pt x="3517" y="1174"/>
                  </a:lnTo>
                  <a:lnTo>
                    <a:pt x="3514" y="1174"/>
                  </a:lnTo>
                  <a:lnTo>
                    <a:pt x="3512" y="1175"/>
                  </a:lnTo>
                  <a:lnTo>
                    <a:pt x="3511" y="1177"/>
                  </a:lnTo>
                  <a:lnTo>
                    <a:pt x="3507" y="1175"/>
                  </a:lnTo>
                  <a:lnTo>
                    <a:pt x="3506" y="1177"/>
                  </a:lnTo>
                  <a:lnTo>
                    <a:pt x="3504" y="1177"/>
                  </a:lnTo>
                  <a:lnTo>
                    <a:pt x="3502" y="1177"/>
                  </a:lnTo>
                  <a:lnTo>
                    <a:pt x="3502" y="1179"/>
                  </a:lnTo>
                  <a:lnTo>
                    <a:pt x="3501" y="1179"/>
                  </a:lnTo>
                  <a:lnTo>
                    <a:pt x="3501" y="1180"/>
                  </a:lnTo>
                  <a:lnTo>
                    <a:pt x="3499" y="1185"/>
                  </a:lnTo>
                  <a:lnTo>
                    <a:pt x="3499" y="1187"/>
                  </a:lnTo>
                  <a:lnTo>
                    <a:pt x="3498" y="1190"/>
                  </a:lnTo>
                  <a:lnTo>
                    <a:pt x="3498" y="1193"/>
                  </a:lnTo>
                  <a:lnTo>
                    <a:pt x="3498" y="1195"/>
                  </a:lnTo>
                  <a:lnTo>
                    <a:pt x="3498" y="1198"/>
                  </a:lnTo>
                  <a:lnTo>
                    <a:pt x="3496" y="1198"/>
                  </a:lnTo>
                  <a:lnTo>
                    <a:pt x="3496" y="1198"/>
                  </a:lnTo>
                  <a:lnTo>
                    <a:pt x="3494" y="1198"/>
                  </a:lnTo>
                  <a:lnTo>
                    <a:pt x="3493" y="1200"/>
                  </a:lnTo>
                  <a:lnTo>
                    <a:pt x="3491" y="1201"/>
                  </a:lnTo>
                  <a:lnTo>
                    <a:pt x="3489" y="1201"/>
                  </a:lnTo>
                  <a:lnTo>
                    <a:pt x="3489" y="1203"/>
                  </a:lnTo>
                  <a:lnTo>
                    <a:pt x="3488" y="1203"/>
                  </a:lnTo>
                  <a:lnTo>
                    <a:pt x="3488" y="1208"/>
                  </a:lnTo>
                  <a:lnTo>
                    <a:pt x="3488" y="1210"/>
                  </a:lnTo>
                  <a:lnTo>
                    <a:pt x="3488" y="1213"/>
                  </a:lnTo>
                  <a:lnTo>
                    <a:pt x="3486" y="1215"/>
                  </a:lnTo>
                  <a:lnTo>
                    <a:pt x="3488" y="1218"/>
                  </a:lnTo>
                  <a:lnTo>
                    <a:pt x="3488" y="1219"/>
                  </a:lnTo>
                  <a:lnTo>
                    <a:pt x="3489" y="1219"/>
                  </a:lnTo>
                  <a:lnTo>
                    <a:pt x="3491" y="1219"/>
                  </a:lnTo>
                  <a:lnTo>
                    <a:pt x="3491" y="1221"/>
                  </a:lnTo>
                  <a:lnTo>
                    <a:pt x="3491" y="1223"/>
                  </a:lnTo>
                  <a:lnTo>
                    <a:pt x="3491" y="1226"/>
                  </a:lnTo>
                  <a:lnTo>
                    <a:pt x="3491" y="1229"/>
                  </a:lnTo>
                  <a:lnTo>
                    <a:pt x="3493" y="1231"/>
                  </a:lnTo>
                  <a:lnTo>
                    <a:pt x="3493" y="1231"/>
                  </a:lnTo>
                  <a:lnTo>
                    <a:pt x="3494" y="1233"/>
                  </a:lnTo>
                  <a:lnTo>
                    <a:pt x="3494" y="1234"/>
                  </a:lnTo>
                  <a:lnTo>
                    <a:pt x="3496" y="1236"/>
                  </a:lnTo>
                  <a:lnTo>
                    <a:pt x="3498" y="1236"/>
                  </a:lnTo>
                  <a:lnTo>
                    <a:pt x="3499" y="1237"/>
                  </a:lnTo>
                  <a:lnTo>
                    <a:pt x="3502" y="1239"/>
                  </a:lnTo>
                  <a:lnTo>
                    <a:pt x="3506" y="1242"/>
                  </a:lnTo>
                  <a:lnTo>
                    <a:pt x="3507" y="1244"/>
                  </a:lnTo>
                  <a:lnTo>
                    <a:pt x="3509" y="1244"/>
                  </a:lnTo>
                  <a:lnTo>
                    <a:pt x="3511" y="1246"/>
                  </a:lnTo>
                  <a:lnTo>
                    <a:pt x="3511" y="1246"/>
                  </a:lnTo>
                  <a:lnTo>
                    <a:pt x="3512" y="1246"/>
                  </a:lnTo>
                  <a:lnTo>
                    <a:pt x="3512" y="1247"/>
                  </a:lnTo>
                  <a:lnTo>
                    <a:pt x="3512" y="1249"/>
                  </a:lnTo>
                  <a:lnTo>
                    <a:pt x="3514" y="1252"/>
                  </a:lnTo>
                  <a:lnTo>
                    <a:pt x="3517" y="1255"/>
                  </a:lnTo>
                  <a:lnTo>
                    <a:pt x="3517" y="1257"/>
                  </a:lnTo>
                  <a:lnTo>
                    <a:pt x="3519" y="1257"/>
                  </a:lnTo>
                  <a:lnTo>
                    <a:pt x="3519" y="1259"/>
                  </a:lnTo>
                  <a:lnTo>
                    <a:pt x="3520" y="1260"/>
                  </a:lnTo>
                  <a:lnTo>
                    <a:pt x="3522" y="1260"/>
                  </a:lnTo>
                  <a:lnTo>
                    <a:pt x="3525" y="1260"/>
                  </a:lnTo>
                  <a:lnTo>
                    <a:pt x="3527" y="1260"/>
                  </a:lnTo>
                  <a:lnTo>
                    <a:pt x="3530" y="1260"/>
                  </a:lnTo>
                  <a:lnTo>
                    <a:pt x="3530" y="1264"/>
                  </a:lnTo>
                  <a:lnTo>
                    <a:pt x="3530" y="1267"/>
                  </a:lnTo>
                  <a:lnTo>
                    <a:pt x="3530" y="1270"/>
                  </a:lnTo>
                  <a:lnTo>
                    <a:pt x="3532" y="1275"/>
                  </a:lnTo>
                  <a:lnTo>
                    <a:pt x="3534" y="1278"/>
                  </a:lnTo>
                  <a:lnTo>
                    <a:pt x="3535" y="1282"/>
                  </a:lnTo>
                  <a:lnTo>
                    <a:pt x="3537" y="1285"/>
                  </a:lnTo>
                  <a:lnTo>
                    <a:pt x="3537" y="1288"/>
                  </a:lnTo>
                  <a:lnTo>
                    <a:pt x="3537" y="1291"/>
                  </a:lnTo>
                  <a:lnTo>
                    <a:pt x="3537" y="1303"/>
                  </a:lnTo>
                  <a:lnTo>
                    <a:pt x="3537" y="1308"/>
                  </a:lnTo>
                  <a:lnTo>
                    <a:pt x="3537" y="1313"/>
                  </a:lnTo>
                  <a:lnTo>
                    <a:pt x="3537" y="1319"/>
                  </a:lnTo>
                  <a:lnTo>
                    <a:pt x="3537" y="1321"/>
                  </a:lnTo>
                  <a:lnTo>
                    <a:pt x="3535" y="1324"/>
                  </a:lnTo>
                  <a:lnTo>
                    <a:pt x="3535" y="1326"/>
                  </a:lnTo>
                  <a:lnTo>
                    <a:pt x="3535" y="1327"/>
                  </a:lnTo>
                  <a:lnTo>
                    <a:pt x="3534" y="1329"/>
                  </a:lnTo>
                  <a:lnTo>
                    <a:pt x="3532" y="1331"/>
                  </a:lnTo>
                  <a:lnTo>
                    <a:pt x="3530" y="1331"/>
                  </a:lnTo>
                  <a:lnTo>
                    <a:pt x="3529" y="1331"/>
                  </a:lnTo>
                  <a:lnTo>
                    <a:pt x="3527" y="1332"/>
                  </a:lnTo>
                  <a:lnTo>
                    <a:pt x="3525" y="1334"/>
                  </a:lnTo>
                  <a:lnTo>
                    <a:pt x="3522" y="1337"/>
                  </a:lnTo>
                  <a:lnTo>
                    <a:pt x="3520" y="1339"/>
                  </a:lnTo>
                  <a:lnTo>
                    <a:pt x="3517" y="1341"/>
                  </a:lnTo>
                  <a:lnTo>
                    <a:pt x="3516" y="1342"/>
                  </a:lnTo>
                  <a:lnTo>
                    <a:pt x="3514" y="1344"/>
                  </a:lnTo>
                  <a:lnTo>
                    <a:pt x="3511" y="1344"/>
                  </a:lnTo>
                  <a:lnTo>
                    <a:pt x="3507" y="1344"/>
                  </a:lnTo>
                  <a:lnTo>
                    <a:pt x="3506" y="1344"/>
                  </a:lnTo>
                  <a:lnTo>
                    <a:pt x="3502" y="1342"/>
                  </a:lnTo>
                  <a:lnTo>
                    <a:pt x="3501" y="1344"/>
                  </a:lnTo>
                  <a:lnTo>
                    <a:pt x="3499" y="1346"/>
                  </a:lnTo>
                  <a:lnTo>
                    <a:pt x="3499" y="1347"/>
                  </a:lnTo>
                  <a:lnTo>
                    <a:pt x="3499" y="1349"/>
                  </a:lnTo>
                  <a:lnTo>
                    <a:pt x="3499" y="1350"/>
                  </a:lnTo>
                  <a:lnTo>
                    <a:pt x="3498" y="1352"/>
                  </a:lnTo>
                  <a:lnTo>
                    <a:pt x="3498" y="1354"/>
                  </a:lnTo>
                  <a:lnTo>
                    <a:pt x="3496" y="1355"/>
                  </a:lnTo>
                  <a:lnTo>
                    <a:pt x="3494" y="1359"/>
                  </a:lnTo>
                  <a:lnTo>
                    <a:pt x="3493" y="1360"/>
                  </a:lnTo>
                  <a:lnTo>
                    <a:pt x="3491" y="1360"/>
                  </a:lnTo>
                  <a:lnTo>
                    <a:pt x="3489" y="1362"/>
                  </a:lnTo>
                  <a:lnTo>
                    <a:pt x="3488" y="1364"/>
                  </a:lnTo>
                  <a:lnTo>
                    <a:pt x="3486" y="1365"/>
                  </a:lnTo>
                  <a:lnTo>
                    <a:pt x="3484" y="1367"/>
                  </a:lnTo>
                  <a:lnTo>
                    <a:pt x="3483" y="1368"/>
                  </a:lnTo>
                  <a:lnTo>
                    <a:pt x="3481" y="1370"/>
                  </a:lnTo>
                  <a:lnTo>
                    <a:pt x="3478" y="1373"/>
                  </a:lnTo>
                  <a:lnTo>
                    <a:pt x="3475" y="1377"/>
                  </a:lnTo>
                  <a:lnTo>
                    <a:pt x="3473" y="1380"/>
                  </a:lnTo>
                  <a:lnTo>
                    <a:pt x="3471" y="1375"/>
                  </a:lnTo>
                  <a:lnTo>
                    <a:pt x="3468" y="1370"/>
                  </a:lnTo>
                  <a:lnTo>
                    <a:pt x="3468" y="1365"/>
                  </a:lnTo>
                  <a:lnTo>
                    <a:pt x="3468" y="1362"/>
                  </a:lnTo>
                  <a:lnTo>
                    <a:pt x="3470" y="1359"/>
                  </a:lnTo>
                  <a:lnTo>
                    <a:pt x="3470" y="1357"/>
                  </a:lnTo>
                  <a:lnTo>
                    <a:pt x="3471" y="1355"/>
                  </a:lnTo>
                  <a:lnTo>
                    <a:pt x="3473" y="1354"/>
                  </a:lnTo>
                  <a:lnTo>
                    <a:pt x="3471" y="1352"/>
                  </a:lnTo>
                  <a:lnTo>
                    <a:pt x="3470" y="1350"/>
                  </a:lnTo>
                  <a:lnTo>
                    <a:pt x="3468" y="1349"/>
                  </a:lnTo>
                  <a:lnTo>
                    <a:pt x="3466" y="1349"/>
                  </a:lnTo>
                  <a:lnTo>
                    <a:pt x="3463" y="1349"/>
                  </a:lnTo>
                  <a:lnTo>
                    <a:pt x="3460" y="1347"/>
                  </a:lnTo>
                  <a:lnTo>
                    <a:pt x="3458" y="1347"/>
                  </a:lnTo>
                  <a:lnTo>
                    <a:pt x="3457" y="1347"/>
                  </a:lnTo>
                  <a:lnTo>
                    <a:pt x="3453" y="1346"/>
                  </a:lnTo>
                  <a:lnTo>
                    <a:pt x="3452" y="1342"/>
                  </a:lnTo>
                  <a:lnTo>
                    <a:pt x="3450" y="1339"/>
                  </a:lnTo>
                  <a:lnTo>
                    <a:pt x="3448" y="1336"/>
                  </a:lnTo>
                  <a:lnTo>
                    <a:pt x="3447" y="1332"/>
                  </a:lnTo>
                  <a:lnTo>
                    <a:pt x="3445" y="1329"/>
                  </a:lnTo>
                  <a:lnTo>
                    <a:pt x="3444" y="1326"/>
                  </a:lnTo>
                  <a:lnTo>
                    <a:pt x="3442" y="1323"/>
                  </a:lnTo>
                  <a:lnTo>
                    <a:pt x="3440" y="1319"/>
                  </a:lnTo>
                  <a:lnTo>
                    <a:pt x="3437" y="1316"/>
                  </a:lnTo>
                  <a:lnTo>
                    <a:pt x="3437" y="1314"/>
                  </a:lnTo>
                  <a:lnTo>
                    <a:pt x="3435" y="1313"/>
                  </a:lnTo>
                  <a:lnTo>
                    <a:pt x="3435" y="1311"/>
                  </a:lnTo>
                  <a:lnTo>
                    <a:pt x="3432" y="1311"/>
                  </a:lnTo>
                  <a:lnTo>
                    <a:pt x="3432" y="1311"/>
                  </a:lnTo>
                  <a:lnTo>
                    <a:pt x="3430" y="1311"/>
                  </a:lnTo>
                  <a:lnTo>
                    <a:pt x="3430" y="1313"/>
                  </a:lnTo>
                  <a:lnTo>
                    <a:pt x="3429" y="1313"/>
                  </a:lnTo>
                  <a:lnTo>
                    <a:pt x="3427" y="1314"/>
                  </a:lnTo>
                  <a:lnTo>
                    <a:pt x="3426" y="1314"/>
                  </a:lnTo>
                  <a:lnTo>
                    <a:pt x="3422" y="1313"/>
                  </a:lnTo>
                  <a:lnTo>
                    <a:pt x="3421" y="1313"/>
                  </a:lnTo>
                  <a:lnTo>
                    <a:pt x="3419" y="1311"/>
                  </a:lnTo>
                  <a:lnTo>
                    <a:pt x="3417" y="1309"/>
                  </a:lnTo>
                  <a:lnTo>
                    <a:pt x="3416" y="1306"/>
                  </a:lnTo>
                  <a:lnTo>
                    <a:pt x="3416" y="1303"/>
                  </a:lnTo>
                  <a:lnTo>
                    <a:pt x="3414" y="1303"/>
                  </a:lnTo>
                  <a:lnTo>
                    <a:pt x="3414" y="1301"/>
                  </a:lnTo>
                  <a:lnTo>
                    <a:pt x="3412" y="1301"/>
                  </a:lnTo>
                  <a:lnTo>
                    <a:pt x="3412" y="1300"/>
                  </a:lnTo>
                  <a:lnTo>
                    <a:pt x="3411" y="1298"/>
                  </a:lnTo>
                  <a:lnTo>
                    <a:pt x="3407" y="1296"/>
                  </a:lnTo>
                  <a:lnTo>
                    <a:pt x="3406" y="1295"/>
                  </a:lnTo>
                  <a:lnTo>
                    <a:pt x="3404" y="1295"/>
                  </a:lnTo>
                  <a:lnTo>
                    <a:pt x="3404" y="1296"/>
                  </a:lnTo>
                  <a:lnTo>
                    <a:pt x="3403" y="1298"/>
                  </a:lnTo>
                  <a:lnTo>
                    <a:pt x="3401" y="1300"/>
                  </a:lnTo>
                  <a:lnTo>
                    <a:pt x="3399" y="1300"/>
                  </a:lnTo>
                  <a:lnTo>
                    <a:pt x="3399" y="1301"/>
                  </a:lnTo>
                  <a:lnTo>
                    <a:pt x="3398" y="1303"/>
                  </a:lnTo>
                  <a:lnTo>
                    <a:pt x="3398" y="1306"/>
                  </a:lnTo>
                  <a:lnTo>
                    <a:pt x="3399" y="1308"/>
                  </a:lnTo>
                  <a:lnTo>
                    <a:pt x="3399" y="1309"/>
                  </a:lnTo>
                  <a:lnTo>
                    <a:pt x="3399" y="1313"/>
                  </a:lnTo>
                  <a:lnTo>
                    <a:pt x="3399" y="1314"/>
                  </a:lnTo>
                  <a:lnTo>
                    <a:pt x="3398" y="1318"/>
                  </a:lnTo>
                  <a:lnTo>
                    <a:pt x="3396" y="1321"/>
                  </a:lnTo>
                  <a:lnTo>
                    <a:pt x="3396" y="1323"/>
                  </a:lnTo>
                  <a:lnTo>
                    <a:pt x="3393" y="1326"/>
                  </a:lnTo>
                  <a:lnTo>
                    <a:pt x="3391" y="1329"/>
                  </a:lnTo>
                  <a:lnTo>
                    <a:pt x="3389" y="1331"/>
                  </a:lnTo>
                  <a:lnTo>
                    <a:pt x="3388" y="1334"/>
                  </a:lnTo>
                  <a:lnTo>
                    <a:pt x="3388" y="1336"/>
                  </a:lnTo>
                  <a:lnTo>
                    <a:pt x="3388" y="1352"/>
                  </a:lnTo>
                  <a:lnTo>
                    <a:pt x="3389" y="1354"/>
                  </a:lnTo>
                  <a:lnTo>
                    <a:pt x="3393" y="1355"/>
                  </a:lnTo>
                  <a:lnTo>
                    <a:pt x="3394" y="1355"/>
                  </a:lnTo>
                  <a:lnTo>
                    <a:pt x="3394" y="1355"/>
                  </a:lnTo>
                  <a:lnTo>
                    <a:pt x="3396" y="1355"/>
                  </a:lnTo>
                  <a:lnTo>
                    <a:pt x="3396" y="1357"/>
                  </a:lnTo>
                  <a:lnTo>
                    <a:pt x="3396" y="1359"/>
                  </a:lnTo>
                  <a:lnTo>
                    <a:pt x="3396" y="1362"/>
                  </a:lnTo>
                  <a:lnTo>
                    <a:pt x="3396" y="1364"/>
                  </a:lnTo>
                  <a:lnTo>
                    <a:pt x="3396" y="1367"/>
                  </a:lnTo>
                  <a:lnTo>
                    <a:pt x="3396" y="1368"/>
                  </a:lnTo>
                  <a:lnTo>
                    <a:pt x="3398" y="1368"/>
                  </a:lnTo>
                  <a:lnTo>
                    <a:pt x="3399" y="1370"/>
                  </a:lnTo>
                  <a:lnTo>
                    <a:pt x="3401" y="1370"/>
                  </a:lnTo>
                  <a:lnTo>
                    <a:pt x="3403" y="1372"/>
                  </a:lnTo>
                  <a:lnTo>
                    <a:pt x="3404" y="1373"/>
                  </a:lnTo>
                  <a:lnTo>
                    <a:pt x="3404" y="1375"/>
                  </a:lnTo>
                  <a:lnTo>
                    <a:pt x="3404" y="1378"/>
                  </a:lnTo>
                  <a:lnTo>
                    <a:pt x="3404" y="1382"/>
                  </a:lnTo>
                  <a:lnTo>
                    <a:pt x="3404" y="1383"/>
                  </a:lnTo>
                  <a:lnTo>
                    <a:pt x="3404" y="1386"/>
                  </a:lnTo>
                  <a:lnTo>
                    <a:pt x="3406" y="1388"/>
                  </a:lnTo>
                  <a:lnTo>
                    <a:pt x="3407" y="1390"/>
                  </a:lnTo>
                  <a:lnTo>
                    <a:pt x="3409" y="1391"/>
                  </a:lnTo>
                  <a:lnTo>
                    <a:pt x="3411" y="1393"/>
                  </a:lnTo>
                  <a:lnTo>
                    <a:pt x="3412" y="1395"/>
                  </a:lnTo>
                  <a:lnTo>
                    <a:pt x="3414" y="1395"/>
                  </a:lnTo>
                  <a:lnTo>
                    <a:pt x="3416" y="1395"/>
                  </a:lnTo>
                  <a:lnTo>
                    <a:pt x="3419" y="1396"/>
                  </a:lnTo>
                  <a:lnTo>
                    <a:pt x="3422" y="1398"/>
                  </a:lnTo>
                  <a:lnTo>
                    <a:pt x="3424" y="1398"/>
                  </a:lnTo>
                  <a:lnTo>
                    <a:pt x="3426" y="1401"/>
                  </a:lnTo>
                  <a:lnTo>
                    <a:pt x="3427" y="1401"/>
                  </a:lnTo>
                  <a:lnTo>
                    <a:pt x="3429" y="1401"/>
                  </a:lnTo>
                  <a:lnTo>
                    <a:pt x="3430" y="1403"/>
                  </a:lnTo>
                  <a:lnTo>
                    <a:pt x="3432" y="1404"/>
                  </a:lnTo>
                  <a:lnTo>
                    <a:pt x="3434" y="1408"/>
                  </a:lnTo>
                  <a:lnTo>
                    <a:pt x="3437" y="1408"/>
                  </a:lnTo>
                  <a:lnTo>
                    <a:pt x="3440" y="1408"/>
                  </a:lnTo>
                  <a:lnTo>
                    <a:pt x="3444" y="1408"/>
                  </a:lnTo>
                  <a:lnTo>
                    <a:pt x="3444" y="1414"/>
                  </a:lnTo>
                  <a:lnTo>
                    <a:pt x="3444" y="1416"/>
                  </a:lnTo>
                  <a:lnTo>
                    <a:pt x="3445" y="1419"/>
                  </a:lnTo>
                  <a:lnTo>
                    <a:pt x="3445" y="1421"/>
                  </a:lnTo>
                  <a:lnTo>
                    <a:pt x="3445" y="1422"/>
                  </a:lnTo>
                  <a:lnTo>
                    <a:pt x="3445" y="1424"/>
                  </a:lnTo>
                  <a:lnTo>
                    <a:pt x="3445" y="1427"/>
                  </a:lnTo>
                  <a:lnTo>
                    <a:pt x="3445" y="1431"/>
                  </a:lnTo>
                  <a:lnTo>
                    <a:pt x="3445" y="1434"/>
                  </a:lnTo>
                  <a:lnTo>
                    <a:pt x="3445" y="1437"/>
                  </a:lnTo>
                  <a:lnTo>
                    <a:pt x="3447" y="1439"/>
                  </a:lnTo>
                  <a:lnTo>
                    <a:pt x="3447" y="1439"/>
                  </a:lnTo>
                  <a:lnTo>
                    <a:pt x="3448" y="1440"/>
                  </a:lnTo>
                  <a:lnTo>
                    <a:pt x="3450" y="1442"/>
                  </a:lnTo>
                  <a:lnTo>
                    <a:pt x="3450" y="1444"/>
                  </a:lnTo>
                  <a:lnTo>
                    <a:pt x="3450" y="1445"/>
                  </a:lnTo>
                  <a:lnTo>
                    <a:pt x="3452" y="1447"/>
                  </a:lnTo>
                  <a:lnTo>
                    <a:pt x="3452" y="1450"/>
                  </a:lnTo>
                  <a:lnTo>
                    <a:pt x="3452" y="1454"/>
                  </a:lnTo>
                  <a:lnTo>
                    <a:pt x="3452" y="1457"/>
                  </a:lnTo>
                  <a:lnTo>
                    <a:pt x="3452" y="1458"/>
                  </a:lnTo>
                  <a:lnTo>
                    <a:pt x="3452" y="1460"/>
                  </a:lnTo>
                  <a:lnTo>
                    <a:pt x="3452" y="1463"/>
                  </a:lnTo>
                  <a:lnTo>
                    <a:pt x="3452" y="1467"/>
                  </a:lnTo>
                  <a:lnTo>
                    <a:pt x="3453" y="1470"/>
                  </a:lnTo>
                  <a:lnTo>
                    <a:pt x="3455" y="1473"/>
                  </a:lnTo>
                  <a:lnTo>
                    <a:pt x="3457" y="1473"/>
                  </a:lnTo>
                  <a:lnTo>
                    <a:pt x="3458" y="1473"/>
                  </a:lnTo>
                  <a:lnTo>
                    <a:pt x="3458" y="1473"/>
                  </a:lnTo>
                  <a:lnTo>
                    <a:pt x="3460" y="1475"/>
                  </a:lnTo>
                  <a:lnTo>
                    <a:pt x="3460" y="1476"/>
                  </a:lnTo>
                  <a:lnTo>
                    <a:pt x="3463" y="1480"/>
                  </a:lnTo>
                  <a:lnTo>
                    <a:pt x="3465" y="1483"/>
                  </a:lnTo>
                  <a:lnTo>
                    <a:pt x="3463" y="1483"/>
                  </a:lnTo>
                  <a:lnTo>
                    <a:pt x="3463" y="1485"/>
                  </a:lnTo>
                  <a:lnTo>
                    <a:pt x="3462" y="1485"/>
                  </a:lnTo>
                  <a:lnTo>
                    <a:pt x="3460" y="1485"/>
                  </a:lnTo>
                  <a:lnTo>
                    <a:pt x="3457" y="1485"/>
                  </a:lnTo>
                  <a:lnTo>
                    <a:pt x="3453" y="1483"/>
                  </a:lnTo>
                  <a:lnTo>
                    <a:pt x="3452" y="1483"/>
                  </a:lnTo>
                  <a:lnTo>
                    <a:pt x="3450" y="1481"/>
                  </a:lnTo>
                  <a:lnTo>
                    <a:pt x="3447" y="1481"/>
                  </a:lnTo>
                  <a:lnTo>
                    <a:pt x="3445" y="1481"/>
                  </a:lnTo>
                  <a:lnTo>
                    <a:pt x="3444" y="1481"/>
                  </a:lnTo>
                  <a:lnTo>
                    <a:pt x="3444" y="1480"/>
                  </a:lnTo>
                  <a:lnTo>
                    <a:pt x="3442" y="1478"/>
                  </a:lnTo>
                  <a:lnTo>
                    <a:pt x="3442" y="1475"/>
                  </a:lnTo>
                  <a:lnTo>
                    <a:pt x="3440" y="1473"/>
                  </a:lnTo>
                  <a:lnTo>
                    <a:pt x="3439" y="1472"/>
                  </a:lnTo>
                  <a:lnTo>
                    <a:pt x="3435" y="1470"/>
                  </a:lnTo>
                  <a:lnTo>
                    <a:pt x="3432" y="1468"/>
                  </a:lnTo>
                  <a:lnTo>
                    <a:pt x="3429" y="1467"/>
                  </a:lnTo>
                  <a:lnTo>
                    <a:pt x="3426" y="1465"/>
                  </a:lnTo>
                  <a:lnTo>
                    <a:pt x="3422" y="1462"/>
                  </a:lnTo>
                  <a:lnTo>
                    <a:pt x="3419" y="1462"/>
                  </a:lnTo>
                  <a:lnTo>
                    <a:pt x="3417" y="1460"/>
                  </a:lnTo>
                  <a:lnTo>
                    <a:pt x="3416" y="1458"/>
                  </a:lnTo>
                  <a:lnTo>
                    <a:pt x="3414" y="1457"/>
                  </a:lnTo>
                  <a:lnTo>
                    <a:pt x="3412" y="1455"/>
                  </a:lnTo>
                  <a:lnTo>
                    <a:pt x="3412" y="1452"/>
                  </a:lnTo>
                  <a:lnTo>
                    <a:pt x="3412" y="1450"/>
                  </a:lnTo>
                  <a:lnTo>
                    <a:pt x="3411" y="1449"/>
                  </a:lnTo>
                  <a:lnTo>
                    <a:pt x="3411" y="1447"/>
                  </a:lnTo>
                  <a:lnTo>
                    <a:pt x="3411" y="1431"/>
                  </a:lnTo>
                  <a:lnTo>
                    <a:pt x="3411" y="1427"/>
                  </a:lnTo>
                  <a:lnTo>
                    <a:pt x="3409" y="1426"/>
                  </a:lnTo>
                  <a:lnTo>
                    <a:pt x="3409" y="1422"/>
                  </a:lnTo>
                  <a:lnTo>
                    <a:pt x="3407" y="1422"/>
                  </a:lnTo>
                  <a:lnTo>
                    <a:pt x="3406" y="1421"/>
                  </a:lnTo>
                  <a:lnTo>
                    <a:pt x="3406" y="1421"/>
                  </a:lnTo>
                  <a:lnTo>
                    <a:pt x="3404" y="1418"/>
                  </a:lnTo>
                  <a:lnTo>
                    <a:pt x="3404" y="1416"/>
                  </a:lnTo>
                  <a:lnTo>
                    <a:pt x="3403" y="1413"/>
                  </a:lnTo>
                  <a:lnTo>
                    <a:pt x="3401" y="1409"/>
                  </a:lnTo>
                  <a:lnTo>
                    <a:pt x="3399" y="1406"/>
                  </a:lnTo>
                  <a:lnTo>
                    <a:pt x="3399" y="1403"/>
                  </a:lnTo>
                  <a:lnTo>
                    <a:pt x="3399" y="1400"/>
                  </a:lnTo>
                  <a:lnTo>
                    <a:pt x="3399" y="1396"/>
                  </a:lnTo>
                  <a:lnTo>
                    <a:pt x="3398" y="1395"/>
                  </a:lnTo>
                  <a:lnTo>
                    <a:pt x="3398" y="1395"/>
                  </a:lnTo>
                  <a:lnTo>
                    <a:pt x="3396" y="1393"/>
                  </a:lnTo>
                  <a:lnTo>
                    <a:pt x="3396" y="1391"/>
                  </a:lnTo>
                  <a:lnTo>
                    <a:pt x="3394" y="1390"/>
                  </a:lnTo>
                  <a:lnTo>
                    <a:pt x="3393" y="1390"/>
                  </a:lnTo>
                  <a:lnTo>
                    <a:pt x="3391" y="1390"/>
                  </a:lnTo>
                  <a:lnTo>
                    <a:pt x="3388" y="1386"/>
                  </a:lnTo>
                  <a:lnTo>
                    <a:pt x="3385" y="1383"/>
                  </a:lnTo>
                  <a:lnTo>
                    <a:pt x="3383" y="1382"/>
                  </a:lnTo>
                  <a:lnTo>
                    <a:pt x="3381" y="1380"/>
                  </a:lnTo>
                  <a:lnTo>
                    <a:pt x="3380" y="1378"/>
                  </a:lnTo>
                  <a:lnTo>
                    <a:pt x="3378" y="1377"/>
                  </a:lnTo>
                  <a:lnTo>
                    <a:pt x="3376" y="1377"/>
                  </a:lnTo>
                  <a:lnTo>
                    <a:pt x="3375" y="1377"/>
                  </a:lnTo>
                  <a:lnTo>
                    <a:pt x="3373" y="1375"/>
                  </a:lnTo>
                  <a:lnTo>
                    <a:pt x="3371" y="1373"/>
                  </a:lnTo>
                  <a:lnTo>
                    <a:pt x="3371" y="1372"/>
                  </a:lnTo>
                  <a:lnTo>
                    <a:pt x="3370" y="1370"/>
                  </a:lnTo>
                  <a:lnTo>
                    <a:pt x="3370" y="1367"/>
                  </a:lnTo>
                  <a:lnTo>
                    <a:pt x="3370" y="1364"/>
                  </a:lnTo>
                  <a:lnTo>
                    <a:pt x="3370" y="1362"/>
                  </a:lnTo>
                  <a:lnTo>
                    <a:pt x="3370" y="1359"/>
                  </a:lnTo>
                  <a:lnTo>
                    <a:pt x="3371" y="1355"/>
                  </a:lnTo>
                  <a:lnTo>
                    <a:pt x="3371" y="1352"/>
                  </a:lnTo>
                  <a:lnTo>
                    <a:pt x="3371" y="1349"/>
                  </a:lnTo>
                  <a:lnTo>
                    <a:pt x="3371" y="1346"/>
                  </a:lnTo>
                  <a:lnTo>
                    <a:pt x="3371" y="1342"/>
                  </a:lnTo>
                  <a:lnTo>
                    <a:pt x="3371" y="1339"/>
                  </a:lnTo>
                  <a:lnTo>
                    <a:pt x="3371" y="1337"/>
                  </a:lnTo>
                  <a:lnTo>
                    <a:pt x="3373" y="1336"/>
                  </a:lnTo>
                  <a:lnTo>
                    <a:pt x="3373" y="1334"/>
                  </a:lnTo>
                  <a:lnTo>
                    <a:pt x="3375" y="1332"/>
                  </a:lnTo>
                  <a:lnTo>
                    <a:pt x="3376" y="1332"/>
                  </a:lnTo>
                  <a:lnTo>
                    <a:pt x="3380" y="1331"/>
                  </a:lnTo>
                  <a:lnTo>
                    <a:pt x="3383" y="1329"/>
                  </a:lnTo>
                  <a:lnTo>
                    <a:pt x="3385" y="1327"/>
                  </a:lnTo>
                  <a:lnTo>
                    <a:pt x="3385" y="1324"/>
                  </a:lnTo>
                  <a:lnTo>
                    <a:pt x="3385" y="1323"/>
                  </a:lnTo>
                  <a:lnTo>
                    <a:pt x="3383" y="1319"/>
                  </a:lnTo>
                  <a:lnTo>
                    <a:pt x="3383" y="1318"/>
                  </a:lnTo>
                  <a:lnTo>
                    <a:pt x="3383" y="1316"/>
                  </a:lnTo>
                  <a:lnTo>
                    <a:pt x="3383" y="1314"/>
                  </a:lnTo>
                  <a:lnTo>
                    <a:pt x="3385" y="1311"/>
                  </a:lnTo>
                  <a:lnTo>
                    <a:pt x="3383" y="1309"/>
                  </a:lnTo>
                  <a:lnTo>
                    <a:pt x="3383" y="1306"/>
                  </a:lnTo>
                  <a:lnTo>
                    <a:pt x="3381" y="1306"/>
                  </a:lnTo>
                  <a:lnTo>
                    <a:pt x="3380" y="1305"/>
                  </a:lnTo>
                  <a:lnTo>
                    <a:pt x="3376" y="1301"/>
                  </a:lnTo>
                  <a:lnTo>
                    <a:pt x="3375" y="1298"/>
                  </a:lnTo>
                  <a:lnTo>
                    <a:pt x="3373" y="1296"/>
                  </a:lnTo>
                  <a:lnTo>
                    <a:pt x="3371" y="1296"/>
                  </a:lnTo>
                  <a:lnTo>
                    <a:pt x="3370" y="1293"/>
                  </a:lnTo>
                  <a:lnTo>
                    <a:pt x="3368" y="1291"/>
                  </a:lnTo>
                  <a:lnTo>
                    <a:pt x="3368" y="1290"/>
                  </a:lnTo>
                  <a:lnTo>
                    <a:pt x="3370" y="1287"/>
                  </a:lnTo>
                  <a:lnTo>
                    <a:pt x="3371" y="1283"/>
                  </a:lnTo>
                  <a:lnTo>
                    <a:pt x="3373" y="1282"/>
                  </a:lnTo>
                  <a:lnTo>
                    <a:pt x="3373" y="1278"/>
                  </a:lnTo>
                  <a:lnTo>
                    <a:pt x="3373" y="1275"/>
                  </a:lnTo>
                  <a:lnTo>
                    <a:pt x="3371" y="1275"/>
                  </a:lnTo>
                  <a:lnTo>
                    <a:pt x="3371" y="1273"/>
                  </a:lnTo>
                  <a:lnTo>
                    <a:pt x="3370" y="1273"/>
                  </a:lnTo>
                  <a:lnTo>
                    <a:pt x="3368" y="1272"/>
                  </a:lnTo>
                  <a:lnTo>
                    <a:pt x="3368" y="1270"/>
                  </a:lnTo>
                  <a:lnTo>
                    <a:pt x="3367" y="1267"/>
                  </a:lnTo>
                  <a:lnTo>
                    <a:pt x="3367" y="1264"/>
                  </a:lnTo>
                  <a:lnTo>
                    <a:pt x="3365" y="1260"/>
                  </a:lnTo>
                  <a:lnTo>
                    <a:pt x="3365" y="1257"/>
                  </a:lnTo>
                  <a:lnTo>
                    <a:pt x="3363" y="1254"/>
                  </a:lnTo>
                  <a:lnTo>
                    <a:pt x="3362" y="1251"/>
                  </a:lnTo>
                  <a:lnTo>
                    <a:pt x="3362" y="1249"/>
                  </a:lnTo>
                  <a:lnTo>
                    <a:pt x="3360" y="1247"/>
                  </a:lnTo>
                  <a:lnTo>
                    <a:pt x="3360" y="1246"/>
                  </a:lnTo>
                  <a:lnTo>
                    <a:pt x="3358" y="1244"/>
                  </a:lnTo>
                  <a:lnTo>
                    <a:pt x="3357" y="1242"/>
                  </a:lnTo>
                  <a:lnTo>
                    <a:pt x="3353" y="1241"/>
                  </a:lnTo>
                  <a:lnTo>
                    <a:pt x="3350" y="1241"/>
                  </a:lnTo>
                  <a:lnTo>
                    <a:pt x="3349" y="1242"/>
                  </a:lnTo>
                  <a:lnTo>
                    <a:pt x="3347" y="1242"/>
                  </a:lnTo>
                  <a:lnTo>
                    <a:pt x="3347" y="1244"/>
                  </a:lnTo>
                  <a:lnTo>
                    <a:pt x="3347" y="1251"/>
                  </a:lnTo>
                  <a:lnTo>
                    <a:pt x="3344" y="1251"/>
                  </a:lnTo>
                  <a:lnTo>
                    <a:pt x="3340" y="1252"/>
                  </a:lnTo>
                  <a:lnTo>
                    <a:pt x="3339" y="1252"/>
                  </a:lnTo>
                  <a:lnTo>
                    <a:pt x="3337" y="1254"/>
                  </a:lnTo>
                  <a:lnTo>
                    <a:pt x="3335" y="1254"/>
                  </a:lnTo>
                  <a:lnTo>
                    <a:pt x="3334" y="1254"/>
                  </a:lnTo>
                  <a:lnTo>
                    <a:pt x="3334" y="1255"/>
                  </a:lnTo>
                  <a:lnTo>
                    <a:pt x="3332" y="1255"/>
                  </a:lnTo>
                  <a:lnTo>
                    <a:pt x="3332" y="1257"/>
                  </a:lnTo>
                  <a:lnTo>
                    <a:pt x="3331" y="1257"/>
                  </a:lnTo>
                  <a:lnTo>
                    <a:pt x="3329" y="1257"/>
                  </a:lnTo>
                  <a:lnTo>
                    <a:pt x="3326" y="1257"/>
                  </a:lnTo>
                  <a:lnTo>
                    <a:pt x="3322" y="1257"/>
                  </a:lnTo>
                  <a:lnTo>
                    <a:pt x="3319" y="1257"/>
                  </a:lnTo>
                  <a:lnTo>
                    <a:pt x="3317" y="1255"/>
                  </a:lnTo>
                  <a:lnTo>
                    <a:pt x="3316" y="1255"/>
                  </a:lnTo>
                  <a:lnTo>
                    <a:pt x="3313" y="1252"/>
                  </a:lnTo>
                  <a:lnTo>
                    <a:pt x="3311" y="1249"/>
                  </a:lnTo>
                  <a:lnTo>
                    <a:pt x="3311" y="1244"/>
                  </a:lnTo>
                  <a:lnTo>
                    <a:pt x="3309" y="1239"/>
                  </a:lnTo>
                  <a:lnTo>
                    <a:pt x="3309" y="1236"/>
                  </a:lnTo>
                  <a:lnTo>
                    <a:pt x="3311" y="1234"/>
                  </a:lnTo>
                  <a:lnTo>
                    <a:pt x="3311" y="1231"/>
                  </a:lnTo>
                  <a:lnTo>
                    <a:pt x="3313" y="1229"/>
                  </a:lnTo>
                  <a:lnTo>
                    <a:pt x="3313" y="1228"/>
                  </a:lnTo>
                  <a:lnTo>
                    <a:pt x="3313" y="1224"/>
                  </a:lnTo>
                  <a:lnTo>
                    <a:pt x="3313" y="1221"/>
                  </a:lnTo>
                  <a:lnTo>
                    <a:pt x="3314" y="1219"/>
                  </a:lnTo>
                  <a:lnTo>
                    <a:pt x="3313" y="1218"/>
                  </a:lnTo>
                  <a:lnTo>
                    <a:pt x="3313" y="1218"/>
                  </a:lnTo>
                  <a:lnTo>
                    <a:pt x="3311" y="1218"/>
                  </a:lnTo>
                  <a:lnTo>
                    <a:pt x="3309" y="1216"/>
                  </a:lnTo>
                  <a:lnTo>
                    <a:pt x="3309" y="1216"/>
                  </a:lnTo>
                  <a:lnTo>
                    <a:pt x="3308" y="1216"/>
                  </a:lnTo>
                  <a:lnTo>
                    <a:pt x="3304" y="1216"/>
                  </a:lnTo>
                  <a:lnTo>
                    <a:pt x="3301" y="1216"/>
                  </a:lnTo>
                  <a:lnTo>
                    <a:pt x="3301" y="1216"/>
                  </a:lnTo>
                  <a:lnTo>
                    <a:pt x="3301" y="1213"/>
                  </a:lnTo>
                  <a:lnTo>
                    <a:pt x="3301" y="1210"/>
                  </a:lnTo>
                  <a:lnTo>
                    <a:pt x="3301" y="1208"/>
                  </a:lnTo>
                  <a:lnTo>
                    <a:pt x="3301" y="1206"/>
                  </a:lnTo>
                  <a:lnTo>
                    <a:pt x="3301" y="1203"/>
                  </a:lnTo>
                  <a:lnTo>
                    <a:pt x="3301" y="1203"/>
                  </a:lnTo>
                  <a:lnTo>
                    <a:pt x="3299" y="1201"/>
                  </a:lnTo>
                  <a:lnTo>
                    <a:pt x="3299" y="1200"/>
                  </a:lnTo>
                  <a:lnTo>
                    <a:pt x="3296" y="1198"/>
                  </a:lnTo>
                  <a:lnTo>
                    <a:pt x="3295" y="1197"/>
                  </a:lnTo>
                  <a:lnTo>
                    <a:pt x="3293" y="1195"/>
                  </a:lnTo>
                  <a:lnTo>
                    <a:pt x="3291" y="1193"/>
                  </a:lnTo>
                  <a:lnTo>
                    <a:pt x="3290" y="1192"/>
                  </a:lnTo>
                  <a:lnTo>
                    <a:pt x="3288" y="1190"/>
                  </a:lnTo>
                  <a:lnTo>
                    <a:pt x="3286" y="1188"/>
                  </a:lnTo>
                  <a:lnTo>
                    <a:pt x="3286" y="1187"/>
                  </a:lnTo>
                  <a:lnTo>
                    <a:pt x="3285" y="1187"/>
                  </a:lnTo>
                  <a:lnTo>
                    <a:pt x="3285" y="1187"/>
                  </a:lnTo>
                  <a:lnTo>
                    <a:pt x="3283" y="1185"/>
                  </a:lnTo>
                  <a:lnTo>
                    <a:pt x="3281" y="1182"/>
                  </a:lnTo>
                  <a:lnTo>
                    <a:pt x="3281" y="1180"/>
                  </a:lnTo>
                  <a:lnTo>
                    <a:pt x="3280" y="1179"/>
                  </a:lnTo>
                  <a:lnTo>
                    <a:pt x="3280" y="1175"/>
                  </a:lnTo>
                  <a:lnTo>
                    <a:pt x="3281" y="1174"/>
                  </a:lnTo>
                  <a:lnTo>
                    <a:pt x="3280" y="1169"/>
                  </a:lnTo>
                  <a:lnTo>
                    <a:pt x="3278" y="1165"/>
                  </a:lnTo>
                  <a:lnTo>
                    <a:pt x="3278" y="1164"/>
                  </a:lnTo>
                  <a:lnTo>
                    <a:pt x="3277" y="1162"/>
                  </a:lnTo>
                  <a:lnTo>
                    <a:pt x="3277" y="1162"/>
                  </a:lnTo>
                  <a:lnTo>
                    <a:pt x="3275" y="1162"/>
                  </a:lnTo>
                  <a:lnTo>
                    <a:pt x="3273" y="1161"/>
                  </a:lnTo>
                  <a:lnTo>
                    <a:pt x="3272" y="1157"/>
                  </a:lnTo>
                  <a:lnTo>
                    <a:pt x="3272" y="1156"/>
                  </a:lnTo>
                  <a:lnTo>
                    <a:pt x="3272" y="1156"/>
                  </a:lnTo>
                  <a:lnTo>
                    <a:pt x="3270" y="1152"/>
                  </a:lnTo>
                  <a:lnTo>
                    <a:pt x="3268" y="1151"/>
                  </a:lnTo>
                  <a:lnTo>
                    <a:pt x="3267" y="1152"/>
                  </a:lnTo>
                  <a:lnTo>
                    <a:pt x="3267" y="1152"/>
                  </a:lnTo>
                  <a:lnTo>
                    <a:pt x="3263" y="1151"/>
                  </a:lnTo>
                  <a:lnTo>
                    <a:pt x="3260" y="1151"/>
                  </a:lnTo>
                  <a:lnTo>
                    <a:pt x="3260" y="1161"/>
                  </a:lnTo>
                  <a:lnTo>
                    <a:pt x="3245" y="1161"/>
                  </a:lnTo>
                  <a:lnTo>
                    <a:pt x="3244" y="1162"/>
                  </a:lnTo>
                  <a:lnTo>
                    <a:pt x="3244" y="1164"/>
                  </a:lnTo>
                  <a:lnTo>
                    <a:pt x="3241" y="1165"/>
                  </a:lnTo>
                  <a:lnTo>
                    <a:pt x="3239" y="1167"/>
                  </a:lnTo>
                  <a:lnTo>
                    <a:pt x="3237" y="1167"/>
                  </a:lnTo>
                  <a:lnTo>
                    <a:pt x="3236" y="1167"/>
                  </a:lnTo>
                  <a:lnTo>
                    <a:pt x="3236" y="1169"/>
                  </a:lnTo>
                  <a:lnTo>
                    <a:pt x="3234" y="1170"/>
                  </a:lnTo>
                  <a:lnTo>
                    <a:pt x="3232" y="1170"/>
                  </a:lnTo>
                  <a:lnTo>
                    <a:pt x="3231" y="1170"/>
                  </a:lnTo>
                  <a:lnTo>
                    <a:pt x="3229" y="1170"/>
                  </a:lnTo>
                  <a:lnTo>
                    <a:pt x="3229" y="1172"/>
                  </a:lnTo>
                  <a:lnTo>
                    <a:pt x="3227" y="1172"/>
                  </a:lnTo>
                  <a:lnTo>
                    <a:pt x="3226" y="1172"/>
                  </a:lnTo>
                  <a:lnTo>
                    <a:pt x="3224" y="1172"/>
                  </a:lnTo>
                  <a:lnTo>
                    <a:pt x="3221" y="1172"/>
                  </a:lnTo>
                  <a:lnTo>
                    <a:pt x="3219" y="1170"/>
                  </a:lnTo>
                  <a:lnTo>
                    <a:pt x="3218" y="1170"/>
                  </a:lnTo>
                  <a:lnTo>
                    <a:pt x="3203" y="1170"/>
                  </a:lnTo>
                  <a:lnTo>
                    <a:pt x="3203" y="1174"/>
                  </a:lnTo>
                  <a:lnTo>
                    <a:pt x="3203" y="1177"/>
                  </a:lnTo>
                  <a:lnTo>
                    <a:pt x="3203" y="1180"/>
                  </a:lnTo>
                  <a:lnTo>
                    <a:pt x="3201" y="1185"/>
                  </a:lnTo>
                  <a:lnTo>
                    <a:pt x="3200" y="1188"/>
                  </a:lnTo>
                  <a:lnTo>
                    <a:pt x="3200" y="1190"/>
                  </a:lnTo>
                  <a:lnTo>
                    <a:pt x="3198" y="1192"/>
                  </a:lnTo>
                  <a:lnTo>
                    <a:pt x="3195" y="1193"/>
                  </a:lnTo>
                  <a:lnTo>
                    <a:pt x="3191" y="1193"/>
                  </a:lnTo>
                  <a:lnTo>
                    <a:pt x="3188" y="1193"/>
                  </a:lnTo>
                  <a:lnTo>
                    <a:pt x="3185" y="1195"/>
                  </a:lnTo>
                  <a:lnTo>
                    <a:pt x="3183" y="1198"/>
                  </a:lnTo>
                  <a:lnTo>
                    <a:pt x="3183" y="1198"/>
                  </a:lnTo>
                  <a:lnTo>
                    <a:pt x="3183" y="1200"/>
                  </a:lnTo>
                  <a:lnTo>
                    <a:pt x="3183" y="1200"/>
                  </a:lnTo>
                  <a:lnTo>
                    <a:pt x="3182" y="1201"/>
                  </a:lnTo>
                  <a:lnTo>
                    <a:pt x="3180" y="1203"/>
                  </a:lnTo>
                  <a:lnTo>
                    <a:pt x="3178" y="1203"/>
                  </a:lnTo>
                  <a:lnTo>
                    <a:pt x="3177" y="1203"/>
                  </a:lnTo>
                  <a:lnTo>
                    <a:pt x="3175" y="1203"/>
                  </a:lnTo>
                  <a:lnTo>
                    <a:pt x="3173" y="1203"/>
                  </a:lnTo>
                  <a:lnTo>
                    <a:pt x="3172" y="1205"/>
                  </a:lnTo>
                  <a:lnTo>
                    <a:pt x="3172" y="1206"/>
                  </a:lnTo>
                  <a:lnTo>
                    <a:pt x="3170" y="1210"/>
                  </a:lnTo>
                  <a:lnTo>
                    <a:pt x="3169" y="1211"/>
                  </a:lnTo>
                  <a:lnTo>
                    <a:pt x="3169" y="1213"/>
                  </a:lnTo>
                  <a:lnTo>
                    <a:pt x="3165" y="1215"/>
                  </a:lnTo>
                  <a:lnTo>
                    <a:pt x="3162" y="1216"/>
                  </a:lnTo>
                  <a:lnTo>
                    <a:pt x="3160" y="1216"/>
                  </a:lnTo>
                  <a:lnTo>
                    <a:pt x="3159" y="1218"/>
                  </a:lnTo>
                  <a:lnTo>
                    <a:pt x="3159" y="1219"/>
                  </a:lnTo>
                  <a:lnTo>
                    <a:pt x="3157" y="1221"/>
                  </a:lnTo>
                  <a:lnTo>
                    <a:pt x="3155" y="1223"/>
                  </a:lnTo>
                  <a:lnTo>
                    <a:pt x="3154" y="1224"/>
                  </a:lnTo>
                  <a:lnTo>
                    <a:pt x="3152" y="1228"/>
                  </a:lnTo>
                  <a:lnTo>
                    <a:pt x="3151" y="1231"/>
                  </a:lnTo>
                  <a:lnTo>
                    <a:pt x="3149" y="1233"/>
                  </a:lnTo>
                  <a:lnTo>
                    <a:pt x="3147" y="1234"/>
                  </a:lnTo>
                  <a:lnTo>
                    <a:pt x="3147" y="1234"/>
                  </a:lnTo>
                  <a:lnTo>
                    <a:pt x="3146" y="1236"/>
                  </a:lnTo>
                  <a:lnTo>
                    <a:pt x="3142" y="1237"/>
                  </a:lnTo>
                  <a:lnTo>
                    <a:pt x="3141" y="1237"/>
                  </a:lnTo>
                  <a:lnTo>
                    <a:pt x="3139" y="1239"/>
                  </a:lnTo>
                  <a:lnTo>
                    <a:pt x="3137" y="1241"/>
                  </a:lnTo>
                  <a:lnTo>
                    <a:pt x="3136" y="1242"/>
                  </a:lnTo>
                  <a:lnTo>
                    <a:pt x="3134" y="1242"/>
                  </a:lnTo>
                  <a:lnTo>
                    <a:pt x="3133" y="1242"/>
                  </a:lnTo>
                  <a:lnTo>
                    <a:pt x="3131" y="1244"/>
                  </a:lnTo>
                  <a:lnTo>
                    <a:pt x="3129" y="1244"/>
                  </a:lnTo>
                  <a:lnTo>
                    <a:pt x="3128" y="1246"/>
                  </a:lnTo>
                  <a:lnTo>
                    <a:pt x="3128" y="1247"/>
                  </a:lnTo>
                  <a:lnTo>
                    <a:pt x="3126" y="1251"/>
                  </a:lnTo>
                  <a:lnTo>
                    <a:pt x="3124" y="1252"/>
                  </a:lnTo>
                  <a:lnTo>
                    <a:pt x="3124" y="1254"/>
                  </a:lnTo>
                  <a:lnTo>
                    <a:pt x="3123" y="1257"/>
                  </a:lnTo>
                  <a:lnTo>
                    <a:pt x="3119" y="1257"/>
                  </a:lnTo>
                  <a:lnTo>
                    <a:pt x="3118" y="1259"/>
                  </a:lnTo>
                  <a:lnTo>
                    <a:pt x="3113" y="1259"/>
                  </a:lnTo>
                  <a:lnTo>
                    <a:pt x="3110" y="1257"/>
                  </a:lnTo>
                  <a:lnTo>
                    <a:pt x="3106" y="1257"/>
                  </a:lnTo>
                  <a:lnTo>
                    <a:pt x="3105" y="1259"/>
                  </a:lnTo>
                  <a:lnTo>
                    <a:pt x="3103" y="1260"/>
                  </a:lnTo>
                  <a:lnTo>
                    <a:pt x="3103" y="1262"/>
                  </a:lnTo>
                  <a:lnTo>
                    <a:pt x="3101" y="1264"/>
                  </a:lnTo>
                  <a:lnTo>
                    <a:pt x="3101" y="1265"/>
                  </a:lnTo>
                  <a:lnTo>
                    <a:pt x="3101" y="1272"/>
                  </a:lnTo>
                  <a:lnTo>
                    <a:pt x="3101" y="1278"/>
                  </a:lnTo>
                  <a:lnTo>
                    <a:pt x="3101" y="1296"/>
                  </a:lnTo>
                  <a:lnTo>
                    <a:pt x="3101" y="1298"/>
                  </a:lnTo>
                  <a:lnTo>
                    <a:pt x="3101" y="1298"/>
                  </a:lnTo>
                  <a:lnTo>
                    <a:pt x="3101" y="1301"/>
                  </a:lnTo>
                  <a:lnTo>
                    <a:pt x="3101" y="1305"/>
                  </a:lnTo>
                  <a:lnTo>
                    <a:pt x="3101" y="1308"/>
                  </a:lnTo>
                  <a:lnTo>
                    <a:pt x="3101" y="1311"/>
                  </a:lnTo>
                  <a:lnTo>
                    <a:pt x="3101" y="1314"/>
                  </a:lnTo>
                  <a:lnTo>
                    <a:pt x="3100" y="1318"/>
                  </a:lnTo>
                  <a:lnTo>
                    <a:pt x="3100" y="1321"/>
                  </a:lnTo>
                  <a:lnTo>
                    <a:pt x="3098" y="1324"/>
                  </a:lnTo>
                  <a:lnTo>
                    <a:pt x="3096" y="1326"/>
                  </a:lnTo>
                  <a:lnTo>
                    <a:pt x="3095" y="1327"/>
                  </a:lnTo>
                  <a:lnTo>
                    <a:pt x="3095" y="1329"/>
                  </a:lnTo>
                  <a:lnTo>
                    <a:pt x="3096" y="1332"/>
                  </a:lnTo>
                  <a:lnTo>
                    <a:pt x="3096" y="1336"/>
                  </a:lnTo>
                  <a:lnTo>
                    <a:pt x="3095" y="1337"/>
                  </a:lnTo>
                  <a:lnTo>
                    <a:pt x="3095" y="1339"/>
                  </a:lnTo>
                  <a:lnTo>
                    <a:pt x="3093" y="1341"/>
                  </a:lnTo>
                  <a:lnTo>
                    <a:pt x="3092" y="1342"/>
                  </a:lnTo>
                  <a:lnTo>
                    <a:pt x="3092" y="1344"/>
                  </a:lnTo>
                  <a:lnTo>
                    <a:pt x="3092" y="1346"/>
                  </a:lnTo>
                  <a:lnTo>
                    <a:pt x="3090" y="1347"/>
                  </a:lnTo>
                  <a:lnTo>
                    <a:pt x="3090" y="1347"/>
                  </a:lnTo>
                  <a:lnTo>
                    <a:pt x="3088" y="1349"/>
                  </a:lnTo>
                  <a:lnTo>
                    <a:pt x="3088" y="1349"/>
                  </a:lnTo>
                  <a:lnTo>
                    <a:pt x="3087" y="1350"/>
                  </a:lnTo>
                  <a:lnTo>
                    <a:pt x="3085" y="1352"/>
                  </a:lnTo>
                  <a:lnTo>
                    <a:pt x="3082" y="1354"/>
                  </a:lnTo>
                  <a:lnTo>
                    <a:pt x="3080" y="1354"/>
                  </a:lnTo>
                  <a:lnTo>
                    <a:pt x="3078" y="1354"/>
                  </a:lnTo>
                  <a:lnTo>
                    <a:pt x="3077" y="1354"/>
                  </a:lnTo>
                  <a:lnTo>
                    <a:pt x="3077" y="1355"/>
                  </a:lnTo>
                  <a:lnTo>
                    <a:pt x="3077" y="1357"/>
                  </a:lnTo>
                  <a:lnTo>
                    <a:pt x="3074" y="1360"/>
                  </a:lnTo>
                  <a:lnTo>
                    <a:pt x="3070" y="1365"/>
                  </a:lnTo>
                  <a:lnTo>
                    <a:pt x="3070" y="1367"/>
                  </a:lnTo>
                  <a:lnTo>
                    <a:pt x="3069" y="1368"/>
                  </a:lnTo>
                  <a:lnTo>
                    <a:pt x="3069" y="1370"/>
                  </a:lnTo>
                  <a:lnTo>
                    <a:pt x="3069" y="1372"/>
                  </a:lnTo>
                  <a:lnTo>
                    <a:pt x="3067" y="1373"/>
                  </a:lnTo>
                  <a:lnTo>
                    <a:pt x="3065" y="1375"/>
                  </a:lnTo>
                  <a:lnTo>
                    <a:pt x="3064" y="1375"/>
                  </a:lnTo>
                  <a:lnTo>
                    <a:pt x="3060" y="1375"/>
                  </a:lnTo>
                  <a:lnTo>
                    <a:pt x="3059" y="1375"/>
                  </a:lnTo>
                  <a:lnTo>
                    <a:pt x="3057" y="1373"/>
                  </a:lnTo>
                  <a:lnTo>
                    <a:pt x="3056" y="1372"/>
                  </a:lnTo>
                  <a:lnTo>
                    <a:pt x="3054" y="1372"/>
                  </a:lnTo>
                  <a:lnTo>
                    <a:pt x="3052" y="1370"/>
                  </a:lnTo>
                  <a:lnTo>
                    <a:pt x="3051" y="1367"/>
                  </a:lnTo>
                  <a:lnTo>
                    <a:pt x="3051" y="1365"/>
                  </a:lnTo>
                  <a:lnTo>
                    <a:pt x="3051" y="1364"/>
                  </a:lnTo>
                  <a:lnTo>
                    <a:pt x="3049" y="1359"/>
                  </a:lnTo>
                  <a:lnTo>
                    <a:pt x="3046" y="1354"/>
                  </a:lnTo>
                  <a:lnTo>
                    <a:pt x="3044" y="1349"/>
                  </a:lnTo>
                  <a:lnTo>
                    <a:pt x="3041" y="1344"/>
                  </a:lnTo>
                  <a:lnTo>
                    <a:pt x="3039" y="1339"/>
                  </a:lnTo>
                  <a:lnTo>
                    <a:pt x="3038" y="1339"/>
                  </a:lnTo>
                  <a:lnTo>
                    <a:pt x="3036" y="1337"/>
                  </a:lnTo>
                  <a:lnTo>
                    <a:pt x="3034" y="1334"/>
                  </a:lnTo>
                  <a:lnTo>
                    <a:pt x="3033" y="1332"/>
                  </a:lnTo>
                  <a:lnTo>
                    <a:pt x="3031" y="1331"/>
                  </a:lnTo>
                  <a:lnTo>
                    <a:pt x="3029" y="1327"/>
                  </a:lnTo>
                  <a:lnTo>
                    <a:pt x="3029" y="1323"/>
                  </a:lnTo>
                  <a:lnTo>
                    <a:pt x="3028" y="1319"/>
                  </a:lnTo>
                  <a:lnTo>
                    <a:pt x="3029" y="1316"/>
                  </a:lnTo>
                  <a:lnTo>
                    <a:pt x="3029" y="1313"/>
                  </a:lnTo>
                  <a:lnTo>
                    <a:pt x="3029" y="1309"/>
                  </a:lnTo>
                  <a:lnTo>
                    <a:pt x="3029" y="1306"/>
                  </a:lnTo>
                  <a:lnTo>
                    <a:pt x="3028" y="1303"/>
                  </a:lnTo>
                  <a:lnTo>
                    <a:pt x="3028" y="1303"/>
                  </a:lnTo>
                  <a:lnTo>
                    <a:pt x="3026" y="1301"/>
                  </a:lnTo>
                  <a:lnTo>
                    <a:pt x="3026" y="1300"/>
                  </a:lnTo>
                  <a:lnTo>
                    <a:pt x="3024" y="1298"/>
                  </a:lnTo>
                  <a:lnTo>
                    <a:pt x="3023" y="1296"/>
                  </a:lnTo>
                  <a:lnTo>
                    <a:pt x="3021" y="1295"/>
                  </a:lnTo>
                  <a:lnTo>
                    <a:pt x="3020" y="1291"/>
                  </a:lnTo>
                  <a:lnTo>
                    <a:pt x="3018" y="1290"/>
                  </a:lnTo>
                  <a:lnTo>
                    <a:pt x="3018" y="1288"/>
                  </a:lnTo>
                  <a:lnTo>
                    <a:pt x="3018" y="1287"/>
                  </a:lnTo>
                  <a:lnTo>
                    <a:pt x="3018" y="1285"/>
                  </a:lnTo>
                  <a:lnTo>
                    <a:pt x="3016" y="1283"/>
                  </a:lnTo>
                  <a:lnTo>
                    <a:pt x="3016" y="1280"/>
                  </a:lnTo>
                  <a:lnTo>
                    <a:pt x="3015" y="1278"/>
                  </a:lnTo>
                  <a:lnTo>
                    <a:pt x="3013" y="1278"/>
                  </a:lnTo>
                  <a:lnTo>
                    <a:pt x="3013" y="1275"/>
                  </a:lnTo>
                  <a:lnTo>
                    <a:pt x="3011" y="1270"/>
                  </a:lnTo>
                  <a:lnTo>
                    <a:pt x="3011" y="1267"/>
                  </a:lnTo>
                  <a:lnTo>
                    <a:pt x="3011" y="1265"/>
                  </a:lnTo>
                  <a:lnTo>
                    <a:pt x="3011" y="1264"/>
                  </a:lnTo>
                  <a:lnTo>
                    <a:pt x="3010" y="1262"/>
                  </a:lnTo>
                  <a:lnTo>
                    <a:pt x="3008" y="1260"/>
                  </a:lnTo>
                  <a:lnTo>
                    <a:pt x="3008" y="1259"/>
                  </a:lnTo>
                  <a:lnTo>
                    <a:pt x="3006" y="1259"/>
                  </a:lnTo>
                  <a:lnTo>
                    <a:pt x="3005" y="1257"/>
                  </a:lnTo>
                  <a:lnTo>
                    <a:pt x="3003" y="1255"/>
                  </a:lnTo>
                  <a:lnTo>
                    <a:pt x="3002" y="1252"/>
                  </a:lnTo>
                  <a:lnTo>
                    <a:pt x="3000" y="1251"/>
                  </a:lnTo>
                  <a:lnTo>
                    <a:pt x="2998" y="1249"/>
                  </a:lnTo>
                  <a:lnTo>
                    <a:pt x="2998" y="1246"/>
                  </a:lnTo>
                  <a:lnTo>
                    <a:pt x="2998" y="1242"/>
                  </a:lnTo>
                  <a:lnTo>
                    <a:pt x="2998" y="1237"/>
                  </a:lnTo>
                  <a:lnTo>
                    <a:pt x="2998" y="1236"/>
                  </a:lnTo>
                  <a:lnTo>
                    <a:pt x="2998" y="1236"/>
                  </a:lnTo>
                  <a:lnTo>
                    <a:pt x="2997" y="1233"/>
                  </a:lnTo>
                  <a:lnTo>
                    <a:pt x="2995" y="1229"/>
                  </a:lnTo>
                  <a:lnTo>
                    <a:pt x="2995" y="1226"/>
                  </a:lnTo>
                  <a:lnTo>
                    <a:pt x="2995" y="1221"/>
                  </a:lnTo>
                  <a:lnTo>
                    <a:pt x="2995" y="1218"/>
                  </a:lnTo>
                  <a:lnTo>
                    <a:pt x="2995" y="1215"/>
                  </a:lnTo>
                  <a:lnTo>
                    <a:pt x="2997" y="1213"/>
                  </a:lnTo>
                  <a:lnTo>
                    <a:pt x="2997" y="1211"/>
                  </a:lnTo>
                  <a:lnTo>
                    <a:pt x="2997" y="1205"/>
                  </a:lnTo>
                  <a:lnTo>
                    <a:pt x="2997" y="1200"/>
                  </a:lnTo>
                  <a:lnTo>
                    <a:pt x="2997" y="1198"/>
                  </a:lnTo>
                  <a:lnTo>
                    <a:pt x="2997" y="1197"/>
                  </a:lnTo>
                  <a:lnTo>
                    <a:pt x="2995" y="1195"/>
                  </a:lnTo>
                  <a:lnTo>
                    <a:pt x="2995" y="1192"/>
                  </a:lnTo>
                  <a:lnTo>
                    <a:pt x="2993" y="1190"/>
                  </a:lnTo>
                  <a:lnTo>
                    <a:pt x="2992" y="1187"/>
                  </a:lnTo>
                  <a:lnTo>
                    <a:pt x="2992" y="1183"/>
                  </a:lnTo>
                  <a:lnTo>
                    <a:pt x="2992" y="1180"/>
                  </a:lnTo>
                  <a:lnTo>
                    <a:pt x="2992" y="1177"/>
                  </a:lnTo>
                  <a:lnTo>
                    <a:pt x="2990" y="1174"/>
                  </a:lnTo>
                  <a:lnTo>
                    <a:pt x="2988" y="1172"/>
                  </a:lnTo>
                  <a:lnTo>
                    <a:pt x="2988" y="1170"/>
                  </a:lnTo>
                  <a:lnTo>
                    <a:pt x="2985" y="1169"/>
                  </a:lnTo>
                  <a:lnTo>
                    <a:pt x="2984" y="1167"/>
                  </a:lnTo>
                  <a:lnTo>
                    <a:pt x="2980" y="1167"/>
                  </a:lnTo>
                  <a:lnTo>
                    <a:pt x="2979" y="1167"/>
                  </a:lnTo>
                  <a:lnTo>
                    <a:pt x="2979" y="1169"/>
                  </a:lnTo>
                  <a:lnTo>
                    <a:pt x="2977" y="1170"/>
                  </a:lnTo>
                  <a:lnTo>
                    <a:pt x="2977" y="1172"/>
                  </a:lnTo>
                  <a:lnTo>
                    <a:pt x="2975" y="1172"/>
                  </a:lnTo>
                  <a:lnTo>
                    <a:pt x="2975" y="1174"/>
                  </a:lnTo>
                  <a:lnTo>
                    <a:pt x="2972" y="1175"/>
                  </a:lnTo>
                  <a:lnTo>
                    <a:pt x="2969" y="1175"/>
                  </a:lnTo>
                  <a:lnTo>
                    <a:pt x="2967" y="1177"/>
                  </a:lnTo>
                  <a:lnTo>
                    <a:pt x="2967" y="1177"/>
                  </a:lnTo>
                  <a:lnTo>
                    <a:pt x="2966" y="1179"/>
                  </a:lnTo>
                  <a:lnTo>
                    <a:pt x="2966" y="1180"/>
                  </a:lnTo>
                  <a:lnTo>
                    <a:pt x="2964" y="1180"/>
                  </a:lnTo>
                  <a:lnTo>
                    <a:pt x="2962" y="1180"/>
                  </a:lnTo>
                  <a:lnTo>
                    <a:pt x="2961" y="1180"/>
                  </a:lnTo>
                  <a:lnTo>
                    <a:pt x="2957" y="1180"/>
                  </a:lnTo>
                  <a:lnTo>
                    <a:pt x="2956" y="1180"/>
                  </a:lnTo>
                  <a:lnTo>
                    <a:pt x="2954" y="1179"/>
                  </a:lnTo>
                  <a:lnTo>
                    <a:pt x="2954" y="1177"/>
                  </a:lnTo>
                  <a:lnTo>
                    <a:pt x="2952" y="1177"/>
                  </a:lnTo>
                  <a:lnTo>
                    <a:pt x="2949" y="1175"/>
                  </a:lnTo>
                  <a:lnTo>
                    <a:pt x="2946" y="1174"/>
                  </a:lnTo>
                  <a:lnTo>
                    <a:pt x="2944" y="1170"/>
                  </a:lnTo>
                  <a:lnTo>
                    <a:pt x="2943" y="1169"/>
                  </a:lnTo>
                  <a:lnTo>
                    <a:pt x="2941" y="1167"/>
                  </a:lnTo>
                  <a:lnTo>
                    <a:pt x="2941" y="1165"/>
                  </a:lnTo>
                  <a:lnTo>
                    <a:pt x="2939" y="1164"/>
                  </a:lnTo>
                  <a:lnTo>
                    <a:pt x="2939" y="1164"/>
                  </a:lnTo>
                  <a:lnTo>
                    <a:pt x="2938" y="1164"/>
                  </a:lnTo>
                  <a:lnTo>
                    <a:pt x="2936" y="1162"/>
                  </a:lnTo>
                  <a:lnTo>
                    <a:pt x="2934" y="1162"/>
                  </a:lnTo>
                  <a:lnTo>
                    <a:pt x="2933" y="1162"/>
                  </a:lnTo>
                  <a:lnTo>
                    <a:pt x="2931" y="1161"/>
                  </a:lnTo>
                  <a:lnTo>
                    <a:pt x="2931" y="1159"/>
                  </a:lnTo>
                  <a:lnTo>
                    <a:pt x="2931" y="1157"/>
                  </a:lnTo>
                  <a:lnTo>
                    <a:pt x="2931" y="1156"/>
                  </a:lnTo>
                  <a:lnTo>
                    <a:pt x="2933" y="1156"/>
                  </a:lnTo>
                  <a:lnTo>
                    <a:pt x="2934" y="1154"/>
                  </a:lnTo>
                  <a:lnTo>
                    <a:pt x="2938" y="1152"/>
                  </a:lnTo>
                  <a:lnTo>
                    <a:pt x="2941" y="1152"/>
                  </a:lnTo>
                  <a:lnTo>
                    <a:pt x="2944" y="1152"/>
                  </a:lnTo>
                  <a:lnTo>
                    <a:pt x="2946" y="1152"/>
                  </a:lnTo>
                  <a:lnTo>
                    <a:pt x="2949" y="1152"/>
                  </a:lnTo>
                  <a:lnTo>
                    <a:pt x="2948" y="1152"/>
                  </a:lnTo>
                  <a:lnTo>
                    <a:pt x="2944" y="1151"/>
                  </a:lnTo>
                  <a:lnTo>
                    <a:pt x="2943" y="1149"/>
                  </a:lnTo>
                  <a:lnTo>
                    <a:pt x="2939" y="1149"/>
                  </a:lnTo>
                  <a:lnTo>
                    <a:pt x="2938" y="1147"/>
                  </a:lnTo>
                  <a:lnTo>
                    <a:pt x="2936" y="1147"/>
                  </a:lnTo>
                  <a:lnTo>
                    <a:pt x="2933" y="1146"/>
                  </a:lnTo>
                  <a:lnTo>
                    <a:pt x="2930" y="1146"/>
                  </a:lnTo>
                  <a:lnTo>
                    <a:pt x="2926" y="1146"/>
                  </a:lnTo>
                  <a:lnTo>
                    <a:pt x="2925" y="1146"/>
                  </a:lnTo>
                  <a:lnTo>
                    <a:pt x="2925" y="1146"/>
                  </a:lnTo>
                  <a:lnTo>
                    <a:pt x="2923" y="1146"/>
                  </a:lnTo>
                  <a:lnTo>
                    <a:pt x="2923" y="1144"/>
                  </a:lnTo>
                  <a:lnTo>
                    <a:pt x="2921" y="1143"/>
                  </a:lnTo>
                  <a:lnTo>
                    <a:pt x="2921" y="1141"/>
                  </a:lnTo>
                  <a:lnTo>
                    <a:pt x="2920" y="1139"/>
                  </a:lnTo>
                  <a:lnTo>
                    <a:pt x="2918" y="1139"/>
                  </a:lnTo>
                  <a:lnTo>
                    <a:pt x="2916" y="1139"/>
                  </a:lnTo>
                  <a:lnTo>
                    <a:pt x="2915" y="1139"/>
                  </a:lnTo>
                  <a:lnTo>
                    <a:pt x="2915" y="1136"/>
                  </a:lnTo>
                  <a:lnTo>
                    <a:pt x="2913" y="1133"/>
                  </a:lnTo>
                  <a:lnTo>
                    <a:pt x="2912" y="1129"/>
                  </a:lnTo>
                  <a:lnTo>
                    <a:pt x="2910" y="1128"/>
                  </a:lnTo>
                  <a:lnTo>
                    <a:pt x="2908" y="1128"/>
                  </a:lnTo>
                  <a:lnTo>
                    <a:pt x="2907" y="1128"/>
                  </a:lnTo>
                  <a:lnTo>
                    <a:pt x="2905" y="1126"/>
                  </a:lnTo>
                  <a:lnTo>
                    <a:pt x="2903" y="1126"/>
                  </a:lnTo>
                  <a:lnTo>
                    <a:pt x="2903" y="1125"/>
                  </a:lnTo>
                  <a:lnTo>
                    <a:pt x="2902" y="1123"/>
                  </a:lnTo>
                  <a:lnTo>
                    <a:pt x="2900" y="1120"/>
                  </a:lnTo>
                  <a:lnTo>
                    <a:pt x="2898" y="1118"/>
                  </a:lnTo>
                  <a:lnTo>
                    <a:pt x="2897" y="1116"/>
                  </a:lnTo>
                  <a:lnTo>
                    <a:pt x="2895" y="1116"/>
                  </a:lnTo>
                  <a:lnTo>
                    <a:pt x="2894" y="1115"/>
                  </a:lnTo>
                  <a:lnTo>
                    <a:pt x="2892" y="1113"/>
                  </a:lnTo>
                  <a:lnTo>
                    <a:pt x="2890" y="1111"/>
                  </a:lnTo>
                  <a:lnTo>
                    <a:pt x="2889" y="1110"/>
                  </a:lnTo>
                  <a:lnTo>
                    <a:pt x="2885" y="1108"/>
                  </a:lnTo>
                  <a:lnTo>
                    <a:pt x="2867" y="1108"/>
                  </a:lnTo>
                  <a:lnTo>
                    <a:pt x="2848" y="1111"/>
                  </a:lnTo>
                  <a:lnTo>
                    <a:pt x="2822" y="1111"/>
                  </a:lnTo>
                  <a:lnTo>
                    <a:pt x="2820" y="1111"/>
                  </a:lnTo>
                  <a:lnTo>
                    <a:pt x="2818" y="1110"/>
                  </a:lnTo>
                  <a:lnTo>
                    <a:pt x="2815" y="1110"/>
                  </a:lnTo>
                  <a:lnTo>
                    <a:pt x="2799" y="1110"/>
                  </a:lnTo>
                  <a:lnTo>
                    <a:pt x="2797" y="1108"/>
                  </a:lnTo>
                  <a:lnTo>
                    <a:pt x="2795" y="1107"/>
                  </a:lnTo>
                  <a:lnTo>
                    <a:pt x="2794" y="1107"/>
                  </a:lnTo>
                  <a:lnTo>
                    <a:pt x="2792" y="1107"/>
                  </a:lnTo>
                  <a:lnTo>
                    <a:pt x="2790" y="1105"/>
                  </a:lnTo>
                  <a:lnTo>
                    <a:pt x="2790" y="1103"/>
                  </a:lnTo>
                  <a:lnTo>
                    <a:pt x="2790" y="1103"/>
                  </a:lnTo>
                  <a:lnTo>
                    <a:pt x="2789" y="1102"/>
                  </a:lnTo>
                  <a:lnTo>
                    <a:pt x="2787" y="1100"/>
                  </a:lnTo>
                  <a:lnTo>
                    <a:pt x="2785" y="1100"/>
                  </a:lnTo>
                  <a:lnTo>
                    <a:pt x="2782" y="1100"/>
                  </a:lnTo>
                  <a:lnTo>
                    <a:pt x="2781" y="1102"/>
                  </a:lnTo>
                  <a:lnTo>
                    <a:pt x="2779" y="1102"/>
                  </a:lnTo>
                  <a:lnTo>
                    <a:pt x="2764" y="1102"/>
                  </a:lnTo>
                  <a:lnTo>
                    <a:pt x="2761" y="1102"/>
                  </a:lnTo>
                  <a:lnTo>
                    <a:pt x="2759" y="1100"/>
                  </a:lnTo>
                  <a:lnTo>
                    <a:pt x="2758" y="1100"/>
                  </a:lnTo>
                  <a:lnTo>
                    <a:pt x="2756" y="1098"/>
                  </a:lnTo>
                  <a:lnTo>
                    <a:pt x="2756" y="1098"/>
                  </a:lnTo>
                  <a:lnTo>
                    <a:pt x="2754" y="1095"/>
                  </a:lnTo>
                  <a:lnTo>
                    <a:pt x="2754" y="1093"/>
                  </a:lnTo>
                  <a:lnTo>
                    <a:pt x="2754" y="1092"/>
                  </a:lnTo>
                  <a:lnTo>
                    <a:pt x="2754" y="1090"/>
                  </a:lnTo>
                  <a:lnTo>
                    <a:pt x="2753" y="1087"/>
                  </a:lnTo>
                  <a:lnTo>
                    <a:pt x="2749" y="1084"/>
                  </a:lnTo>
                  <a:lnTo>
                    <a:pt x="2748" y="1082"/>
                  </a:lnTo>
                  <a:lnTo>
                    <a:pt x="2746" y="1082"/>
                  </a:lnTo>
                  <a:lnTo>
                    <a:pt x="2743" y="1080"/>
                  </a:lnTo>
                  <a:lnTo>
                    <a:pt x="2740" y="1080"/>
                  </a:lnTo>
                  <a:lnTo>
                    <a:pt x="2736" y="1080"/>
                  </a:lnTo>
                  <a:lnTo>
                    <a:pt x="2735" y="1082"/>
                  </a:lnTo>
                  <a:lnTo>
                    <a:pt x="2733" y="1082"/>
                  </a:lnTo>
                  <a:lnTo>
                    <a:pt x="2730" y="1082"/>
                  </a:lnTo>
                  <a:lnTo>
                    <a:pt x="2727" y="1082"/>
                  </a:lnTo>
                  <a:lnTo>
                    <a:pt x="2725" y="1084"/>
                  </a:lnTo>
                  <a:lnTo>
                    <a:pt x="2723" y="1084"/>
                  </a:lnTo>
                  <a:lnTo>
                    <a:pt x="2718" y="1084"/>
                  </a:lnTo>
                  <a:lnTo>
                    <a:pt x="2715" y="1084"/>
                  </a:lnTo>
                  <a:lnTo>
                    <a:pt x="2710" y="1084"/>
                  </a:lnTo>
                  <a:lnTo>
                    <a:pt x="2707" y="1082"/>
                  </a:lnTo>
                  <a:lnTo>
                    <a:pt x="2705" y="1082"/>
                  </a:lnTo>
                  <a:lnTo>
                    <a:pt x="2704" y="1082"/>
                  </a:lnTo>
                  <a:lnTo>
                    <a:pt x="2700" y="1082"/>
                  </a:lnTo>
                  <a:lnTo>
                    <a:pt x="2699" y="1082"/>
                  </a:lnTo>
                  <a:lnTo>
                    <a:pt x="2697" y="1082"/>
                  </a:lnTo>
                  <a:lnTo>
                    <a:pt x="2694" y="1080"/>
                  </a:lnTo>
                  <a:lnTo>
                    <a:pt x="2692" y="1079"/>
                  </a:lnTo>
                  <a:lnTo>
                    <a:pt x="2691" y="1077"/>
                  </a:lnTo>
                  <a:lnTo>
                    <a:pt x="2687" y="1075"/>
                  </a:lnTo>
                  <a:lnTo>
                    <a:pt x="2684" y="1074"/>
                  </a:lnTo>
                  <a:lnTo>
                    <a:pt x="2682" y="1071"/>
                  </a:lnTo>
                  <a:lnTo>
                    <a:pt x="2681" y="1069"/>
                  </a:lnTo>
                  <a:lnTo>
                    <a:pt x="2677" y="1067"/>
                  </a:lnTo>
                  <a:lnTo>
                    <a:pt x="2674" y="1066"/>
                  </a:lnTo>
                  <a:lnTo>
                    <a:pt x="2671" y="1064"/>
                  </a:lnTo>
                  <a:lnTo>
                    <a:pt x="2668" y="1062"/>
                  </a:lnTo>
                  <a:lnTo>
                    <a:pt x="2666" y="1061"/>
                  </a:lnTo>
                  <a:lnTo>
                    <a:pt x="2664" y="1059"/>
                  </a:lnTo>
                  <a:lnTo>
                    <a:pt x="2663" y="1056"/>
                  </a:lnTo>
                  <a:lnTo>
                    <a:pt x="2659" y="1051"/>
                  </a:lnTo>
                  <a:lnTo>
                    <a:pt x="2659" y="1049"/>
                  </a:lnTo>
                  <a:lnTo>
                    <a:pt x="2658" y="1048"/>
                  </a:lnTo>
                  <a:lnTo>
                    <a:pt x="2655" y="1044"/>
                  </a:lnTo>
                  <a:lnTo>
                    <a:pt x="2651" y="1041"/>
                  </a:lnTo>
                  <a:lnTo>
                    <a:pt x="2648" y="1038"/>
                  </a:lnTo>
                  <a:lnTo>
                    <a:pt x="2646" y="1036"/>
                  </a:lnTo>
                  <a:lnTo>
                    <a:pt x="2645" y="1035"/>
                  </a:lnTo>
                  <a:lnTo>
                    <a:pt x="2643" y="1031"/>
                  </a:lnTo>
                  <a:lnTo>
                    <a:pt x="2640" y="1031"/>
                  </a:lnTo>
                  <a:lnTo>
                    <a:pt x="2637" y="1030"/>
                  </a:lnTo>
                  <a:lnTo>
                    <a:pt x="2632" y="1030"/>
                  </a:lnTo>
                  <a:lnTo>
                    <a:pt x="2630" y="1030"/>
                  </a:lnTo>
                  <a:lnTo>
                    <a:pt x="2627" y="1030"/>
                  </a:lnTo>
                  <a:lnTo>
                    <a:pt x="2625" y="1031"/>
                  </a:lnTo>
                  <a:lnTo>
                    <a:pt x="2623" y="1033"/>
                  </a:lnTo>
                  <a:lnTo>
                    <a:pt x="2623" y="1035"/>
                  </a:lnTo>
                  <a:lnTo>
                    <a:pt x="2622" y="1036"/>
                  </a:lnTo>
                  <a:lnTo>
                    <a:pt x="2622" y="1039"/>
                  </a:lnTo>
                  <a:lnTo>
                    <a:pt x="2622" y="1041"/>
                  </a:lnTo>
                  <a:lnTo>
                    <a:pt x="2622" y="1044"/>
                  </a:lnTo>
                  <a:lnTo>
                    <a:pt x="2622" y="1046"/>
                  </a:lnTo>
                  <a:lnTo>
                    <a:pt x="2623" y="1048"/>
                  </a:lnTo>
                  <a:lnTo>
                    <a:pt x="2623" y="1049"/>
                  </a:lnTo>
                  <a:lnTo>
                    <a:pt x="2623" y="1051"/>
                  </a:lnTo>
                  <a:lnTo>
                    <a:pt x="2623" y="1054"/>
                  </a:lnTo>
                  <a:lnTo>
                    <a:pt x="2623" y="1056"/>
                  </a:lnTo>
                  <a:lnTo>
                    <a:pt x="2623" y="1056"/>
                  </a:lnTo>
                  <a:lnTo>
                    <a:pt x="2625" y="1057"/>
                  </a:lnTo>
                  <a:lnTo>
                    <a:pt x="2627" y="1059"/>
                  </a:lnTo>
                  <a:lnTo>
                    <a:pt x="2627" y="1059"/>
                  </a:lnTo>
                  <a:lnTo>
                    <a:pt x="2630" y="1062"/>
                  </a:lnTo>
                  <a:lnTo>
                    <a:pt x="2632" y="1066"/>
                  </a:lnTo>
                  <a:lnTo>
                    <a:pt x="2632" y="1069"/>
                  </a:lnTo>
                  <a:lnTo>
                    <a:pt x="2632" y="1072"/>
                  </a:lnTo>
                  <a:lnTo>
                    <a:pt x="2632" y="1074"/>
                  </a:lnTo>
                  <a:lnTo>
                    <a:pt x="2632" y="1075"/>
                  </a:lnTo>
                  <a:lnTo>
                    <a:pt x="2632" y="1077"/>
                  </a:lnTo>
                  <a:lnTo>
                    <a:pt x="2633" y="1077"/>
                  </a:lnTo>
                  <a:lnTo>
                    <a:pt x="2637" y="1077"/>
                  </a:lnTo>
                  <a:lnTo>
                    <a:pt x="2638" y="1079"/>
                  </a:lnTo>
                  <a:lnTo>
                    <a:pt x="2640" y="1079"/>
                  </a:lnTo>
                  <a:lnTo>
                    <a:pt x="2640" y="1079"/>
                  </a:lnTo>
                  <a:lnTo>
                    <a:pt x="2641" y="1079"/>
                  </a:lnTo>
                  <a:lnTo>
                    <a:pt x="2645" y="1080"/>
                  </a:lnTo>
                  <a:lnTo>
                    <a:pt x="2646" y="1080"/>
                  </a:lnTo>
                  <a:lnTo>
                    <a:pt x="2648" y="1082"/>
                  </a:lnTo>
                  <a:lnTo>
                    <a:pt x="2648" y="1084"/>
                  </a:lnTo>
                  <a:lnTo>
                    <a:pt x="2650" y="1084"/>
                  </a:lnTo>
                  <a:lnTo>
                    <a:pt x="2651" y="1084"/>
                  </a:lnTo>
                  <a:lnTo>
                    <a:pt x="2653" y="1085"/>
                  </a:lnTo>
                  <a:lnTo>
                    <a:pt x="2655" y="1087"/>
                  </a:lnTo>
                  <a:lnTo>
                    <a:pt x="2655" y="1103"/>
                  </a:lnTo>
                  <a:lnTo>
                    <a:pt x="2658" y="1103"/>
                  </a:lnTo>
                  <a:lnTo>
                    <a:pt x="2659" y="1103"/>
                  </a:lnTo>
                  <a:lnTo>
                    <a:pt x="2661" y="1103"/>
                  </a:lnTo>
                  <a:lnTo>
                    <a:pt x="2666" y="1103"/>
                  </a:lnTo>
                  <a:lnTo>
                    <a:pt x="2671" y="1103"/>
                  </a:lnTo>
                  <a:lnTo>
                    <a:pt x="2674" y="1105"/>
                  </a:lnTo>
                  <a:lnTo>
                    <a:pt x="2676" y="1107"/>
                  </a:lnTo>
                  <a:lnTo>
                    <a:pt x="2679" y="1107"/>
                  </a:lnTo>
                  <a:lnTo>
                    <a:pt x="2682" y="1107"/>
                  </a:lnTo>
                  <a:lnTo>
                    <a:pt x="2684" y="1107"/>
                  </a:lnTo>
                  <a:lnTo>
                    <a:pt x="2686" y="1107"/>
                  </a:lnTo>
                  <a:lnTo>
                    <a:pt x="2689" y="1107"/>
                  </a:lnTo>
                  <a:lnTo>
                    <a:pt x="2692" y="1107"/>
                  </a:lnTo>
                  <a:lnTo>
                    <a:pt x="2695" y="1107"/>
                  </a:lnTo>
                  <a:lnTo>
                    <a:pt x="2699" y="1107"/>
                  </a:lnTo>
                  <a:lnTo>
                    <a:pt x="2699" y="1107"/>
                  </a:lnTo>
                  <a:lnTo>
                    <a:pt x="2700" y="1108"/>
                  </a:lnTo>
                  <a:lnTo>
                    <a:pt x="2702" y="1110"/>
                  </a:lnTo>
                  <a:lnTo>
                    <a:pt x="2702" y="1110"/>
                  </a:lnTo>
                  <a:lnTo>
                    <a:pt x="2702" y="1111"/>
                  </a:lnTo>
                  <a:lnTo>
                    <a:pt x="2702" y="1113"/>
                  </a:lnTo>
                  <a:lnTo>
                    <a:pt x="2700" y="1113"/>
                  </a:lnTo>
                  <a:lnTo>
                    <a:pt x="2699" y="1115"/>
                  </a:lnTo>
                  <a:lnTo>
                    <a:pt x="2695" y="1115"/>
                  </a:lnTo>
                  <a:lnTo>
                    <a:pt x="2692" y="1115"/>
                  </a:lnTo>
                  <a:lnTo>
                    <a:pt x="2691" y="1115"/>
                  </a:lnTo>
                  <a:lnTo>
                    <a:pt x="2687" y="1115"/>
                  </a:lnTo>
                  <a:lnTo>
                    <a:pt x="2686" y="1113"/>
                  </a:lnTo>
                  <a:lnTo>
                    <a:pt x="2684" y="1111"/>
                  </a:lnTo>
                  <a:lnTo>
                    <a:pt x="2682" y="1111"/>
                  </a:lnTo>
                  <a:lnTo>
                    <a:pt x="2681" y="1111"/>
                  </a:lnTo>
                  <a:lnTo>
                    <a:pt x="2679" y="1111"/>
                  </a:lnTo>
                  <a:lnTo>
                    <a:pt x="2676" y="1113"/>
                  </a:lnTo>
                  <a:lnTo>
                    <a:pt x="2674" y="1115"/>
                  </a:lnTo>
                  <a:lnTo>
                    <a:pt x="2673" y="1115"/>
                  </a:lnTo>
                  <a:lnTo>
                    <a:pt x="2671" y="1115"/>
                  </a:lnTo>
                  <a:lnTo>
                    <a:pt x="2671" y="1116"/>
                  </a:lnTo>
                  <a:lnTo>
                    <a:pt x="2671" y="1116"/>
                  </a:lnTo>
                  <a:lnTo>
                    <a:pt x="2671" y="1118"/>
                  </a:lnTo>
                  <a:lnTo>
                    <a:pt x="2671" y="1121"/>
                  </a:lnTo>
                  <a:lnTo>
                    <a:pt x="2671" y="1123"/>
                  </a:lnTo>
                  <a:lnTo>
                    <a:pt x="2673" y="1125"/>
                  </a:lnTo>
                  <a:lnTo>
                    <a:pt x="2674" y="1125"/>
                  </a:lnTo>
                  <a:lnTo>
                    <a:pt x="2676" y="1126"/>
                  </a:lnTo>
                  <a:lnTo>
                    <a:pt x="2677" y="1128"/>
                  </a:lnTo>
                  <a:lnTo>
                    <a:pt x="2679" y="1129"/>
                  </a:lnTo>
                  <a:lnTo>
                    <a:pt x="2682" y="1131"/>
                  </a:lnTo>
                  <a:lnTo>
                    <a:pt x="2684" y="1129"/>
                  </a:lnTo>
                  <a:lnTo>
                    <a:pt x="2686" y="1129"/>
                  </a:lnTo>
                  <a:lnTo>
                    <a:pt x="2686" y="1128"/>
                  </a:lnTo>
                  <a:lnTo>
                    <a:pt x="2687" y="1126"/>
                  </a:lnTo>
                  <a:lnTo>
                    <a:pt x="2689" y="1125"/>
                  </a:lnTo>
                  <a:lnTo>
                    <a:pt x="2692" y="1123"/>
                  </a:lnTo>
                  <a:lnTo>
                    <a:pt x="2694" y="1121"/>
                  </a:lnTo>
                  <a:lnTo>
                    <a:pt x="2695" y="1120"/>
                  </a:lnTo>
                  <a:lnTo>
                    <a:pt x="2697" y="1120"/>
                  </a:lnTo>
                  <a:lnTo>
                    <a:pt x="2700" y="1121"/>
                  </a:lnTo>
                  <a:lnTo>
                    <a:pt x="2704" y="1121"/>
                  </a:lnTo>
                  <a:lnTo>
                    <a:pt x="2705" y="1123"/>
                  </a:lnTo>
                  <a:lnTo>
                    <a:pt x="2707" y="1123"/>
                  </a:lnTo>
                  <a:lnTo>
                    <a:pt x="2710" y="1123"/>
                  </a:lnTo>
                  <a:lnTo>
                    <a:pt x="2713" y="1123"/>
                  </a:lnTo>
                  <a:lnTo>
                    <a:pt x="2718" y="1123"/>
                  </a:lnTo>
                  <a:lnTo>
                    <a:pt x="2722" y="1125"/>
                  </a:lnTo>
                  <a:lnTo>
                    <a:pt x="2723" y="1125"/>
                  </a:lnTo>
                  <a:lnTo>
                    <a:pt x="2725" y="1121"/>
                  </a:lnTo>
                  <a:lnTo>
                    <a:pt x="2725" y="1118"/>
                  </a:lnTo>
                  <a:lnTo>
                    <a:pt x="2725" y="1115"/>
                  </a:lnTo>
                  <a:lnTo>
                    <a:pt x="2725" y="1111"/>
                  </a:lnTo>
                  <a:lnTo>
                    <a:pt x="2725" y="1108"/>
                  </a:lnTo>
                  <a:lnTo>
                    <a:pt x="2725" y="1107"/>
                  </a:lnTo>
                  <a:lnTo>
                    <a:pt x="2727" y="1103"/>
                  </a:lnTo>
                  <a:lnTo>
                    <a:pt x="2728" y="1102"/>
                  </a:lnTo>
                  <a:lnTo>
                    <a:pt x="2731" y="1100"/>
                  </a:lnTo>
                  <a:lnTo>
                    <a:pt x="2735" y="1098"/>
                  </a:lnTo>
                  <a:lnTo>
                    <a:pt x="2736" y="1098"/>
                  </a:lnTo>
                  <a:lnTo>
                    <a:pt x="2736" y="1095"/>
                  </a:lnTo>
                  <a:lnTo>
                    <a:pt x="2738" y="1097"/>
                  </a:lnTo>
                  <a:lnTo>
                    <a:pt x="2740" y="1098"/>
                  </a:lnTo>
                  <a:lnTo>
                    <a:pt x="2741" y="1102"/>
                  </a:lnTo>
                  <a:lnTo>
                    <a:pt x="2741" y="1116"/>
                  </a:lnTo>
                  <a:lnTo>
                    <a:pt x="2743" y="1118"/>
                  </a:lnTo>
                  <a:lnTo>
                    <a:pt x="2745" y="1120"/>
                  </a:lnTo>
                  <a:lnTo>
                    <a:pt x="2746" y="1121"/>
                  </a:lnTo>
                  <a:lnTo>
                    <a:pt x="2746" y="1121"/>
                  </a:lnTo>
                  <a:lnTo>
                    <a:pt x="2748" y="1121"/>
                  </a:lnTo>
                  <a:lnTo>
                    <a:pt x="2748" y="1123"/>
                  </a:lnTo>
                  <a:lnTo>
                    <a:pt x="2748" y="1125"/>
                  </a:lnTo>
                  <a:lnTo>
                    <a:pt x="2748" y="1128"/>
                  </a:lnTo>
                  <a:lnTo>
                    <a:pt x="2749" y="1133"/>
                  </a:lnTo>
                  <a:lnTo>
                    <a:pt x="2751" y="1131"/>
                  </a:lnTo>
                  <a:lnTo>
                    <a:pt x="2753" y="1129"/>
                  </a:lnTo>
                  <a:lnTo>
                    <a:pt x="2754" y="1126"/>
                  </a:lnTo>
                  <a:lnTo>
                    <a:pt x="2754" y="1125"/>
                  </a:lnTo>
                  <a:lnTo>
                    <a:pt x="2754" y="1121"/>
                  </a:lnTo>
                  <a:lnTo>
                    <a:pt x="2754" y="1120"/>
                  </a:lnTo>
                  <a:lnTo>
                    <a:pt x="2759" y="1120"/>
                  </a:lnTo>
                  <a:lnTo>
                    <a:pt x="2763" y="1120"/>
                  </a:lnTo>
                  <a:lnTo>
                    <a:pt x="2763" y="1121"/>
                  </a:lnTo>
                  <a:lnTo>
                    <a:pt x="2766" y="1121"/>
                  </a:lnTo>
                  <a:lnTo>
                    <a:pt x="2766" y="1123"/>
                  </a:lnTo>
                  <a:lnTo>
                    <a:pt x="2767" y="1126"/>
                  </a:lnTo>
                  <a:lnTo>
                    <a:pt x="2767" y="1128"/>
                  </a:lnTo>
                  <a:lnTo>
                    <a:pt x="2766" y="1129"/>
                  </a:lnTo>
                  <a:lnTo>
                    <a:pt x="2764" y="1133"/>
                  </a:lnTo>
                  <a:lnTo>
                    <a:pt x="2764" y="1134"/>
                  </a:lnTo>
                  <a:lnTo>
                    <a:pt x="2764" y="1136"/>
                  </a:lnTo>
                  <a:lnTo>
                    <a:pt x="2766" y="1136"/>
                  </a:lnTo>
                  <a:lnTo>
                    <a:pt x="2767" y="1136"/>
                  </a:lnTo>
                  <a:lnTo>
                    <a:pt x="2769" y="1136"/>
                  </a:lnTo>
                  <a:lnTo>
                    <a:pt x="2771" y="1136"/>
                  </a:lnTo>
                  <a:lnTo>
                    <a:pt x="2774" y="1138"/>
                  </a:lnTo>
                  <a:lnTo>
                    <a:pt x="2777" y="1139"/>
                  </a:lnTo>
                  <a:lnTo>
                    <a:pt x="2779" y="1141"/>
                  </a:lnTo>
                  <a:lnTo>
                    <a:pt x="2781" y="1143"/>
                  </a:lnTo>
                  <a:lnTo>
                    <a:pt x="2782" y="1144"/>
                  </a:lnTo>
                  <a:lnTo>
                    <a:pt x="2782" y="1146"/>
                  </a:lnTo>
                  <a:lnTo>
                    <a:pt x="2782" y="1149"/>
                  </a:lnTo>
                  <a:lnTo>
                    <a:pt x="2782" y="1151"/>
                  </a:lnTo>
                  <a:lnTo>
                    <a:pt x="2782" y="1152"/>
                  </a:lnTo>
                  <a:lnTo>
                    <a:pt x="2784" y="1154"/>
                  </a:lnTo>
                  <a:lnTo>
                    <a:pt x="2785" y="1154"/>
                  </a:lnTo>
                  <a:lnTo>
                    <a:pt x="2787" y="1156"/>
                  </a:lnTo>
                  <a:lnTo>
                    <a:pt x="2789" y="1156"/>
                  </a:lnTo>
                  <a:lnTo>
                    <a:pt x="2790" y="1156"/>
                  </a:lnTo>
                  <a:lnTo>
                    <a:pt x="2792" y="1156"/>
                  </a:lnTo>
                  <a:lnTo>
                    <a:pt x="2794" y="1157"/>
                  </a:lnTo>
                  <a:lnTo>
                    <a:pt x="2795" y="1159"/>
                  </a:lnTo>
                  <a:lnTo>
                    <a:pt x="2797" y="1162"/>
                  </a:lnTo>
                  <a:lnTo>
                    <a:pt x="2797" y="1165"/>
                  </a:lnTo>
                  <a:lnTo>
                    <a:pt x="2794" y="1167"/>
                  </a:lnTo>
                  <a:lnTo>
                    <a:pt x="2790" y="1169"/>
                  </a:lnTo>
                  <a:lnTo>
                    <a:pt x="2789" y="1169"/>
                  </a:lnTo>
                  <a:lnTo>
                    <a:pt x="2787" y="1169"/>
                  </a:lnTo>
                  <a:lnTo>
                    <a:pt x="2785" y="1169"/>
                  </a:lnTo>
                  <a:lnTo>
                    <a:pt x="2784" y="1169"/>
                  </a:lnTo>
                  <a:lnTo>
                    <a:pt x="2784" y="1170"/>
                  </a:lnTo>
                  <a:lnTo>
                    <a:pt x="2784" y="1172"/>
                  </a:lnTo>
                  <a:lnTo>
                    <a:pt x="2782" y="1177"/>
                  </a:lnTo>
                  <a:lnTo>
                    <a:pt x="2782" y="1180"/>
                  </a:lnTo>
                  <a:lnTo>
                    <a:pt x="2781" y="1183"/>
                  </a:lnTo>
                  <a:lnTo>
                    <a:pt x="2781" y="1187"/>
                  </a:lnTo>
                  <a:lnTo>
                    <a:pt x="2781" y="1190"/>
                  </a:lnTo>
                  <a:lnTo>
                    <a:pt x="2781" y="1193"/>
                  </a:lnTo>
                  <a:lnTo>
                    <a:pt x="2781" y="1197"/>
                  </a:lnTo>
                  <a:lnTo>
                    <a:pt x="2779" y="1195"/>
                  </a:lnTo>
                  <a:lnTo>
                    <a:pt x="2777" y="1195"/>
                  </a:lnTo>
                  <a:lnTo>
                    <a:pt x="2777" y="1193"/>
                  </a:lnTo>
                  <a:lnTo>
                    <a:pt x="2776" y="1193"/>
                  </a:lnTo>
                  <a:lnTo>
                    <a:pt x="2776" y="1192"/>
                  </a:lnTo>
                  <a:lnTo>
                    <a:pt x="2774" y="1192"/>
                  </a:lnTo>
                  <a:lnTo>
                    <a:pt x="2771" y="1193"/>
                  </a:lnTo>
                  <a:lnTo>
                    <a:pt x="2769" y="1195"/>
                  </a:lnTo>
                  <a:lnTo>
                    <a:pt x="2767" y="1195"/>
                  </a:lnTo>
                  <a:lnTo>
                    <a:pt x="2767" y="1198"/>
                  </a:lnTo>
                  <a:lnTo>
                    <a:pt x="2766" y="1198"/>
                  </a:lnTo>
                  <a:lnTo>
                    <a:pt x="2764" y="1200"/>
                  </a:lnTo>
                  <a:lnTo>
                    <a:pt x="2764" y="1201"/>
                  </a:lnTo>
                  <a:lnTo>
                    <a:pt x="2764" y="1203"/>
                  </a:lnTo>
                  <a:lnTo>
                    <a:pt x="2764" y="1205"/>
                  </a:lnTo>
                  <a:lnTo>
                    <a:pt x="2763" y="1206"/>
                  </a:lnTo>
                  <a:lnTo>
                    <a:pt x="2763" y="1213"/>
                  </a:lnTo>
                  <a:lnTo>
                    <a:pt x="2761" y="1213"/>
                  </a:lnTo>
                  <a:lnTo>
                    <a:pt x="2759" y="1213"/>
                  </a:lnTo>
                  <a:lnTo>
                    <a:pt x="2756" y="1213"/>
                  </a:lnTo>
                  <a:lnTo>
                    <a:pt x="2754" y="1213"/>
                  </a:lnTo>
                  <a:lnTo>
                    <a:pt x="2753" y="1213"/>
                  </a:lnTo>
                  <a:lnTo>
                    <a:pt x="2751" y="1215"/>
                  </a:lnTo>
                  <a:lnTo>
                    <a:pt x="2749" y="1216"/>
                  </a:lnTo>
                  <a:lnTo>
                    <a:pt x="2748" y="1218"/>
                  </a:lnTo>
                  <a:lnTo>
                    <a:pt x="2746" y="1221"/>
                  </a:lnTo>
                  <a:lnTo>
                    <a:pt x="2746" y="1223"/>
                  </a:lnTo>
                  <a:lnTo>
                    <a:pt x="2745" y="1224"/>
                  </a:lnTo>
                  <a:lnTo>
                    <a:pt x="2745" y="1228"/>
                  </a:lnTo>
                  <a:lnTo>
                    <a:pt x="2728" y="1228"/>
                  </a:lnTo>
                  <a:lnTo>
                    <a:pt x="2727" y="1231"/>
                  </a:lnTo>
                  <a:lnTo>
                    <a:pt x="2725" y="1234"/>
                  </a:lnTo>
                  <a:lnTo>
                    <a:pt x="2725" y="1236"/>
                  </a:lnTo>
                  <a:lnTo>
                    <a:pt x="2725" y="1237"/>
                  </a:lnTo>
                  <a:lnTo>
                    <a:pt x="2725" y="1239"/>
                  </a:lnTo>
                  <a:lnTo>
                    <a:pt x="2723" y="1241"/>
                  </a:lnTo>
                  <a:lnTo>
                    <a:pt x="2723" y="1242"/>
                  </a:lnTo>
                  <a:lnTo>
                    <a:pt x="2723" y="1246"/>
                  </a:lnTo>
                  <a:lnTo>
                    <a:pt x="2702" y="1244"/>
                  </a:lnTo>
                  <a:lnTo>
                    <a:pt x="2700" y="1246"/>
                  </a:lnTo>
                  <a:lnTo>
                    <a:pt x="2699" y="1246"/>
                  </a:lnTo>
                  <a:lnTo>
                    <a:pt x="2697" y="1246"/>
                  </a:lnTo>
                  <a:lnTo>
                    <a:pt x="2695" y="1246"/>
                  </a:lnTo>
                  <a:lnTo>
                    <a:pt x="2694" y="1246"/>
                  </a:lnTo>
                  <a:lnTo>
                    <a:pt x="2692" y="1247"/>
                  </a:lnTo>
                  <a:lnTo>
                    <a:pt x="2689" y="1247"/>
                  </a:lnTo>
                  <a:lnTo>
                    <a:pt x="2687" y="1249"/>
                  </a:lnTo>
                  <a:lnTo>
                    <a:pt x="2686" y="1251"/>
                  </a:lnTo>
                  <a:lnTo>
                    <a:pt x="2686" y="1251"/>
                  </a:lnTo>
                  <a:lnTo>
                    <a:pt x="2684" y="1251"/>
                  </a:lnTo>
                  <a:lnTo>
                    <a:pt x="2682" y="1251"/>
                  </a:lnTo>
                  <a:lnTo>
                    <a:pt x="2682" y="1252"/>
                  </a:lnTo>
                  <a:lnTo>
                    <a:pt x="2681" y="1254"/>
                  </a:lnTo>
                  <a:lnTo>
                    <a:pt x="2681" y="1254"/>
                  </a:lnTo>
                  <a:lnTo>
                    <a:pt x="2681" y="1257"/>
                  </a:lnTo>
                  <a:lnTo>
                    <a:pt x="2681" y="1259"/>
                  </a:lnTo>
                  <a:lnTo>
                    <a:pt x="2681" y="1262"/>
                  </a:lnTo>
                  <a:lnTo>
                    <a:pt x="2677" y="1262"/>
                  </a:lnTo>
                  <a:lnTo>
                    <a:pt x="2674" y="1262"/>
                  </a:lnTo>
                  <a:lnTo>
                    <a:pt x="2671" y="1262"/>
                  </a:lnTo>
                  <a:lnTo>
                    <a:pt x="2668" y="1262"/>
                  </a:lnTo>
                  <a:lnTo>
                    <a:pt x="2668" y="1262"/>
                  </a:lnTo>
                  <a:lnTo>
                    <a:pt x="2666" y="1264"/>
                  </a:lnTo>
                  <a:lnTo>
                    <a:pt x="2664" y="1265"/>
                  </a:lnTo>
                  <a:lnTo>
                    <a:pt x="2661" y="1269"/>
                  </a:lnTo>
                  <a:lnTo>
                    <a:pt x="2661" y="1270"/>
                  </a:lnTo>
                  <a:lnTo>
                    <a:pt x="2659" y="1272"/>
                  </a:lnTo>
                  <a:lnTo>
                    <a:pt x="2656" y="1272"/>
                  </a:lnTo>
                  <a:lnTo>
                    <a:pt x="2653" y="1272"/>
                  </a:lnTo>
                  <a:lnTo>
                    <a:pt x="2650" y="1272"/>
                  </a:lnTo>
                  <a:lnTo>
                    <a:pt x="2648" y="1273"/>
                  </a:lnTo>
                  <a:lnTo>
                    <a:pt x="2648" y="1273"/>
                  </a:lnTo>
                  <a:lnTo>
                    <a:pt x="2646" y="1275"/>
                  </a:lnTo>
                  <a:lnTo>
                    <a:pt x="2643" y="1275"/>
                  </a:lnTo>
                  <a:lnTo>
                    <a:pt x="2640" y="1275"/>
                  </a:lnTo>
                  <a:lnTo>
                    <a:pt x="2638" y="1275"/>
                  </a:lnTo>
                  <a:lnTo>
                    <a:pt x="2637" y="1277"/>
                  </a:lnTo>
                  <a:lnTo>
                    <a:pt x="2633" y="1277"/>
                  </a:lnTo>
                  <a:lnTo>
                    <a:pt x="2630" y="1278"/>
                  </a:lnTo>
                  <a:lnTo>
                    <a:pt x="2627" y="1278"/>
                  </a:lnTo>
                  <a:lnTo>
                    <a:pt x="2627" y="1280"/>
                  </a:lnTo>
                  <a:lnTo>
                    <a:pt x="2625" y="1280"/>
                  </a:lnTo>
                  <a:lnTo>
                    <a:pt x="2623" y="1282"/>
                  </a:lnTo>
                  <a:lnTo>
                    <a:pt x="2622" y="1283"/>
                  </a:lnTo>
                  <a:lnTo>
                    <a:pt x="2620" y="1283"/>
                  </a:lnTo>
                  <a:lnTo>
                    <a:pt x="2619" y="1285"/>
                  </a:lnTo>
                  <a:lnTo>
                    <a:pt x="2619" y="1287"/>
                  </a:lnTo>
                  <a:lnTo>
                    <a:pt x="2615" y="1293"/>
                  </a:lnTo>
                  <a:lnTo>
                    <a:pt x="2612" y="1293"/>
                  </a:lnTo>
                  <a:lnTo>
                    <a:pt x="2610" y="1293"/>
                  </a:lnTo>
                  <a:lnTo>
                    <a:pt x="2609" y="1291"/>
                  </a:lnTo>
                  <a:lnTo>
                    <a:pt x="2609" y="1291"/>
                  </a:lnTo>
                  <a:lnTo>
                    <a:pt x="2589" y="1291"/>
                  </a:lnTo>
                  <a:lnTo>
                    <a:pt x="2587" y="1291"/>
                  </a:lnTo>
                  <a:lnTo>
                    <a:pt x="2586" y="1291"/>
                  </a:lnTo>
                  <a:lnTo>
                    <a:pt x="2583" y="1293"/>
                  </a:lnTo>
                  <a:lnTo>
                    <a:pt x="2579" y="1296"/>
                  </a:lnTo>
                  <a:lnTo>
                    <a:pt x="2578" y="1298"/>
                  </a:lnTo>
                  <a:lnTo>
                    <a:pt x="2576" y="1301"/>
                  </a:lnTo>
                  <a:lnTo>
                    <a:pt x="2574" y="1305"/>
                  </a:lnTo>
                  <a:lnTo>
                    <a:pt x="2573" y="1305"/>
                  </a:lnTo>
                  <a:lnTo>
                    <a:pt x="2569" y="1306"/>
                  </a:lnTo>
                  <a:lnTo>
                    <a:pt x="2566" y="1306"/>
                  </a:lnTo>
                  <a:lnTo>
                    <a:pt x="2563" y="1306"/>
                  </a:lnTo>
                  <a:lnTo>
                    <a:pt x="2560" y="1306"/>
                  </a:lnTo>
                  <a:lnTo>
                    <a:pt x="2556" y="1306"/>
                  </a:lnTo>
                  <a:lnTo>
                    <a:pt x="2555" y="1305"/>
                  </a:lnTo>
                  <a:lnTo>
                    <a:pt x="2551" y="1303"/>
                  </a:lnTo>
                  <a:lnTo>
                    <a:pt x="2550" y="1301"/>
                  </a:lnTo>
                  <a:lnTo>
                    <a:pt x="2548" y="1300"/>
                  </a:lnTo>
                  <a:lnTo>
                    <a:pt x="2545" y="1298"/>
                  </a:lnTo>
                  <a:lnTo>
                    <a:pt x="2543" y="1296"/>
                  </a:lnTo>
                  <a:lnTo>
                    <a:pt x="2542" y="1293"/>
                  </a:lnTo>
                  <a:lnTo>
                    <a:pt x="2542" y="1265"/>
                  </a:lnTo>
                  <a:lnTo>
                    <a:pt x="2542" y="1264"/>
                  </a:lnTo>
                  <a:lnTo>
                    <a:pt x="2540" y="1262"/>
                  </a:lnTo>
                  <a:lnTo>
                    <a:pt x="2538" y="1259"/>
                  </a:lnTo>
                  <a:lnTo>
                    <a:pt x="2537" y="1259"/>
                  </a:lnTo>
                  <a:lnTo>
                    <a:pt x="2537" y="1257"/>
                  </a:lnTo>
                  <a:lnTo>
                    <a:pt x="2537" y="1254"/>
                  </a:lnTo>
                  <a:lnTo>
                    <a:pt x="2537" y="1251"/>
                  </a:lnTo>
                  <a:lnTo>
                    <a:pt x="2537" y="1247"/>
                  </a:lnTo>
                  <a:lnTo>
                    <a:pt x="2537" y="1246"/>
                  </a:lnTo>
                  <a:lnTo>
                    <a:pt x="2535" y="1244"/>
                  </a:lnTo>
                  <a:lnTo>
                    <a:pt x="2533" y="1242"/>
                  </a:lnTo>
                  <a:lnTo>
                    <a:pt x="2533" y="1239"/>
                  </a:lnTo>
                  <a:lnTo>
                    <a:pt x="2532" y="1237"/>
                  </a:lnTo>
                  <a:lnTo>
                    <a:pt x="2529" y="1234"/>
                  </a:lnTo>
                  <a:lnTo>
                    <a:pt x="2525" y="1231"/>
                  </a:lnTo>
                  <a:lnTo>
                    <a:pt x="2522" y="1228"/>
                  </a:lnTo>
                  <a:lnTo>
                    <a:pt x="2519" y="1223"/>
                  </a:lnTo>
                  <a:lnTo>
                    <a:pt x="2515" y="1218"/>
                  </a:lnTo>
                  <a:lnTo>
                    <a:pt x="2514" y="1216"/>
                  </a:lnTo>
                  <a:lnTo>
                    <a:pt x="2512" y="1215"/>
                  </a:lnTo>
                  <a:lnTo>
                    <a:pt x="2510" y="1213"/>
                  </a:lnTo>
                  <a:lnTo>
                    <a:pt x="2509" y="1211"/>
                  </a:lnTo>
                  <a:lnTo>
                    <a:pt x="2507" y="1206"/>
                  </a:lnTo>
                  <a:lnTo>
                    <a:pt x="2506" y="1203"/>
                  </a:lnTo>
                  <a:lnTo>
                    <a:pt x="2504" y="1201"/>
                  </a:lnTo>
                  <a:lnTo>
                    <a:pt x="2502" y="1200"/>
                  </a:lnTo>
                  <a:lnTo>
                    <a:pt x="2502" y="1198"/>
                  </a:lnTo>
                  <a:lnTo>
                    <a:pt x="2501" y="1198"/>
                  </a:lnTo>
                  <a:lnTo>
                    <a:pt x="2499" y="1197"/>
                  </a:lnTo>
                  <a:lnTo>
                    <a:pt x="2499" y="1195"/>
                  </a:lnTo>
                  <a:lnTo>
                    <a:pt x="2496" y="1192"/>
                  </a:lnTo>
                  <a:lnTo>
                    <a:pt x="2492" y="1190"/>
                  </a:lnTo>
                  <a:lnTo>
                    <a:pt x="2491" y="1188"/>
                  </a:lnTo>
                  <a:lnTo>
                    <a:pt x="2489" y="1187"/>
                  </a:lnTo>
                  <a:lnTo>
                    <a:pt x="2488" y="1185"/>
                  </a:lnTo>
                  <a:lnTo>
                    <a:pt x="2486" y="1185"/>
                  </a:lnTo>
                  <a:lnTo>
                    <a:pt x="2484" y="1183"/>
                  </a:lnTo>
                  <a:lnTo>
                    <a:pt x="2483" y="1182"/>
                  </a:lnTo>
                  <a:lnTo>
                    <a:pt x="2481" y="1180"/>
                  </a:lnTo>
                  <a:lnTo>
                    <a:pt x="2481" y="1177"/>
                  </a:lnTo>
                  <a:lnTo>
                    <a:pt x="2481" y="1174"/>
                  </a:lnTo>
                  <a:lnTo>
                    <a:pt x="2481" y="1172"/>
                  </a:lnTo>
                  <a:lnTo>
                    <a:pt x="2483" y="1170"/>
                  </a:lnTo>
                  <a:lnTo>
                    <a:pt x="2483" y="1170"/>
                  </a:lnTo>
                  <a:lnTo>
                    <a:pt x="2483" y="1169"/>
                  </a:lnTo>
                  <a:lnTo>
                    <a:pt x="2483" y="1167"/>
                  </a:lnTo>
                  <a:lnTo>
                    <a:pt x="2483" y="1162"/>
                  </a:lnTo>
                  <a:lnTo>
                    <a:pt x="2481" y="1159"/>
                  </a:lnTo>
                  <a:lnTo>
                    <a:pt x="2479" y="1156"/>
                  </a:lnTo>
                  <a:lnTo>
                    <a:pt x="2478" y="1151"/>
                  </a:lnTo>
                  <a:lnTo>
                    <a:pt x="2476" y="1147"/>
                  </a:lnTo>
                  <a:lnTo>
                    <a:pt x="2474" y="1144"/>
                  </a:lnTo>
                  <a:lnTo>
                    <a:pt x="2471" y="1141"/>
                  </a:lnTo>
                  <a:lnTo>
                    <a:pt x="2470" y="1139"/>
                  </a:lnTo>
                  <a:lnTo>
                    <a:pt x="2468" y="1136"/>
                  </a:lnTo>
                  <a:lnTo>
                    <a:pt x="2466" y="1134"/>
                  </a:lnTo>
                  <a:lnTo>
                    <a:pt x="2465" y="1133"/>
                  </a:lnTo>
                  <a:lnTo>
                    <a:pt x="2465" y="1131"/>
                  </a:lnTo>
                  <a:lnTo>
                    <a:pt x="2463" y="1129"/>
                  </a:lnTo>
                  <a:lnTo>
                    <a:pt x="2461" y="1128"/>
                  </a:lnTo>
                  <a:lnTo>
                    <a:pt x="2460" y="1128"/>
                  </a:lnTo>
                  <a:lnTo>
                    <a:pt x="2458" y="1128"/>
                  </a:lnTo>
                  <a:lnTo>
                    <a:pt x="2456" y="1126"/>
                  </a:lnTo>
                  <a:lnTo>
                    <a:pt x="2455" y="1126"/>
                  </a:lnTo>
                  <a:lnTo>
                    <a:pt x="2453" y="1125"/>
                  </a:lnTo>
                  <a:lnTo>
                    <a:pt x="2452" y="1125"/>
                  </a:lnTo>
                  <a:lnTo>
                    <a:pt x="2450" y="1123"/>
                  </a:lnTo>
                  <a:lnTo>
                    <a:pt x="2448" y="1118"/>
                  </a:lnTo>
                  <a:lnTo>
                    <a:pt x="2448" y="1113"/>
                  </a:lnTo>
                  <a:lnTo>
                    <a:pt x="2448" y="1111"/>
                  </a:lnTo>
                  <a:lnTo>
                    <a:pt x="2450" y="1110"/>
                  </a:lnTo>
                  <a:lnTo>
                    <a:pt x="2450" y="1108"/>
                  </a:lnTo>
                  <a:lnTo>
                    <a:pt x="2450" y="1105"/>
                  </a:lnTo>
                  <a:lnTo>
                    <a:pt x="2448" y="1103"/>
                  </a:lnTo>
                  <a:lnTo>
                    <a:pt x="2448" y="1102"/>
                  </a:lnTo>
                  <a:lnTo>
                    <a:pt x="2447" y="1100"/>
                  </a:lnTo>
                  <a:lnTo>
                    <a:pt x="2445" y="1100"/>
                  </a:lnTo>
                  <a:lnTo>
                    <a:pt x="2443" y="1097"/>
                  </a:lnTo>
                  <a:lnTo>
                    <a:pt x="2440" y="1093"/>
                  </a:lnTo>
                  <a:lnTo>
                    <a:pt x="2438" y="1092"/>
                  </a:lnTo>
                  <a:lnTo>
                    <a:pt x="2437" y="1090"/>
                  </a:lnTo>
                  <a:lnTo>
                    <a:pt x="2437" y="1087"/>
                  </a:lnTo>
                  <a:lnTo>
                    <a:pt x="2437" y="1084"/>
                  </a:lnTo>
                  <a:lnTo>
                    <a:pt x="2437" y="1082"/>
                  </a:lnTo>
                  <a:lnTo>
                    <a:pt x="2437" y="1079"/>
                  </a:lnTo>
                  <a:lnTo>
                    <a:pt x="2435" y="1077"/>
                  </a:lnTo>
                  <a:lnTo>
                    <a:pt x="2434" y="1075"/>
                  </a:lnTo>
                  <a:lnTo>
                    <a:pt x="2432" y="1075"/>
                  </a:lnTo>
                  <a:lnTo>
                    <a:pt x="2430" y="1075"/>
                  </a:lnTo>
                  <a:lnTo>
                    <a:pt x="2429" y="1074"/>
                  </a:lnTo>
                  <a:lnTo>
                    <a:pt x="2427" y="1072"/>
                  </a:lnTo>
                  <a:lnTo>
                    <a:pt x="2427" y="1071"/>
                  </a:lnTo>
                  <a:lnTo>
                    <a:pt x="2425" y="1069"/>
                  </a:lnTo>
                  <a:lnTo>
                    <a:pt x="2422" y="1064"/>
                  </a:lnTo>
                  <a:lnTo>
                    <a:pt x="2419" y="1059"/>
                  </a:lnTo>
                  <a:lnTo>
                    <a:pt x="2417" y="1056"/>
                  </a:lnTo>
                  <a:lnTo>
                    <a:pt x="2416" y="1057"/>
                  </a:lnTo>
                  <a:lnTo>
                    <a:pt x="2414" y="1059"/>
                  </a:lnTo>
                  <a:lnTo>
                    <a:pt x="2414" y="1061"/>
                  </a:lnTo>
                  <a:lnTo>
                    <a:pt x="2414" y="1062"/>
                  </a:lnTo>
                  <a:lnTo>
                    <a:pt x="2412" y="1064"/>
                  </a:lnTo>
                  <a:lnTo>
                    <a:pt x="2411" y="1066"/>
                  </a:lnTo>
                  <a:lnTo>
                    <a:pt x="2409" y="1066"/>
                  </a:lnTo>
                  <a:lnTo>
                    <a:pt x="2407" y="1066"/>
                  </a:lnTo>
                  <a:lnTo>
                    <a:pt x="2404" y="1066"/>
                  </a:lnTo>
                  <a:lnTo>
                    <a:pt x="2402" y="1064"/>
                  </a:lnTo>
                  <a:lnTo>
                    <a:pt x="2401" y="1064"/>
                  </a:lnTo>
                  <a:lnTo>
                    <a:pt x="2399" y="1062"/>
                  </a:lnTo>
                  <a:lnTo>
                    <a:pt x="2398" y="1061"/>
                  </a:lnTo>
                  <a:lnTo>
                    <a:pt x="2396" y="1059"/>
                  </a:lnTo>
                  <a:lnTo>
                    <a:pt x="2396" y="1057"/>
                  </a:lnTo>
                  <a:lnTo>
                    <a:pt x="2394" y="1056"/>
                  </a:lnTo>
                  <a:lnTo>
                    <a:pt x="2393" y="1054"/>
                  </a:lnTo>
                  <a:lnTo>
                    <a:pt x="2391" y="1051"/>
                  </a:lnTo>
                  <a:lnTo>
                    <a:pt x="2389" y="1048"/>
                  </a:lnTo>
                  <a:lnTo>
                    <a:pt x="2388" y="1044"/>
                  </a:lnTo>
                  <a:lnTo>
                    <a:pt x="2384" y="1043"/>
                  </a:lnTo>
                  <a:lnTo>
                    <a:pt x="2383" y="1041"/>
                  </a:lnTo>
                  <a:lnTo>
                    <a:pt x="2383" y="1039"/>
                  </a:lnTo>
                  <a:lnTo>
                    <a:pt x="2381" y="1039"/>
                  </a:lnTo>
                  <a:lnTo>
                    <a:pt x="2381" y="1036"/>
                  </a:lnTo>
                  <a:lnTo>
                    <a:pt x="2381" y="1033"/>
                  </a:lnTo>
                  <a:lnTo>
                    <a:pt x="2381" y="1031"/>
                  </a:lnTo>
                  <a:lnTo>
                    <a:pt x="2383" y="1031"/>
                  </a:lnTo>
                  <a:lnTo>
                    <a:pt x="2381" y="1030"/>
                  </a:lnTo>
                  <a:lnTo>
                    <a:pt x="2383" y="1028"/>
                  </a:lnTo>
                  <a:lnTo>
                    <a:pt x="2383" y="1028"/>
                  </a:lnTo>
                  <a:lnTo>
                    <a:pt x="2381" y="1025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1"/>
                  </a:lnTo>
                  <a:lnTo>
                    <a:pt x="2378" y="1021"/>
                  </a:lnTo>
                  <a:lnTo>
                    <a:pt x="2378" y="1015"/>
                  </a:lnTo>
                  <a:lnTo>
                    <a:pt x="2376" y="1015"/>
                  </a:lnTo>
                  <a:lnTo>
                    <a:pt x="2373" y="1015"/>
                  </a:lnTo>
                  <a:lnTo>
                    <a:pt x="2370" y="1015"/>
                  </a:lnTo>
                  <a:lnTo>
                    <a:pt x="2368" y="1013"/>
                  </a:lnTo>
                  <a:lnTo>
                    <a:pt x="2365" y="1013"/>
                  </a:lnTo>
                  <a:lnTo>
                    <a:pt x="2363" y="1012"/>
                  </a:lnTo>
                  <a:lnTo>
                    <a:pt x="2362" y="1012"/>
                  </a:lnTo>
                  <a:lnTo>
                    <a:pt x="2363" y="1010"/>
                  </a:lnTo>
                  <a:lnTo>
                    <a:pt x="2363" y="1010"/>
                  </a:lnTo>
                  <a:lnTo>
                    <a:pt x="2366" y="1010"/>
                  </a:lnTo>
                  <a:lnTo>
                    <a:pt x="2368" y="1010"/>
                  </a:lnTo>
                  <a:lnTo>
                    <a:pt x="2370" y="1010"/>
                  </a:lnTo>
                  <a:lnTo>
                    <a:pt x="2371" y="1012"/>
                  </a:lnTo>
                  <a:lnTo>
                    <a:pt x="2373" y="1012"/>
                  </a:lnTo>
                  <a:lnTo>
                    <a:pt x="2375" y="1012"/>
                  </a:lnTo>
                  <a:lnTo>
                    <a:pt x="2376" y="1012"/>
                  </a:lnTo>
                  <a:lnTo>
                    <a:pt x="2376" y="1012"/>
                  </a:lnTo>
                  <a:lnTo>
                    <a:pt x="2378" y="1012"/>
                  </a:lnTo>
                  <a:lnTo>
                    <a:pt x="2383" y="1012"/>
                  </a:lnTo>
                  <a:lnTo>
                    <a:pt x="2383" y="1012"/>
                  </a:lnTo>
                  <a:lnTo>
                    <a:pt x="2384" y="1013"/>
                  </a:lnTo>
                  <a:lnTo>
                    <a:pt x="2386" y="1015"/>
                  </a:lnTo>
                  <a:lnTo>
                    <a:pt x="2386" y="1015"/>
                  </a:lnTo>
                  <a:lnTo>
                    <a:pt x="2388" y="1015"/>
                  </a:lnTo>
                  <a:lnTo>
                    <a:pt x="2389" y="1017"/>
                  </a:lnTo>
                  <a:lnTo>
                    <a:pt x="2391" y="1015"/>
                  </a:lnTo>
                  <a:lnTo>
                    <a:pt x="2393" y="1015"/>
                  </a:lnTo>
                  <a:lnTo>
                    <a:pt x="2394" y="1013"/>
                  </a:lnTo>
                  <a:lnTo>
                    <a:pt x="2396" y="1013"/>
                  </a:lnTo>
                  <a:lnTo>
                    <a:pt x="2398" y="1013"/>
                  </a:lnTo>
                  <a:lnTo>
                    <a:pt x="2399" y="1013"/>
                  </a:lnTo>
                  <a:lnTo>
                    <a:pt x="2401" y="1012"/>
                  </a:lnTo>
                  <a:lnTo>
                    <a:pt x="2402" y="1012"/>
                  </a:lnTo>
                  <a:lnTo>
                    <a:pt x="2404" y="1012"/>
                  </a:lnTo>
                  <a:lnTo>
                    <a:pt x="2406" y="1012"/>
                  </a:lnTo>
                  <a:lnTo>
                    <a:pt x="2407" y="1012"/>
                  </a:lnTo>
                  <a:lnTo>
                    <a:pt x="2407" y="1012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1" y="1008"/>
                  </a:lnTo>
                  <a:lnTo>
                    <a:pt x="2412" y="1008"/>
                  </a:lnTo>
                  <a:lnTo>
                    <a:pt x="2414" y="1007"/>
                  </a:lnTo>
                  <a:lnTo>
                    <a:pt x="2414" y="1003"/>
                  </a:lnTo>
                  <a:lnTo>
                    <a:pt x="2416" y="1002"/>
                  </a:lnTo>
                  <a:lnTo>
                    <a:pt x="2416" y="1000"/>
                  </a:lnTo>
                  <a:lnTo>
                    <a:pt x="2417" y="997"/>
                  </a:lnTo>
                  <a:lnTo>
                    <a:pt x="2417" y="995"/>
                  </a:lnTo>
                  <a:lnTo>
                    <a:pt x="2419" y="992"/>
                  </a:lnTo>
                  <a:lnTo>
                    <a:pt x="2419" y="989"/>
                  </a:lnTo>
                  <a:lnTo>
                    <a:pt x="2419" y="987"/>
                  </a:lnTo>
                  <a:lnTo>
                    <a:pt x="2420" y="987"/>
                  </a:lnTo>
                  <a:lnTo>
                    <a:pt x="2420" y="985"/>
                  </a:lnTo>
                  <a:lnTo>
                    <a:pt x="2422" y="984"/>
                  </a:lnTo>
                  <a:lnTo>
                    <a:pt x="2424" y="984"/>
                  </a:lnTo>
                  <a:lnTo>
                    <a:pt x="2427" y="982"/>
                  </a:lnTo>
                  <a:lnTo>
                    <a:pt x="2427" y="981"/>
                  </a:lnTo>
                  <a:lnTo>
                    <a:pt x="2429" y="977"/>
                  </a:lnTo>
                  <a:lnTo>
                    <a:pt x="2430" y="976"/>
                  </a:lnTo>
                  <a:lnTo>
                    <a:pt x="2432" y="974"/>
                  </a:lnTo>
                  <a:lnTo>
                    <a:pt x="2434" y="972"/>
                  </a:lnTo>
                  <a:lnTo>
                    <a:pt x="2434" y="971"/>
                  </a:lnTo>
                  <a:lnTo>
                    <a:pt x="2434" y="969"/>
                  </a:lnTo>
                  <a:lnTo>
                    <a:pt x="2434" y="967"/>
                  </a:lnTo>
                  <a:lnTo>
                    <a:pt x="2435" y="966"/>
                  </a:lnTo>
                  <a:lnTo>
                    <a:pt x="2435" y="964"/>
                  </a:lnTo>
                  <a:lnTo>
                    <a:pt x="2437" y="964"/>
                  </a:lnTo>
                  <a:lnTo>
                    <a:pt x="2437" y="964"/>
                  </a:lnTo>
                  <a:lnTo>
                    <a:pt x="2437" y="963"/>
                  </a:lnTo>
                  <a:lnTo>
                    <a:pt x="2438" y="961"/>
                  </a:lnTo>
                  <a:lnTo>
                    <a:pt x="2438" y="959"/>
                  </a:lnTo>
                  <a:lnTo>
                    <a:pt x="2437" y="958"/>
                  </a:lnTo>
                  <a:lnTo>
                    <a:pt x="2437" y="956"/>
                  </a:lnTo>
                  <a:lnTo>
                    <a:pt x="2437" y="954"/>
                  </a:lnTo>
                  <a:lnTo>
                    <a:pt x="2435" y="954"/>
                  </a:lnTo>
                  <a:lnTo>
                    <a:pt x="2435" y="953"/>
                  </a:lnTo>
                  <a:lnTo>
                    <a:pt x="2435" y="951"/>
                  </a:lnTo>
                  <a:lnTo>
                    <a:pt x="2434" y="949"/>
                  </a:lnTo>
                  <a:lnTo>
                    <a:pt x="2434" y="948"/>
                  </a:lnTo>
                  <a:lnTo>
                    <a:pt x="2434" y="946"/>
                  </a:lnTo>
                  <a:lnTo>
                    <a:pt x="2435" y="943"/>
                  </a:lnTo>
                  <a:lnTo>
                    <a:pt x="2435" y="941"/>
                  </a:lnTo>
                  <a:lnTo>
                    <a:pt x="2435" y="938"/>
                  </a:lnTo>
                  <a:lnTo>
                    <a:pt x="2437" y="936"/>
                  </a:lnTo>
                  <a:lnTo>
                    <a:pt x="2437" y="935"/>
                  </a:lnTo>
                  <a:lnTo>
                    <a:pt x="2438" y="935"/>
                  </a:lnTo>
                  <a:lnTo>
                    <a:pt x="2438" y="931"/>
                  </a:lnTo>
                  <a:lnTo>
                    <a:pt x="2438" y="930"/>
                  </a:lnTo>
                  <a:lnTo>
                    <a:pt x="2438" y="928"/>
                  </a:lnTo>
                  <a:lnTo>
                    <a:pt x="2438" y="927"/>
                  </a:lnTo>
                  <a:lnTo>
                    <a:pt x="2438" y="925"/>
                  </a:lnTo>
                  <a:lnTo>
                    <a:pt x="2437" y="923"/>
                  </a:lnTo>
                  <a:lnTo>
                    <a:pt x="2437" y="923"/>
                  </a:lnTo>
                  <a:lnTo>
                    <a:pt x="2435" y="922"/>
                  </a:lnTo>
                  <a:lnTo>
                    <a:pt x="2435" y="920"/>
                  </a:lnTo>
                  <a:lnTo>
                    <a:pt x="2435" y="920"/>
                  </a:lnTo>
                  <a:lnTo>
                    <a:pt x="2434" y="920"/>
                  </a:lnTo>
                  <a:lnTo>
                    <a:pt x="2432" y="922"/>
                  </a:lnTo>
                  <a:lnTo>
                    <a:pt x="2432" y="922"/>
                  </a:lnTo>
                  <a:lnTo>
                    <a:pt x="2432" y="923"/>
                  </a:lnTo>
                  <a:lnTo>
                    <a:pt x="2430" y="923"/>
                  </a:lnTo>
                  <a:lnTo>
                    <a:pt x="2429" y="923"/>
                  </a:lnTo>
                  <a:lnTo>
                    <a:pt x="2425" y="923"/>
                  </a:lnTo>
                  <a:lnTo>
                    <a:pt x="2424" y="923"/>
                  </a:lnTo>
                  <a:lnTo>
                    <a:pt x="2422" y="922"/>
                  </a:lnTo>
                  <a:lnTo>
                    <a:pt x="2422" y="920"/>
                  </a:lnTo>
                  <a:lnTo>
                    <a:pt x="2420" y="920"/>
                  </a:lnTo>
                  <a:lnTo>
                    <a:pt x="2419" y="918"/>
                  </a:lnTo>
                  <a:lnTo>
                    <a:pt x="2416" y="918"/>
                  </a:lnTo>
                  <a:lnTo>
                    <a:pt x="2412" y="918"/>
                  </a:lnTo>
                  <a:lnTo>
                    <a:pt x="2411" y="918"/>
                  </a:lnTo>
                  <a:lnTo>
                    <a:pt x="2411" y="918"/>
                  </a:lnTo>
                  <a:lnTo>
                    <a:pt x="2409" y="918"/>
                  </a:lnTo>
                  <a:lnTo>
                    <a:pt x="2409" y="918"/>
                  </a:lnTo>
                  <a:lnTo>
                    <a:pt x="2407" y="918"/>
                  </a:lnTo>
                  <a:lnTo>
                    <a:pt x="2407" y="920"/>
                  </a:lnTo>
                  <a:lnTo>
                    <a:pt x="2406" y="922"/>
                  </a:lnTo>
                  <a:lnTo>
                    <a:pt x="2407" y="923"/>
                  </a:lnTo>
                  <a:lnTo>
                    <a:pt x="2407" y="925"/>
                  </a:lnTo>
                  <a:lnTo>
                    <a:pt x="2407" y="927"/>
                  </a:lnTo>
                  <a:lnTo>
                    <a:pt x="2407" y="930"/>
                  </a:lnTo>
                  <a:lnTo>
                    <a:pt x="2407" y="931"/>
                  </a:lnTo>
                  <a:lnTo>
                    <a:pt x="2386" y="931"/>
                  </a:lnTo>
                  <a:lnTo>
                    <a:pt x="2384" y="931"/>
                  </a:lnTo>
                  <a:lnTo>
                    <a:pt x="2384" y="931"/>
                  </a:lnTo>
                  <a:lnTo>
                    <a:pt x="2383" y="931"/>
                  </a:lnTo>
                  <a:lnTo>
                    <a:pt x="2381" y="930"/>
                  </a:lnTo>
                  <a:lnTo>
                    <a:pt x="2380" y="928"/>
                  </a:lnTo>
                  <a:lnTo>
                    <a:pt x="2380" y="928"/>
                  </a:lnTo>
                  <a:lnTo>
                    <a:pt x="2376" y="927"/>
                  </a:lnTo>
                  <a:lnTo>
                    <a:pt x="2375" y="925"/>
                  </a:lnTo>
                  <a:lnTo>
                    <a:pt x="2375" y="923"/>
                  </a:lnTo>
                  <a:lnTo>
                    <a:pt x="2373" y="923"/>
                  </a:lnTo>
                  <a:lnTo>
                    <a:pt x="2371" y="922"/>
                  </a:lnTo>
                  <a:lnTo>
                    <a:pt x="2370" y="920"/>
                  </a:lnTo>
                  <a:lnTo>
                    <a:pt x="2368" y="918"/>
                  </a:lnTo>
                  <a:lnTo>
                    <a:pt x="2366" y="917"/>
                  </a:lnTo>
                  <a:lnTo>
                    <a:pt x="2363" y="917"/>
                  </a:lnTo>
                  <a:lnTo>
                    <a:pt x="2362" y="917"/>
                  </a:lnTo>
                  <a:lnTo>
                    <a:pt x="2360" y="918"/>
                  </a:lnTo>
                  <a:lnTo>
                    <a:pt x="2358" y="918"/>
                  </a:lnTo>
                  <a:lnTo>
                    <a:pt x="2357" y="920"/>
                  </a:lnTo>
                  <a:lnTo>
                    <a:pt x="2357" y="922"/>
                  </a:lnTo>
                  <a:lnTo>
                    <a:pt x="2355" y="922"/>
                  </a:lnTo>
                  <a:lnTo>
                    <a:pt x="2355" y="923"/>
                  </a:lnTo>
                  <a:lnTo>
                    <a:pt x="2355" y="925"/>
                  </a:lnTo>
                  <a:lnTo>
                    <a:pt x="2355" y="927"/>
                  </a:lnTo>
                  <a:lnTo>
                    <a:pt x="2355" y="930"/>
                  </a:lnTo>
                  <a:lnTo>
                    <a:pt x="2355" y="931"/>
                  </a:lnTo>
                  <a:lnTo>
                    <a:pt x="2355" y="931"/>
                  </a:lnTo>
                  <a:lnTo>
                    <a:pt x="2355" y="933"/>
                  </a:lnTo>
                  <a:lnTo>
                    <a:pt x="2355" y="933"/>
                  </a:lnTo>
                  <a:lnTo>
                    <a:pt x="2353" y="933"/>
                  </a:lnTo>
                  <a:lnTo>
                    <a:pt x="2352" y="935"/>
                  </a:lnTo>
                  <a:lnTo>
                    <a:pt x="2350" y="935"/>
                  </a:lnTo>
                  <a:lnTo>
                    <a:pt x="2348" y="935"/>
                  </a:lnTo>
                  <a:lnTo>
                    <a:pt x="2347" y="933"/>
                  </a:lnTo>
                  <a:lnTo>
                    <a:pt x="2345" y="933"/>
                  </a:lnTo>
                  <a:lnTo>
                    <a:pt x="2345" y="933"/>
                  </a:lnTo>
                  <a:lnTo>
                    <a:pt x="2344" y="933"/>
                  </a:lnTo>
                  <a:lnTo>
                    <a:pt x="2342" y="933"/>
                  </a:lnTo>
                  <a:lnTo>
                    <a:pt x="2340" y="933"/>
                  </a:lnTo>
                  <a:lnTo>
                    <a:pt x="2339" y="933"/>
                  </a:lnTo>
                  <a:lnTo>
                    <a:pt x="2337" y="933"/>
                  </a:lnTo>
                  <a:lnTo>
                    <a:pt x="2335" y="931"/>
                  </a:lnTo>
                  <a:lnTo>
                    <a:pt x="2335" y="931"/>
                  </a:lnTo>
                  <a:lnTo>
                    <a:pt x="2335" y="930"/>
                  </a:lnTo>
                  <a:lnTo>
                    <a:pt x="2334" y="928"/>
                  </a:lnTo>
                  <a:lnTo>
                    <a:pt x="2332" y="927"/>
                  </a:lnTo>
                  <a:lnTo>
                    <a:pt x="2330" y="925"/>
                  </a:lnTo>
                  <a:lnTo>
                    <a:pt x="2327" y="923"/>
                  </a:lnTo>
                  <a:lnTo>
                    <a:pt x="2326" y="922"/>
                  </a:lnTo>
                  <a:lnTo>
                    <a:pt x="2326" y="922"/>
                  </a:lnTo>
                  <a:lnTo>
                    <a:pt x="2326" y="920"/>
                  </a:lnTo>
                  <a:lnTo>
                    <a:pt x="2324" y="920"/>
                  </a:lnTo>
                  <a:lnTo>
                    <a:pt x="2322" y="918"/>
                  </a:lnTo>
                  <a:lnTo>
                    <a:pt x="2319" y="918"/>
                  </a:lnTo>
                  <a:lnTo>
                    <a:pt x="2319" y="922"/>
                  </a:lnTo>
                  <a:lnTo>
                    <a:pt x="2319" y="923"/>
                  </a:lnTo>
                  <a:lnTo>
                    <a:pt x="2319" y="925"/>
                  </a:lnTo>
                  <a:lnTo>
                    <a:pt x="2319" y="925"/>
                  </a:lnTo>
                  <a:lnTo>
                    <a:pt x="2319" y="928"/>
                  </a:lnTo>
                  <a:lnTo>
                    <a:pt x="2319" y="930"/>
                  </a:lnTo>
                  <a:lnTo>
                    <a:pt x="2319" y="931"/>
                  </a:lnTo>
                  <a:lnTo>
                    <a:pt x="2317" y="933"/>
                  </a:lnTo>
                  <a:lnTo>
                    <a:pt x="2317" y="935"/>
                  </a:lnTo>
                  <a:lnTo>
                    <a:pt x="2317" y="936"/>
                  </a:lnTo>
                  <a:lnTo>
                    <a:pt x="2316" y="938"/>
                  </a:lnTo>
                  <a:lnTo>
                    <a:pt x="2314" y="940"/>
                  </a:lnTo>
                  <a:lnTo>
                    <a:pt x="2314" y="938"/>
                  </a:lnTo>
                  <a:lnTo>
                    <a:pt x="2312" y="938"/>
                  </a:lnTo>
                  <a:lnTo>
                    <a:pt x="2311" y="936"/>
                  </a:lnTo>
                  <a:lnTo>
                    <a:pt x="2311" y="935"/>
                  </a:lnTo>
                  <a:lnTo>
                    <a:pt x="2311" y="935"/>
                  </a:lnTo>
                  <a:lnTo>
                    <a:pt x="2311" y="933"/>
                  </a:lnTo>
                  <a:lnTo>
                    <a:pt x="2311" y="930"/>
                  </a:lnTo>
                  <a:lnTo>
                    <a:pt x="2311" y="928"/>
                  </a:lnTo>
                  <a:lnTo>
                    <a:pt x="2311" y="927"/>
                  </a:lnTo>
                  <a:lnTo>
                    <a:pt x="2311" y="927"/>
                  </a:lnTo>
                  <a:lnTo>
                    <a:pt x="2311" y="925"/>
                  </a:lnTo>
                  <a:lnTo>
                    <a:pt x="2312" y="923"/>
                  </a:lnTo>
                  <a:lnTo>
                    <a:pt x="2312" y="923"/>
                  </a:lnTo>
                  <a:lnTo>
                    <a:pt x="2314" y="922"/>
                  </a:lnTo>
                  <a:lnTo>
                    <a:pt x="2314" y="920"/>
                  </a:lnTo>
                  <a:lnTo>
                    <a:pt x="2312" y="918"/>
                  </a:lnTo>
                  <a:lnTo>
                    <a:pt x="2312" y="917"/>
                  </a:lnTo>
                  <a:lnTo>
                    <a:pt x="2311" y="915"/>
                  </a:lnTo>
                  <a:lnTo>
                    <a:pt x="2309" y="913"/>
                  </a:lnTo>
                  <a:lnTo>
                    <a:pt x="2308" y="913"/>
                  </a:lnTo>
                  <a:lnTo>
                    <a:pt x="2308" y="913"/>
                  </a:lnTo>
                  <a:lnTo>
                    <a:pt x="2306" y="912"/>
                  </a:lnTo>
                  <a:lnTo>
                    <a:pt x="2304" y="910"/>
                  </a:lnTo>
                  <a:lnTo>
                    <a:pt x="2304" y="909"/>
                  </a:lnTo>
                  <a:lnTo>
                    <a:pt x="2303" y="907"/>
                  </a:lnTo>
                  <a:lnTo>
                    <a:pt x="2301" y="905"/>
                  </a:lnTo>
                  <a:lnTo>
                    <a:pt x="2301" y="904"/>
                  </a:lnTo>
                  <a:lnTo>
                    <a:pt x="2299" y="902"/>
                  </a:lnTo>
                  <a:lnTo>
                    <a:pt x="2299" y="899"/>
                  </a:lnTo>
                  <a:lnTo>
                    <a:pt x="2301" y="897"/>
                  </a:lnTo>
                  <a:lnTo>
                    <a:pt x="2301" y="895"/>
                  </a:lnTo>
                  <a:lnTo>
                    <a:pt x="2301" y="894"/>
                  </a:lnTo>
                  <a:lnTo>
                    <a:pt x="2299" y="894"/>
                  </a:lnTo>
                  <a:lnTo>
                    <a:pt x="2301" y="892"/>
                  </a:lnTo>
                  <a:lnTo>
                    <a:pt x="2301" y="892"/>
                  </a:lnTo>
                  <a:lnTo>
                    <a:pt x="2301" y="889"/>
                  </a:lnTo>
                  <a:lnTo>
                    <a:pt x="2301" y="886"/>
                  </a:lnTo>
                  <a:lnTo>
                    <a:pt x="2298" y="882"/>
                  </a:lnTo>
                  <a:lnTo>
                    <a:pt x="2294" y="881"/>
                  </a:lnTo>
                  <a:lnTo>
                    <a:pt x="2293" y="879"/>
                  </a:lnTo>
                  <a:lnTo>
                    <a:pt x="2290" y="876"/>
                  </a:lnTo>
                  <a:lnTo>
                    <a:pt x="2290" y="872"/>
                  </a:lnTo>
                  <a:lnTo>
                    <a:pt x="2290" y="871"/>
                  </a:lnTo>
                  <a:lnTo>
                    <a:pt x="2291" y="869"/>
                  </a:lnTo>
                  <a:lnTo>
                    <a:pt x="2293" y="869"/>
                  </a:lnTo>
                  <a:lnTo>
                    <a:pt x="2294" y="868"/>
                  </a:lnTo>
                  <a:lnTo>
                    <a:pt x="2294" y="868"/>
                  </a:lnTo>
                  <a:lnTo>
                    <a:pt x="2296" y="864"/>
                  </a:lnTo>
                  <a:lnTo>
                    <a:pt x="2294" y="864"/>
                  </a:lnTo>
                  <a:lnTo>
                    <a:pt x="2293" y="863"/>
                  </a:lnTo>
                  <a:lnTo>
                    <a:pt x="2291" y="863"/>
                  </a:lnTo>
                  <a:lnTo>
                    <a:pt x="2291" y="863"/>
                  </a:lnTo>
                  <a:lnTo>
                    <a:pt x="2290" y="861"/>
                  </a:lnTo>
                  <a:lnTo>
                    <a:pt x="2290" y="859"/>
                  </a:lnTo>
                  <a:lnTo>
                    <a:pt x="2290" y="858"/>
                  </a:lnTo>
                  <a:lnTo>
                    <a:pt x="2290" y="856"/>
                  </a:lnTo>
                  <a:lnTo>
                    <a:pt x="2290" y="854"/>
                  </a:lnTo>
                  <a:lnTo>
                    <a:pt x="2288" y="854"/>
                  </a:lnTo>
                  <a:lnTo>
                    <a:pt x="2286" y="854"/>
                  </a:lnTo>
                  <a:lnTo>
                    <a:pt x="2285" y="854"/>
                  </a:lnTo>
                  <a:lnTo>
                    <a:pt x="2283" y="854"/>
                  </a:lnTo>
                  <a:lnTo>
                    <a:pt x="2281" y="853"/>
                  </a:lnTo>
                  <a:lnTo>
                    <a:pt x="2281" y="853"/>
                  </a:lnTo>
                  <a:lnTo>
                    <a:pt x="2280" y="851"/>
                  </a:lnTo>
                  <a:lnTo>
                    <a:pt x="2278" y="850"/>
                  </a:lnTo>
                  <a:lnTo>
                    <a:pt x="2276" y="850"/>
                  </a:lnTo>
                  <a:lnTo>
                    <a:pt x="2275" y="850"/>
                  </a:lnTo>
                  <a:lnTo>
                    <a:pt x="2273" y="850"/>
                  </a:lnTo>
                  <a:lnTo>
                    <a:pt x="2270" y="848"/>
                  </a:lnTo>
                  <a:lnTo>
                    <a:pt x="2267" y="850"/>
                  </a:lnTo>
                  <a:lnTo>
                    <a:pt x="2263" y="848"/>
                  </a:lnTo>
                  <a:lnTo>
                    <a:pt x="2258" y="850"/>
                  </a:lnTo>
                  <a:lnTo>
                    <a:pt x="2258" y="850"/>
                  </a:lnTo>
                  <a:lnTo>
                    <a:pt x="2257" y="851"/>
                  </a:lnTo>
                  <a:lnTo>
                    <a:pt x="2255" y="853"/>
                  </a:lnTo>
                  <a:lnTo>
                    <a:pt x="2255" y="853"/>
                  </a:lnTo>
                  <a:lnTo>
                    <a:pt x="2254" y="854"/>
                  </a:lnTo>
                  <a:lnTo>
                    <a:pt x="2255" y="856"/>
                  </a:lnTo>
                  <a:lnTo>
                    <a:pt x="2257" y="856"/>
                  </a:lnTo>
                  <a:lnTo>
                    <a:pt x="2258" y="858"/>
                  </a:lnTo>
                  <a:lnTo>
                    <a:pt x="2258" y="859"/>
                  </a:lnTo>
                  <a:lnTo>
                    <a:pt x="2258" y="859"/>
                  </a:lnTo>
                  <a:lnTo>
                    <a:pt x="2257" y="861"/>
                  </a:lnTo>
                  <a:lnTo>
                    <a:pt x="2255" y="861"/>
                  </a:lnTo>
                  <a:lnTo>
                    <a:pt x="2250" y="861"/>
                  </a:lnTo>
                  <a:lnTo>
                    <a:pt x="2247" y="861"/>
                  </a:lnTo>
                  <a:lnTo>
                    <a:pt x="2244" y="861"/>
                  </a:lnTo>
                  <a:lnTo>
                    <a:pt x="2242" y="861"/>
                  </a:lnTo>
                  <a:lnTo>
                    <a:pt x="2240" y="859"/>
                  </a:lnTo>
                  <a:lnTo>
                    <a:pt x="2239" y="858"/>
                  </a:lnTo>
                  <a:lnTo>
                    <a:pt x="2237" y="856"/>
                  </a:lnTo>
                  <a:lnTo>
                    <a:pt x="2234" y="854"/>
                  </a:lnTo>
                  <a:lnTo>
                    <a:pt x="2232" y="856"/>
                  </a:lnTo>
                  <a:lnTo>
                    <a:pt x="2232" y="858"/>
                  </a:lnTo>
                  <a:lnTo>
                    <a:pt x="2232" y="858"/>
                  </a:lnTo>
                  <a:lnTo>
                    <a:pt x="2232" y="864"/>
                  </a:lnTo>
                  <a:lnTo>
                    <a:pt x="2232" y="866"/>
                  </a:lnTo>
                  <a:lnTo>
                    <a:pt x="2234" y="866"/>
                  </a:lnTo>
                  <a:lnTo>
                    <a:pt x="2234" y="868"/>
                  </a:lnTo>
                  <a:lnTo>
                    <a:pt x="2236" y="869"/>
                  </a:lnTo>
                  <a:lnTo>
                    <a:pt x="2237" y="871"/>
                  </a:lnTo>
                  <a:lnTo>
                    <a:pt x="2239" y="871"/>
                  </a:lnTo>
                  <a:lnTo>
                    <a:pt x="2240" y="871"/>
                  </a:lnTo>
                  <a:lnTo>
                    <a:pt x="2242" y="871"/>
                  </a:lnTo>
                  <a:lnTo>
                    <a:pt x="2244" y="871"/>
                  </a:lnTo>
                  <a:lnTo>
                    <a:pt x="2245" y="872"/>
                  </a:lnTo>
                  <a:lnTo>
                    <a:pt x="2245" y="874"/>
                  </a:lnTo>
                  <a:lnTo>
                    <a:pt x="2247" y="877"/>
                  </a:lnTo>
                  <a:lnTo>
                    <a:pt x="2247" y="881"/>
                  </a:lnTo>
                  <a:lnTo>
                    <a:pt x="2247" y="882"/>
                  </a:lnTo>
                  <a:lnTo>
                    <a:pt x="2247" y="884"/>
                  </a:lnTo>
                  <a:lnTo>
                    <a:pt x="2249" y="884"/>
                  </a:lnTo>
                  <a:lnTo>
                    <a:pt x="2249" y="886"/>
                  </a:lnTo>
                  <a:lnTo>
                    <a:pt x="2250" y="886"/>
                  </a:lnTo>
                  <a:lnTo>
                    <a:pt x="2252" y="887"/>
                  </a:lnTo>
                  <a:lnTo>
                    <a:pt x="2252" y="889"/>
                  </a:lnTo>
                  <a:lnTo>
                    <a:pt x="2254" y="891"/>
                  </a:lnTo>
                  <a:lnTo>
                    <a:pt x="2254" y="891"/>
                  </a:lnTo>
                  <a:lnTo>
                    <a:pt x="2255" y="891"/>
                  </a:lnTo>
                  <a:lnTo>
                    <a:pt x="2258" y="891"/>
                  </a:lnTo>
                  <a:lnTo>
                    <a:pt x="2260" y="891"/>
                  </a:lnTo>
                  <a:lnTo>
                    <a:pt x="2260" y="889"/>
                  </a:lnTo>
                  <a:lnTo>
                    <a:pt x="2260" y="887"/>
                  </a:lnTo>
                  <a:lnTo>
                    <a:pt x="2260" y="884"/>
                  </a:lnTo>
                  <a:lnTo>
                    <a:pt x="2260" y="881"/>
                  </a:lnTo>
                  <a:lnTo>
                    <a:pt x="2262" y="881"/>
                  </a:lnTo>
                  <a:lnTo>
                    <a:pt x="2263" y="881"/>
                  </a:lnTo>
                  <a:lnTo>
                    <a:pt x="2265" y="882"/>
                  </a:lnTo>
                  <a:lnTo>
                    <a:pt x="2267" y="884"/>
                  </a:lnTo>
                  <a:lnTo>
                    <a:pt x="2267" y="884"/>
                  </a:lnTo>
                  <a:lnTo>
                    <a:pt x="2268" y="886"/>
                  </a:lnTo>
                  <a:lnTo>
                    <a:pt x="2270" y="887"/>
                  </a:lnTo>
                  <a:lnTo>
                    <a:pt x="2273" y="891"/>
                  </a:lnTo>
                  <a:lnTo>
                    <a:pt x="2272" y="891"/>
                  </a:lnTo>
                  <a:lnTo>
                    <a:pt x="2270" y="892"/>
                  </a:lnTo>
                  <a:lnTo>
                    <a:pt x="2267" y="892"/>
                  </a:lnTo>
                  <a:lnTo>
                    <a:pt x="2263" y="892"/>
                  </a:lnTo>
                  <a:lnTo>
                    <a:pt x="2263" y="892"/>
                  </a:lnTo>
                  <a:lnTo>
                    <a:pt x="2263" y="894"/>
                  </a:lnTo>
                  <a:lnTo>
                    <a:pt x="2263" y="894"/>
                  </a:lnTo>
                  <a:lnTo>
                    <a:pt x="2262" y="895"/>
                  </a:lnTo>
                  <a:lnTo>
                    <a:pt x="2262" y="900"/>
                  </a:lnTo>
                  <a:lnTo>
                    <a:pt x="2262" y="904"/>
                  </a:lnTo>
                  <a:lnTo>
                    <a:pt x="2260" y="904"/>
                  </a:lnTo>
                  <a:lnTo>
                    <a:pt x="2258" y="904"/>
                  </a:lnTo>
                  <a:lnTo>
                    <a:pt x="2255" y="904"/>
                  </a:lnTo>
                  <a:lnTo>
                    <a:pt x="2254" y="904"/>
                  </a:lnTo>
                  <a:lnTo>
                    <a:pt x="2252" y="904"/>
                  </a:lnTo>
                  <a:lnTo>
                    <a:pt x="2250" y="904"/>
                  </a:lnTo>
                  <a:lnTo>
                    <a:pt x="2250" y="902"/>
                  </a:lnTo>
                  <a:lnTo>
                    <a:pt x="2249" y="900"/>
                  </a:lnTo>
                  <a:lnTo>
                    <a:pt x="2247" y="900"/>
                  </a:lnTo>
                  <a:lnTo>
                    <a:pt x="2245" y="900"/>
                  </a:lnTo>
                  <a:lnTo>
                    <a:pt x="2244" y="900"/>
                  </a:lnTo>
                  <a:lnTo>
                    <a:pt x="2242" y="902"/>
                  </a:lnTo>
                  <a:lnTo>
                    <a:pt x="2240" y="904"/>
                  </a:lnTo>
                  <a:lnTo>
                    <a:pt x="2240" y="905"/>
                  </a:lnTo>
                  <a:lnTo>
                    <a:pt x="2240" y="905"/>
                  </a:lnTo>
                  <a:lnTo>
                    <a:pt x="2242" y="907"/>
                  </a:lnTo>
                  <a:lnTo>
                    <a:pt x="2242" y="909"/>
                  </a:lnTo>
                  <a:lnTo>
                    <a:pt x="2242" y="912"/>
                  </a:lnTo>
                  <a:lnTo>
                    <a:pt x="2242" y="913"/>
                  </a:lnTo>
                  <a:lnTo>
                    <a:pt x="2242" y="913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39" y="917"/>
                  </a:lnTo>
                  <a:lnTo>
                    <a:pt x="2237" y="918"/>
                  </a:lnTo>
                  <a:lnTo>
                    <a:pt x="2237" y="920"/>
                  </a:lnTo>
                  <a:lnTo>
                    <a:pt x="2236" y="920"/>
                  </a:lnTo>
                  <a:lnTo>
                    <a:pt x="2234" y="920"/>
                  </a:lnTo>
                  <a:lnTo>
                    <a:pt x="2224" y="920"/>
                  </a:lnTo>
                  <a:lnTo>
                    <a:pt x="2222" y="920"/>
                  </a:lnTo>
                  <a:lnTo>
                    <a:pt x="2221" y="918"/>
                  </a:lnTo>
                  <a:lnTo>
                    <a:pt x="2219" y="917"/>
                  </a:lnTo>
                  <a:lnTo>
                    <a:pt x="2219" y="913"/>
                  </a:lnTo>
                  <a:lnTo>
                    <a:pt x="2221" y="912"/>
                  </a:lnTo>
                  <a:lnTo>
                    <a:pt x="2221" y="910"/>
                  </a:lnTo>
                  <a:lnTo>
                    <a:pt x="2221" y="907"/>
                  </a:lnTo>
                  <a:lnTo>
                    <a:pt x="2219" y="905"/>
                  </a:lnTo>
                  <a:lnTo>
                    <a:pt x="2217" y="905"/>
                  </a:lnTo>
                  <a:lnTo>
                    <a:pt x="2216" y="904"/>
                  </a:lnTo>
                  <a:lnTo>
                    <a:pt x="2214" y="904"/>
                  </a:lnTo>
                  <a:lnTo>
                    <a:pt x="2214" y="902"/>
                  </a:lnTo>
                  <a:lnTo>
                    <a:pt x="2214" y="900"/>
                  </a:lnTo>
                  <a:lnTo>
                    <a:pt x="2213" y="897"/>
                  </a:lnTo>
                  <a:lnTo>
                    <a:pt x="2211" y="899"/>
                  </a:lnTo>
                  <a:lnTo>
                    <a:pt x="2209" y="899"/>
                  </a:lnTo>
                  <a:lnTo>
                    <a:pt x="2209" y="900"/>
                  </a:lnTo>
                  <a:lnTo>
                    <a:pt x="2209" y="902"/>
                  </a:lnTo>
                  <a:lnTo>
                    <a:pt x="2208" y="904"/>
                  </a:lnTo>
                  <a:lnTo>
                    <a:pt x="2206" y="905"/>
                  </a:lnTo>
                  <a:lnTo>
                    <a:pt x="2204" y="904"/>
                  </a:lnTo>
                  <a:lnTo>
                    <a:pt x="2203" y="902"/>
                  </a:lnTo>
                  <a:lnTo>
                    <a:pt x="2201" y="900"/>
                  </a:lnTo>
                  <a:lnTo>
                    <a:pt x="2199" y="900"/>
                  </a:lnTo>
                  <a:lnTo>
                    <a:pt x="2196" y="897"/>
                  </a:lnTo>
                  <a:lnTo>
                    <a:pt x="2195" y="894"/>
                  </a:lnTo>
                  <a:lnTo>
                    <a:pt x="2193" y="892"/>
                  </a:lnTo>
                  <a:lnTo>
                    <a:pt x="2193" y="891"/>
                  </a:lnTo>
                  <a:lnTo>
                    <a:pt x="2191" y="887"/>
                  </a:lnTo>
                  <a:lnTo>
                    <a:pt x="2193" y="887"/>
                  </a:lnTo>
                  <a:lnTo>
                    <a:pt x="2193" y="886"/>
                  </a:lnTo>
                  <a:lnTo>
                    <a:pt x="2195" y="886"/>
                  </a:lnTo>
                  <a:lnTo>
                    <a:pt x="2196" y="886"/>
                  </a:lnTo>
                  <a:lnTo>
                    <a:pt x="2198" y="887"/>
                  </a:lnTo>
                  <a:lnTo>
                    <a:pt x="2198" y="887"/>
                  </a:lnTo>
                  <a:lnTo>
                    <a:pt x="2198" y="889"/>
                  </a:lnTo>
                  <a:lnTo>
                    <a:pt x="2198" y="891"/>
                  </a:lnTo>
                  <a:lnTo>
                    <a:pt x="2206" y="891"/>
                  </a:lnTo>
                  <a:lnTo>
                    <a:pt x="2206" y="877"/>
                  </a:lnTo>
                  <a:lnTo>
                    <a:pt x="2203" y="876"/>
                  </a:lnTo>
                  <a:lnTo>
                    <a:pt x="2199" y="876"/>
                  </a:lnTo>
                  <a:lnTo>
                    <a:pt x="2196" y="876"/>
                  </a:lnTo>
                  <a:lnTo>
                    <a:pt x="2195" y="876"/>
                  </a:lnTo>
                  <a:lnTo>
                    <a:pt x="2193" y="876"/>
                  </a:lnTo>
                  <a:lnTo>
                    <a:pt x="2191" y="874"/>
                  </a:lnTo>
                  <a:lnTo>
                    <a:pt x="2191" y="872"/>
                  </a:lnTo>
                  <a:lnTo>
                    <a:pt x="2190" y="869"/>
                  </a:lnTo>
                  <a:lnTo>
                    <a:pt x="2188" y="866"/>
                  </a:lnTo>
                  <a:lnTo>
                    <a:pt x="2188" y="863"/>
                  </a:lnTo>
                  <a:lnTo>
                    <a:pt x="2188" y="859"/>
                  </a:lnTo>
                  <a:lnTo>
                    <a:pt x="2188" y="858"/>
                  </a:lnTo>
                  <a:lnTo>
                    <a:pt x="2186" y="856"/>
                  </a:lnTo>
                  <a:lnTo>
                    <a:pt x="2185" y="856"/>
                  </a:lnTo>
                  <a:lnTo>
                    <a:pt x="2183" y="854"/>
                  </a:lnTo>
                  <a:lnTo>
                    <a:pt x="2181" y="853"/>
                  </a:lnTo>
                  <a:lnTo>
                    <a:pt x="2181" y="850"/>
                  </a:lnTo>
                  <a:lnTo>
                    <a:pt x="2181" y="848"/>
                  </a:lnTo>
                  <a:lnTo>
                    <a:pt x="2183" y="845"/>
                  </a:lnTo>
                  <a:lnTo>
                    <a:pt x="2183" y="843"/>
                  </a:lnTo>
                  <a:lnTo>
                    <a:pt x="2183" y="841"/>
                  </a:lnTo>
                  <a:lnTo>
                    <a:pt x="2183" y="841"/>
                  </a:lnTo>
                  <a:lnTo>
                    <a:pt x="2185" y="840"/>
                  </a:lnTo>
                  <a:lnTo>
                    <a:pt x="2186" y="840"/>
                  </a:lnTo>
                  <a:lnTo>
                    <a:pt x="2186" y="838"/>
                  </a:lnTo>
                  <a:lnTo>
                    <a:pt x="2188" y="836"/>
                  </a:lnTo>
                  <a:lnTo>
                    <a:pt x="2186" y="835"/>
                  </a:lnTo>
                  <a:lnTo>
                    <a:pt x="2186" y="835"/>
                  </a:lnTo>
                  <a:lnTo>
                    <a:pt x="2185" y="833"/>
                  </a:lnTo>
                  <a:lnTo>
                    <a:pt x="2185" y="832"/>
                  </a:lnTo>
                  <a:lnTo>
                    <a:pt x="2185" y="830"/>
                  </a:lnTo>
                  <a:lnTo>
                    <a:pt x="2183" y="828"/>
                  </a:lnTo>
                  <a:lnTo>
                    <a:pt x="2181" y="828"/>
                  </a:lnTo>
                  <a:lnTo>
                    <a:pt x="2178" y="827"/>
                  </a:lnTo>
                  <a:lnTo>
                    <a:pt x="2175" y="827"/>
                  </a:lnTo>
                  <a:lnTo>
                    <a:pt x="2172" y="825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5" y="818"/>
                  </a:lnTo>
                  <a:lnTo>
                    <a:pt x="2162" y="817"/>
                  </a:lnTo>
                  <a:lnTo>
                    <a:pt x="2159" y="815"/>
                  </a:lnTo>
                  <a:lnTo>
                    <a:pt x="2157" y="814"/>
                  </a:lnTo>
                  <a:lnTo>
                    <a:pt x="2155" y="814"/>
                  </a:lnTo>
                  <a:lnTo>
                    <a:pt x="2155" y="812"/>
                  </a:lnTo>
                  <a:lnTo>
                    <a:pt x="2154" y="810"/>
                  </a:lnTo>
                  <a:lnTo>
                    <a:pt x="2154" y="809"/>
                  </a:lnTo>
                  <a:lnTo>
                    <a:pt x="2154" y="809"/>
                  </a:lnTo>
                  <a:lnTo>
                    <a:pt x="2154" y="807"/>
                  </a:lnTo>
                  <a:lnTo>
                    <a:pt x="2150" y="807"/>
                  </a:lnTo>
                  <a:lnTo>
                    <a:pt x="2149" y="807"/>
                  </a:lnTo>
                  <a:lnTo>
                    <a:pt x="2147" y="807"/>
                  </a:lnTo>
                  <a:lnTo>
                    <a:pt x="2142" y="805"/>
                  </a:lnTo>
                  <a:lnTo>
                    <a:pt x="2139" y="804"/>
                  </a:lnTo>
                  <a:lnTo>
                    <a:pt x="2139" y="802"/>
                  </a:lnTo>
                  <a:lnTo>
                    <a:pt x="2137" y="800"/>
                  </a:lnTo>
                  <a:lnTo>
                    <a:pt x="2134" y="799"/>
                  </a:lnTo>
                  <a:lnTo>
                    <a:pt x="2131" y="796"/>
                  </a:lnTo>
                  <a:lnTo>
                    <a:pt x="2127" y="794"/>
                  </a:lnTo>
                  <a:lnTo>
                    <a:pt x="2126" y="794"/>
                  </a:lnTo>
                  <a:lnTo>
                    <a:pt x="2124" y="794"/>
                  </a:lnTo>
                  <a:lnTo>
                    <a:pt x="2123" y="792"/>
                  </a:lnTo>
                  <a:lnTo>
                    <a:pt x="2123" y="789"/>
                  </a:lnTo>
                  <a:lnTo>
                    <a:pt x="2123" y="787"/>
                  </a:lnTo>
                  <a:lnTo>
                    <a:pt x="2121" y="784"/>
                  </a:lnTo>
                  <a:lnTo>
                    <a:pt x="2119" y="782"/>
                  </a:lnTo>
                  <a:lnTo>
                    <a:pt x="2118" y="781"/>
                  </a:lnTo>
                  <a:lnTo>
                    <a:pt x="2116" y="781"/>
                  </a:lnTo>
                  <a:lnTo>
                    <a:pt x="2114" y="781"/>
                  </a:lnTo>
                  <a:lnTo>
                    <a:pt x="2113" y="781"/>
                  </a:lnTo>
                  <a:lnTo>
                    <a:pt x="2111" y="779"/>
                  </a:lnTo>
                  <a:lnTo>
                    <a:pt x="2109" y="778"/>
                  </a:lnTo>
                  <a:lnTo>
                    <a:pt x="2108" y="776"/>
                  </a:lnTo>
                  <a:lnTo>
                    <a:pt x="2106" y="774"/>
                  </a:lnTo>
                  <a:lnTo>
                    <a:pt x="2105" y="773"/>
                  </a:lnTo>
                  <a:lnTo>
                    <a:pt x="2103" y="773"/>
                  </a:lnTo>
                  <a:lnTo>
                    <a:pt x="2101" y="773"/>
                  </a:lnTo>
                  <a:lnTo>
                    <a:pt x="2101" y="773"/>
                  </a:lnTo>
                  <a:lnTo>
                    <a:pt x="2100" y="773"/>
                  </a:lnTo>
                  <a:lnTo>
                    <a:pt x="2098" y="773"/>
                  </a:lnTo>
                  <a:lnTo>
                    <a:pt x="2098" y="771"/>
                  </a:lnTo>
                  <a:lnTo>
                    <a:pt x="2096" y="769"/>
                  </a:lnTo>
                  <a:lnTo>
                    <a:pt x="2096" y="768"/>
                  </a:lnTo>
                  <a:lnTo>
                    <a:pt x="2096" y="766"/>
                  </a:lnTo>
                  <a:lnTo>
                    <a:pt x="2095" y="764"/>
                  </a:lnTo>
                  <a:lnTo>
                    <a:pt x="2093" y="763"/>
                  </a:lnTo>
                  <a:lnTo>
                    <a:pt x="2091" y="763"/>
                  </a:lnTo>
                  <a:lnTo>
                    <a:pt x="2088" y="763"/>
                  </a:lnTo>
                  <a:lnTo>
                    <a:pt x="2087" y="763"/>
                  </a:lnTo>
                  <a:lnTo>
                    <a:pt x="2083" y="763"/>
                  </a:lnTo>
                  <a:lnTo>
                    <a:pt x="2082" y="764"/>
                  </a:lnTo>
                  <a:lnTo>
                    <a:pt x="2082" y="768"/>
                  </a:lnTo>
                  <a:lnTo>
                    <a:pt x="2082" y="769"/>
                  </a:lnTo>
                  <a:lnTo>
                    <a:pt x="2083" y="769"/>
                  </a:lnTo>
                  <a:lnTo>
                    <a:pt x="2085" y="771"/>
                  </a:lnTo>
                  <a:lnTo>
                    <a:pt x="2085" y="773"/>
                  </a:lnTo>
                  <a:lnTo>
                    <a:pt x="2085" y="774"/>
                  </a:lnTo>
                  <a:lnTo>
                    <a:pt x="2085" y="776"/>
                  </a:lnTo>
                  <a:lnTo>
                    <a:pt x="2085" y="778"/>
                  </a:lnTo>
                  <a:lnTo>
                    <a:pt x="2083" y="778"/>
                  </a:lnTo>
                  <a:lnTo>
                    <a:pt x="2082" y="778"/>
                  </a:lnTo>
                  <a:lnTo>
                    <a:pt x="2078" y="781"/>
                  </a:lnTo>
                  <a:lnTo>
                    <a:pt x="2078" y="789"/>
                  </a:lnTo>
                  <a:lnTo>
                    <a:pt x="2082" y="789"/>
                  </a:lnTo>
                  <a:lnTo>
                    <a:pt x="2087" y="789"/>
                  </a:lnTo>
                  <a:lnTo>
                    <a:pt x="2090" y="789"/>
                  </a:lnTo>
                  <a:lnTo>
                    <a:pt x="2093" y="791"/>
                  </a:lnTo>
                  <a:lnTo>
                    <a:pt x="2093" y="794"/>
                  </a:lnTo>
                  <a:lnTo>
                    <a:pt x="2093" y="797"/>
                  </a:lnTo>
                  <a:lnTo>
                    <a:pt x="2093" y="799"/>
                  </a:lnTo>
                  <a:lnTo>
                    <a:pt x="2093" y="800"/>
                  </a:lnTo>
                  <a:lnTo>
                    <a:pt x="2095" y="800"/>
                  </a:lnTo>
                  <a:lnTo>
                    <a:pt x="2096" y="800"/>
                  </a:lnTo>
                  <a:lnTo>
                    <a:pt x="2096" y="800"/>
                  </a:lnTo>
                  <a:lnTo>
                    <a:pt x="2098" y="800"/>
                  </a:lnTo>
                  <a:lnTo>
                    <a:pt x="2098" y="802"/>
                  </a:lnTo>
                  <a:lnTo>
                    <a:pt x="2098" y="804"/>
                  </a:lnTo>
                  <a:lnTo>
                    <a:pt x="2101" y="805"/>
                  </a:lnTo>
                  <a:lnTo>
                    <a:pt x="2105" y="805"/>
                  </a:lnTo>
                  <a:lnTo>
                    <a:pt x="2108" y="807"/>
                  </a:lnTo>
                  <a:lnTo>
                    <a:pt x="2109" y="807"/>
                  </a:lnTo>
                  <a:lnTo>
                    <a:pt x="2111" y="809"/>
                  </a:lnTo>
                  <a:lnTo>
                    <a:pt x="2113" y="810"/>
                  </a:lnTo>
                  <a:lnTo>
                    <a:pt x="2113" y="812"/>
                  </a:lnTo>
                  <a:lnTo>
                    <a:pt x="2114" y="814"/>
                  </a:lnTo>
                  <a:lnTo>
                    <a:pt x="2114" y="815"/>
                  </a:lnTo>
                  <a:lnTo>
                    <a:pt x="2114" y="817"/>
                  </a:lnTo>
                  <a:lnTo>
                    <a:pt x="2113" y="818"/>
                  </a:lnTo>
                  <a:lnTo>
                    <a:pt x="2113" y="818"/>
                  </a:lnTo>
                  <a:lnTo>
                    <a:pt x="2113" y="820"/>
                  </a:lnTo>
                  <a:lnTo>
                    <a:pt x="2113" y="822"/>
                  </a:lnTo>
                  <a:lnTo>
                    <a:pt x="2114" y="822"/>
                  </a:lnTo>
                  <a:lnTo>
                    <a:pt x="2114" y="822"/>
                  </a:lnTo>
                  <a:lnTo>
                    <a:pt x="2116" y="823"/>
                  </a:lnTo>
                  <a:lnTo>
                    <a:pt x="2118" y="823"/>
                  </a:lnTo>
                  <a:lnTo>
                    <a:pt x="2119" y="823"/>
                  </a:lnTo>
                  <a:lnTo>
                    <a:pt x="2121" y="823"/>
                  </a:lnTo>
                  <a:lnTo>
                    <a:pt x="2123" y="825"/>
                  </a:lnTo>
                  <a:lnTo>
                    <a:pt x="2124" y="827"/>
                  </a:lnTo>
                  <a:lnTo>
                    <a:pt x="2126" y="827"/>
                  </a:lnTo>
                  <a:lnTo>
                    <a:pt x="2126" y="828"/>
                  </a:lnTo>
                  <a:lnTo>
                    <a:pt x="2126" y="830"/>
                  </a:lnTo>
                  <a:lnTo>
                    <a:pt x="2127" y="830"/>
                  </a:lnTo>
                  <a:lnTo>
                    <a:pt x="2129" y="830"/>
                  </a:lnTo>
                  <a:lnTo>
                    <a:pt x="2131" y="832"/>
                  </a:lnTo>
                  <a:lnTo>
                    <a:pt x="2132" y="832"/>
                  </a:lnTo>
                  <a:lnTo>
                    <a:pt x="2134" y="832"/>
                  </a:lnTo>
                  <a:lnTo>
                    <a:pt x="2136" y="832"/>
                  </a:lnTo>
                  <a:lnTo>
                    <a:pt x="2137" y="832"/>
                  </a:lnTo>
                  <a:lnTo>
                    <a:pt x="2139" y="832"/>
                  </a:lnTo>
                  <a:lnTo>
                    <a:pt x="2139" y="833"/>
                  </a:lnTo>
                  <a:lnTo>
                    <a:pt x="2139" y="833"/>
                  </a:lnTo>
                  <a:lnTo>
                    <a:pt x="2139" y="835"/>
                  </a:lnTo>
                  <a:lnTo>
                    <a:pt x="2141" y="836"/>
                  </a:lnTo>
                  <a:lnTo>
                    <a:pt x="2142" y="838"/>
                  </a:lnTo>
                  <a:lnTo>
                    <a:pt x="2144" y="838"/>
                  </a:lnTo>
                  <a:lnTo>
                    <a:pt x="2145" y="838"/>
                  </a:lnTo>
                  <a:lnTo>
                    <a:pt x="2145" y="838"/>
                  </a:lnTo>
                  <a:lnTo>
                    <a:pt x="2147" y="840"/>
                  </a:lnTo>
                  <a:lnTo>
                    <a:pt x="2149" y="841"/>
                  </a:lnTo>
                  <a:lnTo>
                    <a:pt x="2150" y="841"/>
                  </a:lnTo>
                  <a:lnTo>
                    <a:pt x="2152" y="841"/>
                  </a:lnTo>
                  <a:lnTo>
                    <a:pt x="2154" y="843"/>
                  </a:lnTo>
                  <a:lnTo>
                    <a:pt x="2154" y="845"/>
                  </a:lnTo>
                  <a:lnTo>
                    <a:pt x="2155" y="846"/>
                  </a:lnTo>
                  <a:lnTo>
                    <a:pt x="2157" y="848"/>
                  </a:lnTo>
                  <a:lnTo>
                    <a:pt x="2159" y="848"/>
                  </a:lnTo>
                  <a:lnTo>
                    <a:pt x="2160" y="850"/>
                  </a:lnTo>
                  <a:lnTo>
                    <a:pt x="2160" y="850"/>
                  </a:lnTo>
                  <a:lnTo>
                    <a:pt x="2162" y="850"/>
                  </a:lnTo>
                  <a:lnTo>
                    <a:pt x="2163" y="850"/>
                  </a:lnTo>
                  <a:lnTo>
                    <a:pt x="2168" y="851"/>
                  </a:lnTo>
                  <a:lnTo>
                    <a:pt x="2168" y="854"/>
                  </a:lnTo>
                  <a:lnTo>
                    <a:pt x="2168" y="856"/>
                  </a:lnTo>
                  <a:lnTo>
                    <a:pt x="2170" y="859"/>
                  </a:lnTo>
                  <a:lnTo>
                    <a:pt x="2170" y="863"/>
                  </a:lnTo>
                  <a:lnTo>
                    <a:pt x="2173" y="866"/>
                  </a:lnTo>
                  <a:lnTo>
                    <a:pt x="2172" y="866"/>
                  </a:lnTo>
                  <a:lnTo>
                    <a:pt x="2170" y="868"/>
                  </a:lnTo>
                  <a:lnTo>
                    <a:pt x="2170" y="868"/>
                  </a:lnTo>
                  <a:lnTo>
                    <a:pt x="2168" y="868"/>
                  </a:lnTo>
                  <a:lnTo>
                    <a:pt x="2167" y="866"/>
                  </a:lnTo>
                  <a:lnTo>
                    <a:pt x="2167" y="864"/>
                  </a:lnTo>
                  <a:lnTo>
                    <a:pt x="2163" y="863"/>
                  </a:lnTo>
                  <a:lnTo>
                    <a:pt x="2160" y="863"/>
                  </a:lnTo>
                  <a:lnTo>
                    <a:pt x="2159" y="861"/>
                  </a:lnTo>
                  <a:lnTo>
                    <a:pt x="2157" y="861"/>
                  </a:lnTo>
                  <a:lnTo>
                    <a:pt x="2144" y="861"/>
                  </a:lnTo>
                  <a:lnTo>
                    <a:pt x="2144" y="863"/>
                  </a:lnTo>
                  <a:lnTo>
                    <a:pt x="2144" y="866"/>
                  </a:lnTo>
                  <a:lnTo>
                    <a:pt x="2144" y="869"/>
                  </a:lnTo>
                  <a:lnTo>
                    <a:pt x="2145" y="869"/>
                  </a:lnTo>
                  <a:lnTo>
                    <a:pt x="2147" y="869"/>
                  </a:lnTo>
                  <a:lnTo>
                    <a:pt x="2154" y="869"/>
                  </a:lnTo>
                  <a:lnTo>
                    <a:pt x="2155" y="869"/>
                  </a:lnTo>
                  <a:lnTo>
                    <a:pt x="2157" y="869"/>
                  </a:lnTo>
                  <a:lnTo>
                    <a:pt x="2157" y="872"/>
                  </a:lnTo>
                  <a:lnTo>
                    <a:pt x="2157" y="874"/>
                  </a:lnTo>
                  <a:lnTo>
                    <a:pt x="2157" y="876"/>
                  </a:lnTo>
                  <a:lnTo>
                    <a:pt x="2157" y="877"/>
                  </a:lnTo>
                  <a:lnTo>
                    <a:pt x="2157" y="879"/>
                  </a:lnTo>
                  <a:lnTo>
                    <a:pt x="2154" y="881"/>
                  </a:lnTo>
                  <a:lnTo>
                    <a:pt x="2152" y="881"/>
                  </a:lnTo>
                  <a:lnTo>
                    <a:pt x="2150" y="881"/>
                  </a:lnTo>
                  <a:lnTo>
                    <a:pt x="2149" y="881"/>
                  </a:lnTo>
                  <a:lnTo>
                    <a:pt x="2147" y="882"/>
                  </a:lnTo>
                  <a:lnTo>
                    <a:pt x="2145" y="884"/>
                  </a:lnTo>
                  <a:lnTo>
                    <a:pt x="2144" y="886"/>
                  </a:lnTo>
                  <a:lnTo>
                    <a:pt x="2144" y="887"/>
                  </a:lnTo>
                  <a:lnTo>
                    <a:pt x="2144" y="891"/>
                  </a:lnTo>
                  <a:lnTo>
                    <a:pt x="2142" y="894"/>
                  </a:lnTo>
                  <a:lnTo>
                    <a:pt x="2142" y="895"/>
                  </a:lnTo>
                  <a:lnTo>
                    <a:pt x="2142" y="895"/>
                  </a:lnTo>
                  <a:lnTo>
                    <a:pt x="2141" y="897"/>
                  </a:lnTo>
                  <a:lnTo>
                    <a:pt x="2141" y="895"/>
                  </a:lnTo>
                  <a:lnTo>
                    <a:pt x="2139" y="895"/>
                  </a:lnTo>
                  <a:lnTo>
                    <a:pt x="2137" y="897"/>
                  </a:lnTo>
                  <a:lnTo>
                    <a:pt x="2136" y="899"/>
                  </a:lnTo>
                  <a:lnTo>
                    <a:pt x="2132" y="902"/>
                  </a:lnTo>
                  <a:lnTo>
                    <a:pt x="2129" y="904"/>
                  </a:lnTo>
                  <a:lnTo>
                    <a:pt x="2127" y="904"/>
                  </a:lnTo>
                  <a:lnTo>
                    <a:pt x="2126" y="905"/>
                  </a:lnTo>
                  <a:lnTo>
                    <a:pt x="2126" y="917"/>
                  </a:lnTo>
                  <a:lnTo>
                    <a:pt x="2106" y="917"/>
                  </a:lnTo>
                  <a:lnTo>
                    <a:pt x="2105" y="917"/>
                  </a:lnTo>
                  <a:lnTo>
                    <a:pt x="2103" y="915"/>
                  </a:lnTo>
                  <a:lnTo>
                    <a:pt x="2100" y="915"/>
                  </a:lnTo>
                  <a:lnTo>
                    <a:pt x="2098" y="915"/>
                  </a:lnTo>
                  <a:lnTo>
                    <a:pt x="2096" y="915"/>
                  </a:lnTo>
                  <a:lnTo>
                    <a:pt x="2095" y="913"/>
                  </a:lnTo>
                  <a:lnTo>
                    <a:pt x="2093" y="913"/>
                  </a:lnTo>
                  <a:lnTo>
                    <a:pt x="2093" y="912"/>
                  </a:lnTo>
                  <a:lnTo>
                    <a:pt x="2091" y="910"/>
                  </a:lnTo>
                  <a:lnTo>
                    <a:pt x="2091" y="909"/>
                  </a:lnTo>
                  <a:lnTo>
                    <a:pt x="2091" y="907"/>
                  </a:lnTo>
                  <a:lnTo>
                    <a:pt x="2090" y="905"/>
                  </a:lnTo>
                  <a:lnTo>
                    <a:pt x="2088" y="904"/>
                  </a:lnTo>
                  <a:lnTo>
                    <a:pt x="2085" y="902"/>
                  </a:lnTo>
                  <a:lnTo>
                    <a:pt x="2082" y="900"/>
                  </a:lnTo>
                  <a:lnTo>
                    <a:pt x="2080" y="897"/>
                  </a:lnTo>
                  <a:lnTo>
                    <a:pt x="2088" y="897"/>
                  </a:lnTo>
                  <a:lnTo>
                    <a:pt x="2095" y="897"/>
                  </a:lnTo>
                  <a:lnTo>
                    <a:pt x="2103" y="897"/>
                  </a:lnTo>
                  <a:lnTo>
                    <a:pt x="2105" y="897"/>
                  </a:lnTo>
                  <a:lnTo>
                    <a:pt x="2106" y="897"/>
                  </a:lnTo>
                  <a:lnTo>
                    <a:pt x="2109" y="897"/>
                  </a:lnTo>
                  <a:lnTo>
                    <a:pt x="2113" y="897"/>
                  </a:lnTo>
                  <a:lnTo>
                    <a:pt x="2116" y="897"/>
                  </a:lnTo>
                  <a:lnTo>
                    <a:pt x="2116" y="895"/>
                  </a:lnTo>
                  <a:lnTo>
                    <a:pt x="2118" y="895"/>
                  </a:lnTo>
                  <a:lnTo>
                    <a:pt x="2118" y="894"/>
                  </a:lnTo>
                  <a:lnTo>
                    <a:pt x="2123" y="892"/>
                  </a:lnTo>
                  <a:lnTo>
                    <a:pt x="2127" y="891"/>
                  </a:lnTo>
                  <a:lnTo>
                    <a:pt x="2134" y="891"/>
                  </a:lnTo>
                  <a:lnTo>
                    <a:pt x="2134" y="887"/>
                  </a:lnTo>
                  <a:lnTo>
                    <a:pt x="2134" y="884"/>
                  </a:lnTo>
                  <a:lnTo>
                    <a:pt x="2134" y="881"/>
                  </a:lnTo>
                  <a:lnTo>
                    <a:pt x="2134" y="877"/>
                  </a:lnTo>
                  <a:lnTo>
                    <a:pt x="2132" y="874"/>
                  </a:lnTo>
                  <a:lnTo>
                    <a:pt x="2132" y="872"/>
                  </a:lnTo>
                  <a:lnTo>
                    <a:pt x="2132" y="872"/>
                  </a:lnTo>
                  <a:lnTo>
                    <a:pt x="2129" y="869"/>
                  </a:lnTo>
                  <a:lnTo>
                    <a:pt x="2127" y="869"/>
                  </a:lnTo>
                  <a:lnTo>
                    <a:pt x="2126" y="868"/>
                  </a:lnTo>
                  <a:lnTo>
                    <a:pt x="2124" y="864"/>
                  </a:lnTo>
                  <a:lnTo>
                    <a:pt x="2121" y="861"/>
                  </a:lnTo>
                  <a:lnTo>
                    <a:pt x="2119" y="859"/>
                  </a:lnTo>
                  <a:lnTo>
                    <a:pt x="2118" y="859"/>
                  </a:lnTo>
                  <a:lnTo>
                    <a:pt x="2116" y="858"/>
                  </a:lnTo>
                  <a:lnTo>
                    <a:pt x="2114" y="858"/>
                  </a:lnTo>
                  <a:lnTo>
                    <a:pt x="2113" y="858"/>
                  </a:lnTo>
                  <a:lnTo>
                    <a:pt x="2113" y="856"/>
                  </a:lnTo>
                  <a:lnTo>
                    <a:pt x="2109" y="854"/>
                  </a:lnTo>
                  <a:lnTo>
                    <a:pt x="2106" y="851"/>
                  </a:lnTo>
                  <a:lnTo>
                    <a:pt x="2105" y="848"/>
                  </a:lnTo>
                  <a:lnTo>
                    <a:pt x="2103" y="846"/>
                  </a:lnTo>
                  <a:lnTo>
                    <a:pt x="2103" y="845"/>
                  </a:lnTo>
                  <a:lnTo>
                    <a:pt x="2100" y="843"/>
                  </a:lnTo>
                  <a:lnTo>
                    <a:pt x="2098" y="843"/>
                  </a:lnTo>
                  <a:lnTo>
                    <a:pt x="2095" y="843"/>
                  </a:lnTo>
                  <a:lnTo>
                    <a:pt x="2091" y="843"/>
                  </a:lnTo>
                  <a:lnTo>
                    <a:pt x="2090" y="841"/>
                  </a:lnTo>
                  <a:lnTo>
                    <a:pt x="2087" y="840"/>
                  </a:lnTo>
                  <a:lnTo>
                    <a:pt x="2085" y="840"/>
                  </a:lnTo>
                  <a:lnTo>
                    <a:pt x="2083" y="838"/>
                  </a:lnTo>
                  <a:lnTo>
                    <a:pt x="2082" y="836"/>
                  </a:lnTo>
                  <a:lnTo>
                    <a:pt x="2078" y="835"/>
                  </a:lnTo>
                  <a:lnTo>
                    <a:pt x="2077" y="833"/>
                  </a:lnTo>
                  <a:lnTo>
                    <a:pt x="2075" y="832"/>
                  </a:lnTo>
                  <a:lnTo>
                    <a:pt x="2073" y="832"/>
                  </a:lnTo>
                  <a:lnTo>
                    <a:pt x="2072" y="830"/>
                  </a:lnTo>
                  <a:lnTo>
                    <a:pt x="2070" y="828"/>
                  </a:lnTo>
                  <a:lnTo>
                    <a:pt x="2070" y="827"/>
                  </a:lnTo>
                  <a:lnTo>
                    <a:pt x="2069" y="827"/>
                  </a:lnTo>
                  <a:lnTo>
                    <a:pt x="2067" y="825"/>
                  </a:lnTo>
                  <a:lnTo>
                    <a:pt x="2067" y="825"/>
                  </a:lnTo>
                  <a:lnTo>
                    <a:pt x="2065" y="823"/>
                  </a:lnTo>
                  <a:lnTo>
                    <a:pt x="2065" y="822"/>
                  </a:lnTo>
                  <a:lnTo>
                    <a:pt x="2064" y="820"/>
                  </a:lnTo>
                  <a:lnTo>
                    <a:pt x="2062" y="818"/>
                  </a:lnTo>
                  <a:lnTo>
                    <a:pt x="2059" y="817"/>
                  </a:lnTo>
                  <a:lnTo>
                    <a:pt x="2055" y="815"/>
                  </a:lnTo>
                  <a:lnTo>
                    <a:pt x="2052" y="814"/>
                  </a:lnTo>
                  <a:lnTo>
                    <a:pt x="2052" y="812"/>
                  </a:lnTo>
                  <a:lnTo>
                    <a:pt x="2051" y="810"/>
                  </a:lnTo>
                  <a:lnTo>
                    <a:pt x="2049" y="809"/>
                  </a:lnTo>
                  <a:lnTo>
                    <a:pt x="2049" y="807"/>
                  </a:lnTo>
                  <a:lnTo>
                    <a:pt x="2047" y="805"/>
                  </a:lnTo>
                  <a:lnTo>
                    <a:pt x="2047" y="804"/>
                  </a:lnTo>
                  <a:lnTo>
                    <a:pt x="2046" y="799"/>
                  </a:lnTo>
                  <a:lnTo>
                    <a:pt x="2042" y="794"/>
                  </a:lnTo>
                  <a:lnTo>
                    <a:pt x="2039" y="792"/>
                  </a:lnTo>
                  <a:lnTo>
                    <a:pt x="2036" y="789"/>
                  </a:lnTo>
                  <a:lnTo>
                    <a:pt x="2034" y="787"/>
                  </a:lnTo>
                  <a:lnTo>
                    <a:pt x="2033" y="786"/>
                  </a:lnTo>
                  <a:lnTo>
                    <a:pt x="2031" y="786"/>
                  </a:lnTo>
                  <a:lnTo>
                    <a:pt x="2029" y="786"/>
                  </a:lnTo>
                  <a:lnTo>
                    <a:pt x="2028" y="786"/>
                  </a:lnTo>
                  <a:lnTo>
                    <a:pt x="2026" y="786"/>
                  </a:lnTo>
                  <a:lnTo>
                    <a:pt x="2024" y="787"/>
                  </a:lnTo>
                  <a:lnTo>
                    <a:pt x="2024" y="789"/>
                  </a:lnTo>
                  <a:lnTo>
                    <a:pt x="2023" y="789"/>
                  </a:lnTo>
                  <a:lnTo>
                    <a:pt x="2021" y="791"/>
                  </a:lnTo>
                  <a:lnTo>
                    <a:pt x="2019" y="792"/>
                  </a:lnTo>
                  <a:lnTo>
                    <a:pt x="2018" y="792"/>
                  </a:lnTo>
                  <a:lnTo>
                    <a:pt x="2016" y="794"/>
                  </a:lnTo>
                  <a:lnTo>
                    <a:pt x="2016" y="796"/>
                  </a:lnTo>
                  <a:lnTo>
                    <a:pt x="2015" y="796"/>
                  </a:lnTo>
                  <a:lnTo>
                    <a:pt x="2011" y="796"/>
                  </a:lnTo>
                  <a:lnTo>
                    <a:pt x="2008" y="796"/>
                  </a:lnTo>
                  <a:lnTo>
                    <a:pt x="2005" y="796"/>
                  </a:lnTo>
                  <a:lnTo>
                    <a:pt x="2003" y="796"/>
                  </a:lnTo>
                  <a:lnTo>
                    <a:pt x="2001" y="796"/>
                  </a:lnTo>
                  <a:lnTo>
                    <a:pt x="2001" y="796"/>
                  </a:lnTo>
                  <a:lnTo>
                    <a:pt x="2000" y="797"/>
                  </a:lnTo>
                  <a:lnTo>
                    <a:pt x="2000" y="799"/>
                  </a:lnTo>
                  <a:lnTo>
                    <a:pt x="1998" y="799"/>
                  </a:lnTo>
                  <a:lnTo>
                    <a:pt x="1997" y="800"/>
                  </a:lnTo>
                  <a:lnTo>
                    <a:pt x="1997" y="802"/>
                  </a:lnTo>
                  <a:lnTo>
                    <a:pt x="1995" y="804"/>
                  </a:lnTo>
                  <a:lnTo>
                    <a:pt x="1995" y="807"/>
                  </a:lnTo>
                  <a:lnTo>
                    <a:pt x="1995" y="809"/>
                  </a:lnTo>
                  <a:lnTo>
                    <a:pt x="1993" y="809"/>
                  </a:lnTo>
                  <a:lnTo>
                    <a:pt x="1992" y="809"/>
                  </a:lnTo>
                  <a:lnTo>
                    <a:pt x="1990" y="809"/>
                  </a:lnTo>
                  <a:lnTo>
                    <a:pt x="1990" y="810"/>
                  </a:lnTo>
                  <a:lnTo>
                    <a:pt x="1985" y="810"/>
                  </a:lnTo>
                  <a:lnTo>
                    <a:pt x="1980" y="809"/>
                  </a:lnTo>
                  <a:lnTo>
                    <a:pt x="1977" y="809"/>
                  </a:lnTo>
                  <a:lnTo>
                    <a:pt x="1974" y="807"/>
                  </a:lnTo>
                  <a:lnTo>
                    <a:pt x="1970" y="805"/>
                  </a:lnTo>
                  <a:lnTo>
                    <a:pt x="1967" y="804"/>
                  </a:lnTo>
                  <a:lnTo>
                    <a:pt x="1965" y="804"/>
                  </a:lnTo>
                  <a:lnTo>
                    <a:pt x="1964" y="804"/>
                  </a:lnTo>
                  <a:lnTo>
                    <a:pt x="1962" y="804"/>
                  </a:lnTo>
                  <a:lnTo>
                    <a:pt x="1959" y="802"/>
                  </a:lnTo>
                  <a:lnTo>
                    <a:pt x="1956" y="802"/>
                  </a:lnTo>
                  <a:lnTo>
                    <a:pt x="1954" y="802"/>
                  </a:lnTo>
                  <a:lnTo>
                    <a:pt x="1951" y="804"/>
                  </a:lnTo>
                  <a:lnTo>
                    <a:pt x="1949" y="804"/>
                  </a:lnTo>
                  <a:lnTo>
                    <a:pt x="1947" y="804"/>
                  </a:lnTo>
                  <a:lnTo>
                    <a:pt x="1946" y="805"/>
                  </a:lnTo>
                  <a:lnTo>
                    <a:pt x="1944" y="809"/>
                  </a:lnTo>
                  <a:lnTo>
                    <a:pt x="1944" y="810"/>
                  </a:lnTo>
                  <a:lnTo>
                    <a:pt x="1944" y="812"/>
                  </a:lnTo>
                  <a:lnTo>
                    <a:pt x="1944" y="815"/>
                  </a:lnTo>
                  <a:lnTo>
                    <a:pt x="1944" y="817"/>
                  </a:lnTo>
                  <a:lnTo>
                    <a:pt x="1944" y="818"/>
                  </a:lnTo>
                  <a:lnTo>
                    <a:pt x="1944" y="822"/>
                  </a:lnTo>
                  <a:lnTo>
                    <a:pt x="1944" y="825"/>
                  </a:lnTo>
                  <a:lnTo>
                    <a:pt x="1944" y="836"/>
                  </a:lnTo>
                  <a:lnTo>
                    <a:pt x="1941" y="838"/>
                  </a:lnTo>
                  <a:lnTo>
                    <a:pt x="1938" y="838"/>
                  </a:lnTo>
                  <a:lnTo>
                    <a:pt x="1934" y="838"/>
                  </a:lnTo>
                  <a:lnTo>
                    <a:pt x="1931" y="838"/>
                  </a:lnTo>
                  <a:lnTo>
                    <a:pt x="1929" y="838"/>
                  </a:lnTo>
                  <a:lnTo>
                    <a:pt x="1928" y="838"/>
                  </a:lnTo>
                  <a:lnTo>
                    <a:pt x="1926" y="840"/>
                  </a:lnTo>
                  <a:lnTo>
                    <a:pt x="1925" y="840"/>
                  </a:lnTo>
                  <a:lnTo>
                    <a:pt x="1923" y="840"/>
                  </a:lnTo>
                  <a:lnTo>
                    <a:pt x="1921" y="840"/>
                  </a:lnTo>
                  <a:lnTo>
                    <a:pt x="1921" y="841"/>
                  </a:lnTo>
                  <a:lnTo>
                    <a:pt x="1920" y="843"/>
                  </a:lnTo>
                  <a:lnTo>
                    <a:pt x="1918" y="843"/>
                  </a:lnTo>
                  <a:lnTo>
                    <a:pt x="1916" y="843"/>
                  </a:lnTo>
                  <a:lnTo>
                    <a:pt x="1915" y="843"/>
                  </a:lnTo>
                  <a:lnTo>
                    <a:pt x="1913" y="843"/>
                  </a:lnTo>
                  <a:lnTo>
                    <a:pt x="1913" y="845"/>
                  </a:lnTo>
                  <a:lnTo>
                    <a:pt x="1911" y="845"/>
                  </a:lnTo>
                  <a:lnTo>
                    <a:pt x="1911" y="846"/>
                  </a:lnTo>
                  <a:lnTo>
                    <a:pt x="1911" y="848"/>
                  </a:lnTo>
                  <a:lnTo>
                    <a:pt x="1910" y="850"/>
                  </a:lnTo>
                  <a:lnTo>
                    <a:pt x="1910" y="850"/>
                  </a:lnTo>
                  <a:lnTo>
                    <a:pt x="1906" y="850"/>
                  </a:lnTo>
                  <a:lnTo>
                    <a:pt x="1903" y="851"/>
                  </a:lnTo>
                  <a:lnTo>
                    <a:pt x="1902" y="850"/>
                  </a:lnTo>
                  <a:lnTo>
                    <a:pt x="1900" y="851"/>
                  </a:lnTo>
                  <a:lnTo>
                    <a:pt x="1898" y="851"/>
                  </a:lnTo>
                  <a:lnTo>
                    <a:pt x="1898" y="853"/>
                  </a:lnTo>
                  <a:lnTo>
                    <a:pt x="1897" y="856"/>
                  </a:lnTo>
                  <a:lnTo>
                    <a:pt x="1895" y="859"/>
                  </a:lnTo>
                  <a:lnTo>
                    <a:pt x="1893" y="863"/>
                  </a:lnTo>
                  <a:lnTo>
                    <a:pt x="1890" y="868"/>
                  </a:lnTo>
                  <a:lnTo>
                    <a:pt x="1890" y="869"/>
                  </a:lnTo>
                  <a:lnTo>
                    <a:pt x="1888" y="871"/>
                  </a:lnTo>
                  <a:lnTo>
                    <a:pt x="1888" y="872"/>
                  </a:lnTo>
                  <a:lnTo>
                    <a:pt x="1888" y="874"/>
                  </a:lnTo>
                  <a:lnTo>
                    <a:pt x="1888" y="876"/>
                  </a:lnTo>
                  <a:lnTo>
                    <a:pt x="1890" y="877"/>
                  </a:lnTo>
                  <a:lnTo>
                    <a:pt x="1890" y="877"/>
                  </a:lnTo>
                  <a:lnTo>
                    <a:pt x="1892" y="879"/>
                  </a:lnTo>
                  <a:lnTo>
                    <a:pt x="1893" y="881"/>
                  </a:lnTo>
                  <a:lnTo>
                    <a:pt x="1895" y="882"/>
                  </a:lnTo>
                  <a:lnTo>
                    <a:pt x="1895" y="884"/>
                  </a:lnTo>
                  <a:lnTo>
                    <a:pt x="1895" y="894"/>
                  </a:lnTo>
                  <a:lnTo>
                    <a:pt x="1892" y="895"/>
                  </a:lnTo>
                  <a:lnTo>
                    <a:pt x="1888" y="895"/>
                  </a:lnTo>
                  <a:lnTo>
                    <a:pt x="1885" y="895"/>
                  </a:lnTo>
                  <a:lnTo>
                    <a:pt x="1882" y="895"/>
                  </a:lnTo>
                  <a:lnTo>
                    <a:pt x="1879" y="895"/>
                  </a:lnTo>
                  <a:lnTo>
                    <a:pt x="1875" y="895"/>
                  </a:lnTo>
                  <a:lnTo>
                    <a:pt x="1872" y="897"/>
                  </a:lnTo>
                  <a:lnTo>
                    <a:pt x="1869" y="899"/>
                  </a:lnTo>
                  <a:lnTo>
                    <a:pt x="1866" y="900"/>
                  </a:lnTo>
                  <a:lnTo>
                    <a:pt x="1864" y="904"/>
                  </a:lnTo>
                  <a:lnTo>
                    <a:pt x="1862" y="907"/>
                  </a:lnTo>
                  <a:lnTo>
                    <a:pt x="1861" y="909"/>
                  </a:lnTo>
                  <a:lnTo>
                    <a:pt x="1859" y="910"/>
                  </a:lnTo>
                  <a:lnTo>
                    <a:pt x="1857" y="912"/>
                  </a:lnTo>
                  <a:lnTo>
                    <a:pt x="1854" y="912"/>
                  </a:lnTo>
                  <a:lnTo>
                    <a:pt x="1852" y="913"/>
                  </a:lnTo>
                  <a:lnTo>
                    <a:pt x="1851" y="913"/>
                  </a:lnTo>
                  <a:lnTo>
                    <a:pt x="1848" y="913"/>
                  </a:lnTo>
                  <a:lnTo>
                    <a:pt x="1846" y="913"/>
                  </a:lnTo>
                  <a:lnTo>
                    <a:pt x="1843" y="915"/>
                  </a:lnTo>
                  <a:lnTo>
                    <a:pt x="1839" y="915"/>
                  </a:lnTo>
                  <a:lnTo>
                    <a:pt x="1838" y="917"/>
                  </a:lnTo>
                  <a:lnTo>
                    <a:pt x="1836" y="918"/>
                  </a:lnTo>
                  <a:lnTo>
                    <a:pt x="1833" y="922"/>
                  </a:lnTo>
                  <a:lnTo>
                    <a:pt x="1830" y="923"/>
                  </a:lnTo>
                  <a:lnTo>
                    <a:pt x="1828" y="925"/>
                  </a:lnTo>
                  <a:lnTo>
                    <a:pt x="1826" y="927"/>
                  </a:lnTo>
                  <a:lnTo>
                    <a:pt x="1823" y="927"/>
                  </a:lnTo>
                  <a:lnTo>
                    <a:pt x="1820" y="928"/>
                  </a:lnTo>
                  <a:lnTo>
                    <a:pt x="1816" y="928"/>
                  </a:lnTo>
                  <a:lnTo>
                    <a:pt x="1813" y="928"/>
                  </a:lnTo>
                  <a:lnTo>
                    <a:pt x="1812" y="928"/>
                  </a:lnTo>
                  <a:lnTo>
                    <a:pt x="1810" y="930"/>
                  </a:lnTo>
                  <a:lnTo>
                    <a:pt x="1813" y="930"/>
                  </a:lnTo>
                  <a:lnTo>
                    <a:pt x="1812" y="933"/>
                  </a:lnTo>
                  <a:lnTo>
                    <a:pt x="1812" y="933"/>
                  </a:lnTo>
                  <a:lnTo>
                    <a:pt x="1810" y="933"/>
                  </a:lnTo>
                  <a:lnTo>
                    <a:pt x="1808" y="931"/>
                  </a:lnTo>
                  <a:lnTo>
                    <a:pt x="1808" y="930"/>
                  </a:lnTo>
                  <a:lnTo>
                    <a:pt x="1808" y="928"/>
                  </a:lnTo>
                  <a:lnTo>
                    <a:pt x="1807" y="927"/>
                  </a:lnTo>
                  <a:lnTo>
                    <a:pt x="1807" y="925"/>
                  </a:lnTo>
                  <a:lnTo>
                    <a:pt x="1805" y="923"/>
                  </a:lnTo>
                  <a:lnTo>
                    <a:pt x="1803" y="922"/>
                  </a:lnTo>
                  <a:lnTo>
                    <a:pt x="1800" y="920"/>
                  </a:lnTo>
                  <a:lnTo>
                    <a:pt x="1798" y="920"/>
                  </a:lnTo>
                  <a:lnTo>
                    <a:pt x="1797" y="920"/>
                  </a:lnTo>
                  <a:lnTo>
                    <a:pt x="1795" y="918"/>
                  </a:lnTo>
                  <a:lnTo>
                    <a:pt x="1794" y="918"/>
                  </a:lnTo>
                  <a:lnTo>
                    <a:pt x="1794" y="917"/>
                  </a:lnTo>
                  <a:lnTo>
                    <a:pt x="1792" y="917"/>
                  </a:lnTo>
                  <a:lnTo>
                    <a:pt x="1790" y="915"/>
                  </a:lnTo>
                  <a:lnTo>
                    <a:pt x="1789" y="917"/>
                  </a:lnTo>
                  <a:lnTo>
                    <a:pt x="1785" y="917"/>
                  </a:lnTo>
                  <a:lnTo>
                    <a:pt x="1784" y="918"/>
                  </a:lnTo>
                  <a:lnTo>
                    <a:pt x="1780" y="918"/>
                  </a:lnTo>
                  <a:lnTo>
                    <a:pt x="1779" y="917"/>
                  </a:lnTo>
                  <a:lnTo>
                    <a:pt x="1777" y="917"/>
                  </a:lnTo>
                  <a:lnTo>
                    <a:pt x="1777" y="915"/>
                  </a:lnTo>
                  <a:lnTo>
                    <a:pt x="1776" y="913"/>
                  </a:lnTo>
                  <a:lnTo>
                    <a:pt x="1774" y="913"/>
                  </a:lnTo>
                  <a:lnTo>
                    <a:pt x="1772" y="913"/>
                  </a:lnTo>
                  <a:lnTo>
                    <a:pt x="1771" y="913"/>
                  </a:lnTo>
                  <a:lnTo>
                    <a:pt x="1767" y="913"/>
                  </a:lnTo>
                  <a:lnTo>
                    <a:pt x="1766" y="913"/>
                  </a:lnTo>
                  <a:lnTo>
                    <a:pt x="1756" y="913"/>
                  </a:lnTo>
                  <a:lnTo>
                    <a:pt x="1756" y="910"/>
                  </a:lnTo>
                  <a:lnTo>
                    <a:pt x="1756" y="907"/>
                  </a:lnTo>
                  <a:lnTo>
                    <a:pt x="1756" y="904"/>
                  </a:lnTo>
                  <a:lnTo>
                    <a:pt x="1756" y="902"/>
                  </a:lnTo>
                  <a:lnTo>
                    <a:pt x="1758" y="900"/>
                  </a:lnTo>
                  <a:lnTo>
                    <a:pt x="1758" y="900"/>
                  </a:lnTo>
                  <a:lnTo>
                    <a:pt x="1759" y="899"/>
                  </a:lnTo>
                  <a:lnTo>
                    <a:pt x="1759" y="892"/>
                  </a:lnTo>
                  <a:lnTo>
                    <a:pt x="1758" y="891"/>
                  </a:lnTo>
                  <a:lnTo>
                    <a:pt x="1756" y="889"/>
                  </a:lnTo>
                  <a:lnTo>
                    <a:pt x="1754" y="886"/>
                  </a:lnTo>
                  <a:lnTo>
                    <a:pt x="1754" y="884"/>
                  </a:lnTo>
                  <a:lnTo>
                    <a:pt x="1753" y="882"/>
                  </a:lnTo>
                  <a:lnTo>
                    <a:pt x="1753" y="879"/>
                  </a:lnTo>
                  <a:lnTo>
                    <a:pt x="1753" y="876"/>
                  </a:lnTo>
                  <a:lnTo>
                    <a:pt x="1754" y="872"/>
                  </a:lnTo>
                  <a:lnTo>
                    <a:pt x="1756" y="869"/>
                  </a:lnTo>
                  <a:lnTo>
                    <a:pt x="1758" y="866"/>
                  </a:lnTo>
                  <a:lnTo>
                    <a:pt x="1759" y="864"/>
                  </a:lnTo>
                  <a:lnTo>
                    <a:pt x="1761" y="864"/>
                  </a:lnTo>
                  <a:lnTo>
                    <a:pt x="1762" y="863"/>
                  </a:lnTo>
                  <a:lnTo>
                    <a:pt x="1762" y="861"/>
                  </a:lnTo>
                  <a:lnTo>
                    <a:pt x="1762" y="841"/>
                  </a:lnTo>
                  <a:lnTo>
                    <a:pt x="1761" y="841"/>
                  </a:lnTo>
                  <a:lnTo>
                    <a:pt x="1761" y="840"/>
                  </a:lnTo>
                  <a:lnTo>
                    <a:pt x="1759" y="838"/>
                  </a:lnTo>
                  <a:lnTo>
                    <a:pt x="1759" y="836"/>
                  </a:lnTo>
                  <a:lnTo>
                    <a:pt x="1758" y="835"/>
                  </a:lnTo>
                  <a:lnTo>
                    <a:pt x="1758" y="833"/>
                  </a:lnTo>
                  <a:lnTo>
                    <a:pt x="1758" y="830"/>
                  </a:lnTo>
                  <a:lnTo>
                    <a:pt x="1758" y="827"/>
                  </a:lnTo>
                  <a:lnTo>
                    <a:pt x="1759" y="825"/>
                  </a:lnTo>
                  <a:lnTo>
                    <a:pt x="1759" y="822"/>
                  </a:lnTo>
                  <a:lnTo>
                    <a:pt x="1761" y="820"/>
                  </a:lnTo>
                  <a:lnTo>
                    <a:pt x="1761" y="817"/>
                  </a:lnTo>
                  <a:lnTo>
                    <a:pt x="1761" y="815"/>
                  </a:lnTo>
                  <a:lnTo>
                    <a:pt x="1759" y="812"/>
                  </a:lnTo>
                  <a:lnTo>
                    <a:pt x="1758" y="812"/>
                  </a:lnTo>
                  <a:lnTo>
                    <a:pt x="1756" y="810"/>
                  </a:lnTo>
                  <a:lnTo>
                    <a:pt x="1754" y="809"/>
                  </a:lnTo>
                  <a:lnTo>
                    <a:pt x="1754" y="807"/>
                  </a:lnTo>
                  <a:lnTo>
                    <a:pt x="1756" y="804"/>
                  </a:lnTo>
                  <a:lnTo>
                    <a:pt x="1771" y="804"/>
                  </a:lnTo>
                  <a:lnTo>
                    <a:pt x="1772" y="802"/>
                  </a:lnTo>
                  <a:lnTo>
                    <a:pt x="1772" y="800"/>
                  </a:lnTo>
                  <a:lnTo>
                    <a:pt x="1772" y="800"/>
                  </a:lnTo>
                  <a:lnTo>
                    <a:pt x="1772" y="799"/>
                  </a:lnTo>
                  <a:lnTo>
                    <a:pt x="1772" y="797"/>
                  </a:lnTo>
                  <a:lnTo>
                    <a:pt x="1774" y="797"/>
                  </a:lnTo>
                  <a:lnTo>
                    <a:pt x="1776" y="796"/>
                  </a:lnTo>
                  <a:lnTo>
                    <a:pt x="1777" y="796"/>
                  </a:lnTo>
                  <a:lnTo>
                    <a:pt x="1779" y="797"/>
                  </a:lnTo>
                  <a:lnTo>
                    <a:pt x="1780" y="799"/>
                  </a:lnTo>
                  <a:lnTo>
                    <a:pt x="1782" y="799"/>
                  </a:lnTo>
                  <a:lnTo>
                    <a:pt x="1784" y="799"/>
                  </a:lnTo>
                  <a:lnTo>
                    <a:pt x="1787" y="799"/>
                  </a:lnTo>
                  <a:lnTo>
                    <a:pt x="1790" y="800"/>
                  </a:lnTo>
                  <a:lnTo>
                    <a:pt x="1794" y="800"/>
                  </a:lnTo>
                  <a:lnTo>
                    <a:pt x="1823" y="800"/>
                  </a:lnTo>
                  <a:lnTo>
                    <a:pt x="1825" y="800"/>
                  </a:lnTo>
                  <a:lnTo>
                    <a:pt x="1826" y="800"/>
                  </a:lnTo>
                  <a:lnTo>
                    <a:pt x="1828" y="802"/>
                  </a:lnTo>
                  <a:lnTo>
                    <a:pt x="1828" y="804"/>
                  </a:lnTo>
                  <a:lnTo>
                    <a:pt x="1830" y="805"/>
                  </a:lnTo>
                  <a:lnTo>
                    <a:pt x="1831" y="805"/>
                  </a:lnTo>
                  <a:lnTo>
                    <a:pt x="1831" y="807"/>
                  </a:lnTo>
                  <a:lnTo>
                    <a:pt x="1834" y="807"/>
                  </a:lnTo>
                  <a:lnTo>
                    <a:pt x="1838" y="807"/>
                  </a:lnTo>
                  <a:lnTo>
                    <a:pt x="1839" y="807"/>
                  </a:lnTo>
                  <a:lnTo>
                    <a:pt x="1841" y="807"/>
                  </a:lnTo>
                  <a:lnTo>
                    <a:pt x="1843" y="807"/>
                  </a:lnTo>
                  <a:lnTo>
                    <a:pt x="1846" y="809"/>
                  </a:lnTo>
                  <a:lnTo>
                    <a:pt x="1848" y="809"/>
                  </a:lnTo>
                  <a:lnTo>
                    <a:pt x="1851" y="810"/>
                  </a:lnTo>
                  <a:lnTo>
                    <a:pt x="1852" y="810"/>
                  </a:lnTo>
                  <a:lnTo>
                    <a:pt x="1856" y="810"/>
                  </a:lnTo>
                  <a:lnTo>
                    <a:pt x="1859" y="810"/>
                  </a:lnTo>
                  <a:lnTo>
                    <a:pt x="1862" y="809"/>
                  </a:lnTo>
                  <a:lnTo>
                    <a:pt x="1866" y="807"/>
                  </a:lnTo>
                  <a:lnTo>
                    <a:pt x="1867" y="805"/>
                  </a:lnTo>
                  <a:lnTo>
                    <a:pt x="1869" y="805"/>
                  </a:lnTo>
                  <a:lnTo>
                    <a:pt x="1869" y="804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70" y="800"/>
                  </a:lnTo>
                  <a:lnTo>
                    <a:pt x="1874" y="799"/>
                  </a:lnTo>
                  <a:lnTo>
                    <a:pt x="1875" y="797"/>
                  </a:lnTo>
                  <a:lnTo>
                    <a:pt x="1877" y="794"/>
                  </a:lnTo>
                  <a:lnTo>
                    <a:pt x="1877" y="792"/>
                  </a:lnTo>
                  <a:lnTo>
                    <a:pt x="1877" y="791"/>
                  </a:lnTo>
                  <a:lnTo>
                    <a:pt x="1877" y="787"/>
                  </a:lnTo>
                  <a:lnTo>
                    <a:pt x="1877" y="786"/>
                  </a:lnTo>
                  <a:lnTo>
                    <a:pt x="1877" y="781"/>
                  </a:lnTo>
                  <a:lnTo>
                    <a:pt x="1875" y="778"/>
                  </a:lnTo>
                  <a:lnTo>
                    <a:pt x="1875" y="774"/>
                  </a:lnTo>
                  <a:lnTo>
                    <a:pt x="1875" y="771"/>
                  </a:lnTo>
                  <a:lnTo>
                    <a:pt x="1877" y="769"/>
                  </a:lnTo>
                  <a:lnTo>
                    <a:pt x="1877" y="766"/>
                  </a:lnTo>
                  <a:lnTo>
                    <a:pt x="1877" y="764"/>
                  </a:lnTo>
                  <a:lnTo>
                    <a:pt x="1877" y="761"/>
                  </a:lnTo>
                  <a:lnTo>
                    <a:pt x="1875" y="760"/>
                  </a:lnTo>
                  <a:lnTo>
                    <a:pt x="1872" y="758"/>
                  </a:lnTo>
                  <a:lnTo>
                    <a:pt x="1869" y="756"/>
                  </a:lnTo>
                  <a:lnTo>
                    <a:pt x="1866" y="755"/>
                  </a:lnTo>
                  <a:lnTo>
                    <a:pt x="1864" y="753"/>
                  </a:lnTo>
                  <a:lnTo>
                    <a:pt x="1864" y="751"/>
                  </a:lnTo>
                  <a:lnTo>
                    <a:pt x="1864" y="735"/>
                  </a:lnTo>
                  <a:lnTo>
                    <a:pt x="1861" y="732"/>
                  </a:lnTo>
                  <a:lnTo>
                    <a:pt x="1857" y="730"/>
                  </a:lnTo>
                  <a:lnTo>
                    <a:pt x="1856" y="728"/>
                  </a:lnTo>
                  <a:lnTo>
                    <a:pt x="1854" y="727"/>
                  </a:lnTo>
                  <a:lnTo>
                    <a:pt x="1851" y="725"/>
                  </a:lnTo>
                  <a:lnTo>
                    <a:pt x="1849" y="724"/>
                  </a:lnTo>
                  <a:lnTo>
                    <a:pt x="1848" y="722"/>
                  </a:lnTo>
                  <a:lnTo>
                    <a:pt x="1848" y="720"/>
                  </a:lnTo>
                  <a:lnTo>
                    <a:pt x="1846" y="720"/>
                  </a:lnTo>
                  <a:lnTo>
                    <a:pt x="1843" y="720"/>
                  </a:lnTo>
                  <a:lnTo>
                    <a:pt x="1839" y="720"/>
                  </a:lnTo>
                  <a:lnTo>
                    <a:pt x="1838" y="720"/>
                  </a:lnTo>
                  <a:lnTo>
                    <a:pt x="1834" y="720"/>
                  </a:lnTo>
                  <a:lnTo>
                    <a:pt x="1833" y="719"/>
                  </a:lnTo>
                  <a:lnTo>
                    <a:pt x="1831" y="719"/>
                  </a:lnTo>
                  <a:lnTo>
                    <a:pt x="1828" y="717"/>
                  </a:lnTo>
                  <a:lnTo>
                    <a:pt x="1828" y="715"/>
                  </a:lnTo>
                  <a:lnTo>
                    <a:pt x="1828" y="715"/>
                  </a:lnTo>
                  <a:lnTo>
                    <a:pt x="1826" y="714"/>
                  </a:lnTo>
                  <a:lnTo>
                    <a:pt x="1825" y="714"/>
                  </a:lnTo>
                  <a:lnTo>
                    <a:pt x="1825" y="714"/>
                  </a:lnTo>
                  <a:lnTo>
                    <a:pt x="1823" y="714"/>
                  </a:lnTo>
                  <a:lnTo>
                    <a:pt x="1821" y="712"/>
                  </a:lnTo>
                  <a:lnTo>
                    <a:pt x="1821" y="710"/>
                  </a:lnTo>
                  <a:lnTo>
                    <a:pt x="1823" y="707"/>
                  </a:lnTo>
                  <a:lnTo>
                    <a:pt x="1823" y="706"/>
                  </a:lnTo>
                  <a:lnTo>
                    <a:pt x="1826" y="706"/>
                  </a:lnTo>
                  <a:lnTo>
                    <a:pt x="1828" y="704"/>
                  </a:lnTo>
                  <a:lnTo>
                    <a:pt x="1831" y="702"/>
                  </a:lnTo>
                  <a:lnTo>
                    <a:pt x="1833" y="702"/>
                  </a:lnTo>
                  <a:lnTo>
                    <a:pt x="1834" y="702"/>
                  </a:lnTo>
                  <a:lnTo>
                    <a:pt x="1838" y="702"/>
                  </a:lnTo>
                  <a:lnTo>
                    <a:pt x="1841" y="701"/>
                  </a:lnTo>
                  <a:lnTo>
                    <a:pt x="1843" y="702"/>
                  </a:lnTo>
                  <a:lnTo>
                    <a:pt x="1843" y="704"/>
                  </a:lnTo>
                  <a:lnTo>
                    <a:pt x="1844" y="704"/>
                  </a:lnTo>
                  <a:lnTo>
                    <a:pt x="1846" y="706"/>
                  </a:lnTo>
                  <a:lnTo>
                    <a:pt x="1848" y="706"/>
                  </a:lnTo>
                  <a:lnTo>
                    <a:pt x="1849" y="706"/>
                  </a:lnTo>
                  <a:lnTo>
                    <a:pt x="1851" y="706"/>
                  </a:lnTo>
                  <a:lnTo>
                    <a:pt x="1852" y="706"/>
                  </a:lnTo>
                  <a:lnTo>
                    <a:pt x="1854" y="706"/>
                  </a:lnTo>
                  <a:lnTo>
                    <a:pt x="1856" y="706"/>
                  </a:lnTo>
                  <a:lnTo>
                    <a:pt x="1857" y="707"/>
                  </a:lnTo>
                  <a:lnTo>
                    <a:pt x="1859" y="707"/>
                  </a:lnTo>
                  <a:lnTo>
                    <a:pt x="1862" y="707"/>
                  </a:lnTo>
                  <a:lnTo>
                    <a:pt x="1866" y="707"/>
                  </a:lnTo>
                  <a:lnTo>
                    <a:pt x="1869" y="707"/>
                  </a:lnTo>
                  <a:lnTo>
                    <a:pt x="1869" y="702"/>
                  </a:lnTo>
                  <a:lnTo>
                    <a:pt x="1869" y="699"/>
                  </a:lnTo>
                  <a:lnTo>
                    <a:pt x="1870" y="692"/>
                  </a:lnTo>
                  <a:lnTo>
                    <a:pt x="1869" y="692"/>
                  </a:lnTo>
                  <a:lnTo>
                    <a:pt x="1866" y="691"/>
                  </a:lnTo>
                  <a:lnTo>
                    <a:pt x="1866" y="681"/>
                  </a:lnTo>
                  <a:lnTo>
                    <a:pt x="1867" y="681"/>
                  </a:lnTo>
                  <a:lnTo>
                    <a:pt x="1869" y="681"/>
                  </a:lnTo>
                  <a:lnTo>
                    <a:pt x="1870" y="681"/>
                  </a:lnTo>
                  <a:lnTo>
                    <a:pt x="1872" y="683"/>
                  </a:lnTo>
                  <a:lnTo>
                    <a:pt x="1874" y="684"/>
                  </a:lnTo>
                  <a:lnTo>
                    <a:pt x="1874" y="684"/>
                  </a:lnTo>
                  <a:lnTo>
                    <a:pt x="1874" y="686"/>
                  </a:lnTo>
                  <a:lnTo>
                    <a:pt x="1874" y="688"/>
                  </a:lnTo>
                  <a:lnTo>
                    <a:pt x="1875" y="688"/>
                  </a:lnTo>
                  <a:lnTo>
                    <a:pt x="1877" y="688"/>
                  </a:lnTo>
                  <a:lnTo>
                    <a:pt x="1880" y="688"/>
                  </a:lnTo>
                  <a:lnTo>
                    <a:pt x="1884" y="688"/>
                  </a:lnTo>
                  <a:lnTo>
                    <a:pt x="1885" y="688"/>
                  </a:lnTo>
                  <a:lnTo>
                    <a:pt x="1885" y="689"/>
                  </a:lnTo>
                  <a:lnTo>
                    <a:pt x="1887" y="689"/>
                  </a:lnTo>
                  <a:lnTo>
                    <a:pt x="1898" y="689"/>
                  </a:lnTo>
                  <a:lnTo>
                    <a:pt x="1898" y="679"/>
                  </a:lnTo>
                  <a:lnTo>
                    <a:pt x="1902" y="679"/>
                  </a:lnTo>
                  <a:lnTo>
                    <a:pt x="1903" y="678"/>
                  </a:lnTo>
                  <a:lnTo>
                    <a:pt x="1905" y="678"/>
                  </a:lnTo>
                  <a:lnTo>
                    <a:pt x="1910" y="678"/>
                  </a:lnTo>
                  <a:lnTo>
                    <a:pt x="1913" y="678"/>
                  </a:lnTo>
                  <a:lnTo>
                    <a:pt x="1916" y="678"/>
                  </a:lnTo>
                  <a:lnTo>
                    <a:pt x="1916" y="658"/>
                  </a:lnTo>
                  <a:lnTo>
                    <a:pt x="1920" y="658"/>
                  </a:lnTo>
                  <a:lnTo>
                    <a:pt x="1923" y="658"/>
                  </a:lnTo>
                  <a:lnTo>
                    <a:pt x="1928" y="658"/>
                  </a:lnTo>
                  <a:lnTo>
                    <a:pt x="1929" y="658"/>
                  </a:lnTo>
                  <a:lnTo>
                    <a:pt x="1931" y="658"/>
                  </a:lnTo>
                  <a:lnTo>
                    <a:pt x="1933" y="656"/>
                  </a:lnTo>
                  <a:lnTo>
                    <a:pt x="1933" y="656"/>
                  </a:lnTo>
                  <a:lnTo>
                    <a:pt x="1934" y="655"/>
                  </a:lnTo>
                  <a:lnTo>
                    <a:pt x="1936" y="653"/>
                  </a:lnTo>
                  <a:lnTo>
                    <a:pt x="1939" y="650"/>
                  </a:lnTo>
                  <a:lnTo>
                    <a:pt x="1943" y="648"/>
                  </a:lnTo>
                  <a:lnTo>
                    <a:pt x="1944" y="647"/>
                  </a:lnTo>
                  <a:lnTo>
                    <a:pt x="1946" y="647"/>
                  </a:lnTo>
                  <a:lnTo>
                    <a:pt x="1947" y="645"/>
                  </a:lnTo>
                  <a:lnTo>
                    <a:pt x="1949" y="645"/>
                  </a:lnTo>
                  <a:lnTo>
                    <a:pt x="1951" y="645"/>
                  </a:lnTo>
                  <a:lnTo>
                    <a:pt x="1952" y="643"/>
                  </a:lnTo>
                  <a:lnTo>
                    <a:pt x="1954" y="643"/>
                  </a:lnTo>
                  <a:lnTo>
                    <a:pt x="1957" y="643"/>
                  </a:lnTo>
                  <a:lnTo>
                    <a:pt x="1957" y="634"/>
                  </a:lnTo>
                  <a:lnTo>
                    <a:pt x="1951" y="630"/>
                  </a:lnTo>
                  <a:lnTo>
                    <a:pt x="1951" y="624"/>
                  </a:lnTo>
                  <a:lnTo>
                    <a:pt x="1952" y="624"/>
                  </a:lnTo>
                  <a:lnTo>
                    <a:pt x="1954" y="625"/>
                  </a:lnTo>
                  <a:lnTo>
                    <a:pt x="1956" y="624"/>
                  </a:lnTo>
                  <a:lnTo>
                    <a:pt x="1957" y="624"/>
                  </a:lnTo>
                  <a:lnTo>
                    <a:pt x="1964" y="624"/>
                  </a:lnTo>
                  <a:lnTo>
                    <a:pt x="1964" y="625"/>
                  </a:lnTo>
                  <a:lnTo>
                    <a:pt x="1965" y="625"/>
                  </a:lnTo>
                  <a:lnTo>
                    <a:pt x="1967" y="627"/>
                  </a:lnTo>
                  <a:lnTo>
                    <a:pt x="1969" y="625"/>
                  </a:lnTo>
                  <a:lnTo>
                    <a:pt x="1972" y="624"/>
                  </a:lnTo>
                  <a:lnTo>
                    <a:pt x="1974" y="620"/>
                  </a:lnTo>
                  <a:lnTo>
                    <a:pt x="1975" y="617"/>
                  </a:lnTo>
                  <a:lnTo>
                    <a:pt x="1975" y="617"/>
                  </a:lnTo>
                  <a:lnTo>
                    <a:pt x="1975" y="616"/>
                  </a:lnTo>
                  <a:lnTo>
                    <a:pt x="1975" y="614"/>
                  </a:lnTo>
                  <a:lnTo>
                    <a:pt x="1979" y="614"/>
                  </a:lnTo>
                  <a:lnTo>
                    <a:pt x="1980" y="614"/>
                  </a:lnTo>
                  <a:lnTo>
                    <a:pt x="1983" y="612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8" y="609"/>
                  </a:lnTo>
                  <a:lnTo>
                    <a:pt x="1990" y="607"/>
                  </a:lnTo>
                  <a:lnTo>
                    <a:pt x="1993" y="607"/>
                  </a:lnTo>
                  <a:lnTo>
                    <a:pt x="1998" y="607"/>
                  </a:lnTo>
                  <a:lnTo>
                    <a:pt x="2001" y="607"/>
                  </a:lnTo>
                  <a:lnTo>
                    <a:pt x="2005" y="607"/>
                  </a:lnTo>
                  <a:lnTo>
                    <a:pt x="2008" y="609"/>
                  </a:lnTo>
                  <a:lnTo>
                    <a:pt x="2011" y="609"/>
                  </a:lnTo>
                  <a:lnTo>
                    <a:pt x="2015" y="607"/>
                  </a:lnTo>
                  <a:lnTo>
                    <a:pt x="2019" y="607"/>
                  </a:lnTo>
                  <a:lnTo>
                    <a:pt x="2021" y="607"/>
                  </a:lnTo>
                  <a:lnTo>
                    <a:pt x="2023" y="607"/>
                  </a:lnTo>
                  <a:lnTo>
                    <a:pt x="2028" y="607"/>
                  </a:lnTo>
                  <a:lnTo>
                    <a:pt x="2028" y="601"/>
                  </a:lnTo>
                  <a:lnTo>
                    <a:pt x="2028" y="598"/>
                  </a:lnTo>
                  <a:lnTo>
                    <a:pt x="2026" y="596"/>
                  </a:lnTo>
                  <a:lnTo>
                    <a:pt x="2026" y="594"/>
                  </a:lnTo>
                  <a:lnTo>
                    <a:pt x="2024" y="593"/>
                  </a:lnTo>
                  <a:lnTo>
                    <a:pt x="2023" y="591"/>
                  </a:lnTo>
                  <a:lnTo>
                    <a:pt x="2023" y="589"/>
                  </a:lnTo>
                  <a:lnTo>
                    <a:pt x="2023" y="588"/>
                  </a:lnTo>
                  <a:lnTo>
                    <a:pt x="2023" y="586"/>
                  </a:lnTo>
                  <a:lnTo>
                    <a:pt x="2023" y="586"/>
                  </a:lnTo>
                  <a:lnTo>
                    <a:pt x="2023" y="583"/>
                  </a:lnTo>
                  <a:lnTo>
                    <a:pt x="2024" y="581"/>
                  </a:lnTo>
                  <a:lnTo>
                    <a:pt x="2024" y="578"/>
                  </a:lnTo>
                  <a:lnTo>
                    <a:pt x="2023" y="576"/>
                  </a:lnTo>
                  <a:lnTo>
                    <a:pt x="2023" y="575"/>
                  </a:lnTo>
                  <a:lnTo>
                    <a:pt x="2023" y="573"/>
                  </a:lnTo>
                  <a:lnTo>
                    <a:pt x="2024" y="573"/>
                  </a:lnTo>
                  <a:lnTo>
                    <a:pt x="2024" y="571"/>
                  </a:lnTo>
                  <a:lnTo>
                    <a:pt x="2026" y="568"/>
                  </a:lnTo>
                  <a:lnTo>
                    <a:pt x="2024" y="566"/>
                  </a:lnTo>
                  <a:lnTo>
                    <a:pt x="2023" y="566"/>
                  </a:lnTo>
                  <a:lnTo>
                    <a:pt x="2021" y="565"/>
                  </a:lnTo>
                  <a:lnTo>
                    <a:pt x="2019" y="565"/>
                  </a:lnTo>
                  <a:lnTo>
                    <a:pt x="2018" y="563"/>
                  </a:lnTo>
                  <a:lnTo>
                    <a:pt x="2016" y="562"/>
                  </a:lnTo>
                  <a:lnTo>
                    <a:pt x="2015" y="558"/>
                  </a:lnTo>
                  <a:lnTo>
                    <a:pt x="2015" y="553"/>
                  </a:lnTo>
                  <a:lnTo>
                    <a:pt x="2015" y="550"/>
                  </a:lnTo>
                  <a:lnTo>
                    <a:pt x="2016" y="548"/>
                  </a:lnTo>
                  <a:lnTo>
                    <a:pt x="2019" y="547"/>
                  </a:lnTo>
                  <a:lnTo>
                    <a:pt x="2023" y="547"/>
                  </a:lnTo>
                  <a:lnTo>
                    <a:pt x="2024" y="545"/>
                  </a:lnTo>
                  <a:lnTo>
                    <a:pt x="2026" y="545"/>
                  </a:lnTo>
                  <a:lnTo>
                    <a:pt x="2026" y="544"/>
                  </a:lnTo>
                  <a:lnTo>
                    <a:pt x="2026" y="542"/>
                  </a:lnTo>
                  <a:lnTo>
                    <a:pt x="2026" y="540"/>
                  </a:lnTo>
                  <a:lnTo>
                    <a:pt x="2026" y="539"/>
                  </a:lnTo>
                  <a:lnTo>
                    <a:pt x="2024" y="537"/>
                  </a:lnTo>
                  <a:lnTo>
                    <a:pt x="2024" y="535"/>
                  </a:lnTo>
                  <a:lnTo>
                    <a:pt x="2024" y="534"/>
                  </a:lnTo>
                  <a:lnTo>
                    <a:pt x="2026" y="534"/>
                  </a:lnTo>
                  <a:lnTo>
                    <a:pt x="2028" y="532"/>
                  </a:lnTo>
                  <a:lnTo>
                    <a:pt x="2031" y="532"/>
                  </a:lnTo>
                  <a:lnTo>
                    <a:pt x="2033" y="532"/>
                  </a:lnTo>
                  <a:lnTo>
                    <a:pt x="2034" y="532"/>
                  </a:lnTo>
                  <a:lnTo>
                    <a:pt x="2037" y="530"/>
                  </a:lnTo>
                  <a:lnTo>
                    <a:pt x="2041" y="527"/>
                  </a:lnTo>
                  <a:lnTo>
                    <a:pt x="2041" y="524"/>
                  </a:lnTo>
                  <a:lnTo>
                    <a:pt x="2042" y="521"/>
                  </a:lnTo>
                  <a:lnTo>
                    <a:pt x="2044" y="519"/>
                  </a:lnTo>
                  <a:lnTo>
                    <a:pt x="2046" y="517"/>
                  </a:lnTo>
                  <a:lnTo>
                    <a:pt x="2047" y="517"/>
                  </a:lnTo>
                  <a:lnTo>
                    <a:pt x="2049" y="517"/>
                  </a:lnTo>
                  <a:lnTo>
                    <a:pt x="2051" y="517"/>
                  </a:lnTo>
                  <a:lnTo>
                    <a:pt x="2051" y="519"/>
                  </a:lnTo>
                  <a:lnTo>
                    <a:pt x="2051" y="521"/>
                  </a:lnTo>
                  <a:lnTo>
                    <a:pt x="2052" y="522"/>
                  </a:lnTo>
                  <a:lnTo>
                    <a:pt x="2052" y="524"/>
                  </a:lnTo>
                  <a:lnTo>
                    <a:pt x="2054" y="526"/>
                  </a:lnTo>
                  <a:lnTo>
                    <a:pt x="2055" y="527"/>
                  </a:lnTo>
                  <a:lnTo>
                    <a:pt x="2055" y="532"/>
                  </a:lnTo>
                  <a:lnTo>
                    <a:pt x="2054" y="535"/>
                  </a:lnTo>
                  <a:lnTo>
                    <a:pt x="2052" y="537"/>
                  </a:lnTo>
                  <a:lnTo>
                    <a:pt x="2051" y="539"/>
                  </a:lnTo>
                  <a:lnTo>
                    <a:pt x="2051" y="540"/>
                  </a:lnTo>
                  <a:lnTo>
                    <a:pt x="2051" y="544"/>
                  </a:lnTo>
                  <a:lnTo>
                    <a:pt x="2052" y="544"/>
                  </a:lnTo>
                  <a:lnTo>
                    <a:pt x="2054" y="544"/>
                  </a:lnTo>
                  <a:lnTo>
                    <a:pt x="2057" y="544"/>
                  </a:lnTo>
                  <a:lnTo>
                    <a:pt x="2060" y="544"/>
                  </a:lnTo>
                  <a:lnTo>
                    <a:pt x="2060" y="548"/>
                  </a:lnTo>
                  <a:lnTo>
                    <a:pt x="2060" y="550"/>
                  </a:lnTo>
                  <a:lnTo>
                    <a:pt x="2059" y="550"/>
                  </a:lnTo>
                  <a:lnTo>
                    <a:pt x="2059" y="552"/>
                  </a:lnTo>
                  <a:lnTo>
                    <a:pt x="2057" y="552"/>
                  </a:lnTo>
                  <a:lnTo>
                    <a:pt x="2055" y="553"/>
                  </a:lnTo>
                  <a:lnTo>
                    <a:pt x="2055" y="557"/>
                  </a:lnTo>
                  <a:lnTo>
                    <a:pt x="2055" y="560"/>
                  </a:lnTo>
                  <a:lnTo>
                    <a:pt x="2057" y="560"/>
                  </a:lnTo>
                  <a:lnTo>
                    <a:pt x="2057" y="562"/>
                  </a:lnTo>
                  <a:lnTo>
                    <a:pt x="2059" y="562"/>
                  </a:lnTo>
                  <a:lnTo>
                    <a:pt x="2060" y="562"/>
                  </a:lnTo>
                  <a:lnTo>
                    <a:pt x="2062" y="560"/>
                  </a:lnTo>
                  <a:lnTo>
                    <a:pt x="2062" y="560"/>
                  </a:lnTo>
                  <a:lnTo>
                    <a:pt x="2064" y="558"/>
                  </a:lnTo>
                  <a:lnTo>
                    <a:pt x="2064" y="557"/>
                  </a:lnTo>
                  <a:lnTo>
                    <a:pt x="2064" y="555"/>
                  </a:lnTo>
                  <a:lnTo>
                    <a:pt x="2065" y="555"/>
                  </a:lnTo>
                  <a:lnTo>
                    <a:pt x="2067" y="553"/>
                  </a:lnTo>
                  <a:lnTo>
                    <a:pt x="2069" y="553"/>
                  </a:lnTo>
                  <a:lnTo>
                    <a:pt x="2070" y="553"/>
                  </a:lnTo>
                  <a:lnTo>
                    <a:pt x="2073" y="553"/>
                  </a:lnTo>
                  <a:lnTo>
                    <a:pt x="2075" y="553"/>
                  </a:lnTo>
                  <a:lnTo>
                    <a:pt x="2077" y="552"/>
                  </a:lnTo>
                  <a:lnTo>
                    <a:pt x="2077" y="552"/>
                  </a:lnTo>
                  <a:lnTo>
                    <a:pt x="2083" y="552"/>
                  </a:lnTo>
                  <a:lnTo>
                    <a:pt x="2083" y="555"/>
                  </a:lnTo>
                  <a:lnTo>
                    <a:pt x="2085" y="558"/>
                  </a:lnTo>
                  <a:lnTo>
                    <a:pt x="2083" y="560"/>
                  </a:lnTo>
                  <a:lnTo>
                    <a:pt x="2082" y="562"/>
                  </a:lnTo>
                  <a:lnTo>
                    <a:pt x="2082" y="563"/>
                  </a:lnTo>
                  <a:lnTo>
                    <a:pt x="2080" y="565"/>
                  </a:lnTo>
                  <a:lnTo>
                    <a:pt x="2080" y="568"/>
                  </a:lnTo>
                  <a:lnTo>
                    <a:pt x="2080" y="570"/>
                  </a:lnTo>
                  <a:lnTo>
                    <a:pt x="2082" y="573"/>
                  </a:lnTo>
                  <a:lnTo>
                    <a:pt x="2082" y="575"/>
                  </a:lnTo>
                  <a:lnTo>
                    <a:pt x="2080" y="578"/>
                  </a:lnTo>
                  <a:lnTo>
                    <a:pt x="2080" y="581"/>
                  </a:lnTo>
                  <a:lnTo>
                    <a:pt x="2077" y="581"/>
                  </a:lnTo>
                  <a:lnTo>
                    <a:pt x="2073" y="583"/>
                  </a:lnTo>
                  <a:lnTo>
                    <a:pt x="2070" y="581"/>
                  </a:lnTo>
                  <a:lnTo>
                    <a:pt x="2069" y="581"/>
                  </a:lnTo>
                  <a:lnTo>
                    <a:pt x="2067" y="580"/>
                  </a:lnTo>
                  <a:lnTo>
                    <a:pt x="2065" y="578"/>
                  </a:lnTo>
                  <a:lnTo>
                    <a:pt x="2062" y="578"/>
                  </a:lnTo>
                  <a:lnTo>
                    <a:pt x="2059" y="576"/>
                  </a:lnTo>
                  <a:lnTo>
                    <a:pt x="2047" y="576"/>
                  </a:lnTo>
                  <a:lnTo>
                    <a:pt x="2046" y="578"/>
                  </a:lnTo>
                  <a:lnTo>
                    <a:pt x="2046" y="580"/>
                  </a:lnTo>
                  <a:lnTo>
                    <a:pt x="2046" y="581"/>
                  </a:lnTo>
                  <a:lnTo>
                    <a:pt x="2046" y="583"/>
                  </a:lnTo>
                  <a:lnTo>
                    <a:pt x="2046" y="588"/>
                  </a:lnTo>
                  <a:lnTo>
                    <a:pt x="2052" y="588"/>
                  </a:lnTo>
                  <a:lnTo>
                    <a:pt x="2055" y="588"/>
                  </a:lnTo>
                  <a:lnTo>
                    <a:pt x="2055" y="591"/>
                  </a:lnTo>
                  <a:lnTo>
                    <a:pt x="2057" y="594"/>
                  </a:lnTo>
                  <a:lnTo>
                    <a:pt x="2057" y="596"/>
                  </a:lnTo>
                  <a:lnTo>
                    <a:pt x="2059" y="596"/>
                  </a:lnTo>
                  <a:lnTo>
                    <a:pt x="2060" y="596"/>
                  </a:lnTo>
                  <a:lnTo>
                    <a:pt x="2062" y="598"/>
                  </a:lnTo>
                  <a:lnTo>
                    <a:pt x="2065" y="598"/>
                  </a:lnTo>
                  <a:lnTo>
                    <a:pt x="2070" y="598"/>
                  </a:lnTo>
                  <a:lnTo>
                    <a:pt x="2070" y="594"/>
                  </a:lnTo>
                  <a:lnTo>
                    <a:pt x="2070" y="591"/>
                  </a:lnTo>
                  <a:lnTo>
                    <a:pt x="2070" y="588"/>
                  </a:lnTo>
                  <a:lnTo>
                    <a:pt x="2075" y="588"/>
                  </a:lnTo>
                  <a:lnTo>
                    <a:pt x="2078" y="588"/>
                  </a:lnTo>
                  <a:lnTo>
                    <a:pt x="2085" y="588"/>
                  </a:lnTo>
                  <a:lnTo>
                    <a:pt x="2087" y="588"/>
                  </a:lnTo>
                  <a:lnTo>
                    <a:pt x="2088" y="588"/>
                  </a:lnTo>
                  <a:lnTo>
                    <a:pt x="2090" y="588"/>
                  </a:lnTo>
                  <a:lnTo>
                    <a:pt x="2091" y="588"/>
                  </a:lnTo>
                  <a:lnTo>
                    <a:pt x="2091" y="588"/>
                  </a:lnTo>
                  <a:lnTo>
                    <a:pt x="2093" y="586"/>
                  </a:lnTo>
                  <a:lnTo>
                    <a:pt x="2093" y="586"/>
                  </a:lnTo>
                  <a:lnTo>
                    <a:pt x="2096" y="584"/>
                  </a:lnTo>
                  <a:lnTo>
                    <a:pt x="2103" y="584"/>
                  </a:lnTo>
                  <a:lnTo>
                    <a:pt x="2103" y="588"/>
                  </a:lnTo>
                  <a:lnTo>
                    <a:pt x="2103" y="589"/>
                  </a:lnTo>
                  <a:lnTo>
                    <a:pt x="2103" y="593"/>
                  </a:lnTo>
                  <a:lnTo>
                    <a:pt x="2105" y="594"/>
                  </a:lnTo>
                  <a:lnTo>
                    <a:pt x="2106" y="596"/>
                  </a:lnTo>
                  <a:lnTo>
                    <a:pt x="2109" y="598"/>
                  </a:lnTo>
                  <a:lnTo>
                    <a:pt x="2113" y="598"/>
                  </a:lnTo>
                  <a:lnTo>
                    <a:pt x="2116" y="598"/>
                  </a:lnTo>
                  <a:lnTo>
                    <a:pt x="2118" y="596"/>
                  </a:lnTo>
                  <a:lnTo>
                    <a:pt x="2121" y="596"/>
                  </a:lnTo>
                  <a:lnTo>
                    <a:pt x="2123" y="594"/>
                  </a:lnTo>
                  <a:lnTo>
                    <a:pt x="2126" y="593"/>
                  </a:lnTo>
                  <a:lnTo>
                    <a:pt x="2129" y="593"/>
                  </a:lnTo>
                  <a:lnTo>
                    <a:pt x="2132" y="593"/>
                  </a:lnTo>
                  <a:lnTo>
                    <a:pt x="2136" y="593"/>
                  </a:lnTo>
                  <a:lnTo>
                    <a:pt x="2137" y="593"/>
                  </a:lnTo>
                  <a:lnTo>
                    <a:pt x="2139" y="591"/>
                  </a:lnTo>
                  <a:lnTo>
                    <a:pt x="2141" y="589"/>
                  </a:lnTo>
                  <a:lnTo>
                    <a:pt x="2142" y="588"/>
                  </a:lnTo>
                  <a:lnTo>
                    <a:pt x="2144" y="588"/>
                  </a:lnTo>
                  <a:lnTo>
                    <a:pt x="2147" y="586"/>
                  </a:lnTo>
                  <a:lnTo>
                    <a:pt x="2149" y="584"/>
                  </a:lnTo>
                  <a:lnTo>
                    <a:pt x="2150" y="584"/>
                  </a:lnTo>
                  <a:lnTo>
                    <a:pt x="2152" y="583"/>
                  </a:lnTo>
                  <a:lnTo>
                    <a:pt x="2154" y="583"/>
                  </a:lnTo>
                  <a:lnTo>
                    <a:pt x="2155" y="581"/>
                  </a:lnTo>
                  <a:lnTo>
                    <a:pt x="2157" y="580"/>
                  </a:lnTo>
                  <a:lnTo>
                    <a:pt x="2160" y="578"/>
                  </a:lnTo>
                  <a:lnTo>
                    <a:pt x="2160" y="578"/>
                  </a:lnTo>
                  <a:lnTo>
                    <a:pt x="2162" y="578"/>
                  </a:lnTo>
                  <a:lnTo>
                    <a:pt x="2163" y="576"/>
                  </a:lnTo>
                  <a:lnTo>
                    <a:pt x="2165" y="576"/>
                  </a:lnTo>
                  <a:lnTo>
                    <a:pt x="2167" y="578"/>
                  </a:lnTo>
                  <a:lnTo>
                    <a:pt x="2167" y="578"/>
                  </a:lnTo>
                  <a:lnTo>
                    <a:pt x="2168" y="580"/>
                  </a:lnTo>
                  <a:lnTo>
                    <a:pt x="2170" y="581"/>
                  </a:lnTo>
                  <a:lnTo>
                    <a:pt x="2173" y="584"/>
                  </a:lnTo>
                  <a:lnTo>
                    <a:pt x="2177" y="586"/>
                  </a:lnTo>
                  <a:lnTo>
                    <a:pt x="2180" y="589"/>
                  </a:lnTo>
                  <a:lnTo>
                    <a:pt x="2183" y="591"/>
                  </a:lnTo>
                  <a:lnTo>
                    <a:pt x="2186" y="589"/>
                  </a:lnTo>
                  <a:lnTo>
                    <a:pt x="2188" y="588"/>
                  </a:lnTo>
                  <a:lnTo>
                    <a:pt x="2185" y="584"/>
                  </a:lnTo>
                  <a:lnTo>
                    <a:pt x="2183" y="583"/>
                  </a:lnTo>
                  <a:lnTo>
                    <a:pt x="2181" y="581"/>
                  </a:lnTo>
                  <a:lnTo>
                    <a:pt x="2181" y="580"/>
                  </a:lnTo>
                  <a:lnTo>
                    <a:pt x="2180" y="578"/>
                  </a:lnTo>
                  <a:lnTo>
                    <a:pt x="2181" y="576"/>
                  </a:lnTo>
                  <a:lnTo>
                    <a:pt x="2181" y="576"/>
                  </a:lnTo>
                  <a:lnTo>
                    <a:pt x="2183" y="575"/>
                  </a:lnTo>
                  <a:lnTo>
                    <a:pt x="2185" y="575"/>
                  </a:lnTo>
                  <a:lnTo>
                    <a:pt x="2186" y="573"/>
                  </a:lnTo>
                  <a:lnTo>
                    <a:pt x="2190" y="573"/>
                  </a:lnTo>
                  <a:lnTo>
                    <a:pt x="2193" y="573"/>
                  </a:lnTo>
                  <a:lnTo>
                    <a:pt x="2196" y="573"/>
                  </a:lnTo>
                  <a:lnTo>
                    <a:pt x="2199" y="573"/>
                  </a:lnTo>
                  <a:lnTo>
                    <a:pt x="2203" y="575"/>
                  </a:lnTo>
                  <a:lnTo>
                    <a:pt x="2204" y="576"/>
                  </a:lnTo>
                  <a:lnTo>
                    <a:pt x="2208" y="576"/>
                  </a:lnTo>
                  <a:lnTo>
                    <a:pt x="2209" y="576"/>
                  </a:lnTo>
                  <a:lnTo>
                    <a:pt x="2211" y="576"/>
                  </a:lnTo>
                  <a:lnTo>
                    <a:pt x="2213" y="573"/>
                  </a:lnTo>
                  <a:lnTo>
                    <a:pt x="2208" y="570"/>
                  </a:lnTo>
                  <a:lnTo>
                    <a:pt x="2208" y="568"/>
                  </a:lnTo>
                  <a:lnTo>
                    <a:pt x="2209" y="566"/>
                  </a:lnTo>
                  <a:lnTo>
                    <a:pt x="2209" y="565"/>
                  </a:lnTo>
                  <a:lnTo>
                    <a:pt x="2211" y="565"/>
                  </a:lnTo>
                  <a:lnTo>
                    <a:pt x="2213" y="563"/>
                  </a:lnTo>
                  <a:lnTo>
                    <a:pt x="2213" y="562"/>
                  </a:lnTo>
                  <a:lnTo>
                    <a:pt x="2214" y="562"/>
                  </a:lnTo>
                  <a:lnTo>
                    <a:pt x="2214" y="560"/>
                  </a:lnTo>
                  <a:lnTo>
                    <a:pt x="2214" y="558"/>
                  </a:lnTo>
                  <a:lnTo>
                    <a:pt x="2213" y="557"/>
                  </a:lnTo>
                  <a:lnTo>
                    <a:pt x="2213" y="555"/>
                  </a:lnTo>
                  <a:lnTo>
                    <a:pt x="2213" y="553"/>
                  </a:lnTo>
                  <a:lnTo>
                    <a:pt x="2211" y="552"/>
                  </a:lnTo>
                  <a:lnTo>
                    <a:pt x="2211" y="548"/>
                  </a:lnTo>
                  <a:lnTo>
                    <a:pt x="2211" y="547"/>
                  </a:lnTo>
                  <a:lnTo>
                    <a:pt x="2213" y="547"/>
                  </a:lnTo>
                  <a:lnTo>
                    <a:pt x="2214" y="545"/>
                  </a:lnTo>
                  <a:lnTo>
                    <a:pt x="2213" y="544"/>
                  </a:lnTo>
                  <a:lnTo>
                    <a:pt x="2214" y="542"/>
                  </a:lnTo>
                  <a:lnTo>
                    <a:pt x="2214" y="540"/>
                  </a:lnTo>
                  <a:lnTo>
                    <a:pt x="2216" y="539"/>
                  </a:lnTo>
                  <a:lnTo>
                    <a:pt x="2216" y="537"/>
                  </a:lnTo>
                  <a:lnTo>
                    <a:pt x="2217" y="535"/>
                  </a:lnTo>
                  <a:lnTo>
                    <a:pt x="2217" y="534"/>
                  </a:lnTo>
                  <a:lnTo>
                    <a:pt x="2217" y="532"/>
                  </a:lnTo>
                  <a:lnTo>
                    <a:pt x="2217" y="530"/>
                  </a:lnTo>
                  <a:lnTo>
                    <a:pt x="2217" y="529"/>
                  </a:lnTo>
                  <a:lnTo>
                    <a:pt x="2219" y="527"/>
                  </a:lnTo>
                  <a:lnTo>
                    <a:pt x="2221" y="527"/>
                  </a:lnTo>
                  <a:lnTo>
                    <a:pt x="2224" y="526"/>
                  </a:lnTo>
                  <a:lnTo>
                    <a:pt x="2226" y="522"/>
                  </a:lnTo>
                  <a:lnTo>
                    <a:pt x="2229" y="519"/>
                  </a:lnTo>
                  <a:lnTo>
                    <a:pt x="2234" y="519"/>
                  </a:lnTo>
                  <a:lnTo>
                    <a:pt x="2234" y="522"/>
                  </a:lnTo>
                  <a:lnTo>
                    <a:pt x="2234" y="524"/>
                  </a:lnTo>
                  <a:lnTo>
                    <a:pt x="2234" y="526"/>
                  </a:lnTo>
                  <a:lnTo>
                    <a:pt x="2236" y="526"/>
                  </a:lnTo>
                  <a:lnTo>
                    <a:pt x="2237" y="524"/>
                  </a:lnTo>
                  <a:lnTo>
                    <a:pt x="2237" y="526"/>
                  </a:lnTo>
                  <a:lnTo>
                    <a:pt x="2239" y="527"/>
                  </a:lnTo>
                  <a:lnTo>
                    <a:pt x="2240" y="527"/>
                  </a:lnTo>
                  <a:lnTo>
                    <a:pt x="2240" y="529"/>
                  </a:lnTo>
                  <a:lnTo>
                    <a:pt x="2240" y="530"/>
                  </a:lnTo>
                  <a:lnTo>
                    <a:pt x="2240" y="532"/>
                  </a:lnTo>
                  <a:lnTo>
                    <a:pt x="2242" y="534"/>
                  </a:lnTo>
                  <a:lnTo>
                    <a:pt x="2244" y="535"/>
                  </a:lnTo>
                  <a:lnTo>
                    <a:pt x="2245" y="535"/>
                  </a:lnTo>
                  <a:lnTo>
                    <a:pt x="2247" y="535"/>
                  </a:lnTo>
                  <a:lnTo>
                    <a:pt x="2249" y="535"/>
                  </a:lnTo>
                  <a:lnTo>
                    <a:pt x="2255" y="535"/>
                  </a:lnTo>
                  <a:lnTo>
                    <a:pt x="2255" y="534"/>
                  </a:lnTo>
                  <a:lnTo>
                    <a:pt x="2255" y="530"/>
                  </a:lnTo>
                  <a:lnTo>
                    <a:pt x="2255" y="529"/>
                  </a:lnTo>
                  <a:lnTo>
                    <a:pt x="2255" y="527"/>
                  </a:lnTo>
                  <a:lnTo>
                    <a:pt x="2257" y="527"/>
                  </a:lnTo>
                  <a:lnTo>
                    <a:pt x="2258" y="526"/>
                  </a:lnTo>
                  <a:lnTo>
                    <a:pt x="2258" y="526"/>
                  </a:lnTo>
                  <a:lnTo>
                    <a:pt x="2262" y="524"/>
                  </a:lnTo>
                  <a:lnTo>
                    <a:pt x="2265" y="524"/>
                  </a:lnTo>
                  <a:lnTo>
                    <a:pt x="2268" y="522"/>
                  </a:lnTo>
                  <a:lnTo>
                    <a:pt x="2268" y="521"/>
                  </a:lnTo>
                  <a:lnTo>
                    <a:pt x="2270" y="519"/>
                  </a:lnTo>
                  <a:lnTo>
                    <a:pt x="2268" y="517"/>
                  </a:lnTo>
                  <a:lnTo>
                    <a:pt x="2267" y="516"/>
                  </a:lnTo>
                  <a:lnTo>
                    <a:pt x="2263" y="514"/>
                  </a:lnTo>
                  <a:lnTo>
                    <a:pt x="2262" y="514"/>
                  </a:lnTo>
                  <a:lnTo>
                    <a:pt x="2260" y="512"/>
                  </a:lnTo>
                  <a:lnTo>
                    <a:pt x="2260" y="511"/>
                  </a:lnTo>
                  <a:lnTo>
                    <a:pt x="2260" y="509"/>
                  </a:lnTo>
                  <a:lnTo>
                    <a:pt x="2260" y="508"/>
                  </a:lnTo>
                  <a:lnTo>
                    <a:pt x="2258" y="508"/>
                  </a:lnTo>
                  <a:lnTo>
                    <a:pt x="2258" y="506"/>
                  </a:lnTo>
                  <a:lnTo>
                    <a:pt x="2255" y="504"/>
                  </a:lnTo>
                  <a:lnTo>
                    <a:pt x="2254" y="503"/>
                  </a:lnTo>
                  <a:lnTo>
                    <a:pt x="2250" y="501"/>
                  </a:lnTo>
                  <a:lnTo>
                    <a:pt x="2249" y="501"/>
                  </a:lnTo>
                  <a:lnTo>
                    <a:pt x="2247" y="501"/>
                  </a:lnTo>
                  <a:lnTo>
                    <a:pt x="2245" y="503"/>
                  </a:lnTo>
                  <a:lnTo>
                    <a:pt x="2244" y="504"/>
                  </a:lnTo>
                  <a:lnTo>
                    <a:pt x="2244" y="506"/>
                  </a:lnTo>
                  <a:lnTo>
                    <a:pt x="2242" y="508"/>
                  </a:lnTo>
                  <a:lnTo>
                    <a:pt x="2240" y="509"/>
                  </a:lnTo>
                  <a:lnTo>
                    <a:pt x="2239" y="511"/>
                  </a:lnTo>
                  <a:lnTo>
                    <a:pt x="2237" y="511"/>
                  </a:lnTo>
                  <a:lnTo>
                    <a:pt x="2234" y="511"/>
                  </a:lnTo>
                  <a:lnTo>
                    <a:pt x="2232" y="511"/>
                  </a:lnTo>
                  <a:lnTo>
                    <a:pt x="2231" y="511"/>
                  </a:lnTo>
                  <a:lnTo>
                    <a:pt x="2229" y="511"/>
                  </a:lnTo>
                  <a:lnTo>
                    <a:pt x="2227" y="509"/>
                  </a:lnTo>
                  <a:lnTo>
                    <a:pt x="2226" y="509"/>
                  </a:lnTo>
                  <a:lnTo>
                    <a:pt x="2224" y="509"/>
                  </a:lnTo>
                  <a:lnTo>
                    <a:pt x="2221" y="508"/>
                  </a:lnTo>
                  <a:lnTo>
                    <a:pt x="2217" y="506"/>
                  </a:lnTo>
                  <a:lnTo>
                    <a:pt x="2217" y="504"/>
                  </a:lnTo>
                  <a:lnTo>
                    <a:pt x="2217" y="503"/>
                  </a:lnTo>
                  <a:lnTo>
                    <a:pt x="2219" y="501"/>
                  </a:lnTo>
                  <a:lnTo>
                    <a:pt x="2221" y="501"/>
                  </a:lnTo>
                  <a:lnTo>
                    <a:pt x="2224" y="499"/>
                  </a:lnTo>
                  <a:lnTo>
                    <a:pt x="2227" y="498"/>
                  </a:lnTo>
                  <a:lnTo>
                    <a:pt x="2231" y="498"/>
                  </a:lnTo>
                  <a:lnTo>
                    <a:pt x="2234" y="498"/>
                  </a:lnTo>
                  <a:lnTo>
                    <a:pt x="2237" y="498"/>
                  </a:lnTo>
                  <a:lnTo>
                    <a:pt x="2236" y="496"/>
                  </a:lnTo>
                  <a:lnTo>
                    <a:pt x="2234" y="494"/>
                  </a:lnTo>
                  <a:lnTo>
                    <a:pt x="2232" y="494"/>
                  </a:lnTo>
                  <a:lnTo>
                    <a:pt x="2231" y="494"/>
                  </a:lnTo>
                  <a:lnTo>
                    <a:pt x="2229" y="494"/>
                  </a:lnTo>
                  <a:lnTo>
                    <a:pt x="2227" y="493"/>
                  </a:lnTo>
                  <a:lnTo>
                    <a:pt x="2227" y="491"/>
                  </a:lnTo>
                  <a:lnTo>
                    <a:pt x="2227" y="490"/>
                  </a:lnTo>
                  <a:lnTo>
                    <a:pt x="2229" y="490"/>
                  </a:lnTo>
                  <a:lnTo>
                    <a:pt x="2232" y="488"/>
                  </a:lnTo>
                  <a:lnTo>
                    <a:pt x="2234" y="488"/>
                  </a:lnTo>
                  <a:lnTo>
                    <a:pt x="2237" y="488"/>
                  </a:lnTo>
                  <a:lnTo>
                    <a:pt x="2237" y="488"/>
                  </a:lnTo>
                  <a:lnTo>
                    <a:pt x="2239" y="488"/>
                  </a:lnTo>
                  <a:lnTo>
                    <a:pt x="2237" y="490"/>
                  </a:lnTo>
                  <a:lnTo>
                    <a:pt x="2237" y="491"/>
                  </a:lnTo>
                  <a:lnTo>
                    <a:pt x="2239" y="493"/>
                  </a:lnTo>
                  <a:lnTo>
                    <a:pt x="2240" y="493"/>
                  </a:lnTo>
                  <a:lnTo>
                    <a:pt x="2242" y="493"/>
                  </a:lnTo>
                  <a:lnTo>
                    <a:pt x="2244" y="493"/>
                  </a:lnTo>
                  <a:lnTo>
                    <a:pt x="2245" y="494"/>
                  </a:lnTo>
                  <a:lnTo>
                    <a:pt x="2247" y="494"/>
                  </a:lnTo>
                  <a:lnTo>
                    <a:pt x="2249" y="493"/>
                  </a:lnTo>
                  <a:lnTo>
                    <a:pt x="2249" y="493"/>
                  </a:lnTo>
                  <a:lnTo>
                    <a:pt x="2249" y="491"/>
                  </a:lnTo>
                  <a:lnTo>
                    <a:pt x="2250" y="490"/>
                  </a:lnTo>
                  <a:lnTo>
                    <a:pt x="2252" y="488"/>
                  </a:lnTo>
                  <a:lnTo>
                    <a:pt x="2252" y="486"/>
                  </a:lnTo>
                  <a:lnTo>
                    <a:pt x="2252" y="485"/>
                  </a:lnTo>
                  <a:lnTo>
                    <a:pt x="2252" y="483"/>
                  </a:lnTo>
                  <a:lnTo>
                    <a:pt x="2255" y="483"/>
                  </a:lnTo>
                  <a:lnTo>
                    <a:pt x="2255" y="481"/>
                  </a:lnTo>
                  <a:lnTo>
                    <a:pt x="2257" y="481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83"/>
                  </a:lnTo>
                  <a:lnTo>
                    <a:pt x="2262" y="483"/>
                  </a:lnTo>
                  <a:lnTo>
                    <a:pt x="2263" y="485"/>
                  </a:lnTo>
                  <a:lnTo>
                    <a:pt x="2265" y="483"/>
                  </a:lnTo>
                  <a:lnTo>
                    <a:pt x="2267" y="483"/>
                  </a:lnTo>
                  <a:lnTo>
                    <a:pt x="2267" y="481"/>
                  </a:lnTo>
                  <a:lnTo>
                    <a:pt x="2268" y="481"/>
                  </a:lnTo>
                  <a:lnTo>
                    <a:pt x="2270" y="480"/>
                  </a:lnTo>
                  <a:lnTo>
                    <a:pt x="2272" y="480"/>
                  </a:lnTo>
                  <a:lnTo>
                    <a:pt x="2273" y="480"/>
                  </a:lnTo>
                  <a:lnTo>
                    <a:pt x="2276" y="480"/>
                  </a:lnTo>
                  <a:lnTo>
                    <a:pt x="2280" y="480"/>
                  </a:lnTo>
                  <a:lnTo>
                    <a:pt x="2283" y="480"/>
                  </a:lnTo>
                  <a:lnTo>
                    <a:pt x="2286" y="480"/>
                  </a:lnTo>
                  <a:lnTo>
                    <a:pt x="2288" y="480"/>
                  </a:lnTo>
                  <a:lnTo>
                    <a:pt x="2291" y="478"/>
                  </a:lnTo>
                  <a:lnTo>
                    <a:pt x="2294" y="478"/>
                  </a:lnTo>
                  <a:lnTo>
                    <a:pt x="2296" y="478"/>
                  </a:lnTo>
                  <a:lnTo>
                    <a:pt x="2298" y="480"/>
                  </a:lnTo>
                  <a:lnTo>
                    <a:pt x="2298" y="481"/>
                  </a:lnTo>
                  <a:lnTo>
                    <a:pt x="2299" y="481"/>
                  </a:lnTo>
                  <a:lnTo>
                    <a:pt x="2301" y="483"/>
                  </a:lnTo>
                  <a:lnTo>
                    <a:pt x="2301" y="485"/>
                  </a:lnTo>
                  <a:lnTo>
                    <a:pt x="2304" y="485"/>
                  </a:lnTo>
                  <a:lnTo>
                    <a:pt x="2308" y="485"/>
                  </a:lnTo>
                  <a:lnTo>
                    <a:pt x="2309" y="485"/>
                  </a:lnTo>
                  <a:lnTo>
                    <a:pt x="2311" y="485"/>
                  </a:lnTo>
                  <a:lnTo>
                    <a:pt x="2312" y="483"/>
                  </a:lnTo>
                  <a:lnTo>
                    <a:pt x="2314" y="481"/>
                  </a:lnTo>
                  <a:lnTo>
                    <a:pt x="2314" y="480"/>
                  </a:lnTo>
                  <a:lnTo>
                    <a:pt x="2316" y="478"/>
                  </a:lnTo>
                  <a:lnTo>
                    <a:pt x="2317" y="475"/>
                  </a:lnTo>
                  <a:lnTo>
                    <a:pt x="2319" y="475"/>
                  </a:lnTo>
                  <a:lnTo>
                    <a:pt x="2321" y="473"/>
                  </a:lnTo>
                  <a:lnTo>
                    <a:pt x="2322" y="472"/>
                  </a:lnTo>
                  <a:lnTo>
                    <a:pt x="2324" y="470"/>
                  </a:lnTo>
                  <a:lnTo>
                    <a:pt x="2326" y="470"/>
                  </a:lnTo>
                  <a:lnTo>
                    <a:pt x="2327" y="468"/>
                  </a:lnTo>
                  <a:lnTo>
                    <a:pt x="2329" y="468"/>
                  </a:lnTo>
                  <a:lnTo>
                    <a:pt x="2330" y="467"/>
                  </a:lnTo>
                  <a:lnTo>
                    <a:pt x="2334" y="467"/>
                  </a:lnTo>
                  <a:lnTo>
                    <a:pt x="2337" y="467"/>
                  </a:lnTo>
                  <a:lnTo>
                    <a:pt x="2340" y="468"/>
                  </a:lnTo>
                  <a:lnTo>
                    <a:pt x="2344" y="467"/>
                  </a:lnTo>
                  <a:lnTo>
                    <a:pt x="2345" y="467"/>
                  </a:lnTo>
                  <a:lnTo>
                    <a:pt x="2347" y="465"/>
                  </a:lnTo>
                  <a:lnTo>
                    <a:pt x="2347" y="465"/>
                  </a:lnTo>
                  <a:lnTo>
                    <a:pt x="2345" y="462"/>
                  </a:lnTo>
                  <a:lnTo>
                    <a:pt x="2330" y="462"/>
                  </a:lnTo>
                  <a:lnTo>
                    <a:pt x="2329" y="460"/>
                  </a:lnTo>
                  <a:lnTo>
                    <a:pt x="2327" y="460"/>
                  </a:lnTo>
                  <a:lnTo>
                    <a:pt x="2326" y="458"/>
                  </a:lnTo>
                  <a:lnTo>
                    <a:pt x="2326" y="457"/>
                  </a:lnTo>
                  <a:lnTo>
                    <a:pt x="2326" y="455"/>
                  </a:lnTo>
                  <a:lnTo>
                    <a:pt x="2324" y="454"/>
                  </a:lnTo>
                  <a:lnTo>
                    <a:pt x="2322" y="454"/>
                  </a:lnTo>
                  <a:lnTo>
                    <a:pt x="2322" y="454"/>
                  </a:lnTo>
                  <a:lnTo>
                    <a:pt x="2319" y="454"/>
                  </a:lnTo>
                  <a:lnTo>
                    <a:pt x="2317" y="454"/>
                  </a:lnTo>
                  <a:lnTo>
                    <a:pt x="2316" y="455"/>
                  </a:lnTo>
                  <a:lnTo>
                    <a:pt x="2316" y="455"/>
                  </a:lnTo>
                  <a:lnTo>
                    <a:pt x="2314" y="457"/>
                  </a:lnTo>
                  <a:lnTo>
                    <a:pt x="2290" y="457"/>
                  </a:lnTo>
                  <a:lnTo>
                    <a:pt x="2288" y="457"/>
                  </a:lnTo>
                  <a:lnTo>
                    <a:pt x="2286" y="458"/>
                  </a:lnTo>
                  <a:lnTo>
                    <a:pt x="2286" y="458"/>
                  </a:lnTo>
                  <a:lnTo>
                    <a:pt x="2286" y="460"/>
                  </a:lnTo>
                  <a:lnTo>
                    <a:pt x="2285" y="462"/>
                  </a:lnTo>
                  <a:lnTo>
                    <a:pt x="2281" y="463"/>
                  </a:lnTo>
                  <a:lnTo>
                    <a:pt x="2280" y="463"/>
                  </a:lnTo>
                  <a:lnTo>
                    <a:pt x="2278" y="463"/>
                  </a:lnTo>
                  <a:lnTo>
                    <a:pt x="2276" y="463"/>
                  </a:lnTo>
                  <a:lnTo>
                    <a:pt x="2275" y="463"/>
                  </a:lnTo>
                  <a:lnTo>
                    <a:pt x="2272" y="463"/>
                  </a:lnTo>
                  <a:lnTo>
                    <a:pt x="2268" y="462"/>
                  </a:lnTo>
                  <a:lnTo>
                    <a:pt x="2267" y="462"/>
                  </a:lnTo>
                  <a:lnTo>
                    <a:pt x="2263" y="462"/>
                  </a:lnTo>
                  <a:lnTo>
                    <a:pt x="2260" y="463"/>
                  </a:lnTo>
                  <a:lnTo>
                    <a:pt x="2258" y="465"/>
                  </a:lnTo>
                  <a:lnTo>
                    <a:pt x="2255" y="467"/>
                  </a:lnTo>
                  <a:lnTo>
                    <a:pt x="2254" y="468"/>
                  </a:lnTo>
                  <a:lnTo>
                    <a:pt x="2252" y="468"/>
                  </a:lnTo>
                  <a:lnTo>
                    <a:pt x="2250" y="468"/>
                  </a:lnTo>
                  <a:lnTo>
                    <a:pt x="2247" y="468"/>
                  </a:lnTo>
                  <a:lnTo>
                    <a:pt x="2245" y="467"/>
                  </a:lnTo>
                  <a:lnTo>
                    <a:pt x="2242" y="465"/>
                  </a:lnTo>
                  <a:lnTo>
                    <a:pt x="2240" y="463"/>
                  </a:lnTo>
                  <a:lnTo>
                    <a:pt x="2239" y="462"/>
                  </a:lnTo>
                  <a:lnTo>
                    <a:pt x="2236" y="460"/>
                  </a:lnTo>
                  <a:lnTo>
                    <a:pt x="2234" y="460"/>
                  </a:lnTo>
                  <a:lnTo>
                    <a:pt x="2232" y="458"/>
                  </a:lnTo>
                  <a:lnTo>
                    <a:pt x="2231" y="457"/>
                  </a:lnTo>
                  <a:lnTo>
                    <a:pt x="2229" y="455"/>
                  </a:lnTo>
                  <a:lnTo>
                    <a:pt x="2229" y="454"/>
                  </a:lnTo>
                  <a:lnTo>
                    <a:pt x="2226" y="452"/>
                  </a:lnTo>
                  <a:lnTo>
                    <a:pt x="2222" y="450"/>
                  </a:lnTo>
                  <a:lnTo>
                    <a:pt x="2217" y="450"/>
                  </a:lnTo>
                  <a:lnTo>
                    <a:pt x="2214" y="450"/>
                  </a:lnTo>
                  <a:lnTo>
                    <a:pt x="2214" y="447"/>
                  </a:lnTo>
                  <a:lnTo>
                    <a:pt x="2214" y="444"/>
                  </a:lnTo>
                  <a:lnTo>
                    <a:pt x="2214" y="442"/>
                  </a:lnTo>
                  <a:lnTo>
                    <a:pt x="2214" y="440"/>
                  </a:lnTo>
                  <a:lnTo>
                    <a:pt x="2214" y="437"/>
                  </a:lnTo>
                  <a:lnTo>
                    <a:pt x="2213" y="432"/>
                  </a:lnTo>
                  <a:lnTo>
                    <a:pt x="2213" y="429"/>
                  </a:lnTo>
                  <a:lnTo>
                    <a:pt x="2213" y="426"/>
                  </a:lnTo>
                  <a:lnTo>
                    <a:pt x="2213" y="424"/>
                  </a:lnTo>
                  <a:lnTo>
                    <a:pt x="2214" y="422"/>
                  </a:lnTo>
                  <a:lnTo>
                    <a:pt x="2214" y="421"/>
                  </a:lnTo>
                  <a:lnTo>
                    <a:pt x="2216" y="419"/>
                  </a:lnTo>
                  <a:lnTo>
                    <a:pt x="2216" y="416"/>
                  </a:lnTo>
                  <a:lnTo>
                    <a:pt x="2216" y="413"/>
                  </a:lnTo>
                  <a:lnTo>
                    <a:pt x="2214" y="409"/>
                  </a:lnTo>
                  <a:lnTo>
                    <a:pt x="2214" y="406"/>
                  </a:lnTo>
                  <a:lnTo>
                    <a:pt x="2214" y="403"/>
                  </a:lnTo>
                  <a:lnTo>
                    <a:pt x="2216" y="403"/>
                  </a:lnTo>
                  <a:lnTo>
                    <a:pt x="2217" y="401"/>
                  </a:lnTo>
                  <a:lnTo>
                    <a:pt x="2219" y="399"/>
                  </a:lnTo>
                  <a:lnTo>
                    <a:pt x="2221" y="399"/>
                  </a:lnTo>
                  <a:lnTo>
                    <a:pt x="2222" y="398"/>
                  </a:lnTo>
                  <a:lnTo>
                    <a:pt x="2224" y="396"/>
                  </a:lnTo>
                  <a:lnTo>
                    <a:pt x="2224" y="395"/>
                  </a:lnTo>
                  <a:lnTo>
                    <a:pt x="2227" y="391"/>
                  </a:lnTo>
                  <a:lnTo>
                    <a:pt x="2229" y="391"/>
                  </a:lnTo>
                  <a:lnTo>
                    <a:pt x="2231" y="390"/>
                  </a:lnTo>
                  <a:lnTo>
                    <a:pt x="2231" y="388"/>
                  </a:lnTo>
                  <a:lnTo>
                    <a:pt x="2232" y="386"/>
                  </a:lnTo>
                  <a:lnTo>
                    <a:pt x="2232" y="385"/>
                  </a:lnTo>
                  <a:lnTo>
                    <a:pt x="2234" y="385"/>
                  </a:lnTo>
                  <a:lnTo>
                    <a:pt x="2234" y="383"/>
                  </a:lnTo>
                  <a:lnTo>
                    <a:pt x="2236" y="381"/>
                  </a:lnTo>
                  <a:lnTo>
                    <a:pt x="2239" y="380"/>
                  </a:lnTo>
                  <a:lnTo>
                    <a:pt x="2240" y="378"/>
                  </a:lnTo>
                  <a:lnTo>
                    <a:pt x="2242" y="378"/>
                  </a:lnTo>
                  <a:lnTo>
                    <a:pt x="2245" y="378"/>
                  </a:lnTo>
                  <a:lnTo>
                    <a:pt x="2247" y="378"/>
                  </a:lnTo>
                  <a:lnTo>
                    <a:pt x="2250" y="380"/>
                  </a:lnTo>
                  <a:lnTo>
                    <a:pt x="2254" y="378"/>
                  </a:lnTo>
                  <a:lnTo>
                    <a:pt x="2255" y="377"/>
                  </a:lnTo>
                  <a:lnTo>
                    <a:pt x="2257" y="377"/>
                  </a:lnTo>
                  <a:lnTo>
                    <a:pt x="2258" y="375"/>
                  </a:lnTo>
                  <a:lnTo>
                    <a:pt x="2260" y="372"/>
                  </a:lnTo>
                  <a:lnTo>
                    <a:pt x="2262" y="368"/>
                  </a:lnTo>
                  <a:lnTo>
                    <a:pt x="2262" y="365"/>
                  </a:lnTo>
                  <a:lnTo>
                    <a:pt x="2262" y="362"/>
                  </a:lnTo>
                  <a:lnTo>
                    <a:pt x="2262" y="359"/>
                  </a:lnTo>
                  <a:lnTo>
                    <a:pt x="2262" y="355"/>
                  </a:lnTo>
                  <a:lnTo>
                    <a:pt x="2272" y="355"/>
                  </a:lnTo>
                  <a:lnTo>
                    <a:pt x="2272" y="345"/>
                  </a:lnTo>
                  <a:lnTo>
                    <a:pt x="2270" y="344"/>
                  </a:lnTo>
                  <a:lnTo>
                    <a:pt x="2270" y="342"/>
                  </a:lnTo>
                  <a:lnTo>
                    <a:pt x="2268" y="339"/>
                  </a:lnTo>
                  <a:lnTo>
                    <a:pt x="2267" y="337"/>
                  </a:lnTo>
                  <a:lnTo>
                    <a:pt x="2265" y="337"/>
                  </a:lnTo>
                  <a:lnTo>
                    <a:pt x="2263" y="336"/>
                  </a:lnTo>
                  <a:lnTo>
                    <a:pt x="2263" y="336"/>
                  </a:lnTo>
                  <a:lnTo>
                    <a:pt x="2262" y="334"/>
                  </a:lnTo>
                  <a:lnTo>
                    <a:pt x="2260" y="334"/>
                  </a:lnTo>
                  <a:lnTo>
                    <a:pt x="2258" y="336"/>
                  </a:lnTo>
                  <a:lnTo>
                    <a:pt x="2257" y="336"/>
                  </a:lnTo>
                  <a:lnTo>
                    <a:pt x="2257" y="337"/>
                  </a:lnTo>
                  <a:lnTo>
                    <a:pt x="2255" y="339"/>
                  </a:lnTo>
                  <a:lnTo>
                    <a:pt x="2255" y="339"/>
                  </a:lnTo>
                  <a:lnTo>
                    <a:pt x="2254" y="339"/>
                  </a:lnTo>
                  <a:lnTo>
                    <a:pt x="2250" y="336"/>
                  </a:lnTo>
                  <a:lnTo>
                    <a:pt x="2249" y="332"/>
                  </a:lnTo>
                  <a:lnTo>
                    <a:pt x="2247" y="332"/>
                  </a:lnTo>
                  <a:lnTo>
                    <a:pt x="2247" y="331"/>
                  </a:lnTo>
                  <a:lnTo>
                    <a:pt x="2245" y="329"/>
                  </a:lnTo>
                  <a:lnTo>
                    <a:pt x="2244" y="329"/>
                  </a:lnTo>
                  <a:lnTo>
                    <a:pt x="2242" y="329"/>
                  </a:lnTo>
                  <a:lnTo>
                    <a:pt x="2239" y="329"/>
                  </a:lnTo>
                  <a:lnTo>
                    <a:pt x="2236" y="329"/>
                  </a:lnTo>
                  <a:lnTo>
                    <a:pt x="2234" y="329"/>
                  </a:lnTo>
                  <a:lnTo>
                    <a:pt x="2232" y="329"/>
                  </a:lnTo>
                  <a:lnTo>
                    <a:pt x="2231" y="329"/>
                  </a:lnTo>
                  <a:lnTo>
                    <a:pt x="2229" y="331"/>
                  </a:lnTo>
                  <a:lnTo>
                    <a:pt x="2229" y="332"/>
                  </a:lnTo>
                  <a:lnTo>
                    <a:pt x="2227" y="336"/>
                  </a:lnTo>
                  <a:lnTo>
                    <a:pt x="2227" y="339"/>
                  </a:lnTo>
                  <a:lnTo>
                    <a:pt x="2226" y="341"/>
                  </a:lnTo>
                  <a:lnTo>
                    <a:pt x="2224" y="344"/>
                  </a:lnTo>
                  <a:lnTo>
                    <a:pt x="2222" y="344"/>
                  </a:lnTo>
                  <a:lnTo>
                    <a:pt x="2221" y="345"/>
                  </a:lnTo>
                  <a:lnTo>
                    <a:pt x="2221" y="345"/>
                  </a:lnTo>
                  <a:lnTo>
                    <a:pt x="2219" y="345"/>
                  </a:lnTo>
                  <a:lnTo>
                    <a:pt x="2217" y="345"/>
                  </a:lnTo>
                  <a:lnTo>
                    <a:pt x="2217" y="347"/>
                  </a:lnTo>
                  <a:lnTo>
                    <a:pt x="2216" y="349"/>
                  </a:lnTo>
                  <a:lnTo>
                    <a:pt x="2214" y="354"/>
                  </a:lnTo>
                  <a:lnTo>
                    <a:pt x="2214" y="359"/>
                  </a:lnTo>
                  <a:lnTo>
                    <a:pt x="2213" y="360"/>
                  </a:lnTo>
                  <a:lnTo>
                    <a:pt x="2214" y="362"/>
                  </a:lnTo>
                  <a:lnTo>
                    <a:pt x="2214" y="362"/>
                  </a:lnTo>
                  <a:lnTo>
                    <a:pt x="2216" y="363"/>
                  </a:lnTo>
                  <a:lnTo>
                    <a:pt x="2216" y="363"/>
                  </a:lnTo>
                  <a:lnTo>
                    <a:pt x="2217" y="365"/>
                  </a:lnTo>
                  <a:lnTo>
                    <a:pt x="2219" y="367"/>
                  </a:lnTo>
                  <a:lnTo>
                    <a:pt x="2219" y="368"/>
                  </a:lnTo>
                  <a:lnTo>
                    <a:pt x="2219" y="372"/>
                  </a:lnTo>
                  <a:lnTo>
                    <a:pt x="2216" y="373"/>
                  </a:lnTo>
                  <a:lnTo>
                    <a:pt x="2214" y="373"/>
                  </a:lnTo>
                  <a:lnTo>
                    <a:pt x="2213" y="373"/>
                  </a:lnTo>
                  <a:lnTo>
                    <a:pt x="2211" y="373"/>
                  </a:lnTo>
                  <a:lnTo>
                    <a:pt x="2209" y="373"/>
                  </a:lnTo>
                  <a:lnTo>
                    <a:pt x="2208" y="375"/>
                  </a:lnTo>
                  <a:lnTo>
                    <a:pt x="2206" y="375"/>
                  </a:lnTo>
                  <a:lnTo>
                    <a:pt x="2204" y="375"/>
                  </a:lnTo>
                  <a:lnTo>
                    <a:pt x="2203" y="377"/>
                  </a:lnTo>
                  <a:lnTo>
                    <a:pt x="2201" y="378"/>
                  </a:lnTo>
                  <a:lnTo>
                    <a:pt x="2201" y="380"/>
                  </a:lnTo>
                  <a:lnTo>
                    <a:pt x="2201" y="381"/>
                  </a:lnTo>
                  <a:lnTo>
                    <a:pt x="2199" y="383"/>
                  </a:lnTo>
                  <a:lnTo>
                    <a:pt x="2198" y="385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6" y="386"/>
                  </a:lnTo>
                  <a:lnTo>
                    <a:pt x="2195" y="388"/>
                  </a:lnTo>
                  <a:lnTo>
                    <a:pt x="2193" y="386"/>
                  </a:lnTo>
                  <a:lnTo>
                    <a:pt x="2190" y="388"/>
                  </a:lnTo>
                  <a:lnTo>
                    <a:pt x="2188" y="388"/>
                  </a:lnTo>
                  <a:lnTo>
                    <a:pt x="2186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1"/>
                  </a:lnTo>
                  <a:lnTo>
                    <a:pt x="2183" y="393"/>
                  </a:lnTo>
                  <a:lnTo>
                    <a:pt x="2181" y="393"/>
                  </a:lnTo>
                  <a:lnTo>
                    <a:pt x="2180" y="395"/>
                  </a:lnTo>
                  <a:lnTo>
                    <a:pt x="2178" y="396"/>
                  </a:lnTo>
                  <a:lnTo>
                    <a:pt x="2177" y="398"/>
                  </a:lnTo>
                  <a:lnTo>
                    <a:pt x="2173" y="399"/>
                  </a:lnTo>
                  <a:lnTo>
                    <a:pt x="2172" y="399"/>
                  </a:lnTo>
                  <a:lnTo>
                    <a:pt x="2170" y="399"/>
                  </a:lnTo>
                  <a:lnTo>
                    <a:pt x="2167" y="401"/>
                  </a:lnTo>
                  <a:lnTo>
                    <a:pt x="2165" y="403"/>
                  </a:lnTo>
                  <a:lnTo>
                    <a:pt x="2165" y="404"/>
                  </a:lnTo>
                  <a:lnTo>
                    <a:pt x="2163" y="408"/>
                  </a:lnTo>
                  <a:lnTo>
                    <a:pt x="2163" y="411"/>
                  </a:lnTo>
                  <a:lnTo>
                    <a:pt x="2162" y="413"/>
                  </a:lnTo>
                  <a:lnTo>
                    <a:pt x="2162" y="414"/>
                  </a:lnTo>
                  <a:lnTo>
                    <a:pt x="2160" y="416"/>
                  </a:lnTo>
                  <a:lnTo>
                    <a:pt x="2159" y="417"/>
                  </a:lnTo>
                  <a:lnTo>
                    <a:pt x="2157" y="419"/>
                  </a:lnTo>
                  <a:lnTo>
                    <a:pt x="2157" y="421"/>
                  </a:lnTo>
                  <a:lnTo>
                    <a:pt x="2155" y="421"/>
                  </a:lnTo>
                  <a:lnTo>
                    <a:pt x="2154" y="422"/>
                  </a:lnTo>
                  <a:lnTo>
                    <a:pt x="2154" y="449"/>
                  </a:lnTo>
                  <a:lnTo>
                    <a:pt x="2154" y="449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52"/>
                  </a:lnTo>
                  <a:lnTo>
                    <a:pt x="2155" y="454"/>
                  </a:lnTo>
                  <a:lnTo>
                    <a:pt x="2157" y="454"/>
                  </a:lnTo>
                  <a:lnTo>
                    <a:pt x="2159" y="454"/>
                  </a:lnTo>
                  <a:lnTo>
                    <a:pt x="2162" y="455"/>
                  </a:lnTo>
                  <a:lnTo>
                    <a:pt x="2162" y="457"/>
                  </a:lnTo>
                  <a:lnTo>
                    <a:pt x="2162" y="460"/>
                  </a:lnTo>
                  <a:lnTo>
                    <a:pt x="2162" y="463"/>
                  </a:lnTo>
                  <a:lnTo>
                    <a:pt x="2162" y="467"/>
                  </a:lnTo>
                  <a:lnTo>
                    <a:pt x="2163" y="467"/>
                  </a:lnTo>
                  <a:lnTo>
                    <a:pt x="2165" y="467"/>
                  </a:lnTo>
                  <a:lnTo>
                    <a:pt x="2168" y="467"/>
                  </a:lnTo>
                  <a:lnTo>
                    <a:pt x="2172" y="467"/>
                  </a:lnTo>
                  <a:lnTo>
                    <a:pt x="2175" y="467"/>
                  </a:lnTo>
                  <a:lnTo>
                    <a:pt x="2178" y="467"/>
                  </a:lnTo>
                  <a:lnTo>
                    <a:pt x="2178" y="468"/>
                  </a:lnTo>
                  <a:lnTo>
                    <a:pt x="2178" y="470"/>
                  </a:lnTo>
                  <a:lnTo>
                    <a:pt x="2178" y="473"/>
                  </a:lnTo>
                  <a:lnTo>
                    <a:pt x="2178" y="475"/>
                  </a:lnTo>
                  <a:lnTo>
                    <a:pt x="2178" y="476"/>
                  </a:lnTo>
                  <a:lnTo>
                    <a:pt x="2178" y="478"/>
                  </a:lnTo>
                  <a:lnTo>
                    <a:pt x="2177" y="478"/>
                  </a:lnTo>
                  <a:lnTo>
                    <a:pt x="2175" y="480"/>
                  </a:lnTo>
                  <a:lnTo>
                    <a:pt x="2173" y="480"/>
                  </a:lnTo>
                  <a:lnTo>
                    <a:pt x="2173" y="481"/>
                  </a:lnTo>
                  <a:lnTo>
                    <a:pt x="2172" y="483"/>
                  </a:lnTo>
                  <a:lnTo>
                    <a:pt x="2170" y="485"/>
                  </a:lnTo>
                  <a:lnTo>
                    <a:pt x="2170" y="486"/>
                  </a:lnTo>
                  <a:lnTo>
                    <a:pt x="2170" y="488"/>
                  </a:lnTo>
                  <a:lnTo>
                    <a:pt x="2170" y="490"/>
                  </a:lnTo>
                  <a:lnTo>
                    <a:pt x="2168" y="491"/>
                  </a:lnTo>
                  <a:lnTo>
                    <a:pt x="2167" y="491"/>
                  </a:lnTo>
                  <a:lnTo>
                    <a:pt x="2165" y="491"/>
                  </a:lnTo>
                  <a:lnTo>
                    <a:pt x="2162" y="491"/>
                  </a:lnTo>
                  <a:lnTo>
                    <a:pt x="2160" y="493"/>
                  </a:lnTo>
                  <a:lnTo>
                    <a:pt x="2159" y="494"/>
                  </a:lnTo>
                  <a:lnTo>
                    <a:pt x="2157" y="494"/>
                  </a:lnTo>
                  <a:lnTo>
                    <a:pt x="2155" y="494"/>
                  </a:lnTo>
                  <a:lnTo>
                    <a:pt x="2154" y="496"/>
                  </a:lnTo>
                  <a:lnTo>
                    <a:pt x="2154" y="498"/>
                  </a:lnTo>
                  <a:lnTo>
                    <a:pt x="2152" y="499"/>
                  </a:lnTo>
                  <a:lnTo>
                    <a:pt x="2150" y="499"/>
                  </a:lnTo>
                  <a:lnTo>
                    <a:pt x="2150" y="499"/>
                  </a:lnTo>
                  <a:lnTo>
                    <a:pt x="2149" y="501"/>
                  </a:lnTo>
                  <a:lnTo>
                    <a:pt x="2149" y="503"/>
                  </a:lnTo>
                  <a:lnTo>
                    <a:pt x="2149" y="506"/>
                  </a:lnTo>
                  <a:lnTo>
                    <a:pt x="2147" y="509"/>
                  </a:lnTo>
                  <a:lnTo>
                    <a:pt x="2147" y="512"/>
                  </a:lnTo>
                  <a:lnTo>
                    <a:pt x="2147" y="516"/>
                  </a:lnTo>
                  <a:lnTo>
                    <a:pt x="2147" y="519"/>
                  </a:lnTo>
                  <a:lnTo>
                    <a:pt x="2145" y="521"/>
                  </a:lnTo>
                  <a:lnTo>
                    <a:pt x="2144" y="522"/>
                  </a:lnTo>
                  <a:lnTo>
                    <a:pt x="2142" y="526"/>
                  </a:lnTo>
                  <a:lnTo>
                    <a:pt x="2141" y="527"/>
                  </a:lnTo>
                  <a:lnTo>
                    <a:pt x="2141" y="529"/>
                  </a:lnTo>
                  <a:lnTo>
                    <a:pt x="2142" y="529"/>
                  </a:lnTo>
                  <a:lnTo>
                    <a:pt x="2144" y="529"/>
                  </a:lnTo>
                  <a:lnTo>
                    <a:pt x="2144" y="530"/>
                  </a:lnTo>
                  <a:lnTo>
                    <a:pt x="2144" y="530"/>
                  </a:lnTo>
                  <a:lnTo>
                    <a:pt x="2144" y="532"/>
                  </a:lnTo>
                  <a:lnTo>
                    <a:pt x="2145" y="532"/>
                  </a:lnTo>
                  <a:lnTo>
                    <a:pt x="2147" y="532"/>
                  </a:lnTo>
                  <a:lnTo>
                    <a:pt x="2149" y="532"/>
                  </a:lnTo>
                  <a:lnTo>
                    <a:pt x="2150" y="530"/>
                  </a:lnTo>
                  <a:lnTo>
                    <a:pt x="2155" y="530"/>
                  </a:lnTo>
                  <a:lnTo>
                    <a:pt x="2157" y="534"/>
                  </a:lnTo>
                  <a:lnTo>
                    <a:pt x="2157" y="535"/>
                  </a:lnTo>
                  <a:lnTo>
                    <a:pt x="2157" y="537"/>
                  </a:lnTo>
                  <a:lnTo>
                    <a:pt x="2155" y="539"/>
                  </a:lnTo>
                  <a:lnTo>
                    <a:pt x="2144" y="539"/>
                  </a:lnTo>
                  <a:lnTo>
                    <a:pt x="2144" y="548"/>
                  </a:lnTo>
                  <a:lnTo>
                    <a:pt x="2139" y="548"/>
                  </a:lnTo>
                  <a:lnTo>
                    <a:pt x="2136" y="548"/>
                  </a:lnTo>
                  <a:lnTo>
                    <a:pt x="2136" y="550"/>
                  </a:lnTo>
                  <a:lnTo>
                    <a:pt x="2136" y="552"/>
                  </a:lnTo>
                  <a:lnTo>
                    <a:pt x="2134" y="552"/>
                  </a:lnTo>
                  <a:lnTo>
                    <a:pt x="2132" y="553"/>
                  </a:lnTo>
                  <a:lnTo>
                    <a:pt x="2131" y="553"/>
                  </a:lnTo>
                  <a:lnTo>
                    <a:pt x="2129" y="553"/>
                  </a:lnTo>
                  <a:lnTo>
                    <a:pt x="2129" y="553"/>
                  </a:lnTo>
                  <a:lnTo>
                    <a:pt x="2127" y="552"/>
                  </a:lnTo>
                  <a:lnTo>
                    <a:pt x="2126" y="552"/>
                  </a:lnTo>
                  <a:lnTo>
                    <a:pt x="2124" y="552"/>
                  </a:lnTo>
                  <a:lnTo>
                    <a:pt x="2118" y="552"/>
                  </a:lnTo>
                  <a:lnTo>
                    <a:pt x="2116" y="553"/>
                  </a:lnTo>
                  <a:lnTo>
                    <a:pt x="2114" y="555"/>
                  </a:lnTo>
                  <a:lnTo>
                    <a:pt x="2114" y="557"/>
                  </a:lnTo>
                  <a:lnTo>
                    <a:pt x="2113" y="558"/>
                  </a:lnTo>
                  <a:lnTo>
                    <a:pt x="2113" y="560"/>
                  </a:lnTo>
                  <a:lnTo>
                    <a:pt x="2113" y="562"/>
                  </a:lnTo>
                  <a:lnTo>
                    <a:pt x="2113" y="563"/>
                  </a:lnTo>
                  <a:lnTo>
                    <a:pt x="2113" y="566"/>
                  </a:lnTo>
                  <a:lnTo>
                    <a:pt x="2090" y="566"/>
                  </a:lnTo>
                  <a:lnTo>
                    <a:pt x="2090" y="565"/>
                  </a:lnTo>
                  <a:lnTo>
                    <a:pt x="2090" y="563"/>
                  </a:lnTo>
                  <a:lnTo>
                    <a:pt x="2090" y="562"/>
                  </a:lnTo>
                  <a:lnTo>
                    <a:pt x="2088" y="560"/>
                  </a:lnTo>
                  <a:lnTo>
                    <a:pt x="2088" y="558"/>
                  </a:lnTo>
                  <a:lnTo>
                    <a:pt x="2088" y="557"/>
                  </a:lnTo>
                  <a:lnTo>
                    <a:pt x="2090" y="555"/>
                  </a:lnTo>
                  <a:lnTo>
                    <a:pt x="2091" y="553"/>
                  </a:lnTo>
                  <a:lnTo>
                    <a:pt x="2091" y="552"/>
                  </a:lnTo>
                  <a:lnTo>
                    <a:pt x="2091" y="550"/>
                  </a:lnTo>
                  <a:lnTo>
                    <a:pt x="2091" y="548"/>
                  </a:lnTo>
                  <a:lnTo>
                    <a:pt x="2091" y="547"/>
                  </a:lnTo>
                  <a:lnTo>
                    <a:pt x="2090" y="545"/>
                  </a:lnTo>
                  <a:lnTo>
                    <a:pt x="2088" y="545"/>
                  </a:lnTo>
                  <a:lnTo>
                    <a:pt x="2088" y="545"/>
                  </a:lnTo>
                  <a:lnTo>
                    <a:pt x="2087" y="544"/>
                  </a:lnTo>
                  <a:lnTo>
                    <a:pt x="2085" y="542"/>
                  </a:lnTo>
                  <a:lnTo>
                    <a:pt x="2083" y="540"/>
                  </a:lnTo>
                  <a:lnTo>
                    <a:pt x="2082" y="539"/>
                  </a:lnTo>
                  <a:lnTo>
                    <a:pt x="2080" y="535"/>
                  </a:lnTo>
                  <a:lnTo>
                    <a:pt x="2078" y="532"/>
                  </a:lnTo>
                  <a:lnTo>
                    <a:pt x="2078" y="527"/>
                  </a:lnTo>
                  <a:lnTo>
                    <a:pt x="2078" y="526"/>
                  </a:lnTo>
                  <a:lnTo>
                    <a:pt x="2077" y="524"/>
                  </a:lnTo>
                  <a:lnTo>
                    <a:pt x="2075" y="522"/>
                  </a:lnTo>
                  <a:lnTo>
                    <a:pt x="2073" y="521"/>
                  </a:lnTo>
                  <a:lnTo>
                    <a:pt x="2072" y="519"/>
                  </a:lnTo>
                  <a:lnTo>
                    <a:pt x="2070" y="519"/>
                  </a:lnTo>
                  <a:lnTo>
                    <a:pt x="2069" y="517"/>
                  </a:lnTo>
                  <a:lnTo>
                    <a:pt x="2067" y="512"/>
                  </a:lnTo>
                  <a:lnTo>
                    <a:pt x="2067" y="511"/>
                  </a:lnTo>
                  <a:lnTo>
                    <a:pt x="2067" y="509"/>
                  </a:lnTo>
                  <a:lnTo>
                    <a:pt x="2067" y="509"/>
                  </a:lnTo>
                  <a:lnTo>
                    <a:pt x="2069" y="508"/>
                  </a:lnTo>
                  <a:lnTo>
                    <a:pt x="2069" y="508"/>
                  </a:lnTo>
                  <a:lnTo>
                    <a:pt x="2070" y="508"/>
                  </a:lnTo>
                  <a:lnTo>
                    <a:pt x="2070" y="506"/>
                  </a:lnTo>
                  <a:lnTo>
                    <a:pt x="2069" y="503"/>
                  </a:lnTo>
                  <a:lnTo>
                    <a:pt x="2067" y="503"/>
                  </a:lnTo>
                  <a:lnTo>
                    <a:pt x="2067" y="501"/>
                  </a:lnTo>
                  <a:lnTo>
                    <a:pt x="2065" y="499"/>
                  </a:lnTo>
                  <a:lnTo>
                    <a:pt x="2064" y="499"/>
                  </a:lnTo>
                  <a:lnTo>
                    <a:pt x="2064" y="498"/>
                  </a:lnTo>
                  <a:lnTo>
                    <a:pt x="2062" y="494"/>
                  </a:lnTo>
                  <a:lnTo>
                    <a:pt x="2062" y="493"/>
                  </a:lnTo>
                  <a:lnTo>
                    <a:pt x="2062" y="490"/>
                  </a:lnTo>
                  <a:lnTo>
                    <a:pt x="2062" y="488"/>
                  </a:lnTo>
                  <a:lnTo>
                    <a:pt x="2062" y="486"/>
                  </a:lnTo>
                  <a:lnTo>
                    <a:pt x="2060" y="486"/>
                  </a:lnTo>
                  <a:lnTo>
                    <a:pt x="2059" y="486"/>
                  </a:lnTo>
                  <a:lnTo>
                    <a:pt x="2059" y="485"/>
                  </a:lnTo>
                  <a:lnTo>
                    <a:pt x="2059" y="483"/>
                  </a:lnTo>
                  <a:lnTo>
                    <a:pt x="2059" y="481"/>
                  </a:lnTo>
                  <a:lnTo>
                    <a:pt x="2057" y="480"/>
                  </a:lnTo>
                  <a:lnTo>
                    <a:pt x="2055" y="478"/>
                  </a:lnTo>
                  <a:lnTo>
                    <a:pt x="2054" y="478"/>
                  </a:lnTo>
                  <a:lnTo>
                    <a:pt x="2054" y="478"/>
                  </a:lnTo>
                  <a:lnTo>
                    <a:pt x="2051" y="478"/>
                  </a:lnTo>
                  <a:lnTo>
                    <a:pt x="2051" y="485"/>
                  </a:lnTo>
                  <a:lnTo>
                    <a:pt x="2051" y="485"/>
                  </a:lnTo>
                  <a:lnTo>
                    <a:pt x="2049" y="485"/>
                  </a:lnTo>
                  <a:lnTo>
                    <a:pt x="2049" y="486"/>
                  </a:lnTo>
                  <a:lnTo>
                    <a:pt x="2047" y="485"/>
                  </a:lnTo>
                  <a:lnTo>
                    <a:pt x="2046" y="485"/>
                  </a:lnTo>
                  <a:lnTo>
                    <a:pt x="2042" y="486"/>
                  </a:lnTo>
                  <a:lnTo>
                    <a:pt x="2041" y="486"/>
                  </a:lnTo>
                  <a:lnTo>
                    <a:pt x="2041" y="488"/>
                  </a:lnTo>
                  <a:lnTo>
                    <a:pt x="2039" y="488"/>
                  </a:lnTo>
                  <a:lnTo>
                    <a:pt x="2037" y="491"/>
                  </a:lnTo>
                  <a:lnTo>
                    <a:pt x="2034" y="494"/>
                  </a:lnTo>
                  <a:lnTo>
                    <a:pt x="2033" y="496"/>
                  </a:lnTo>
                  <a:lnTo>
                    <a:pt x="2031" y="498"/>
                  </a:lnTo>
                  <a:lnTo>
                    <a:pt x="2031" y="499"/>
                  </a:lnTo>
                  <a:lnTo>
                    <a:pt x="2031" y="501"/>
                  </a:lnTo>
                  <a:lnTo>
                    <a:pt x="2029" y="503"/>
                  </a:lnTo>
                  <a:lnTo>
                    <a:pt x="2028" y="504"/>
                  </a:lnTo>
                  <a:lnTo>
                    <a:pt x="2024" y="504"/>
                  </a:lnTo>
                  <a:lnTo>
                    <a:pt x="2023" y="504"/>
                  </a:lnTo>
                  <a:lnTo>
                    <a:pt x="2021" y="504"/>
                  </a:lnTo>
                  <a:lnTo>
                    <a:pt x="2019" y="506"/>
                  </a:lnTo>
                  <a:lnTo>
                    <a:pt x="2019" y="506"/>
                  </a:lnTo>
                  <a:lnTo>
                    <a:pt x="2018" y="508"/>
                  </a:lnTo>
                  <a:lnTo>
                    <a:pt x="2015" y="509"/>
                  </a:lnTo>
                  <a:lnTo>
                    <a:pt x="2011" y="509"/>
                  </a:lnTo>
                  <a:lnTo>
                    <a:pt x="2008" y="509"/>
                  </a:lnTo>
                  <a:lnTo>
                    <a:pt x="2006" y="508"/>
                  </a:lnTo>
                  <a:lnTo>
                    <a:pt x="2003" y="508"/>
                  </a:lnTo>
                  <a:lnTo>
                    <a:pt x="1997" y="509"/>
                  </a:lnTo>
                  <a:lnTo>
                    <a:pt x="1995" y="508"/>
                  </a:lnTo>
                  <a:lnTo>
                    <a:pt x="1993" y="506"/>
                  </a:lnTo>
                  <a:lnTo>
                    <a:pt x="1992" y="504"/>
                  </a:lnTo>
                  <a:lnTo>
                    <a:pt x="1992" y="504"/>
                  </a:lnTo>
                  <a:lnTo>
                    <a:pt x="1990" y="503"/>
                  </a:lnTo>
                  <a:lnTo>
                    <a:pt x="1988" y="503"/>
                  </a:lnTo>
                  <a:lnTo>
                    <a:pt x="1987" y="503"/>
                  </a:lnTo>
                  <a:lnTo>
                    <a:pt x="1983" y="503"/>
                  </a:lnTo>
                  <a:lnTo>
                    <a:pt x="1980" y="503"/>
                  </a:lnTo>
                  <a:lnTo>
                    <a:pt x="1980" y="501"/>
                  </a:lnTo>
                  <a:lnTo>
                    <a:pt x="1980" y="501"/>
                  </a:lnTo>
                  <a:lnTo>
                    <a:pt x="1980" y="499"/>
                  </a:lnTo>
                  <a:lnTo>
                    <a:pt x="1980" y="498"/>
                  </a:lnTo>
                  <a:lnTo>
                    <a:pt x="1979" y="498"/>
                  </a:lnTo>
                  <a:lnTo>
                    <a:pt x="1980" y="496"/>
                  </a:lnTo>
                  <a:lnTo>
                    <a:pt x="1980" y="494"/>
                  </a:lnTo>
                  <a:lnTo>
                    <a:pt x="1982" y="493"/>
                  </a:lnTo>
                  <a:lnTo>
                    <a:pt x="1983" y="493"/>
                  </a:lnTo>
                  <a:lnTo>
                    <a:pt x="1983" y="491"/>
                  </a:lnTo>
                  <a:lnTo>
                    <a:pt x="1985" y="490"/>
                  </a:lnTo>
                  <a:lnTo>
                    <a:pt x="1985" y="486"/>
                  </a:lnTo>
                  <a:lnTo>
                    <a:pt x="1985" y="485"/>
                  </a:lnTo>
                  <a:lnTo>
                    <a:pt x="1980" y="485"/>
                  </a:lnTo>
                  <a:lnTo>
                    <a:pt x="1977" y="485"/>
                  </a:lnTo>
                  <a:lnTo>
                    <a:pt x="1972" y="485"/>
                  </a:lnTo>
                  <a:lnTo>
                    <a:pt x="1972" y="481"/>
                  </a:lnTo>
                  <a:lnTo>
                    <a:pt x="1970" y="480"/>
                  </a:lnTo>
                  <a:lnTo>
                    <a:pt x="1972" y="478"/>
                  </a:lnTo>
                  <a:lnTo>
                    <a:pt x="1972" y="476"/>
                  </a:lnTo>
                  <a:lnTo>
                    <a:pt x="1972" y="476"/>
                  </a:lnTo>
                  <a:lnTo>
                    <a:pt x="1974" y="476"/>
                  </a:lnTo>
                  <a:lnTo>
                    <a:pt x="1975" y="476"/>
                  </a:lnTo>
                  <a:lnTo>
                    <a:pt x="1975" y="475"/>
                  </a:lnTo>
                  <a:lnTo>
                    <a:pt x="1975" y="473"/>
                  </a:lnTo>
                  <a:lnTo>
                    <a:pt x="1975" y="472"/>
                  </a:lnTo>
                  <a:lnTo>
                    <a:pt x="1975" y="470"/>
                  </a:lnTo>
                  <a:lnTo>
                    <a:pt x="1975" y="468"/>
                  </a:lnTo>
                  <a:lnTo>
                    <a:pt x="1977" y="468"/>
                  </a:lnTo>
                  <a:lnTo>
                    <a:pt x="1979" y="468"/>
                  </a:lnTo>
                  <a:lnTo>
                    <a:pt x="1979" y="467"/>
                  </a:lnTo>
                  <a:lnTo>
                    <a:pt x="1980" y="467"/>
                  </a:lnTo>
                  <a:lnTo>
                    <a:pt x="1982" y="465"/>
                  </a:lnTo>
                  <a:lnTo>
                    <a:pt x="1980" y="463"/>
                  </a:lnTo>
                  <a:lnTo>
                    <a:pt x="1980" y="462"/>
                  </a:lnTo>
                  <a:lnTo>
                    <a:pt x="1980" y="462"/>
                  </a:lnTo>
                  <a:lnTo>
                    <a:pt x="1979" y="460"/>
                  </a:lnTo>
                  <a:lnTo>
                    <a:pt x="1977" y="460"/>
                  </a:lnTo>
                  <a:lnTo>
                    <a:pt x="1975" y="460"/>
                  </a:lnTo>
                  <a:lnTo>
                    <a:pt x="1974" y="460"/>
                  </a:lnTo>
                  <a:lnTo>
                    <a:pt x="1965" y="460"/>
                  </a:lnTo>
                  <a:lnTo>
                    <a:pt x="1965" y="454"/>
                  </a:lnTo>
                  <a:lnTo>
                    <a:pt x="1965" y="452"/>
                  </a:lnTo>
                  <a:lnTo>
                    <a:pt x="1967" y="450"/>
                  </a:lnTo>
                  <a:lnTo>
                    <a:pt x="1967" y="450"/>
                  </a:lnTo>
                  <a:lnTo>
                    <a:pt x="1969" y="452"/>
                  </a:lnTo>
                  <a:lnTo>
                    <a:pt x="1970" y="450"/>
                  </a:lnTo>
                  <a:lnTo>
                    <a:pt x="1970" y="449"/>
                  </a:lnTo>
                  <a:lnTo>
                    <a:pt x="1970" y="445"/>
                  </a:lnTo>
                  <a:lnTo>
                    <a:pt x="1970" y="444"/>
                  </a:lnTo>
                  <a:lnTo>
                    <a:pt x="1969" y="442"/>
                  </a:lnTo>
                  <a:lnTo>
                    <a:pt x="1969" y="440"/>
                  </a:lnTo>
                  <a:lnTo>
                    <a:pt x="1967" y="439"/>
                  </a:lnTo>
                  <a:lnTo>
                    <a:pt x="1967" y="437"/>
                  </a:lnTo>
                  <a:lnTo>
                    <a:pt x="1967" y="435"/>
                  </a:lnTo>
                  <a:lnTo>
                    <a:pt x="1969" y="434"/>
                  </a:lnTo>
                  <a:lnTo>
                    <a:pt x="1970" y="434"/>
                  </a:lnTo>
                  <a:lnTo>
                    <a:pt x="1970" y="434"/>
                  </a:lnTo>
                  <a:lnTo>
                    <a:pt x="1972" y="434"/>
                  </a:lnTo>
                  <a:lnTo>
                    <a:pt x="1974" y="432"/>
                  </a:lnTo>
                  <a:lnTo>
                    <a:pt x="1974" y="431"/>
                  </a:lnTo>
                  <a:lnTo>
                    <a:pt x="1974" y="429"/>
                  </a:lnTo>
                  <a:lnTo>
                    <a:pt x="1972" y="429"/>
                  </a:lnTo>
                  <a:lnTo>
                    <a:pt x="1972" y="427"/>
                  </a:lnTo>
                  <a:lnTo>
                    <a:pt x="1972" y="426"/>
                  </a:lnTo>
                  <a:lnTo>
                    <a:pt x="1970" y="424"/>
                  </a:lnTo>
                  <a:lnTo>
                    <a:pt x="1972" y="422"/>
                  </a:lnTo>
                  <a:lnTo>
                    <a:pt x="1974" y="422"/>
                  </a:lnTo>
                  <a:lnTo>
                    <a:pt x="1974" y="422"/>
                  </a:lnTo>
                  <a:lnTo>
                    <a:pt x="1975" y="421"/>
                  </a:lnTo>
                  <a:lnTo>
                    <a:pt x="1977" y="419"/>
                  </a:lnTo>
                  <a:lnTo>
                    <a:pt x="1979" y="419"/>
                  </a:lnTo>
                  <a:lnTo>
                    <a:pt x="1980" y="419"/>
                  </a:lnTo>
                  <a:lnTo>
                    <a:pt x="1983" y="419"/>
                  </a:lnTo>
                  <a:lnTo>
                    <a:pt x="1985" y="419"/>
                  </a:lnTo>
                  <a:lnTo>
                    <a:pt x="1985" y="417"/>
                  </a:lnTo>
                  <a:lnTo>
                    <a:pt x="1987" y="417"/>
                  </a:lnTo>
                  <a:lnTo>
                    <a:pt x="1988" y="416"/>
                  </a:lnTo>
                  <a:lnTo>
                    <a:pt x="1990" y="414"/>
                  </a:lnTo>
                  <a:lnTo>
                    <a:pt x="1990" y="413"/>
                  </a:lnTo>
                  <a:lnTo>
                    <a:pt x="1990" y="411"/>
                  </a:lnTo>
                  <a:lnTo>
                    <a:pt x="1990" y="409"/>
                  </a:lnTo>
                  <a:lnTo>
                    <a:pt x="1990" y="408"/>
                  </a:lnTo>
                  <a:lnTo>
                    <a:pt x="1992" y="406"/>
                  </a:lnTo>
                  <a:lnTo>
                    <a:pt x="1993" y="406"/>
                  </a:lnTo>
                  <a:lnTo>
                    <a:pt x="1995" y="406"/>
                  </a:lnTo>
                  <a:lnTo>
                    <a:pt x="1997" y="406"/>
                  </a:lnTo>
                  <a:lnTo>
                    <a:pt x="1998" y="404"/>
                  </a:lnTo>
                  <a:lnTo>
                    <a:pt x="2000" y="404"/>
                  </a:lnTo>
                  <a:lnTo>
                    <a:pt x="2001" y="403"/>
                  </a:lnTo>
                  <a:lnTo>
                    <a:pt x="2003" y="401"/>
                  </a:lnTo>
                  <a:lnTo>
                    <a:pt x="2006" y="399"/>
                  </a:lnTo>
                  <a:lnTo>
                    <a:pt x="2010" y="398"/>
                  </a:lnTo>
                  <a:lnTo>
                    <a:pt x="2011" y="398"/>
                  </a:lnTo>
                  <a:lnTo>
                    <a:pt x="2011" y="398"/>
                  </a:lnTo>
                  <a:lnTo>
                    <a:pt x="2016" y="398"/>
                  </a:lnTo>
                  <a:lnTo>
                    <a:pt x="2021" y="396"/>
                  </a:lnTo>
                  <a:lnTo>
                    <a:pt x="2021" y="393"/>
                  </a:lnTo>
                  <a:lnTo>
                    <a:pt x="2019" y="390"/>
                  </a:lnTo>
                  <a:lnTo>
                    <a:pt x="2019" y="385"/>
                  </a:lnTo>
                  <a:lnTo>
                    <a:pt x="2026" y="385"/>
                  </a:lnTo>
                  <a:lnTo>
                    <a:pt x="2028" y="385"/>
                  </a:lnTo>
                  <a:lnTo>
                    <a:pt x="2033" y="386"/>
                  </a:lnTo>
                  <a:lnTo>
                    <a:pt x="2034" y="386"/>
                  </a:lnTo>
                  <a:lnTo>
                    <a:pt x="2037" y="386"/>
                  </a:lnTo>
                  <a:lnTo>
                    <a:pt x="2039" y="385"/>
                  </a:lnTo>
                  <a:lnTo>
                    <a:pt x="2039" y="383"/>
                  </a:lnTo>
                  <a:lnTo>
                    <a:pt x="2039" y="381"/>
                  </a:lnTo>
                  <a:lnTo>
                    <a:pt x="2041" y="380"/>
                  </a:lnTo>
                  <a:lnTo>
                    <a:pt x="2041" y="378"/>
                  </a:lnTo>
                  <a:lnTo>
                    <a:pt x="2042" y="377"/>
                  </a:lnTo>
                  <a:lnTo>
                    <a:pt x="2044" y="375"/>
                  </a:lnTo>
                  <a:lnTo>
                    <a:pt x="2046" y="375"/>
                  </a:lnTo>
                  <a:lnTo>
                    <a:pt x="2047" y="375"/>
                  </a:lnTo>
                  <a:lnTo>
                    <a:pt x="2049" y="373"/>
                  </a:lnTo>
                  <a:lnTo>
                    <a:pt x="2051" y="372"/>
                  </a:lnTo>
                  <a:lnTo>
                    <a:pt x="2052" y="370"/>
                  </a:lnTo>
                  <a:lnTo>
                    <a:pt x="2054" y="368"/>
                  </a:lnTo>
                  <a:lnTo>
                    <a:pt x="2055" y="368"/>
                  </a:lnTo>
                  <a:lnTo>
                    <a:pt x="2057" y="368"/>
                  </a:lnTo>
                  <a:lnTo>
                    <a:pt x="2059" y="368"/>
                  </a:lnTo>
                  <a:lnTo>
                    <a:pt x="2060" y="367"/>
                  </a:lnTo>
                  <a:lnTo>
                    <a:pt x="2062" y="365"/>
                  </a:lnTo>
                  <a:lnTo>
                    <a:pt x="2065" y="365"/>
                  </a:lnTo>
                  <a:lnTo>
                    <a:pt x="2067" y="363"/>
                  </a:lnTo>
                  <a:lnTo>
                    <a:pt x="2069" y="363"/>
                  </a:lnTo>
                  <a:lnTo>
                    <a:pt x="2069" y="362"/>
                  </a:lnTo>
                  <a:lnTo>
                    <a:pt x="2069" y="360"/>
                  </a:lnTo>
                  <a:lnTo>
                    <a:pt x="2069" y="357"/>
                  </a:lnTo>
                  <a:lnTo>
                    <a:pt x="2069" y="355"/>
                  </a:lnTo>
                  <a:lnTo>
                    <a:pt x="2062" y="355"/>
                  </a:lnTo>
                  <a:lnTo>
                    <a:pt x="2060" y="355"/>
                  </a:lnTo>
                  <a:lnTo>
                    <a:pt x="2059" y="357"/>
                  </a:lnTo>
                  <a:lnTo>
                    <a:pt x="2057" y="355"/>
                  </a:lnTo>
                  <a:lnTo>
                    <a:pt x="2055" y="355"/>
                  </a:lnTo>
                  <a:lnTo>
                    <a:pt x="2055" y="352"/>
                  </a:lnTo>
                  <a:lnTo>
                    <a:pt x="2057" y="350"/>
                  </a:lnTo>
                  <a:lnTo>
                    <a:pt x="2059" y="349"/>
                  </a:lnTo>
                  <a:lnTo>
                    <a:pt x="2060" y="349"/>
                  </a:lnTo>
                  <a:lnTo>
                    <a:pt x="2062" y="349"/>
                  </a:lnTo>
                  <a:lnTo>
                    <a:pt x="2064" y="347"/>
                  </a:lnTo>
                  <a:lnTo>
                    <a:pt x="2065" y="349"/>
                  </a:lnTo>
                  <a:lnTo>
                    <a:pt x="2067" y="347"/>
                  </a:lnTo>
                  <a:lnTo>
                    <a:pt x="2070" y="345"/>
                  </a:lnTo>
                  <a:lnTo>
                    <a:pt x="2070" y="344"/>
                  </a:lnTo>
                  <a:lnTo>
                    <a:pt x="2070" y="342"/>
                  </a:lnTo>
                  <a:lnTo>
                    <a:pt x="2075" y="341"/>
                  </a:lnTo>
                  <a:lnTo>
                    <a:pt x="2078" y="341"/>
                  </a:lnTo>
                  <a:lnTo>
                    <a:pt x="2080" y="339"/>
                  </a:lnTo>
                  <a:lnTo>
                    <a:pt x="2082" y="337"/>
                  </a:lnTo>
                  <a:lnTo>
                    <a:pt x="2082" y="341"/>
                  </a:lnTo>
                  <a:lnTo>
                    <a:pt x="2082" y="339"/>
                  </a:lnTo>
                  <a:lnTo>
                    <a:pt x="2082" y="337"/>
                  </a:lnTo>
                  <a:lnTo>
                    <a:pt x="2083" y="336"/>
                  </a:lnTo>
                  <a:lnTo>
                    <a:pt x="2083" y="334"/>
                  </a:lnTo>
                  <a:lnTo>
                    <a:pt x="2083" y="331"/>
                  </a:lnTo>
                  <a:lnTo>
                    <a:pt x="2083" y="327"/>
                  </a:lnTo>
                  <a:lnTo>
                    <a:pt x="2085" y="327"/>
                  </a:lnTo>
                  <a:lnTo>
                    <a:pt x="2085" y="326"/>
                  </a:lnTo>
                  <a:lnTo>
                    <a:pt x="2087" y="324"/>
                  </a:lnTo>
                  <a:lnTo>
                    <a:pt x="2088" y="324"/>
                  </a:lnTo>
                  <a:lnTo>
                    <a:pt x="2090" y="323"/>
                  </a:lnTo>
                  <a:lnTo>
                    <a:pt x="2090" y="323"/>
                  </a:lnTo>
                  <a:lnTo>
                    <a:pt x="2090" y="321"/>
                  </a:lnTo>
                  <a:lnTo>
                    <a:pt x="2090" y="319"/>
                  </a:lnTo>
                  <a:lnTo>
                    <a:pt x="2090" y="318"/>
                  </a:lnTo>
                  <a:lnTo>
                    <a:pt x="2090" y="316"/>
                  </a:lnTo>
                  <a:lnTo>
                    <a:pt x="2091" y="314"/>
                  </a:lnTo>
                  <a:lnTo>
                    <a:pt x="2093" y="313"/>
                  </a:lnTo>
                  <a:lnTo>
                    <a:pt x="2095" y="313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6" y="309"/>
                  </a:lnTo>
                  <a:lnTo>
                    <a:pt x="2098" y="308"/>
                  </a:lnTo>
                  <a:lnTo>
                    <a:pt x="2101" y="306"/>
                  </a:lnTo>
                  <a:lnTo>
                    <a:pt x="2103" y="306"/>
                  </a:lnTo>
                  <a:lnTo>
                    <a:pt x="2105" y="305"/>
                  </a:lnTo>
                  <a:lnTo>
                    <a:pt x="2106" y="301"/>
                  </a:lnTo>
                  <a:lnTo>
                    <a:pt x="2108" y="298"/>
                  </a:lnTo>
                  <a:lnTo>
                    <a:pt x="2109" y="296"/>
                  </a:lnTo>
                  <a:lnTo>
                    <a:pt x="2111" y="296"/>
                  </a:lnTo>
                  <a:lnTo>
                    <a:pt x="2113" y="296"/>
                  </a:lnTo>
                  <a:lnTo>
                    <a:pt x="2116" y="296"/>
                  </a:lnTo>
                  <a:lnTo>
                    <a:pt x="2116" y="293"/>
                  </a:lnTo>
                  <a:lnTo>
                    <a:pt x="2116" y="290"/>
                  </a:lnTo>
                  <a:lnTo>
                    <a:pt x="2116" y="288"/>
                  </a:lnTo>
                  <a:lnTo>
                    <a:pt x="2116" y="287"/>
                  </a:lnTo>
                  <a:lnTo>
                    <a:pt x="2116" y="285"/>
                  </a:lnTo>
                  <a:lnTo>
                    <a:pt x="2118" y="283"/>
                  </a:lnTo>
                  <a:lnTo>
                    <a:pt x="2118" y="283"/>
                  </a:lnTo>
                  <a:lnTo>
                    <a:pt x="2119" y="283"/>
                  </a:lnTo>
                  <a:lnTo>
                    <a:pt x="2121" y="283"/>
                  </a:lnTo>
                  <a:lnTo>
                    <a:pt x="2123" y="280"/>
                  </a:lnTo>
                  <a:lnTo>
                    <a:pt x="2123" y="278"/>
                  </a:lnTo>
                  <a:lnTo>
                    <a:pt x="2123" y="277"/>
                  </a:lnTo>
                  <a:lnTo>
                    <a:pt x="2124" y="275"/>
                  </a:lnTo>
                  <a:lnTo>
                    <a:pt x="2126" y="273"/>
                  </a:lnTo>
                  <a:lnTo>
                    <a:pt x="2127" y="273"/>
                  </a:lnTo>
                  <a:lnTo>
                    <a:pt x="2129" y="275"/>
                  </a:lnTo>
                  <a:lnTo>
                    <a:pt x="2132" y="273"/>
                  </a:lnTo>
                  <a:lnTo>
                    <a:pt x="2132" y="273"/>
                  </a:lnTo>
                  <a:lnTo>
                    <a:pt x="2132" y="272"/>
                  </a:lnTo>
                  <a:lnTo>
                    <a:pt x="2132" y="270"/>
                  </a:lnTo>
                  <a:lnTo>
                    <a:pt x="2134" y="270"/>
                  </a:lnTo>
                  <a:lnTo>
                    <a:pt x="2136" y="270"/>
                  </a:lnTo>
                  <a:lnTo>
                    <a:pt x="2139" y="270"/>
                  </a:lnTo>
                  <a:lnTo>
                    <a:pt x="2142" y="270"/>
                  </a:lnTo>
                  <a:lnTo>
                    <a:pt x="2144" y="267"/>
                  </a:lnTo>
                  <a:lnTo>
                    <a:pt x="2142" y="267"/>
                  </a:lnTo>
                  <a:lnTo>
                    <a:pt x="2141" y="265"/>
                  </a:lnTo>
                  <a:lnTo>
                    <a:pt x="2137" y="265"/>
                  </a:lnTo>
                  <a:lnTo>
                    <a:pt x="2132" y="264"/>
                  </a:lnTo>
                  <a:lnTo>
                    <a:pt x="2129" y="264"/>
                  </a:lnTo>
                  <a:lnTo>
                    <a:pt x="2124" y="265"/>
                  </a:lnTo>
                  <a:lnTo>
                    <a:pt x="2123" y="267"/>
                  </a:lnTo>
                  <a:lnTo>
                    <a:pt x="2121" y="267"/>
                  </a:lnTo>
                  <a:lnTo>
                    <a:pt x="2119" y="267"/>
                  </a:lnTo>
                  <a:lnTo>
                    <a:pt x="2118" y="267"/>
                  </a:lnTo>
                  <a:lnTo>
                    <a:pt x="2116" y="267"/>
                  </a:lnTo>
                  <a:lnTo>
                    <a:pt x="2114" y="267"/>
                  </a:lnTo>
                  <a:lnTo>
                    <a:pt x="2114" y="269"/>
                  </a:lnTo>
                  <a:lnTo>
                    <a:pt x="2114" y="270"/>
                  </a:lnTo>
                  <a:lnTo>
                    <a:pt x="2113" y="270"/>
                  </a:lnTo>
                  <a:lnTo>
                    <a:pt x="2113" y="272"/>
                  </a:lnTo>
                  <a:lnTo>
                    <a:pt x="2111" y="273"/>
                  </a:lnTo>
                  <a:lnTo>
                    <a:pt x="2109" y="273"/>
                  </a:lnTo>
                  <a:lnTo>
                    <a:pt x="2108" y="272"/>
                  </a:lnTo>
                  <a:lnTo>
                    <a:pt x="2106" y="273"/>
                  </a:lnTo>
                  <a:lnTo>
                    <a:pt x="2105" y="273"/>
                  </a:lnTo>
                  <a:lnTo>
                    <a:pt x="2101" y="273"/>
                  </a:lnTo>
                  <a:lnTo>
                    <a:pt x="2098" y="275"/>
                  </a:lnTo>
                  <a:lnTo>
                    <a:pt x="2096" y="277"/>
                  </a:lnTo>
                  <a:lnTo>
                    <a:pt x="2095" y="278"/>
                  </a:lnTo>
                  <a:lnTo>
                    <a:pt x="2093" y="278"/>
                  </a:lnTo>
                  <a:lnTo>
                    <a:pt x="2091" y="280"/>
                  </a:lnTo>
                  <a:lnTo>
                    <a:pt x="2087" y="280"/>
                  </a:lnTo>
                  <a:lnTo>
                    <a:pt x="2088" y="277"/>
                  </a:lnTo>
                  <a:lnTo>
                    <a:pt x="2090" y="275"/>
                  </a:lnTo>
                  <a:lnTo>
                    <a:pt x="2090" y="275"/>
                  </a:lnTo>
                  <a:lnTo>
                    <a:pt x="2091" y="275"/>
                  </a:lnTo>
                  <a:lnTo>
                    <a:pt x="2091" y="275"/>
                  </a:lnTo>
                  <a:lnTo>
                    <a:pt x="2093" y="275"/>
                  </a:lnTo>
                  <a:lnTo>
                    <a:pt x="2093" y="273"/>
                  </a:lnTo>
                  <a:lnTo>
                    <a:pt x="2093" y="272"/>
                  </a:lnTo>
                  <a:lnTo>
                    <a:pt x="2095" y="270"/>
                  </a:lnTo>
                  <a:lnTo>
                    <a:pt x="2096" y="269"/>
                  </a:lnTo>
                  <a:lnTo>
                    <a:pt x="2098" y="269"/>
                  </a:lnTo>
                  <a:lnTo>
                    <a:pt x="2100" y="269"/>
                  </a:lnTo>
                  <a:lnTo>
                    <a:pt x="2100" y="267"/>
                  </a:lnTo>
                  <a:lnTo>
                    <a:pt x="2100" y="267"/>
                  </a:lnTo>
                  <a:lnTo>
                    <a:pt x="2100" y="265"/>
                  </a:lnTo>
                  <a:lnTo>
                    <a:pt x="2101" y="264"/>
                  </a:lnTo>
                  <a:lnTo>
                    <a:pt x="2103" y="264"/>
                  </a:lnTo>
                  <a:lnTo>
                    <a:pt x="2105" y="262"/>
                  </a:lnTo>
                  <a:lnTo>
                    <a:pt x="2106" y="264"/>
                  </a:lnTo>
                  <a:lnTo>
                    <a:pt x="2108" y="262"/>
                  </a:lnTo>
                  <a:lnTo>
                    <a:pt x="2109" y="262"/>
                  </a:lnTo>
                  <a:lnTo>
                    <a:pt x="2113" y="262"/>
                  </a:lnTo>
                  <a:lnTo>
                    <a:pt x="2118" y="262"/>
                  </a:lnTo>
                  <a:lnTo>
                    <a:pt x="2118" y="260"/>
                  </a:lnTo>
                  <a:lnTo>
                    <a:pt x="2119" y="260"/>
                  </a:lnTo>
                  <a:lnTo>
                    <a:pt x="2119" y="259"/>
                  </a:lnTo>
                  <a:lnTo>
                    <a:pt x="2118" y="259"/>
                  </a:lnTo>
                  <a:lnTo>
                    <a:pt x="2118" y="259"/>
                  </a:lnTo>
                  <a:lnTo>
                    <a:pt x="2116" y="257"/>
                  </a:lnTo>
                  <a:lnTo>
                    <a:pt x="2116" y="255"/>
                  </a:lnTo>
                  <a:lnTo>
                    <a:pt x="2114" y="254"/>
                  </a:lnTo>
                  <a:lnTo>
                    <a:pt x="2118" y="252"/>
                  </a:lnTo>
                  <a:lnTo>
                    <a:pt x="2119" y="252"/>
                  </a:lnTo>
                  <a:lnTo>
                    <a:pt x="2123" y="251"/>
                  </a:lnTo>
                  <a:lnTo>
                    <a:pt x="2124" y="252"/>
                  </a:lnTo>
                  <a:lnTo>
                    <a:pt x="2126" y="252"/>
                  </a:lnTo>
                  <a:lnTo>
                    <a:pt x="2127" y="252"/>
                  </a:lnTo>
                  <a:lnTo>
                    <a:pt x="2129" y="252"/>
                  </a:lnTo>
                  <a:lnTo>
                    <a:pt x="2129" y="252"/>
                  </a:lnTo>
                  <a:lnTo>
                    <a:pt x="2131" y="251"/>
                  </a:lnTo>
                  <a:lnTo>
                    <a:pt x="2131" y="242"/>
                  </a:lnTo>
                  <a:lnTo>
                    <a:pt x="2132" y="241"/>
                  </a:lnTo>
                  <a:lnTo>
                    <a:pt x="2136" y="241"/>
                  </a:lnTo>
                  <a:lnTo>
                    <a:pt x="2136" y="241"/>
                  </a:lnTo>
                  <a:lnTo>
                    <a:pt x="2137" y="242"/>
                  </a:lnTo>
                  <a:lnTo>
                    <a:pt x="2137" y="247"/>
                  </a:lnTo>
                  <a:lnTo>
                    <a:pt x="2136" y="249"/>
                  </a:lnTo>
                  <a:lnTo>
                    <a:pt x="2136" y="252"/>
                  </a:lnTo>
                  <a:lnTo>
                    <a:pt x="2137" y="254"/>
                  </a:lnTo>
                  <a:lnTo>
                    <a:pt x="2139" y="254"/>
                  </a:lnTo>
                  <a:lnTo>
                    <a:pt x="2144" y="254"/>
                  </a:lnTo>
                  <a:lnTo>
                    <a:pt x="2147" y="254"/>
                  </a:lnTo>
                  <a:lnTo>
                    <a:pt x="2147" y="255"/>
                  </a:lnTo>
                  <a:lnTo>
                    <a:pt x="2149" y="255"/>
                  </a:lnTo>
                  <a:lnTo>
                    <a:pt x="2150" y="257"/>
                  </a:lnTo>
                  <a:lnTo>
                    <a:pt x="2152" y="257"/>
                  </a:lnTo>
                  <a:lnTo>
                    <a:pt x="2154" y="259"/>
                  </a:lnTo>
                  <a:lnTo>
                    <a:pt x="2154" y="257"/>
                  </a:lnTo>
                  <a:lnTo>
                    <a:pt x="2154" y="255"/>
                  </a:lnTo>
                  <a:lnTo>
                    <a:pt x="2154" y="252"/>
                  </a:lnTo>
                  <a:lnTo>
                    <a:pt x="2155" y="251"/>
                  </a:lnTo>
                  <a:lnTo>
                    <a:pt x="2154" y="249"/>
                  </a:lnTo>
                  <a:lnTo>
                    <a:pt x="2154" y="247"/>
                  </a:lnTo>
                  <a:lnTo>
                    <a:pt x="2152" y="247"/>
                  </a:lnTo>
                  <a:lnTo>
                    <a:pt x="2150" y="247"/>
                  </a:lnTo>
                  <a:lnTo>
                    <a:pt x="2149" y="247"/>
                  </a:lnTo>
                  <a:lnTo>
                    <a:pt x="2147" y="246"/>
                  </a:lnTo>
                  <a:lnTo>
                    <a:pt x="2147" y="246"/>
                  </a:lnTo>
                  <a:lnTo>
                    <a:pt x="2147" y="244"/>
                  </a:lnTo>
                  <a:lnTo>
                    <a:pt x="2147" y="239"/>
                  </a:lnTo>
                  <a:lnTo>
                    <a:pt x="2150" y="237"/>
                  </a:lnTo>
                  <a:lnTo>
                    <a:pt x="2154" y="237"/>
                  </a:lnTo>
                  <a:lnTo>
                    <a:pt x="2155" y="237"/>
                  </a:lnTo>
                  <a:lnTo>
                    <a:pt x="2157" y="237"/>
                  </a:lnTo>
                  <a:lnTo>
                    <a:pt x="2157" y="236"/>
                  </a:lnTo>
                  <a:lnTo>
                    <a:pt x="2157" y="236"/>
                  </a:lnTo>
                  <a:lnTo>
                    <a:pt x="2157" y="234"/>
                  </a:lnTo>
                  <a:lnTo>
                    <a:pt x="2159" y="233"/>
                  </a:lnTo>
                  <a:lnTo>
                    <a:pt x="2160" y="233"/>
                  </a:lnTo>
                  <a:lnTo>
                    <a:pt x="2160" y="234"/>
                  </a:lnTo>
                  <a:lnTo>
                    <a:pt x="2160" y="236"/>
                  </a:lnTo>
                  <a:lnTo>
                    <a:pt x="2162" y="237"/>
                  </a:lnTo>
                  <a:lnTo>
                    <a:pt x="2162" y="239"/>
                  </a:lnTo>
                  <a:lnTo>
                    <a:pt x="2162" y="241"/>
                  </a:lnTo>
                  <a:lnTo>
                    <a:pt x="2162" y="242"/>
                  </a:lnTo>
                  <a:lnTo>
                    <a:pt x="2163" y="242"/>
                  </a:lnTo>
                  <a:lnTo>
                    <a:pt x="2165" y="242"/>
                  </a:lnTo>
                  <a:lnTo>
                    <a:pt x="2167" y="242"/>
                  </a:lnTo>
                  <a:lnTo>
                    <a:pt x="2170" y="242"/>
                  </a:lnTo>
                  <a:lnTo>
                    <a:pt x="2172" y="241"/>
                  </a:lnTo>
                  <a:lnTo>
                    <a:pt x="2173" y="239"/>
                  </a:lnTo>
                  <a:lnTo>
                    <a:pt x="2175" y="239"/>
                  </a:lnTo>
                  <a:lnTo>
                    <a:pt x="2175" y="237"/>
                  </a:lnTo>
                  <a:lnTo>
                    <a:pt x="2175" y="236"/>
                  </a:lnTo>
                  <a:lnTo>
                    <a:pt x="2173" y="234"/>
                  </a:lnTo>
                  <a:lnTo>
                    <a:pt x="2175" y="233"/>
                  </a:lnTo>
                  <a:lnTo>
                    <a:pt x="2177" y="231"/>
                  </a:lnTo>
                  <a:lnTo>
                    <a:pt x="2177" y="228"/>
                  </a:lnTo>
                  <a:lnTo>
                    <a:pt x="2177" y="226"/>
                  </a:lnTo>
                  <a:lnTo>
                    <a:pt x="2175" y="224"/>
                  </a:lnTo>
                  <a:lnTo>
                    <a:pt x="2175" y="223"/>
                  </a:lnTo>
                  <a:lnTo>
                    <a:pt x="2175" y="223"/>
                  </a:lnTo>
                  <a:lnTo>
                    <a:pt x="2173" y="221"/>
                  </a:lnTo>
                  <a:lnTo>
                    <a:pt x="2173" y="215"/>
                  </a:lnTo>
                  <a:lnTo>
                    <a:pt x="2177" y="215"/>
                  </a:lnTo>
                  <a:lnTo>
                    <a:pt x="2180" y="215"/>
                  </a:lnTo>
                  <a:lnTo>
                    <a:pt x="2181" y="215"/>
                  </a:lnTo>
                  <a:lnTo>
                    <a:pt x="2183" y="216"/>
                  </a:lnTo>
                  <a:lnTo>
                    <a:pt x="2185" y="218"/>
                  </a:lnTo>
                  <a:lnTo>
                    <a:pt x="2186" y="219"/>
                  </a:lnTo>
                  <a:lnTo>
                    <a:pt x="2188" y="219"/>
                  </a:lnTo>
                  <a:lnTo>
                    <a:pt x="2190" y="219"/>
                  </a:lnTo>
                  <a:lnTo>
                    <a:pt x="2190" y="219"/>
                  </a:lnTo>
                  <a:lnTo>
                    <a:pt x="2191" y="221"/>
                  </a:lnTo>
                  <a:lnTo>
                    <a:pt x="2191" y="223"/>
                  </a:lnTo>
                  <a:lnTo>
                    <a:pt x="2193" y="223"/>
                  </a:lnTo>
                  <a:lnTo>
                    <a:pt x="2195" y="224"/>
                  </a:lnTo>
                  <a:lnTo>
                    <a:pt x="2196" y="224"/>
                  </a:lnTo>
                  <a:lnTo>
                    <a:pt x="2198" y="224"/>
                  </a:lnTo>
                  <a:lnTo>
                    <a:pt x="2199" y="224"/>
                  </a:lnTo>
                  <a:lnTo>
                    <a:pt x="2201" y="226"/>
                  </a:lnTo>
                  <a:lnTo>
                    <a:pt x="2201" y="228"/>
                  </a:lnTo>
                  <a:lnTo>
                    <a:pt x="2201" y="229"/>
                  </a:lnTo>
                  <a:lnTo>
                    <a:pt x="2201" y="233"/>
                  </a:lnTo>
                  <a:lnTo>
                    <a:pt x="2201" y="236"/>
                  </a:lnTo>
                  <a:lnTo>
                    <a:pt x="2203" y="234"/>
                  </a:lnTo>
                  <a:lnTo>
                    <a:pt x="2204" y="234"/>
                  </a:lnTo>
                  <a:lnTo>
                    <a:pt x="2204" y="234"/>
                  </a:lnTo>
                  <a:lnTo>
                    <a:pt x="2206" y="233"/>
                  </a:lnTo>
                  <a:lnTo>
                    <a:pt x="2206" y="231"/>
                  </a:lnTo>
                  <a:lnTo>
                    <a:pt x="2206" y="228"/>
                  </a:lnTo>
                  <a:lnTo>
                    <a:pt x="2206" y="223"/>
                  </a:lnTo>
                  <a:lnTo>
                    <a:pt x="2206" y="219"/>
                  </a:lnTo>
                  <a:lnTo>
                    <a:pt x="2213" y="219"/>
                  </a:lnTo>
                  <a:lnTo>
                    <a:pt x="2214" y="219"/>
                  </a:lnTo>
                  <a:lnTo>
                    <a:pt x="2216" y="219"/>
                  </a:lnTo>
                  <a:lnTo>
                    <a:pt x="2219" y="219"/>
                  </a:lnTo>
                  <a:lnTo>
                    <a:pt x="2222" y="221"/>
                  </a:lnTo>
                  <a:lnTo>
                    <a:pt x="2226" y="219"/>
                  </a:lnTo>
                  <a:lnTo>
                    <a:pt x="2229" y="221"/>
                  </a:lnTo>
                  <a:lnTo>
                    <a:pt x="2231" y="221"/>
                  </a:lnTo>
                  <a:lnTo>
                    <a:pt x="2231" y="223"/>
                  </a:lnTo>
                  <a:lnTo>
                    <a:pt x="2232" y="223"/>
                  </a:lnTo>
                  <a:lnTo>
                    <a:pt x="2239" y="223"/>
                  </a:lnTo>
                  <a:lnTo>
                    <a:pt x="2239" y="216"/>
                  </a:lnTo>
                  <a:lnTo>
                    <a:pt x="2236" y="215"/>
                  </a:lnTo>
                  <a:lnTo>
                    <a:pt x="2234" y="215"/>
                  </a:lnTo>
                  <a:lnTo>
                    <a:pt x="2231" y="215"/>
                  </a:lnTo>
                  <a:lnTo>
                    <a:pt x="2227" y="215"/>
                  </a:lnTo>
                  <a:lnTo>
                    <a:pt x="2224" y="213"/>
                  </a:lnTo>
                  <a:lnTo>
                    <a:pt x="2224" y="211"/>
                  </a:lnTo>
                  <a:lnTo>
                    <a:pt x="2222" y="210"/>
                  </a:lnTo>
                  <a:lnTo>
                    <a:pt x="2222" y="208"/>
                  </a:lnTo>
                  <a:lnTo>
                    <a:pt x="2222" y="206"/>
                  </a:lnTo>
                  <a:lnTo>
                    <a:pt x="2222" y="205"/>
                  </a:lnTo>
                  <a:lnTo>
                    <a:pt x="2224" y="203"/>
                  </a:lnTo>
                  <a:lnTo>
                    <a:pt x="2226" y="203"/>
                  </a:lnTo>
                  <a:lnTo>
                    <a:pt x="2227" y="203"/>
                  </a:lnTo>
                  <a:lnTo>
                    <a:pt x="2231" y="201"/>
                  </a:lnTo>
                  <a:lnTo>
                    <a:pt x="2234" y="200"/>
                  </a:lnTo>
                  <a:lnTo>
                    <a:pt x="2237" y="198"/>
                  </a:lnTo>
                  <a:lnTo>
                    <a:pt x="2240" y="198"/>
                  </a:lnTo>
                  <a:lnTo>
                    <a:pt x="2252" y="198"/>
                  </a:lnTo>
                  <a:lnTo>
                    <a:pt x="2250" y="200"/>
                  </a:lnTo>
                  <a:lnTo>
                    <a:pt x="2249" y="201"/>
                  </a:lnTo>
                  <a:lnTo>
                    <a:pt x="2247" y="203"/>
                  </a:lnTo>
                  <a:lnTo>
                    <a:pt x="2247" y="203"/>
                  </a:lnTo>
                  <a:lnTo>
                    <a:pt x="2247" y="205"/>
                  </a:lnTo>
                  <a:lnTo>
                    <a:pt x="2249" y="206"/>
                  </a:lnTo>
                  <a:lnTo>
                    <a:pt x="2249" y="206"/>
                  </a:lnTo>
                  <a:lnTo>
                    <a:pt x="2250" y="208"/>
                  </a:lnTo>
                  <a:lnTo>
                    <a:pt x="2254" y="208"/>
                  </a:lnTo>
                  <a:lnTo>
                    <a:pt x="2255" y="208"/>
                  </a:lnTo>
                  <a:lnTo>
                    <a:pt x="2257" y="206"/>
                  </a:lnTo>
                  <a:lnTo>
                    <a:pt x="2258" y="205"/>
                  </a:lnTo>
                  <a:lnTo>
                    <a:pt x="2260" y="203"/>
                  </a:lnTo>
                  <a:lnTo>
                    <a:pt x="2262" y="201"/>
                  </a:lnTo>
                  <a:lnTo>
                    <a:pt x="2262" y="200"/>
                  </a:lnTo>
                  <a:lnTo>
                    <a:pt x="2263" y="197"/>
                  </a:lnTo>
                  <a:lnTo>
                    <a:pt x="2265" y="197"/>
                  </a:lnTo>
                  <a:lnTo>
                    <a:pt x="2267" y="197"/>
                  </a:lnTo>
                  <a:lnTo>
                    <a:pt x="2268" y="197"/>
                  </a:lnTo>
                  <a:lnTo>
                    <a:pt x="2270" y="197"/>
                  </a:lnTo>
                  <a:lnTo>
                    <a:pt x="2272" y="197"/>
                  </a:lnTo>
                  <a:lnTo>
                    <a:pt x="2273" y="197"/>
                  </a:lnTo>
                  <a:lnTo>
                    <a:pt x="2275" y="195"/>
                  </a:lnTo>
                  <a:lnTo>
                    <a:pt x="2276" y="193"/>
                  </a:lnTo>
                  <a:lnTo>
                    <a:pt x="2278" y="192"/>
                  </a:lnTo>
                  <a:lnTo>
                    <a:pt x="2281" y="190"/>
                  </a:lnTo>
                  <a:lnTo>
                    <a:pt x="2285" y="192"/>
                  </a:lnTo>
                  <a:lnTo>
                    <a:pt x="2285" y="200"/>
                  </a:lnTo>
                  <a:lnTo>
                    <a:pt x="2291" y="200"/>
                  </a:lnTo>
                  <a:lnTo>
                    <a:pt x="2293" y="200"/>
                  </a:lnTo>
                  <a:lnTo>
                    <a:pt x="2294" y="201"/>
                  </a:lnTo>
                  <a:lnTo>
                    <a:pt x="2296" y="203"/>
                  </a:lnTo>
                  <a:lnTo>
                    <a:pt x="2296" y="205"/>
                  </a:lnTo>
                  <a:lnTo>
                    <a:pt x="2296" y="208"/>
                  </a:lnTo>
                  <a:lnTo>
                    <a:pt x="2296" y="210"/>
                  </a:lnTo>
                  <a:lnTo>
                    <a:pt x="2296" y="211"/>
                  </a:lnTo>
                  <a:lnTo>
                    <a:pt x="2294" y="213"/>
                  </a:lnTo>
                  <a:lnTo>
                    <a:pt x="2299" y="215"/>
                  </a:lnTo>
                  <a:lnTo>
                    <a:pt x="2299" y="213"/>
                  </a:lnTo>
                  <a:lnTo>
                    <a:pt x="2298" y="211"/>
                  </a:lnTo>
                  <a:lnTo>
                    <a:pt x="2298" y="208"/>
                  </a:lnTo>
                  <a:lnTo>
                    <a:pt x="2299" y="206"/>
                  </a:lnTo>
                  <a:lnTo>
                    <a:pt x="2299" y="205"/>
                  </a:lnTo>
                  <a:lnTo>
                    <a:pt x="2301" y="201"/>
                  </a:lnTo>
                  <a:lnTo>
                    <a:pt x="2299" y="198"/>
                  </a:lnTo>
                  <a:lnTo>
                    <a:pt x="2299" y="195"/>
                  </a:lnTo>
                  <a:lnTo>
                    <a:pt x="2321" y="195"/>
                  </a:lnTo>
                  <a:lnTo>
                    <a:pt x="2321" y="197"/>
                  </a:lnTo>
                  <a:lnTo>
                    <a:pt x="2321" y="198"/>
                  </a:lnTo>
                  <a:lnTo>
                    <a:pt x="2319" y="200"/>
                  </a:lnTo>
                  <a:lnTo>
                    <a:pt x="2317" y="201"/>
                  </a:lnTo>
                  <a:lnTo>
                    <a:pt x="2317" y="201"/>
                  </a:lnTo>
                  <a:lnTo>
                    <a:pt x="2316" y="203"/>
                  </a:lnTo>
                  <a:lnTo>
                    <a:pt x="2316" y="210"/>
                  </a:lnTo>
                  <a:lnTo>
                    <a:pt x="2321" y="210"/>
                  </a:lnTo>
                  <a:lnTo>
                    <a:pt x="2326" y="210"/>
                  </a:lnTo>
                  <a:lnTo>
                    <a:pt x="2326" y="200"/>
                  </a:lnTo>
                  <a:lnTo>
                    <a:pt x="2329" y="200"/>
                  </a:lnTo>
                  <a:lnTo>
                    <a:pt x="2330" y="200"/>
                  </a:lnTo>
                  <a:lnTo>
                    <a:pt x="2332" y="200"/>
                  </a:lnTo>
                  <a:lnTo>
                    <a:pt x="2332" y="201"/>
                  </a:lnTo>
                  <a:lnTo>
                    <a:pt x="2334" y="203"/>
                  </a:lnTo>
                  <a:lnTo>
                    <a:pt x="2334" y="205"/>
                  </a:lnTo>
                  <a:lnTo>
                    <a:pt x="2335" y="205"/>
                  </a:lnTo>
                  <a:lnTo>
                    <a:pt x="2335" y="206"/>
                  </a:lnTo>
                  <a:lnTo>
                    <a:pt x="2339" y="206"/>
                  </a:lnTo>
                  <a:lnTo>
                    <a:pt x="2342" y="206"/>
                  </a:lnTo>
                  <a:lnTo>
                    <a:pt x="2347" y="206"/>
                  </a:lnTo>
                  <a:lnTo>
                    <a:pt x="2350" y="206"/>
                  </a:lnTo>
                  <a:lnTo>
                    <a:pt x="2352" y="206"/>
                  </a:lnTo>
                  <a:lnTo>
                    <a:pt x="2353" y="206"/>
                  </a:lnTo>
                  <a:lnTo>
                    <a:pt x="2353" y="208"/>
                  </a:lnTo>
                  <a:lnTo>
                    <a:pt x="2355" y="210"/>
                  </a:lnTo>
                  <a:lnTo>
                    <a:pt x="2355" y="210"/>
                  </a:lnTo>
                  <a:lnTo>
                    <a:pt x="2357" y="211"/>
                  </a:lnTo>
                  <a:lnTo>
                    <a:pt x="2357" y="213"/>
                  </a:lnTo>
                  <a:lnTo>
                    <a:pt x="2357" y="219"/>
                  </a:lnTo>
                  <a:lnTo>
                    <a:pt x="2355" y="219"/>
                  </a:lnTo>
                  <a:lnTo>
                    <a:pt x="2353" y="219"/>
                  </a:lnTo>
                  <a:lnTo>
                    <a:pt x="2352" y="219"/>
                  </a:lnTo>
                  <a:lnTo>
                    <a:pt x="2350" y="221"/>
                  </a:lnTo>
                  <a:lnTo>
                    <a:pt x="2348" y="219"/>
                  </a:lnTo>
                  <a:lnTo>
                    <a:pt x="2347" y="219"/>
                  </a:lnTo>
                  <a:lnTo>
                    <a:pt x="2347" y="223"/>
                  </a:lnTo>
                  <a:lnTo>
                    <a:pt x="2350" y="224"/>
                  </a:lnTo>
                  <a:lnTo>
                    <a:pt x="2353" y="224"/>
                  </a:lnTo>
                  <a:lnTo>
                    <a:pt x="2357" y="226"/>
                  </a:lnTo>
                  <a:lnTo>
                    <a:pt x="2360" y="226"/>
                  </a:lnTo>
                  <a:lnTo>
                    <a:pt x="2363" y="224"/>
                  </a:lnTo>
                  <a:lnTo>
                    <a:pt x="2363" y="226"/>
                  </a:lnTo>
                  <a:lnTo>
                    <a:pt x="2365" y="228"/>
                  </a:lnTo>
                  <a:lnTo>
                    <a:pt x="2365" y="228"/>
                  </a:lnTo>
                  <a:lnTo>
                    <a:pt x="2368" y="229"/>
                  </a:lnTo>
                  <a:lnTo>
                    <a:pt x="2370" y="231"/>
                  </a:lnTo>
                  <a:lnTo>
                    <a:pt x="2373" y="231"/>
                  </a:lnTo>
                  <a:lnTo>
                    <a:pt x="2373" y="231"/>
                  </a:lnTo>
                  <a:lnTo>
                    <a:pt x="2375" y="229"/>
                  </a:lnTo>
                  <a:lnTo>
                    <a:pt x="2376" y="228"/>
                  </a:lnTo>
                  <a:lnTo>
                    <a:pt x="2376" y="228"/>
                  </a:lnTo>
                  <a:lnTo>
                    <a:pt x="2380" y="226"/>
                  </a:lnTo>
                  <a:lnTo>
                    <a:pt x="2388" y="226"/>
                  </a:lnTo>
                  <a:lnTo>
                    <a:pt x="2388" y="229"/>
                  </a:lnTo>
                  <a:lnTo>
                    <a:pt x="2389" y="231"/>
                  </a:lnTo>
                  <a:lnTo>
                    <a:pt x="2389" y="233"/>
                  </a:lnTo>
                  <a:lnTo>
                    <a:pt x="2389" y="234"/>
                  </a:lnTo>
                  <a:lnTo>
                    <a:pt x="2391" y="234"/>
                  </a:lnTo>
                  <a:lnTo>
                    <a:pt x="2393" y="236"/>
                  </a:lnTo>
                  <a:lnTo>
                    <a:pt x="2393" y="236"/>
                  </a:lnTo>
                  <a:lnTo>
                    <a:pt x="2394" y="236"/>
                  </a:lnTo>
                  <a:lnTo>
                    <a:pt x="2396" y="237"/>
                  </a:lnTo>
                  <a:lnTo>
                    <a:pt x="2396" y="237"/>
                  </a:lnTo>
                  <a:lnTo>
                    <a:pt x="2396" y="239"/>
                  </a:lnTo>
                  <a:lnTo>
                    <a:pt x="2394" y="241"/>
                  </a:lnTo>
                  <a:lnTo>
                    <a:pt x="2394" y="242"/>
                  </a:lnTo>
                  <a:lnTo>
                    <a:pt x="2393" y="244"/>
                  </a:lnTo>
                  <a:lnTo>
                    <a:pt x="2393" y="246"/>
                  </a:lnTo>
                  <a:lnTo>
                    <a:pt x="2394" y="247"/>
                  </a:lnTo>
                  <a:lnTo>
                    <a:pt x="2396" y="249"/>
                  </a:lnTo>
                  <a:lnTo>
                    <a:pt x="2402" y="249"/>
                  </a:lnTo>
                  <a:lnTo>
                    <a:pt x="2402" y="247"/>
                  </a:lnTo>
                  <a:lnTo>
                    <a:pt x="2404" y="247"/>
                  </a:lnTo>
                  <a:lnTo>
                    <a:pt x="2404" y="246"/>
                  </a:lnTo>
                  <a:lnTo>
                    <a:pt x="2404" y="244"/>
                  </a:lnTo>
                  <a:lnTo>
                    <a:pt x="2404" y="241"/>
                  </a:lnTo>
                  <a:lnTo>
                    <a:pt x="2414" y="241"/>
                  </a:lnTo>
                  <a:lnTo>
                    <a:pt x="2416" y="244"/>
                  </a:lnTo>
                  <a:lnTo>
                    <a:pt x="2419" y="246"/>
                  </a:lnTo>
                  <a:lnTo>
                    <a:pt x="2420" y="247"/>
                  </a:lnTo>
                  <a:lnTo>
                    <a:pt x="2422" y="247"/>
                  </a:lnTo>
                  <a:lnTo>
                    <a:pt x="2424" y="249"/>
                  </a:lnTo>
                  <a:lnTo>
                    <a:pt x="2425" y="249"/>
                  </a:lnTo>
                  <a:lnTo>
                    <a:pt x="2425" y="251"/>
                  </a:lnTo>
                  <a:lnTo>
                    <a:pt x="2427" y="251"/>
                  </a:lnTo>
                  <a:lnTo>
                    <a:pt x="2430" y="251"/>
                  </a:lnTo>
                  <a:lnTo>
                    <a:pt x="2432" y="249"/>
                  </a:lnTo>
                  <a:lnTo>
                    <a:pt x="2435" y="249"/>
                  </a:lnTo>
                  <a:lnTo>
                    <a:pt x="2440" y="249"/>
                  </a:lnTo>
                  <a:lnTo>
                    <a:pt x="2443" y="249"/>
                  </a:lnTo>
                  <a:lnTo>
                    <a:pt x="2447" y="249"/>
                  </a:lnTo>
                  <a:lnTo>
                    <a:pt x="2450" y="251"/>
                  </a:lnTo>
                  <a:lnTo>
                    <a:pt x="2452" y="252"/>
                  </a:lnTo>
                  <a:lnTo>
                    <a:pt x="2453" y="252"/>
                  </a:lnTo>
                  <a:lnTo>
                    <a:pt x="2456" y="254"/>
                  </a:lnTo>
                  <a:lnTo>
                    <a:pt x="2458" y="254"/>
                  </a:lnTo>
                  <a:lnTo>
                    <a:pt x="2460" y="255"/>
                  </a:lnTo>
                  <a:lnTo>
                    <a:pt x="2460" y="255"/>
                  </a:lnTo>
                  <a:lnTo>
                    <a:pt x="2461" y="257"/>
                  </a:lnTo>
                  <a:lnTo>
                    <a:pt x="2461" y="259"/>
                  </a:lnTo>
                  <a:lnTo>
                    <a:pt x="2465" y="260"/>
                  </a:lnTo>
                  <a:lnTo>
                    <a:pt x="2466" y="260"/>
                  </a:lnTo>
                  <a:lnTo>
                    <a:pt x="2468" y="260"/>
                  </a:lnTo>
                  <a:lnTo>
                    <a:pt x="2470" y="260"/>
                  </a:lnTo>
                  <a:lnTo>
                    <a:pt x="2470" y="262"/>
                  </a:lnTo>
                  <a:lnTo>
                    <a:pt x="2471" y="264"/>
                  </a:lnTo>
                  <a:lnTo>
                    <a:pt x="2473" y="264"/>
                  </a:lnTo>
                  <a:lnTo>
                    <a:pt x="2474" y="264"/>
                  </a:lnTo>
                  <a:lnTo>
                    <a:pt x="2474" y="265"/>
                  </a:lnTo>
                  <a:lnTo>
                    <a:pt x="2476" y="267"/>
                  </a:lnTo>
                  <a:lnTo>
                    <a:pt x="2478" y="269"/>
                  </a:lnTo>
                  <a:lnTo>
                    <a:pt x="2478" y="269"/>
                  </a:lnTo>
                  <a:lnTo>
                    <a:pt x="2481" y="272"/>
                  </a:lnTo>
                  <a:lnTo>
                    <a:pt x="2484" y="273"/>
                  </a:lnTo>
                  <a:lnTo>
                    <a:pt x="2488" y="273"/>
                  </a:lnTo>
                  <a:lnTo>
                    <a:pt x="2491" y="273"/>
                  </a:lnTo>
                  <a:lnTo>
                    <a:pt x="2494" y="273"/>
                  </a:lnTo>
                  <a:lnTo>
                    <a:pt x="2497" y="273"/>
                  </a:lnTo>
                  <a:lnTo>
                    <a:pt x="2499" y="273"/>
                  </a:lnTo>
                  <a:lnTo>
                    <a:pt x="2501" y="273"/>
                  </a:lnTo>
                  <a:lnTo>
                    <a:pt x="2504" y="275"/>
                  </a:lnTo>
                  <a:lnTo>
                    <a:pt x="2506" y="277"/>
                  </a:lnTo>
                  <a:lnTo>
                    <a:pt x="2507" y="278"/>
                  </a:lnTo>
                  <a:lnTo>
                    <a:pt x="2509" y="278"/>
                  </a:lnTo>
                  <a:lnTo>
                    <a:pt x="2510" y="280"/>
                  </a:lnTo>
                  <a:lnTo>
                    <a:pt x="2512" y="283"/>
                  </a:lnTo>
                  <a:lnTo>
                    <a:pt x="2514" y="287"/>
                  </a:lnTo>
                  <a:lnTo>
                    <a:pt x="2514" y="290"/>
                  </a:lnTo>
                  <a:lnTo>
                    <a:pt x="2514" y="293"/>
                  </a:lnTo>
                  <a:lnTo>
                    <a:pt x="2515" y="296"/>
                  </a:lnTo>
                  <a:lnTo>
                    <a:pt x="2515" y="300"/>
                  </a:lnTo>
                  <a:lnTo>
                    <a:pt x="2515" y="303"/>
                  </a:lnTo>
                  <a:lnTo>
                    <a:pt x="2514" y="305"/>
                  </a:lnTo>
                  <a:lnTo>
                    <a:pt x="2514" y="306"/>
                  </a:lnTo>
                  <a:lnTo>
                    <a:pt x="2512" y="308"/>
                  </a:lnTo>
                  <a:lnTo>
                    <a:pt x="2510" y="309"/>
                  </a:lnTo>
                  <a:lnTo>
                    <a:pt x="2509" y="311"/>
                  </a:lnTo>
                  <a:lnTo>
                    <a:pt x="2506" y="313"/>
                  </a:lnTo>
                  <a:lnTo>
                    <a:pt x="2504" y="314"/>
                  </a:lnTo>
                  <a:lnTo>
                    <a:pt x="2502" y="316"/>
                  </a:lnTo>
                  <a:lnTo>
                    <a:pt x="2501" y="316"/>
                  </a:lnTo>
                  <a:lnTo>
                    <a:pt x="2497" y="316"/>
                  </a:lnTo>
                  <a:lnTo>
                    <a:pt x="2494" y="316"/>
                  </a:lnTo>
                  <a:lnTo>
                    <a:pt x="2491" y="318"/>
                  </a:lnTo>
                  <a:lnTo>
                    <a:pt x="2489" y="318"/>
                  </a:lnTo>
                  <a:lnTo>
                    <a:pt x="2488" y="319"/>
                  </a:lnTo>
                  <a:lnTo>
                    <a:pt x="2484" y="321"/>
                  </a:lnTo>
                  <a:lnTo>
                    <a:pt x="2483" y="321"/>
                  </a:lnTo>
                  <a:lnTo>
                    <a:pt x="2481" y="321"/>
                  </a:lnTo>
                  <a:lnTo>
                    <a:pt x="2479" y="321"/>
                  </a:lnTo>
                  <a:lnTo>
                    <a:pt x="2478" y="323"/>
                  </a:lnTo>
                  <a:lnTo>
                    <a:pt x="2471" y="323"/>
                  </a:lnTo>
                  <a:lnTo>
                    <a:pt x="2468" y="323"/>
                  </a:lnTo>
                  <a:lnTo>
                    <a:pt x="2465" y="323"/>
                  </a:lnTo>
                  <a:lnTo>
                    <a:pt x="2463" y="321"/>
                  </a:lnTo>
                  <a:lnTo>
                    <a:pt x="2461" y="321"/>
                  </a:lnTo>
                  <a:lnTo>
                    <a:pt x="2458" y="321"/>
                  </a:lnTo>
                  <a:lnTo>
                    <a:pt x="2456" y="321"/>
                  </a:lnTo>
                  <a:lnTo>
                    <a:pt x="2455" y="319"/>
                  </a:lnTo>
                  <a:lnTo>
                    <a:pt x="2455" y="318"/>
                  </a:lnTo>
                  <a:lnTo>
                    <a:pt x="2455" y="318"/>
                  </a:lnTo>
                  <a:lnTo>
                    <a:pt x="2453" y="316"/>
                  </a:lnTo>
                  <a:lnTo>
                    <a:pt x="2452" y="316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25" y="316"/>
                  </a:lnTo>
                  <a:lnTo>
                    <a:pt x="2424" y="314"/>
                  </a:lnTo>
                  <a:lnTo>
                    <a:pt x="2422" y="314"/>
                  </a:lnTo>
                  <a:lnTo>
                    <a:pt x="2419" y="313"/>
                  </a:lnTo>
                  <a:lnTo>
                    <a:pt x="2419" y="311"/>
                  </a:lnTo>
                  <a:lnTo>
                    <a:pt x="2419" y="309"/>
                  </a:lnTo>
                  <a:lnTo>
                    <a:pt x="2417" y="309"/>
                  </a:lnTo>
                  <a:lnTo>
                    <a:pt x="2416" y="309"/>
                  </a:lnTo>
                  <a:lnTo>
                    <a:pt x="2414" y="309"/>
                  </a:lnTo>
                  <a:lnTo>
                    <a:pt x="2411" y="309"/>
                  </a:lnTo>
                  <a:lnTo>
                    <a:pt x="2407" y="309"/>
                  </a:lnTo>
                  <a:lnTo>
                    <a:pt x="2402" y="309"/>
                  </a:lnTo>
                  <a:lnTo>
                    <a:pt x="2401" y="308"/>
                  </a:lnTo>
                  <a:lnTo>
                    <a:pt x="2399" y="308"/>
                  </a:lnTo>
                  <a:lnTo>
                    <a:pt x="2396" y="306"/>
                  </a:lnTo>
                  <a:lnTo>
                    <a:pt x="2394" y="303"/>
                  </a:lnTo>
                  <a:lnTo>
                    <a:pt x="2391" y="303"/>
                  </a:lnTo>
                  <a:lnTo>
                    <a:pt x="2388" y="301"/>
                  </a:lnTo>
                  <a:lnTo>
                    <a:pt x="2386" y="300"/>
                  </a:lnTo>
                  <a:lnTo>
                    <a:pt x="2386" y="300"/>
                  </a:lnTo>
                  <a:lnTo>
                    <a:pt x="2386" y="298"/>
                  </a:lnTo>
                  <a:lnTo>
                    <a:pt x="2384" y="298"/>
                  </a:lnTo>
                  <a:lnTo>
                    <a:pt x="2383" y="298"/>
                  </a:lnTo>
                  <a:lnTo>
                    <a:pt x="2380" y="296"/>
                  </a:lnTo>
                  <a:lnTo>
                    <a:pt x="2378" y="300"/>
                  </a:lnTo>
                  <a:lnTo>
                    <a:pt x="2381" y="301"/>
                  </a:lnTo>
                  <a:lnTo>
                    <a:pt x="2384" y="303"/>
                  </a:lnTo>
                  <a:lnTo>
                    <a:pt x="2386" y="305"/>
                  </a:lnTo>
                  <a:lnTo>
                    <a:pt x="2386" y="305"/>
                  </a:lnTo>
                  <a:lnTo>
                    <a:pt x="2388" y="306"/>
                  </a:lnTo>
                  <a:lnTo>
                    <a:pt x="2391" y="306"/>
                  </a:lnTo>
                  <a:lnTo>
                    <a:pt x="2393" y="306"/>
                  </a:lnTo>
                  <a:lnTo>
                    <a:pt x="2396" y="306"/>
                  </a:lnTo>
                  <a:lnTo>
                    <a:pt x="2396" y="309"/>
                  </a:lnTo>
                  <a:lnTo>
                    <a:pt x="2398" y="311"/>
                  </a:lnTo>
                  <a:lnTo>
                    <a:pt x="2398" y="313"/>
                  </a:lnTo>
                  <a:lnTo>
                    <a:pt x="2399" y="314"/>
                  </a:lnTo>
                  <a:lnTo>
                    <a:pt x="2401" y="316"/>
                  </a:lnTo>
                  <a:lnTo>
                    <a:pt x="2401" y="318"/>
                  </a:lnTo>
                  <a:lnTo>
                    <a:pt x="2401" y="319"/>
                  </a:lnTo>
                  <a:lnTo>
                    <a:pt x="2402" y="319"/>
                  </a:lnTo>
                  <a:lnTo>
                    <a:pt x="2406" y="319"/>
                  </a:lnTo>
                  <a:lnTo>
                    <a:pt x="2409" y="319"/>
                  </a:lnTo>
                  <a:lnTo>
                    <a:pt x="2412" y="321"/>
                  </a:lnTo>
                  <a:lnTo>
                    <a:pt x="2412" y="323"/>
                  </a:lnTo>
                  <a:lnTo>
                    <a:pt x="2414" y="324"/>
                  </a:lnTo>
                  <a:lnTo>
                    <a:pt x="2414" y="327"/>
                  </a:lnTo>
                  <a:lnTo>
                    <a:pt x="2414" y="332"/>
                  </a:lnTo>
                  <a:lnTo>
                    <a:pt x="2412" y="336"/>
                  </a:lnTo>
                  <a:lnTo>
                    <a:pt x="2412" y="341"/>
                  </a:lnTo>
                  <a:lnTo>
                    <a:pt x="2412" y="350"/>
                  </a:lnTo>
                  <a:lnTo>
                    <a:pt x="2422" y="350"/>
                  </a:lnTo>
                  <a:lnTo>
                    <a:pt x="2422" y="355"/>
                  </a:lnTo>
                  <a:lnTo>
                    <a:pt x="2422" y="360"/>
                  </a:lnTo>
                  <a:lnTo>
                    <a:pt x="2422" y="363"/>
                  </a:lnTo>
                  <a:lnTo>
                    <a:pt x="2424" y="365"/>
                  </a:lnTo>
                  <a:lnTo>
                    <a:pt x="2424" y="367"/>
                  </a:lnTo>
                  <a:lnTo>
                    <a:pt x="2427" y="370"/>
                  </a:lnTo>
                  <a:lnTo>
                    <a:pt x="2430" y="372"/>
                  </a:lnTo>
                  <a:lnTo>
                    <a:pt x="2432" y="372"/>
                  </a:lnTo>
                  <a:lnTo>
                    <a:pt x="2434" y="372"/>
                  </a:lnTo>
                  <a:lnTo>
                    <a:pt x="2438" y="373"/>
                  </a:lnTo>
                  <a:lnTo>
                    <a:pt x="2442" y="375"/>
                  </a:lnTo>
                  <a:lnTo>
                    <a:pt x="2443" y="377"/>
                  </a:lnTo>
                  <a:lnTo>
                    <a:pt x="2445" y="378"/>
                  </a:lnTo>
                  <a:lnTo>
                    <a:pt x="2445" y="378"/>
                  </a:lnTo>
                  <a:lnTo>
                    <a:pt x="2445" y="380"/>
                  </a:lnTo>
                  <a:lnTo>
                    <a:pt x="2447" y="381"/>
                  </a:lnTo>
                  <a:lnTo>
                    <a:pt x="2450" y="381"/>
                  </a:lnTo>
                  <a:lnTo>
                    <a:pt x="2452" y="381"/>
                  </a:lnTo>
                  <a:lnTo>
                    <a:pt x="2453" y="381"/>
                  </a:lnTo>
                  <a:lnTo>
                    <a:pt x="2453" y="380"/>
                  </a:lnTo>
                  <a:lnTo>
                    <a:pt x="2453" y="378"/>
                  </a:lnTo>
                  <a:lnTo>
                    <a:pt x="2455" y="378"/>
                  </a:lnTo>
                  <a:lnTo>
                    <a:pt x="2470" y="378"/>
                  </a:lnTo>
                  <a:lnTo>
                    <a:pt x="2471" y="377"/>
                  </a:lnTo>
                  <a:lnTo>
                    <a:pt x="2471" y="375"/>
                  </a:lnTo>
                  <a:lnTo>
                    <a:pt x="2473" y="375"/>
                  </a:lnTo>
                  <a:lnTo>
                    <a:pt x="2471" y="372"/>
                  </a:lnTo>
                  <a:lnTo>
                    <a:pt x="2470" y="370"/>
                  </a:lnTo>
                  <a:lnTo>
                    <a:pt x="2466" y="368"/>
                  </a:lnTo>
                  <a:lnTo>
                    <a:pt x="2463" y="367"/>
                  </a:lnTo>
                  <a:lnTo>
                    <a:pt x="2461" y="367"/>
                  </a:lnTo>
                  <a:lnTo>
                    <a:pt x="2460" y="367"/>
                  </a:lnTo>
                  <a:lnTo>
                    <a:pt x="2456" y="367"/>
                  </a:lnTo>
                  <a:lnTo>
                    <a:pt x="2453" y="367"/>
                  </a:lnTo>
                  <a:lnTo>
                    <a:pt x="2453" y="365"/>
                  </a:lnTo>
                  <a:lnTo>
                    <a:pt x="2452" y="365"/>
                  </a:lnTo>
                  <a:lnTo>
                    <a:pt x="2452" y="363"/>
                  </a:lnTo>
                  <a:lnTo>
                    <a:pt x="2452" y="362"/>
                  </a:lnTo>
                  <a:lnTo>
                    <a:pt x="2452" y="360"/>
                  </a:lnTo>
                  <a:lnTo>
                    <a:pt x="2450" y="360"/>
                  </a:lnTo>
                  <a:lnTo>
                    <a:pt x="2448" y="360"/>
                  </a:lnTo>
                  <a:lnTo>
                    <a:pt x="2447" y="359"/>
                  </a:lnTo>
                  <a:lnTo>
                    <a:pt x="2445" y="359"/>
                  </a:lnTo>
                  <a:lnTo>
                    <a:pt x="2445" y="355"/>
                  </a:lnTo>
                  <a:lnTo>
                    <a:pt x="2443" y="354"/>
                  </a:lnTo>
                  <a:lnTo>
                    <a:pt x="2445" y="352"/>
                  </a:lnTo>
                  <a:lnTo>
                    <a:pt x="2445" y="350"/>
                  </a:lnTo>
                  <a:lnTo>
                    <a:pt x="2447" y="349"/>
                  </a:lnTo>
                  <a:lnTo>
                    <a:pt x="2448" y="349"/>
                  </a:lnTo>
                  <a:lnTo>
                    <a:pt x="2450" y="349"/>
                  </a:lnTo>
                  <a:lnTo>
                    <a:pt x="2452" y="347"/>
                  </a:lnTo>
                  <a:lnTo>
                    <a:pt x="2453" y="345"/>
                  </a:lnTo>
                  <a:lnTo>
                    <a:pt x="2456" y="345"/>
                  </a:lnTo>
                  <a:lnTo>
                    <a:pt x="2456" y="347"/>
                  </a:lnTo>
                  <a:lnTo>
                    <a:pt x="2458" y="350"/>
                  </a:lnTo>
                  <a:lnTo>
                    <a:pt x="2460" y="352"/>
                  </a:lnTo>
                  <a:lnTo>
                    <a:pt x="2461" y="354"/>
                  </a:lnTo>
                  <a:lnTo>
                    <a:pt x="2463" y="354"/>
                  </a:lnTo>
                  <a:lnTo>
                    <a:pt x="2465" y="354"/>
                  </a:lnTo>
                  <a:lnTo>
                    <a:pt x="2466" y="354"/>
                  </a:lnTo>
                  <a:lnTo>
                    <a:pt x="2470" y="355"/>
                  </a:lnTo>
                  <a:lnTo>
                    <a:pt x="2470" y="355"/>
                  </a:lnTo>
                  <a:lnTo>
                    <a:pt x="2471" y="357"/>
                  </a:lnTo>
                  <a:lnTo>
                    <a:pt x="2473" y="357"/>
                  </a:lnTo>
                  <a:lnTo>
                    <a:pt x="2476" y="359"/>
                  </a:lnTo>
                  <a:lnTo>
                    <a:pt x="2479" y="359"/>
                  </a:lnTo>
                  <a:lnTo>
                    <a:pt x="2481" y="359"/>
                  </a:lnTo>
                  <a:lnTo>
                    <a:pt x="2483" y="359"/>
                  </a:lnTo>
                  <a:lnTo>
                    <a:pt x="2486" y="359"/>
                  </a:lnTo>
                  <a:lnTo>
                    <a:pt x="2489" y="360"/>
                  </a:lnTo>
                  <a:lnTo>
                    <a:pt x="2492" y="360"/>
                  </a:lnTo>
                  <a:lnTo>
                    <a:pt x="2496" y="360"/>
                  </a:lnTo>
                  <a:lnTo>
                    <a:pt x="2499" y="360"/>
                  </a:lnTo>
                  <a:lnTo>
                    <a:pt x="2501" y="360"/>
                  </a:lnTo>
                  <a:lnTo>
                    <a:pt x="2504" y="360"/>
                  </a:lnTo>
                  <a:lnTo>
                    <a:pt x="2504" y="360"/>
                  </a:lnTo>
                  <a:lnTo>
                    <a:pt x="2504" y="362"/>
                  </a:lnTo>
                  <a:lnTo>
                    <a:pt x="2504" y="362"/>
                  </a:lnTo>
                  <a:lnTo>
                    <a:pt x="2506" y="360"/>
                  </a:lnTo>
                  <a:lnTo>
                    <a:pt x="2506" y="357"/>
                  </a:lnTo>
                  <a:lnTo>
                    <a:pt x="2506" y="355"/>
                  </a:lnTo>
                  <a:lnTo>
                    <a:pt x="2504" y="352"/>
                  </a:lnTo>
                  <a:lnTo>
                    <a:pt x="2501" y="350"/>
                  </a:lnTo>
                  <a:lnTo>
                    <a:pt x="2499" y="350"/>
                  </a:lnTo>
                  <a:lnTo>
                    <a:pt x="2497" y="350"/>
                  </a:lnTo>
                  <a:lnTo>
                    <a:pt x="2497" y="349"/>
                  </a:lnTo>
                  <a:lnTo>
                    <a:pt x="2497" y="347"/>
                  </a:lnTo>
                  <a:lnTo>
                    <a:pt x="2496" y="345"/>
                  </a:lnTo>
                  <a:lnTo>
                    <a:pt x="2496" y="344"/>
                  </a:lnTo>
                  <a:lnTo>
                    <a:pt x="2496" y="341"/>
                  </a:lnTo>
                  <a:lnTo>
                    <a:pt x="2496" y="337"/>
                  </a:lnTo>
                  <a:lnTo>
                    <a:pt x="2496" y="337"/>
                  </a:lnTo>
                  <a:lnTo>
                    <a:pt x="2497" y="337"/>
                  </a:lnTo>
                  <a:lnTo>
                    <a:pt x="2499" y="337"/>
                  </a:lnTo>
                  <a:lnTo>
                    <a:pt x="2502" y="336"/>
                  </a:lnTo>
                  <a:lnTo>
                    <a:pt x="2502" y="334"/>
                  </a:lnTo>
                  <a:lnTo>
                    <a:pt x="2504" y="332"/>
                  </a:lnTo>
                  <a:lnTo>
                    <a:pt x="2504" y="331"/>
                  </a:lnTo>
                  <a:lnTo>
                    <a:pt x="2506" y="329"/>
                  </a:lnTo>
                  <a:lnTo>
                    <a:pt x="2507" y="329"/>
                  </a:lnTo>
                  <a:lnTo>
                    <a:pt x="2509" y="329"/>
                  </a:lnTo>
                  <a:lnTo>
                    <a:pt x="2512" y="327"/>
                  </a:lnTo>
                  <a:lnTo>
                    <a:pt x="2519" y="326"/>
                  </a:lnTo>
                  <a:lnTo>
                    <a:pt x="2520" y="326"/>
                  </a:lnTo>
                  <a:lnTo>
                    <a:pt x="2522" y="326"/>
                  </a:lnTo>
                  <a:lnTo>
                    <a:pt x="2524" y="324"/>
                  </a:lnTo>
                  <a:lnTo>
                    <a:pt x="2525" y="323"/>
                  </a:lnTo>
                  <a:lnTo>
                    <a:pt x="2525" y="321"/>
                  </a:lnTo>
                  <a:lnTo>
                    <a:pt x="2525" y="319"/>
                  </a:lnTo>
                  <a:lnTo>
                    <a:pt x="2525" y="318"/>
                  </a:lnTo>
                  <a:lnTo>
                    <a:pt x="2527" y="318"/>
                  </a:lnTo>
                  <a:lnTo>
                    <a:pt x="2529" y="318"/>
                  </a:lnTo>
                  <a:lnTo>
                    <a:pt x="2532" y="318"/>
                  </a:lnTo>
                  <a:lnTo>
                    <a:pt x="2535" y="318"/>
                  </a:lnTo>
                  <a:lnTo>
                    <a:pt x="2538" y="318"/>
                  </a:lnTo>
                  <a:lnTo>
                    <a:pt x="2540" y="316"/>
                  </a:lnTo>
                  <a:lnTo>
                    <a:pt x="2540" y="316"/>
                  </a:lnTo>
                  <a:lnTo>
                    <a:pt x="2542" y="314"/>
                  </a:lnTo>
                  <a:lnTo>
                    <a:pt x="2543" y="314"/>
                  </a:lnTo>
                  <a:lnTo>
                    <a:pt x="2545" y="314"/>
                  </a:lnTo>
                  <a:lnTo>
                    <a:pt x="2547" y="314"/>
                  </a:lnTo>
                  <a:lnTo>
                    <a:pt x="2548" y="314"/>
                  </a:lnTo>
                  <a:lnTo>
                    <a:pt x="2550" y="316"/>
                  </a:lnTo>
                  <a:lnTo>
                    <a:pt x="2551" y="318"/>
                  </a:lnTo>
                  <a:lnTo>
                    <a:pt x="2551" y="319"/>
                  </a:lnTo>
                  <a:lnTo>
                    <a:pt x="2551" y="319"/>
                  </a:lnTo>
                  <a:lnTo>
                    <a:pt x="2551" y="321"/>
                  </a:lnTo>
                  <a:lnTo>
                    <a:pt x="2553" y="323"/>
                  </a:lnTo>
                  <a:lnTo>
                    <a:pt x="2555" y="324"/>
                  </a:lnTo>
                  <a:lnTo>
                    <a:pt x="2556" y="324"/>
                  </a:lnTo>
                  <a:lnTo>
                    <a:pt x="2558" y="324"/>
                  </a:lnTo>
                  <a:lnTo>
                    <a:pt x="2561" y="324"/>
                  </a:lnTo>
                  <a:lnTo>
                    <a:pt x="2565" y="324"/>
                  </a:lnTo>
                  <a:lnTo>
                    <a:pt x="2565" y="324"/>
                  </a:lnTo>
                  <a:lnTo>
                    <a:pt x="2565" y="323"/>
                  </a:lnTo>
                  <a:lnTo>
                    <a:pt x="2565" y="319"/>
                  </a:lnTo>
                  <a:lnTo>
                    <a:pt x="2565" y="316"/>
                  </a:lnTo>
                  <a:lnTo>
                    <a:pt x="2565" y="313"/>
                  </a:lnTo>
                  <a:lnTo>
                    <a:pt x="2565" y="311"/>
                  </a:lnTo>
                  <a:lnTo>
                    <a:pt x="2565" y="311"/>
                  </a:lnTo>
                  <a:lnTo>
                    <a:pt x="2565" y="309"/>
                  </a:lnTo>
                  <a:lnTo>
                    <a:pt x="2566" y="309"/>
                  </a:lnTo>
                  <a:lnTo>
                    <a:pt x="2566" y="308"/>
                  </a:lnTo>
                  <a:lnTo>
                    <a:pt x="2566" y="306"/>
                  </a:lnTo>
                  <a:lnTo>
                    <a:pt x="2566" y="305"/>
                  </a:lnTo>
                  <a:lnTo>
                    <a:pt x="2565" y="305"/>
                  </a:lnTo>
                  <a:lnTo>
                    <a:pt x="2563" y="303"/>
                  </a:lnTo>
                  <a:lnTo>
                    <a:pt x="2563" y="301"/>
                  </a:lnTo>
                  <a:lnTo>
                    <a:pt x="2561" y="300"/>
                  </a:lnTo>
                  <a:lnTo>
                    <a:pt x="2558" y="298"/>
                  </a:lnTo>
                  <a:lnTo>
                    <a:pt x="2556" y="298"/>
                  </a:lnTo>
                  <a:lnTo>
                    <a:pt x="2556" y="298"/>
                  </a:lnTo>
                  <a:lnTo>
                    <a:pt x="2555" y="298"/>
                  </a:lnTo>
                  <a:lnTo>
                    <a:pt x="2555" y="296"/>
                  </a:lnTo>
                  <a:lnTo>
                    <a:pt x="2555" y="295"/>
                  </a:lnTo>
                  <a:lnTo>
                    <a:pt x="2555" y="293"/>
                  </a:lnTo>
                  <a:lnTo>
                    <a:pt x="2555" y="291"/>
                  </a:lnTo>
                  <a:lnTo>
                    <a:pt x="2555" y="290"/>
                  </a:lnTo>
                  <a:lnTo>
                    <a:pt x="2556" y="290"/>
                  </a:lnTo>
                  <a:lnTo>
                    <a:pt x="2558" y="288"/>
                  </a:lnTo>
                  <a:lnTo>
                    <a:pt x="2558" y="287"/>
                  </a:lnTo>
                  <a:lnTo>
                    <a:pt x="2560" y="285"/>
                  </a:lnTo>
                  <a:lnTo>
                    <a:pt x="2560" y="267"/>
                  </a:lnTo>
                  <a:lnTo>
                    <a:pt x="2558" y="265"/>
                  </a:lnTo>
                  <a:lnTo>
                    <a:pt x="2556" y="265"/>
                  </a:lnTo>
                  <a:lnTo>
                    <a:pt x="2553" y="265"/>
                  </a:lnTo>
                  <a:lnTo>
                    <a:pt x="2550" y="264"/>
                  </a:lnTo>
                  <a:lnTo>
                    <a:pt x="2550" y="257"/>
                  </a:lnTo>
                  <a:lnTo>
                    <a:pt x="2551" y="257"/>
                  </a:lnTo>
                  <a:lnTo>
                    <a:pt x="2553" y="259"/>
                  </a:lnTo>
                  <a:lnTo>
                    <a:pt x="2555" y="257"/>
                  </a:lnTo>
                  <a:lnTo>
                    <a:pt x="2556" y="257"/>
                  </a:lnTo>
                  <a:lnTo>
                    <a:pt x="2563" y="257"/>
                  </a:lnTo>
                  <a:lnTo>
                    <a:pt x="2566" y="257"/>
                  </a:lnTo>
                  <a:lnTo>
                    <a:pt x="2569" y="257"/>
                  </a:lnTo>
                  <a:lnTo>
                    <a:pt x="2573" y="259"/>
                  </a:lnTo>
                  <a:lnTo>
                    <a:pt x="2573" y="259"/>
                  </a:lnTo>
                  <a:lnTo>
                    <a:pt x="2574" y="260"/>
                  </a:lnTo>
                  <a:lnTo>
                    <a:pt x="2576" y="262"/>
                  </a:lnTo>
                  <a:lnTo>
                    <a:pt x="2578" y="262"/>
                  </a:lnTo>
                  <a:lnTo>
                    <a:pt x="2579" y="260"/>
                  </a:lnTo>
                  <a:lnTo>
                    <a:pt x="2581" y="260"/>
                  </a:lnTo>
                  <a:lnTo>
                    <a:pt x="2583" y="260"/>
                  </a:lnTo>
                  <a:lnTo>
                    <a:pt x="2584" y="260"/>
                  </a:lnTo>
                  <a:lnTo>
                    <a:pt x="2586" y="262"/>
                  </a:lnTo>
                  <a:lnTo>
                    <a:pt x="2586" y="264"/>
                  </a:lnTo>
                  <a:lnTo>
                    <a:pt x="2587" y="264"/>
                  </a:lnTo>
                  <a:lnTo>
                    <a:pt x="2589" y="265"/>
                  </a:lnTo>
                  <a:lnTo>
                    <a:pt x="2589" y="267"/>
                  </a:lnTo>
                  <a:lnTo>
                    <a:pt x="2591" y="269"/>
                  </a:lnTo>
                  <a:lnTo>
                    <a:pt x="2592" y="270"/>
                  </a:lnTo>
                  <a:lnTo>
                    <a:pt x="2594" y="270"/>
                  </a:lnTo>
                  <a:lnTo>
                    <a:pt x="2596" y="272"/>
                  </a:lnTo>
                  <a:lnTo>
                    <a:pt x="2597" y="273"/>
                  </a:lnTo>
                  <a:lnTo>
                    <a:pt x="2597" y="283"/>
                  </a:lnTo>
                  <a:lnTo>
                    <a:pt x="2579" y="283"/>
                  </a:lnTo>
                  <a:lnTo>
                    <a:pt x="2579" y="287"/>
                  </a:lnTo>
                  <a:lnTo>
                    <a:pt x="2579" y="290"/>
                  </a:lnTo>
                  <a:lnTo>
                    <a:pt x="2579" y="291"/>
                  </a:lnTo>
                  <a:lnTo>
                    <a:pt x="2581" y="293"/>
                  </a:lnTo>
                  <a:lnTo>
                    <a:pt x="2581" y="295"/>
                  </a:lnTo>
                  <a:lnTo>
                    <a:pt x="2583" y="296"/>
                  </a:lnTo>
                  <a:lnTo>
                    <a:pt x="2583" y="298"/>
                  </a:lnTo>
                  <a:lnTo>
                    <a:pt x="2584" y="300"/>
                  </a:lnTo>
                  <a:lnTo>
                    <a:pt x="2586" y="301"/>
                  </a:lnTo>
                  <a:lnTo>
                    <a:pt x="2587" y="301"/>
                  </a:lnTo>
                  <a:lnTo>
                    <a:pt x="2589" y="303"/>
                  </a:lnTo>
                  <a:lnTo>
                    <a:pt x="2591" y="305"/>
                  </a:lnTo>
                  <a:lnTo>
                    <a:pt x="2591" y="306"/>
                  </a:lnTo>
                  <a:lnTo>
                    <a:pt x="2592" y="306"/>
                  </a:lnTo>
                  <a:lnTo>
                    <a:pt x="2594" y="306"/>
                  </a:lnTo>
                  <a:lnTo>
                    <a:pt x="2596" y="306"/>
                  </a:lnTo>
                  <a:lnTo>
                    <a:pt x="2597" y="305"/>
                  </a:lnTo>
                  <a:lnTo>
                    <a:pt x="2599" y="303"/>
                  </a:lnTo>
                  <a:lnTo>
                    <a:pt x="2601" y="303"/>
                  </a:lnTo>
                  <a:lnTo>
                    <a:pt x="2602" y="303"/>
                  </a:lnTo>
                  <a:lnTo>
                    <a:pt x="2605" y="303"/>
                  </a:lnTo>
                  <a:lnTo>
                    <a:pt x="2609" y="303"/>
                  </a:lnTo>
                  <a:lnTo>
                    <a:pt x="2610" y="301"/>
                  </a:lnTo>
                  <a:lnTo>
                    <a:pt x="2612" y="301"/>
                  </a:lnTo>
                  <a:lnTo>
                    <a:pt x="2615" y="300"/>
                  </a:lnTo>
                  <a:lnTo>
                    <a:pt x="2619" y="298"/>
                  </a:lnTo>
                  <a:lnTo>
                    <a:pt x="2619" y="295"/>
                  </a:lnTo>
                  <a:lnTo>
                    <a:pt x="2620" y="293"/>
                  </a:lnTo>
                  <a:lnTo>
                    <a:pt x="2619" y="291"/>
                  </a:lnTo>
                  <a:lnTo>
                    <a:pt x="2617" y="290"/>
                  </a:lnTo>
                  <a:lnTo>
                    <a:pt x="2617" y="288"/>
                  </a:lnTo>
                  <a:lnTo>
                    <a:pt x="2615" y="285"/>
                  </a:lnTo>
                  <a:lnTo>
                    <a:pt x="2617" y="283"/>
                  </a:lnTo>
                  <a:lnTo>
                    <a:pt x="2619" y="283"/>
                  </a:lnTo>
                  <a:lnTo>
                    <a:pt x="2622" y="282"/>
                  </a:lnTo>
                  <a:lnTo>
                    <a:pt x="2627" y="282"/>
                  </a:lnTo>
                  <a:lnTo>
                    <a:pt x="2630" y="282"/>
                  </a:lnTo>
                  <a:lnTo>
                    <a:pt x="2632" y="280"/>
                  </a:lnTo>
                  <a:lnTo>
                    <a:pt x="2635" y="280"/>
                  </a:lnTo>
                  <a:lnTo>
                    <a:pt x="2638" y="277"/>
                  </a:lnTo>
                  <a:lnTo>
                    <a:pt x="2640" y="273"/>
                  </a:lnTo>
                  <a:lnTo>
                    <a:pt x="2641" y="272"/>
                  </a:lnTo>
                  <a:lnTo>
                    <a:pt x="2643" y="272"/>
                  </a:lnTo>
                  <a:lnTo>
                    <a:pt x="2648" y="270"/>
                  </a:lnTo>
                  <a:lnTo>
                    <a:pt x="2651" y="270"/>
                  </a:lnTo>
                  <a:lnTo>
                    <a:pt x="2653" y="270"/>
                  </a:lnTo>
                  <a:lnTo>
                    <a:pt x="2655" y="269"/>
                  </a:lnTo>
                  <a:lnTo>
                    <a:pt x="2659" y="269"/>
                  </a:lnTo>
                  <a:lnTo>
                    <a:pt x="2663" y="267"/>
                  </a:lnTo>
                  <a:lnTo>
                    <a:pt x="2664" y="267"/>
                  </a:lnTo>
                  <a:lnTo>
                    <a:pt x="2664" y="265"/>
                  </a:lnTo>
                  <a:lnTo>
                    <a:pt x="2664" y="264"/>
                  </a:lnTo>
                  <a:lnTo>
                    <a:pt x="2668" y="264"/>
                  </a:lnTo>
                  <a:lnTo>
                    <a:pt x="2671" y="262"/>
                  </a:lnTo>
                  <a:lnTo>
                    <a:pt x="2674" y="262"/>
                  </a:lnTo>
                  <a:lnTo>
                    <a:pt x="2677" y="262"/>
                  </a:lnTo>
                  <a:lnTo>
                    <a:pt x="2681" y="262"/>
                  </a:lnTo>
                  <a:lnTo>
                    <a:pt x="2684" y="260"/>
                  </a:lnTo>
                  <a:lnTo>
                    <a:pt x="2687" y="259"/>
                  </a:lnTo>
                  <a:lnTo>
                    <a:pt x="2689" y="259"/>
                  </a:lnTo>
                  <a:lnTo>
                    <a:pt x="2689" y="257"/>
                  </a:lnTo>
                  <a:lnTo>
                    <a:pt x="2691" y="255"/>
                  </a:lnTo>
                  <a:lnTo>
                    <a:pt x="2694" y="255"/>
                  </a:lnTo>
                  <a:lnTo>
                    <a:pt x="2697" y="255"/>
                  </a:lnTo>
                  <a:lnTo>
                    <a:pt x="2699" y="255"/>
                  </a:lnTo>
                  <a:lnTo>
                    <a:pt x="2700" y="254"/>
                  </a:lnTo>
                  <a:lnTo>
                    <a:pt x="2702" y="254"/>
                  </a:lnTo>
                  <a:lnTo>
                    <a:pt x="2704" y="254"/>
                  </a:lnTo>
                  <a:lnTo>
                    <a:pt x="2704" y="252"/>
                  </a:lnTo>
                  <a:lnTo>
                    <a:pt x="2705" y="251"/>
                  </a:lnTo>
                  <a:lnTo>
                    <a:pt x="2705" y="251"/>
                  </a:lnTo>
                  <a:lnTo>
                    <a:pt x="2707" y="251"/>
                  </a:lnTo>
                  <a:lnTo>
                    <a:pt x="2709" y="249"/>
                  </a:lnTo>
                  <a:lnTo>
                    <a:pt x="2709" y="252"/>
                  </a:lnTo>
                  <a:lnTo>
                    <a:pt x="2707" y="255"/>
                  </a:lnTo>
                  <a:lnTo>
                    <a:pt x="2705" y="259"/>
                  </a:lnTo>
                  <a:lnTo>
                    <a:pt x="2705" y="260"/>
                  </a:lnTo>
                  <a:lnTo>
                    <a:pt x="2705" y="262"/>
                  </a:lnTo>
                  <a:lnTo>
                    <a:pt x="2705" y="264"/>
                  </a:lnTo>
                  <a:lnTo>
                    <a:pt x="2704" y="265"/>
                  </a:lnTo>
                  <a:lnTo>
                    <a:pt x="2705" y="265"/>
                  </a:lnTo>
                  <a:lnTo>
                    <a:pt x="2707" y="265"/>
                  </a:lnTo>
                  <a:lnTo>
                    <a:pt x="2709" y="267"/>
                  </a:lnTo>
                  <a:lnTo>
                    <a:pt x="2709" y="269"/>
                  </a:lnTo>
                  <a:lnTo>
                    <a:pt x="2710" y="270"/>
                  </a:lnTo>
                  <a:lnTo>
                    <a:pt x="2712" y="272"/>
                  </a:lnTo>
                  <a:lnTo>
                    <a:pt x="2722" y="272"/>
                  </a:lnTo>
                  <a:lnTo>
                    <a:pt x="2722" y="264"/>
                  </a:lnTo>
                  <a:lnTo>
                    <a:pt x="2723" y="264"/>
                  </a:lnTo>
                  <a:lnTo>
                    <a:pt x="2725" y="264"/>
                  </a:lnTo>
                  <a:lnTo>
                    <a:pt x="2735" y="264"/>
                  </a:lnTo>
                  <a:lnTo>
                    <a:pt x="2736" y="264"/>
                  </a:lnTo>
                  <a:lnTo>
                    <a:pt x="2738" y="264"/>
                  </a:lnTo>
                  <a:lnTo>
                    <a:pt x="2741" y="264"/>
                  </a:lnTo>
                  <a:lnTo>
                    <a:pt x="2743" y="264"/>
                  </a:lnTo>
                  <a:lnTo>
                    <a:pt x="2745" y="264"/>
                  </a:lnTo>
                  <a:lnTo>
                    <a:pt x="2746" y="262"/>
                  </a:lnTo>
                  <a:lnTo>
                    <a:pt x="2746" y="262"/>
                  </a:lnTo>
                  <a:lnTo>
                    <a:pt x="2748" y="260"/>
                  </a:lnTo>
                  <a:lnTo>
                    <a:pt x="2748" y="259"/>
                  </a:lnTo>
                  <a:lnTo>
                    <a:pt x="2748" y="259"/>
                  </a:lnTo>
                  <a:lnTo>
                    <a:pt x="2749" y="257"/>
                  </a:lnTo>
                  <a:lnTo>
                    <a:pt x="2751" y="257"/>
                  </a:lnTo>
                  <a:lnTo>
                    <a:pt x="2751" y="257"/>
                  </a:lnTo>
                  <a:lnTo>
                    <a:pt x="2753" y="257"/>
                  </a:lnTo>
                  <a:lnTo>
                    <a:pt x="2756" y="257"/>
                  </a:lnTo>
                  <a:lnTo>
                    <a:pt x="2759" y="259"/>
                  </a:lnTo>
                  <a:lnTo>
                    <a:pt x="2763" y="259"/>
                  </a:lnTo>
                  <a:lnTo>
                    <a:pt x="2764" y="259"/>
                  </a:lnTo>
                  <a:lnTo>
                    <a:pt x="2767" y="259"/>
                  </a:lnTo>
                  <a:lnTo>
                    <a:pt x="2769" y="259"/>
                  </a:lnTo>
                  <a:lnTo>
                    <a:pt x="2769" y="257"/>
                  </a:lnTo>
                  <a:lnTo>
                    <a:pt x="2771" y="255"/>
                  </a:lnTo>
                  <a:lnTo>
                    <a:pt x="2771" y="254"/>
                  </a:lnTo>
                  <a:lnTo>
                    <a:pt x="2772" y="252"/>
                  </a:lnTo>
                  <a:lnTo>
                    <a:pt x="2774" y="251"/>
                  </a:lnTo>
                  <a:lnTo>
                    <a:pt x="2776" y="249"/>
                  </a:lnTo>
                  <a:lnTo>
                    <a:pt x="2777" y="249"/>
                  </a:lnTo>
                  <a:lnTo>
                    <a:pt x="2779" y="249"/>
                  </a:lnTo>
                  <a:lnTo>
                    <a:pt x="2782" y="249"/>
                  </a:lnTo>
                  <a:lnTo>
                    <a:pt x="2784" y="251"/>
                  </a:lnTo>
                  <a:lnTo>
                    <a:pt x="2784" y="252"/>
                  </a:lnTo>
                  <a:lnTo>
                    <a:pt x="2784" y="255"/>
                  </a:lnTo>
                  <a:lnTo>
                    <a:pt x="2784" y="259"/>
                  </a:lnTo>
                  <a:lnTo>
                    <a:pt x="2784" y="260"/>
                  </a:lnTo>
                  <a:lnTo>
                    <a:pt x="2782" y="262"/>
                  </a:lnTo>
                  <a:lnTo>
                    <a:pt x="2782" y="264"/>
                  </a:lnTo>
                  <a:lnTo>
                    <a:pt x="2782" y="267"/>
                  </a:lnTo>
                  <a:lnTo>
                    <a:pt x="2785" y="269"/>
                  </a:lnTo>
                  <a:lnTo>
                    <a:pt x="2787" y="269"/>
                  </a:lnTo>
                  <a:lnTo>
                    <a:pt x="2789" y="267"/>
                  </a:lnTo>
                  <a:lnTo>
                    <a:pt x="2789" y="267"/>
                  </a:lnTo>
                  <a:lnTo>
                    <a:pt x="2790" y="264"/>
                  </a:lnTo>
                  <a:lnTo>
                    <a:pt x="2790" y="262"/>
                  </a:lnTo>
                  <a:lnTo>
                    <a:pt x="2792" y="260"/>
                  </a:lnTo>
                  <a:lnTo>
                    <a:pt x="2792" y="259"/>
                  </a:lnTo>
                  <a:lnTo>
                    <a:pt x="2794" y="257"/>
                  </a:lnTo>
                  <a:lnTo>
                    <a:pt x="2795" y="257"/>
                  </a:lnTo>
                  <a:lnTo>
                    <a:pt x="2797" y="257"/>
                  </a:lnTo>
                  <a:lnTo>
                    <a:pt x="2800" y="257"/>
                  </a:lnTo>
                  <a:lnTo>
                    <a:pt x="2802" y="257"/>
                  </a:lnTo>
                  <a:lnTo>
                    <a:pt x="2802" y="257"/>
                  </a:lnTo>
                  <a:lnTo>
                    <a:pt x="2805" y="255"/>
                  </a:lnTo>
                  <a:lnTo>
                    <a:pt x="2808" y="252"/>
                  </a:lnTo>
                  <a:lnTo>
                    <a:pt x="2808" y="251"/>
                  </a:lnTo>
                  <a:lnTo>
                    <a:pt x="2808" y="249"/>
                  </a:lnTo>
                  <a:lnTo>
                    <a:pt x="2810" y="247"/>
                  </a:lnTo>
                  <a:lnTo>
                    <a:pt x="2810" y="246"/>
                  </a:lnTo>
                  <a:lnTo>
                    <a:pt x="2810" y="244"/>
                  </a:lnTo>
                  <a:lnTo>
                    <a:pt x="2808" y="244"/>
                  </a:lnTo>
                  <a:lnTo>
                    <a:pt x="2807" y="242"/>
                  </a:lnTo>
                  <a:lnTo>
                    <a:pt x="2807" y="241"/>
                  </a:lnTo>
                  <a:lnTo>
                    <a:pt x="2803" y="241"/>
                  </a:lnTo>
                  <a:lnTo>
                    <a:pt x="2800" y="239"/>
                  </a:lnTo>
                  <a:lnTo>
                    <a:pt x="2797" y="239"/>
                  </a:lnTo>
                  <a:lnTo>
                    <a:pt x="2795" y="234"/>
                  </a:lnTo>
                  <a:lnTo>
                    <a:pt x="2794" y="233"/>
                  </a:lnTo>
                  <a:lnTo>
                    <a:pt x="2794" y="231"/>
                  </a:lnTo>
                  <a:lnTo>
                    <a:pt x="2792" y="231"/>
                  </a:lnTo>
                  <a:lnTo>
                    <a:pt x="2790" y="229"/>
                  </a:lnTo>
                  <a:lnTo>
                    <a:pt x="2789" y="229"/>
                  </a:lnTo>
                  <a:lnTo>
                    <a:pt x="2787" y="229"/>
                  </a:lnTo>
                  <a:lnTo>
                    <a:pt x="2785" y="229"/>
                  </a:lnTo>
                  <a:lnTo>
                    <a:pt x="2784" y="229"/>
                  </a:lnTo>
                  <a:lnTo>
                    <a:pt x="2782" y="229"/>
                  </a:lnTo>
                  <a:lnTo>
                    <a:pt x="2779" y="229"/>
                  </a:lnTo>
                  <a:lnTo>
                    <a:pt x="2779" y="228"/>
                  </a:lnTo>
                  <a:lnTo>
                    <a:pt x="2779" y="224"/>
                  </a:lnTo>
                  <a:lnTo>
                    <a:pt x="2779" y="223"/>
                  </a:lnTo>
                  <a:lnTo>
                    <a:pt x="2779" y="223"/>
                  </a:lnTo>
                  <a:lnTo>
                    <a:pt x="2777" y="221"/>
                  </a:lnTo>
                  <a:lnTo>
                    <a:pt x="2776" y="221"/>
                  </a:lnTo>
                  <a:lnTo>
                    <a:pt x="2776" y="219"/>
                  </a:lnTo>
                  <a:lnTo>
                    <a:pt x="2774" y="218"/>
                  </a:lnTo>
                  <a:lnTo>
                    <a:pt x="2772" y="218"/>
                  </a:lnTo>
                  <a:lnTo>
                    <a:pt x="2772" y="216"/>
                  </a:lnTo>
                  <a:lnTo>
                    <a:pt x="2771" y="215"/>
                  </a:lnTo>
                  <a:lnTo>
                    <a:pt x="2771" y="211"/>
                  </a:lnTo>
                  <a:lnTo>
                    <a:pt x="2772" y="210"/>
                  </a:lnTo>
                  <a:lnTo>
                    <a:pt x="2772" y="210"/>
                  </a:lnTo>
                  <a:lnTo>
                    <a:pt x="2774" y="208"/>
                  </a:lnTo>
                  <a:lnTo>
                    <a:pt x="2776" y="208"/>
                  </a:lnTo>
                  <a:lnTo>
                    <a:pt x="2777" y="206"/>
                  </a:lnTo>
                  <a:lnTo>
                    <a:pt x="2779" y="206"/>
                  </a:lnTo>
                  <a:lnTo>
                    <a:pt x="2782" y="208"/>
                  </a:lnTo>
                  <a:lnTo>
                    <a:pt x="2784" y="208"/>
                  </a:lnTo>
                  <a:lnTo>
                    <a:pt x="2785" y="208"/>
                  </a:lnTo>
                  <a:lnTo>
                    <a:pt x="2787" y="208"/>
                  </a:lnTo>
                  <a:lnTo>
                    <a:pt x="2787" y="208"/>
                  </a:lnTo>
                  <a:lnTo>
                    <a:pt x="2787" y="210"/>
                  </a:lnTo>
                  <a:lnTo>
                    <a:pt x="2787" y="211"/>
                  </a:lnTo>
                  <a:lnTo>
                    <a:pt x="2789" y="213"/>
                  </a:lnTo>
                  <a:lnTo>
                    <a:pt x="2790" y="213"/>
                  </a:lnTo>
                  <a:lnTo>
                    <a:pt x="2792" y="215"/>
                  </a:lnTo>
                  <a:lnTo>
                    <a:pt x="2794" y="215"/>
                  </a:lnTo>
                  <a:lnTo>
                    <a:pt x="2795" y="215"/>
                  </a:lnTo>
                  <a:lnTo>
                    <a:pt x="2795" y="216"/>
                  </a:lnTo>
                  <a:lnTo>
                    <a:pt x="2795" y="218"/>
                  </a:lnTo>
                  <a:lnTo>
                    <a:pt x="2797" y="218"/>
                  </a:lnTo>
                  <a:lnTo>
                    <a:pt x="2799" y="218"/>
                  </a:lnTo>
                  <a:lnTo>
                    <a:pt x="2805" y="223"/>
                  </a:lnTo>
                  <a:lnTo>
                    <a:pt x="2807" y="224"/>
                  </a:lnTo>
                  <a:lnTo>
                    <a:pt x="2808" y="226"/>
                  </a:lnTo>
                  <a:lnTo>
                    <a:pt x="2812" y="226"/>
                  </a:lnTo>
                  <a:lnTo>
                    <a:pt x="2828" y="226"/>
                  </a:lnTo>
                  <a:lnTo>
                    <a:pt x="2830" y="226"/>
                  </a:lnTo>
                  <a:lnTo>
                    <a:pt x="2831" y="228"/>
                  </a:lnTo>
                  <a:lnTo>
                    <a:pt x="2831" y="228"/>
                  </a:lnTo>
                  <a:lnTo>
                    <a:pt x="2831" y="229"/>
                  </a:lnTo>
                  <a:lnTo>
                    <a:pt x="2833" y="231"/>
                  </a:lnTo>
                  <a:lnTo>
                    <a:pt x="2835" y="231"/>
                  </a:lnTo>
                  <a:lnTo>
                    <a:pt x="2836" y="233"/>
                  </a:lnTo>
                  <a:lnTo>
                    <a:pt x="2851" y="233"/>
                  </a:lnTo>
                  <a:lnTo>
                    <a:pt x="2853" y="233"/>
                  </a:lnTo>
                  <a:lnTo>
                    <a:pt x="2854" y="234"/>
                  </a:lnTo>
                  <a:lnTo>
                    <a:pt x="2856" y="234"/>
                  </a:lnTo>
                  <a:lnTo>
                    <a:pt x="2859" y="236"/>
                  </a:lnTo>
                  <a:lnTo>
                    <a:pt x="2862" y="237"/>
                  </a:lnTo>
                  <a:lnTo>
                    <a:pt x="2864" y="237"/>
                  </a:lnTo>
                  <a:lnTo>
                    <a:pt x="2864" y="237"/>
                  </a:lnTo>
                  <a:lnTo>
                    <a:pt x="2866" y="239"/>
                  </a:lnTo>
                  <a:lnTo>
                    <a:pt x="2866" y="241"/>
                  </a:lnTo>
                  <a:lnTo>
                    <a:pt x="2866" y="242"/>
                  </a:lnTo>
                  <a:lnTo>
                    <a:pt x="2867" y="244"/>
                  </a:lnTo>
                  <a:lnTo>
                    <a:pt x="2869" y="244"/>
                  </a:lnTo>
                  <a:lnTo>
                    <a:pt x="2872" y="246"/>
                  </a:lnTo>
                  <a:lnTo>
                    <a:pt x="2876" y="246"/>
                  </a:lnTo>
                  <a:lnTo>
                    <a:pt x="2877" y="246"/>
                  </a:lnTo>
                  <a:lnTo>
                    <a:pt x="2879" y="246"/>
                  </a:lnTo>
                  <a:lnTo>
                    <a:pt x="2882" y="246"/>
                  </a:lnTo>
                  <a:lnTo>
                    <a:pt x="2885" y="246"/>
                  </a:lnTo>
                  <a:lnTo>
                    <a:pt x="2887" y="247"/>
                  </a:lnTo>
                  <a:lnTo>
                    <a:pt x="2889" y="249"/>
                  </a:lnTo>
                  <a:lnTo>
                    <a:pt x="2890" y="251"/>
                  </a:lnTo>
                  <a:lnTo>
                    <a:pt x="2890" y="252"/>
                  </a:lnTo>
                  <a:lnTo>
                    <a:pt x="2894" y="254"/>
                  </a:lnTo>
                  <a:lnTo>
                    <a:pt x="2897" y="254"/>
                  </a:lnTo>
                  <a:lnTo>
                    <a:pt x="2900" y="254"/>
                  </a:lnTo>
                  <a:lnTo>
                    <a:pt x="2903" y="254"/>
                  </a:lnTo>
                  <a:lnTo>
                    <a:pt x="2907" y="254"/>
                  </a:lnTo>
                  <a:lnTo>
                    <a:pt x="2907" y="257"/>
                  </a:lnTo>
                  <a:lnTo>
                    <a:pt x="2907" y="260"/>
                  </a:lnTo>
                  <a:lnTo>
                    <a:pt x="2908" y="264"/>
                  </a:lnTo>
                  <a:lnTo>
                    <a:pt x="2910" y="265"/>
                  </a:lnTo>
                  <a:lnTo>
                    <a:pt x="2913" y="267"/>
                  </a:lnTo>
                  <a:lnTo>
                    <a:pt x="2916" y="269"/>
                  </a:lnTo>
                  <a:lnTo>
                    <a:pt x="2920" y="269"/>
                  </a:lnTo>
                  <a:lnTo>
                    <a:pt x="2923" y="269"/>
                  </a:lnTo>
                  <a:lnTo>
                    <a:pt x="2926" y="269"/>
                  </a:lnTo>
                  <a:lnTo>
                    <a:pt x="2928" y="269"/>
                  </a:lnTo>
                  <a:lnTo>
                    <a:pt x="2930" y="269"/>
                  </a:lnTo>
                  <a:lnTo>
                    <a:pt x="2930" y="267"/>
                  </a:lnTo>
                  <a:lnTo>
                    <a:pt x="2930" y="267"/>
                  </a:lnTo>
                  <a:lnTo>
                    <a:pt x="2930" y="265"/>
                  </a:lnTo>
                  <a:lnTo>
                    <a:pt x="2931" y="264"/>
                  </a:lnTo>
                  <a:lnTo>
                    <a:pt x="2933" y="264"/>
                  </a:lnTo>
                  <a:lnTo>
                    <a:pt x="2933" y="262"/>
                  </a:lnTo>
                  <a:lnTo>
                    <a:pt x="2933" y="259"/>
                  </a:lnTo>
                  <a:lnTo>
                    <a:pt x="2933" y="257"/>
                  </a:lnTo>
                  <a:lnTo>
                    <a:pt x="2933" y="255"/>
                  </a:lnTo>
                  <a:lnTo>
                    <a:pt x="2933" y="255"/>
                  </a:lnTo>
                  <a:lnTo>
                    <a:pt x="2931" y="255"/>
                  </a:lnTo>
                  <a:lnTo>
                    <a:pt x="2930" y="254"/>
                  </a:lnTo>
                  <a:lnTo>
                    <a:pt x="2928" y="251"/>
                  </a:lnTo>
                  <a:lnTo>
                    <a:pt x="2925" y="249"/>
                  </a:lnTo>
                  <a:lnTo>
                    <a:pt x="2923" y="249"/>
                  </a:lnTo>
                  <a:lnTo>
                    <a:pt x="2921" y="247"/>
                  </a:lnTo>
                  <a:lnTo>
                    <a:pt x="2920" y="246"/>
                  </a:lnTo>
                  <a:lnTo>
                    <a:pt x="2920" y="244"/>
                  </a:lnTo>
                  <a:lnTo>
                    <a:pt x="2918" y="244"/>
                  </a:lnTo>
                  <a:lnTo>
                    <a:pt x="2916" y="244"/>
                  </a:lnTo>
                  <a:lnTo>
                    <a:pt x="2916" y="242"/>
                  </a:lnTo>
                  <a:lnTo>
                    <a:pt x="2915" y="241"/>
                  </a:lnTo>
                  <a:lnTo>
                    <a:pt x="2915" y="239"/>
                  </a:lnTo>
                  <a:lnTo>
                    <a:pt x="2915" y="237"/>
                  </a:lnTo>
                  <a:lnTo>
                    <a:pt x="2913" y="236"/>
                  </a:lnTo>
                  <a:lnTo>
                    <a:pt x="2912" y="234"/>
                  </a:lnTo>
                  <a:lnTo>
                    <a:pt x="2908" y="231"/>
                  </a:lnTo>
                  <a:lnTo>
                    <a:pt x="2907" y="231"/>
                  </a:lnTo>
                  <a:lnTo>
                    <a:pt x="2905" y="231"/>
                  </a:lnTo>
                  <a:lnTo>
                    <a:pt x="2903" y="231"/>
                  </a:lnTo>
                  <a:lnTo>
                    <a:pt x="2900" y="231"/>
                  </a:lnTo>
                  <a:lnTo>
                    <a:pt x="2898" y="228"/>
                  </a:lnTo>
                  <a:lnTo>
                    <a:pt x="2898" y="226"/>
                  </a:lnTo>
                  <a:lnTo>
                    <a:pt x="2898" y="223"/>
                  </a:lnTo>
                  <a:lnTo>
                    <a:pt x="2898" y="221"/>
                  </a:lnTo>
                  <a:lnTo>
                    <a:pt x="2900" y="221"/>
                  </a:lnTo>
                  <a:lnTo>
                    <a:pt x="2902" y="219"/>
                  </a:lnTo>
                  <a:lnTo>
                    <a:pt x="2903" y="219"/>
                  </a:lnTo>
                  <a:lnTo>
                    <a:pt x="2903" y="218"/>
                  </a:lnTo>
                  <a:lnTo>
                    <a:pt x="2905" y="218"/>
                  </a:lnTo>
                  <a:lnTo>
                    <a:pt x="2907" y="216"/>
                  </a:lnTo>
                  <a:lnTo>
                    <a:pt x="2907" y="215"/>
                  </a:lnTo>
                  <a:lnTo>
                    <a:pt x="2907" y="211"/>
                  </a:lnTo>
                  <a:lnTo>
                    <a:pt x="2907" y="208"/>
                  </a:lnTo>
                  <a:lnTo>
                    <a:pt x="2907" y="205"/>
                  </a:lnTo>
                  <a:lnTo>
                    <a:pt x="2905" y="203"/>
                  </a:lnTo>
                  <a:lnTo>
                    <a:pt x="2902" y="200"/>
                  </a:lnTo>
                  <a:lnTo>
                    <a:pt x="2900" y="200"/>
                  </a:lnTo>
                  <a:lnTo>
                    <a:pt x="2898" y="200"/>
                  </a:lnTo>
                  <a:lnTo>
                    <a:pt x="2898" y="200"/>
                  </a:lnTo>
                  <a:lnTo>
                    <a:pt x="2897" y="198"/>
                  </a:lnTo>
                  <a:lnTo>
                    <a:pt x="2897" y="197"/>
                  </a:lnTo>
                  <a:lnTo>
                    <a:pt x="2897" y="195"/>
                  </a:lnTo>
                  <a:lnTo>
                    <a:pt x="2897" y="193"/>
                  </a:lnTo>
                  <a:lnTo>
                    <a:pt x="2897" y="192"/>
                  </a:lnTo>
                  <a:lnTo>
                    <a:pt x="2898" y="190"/>
                  </a:lnTo>
                  <a:lnTo>
                    <a:pt x="2900" y="188"/>
                  </a:lnTo>
                  <a:lnTo>
                    <a:pt x="2902" y="188"/>
                  </a:lnTo>
                  <a:lnTo>
                    <a:pt x="2905" y="188"/>
                  </a:lnTo>
                  <a:lnTo>
                    <a:pt x="2908" y="188"/>
                  </a:lnTo>
                  <a:lnTo>
                    <a:pt x="2912" y="188"/>
                  </a:lnTo>
                  <a:lnTo>
                    <a:pt x="2915" y="187"/>
                  </a:lnTo>
                  <a:lnTo>
                    <a:pt x="2915" y="187"/>
                  </a:lnTo>
                  <a:lnTo>
                    <a:pt x="2916" y="185"/>
                  </a:lnTo>
                  <a:lnTo>
                    <a:pt x="2916" y="183"/>
                  </a:lnTo>
                  <a:lnTo>
                    <a:pt x="2916" y="180"/>
                  </a:lnTo>
                  <a:lnTo>
                    <a:pt x="2918" y="177"/>
                  </a:lnTo>
                  <a:lnTo>
                    <a:pt x="2920" y="175"/>
                  </a:lnTo>
                  <a:lnTo>
                    <a:pt x="2921" y="174"/>
                  </a:lnTo>
                  <a:lnTo>
                    <a:pt x="2923" y="170"/>
                  </a:lnTo>
                  <a:lnTo>
                    <a:pt x="2925" y="169"/>
                  </a:lnTo>
                  <a:lnTo>
                    <a:pt x="2925" y="167"/>
                  </a:lnTo>
                  <a:lnTo>
                    <a:pt x="2926" y="165"/>
                  </a:lnTo>
                  <a:lnTo>
                    <a:pt x="2928" y="164"/>
                  </a:lnTo>
                  <a:lnTo>
                    <a:pt x="2930" y="162"/>
                  </a:lnTo>
                  <a:lnTo>
                    <a:pt x="2930" y="159"/>
                  </a:lnTo>
                  <a:lnTo>
                    <a:pt x="2930" y="157"/>
                  </a:lnTo>
                  <a:lnTo>
                    <a:pt x="2930" y="152"/>
                  </a:lnTo>
                  <a:lnTo>
                    <a:pt x="2930" y="147"/>
                  </a:lnTo>
                  <a:lnTo>
                    <a:pt x="2931" y="147"/>
                  </a:lnTo>
                  <a:lnTo>
                    <a:pt x="2933" y="147"/>
                  </a:lnTo>
                  <a:lnTo>
                    <a:pt x="2936" y="147"/>
                  </a:lnTo>
                  <a:lnTo>
                    <a:pt x="2939" y="147"/>
                  </a:lnTo>
                  <a:lnTo>
                    <a:pt x="2943" y="147"/>
                  </a:lnTo>
                  <a:lnTo>
                    <a:pt x="2944" y="146"/>
                  </a:lnTo>
                  <a:lnTo>
                    <a:pt x="2944" y="146"/>
                  </a:lnTo>
                  <a:lnTo>
                    <a:pt x="2946" y="144"/>
                  </a:lnTo>
                  <a:lnTo>
                    <a:pt x="2948" y="143"/>
                  </a:lnTo>
                  <a:lnTo>
                    <a:pt x="2952" y="143"/>
                  </a:lnTo>
                  <a:lnTo>
                    <a:pt x="2956" y="141"/>
                  </a:lnTo>
                  <a:lnTo>
                    <a:pt x="2959" y="143"/>
                  </a:lnTo>
                  <a:lnTo>
                    <a:pt x="2961" y="143"/>
                  </a:lnTo>
                  <a:lnTo>
                    <a:pt x="2967" y="143"/>
                  </a:lnTo>
                  <a:lnTo>
                    <a:pt x="2970" y="143"/>
                  </a:lnTo>
                  <a:lnTo>
                    <a:pt x="2974" y="143"/>
                  </a:lnTo>
                  <a:lnTo>
                    <a:pt x="2977" y="143"/>
                  </a:lnTo>
                  <a:lnTo>
                    <a:pt x="2977" y="144"/>
                  </a:lnTo>
                  <a:lnTo>
                    <a:pt x="2979" y="146"/>
                  </a:lnTo>
                  <a:lnTo>
                    <a:pt x="2980" y="146"/>
                  </a:lnTo>
                  <a:lnTo>
                    <a:pt x="2984" y="147"/>
                  </a:lnTo>
                  <a:lnTo>
                    <a:pt x="2988" y="147"/>
                  </a:lnTo>
                  <a:lnTo>
                    <a:pt x="2987" y="167"/>
                  </a:lnTo>
                  <a:lnTo>
                    <a:pt x="2987" y="167"/>
                  </a:lnTo>
                  <a:lnTo>
                    <a:pt x="2987" y="165"/>
                  </a:lnTo>
                  <a:lnTo>
                    <a:pt x="2985" y="167"/>
                  </a:lnTo>
                  <a:lnTo>
                    <a:pt x="2984" y="167"/>
                  </a:lnTo>
                  <a:lnTo>
                    <a:pt x="2980" y="167"/>
                  </a:lnTo>
                  <a:lnTo>
                    <a:pt x="2977" y="167"/>
                  </a:lnTo>
                  <a:lnTo>
                    <a:pt x="2977" y="187"/>
                  </a:lnTo>
                  <a:lnTo>
                    <a:pt x="2979" y="188"/>
                  </a:lnTo>
                  <a:lnTo>
                    <a:pt x="2979" y="188"/>
                  </a:lnTo>
                  <a:lnTo>
                    <a:pt x="2980" y="190"/>
                  </a:lnTo>
                  <a:lnTo>
                    <a:pt x="2982" y="192"/>
                  </a:lnTo>
                  <a:lnTo>
                    <a:pt x="2982" y="195"/>
                  </a:lnTo>
                  <a:lnTo>
                    <a:pt x="2984" y="198"/>
                  </a:lnTo>
                  <a:lnTo>
                    <a:pt x="2985" y="201"/>
                  </a:lnTo>
                  <a:lnTo>
                    <a:pt x="2985" y="203"/>
                  </a:lnTo>
                  <a:lnTo>
                    <a:pt x="2987" y="206"/>
                  </a:lnTo>
                  <a:lnTo>
                    <a:pt x="2987" y="208"/>
                  </a:lnTo>
                  <a:lnTo>
                    <a:pt x="2987" y="211"/>
                  </a:lnTo>
                  <a:lnTo>
                    <a:pt x="2987" y="215"/>
                  </a:lnTo>
                  <a:lnTo>
                    <a:pt x="2987" y="218"/>
                  </a:lnTo>
                  <a:lnTo>
                    <a:pt x="2985" y="221"/>
                  </a:lnTo>
                  <a:lnTo>
                    <a:pt x="2985" y="223"/>
                  </a:lnTo>
                  <a:lnTo>
                    <a:pt x="2985" y="226"/>
                  </a:lnTo>
                  <a:lnTo>
                    <a:pt x="2985" y="229"/>
                  </a:lnTo>
                  <a:lnTo>
                    <a:pt x="2985" y="233"/>
                  </a:lnTo>
                  <a:lnTo>
                    <a:pt x="2985" y="236"/>
                  </a:lnTo>
                  <a:lnTo>
                    <a:pt x="2985" y="239"/>
                  </a:lnTo>
                  <a:lnTo>
                    <a:pt x="2984" y="242"/>
                  </a:lnTo>
                  <a:lnTo>
                    <a:pt x="2984" y="244"/>
                  </a:lnTo>
                  <a:lnTo>
                    <a:pt x="2984" y="247"/>
                  </a:lnTo>
                  <a:lnTo>
                    <a:pt x="2984" y="249"/>
                  </a:lnTo>
                  <a:lnTo>
                    <a:pt x="2984" y="252"/>
                  </a:lnTo>
                  <a:lnTo>
                    <a:pt x="2985" y="254"/>
                  </a:lnTo>
                  <a:lnTo>
                    <a:pt x="2985" y="255"/>
                  </a:lnTo>
                  <a:lnTo>
                    <a:pt x="2988" y="255"/>
                  </a:lnTo>
                  <a:lnTo>
                    <a:pt x="2990" y="257"/>
                  </a:lnTo>
                  <a:lnTo>
                    <a:pt x="2992" y="257"/>
                  </a:lnTo>
                  <a:lnTo>
                    <a:pt x="2993" y="257"/>
                  </a:lnTo>
                  <a:lnTo>
                    <a:pt x="2997" y="257"/>
                  </a:lnTo>
                  <a:lnTo>
                    <a:pt x="3000" y="257"/>
                  </a:lnTo>
                  <a:lnTo>
                    <a:pt x="3000" y="259"/>
                  </a:lnTo>
                  <a:lnTo>
                    <a:pt x="3002" y="260"/>
                  </a:lnTo>
                  <a:lnTo>
                    <a:pt x="3000" y="262"/>
                  </a:lnTo>
                  <a:lnTo>
                    <a:pt x="3000" y="262"/>
                  </a:lnTo>
                  <a:lnTo>
                    <a:pt x="3000" y="264"/>
                  </a:lnTo>
                  <a:lnTo>
                    <a:pt x="2998" y="267"/>
                  </a:lnTo>
                  <a:lnTo>
                    <a:pt x="2998" y="270"/>
                  </a:lnTo>
                  <a:lnTo>
                    <a:pt x="2997" y="273"/>
                  </a:lnTo>
                  <a:lnTo>
                    <a:pt x="2995" y="277"/>
                  </a:lnTo>
                  <a:lnTo>
                    <a:pt x="2995" y="280"/>
                  </a:lnTo>
                  <a:lnTo>
                    <a:pt x="2995" y="282"/>
                  </a:lnTo>
                  <a:lnTo>
                    <a:pt x="2995" y="283"/>
                  </a:lnTo>
                  <a:lnTo>
                    <a:pt x="2993" y="283"/>
                  </a:lnTo>
                  <a:lnTo>
                    <a:pt x="2993" y="283"/>
                  </a:lnTo>
                  <a:lnTo>
                    <a:pt x="2992" y="283"/>
                  </a:lnTo>
                  <a:lnTo>
                    <a:pt x="2990" y="285"/>
                  </a:lnTo>
                  <a:lnTo>
                    <a:pt x="2988" y="285"/>
                  </a:lnTo>
                  <a:lnTo>
                    <a:pt x="2988" y="287"/>
                  </a:lnTo>
                  <a:lnTo>
                    <a:pt x="2987" y="288"/>
                  </a:lnTo>
                  <a:lnTo>
                    <a:pt x="2985" y="291"/>
                  </a:lnTo>
                  <a:lnTo>
                    <a:pt x="2982" y="295"/>
                  </a:lnTo>
                  <a:lnTo>
                    <a:pt x="2980" y="295"/>
                  </a:lnTo>
                  <a:lnTo>
                    <a:pt x="2979" y="296"/>
                  </a:lnTo>
                  <a:lnTo>
                    <a:pt x="2977" y="300"/>
                  </a:lnTo>
                  <a:lnTo>
                    <a:pt x="2975" y="303"/>
                  </a:lnTo>
                  <a:lnTo>
                    <a:pt x="2974" y="303"/>
                  </a:lnTo>
                  <a:lnTo>
                    <a:pt x="2972" y="305"/>
                  </a:lnTo>
                  <a:lnTo>
                    <a:pt x="2970" y="306"/>
                  </a:lnTo>
                  <a:lnTo>
                    <a:pt x="2969" y="306"/>
                  </a:lnTo>
                  <a:lnTo>
                    <a:pt x="2969" y="308"/>
                  </a:lnTo>
                  <a:lnTo>
                    <a:pt x="2967" y="309"/>
                  </a:lnTo>
                  <a:lnTo>
                    <a:pt x="2966" y="309"/>
                  </a:lnTo>
                  <a:lnTo>
                    <a:pt x="2964" y="309"/>
                  </a:lnTo>
                  <a:lnTo>
                    <a:pt x="2961" y="309"/>
                  </a:lnTo>
                  <a:lnTo>
                    <a:pt x="2957" y="309"/>
                  </a:lnTo>
                  <a:lnTo>
                    <a:pt x="2954" y="309"/>
                  </a:lnTo>
                  <a:lnTo>
                    <a:pt x="2952" y="308"/>
                  </a:lnTo>
                  <a:lnTo>
                    <a:pt x="2951" y="308"/>
                  </a:lnTo>
                  <a:lnTo>
                    <a:pt x="2948" y="308"/>
                  </a:lnTo>
                  <a:lnTo>
                    <a:pt x="2946" y="308"/>
                  </a:lnTo>
                  <a:lnTo>
                    <a:pt x="2943" y="308"/>
                  </a:lnTo>
                  <a:lnTo>
                    <a:pt x="2941" y="308"/>
                  </a:lnTo>
                  <a:lnTo>
                    <a:pt x="2939" y="309"/>
                  </a:lnTo>
                  <a:lnTo>
                    <a:pt x="2939" y="311"/>
                  </a:lnTo>
                  <a:lnTo>
                    <a:pt x="2936" y="314"/>
                  </a:lnTo>
                  <a:lnTo>
                    <a:pt x="2939" y="316"/>
                  </a:lnTo>
                  <a:lnTo>
                    <a:pt x="2959" y="316"/>
                  </a:lnTo>
                  <a:lnTo>
                    <a:pt x="2959" y="316"/>
                  </a:lnTo>
                  <a:lnTo>
                    <a:pt x="2961" y="318"/>
                  </a:lnTo>
                  <a:lnTo>
                    <a:pt x="2962" y="318"/>
                  </a:lnTo>
                  <a:lnTo>
                    <a:pt x="2964" y="318"/>
                  </a:lnTo>
                  <a:lnTo>
                    <a:pt x="2966" y="319"/>
                  </a:lnTo>
                  <a:lnTo>
                    <a:pt x="2966" y="319"/>
                  </a:lnTo>
                  <a:lnTo>
                    <a:pt x="2967" y="321"/>
                  </a:lnTo>
                  <a:lnTo>
                    <a:pt x="2970" y="321"/>
                  </a:lnTo>
                  <a:lnTo>
                    <a:pt x="2974" y="321"/>
                  </a:lnTo>
                  <a:lnTo>
                    <a:pt x="2975" y="321"/>
                  </a:lnTo>
                  <a:lnTo>
                    <a:pt x="2977" y="321"/>
                  </a:lnTo>
                  <a:lnTo>
                    <a:pt x="2979" y="319"/>
                  </a:lnTo>
                  <a:lnTo>
                    <a:pt x="2980" y="318"/>
                  </a:lnTo>
                  <a:lnTo>
                    <a:pt x="2980" y="318"/>
                  </a:lnTo>
                  <a:lnTo>
                    <a:pt x="2980" y="316"/>
                  </a:lnTo>
                  <a:lnTo>
                    <a:pt x="2980" y="314"/>
                  </a:lnTo>
                  <a:lnTo>
                    <a:pt x="2982" y="313"/>
                  </a:lnTo>
                  <a:lnTo>
                    <a:pt x="2984" y="313"/>
                  </a:lnTo>
                  <a:lnTo>
                    <a:pt x="2985" y="311"/>
                  </a:lnTo>
                  <a:lnTo>
                    <a:pt x="2988" y="309"/>
                  </a:lnTo>
                  <a:lnTo>
                    <a:pt x="2992" y="306"/>
                  </a:lnTo>
                  <a:lnTo>
                    <a:pt x="2995" y="305"/>
                  </a:lnTo>
                  <a:lnTo>
                    <a:pt x="2998" y="305"/>
                  </a:lnTo>
                  <a:lnTo>
                    <a:pt x="3002" y="305"/>
                  </a:lnTo>
                  <a:lnTo>
                    <a:pt x="3002" y="303"/>
                  </a:lnTo>
                  <a:lnTo>
                    <a:pt x="3002" y="300"/>
                  </a:lnTo>
                  <a:lnTo>
                    <a:pt x="3002" y="298"/>
                  </a:lnTo>
                  <a:lnTo>
                    <a:pt x="3003" y="296"/>
                  </a:lnTo>
                  <a:lnTo>
                    <a:pt x="3003" y="296"/>
                  </a:lnTo>
                  <a:lnTo>
                    <a:pt x="3005" y="295"/>
                  </a:lnTo>
                  <a:lnTo>
                    <a:pt x="3006" y="293"/>
                  </a:lnTo>
                  <a:lnTo>
                    <a:pt x="3008" y="291"/>
                  </a:lnTo>
                  <a:lnTo>
                    <a:pt x="3010" y="291"/>
                  </a:lnTo>
                  <a:lnTo>
                    <a:pt x="3011" y="290"/>
                  </a:lnTo>
                  <a:lnTo>
                    <a:pt x="3013" y="288"/>
                  </a:lnTo>
                  <a:lnTo>
                    <a:pt x="3015" y="287"/>
                  </a:lnTo>
                  <a:lnTo>
                    <a:pt x="3016" y="283"/>
                  </a:lnTo>
                  <a:lnTo>
                    <a:pt x="3016" y="280"/>
                  </a:lnTo>
                  <a:lnTo>
                    <a:pt x="3018" y="275"/>
                  </a:lnTo>
                  <a:lnTo>
                    <a:pt x="3016" y="273"/>
                  </a:lnTo>
                  <a:lnTo>
                    <a:pt x="3016" y="270"/>
                  </a:lnTo>
                  <a:lnTo>
                    <a:pt x="3015" y="267"/>
                  </a:lnTo>
                  <a:lnTo>
                    <a:pt x="3015" y="265"/>
                  </a:lnTo>
                  <a:lnTo>
                    <a:pt x="3015" y="264"/>
                  </a:lnTo>
                  <a:lnTo>
                    <a:pt x="3015" y="264"/>
                  </a:lnTo>
                  <a:lnTo>
                    <a:pt x="3013" y="262"/>
                  </a:lnTo>
                  <a:lnTo>
                    <a:pt x="3015" y="260"/>
                  </a:lnTo>
                  <a:lnTo>
                    <a:pt x="3015" y="259"/>
                  </a:lnTo>
                  <a:lnTo>
                    <a:pt x="3016" y="259"/>
                  </a:lnTo>
                  <a:lnTo>
                    <a:pt x="3020" y="257"/>
                  </a:lnTo>
                  <a:lnTo>
                    <a:pt x="3021" y="255"/>
                  </a:lnTo>
                  <a:lnTo>
                    <a:pt x="3023" y="255"/>
                  </a:lnTo>
                  <a:lnTo>
                    <a:pt x="3026" y="255"/>
                  </a:lnTo>
                  <a:lnTo>
                    <a:pt x="3031" y="254"/>
                  </a:lnTo>
                  <a:lnTo>
                    <a:pt x="3036" y="254"/>
                  </a:lnTo>
                  <a:lnTo>
                    <a:pt x="3039" y="254"/>
                  </a:lnTo>
                  <a:lnTo>
                    <a:pt x="3042" y="255"/>
                  </a:lnTo>
                  <a:lnTo>
                    <a:pt x="3046" y="255"/>
                  </a:lnTo>
                  <a:lnTo>
                    <a:pt x="3047" y="255"/>
                  </a:lnTo>
                  <a:lnTo>
                    <a:pt x="3049" y="257"/>
                  </a:lnTo>
                  <a:lnTo>
                    <a:pt x="3051" y="259"/>
                  </a:lnTo>
                  <a:lnTo>
                    <a:pt x="3051" y="260"/>
                  </a:lnTo>
                  <a:lnTo>
                    <a:pt x="3051" y="264"/>
                  </a:lnTo>
                  <a:lnTo>
                    <a:pt x="3052" y="264"/>
                  </a:lnTo>
                  <a:lnTo>
                    <a:pt x="3054" y="264"/>
                  </a:lnTo>
                  <a:lnTo>
                    <a:pt x="3054" y="264"/>
                  </a:lnTo>
                  <a:lnTo>
                    <a:pt x="3057" y="267"/>
                  </a:lnTo>
                  <a:lnTo>
                    <a:pt x="3059" y="269"/>
                  </a:lnTo>
                  <a:lnTo>
                    <a:pt x="3059" y="270"/>
                  </a:lnTo>
                  <a:lnTo>
                    <a:pt x="3059" y="272"/>
                  </a:lnTo>
                  <a:lnTo>
                    <a:pt x="3059" y="273"/>
                  </a:lnTo>
                  <a:lnTo>
                    <a:pt x="3059" y="278"/>
                  </a:lnTo>
                  <a:lnTo>
                    <a:pt x="3059" y="282"/>
                  </a:lnTo>
                  <a:lnTo>
                    <a:pt x="3059" y="283"/>
                  </a:lnTo>
                  <a:lnTo>
                    <a:pt x="3059" y="285"/>
                  </a:lnTo>
                  <a:lnTo>
                    <a:pt x="3060" y="287"/>
                  </a:lnTo>
                  <a:lnTo>
                    <a:pt x="3062" y="287"/>
                  </a:lnTo>
                  <a:lnTo>
                    <a:pt x="3064" y="287"/>
                  </a:lnTo>
                  <a:lnTo>
                    <a:pt x="3065" y="288"/>
                  </a:lnTo>
                  <a:lnTo>
                    <a:pt x="3067" y="290"/>
                  </a:lnTo>
                  <a:lnTo>
                    <a:pt x="3067" y="290"/>
                  </a:lnTo>
                  <a:lnTo>
                    <a:pt x="3069" y="291"/>
                  </a:lnTo>
                  <a:lnTo>
                    <a:pt x="3069" y="291"/>
                  </a:lnTo>
                  <a:lnTo>
                    <a:pt x="3072" y="291"/>
                  </a:lnTo>
                  <a:lnTo>
                    <a:pt x="3075" y="291"/>
                  </a:lnTo>
                  <a:lnTo>
                    <a:pt x="3078" y="291"/>
                  </a:lnTo>
                  <a:lnTo>
                    <a:pt x="3080" y="290"/>
                  </a:lnTo>
                  <a:lnTo>
                    <a:pt x="3082" y="290"/>
                  </a:lnTo>
                  <a:lnTo>
                    <a:pt x="3085" y="287"/>
                  </a:lnTo>
                  <a:lnTo>
                    <a:pt x="3083" y="287"/>
                  </a:lnTo>
                  <a:lnTo>
                    <a:pt x="3082" y="285"/>
                  </a:lnTo>
                  <a:lnTo>
                    <a:pt x="3078" y="285"/>
                  </a:lnTo>
                  <a:lnTo>
                    <a:pt x="3075" y="285"/>
                  </a:lnTo>
                  <a:lnTo>
                    <a:pt x="3072" y="285"/>
                  </a:lnTo>
                  <a:lnTo>
                    <a:pt x="3070" y="283"/>
                  </a:lnTo>
                  <a:lnTo>
                    <a:pt x="3070" y="283"/>
                  </a:lnTo>
                  <a:lnTo>
                    <a:pt x="3069" y="282"/>
                  </a:lnTo>
                  <a:lnTo>
                    <a:pt x="3067" y="280"/>
                  </a:lnTo>
                  <a:lnTo>
                    <a:pt x="3065" y="280"/>
                  </a:lnTo>
                  <a:lnTo>
                    <a:pt x="3064" y="280"/>
                  </a:lnTo>
                  <a:lnTo>
                    <a:pt x="3062" y="278"/>
                  </a:lnTo>
                  <a:lnTo>
                    <a:pt x="3062" y="278"/>
                  </a:lnTo>
                  <a:lnTo>
                    <a:pt x="3062" y="277"/>
                  </a:lnTo>
                  <a:lnTo>
                    <a:pt x="3062" y="277"/>
                  </a:lnTo>
                  <a:lnTo>
                    <a:pt x="3064" y="275"/>
                  </a:lnTo>
                  <a:lnTo>
                    <a:pt x="3065" y="275"/>
                  </a:lnTo>
                  <a:lnTo>
                    <a:pt x="3065" y="273"/>
                  </a:lnTo>
                  <a:lnTo>
                    <a:pt x="3067" y="272"/>
                  </a:lnTo>
                  <a:lnTo>
                    <a:pt x="3069" y="269"/>
                  </a:lnTo>
                  <a:lnTo>
                    <a:pt x="3069" y="265"/>
                  </a:lnTo>
                  <a:lnTo>
                    <a:pt x="3069" y="264"/>
                  </a:lnTo>
                  <a:lnTo>
                    <a:pt x="3069" y="264"/>
                  </a:lnTo>
                  <a:lnTo>
                    <a:pt x="3067" y="262"/>
                  </a:lnTo>
                  <a:lnTo>
                    <a:pt x="3065" y="260"/>
                  </a:lnTo>
                  <a:lnTo>
                    <a:pt x="3064" y="260"/>
                  </a:lnTo>
                  <a:lnTo>
                    <a:pt x="3060" y="257"/>
                  </a:lnTo>
                  <a:lnTo>
                    <a:pt x="3059" y="254"/>
                  </a:lnTo>
                  <a:lnTo>
                    <a:pt x="3057" y="251"/>
                  </a:lnTo>
                  <a:lnTo>
                    <a:pt x="3056" y="247"/>
                  </a:lnTo>
                  <a:lnTo>
                    <a:pt x="3054" y="247"/>
                  </a:lnTo>
                  <a:lnTo>
                    <a:pt x="3052" y="246"/>
                  </a:lnTo>
                  <a:lnTo>
                    <a:pt x="3051" y="246"/>
                  </a:lnTo>
                  <a:lnTo>
                    <a:pt x="3049" y="244"/>
                  </a:lnTo>
                  <a:lnTo>
                    <a:pt x="3046" y="242"/>
                  </a:lnTo>
                  <a:lnTo>
                    <a:pt x="3042" y="241"/>
                  </a:lnTo>
                  <a:lnTo>
                    <a:pt x="3042" y="239"/>
                  </a:lnTo>
                  <a:lnTo>
                    <a:pt x="3041" y="239"/>
                  </a:lnTo>
                  <a:lnTo>
                    <a:pt x="3041" y="237"/>
                  </a:lnTo>
                  <a:lnTo>
                    <a:pt x="3038" y="237"/>
                  </a:lnTo>
                  <a:lnTo>
                    <a:pt x="3036" y="237"/>
                  </a:lnTo>
                  <a:lnTo>
                    <a:pt x="3034" y="237"/>
                  </a:lnTo>
                  <a:lnTo>
                    <a:pt x="3033" y="239"/>
                  </a:lnTo>
                  <a:lnTo>
                    <a:pt x="3033" y="241"/>
                  </a:lnTo>
                  <a:lnTo>
                    <a:pt x="3031" y="241"/>
                  </a:lnTo>
                  <a:lnTo>
                    <a:pt x="3029" y="242"/>
                  </a:lnTo>
                  <a:lnTo>
                    <a:pt x="3028" y="244"/>
                  </a:lnTo>
                  <a:lnTo>
                    <a:pt x="3026" y="246"/>
                  </a:lnTo>
                  <a:lnTo>
                    <a:pt x="3011" y="246"/>
                  </a:lnTo>
                  <a:lnTo>
                    <a:pt x="3010" y="246"/>
                  </a:lnTo>
                  <a:lnTo>
                    <a:pt x="3008" y="244"/>
                  </a:lnTo>
                  <a:lnTo>
                    <a:pt x="3006" y="241"/>
                  </a:lnTo>
                  <a:lnTo>
                    <a:pt x="3005" y="237"/>
                  </a:lnTo>
                  <a:lnTo>
                    <a:pt x="3005" y="236"/>
                  </a:lnTo>
                  <a:lnTo>
                    <a:pt x="3005" y="234"/>
                  </a:lnTo>
                  <a:lnTo>
                    <a:pt x="3005" y="234"/>
                  </a:lnTo>
                  <a:lnTo>
                    <a:pt x="3005" y="233"/>
                  </a:lnTo>
                  <a:lnTo>
                    <a:pt x="3006" y="231"/>
                  </a:lnTo>
                  <a:lnTo>
                    <a:pt x="3005" y="229"/>
                  </a:lnTo>
                  <a:lnTo>
                    <a:pt x="3005" y="228"/>
                  </a:lnTo>
                  <a:lnTo>
                    <a:pt x="3005" y="224"/>
                  </a:lnTo>
                  <a:lnTo>
                    <a:pt x="3003" y="223"/>
                  </a:lnTo>
                  <a:lnTo>
                    <a:pt x="3003" y="221"/>
                  </a:lnTo>
                  <a:lnTo>
                    <a:pt x="3003" y="219"/>
                  </a:lnTo>
                  <a:lnTo>
                    <a:pt x="3003" y="218"/>
                  </a:lnTo>
                  <a:lnTo>
                    <a:pt x="3005" y="216"/>
                  </a:lnTo>
                  <a:lnTo>
                    <a:pt x="3006" y="215"/>
                  </a:lnTo>
                  <a:lnTo>
                    <a:pt x="3008" y="213"/>
                  </a:lnTo>
                  <a:lnTo>
                    <a:pt x="3008" y="211"/>
                  </a:lnTo>
                  <a:lnTo>
                    <a:pt x="3008" y="210"/>
                  </a:lnTo>
                  <a:lnTo>
                    <a:pt x="3008" y="208"/>
                  </a:lnTo>
                  <a:lnTo>
                    <a:pt x="3008" y="205"/>
                  </a:lnTo>
                  <a:lnTo>
                    <a:pt x="3006" y="203"/>
                  </a:lnTo>
                  <a:lnTo>
                    <a:pt x="3008" y="201"/>
                  </a:lnTo>
                  <a:lnTo>
                    <a:pt x="3006" y="200"/>
                  </a:lnTo>
                  <a:lnTo>
                    <a:pt x="3006" y="197"/>
                  </a:lnTo>
                  <a:lnTo>
                    <a:pt x="3003" y="195"/>
                  </a:lnTo>
                  <a:lnTo>
                    <a:pt x="3002" y="193"/>
                  </a:lnTo>
                  <a:lnTo>
                    <a:pt x="2998" y="192"/>
                  </a:lnTo>
                  <a:lnTo>
                    <a:pt x="2997" y="188"/>
                  </a:lnTo>
                  <a:lnTo>
                    <a:pt x="2995" y="185"/>
                  </a:lnTo>
                  <a:lnTo>
                    <a:pt x="2995" y="183"/>
                  </a:lnTo>
                  <a:lnTo>
                    <a:pt x="2995" y="180"/>
                  </a:lnTo>
                  <a:lnTo>
                    <a:pt x="2997" y="179"/>
                  </a:lnTo>
                  <a:lnTo>
                    <a:pt x="2998" y="177"/>
                  </a:lnTo>
                  <a:lnTo>
                    <a:pt x="3000" y="175"/>
                  </a:lnTo>
                  <a:lnTo>
                    <a:pt x="3002" y="175"/>
                  </a:lnTo>
                  <a:lnTo>
                    <a:pt x="3005" y="174"/>
                  </a:lnTo>
                  <a:lnTo>
                    <a:pt x="3005" y="174"/>
                  </a:lnTo>
                  <a:lnTo>
                    <a:pt x="3005" y="172"/>
                  </a:lnTo>
                  <a:lnTo>
                    <a:pt x="3006" y="170"/>
                  </a:lnTo>
                  <a:lnTo>
                    <a:pt x="3006" y="169"/>
                  </a:lnTo>
                  <a:lnTo>
                    <a:pt x="3006" y="165"/>
                  </a:lnTo>
                  <a:lnTo>
                    <a:pt x="3006" y="165"/>
                  </a:lnTo>
                  <a:lnTo>
                    <a:pt x="3008" y="165"/>
                  </a:lnTo>
                  <a:lnTo>
                    <a:pt x="3011" y="165"/>
                  </a:lnTo>
                  <a:lnTo>
                    <a:pt x="3013" y="165"/>
                  </a:lnTo>
                  <a:lnTo>
                    <a:pt x="3016" y="165"/>
                  </a:lnTo>
                  <a:lnTo>
                    <a:pt x="3020" y="165"/>
                  </a:lnTo>
                  <a:lnTo>
                    <a:pt x="3020" y="162"/>
                  </a:lnTo>
                  <a:lnTo>
                    <a:pt x="3020" y="161"/>
                  </a:lnTo>
                  <a:lnTo>
                    <a:pt x="3020" y="159"/>
                  </a:lnTo>
                  <a:lnTo>
                    <a:pt x="3020" y="154"/>
                  </a:lnTo>
                  <a:lnTo>
                    <a:pt x="3020" y="149"/>
                  </a:lnTo>
                  <a:lnTo>
                    <a:pt x="3020" y="147"/>
                  </a:lnTo>
                  <a:lnTo>
                    <a:pt x="3020" y="146"/>
                  </a:lnTo>
                  <a:lnTo>
                    <a:pt x="3020" y="144"/>
                  </a:lnTo>
                  <a:lnTo>
                    <a:pt x="3020" y="141"/>
                  </a:lnTo>
                  <a:lnTo>
                    <a:pt x="3021" y="141"/>
                  </a:lnTo>
                  <a:lnTo>
                    <a:pt x="3023" y="141"/>
                  </a:lnTo>
                  <a:lnTo>
                    <a:pt x="3024" y="141"/>
                  </a:lnTo>
                  <a:lnTo>
                    <a:pt x="3026" y="141"/>
                  </a:lnTo>
                  <a:lnTo>
                    <a:pt x="3028" y="143"/>
                  </a:lnTo>
                  <a:lnTo>
                    <a:pt x="3028" y="146"/>
                  </a:lnTo>
                  <a:lnTo>
                    <a:pt x="3028" y="147"/>
                  </a:lnTo>
                  <a:lnTo>
                    <a:pt x="3028" y="149"/>
                  </a:lnTo>
                  <a:lnTo>
                    <a:pt x="3029" y="151"/>
                  </a:lnTo>
                  <a:lnTo>
                    <a:pt x="3031" y="151"/>
                  </a:lnTo>
                  <a:lnTo>
                    <a:pt x="3031" y="151"/>
                  </a:lnTo>
                  <a:lnTo>
                    <a:pt x="3033" y="154"/>
                  </a:lnTo>
                  <a:lnTo>
                    <a:pt x="3033" y="161"/>
                  </a:lnTo>
                  <a:lnTo>
                    <a:pt x="3031" y="162"/>
                  </a:lnTo>
                  <a:lnTo>
                    <a:pt x="3031" y="162"/>
                  </a:lnTo>
                  <a:lnTo>
                    <a:pt x="3029" y="164"/>
                  </a:lnTo>
                  <a:lnTo>
                    <a:pt x="3029" y="167"/>
                  </a:lnTo>
                  <a:lnTo>
                    <a:pt x="3029" y="170"/>
                  </a:lnTo>
                  <a:lnTo>
                    <a:pt x="3029" y="177"/>
                  </a:lnTo>
                  <a:lnTo>
                    <a:pt x="3029" y="179"/>
                  </a:lnTo>
                  <a:lnTo>
                    <a:pt x="3029" y="180"/>
                  </a:lnTo>
                  <a:lnTo>
                    <a:pt x="3029" y="180"/>
                  </a:lnTo>
                  <a:lnTo>
                    <a:pt x="3031" y="182"/>
                  </a:lnTo>
                  <a:lnTo>
                    <a:pt x="3031" y="182"/>
                  </a:lnTo>
                  <a:lnTo>
                    <a:pt x="3033" y="185"/>
                  </a:lnTo>
                  <a:lnTo>
                    <a:pt x="3034" y="185"/>
                  </a:lnTo>
                  <a:lnTo>
                    <a:pt x="3038" y="187"/>
                  </a:lnTo>
                  <a:lnTo>
                    <a:pt x="3041" y="188"/>
                  </a:lnTo>
                  <a:lnTo>
                    <a:pt x="3044" y="188"/>
                  </a:lnTo>
                  <a:lnTo>
                    <a:pt x="3047" y="188"/>
                  </a:lnTo>
                  <a:lnTo>
                    <a:pt x="3051" y="188"/>
                  </a:lnTo>
                  <a:lnTo>
                    <a:pt x="3054" y="188"/>
                  </a:lnTo>
                  <a:lnTo>
                    <a:pt x="3056" y="190"/>
                  </a:lnTo>
                  <a:lnTo>
                    <a:pt x="3056" y="190"/>
                  </a:lnTo>
                  <a:lnTo>
                    <a:pt x="3057" y="192"/>
                  </a:lnTo>
                  <a:lnTo>
                    <a:pt x="3059" y="192"/>
                  </a:lnTo>
                  <a:lnTo>
                    <a:pt x="3060" y="192"/>
                  </a:lnTo>
                  <a:lnTo>
                    <a:pt x="3062" y="192"/>
                  </a:lnTo>
                  <a:lnTo>
                    <a:pt x="3064" y="192"/>
                  </a:lnTo>
                  <a:lnTo>
                    <a:pt x="3064" y="192"/>
                  </a:lnTo>
                  <a:lnTo>
                    <a:pt x="3065" y="193"/>
                  </a:lnTo>
                  <a:lnTo>
                    <a:pt x="3067" y="193"/>
                  </a:lnTo>
                  <a:lnTo>
                    <a:pt x="3069" y="193"/>
                  </a:lnTo>
                  <a:lnTo>
                    <a:pt x="3072" y="195"/>
                  </a:lnTo>
                  <a:lnTo>
                    <a:pt x="3074" y="195"/>
                  </a:lnTo>
                  <a:lnTo>
                    <a:pt x="3075" y="197"/>
                  </a:lnTo>
                  <a:lnTo>
                    <a:pt x="3075" y="200"/>
                  </a:lnTo>
                  <a:lnTo>
                    <a:pt x="3077" y="198"/>
                  </a:lnTo>
                  <a:lnTo>
                    <a:pt x="3077" y="197"/>
                  </a:lnTo>
                  <a:lnTo>
                    <a:pt x="3077" y="197"/>
                  </a:lnTo>
                  <a:lnTo>
                    <a:pt x="3077" y="195"/>
                  </a:lnTo>
                  <a:lnTo>
                    <a:pt x="3075" y="193"/>
                  </a:lnTo>
                  <a:lnTo>
                    <a:pt x="3074" y="192"/>
                  </a:lnTo>
                  <a:lnTo>
                    <a:pt x="3072" y="192"/>
                  </a:lnTo>
                  <a:lnTo>
                    <a:pt x="3070" y="192"/>
                  </a:lnTo>
                  <a:lnTo>
                    <a:pt x="3069" y="190"/>
                  </a:lnTo>
                  <a:lnTo>
                    <a:pt x="3069" y="190"/>
                  </a:lnTo>
                  <a:lnTo>
                    <a:pt x="3069" y="188"/>
                  </a:lnTo>
                  <a:lnTo>
                    <a:pt x="3067" y="187"/>
                  </a:lnTo>
                  <a:lnTo>
                    <a:pt x="3062" y="185"/>
                  </a:lnTo>
                  <a:lnTo>
                    <a:pt x="3057" y="183"/>
                  </a:lnTo>
                  <a:lnTo>
                    <a:pt x="3056" y="183"/>
                  </a:lnTo>
                  <a:lnTo>
                    <a:pt x="3054" y="182"/>
                  </a:lnTo>
                  <a:lnTo>
                    <a:pt x="3051" y="182"/>
                  </a:lnTo>
                  <a:lnTo>
                    <a:pt x="3047" y="182"/>
                  </a:lnTo>
                  <a:lnTo>
                    <a:pt x="3046" y="182"/>
                  </a:lnTo>
                  <a:lnTo>
                    <a:pt x="3042" y="180"/>
                  </a:lnTo>
                  <a:lnTo>
                    <a:pt x="3041" y="179"/>
                  </a:lnTo>
                  <a:lnTo>
                    <a:pt x="3041" y="175"/>
                  </a:lnTo>
                  <a:lnTo>
                    <a:pt x="3041" y="174"/>
                  </a:lnTo>
                  <a:lnTo>
                    <a:pt x="3042" y="174"/>
                  </a:lnTo>
                  <a:lnTo>
                    <a:pt x="3044" y="172"/>
                  </a:lnTo>
                  <a:lnTo>
                    <a:pt x="3044" y="170"/>
                  </a:lnTo>
                  <a:lnTo>
                    <a:pt x="3044" y="169"/>
                  </a:lnTo>
                  <a:lnTo>
                    <a:pt x="3044" y="167"/>
                  </a:lnTo>
                  <a:lnTo>
                    <a:pt x="3046" y="165"/>
                  </a:lnTo>
                  <a:lnTo>
                    <a:pt x="3047" y="165"/>
                  </a:lnTo>
                  <a:lnTo>
                    <a:pt x="3049" y="165"/>
                  </a:lnTo>
                  <a:lnTo>
                    <a:pt x="3051" y="165"/>
                  </a:lnTo>
                  <a:lnTo>
                    <a:pt x="3054" y="165"/>
                  </a:lnTo>
                  <a:lnTo>
                    <a:pt x="3056" y="165"/>
                  </a:lnTo>
                  <a:lnTo>
                    <a:pt x="3057" y="167"/>
                  </a:lnTo>
                  <a:lnTo>
                    <a:pt x="3057" y="169"/>
                  </a:lnTo>
                  <a:lnTo>
                    <a:pt x="3059" y="169"/>
                  </a:lnTo>
                  <a:lnTo>
                    <a:pt x="3062" y="170"/>
                  </a:lnTo>
                  <a:lnTo>
                    <a:pt x="3065" y="170"/>
                  </a:lnTo>
                  <a:lnTo>
                    <a:pt x="3069" y="170"/>
                  </a:lnTo>
                  <a:lnTo>
                    <a:pt x="3069" y="170"/>
                  </a:lnTo>
                  <a:lnTo>
                    <a:pt x="3070" y="169"/>
                  </a:lnTo>
                  <a:lnTo>
                    <a:pt x="3070" y="167"/>
                  </a:lnTo>
                  <a:lnTo>
                    <a:pt x="3070" y="167"/>
                  </a:lnTo>
                  <a:lnTo>
                    <a:pt x="3069" y="165"/>
                  </a:lnTo>
                  <a:lnTo>
                    <a:pt x="3067" y="164"/>
                  </a:lnTo>
                  <a:lnTo>
                    <a:pt x="3067" y="164"/>
                  </a:lnTo>
                  <a:lnTo>
                    <a:pt x="3067" y="162"/>
                  </a:lnTo>
                  <a:lnTo>
                    <a:pt x="3065" y="162"/>
                  </a:lnTo>
                  <a:lnTo>
                    <a:pt x="3062" y="162"/>
                  </a:lnTo>
                  <a:lnTo>
                    <a:pt x="3059" y="161"/>
                  </a:lnTo>
                  <a:lnTo>
                    <a:pt x="3056" y="162"/>
                  </a:lnTo>
                  <a:lnTo>
                    <a:pt x="3054" y="161"/>
                  </a:lnTo>
                  <a:lnTo>
                    <a:pt x="3052" y="161"/>
                  </a:lnTo>
                  <a:lnTo>
                    <a:pt x="3052" y="157"/>
                  </a:lnTo>
                  <a:lnTo>
                    <a:pt x="3057" y="156"/>
                  </a:lnTo>
                  <a:lnTo>
                    <a:pt x="3062" y="156"/>
                  </a:lnTo>
                  <a:lnTo>
                    <a:pt x="3065" y="154"/>
                  </a:lnTo>
                  <a:lnTo>
                    <a:pt x="3065" y="154"/>
                  </a:lnTo>
                  <a:lnTo>
                    <a:pt x="3067" y="152"/>
                  </a:lnTo>
                  <a:lnTo>
                    <a:pt x="3067" y="152"/>
                  </a:lnTo>
                  <a:lnTo>
                    <a:pt x="3070" y="152"/>
                  </a:lnTo>
                  <a:lnTo>
                    <a:pt x="3074" y="152"/>
                  </a:lnTo>
                  <a:lnTo>
                    <a:pt x="3077" y="154"/>
                  </a:lnTo>
                  <a:lnTo>
                    <a:pt x="3077" y="154"/>
                  </a:lnTo>
                  <a:lnTo>
                    <a:pt x="3077" y="156"/>
                  </a:lnTo>
                  <a:lnTo>
                    <a:pt x="3078" y="157"/>
                  </a:lnTo>
                  <a:lnTo>
                    <a:pt x="3080" y="159"/>
                  </a:lnTo>
                  <a:lnTo>
                    <a:pt x="3082" y="159"/>
                  </a:lnTo>
                  <a:lnTo>
                    <a:pt x="3085" y="161"/>
                  </a:lnTo>
                  <a:lnTo>
                    <a:pt x="3103" y="161"/>
                  </a:lnTo>
                  <a:lnTo>
                    <a:pt x="3105" y="161"/>
                  </a:lnTo>
                  <a:lnTo>
                    <a:pt x="3106" y="161"/>
                  </a:lnTo>
                  <a:lnTo>
                    <a:pt x="3106" y="162"/>
                  </a:lnTo>
                  <a:lnTo>
                    <a:pt x="3106" y="162"/>
                  </a:lnTo>
                  <a:lnTo>
                    <a:pt x="3106" y="164"/>
                  </a:lnTo>
                  <a:lnTo>
                    <a:pt x="3108" y="165"/>
                  </a:lnTo>
                  <a:lnTo>
                    <a:pt x="3108" y="167"/>
                  </a:lnTo>
                  <a:lnTo>
                    <a:pt x="3110" y="169"/>
                  </a:lnTo>
                  <a:lnTo>
                    <a:pt x="3111" y="169"/>
                  </a:lnTo>
                  <a:lnTo>
                    <a:pt x="3114" y="169"/>
                  </a:lnTo>
                  <a:lnTo>
                    <a:pt x="3116" y="170"/>
                  </a:lnTo>
                  <a:lnTo>
                    <a:pt x="3118" y="170"/>
                  </a:lnTo>
                  <a:lnTo>
                    <a:pt x="3119" y="170"/>
                  </a:lnTo>
                  <a:lnTo>
                    <a:pt x="3121" y="170"/>
                  </a:lnTo>
                  <a:lnTo>
                    <a:pt x="3123" y="172"/>
                  </a:lnTo>
                  <a:lnTo>
                    <a:pt x="3123" y="174"/>
                  </a:lnTo>
                  <a:lnTo>
                    <a:pt x="3123" y="174"/>
                  </a:lnTo>
                  <a:lnTo>
                    <a:pt x="3126" y="175"/>
                  </a:lnTo>
                  <a:lnTo>
                    <a:pt x="3128" y="177"/>
                  </a:lnTo>
                  <a:lnTo>
                    <a:pt x="3131" y="177"/>
                  </a:lnTo>
                  <a:lnTo>
                    <a:pt x="3134" y="177"/>
                  </a:lnTo>
                  <a:lnTo>
                    <a:pt x="3136" y="175"/>
                  </a:lnTo>
                  <a:lnTo>
                    <a:pt x="3137" y="172"/>
                  </a:lnTo>
                  <a:lnTo>
                    <a:pt x="3137" y="165"/>
                  </a:lnTo>
                  <a:lnTo>
                    <a:pt x="3137" y="165"/>
                  </a:lnTo>
                  <a:lnTo>
                    <a:pt x="3136" y="164"/>
                  </a:lnTo>
                  <a:lnTo>
                    <a:pt x="3134" y="162"/>
                  </a:lnTo>
                  <a:lnTo>
                    <a:pt x="3134" y="162"/>
                  </a:lnTo>
                  <a:lnTo>
                    <a:pt x="3133" y="161"/>
                  </a:lnTo>
                  <a:lnTo>
                    <a:pt x="3133" y="161"/>
                  </a:lnTo>
                  <a:lnTo>
                    <a:pt x="3131" y="159"/>
                  </a:lnTo>
                  <a:lnTo>
                    <a:pt x="3129" y="159"/>
                  </a:lnTo>
                  <a:lnTo>
                    <a:pt x="3128" y="159"/>
                  </a:lnTo>
                  <a:lnTo>
                    <a:pt x="3126" y="159"/>
                  </a:lnTo>
                  <a:lnTo>
                    <a:pt x="3121" y="159"/>
                  </a:lnTo>
                  <a:lnTo>
                    <a:pt x="3118" y="159"/>
                  </a:lnTo>
                  <a:lnTo>
                    <a:pt x="3114" y="159"/>
                  </a:lnTo>
                  <a:lnTo>
                    <a:pt x="3113" y="159"/>
                  </a:lnTo>
                  <a:lnTo>
                    <a:pt x="3113" y="157"/>
                  </a:lnTo>
                  <a:lnTo>
                    <a:pt x="3111" y="156"/>
                  </a:lnTo>
                  <a:lnTo>
                    <a:pt x="3111" y="154"/>
                  </a:lnTo>
                  <a:lnTo>
                    <a:pt x="3110" y="152"/>
                  </a:lnTo>
                  <a:lnTo>
                    <a:pt x="3110" y="149"/>
                  </a:lnTo>
                  <a:lnTo>
                    <a:pt x="3110" y="146"/>
                  </a:lnTo>
                  <a:lnTo>
                    <a:pt x="3110" y="143"/>
                  </a:lnTo>
                  <a:lnTo>
                    <a:pt x="3110" y="141"/>
                  </a:lnTo>
                  <a:lnTo>
                    <a:pt x="3108" y="141"/>
                  </a:lnTo>
                  <a:lnTo>
                    <a:pt x="3106" y="141"/>
                  </a:lnTo>
                  <a:lnTo>
                    <a:pt x="3106" y="139"/>
                  </a:lnTo>
                  <a:lnTo>
                    <a:pt x="3105" y="138"/>
                  </a:lnTo>
                  <a:lnTo>
                    <a:pt x="3103" y="136"/>
                  </a:lnTo>
                  <a:lnTo>
                    <a:pt x="3101" y="134"/>
                  </a:lnTo>
                  <a:lnTo>
                    <a:pt x="3100" y="131"/>
                  </a:lnTo>
                  <a:lnTo>
                    <a:pt x="3101" y="129"/>
                  </a:lnTo>
                  <a:lnTo>
                    <a:pt x="3103" y="126"/>
                  </a:lnTo>
                  <a:lnTo>
                    <a:pt x="3105" y="126"/>
                  </a:lnTo>
                  <a:lnTo>
                    <a:pt x="3121" y="126"/>
                  </a:lnTo>
                  <a:lnTo>
                    <a:pt x="3123" y="125"/>
                  </a:lnTo>
                  <a:lnTo>
                    <a:pt x="3124" y="123"/>
                  </a:lnTo>
                  <a:lnTo>
                    <a:pt x="3124" y="121"/>
                  </a:lnTo>
                  <a:lnTo>
                    <a:pt x="3124" y="121"/>
                  </a:lnTo>
                  <a:lnTo>
                    <a:pt x="3124" y="120"/>
                  </a:lnTo>
                  <a:lnTo>
                    <a:pt x="3126" y="120"/>
                  </a:lnTo>
                  <a:lnTo>
                    <a:pt x="3128" y="120"/>
                  </a:lnTo>
                  <a:lnTo>
                    <a:pt x="3129" y="120"/>
                  </a:lnTo>
                  <a:lnTo>
                    <a:pt x="3131" y="120"/>
                  </a:lnTo>
                  <a:lnTo>
                    <a:pt x="3146" y="120"/>
                  </a:lnTo>
                  <a:lnTo>
                    <a:pt x="3147" y="120"/>
                  </a:lnTo>
                  <a:lnTo>
                    <a:pt x="3149" y="118"/>
                  </a:lnTo>
                  <a:lnTo>
                    <a:pt x="3151" y="118"/>
                  </a:lnTo>
                  <a:lnTo>
                    <a:pt x="3152" y="118"/>
                  </a:lnTo>
                  <a:lnTo>
                    <a:pt x="3155" y="118"/>
                  </a:lnTo>
                  <a:lnTo>
                    <a:pt x="3159" y="118"/>
                  </a:lnTo>
                  <a:lnTo>
                    <a:pt x="3162" y="116"/>
                  </a:lnTo>
                  <a:lnTo>
                    <a:pt x="3164" y="116"/>
                  </a:lnTo>
                  <a:lnTo>
                    <a:pt x="3167" y="116"/>
                  </a:lnTo>
                  <a:lnTo>
                    <a:pt x="3169" y="118"/>
                  </a:lnTo>
                  <a:lnTo>
                    <a:pt x="3170" y="118"/>
                  </a:lnTo>
                  <a:lnTo>
                    <a:pt x="3170" y="120"/>
                  </a:lnTo>
                  <a:lnTo>
                    <a:pt x="3173" y="120"/>
                  </a:lnTo>
                  <a:lnTo>
                    <a:pt x="3175" y="120"/>
                  </a:lnTo>
                  <a:lnTo>
                    <a:pt x="3177" y="120"/>
                  </a:lnTo>
                  <a:lnTo>
                    <a:pt x="3178" y="118"/>
                  </a:lnTo>
                  <a:lnTo>
                    <a:pt x="3180" y="118"/>
                  </a:lnTo>
                  <a:lnTo>
                    <a:pt x="3182" y="116"/>
                  </a:lnTo>
                  <a:lnTo>
                    <a:pt x="3182" y="115"/>
                  </a:lnTo>
                  <a:lnTo>
                    <a:pt x="3183" y="115"/>
                  </a:lnTo>
                  <a:lnTo>
                    <a:pt x="3185" y="113"/>
                  </a:lnTo>
                  <a:lnTo>
                    <a:pt x="3187" y="113"/>
                  </a:lnTo>
                  <a:lnTo>
                    <a:pt x="3188" y="113"/>
                  </a:lnTo>
                  <a:lnTo>
                    <a:pt x="3191" y="113"/>
                  </a:lnTo>
                  <a:lnTo>
                    <a:pt x="3198" y="113"/>
                  </a:lnTo>
                  <a:lnTo>
                    <a:pt x="3203" y="115"/>
                  </a:lnTo>
                  <a:lnTo>
                    <a:pt x="3206" y="115"/>
                  </a:lnTo>
                  <a:lnTo>
                    <a:pt x="3206" y="113"/>
                  </a:lnTo>
                  <a:lnTo>
                    <a:pt x="3208" y="113"/>
                  </a:lnTo>
                  <a:lnTo>
                    <a:pt x="3208" y="111"/>
                  </a:lnTo>
                  <a:lnTo>
                    <a:pt x="3208" y="108"/>
                  </a:lnTo>
                  <a:lnTo>
                    <a:pt x="3208" y="107"/>
                  </a:lnTo>
                  <a:lnTo>
                    <a:pt x="3208" y="105"/>
                  </a:lnTo>
                  <a:lnTo>
                    <a:pt x="3206" y="105"/>
                  </a:lnTo>
                  <a:lnTo>
                    <a:pt x="3205" y="103"/>
                  </a:lnTo>
                  <a:lnTo>
                    <a:pt x="3201" y="103"/>
                  </a:lnTo>
                  <a:lnTo>
                    <a:pt x="3198" y="102"/>
                  </a:lnTo>
                  <a:lnTo>
                    <a:pt x="3196" y="102"/>
                  </a:lnTo>
                  <a:lnTo>
                    <a:pt x="3195" y="100"/>
                  </a:lnTo>
                  <a:lnTo>
                    <a:pt x="3193" y="98"/>
                  </a:lnTo>
                  <a:lnTo>
                    <a:pt x="3191" y="97"/>
                  </a:lnTo>
                  <a:lnTo>
                    <a:pt x="3191" y="93"/>
                  </a:lnTo>
                  <a:lnTo>
                    <a:pt x="3191" y="92"/>
                  </a:lnTo>
                  <a:lnTo>
                    <a:pt x="3193" y="92"/>
                  </a:lnTo>
                  <a:lnTo>
                    <a:pt x="3195" y="90"/>
                  </a:lnTo>
                  <a:lnTo>
                    <a:pt x="3198" y="90"/>
                  </a:lnTo>
                  <a:lnTo>
                    <a:pt x="3201" y="89"/>
                  </a:lnTo>
                  <a:lnTo>
                    <a:pt x="3203" y="89"/>
                  </a:lnTo>
                  <a:lnTo>
                    <a:pt x="3205" y="89"/>
                  </a:lnTo>
                  <a:lnTo>
                    <a:pt x="3206" y="89"/>
                  </a:lnTo>
                  <a:lnTo>
                    <a:pt x="3208" y="89"/>
                  </a:lnTo>
                  <a:lnTo>
                    <a:pt x="3209" y="89"/>
                  </a:lnTo>
                  <a:lnTo>
                    <a:pt x="3211" y="89"/>
                  </a:lnTo>
                  <a:lnTo>
                    <a:pt x="3213" y="87"/>
                  </a:lnTo>
                  <a:lnTo>
                    <a:pt x="3213" y="85"/>
                  </a:lnTo>
                  <a:lnTo>
                    <a:pt x="3213" y="84"/>
                  </a:lnTo>
                  <a:lnTo>
                    <a:pt x="3213" y="80"/>
                  </a:lnTo>
                  <a:lnTo>
                    <a:pt x="3214" y="79"/>
                  </a:lnTo>
                  <a:lnTo>
                    <a:pt x="3216" y="79"/>
                  </a:lnTo>
                  <a:lnTo>
                    <a:pt x="3219" y="75"/>
                  </a:lnTo>
                  <a:lnTo>
                    <a:pt x="3223" y="75"/>
                  </a:lnTo>
                  <a:lnTo>
                    <a:pt x="3226" y="74"/>
                  </a:lnTo>
                  <a:lnTo>
                    <a:pt x="3229" y="74"/>
                  </a:lnTo>
                  <a:lnTo>
                    <a:pt x="3232" y="74"/>
                  </a:lnTo>
                  <a:lnTo>
                    <a:pt x="3234" y="74"/>
                  </a:lnTo>
                  <a:lnTo>
                    <a:pt x="3237" y="74"/>
                  </a:lnTo>
                  <a:lnTo>
                    <a:pt x="3239" y="72"/>
                  </a:lnTo>
                  <a:lnTo>
                    <a:pt x="3239" y="71"/>
                  </a:lnTo>
                  <a:lnTo>
                    <a:pt x="3241" y="71"/>
                  </a:lnTo>
                  <a:lnTo>
                    <a:pt x="3244" y="69"/>
                  </a:lnTo>
                  <a:lnTo>
                    <a:pt x="3247" y="67"/>
                  </a:lnTo>
                  <a:lnTo>
                    <a:pt x="3249" y="66"/>
                  </a:lnTo>
                  <a:lnTo>
                    <a:pt x="3249" y="64"/>
                  </a:lnTo>
                  <a:lnTo>
                    <a:pt x="3252" y="64"/>
                  </a:lnTo>
                  <a:lnTo>
                    <a:pt x="3257" y="64"/>
                  </a:lnTo>
                  <a:lnTo>
                    <a:pt x="3259" y="64"/>
                  </a:lnTo>
                  <a:lnTo>
                    <a:pt x="3260" y="64"/>
                  </a:lnTo>
                  <a:lnTo>
                    <a:pt x="3260" y="64"/>
                  </a:lnTo>
                  <a:lnTo>
                    <a:pt x="3260" y="66"/>
                  </a:lnTo>
                  <a:lnTo>
                    <a:pt x="3262" y="67"/>
                  </a:lnTo>
                  <a:lnTo>
                    <a:pt x="3263" y="67"/>
                  </a:lnTo>
                  <a:lnTo>
                    <a:pt x="3265" y="67"/>
                  </a:lnTo>
                  <a:lnTo>
                    <a:pt x="3267" y="67"/>
                  </a:lnTo>
                  <a:lnTo>
                    <a:pt x="3267" y="66"/>
                  </a:lnTo>
                  <a:lnTo>
                    <a:pt x="3268" y="64"/>
                  </a:lnTo>
                  <a:lnTo>
                    <a:pt x="3270" y="64"/>
                  </a:lnTo>
                  <a:lnTo>
                    <a:pt x="3272" y="64"/>
                  </a:lnTo>
                  <a:lnTo>
                    <a:pt x="3275" y="62"/>
                  </a:lnTo>
                  <a:lnTo>
                    <a:pt x="3278" y="61"/>
                  </a:lnTo>
                  <a:lnTo>
                    <a:pt x="3281" y="59"/>
                  </a:lnTo>
                  <a:lnTo>
                    <a:pt x="3285" y="57"/>
                  </a:lnTo>
                  <a:lnTo>
                    <a:pt x="3286" y="56"/>
                  </a:lnTo>
                  <a:lnTo>
                    <a:pt x="3290" y="56"/>
                  </a:lnTo>
                  <a:lnTo>
                    <a:pt x="3306" y="56"/>
                  </a:lnTo>
                  <a:lnTo>
                    <a:pt x="3309" y="56"/>
                  </a:lnTo>
                  <a:lnTo>
                    <a:pt x="3311" y="54"/>
                  </a:lnTo>
                  <a:lnTo>
                    <a:pt x="3313" y="54"/>
                  </a:lnTo>
                  <a:lnTo>
                    <a:pt x="3313" y="54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8"/>
                  </a:lnTo>
                  <a:lnTo>
                    <a:pt x="3314" y="48"/>
                  </a:lnTo>
                  <a:lnTo>
                    <a:pt x="3314" y="46"/>
                  </a:lnTo>
                  <a:lnTo>
                    <a:pt x="3316" y="44"/>
                  </a:lnTo>
                  <a:lnTo>
                    <a:pt x="3316" y="43"/>
                  </a:lnTo>
                  <a:lnTo>
                    <a:pt x="3317" y="43"/>
                  </a:lnTo>
                  <a:lnTo>
                    <a:pt x="3319" y="41"/>
                  </a:lnTo>
                  <a:lnTo>
                    <a:pt x="3321" y="41"/>
                  </a:lnTo>
                  <a:lnTo>
                    <a:pt x="3322" y="41"/>
                  </a:lnTo>
                  <a:lnTo>
                    <a:pt x="3324" y="41"/>
                  </a:lnTo>
                  <a:lnTo>
                    <a:pt x="3327" y="41"/>
                  </a:lnTo>
                  <a:lnTo>
                    <a:pt x="3329" y="43"/>
                  </a:lnTo>
                  <a:lnTo>
                    <a:pt x="3331" y="43"/>
                  </a:lnTo>
                  <a:lnTo>
                    <a:pt x="3334" y="43"/>
                  </a:lnTo>
                  <a:lnTo>
                    <a:pt x="3339" y="43"/>
                  </a:lnTo>
                  <a:lnTo>
                    <a:pt x="3342" y="43"/>
                  </a:lnTo>
                  <a:lnTo>
                    <a:pt x="3345" y="43"/>
                  </a:lnTo>
                  <a:lnTo>
                    <a:pt x="3349" y="44"/>
                  </a:lnTo>
                  <a:lnTo>
                    <a:pt x="3350" y="44"/>
                  </a:lnTo>
                  <a:lnTo>
                    <a:pt x="3350" y="46"/>
                  </a:lnTo>
                  <a:lnTo>
                    <a:pt x="3350" y="48"/>
                  </a:lnTo>
                  <a:lnTo>
                    <a:pt x="3352" y="49"/>
                  </a:lnTo>
                  <a:lnTo>
                    <a:pt x="3353" y="49"/>
                  </a:lnTo>
                  <a:lnTo>
                    <a:pt x="3355" y="51"/>
                  </a:lnTo>
                  <a:lnTo>
                    <a:pt x="3357" y="51"/>
                  </a:lnTo>
                  <a:lnTo>
                    <a:pt x="3360" y="51"/>
                  </a:lnTo>
                  <a:lnTo>
                    <a:pt x="3363" y="51"/>
                  </a:lnTo>
                  <a:lnTo>
                    <a:pt x="3367" y="51"/>
                  </a:lnTo>
                  <a:lnTo>
                    <a:pt x="3368" y="51"/>
                  </a:lnTo>
                  <a:lnTo>
                    <a:pt x="3371" y="51"/>
                  </a:lnTo>
                  <a:lnTo>
                    <a:pt x="3373" y="49"/>
                  </a:lnTo>
                  <a:lnTo>
                    <a:pt x="3375" y="49"/>
                  </a:lnTo>
                  <a:lnTo>
                    <a:pt x="3376" y="48"/>
                  </a:lnTo>
                  <a:lnTo>
                    <a:pt x="3376" y="46"/>
                  </a:lnTo>
                  <a:lnTo>
                    <a:pt x="3376" y="44"/>
                  </a:lnTo>
                  <a:lnTo>
                    <a:pt x="3376" y="43"/>
                  </a:lnTo>
                  <a:lnTo>
                    <a:pt x="3376" y="43"/>
                  </a:lnTo>
                  <a:lnTo>
                    <a:pt x="3380" y="41"/>
                  </a:lnTo>
                  <a:lnTo>
                    <a:pt x="3381" y="41"/>
                  </a:lnTo>
                  <a:lnTo>
                    <a:pt x="3385" y="41"/>
                  </a:lnTo>
                  <a:lnTo>
                    <a:pt x="3385" y="39"/>
                  </a:lnTo>
                  <a:lnTo>
                    <a:pt x="3386" y="38"/>
                  </a:lnTo>
                  <a:lnTo>
                    <a:pt x="3386" y="35"/>
                  </a:lnTo>
                  <a:lnTo>
                    <a:pt x="3417" y="35"/>
                  </a:lnTo>
                  <a:lnTo>
                    <a:pt x="3417" y="31"/>
                  </a:lnTo>
                  <a:lnTo>
                    <a:pt x="3416" y="30"/>
                  </a:lnTo>
                  <a:lnTo>
                    <a:pt x="3414" y="30"/>
                  </a:lnTo>
                  <a:lnTo>
                    <a:pt x="3414" y="28"/>
                  </a:lnTo>
                  <a:lnTo>
                    <a:pt x="3412" y="26"/>
                  </a:lnTo>
                  <a:lnTo>
                    <a:pt x="3417" y="25"/>
                  </a:lnTo>
                  <a:lnTo>
                    <a:pt x="3419" y="23"/>
                  </a:lnTo>
                  <a:lnTo>
                    <a:pt x="3421" y="21"/>
                  </a:lnTo>
                  <a:lnTo>
                    <a:pt x="3422" y="20"/>
                  </a:lnTo>
                  <a:lnTo>
                    <a:pt x="3422" y="18"/>
                  </a:lnTo>
                  <a:lnTo>
                    <a:pt x="3422" y="17"/>
                  </a:lnTo>
                  <a:lnTo>
                    <a:pt x="3422" y="15"/>
                  </a:lnTo>
                  <a:lnTo>
                    <a:pt x="3422" y="13"/>
                  </a:lnTo>
                  <a:lnTo>
                    <a:pt x="3422" y="12"/>
                  </a:lnTo>
                  <a:lnTo>
                    <a:pt x="3424" y="10"/>
                  </a:lnTo>
                  <a:lnTo>
                    <a:pt x="3426" y="8"/>
                  </a:lnTo>
                  <a:lnTo>
                    <a:pt x="3427" y="7"/>
                  </a:lnTo>
                  <a:lnTo>
                    <a:pt x="3429" y="7"/>
                  </a:lnTo>
                  <a:lnTo>
                    <a:pt x="3430" y="7"/>
                  </a:lnTo>
                  <a:lnTo>
                    <a:pt x="3434" y="5"/>
                  </a:lnTo>
                  <a:lnTo>
                    <a:pt x="3437" y="3"/>
                  </a:lnTo>
                  <a:lnTo>
                    <a:pt x="3440" y="3"/>
                  </a:lnTo>
                  <a:lnTo>
                    <a:pt x="3444" y="3"/>
                  </a:lnTo>
                  <a:lnTo>
                    <a:pt x="3447" y="2"/>
                  </a:lnTo>
                  <a:lnTo>
                    <a:pt x="3450" y="0"/>
                  </a:lnTo>
                  <a:lnTo>
                    <a:pt x="3452" y="0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884488" y="1358900"/>
              <a:ext cx="5500688" cy="398463"/>
            </a:xfrm>
            <a:custGeom>
              <a:avLst/>
              <a:gdLst>
                <a:gd name="T0" fmla="*/ 486 w 3465"/>
                <a:gd name="T1" fmla="*/ 190 h 251"/>
                <a:gd name="T2" fmla="*/ 320 w 3465"/>
                <a:gd name="T3" fmla="*/ 190 h 251"/>
                <a:gd name="T4" fmla="*/ 3463 w 3465"/>
                <a:gd name="T5" fmla="*/ 177 h 251"/>
                <a:gd name="T6" fmla="*/ 144 w 3465"/>
                <a:gd name="T7" fmla="*/ 169 h 251"/>
                <a:gd name="T8" fmla="*/ 270 w 3465"/>
                <a:gd name="T9" fmla="*/ 149 h 251"/>
                <a:gd name="T10" fmla="*/ 3398 w 3465"/>
                <a:gd name="T11" fmla="*/ 144 h 251"/>
                <a:gd name="T12" fmla="*/ 3398 w 3465"/>
                <a:gd name="T13" fmla="*/ 174 h 251"/>
                <a:gd name="T14" fmla="*/ 3357 w 3465"/>
                <a:gd name="T15" fmla="*/ 167 h 251"/>
                <a:gd name="T16" fmla="*/ 2119 w 3465"/>
                <a:gd name="T17" fmla="*/ 130 h 251"/>
                <a:gd name="T18" fmla="*/ 2170 w 3465"/>
                <a:gd name="T19" fmla="*/ 154 h 251"/>
                <a:gd name="T20" fmla="*/ 2193 w 3465"/>
                <a:gd name="T21" fmla="*/ 205 h 251"/>
                <a:gd name="T22" fmla="*/ 2150 w 3465"/>
                <a:gd name="T23" fmla="*/ 175 h 251"/>
                <a:gd name="T24" fmla="*/ 2106 w 3465"/>
                <a:gd name="T25" fmla="*/ 215 h 251"/>
                <a:gd name="T26" fmla="*/ 2064 w 3465"/>
                <a:gd name="T27" fmla="*/ 195 h 251"/>
                <a:gd name="T28" fmla="*/ 2059 w 3465"/>
                <a:gd name="T29" fmla="*/ 190 h 251"/>
                <a:gd name="T30" fmla="*/ 2075 w 3465"/>
                <a:gd name="T31" fmla="*/ 164 h 251"/>
                <a:gd name="T32" fmla="*/ 2026 w 3465"/>
                <a:gd name="T33" fmla="*/ 164 h 251"/>
                <a:gd name="T34" fmla="*/ 2024 w 3465"/>
                <a:gd name="T35" fmla="*/ 157 h 251"/>
                <a:gd name="T36" fmla="*/ 2044 w 3465"/>
                <a:gd name="T37" fmla="*/ 120 h 251"/>
                <a:gd name="T38" fmla="*/ 2085 w 3465"/>
                <a:gd name="T39" fmla="*/ 144 h 251"/>
                <a:gd name="T40" fmla="*/ 3247 w 3465"/>
                <a:gd name="T41" fmla="*/ 131 h 251"/>
                <a:gd name="T42" fmla="*/ 3326 w 3465"/>
                <a:gd name="T43" fmla="*/ 117 h 251"/>
                <a:gd name="T44" fmla="*/ 3339 w 3465"/>
                <a:gd name="T45" fmla="*/ 156 h 251"/>
                <a:gd name="T46" fmla="*/ 3265 w 3465"/>
                <a:gd name="T47" fmla="*/ 123 h 251"/>
                <a:gd name="T48" fmla="*/ 2728 w 3465"/>
                <a:gd name="T49" fmla="*/ 115 h 251"/>
                <a:gd name="T50" fmla="*/ 2705 w 3465"/>
                <a:gd name="T51" fmla="*/ 110 h 251"/>
                <a:gd name="T52" fmla="*/ 2216 w 3465"/>
                <a:gd name="T53" fmla="*/ 100 h 251"/>
                <a:gd name="T54" fmla="*/ 2226 w 3465"/>
                <a:gd name="T55" fmla="*/ 136 h 251"/>
                <a:gd name="T56" fmla="*/ 2165 w 3465"/>
                <a:gd name="T57" fmla="*/ 120 h 251"/>
                <a:gd name="T58" fmla="*/ 2168 w 3465"/>
                <a:gd name="T59" fmla="*/ 103 h 251"/>
                <a:gd name="T60" fmla="*/ 2609 w 3465"/>
                <a:gd name="T61" fmla="*/ 102 h 251"/>
                <a:gd name="T62" fmla="*/ 2565 w 3465"/>
                <a:gd name="T63" fmla="*/ 95 h 251"/>
                <a:gd name="T64" fmla="*/ 2565 w 3465"/>
                <a:gd name="T65" fmla="*/ 89 h 251"/>
                <a:gd name="T66" fmla="*/ 2779 w 3465"/>
                <a:gd name="T67" fmla="*/ 99 h 251"/>
                <a:gd name="T68" fmla="*/ 2758 w 3465"/>
                <a:gd name="T69" fmla="*/ 81 h 251"/>
                <a:gd name="T70" fmla="*/ 2795 w 3465"/>
                <a:gd name="T71" fmla="*/ 92 h 251"/>
                <a:gd name="T72" fmla="*/ 3314 w 3465"/>
                <a:gd name="T73" fmla="*/ 85 h 251"/>
                <a:gd name="T74" fmla="*/ 3260 w 3465"/>
                <a:gd name="T75" fmla="*/ 115 h 251"/>
                <a:gd name="T76" fmla="*/ 3246 w 3465"/>
                <a:gd name="T77" fmla="*/ 84 h 251"/>
                <a:gd name="T78" fmla="*/ 3218 w 3465"/>
                <a:gd name="T79" fmla="*/ 82 h 251"/>
                <a:gd name="T80" fmla="*/ 505 w 3465"/>
                <a:gd name="T81" fmla="*/ 97 h 251"/>
                <a:gd name="T82" fmla="*/ 520 w 3465"/>
                <a:gd name="T83" fmla="*/ 149 h 251"/>
                <a:gd name="T84" fmla="*/ 424 w 3465"/>
                <a:gd name="T85" fmla="*/ 94 h 251"/>
                <a:gd name="T86" fmla="*/ 2715 w 3465"/>
                <a:gd name="T87" fmla="*/ 72 h 251"/>
                <a:gd name="T88" fmla="*/ 2702 w 3465"/>
                <a:gd name="T89" fmla="*/ 94 h 251"/>
                <a:gd name="T90" fmla="*/ 2642 w 3465"/>
                <a:gd name="T91" fmla="*/ 102 h 251"/>
                <a:gd name="T92" fmla="*/ 2699 w 3465"/>
                <a:gd name="T93" fmla="*/ 74 h 251"/>
                <a:gd name="T94" fmla="*/ 866 w 3465"/>
                <a:gd name="T95" fmla="*/ 13 h 251"/>
                <a:gd name="T96" fmla="*/ 830 w 3465"/>
                <a:gd name="T97" fmla="*/ 63 h 251"/>
                <a:gd name="T98" fmla="*/ 810 w 3465"/>
                <a:gd name="T99" fmla="*/ 95 h 251"/>
                <a:gd name="T100" fmla="*/ 676 w 3465"/>
                <a:gd name="T101" fmla="*/ 149 h 251"/>
                <a:gd name="T102" fmla="*/ 699 w 3465"/>
                <a:gd name="T103" fmla="*/ 184 h 251"/>
                <a:gd name="T104" fmla="*/ 605 w 3465"/>
                <a:gd name="T105" fmla="*/ 230 h 251"/>
                <a:gd name="T106" fmla="*/ 515 w 3465"/>
                <a:gd name="T107" fmla="*/ 207 h 251"/>
                <a:gd name="T108" fmla="*/ 582 w 3465"/>
                <a:gd name="T109" fmla="*/ 192 h 251"/>
                <a:gd name="T110" fmla="*/ 579 w 3465"/>
                <a:gd name="T111" fmla="*/ 107 h 251"/>
                <a:gd name="T112" fmla="*/ 682 w 3465"/>
                <a:gd name="T113" fmla="*/ 82 h 251"/>
                <a:gd name="T114" fmla="*/ 576 w 3465"/>
                <a:gd name="T115" fmla="*/ 99 h 251"/>
                <a:gd name="T116" fmla="*/ 499 w 3465"/>
                <a:gd name="T117" fmla="*/ 48 h 251"/>
                <a:gd name="T118" fmla="*/ 602 w 3465"/>
                <a:gd name="T119" fmla="*/ 41 h 251"/>
                <a:gd name="T120" fmla="*/ 622 w 3465"/>
                <a:gd name="T121" fmla="*/ 15 h 251"/>
                <a:gd name="T122" fmla="*/ 741 w 3465"/>
                <a:gd name="T123" fmla="*/ 1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65" h="251">
                  <a:moveTo>
                    <a:pt x="88" y="195"/>
                  </a:moveTo>
                  <a:lnTo>
                    <a:pt x="106" y="198"/>
                  </a:lnTo>
                  <a:lnTo>
                    <a:pt x="101" y="208"/>
                  </a:lnTo>
                  <a:lnTo>
                    <a:pt x="96" y="223"/>
                  </a:lnTo>
                  <a:lnTo>
                    <a:pt x="83" y="228"/>
                  </a:lnTo>
                  <a:lnTo>
                    <a:pt x="75" y="231"/>
                  </a:lnTo>
                  <a:lnTo>
                    <a:pt x="68" y="221"/>
                  </a:lnTo>
                  <a:lnTo>
                    <a:pt x="60" y="228"/>
                  </a:lnTo>
                  <a:lnTo>
                    <a:pt x="57" y="236"/>
                  </a:lnTo>
                  <a:lnTo>
                    <a:pt x="47" y="238"/>
                  </a:lnTo>
                  <a:lnTo>
                    <a:pt x="45" y="244"/>
                  </a:lnTo>
                  <a:lnTo>
                    <a:pt x="36" y="249"/>
                  </a:lnTo>
                  <a:lnTo>
                    <a:pt x="27" y="243"/>
                  </a:lnTo>
                  <a:lnTo>
                    <a:pt x="21" y="251"/>
                  </a:lnTo>
                  <a:lnTo>
                    <a:pt x="5" y="244"/>
                  </a:lnTo>
                  <a:lnTo>
                    <a:pt x="0" y="234"/>
                  </a:lnTo>
                  <a:lnTo>
                    <a:pt x="13" y="230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29" y="228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7" y="220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2" y="213"/>
                  </a:lnTo>
                  <a:lnTo>
                    <a:pt x="44" y="210"/>
                  </a:lnTo>
                  <a:lnTo>
                    <a:pt x="45" y="207"/>
                  </a:lnTo>
                  <a:lnTo>
                    <a:pt x="49" y="203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62" y="202"/>
                  </a:lnTo>
                  <a:lnTo>
                    <a:pt x="80" y="202"/>
                  </a:lnTo>
                  <a:lnTo>
                    <a:pt x="88" y="195"/>
                  </a:lnTo>
                  <a:close/>
                  <a:moveTo>
                    <a:pt x="486" y="190"/>
                  </a:moveTo>
                  <a:lnTo>
                    <a:pt x="487" y="192"/>
                  </a:lnTo>
                  <a:lnTo>
                    <a:pt x="491" y="193"/>
                  </a:lnTo>
                  <a:lnTo>
                    <a:pt x="492" y="197"/>
                  </a:lnTo>
                  <a:lnTo>
                    <a:pt x="494" y="198"/>
                  </a:lnTo>
                  <a:lnTo>
                    <a:pt x="496" y="200"/>
                  </a:lnTo>
                  <a:lnTo>
                    <a:pt x="497" y="202"/>
                  </a:lnTo>
                  <a:lnTo>
                    <a:pt x="484" y="207"/>
                  </a:lnTo>
                  <a:lnTo>
                    <a:pt x="461" y="203"/>
                  </a:lnTo>
                  <a:lnTo>
                    <a:pt x="468" y="193"/>
                  </a:lnTo>
                  <a:lnTo>
                    <a:pt x="486" y="190"/>
                  </a:lnTo>
                  <a:close/>
                  <a:moveTo>
                    <a:pt x="411" y="187"/>
                  </a:moveTo>
                  <a:lnTo>
                    <a:pt x="443" y="187"/>
                  </a:lnTo>
                  <a:lnTo>
                    <a:pt x="443" y="195"/>
                  </a:lnTo>
                  <a:lnTo>
                    <a:pt x="432" y="197"/>
                  </a:lnTo>
                  <a:lnTo>
                    <a:pt x="420" y="198"/>
                  </a:lnTo>
                  <a:lnTo>
                    <a:pt x="402" y="200"/>
                  </a:lnTo>
                  <a:lnTo>
                    <a:pt x="402" y="193"/>
                  </a:lnTo>
                  <a:lnTo>
                    <a:pt x="411" y="187"/>
                  </a:lnTo>
                  <a:close/>
                  <a:moveTo>
                    <a:pt x="252" y="185"/>
                  </a:moveTo>
                  <a:lnTo>
                    <a:pt x="263" y="193"/>
                  </a:lnTo>
                  <a:lnTo>
                    <a:pt x="275" y="207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3" y="208"/>
                  </a:lnTo>
                  <a:lnTo>
                    <a:pt x="262" y="207"/>
                  </a:lnTo>
                  <a:lnTo>
                    <a:pt x="258" y="203"/>
                  </a:lnTo>
                  <a:lnTo>
                    <a:pt x="255" y="200"/>
                  </a:lnTo>
                  <a:lnTo>
                    <a:pt x="253" y="198"/>
                  </a:lnTo>
                  <a:lnTo>
                    <a:pt x="252" y="195"/>
                  </a:lnTo>
                  <a:lnTo>
                    <a:pt x="250" y="192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2" y="185"/>
                  </a:lnTo>
                  <a:close/>
                  <a:moveTo>
                    <a:pt x="311" y="184"/>
                  </a:moveTo>
                  <a:lnTo>
                    <a:pt x="320" y="190"/>
                  </a:lnTo>
                  <a:lnTo>
                    <a:pt x="311" y="193"/>
                  </a:lnTo>
                  <a:lnTo>
                    <a:pt x="298" y="193"/>
                  </a:lnTo>
                  <a:lnTo>
                    <a:pt x="296" y="184"/>
                  </a:lnTo>
                  <a:lnTo>
                    <a:pt x="311" y="184"/>
                  </a:lnTo>
                  <a:close/>
                  <a:moveTo>
                    <a:pt x="167" y="179"/>
                  </a:moveTo>
                  <a:lnTo>
                    <a:pt x="194" y="179"/>
                  </a:lnTo>
                  <a:lnTo>
                    <a:pt x="190" y="185"/>
                  </a:lnTo>
                  <a:lnTo>
                    <a:pt x="181" y="187"/>
                  </a:lnTo>
                  <a:lnTo>
                    <a:pt x="190" y="193"/>
                  </a:lnTo>
                  <a:lnTo>
                    <a:pt x="186" y="200"/>
                  </a:lnTo>
                  <a:lnTo>
                    <a:pt x="168" y="200"/>
                  </a:lnTo>
                  <a:lnTo>
                    <a:pt x="160" y="203"/>
                  </a:lnTo>
                  <a:lnTo>
                    <a:pt x="152" y="202"/>
                  </a:lnTo>
                  <a:lnTo>
                    <a:pt x="144" y="189"/>
                  </a:lnTo>
                  <a:lnTo>
                    <a:pt x="154" y="182"/>
                  </a:lnTo>
                  <a:lnTo>
                    <a:pt x="167" y="179"/>
                  </a:lnTo>
                  <a:close/>
                  <a:moveTo>
                    <a:pt x="119" y="174"/>
                  </a:moveTo>
                  <a:lnTo>
                    <a:pt x="131" y="179"/>
                  </a:lnTo>
                  <a:lnTo>
                    <a:pt x="132" y="190"/>
                  </a:lnTo>
                  <a:lnTo>
                    <a:pt x="121" y="189"/>
                  </a:lnTo>
                  <a:lnTo>
                    <a:pt x="114" y="184"/>
                  </a:lnTo>
                  <a:lnTo>
                    <a:pt x="111" y="175"/>
                  </a:lnTo>
                  <a:lnTo>
                    <a:pt x="119" y="174"/>
                  </a:lnTo>
                  <a:close/>
                  <a:moveTo>
                    <a:pt x="3447" y="171"/>
                  </a:moveTo>
                  <a:lnTo>
                    <a:pt x="3449" y="171"/>
                  </a:lnTo>
                  <a:lnTo>
                    <a:pt x="3450" y="172"/>
                  </a:lnTo>
                  <a:lnTo>
                    <a:pt x="3452" y="172"/>
                  </a:lnTo>
                  <a:lnTo>
                    <a:pt x="3455" y="172"/>
                  </a:lnTo>
                  <a:lnTo>
                    <a:pt x="3458" y="174"/>
                  </a:lnTo>
                  <a:lnTo>
                    <a:pt x="3460" y="174"/>
                  </a:lnTo>
                  <a:lnTo>
                    <a:pt x="3462" y="174"/>
                  </a:lnTo>
                  <a:lnTo>
                    <a:pt x="3462" y="175"/>
                  </a:lnTo>
                  <a:lnTo>
                    <a:pt x="3462" y="175"/>
                  </a:lnTo>
                  <a:lnTo>
                    <a:pt x="3462" y="177"/>
                  </a:lnTo>
                  <a:lnTo>
                    <a:pt x="3463" y="177"/>
                  </a:lnTo>
                  <a:lnTo>
                    <a:pt x="3463" y="179"/>
                  </a:lnTo>
                  <a:lnTo>
                    <a:pt x="3465" y="179"/>
                  </a:lnTo>
                  <a:lnTo>
                    <a:pt x="3465" y="180"/>
                  </a:lnTo>
                  <a:lnTo>
                    <a:pt x="3465" y="182"/>
                  </a:lnTo>
                  <a:lnTo>
                    <a:pt x="3462" y="184"/>
                  </a:lnTo>
                  <a:lnTo>
                    <a:pt x="3458" y="184"/>
                  </a:lnTo>
                  <a:lnTo>
                    <a:pt x="3453" y="184"/>
                  </a:lnTo>
                  <a:lnTo>
                    <a:pt x="3450" y="182"/>
                  </a:lnTo>
                  <a:lnTo>
                    <a:pt x="3450" y="182"/>
                  </a:lnTo>
                  <a:lnTo>
                    <a:pt x="3449" y="180"/>
                  </a:lnTo>
                  <a:lnTo>
                    <a:pt x="3449" y="179"/>
                  </a:lnTo>
                  <a:lnTo>
                    <a:pt x="3447" y="179"/>
                  </a:lnTo>
                  <a:lnTo>
                    <a:pt x="3445" y="177"/>
                  </a:lnTo>
                  <a:lnTo>
                    <a:pt x="3444" y="177"/>
                  </a:lnTo>
                  <a:lnTo>
                    <a:pt x="3442" y="177"/>
                  </a:lnTo>
                  <a:lnTo>
                    <a:pt x="3439" y="175"/>
                  </a:lnTo>
                  <a:lnTo>
                    <a:pt x="3439" y="174"/>
                  </a:lnTo>
                  <a:lnTo>
                    <a:pt x="3439" y="172"/>
                  </a:lnTo>
                  <a:lnTo>
                    <a:pt x="3440" y="171"/>
                  </a:lnTo>
                  <a:lnTo>
                    <a:pt x="3442" y="171"/>
                  </a:lnTo>
                  <a:lnTo>
                    <a:pt x="3444" y="171"/>
                  </a:lnTo>
                  <a:lnTo>
                    <a:pt x="3447" y="171"/>
                  </a:lnTo>
                  <a:close/>
                  <a:moveTo>
                    <a:pt x="183" y="156"/>
                  </a:moveTo>
                  <a:lnTo>
                    <a:pt x="183" y="156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9"/>
                  </a:lnTo>
                  <a:lnTo>
                    <a:pt x="194" y="159"/>
                  </a:lnTo>
                  <a:lnTo>
                    <a:pt x="196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9" y="166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44" y="169"/>
                  </a:lnTo>
                  <a:lnTo>
                    <a:pt x="155" y="159"/>
                  </a:lnTo>
                  <a:lnTo>
                    <a:pt x="168" y="156"/>
                  </a:lnTo>
                  <a:lnTo>
                    <a:pt x="183" y="156"/>
                  </a:lnTo>
                  <a:close/>
                  <a:moveTo>
                    <a:pt x="375" y="151"/>
                  </a:moveTo>
                  <a:lnTo>
                    <a:pt x="389" y="161"/>
                  </a:lnTo>
                  <a:lnTo>
                    <a:pt x="407" y="162"/>
                  </a:lnTo>
                  <a:lnTo>
                    <a:pt x="420" y="172"/>
                  </a:lnTo>
                  <a:lnTo>
                    <a:pt x="419" y="177"/>
                  </a:lnTo>
                  <a:lnTo>
                    <a:pt x="406" y="180"/>
                  </a:lnTo>
                  <a:lnTo>
                    <a:pt x="393" y="182"/>
                  </a:lnTo>
                  <a:lnTo>
                    <a:pt x="378" y="179"/>
                  </a:lnTo>
                  <a:lnTo>
                    <a:pt x="373" y="166"/>
                  </a:lnTo>
                  <a:lnTo>
                    <a:pt x="366" y="156"/>
                  </a:lnTo>
                  <a:lnTo>
                    <a:pt x="375" y="151"/>
                  </a:lnTo>
                  <a:close/>
                  <a:moveTo>
                    <a:pt x="289" y="135"/>
                  </a:moveTo>
                  <a:lnTo>
                    <a:pt x="301" y="141"/>
                  </a:lnTo>
                  <a:lnTo>
                    <a:pt x="309" y="148"/>
                  </a:lnTo>
                  <a:lnTo>
                    <a:pt x="319" y="146"/>
                  </a:lnTo>
                  <a:lnTo>
                    <a:pt x="329" y="153"/>
                  </a:lnTo>
                  <a:lnTo>
                    <a:pt x="340" y="156"/>
                  </a:lnTo>
                  <a:lnTo>
                    <a:pt x="343" y="166"/>
                  </a:lnTo>
                  <a:lnTo>
                    <a:pt x="353" y="172"/>
                  </a:lnTo>
                  <a:lnTo>
                    <a:pt x="355" y="182"/>
                  </a:lnTo>
                  <a:lnTo>
                    <a:pt x="352" y="189"/>
                  </a:lnTo>
                  <a:lnTo>
                    <a:pt x="337" y="185"/>
                  </a:lnTo>
                  <a:lnTo>
                    <a:pt x="322" y="174"/>
                  </a:lnTo>
                  <a:lnTo>
                    <a:pt x="304" y="172"/>
                  </a:lnTo>
                  <a:lnTo>
                    <a:pt x="296" y="172"/>
                  </a:lnTo>
                  <a:lnTo>
                    <a:pt x="288" y="175"/>
                  </a:lnTo>
                  <a:lnTo>
                    <a:pt x="281" y="171"/>
                  </a:lnTo>
                  <a:lnTo>
                    <a:pt x="273" y="171"/>
                  </a:lnTo>
                  <a:lnTo>
                    <a:pt x="268" y="162"/>
                  </a:lnTo>
                  <a:lnTo>
                    <a:pt x="281" y="162"/>
                  </a:lnTo>
                  <a:lnTo>
                    <a:pt x="278" y="153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57" y="141"/>
                  </a:lnTo>
                  <a:lnTo>
                    <a:pt x="280" y="136"/>
                  </a:lnTo>
                  <a:lnTo>
                    <a:pt x="289" y="135"/>
                  </a:lnTo>
                  <a:close/>
                  <a:moveTo>
                    <a:pt x="2129" y="135"/>
                  </a:move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5"/>
                  </a:lnTo>
                  <a:close/>
                  <a:moveTo>
                    <a:pt x="2129" y="135"/>
                  </a:moveTo>
                  <a:lnTo>
                    <a:pt x="2129" y="135"/>
                  </a:lnTo>
                  <a:lnTo>
                    <a:pt x="2129" y="135"/>
                  </a:lnTo>
                  <a:lnTo>
                    <a:pt x="2129" y="135"/>
                  </a:lnTo>
                  <a:close/>
                  <a:moveTo>
                    <a:pt x="3383" y="133"/>
                  </a:moveTo>
                  <a:lnTo>
                    <a:pt x="3385" y="133"/>
                  </a:lnTo>
                  <a:lnTo>
                    <a:pt x="3386" y="133"/>
                  </a:lnTo>
                  <a:lnTo>
                    <a:pt x="3388" y="135"/>
                  </a:lnTo>
                  <a:lnTo>
                    <a:pt x="3388" y="136"/>
                  </a:lnTo>
                  <a:lnTo>
                    <a:pt x="3390" y="136"/>
                  </a:lnTo>
                  <a:lnTo>
                    <a:pt x="3391" y="136"/>
                  </a:lnTo>
                  <a:lnTo>
                    <a:pt x="3395" y="138"/>
                  </a:lnTo>
                  <a:lnTo>
                    <a:pt x="3395" y="139"/>
                  </a:lnTo>
                  <a:lnTo>
                    <a:pt x="3395" y="141"/>
                  </a:lnTo>
                  <a:lnTo>
                    <a:pt x="3393" y="143"/>
                  </a:lnTo>
                  <a:lnTo>
                    <a:pt x="3391" y="143"/>
                  </a:lnTo>
                  <a:lnTo>
                    <a:pt x="3390" y="144"/>
                  </a:lnTo>
                  <a:lnTo>
                    <a:pt x="3388" y="146"/>
                  </a:lnTo>
                  <a:lnTo>
                    <a:pt x="3390" y="148"/>
                  </a:lnTo>
                  <a:lnTo>
                    <a:pt x="3391" y="148"/>
                  </a:lnTo>
                  <a:lnTo>
                    <a:pt x="3391" y="149"/>
                  </a:lnTo>
                  <a:lnTo>
                    <a:pt x="3393" y="149"/>
                  </a:lnTo>
                  <a:lnTo>
                    <a:pt x="3395" y="148"/>
                  </a:lnTo>
                  <a:lnTo>
                    <a:pt x="3396" y="146"/>
                  </a:lnTo>
                  <a:lnTo>
                    <a:pt x="3396" y="146"/>
                  </a:lnTo>
                  <a:lnTo>
                    <a:pt x="3398" y="144"/>
                  </a:lnTo>
                  <a:lnTo>
                    <a:pt x="3398" y="143"/>
                  </a:lnTo>
                  <a:lnTo>
                    <a:pt x="3398" y="143"/>
                  </a:lnTo>
                  <a:lnTo>
                    <a:pt x="3399" y="143"/>
                  </a:lnTo>
                  <a:lnTo>
                    <a:pt x="3401" y="143"/>
                  </a:lnTo>
                  <a:lnTo>
                    <a:pt x="3404" y="143"/>
                  </a:lnTo>
                  <a:lnTo>
                    <a:pt x="3408" y="143"/>
                  </a:lnTo>
                  <a:lnTo>
                    <a:pt x="3411" y="144"/>
                  </a:lnTo>
                  <a:lnTo>
                    <a:pt x="3414" y="144"/>
                  </a:lnTo>
                  <a:lnTo>
                    <a:pt x="3416" y="146"/>
                  </a:lnTo>
                  <a:lnTo>
                    <a:pt x="3417" y="146"/>
                  </a:lnTo>
                  <a:lnTo>
                    <a:pt x="3417" y="148"/>
                  </a:lnTo>
                  <a:lnTo>
                    <a:pt x="3417" y="149"/>
                  </a:lnTo>
                  <a:lnTo>
                    <a:pt x="3417" y="153"/>
                  </a:lnTo>
                  <a:lnTo>
                    <a:pt x="3417" y="156"/>
                  </a:lnTo>
                  <a:lnTo>
                    <a:pt x="3431" y="156"/>
                  </a:lnTo>
                  <a:lnTo>
                    <a:pt x="3431" y="161"/>
                  </a:lnTo>
                  <a:lnTo>
                    <a:pt x="3432" y="162"/>
                  </a:lnTo>
                  <a:lnTo>
                    <a:pt x="3432" y="164"/>
                  </a:lnTo>
                  <a:lnTo>
                    <a:pt x="3432" y="166"/>
                  </a:lnTo>
                  <a:lnTo>
                    <a:pt x="3431" y="167"/>
                  </a:lnTo>
                  <a:lnTo>
                    <a:pt x="3431" y="169"/>
                  </a:lnTo>
                  <a:lnTo>
                    <a:pt x="3429" y="171"/>
                  </a:lnTo>
                  <a:lnTo>
                    <a:pt x="3427" y="171"/>
                  </a:lnTo>
                  <a:lnTo>
                    <a:pt x="3424" y="172"/>
                  </a:lnTo>
                  <a:lnTo>
                    <a:pt x="3421" y="171"/>
                  </a:lnTo>
                  <a:lnTo>
                    <a:pt x="3417" y="171"/>
                  </a:lnTo>
                  <a:lnTo>
                    <a:pt x="3416" y="171"/>
                  </a:lnTo>
                  <a:lnTo>
                    <a:pt x="3414" y="171"/>
                  </a:lnTo>
                  <a:lnTo>
                    <a:pt x="3413" y="172"/>
                  </a:lnTo>
                  <a:lnTo>
                    <a:pt x="3411" y="174"/>
                  </a:lnTo>
                  <a:lnTo>
                    <a:pt x="3409" y="174"/>
                  </a:lnTo>
                  <a:lnTo>
                    <a:pt x="3408" y="174"/>
                  </a:lnTo>
                  <a:lnTo>
                    <a:pt x="3404" y="172"/>
                  </a:lnTo>
                  <a:lnTo>
                    <a:pt x="3401" y="174"/>
                  </a:lnTo>
                  <a:lnTo>
                    <a:pt x="3398" y="174"/>
                  </a:lnTo>
                  <a:lnTo>
                    <a:pt x="3396" y="174"/>
                  </a:lnTo>
                  <a:lnTo>
                    <a:pt x="3395" y="174"/>
                  </a:lnTo>
                  <a:lnTo>
                    <a:pt x="3395" y="175"/>
                  </a:lnTo>
                  <a:lnTo>
                    <a:pt x="3393" y="177"/>
                  </a:lnTo>
                  <a:lnTo>
                    <a:pt x="3391" y="177"/>
                  </a:lnTo>
                  <a:lnTo>
                    <a:pt x="3375" y="177"/>
                  </a:lnTo>
                  <a:lnTo>
                    <a:pt x="3373" y="175"/>
                  </a:lnTo>
                  <a:lnTo>
                    <a:pt x="3372" y="175"/>
                  </a:lnTo>
                  <a:lnTo>
                    <a:pt x="3370" y="175"/>
                  </a:lnTo>
                  <a:lnTo>
                    <a:pt x="3367" y="175"/>
                  </a:lnTo>
                  <a:lnTo>
                    <a:pt x="3363" y="177"/>
                  </a:lnTo>
                  <a:lnTo>
                    <a:pt x="3362" y="179"/>
                  </a:lnTo>
                  <a:lnTo>
                    <a:pt x="3362" y="180"/>
                  </a:lnTo>
                  <a:lnTo>
                    <a:pt x="3360" y="182"/>
                  </a:lnTo>
                  <a:lnTo>
                    <a:pt x="3358" y="184"/>
                  </a:lnTo>
                  <a:lnTo>
                    <a:pt x="3355" y="185"/>
                  </a:lnTo>
                  <a:lnTo>
                    <a:pt x="3354" y="187"/>
                  </a:lnTo>
                  <a:lnTo>
                    <a:pt x="3350" y="189"/>
                  </a:lnTo>
                  <a:lnTo>
                    <a:pt x="3349" y="187"/>
                  </a:lnTo>
                  <a:lnTo>
                    <a:pt x="3347" y="185"/>
                  </a:lnTo>
                  <a:lnTo>
                    <a:pt x="3345" y="184"/>
                  </a:lnTo>
                  <a:lnTo>
                    <a:pt x="3344" y="182"/>
                  </a:lnTo>
                  <a:lnTo>
                    <a:pt x="3344" y="180"/>
                  </a:lnTo>
                  <a:lnTo>
                    <a:pt x="3344" y="179"/>
                  </a:lnTo>
                  <a:lnTo>
                    <a:pt x="3344" y="177"/>
                  </a:lnTo>
                  <a:lnTo>
                    <a:pt x="3344" y="174"/>
                  </a:lnTo>
                  <a:lnTo>
                    <a:pt x="3345" y="172"/>
                  </a:lnTo>
                  <a:lnTo>
                    <a:pt x="3345" y="172"/>
                  </a:lnTo>
                  <a:lnTo>
                    <a:pt x="3347" y="171"/>
                  </a:lnTo>
                  <a:lnTo>
                    <a:pt x="3349" y="171"/>
                  </a:lnTo>
                  <a:lnTo>
                    <a:pt x="3352" y="169"/>
                  </a:lnTo>
                  <a:lnTo>
                    <a:pt x="3354" y="169"/>
                  </a:lnTo>
                  <a:lnTo>
                    <a:pt x="3354" y="167"/>
                  </a:lnTo>
                  <a:lnTo>
                    <a:pt x="3355" y="167"/>
                  </a:lnTo>
                  <a:lnTo>
                    <a:pt x="3357" y="167"/>
                  </a:lnTo>
                  <a:lnTo>
                    <a:pt x="3357" y="166"/>
                  </a:lnTo>
                  <a:lnTo>
                    <a:pt x="3358" y="164"/>
                  </a:lnTo>
                  <a:lnTo>
                    <a:pt x="3358" y="161"/>
                  </a:lnTo>
                  <a:lnTo>
                    <a:pt x="3358" y="157"/>
                  </a:lnTo>
                  <a:lnTo>
                    <a:pt x="3357" y="156"/>
                  </a:lnTo>
                  <a:lnTo>
                    <a:pt x="3358" y="154"/>
                  </a:lnTo>
                  <a:lnTo>
                    <a:pt x="3360" y="153"/>
                  </a:lnTo>
                  <a:lnTo>
                    <a:pt x="3362" y="153"/>
                  </a:lnTo>
                  <a:lnTo>
                    <a:pt x="3362" y="151"/>
                  </a:lnTo>
                  <a:lnTo>
                    <a:pt x="3363" y="153"/>
                  </a:lnTo>
                  <a:lnTo>
                    <a:pt x="3363" y="153"/>
                  </a:lnTo>
                  <a:lnTo>
                    <a:pt x="3365" y="151"/>
                  </a:lnTo>
                  <a:lnTo>
                    <a:pt x="3365" y="149"/>
                  </a:lnTo>
                  <a:lnTo>
                    <a:pt x="3367" y="148"/>
                  </a:lnTo>
                  <a:lnTo>
                    <a:pt x="3367" y="146"/>
                  </a:lnTo>
                  <a:lnTo>
                    <a:pt x="3368" y="143"/>
                  </a:lnTo>
                  <a:lnTo>
                    <a:pt x="3370" y="141"/>
                  </a:lnTo>
                  <a:lnTo>
                    <a:pt x="3372" y="139"/>
                  </a:lnTo>
                  <a:lnTo>
                    <a:pt x="3372" y="139"/>
                  </a:lnTo>
                  <a:lnTo>
                    <a:pt x="3373" y="138"/>
                  </a:lnTo>
                  <a:lnTo>
                    <a:pt x="3373" y="136"/>
                  </a:lnTo>
                  <a:lnTo>
                    <a:pt x="3375" y="136"/>
                  </a:lnTo>
                  <a:lnTo>
                    <a:pt x="3377" y="136"/>
                  </a:lnTo>
                  <a:lnTo>
                    <a:pt x="3378" y="136"/>
                  </a:lnTo>
                  <a:lnTo>
                    <a:pt x="3381" y="135"/>
                  </a:lnTo>
                  <a:lnTo>
                    <a:pt x="3381" y="135"/>
                  </a:lnTo>
                  <a:lnTo>
                    <a:pt x="3383" y="133"/>
                  </a:lnTo>
                  <a:lnTo>
                    <a:pt x="3383" y="133"/>
                  </a:lnTo>
                  <a:close/>
                  <a:moveTo>
                    <a:pt x="2093" y="117"/>
                  </a:moveTo>
                  <a:lnTo>
                    <a:pt x="2095" y="117"/>
                  </a:lnTo>
                  <a:lnTo>
                    <a:pt x="2123" y="121"/>
                  </a:lnTo>
                  <a:lnTo>
                    <a:pt x="2123" y="123"/>
                  </a:lnTo>
                  <a:lnTo>
                    <a:pt x="2123" y="125"/>
                  </a:lnTo>
                  <a:lnTo>
                    <a:pt x="2121" y="128"/>
                  </a:lnTo>
                  <a:lnTo>
                    <a:pt x="2119" y="130"/>
                  </a:lnTo>
                  <a:lnTo>
                    <a:pt x="2118" y="131"/>
                  </a:lnTo>
                  <a:lnTo>
                    <a:pt x="2116" y="133"/>
                  </a:lnTo>
                  <a:lnTo>
                    <a:pt x="2116" y="135"/>
                  </a:lnTo>
                  <a:lnTo>
                    <a:pt x="2118" y="136"/>
                  </a:lnTo>
                  <a:lnTo>
                    <a:pt x="2119" y="136"/>
                  </a:lnTo>
                  <a:lnTo>
                    <a:pt x="2123" y="136"/>
                  </a:lnTo>
                  <a:lnTo>
                    <a:pt x="2124" y="136"/>
                  </a:lnTo>
                  <a:lnTo>
                    <a:pt x="2126" y="136"/>
                  </a:lnTo>
                  <a:lnTo>
                    <a:pt x="2129" y="136"/>
                  </a:lnTo>
                  <a:lnTo>
                    <a:pt x="2129" y="144"/>
                  </a:lnTo>
                  <a:lnTo>
                    <a:pt x="2129" y="144"/>
                  </a:lnTo>
                  <a:lnTo>
                    <a:pt x="2131" y="146"/>
                  </a:lnTo>
                  <a:lnTo>
                    <a:pt x="2131" y="146"/>
                  </a:lnTo>
                  <a:lnTo>
                    <a:pt x="2132" y="146"/>
                  </a:lnTo>
                  <a:lnTo>
                    <a:pt x="2134" y="146"/>
                  </a:lnTo>
                  <a:lnTo>
                    <a:pt x="2137" y="148"/>
                  </a:lnTo>
                  <a:lnTo>
                    <a:pt x="2141" y="148"/>
                  </a:lnTo>
                  <a:lnTo>
                    <a:pt x="2142" y="148"/>
                  </a:lnTo>
                  <a:lnTo>
                    <a:pt x="2144" y="146"/>
                  </a:lnTo>
                  <a:lnTo>
                    <a:pt x="2146" y="144"/>
                  </a:lnTo>
                  <a:lnTo>
                    <a:pt x="2147" y="144"/>
                  </a:lnTo>
                  <a:lnTo>
                    <a:pt x="2149" y="144"/>
                  </a:lnTo>
                  <a:lnTo>
                    <a:pt x="2150" y="144"/>
                  </a:lnTo>
                  <a:lnTo>
                    <a:pt x="2152" y="144"/>
                  </a:lnTo>
                  <a:lnTo>
                    <a:pt x="2154" y="144"/>
                  </a:lnTo>
                  <a:lnTo>
                    <a:pt x="2155" y="146"/>
                  </a:lnTo>
                  <a:lnTo>
                    <a:pt x="2157" y="148"/>
                  </a:lnTo>
                  <a:lnTo>
                    <a:pt x="2157" y="149"/>
                  </a:lnTo>
                  <a:lnTo>
                    <a:pt x="2159" y="153"/>
                  </a:lnTo>
                  <a:lnTo>
                    <a:pt x="2160" y="153"/>
                  </a:lnTo>
                  <a:lnTo>
                    <a:pt x="2162" y="154"/>
                  </a:lnTo>
                  <a:lnTo>
                    <a:pt x="2164" y="154"/>
                  </a:lnTo>
                  <a:lnTo>
                    <a:pt x="2165" y="154"/>
                  </a:lnTo>
                  <a:lnTo>
                    <a:pt x="2167" y="154"/>
                  </a:lnTo>
                  <a:lnTo>
                    <a:pt x="2170" y="154"/>
                  </a:lnTo>
                  <a:lnTo>
                    <a:pt x="2172" y="156"/>
                  </a:lnTo>
                  <a:lnTo>
                    <a:pt x="2172" y="157"/>
                  </a:lnTo>
                  <a:lnTo>
                    <a:pt x="2172" y="157"/>
                  </a:lnTo>
                  <a:lnTo>
                    <a:pt x="2172" y="159"/>
                  </a:lnTo>
                  <a:lnTo>
                    <a:pt x="2173" y="161"/>
                  </a:lnTo>
                  <a:lnTo>
                    <a:pt x="2173" y="162"/>
                  </a:lnTo>
                  <a:lnTo>
                    <a:pt x="2175" y="162"/>
                  </a:lnTo>
                  <a:lnTo>
                    <a:pt x="2177" y="164"/>
                  </a:lnTo>
                  <a:lnTo>
                    <a:pt x="2178" y="164"/>
                  </a:lnTo>
                  <a:lnTo>
                    <a:pt x="2180" y="164"/>
                  </a:lnTo>
                  <a:lnTo>
                    <a:pt x="2182" y="167"/>
                  </a:lnTo>
                  <a:lnTo>
                    <a:pt x="2183" y="169"/>
                  </a:lnTo>
                  <a:lnTo>
                    <a:pt x="2183" y="172"/>
                  </a:lnTo>
                  <a:lnTo>
                    <a:pt x="2183" y="175"/>
                  </a:lnTo>
                  <a:lnTo>
                    <a:pt x="2203" y="175"/>
                  </a:lnTo>
                  <a:lnTo>
                    <a:pt x="2203" y="177"/>
                  </a:lnTo>
                  <a:lnTo>
                    <a:pt x="2203" y="179"/>
                  </a:lnTo>
                  <a:lnTo>
                    <a:pt x="2203" y="184"/>
                  </a:lnTo>
                  <a:lnTo>
                    <a:pt x="2203" y="187"/>
                  </a:lnTo>
                  <a:lnTo>
                    <a:pt x="2206" y="187"/>
                  </a:lnTo>
                  <a:lnTo>
                    <a:pt x="2209" y="187"/>
                  </a:lnTo>
                  <a:lnTo>
                    <a:pt x="2211" y="187"/>
                  </a:lnTo>
                  <a:lnTo>
                    <a:pt x="2213" y="187"/>
                  </a:lnTo>
                  <a:lnTo>
                    <a:pt x="2216" y="187"/>
                  </a:lnTo>
                  <a:lnTo>
                    <a:pt x="2219" y="190"/>
                  </a:lnTo>
                  <a:lnTo>
                    <a:pt x="2223" y="193"/>
                  </a:lnTo>
                  <a:lnTo>
                    <a:pt x="2221" y="195"/>
                  </a:lnTo>
                  <a:lnTo>
                    <a:pt x="2214" y="197"/>
                  </a:lnTo>
                  <a:lnTo>
                    <a:pt x="2196" y="197"/>
                  </a:lnTo>
                  <a:lnTo>
                    <a:pt x="2196" y="198"/>
                  </a:lnTo>
                  <a:lnTo>
                    <a:pt x="2195" y="200"/>
                  </a:lnTo>
                  <a:lnTo>
                    <a:pt x="2195" y="202"/>
                  </a:lnTo>
                  <a:lnTo>
                    <a:pt x="2195" y="203"/>
                  </a:lnTo>
                  <a:lnTo>
                    <a:pt x="2193" y="205"/>
                  </a:lnTo>
                  <a:lnTo>
                    <a:pt x="2193" y="205"/>
                  </a:lnTo>
                  <a:lnTo>
                    <a:pt x="2191" y="205"/>
                  </a:lnTo>
                  <a:lnTo>
                    <a:pt x="2183" y="205"/>
                  </a:lnTo>
                  <a:lnTo>
                    <a:pt x="2183" y="202"/>
                  </a:lnTo>
                  <a:lnTo>
                    <a:pt x="2183" y="198"/>
                  </a:lnTo>
                  <a:lnTo>
                    <a:pt x="2183" y="197"/>
                  </a:lnTo>
                  <a:lnTo>
                    <a:pt x="2183" y="195"/>
                  </a:lnTo>
                  <a:lnTo>
                    <a:pt x="2182" y="193"/>
                  </a:lnTo>
                  <a:lnTo>
                    <a:pt x="2180" y="193"/>
                  </a:lnTo>
                  <a:lnTo>
                    <a:pt x="2177" y="193"/>
                  </a:lnTo>
                  <a:lnTo>
                    <a:pt x="2175" y="195"/>
                  </a:lnTo>
                  <a:lnTo>
                    <a:pt x="2173" y="197"/>
                  </a:lnTo>
                  <a:lnTo>
                    <a:pt x="2170" y="198"/>
                  </a:lnTo>
                  <a:lnTo>
                    <a:pt x="2168" y="200"/>
                  </a:lnTo>
                  <a:lnTo>
                    <a:pt x="2167" y="202"/>
                  </a:lnTo>
                  <a:lnTo>
                    <a:pt x="2164" y="202"/>
                  </a:lnTo>
                  <a:lnTo>
                    <a:pt x="2157" y="202"/>
                  </a:lnTo>
                  <a:lnTo>
                    <a:pt x="2155" y="200"/>
                  </a:lnTo>
                  <a:lnTo>
                    <a:pt x="2155" y="198"/>
                  </a:lnTo>
                  <a:lnTo>
                    <a:pt x="2157" y="195"/>
                  </a:lnTo>
                  <a:lnTo>
                    <a:pt x="2159" y="193"/>
                  </a:lnTo>
                  <a:lnTo>
                    <a:pt x="2160" y="192"/>
                  </a:lnTo>
                  <a:lnTo>
                    <a:pt x="2162" y="190"/>
                  </a:lnTo>
                  <a:lnTo>
                    <a:pt x="2164" y="190"/>
                  </a:lnTo>
                  <a:lnTo>
                    <a:pt x="2164" y="190"/>
                  </a:lnTo>
                  <a:lnTo>
                    <a:pt x="2164" y="187"/>
                  </a:lnTo>
                  <a:lnTo>
                    <a:pt x="2165" y="184"/>
                  </a:lnTo>
                  <a:lnTo>
                    <a:pt x="2165" y="180"/>
                  </a:lnTo>
                  <a:lnTo>
                    <a:pt x="2164" y="179"/>
                  </a:lnTo>
                  <a:lnTo>
                    <a:pt x="2162" y="179"/>
                  </a:lnTo>
                  <a:lnTo>
                    <a:pt x="2162" y="177"/>
                  </a:lnTo>
                  <a:lnTo>
                    <a:pt x="2160" y="177"/>
                  </a:lnTo>
                  <a:lnTo>
                    <a:pt x="2157" y="175"/>
                  </a:lnTo>
                  <a:lnTo>
                    <a:pt x="2154" y="175"/>
                  </a:lnTo>
                  <a:lnTo>
                    <a:pt x="2150" y="175"/>
                  </a:lnTo>
                  <a:lnTo>
                    <a:pt x="2150" y="175"/>
                  </a:lnTo>
                  <a:lnTo>
                    <a:pt x="2150" y="174"/>
                  </a:lnTo>
                  <a:lnTo>
                    <a:pt x="2150" y="171"/>
                  </a:lnTo>
                  <a:lnTo>
                    <a:pt x="2152" y="169"/>
                  </a:lnTo>
                  <a:lnTo>
                    <a:pt x="2152" y="167"/>
                  </a:lnTo>
                  <a:lnTo>
                    <a:pt x="2152" y="164"/>
                  </a:lnTo>
                  <a:lnTo>
                    <a:pt x="2152" y="162"/>
                  </a:lnTo>
                  <a:lnTo>
                    <a:pt x="2131" y="162"/>
                  </a:lnTo>
                  <a:lnTo>
                    <a:pt x="2131" y="164"/>
                  </a:lnTo>
                  <a:lnTo>
                    <a:pt x="2131" y="166"/>
                  </a:lnTo>
                  <a:lnTo>
                    <a:pt x="2131" y="167"/>
                  </a:lnTo>
                  <a:lnTo>
                    <a:pt x="2129" y="169"/>
                  </a:lnTo>
                  <a:lnTo>
                    <a:pt x="2129" y="171"/>
                  </a:lnTo>
                  <a:lnTo>
                    <a:pt x="2131" y="172"/>
                  </a:lnTo>
                  <a:lnTo>
                    <a:pt x="2129" y="174"/>
                  </a:lnTo>
                  <a:lnTo>
                    <a:pt x="2129" y="175"/>
                  </a:lnTo>
                  <a:lnTo>
                    <a:pt x="2131" y="177"/>
                  </a:lnTo>
                  <a:lnTo>
                    <a:pt x="2131" y="177"/>
                  </a:lnTo>
                  <a:lnTo>
                    <a:pt x="2132" y="179"/>
                  </a:lnTo>
                  <a:lnTo>
                    <a:pt x="2129" y="180"/>
                  </a:lnTo>
                  <a:lnTo>
                    <a:pt x="2126" y="182"/>
                  </a:lnTo>
                  <a:lnTo>
                    <a:pt x="2123" y="182"/>
                  </a:lnTo>
                  <a:lnTo>
                    <a:pt x="2119" y="182"/>
                  </a:lnTo>
                  <a:lnTo>
                    <a:pt x="2119" y="198"/>
                  </a:lnTo>
                  <a:lnTo>
                    <a:pt x="2118" y="198"/>
                  </a:lnTo>
                  <a:lnTo>
                    <a:pt x="2114" y="198"/>
                  </a:lnTo>
                  <a:lnTo>
                    <a:pt x="2113" y="198"/>
                  </a:lnTo>
                  <a:lnTo>
                    <a:pt x="2111" y="200"/>
                  </a:lnTo>
                  <a:lnTo>
                    <a:pt x="2110" y="202"/>
                  </a:lnTo>
                  <a:lnTo>
                    <a:pt x="2108" y="203"/>
                  </a:lnTo>
                  <a:lnTo>
                    <a:pt x="2106" y="205"/>
                  </a:lnTo>
                  <a:lnTo>
                    <a:pt x="2106" y="207"/>
                  </a:lnTo>
                  <a:lnTo>
                    <a:pt x="2106" y="208"/>
                  </a:lnTo>
                  <a:lnTo>
                    <a:pt x="2106" y="212"/>
                  </a:lnTo>
                  <a:lnTo>
                    <a:pt x="2106" y="213"/>
                  </a:lnTo>
                  <a:lnTo>
                    <a:pt x="2106" y="215"/>
                  </a:lnTo>
                  <a:lnTo>
                    <a:pt x="2105" y="216"/>
                  </a:lnTo>
                  <a:lnTo>
                    <a:pt x="2103" y="218"/>
                  </a:lnTo>
                  <a:lnTo>
                    <a:pt x="2101" y="220"/>
                  </a:lnTo>
                  <a:lnTo>
                    <a:pt x="2100" y="220"/>
                  </a:lnTo>
                  <a:lnTo>
                    <a:pt x="2098" y="221"/>
                  </a:lnTo>
                  <a:lnTo>
                    <a:pt x="2096" y="221"/>
                  </a:lnTo>
                  <a:lnTo>
                    <a:pt x="2093" y="225"/>
                  </a:lnTo>
                  <a:lnTo>
                    <a:pt x="2093" y="226"/>
                  </a:lnTo>
                  <a:lnTo>
                    <a:pt x="2093" y="228"/>
                  </a:lnTo>
                  <a:lnTo>
                    <a:pt x="2090" y="230"/>
                  </a:lnTo>
                  <a:lnTo>
                    <a:pt x="2088" y="226"/>
                  </a:lnTo>
                  <a:lnTo>
                    <a:pt x="2085" y="223"/>
                  </a:lnTo>
                  <a:lnTo>
                    <a:pt x="2083" y="220"/>
                  </a:lnTo>
                  <a:lnTo>
                    <a:pt x="2082" y="216"/>
                  </a:lnTo>
                  <a:lnTo>
                    <a:pt x="2080" y="215"/>
                  </a:lnTo>
                  <a:lnTo>
                    <a:pt x="2078" y="215"/>
                  </a:lnTo>
                  <a:lnTo>
                    <a:pt x="2075" y="212"/>
                  </a:lnTo>
                  <a:lnTo>
                    <a:pt x="2072" y="212"/>
                  </a:lnTo>
                  <a:lnTo>
                    <a:pt x="2070" y="210"/>
                  </a:lnTo>
                  <a:lnTo>
                    <a:pt x="2069" y="210"/>
                  </a:lnTo>
                  <a:lnTo>
                    <a:pt x="2065" y="210"/>
                  </a:lnTo>
                  <a:lnTo>
                    <a:pt x="2064" y="210"/>
                  </a:lnTo>
                  <a:lnTo>
                    <a:pt x="2062" y="210"/>
                  </a:lnTo>
                  <a:lnTo>
                    <a:pt x="2060" y="210"/>
                  </a:lnTo>
                  <a:lnTo>
                    <a:pt x="2057" y="208"/>
                  </a:lnTo>
                  <a:lnTo>
                    <a:pt x="2054" y="205"/>
                  </a:lnTo>
                  <a:lnTo>
                    <a:pt x="2054" y="203"/>
                  </a:lnTo>
                  <a:lnTo>
                    <a:pt x="2054" y="202"/>
                  </a:lnTo>
                  <a:lnTo>
                    <a:pt x="2054" y="200"/>
                  </a:lnTo>
                  <a:lnTo>
                    <a:pt x="2054" y="198"/>
                  </a:lnTo>
                  <a:lnTo>
                    <a:pt x="2056" y="198"/>
                  </a:lnTo>
                  <a:lnTo>
                    <a:pt x="2057" y="197"/>
                  </a:lnTo>
                  <a:lnTo>
                    <a:pt x="2059" y="197"/>
                  </a:lnTo>
                  <a:lnTo>
                    <a:pt x="2060" y="195"/>
                  </a:lnTo>
                  <a:lnTo>
                    <a:pt x="2064" y="195"/>
                  </a:lnTo>
                  <a:lnTo>
                    <a:pt x="2067" y="195"/>
                  </a:lnTo>
                  <a:lnTo>
                    <a:pt x="2070" y="195"/>
                  </a:lnTo>
                  <a:lnTo>
                    <a:pt x="2075" y="195"/>
                  </a:lnTo>
                  <a:lnTo>
                    <a:pt x="2077" y="197"/>
                  </a:lnTo>
                  <a:lnTo>
                    <a:pt x="2080" y="197"/>
                  </a:lnTo>
                  <a:lnTo>
                    <a:pt x="2082" y="195"/>
                  </a:lnTo>
                  <a:lnTo>
                    <a:pt x="2083" y="195"/>
                  </a:lnTo>
                  <a:lnTo>
                    <a:pt x="2085" y="193"/>
                  </a:lnTo>
                  <a:lnTo>
                    <a:pt x="2085" y="192"/>
                  </a:lnTo>
                  <a:lnTo>
                    <a:pt x="2087" y="192"/>
                  </a:lnTo>
                  <a:lnTo>
                    <a:pt x="2088" y="190"/>
                  </a:lnTo>
                  <a:lnTo>
                    <a:pt x="2090" y="190"/>
                  </a:lnTo>
                  <a:lnTo>
                    <a:pt x="2092" y="190"/>
                  </a:lnTo>
                  <a:lnTo>
                    <a:pt x="2093" y="190"/>
                  </a:lnTo>
                  <a:lnTo>
                    <a:pt x="2093" y="190"/>
                  </a:lnTo>
                  <a:lnTo>
                    <a:pt x="2095" y="189"/>
                  </a:lnTo>
                  <a:lnTo>
                    <a:pt x="2095" y="187"/>
                  </a:lnTo>
                  <a:lnTo>
                    <a:pt x="2095" y="185"/>
                  </a:lnTo>
                  <a:lnTo>
                    <a:pt x="2095" y="185"/>
                  </a:lnTo>
                  <a:lnTo>
                    <a:pt x="2093" y="184"/>
                  </a:lnTo>
                  <a:lnTo>
                    <a:pt x="2092" y="184"/>
                  </a:lnTo>
                  <a:lnTo>
                    <a:pt x="2090" y="184"/>
                  </a:lnTo>
                  <a:lnTo>
                    <a:pt x="2088" y="184"/>
                  </a:lnTo>
                  <a:lnTo>
                    <a:pt x="2087" y="184"/>
                  </a:lnTo>
                  <a:lnTo>
                    <a:pt x="2085" y="185"/>
                  </a:lnTo>
                  <a:lnTo>
                    <a:pt x="2083" y="185"/>
                  </a:lnTo>
                  <a:lnTo>
                    <a:pt x="2082" y="187"/>
                  </a:lnTo>
                  <a:lnTo>
                    <a:pt x="2078" y="190"/>
                  </a:lnTo>
                  <a:lnTo>
                    <a:pt x="2074" y="190"/>
                  </a:lnTo>
                  <a:lnTo>
                    <a:pt x="2070" y="192"/>
                  </a:lnTo>
                  <a:lnTo>
                    <a:pt x="2067" y="190"/>
                  </a:lnTo>
                  <a:lnTo>
                    <a:pt x="2064" y="190"/>
                  </a:lnTo>
                  <a:lnTo>
                    <a:pt x="2064" y="190"/>
                  </a:lnTo>
                  <a:lnTo>
                    <a:pt x="2062" y="190"/>
                  </a:lnTo>
                  <a:lnTo>
                    <a:pt x="2059" y="190"/>
                  </a:lnTo>
                  <a:lnTo>
                    <a:pt x="2056" y="190"/>
                  </a:lnTo>
                  <a:lnTo>
                    <a:pt x="2052" y="190"/>
                  </a:lnTo>
                  <a:lnTo>
                    <a:pt x="2049" y="192"/>
                  </a:lnTo>
                  <a:lnTo>
                    <a:pt x="2049" y="184"/>
                  </a:lnTo>
                  <a:lnTo>
                    <a:pt x="2049" y="182"/>
                  </a:lnTo>
                  <a:lnTo>
                    <a:pt x="2049" y="180"/>
                  </a:lnTo>
                  <a:lnTo>
                    <a:pt x="2052" y="179"/>
                  </a:lnTo>
                  <a:lnTo>
                    <a:pt x="2056" y="179"/>
                  </a:lnTo>
                  <a:lnTo>
                    <a:pt x="2059" y="177"/>
                  </a:lnTo>
                  <a:lnTo>
                    <a:pt x="2062" y="177"/>
                  </a:lnTo>
                  <a:lnTo>
                    <a:pt x="2065" y="179"/>
                  </a:lnTo>
                  <a:lnTo>
                    <a:pt x="2069" y="177"/>
                  </a:lnTo>
                  <a:lnTo>
                    <a:pt x="2070" y="177"/>
                  </a:lnTo>
                  <a:lnTo>
                    <a:pt x="2072" y="175"/>
                  </a:lnTo>
                  <a:lnTo>
                    <a:pt x="2074" y="175"/>
                  </a:lnTo>
                  <a:lnTo>
                    <a:pt x="2075" y="174"/>
                  </a:lnTo>
                  <a:lnTo>
                    <a:pt x="2078" y="174"/>
                  </a:lnTo>
                  <a:lnTo>
                    <a:pt x="2082" y="174"/>
                  </a:lnTo>
                  <a:lnTo>
                    <a:pt x="2083" y="175"/>
                  </a:lnTo>
                  <a:lnTo>
                    <a:pt x="2085" y="175"/>
                  </a:lnTo>
                  <a:lnTo>
                    <a:pt x="2088" y="175"/>
                  </a:lnTo>
                  <a:lnTo>
                    <a:pt x="2092" y="175"/>
                  </a:lnTo>
                  <a:lnTo>
                    <a:pt x="2093" y="177"/>
                  </a:lnTo>
                  <a:lnTo>
                    <a:pt x="2096" y="175"/>
                  </a:lnTo>
                  <a:lnTo>
                    <a:pt x="2096" y="175"/>
                  </a:lnTo>
                  <a:lnTo>
                    <a:pt x="2096" y="174"/>
                  </a:lnTo>
                  <a:lnTo>
                    <a:pt x="2098" y="174"/>
                  </a:lnTo>
                  <a:lnTo>
                    <a:pt x="2096" y="172"/>
                  </a:lnTo>
                  <a:lnTo>
                    <a:pt x="2096" y="172"/>
                  </a:lnTo>
                  <a:lnTo>
                    <a:pt x="2096" y="169"/>
                  </a:lnTo>
                  <a:lnTo>
                    <a:pt x="2096" y="166"/>
                  </a:lnTo>
                  <a:lnTo>
                    <a:pt x="2093" y="162"/>
                  </a:lnTo>
                  <a:lnTo>
                    <a:pt x="2087" y="167"/>
                  </a:lnTo>
                  <a:lnTo>
                    <a:pt x="2075" y="167"/>
                  </a:lnTo>
                  <a:lnTo>
                    <a:pt x="2075" y="164"/>
                  </a:lnTo>
                  <a:lnTo>
                    <a:pt x="2074" y="161"/>
                  </a:lnTo>
                  <a:lnTo>
                    <a:pt x="2074" y="159"/>
                  </a:lnTo>
                  <a:lnTo>
                    <a:pt x="2074" y="157"/>
                  </a:lnTo>
                  <a:lnTo>
                    <a:pt x="2074" y="157"/>
                  </a:lnTo>
                  <a:lnTo>
                    <a:pt x="2072" y="156"/>
                  </a:lnTo>
                  <a:lnTo>
                    <a:pt x="2070" y="156"/>
                  </a:lnTo>
                  <a:lnTo>
                    <a:pt x="2064" y="156"/>
                  </a:lnTo>
                  <a:lnTo>
                    <a:pt x="2064" y="161"/>
                  </a:lnTo>
                  <a:lnTo>
                    <a:pt x="2065" y="162"/>
                  </a:lnTo>
                  <a:lnTo>
                    <a:pt x="2065" y="164"/>
                  </a:lnTo>
                  <a:lnTo>
                    <a:pt x="2064" y="166"/>
                  </a:lnTo>
                  <a:lnTo>
                    <a:pt x="2062" y="166"/>
                  </a:lnTo>
                  <a:lnTo>
                    <a:pt x="2060" y="166"/>
                  </a:lnTo>
                  <a:lnTo>
                    <a:pt x="2059" y="166"/>
                  </a:lnTo>
                  <a:lnTo>
                    <a:pt x="2057" y="167"/>
                  </a:lnTo>
                  <a:lnTo>
                    <a:pt x="2057" y="169"/>
                  </a:lnTo>
                  <a:lnTo>
                    <a:pt x="2057" y="171"/>
                  </a:lnTo>
                  <a:lnTo>
                    <a:pt x="2057" y="172"/>
                  </a:lnTo>
                  <a:lnTo>
                    <a:pt x="2056" y="174"/>
                  </a:lnTo>
                  <a:lnTo>
                    <a:pt x="2054" y="175"/>
                  </a:lnTo>
                  <a:lnTo>
                    <a:pt x="2052" y="175"/>
                  </a:lnTo>
                  <a:lnTo>
                    <a:pt x="2051" y="175"/>
                  </a:lnTo>
                  <a:lnTo>
                    <a:pt x="2047" y="175"/>
                  </a:lnTo>
                  <a:lnTo>
                    <a:pt x="2044" y="175"/>
                  </a:lnTo>
                  <a:lnTo>
                    <a:pt x="2042" y="175"/>
                  </a:lnTo>
                  <a:lnTo>
                    <a:pt x="2041" y="175"/>
                  </a:lnTo>
                  <a:lnTo>
                    <a:pt x="2039" y="174"/>
                  </a:lnTo>
                  <a:lnTo>
                    <a:pt x="2038" y="172"/>
                  </a:lnTo>
                  <a:lnTo>
                    <a:pt x="2036" y="172"/>
                  </a:lnTo>
                  <a:lnTo>
                    <a:pt x="2034" y="169"/>
                  </a:lnTo>
                  <a:lnTo>
                    <a:pt x="2034" y="167"/>
                  </a:lnTo>
                  <a:lnTo>
                    <a:pt x="2033" y="166"/>
                  </a:lnTo>
                  <a:lnTo>
                    <a:pt x="2031" y="164"/>
                  </a:lnTo>
                  <a:lnTo>
                    <a:pt x="2029" y="164"/>
                  </a:lnTo>
                  <a:lnTo>
                    <a:pt x="2026" y="164"/>
                  </a:lnTo>
                  <a:lnTo>
                    <a:pt x="2026" y="166"/>
                  </a:lnTo>
                  <a:lnTo>
                    <a:pt x="2026" y="167"/>
                  </a:lnTo>
                  <a:lnTo>
                    <a:pt x="2026" y="171"/>
                  </a:lnTo>
                  <a:lnTo>
                    <a:pt x="2026" y="174"/>
                  </a:lnTo>
                  <a:lnTo>
                    <a:pt x="2024" y="174"/>
                  </a:lnTo>
                  <a:lnTo>
                    <a:pt x="2023" y="174"/>
                  </a:lnTo>
                  <a:lnTo>
                    <a:pt x="2021" y="174"/>
                  </a:lnTo>
                  <a:lnTo>
                    <a:pt x="2018" y="174"/>
                  </a:lnTo>
                  <a:lnTo>
                    <a:pt x="2016" y="172"/>
                  </a:lnTo>
                  <a:lnTo>
                    <a:pt x="2015" y="171"/>
                  </a:lnTo>
                  <a:lnTo>
                    <a:pt x="2013" y="169"/>
                  </a:lnTo>
                  <a:lnTo>
                    <a:pt x="2011" y="167"/>
                  </a:lnTo>
                  <a:lnTo>
                    <a:pt x="2010" y="166"/>
                  </a:lnTo>
                  <a:lnTo>
                    <a:pt x="2008" y="162"/>
                  </a:lnTo>
                  <a:lnTo>
                    <a:pt x="2008" y="161"/>
                  </a:lnTo>
                  <a:lnTo>
                    <a:pt x="2008" y="159"/>
                  </a:lnTo>
                  <a:lnTo>
                    <a:pt x="2008" y="156"/>
                  </a:lnTo>
                  <a:lnTo>
                    <a:pt x="2005" y="154"/>
                  </a:lnTo>
                  <a:lnTo>
                    <a:pt x="2006" y="153"/>
                  </a:lnTo>
                  <a:lnTo>
                    <a:pt x="2008" y="154"/>
                  </a:lnTo>
                  <a:lnTo>
                    <a:pt x="2010" y="154"/>
                  </a:lnTo>
                  <a:lnTo>
                    <a:pt x="2011" y="154"/>
                  </a:lnTo>
                  <a:lnTo>
                    <a:pt x="2013" y="156"/>
                  </a:lnTo>
                  <a:lnTo>
                    <a:pt x="2015" y="157"/>
                  </a:lnTo>
                  <a:lnTo>
                    <a:pt x="2016" y="159"/>
                  </a:lnTo>
                  <a:lnTo>
                    <a:pt x="2016" y="161"/>
                  </a:lnTo>
                  <a:lnTo>
                    <a:pt x="2016" y="162"/>
                  </a:lnTo>
                  <a:lnTo>
                    <a:pt x="2018" y="164"/>
                  </a:lnTo>
                  <a:lnTo>
                    <a:pt x="2020" y="166"/>
                  </a:lnTo>
                  <a:lnTo>
                    <a:pt x="2021" y="166"/>
                  </a:lnTo>
                  <a:lnTo>
                    <a:pt x="2023" y="167"/>
                  </a:lnTo>
                  <a:lnTo>
                    <a:pt x="2024" y="166"/>
                  </a:lnTo>
                  <a:lnTo>
                    <a:pt x="2024" y="162"/>
                  </a:lnTo>
                  <a:lnTo>
                    <a:pt x="2024" y="159"/>
                  </a:lnTo>
                  <a:lnTo>
                    <a:pt x="2024" y="157"/>
                  </a:lnTo>
                  <a:lnTo>
                    <a:pt x="2023" y="156"/>
                  </a:lnTo>
                  <a:lnTo>
                    <a:pt x="2021" y="156"/>
                  </a:lnTo>
                  <a:lnTo>
                    <a:pt x="2021" y="154"/>
                  </a:lnTo>
                  <a:lnTo>
                    <a:pt x="2021" y="153"/>
                  </a:lnTo>
                  <a:lnTo>
                    <a:pt x="2021" y="151"/>
                  </a:lnTo>
                  <a:lnTo>
                    <a:pt x="2021" y="149"/>
                  </a:lnTo>
                  <a:lnTo>
                    <a:pt x="2021" y="149"/>
                  </a:lnTo>
                  <a:lnTo>
                    <a:pt x="2023" y="148"/>
                  </a:lnTo>
                  <a:lnTo>
                    <a:pt x="2024" y="146"/>
                  </a:lnTo>
                  <a:lnTo>
                    <a:pt x="2024" y="144"/>
                  </a:lnTo>
                  <a:lnTo>
                    <a:pt x="2024" y="143"/>
                  </a:lnTo>
                  <a:lnTo>
                    <a:pt x="2024" y="141"/>
                  </a:lnTo>
                  <a:lnTo>
                    <a:pt x="2021" y="141"/>
                  </a:lnTo>
                  <a:lnTo>
                    <a:pt x="2021" y="141"/>
                  </a:lnTo>
                  <a:lnTo>
                    <a:pt x="2018" y="141"/>
                  </a:lnTo>
                  <a:lnTo>
                    <a:pt x="2015" y="141"/>
                  </a:lnTo>
                  <a:lnTo>
                    <a:pt x="2011" y="141"/>
                  </a:lnTo>
                  <a:lnTo>
                    <a:pt x="2011" y="139"/>
                  </a:lnTo>
                  <a:lnTo>
                    <a:pt x="2010" y="139"/>
                  </a:lnTo>
                  <a:lnTo>
                    <a:pt x="2010" y="138"/>
                  </a:lnTo>
                  <a:lnTo>
                    <a:pt x="2008" y="136"/>
                  </a:lnTo>
                  <a:lnTo>
                    <a:pt x="2006" y="135"/>
                  </a:lnTo>
                  <a:lnTo>
                    <a:pt x="2006" y="131"/>
                  </a:lnTo>
                  <a:lnTo>
                    <a:pt x="2005" y="128"/>
                  </a:lnTo>
                  <a:lnTo>
                    <a:pt x="2006" y="128"/>
                  </a:lnTo>
                  <a:lnTo>
                    <a:pt x="2008" y="126"/>
                  </a:lnTo>
                  <a:lnTo>
                    <a:pt x="2011" y="126"/>
                  </a:lnTo>
                  <a:lnTo>
                    <a:pt x="2016" y="126"/>
                  </a:lnTo>
                  <a:lnTo>
                    <a:pt x="2018" y="125"/>
                  </a:lnTo>
                  <a:lnTo>
                    <a:pt x="2020" y="125"/>
                  </a:lnTo>
                  <a:lnTo>
                    <a:pt x="2039" y="125"/>
                  </a:lnTo>
                  <a:lnTo>
                    <a:pt x="2039" y="125"/>
                  </a:lnTo>
                  <a:lnTo>
                    <a:pt x="2041" y="123"/>
                  </a:lnTo>
                  <a:lnTo>
                    <a:pt x="2041" y="121"/>
                  </a:lnTo>
                  <a:lnTo>
                    <a:pt x="2044" y="120"/>
                  </a:lnTo>
                  <a:lnTo>
                    <a:pt x="2046" y="120"/>
                  </a:lnTo>
                  <a:lnTo>
                    <a:pt x="2047" y="118"/>
                  </a:lnTo>
                  <a:lnTo>
                    <a:pt x="2049" y="118"/>
                  </a:lnTo>
                  <a:lnTo>
                    <a:pt x="2051" y="118"/>
                  </a:lnTo>
                  <a:lnTo>
                    <a:pt x="2051" y="121"/>
                  </a:lnTo>
                  <a:lnTo>
                    <a:pt x="2049" y="123"/>
                  </a:lnTo>
                  <a:lnTo>
                    <a:pt x="2047" y="123"/>
                  </a:lnTo>
                  <a:lnTo>
                    <a:pt x="2046" y="123"/>
                  </a:lnTo>
                  <a:lnTo>
                    <a:pt x="2044" y="123"/>
                  </a:lnTo>
                  <a:lnTo>
                    <a:pt x="2044" y="125"/>
                  </a:lnTo>
                  <a:lnTo>
                    <a:pt x="2044" y="126"/>
                  </a:lnTo>
                  <a:lnTo>
                    <a:pt x="2042" y="126"/>
                  </a:lnTo>
                  <a:lnTo>
                    <a:pt x="2042" y="133"/>
                  </a:lnTo>
                  <a:lnTo>
                    <a:pt x="2054" y="133"/>
                  </a:lnTo>
                  <a:lnTo>
                    <a:pt x="2054" y="131"/>
                  </a:lnTo>
                  <a:lnTo>
                    <a:pt x="2056" y="131"/>
                  </a:lnTo>
                  <a:lnTo>
                    <a:pt x="2057" y="130"/>
                  </a:lnTo>
                  <a:lnTo>
                    <a:pt x="2059" y="128"/>
                  </a:lnTo>
                  <a:lnTo>
                    <a:pt x="2060" y="128"/>
                  </a:lnTo>
                  <a:lnTo>
                    <a:pt x="2060" y="126"/>
                  </a:lnTo>
                  <a:lnTo>
                    <a:pt x="2062" y="125"/>
                  </a:lnTo>
                  <a:lnTo>
                    <a:pt x="2064" y="123"/>
                  </a:lnTo>
                  <a:lnTo>
                    <a:pt x="2067" y="121"/>
                  </a:lnTo>
                  <a:lnTo>
                    <a:pt x="2074" y="121"/>
                  </a:lnTo>
                  <a:lnTo>
                    <a:pt x="2074" y="125"/>
                  </a:lnTo>
                  <a:lnTo>
                    <a:pt x="2075" y="128"/>
                  </a:lnTo>
                  <a:lnTo>
                    <a:pt x="2075" y="131"/>
                  </a:lnTo>
                  <a:lnTo>
                    <a:pt x="2075" y="133"/>
                  </a:lnTo>
                  <a:lnTo>
                    <a:pt x="2075" y="135"/>
                  </a:lnTo>
                  <a:lnTo>
                    <a:pt x="2075" y="136"/>
                  </a:lnTo>
                  <a:lnTo>
                    <a:pt x="2077" y="141"/>
                  </a:lnTo>
                  <a:lnTo>
                    <a:pt x="2078" y="144"/>
                  </a:lnTo>
                  <a:lnTo>
                    <a:pt x="2080" y="146"/>
                  </a:lnTo>
                  <a:lnTo>
                    <a:pt x="2083" y="146"/>
                  </a:lnTo>
                  <a:lnTo>
                    <a:pt x="2085" y="144"/>
                  </a:lnTo>
                  <a:lnTo>
                    <a:pt x="2087" y="143"/>
                  </a:lnTo>
                  <a:lnTo>
                    <a:pt x="2088" y="141"/>
                  </a:lnTo>
                  <a:lnTo>
                    <a:pt x="2090" y="138"/>
                  </a:lnTo>
                  <a:lnTo>
                    <a:pt x="2090" y="136"/>
                  </a:lnTo>
                  <a:lnTo>
                    <a:pt x="2088" y="135"/>
                  </a:lnTo>
                  <a:lnTo>
                    <a:pt x="2087" y="133"/>
                  </a:lnTo>
                  <a:lnTo>
                    <a:pt x="2087" y="131"/>
                  </a:lnTo>
                  <a:lnTo>
                    <a:pt x="2087" y="130"/>
                  </a:lnTo>
                  <a:lnTo>
                    <a:pt x="2087" y="126"/>
                  </a:lnTo>
                  <a:lnTo>
                    <a:pt x="2087" y="123"/>
                  </a:lnTo>
                  <a:lnTo>
                    <a:pt x="2088" y="120"/>
                  </a:lnTo>
                  <a:lnTo>
                    <a:pt x="2090" y="118"/>
                  </a:lnTo>
                  <a:lnTo>
                    <a:pt x="2092" y="117"/>
                  </a:lnTo>
                  <a:lnTo>
                    <a:pt x="2093" y="117"/>
                  </a:lnTo>
                  <a:close/>
                  <a:moveTo>
                    <a:pt x="3226" y="115"/>
                  </a:moveTo>
                  <a:lnTo>
                    <a:pt x="3228" y="115"/>
                  </a:lnTo>
                  <a:lnTo>
                    <a:pt x="3229" y="115"/>
                  </a:lnTo>
                  <a:lnTo>
                    <a:pt x="3232" y="115"/>
                  </a:lnTo>
                  <a:lnTo>
                    <a:pt x="3234" y="117"/>
                  </a:lnTo>
                  <a:lnTo>
                    <a:pt x="3236" y="117"/>
                  </a:lnTo>
                  <a:lnTo>
                    <a:pt x="3237" y="118"/>
                  </a:lnTo>
                  <a:lnTo>
                    <a:pt x="3241" y="118"/>
                  </a:lnTo>
                  <a:lnTo>
                    <a:pt x="3241" y="118"/>
                  </a:lnTo>
                  <a:lnTo>
                    <a:pt x="3242" y="120"/>
                  </a:lnTo>
                  <a:lnTo>
                    <a:pt x="3244" y="120"/>
                  </a:lnTo>
                  <a:lnTo>
                    <a:pt x="3246" y="120"/>
                  </a:lnTo>
                  <a:lnTo>
                    <a:pt x="3247" y="120"/>
                  </a:lnTo>
                  <a:lnTo>
                    <a:pt x="3249" y="120"/>
                  </a:lnTo>
                  <a:lnTo>
                    <a:pt x="3250" y="121"/>
                  </a:lnTo>
                  <a:lnTo>
                    <a:pt x="3250" y="123"/>
                  </a:lnTo>
                  <a:lnTo>
                    <a:pt x="3250" y="126"/>
                  </a:lnTo>
                  <a:lnTo>
                    <a:pt x="3250" y="128"/>
                  </a:lnTo>
                  <a:lnTo>
                    <a:pt x="3250" y="130"/>
                  </a:lnTo>
                  <a:lnTo>
                    <a:pt x="3249" y="130"/>
                  </a:lnTo>
                  <a:lnTo>
                    <a:pt x="3247" y="131"/>
                  </a:lnTo>
                  <a:lnTo>
                    <a:pt x="3246" y="131"/>
                  </a:lnTo>
                  <a:lnTo>
                    <a:pt x="3244" y="133"/>
                  </a:lnTo>
                  <a:lnTo>
                    <a:pt x="3239" y="133"/>
                  </a:lnTo>
                  <a:lnTo>
                    <a:pt x="3237" y="131"/>
                  </a:lnTo>
                  <a:lnTo>
                    <a:pt x="3237" y="130"/>
                  </a:lnTo>
                  <a:lnTo>
                    <a:pt x="3237" y="130"/>
                  </a:lnTo>
                  <a:lnTo>
                    <a:pt x="3236" y="128"/>
                  </a:lnTo>
                  <a:lnTo>
                    <a:pt x="3234" y="126"/>
                  </a:lnTo>
                  <a:lnTo>
                    <a:pt x="3231" y="126"/>
                  </a:lnTo>
                  <a:lnTo>
                    <a:pt x="3226" y="126"/>
                  </a:lnTo>
                  <a:lnTo>
                    <a:pt x="3223" y="126"/>
                  </a:lnTo>
                  <a:lnTo>
                    <a:pt x="3218" y="126"/>
                  </a:lnTo>
                  <a:lnTo>
                    <a:pt x="3218" y="123"/>
                  </a:lnTo>
                  <a:lnTo>
                    <a:pt x="3218" y="120"/>
                  </a:lnTo>
                  <a:lnTo>
                    <a:pt x="3218" y="117"/>
                  </a:lnTo>
                  <a:lnTo>
                    <a:pt x="3223" y="117"/>
                  </a:lnTo>
                  <a:lnTo>
                    <a:pt x="3224" y="117"/>
                  </a:lnTo>
                  <a:lnTo>
                    <a:pt x="3224" y="115"/>
                  </a:lnTo>
                  <a:lnTo>
                    <a:pt x="3226" y="115"/>
                  </a:lnTo>
                  <a:close/>
                  <a:moveTo>
                    <a:pt x="3303" y="110"/>
                  </a:moveTo>
                  <a:lnTo>
                    <a:pt x="3308" y="110"/>
                  </a:lnTo>
                  <a:lnTo>
                    <a:pt x="3313" y="110"/>
                  </a:lnTo>
                  <a:lnTo>
                    <a:pt x="3318" y="110"/>
                  </a:lnTo>
                  <a:lnTo>
                    <a:pt x="3318" y="113"/>
                  </a:lnTo>
                  <a:lnTo>
                    <a:pt x="3316" y="115"/>
                  </a:lnTo>
                  <a:lnTo>
                    <a:pt x="3314" y="117"/>
                  </a:lnTo>
                  <a:lnTo>
                    <a:pt x="3314" y="118"/>
                  </a:lnTo>
                  <a:lnTo>
                    <a:pt x="3313" y="120"/>
                  </a:lnTo>
                  <a:lnTo>
                    <a:pt x="3316" y="120"/>
                  </a:lnTo>
                  <a:lnTo>
                    <a:pt x="3319" y="120"/>
                  </a:lnTo>
                  <a:lnTo>
                    <a:pt x="3321" y="120"/>
                  </a:lnTo>
                  <a:lnTo>
                    <a:pt x="3322" y="120"/>
                  </a:lnTo>
                  <a:lnTo>
                    <a:pt x="3324" y="118"/>
                  </a:lnTo>
                  <a:lnTo>
                    <a:pt x="3326" y="117"/>
                  </a:lnTo>
                  <a:lnTo>
                    <a:pt x="3326" y="117"/>
                  </a:lnTo>
                  <a:lnTo>
                    <a:pt x="3326" y="115"/>
                  </a:lnTo>
                  <a:lnTo>
                    <a:pt x="3327" y="113"/>
                  </a:lnTo>
                  <a:lnTo>
                    <a:pt x="3331" y="113"/>
                  </a:lnTo>
                  <a:lnTo>
                    <a:pt x="3332" y="112"/>
                  </a:lnTo>
                  <a:lnTo>
                    <a:pt x="3336" y="113"/>
                  </a:lnTo>
                  <a:lnTo>
                    <a:pt x="3337" y="112"/>
                  </a:lnTo>
                  <a:lnTo>
                    <a:pt x="3340" y="112"/>
                  </a:lnTo>
                  <a:lnTo>
                    <a:pt x="3342" y="113"/>
                  </a:lnTo>
                  <a:lnTo>
                    <a:pt x="3344" y="115"/>
                  </a:lnTo>
                  <a:lnTo>
                    <a:pt x="3345" y="117"/>
                  </a:lnTo>
                  <a:lnTo>
                    <a:pt x="3345" y="118"/>
                  </a:lnTo>
                  <a:lnTo>
                    <a:pt x="3347" y="120"/>
                  </a:lnTo>
                  <a:lnTo>
                    <a:pt x="3349" y="121"/>
                  </a:lnTo>
                  <a:lnTo>
                    <a:pt x="3349" y="123"/>
                  </a:lnTo>
                  <a:lnTo>
                    <a:pt x="3349" y="125"/>
                  </a:lnTo>
                  <a:lnTo>
                    <a:pt x="3349" y="126"/>
                  </a:lnTo>
                  <a:lnTo>
                    <a:pt x="3347" y="128"/>
                  </a:lnTo>
                  <a:lnTo>
                    <a:pt x="3345" y="130"/>
                  </a:lnTo>
                  <a:lnTo>
                    <a:pt x="3345" y="131"/>
                  </a:lnTo>
                  <a:lnTo>
                    <a:pt x="3344" y="133"/>
                  </a:lnTo>
                  <a:lnTo>
                    <a:pt x="3342" y="135"/>
                  </a:lnTo>
                  <a:lnTo>
                    <a:pt x="3342" y="135"/>
                  </a:lnTo>
                  <a:lnTo>
                    <a:pt x="3342" y="138"/>
                  </a:lnTo>
                  <a:lnTo>
                    <a:pt x="3342" y="141"/>
                  </a:lnTo>
                  <a:lnTo>
                    <a:pt x="3342" y="143"/>
                  </a:lnTo>
                  <a:lnTo>
                    <a:pt x="3344" y="143"/>
                  </a:lnTo>
                  <a:lnTo>
                    <a:pt x="3347" y="143"/>
                  </a:lnTo>
                  <a:lnTo>
                    <a:pt x="3349" y="143"/>
                  </a:lnTo>
                  <a:lnTo>
                    <a:pt x="3349" y="149"/>
                  </a:lnTo>
                  <a:lnTo>
                    <a:pt x="3349" y="151"/>
                  </a:lnTo>
                  <a:lnTo>
                    <a:pt x="3347" y="153"/>
                  </a:lnTo>
                  <a:lnTo>
                    <a:pt x="3344" y="154"/>
                  </a:lnTo>
                  <a:lnTo>
                    <a:pt x="3342" y="154"/>
                  </a:lnTo>
                  <a:lnTo>
                    <a:pt x="3340" y="156"/>
                  </a:lnTo>
                  <a:lnTo>
                    <a:pt x="3339" y="156"/>
                  </a:lnTo>
                  <a:lnTo>
                    <a:pt x="3336" y="156"/>
                  </a:lnTo>
                  <a:lnTo>
                    <a:pt x="3332" y="156"/>
                  </a:lnTo>
                  <a:lnTo>
                    <a:pt x="3327" y="156"/>
                  </a:lnTo>
                  <a:lnTo>
                    <a:pt x="3326" y="156"/>
                  </a:lnTo>
                  <a:lnTo>
                    <a:pt x="3324" y="154"/>
                  </a:lnTo>
                  <a:lnTo>
                    <a:pt x="3318" y="156"/>
                  </a:lnTo>
                  <a:lnTo>
                    <a:pt x="3311" y="156"/>
                  </a:lnTo>
                  <a:lnTo>
                    <a:pt x="3304" y="156"/>
                  </a:lnTo>
                  <a:lnTo>
                    <a:pt x="3303" y="154"/>
                  </a:lnTo>
                  <a:lnTo>
                    <a:pt x="3301" y="153"/>
                  </a:lnTo>
                  <a:lnTo>
                    <a:pt x="3301" y="151"/>
                  </a:lnTo>
                  <a:lnTo>
                    <a:pt x="3301" y="149"/>
                  </a:lnTo>
                  <a:lnTo>
                    <a:pt x="3300" y="149"/>
                  </a:lnTo>
                  <a:lnTo>
                    <a:pt x="3298" y="149"/>
                  </a:lnTo>
                  <a:lnTo>
                    <a:pt x="3296" y="149"/>
                  </a:lnTo>
                  <a:lnTo>
                    <a:pt x="3295" y="148"/>
                  </a:lnTo>
                  <a:lnTo>
                    <a:pt x="3293" y="148"/>
                  </a:lnTo>
                  <a:lnTo>
                    <a:pt x="3265" y="148"/>
                  </a:lnTo>
                  <a:lnTo>
                    <a:pt x="3265" y="146"/>
                  </a:lnTo>
                  <a:lnTo>
                    <a:pt x="3264" y="143"/>
                  </a:lnTo>
                  <a:lnTo>
                    <a:pt x="3264" y="139"/>
                  </a:lnTo>
                  <a:lnTo>
                    <a:pt x="3265" y="138"/>
                  </a:lnTo>
                  <a:lnTo>
                    <a:pt x="3264" y="136"/>
                  </a:lnTo>
                  <a:lnTo>
                    <a:pt x="3264" y="136"/>
                  </a:lnTo>
                  <a:lnTo>
                    <a:pt x="3260" y="135"/>
                  </a:lnTo>
                  <a:lnTo>
                    <a:pt x="3259" y="135"/>
                  </a:lnTo>
                  <a:lnTo>
                    <a:pt x="3255" y="133"/>
                  </a:lnTo>
                  <a:lnTo>
                    <a:pt x="3255" y="131"/>
                  </a:lnTo>
                  <a:lnTo>
                    <a:pt x="3255" y="131"/>
                  </a:lnTo>
                  <a:lnTo>
                    <a:pt x="3255" y="130"/>
                  </a:lnTo>
                  <a:lnTo>
                    <a:pt x="3257" y="128"/>
                  </a:lnTo>
                  <a:lnTo>
                    <a:pt x="3259" y="126"/>
                  </a:lnTo>
                  <a:lnTo>
                    <a:pt x="3260" y="125"/>
                  </a:lnTo>
                  <a:lnTo>
                    <a:pt x="3264" y="123"/>
                  </a:lnTo>
                  <a:lnTo>
                    <a:pt x="3265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8" y="121"/>
                  </a:lnTo>
                  <a:lnTo>
                    <a:pt x="3268" y="120"/>
                  </a:lnTo>
                  <a:lnTo>
                    <a:pt x="3270" y="120"/>
                  </a:lnTo>
                  <a:lnTo>
                    <a:pt x="3272" y="118"/>
                  </a:lnTo>
                  <a:lnTo>
                    <a:pt x="3273" y="118"/>
                  </a:lnTo>
                  <a:lnTo>
                    <a:pt x="3275" y="118"/>
                  </a:lnTo>
                  <a:lnTo>
                    <a:pt x="3277" y="118"/>
                  </a:lnTo>
                  <a:lnTo>
                    <a:pt x="3278" y="117"/>
                  </a:lnTo>
                  <a:lnTo>
                    <a:pt x="3282" y="117"/>
                  </a:lnTo>
                  <a:lnTo>
                    <a:pt x="3285" y="118"/>
                  </a:lnTo>
                  <a:lnTo>
                    <a:pt x="3288" y="117"/>
                  </a:lnTo>
                  <a:lnTo>
                    <a:pt x="3291" y="117"/>
                  </a:lnTo>
                  <a:lnTo>
                    <a:pt x="3291" y="115"/>
                  </a:lnTo>
                  <a:lnTo>
                    <a:pt x="3293" y="115"/>
                  </a:lnTo>
                  <a:lnTo>
                    <a:pt x="3293" y="113"/>
                  </a:lnTo>
                  <a:lnTo>
                    <a:pt x="3296" y="112"/>
                  </a:lnTo>
                  <a:lnTo>
                    <a:pt x="3298" y="110"/>
                  </a:lnTo>
                  <a:lnTo>
                    <a:pt x="3300" y="110"/>
                  </a:lnTo>
                  <a:lnTo>
                    <a:pt x="3303" y="110"/>
                  </a:lnTo>
                  <a:close/>
                  <a:moveTo>
                    <a:pt x="2745" y="110"/>
                  </a:moveTo>
                  <a:lnTo>
                    <a:pt x="2745" y="112"/>
                  </a:lnTo>
                  <a:lnTo>
                    <a:pt x="2746" y="113"/>
                  </a:lnTo>
                  <a:lnTo>
                    <a:pt x="2746" y="113"/>
                  </a:lnTo>
                  <a:lnTo>
                    <a:pt x="2746" y="115"/>
                  </a:lnTo>
                  <a:lnTo>
                    <a:pt x="2740" y="117"/>
                  </a:lnTo>
                  <a:lnTo>
                    <a:pt x="2738" y="118"/>
                  </a:lnTo>
                  <a:lnTo>
                    <a:pt x="2736" y="118"/>
                  </a:lnTo>
                  <a:lnTo>
                    <a:pt x="2735" y="118"/>
                  </a:lnTo>
                  <a:lnTo>
                    <a:pt x="2733" y="118"/>
                  </a:lnTo>
                  <a:lnTo>
                    <a:pt x="2732" y="120"/>
                  </a:lnTo>
                  <a:lnTo>
                    <a:pt x="2730" y="118"/>
                  </a:lnTo>
                  <a:lnTo>
                    <a:pt x="2730" y="117"/>
                  </a:lnTo>
                  <a:lnTo>
                    <a:pt x="2728" y="115"/>
                  </a:lnTo>
                  <a:lnTo>
                    <a:pt x="2728" y="115"/>
                  </a:lnTo>
                  <a:lnTo>
                    <a:pt x="2728" y="113"/>
                  </a:lnTo>
                  <a:lnTo>
                    <a:pt x="2732" y="113"/>
                  </a:lnTo>
                  <a:lnTo>
                    <a:pt x="2733" y="112"/>
                  </a:lnTo>
                  <a:lnTo>
                    <a:pt x="2733" y="112"/>
                  </a:lnTo>
                  <a:lnTo>
                    <a:pt x="2736" y="112"/>
                  </a:lnTo>
                  <a:lnTo>
                    <a:pt x="2740" y="112"/>
                  </a:lnTo>
                  <a:lnTo>
                    <a:pt x="2741" y="110"/>
                  </a:lnTo>
                  <a:lnTo>
                    <a:pt x="2745" y="110"/>
                  </a:lnTo>
                  <a:close/>
                  <a:moveTo>
                    <a:pt x="337" y="107"/>
                  </a:moveTo>
                  <a:lnTo>
                    <a:pt x="347" y="107"/>
                  </a:lnTo>
                  <a:lnTo>
                    <a:pt x="358" y="110"/>
                  </a:lnTo>
                  <a:lnTo>
                    <a:pt x="361" y="121"/>
                  </a:lnTo>
                  <a:lnTo>
                    <a:pt x="352" y="125"/>
                  </a:lnTo>
                  <a:lnTo>
                    <a:pt x="348" y="117"/>
                  </a:lnTo>
                  <a:lnTo>
                    <a:pt x="337" y="117"/>
                  </a:lnTo>
                  <a:lnTo>
                    <a:pt x="337" y="107"/>
                  </a:lnTo>
                  <a:close/>
                  <a:moveTo>
                    <a:pt x="2707" y="99"/>
                  </a:moveTo>
                  <a:lnTo>
                    <a:pt x="2732" y="99"/>
                  </a:lnTo>
                  <a:lnTo>
                    <a:pt x="2732" y="100"/>
                  </a:lnTo>
                  <a:lnTo>
                    <a:pt x="2732" y="102"/>
                  </a:lnTo>
                  <a:lnTo>
                    <a:pt x="2732" y="105"/>
                  </a:lnTo>
                  <a:lnTo>
                    <a:pt x="2718" y="105"/>
                  </a:lnTo>
                  <a:lnTo>
                    <a:pt x="2718" y="108"/>
                  </a:lnTo>
                  <a:lnTo>
                    <a:pt x="2718" y="112"/>
                  </a:lnTo>
                  <a:lnTo>
                    <a:pt x="2718" y="115"/>
                  </a:lnTo>
                  <a:lnTo>
                    <a:pt x="2717" y="115"/>
                  </a:lnTo>
                  <a:lnTo>
                    <a:pt x="2714" y="115"/>
                  </a:lnTo>
                  <a:lnTo>
                    <a:pt x="2714" y="115"/>
                  </a:lnTo>
                  <a:lnTo>
                    <a:pt x="2712" y="117"/>
                  </a:lnTo>
                  <a:lnTo>
                    <a:pt x="2712" y="117"/>
                  </a:lnTo>
                  <a:lnTo>
                    <a:pt x="2709" y="117"/>
                  </a:lnTo>
                  <a:lnTo>
                    <a:pt x="2707" y="115"/>
                  </a:lnTo>
                  <a:lnTo>
                    <a:pt x="2705" y="113"/>
                  </a:lnTo>
                  <a:lnTo>
                    <a:pt x="2705" y="110"/>
                  </a:lnTo>
                  <a:lnTo>
                    <a:pt x="2705" y="107"/>
                  </a:lnTo>
                  <a:lnTo>
                    <a:pt x="2704" y="108"/>
                  </a:lnTo>
                  <a:lnTo>
                    <a:pt x="2704" y="108"/>
                  </a:lnTo>
                  <a:lnTo>
                    <a:pt x="2704" y="110"/>
                  </a:lnTo>
                  <a:lnTo>
                    <a:pt x="2704" y="112"/>
                  </a:lnTo>
                  <a:lnTo>
                    <a:pt x="2702" y="113"/>
                  </a:lnTo>
                  <a:lnTo>
                    <a:pt x="2700" y="115"/>
                  </a:lnTo>
                  <a:lnTo>
                    <a:pt x="2686" y="115"/>
                  </a:lnTo>
                  <a:lnTo>
                    <a:pt x="2686" y="108"/>
                  </a:lnTo>
                  <a:lnTo>
                    <a:pt x="2691" y="107"/>
                  </a:lnTo>
                  <a:lnTo>
                    <a:pt x="2694" y="105"/>
                  </a:lnTo>
                  <a:lnTo>
                    <a:pt x="2696" y="103"/>
                  </a:lnTo>
                  <a:lnTo>
                    <a:pt x="2697" y="103"/>
                  </a:lnTo>
                  <a:lnTo>
                    <a:pt x="2700" y="102"/>
                  </a:lnTo>
                  <a:lnTo>
                    <a:pt x="2704" y="100"/>
                  </a:lnTo>
                  <a:lnTo>
                    <a:pt x="2705" y="100"/>
                  </a:lnTo>
                  <a:lnTo>
                    <a:pt x="2707" y="99"/>
                  </a:lnTo>
                  <a:close/>
                  <a:moveTo>
                    <a:pt x="2201" y="97"/>
                  </a:moveTo>
                  <a:lnTo>
                    <a:pt x="2201" y="99"/>
                  </a:lnTo>
                  <a:lnTo>
                    <a:pt x="2203" y="100"/>
                  </a:lnTo>
                  <a:lnTo>
                    <a:pt x="2203" y="102"/>
                  </a:lnTo>
                  <a:lnTo>
                    <a:pt x="2196" y="108"/>
                  </a:lnTo>
                  <a:lnTo>
                    <a:pt x="2196" y="110"/>
                  </a:lnTo>
                  <a:lnTo>
                    <a:pt x="2198" y="110"/>
                  </a:lnTo>
                  <a:lnTo>
                    <a:pt x="2200" y="112"/>
                  </a:lnTo>
                  <a:lnTo>
                    <a:pt x="2201" y="110"/>
                  </a:lnTo>
                  <a:lnTo>
                    <a:pt x="2203" y="110"/>
                  </a:lnTo>
                  <a:lnTo>
                    <a:pt x="2205" y="110"/>
                  </a:lnTo>
                  <a:lnTo>
                    <a:pt x="2208" y="108"/>
                  </a:lnTo>
                  <a:lnTo>
                    <a:pt x="2209" y="107"/>
                  </a:lnTo>
                  <a:lnTo>
                    <a:pt x="2211" y="105"/>
                  </a:lnTo>
                  <a:lnTo>
                    <a:pt x="2213" y="103"/>
                  </a:lnTo>
                  <a:lnTo>
                    <a:pt x="2214" y="102"/>
                  </a:lnTo>
                  <a:lnTo>
                    <a:pt x="2214" y="100"/>
                  </a:lnTo>
                  <a:lnTo>
                    <a:pt x="2216" y="100"/>
                  </a:lnTo>
                  <a:lnTo>
                    <a:pt x="2218" y="99"/>
                  </a:lnTo>
                  <a:lnTo>
                    <a:pt x="2221" y="102"/>
                  </a:lnTo>
                  <a:lnTo>
                    <a:pt x="2223" y="103"/>
                  </a:lnTo>
                  <a:lnTo>
                    <a:pt x="2223" y="103"/>
                  </a:lnTo>
                  <a:lnTo>
                    <a:pt x="2224" y="105"/>
                  </a:lnTo>
                  <a:lnTo>
                    <a:pt x="2226" y="107"/>
                  </a:lnTo>
                  <a:lnTo>
                    <a:pt x="2226" y="108"/>
                  </a:lnTo>
                  <a:lnTo>
                    <a:pt x="2226" y="110"/>
                  </a:lnTo>
                  <a:lnTo>
                    <a:pt x="2226" y="113"/>
                  </a:lnTo>
                  <a:lnTo>
                    <a:pt x="2232" y="113"/>
                  </a:lnTo>
                  <a:lnTo>
                    <a:pt x="2234" y="112"/>
                  </a:lnTo>
                  <a:lnTo>
                    <a:pt x="2236" y="112"/>
                  </a:lnTo>
                  <a:lnTo>
                    <a:pt x="2239" y="110"/>
                  </a:lnTo>
                  <a:lnTo>
                    <a:pt x="2241" y="110"/>
                  </a:lnTo>
                  <a:lnTo>
                    <a:pt x="2242" y="110"/>
                  </a:lnTo>
                  <a:lnTo>
                    <a:pt x="2245" y="110"/>
                  </a:lnTo>
                  <a:lnTo>
                    <a:pt x="2249" y="112"/>
                  </a:lnTo>
                  <a:lnTo>
                    <a:pt x="2250" y="112"/>
                  </a:lnTo>
                  <a:lnTo>
                    <a:pt x="2252" y="115"/>
                  </a:lnTo>
                  <a:lnTo>
                    <a:pt x="2254" y="117"/>
                  </a:lnTo>
                  <a:lnTo>
                    <a:pt x="2250" y="118"/>
                  </a:lnTo>
                  <a:lnTo>
                    <a:pt x="2249" y="120"/>
                  </a:lnTo>
                  <a:lnTo>
                    <a:pt x="2247" y="120"/>
                  </a:lnTo>
                  <a:lnTo>
                    <a:pt x="2244" y="121"/>
                  </a:lnTo>
                  <a:lnTo>
                    <a:pt x="2242" y="121"/>
                  </a:lnTo>
                  <a:lnTo>
                    <a:pt x="2241" y="121"/>
                  </a:lnTo>
                  <a:lnTo>
                    <a:pt x="2237" y="123"/>
                  </a:lnTo>
                  <a:lnTo>
                    <a:pt x="2236" y="126"/>
                  </a:lnTo>
                  <a:lnTo>
                    <a:pt x="2236" y="128"/>
                  </a:lnTo>
                  <a:lnTo>
                    <a:pt x="2236" y="130"/>
                  </a:lnTo>
                  <a:lnTo>
                    <a:pt x="2236" y="133"/>
                  </a:lnTo>
                  <a:lnTo>
                    <a:pt x="2234" y="133"/>
                  </a:lnTo>
                  <a:lnTo>
                    <a:pt x="2232" y="135"/>
                  </a:lnTo>
                  <a:lnTo>
                    <a:pt x="2229" y="136"/>
                  </a:lnTo>
                  <a:lnTo>
                    <a:pt x="2226" y="136"/>
                  </a:lnTo>
                  <a:lnTo>
                    <a:pt x="2223" y="136"/>
                  </a:lnTo>
                  <a:lnTo>
                    <a:pt x="2219" y="135"/>
                  </a:lnTo>
                  <a:lnTo>
                    <a:pt x="2218" y="133"/>
                  </a:lnTo>
                  <a:lnTo>
                    <a:pt x="2214" y="133"/>
                  </a:lnTo>
                  <a:lnTo>
                    <a:pt x="2213" y="133"/>
                  </a:lnTo>
                  <a:lnTo>
                    <a:pt x="2213" y="135"/>
                  </a:lnTo>
                  <a:lnTo>
                    <a:pt x="2211" y="136"/>
                  </a:lnTo>
                  <a:lnTo>
                    <a:pt x="2209" y="138"/>
                  </a:lnTo>
                  <a:lnTo>
                    <a:pt x="2208" y="138"/>
                  </a:lnTo>
                  <a:lnTo>
                    <a:pt x="2206" y="139"/>
                  </a:lnTo>
                  <a:lnTo>
                    <a:pt x="2205" y="139"/>
                  </a:lnTo>
                  <a:lnTo>
                    <a:pt x="2201" y="141"/>
                  </a:lnTo>
                  <a:lnTo>
                    <a:pt x="2200" y="141"/>
                  </a:lnTo>
                  <a:lnTo>
                    <a:pt x="2196" y="141"/>
                  </a:lnTo>
                  <a:lnTo>
                    <a:pt x="2195" y="141"/>
                  </a:lnTo>
                  <a:lnTo>
                    <a:pt x="2191" y="141"/>
                  </a:lnTo>
                  <a:lnTo>
                    <a:pt x="2188" y="139"/>
                  </a:lnTo>
                  <a:lnTo>
                    <a:pt x="2185" y="138"/>
                  </a:lnTo>
                  <a:lnTo>
                    <a:pt x="2185" y="138"/>
                  </a:lnTo>
                  <a:lnTo>
                    <a:pt x="2183" y="136"/>
                  </a:lnTo>
                  <a:lnTo>
                    <a:pt x="2183" y="135"/>
                  </a:lnTo>
                  <a:lnTo>
                    <a:pt x="2180" y="135"/>
                  </a:lnTo>
                  <a:lnTo>
                    <a:pt x="2177" y="135"/>
                  </a:lnTo>
                  <a:lnTo>
                    <a:pt x="2175" y="135"/>
                  </a:lnTo>
                  <a:lnTo>
                    <a:pt x="2173" y="135"/>
                  </a:lnTo>
                  <a:lnTo>
                    <a:pt x="2155" y="135"/>
                  </a:lnTo>
                  <a:lnTo>
                    <a:pt x="2154" y="135"/>
                  </a:lnTo>
                  <a:lnTo>
                    <a:pt x="2152" y="133"/>
                  </a:lnTo>
                  <a:lnTo>
                    <a:pt x="2149" y="133"/>
                  </a:lnTo>
                  <a:lnTo>
                    <a:pt x="2147" y="131"/>
                  </a:lnTo>
                  <a:lnTo>
                    <a:pt x="2144" y="130"/>
                  </a:lnTo>
                  <a:lnTo>
                    <a:pt x="2144" y="123"/>
                  </a:lnTo>
                  <a:lnTo>
                    <a:pt x="2167" y="123"/>
                  </a:lnTo>
                  <a:lnTo>
                    <a:pt x="2167" y="121"/>
                  </a:lnTo>
                  <a:lnTo>
                    <a:pt x="2165" y="120"/>
                  </a:lnTo>
                  <a:lnTo>
                    <a:pt x="2165" y="118"/>
                  </a:lnTo>
                  <a:lnTo>
                    <a:pt x="2164" y="117"/>
                  </a:lnTo>
                  <a:lnTo>
                    <a:pt x="2162" y="117"/>
                  </a:lnTo>
                  <a:lnTo>
                    <a:pt x="2160" y="117"/>
                  </a:lnTo>
                  <a:lnTo>
                    <a:pt x="2157" y="117"/>
                  </a:lnTo>
                  <a:lnTo>
                    <a:pt x="2155" y="115"/>
                  </a:lnTo>
                  <a:lnTo>
                    <a:pt x="2152" y="117"/>
                  </a:lnTo>
                  <a:lnTo>
                    <a:pt x="2150" y="117"/>
                  </a:lnTo>
                  <a:lnTo>
                    <a:pt x="2147" y="118"/>
                  </a:lnTo>
                  <a:lnTo>
                    <a:pt x="2146" y="118"/>
                  </a:lnTo>
                  <a:lnTo>
                    <a:pt x="2142" y="117"/>
                  </a:lnTo>
                  <a:lnTo>
                    <a:pt x="2141" y="117"/>
                  </a:lnTo>
                  <a:lnTo>
                    <a:pt x="2139" y="117"/>
                  </a:lnTo>
                  <a:lnTo>
                    <a:pt x="2137" y="115"/>
                  </a:lnTo>
                  <a:lnTo>
                    <a:pt x="2134" y="115"/>
                  </a:lnTo>
                  <a:lnTo>
                    <a:pt x="2132" y="115"/>
                  </a:lnTo>
                  <a:lnTo>
                    <a:pt x="2131" y="113"/>
                  </a:lnTo>
                  <a:lnTo>
                    <a:pt x="2129" y="113"/>
                  </a:lnTo>
                  <a:lnTo>
                    <a:pt x="2129" y="113"/>
                  </a:lnTo>
                  <a:lnTo>
                    <a:pt x="2128" y="113"/>
                  </a:lnTo>
                  <a:lnTo>
                    <a:pt x="2126" y="110"/>
                  </a:lnTo>
                  <a:lnTo>
                    <a:pt x="2126" y="107"/>
                  </a:lnTo>
                  <a:lnTo>
                    <a:pt x="2128" y="105"/>
                  </a:lnTo>
                  <a:lnTo>
                    <a:pt x="2129" y="103"/>
                  </a:lnTo>
                  <a:lnTo>
                    <a:pt x="2131" y="102"/>
                  </a:lnTo>
                  <a:lnTo>
                    <a:pt x="2134" y="102"/>
                  </a:lnTo>
                  <a:lnTo>
                    <a:pt x="2136" y="102"/>
                  </a:lnTo>
                  <a:lnTo>
                    <a:pt x="2137" y="100"/>
                  </a:lnTo>
                  <a:lnTo>
                    <a:pt x="2144" y="100"/>
                  </a:lnTo>
                  <a:lnTo>
                    <a:pt x="2150" y="102"/>
                  </a:lnTo>
                  <a:lnTo>
                    <a:pt x="2155" y="102"/>
                  </a:lnTo>
                  <a:lnTo>
                    <a:pt x="2162" y="102"/>
                  </a:lnTo>
                  <a:lnTo>
                    <a:pt x="2164" y="102"/>
                  </a:lnTo>
                  <a:lnTo>
                    <a:pt x="2165" y="102"/>
                  </a:lnTo>
                  <a:lnTo>
                    <a:pt x="2168" y="103"/>
                  </a:lnTo>
                  <a:lnTo>
                    <a:pt x="2170" y="105"/>
                  </a:lnTo>
                  <a:lnTo>
                    <a:pt x="2172" y="107"/>
                  </a:lnTo>
                  <a:lnTo>
                    <a:pt x="2173" y="108"/>
                  </a:lnTo>
                  <a:lnTo>
                    <a:pt x="2173" y="112"/>
                  </a:lnTo>
                  <a:lnTo>
                    <a:pt x="2173" y="115"/>
                  </a:lnTo>
                  <a:lnTo>
                    <a:pt x="2177" y="117"/>
                  </a:lnTo>
                  <a:lnTo>
                    <a:pt x="2178" y="115"/>
                  </a:lnTo>
                  <a:lnTo>
                    <a:pt x="2180" y="113"/>
                  </a:lnTo>
                  <a:lnTo>
                    <a:pt x="2180" y="110"/>
                  </a:lnTo>
                  <a:lnTo>
                    <a:pt x="2180" y="107"/>
                  </a:lnTo>
                  <a:lnTo>
                    <a:pt x="2180" y="103"/>
                  </a:lnTo>
                  <a:lnTo>
                    <a:pt x="2182" y="99"/>
                  </a:lnTo>
                  <a:lnTo>
                    <a:pt x="2190" y="99"/>
                  </a:lnTo>
                  <a:lnTo>
                    <a:pt x="2191" y="100"/>
                  </a:lnTo>
                  <a:lnTo>
                    <a:pt x="2193" y="100"/>
                  </a:lnTo>
                  <a:lnTo>
                    <a:pt x="2193" y="100"/>
                  </a:lnTo>
                  <a:lnTo>
                    <a:pt x="2195" y="100"/>
                  </a:lnTo>
                  <a:lnTo>
                    <a:pt x="2196" y="100"/>
                  </a:lnTo>
                  <a:lnTo>
                    <a:pt x="2198" y="99"/>
                  </a:lnTo>
                  <a:lnTo>
                    <a:pt x="2198" y="97"/>
                  </a:lnTo>
                  <a:lnTo>
                    <a:pt x="2200" y="97"/>
                  </a:lnTo>
                  <a:lnTo>
                    <a:pt x="2201" y="97"/>
                  </a:lnTo>
                  <a:close/>
                  <a:moveTo>
                    <a:pt x="2606" y="76"/>
                  </a:moveTo>
                  <a:lnTo>
                    <a:pt x="2607" y="77"/>
                  </a:lnTo>
                  <a:lnTo>
                    <a:pt x="2609" y="77"/>
                  </a:lnTo>
                  <a:lnTo>
                    <a:pt x="2609" y="87"/>
                  </a:lnTo>
                  <a:lnTo>
                    <a:pt x="2612" y="87"/>
                  </a:lnTo>
                  <a:lnTo>
                    <a:pt x="2617" y="89"/>
                  </a:lnTo>
                  <a:lnTo>
                    <a:pt x="2617" y="94"/>
                  </a:lnTo>
                  <a:lnTo>
                    <a:pt x="2617" y="97"/>
                  </a:lnTo>
                  <a:lnTo>
                    <a:pt x="2615" y="97"/>
                  </a:lnTo>
                  <a:lnTo>
                    <a:pt x="2614" y="99"/>
                  </a:lnTo>
                  <a:lnTo>
                    <a:pt x="2612" y="99"/>
                  </a:lnTo>
                  <a:lnTo>
                    <a:pt x="2610" y="100"/>
                  </a:lnTo>
                  <a:lnTo>
                    <a:pt x="2609" y="102"/>
                  </a:lnTo>
                  <a:lnTo>
                    <a:pt x="2607" y="102"/>
                  </a:lnTo>
                  <a:lnTo>
                    <a:pt x="2604" y="102"/>
                  </a:lnTo>
                  <a:lnTo>
                    <a:pt x="2602" y="102"/>
                  </a:lnTo>
                  <a:lnTo>
                    <a:pt x="2601" y="102"/>
                  </a:lnTo>
                  <a:lnTo>
                    <a:pt x="2599" y="102"/>
                  </a:lnTo>
                  <a:lnTo>
                    <a:pt x="2594" y="102"/>
                  </a:lnTo>
                  <a:lnTo>
                    <a:pt x="2589" y="102"/>
                  </a:lnTo>
                  <a:lnTo>
                    <a:pt x="2589" y="105"/>
                  </a:lnTo>
                  <a:lnTo>
                    <a:pt x="2589" y="108"/>
                  </a:lnTo>
                  <a:lnTo>
                    <a:pt x="2591" y="112"/>
                  </a:lnTo>
                  <a:lnTo>
                    <a:pt x="2589" y="115"/>
                  </a:lnTo>
                  <a:lnTo>
                    <a:pt x="2588" y="117"/>
                  </a:lnTo>
                  <a:lnTo>
                    <a:pt x="2586" y="118"/>
                  </a:lnTo>
                  <a:lnTo>
                    <a:pt x="2584" y="118"/>
                  </a:lnTo>
                  <a:lnTo>
                    <a:pt x="2581" y="120"/>
                  </a:lnTo>
                  <a:lnTo>
                    <a:pt x="2579" y="120"/>
                  </a:lnTo>
                  <a:lnTo>
                    <a:pt x="2576" y="120"/>
                  </a:lnTo>
                  <a:lnTo>
                    <a:pt x="2573" y="118"/>
                  </a:lnTo>
                  <a:lnTo>
                    <a:pt x="2570" y="117"/>
                  </a:lnTo>
                  <a:lnTo>
                    <a:pt x="2566" y="115"/>
                  </a:lnTo>
                  <a:lnTo>
                    <a:pt x="2565" y="115"/>
                  </a:lnTo>
                  <a:lnTo>
                    <a:pt x="2563" y="113"/>
                  </a:lnTo>
                  <a:lnTo>
                    <a:pt x="2561" y="112"/>
                  </a:lnTo>
                  <a:lnTo>
                    <a:pt x="2561" y="110"/>
                  </a:lnTo>
                  <a:lnTo>
                    <a:pt x="2561" y="103"/>
                  </a:lnTo>
                  <a:lnTo>
                    <a:pt x="2565" y="103"/>
                  </a:lnTo>
                  <a:lnTo>
                    <a:pt x="2568" y="103"/>
                  </a:lnTo>
                  <a:lnTo>
                    <a:pt x="2570" y="102"/>
                  </a:lnTo>
                  <a:lnTo>
                    <a:pt x="2570" y="102"/>
                  </a:lnTo>
                  <a:lnTo>
                    <a:pt x="2571" y="100"/>
                  </a:lnTo>
                  <a:lnTo>
                    <a:pt x="2571" y="95"/>
                  </a:lnTo>
                  <a:lnTo>
                    <a:pt x="2570" y="95"/>
                  </a:lnTo>
                  <a:lnTo>
                    <a:pt x="2568" y="95"/>
                  </a:lnTo>
                  <a:lnTo>
                    <a:pt x="2566" y="95"/>
                  </a:lnTo>
                  <a:lnTo>
                    <a:pt x="2565" y="95"/>
                  </a:lnTo>
                  <a:lnTo>
                    <a:pt x="2561" y="95"/>
                  </a:lnTo>
                  <a:lnTo>
                    <a:pt x="2558" y="94"/>
                  </a:lnTo>
                  <a:lnTo>
                    <a:pt x="2555" y="95"/>
                  </a:lnTo>
                  <a:lnTo>
                    <a:pt x="2552" y="95"/>
                  </a:lnTo>
                  <a:lnTo>
                    <a:pt x="2550" y="95"/>
                  </a:lnTo>
                  <a:lnTo>
                    <a:pt x="2548" y="97"/>
                  </a:lnTo>
                  <a:lnTo>
                    <a:pt x="2547" y="97"/>
                  </a:lnTo>
                  <a:lnTo>
                    <a:pt x="2545" y="99"/>
                  </a:lnTo>
                  <a:lnTo>
                    <a:pt x="2542" y="99"/>
                  </a:lnTo>
                  <a:lnTo>
                    <a:pt x="2538" y="100"/>
                  </a:lnTo>
                  <a:lnTo>
                    <a:pt x="2537" y="102"/>
                  </a:lnTo>
                  <a:lnTo>
                    <a:pt x="2535" y="102"/>
                  </a:lnTo>
                  <a:lnTo>
                    <a:pt x="2532" y="100"/>
                  </a:lnTo>
                  <a:lnTo>
                    <a:pt x="2530" y="99"/>
                  </a:lnTo>
                  <a:lnTo>
                    <a:pt x="2529" y="97"/>
                  </a:lnTo>
                  <a:lnTo>
                    <a:pt x="2527" y="94"/>
                  </a:lnTo>
                  <a:lnTo>
                    <a:pt x="2527" y="90"/>
                  </a:lnTo>
                  <a:lnTo>
                    <a:pt x="2534" y="90"/>
                  </a:lnTo>
                  <a:lnTo>
                    <a:pt x="2537" y="90"/>
                  </a:lnTo>
                  <a:lnTo>
                    <a:pt x="2540" y="92"/>
                  </a:lnTo>
                  <a:lnTo>
                    <a:pt x="2543" y="92"/>
                  </a:lnTo>
                  <a:lnTo>
                    <a:pt x="2543" y="94"/>
                  </a:lnTo>
                  <a:lnTo>
                    <a:pt x="2545" y="94"/>
                  </a:lnTo>
                  <a:lnTo>
                    <a:pt x="2547" y="94"/>
                  </a:lnTo>
                  <a:lnTo>
                    <a:pt x="2548" y="94"/>
                  </a:lnTo>
                  <a:lnTo>
                    <a:pt x="2550" y="94"/>
                  </a:lnTo>
                  <a:lnTo>
                    <a:pt x="2550" y="92"/>
                  </a:lnTo>
                  <a:lnTo>
                    <a:pt x="2550" y="90"/>
                  </a:lnTo>
                  <a:lnTo>
                    <a:pt x="2550" y="90"/>
                  </a:lnTo>
                  <a:lnTo>
                    <a:pt x="2552" y="85"/>
                  </a:lnTo>
                  <a:lnTo>
                    <a:pt x="2555" y="87"/>
                  </a:lnTo>
                  <a:lnTo>
                    <a:pt x="2556" y="87"/>
                  </a:lnTo>
                  <a:lnTo>
                    <a:pt x="2560" y="89"/>
                  </a:lnTo>
                  <a:lnTo>
                    <a:pt x="2561" y="89"/>
                  </a:lnTo>
                  <a:lnTo>
                    <a:pt x="2565" y="89"/>
                  </a:lnTo>
                  <a:lnTo>
                    <a:pt x="2566" y="89"/>
                  </a:lnTo>
                  <a:lnTo>
                    <a:pt x="2568" y="89"/>
                  </a:lnTo>
                  <a:lnTo>
                    <a:pt x="2570" y="87"/>
                  </a:lnTo>
                  <a:lnTo>
                    <a:pt x="2571" y="87"/>
                  </a:lnTo>
                  <a:lnTo>
                    <a:pt x="2571" y="85"/>
                  </a:lnTo>
                  <a:lnTo>
                    <a:pt x="2574" y="85"/>
                  </a:lnTo>
                  <a:lnTo>
                    <a:pt x="2578" y="85"/>
                  </a:lnTo>
                  <a:lnTo>
                    <a:pt x="2583" y="85"/>
                  </a:lnTo>
                  <a:lnTo>
                    <a:pt x="2586" y="87"/>
                  </a:lnTo>
                  <a:lnTo>
                    <a:pt x="2589" y="87"/>
                  </a:lnTo>
                  <a:lnTo>
                    <a:pt x="2591" y="85"/>
                  </a:lnTo>
                  <a:lnTo>
                    <a:pt x="2592" y="84"/>
                  </a:lnTo>
                  <a:lnTo>
                    <a:pt x="2594" y="82"/>
                  </a:lnTo>
                  <a:lnTo>
                    <a:pt x="2596" y="81"/>
                  </a:lnTo>
                  <a:lnTo>
                    <a:pt x="2596" y="81"/>
                  </a:lnTo>
                  <a:lnTo>
                    <a:pt x="2596" y="79"/>
                  </a:lnTo>
                  <a:lnTo>
                    <a:pt x="2596" y="77"/>
                  </a:lnTo>
                  <a:lnTo>
                    <a:pt x="2597" y="77"/>
                  </a:lnTo>
                  <a:lnTo>
                    <a:pt x="2599" y="77"/>
                  </a:lnTo>
                  <a:lnTo>
                    <a:pt x="2602" y="77"/>
                  </a:lnTo>
                  <a:lnTo>
                    <a:pt x="2604" y="77"/>
                  </a:lnTo>
                  <a:lnTo>
                    <a:pt x="2606" y="76"/>
                  </a:lnTo>
                  <a:close/>
                  <a:moveTo>
                    <a:pt x="2766" y="74"/>
                  </a:moveTo>
                  <a:lnTo>
                    <a:pt x="2771" y="76"/>
                  </a:lnTo>
                  <a:lnTo>
                    <a:pt x="2769" y="79"/>
                  </a:lnTo>
                  <a:lnTo>
                    <a:pt x="2771" y="82"/>
                  </a:lnTo>
                  <a:lnTo>
                    <a:pt x="2771" y="84"/>
                  </a:lnTo>
                  <a:lnTo>
                    <a:pt x="2773" y="85"/>
                  </a:lnTo>
                  <a:lnTo>
                    <a:pt x="2774" y="89"/>
                  </a:lnTo>
                  <a:lnTo>
                    <a:pt x="2774" y="90"/>
                  </a:lnTo>
                  <a:lnTo>
                    <a:pt x="2774" y="92"/>
                  </a:lnTo>
                  <a:lnTo>
                    <a:pt x="2776" y="94"/>
                  </a:lnTo>
                  <a:lnTo>
                    <a:pt x="2776" y="94"/>
                  </a:lnTo>
                  <a:lnTo>
                    <a:pt x="2777" y="97"/>
                  </a:lnTo>
                  <a:lnTo>
                    <a:pt x="2779" y="99"/>
                  </a:lnTo>
                  <a:lnTo>
                    <a:pt x="2777" y="99"/>
                  </a:lnTo>
                  <a:lnTo>
                    <a:pt x="2776" y="99"/>
                  </a:lnTo>
                  <a:lnTo>
                    <a:pt x="2773" y="99"/>
                  </a:lnTo>
                  <a:lnTo>
                    <a:pt x="2769" y="99"/>
                  </a:lnTo>
                  <a:lnTo>
                    <a:pt x="2764" y="99"/>
                  </a:lnTo>
                  <a:lnTo>
                    <a:pt x="2763" y="99"/>
                  </a:lnTo>
                  <a:lnTo>
                    <a:pt x="2761" y="99"/>
                  </a:lnTo>
                  <a:lnTo>
                    <a:pt x="2756" y="99"/>
                  </a:lnTo>
                  <a:lnTo>
                    <a:pt x="2753" y="99"/>
                  </a:lnTo>
                  <a:lnTo>
                    <a:pt x="2751" y="99"/>
                  </a:lnTo>
                  <a:lnTo>
                    <a:pt x="2750" y="99"/>
                  </a:lnTo>
                  <a:lnTo>
                    <a:pt x="2750" y="100"/>
                  </a:lnTo>
                  <a:lnTo>
                    <a:pt x="2748" y="100"/>
                  </a:lnTo>
                  <a:lnTo>
                    <a:pt x="2746" y="100"/>
                  </a:lnTo>
                  <a:lnTo>
                    <a:pt x="2745" y="100"/>
                  </a:lnTo>
                  <a:lnTo>
                    <a:pt x="2741" y="100"/>
                  </a:lnTo>
                  <a:lnTo>
                    <a:pt x="2740" y="99"/>
                  </a:lnTo>
                  <a:lnTo>
                    <a:pt x="2738" y="97"/>
                  </a:lnTo>
                  <a:lnTo>
                    <a:pt x="2735" y="95"/>
                  </a:lnTo>
                  <a:lnTo>
                    <a:pt x="2736" y="94"/>
                  </a:lnTo>
                  <a:lnTo>
                    <a:pt x="2736" y="94"/>
                  </a:lnTo>
                  <a:lnTo>
                    <a:pt x="2740" y="90"/>
                  </a:lnTo>
                  <a:lnTo>
                    <a:pt x="2743" y="89"/>
                  </a:lnTo>
                  <a:lnTo>
                    <a:pt x="2745" y="89"/>
                  </a:lnTo>
                  <a:lnTo>
                    <a:pt x="2746" y="89"/>
                  </a:lnTo>
                  <a:lnTo>
                    <a:pt x="2746" y="89"/>
                  </a:lnTo>
                  <a:lnTo>
                    <a:pt x="2746" y="87"/>
                  </a:lnTo>
                  <a:lnTo>
                    <a:pt x="2746" y="85"/>
                  </a:lnTo>
                  <a:lnTo>
                    <a:pt x="2746" y="82"/>
                  </a:lnTo>
                  <a:lnTo>
                    <a:pt x="2751" y="84"/>
                  </a:lnTo>
                  <a:lnTo>
                    <a:pt x="2753" y="84"/>
                  </a:lnTo>
                  <a:lnTo>
                    <a:pt x="2753" y="82"/>
                  </a:lnTo>
                  <a:lnTo>
                    <a:pt x="2754" y="82"/>
                  </a:lnTo>
                  <a:lnTo>
                    <a:pt x="2756" y="82"/>
                  </a:lnTo>
                  <a:lnTo>
                    <a:pt x="2758" y="81"/>
                  </a:lnTo>
                  <a:lnTo>
                    <a:pt x="2759" y="79"/>
                  </a:lnTo>
                  <a:lnTo>
                    <a:pt x="2761" y="77"/>
                  </a:lnTo>
                  <a:lnTo>
                    <a:pt x="2763" y="76"/>
                  </a:lnTo>
                  <a:lnTo>
                    <a:pt x="2764" y="76"/>
                  </a:lnTo>
                  <a:lnTo>
                    <a:pt x="2766" y="74"/>
                  </a:lnTo>
                  <a:close/>
                  <a:moveTo>
                    <a:pt x="2817" y="74"/>
                  </a:moveTo>
                  <a:lnTo>
                    <a:pt x="2820" y="74"/>
                  </a:lnTo>
                  <a:lnTo>
                    <a:pt x="2822" y="74"/>
                  </a:lnTo>
                  <a:lnTo>
                    <a:pt x="2825" y="74"/>
                  </a:lnTo>
                  <a:lnTo>
                    <a:pt x="2827" y="74"/>
                  </a:lnTo>
                  <a:lnTo>
                    <a:pt x="2828" y="74"/>
                  </a:lnTo>
                  <a:lnTo>
                    <a:pt x="2831" y="74"/>
                  </a:lnTo>
                  <a:lnTo>
                    <a:pt x="2833" y="76"/>
                  </a:lnTo>
                  <a:lnTo>
                    <a:pt x="2835" y="76"/>
                  </a:lnTo>
                  <a:lnTo>
                    <a:pt x="2835" y="79"/>
                  </a:lnTo>
                  <a:lnTo>
                    <a:pt x="2828" y="81"/>
                  </a:lnTo>
                  <a:lnTo>
                    <a:pt x="2827" y="82"/>
                  </a:lnTo>
                  <a:lnTo>
                    <a:pt x="2825" y="82"/>
                  </a:lnTo>
                  <a:lnTo>
                    <a:pt x="2823" y="84"/>
                  </a:lnTo>
                  <a:lnTo>
                    <a:pt x="2822" y="84"/>
                  </a:lnTo>
                  <a:lnTo>
                    <a:pt x="2820" y="84"/>
                  </a:lnTo>
                  <a:lnTo>
                    <a:pt x="2818" y="85"/>
                  </a:lnTo>
                  <a:lnTo>
                    <a:pt x="2818" y="87"/>
                  </a:lnTo>
                  <a:lnTo>
                    <a:pt x="2817" y="89"/>
                  </a:lnTo>
                  <a:lnTo>
                    <a:pt x="2817" y="90"/>
                  </a:lnTo>
                  <a:lnTo>
                    <a:pt x="2815" y="92"/>
                  </a:lnTo>
                  <a:lnTo>
                    <a:pt x="2813" y="92"/>
                  </a:lnTo>
                  <a:lnTo>
                    <a:pt x="2812" y="94"/>
                  </a:lnTo>
                  <a:lnTo>
                    <a:pt x="2810" y="94"/>
                  </a:lnTo>
                  <a:lnTo>
                    <a:pt x="2809" y="94"/>
                  </a:lnTo>
                  <a:lnTo>
                    <a:pt x="2807" y="95"/>
                  </a:lnTo>
                  <a:lnTo>
                    <a:pt x="2804" y="95"/>
                  </a:lnTo>
                  <a:lnTo>
                    <a:pt x="2800" y="95"/>
                  </a:lnTo>
                  <a:lnTo>
                    <a:pt x="2795" y="94"/>
                  </a:lnTo>
                  <a:lnTo>
                    <a:pt x="2795" y="92"/>
                  </a:lnTo>
                  <a:lnTo>
                    <a:pt x="2794" y="90"/>
                  </a:lnTo>
                  <a:lnTo>
                    <a:pt x="2791" y="89"/>
                  </a:lnTo>
                  <a:lnTo>
                    <a:pt x="2787" y="85"/>
                  </a:lnTo>
                  <a:lnTo>
                    <a:pt x="2786" y="82"/>
                  </a:lnTo>
                  <a:lnTo>
                    <a:pt x="2787" y="82"/>
                  </a:lnTo>
                  <a:lnTo>
                    <a:pt x="2789" y="84"/>
                  </a:lnTo>
                  <a:lnTo>
                    <a:pt x="2791" y="82"/>
                  </a:lnTo>
                  <a:lnTo>
                    <a:pt x="2791" y="82"/>
                  </a:lnTo>
                  <a:lnTo>
                    <a:pt x="2792" y="81"/>
                  </a:lnTo>
                  <a:lnTo>
                    <a:pt x="2794" y="81"/>
                  </a:lnTo>
                  <a:lnTo>
                    <a:pt x="2795" y="79"/>
                  </a:lnTo>
                  <a:lnTo>
                    <a:pt x="2799" y="77"/>
                  </a:lnTo>
                  <a:lnTo>
                    <a:pt x="2802" y="77"/>
                  </a:lnTo>
                  <a:lnTo>
                    <a:pt x="2805" y="77"/>
                  </a:lnTo>
                  <a:lnTo>
                    <a:pt x="2809" y="77"/>
                  </a:lnTo>
                  <a:lnTo>
                    <a:pt x="2810" y="77"/>
                  </a:lnTo>
                  <a:lnTo>
                    <a:pt x="2812" y="77"/>
                  </a:lnTo>
                  <a:lnTo>
                    <a:pt x="2812" y="77"/>
                  </a:lnTo>
                  <a:lnTo>
                    <a:pt x="2812" y="76"/>
                  </a:lnTo>
                  <a:lnTo>
                    <a:pt x="2812" y="74"/>
                  </a:lnTo>
                  <a:lnTo>
                    <a:pt x="2815" y="74"/>
                  </a:lnTo>
                  <a:lnTo>
                    <a:pt x="2817" y="74"/>
                  </a:lnTo>
                  <a:close/>
                  <a:moveTo>
                    <a:pt x="3285" y="72"/>
                  </a:moveTo>
                  <a:lnTo>
                    <a:pt x="3286" y="72"/>
                  </a:lnTo>
                  <a:lnTo>
                    <a:pt x="3288" y="74"/>
                  </a:lnTo>
                  <a:lnTo>
                    <a:pt x="3290" y="72"/>
                  </a:lnTo>
                  <a:lnTo>
                    <a:pt x="3291" y="74"/>
                  </a:lnTo>
                  <a:lnTo>
                    <a:pt x="3291" y="74"/>
                  </a:lnTo>
                  <a:lnTo>
                    <a:pt x="3291" y="76"/>
                  </a:lnTo>
                  <a:lnTo>
                    <a:pt x="3293" y="76"/>
                  </a:lnTo>
                  <a:lnTo>
                    <a:pt x="3295" y="79"/>
                  </a:lnTo>
                  <a:lnTo>
                    <a:pt x="3295" y="81"/>
                  </a:lnTo>
                  <a:lnTo>
                    <a:pt x="3295" y="84"/>
                  </a:lnTo>
                  <a:lnTo>
                    <a:pt x="3314" y="84"/>
                  </a:lnTo>
                  <a:lnTo>
                    <a:pt x="3314" y="85"/>
                  </a:lnTo>
                  <a:lnTo>
                    <a:pt x="3314" y="85"/>
                  </a:lnTo>
                  <a:lnTo>
                    <a:pt x="3318" y="87"/>
                  </a:lnTo>
                  <a:lnTo>
                    <a:pt x="3314" y="89"/>
                  </a:lnTo>
                  <a:lnTo>
                    <a:pt x="3313" y="90"/>
                  </a:lnTo>
                  <a:lnTo>
                    <a:pt x="3313" y="92"/>
                  </a:lnTo>
                  <a:lnTo>
                    <a:pt x="3311" y="92"/>
                  </a:lnTo>
                  <a:lnTo>
                    <a:pt x="3309" y="90"/>
                  </a:lnTo>
                  <a:lnTo>
                    <a:pt x="3309" y="92"/>
                  </a:lnTo>
                  <a:lnTo>
                    <a:pt x="3308" y="92"/>
                  </a:lnTo>
                  <a:lnTo>
                    <a:pt x="3306" y="94"/>
                  </a:lnTo>
                  <a:lnTo>
                    <a:pt x="3306" y="97"/>
                  </a:lnTo>
                  <a:lnTo>
                    <a:pt x="3306" y="100"/>
                  </a:lnTo>
                  <a:lnTo>
                    <a:pt x="3306" y="103"/>
                  </a:lnTo>
                  <a:lnTo>
                    <a:pt x="3304" y="105"/>
                  </a:lnTo>
                  <a:lnTo>
                    <a:pt x="3301" y="105"/>
                  </a:lnTo>
                  <a:lnTo>
                    <a:pt x="3296" y="105"/>
                  </a:lnTo>
                  <a:lnTo>
                    <a:pt x="3293" y="105"/>
                  </a:lnTo>
                  <a:lnTo>
                    <a:pt x="3290" y="105"/>
                  </a:lnTo>
                  <a:lnTo>
                    <a:pt x="3286" y="105"/>
                  </a:lnTo>
                  <a:lnTo>
                    <a:pt x="3285" y="107"/>
                  </a:lnTo>
                  <a:lnTo>
                    <a:pt x="3285" y="108"/>
                  </a:lnTo>
                  <a:lnTo>
                    <a:pt x="3283" y="108"/>
                  </a:lnTo>
                  <a:lnTo>
                    <a:pt x="3282" y="110"/>
                  </a:lnTo>
                  <a:lnTo>
                    <a:pt x="3278" y="110"/>
                  </a:lnTo>
                  <a:lnTo>
                    <a:pt x="3275" y="110"/>
                  </a:lnTo>
                  <a:lnTo>
                    <a:pt x="3273" y="110"/>
                  </a:lnTo>
                  <a:lnTo>
                    <a:pt x="3272" y="110"/>
                  </a:lnTo>
                  <a:lnTo>
                    <a:pt x="3270" y="110"/>
                  </a:lnTo>
                  <a:lnTo>
                    <a:pt x="3268" y="112"/>
                  </a:lnTo>
                  <a:lnTo>
                    <a:pt x="3268" y="113"/>
                  </a:lnTo>
                  <a:lnTo>
                    <a:pt x="3267" y="113"/>
                  </a:lnTo>
                  <a:lnTo>
                    <a:pt x="3267" y="115"/>
                  </a:lnTo>
                  <a:lnTo>
                    <a:pt x="3265" y="115"/>
                  </a:lnTo>
                  <a:lnTo>
                    <a:pt x="3264" y="115"/>
                  </a:lnTo>
                  <a:lnTo>
                    <a:pt x="3260" y="115"/>
                  </a:lnTo>
                  <a:lnTo>
                    <a:pt x="3259" y="115"/>
                  </a:lnTo>
                  <a:lnTo>
                    <a:pt x="3255" y="115"/>
                  </a:lnTo>
                  <a:lnTo>
                    <a:pt x="3252" y="113"/>
                  </a:lnTo>
                  <a:lnTo>
                    <a:pt x="3252" y="112"/>
                  </a:lnTo>
                  <a:lnTo>
                    <a:pt x="3250" y="112"/>
                  </a:lnTo>
                  <a:lnTo>
                    <a:pt x="3249" y="112"/>
                  </a:lnTo>
                  <a:lnTo>
                    <a:pt x="3247" y="112"/>
                  </a:lnTo>
                  <a:lnTo>
                    <a:pt x="3246" y="110"/>
                  </a:lnTo>
                  <a:lnTo>
                    <a:pt x="3244" y="108"/>
                  </a:lnTo>
                  <a:lnTo>
                    <a:pt x="3244" y="107"/>
                  </a:lnTo>
                  <a:lnTo>
                    <a:pt x="3242" y="105"/>
                  </a:lnTo>
                  <a:lnTo>
                    <a:pt x="3241" y="105"/>
                  </a:lnTo>
                  <a:lnTo>
                    <a:pt x="3241" y="105"/>
                  </a:lnTo>
                  <a:lnTo>
                    <a:pt x="3237" y="105"/>
                  </a:lnTo>
                  <a:lnTo>
                    <a:pt x="3236" y="105"/>
                  </a:lnTo>
                  <a:lnTo>
                    <a:pt x="3234" y="107"/>
                  </a:lnTo>
                  <a:lnTo>
                    <a:pt x="3231" y="105"/>
                  </a:lnTo>
                  <a:lnTo>
                    <a:pt x="3229" y="105"/>
                  </a:lnTo>
                  <a:lnTo>
                    <a:pt x="3228" y="103"/>
                  </a:lnTo>
                  <a:lnTo>
                    <a:pt x="3228" y="102"/>
                  </a:lnTo>
                  <a:lnTo>
                    <a:pt x="3228" y="100"/>
                  </a:lnTo>
                  <a:lnTo>
                    <a:pt x="3228" y="99"/>
                  </a:lnTo>
                  <a:lnTo>
                    <a:pt x="3228" y="99"/>
                  </a:lnTo>
                  <a:lnTo>
                    <a:pt x="3231" y="99"/>
                  </a:lnTo>
                  <a:lnTo>
                    <a:pt x="3232" y="97"/>
                  </a:lnTo>
                  <a:lnTo>
                    <a:pt x="3234" y="97"/>
                  </a:lnTo>
                  <a:lnTo>
                    <a:pt x="3236" y="95"/>
                  </a:lnTo>
                  <a:lnTo>
                    <a:pt x="3239" y="95"/>
                  </a:lnTo>
                  <a:lnTo>
                    <a:pt x="3241" y="95"/>
                  </a:lnTo>
                  <a:lnTo>
                    <a:pt x="3244" y="95"/>
                  </a:lnTo>
                  <a:lnTo>
                    <a:pt x="3244" y="94"/>
                  </a:lnTo>
                  <a:lnTo>
                    <a:pt x="3246" y="92"/>
                  </a:lnTo>
                  <a:lnTo>
                    <a:pt x="3246" y="90"/>
                  </a:lnTo>
                  <a:lnTo>
                    <a:pt x="3246" y="87"/>
                  </a:lnTo>
                  <a:lnTo>
                    <a:pt x="3246" y="84"/>
                  </a:lnTo>
                  <a:lnTo>
                    <a:pt x="3247" y="84"/>
                  </a:lnTo>
                  <a:lnTo>
                    <a:pt x="3249" y="82"/>
                  </a:lnTo>
                  <a:lnTo>
                    <a:pt x="3254" y="82"/>
                  </a:lnTo>
                  <a:lnTo>
                    <a:pt x="3257" y="82"/>
                  </a:lnTo>
                  <a:lnTo>
                    <a:pt x="3260" y="82"/>
                  </a:lnTo>
                  <a:lnTo>
                    <a:pt x="3262" y="81"/>
                  </a:lnTo>
                  <a:lnTo>
                    <a:pt x="3264" y="79"/>
                  </a:lnTo>
                  <a:lnTo>
                    <a:pt x="3265" y="79"/>
                  </a:lnTo>
                  <a:lnTo>
                    <a:pt x="3270" y="79"/>
                  </a:lnTo>
                  <a:lnTo>
                    <a:pt x="3273" y="77"/>
                  </a:lnTo>
                  <a:lnTo>
                    <a:pt x="3273" y="77"/>
                  </a:lnTo>
                  <a:lnTo>
                    <a:pt x="3275" y="76"/>
                  </a:lnTo>
                  <a:lnTo>
                    <a:pt x="3275" y="74"/>
                  </a:lnTo>
                  <a:lnTo>
                    <a:pt x="3277" y="74"/>
                  </a:lnTo>
                  <a:lnTo>
                    <a:pt x="3278" y="74"/>
                  </a:lnTo>
                  <a:lnTo>
                    <a:pt x="3280" y="72"/>
                  </a:lnTo>
                  <a:lnTo>
                    <a:pt x="3283" y="72"/>
                  </a:lnTo>
                  <a:lnTo>
                    <a:pt x="3285" y="72"/>
                  </a:lnTo>
                  <a:close/>
                  <a:moveTo>
                    <a:pt x="3201" y="69"/>
                  </a:moveTo>
                  <a:lnTo>
                    <a:pt x="3205" y="71"/>
                  </a:lnTo>
                  <a:lnTo>
                    <a:pt x="3208" y="71"/>
                  </a:lnTo>
                  <a:lnTo>
                    <a:pt x="3210" y="72"/>
                  </a:lnTo>
                  <a:lnTo>
                    <a:pt x="3211" y="71"/>
                  </a:lnTo>
                  <a:lnTo>
                    <a:pt x="3213" y="69"/>
                  </a:lnTo>
                  <a:lnTo>
                    <a:pt x="3214" y="69"/>
                  </a:lnTo>
                  <a:lnTo>
                    <a:pt x="3216" y="69"/>
                  </a:lnTo>
                  <a:lnTo>
                    <a:pt x="3219" y="72"/>
                  </a:lnTo>
                  <a:lnTo>
                    <a:pt x="3219" y="72"/>
                  </a:lnTo>
                  <a:lnTo>
                    <a:pt x="3219" y="74"/>
                  </a:lnTo>
                  <a:lnTo>
                    <a:pt x="3219" y="76"/>
                  </a:lnTo>
                  <a:lnTo>
                    <a:pt x="3221" y="77"/>
                  </a:lnTo>
                  <a:lnTo>
                    <a:pt x="3219" y="79"/>
                  </a:lnTo>
                  <a:lnTo>
                    <a:pt x="3219" y="81"/>
                  </a:lnTo>
                  <a:lnTo>
                    <a:pt x="3219" y="82"/>
                  </a:lnTo>
                  <a:lnTo>
                    <a:pt x="3218" y="82"/>
                  </a:lnTo>
                  <a:lnTo>
                    <a:pt x="3216" y="82"/>
                  </a:lnTo>
                  <a:lnTo>
                    <a:pt x="3214" y="84"/>
                  </a:lnTo>
                  <a:lnTo>
                    <a:pt x="3211" y="84"/>
                  </a:lnTo>
                  <a:lnTo>
                    <a:pt x="3210" y="84"/>
                  </a:lnTo>
                  <a:lnTo>
                    <a:pt x="3208" y="84"/>
                  </a:lnTo>
                  <a:lnTo>
                    <a:pt x="3208" y="82"/>
                  </a:lnTo>
                  <a:lnTo>
                    <a:pt x="3206" y="82"/>
                  </a:lnTo>
                  <a:lnTo>
                    <a:pt x="3205" y="81"/>
                  </a:lnTo>
                  <a:lnTo>
                    <a:pt x="3203" y="79"/>
                  </a:lnTo>
                  <a:lnTo>
                    <a:pt x="3201" y="79"/>
                  </a:lnTo>
                  <a:lnTo>
                    <a:pt x="3200" y="79"/>
                  </a:lnTo>
                  <a:lnTo>
                    <a:pt x="3200" y="72"/>
                  </a:lnTo>
                  <a:lnTo>
                    <a:pt x="3201" y="69"/>
                  </a:lnTo>
                  <a:close/>
                  <a:moveTo>
                    <a:pt x="443" y="64"/>
                  </a:moveTo>
                  <a:lnTo>
                    <a:pt x="443" y="64"/>
                  </a:lnTo>
                  <a:lnTo>
                    <a:pt x="447" y="64"/>
                  </a:lnTo>
                  <a:lnTo>
                    <a:pt x="450" y="64"/>
                  </a:lnTo>
                  <a:lnTo>
                    <a:pt x="451" y="64"/>
                  </a:lnTo>
                  <a:lnTo>
                    <a:pt x="453" y="66"/>
                  </a:lnTo>
                  <a:lnTo>
                    <a:pt x="456" y="67"/>
                  </a:lnTo>
                  <a:lnTo>
                    <a:pt x="460" y="69"/>
                  </a:lnTo>
                  <a:lnTo>
                    <a:pt x="463" y="72"/>
                  </a:lnTo>
                  <a:lnTo>
                    <a:pt x="465" y="74"/>
                  </a:lnTo>
                  <a:lnTo>
                    <a:pt x="465" y="74"/>
                  </a:lnTo>
                  <a:lnTo>
                    <a:pt x="473" y="81"/>
                  </a:lnTo>
                  <a:lnTo>
                    <a:pt x="473" y="82"/>
                  </a:lnTo>
                  <a:lnTo>
                    <a:pt x="474" y="84"/>
                  </a:lnTo>
                  <a:lnTo>
                    <a:pt x="478" y="87"/>
                  </a:lnTo>
                  <a:lnTo>
                    <a:pt x="481" y="89"/>
                  </a:lnTo>
                  <a:lnTo>
                    <a:pt x="489" y="90"/>
                  </a:lnTo>
                  <a:lnTo>
                    <a:pt x="494" y="92"/>
                  </a:lnTo>
                  <a:lnTo>
                    <a:pt x="499" y="94"/>
                  </a:lnTo>
                  <a:lnTo>
                    <a:pt x="501" y="94"/>
                  </a:lnTo>
                  <a:lnTo>
                    <a:pt x="504" y="95"/>
                  </a:lnTo>
                  <a:lnTo>
                    <a:pt x="505" y="97"/>
                  </a:lnTo>
                  <a:lnTo>
                    <a:pt x="505" y="100"/>
                  </a:lnTo>
                  <a:lnTo>
                    <a:pt x="507" y="103"/>
                  </a:lnTo>
                  <a:lnTo>
                    <a:pt x="509" y="107"/>
                  </a:lnTo>
                  <a:lnTo>
                    <a:pt x="512" y="108"/>
                  </a:lnTo>
                  <a:lnTo>
                    <a:pt x="514" y="107"/>
                  </a:lnTo>
                  <a:lnTo>
                    <a:pt x="515" y="107"/>
                  </a:lnTo>
                  <a:lnTo>
                    <a:pt x="517" y="105"/>
                  </a:lnTo>
                  <a:lnTo>
                    <a:pt x="519" y="103"/>
                  </a:lnTo>
                  <a:lnTo>
                    <a:pt x="520" y="102"/>
                  </a:lnTo>
                  <a:lnTo>
                    <a:pt x="528" y="108"/>
                  </a:lnTo>
                  <a:lnTo>
                    <a:pt x="528" y="113"/>
                  </a:lnTo>
                  <a:lnTo>
                    <a:pt x="533" y="121"/>
                  </a:lnTo>
                  <a:lnTo>
                    <a:pt x="538" y="123"/>
                  </a:lnTo>
                  <a:lnTo>
                    <a:pt x="541" y="125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59" y="130"/>
                  </a:lnTo>
                  <a:lnTo>
                    <a:pt x="559" y="141"/>
                  </a:lnTo>
                  <a:lnTo>
                    <a:pt x="559" y="143"/>
                  </a:lnTo>
                  <a:lnTo>
                    <a:pt x="558" y="144"/>
                  </a:lnTo>
                  <a:lnTo>
                    <a:pt x="556" y="146"/>
                  </a:lnTo>
                  <a:lnTo>
                    <a:pt x="553" y="148"/>
                  </a:lnTo>
                  <a:lnTo>
                    <a:pt x="551" y="149"/>
                  </a:lnTo>
                  <a:lnTo>
                    <a:pt x="550" y="149"/>
                  </a:lnTo>
                  <a:lnTo>
                    <a:pt x="546" y="148"/>
                  </a:lnTo>
                  <a:lnTo>
                    <a:pt x="543" y="148"/>
                  </a:lnTo>
                  <a:lnTo>
                    <a:pt x="541" y="146"/>
                  </a:lnTo>
                  <a:lnTo>
                    <a:pt x="538" y="146"/>
                  </a:lnTo>
                  <a:lnTo>
                    <a:pt x="537" y="146"/>
                  </a:lnTo>
                  <a:lnTo>
                    <a:pt x="535" y="148"/>
                  </a:lnTo>
                  <a:lnTo>
                    <a:pt x="535" y="151"/>
                  </a:lnTo>
                  <a:lnTo>
                    <a:pt x="533" y="153"/>
                  </a:lnTo>
                  <a:lnTo>
                    <a:pt x="532" y="154"/>
                  </a:lnTo>
                  <a:lnTo>
                    <a:pt x="532" y="154"/>
                  </a:lnTo>
                  <a:lnTo>
                    <a:pt x="520" y="149"/>
                  </a:lnTo>
                  <a:lnTo>
                    <a:pt x="519" y="157"/>
                  </a:lnTo>
                  <a:lnTo>
                    <a:pt x="519" y="159"/>
                  </a:lnTo>
                  <a:lnTo>
                    <a:pt x="519" y="161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6"/>
                  </a:lnTo>
                  <a:lnTo>
                    <a:pt x="517" y="166"/>
                  </a:lnTo>
                  <a:lnTo>
                    <a:pt x="509" y="166"/>
                  </a:lnTo>
                  <a:lnTo>
                    <a:pt x="504" y="172"/>
                  </a:lnTo>
                  <a:lnTo>
                    <a:pt x="487" y="169"/>
                  </a:lnTo>
                  <a:lnTo>
                    <a:pt x="471" y="171"/>
                  </a:lnTo>
                  <a:lnTo>
                    <a:pt x="448" y="166"/>
                  </a:lnTo>
                  <a:lnTo>
                    <a:pt x="440" y="154"/>
                  </a:lnTo>
                  <a:lnTo>
                    <a:pt x="427" y="148"/>
                  </a:lnTo>
                  <a:lnTo>
                    <a:pt x="437" y="143"/>
                  </a:lnTo>
                  <a:lnTo>
                    <a:pt x="450" y="143"/>
                  </a:lnTo>
                  <a:lnTo>
                    <a:pt x="451" y="143"/>
                  </a:lnTo>
                  <a:lnTo>
                    <a:pt x="455" y="143"/>
                  </a:lnTo>
                  <a:lnTo>
                    <a:pt x="458" y="141"/>
                  </a:lnTo>
                  <a:lnTo>
                    <a:pt x="461" y="139"/>
                  </a:lnTo>
                  <a:lnTo>
                    <a:pt x="463" y="139"/>
                  </a:lnTo>
                  <a:lnTo>
                    <a:pt x="463" y="139"/>
                  </a:lnTo>
                  <a:lnTo>
                    <a:pt x="456" y="131"/>
                  </a:lnTo>
                  <a:lnTo>
                    <a:pt x="442" y="133"/>
                  </a:lnTo>
                  <a:lnTo>
                    <a:pt x="430" y="135"/>
                  </a:lnTo>
                  <a:lnTo>
                    <a:pt x="419" y="136"/>
                  </a:lnTo>
                  <a:lnTo>
                    <a:pt x="407" y="131"/>
                  </a:lnTo>
                  <a:lnTo>
                    <a:pt x="407" y="120"/>
                  </a:lnTo>
                  <a:lnTo>
                    <a:pt x="397" y="120"/>
                  </a:lnTo>
                  <a:lnTo>
                    <a:pt x="397" y="110"/>
                  </a:lnTo>
                  <a:lnTo>
                    <a:pt x="404" y="105"/>
                  </a:lnTo>
                  <a:lnTo>
                    <a:pt x="402" y="95"/>
                  </a:lnTo>
                  <a:lnTo>
                    <a:pt x="411" y="94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4" y="92"/>
                  </a:lnTo>
                  <a:lnTo>
                    <a:pt x="425" y="90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0" y="85"/>
                  </a:lnTo>
                  <a:lnTo>
                    <a:pt x="417" y="84"/>
                  </a:lnTo>
                  <a:lnTo>
                    <a:pt x="415" y="82"/>
                  </a:lnTo>
                  <a:lnTo>
                    <a:pt x="414" y="82"/>
                  </a:lnTo>
                  <a:lnTo>
                    <a:pt x="412" y="81"/>
                  </a:lnTo>
                  <a:lnTo>
                    <a:pt x="419" y="79"/>
                  </a:lnTo>
                  <a:lnTo>
                    <a:pt x="433" y="79"/>
                  </a:lnTo>
                  <a:lnTo>
                    <a:pt x="435" y="79"/>
                  </a:lnTo>
                  <a:lnTo>
                    <a:pt x="437" y="79"/>
                  </a:lnTo>
                  <a:lnTo>
                    <a:pt x="438" y="79"/>
                  </a:lnTo>
                  <a:lnTo>
                    <a:pt x="442" y="79"/>
                  </a:lnTo>
                  <a:lnTo>
                    <a:pt x="443" y="77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2" y="71"/>
                  </a:lnTo>
                  <a:lnTo>
                    <a:pt x="438" y="71"/>
                  </a:lnTo>
                  <a:lnTo>
                    <a:pt x="427" y="71"/>
                  </a:lnTo>
                  <a:lnTo>
                    <a:pt x="429" y="69"/>
                  </a:lnTo>
                  <a:lnTo>
                    <a:pt x="432" y="67"/>
                  </a:lnTo>
                  <a:lnTo>
                    <a:pt x="435" y="66"/>
                  </a:lnTo>
                  <a:lnTo>
                    <a:pt x="438" y="64"/>
                  </a:lnTo>
                  <a:lnTo>
                    <a:pt x="442" y="64"/>
                  </a:lnTo>
                  <a:lnTo>
                    <a:pt x="443" y="64"/>
                  </a:lnTo>
                  <a:close/>
                  <a:moveTo>
                    <a:pt x="2720" y="61"/>
                  </a:moveTo>
                  <a:lnTo>
                    <a:pt x="2722" y="61"/>
                  </a:lnTo>
                  <a:lnTo>
                    <a:pt x="2722" y="64"/>
                  </a:lnTo>
                  <a:lnTo>
                    <a:pt x="2720" y="66"/>
                  </a:lnTo>
                  <a:lnTo>
                    <a:pt x="2718" y="69"/>
                  </a:lnTo>
                  <a:lnTo>
                    <a:pt x="2717" y="71"/>
                  </a:lnTo>
                  <a:lnTo>
                    <a:pt x="2715" y="72"/>
                  </a:lnTo>
                  <a:lnTo>
                    <a:pt x="2714" y="74"/>
                  </a:lnTo>
                  <a:lnTo>
                    <a:pt x="2712" y="76"/>
                  </a:lnTo>
                  <a:lnTo>
                    <a:pt x="2714" y="77"/>
                  </a:lnTo>
                  <a:lnTo>
                    <a:pt x="2715" y="77"/>
                  </a:lnTo>
                  <a:lnTo>
                    <a:pt x="2718" y="77"/>
                  </a:lnTo>
                  <a:lnTo>
                    <a:pt x="2722" y="77"/>
                  </a:lnTo>
                  <a:lnTo>
                    <a:pt x="2723" y="77"/>
                  </a:lnTo>
                  <a:lnTo>
                    <a:pt x="2725" y="76"/>
                  </a:lnTo>
                  <a:lnTo>
                    <a:pt x="2728" y="76"/>
                  </a:lnTo>
                  <a:lnTo>
                    <a:pt x="2732" y="76"/>
                  </a:lnTo>
                  <a:lnTo>
                    <a:pt x="2732" y="81"/>
                  </a:lnTo>
                  <a:lnTo>
                    <a:pt x="2732" y="82"/>
                  </a:lnTo>
                  <a:lnTo>
                    <a:pt x="2733" y="84"/>
                  </a:lnTo>
                  <a:lnTo>
                    <a:pt x="2732" y="85"/>
                  </a:lnTo>
                  <a:lnTo>
                    <a:pt x="2732" y="87"/>
                  </a:lnTo>
                  <a:lnTo>
                    <a:pt x="2727" y="87"/>
                  </a:lnTo>
                  <a:lnTo>
                    <a:pt x="2723" y="89"/>
                  </a:lnTo>
                  <a:lnTo>
                    <a:pt x="2718" y="87"/>
                  </a:lnTo>
                  <a:lnTo>
                    <a:pt x="2715" y="85"/>
                  </a:lnTo>
                  <a:lnTo>
                    <a:pt x="2715" y="84"/>
                  </a:lnTo>
                  <a:lnTo>
                    <a:pt x="2714" y="82"/>
                  </a:lnTo>
                  <a:lnTo>
                    <a:pt x="2714" y="82"/>
                  </a:lnTo>
                  <a:lnTo>
                    <a:pt x="2712" y="81"/>
                  </a:lnTo>
                  <a:lnTo>
                    <a:pt x="2710" y="81"/>
                  </a:lnTo>
                  <a:lnTo>
                    <a:pt x="2709" y="81"/>
                  </a:lnTo>
                  <a:lnTo>
                    <a:pt x="2705" y="79"/>
                  </a:lnTo>
                  <a:lnTo>
                    <a:pt x="2704" y="79"/>
                  </a:lnTo>
                  <a:lnTo>
                    <a:pt x="2702" y="81"/>
                  </a:lnTo>
                  <a:lnTo>
                    <a:pt x="2700" y="82"/>
                  </a:lnTo>
                  <a:lnTo>
                    <a:pt x="2699" y="84"/>
                  </a:lnTo>
                  <a:lnTo>
                    <a:pt x="2700" y="85"/>
                  </a:lnTo>
                  <a:lnTo>
                    <a:pt x="2700" y="87"/>
                  </a:lnTo>
                  <a:lnTo>
                    <a:pt x="2702" y="90"/>
                  </a:lnTo>
                  <a:lnTo>
                    <a:pt x="2702" y="90"/>
                  </a:lnTo>
                  <a:lnTo>
                    <a:pt x="2702" y="94"/>
                  </a:lnTo>
                  <a:lnTo>
                    <a:pt x="2696" y="94"/>
                  </a:lnTo>
                  <a:lnTo>
                    <a:pt x="2694" y="92"/>
                  </a:lnTo>
                  <a:lnTo>
                    <a:pt x="2692" y="92"/>
                  </a:lnTo>
                  <a:lnTo>
                    <a:pt x="2689" y="92"/>
                  </a:lnTo>
                  <a:lnTo>
                    <a:pt x="2686" y="90"/>
                  </a:lnTo>
                  <a:lnTo>
                    <a:pt x="2684" y="89"/>
                  </a:lnTo>
                  <a:lnTo>
                    <a:pt x="2682" y="89"/>
                  </a:lnTo>
                  <a:lnTo>
                    <a:pt x="2681" y="89"/>
                  </a:lnTo>
                  <a:lnTo>
                    <a:pt x="2681" y="90"/>
                  </a:lnTo>
                  <a:lnTo>
                    <a:pt x="2681" y="92"/>
                  </a:lnTo>
                  <a:lnTo>
                    <a:pt x="2681" y="92"/>
                  </a:lnTo>
                  <a:lnTo>
                    <a:pt x="2678" y="94"/>
                  </a:lnTo>
                  <a:lnTo>
                    <a:pt x="2674" y="94"/>
                  </a:lnTo>
                  <a:lnTo>
                    <a:pt x="2671" y="94"/>
                  </a:lnTo>
                  <a:lnTo>
                    <a:pt x="2668" y="94"/>
                  </a:lnTo>
                  <a:lnTo>
                    <a:pt x="2666" y="94"/>
                  </a:lnTo>
                  <a:lnTo>
                    <a:pt x="2666" y="95"/>
                  </a:lnTo>
                  <a:lnTo>
                    <a:pt x="2664" y="95"/>
                  </a:lnTo>
                  <a:lnTo>
                    <a:pt x="2661" y="95"/>
                  </a:lnTo>
                  <a:lnTo>
                    <a:pt x="2658" y="95"/>
                  </a:lnTo>
                  <a:lnTo>
                    <a:pt x="2656" y="97"/>
                  </a:lnTo>
                  <a:lnTo>
                    <a:pt x="2655" y="99"/>
                  </a:lnTo>
                  <a:lnTo>
                    <a:pt x="2653" y="99"/>
                  </a:lnTo>
                  <a:lnTo>
                    <a:pt x="2650" y="99"/>
                  </a:lnTo>
                  <a:lnTo>
                    <a:pt x="2648" y="99"/>
                  </a:lnTo>
                  <a:lnTo>
                    <a:pt x="2646" y="99"/>
                  </a:lnTo>
                  <a:lnTo>
                    <a:pt x="2645" y="100"/>
                  </a:lnTo>
                  <a:lnTo>
                    <a:pt x="2645" y="102"/>
                  </a:lnTo>
                  <a:lnTo>
                    <a:pt x="2645" y="103"/>
                  </a:lnTo>
                  <a:lnTo>
                    <a:pt x="2645" y="105"/>
                  </a:lnTo>
                  <a:lnTo>
                    <a:pt x="2643" y="107"/>
                  </a:lnTo>
                  <a:lnTo>
                    <a:pt x="2642" y="107"/>
                  </a:lnTo>
                  <a:lnTo>
                    <a:pt x="2642" y="107"/>
                  </a:lnTo>
                  <a:lnTo>
                    <a:pt x="2638" y="105"/>
                  </a:lnTo>
                  <a:lnTo>
                    <a:pt x="2642" y="102"/>
                  </a:lnTo>
                  <a:lnTo>
                    <a:pt x="2643" y="100"/>
                  </a:lnTo>
                  <a:lnTo>
                    <a:pt x="2645" y="99"/>
                  </a:lnTo>
                  <a:lnTo>
                    <a:pt x="2646" y="97"/>
                  </a:lnTo>
                  <a:lnTo>
                    <a:pt x="2648" y="97"/>
                  </a:lnTo>
                  <a:lnTo>
                    <a:pt x="2650" y="97"/>
                  </a:lnTo>
                  <a:lnTo>
                    <a:pt x="2651" y="97"/>
                  </a:lnTo>
                  <a:lnTo>
                    <a:pt x="2653" y="95"/>
                  </a:lnTo>
                  <a:lnTo>
                    <a:pt x="2653" y="95"/>
                  </a:lnTo>
                  <a:lnTo>
                    <a:pt x="2656" y="94"/>
                  </a:lnTo>
                  <a:lnTo>
                    <a:pt x="2660" y="94"/>
                  </a:lnTo>
                  <a:lnTo>
                    <a:pt x="2661" y="94"/>
                  </a:lnTo>
                  <a:lnTo>
                    <a:pt x="2664" y="94"/>
                  </a:lnTo>
                  <a:lnTo>
                    <a:pt x="2669" y="94"/>
                  </a:lnTo>
                  <a:lnTo>
                    <a:pt x="2673" y="94"/>
                  </a:lnTo>
                  <a:lnTo>
                    <a:pt x="2673" y="87"/>
                  </a:lnTo>
                  <a:lnTo>
                    <a:pt x="2673" y="85"/>
                  </a:lnTo>
                  <a:lnTo>
                    <a:pt x="2673" y="85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4" y="84"/>
                  </a:lnTo>
                  <a:lnTo>
                    <a:pt x="2674" y="82"/>
                  </a:lnTo>
                  <a:lnTo>
                    <a:pt x="2674" y="81"/>
                  </a:lnTo>
                  <a:lnTo>
                    <a:pt x="2674" y="79"/>
                  </a:lnTo>
                  <a:lnTo>
                    <a:pt x="2674" y="77"/>
                  </a:lnTo>
                  <a:lnTo>
                    <a:pt x="2676" y="76"/>
                  </a:lnTo>
                  <a:lnTo>
                    <a:pt x="2679" y="76"/>
                  </a:lnTo>
                  <a:lnTo>
                    <a:pt x="2681" y="76"/>
                  </a:lnTo>
                  <a:lnTo>
                    <a:pt x="2687" y="76"/>
                  </a:lnTo>
                  <a:lnTo>
                    <a:pt x="2689" y="77"/>
                  </a:lnTo>
                  <a:lnTo>
                    <a:pt x="2691" y="77"/>
                  </a:lnTo>
                  <a:lnTo>
                    <a:pt x="2694" y="77"/>
                  </a:lnTo>
                  <a:lnTo>
                    <a:pt x="2697" y="77"/>
                  </a:lnTo>
                  <a:lnTo>
                    <a:pt x="2699" y="76"/>
                  </a:lnTo>
                  <a:lnTo>
                    <a:pt x="2699" y="74"/>
                  </a:lnTo>
                  <a:lnTo>
                    <a:pt x="2699" y="72"/>
                  </a:lnTo>
                  <a:lnTo>
                    <a:pt x="2697" y="71"/>
                  </a:lnTo>
                  <a:lnTo>
                    <a:pt x="2697" y="67"/>
                  </a:lnTo>
                  <a:lnTo>
                    <a:pt x="2699" y="66"/>
                  </a:lnTo>
                  <a:lnTo>
                    <a:pt x="2700" y="66"/>
                  </a:lnTo>
                  <a:lnTo>
                    <a:pt x="2700" y="64"/>
                  </a:lnTo>
                  <a:lnTo>
                    <a:pt x="2702" y="64"/>
                  </a:lnTo>
                  <a:lnTo>
                    <a:pt x="2705" y="64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4" y="63"/>
                  </a:lnTo>
                  <a:lnTo>
                    <a:pt x="2714" y="63"/>
                  </a:lnTo>
                  <a:lnTo>
                    <a:pt x="2717" y="63"/>
                  </a:lnTo>
                  <a:lnTo>
                    <a:pt x="2718" y="61"/>
                  </a:lnTo>
                  <a:lnTo>
                    <a:pt x="2720" y="61"/>
                  </a:lnTo>
                  <a:close/>
                  <a:moveTo>
                    <a:pt x="776" y="0"/>
                  </a:moveTo>
                  <a:lnTo>
                    <a:pt x="777" y="0"/>
                  </a:lnTo>
                  <a:lnTo>
                    <a:pt x="780" y="2"/>
                  </a:lnTo>
                  <a:lnTo>
                    <a:pt x="785" y="2"/>
                  </a:lnTo>
                  <a:lnTo>
                    <a:pt x="790" y="5"/>
                  </a:lnTo>
                  <a:lnTo>
                    <a:pt x="803" y="5"/>
                  </a:lnTo>
                  <a:lnTo>
                    <a:pt x="803" y="7"/>
                  </a:lnTo>
                  <a:lnTo>
                    <a:pt x="805" y="9"/>
                  </a:lnTo>
                  <a:lnTo>
                    <a:pt x="807" y="12"/>
                  </a:lnTo>
                  <a:lnTo>
                    <a:pt x="808" y="12"/>
                  </a:lnTo>
                  <a:lnTo>
                    <a:pt x="810" y="12"/>
                  </a:lnTo>
                  <a:lnTo>
                    <a:pt x="813" y="12"/>
                  </a:lnTo>
                  <a:lnTo>
                    <a:pt x="815" y="12"/>
                  </a:lnTo>
                  <a:lnTo>
                    <a:pt x="818" y="10"/>
                  </a:lnTo>
                  <a:lnTo>
                    <a:pt x="818" y="10"/>
                  </a:lnTo>
                  <a:lnTo>
                    <a:pt x="831" y="12"/>
                  </a:lnTo>
                  <a:lnTo>
                    <a:pt x="831" y="18"/>
                  </a:lnTo>
                  <a:lnTo>
                    <a:pt x="849" y="13"/>
                  </a:lnTo>
                  <a:lnTo>
                    <a:pt x="866" y="13"/>
                  </a:lnTo>
                  <a:lnTo>
                    <a:pt x="877" y="10"/>
                  </a:lnTo>
                  <a:lnTo>
                    <a:pt x="893" y="18"/>
                  </a:lnTo>
                  <a:lnTo>
                    <a:pt x="897" y="27"/>
                  </a:lnTo>
                  <a:lnTo>
                    <a:pt x="908" y="28"/>
                  </a:lnTo>
                  <a:lnTo>
                    <a:pt x="921" y="25"/>
                  </a:lnTo>
                  <a:lnTo>
                    <a:pt x="921" y="25"/>
                  </a:lnTo>
                  <a:lnTo>
                    <a:pt x="923" y="27"/>
                  </a:lnTo>
                  <a:lnTo>
                    <a:pt x="924" y="30"/>
                  </a:lnTo>
                  <a:lnTo>
                    <a:pt x="926" y="31"/>
                  </a:lnTo>
                  <a:lnTo>
                    <a:pt x="924" y="35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1" y="41"/>
                  </a:lnTo>
                  <a:lnTo>
                    <a:pt x="920" y="43"/>
                  </a:lnTo>
                  <a:lnTo>
                    <a:pt x="920" y="45"/>
                  </a:lnTo>
                  <a:lnTo>
                    <a:pt x="903" y="45"/>
                  </a:lnTo>
                  <a:lnTo>
                    <a:pt x="902" y="45"/>
                  </a:lnTo>
                  <a:lnTo>
                    <a:pt x="900" y="46"/>
                  </a:lnTo>
                  <a:lnTo>
                    <a:pt x="897" y="48"/>
                  </a:lnTo>
                  <a:lnTo>
                    <a:pt x="893" y="48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49"/>
                  </a:lnTo>
                  <a:lnTo>
                    <a:pt x="880" y="51"/>
                  </a:lnTo>
                  <a:lnTo>
                    <a:pt x="875" y="51"/>
                  </a:lnTo>
                  <a:lnTo>
                    <a:pt x="874" y="53"/>
                  </a:lnTo>
                  <a:lnTo>
                    <a:pt x="870" y="53"/>
                  </a:lnTo>
                  <a:lnTo>
                    <a:pt x="870" y="53"/>
                  </a:lnTo>
                  <a:lnTo>
                    <a:pt x="836" y="53"/>
                  </a:lnTo>
                  <a:lnTo>
                    <a:pt x="821" y="56"/>
                  </a:lnTo>
                  <a:lnTo>
                    <a:pt x="818" y="64"/>
                  </a:lnTo>
                  <a:lnTo>
                    <a:pt x="818" y="64"/>
                  </a:lnTo>
                  <a:lnTo>
                    <a:pt x="821" y="64"/>
                  </a:lnTo>
                  <a:lnTo>
                    <a:pt x="825" y="63"/>
                  </a:lnTo>
                  <a:lnTo>
                    <a:pt x="830" y="63"/>
                  </a:lnTo>
                  <a:lnTo>
                    <a:pt x="833" y="63"/>
                  </a:lnTo>
                  <a:lnTo>
                    <a:pt x="838" y="63"/>
                  </a:lnTo>
                  <a:lnTo>
                    <a:pt x="839" y="63"/>
                  </a:lnTo>
                  <a:lnTo>
                    <a:pt x="841" y="64"/>
                  </a:lnTo>
                  <a:lnTo>
                    <a:pt x="843" y="64"/>
                  </a:lnTo>
                  <a:lnTo>
                    <a:pt x="843" y="64"/>
                  </a:lnTo>
                  <a:lnTo>
                    <a:pt x="844" y="66"/>
                  </a:lnTo>
                  <a:lnTo>
                    <a:pt x="846" y="66"/>
                  </a:lnTo>
                  <a:lnTo>
                    <a:pt x="849" y="66"/>
                  </a:lnTo>
                  <a:lnTo>
                    <a:pt x="852" y="64"/>
                  </a:lnTo>
                  <a:lnTo>
                    <a:pt x="856" y="64"/>
                  </a:lnTo>
                  <a:lnTo>
                    <a:pt x="859" y="63"/>
                  </a:lnTo>
                  <a:lnTo>
                    <a:pt x="861" y="63"/>
                  </a:lnTo>
                  <a:lnTo>
                    <a:pt x="864" y="63"/>
                  </a:lnTo>
                  <a:lnTo>
                    <a:pt x="866" y="61"/>
                  </a:lnTo>
                  <a:lnTo>
                    <a:pt x="869" y="59"/>
                  </a:lnTo>
                  <a:lnTo>
                    <a:pt x="870" y="59"/>
                  </a:lnTo>
                  <a:lnTo>
                    <a:pt x="870" y="58"/>
                  </a:lnTo>
                  <a:lnTo>
                    <a:pt x="877" y="66"/>
                  </a:lnTo>
                  <a:lnTo>
                    <a:pt x="869" y="71"/>
                  </a:lnTo>
                  <a:lnTo>
                    <a:pt x="856" y="72"/>
                  </a:lnTo>
                  <a:lnTo>
                    <a:pt x="854" y="72"/>
                  </a:lnTo>
                  <a:lnTo>
                    <a:pt x="852" y="74"/>
                  </a:lnTo>
                  <a:lnTo>
                    <a:pt x="851" y="76"/>
                  </a:lnTo>
                  <a:lnTo>
                    <a:pt x="849" y="77"/>
                  </a:lnTo>
                  <a:lnTo>
                    <a:pt x="846" y="79"/>
                  </a:lnTo>
                  <a:lnTo>
                    <a:pt x="843" y="81"/>
                  </a:lnTo>
                  <a:lnTo>
                    <a:pt x="841" y="82"/>
                  </a:lnTo>
                  <a:lnTo>
                    <a:pt x="838" y="82"/>
                  </a:lnTo>
                  <a:lnTo>
                    <a:pt x="834" y="84"/>
                  </a:lnTo>
                  <a:lnTo>
                    <a:pt x="831" y="85"/>
                  </a:lnTo>
                  <a:lnTo>
                    <a:pt x="828" y="85"/>
                  </a:lnTo>
                  <a:lnTo>
                    <a:pt x="825" y="87"/>
                  </a:lnTo>
                  <a:lnTo>
                    <a:pt x="825" y="87"/>
                  </a:lnTo>
                  <a:lnTo>
                    <a:pt x="810" y="95"/>
                  </a:lnTo>
                  <a:lnTo>
                    <a:pt x="797" y="100"/>
                  </a:lnTo>
                  <a:lnTo>
                    <a:pt x="790" y="107"/>
                  </a:lnTo>
                  <a:lnTo>
                    <a:pt x="762" y="107"/>
                  </a:lnTo>
                  <a:lnTo>
                    <a:pt x="772" y="112"/>
                  </a:lnTo>
                  <a:lnTo>
                    <a:pt x="779" y="121"/>
                  </a:lnTo>
                  <a:lnTo>
                    <a:pt x="764" y="126"/>
                  </a:lnTo>
                  <a:lnTo>
                    <a:pt x="751" y="128"/>
                  </a:lnTo>
                  <a:lnTo>
                    <a:pt x="744" y="120"/>
                  </a:lnTo>
                  <a:lnTo>
                    <a:pt x="728" y="121"/>
                  </a:lnTo>
                  <a:lnTo>
                    <a:pt x="743" y="131"/>
                  </a:lnTo>
                  <a:lnTo>
                    <a:pt x="741" y="131"/>
                  </a:lnTo>
                  <a:lnTo>
                    <a:pt x="740" y="133"/>
                  </a:lnTo>
                  <a:lnTo>
                    <a:pt x="736" y="135"/>
                  </a:lnTo>
                  <a:lnTo>
                    <a:pt x="733" y="138"/>
                  </a:lnTo>
                  <a:lnTo>
                    <a:pt x="731" y="139"/>
                  </a:lnTo>
                  <a:lnTo>
                    <a:pt x="728" y="141"/>
                  </a:lnTo>
                  <a:lnTo>
                    <a:pt x="725" y="141"/>
                  </a:lnTo>
                  <a:lnTo>
                    <a:pt x="722" y="141"/>
                  </a:lnTo>
                  <a:lnTo>
                    <a:pt x="722" y="141"/>
                  </a:lnTo>
                  <a:lnTo>
                    <a:pt x="705" y="139"/>
                  </a:lnTo>
                  <a:lnTo>
                    <a:pt x="700" y="133"/>
                  </a:lnTo>
                  <a:lnTo>
                    <a:pt x="687" y="133"/>
                  </a:lnTo>
                  <a:lnTo>
                    <a:pt x="687" y="133"/>
                  </a:lnTo>
                  <a:lnTo>
                    <a:pt x="686" y="135"/>
                  </a:lnTo>
                  <a:lnTo>
                    <a:pt x="682" y="136"/>
                  </a:lnTo>
                  <a:lnTo>
                    <a:pt x="681" y="136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9"/>
                  </a:lnTo>
                  <a:lnTo>
                    <a:pt x="677" y="141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64" y="146"/>
                  </a:lnTo>
                  <a:lnTo>
                    <a:pt x="667" y="154"/>
                  </a:lnTo>
                  <a:lnTo>
                    <a:pt x="676" y="149"/>
                  </a:lnTo>
                  <a:lnTo>
                    <a:pt x="686" y="144"/>
                  </a:lnTo>
                  <a:lnTo>
                    <a:pt x="687" y="144"/>
                  </a:lnTo>
                  <a:lnTo>
                    <a:pt x="689" y="144"/>
                  </a:lnTo>
                  <a:lnTo>
                    <a:pt x="692" y="144"/>
                  </a:lnTo>
                  <a:lnTo>
                    <a:pt x="695" y="144"/>
                  </a:lnTo>
                  <a:lnTo>
                    <a:pt x="699" y="146"/>
                  </a:lnTo>
                  <a:lnTo>
                    <a:pt x="702" y="148"/>
                  </a:lnTo>
                  <a:lnTo>
                    <a:pt x="707" y="149"/>
                  </a:lnTo>
                  <a:lnTo>
                    <a:pt x="710" y="149"/>
                  </a:lnTo>
                  <a:lnTo>
                    <a:pt x="712" y="149"/>
                  </a:lnTo>
                  <a:lnTo>
                    <a:pt x="712" y="151"/>
                  </a:lnTo>
                  <a:lnTo>
                    <a:pt x="713" y="153"/>
                  </a:lnTo>
                  <a:lnTo>
                    <a:pt x="717" y="154"/>
                  </a:lnTo>
                  <a:lnTo>
                    <a:pt x="718" y="157"/>
                  </a:lnTo>
                  <a:lnTo>
                    <a:pt x="718" y="159"/>
                  </a:lnTo>
                  <a:lnTo>
                    <a:pt x="718" y="161"/>
                  </a:lnTo>
                  <a:lnTo>
                    <a:pt x="717" y="162"/>
                  </a:lnTo>
                  <a:lnTo>
                    <a:pt x="715" y="162"/>
                  </a:lnTo>
                  <a:lnTo>
                    <a:pt x="712" y="161"/>
                  </a:lnTo>
                  <a:lnTo>
                    <a:pt x="710" y="161"/>
                  </a:lnTo>
                  <a:lnTo>
                    <a:pt x="697" y="161"/>
                  </a:lnTo>
                  <a:lnTo>
                    <a:pt x="694" y="162"/>
                  </a:lnTo>
                  <a:lnTo>
                    <a:pt x="694" y="162"/>
                  </a:lnTo>
                  <a:lnTo>
                    <a:pt x="695" y="164"/>
                  </a:lnTo>
                  <a:lnTo>
                    <a:pt x="697" y="166"/>
                  </a:lnTo>
                  <a:lnTo>
                    <a:pt x="699" y="167"/>
                  </a:lnTo>
                  <a:lnTo>
                    <a:pt x="702" y="169"/>
                  </a:lnTo>
                  <a:lnTo>
                    <a:pt x="704" y="171"/>
                  </a:lnTo>
                  <a:lnTo>
                    <a:pt x="704" y="171"/>
                  </a:lnTo>
                  <a:lnTo>
                    <a:pt x="704" y="172"/>
                  </a:lnTo>
                  <a:lnTo>
                    <a:pt x="704" y="174"/>
                  </a:lnTo>
                  <a:lnTo>
                    <a:pt x="704" y="179"/>
                  </a:lnTo>
                  <a:lnTo>
                    <a:pt x="704" y="180"/>
                  </a:lnTo>
                  <a:lnTo>
                    <a:pt x="700" y="182"/>
                  </a:lnTo>
                  <a:lnTo>
                    <a:pt x="699" y="184"/>
                  </a:lnTo>
                  <a:lnTo>
                    <a:pt x="697" y="182"/>
                  </a:lnTo>
                  <a:lnTo>
                    <a:pt x="695" y="182"/>
                  </a:lnTo>
                  <a:lnTo>
                    <a:pt x="679" y="182"/>
                  </a:lnTo>
                  <a:lnTo>
                    <a:pt x="669" y="182"/>
                  </a:lnTo>
                  <a:lnTo>
                    <a:pt x="674" y="192"/>
                  </a:lnTo>
                  <a:lnTo>
                    <a:pt x="669" y="203"/>
                  </a:lnTo>
                  <a:lnTo>
                    <a:pt x="656" y="205"/>
                  </a:lnTo>
                  <a:lnTo>
                    <a:pt x="661" y="216"/>
                  </a:lnTo>
                  <a:lnTo>
                    <a:pt x="672" y="212"/>
                  </a:lnTo>
                  <a:lnTo>
                    <a:pt x="676" y="220"/>
                  </a:lnTo>
                  <a:lnTo>
                    <a:pt x="676" y="221"/>
                  </a:lnTo>
                  <a:lnTo>
                    <a:pt x="674" y="223"/>
                  </a:lnTo>
                  <a:lnTo>
                    <a:pt x="672" y="226"/>
                  </a:lnTo>
                  <a:lnTo>
                    <a:pt x="669" y="228"/>
                  </a:lnTo>
                  <a:lnTo>
                    <a:pt x="666" y="230"/>
                  </a:lnTo>
                  <a:lnTo>
                    <a:pt x="663" y="230"/>
                  </a:lnTo>
                  <a:lnTo>
                    <a:pt x="661" y="231"/>
                  </a:lnTo>
                  <a:lnTo>
                    <a:pt x="661" y="233"/>
                  </a:lnTo>
                  <a:lnTo>
                    <a:pt x="661" y="233"/>
                  </a:lnTo>
                  <a:lnTo>
                    <a:pt x="648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5" y="239"/>
                  </a:lnTo>
                  <a:lnTo>
                    <a:pt x="631" y="239"/>
                  </a:lnTo>
                  <a:lnTo>
                    <a:pt x="628" y="239"/>
                  </a:lnTo>
                  <a:lnTo>
                    <a:pt x="622" y="238"/>
                  </a:lnTo>
                  <a:lnTo>
                    <a:pt x="620" y="238"/>
                  </a:lnTo>
                  <a:lnTo>
                    <a:pt x="622" y="236"/>
                  </a:lnTo>
                  <a:lnTo>
                    <a:pt x="622" y="234"/>
                  </a:lnTo>
                  <a:lnTo>
                    <a:pt x="623" y="231"/>
                  </a:lnTo>
                  <a:lnTo>
                    <a:pt x="622" y="230"/>
                  </a:lnTo>
                  <a:lnTo>
                    <a:pt x="610" y="230"/>
                  </a:lnTo>
                  <a:lnTo>
                    <a:pt x="607" y="230"/>
                  </a:lnTo>
                  <a:lnTo>
                    <a:pt x="607" y="230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9" y="231"/>
                  </a:lnTo>
                  <a:lnTo>
                    <a:pt x="595" y="231"/>
                  </a:lnTo>
                  <a:lnTo>
                    <a:pt x="592" y="231"/>
                  </a:lnTo>
                  <a:lnTo>
                    <a:pt x="591" y="231"/>
                  </a:lnTo>
                  <a:lnTo>
                    <a:pt x="587" y="230"/>
                  </a:lnTo>
                  <a:lnTo>
                    <a:pt x="586" y="228"/>
                  </a:lnTo>
                  <a:lnTo>
                    <a:pt x="584" y="228"/>
                  </a:lnTo>
                  <a:lnTo>
                    <a:pt x="582" y="226"/>
                  </a:lnTo>
                  <a:lnTo>
                    <a:pt x="582" y="226"/>
                  </a:lnTo>
                  <a:lnTo>
                    <a:pt x="579" y="228"/>
                  </a:lnTo>
                  <a:lnTo>
                    <a:pt x="577" y="230"/>
                  </a:lnTo>
                  <a:lnTo>
                    <a:pt x="574" y="230"/>
                  </a:lnTo>
                  <a:lnTo>
                    <a:pt x="573" y="233"/>
                  </a:lnTo>
                  <a:lnTo>
                    <a:pt x="573" y="233"/>
                  </a:lnTo>
                  <a:lnTo>
                    <a:pt x="569" y="233"/>
                  </a:lnTo>
                  <a:lnTo>
                    <a:pt x="568" y="233"/>
                  </a:lnTo>
                  <a:lnTo>
                    <a:pt x="564" y="233"/>
                  </a:lnTo>
                  <a:lnTo>
                    <a:pt x="561" y="233"/>
                  </a:lnTo>
                  <a:lnTo>
                    <a:pt x="558" y="231"/>
                  </a:lnTo>
                  <a:lnTo>
                    <a:pt x="553" y="231"/>
                  </a:lnTo>
                  <a:lnTo>
                    <a:pt x="548" y="230"/>
                  </a:lnTo>
                  <a:lnTo>
                    <a:pt x="545" y="228"/>
                  </a:lnTo>
                  <a:lnTo>
                    <a:pt x="543" y="228"/>
                  </a:lnTo>
                  <a:lnTo>
                    <a:pt x="543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27" y="234"/>
                  </a:lnTo>
                  <a:lnTo>
                    <a:pt x="514" y="230"/>
                  </a:lnTo>
                  <a:lnTo>
                    <a:pt x="502" y="216"/>
                  </a:lnTo>
                  <a:lnTo>
                    <a:pt x="509" y="208"/>
                  </a:lnTo>
                  <a:lnTo>
                    <a:pt x="509" y="208"/>
                  </a:lnTo>
                  <a:lnTo>
                    <a:pt x="512" y="208"/>
                  </a:lnTo>
                  <a:lnTo>
                    <a:pt x="515" y="207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3" y="205"/>
                  </a:lnTo>
                  <a:lnTo>
                    <a:pt x="523" y="203"/>
                  </a:lnTo>
                  <a:lnTo>
                    <a:pt x="523" y="202"/>
                  </a:lnTo>
                  <a:lnTo>
                    <a:pt x="523" y="198"/>
                  </a:lnTo>
                  <a:lnTo>
                    <a:pt x="522" y="197"/>
                  </a:lnTo>
                  <a:lnTo>
                    <a:pt x="522" y="193"/>
                  </a:lnTo>
                  <a:lnTo>
                    <a:pt x="520" y="193"/>
                  </a:lnTo>
                  <a:lnTo>
                    <a:pt x="517" y="185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7" y="184"/>
                  </a:lnTo>
                  <a:lnTo>
                    <a:pt x="532" y="184"/>
                  </a:lnTo>
                  <a:lnTo>
                    <a:pt x="535" y="184"/>
                  </a:lnTo>
                  <a:lnTo>
                    <a:pt x="538" y="185"/>
                  </a:lnTo>
                  <a:lnTo>
                    <a:pt x="541" y="187"/>
                  </a:lnTo>
                  <a:lnTo>
                    <a:pt x="546" y="189"/>
                  </a:lnTo>
                  <a:lnTo>
                    <a:pt x="548" y="190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74" y="198"/>
                  </a:lnTo>
                  <a:lnTo>
                    <a:pt x="587" y="198"/>
                  </a:lnTo>
                  <a:lnTo>
                    <a:pt x="600" y="190"/>
                  </a:lnTo>
                  <a:lnTo>
                    <a:pt x="605" y="179"/>
                  </a:lnTo>
                  <a:lnTo>
                    <a:pt x="604" y="180"/>
                  </a:lnTo>
                  <a:lnTo>
                    <a:pt x="602" y="182"/>
                  </a:lnTo>
                  <a:lnTo>
                    <a:pt x="600" y="184"/>
                  </a:lnTo>
                  <a:lnTo>
                    <a:pt x="597" y="185"/>
                  </a:lnTo>
                  <a:lnTo>
                    <a:pt x="594" y="187"/>
                  </a:lnTo>
                  <a:lnTo>
                    <a:pt x="591" y="189"/>
                  </a:lnTo>
                  <a:lnTo>
                    <a:pt x="589" y="190"/>
                  </a:lnTo>
                  <a:lnTo>
                    <a:pt x="586" y="192"/>
                  </a:lnTo>
                  <a:lnTo>
                    <a:pt x="582" y="192"/>
                  </a:lnTo>
                  <a:lnTo>
                    <a:pt x="581" y="192"/>
                  </a:lnTo>
                  <a:lnTo>
                    <a:pt x="581" y="193"/>
                  </a:lnTo>
                  <a:lnTo>
                    <a:pt x="568" y="192"/>
                  </a:lnTo>
                  <a:lnTo>
                    <a:pt x="564" y="182"/>
                  </a:lnTo>
                  <a:lnTo>
                    <a:pt x="577" y="175"/>
                  </a:lnTo>
                  <a:lnTo>
                    <a:pt x="563" y="177"/>
                  </a:lnTo>
                  <a:lnTo>
                    <a:pt x="546" y="177"/>
                  </a:lnTo>
                  <a:lnTo>
                    <a:pt x="535" y="174"/>
                  </a:lnTo>
                  <a:lnTo>
                    <a:pt x="533" y="169"/>
                  </a:lnTo>
                  <a:lnTo>
                    <a:pt x="533" y="159"/>
                  </a:lnTo>
                  <a:lnTo>
                    <a:pt x="545" y="154"/>
                  </a:lnTo>
                  <a:lnTo>
                    <a:pt x="558" y="153"/>
                  </a:lnTo>
                  <a:lnTo>
                    <a:pt x="574" y="151"/>
                  </a:lnTo>
                  <a:lnTo>
                    <a:pt x="587" y="153"/>
                  </a:lnTo>
                  <a:lnTo>
                    <a:pt x="607" y="166"/>
                  </a:lnTo>
                  <a:lnTo>
                    <a:pt x="607" y="156"/>
                  </a:lnTo>
                  <a:lnTo>
                    <a:pt x="607" y="154"/>
                  </a:lnTo>
                  <a:lnTo>
                    <a:pt x="609" y="154"/>
                  </a:lnTo>
                  <a:lnTo>
                    <a:pt x="610" y="153"/>
                  </a:lnTo>
                  <a:lnTo>
                    <a:pt x="612" y="153"/>
                  </a:lnTo>
                  <a:lnTo>
                    <a:pt x="615" y="154"/>
                  </a:lnTo>
                  <a:lnTo>
                    <a:pt x="617" y="153"/>
                  </a:lnTo>
                  <a:lnTo>
                    <a:pt x="618" y="151"/>
                  </a:lnTo>
                  <a:lnTo>
                    <a:pt x="620" y="149"/>
                  </a:lnTo>
                  <a:lnTo>
                    <a:pt x="620" y="148"/>
                  </a:lnTo>
                  <a:lnTo>
                    <a:pt x="599" y="146"/>
                  </a:lnTo>
                  <a:lnTo>
                    <a:pt x="586" y="141"/>
                  </a:lnTo>
                  <a:lnTo>
                    <a:pt x="564" y="128"/>
                  </a:lnTo>
                  <a:lnTo>
                    <a:pt x="553" y="118"/>
                  </a:lnTo>
                  <a:lnTo>
                    <a:pt x="545" y="112"/>
                  </a:lnTo>
                  <a:lnTo>
                    <a:pt x="546" y="103"/>
                  </a:lnTo>
                  <a:lnTo>
                    <a:pt x="569" y="105"/>
                  </a:lnTo>
                  <a:lnTo>
                    <a:pt x="571" y="105"/>
                  </a:lnTo>
                  <a:lnTo>
                    <a:pt x="574" y="105"/>
                  </a:lnTo>
                  <a:lnTo>
                    <a:pt x="579" y="107"/>
                  </a:lnTo>
                  <a:lnTo>
                    <a:pt x="582" y="107"/>
                  </a:lnTo>
                  <a:lnTo>
                    <a:pt x="586" y="107"/>
                  </a:lnTo>
                  <a:lnTo>
                    <a:pt x="587" y="107"/>
                  </a:lnTo>
                  <a:lnTo>
                    <a:pt x="591" y="108"/>
                  </a:lnTo>
                  <a:lnTo>
                    <a:pt x="594" y="110"/>
                  </a:lnTo>
                  <a:lnTo>
                    <a:pt x="597" y="112"/>
                  </a:lnTo>
                  <a:lnTo>
                    <a:pt x="600" y="115"/>
                  </a:lnTo>
                  <a:lnTo>
                    <a:pt x="604" y="117"/>
                  </a:lnTo>
                  <a:lnTo>
                    <a:pt x="605" y="117"/>
                  </a:lnTo>
                  <a:lnTo>
                    <a:pt x="609" y="118"/>
                  </a:lnTo>
                  <a:lnTo>
                    <a:pt x="612" y="120"/>
                  </a:lnTo>
                  <a:lnTo>
                    <a:pt x="615" y="123"/>
                  </a:lnTo>
                  <a:lnTo>
                    <a:pt x="618" y="125"/>
                  </a:lnTo>
                  <a:lnTo>
                    <a:pt x="620" y="126"/>
                  </a:lnTo>
                  <a:lnTo>
                    <a:pt x="622" y="126"/>
                  </a:lnTo>
                  <a:lnTo>
                    <a:pt x="633" y="128"/>
                  </a:lnTo>
                  <a:lnTo>
                    <a:pt x="643" y="126"/>
                  </a:lnTo>
                  <a:lnTo>
                    <a:pt x="622" y="123"/>
                  </a:lnTo>
                  <a:lnTo>
                    <a:pt x="618" y="115"/>
                  </a:lnTo>
                  <a:lnTo>
                    <a:pt x="610" y="110"/>
                  </a:lnTo>
                  <a:lnTo>
                    <a:pt x="600" y="108"/>
                  </a:lnTo>
                  <a:lnTo>
                    <a:pt x="600" y="100"/>
                  </a:lnTo>
                  <a:lnTo>
                    <a:pt x="610" y="99"/>
                  </a:lnTo>
                  <a:lnTo>
                    <a:pt x="620" y="99"/>
                  </a:lnTo>
                  <a:lnTo>
                    <a:pt x="620" y="99"/>
                  </a:lnTo>
                  <a:lnTo>
                    <a:pt x="623" y="99"/>
                  </a:lnTo>
                  <a:lnTo>
                    <a:pt x="628" y="97"/>
                  </a:lnTo>
                  <a:lnTo>
                    <a:pt x="633" y="97"/>
                  </a:lnTo>
                  <a:lnTo>
                    <a:pt x="638" y="94"/>
                  </a:lnTo>
                  <a:lnTo>
                    <a:pt x="645" y="94"/>
                  </a:lnTo>
                  <a:lnTo>
                    <a:pt x="654" y="90"/>
                  </a:lnTo>
                  <a:lnTo>
                    <a:pt x="667" y="90"/>
                  </a:lnTo>
                  <a:lnTo>
                    <a:pt x="686" y="90"/>
                  </a:lnTo>
                  <a:lnTo>
                    <a:pt x="690" y="84"/>
                  </a:lnTo>
                  <a:lnTo>
                    <a:pt x="682" y="82"/>
                  </a:lnTo>
                  <a:lnTo>
                    <a:pt x="676" y="81"/>
                  </a:lnTo>
                  <a:lnTo>
                    <a:pt x="658" y="82"/>
                  </a:lnTo>
                  <a:lnTo>
                    <a:pt x="659" y="81"/>
                  </a:lnTo>
                  <a:lnTo>
                    <a:pt x="661" y="81"/>
                  </a:lnTo>
                  <a:lnTo>
                    <a:pt x="664" y="79"/>
                  </a:lnTo>
                  <a:lnTo>
                    <a:pt x="667" y="76"/>
                  </a:lnTo>
                  <a:lnTo>
                    <a:pt x="671" y="74"/>
                  </a:lnTo>
                  <a:lnTo>
                    <a:pt x="682" y="67"/>
                  </a:lnTo>
                  <a:lnTo>
                    <a:pt x="692" y="66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6" y="66"/>
                  </a:lnTo>
                  <a:lnTo>
                    <a:pt x="674" y="67"/>
                  </a:lnTo>
                  <a:lnTo>
                    <a:pt x="671" y="67"/>
                  </a:lnTo>
                  <a:lnTo>
                    <a:pt x="667" y="69"/>
                  </a:lnTo>
                  <a:lnTo>
                    <a:pt x="664" y="71"/>
                  </a:lnTo>
                  <a:lnTo>
                    <a:pt x="661" y="71"/>
                  </a:lnTo>
                  <a:lnTo>
                    <a:pt x="658" y="71"/>
                  </a:lnTo>
                  <a:lnTo>
                    <a:pt x="656" y="71"/>
                  </a:lnTo>
                  <a:lnTo>
                    <a:pt x="654" y="71"/>
                  </a:lnTo>
                  <a:lnTo>
                    <a:pt x="653" y="76"/>
                  </a:lnTo>
                  <a:lnTo>
                    <a:pt x="645" y="82"/>
                  </a:lnTo>
                  <a:lnTo>
                    <a:pt x="633" y="90"/>
                  </a:lnTo>
                  <a:lnTo>
                    <a:pt x="613" y="90"/>
                  </a:lnTo>
                  <a:lnTo>
                    <a:pt x="599" y="89"/>
                  </a:lnTo>
                  <a:lnTo>
                    <a:pt x="599" y="89"/>
                  </a:lnTo>
                  <a:lnTo>
                    <a:pt x="597" y="90"/>
                  </a:lnTo>
                  <a:lnTo>
                    <a:pt x="595" y="94"/>
                  </a:lnTo>
                  <a:lnTo>
                    <a:pt x="594" y="95"/>
                  </a:lnTo>
                  <a:lnTo>
                    <a:pt x="592" y="99"/>
                  </a:lnTo>
                  <a:lnTo>
                    <a:pt x="591" y="100"/>
                  </a:lnTo>
                  <a:lnTo>
                    <a:pt x="587" y="100"/>
                  </a:lnTo>
                  <a:lnTo>
                    <a:pt x="584" y="100"/>
                  </a:lnTo>
                  <a:lnTo>
                    <a:pt x="579" y="100"/>
                  </a:lnTo>
                  <a:lnTo>
                    <a:pt x="576" y="99"/>
                  </a:lnTo>
                  <a:lnTo>
                    <a:pt x="574" y="99"/>
                  </a:lnTo>
                  <a:lnTo>
                    <a:pt x="573" y="99"/>
                  </a:lnTo>
                  <a:lnTo>
                    <a:pt x="550" y="99"/>
                  </a:lnTo>
                  <a:lnTo>
                    <a:pt x="548" y="90"/>
                  </a:lnTo>
                  <a:lnTo>
                    <a:pt x="556" y="81"/>
                  </a:lnTo>
                  <a:lnTo>
                    <a:pt x="566" y="74"/>
                  </a:lnTo>
                  <a:lnTo>
                    <a:pt x="550" y="74"/>
                  </a:lnTo>
                  <a:lnTo>
                    <a:pt x="545" y="81"/>
                  </a:lnTo>
                  <a:lnTo>
                    <a:pt x="538" y="90"/>
                  </a:lnTo>
                  <a:lnTo>
                    <a:pt x="537" y="90"/>
                  </a:lnTo>
                  <a:lnTo>
                    <a:pt x="533" y="89"/>
                  </a:lnTo>
                  <a:lnTo>
                    <a:pt x="528" y="89"/>
                  </a:lnTo>
                  <a:lnTo>
                    <a:pt x="523" y="89"/>
                  </a:lnTo>
                  <a:lnTo>
                    <a:pt x="520" y="87"/>
                  </a:lnTo>
                  <a:lnTo>
                    <a:pt x="517" y="85"/>
                  </a:lnTo>
                  <a:lnTo>
                    <a:pt x="514" y="84"/>
                  </a:lnTo>
                  <a:lnTo>
                    <a:pt x="512" y="84"/>
                  </a:lnTo>
                  <a:lnTo>
                    <a:pt x="512" y="84"/>
                  </a:lnTo>
                  <a:lnTo>
                    <a:pt x="509" y="84"/>
                  </a:lnTo>
                  <a:lnTo>
                    <a:pt x="505" y="84"/>
                  </a:lnTo>
                  <a:lnTo>
                    <a:pt x="502" y="84"/>
                  </a:lnTo>
                  <a:lnTo>
                    <a:pt x="499" y="84"/>
                  </a:lnTo>
                  <a:lnTo>
                    <a:pt x="497" y="82"/>
                  </a:lnTo>
                  <a:lnTo>
                    <a:pt x="496" y="81"/>
                  </a:lnTo>
                  <a:lnTo>
                    <a:pt x="494" y="77"/>
                  </a:lnTo>
                  <a:lnTo>
                    <a:pt x="492" y="76"/>
                  </a:lnTo>
                  <a:lnTo>
                    <a:pt x="492" y="74"/>
                  </a:lnTo>
                  <a:lnTo>
                    <a:pt x="479" y="72"/>
                  </a:lnTo>
                  <a:lnTo>
                    <a:pt x="479" y="63"/>
                  </a:lnTo>
                  <a:lnTo>
                    <a:pt x="474" y="61"/>
                  </a:lnTo>
                  <a:lnTo>
                    <a:pt x="465" y="59"/>
                  </a:lnTo>
                  <a:lnTo>
                    <a:pt x="465" y="53"/>
                  </a:lnTo>
                  <a:lnTo>
                    <a:pt x="481" y="53"/>
                  </a:lnTo>
                  <a:lnTo>
                    <a:pt x="483" y="48"/>
                  </a:lnTo>
                  <a:lnTo>
                    <a:pt x="499" y="48"/>
                  </a:lnTo>
                  <a:lnTo>
                    <a:pt x="502" y="46"/>
                  </a:lnTo>
                  <a:lnTo>
                    <a:pt x="504" y="46"/>
                  </a:lnTo>
                  <a:lnTo>
                    <a:pt x="505" y="45"/>
                  </a:lnTo>
                  <a:lnTo>
                    <a:pt x="505" y="45"/>
                  </a:lnTo>
                  <a:lnTo>
                    <a:pt x="514" y="38"/>
                  </a:lnTo>
                  <a:lnTo>
                    <a:pt x="520" y="38"/>
                  </a:lnTo>
                  <a:lnTo>
                    <a:pt x="533" y="41"/>
                  </a:lnTo>
                  <a:lnTo>
                    <a:pt x="545" y="41"/>
                  </a:lnTo>
                  <a:lnTo>
                    <a:pt x="546" y="41"/>
                  </a:lnTo>
                  <a:lnTo>
                    <a:pt x="546" y="40"/>
                  </a:lnTo>
                  <a:lnTo>
                    <a:pt x="546" y="38"/>
                  </a:lnTo>
                  <a:lnTo>
                    <a:pt x="545" y="35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6" y="27"/>
                  </a:lnTo>
                  <a:lnTo>
                    <a:pt x="555" y="25"/>
                  </a:lnTo>
                  <a:lnTo>
                    <a:pt x="558" y="23"/>
                  </a:lnTo>
                  <a:lnTo>
                    <a:pt x="559" y="25"/>
                  </a:lnTo>
                  <a:lnTo>
                    <a:pt x="561" y="25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28"/>
                  </a:lnTo>
                  <a:lnTo>
                    <a:pt x="582" y="28"/>
                  </a:lnTo>
                  <a:lnTo>
                    <a:pt x="586" y="28"/>
                  </a:lnTo>
                  <a:lnTo>
                    <a:pt x="587" y="30"/>
                  </a:lnTo>
                  <a:lnTo>
                    <a:pt x="589" y="33"/>
                  </a:lnTo>
                  <a:lnTo>
                    <a:pt x="589" y="35"/>
                  </a:lnTo>
                  <a:lnTo>
                    <a:pt x="591" y="36"/>
                  </a:lnTo>
                  <a:lnTo>
                    <a:pt x="594" y="38"/>
                  </a:lnTo>
                  <a:lnTo>
                    <a:pt x="595" y="40"/>
                  </a:lnTo>
                  <a:lnTo>
                    <a:pt x="599" y="41"/>
                  </a:lnTo>
                  <a:lnTo>
                    <a:pt x="602" y="41"/>
                  </a:lnTo>
                  <a:lnTo>
                    <a:pt x="602" y="41"/>
                  </a:lnTo>
                  <a:lnTo>
                    <a:pt x="620" y="41"/>
                  </a:lnTo>
                  <a:lnTo>
                    <a:pt x="623" y="41"/>
                  </a:lnTo>
                  <a:lnTo>
                    <a:pt x="628" y="45"/>
                  </a:lnTo>
                  <a:lnTo>
                    <a:pt x="631" y="48"/>
                  </a:lnTo>
                  <a:lnTo>
                    <a:pt x="633" y="49"/>
                  </a:lnTo>
                  <a:lnTo>
                    <a:pt x="636" y="49"/>
                  </a:lnTo>
                  <a:lnTo>
                    <a:pt x="640" y="49"/>
                  </a:lnTo>
                  <a:lnTo>
                    <a:pt x="643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5" y="46"/>
                  </a:lnTo>
                  <a:lnTo>
                    <a:pt x="643" y="43"/>
                  </a:lnTo>
                  <a:lnTo>
                    <a:pt x="643" y="40"/>
                  </a:lnTo>
                  <a:lnTo>
                    <a:pt x="641" y="38"/>
                  </a:lnTo>
                  <a:lnTo>
                    <a:pt x="640" y="38"/>
                  </a:lnTo>
                  <a:lnTo>
                    <a:pt x="638" y="38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3" y="38"/>
                  </a:lnTo>
                  <a:lnTo>
                    <a:pt x="630" y="38"/>
                  </a:lnTo>
                  <a:lnTo>
                    <a:pt x="625" y="36"/>
                  </a:lnTo>
                  <a:lnTo>
                    <a:pt x="620" y="35"/>
                  </a:lnTo>
                  <a:lnTo>
                    <a:pt x="617" y="33"/>
                  </a:lnTo>
                  <a:lnTo>
                    <a:pt x="613" y="31"/>
                  </a:lnTo>
                  <a:lnTo>
                    <a:pt x="595" y="31"/>
                  </a:lnTo>
                  <a:lnTo>
                    <a:pt x="602" y="22"/>
                  </a:lnTo>
                  <a:lnTo>
                    <a:pt x="604" y="22"/>
                  </a:lnTo>
                  <a:lnTo>
                    <a:pt x="607" y="20"/>
                  </a:lnTo>
                  <a:lnTo>
                    <a:pt x="610" y="20"/>
                  </a:lnTo>
                  <a:lnTo>
                    <a:pt x="615" y="18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22" y="15"/>
                  </a:lnTo>
                  <a:lnTo>
                    <a:pt x="625" y="15"/>
                  </a:lnTo>
                  <a:lnTo>
                    <a:pt x="630" y="15"/>
                  </a:lnTo>
                  <a:lnTo>
                    <a:pt x="635" y="15"/>
                  </a:lnTo>
                  <a:lnTo>
                    <a:pt x="638" y="17"/>
                  </a:lnTo>
                  <a:lnTo>
                    <a:pt x="651" y="17"/>
                  </a:lnTo>
                  <a:lnTo>
                    <a:pt x="651" y="10"/>
                  </a:lnTo>
                  <a:lnTo>
                    <a:pt x="666" y="10"/>
                  </a:lnTo>
                  <a:lnTo>
                    <a:pt x="669" y="10"/>
                  </a:lnTo>
                  <a:lnTo>
                    <a:pt x="671" y="12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82" y="18"/>
                  </a:lnTo>
                  <a:lnTo>
                    <a:pt x="689" y="18"/>
                  </a:lnTo>
                  <a:lnTo>
                    <a:pt x="689" y="18"/>
                  </a:lnTo>
                  <a:lnTo>
                    <a:pt x="689" y="15"/>
                  </a:lnTo>
                  <a:lnTo>
                    <a:pt x="687" y="12"/>
                  </a:lnTo>
                  <a:lnTo>
                    <a:pt x="687" y="9"/>
                  </a:lnTo>
                  <a:lnTo>
                    <a:pt x="687" y="4"/>
                  </a:lnTo>
                  <a:lnTo>
                    <a:pt x="689" y="2"/>
                  </a:lnTo>
                  <a:lnTo>
                    <a:pt x="692" y="2"/>
                  </a:lnTo>
                  <a:lnTo>
                    <a:pt x="695" y="2"/>
                  </a:lnTo>
                  <a:lnTo>
                    <a:pt x="697" y="4"/>
                  </a:lnTo>
                  <a:lnTo>
                    <a:pt x="700" y="4"/>
                  </a:lnTo>
                  <a:lnTo>
                    <a:pt x="700" y="4"/>
                  </a:lnTo>
                  <a:lnTo>
                    <a:pt x="715" y="5"/>
                  </a:lnTo>
                  <a:lnTo>
                    <a:pt x="717" y="5"/>
                  </a:lnTo>
                  <a:lnTo>
                    <a:pt x="718" y="5"/>
                  </a:lnTo>
                  <a:lnTo>
                    <a:pt x="722" y="7"/>
                  </a:lnTo>
                  <a:lnTo>
                    <a:pt x="725" y="9"/>
                  </a:lnTo>
                  <a:lnTo>
                    <a:pt x="730" y="13"/>
                  </a:lnTo>
                  <a:lnTo>
                    <a:pt x="730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8" y="15"/>
                  </a:lnTo>
                  <a:lnTo>
                    <a:pt x="741" y="15"/>
                  </a:lnTo>
                  <a:lnTo>
                    <a:pt x="744" y="13"/>
                  </a:lnTo>
                  <a:lnTo>
                    <a:pt x="744" y="13"/>
                  </a:lnTo>
                  <a:lnTo>
                    <a:pt x="744" y="12"/>
                  </a:lnTo>
                  <a:lnTo>
                    <a:pt x="744" y="9"/>
                  </a:lnTo>
                  <a:lnTo>
                    <a:pt x="746" y="7"/>
                  </a:lnTo>
                  <a:lnTo>
                    <a:pt x="746" y="5"/>
                  </a:lnTo>
                  <a:lnTo>
                    <a:pt x="749" y="5"/>
                  </a:lnTo>
                  <a:lnTo>
                    <a:pt x="753" y="5"/>
                  </a:lnTo>
                  <a:lnTo>
                    <a:pt x="758" y="5"/>
                  </a:lnTo>
                  <a:lnTo>
                    <a:pt x="759" y="5"/>
                  </a:lnTo>
                  <a:lnTo>
                    <a:pt x="761" y="5"/>
                  </a:lnTo>
                  <a:lnTo>
                    <a:pt x="762" y="7"/>
                  </a:lnTo>
                  <a:lnTo>
                    <a:pt x="762" y="9"/>
                  </a:lnTo>
                  <a:lnTo>
                    <a:pt x="764" y="12"/>
                  </a:lnTo>
                  <a:lnTo>
                    <a:pt x="766" y="13"/>
                  </a:lnTo>
                  <a:lnTo>
                    <a:pt x="769" y="12"/>
                  </a:lnTo>
                  <a:lnTo>
                    <a:pt x="771" y="12"/>
                  </a:lnTo>
                  <a:lnTo>
                    <a:pt x="772" y="12"/>
                  </a:lnTo>
                  <a:lnTo>
                    <a:pt x="774" y="12"/>
                  </a:lnTo>
                  <a:lnTo>
                    <a:pt x="776" y="9"/>
                  </a:lnTo>
                  <a:lnTo>
                    <a:pt x="776" y="7"/>
                  </a:lnTo>
                  <a:lnTo>
                    <a:pt x="776" y="4"/>
                  </a:lnTo>
                  <a:lnTo>
                    <a:pt x="776" y="2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76701" y="1333500"/>
              <a:ext cx="1428750" cy="1081088"/>
            </a:xfrm>
            <a:custGeom>
              <a:avLst/>
              <a:gdLst>
                <a:gd name="T0" fmla="*/ 614 w 900"/>
                <a:gd name="T1" fmla="*/ 20 h 681"/>
                <a:gd name="T2" fmla="*/ 723 w 900"/>
                <a:gd name="T3" fmla="*/ 31 h 681"/>
                <a:gd name="T4" fmla="*/ 733 w 900"/>
                <a:gd name="T5" fmla="*/ 51 h 681"/>
                <a:gd name="T6" fmla="*/ 625 w 900"/>
                <a:gd name="T7" fmla="*/ 69 h 681"/>
                <a:gd name="T8" fmla="*/ 689 w 900"/>
                <a:gd name="T9" fmla="*/ 72 h 681"/>
                <a:gd name="T10" fmla="*/ 743 w 900"/>
                <a:gd name="T11" fmla="*/ 61 h 681"/>
                <a:gd name="T12" fmla="*/ 730 w 900"/>
                <a:gd name="T13" fmla="*/ 106 h 681"/>
                <a:gd name="T14" fmla="*/ 799 w 900"/>
                <a:gd name="T15" fmla="*/ 82 h 681"/>
                <a:gd name="T16" fmla="*/ 886 w 900"/>
                <a:gd name="T17" fmla="*/ 67 h 681"/>
                <a:gd name="T18" fmla="*/ 845 w 900"/>
                <a:gd name="T19" fmla="*/ 106 h 681"/>
                <a:gd name="T20" fmla="*/ 828 w 900"/>
                <a:gd name="T21" fmla="*/ 131 h 681"/>
                <a:gd name="T22" fmla="*/ 774 w 900"/>
                <a:gd name="T23" fmla="*/ 187 h 681"/>
                <a:gd name="T24" fmla="*/ 809 w 900"/>
                <a:gd name="T25" fmla="*/ 208 h 681"/>
                <a:gd name="T26" fmla="*/ 809 w 900"/>
                <a:gd name="T27" fmla="*/ 257 h 681"/>
                <a:gd name="T28" fmla="*/ 779 w 900"/>
                <a:gd name="T29" fmla="*/ 250 h 681"/>
                <a:gd name="T30" fmla="*/ 804 w 900"/>
                <a:gd name="T31" fmla="*/ 303 h 681"/>
                <a:gd name="T32" fmla="*/ 768 w 900"/>
                <a:gd name="T33" fmla="*/ 324 h 681"/>
                <a:gd name="T34" fmla="*/ 730 w 900"/>
                <a:gd name="T35" fmla="*/ 334 h 681"/>
                <a:gd name="T36" fmla="*/ 756 w 900"/>
                <a:gd name="T37" fmla="*/ 373 h 681"/>
                <a:gd name="T38" fmla="*/ 758 w 900"/>
                <a:gd name="T39" fmla="*/ 396 h 681"/>
                <a:gd name="T40" fmla="*/ 714 w 900"/>
                <a:gd name="T41" fmla="*/ 412 h 681"/>
                <a:gd name="T42" fmla="*/ 751 w 900"/>
                <a:gd name="T43" fmla="*/ 435 h 681"/>
                <a:gd name="T44" fmla="*/ 666 w 900"/>
                <a:gd name="T45" fmla="*/ 475 h 681"/>
                <a:gd name="T46" fmla="*/ 611 w 900"/>
                <a:gd name="T47" fmla="*/ 483 h 681"/>
                <a:gd name="T48" fmla="*/ 566 w 900"/>
                <a:gd name="T49" fmla="*/ 530 h 681"/>
                <a:gd name="T50" fmla="*/ 493 w 900"/>
                <a:gd name="T51" fmla="*/ 555 h 681"/>
                <a:gd name="T52" fmla="*/ 460 w 900"/>
                <a:gd name="T53" fmla="*/ 612 h 681"/>
                <a:gd name="T54" fmla="*/ 439 w 900"/>
                <a:gd name="T55" fmla="*/ 679 h 681"/>
                <a:gd name="T56" fmla="*/ 376 w 900"/>
                <a:gd name="T57" fmla="*/ 658 h 681"/>
                <a:gd name="T58" fmla="*/ 322 w 900"/>
                <a:gd name="T59" fmla="*/ 584 h 681"/>
                <a:gd name="T60" fmla="*/ 314 w 900"/>
                <a:gd name="T61" fmla="*/ 547 h 681"/>
                <a:gd name="T62" fmla="*/ 293 w 900"/>
                <a:gd name="T63" fmla="*/ 511 h 681"/>
                <a:gd name="T64" fmla="*/ 311 w 900"/>
                <a:gd name="T65" fmla="*/ 473 h 681"/>
                <a:gd name="T66" fmla="*/ 311 w 900"/>
                <a:gd name="T67" fmla="*/ 430 h 681"/>
                <a:gd name="T68" fmla="*/ 280 w 900"/>
                <a:gd name="T69" fmla="*/ 444 h 681"/>
                <a:gd name="T70" fmla="*/ 301 w 900"/>
                <a:gd name="T71" fmla="*/ 417 h 681"/>
                <a:gd name="T72" fmla="*/ 293 w 900"/>
                <a:gd name="T73" fmla="*/ 388 h 681"/>
                <a:gd name="T74" fmla="*/ 259 w 900"/>
                <a:gd name="T75" fmla="*/ 355 h 681"/>
                <a:gd name="T76" fmla="*/ 234 w 900"/>
                <a:gd name="T77" fmla="*/ 303 h 681"/>
                <a:gd name="T78" fmla="*/ 191 w 900"/>
                <a:gd name="T79" fmla="*/ 264 h 681"/>
                <a:gd name="T80" fmla="*/ 126 w 900"/>
                <a:gd name="T81" fmla="*/ 255 h 681"/>
                <a:gd name="T82" fmla="*/ 80 w 900"/>
                <a:gd name="T83" fmla="*/ 264 h 681"/>
                <a:gd name="T84" fmla="*/ 36 w 900"/>
                <a:gd name="T85" fmla="*/ 236 h 681"/>
                <a:gd name="T86" fmla="*/ 83 w 900"/>
                <a:gd name="T87" fmla="*/ 223 h 681"/>
                <a:gd name="T88" fmla="*/ 25 w 900"/>
                <a:gd name="T89" fmla="*/ 206 h 681"/>
                <a:gd name="T90" fmla="*/ 25 w 900"/>
                <a:gd name="T91" fmla="*/ 173 h 681"/>
                <a:gd name="T92" fmla="*/ 93 w 900"/>
                <a:gd name="T93" fmla="*/ 160 h 681"/>
                <a:gd name="T94" fmla="*/ 100 w 900"/>
                <a:gd name="T95" fmla="*/ 131 h 681"/>
                <a:gd name="T96" fmla="*/ 100 w 900"/>
                <a:gd name="T97" fmla="*/ 108 h 681"/>
                <a:gd name="T98" fmla="*/ 172 w 900"/>
                <a:gd name="T99" fmla="*/ 80 h 681"/>
                <a:gd name="T100" fmla="*/ 208 w 900"/>
                <a:gd name="T101" fmla="*/ 72 h 681"/>
                <a:gd name="T102" fmla="*/ 221 w 900"/>
                <a:gd name="T103" fmla="*/ 72 h 681"/>
                <a:gd name="T104" fmla="*/ 246 w 900"/>
                <a:gd name="T105" fmla="*/ 54 h 681"/>
                <a:gd name="T106" fmla="*/ 286 w 900"/>
                <a:gd name="T107" fmla="*/ 61 h 681"/>
                <a:gd name="T108" fmla="*/ 291 w 900"/>
                <a:gd name="T109" fmla="*/ 51 h 681"/>
                <a:gd name="T110" fmla="*/ 345 w 900"/>
                <a:gd name="T111" fmla="*/ 75 h 681"/>
                <a:gd name="T112" fmla="*/ 352 w 900"/>
                <a:gd name="T113" fmla="*/ 47 h 681"/>
                <a:gd name="T114" fmla="*/ 411 w 900"/>
                <a:gd name="T115" fmla="*/ 69 h 681"/>
                <a:gd name="T116" fmla="*/ 381 w 900"/>
                <a:gd name="T117" fmla="*/ 43 h 681"/>
                <a:gd name="T118" fmla="*/ 399 w 900"/>
                <a:gd name="T119" fmla="*/ 28 h 681"/>
                <a:gd name="T120" fmla="*/ 460 w 900"/>
                <a:gd name="T121" fmla="*/ 13 h 681"/>
                <a:gd name="T122" fmla="*/ 553 w 900"/>
                <a:gd name="T123" fmla="*/ 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681">
                  <a:moveTo>
                    <a:pt x="571" y="0"/>
                  </a:moveTo>
                  <a:lnTo>
                    <a:pt x="594" y="0"/>
                  </a:lnTo>
                  <a:lnTo>
                    <a:pt x="615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3" y="2"/>
                  </a:lnTo>
                  <a:lnTo>
                    <a:pt x="645" y="2"/>
                  </a:lnTo>
                  <a:lnTo>
                    <a:pt x="648" y="2"/>
                  </a:lnTo>
                  <a:lnTo>
                    <a:pt x="653" y="2"/>
                  </a:lnTo>
                  <a:lnTo>
                    <a:pt x="656" y="2"/>
                  </a:lnTo>
                  <a:lnTo>
                    <a:pt x="658" y="2"/>
                  </a:lnTo>
                  <a:lnTo>
                    <a:pt x="660" y="2"/>
                  </a:lnTo>
                  <a:lnTo>
                    <a:pt x="663" y="2"/>
                  </a:lnTo>
                  <a:lnTo>
                    <a:pt x="666" y="2"/>
                  </a:lnTo>
                  <a:lnTo>
                    <a:pt x="669" y="2"/>
                  </a:lnTo>
                  <a:lnTo>
                    <a:pt x="673" y="2"/>
                  </a:lnTo>
                  <a:lnTo>
                    <a:pt x="674" y="2"/>
                  </a:lnTo>
                  <a:lnTo>
                    <a:pt x="676" y="2"/>
                  </a:lnTo>
                  <a:lnTo>
                    <a:pt x="678" y="3"/>
                  </a:lnTo>
                  <a:lnTo>
                    <a:pt x="679" y="3"/>
                  </a:lnTo>
                  <a:lnTo>
                    <a:pt x="683" y="3"/>
                  </a:lnTo>
                  <a:lnTo>
                    <a:pt x="686" y="5"/>
                  </a:lnTo>
                  <a:lnTo>
                    <a:pt x="689" y="5"/>
                  </a:lnTo>
                  <a:lnTo>
                    <a:pt x="692" y="5"/>
                  </a:lnTo>
                  <a:lnTo>
                    <a:pt x="697" y="5"/>
                  </a:lnTo>
                  <a:lnTo>
                    <a:pt x="701" y="5"/>
                  </a:lnTo>
                  <a:lnTo>
                    <a:pt x="704" y="7"/>
                  </a:lnTo>
                  <a:lnTo>
                    <a:pt x="707" y="8"/>
                  </a:lnTo>
                  <a:lnTo>
                    <a:pt x="709" y="10"/>
                  </a:lnTo>
                  <a:lnTo>
                    <a:pt x="710" y="11"/>
                  </a:lnTo>
                  <a:lnTo>
                    <a:pt x="710" y="13"/>
                  </a:lnTo>
                  <a:lnTo>
                    <a:pt x="710" y="15"/>
                  </a:lnTo>
                  <a:lnTo>
                    <a:pt x="615" y="15"/>
                  </a:lnTo>
                  <a:lnTo>
                    <a:pt x="615" y="16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2" y="21"/>
                  </a:lnTo>
                  <a:lnTo>
                    <a:pt x="612" y="21"/>
                  </a:lnTo>
                  <a:lnTo>
                    <a:pt x="609" y="21"/>
                  </a:lnTo>
                  <a:lnTo>
                    <a:pt x="607" y="21"/>
                  </a:lnTo>
                  <a:lnTo>
                    <a:pt x="606" y="21"/>
                  </a:lnTo>
                  <a:lnTo>
                    <a:pt x="599" y="21"/>
                  </a:lnTo>
                  <a:lnTo>
                    <a:pt x="599" y="25"/>
                  </a:lnTo>
                  <a:lnTo>
                    <a:pt x="625" y="25"/>
                  </a:lnTo>
                  <a:lnTo>
                    <a:pt x="627" y="23"/>
                  </a:lnTo>
                  <a:lnTo>
                    <a:pt x="629" y="21"/>
                  </a:lnTo>
                  <a:lnTo>
                    <a:pt x="632" y="21"/>
                  </a:lnTo>
                  <a:lnTo>
                    <a:pt x="635" y="21"/>
                  </a:lnTo>
                  <a:lnTo>
                    <a:pt x="678" y="21"/>
                  </a:lnTo>
                  <a:lnTo>
                    <a:pt x="681" y="21"/>
                  </a:lnTo>
                  <a:lnTo>
                    <a:pt x="684" y="21"/>
                  </a:lnTo>
                  <a:lnTo>
                    <a:pt x="687" y="21"/>
                  </a:lnTo>
                  <a:lnTo>
                    <a:pt x="689" y="23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709" y="26"/>
                  </a:lnTo>
                  <a:lnTo>
                    <a:pt x="710" y="25"/>
                  </a:lnTo>
                  <a:lnTo>
                    <a:pt x="712" y="25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7" y="23"/>
                  </a:lnTo>
                  <a:lnTo>
                    <a:pt x="719" y="25"/>
                  </a:lnTo>
                  <a:lnTo>
                    <a:pt x="720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5" y="26"/>
                  </a:lnTo>
                  <a:lnTo>
                    <a:pt x="725" y="28"/>
                  </a:lnTo>
                  <a:lnTo>
                    <a:pt x="725" y="29"/>
                  </a:lnTo>
                  <a:lnTo>
                    <a:pt x="723" y="29"/>
                  </a:lnTo>
                  <a:lnTo>
                    <a:pt x="722" y="29"/>
                  </a:lnTo>
                  <a:lnTo>
                    <a:pt x="723" y="31"/>
                  </a:lnTo>
                  <a:lnTo>
                    <a:pt x="725" y="31"/>
                  </a:lnTo>
                  <a:lnTo>
                    <a:pt x="728" y="33"/>
                  </a:lnTo>
                  <a:lnTo>
                    <a:pt x="733" y="33"/>
                  </a:lnTo>
                  <a:lnTo>
                    <a:pt x="737" y="33"/>
                  </a:lnTo>
                  <a:lnTo>
                    <a:pt x="740" y="31"/>
                  </a:lnTo>
                  <a:lnTo>
                    <a:pt x="745" y="33"/>
                  </a:lnTo>
                  <a:lnTo>
                    <a:pt x="750" y="33"/>
                  </a:lnTo>
                  <a:lnTo>
                    <a:pt x="750" y="34"/>
                  </a:lnTo>
                  <a:lnTo>
                    <a:pt x="751" y="34"/>
                  </a:lnTo>
                  <a:lnTo>
                    <a:pt x="753" y="34"/>
                  </a:lnTo>
                  <a:lnTo>
                    <a:pt x="755" y="34"/>
                  </a:lnTo>
                  <a:lnTo>
                    <a:pt x="756" y="34"/>
                  </a:lnTo>
                  <a:lnTo>
                    <a:pt x="759" y="33"/>
                  </a:lnTo>
                  <a:lnTo>
                    <a:pt x="768" y="34"/>
                  </a:lnTo>
                  <a:lnTo>
                    <a:pt x="768" y="41"/>
                  </a:lnTo>
                  <a:lnTo>
                    <a:pt x="766" y="41"/>
                  </a:lnTo>
                  <a:lnTo>
                    <a:pt x="764" y="43"/>
                  </a:lnTo>
                  <a:lnTo>
                    <a:pt x="761" y="43"/>
                  </a:lnTo>
                  <a:lnTo>
                    <a:pt x="758" y="41"/>
                  </a:lnTo>
                  <a:lnTo>
                    <a:pt x="755" y="43"/>
                  </a:lnTo>
                  <a:lnTo>
                    <a:pt x="753" y="43"/>
                  </a:lnTo>
                  <a:lnTo>
                    <a:pt x="753" y="44"/>
                  </a:lnTo>
                  <a:lnTo>
                    <a:pt x="751" y="44"/>
                  </a:lnTo>
                  <a:lnTo>
                    <a:pt x="750" y="44"/>
                  </a:lnTo>
                  <a:lnTo>
                    <a:pt x="748" y="44"/>
                  </a:lnTo>
                  <a:lnTo>
                    <a:pt x="746" y="44"/>
                  </a:lnTo>
                  <a:lnTo>
                    <a:pt x="745" y="44"/>
                  </a:lnTo>
                  <a:lnTo>
                    <a:pt x="743" y="46"/>
                  </a:lnTo>
                  <a:lnTo>
                    <a:pt x="741" y="46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7" y="49"/>
                  </a:lnTo>
                  <a:lnTo>
                    <a:pt x="735" y="51"/>
                  </a:lnTo>
                  <a:lnTo>
                    <a:pt x="733" y="51"/>
                  </a:lnTo>
                  <a:lnTo>
                    <a:pt x="730" y="51"/>
                  </a:lnTo>
                  <a:lnTo>
                    <a:pt x="727" y="51"/>
                  </a:lnTo>
                  <a:lnTo>
                    <a:pt x="725" y="51"/>
                  </a:lnTo>
                  <a:lnTo>
                    <a:pt x="723" y="51"/>
                  </a:lnTo>
                  <a:lnTo>
                    <a:pt x="679" y="51"/>
                  </a:lnTo>
                  <a:lnTo>
                    <a:pt x="678" y="52"/>
                  </a:lnTo>
                  <a:lnTo>
                    <a:pt x="676" y="52"/>
                  </a:lnTo>
                  <a:lnTo>
                    <a:pt x="674" y="54"/>
                  </a:lnTo>
                  <a:lnTo>
                    <a:pt x="674" y="56"/>
                  </a:lnTo>
                  <a:lnTo>
                    <a:pt x="673" y="56"/>
                  </a:lnTo>
                  <a:lnTo>
                    <a:pt x="671" y="56"/>
                  </a:lnTo>
                  <a:lnTo>
                    <a:pt x="617" y="56"/>
                  </a:lnTo>
                  <a:lnTo>
                    <a:pt x="615" y="57"/>
                  </a:lnTo>
                  <a:lnTo>
                    <a:pt x="614" y="57"/>
                  </a:lnTo>
                  <a:lnTo>
                    <a:pt x="609" y="57"/>
                  </a:lnTo>
                  <a:lnTo>
                    <a:pt x="606" y="61"/>
                  </a:lnTo>
                  <a:lnTo>
                    <a:pt x="606" y="62"/>
                  </a:lnTo>
                  <a:lnTo>
                    <a:pt x="604" y="64"/>
                  </a:lnTo>
                  <a:lnTo>
                    <a:pt x="601" y="65"/>
                  </a:lnTo>
                  <a:lnTo>
                    <a:pt x="599" y="69"/>
                  </a:lnTo>
                  <a:lnTo>
                    <a:pt x="599" y="70"/>
                  </a:lnTo>
                  <a:lnTo>
                    <a:pt x="599" y="72"/>
                  </a:lnTo>
                  <a:lnTo>
                    <a:pt x="599" y="74"/>
                  </a:lnTo>
                  <a:lnTo>
                    <a:pt x="601" y="74"/>
                  </a:lnTo>
                  <a:lnTo>
                    <a:pt x="602" y="74"/>
                  </a:lnTo>
                  <a:lnTo>
                    <a:pt x="604" y="74"/>
                  </a:lnTo>
                  <a:lnTo>
                    <a:pt x="606" y="72"/>
                  </a:lnTo>
                  <a:lnTo>
                    <a:pt x="609" y="72"/>
                  </a:lnTo>
                  <a:lnTo>
                    <a:pt x="611" y="70"/>
                  </a:lnTo>
                  <a:lnTo>
                    <a:pt x="612" y="70"/>
                  </a:lnTo>
                  <a:lnTo>
                    <a:pt x="614" y="70"/>
                  </a:lnTo>
                  <a:lnTo>
                    <a:pt x="617" y="70"/>
                  </a:lnTo>
                  <a:lnTo>
                    <a:pt x="619" y="69"/>
                  </a:lnTo>
                  <a:lnTo>
                    <a:pt x="622" y="69"/>
                  </a:lnTo>
                  <a:lnTo>
                    <a:pt x="624" y="69"/>
                  </a:lnTo>
                  <a:lnTo>
                    <a:pt x="625" y="69"/>
                  </a:lnTo>
                  <a:lnTo>
                    <a:pt x="627" y="67"/>
                  </a:lnTo>
                  <a:lnTo>
                    <a:pt x="630" y="67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7" y="64"/>
                  </a:lnTo>
                  <a:lnTo>
                    <a:pt x="640" y="64"/>
                  </a:lnTo>
                  <a:lnTo>
                    <a:pt x="645" y="62"/>
                  </a:lnTo>
                  <a:lnTo>
                    <a:pt x="648" y="62"/>
                  </a:lnTo>
                  <a:lnTo>
                    <a:pt x="651" y="62"/>
                  </a:lnTo>
                  <a:lnTo>
                    <a:pt x="653" y="62"/>
                  </a:lnTo>
                  <a:lnTo>
                    <a:pt x="656" y="64"/>
                  </a:lnTo>
                  <a:lnTo>
                    <a:pt x="678" y="64"/>
                  </a:lnTo>
                  <a:lnTo>
                    <a:pt x="681" y="62"/>
                  </a:lnTo>
                  <a:lnTo>
                    <a:pt x="683" y="62"/>
                  </a:lnTo>
                  <a:lnTo>
                    <a:pt x="684" y="62"/>
                  </a:lnTo>
                  <a:lnTo>
                    <a:pt x="687" y="62"/>
                  </a:lnTo>
                  <a:lnTo>
                    <a:pt x="692" y="62"/>
                  </a:lnTo>
                  <a:lnTo>
                    <a:pt x="696" y="61"/>
                  </a:lnTo>
                  <a:lnTo>
                    <a:pt x="701" y="61"/>
                  </a:lnTo>
                  <a:lnTo>
                    <a:pt x="702" y="61"/>
                  </a:lnTo>
                  <a:lnTo>
                    <a:pt x="705" y="61"/>
                  </a:lnTo>
                  <a:lnTo>
                    <a:pt x="707" y="61"/>
                  </a:lnTo>
                  <a:lnTo>
                    <a:pt x="709" y="61"/>
                  </a:lnTo>
                  <a:lnTo>
                    <a:pt x="710" y="62"/>
                  </a:lnTo>
                  <a:lnTo>
                    <a:pt x="712" y="62"/>
                  </a:lnTo>
                  <a:lnTo>
                    <a:pt x="714" y="65"/>
                  </a:lnTo>
                  <a:lnTo>
                    <a:pt x="712" y="67"/>
                  </a:lnTo>
                  <a:lnTo>
                    <a:pt x="710" y="69"/>
                  </a:lnTo>
                  <a:lnTo>
                    <a:pt x="707" y="69"/>
                  </a:lnTo>
                  <a:lnTo>
                    <a:pt x="704" y="69"/>
                  </a:lnTo>
                  <a:lnTo>
                    <a:pt x="701" y="69"/>
                  </a:lnTo>
                  <a:lnTo>
                    <a:pt x="697" y="69"/>
                  </a:lnTo>
                  <a:lnTo>
                    <a:pt x="694" y="69"/>
                  </a:lnTo>
                  <a:lnTo>
                    <a:pt x="692" y="70"/>
                  </a:lnTo>
                  <a:lnTo>
                    <a:pt x="691" y="70"/>
                  </a:lnTo>
                  <a:lnTo>
                    <a:pt x="689" y="72"/>
                  </a:lnTo>
                  <a:lnTo>
                    <a:pt x="689" y="74"/>
                  </a:lnTo>
                  <a:lnTo>
                    <a:pt x="689" y="75"/>
                  </a:lnTo>
                  <a:lnTo>
                    <a:pt x="687" y="77"/>
                  </a:lnTo>
                  <a:lnTo>
                    <a:pt x="687" y="79"/>
                  </a:lnTo>
                  <a:lnTo>
                    <a:pt x="686" y="82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1" y="80"/>
                  </a:lnTo>
                  <a:lnTo>
                    <a:pt x="692" y="79"/>
                  </a:lnTo>
                  <a:lnTo>
                    <a:pt x="694" y="79"/>
                  </a:lnTo>
                  <a:lnTo>
                    <a:pt x="696" y="79"/>
                  </a:lnTo>
                  <a:lnTo>
                    <a:pt x="699" y="77"/>
                  </a:lnTo>
                  <a:lnTo>
                    <a:pt x="702" y="75"/>
                  </a:lnTo>
                  <a:lnTo>
                    <a:pt x="705" y="75"/>
                  </a:lnTo>
                  <a:lnTo>
                    <a:pt x="707" y="75"/>
                  </a:lnTo>
                  <a:lnTo>
                    <a:pt x="710" y="75"/>
                  </a:lnTo>
                  <a:lnTo>
                    <a:pt x="714" y="75"/>
                  </a:lnTo>
                  <a:lnTo>
                    <a:pt x="715" y="75"/>
                  </a:lnTo>
                  <a:lnTo>
                    <a:pt x="717" y="77"/>
                  </a:lnTo>
                  <a:lnTo>
                    <a:pt x="719" y="77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0" y="74"/>
                  </a:lnTo>
                  <a:lnTo>
                    <a:pt x="720" y="72"/>
                  </a:lnTo>
                  <a:lnTo>
                    <a:pt x="720" y="70"/>
                  </a:lnTo>
                  <a:lnTo>
                    <a:pt x="722" y="69"/>
                  </a:lnTo>
                  <a:lnTo>
                    <a:pt x="722" y="64"/>
                  </a:lnTo>
                  <a:lnTo>
                    <a:pt x="722" y="59"/>
                  </a:lnTo>
                  <a:lnTo>
                    <a:pt x="723" y="61"/>
                  </a:lnTo>
                  <a:lnTo>
                    <a:pt x="725" y="61"/>
                  </a:lnTo>
                  <a:lnTo>
                    <a:pt x="730" y="61"/>
                  </a:lnTo>
                  <a:lnTo>
                    <a:pt x="735" y="61"/>
                  </a:lnTo>
                  <a:lnTo>
                    <a:pt x="737" y="61"/>
                  </a:lnTo>
                  <a:lnTo>
                    <a:pt x="738" y="61"/>
                  </a:lnTo>
                  <a:lnTo>
                    <a:pt x="741" y="61"/>
                  </a:lnTo>
                  <a:lnTo>
                    <a:pt x="743" y="61"/>
                  </a:lnTo>
                  <a:lnTo>
                    <a:pt x="746" y="61"/>
                  </a:lnTo>
                  <a:lnTo>
                    <a:pt x="748" y="59"/>
                  </a:lnTo>
                  <a:lnTo>
                    <a:pt x="750" y="59"/>
                  </a:lnTo>
                  <a:lnTo>
                    <a:pt x="753" y="59"/>
                  </a:lnTo>
                  <a:lnTo>
                    <a:pt x="755" y="59"/>
                  </a:lnTo>
                  <a:lnTo>
                    <a:pt x="756" y="59"/>
                  </a:lnTo>
                  <a:lnTo>
                    <a:pt x="758" y="61"/>
                  </a:lnTo>
                  <a:lnTo>
                    <a:pt x="758" y="62"/>
                  </a:lnTo>
                  <a:lnTo>
                    <a:pt x="759" y="64"/>
                  </a:lnTo>
                  <a:lnTo>
                    <a:pt x="759" y="65"/>
                  </a:lnTo>
                  <a:lnTo>
                    <a:pt x="759" y="69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5" y="75"/>
                  </a:lnTo>
                  <a:lnTo>
                    <a:pt x="753" y="75"/>
                  </a:lnTo>
                  <a:lnTo>
                    <a:pt x="751" y="77"/>
                  </a:lnTo>
                  <a:lnTo>
                    <a:pt x="750" y="79"/>
                  </a:lnTo>
                  <a:lnTo>
                    <a:pt x="750" y="85"/>
                  </a:lnTo>
                  <a:lnTo>
                    <a:pt x="750" y="87"/>
                  </a:lnTo>
                  <a:lnTo>
                    <a:pt x="750" y="88"/>
                  </a:lnTo>
                  <a:lnTo>
                    <a:pt x="748" y="90"/>
                  </a:lnTo>
                  <a:lnTo>
                    <a:pt x="745" y="90"/>
                  </a:lnTo>
                  <a:lnTo>
                    <a:pt x="743" y="90"/>
                  </a:lnTo>
                  <a:lnTo>
                    <a:pt x="741" y="90"/>
                  </a:lnTo>
                  <a:lnTo>
                    <a:pt x="740" y="93"/>
                  </a:lnTo>
                  <a:lnTo>
                    <a:pt x="738" y="95"/>
                  </a:lnTo>
                  <a:lnTo>
                    <a:pt x="738" y="97"/>
                  </a:lnTo>
                  <a:lnTo>
                    <a:pt x="737" y="98"/>
                  </a:lnTo>
                  <a:lnTo>
                    <a:pt x="735" y="100"/>
                  </a:lnTo>
                  <a:lnTo>
                    <a:pt x="735" y="101"/>
                  </a:lnTo>
                  <a:lnTo>
                    <a:pt x="733" y="103"/>
                  </a:lnTo>
                  <a:lnTo>
                    <a:pt x="732" y="105"/>
                  </a:lnTo>
                  <a:lnTo>
                    <a:pt x="730" y="105"/>
                  </a:lnTo>
                  <a:lnTo>
                    <a:pt x="730" y="106"/>
                  </a:lnTo>
                  <a:lnTo>
                    <a:pt x="728" y="108"/>
                  </a:lnTo>
                  <a:lnTo>
                    <a:pt x="730" y="108"/>
                  </a:lnTo>
                  <a:lnTo>
                    <a:pt x="732" y="110"/>
                  </a:lnTo>
                  <a:lnTo>
                    <a:pt x="732" y="110"/>
                  </a:lnTo>
                  <a:lnTo>
                    <a:pt x="733" y="110"/>
                  </a:lnTo>
                  <a:lnTo>
                    <a:pt x="735" y="108"/>
                  </a:lnTo>
                  <a:lnTo>
                    <a:pt x="737" y="106"/>
                  </a:lnTo>
                  <a:lnTo>
                    <a:pt x="738" y="105"/>
                  </a:lnTo>
                  <a:lnTo>
                    <a:pt x="738" y="101"/>
                  </a:lnTo>
                  <a:lnTo>
                    <a:pt x="740" y="100"/>
                  </a:lnTo>
                  <a:lnTo>
                    <a:pt x="741" y="98"/>
                  </a:lnTo>
                  <a:lnTo>
                    <a:pt x="743" y="97"/>
                  </a:lnTo>
                  <a:lnTo>
                    <a:pt x="745" y="95"/>
                  </a:lnTo>
                  <a:lnTo>
                    <a:pt x="746" y="95"/>
                  </a:lnTo>
                  <a:lnTo>
                    <a:pt x="751" y="93"/>
                  </a:lnTo>
                  <a:lnTo>
                    <a:pt x="755" y="93"/>
                  </a:lnTo>
                  <a:lnTo>
                    <a:pt x="756" y="92"/>
                  </a:lnTo>
                  <a:lnTo>
                    <a:pt x="758" y="90"/>
                  </a:lnTo>
                  <a:lnTo>
                    <a:pt x="761" y="90"/>
                  </a:lnTo>
                  <a:lnTo>
                    <a:pt x="764" y="90"/>
                  </a:lnTo>
                  <a:lnTo>
                    <a:pt x="768" y="88"/>
                  </a:lnTo>
                  <a:lnTo>
                    <a:pt x="771" y="90"/>
                  </a:lnTo>
                  <a:lnTo>
                    <a:pt x="774" y="90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9" y="85"/>
                  </a:lnTo>
                  <a:lnTo>
                    <a:pt x="781" y="82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7" y="79"/>
                  </a:lnTo>
                  <a:lnTo>
                    <a:pt x="789" y="79"/>
                  </a:lnTo>
                  <a:lnTo>
                    <a:pt x="792" y="79"/>
                  </a:lnTo>
                  <a:lnTo>
                    <a:pt x="795" y="79"/>
                  </a:lnTo>
                  <a:lnTo>
                    <a:pt x="797" y="80"/>
                  </a:lnTo>
                  <a:lnTo>
                    <a:pt x="799" y="80"/>
                  </a:lnTo>
                  <a:lnTo>
                    <a:pt x="799" y="82"/>
                  </a:lnTo>
                  <a:lnTo>
                    <a:pt x="800" y="83"/>
                  </a:lnTo>
                  <a:lnTo>
                    <a:pt x="804" y="83"/>
                  </a:lnTo>
                  <a:lnTo>
                    <a:pt x="807" y="83"/>
                  </a:lnTo>
                  <a:lnTo>
                    <a:pt x="810" y="83"/>
                  </a:lnTo>
                  <a:lnTo>
                    <a:pt x="813" y="83"/>
                  </a:lnTo>
                  <a:lnTo>
                    <a:pt x="817" y="83"/>
                  </a:lnTo>
                  <a:lnTo>
                    <a:pt x="820" y="83"/>
                  </a:lnTo>
                  <a:lnTo>
                    <a:pt x="822" y="82"/>
                  </a:lnTo>
                  <a:lnTo>
                    <a:pt x="823" y="82"/>
                  </a:lnTo>
                  <a:lnTo>
                    <a:pt x="825" y="80"/>
                  </a:lnTo>
                  <a:lnTo>
                    <a:pt x="825" y="79"/>
                  </a:lnTo>
                  <a:lnTo>
                    <a:pt x="827" y="75"/>
                  </a:lnTo>
                  <a:lnTo>
                    <a:pt x="827" y="72"/>
                  </a:lnTo>
                  <a:lnTo>
                    <a:pt x="828" y="72"/>
                  </a:lnTo>
                  <a:lnTo>
                    <a:pt x="830" y="70"/>
                  </a:lnTo>
                  <a:lnTo>
                    <a:pt x="832" y="69"/>
                  </a:lnTo>
                  <a:lnTo>
                    <a:pt x="833" y="69"/>
                  </a:lnTo>
                  <a:lnTo>
                    <a:pt x="836" y="67"/>
                  </a:lnTo>
                  <a:lnTo>
                    <a:pt x="841" y="67"/>
                  </a:lnTo>
                  <a:lnTo>
                    <a:pt x="843" y="67"/>
                  </a:lnTo>
                  <a:lnTo>
                    <a:pt x="845" y="67"/>
                  </a:lnTo>
                  <a:lnTo>
                    <a:pt x="846" y="65"/>
                  </a:lnTo>
                  <a:lnTo>
                    <a:pt x="850" y="65"/>
                  </a:lnTo>
                  <a:lnTo>
                    <a:pt x="851" y="65"/>
                  </a:lnTo>
                  <a:lnTo>
                    <a:pt x="854" y="65"/>
                  </a:lnTo>
                  <a:lnTo>
                    <a:pt x="856" y="67"/>
                  </a:lnTo>
                  <a:lnTo>
                    <a:pt x="861" y="69"/>
                  </a:lnTo>
                  <a:lnTo>
                    <a:pt x="863" y="69"/>
                  </a:lnTo>
                  <a:lnTo>
                    <a:pt x="864" y="69"/>
                  </a:lnTo>
                  <a:lnTo>
                    <a:pt x="868" y="70"/>
                  </a:lnTo>
                  <a:lnTo>
                    <a:pt x="871" y="70"/>
                  </a:lnTo>
                  <a:lnTo>
                    <a:pt x="874" y="70"/>
                  </a:lnTo>
                  <a:lnTo>
                    <a:pt x="877" y="70"/>
                  </a:lnTo>
                  <a:lnTo>
                    <a:pt x="879" y="69"/>
                  </a:lnTo>
                  <a:lnTo>
                    <a:pt x="882" y="69"/>
                  </a:lnTo>
                  <a:lnTo>
                    <a:pt x="886" y="67"/>
                  </a:lnTo>
                  <a:lnTo>
                    <a:pt x="889" y="67"/>
                  </a:lnTo>
                  <a:lnTo>
                    <a:pt x="892" y="67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9" y="69"/>
                  </a:lnTo>
                  <a:lnTo>
                    <a:pt x="900" y="72"/>
                  </a:lnTo>
                  <a:lnTo>
                    <a:pt x="900" y="74"/>
                  </a:lnTo>
                  <a:lnTo>
                    <a:pt x="900" y="75"/>
                  </a:lnTo>
                  <a:lnTo>
                    <a:pt x="900" y="79"/>
                  </a:lnTo>
                  <a:lnTo>
                    <a:pt x="900" y="82"/>
                  </a:lnTo>
                  <a:lnTo>
                    <a:pt x="899" y="83"/>
                  </a:lnTo>
                  <a:lnTo>
                    <a:pt x="897" y="85"/>
                  </a:lnTo>
                  <a:lnTo>
                    <a:pt x="895" y="87"/>
                  </a:lnTo>
                  <a:lnTo>
                    <a:pt x="894" y="88"/>
                  </a:lnTo>
                  <a:lnTo>
                    <a:pt x="890" y="90"/>
                  </a:lnTo>
                  <a:lnTo>
                    <a:pt x="889" y="90"/>
                  </a:lnTo>
                  <a:lnTo>
                    <a:pt x="887" y="90"/>
                  </a:lnTo>
                  <a:lnTo>
                    <a:pt x="882" y="90"/>
                  </a:lnTo>
                  <a:lnTo>
                    <a:pt x="876" y="90"/>
                  </a:lnTo>
                  <a:lnTo>
                    <a:pt x="872" y="90"/>
                  </a:lnTo>
                  <a:lnTo>
                    <a:pt x="869" y="92"/>
                  </a:lnTo>
                  <a:lnTo>
                    <a:pt x="866" y="92"/>
                  </a:lnTo>
                  <a:lnTo>
                    <a:pt x="864" y="92"/>
                  </a:lnTo>
                  <a:lnTo>
                    <a:pt x="864" y="93"/>
                  </a:lnTo>
                  <a:lnTo>
                    <a:pt x="864" y="95"/>
                  </a:lnTo>
                  <a:lnTo>
                    <a:pt x="861" y="97"/>
                  </a:lnTo>
                  <a:lnTo>
                    <a:pt x="859" y="98"/>
                  </a:lnTo>
                  <a:lnTo>
                    <a:pt x="858" y="100"/>
                  </a:lnTo>
                  <a:lnTo>
                    <a:pt x="858" y="101"/>
                  </a:lnTo>
                  <a:lnTo>
                    <a:pt x="856" y="103"/>
                  </a:lnTo>
                  <a:lnTo>
                    <a:pt x="856" y="105"/>
                  </a:lnTo>
                  <a:lnTo>
                    <a:pt x="854" y="105"/>
                  </a:lnTo>
                  <a:lnTo>
                    <a:pt x="851" y="106"/>
                  </a:lnTo>
                  <a:lnTo>
                    <a:pt x="848" y="106"/>
                  </a:lnTo>
                  <a:lnTo>
                    <a:pt x="846" y="106"/>
                  </a:lnTo>
                  <a:lnTo>
                    <a:pt x="845" y="106"/>
                  </a:lnTo>
                  <a:lnTo>
                    <a:pt x="841" y="106"/>
                  </a:lnTo>
                  <a:lnTo>
                    <a:pt x="840" y="106"/>
                  </a:lnTo>
                  <a:lnTo>
                    <a:pt x="838" y="106"/>
                  </a:lnTo>
                  <a:lnTo>
                    <a:pt x="836" y="106"/>
                  </a:lnTo>
                  <a:lnTo>
                    <a:pt x="835" y="105"/>
                  </a:lnTo>
                  <a:lnTo>
                    <a:pt x="833" y="105"/>
                  </a:lnTo>
                  <a:lnTo>
                    <a:pt x="832" y="103"/>
                  </a:lnTo>
                  <a:lnTo>
                    <a:pt x="828" y="103"/>
                  </a:lnTo>
                  <a:lnTo>
                    <a:pt x="827" y="103"/>
                  </a:lnTo>
                  <a:lnTo>
                    <a:pt x="825" y="105"/>
                  </a:lnTo>
                  <a:lnTo>
                    <a:pt x="823" y="106"/>
                  </a:lnTo>
                  <a:lnTo>
                    <a:pt x="820" y="108"/>
                  </a:lnTo>
                  <a:lnTo>
                    <a:pt x="817" y="110"/>
                  </a:lnTo>
                  <a:lnTo>
                    <a:pt x="813" y="110"/>
                  </a:lnTo>
                  <a:lnTo>
                    <a:pt x="822" y="111"/>
                  </a:lnTo>
                  <a:lnTo>
                    <a:pt x="850" y="111"/>
                  </a:lnTo>
                  <a:lnTo>
                    <a:pt x="851" y="115"/>
                  </a:lnTo>
                  <a:lnTo>
                    <a:pt x="850" y="116"/>
                  </a:lnTo>
                  <a:lnTo>
                    <a:pt x="850" y="118"/>
                  </a:lnTo>
                  <a:lnTo>
                    <a:pt x="848" y="118"/>
                  </a:lnTo>
                  <a:lnTo>
                    <a:pt x="846" y="118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3" y="119"/>
                  </a:lnTo>
                  <a:lnTo>
                    <a:pt x="841" y="119"/>
                  </a:lnTo>
                  <a:lnTo>
                    <a:pt x="840" y="119"/>
                  </a:lnTo>
                  <a:lnTo>
                    <a:pt x="838" y="119"/>
                  </a:lnTo>
                  <a:lnTo>
                    <a:pt x="836" y="121"/>
                  </a:lnTo>
                  <a:lnTo>
                    <a:pt x="835" y="121"/>
                  </a:lnTo>
                  <a:lnTo>
                    <a:pt x="833" y="123"/>
                  </a:lnTo>
                  <a:lnTo>
                    <a:pt x="832" y="124"/>
                  </a:lnTo>
                  <a:lnTo>
                    <a:pt x="832" y="126"/>
                  </a:lnTo>
                  <a:lnTo>
                    <a:pt x="832" y="128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7" y="133"/>
                  </a:lnTo>
                  <a:lnTo>
                    <a:pt x="825" y="133"/>
                  </a:lnTo>
                  <a:lnTo>
                    <a:pt x="823" y="133"/>
                  </a:lnTo>
                  <a:lnTo>
                    <a:pt x="820" y="133"/>
                  </a:lnTo>
                  <a:lnTo>
                    <a:pt x="817" y="131"/>
                  </a:lnTo>
                  <a:lnTo>
                    <a:pt x="813" y="133"/>
                  </a:lnTo>
                  <a:lnTo>
                    <a:pt x="810" y="134"/>
                  </a:lnTo>
                  <a:lnTo>
                    <a:pt x="809" y="136"/>
                  </a:lnTo>
                  <a:lnTo>
                    <a:pt x="807" y="137"/>
                  </a:lnTo>
                  <a:lnTo>
                    <a:pt x="805" y="141"/>
                  </a:lnTo>
                  <a:lnTo>
                    <a:pt x="804" y="142"/>
                  </a:lnTo>
                  <a:lnTo>
                    <a:pt x="804" y="144"/>
                  </a:lnTo>
                  <a:lnTo>
                    <a:pt x="802" y="146"/>
                  </a:lnTo>
                  <a:lnTo>
                    <a:pt x="800" y="149"/>
                  </a:lnTo>
                  <a:lnTo>
                    <a:pt x="800" y="151"/>
                  </a:lnTo>
                  <a:lnTo>
                    <a:pt x="802" y="152"/>
                  </a:lnTo>
                  <a:lnTo>
                    <a:pt x="802" y="154"/>
                  </a:lnTo>
                  <a:lnTo>
                    <a:pt x="802" y="155"/>
                  </a:lnTo>
                  <a:lnTo>
                    <a:pt x="800" y="157"/>
                  </a:lnTo>
                  <a:lnTo>
                    <a:pt x="800" y="157"/>
                  </a:lnTo>
                  <a:lnTo>
                    <a:pt x="799" y="159"/>
                  </a:lnTo>
                  <a:lnTo>
                    <a:pt x="795" y="159"/>
                  </a:lnTo>
                  <a:lnTo>
                    <a:pt x="794" y="159"/>
                  </a:lnTo>
                  <a:lnTo>
                    <a:pt x="792" y="159"/>
                  </a:lnTo>
                  <a:lnTo>
                    <a:pt x="789" y="159"/>
                  </a:lnTo>
                  <a:lnTo>
                    <a:pt x="789" y="160"/>
                  </a:lnTo>
                  <a:lnTo>
                    <a:pt x="787" y="162"/>
                  </a:lnTo>
                  <a:lnTo>
                    <a:pt x="786" y="165"/>
                  </a:lnTo>
                  <a:lnTo>
                    <a:pt x="786" y="167"/>
                  </a:lnTo>
                  <a:lnTo>
                    <a:pt x="786" y="170"/>
                  </a:lnTo>
                  <a:lnTo>
                    <a:pt x="776" y="170"/>
                  </a:lnTo>
                  <a:lnTo>
                    <a:pt x="776" y="175"/>
                  </a:lnTo>
                  <a:lnTo>
                    <a:pt x="774" y="178"/>
                  </a:lnTo>
                  <a:lnTo>
                    <a:pt x="774" y="182"/>
                  </a:lnTo>
                  <a:lnTo>
                    <a:pt x="774" y="185"/>
                  </a:lnTo>
                  <a:lnTo>
                    <a:pt x="774" y="187"/>
                  </a:lnTo>
                  <a:lnTo>
                    <a:pt x="774" y="188"/>
                  </a:lnTo>
                  <a:lnTo>
                    <a:pt x="774" y="190"/>
                  </a:lnTo>
                  <a:lnTo>
                    <a:pt x="773" y="191"/>
                  </a:lnTo>
                  <a:lnTo>
                    <a:pt x="771" y="191"/>
                  </a:lnTo>
                  <a:lnTo>
                    <a:pt x="769" y="191"/>
                  </a:lnTo>
                  <a:lnTo>
                    <a:pt x="769" y="191"/>
                  </a:lnTo>
                  <a:lnTo>
                    <a:pt x="768" y="195"/>
                  </a:lnTo>
                  <a:lnTo>
                    <a:pt x="766" y="198"/>
                  </a:lnTo>
                  <a:lnTo>
                    <a:pt x="766" y="201"/>
                  </a:lnTo>
                  <a:lnTo>
                    <a:pt x="766" y="203"/>
                  </a:lnTo>
                  <a:lnTo>
                    <a:pt x="766" y="205"/>
                  </a:lnTo>
                  <a:lnTo>
                    <a:pt x="768" y="206"/>
                  </a:lnTo>
                  <a:lnTo>
                    <a:pt x="769" y="208"/>
                  </a:lnTo>
                  <a:lnTo>
                    <a:pt x="771" y="208"/>
                  </a:lnTo>
                  <a:lnTo>
                    <a:pt x="773" y="208"/>
                  </a:lnTo>
                  <a:lnTo>
                    <a:pt x="774" y="206"/>
                  </a:lnTo>
                  <a:lnTo>
                    <a:pt x="774" y="205"/>
                  </a:lnTo>
                  <a:lnTo>
                    <a:pt x="774" y="201"/>
                  </a:lnTo>
                  <a:lnTo>
                    <a:pt x="774" y="198"/>
                  </a:lnTo>
                  <a:lnTo>
                    <a:pt x="779" y="198"/>
                  </a:lnTo>
                  <a:lnTo>
                    <a:pt x="782" y="198"/>
                  </a:lnTo>
                  <a:lnTo>
                    <a:pt x="784" y="198"/>
                  </a:lnTo>
                  <a:lnTo>
                    <a:pt x="786" y="198"/>
                  </a:lnTo>
                  <a:lnTo>
                    <a:pt x="787" y="200"/>
                  </a:lnTo>
                  <a:lnTo>
                    <a:pt x="791" y="200"/>
                  </a:lnTo>
                  <a:lnTo>
                    <a:pt x="794" y="200"/>
                  </a:lnTo>
                  <a:lnTo>
                    <a:pt x="794" y="201"/>
                  </a:lnTo>
                  <a:lnTo>
                    <a:pt x="795" y="201"/>
                  </a:lnTo>
                  <a:lnTo>
                    <a:pt x="797" y="203"/>
                  </a:lnTo>
                  <a:lnTo>
                    <a:pt x="800" y="203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5" y="203"/>
                  </a:lnTo>
                  <a:lnTo>
                    <a:pt x="805" y="205"/>
                  </a:lnTo>
                  <a:lnTo>
                    <a:pt x="807" y="206"/>
                  </a:lnTo>
                  <a:lnTo>
                    <a:pt x="809" y="208"/>
                  </a:lnTo>
                  <a:lnTo>
                    <a:pt x="807" y="209"/>
                  </a:lnTo>
                  <a:lnTo>
                    <a:pt x="805" y="211"/>
                  </a:lnTo>
                  <a:lnTo>
                    <a:pt x="802" y="211"/>
                  </a:lnTo>
                  <a:lnTo>
                    <a:pt x="799" y="211"/>
                  </a:lnTo>
                  <a:lnTo>
                    <a:pt x="795" y="211"/>
                  </a:lnTo>
                  <a:lnTo>
                    <a:pt x="794" y="211"/>
                  </a:lnTo>
                  <a:lnTo>
                    <a:pt x="792" y="209"/>
                  </a:lnTo>
                  <a:lnTo>
                    <a:pt x="791" y="209"/>
                  </a:lnTo>
                  <a:lnTo>
                    <a:pt x="789" y="211"/>
                  </a:lnTo>
                  <a:lnTo>
                    <a:pt x="789" y="221"/>
                  </a:lnTo>
                  <a:lnTo>
                    <a:pt x="791" y="219"/>
                  </a:lnTo>
                  <a:lnTo>
                    <a:pt x="792" y="219"/>
                  </a:lnTo>
                  <a:lnTo>
                    <a:pt x="794" y="221"/>
                  </a:lnTo>
                  <a:lnTo>
                    <a:pt x="795" y="221"/>
                  </a:lnTo>
                  <a:lnTo>
                    <a:pt x="800" y="221"/>
                  </a:lnTo>
                  <a:lnTo>
                    <a:pt x="804" y="221"/>
                  </a:lnTo>
                  <a:lnTo>
                    <a:pt x="805" y="221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12" y="218"/>
                  </a:lnTo>
                  <a:lnTo>
                    <a:pt x="813" y="218"/>
                  </a:lnTo>
                  <a:lnTo>
                    <a:pt x="815" y="219"/>
                  </a:lnTo>
                  <a:lnTo>
                    <a:pt x="817" y="221"/>
                  </a:lnTo>
                  <a:lnTo>
                    <a:pt x="818" y="223"/>
                  </a:lnTo>
                  <a:lnTo>
                    <a:pt x="818" y="223"/>
                  </a:lnTo>
                  <a:lnTo>
                    <a:pt x="820" y="224"/>
                  </a:lnTo>
                  <a:lnTo>
                    <a:pt x="820" y="226"/>
                  </a:lnTo>
                  <a:lnTo>
                    <a:pt x="820" y="228"/>
                  </a:lnTo>
                  <a:lnTo>
                    <a:pt x="820" y="229"/>
                  </a:lnTo>
                  <a:lnTo>
                    <a:pt x="818" y="229"/>
                  </a:lnTo>
                  <a:lnTo>
                    <a:pt x="817" y="231"/>
                  </a:lnTo>
                  <a:lnTo>
                    <a:pt x="815" y="232"/>
                  </a:lnTo>
                  <a:lnTo>
                    <a:pt x="815" y="234"/>
                  </a:lnTo>
                  <a:lnTo>
                    <a:pt x="815" y="259"/>
                  </a:lnTo>
                  <a:lnTo>
                    <a:pt x="810" y="260"/>
                  </a:lnTo>
                  <a:lnTo>
                    <a:pt x="809" y="257"/>
                  </a:lnTo>
                  <a:lnTo>
                    <a:pt x="807" y="254"/>
                  </a:lnTo>
                  <a:lnTo>
                    <a:pt x="807" y="249"/>
                  </a:lnTo>
                  <a:lnTo>
                    <a:pt x="807" y="247"/>
                  </a:lnTo>
                  <a:lnTo>
                    <a:pt x="809" y="246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0" y="242"/>
                  </a:lnTo>
                  <a:lnTo>
                    <a:pt x="810" y="241"/>
                  </a:lnTo>
                  <a:lnTo>
                    <a:pt x="810" y="239"/>
                  </a:lnTo>
                  <a:lnTo>
                    <a:pt x="810" y="237"/>
                  </a:lnTo>
                  <a:lnTo>
                    <a:pt x="809" y="237"/>
                  </a:lnTo>
                  <a:lnTo>
                    <a:pt x="807" y="236"/>
                  </a:lnTo>
                  <a:lnTo>
                    <a:pt x="807" y="234"/>
                  </a:lnTo>
                  <a:lnTo>
                    <a:pt x="805" y="232"/>
                  </a:lnTo>
                  <a:lnTo>
                    <a:pt x="802" y="232"/>
                  </a:lnTo>
                  <a:lnTo>
                    <a:pt x="799" y="232"/>
                  </a:lnTo>
                  <a:lnTo>
                    <a:pt x="792" y="232"/>
                  </a:lnTo>
                  <a:lnTo>
                    <a:pt x="791" y="234"/>
                  </a:lnTo>
                  <a:lnTo>
                    <a:pt x="789" y="234"/>
                  </a:lnTo>
                  <a:lnTo>
                    <a:pt x="786" y="234"/>
                  </a:lnTo>
                  <a:lnTo>
                    <a:pt x="782" y="234"/>
                  </a:lnTo>
                  <a:lnTo>
                    <a:pt x="781" y="234"/>
                  </a:lnTo>
                  <a:lnTo>
                    <a:pt x="779" y="234"/>
                  </a:lnTo>
                  <a:lnTo>
                    <a:pt x="777" y="236"/>
                  </a:lnTo>
                  <a:lnTo>
                    <a:pt x="777" y="237"/>
                  </a:lnTo>
                  <a:lnTo>
                    <a:pt x="776" y="237"/>
                  </a:lnTo>
                  <a:lnTo>
                    <a:pt x="776" y="239"/>
                  </a:lnTo>
                  <a:lnTo>
                    <a:pt x="774" y="239"/>
                  </a:lnTo>
                  <a:lnTo>
                    <a:pt x="773" y="239"/>
                  </a:lnTo>
                  <a:lnTo>
                    <a:pt x="773" y="241"/>
                  </a:lnTo>
                  <a:lnTo>
                    <a:pt x="773" y="241"/>
                  </a:lnTo>
                  <a:lnTo>
                    <a:pt x="773" y="244"/>
                  </a:lnTo>
                  <a:lnTo>
                    <a:pt x="774" y="246"/>
                  </a:lnTo>
                  <a:lnTo>
                    <a:pt x="774" y="247"/>
                  </a:lnTo>
                  <a:lnTo>
                    <a:pt x="776" y="249"/>
                  </a:lnTo>
                  <a:lnTo>
                    <a:pt x="779" y="250"/>
                  </a:lnTo>
                  <a:lnTo>
                    <a:pt x="781" y="252"/>
                  </a:lnTo>
                  <a:lnTo>
                    <a:pt x="782" y="252"/>
                  </a:lnTo>
                  <a:lnTo>
                    <a:pt x="786" y="252"/>
                  </a:lnTo>
                  <a:lnTo>
                    <a:pt x="787" y="254"/>
                  </a:lnTo>
                  <a:lnTo>
                    <a:pt x="789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799" y="255"/>
                  </a:lnTo>
                  <a:lnTo>
                    <a:pt x="800" y="259"/>
                  </a:lnTo>
                  <a:lnTo>
                    <a:pt x="800" y="260"/>
                  </a:lnTo>
                  <a:lnTo>
                    <a:pt x="800" y="262"/>
                  </a:lnTo>
                  <a:lnTo>
                    <a:pt x="802" y="264"/>
                  </a:lnTo>
                  <a:lnTo>
                    <a:pt x="804" y="265"/>
                  </a:lnTo>
                  <a:lnTo>
                    <a:pt x="805" y="267"/>
                  </a:lnTo>
                  <a:lnTo>
                    <a:pt x="805" y="270"/>
                  </a:lnTo>
                  <a:lnTo>
                    <a:pt x="805" y="280"/>
                  </a:lnTo>
                  <a:lnTo>
                    <a:pt x="802" y="280"/>
                  </a:lnTo>
                  <a:lnTo>
                    <a:pt x="797" y="280"/>
                  </a:lnTo>
                  <a:lnTo>
                    <a:pt x="794" y="280"/>
                  </a:lnTo>
                  <a:lnTo>
                    <a:pt x="794" y="280"/>
                  </a:lnTo>
                  <a:lnTo>
                    <a:pt x="794" y="282"/>
                  </a:lnTo>
                  <a:lnTo>
                    <a:pt x="794" y="283"/>
                  </a:lnTo>
                  <a:lnTo>
                    <a:pt x="792" y="285"/>
                  </a:lnTo>
                  <a:lnTo>
                    <a:pt x="792" y="286"/>
                  </a:lnTo>
                  <a:lnTo>
                    <a:pt x="794" y="290"/>
                  </a:lnTo>
                  <a:lnTo>
                    <a:pt x="792" y="291"/>
                  </a:lnTo>
                  <a:lnTo>
                    <a:pt x="792" y="293"/>
                  </a:lnTo>
                  <a:lnTo>
                    <a:pt x="792" y="295"/>
                  </a:lnTo>
                  <a:lnTo>
                    <a:pt x="794" y="296"/>
                  </a:lnTo>
                  <a:lnTo>
                    <a:pt x="794" y="298"/>
                  </a:lnTo>
                  <a:lnTo>
                    <a:pt x="795" y="300"/>
                  </a:lnTo>
                  <a:lnTo>
                    <a:pt x="797" y="301"/>
                  </a:lnTo>
                  <a:lnTo>
                    <a:pt x="799" y="303"/>
                  </a:lnTo>
                  <a:lnTo>
                    <a:pt x="802" y="303"/>
                  </a:lnTo>
                  <a:lnTo>
                    <a:pt x="804" y="303"/>
                  </a:lnTo>
                  <a:lnTo>
                    <a:pt x="805" y="303"/>
                  </a:lnTo>
                  <a:lnTo>
                    <a:pt x="807" y="304"/>
                  </a:lnTo>
                  <a:lnTo>
                    <a:pt x="809" y="306"/>
                  </a:lnTo>
                  <a:lnTo>
                    <a:pt x="810" y="308"/>
                  </a:lnTo>
                  <a:lnTo>
                    <a:pt x="810" y="309"/>
                  </a:lnTo>
                  <a:lnTo>
                    <a:pt x="810" y="311"/>
                  </a:lnTo>
                  <a:lnTo>
                    <a:pt x="810" y="311"/>
                  </a:lnTo>
                  <a:lnTo>
                    <a:pt x="807" y="313"/>
                  </a:lnTo>
                  <a:lnTo>
                    <a:pt x="804" y="313"/>
                  </a:lnTo>
                  <a:lnTo>
                    <a:pt x="802" y="313"/>
                  </a:lnTo>
                  <a:lnTo>
                    <a:pt x="797" y="313"/>
                  </a:lnTo>
                  <a:lnTo>
                    <a:pt x="795" y="311"/>
                  </a:lnTo>
                  <a:lnTo>
                    <a:pt x="794" y="311"/>
                  </a:lnTo>
                  <a:lnTo>
                    <a:pt x="794" y="311"/>
                  </a:lnTo>
                  <a:lnTo>
                    <a:pt x="792" y="311"/>
                  </a:lnTo>
                  <a:lnTo>
                    <a:pt x="792" y="313"/>
                  </a:lnTo>
                  <a:lnTo>
                    <a:pt x="791" y="313"/>
                  </a:lnTo>
                  <a:lnTo>
                    <a:pt x="787" y="314"/>
                  </a:lnTo>
                  <a:lnTo>
                    <a:pt x="786" y="316"/>
                  </a:lnTo>
                  <a:lnTo>
                    <a:pt x="786" y="316"/>
                  </a:lnTo>
                  <a:lnTo>
                    <a:pt x="781" y="316"/>
                  </a:lnTo>
                  <a:lnTo>
                    <a:pt x="777" y="316"/>
                  </a:lnTo>
                  <a:lnTo>
                    <a:pt x="774" y="316"/>
                  </a:lnTo>
                  <a:lnTo>
                    <a:pt x="771" y="316"/>
                  </a:lnTo>
                  <a:lnTo>
                    <a:pt x="769" y="316"/>
                  </a:lnTo>
                  <a:lnTo>
                    <a:pt x="768" y="316"/>
                  </a:lnTo>
                  <a:lnTo>
                    <a:pt x="766" y="316"/>
                  </a:lnTo>
                  <a:lnTo>
                    <a:pt x="764" y="314"/>
                  </a:lnTo>
                  <a:lnTo>
                    <a:pt x="763" y="316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3" y="321"/>
                  </a:lnTo>
                  <a:lnTo>
                    <a:pt x="764" y="322"/>
                  </a:lnTo>
                  <a:lnTo>
                    <a:pt x="766" y="324"/>
                  </a:lnTo>
                  <a:lnTo>
                    <a:pt x="768" y="324"/>
                  </a:lnTo>
                  <a:lnTo>
                    <a:pt x="769" y="324"/>
                  </a:lnTo>
                  <a:lnTo>
                    <a:pt x="771" y="324"/>
                  </a:lnTo>
                  <a:lnTo>
                    <a:pt x="773" y="324"/>
                  </a:lnTo>
                  <a:lnTo>
                    <a:pt x="774" y="322"/>
                  </a:lnTo>
                  <a:lnTo>
                    <a:pt x="776" y="322"/>
                  </a:lnTo>
                  <a:lnTo>
                    <a:pt x="777" y="321"/>
                  </a:lnTo>
                  <a:lnTo>
                    <a:pt x="781" y="321"/>
                  </a:lnTo>
                  <a:lnTo>
                    <a:pt x="782" y="322"/>
                  </a:lnTo>
                  <a:lnTo>
                    <a:pt x="784" y="322"/>
                  </a:lnTo>
                  <a:lnTo>
                    <a:pt x="786" y="324"/>
                  </a:lnTo>
                  <a:lnTo>
                    <a:pt x="787" y="326"/>
                  </a:lnTo>
                  <a:lnTo>
                    <a:pt x="787" y="329"/>
                  </a:lnTo>
                  <a:lnTo>
                    <a:pt x="789" y="331"/>
                  </a:lnTo>
                  <a:lnTo>
                    <a:pt x="791" y="332"/>
                  </a:lnTo>
                  <a:lnTo>
                    <a:pt x="791" y="334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6" y="337"/>
                  </a:lnTo>
                  <a:lnTo>
                    <a:pt x="786" y="339"/>
                  </a:lnTo>
                  <a:lnTo>
                    <a:pt x="782" y="340"/>
                  </a:lnTo>
                  <a:lnTo>
                    <a:pt x="781" y="340"/>
                  </a:lnTo>
                  <a:lnTo>
                    <a:pt x="777" y="340"/>
                  </a:lnTo>
                  <a:lnTo>
                    <a:pt x="776" y="339"/>
                  </a:lnTo>
                  <a:lnTo>
                    <a:pt x="774" y="339"/>
                  </a:lnTo>
                  <a:lnTo>
                    <a:pt x="771" y="337"/>
                  </a:lnTo>
                  <a:lnTo>
                    <a:pt x="768" y="337"/>
                  </a:lnTo>
                  <a:lnTo>
                    <a:pt x="764" y="337"/>
                  </a:lnTo>
                  <a:lnTo>
                    <a:pt x="761" y="339"/>
                  </a:lnTo>
                  <a:lnTo>
                    <a:pt x="761" y="339"/>
                  </a:lnTo>
                  <a:lnTo>
                    <a:pt x="759" y="340"/>
                  </a:lnTo>
                  <a:lnTo>
                    <a:pt x="759" y="342"/>
                  </a:lnTo>
                  <a:lnTo>
                    <a:pt x="758" y="342"/>
                  </a:lnTo>
                  <a:lnTo>
                    <a:pt x="756" y="342"/>
                  </a:lnTo>
                  <a:lnTo>
                    <a:pt x="743" y="342"/>
                  </a:lnTo>
                  <a:lnTo>
                    <a:pt x="743" y="334"/>
                  </a:lnTo>
                  <a:lnTo>
                    <a:pt x="730" y="334"/>
                  </a:lnTo>
                  <a:lnTo>
                    <a:pt x="728" y="336"/>
                  </a:lnTo>
                  <a:lnTo>
                    <a:pt x="730" y="337"/>
                  </a:lnTo>
                  <a:lnTo>
                    <a:pt x="732" y="337"/>
                  </a:lnTo>
                  <a:lnTo>
                    <a:pt x="735" y="339"/>
                  </a:lnTo>
                  <a:lnTo>
                    <a:pt x="738" y="340"/>
                  </a:lnTo>
                  <a:lnTo>
                    <a:pt x="738" y="340"/>
                  </a:lnTo>
                  <a:lnTo>
                    <a:pt x="738" y="342"/>
                  </a:lnTo>
                  <a:lnTo>
                    <a:pt x="738" y="344"/>
                  </a:lnTo>
                  <a:lnTo>
                    <a:pt x="735" y="345"/>
                  </a:lnTo>
                  <a:lnTo>
                    <a:pt x="733" y="345"/>
                  </a:lnTo>
                  <a:lnTo>
                    <a:pt x="732" y="345"/>
                  </a:lnTo>
                  <a:lnTo>
                    <a:pt x="730" y="347"/>
                  </a:lnTo>
                  <a:lnTo>
                    <a:pt x="728" y="349"/>
                  </a:lnTo>
                  <a:lnTo>
                    <a:pt x="728" y="350"/>
                  </a:lnTo>
                  <a:lnTo>
                    <a:pt x="738" y="350"/>
                  </a:lnTo>
                  <a:lnTo>
                    <a:pt x="741" y="350"/>
                  </a:lnTo>
                  <a:lnTo>
                    <a:pt x="743" y="350"/>
                  </a:lnTo>
                  <a:lnTo>
                    <a:pt x="743" y="349"/>
                  </a:lnTo>
                  <a:lnTo>
                    <a:pt x="743" y="347"/>
                  </a:lnTo>
                  <a:lnTo>
                    <a:pt x="743" y="347"/>
                  </a:lnTo>
                  <a:lnTo>
                    <a:pt x="746" y="345"/>
                  </a:lnTo>
                  <a:lnTo>
                    <a:pt x="751" y="345"/>
                  </a:lnTo>
                  <a:lnTo>
                    <a:pt x="755" y="345"/>
                  </a:lnTo>
                  <a:lnTo>
                    <a:pt x="758" y="347"/>
                  </a:lnTo>
                  <a:lnTo>
                    <a:pt x="759" y="349"/>
                  </a:lnTo>
                  <a:lnTo>
                    <a:pt x="761" y="349"/>
                  </a:lnTo>
                  <a:lnTo>
                    <a:pt x="761" y="352"/>
                  </a:lnTo>
                  <a:lnTo>
                    <a:pt x="761" y="354"/>
                  </a:lnTo>
                  <a:lnTo>
                    <a:pt x="759" y="355"/>
                  </a:lnTo>
                  <a:lnTo>
                    <a:pt x="759" y="357"/>
                  </a:lnTo>
                  <a:lnTo>
                    <a:pt x="759" y="358"/>
                  </a:lnTo>
                  <a:lnTo>
                    <a:pt x="759" y="362"/>
                  </a:lnTo>
                  <a:lnTo>
                    <a:pt x="759" y="365"/>
                  </a:lnTo>
                  <a:lnTo>
                    <a:pt x="758" y="370"/>
                  </a:lnTo>
                  <a:lnTo>
                    <a:pt x="758" y="373"/>
                  </a:lnTo>
                  <a:lnTo>
                    <a:pt x="756" y="373"/>
                  </a:lnTo>
                  <a:lnTo>
                    <a:pt x="755" y="373"/>
                  </a:lnTo>
                  <a:lnTo>
                    <a:pt x="753" y="373"/>
                  </a:lnTo>
                  <a:lnTo>
                    <a:pt x="751" y="373"/>
                  </a:lnTo>
                  <a:lnTo>
                    <a:pt x="748" y="373"/>
                  </a:lnTo>
                  <a:lnTo>
                    <a:pt x="746" y="375"/>
                  </a:lnTo>
                  <a:lnTo>
                    <a:pt x="745" y="373"/>
                  </a:lnTo>
                  <a:lnTo>
                    <a:pt x="745" y="373"/>
                  </a:lnTo>
                  <a:lnTo>
                    <a:pt x="743" y="372"/>
                  </a:lnTo>
                  <a:lnTo>
                    <a:pt x="743" y="372"/>
                  </a:lnTo>
                  <a:lnTo>
                    <a:pt x="741" y="368"/>
                  </a:lnTo>
                  <a:lnTo>
                    <a:pt x="740" y="367"/>
                  </a:lnTo>
                  <a:lnTo>
                    <a:pt x="738" y="365"/>
                  </a:lnTo>
                  <a:lnTo>
                    <a:pt x="737" y="365"/>
                  </a:lnTo>
                  <a:lnTo>
                    <a:pt x="735" y="367"/>
                  </a:lnTo>
                  <a:lnTo>
                    <a:pt x="733" y="368"/>
                  </a:lnTo>
                  <a:lnTo>
                    <a:pt x="732" y="370"/>
                  </a:lnTo>
                  <a:lnTo>
                    <a:pt x="733" y="370"/>
                  </a:lnTo>
                  <a:lnTo>
                    <a:pt x="735" y="372"/>
                  </a:lnTo>
                  <a:lnTo>
                    <a:pt x="738" y="373"/>
                  </a:lnTo>
                  <a:lnTo>
                    <a:pt x="741" y="373"/>
                  </a:lnTo>
                  <a:lnTo>
                    <a:pt x="743" y="375"/>
                  </a:lnTo>
                  <a:lnTo>
                    <a:pt x="745" y="375"/>
                  </a:lnTo>
                  <a:lnTo>
                    <a:pt x="745" y="376"/>
                  </a:lnTo>
                  <a:lnTo>
                    <a:pt x="745" y="378"/>
                  </a:lnTo>
                  <a:lnTo>
                    <a:pt x="745" y="380"/>
                  </a:lnTo>
                  <a:lnTo>
                    <a:pt x="745" y="381"/>
                  </a:lnTo>
                  <a:lnTo>
                    <a:pt x="746" y="383"/>
                  </a:lnTo>
                  <a:lnTo>
                    <a:pt x="748" y="383"/>
                  </a:lnTo>
                  <a:lnTo>
                    <a:pt x="748" y="383"/>
                  </a:lnTo>
                  <a:lnTo>
                    <a:pt x="748" y="386"/>
                  </a:lnTo>
                  <a:lnTo>
                    <a:pt x="748" y="388"/>
                  </a:lnTo>
                  <a:lnTo>
                    <a:pt x="748" y="390"/>
                  </a:lnTo>
                  <a:lnTo>
                    <a:pt x="750" y="391"/>
                  </a:lnTo>
                  <a:lnTo>
                    <a:pt x="751" y="394"/>
                  </a:lnTo>
                  <a:lnTo>
                    <a:pt x="755" y="394"/>
                  </a:lnTo>
                  <a:lnTo>
                    <a:pt x="758" y="396"/>
                  </a:lnTo>
                  <a:lnTo>
                    <a:pt x="761" y="398"/>
                  </a:lnTo>
                  <a:lnTo>
                    <a:pt x="761" y="399"/>
                  </a:lnTo>
                  <a:lnTo>
                    <a:pt x="763" y="403"/>
                  </a:lnTo>
                  <a:lnTo>
                    <a:pt x="764" y="406"/>
                  </a:lnTo>
                  <a:lnTo>
                    <a:pt x="766" y="409"/>
                  </a:lnTo>
                  <a:lnTo>
                    <a:pt x="766" y="412"/>
                  </a:lnTo>
                  <a:lnTo>
                    <a:pt x="766" y="416"/>
                  </a:lnTo>
                  <a:lnTo>
                    <a:pt x="766" y="416"/>
                  </a:lnTo>
                  <a:lnTo>
                    <a:pt x="764" y="417"/>
                  </a:lnTo>
                  <a:lnTo>
                    <a:pt x="759" y="417"/>
                  </a:lnTo>
                  <a:lnTo>
                    <a:pt x="756" y="417"/>
                  </a:lnTo>
                  <a:lnTo>
                    <a:pt x="753" y="417"/>
                  </a:lnTo>
                  <a:lnTo>
                    <a:pt x="750" y="417"/>
                  </a:lnTo>
                  <a:lnTo>
                    <a:pt x="746" y="419"/>
                  </a:lnTo>
                  <a:lnTo>
                    <a:pt x="743" y="421"/>
                  </a:lnTo>
                  <a:lnTo>
                    <a:pt x="743" y="422"/>
                  </a:lnTo>
                  <a:lnTo>
                    <a:pt x="743" y="424"/>
                  </a:lnTo>
                  <a:lnTo>
                    <a:pt x="741" y="426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6"/>
                  </a:lnTo>
                  <a:lnTo>
                    <a:pt x="732" y="424"/>
                  </a:lnTo>
                  <a:lnTo>
                    <a:pt x="730" y="421"/>
                  </a:lnTo>
                  <a:lnTo>
                    <a:pt x="730" y="419"/>
                  </a:lnTo>
                  <a:lnTo>
                    <a:pt x="728" y="417"/>
                  </a:lnTo>
                  <a:lnTo>
                    <a:pt x="728" y="414"/>
                  </a:lnTo>
                  <a:lnTo>
                    <a:pt x="730" y="412"/>
                  </a:lnTo>
                  <a:lnTo>
                    <a:pt x="728" y="409"/>
                  </a:lnTo>
                  <a:lnTo>
                    <a:pt x="728" y="408"/>
                  </a:lnTo>
                  <a:lnTo>
                    <a:pt x="727" y="406"/>
                  </a:lnTo>
                  <a:lnTo>
                    <a:pt x="725" y="406"/>
                  </a:lnTo>
                  <a:lnTo>
                    <a:pt x="723" y="406"/>
                  </a:lnTo>
                  <a:lnTo>
                    <a:pt x="722" y="408"/>
                  </a:lnTo>
                  <a:lnTo>
                    <a:pt x="720" y="411"/>
                  </a:lnTo>
                  <a:lnTo>
                    <a:pt x="719" y="412"/>
                  </a:lnTo>
                  <a:lnTo>
                    <a:pt x="714" y="412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07" y="414"/>
                  </a:lnTo>
                  <a:lnTo>
                    <a:pt x="704" y="414"/>
                  </a:lnTo>
                  <a:lnTo>
                    <a:pt x="702" y="414"/>
                  </a:lnTo>
                  <a:lnTo>
                    <a:pt x="699" y="414"/>
                  </a:lnTo>
                  <a:lnTo>
                    <a:pt x="696" y="414"/>
                  </a:lnTo>
                  <a:lnTo>
                    <a:pt x="692" y="414"/>
                  </a:lnTo>
                  <a:lnTo>
                    <a:pt x="692" y="421"/>
                  </a:lnTo>
                  <a:lnTo>
                    <a:pt x="694" y="426"/>
                  </a:lnTo>
                  <a:lnTo>
                    <a:pt x="696" y="426"/>
                  </a:lnTo>
                  <a:lnTo>
                    <a:pt x="697" y="427"/>
                  </a:lnTo>
                  <a:lnTo>
                    <a:pt x="699" y="429"/>
                  </a:lnTo>
                  <a:lnTo>
                    <a:pt x="701" y="430"/>
                  </a:lnTo>
                  <a:lnTo>
                    <a:pt x="702" y="430"/>
                  </a:lnTo>
                  <a:lnTo>
                    <a:pt x="707" y="432"/>
                  </a:lnTo>
                  <a:lnTo>
                    <a:pt x="712" y="432"/>
                  </a:lnTo>
                  <a:lnTo>
                    <a:pt x="717" y="432"/>
                  </a:lnTo>
                  <a:lnTo>
                    <a:pt x="720" y="432"/>
                  </a:lnTo>
                  <a:lnTo>
                    <a:pt x="722" y="432"/>
                  </a:lnTo>
                  <a:lnTo>
                    <a:pt x="723" y="432"/>
                  </a:lnTo>
                  <a:lnTo>
                    <a:pt x="725" y="434"/>
                  </a:lnTo>
                  <a:lnTo>
                    <a:pt x="725" y="437"/>
                  </a:lnTo>
                  <a:lnTo>
                    <a:pt x="727" y="439"/>
                  </a:lnTo>
                  <a:lnTo>
                    <a:pt x="730" y="440"/>
                  </a:lnTo>
                  <a:lnTo>
                    <a:pt x="733" y="440"/>
                  </a:lnTo>
                  <a:lnTo>
                    <a:pt x="735" y="440"/>
                  </a:lnTo>
                  <a:lnTo>
                    <a:pt x="738" y="440"/>
                  </a:lnTo>
                  <a:lnTo>
                    <a:pt x="741" y="440"/>
                  </a:lnTo>
                  <a:lnTo>
                    <a:pt x="741" y="439"/>
                  </a:lnTo>
                  <a:lnTo>
                    <a:pt x="741" y="439"/>
                  </a:lnTo>
                  <a:lnTo>
                    <a:pt x="741" y="437"/>
                  </a:lnTo>
                  <a:lnTo>
                    <a:pt x="745" y="434"/>
                  </a:lnTo>
                  <a:lnTo>
                    <a:pt x="748" y="432"/>
                  </a:lnTo>
                  <a:lnTo>
                    <a:pt x="751" y="434"/>
                  </a:lnTo>
                  <a:lnTo>
                    <a:pt x="751" y="435"/>
                  </a:lnTo>
                  <a:lnTo>
                    <a:pt x="751" y="437"/>
                  </a:lnTo>
                  <a:lnTo>
                    <a:pt x="750" y="439"/>
                  </a:lnTo>
                  <a:lnTo>
                    <a:pt x="746" y="440"/>
                  </a:lnTo>
                  <a:lnTo>
                    <a:pt x="746" y="442"/>
                  </a:lnTo>
                  <a:lnTo>
                    <a:pt x="743" y="444"/>
                  </a:lnTo>
                  <a:lnTo>
                    <a:pt x="741" y="445"/>
                  </a:lnTo>
                  <a:lnTo>
                    <a:pt x="740" y="445"/>
                  </a:lnTo>
                  <a:lnTo>
                    <a:pt x="738" y="447"/>
                  </a:lnTo>
                  <a:lnTo>
                    <a:pt x="722" y="447"/>
                  </a:lnTo>
                  <a:lnTo>
                    <a:pt x="719" y="447"/>
                  </a:lnTo>
                  <a:lnTo>
                    <a:pt x="717" y="448"/>
                  </a:lnTo>
                  <a:lnTo>
                    <a:pt x="715" y="450"/>
                  </a:lnTo>
                  <a:lnTo>
                    <a:pt x="712" y="455"/>
                  </a:lnTo>
                  <a:lnTo>
                    <a:pt x="710" y="457"/>
                  </a:lnTo>
                  <a:lnTo>
                    <a:pt x="709" y="458"/>
                  </a:lnTo>
                  <a:lnTo>
                    <a:pt x="707" y="460"/>
                  </a:lnTo>
                  <a:lnTo>
                    <a:pt x="705" y="462"/>
                  </a:lnTo>
                  <a:lnTo>
                    <a:pt x="702" y="463"/>
                  </a:lnTo>
                  <a:lnTo>
                    <a:pt x="702" y="465"/>
                  </a:lnTo>
                  <a:lnTo>
                    <a:pt x="701" y="466"/>
                  </a:lnTo>
                  <a:lnTo>
                    <a:pt x="699" y="466"/>
                  </a:lnTo>
                  <a:lnTo>
                    <a:pt x="697" y="466"/>
                  </a:lnTo>
                  <a:lnTo>
                    <a:pt x="696" y="466"/>
                  </a:lnTo>
                  <a:lnTo>
                    <a:pt x="694" y="468"/>
                  </a:lnTo>
                  <a:lnTo>
                    <a:pt x="692" y="468"/>
                  </a:lnTo>
                  <a:lnTo>
                    <a:pt x="691" y="470"/>
                  </a:lnTo>
                  <a:lnTo>
                    <a:pt x="689" y="470"/>
                  </a:lnTo>
                  <a:lnTo>
                    <a:pt x="686" y="470"/>
                  </a:lnTo>
                  <a:lnTo>
                    <a:pt x="684" y="470"/>
                  </a:lnTo>
                  <a:lnTo>
                    <a:pt x="683" y="471"/>
                  </a:lnTo>
                  <a:lnTo>
                    <a:pt x="681" y="471"/>
                  </a:lnTo>
                  <a:lnTo>
                    <a:pt x="679" y="471"/>
                  </a:lnTo>
                  <a:lnTo>
                    <a:pt x="676" y="471"/>
                  </a:lnTo>
                  <a:lnTo>
                    <a:pt x="673" y="471"/>
                  </a:lnTo>
                  <a:lnTo>
                    <a:pt x="669" y="473"/>
                  </a:lnTo>
                  <a:lnTo>
                    <a:pt x="666" y="475"/>
                  </a:lnTo>
                  <a:lnTo>
                    <a:pt x="666" y="476"/>
                  </a:lnTo>
                  <a:lnTo>
                    <a:pt x="665" y="478"/>
                  </a:lnTo>
                  <a:lnTo>
                    <a:pt x="663" y="480"/>
                  </a:lnTo>
                  <a:lnTo>
                    <a:pt x="661" y="481"/>
                  </a:lnTo>
                  <a:lnTo>
                    <a:pt x="658" y="484"/>
                  </a:lnTo>
                  <a:lnTo>
                    <a:pt x="653" y="486"/>
                  </a:lnTo>
                  <a:lnTo>
                    <a:pt x="651" y="486"/>
                  </a:lnTo>
                  <a:lnTo>
                    <a:pt x="650" y="488"/>
                  </a:lnTo>
                  <a:lnTo>
                    <a:pt x="648" y="488"/>
                  </a:lnTo>
                  <a:lnTo>
                    <a:pt x="645" y="488"/>
                  </a:lnTo>
                  <a:lnTo>
                    <a:pt x="642" y="488"/>
                  </a:lnTo>
                  <a:lnTo>
                    <a:pt x="640" y="488"/>
                  </a:lnTo>
                  <a:lnTo>
                    <a:pt x="637" y="486"/>
                  </a:lnTo>
                  <a:lnTo>
                    <a:pt x="635" y="484"/>
                  </a:lnTo>
                  <a:lnTo>
                    <a:pt x="633" y="483"/>
                  </a:lnTo>
                  <a:lnTo>
                    <a:pt x="630" y="483"/>
                  </a:lnTo>
                  <a:lnTo>
                    <a:pt x="627" y="483"/>
                  </a:lnTo>
                  <a:lnTo>
                    <a:pt x="624" y="483"/>
                  </a:lnTo>
                  <a:lnTo>
                    <a:pt x="622" y="483"/>
                  </a:lnTo>
                  <a:lnTo>
                    <a:pt x="620" y="481"/>
                  </a:lnTo>
                  <a:lnTo>
                    <a:pt x="620" y="481"/>
                  </a:lnTo>
                  <a:lnTo>
                    <a:pt x="619" y="480"/>
                  </a:lnTo>
                  <a:lnTo>
                    <a:pt x="619" y="480"/>
                  </a:lnTo>
                  <a:lnTo>
                    <a:pt x="617" y="480"/>
                  </a:lnTo>
                  <a:lnTo>
                    <a:pt x="617" y="478"/>
                  </a:lnTo>
                  <a:lnTo>
                    <a:pt x="615" y="478"/>
                  </a:lnTo>
                  <a:lnTo>
                    <a:pt x="615" y="478"/>
                  </a:lnTo>
                  <a:lnTo>
                    <a:pt x="614" y="478"/>
                  </a:lnTo>
                  <a:lnTo>
                    <a:pt x="614" y="476"/>
                  </a:lnTo>
                  <a:lnTo>
                    <a:pt x="612" y="476"/>
                  </a:lnTo>
                  <a:lnTo>
                    <a:pt x="611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80"/>
                  </a:lnTo>
                  <a:lnTo>
                    <a:pt x="611" y="483"/>
                  </a:lnTo>
                  <a:lnTo>
                    <a:pt x="609" y="486"/>
                  </a:lnTo>
                  <a:lnTo>
                    <a:pt x="609" y="488"/>
                  </a:lnTo>
                  <a:lnTo>
                    <a:pt x="606" y="489"/>
                  </a:lnTo>
                  <a:lnTo>
                    <a:pt x="604" y="489"/>
                  </a:lnTo>
                  <a:lnTo>
                    <a:pt x="602" y="491"/>
                  </a:lnTo>
                  <a:lnTo>
                    <a:pt x="601" y="494"/>
                  </a:lnTo>
                  <a:lnTo>
                    <a:pt x="601" y="494"/>
                  </a:lnTo>
                  <a:lnTo>
                    <a:pt x="601" y="496"/>
                  </a:lnTo>
                  <a:lnTo>
                    <a:pt x="601" y="496"/>
                  </a:lnTo>
                  <a:lnTo>
                    <a:pt x="599" y="498"/>
                  </a:lnTo>
                  <a:lnTo>
                    <a:pt x="597" y="498"/>
                  </a:lnTo>
                  <a:lnTo>
                    <a:pt x="596" y="499"/>
                  </a:lnTo>
                  <a:lnTo>
                    <a:pt x="594" y="499"/>
                  </a:lnTo>
                  <a:lnTo>
                    <a:pt x="594" y="501"/>
                  </a:lnTo>
                  <a:lnTo>
                    <a:pt x="593" y="502"/>
                  </a:lnTo>
                  <a:lnTo>
                    <a:pt x="591" y="506"/>
                  </a:lnTo>
                  <a:lnTo>
                    <a:pt x="589" y="509"/>
                  </a:lnTo>
                  <a:lnTo>
                    <a:pt x="588" y="509"/>
                  </a:lnTo>
                  <a:lnTo>
                    <a:pt x="586" y="509"/>
                  </a:lnTo>
                  <a:lnTo>
                    <a:pt x="584" y="511"/>
                  </a:lnTo>
                  <a:lnTo>
                    <a:pt x="583" y="512"/>
                  </a:lnTo>
                  <a:lnTo>
                    <a:pt x="583" y="514"/>
                  </a:lnTo>
                  <a:lnTo>
                    <a:pt x="581" y="516"/>
                  </a:lnTo>
                  <a:lnTo>
                    <a:pt x="581" y="517"/>
                  </a:lnTo>
                  <a:lnTo>
                    <a:pt x="579" y="517"/>
                  </a:lnTo>
                  <a:lnTo>
                    <a:pt x="576" y="519"/>
                  </a:lnTo>
                  <a:lnTo>
                    <a:pt x="575" y="520"/>
                  </a:lnTo>
                  <a:lnTo>
                    <a:pt x="573" y="522"/>
                  </a:lnTo>
                  <a:lnTo>
                    <a:pt x="571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1" y="529"/>
                  </a:lnTo>
                  <a:lnTo>
                    <a:pt x="570" y="529"/>
                  </a:lnTo>
                  <a:lnTo>
                    <a:pt x="570" y="529"/>
                  </a:lnTo>
                  <a:lnTo>
                    <a:pt x="568" y="529"/>
                  </a:lnTo>
                  <a:lnTo>
                    <a:pt x="566" y="530"/>
                  </a:lnTo>
                  <a:lnTo>
                    <a:pt x="565" y="530"/>
                  </a:lnTo>
                  <a:lnTo>
                    <a:pt x="561" y="530"/>
                  </a:lnTo>
                  <a:lnTo>
                    <a:pt x="558" y="530"/>
                  </a:lnTo>
                  <a:lnTo>
                    <a:pt x="555" y="530"/>
                  </a:lnTo>
                  <a:lnTo>
                    <a:pt x="553" y="530"/>
                  </a:lnTo>
                  <a:lnTo>
                    <a:pt x="552" y="532"/>
                  </a:lnTo>
                  <a:lnTo>
                    <a:pt x="550" y="534"/>
                  </a:lnTo>
                  <a:lnTo>
                    <a:pt x="548" y="535"/>
                  </a:lnTo>
                  <a:lnTo>
                    <a:pt x="547" y="537"/>
                  </a:lnTo>
                  <a:lnTo>
                    <a:pt x="545" y="538"/>
                  </a:lnTo>
                  <a:lnTo>
                    <a:pt x="543" y="540"/>
                  </a:lnTo>
                  <a:lnTo>
                    <a:pt x="542" y="543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5" y="545"/>
                  </a:lnTo>
                  <a:lnTo>
                    <a:pt x="534" y="543"/>
                  </a:lnTo>
                  <a:lnTo>
                    <a:pt x="530" y="543"/>
                  </a:lnTo>
                  <a:lnTo>
                    <a:pt x="527" y="545"/>
                  </a:lnTo>
                  <a:lnTo>
                    <a:pt x="527" y="543"/>
                  </a:lnTo>
                  <a:lnTo>
                    <a:pt x="527" y="540"/>
                  </a:lnTo>
                  <a:lnTo>
                    <a:pt x="527" y="537"/>
                  </a:lnTo>
                  <a:lnTo>
                    <a:pt x="527" y="535"/>
                  </a:lnTo>
                  <a:lnTo>
                    <a:pt x="527" y="532"/>
                  </a:lnTo>
                  <a:lnTo>
                    <a:pt x="516" y="532"/>
                  </a:lnTo>
                  <a:lnTo>
                    <a:pt x="516" y="534"/>
                  </a:lnTo>
                  <a:lnTo>
                    <a:pt x="516" y="535"/>
                  </a:lnTo>
                  <a:lnTo>
                    <a:pt x="516" y="538"/>
                  </a:lnTo>
                  <a:lnTo>
                    <a:pt x="516" y="543"/>
                  </a:lnTo>
                  <a:lnTo>
                    <a:pt x="498" y="543"/>
                  </a:lnTo>
                  <a:lnTo>
                    <a:pt x="496" y="545"/>
                  </a:lnTo>
                  <a:lnTo>
                    <a:pt x="496" y="547"/>
                  </a:lnTo>
                  <a:lnTo>
                    <a:pt x="496" y="550"/>
                  </a:lnTo>
                  <a:lnTo>
                    <a:pt x="496" y="552"/>
                  </a:lnTo>
                  <a:lnTo>
                    <a:pt x="496" y="553"/>
                  </a:lnTo>
                  <a:lnTo>
                    <a:pt x="494" y="553"/>
                  </a:lnTo>
                  <a:lnTo>
                    <a:pt x="493" y="555"/>
                  </a:lnTo>
                  <a:lnTo>
                    <a:pt x="489" y="556"/>
                  </a:lnTo>
                  <a:lnTo>
                    <a:pt x="486" y="556"/>
                  </a:lnTo>
                  <a:lnTo>
                    <a:pt x="483" y="556"/>
                  </a:lnTo>
                  <a:lnTo>
                    <a:pt x="481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60"/>
                  </a:lnTo>
                  <a:lnTo>
                    <a:pt x="480" y="561"/>
                  </a:lnTo>
                  <a:lnTo>
                    <a:pt x="480" y="563"/>
                  </a:lnTo>
                  <a:lnTo>
                    <a:pt x="481" y="563"/>
                  </a:lnTo>
                  <a:lnTo>
                    <a:pt x="481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4" y="568"/>
                  </a:lnTo>
                  <a:lnTo>
                    <a:pt x="484" y="570"/>
                  </a:lnTo>
                  <a:lnTo>
                    <a:pt x="484" y="573"/>
                  </a:lnTo>
                  <a:lnTo>
                    <a:pt x="484" y="574"/>
                  </a:lnTo>
                  <a:lnTo>
                    <a:pt x="484" y="576"/>
                  </a:lnTo>
                  <a:lnTo>
                    <a:pt x="483" y="578"/>
                  </a:lnTo>
                  <a:lnTo>
                    <a:pt x="481" y="578"/>
                  </a:lnTo>
                  <a:lnTo>
                    <a:pt x="481" y="594"/>
                  </a:lnTo>
                  <a:lnTo>
                    <a:pt x="480" y="596"/>
                  </a:lnTo>
                  <a:lnTo>
                    <a:pt x="480" y="596"/>
                  </a:lnTo>
                  <a:lnTo>
                    <a:pt x="478" y="596"/>
                  </a:lnTo>
                  <a:lnTo>
                    <a:pt x="476" y="596"/>
                  </a:lnTo>
                  <a:lnTo>
                    <a:pt x="475" y="597"/>
                  </a:lnTo>
                  <a:lnTo>
                    <a:pt x="473" y="599"/>
                  </a:lnTo>
                  <a:lnTo>
                    <a:pt x="470" y="602"/>
                  </a:lnTo>
                  <a:lnTo>
                    <a:pt x="470" y="604"/>
                  </a:lnTo>
                  <a:lnTo>
                    <a:pt x="470" y="606"/>
                  </a:lnTo>
                  <a:lnTo>
                    <a:pt x="470" y="607"/>
                  </a:lnTo>
                  <a:lnTo>
                    <a:pt x="470" y="610"/>
                  </a:lnTo>
                  <a:lnTo>
                    <a:pt x="466" y="610"/>
                  </a:lnTo>
                  <a:lnTo>
                    <a:pt x="463" y="610"/>
                  </a:lnTo>
                  <a:lnTo>
                    <a:pt x="462" y="610"/>
                  </a:lnTo>
                  <a:lnTo>
                    <a:pt x="460" y="612"/>
                  </a:lnTo>
                  <a:lnTo>
                    <a:pt x="458" y="612"/>
                  </a:lnTo>
                  <a:lnTo>
                    <a:pt x="455" y="612"/>
                  </a:lnTo>
                  <a:lnTo>
                    <a:pt x="452" y="612"/>
                  </a:lnTo>
                  <a:lnTo>
                    <a:pt x="450" y="614"/>
                  </a:lnTo>
                  <a:lnTo>
                    <a:pt x="450" y="615"/>
                  </a:lnTo>
                  <a:lnTo>
                    <a:pt x="450" y="617"/>
                  </a:lnTo>
                  <a:lnTo>
                    <a:pt x="450" y="619"/>
                  </a:lnTo>
                  <a:lnTo>
                    <a:pt x="452" y="622"/>
                  </a:lnTo>
                  <a:lnTo>
                    <a:pt x="453" y="622"/>
                  </a:lnTo>
                  <a:lnTo>
                    <a:pt x="455" y="624"/>
                  </a:lnTo>
                  <a:lnTo>
                    <a:pt x="455" y="624"/>
                  </a:lnTo>
                  <a:lnTo>
                    <a:pt x="457" y="627"/>
                  </a:lnTo>
                  <a:lnTo>
                    <a:pt x="457" y="630"/>
                  </a:lnTo>
                  <a:lnTo>
                    <a:pt x="455" y="632"/>
                  </a:lnTo>
                  <a:lnTo>
                    <a:pt x="455" y="633"/>
                  </a:lnTo>
                  <a:lnTo>
                    <a:pt x="455" y="635"/>
                  </a:lnTo>
                  <a:lnTo>
                    <a:pt x="457" y="637"/>
                  </a:lnTo>
                  <a:lnTo>
                    <a:pt x="457" y="638"/>
                  </a:lnTo>
                  <a:lnTo>
                    <a:pt x="457" y="642"/>
                  </a:lnTo>
                  <a:lnTo>
                    <a:pt x="457" y="643"/>
                  </a:lnTo>
                  <a:lnTo>
                    <a:pt x="455" y="646"/>
                  </a:lnTo>
                  <a:lnTo>
                    <a:pt x="455" y="648"/>
                  </a:lnTo>
                  <a:lnTo>
                    <a:pt x="453" y="650"/>
                  </a:lnTo>
                  <a:lnTo>
                    <a:pt x="450" y="651"/>
                  </a:lnTo>
                  <a:lnTo>
                    <a:pt x="448" y="655"/>
                  </a:lnTo>
                  <a:lnTo>
                    <a:pt x="447" y="660"/>
                  </a:lnTo>
                  <a:lnTo>
                    <a:pt x="445" y="663"/>
                  </a:lnTo>
                  <a:lnTo>
                    <a:pt x="445" y="668"/>
                  </a:lnTo>
                  <a:lnTo>
                    <a:pt x="445" y="671"/>
                  </a:lnTo>
                  <a:lnTo>
                    <a:pt x="445" y="673"/>
                  </a:lnTo>
                  <a:lnTo>
                    <a:pt x="445" y="674"/>
                  </a:lnTo>
                  <a:lnTo>
                    <a:pt x="445" y="674"/>
                  </a:lnTo>
                  <a:lnTo>
                    <a:pt x="442" y="676"/>
                  </a:lnTo>
                  <a:lnTo>
                    <a:pt x="440" y="678"/>
                  </a:lnTo>
                  <a:lnTo>
                    <a:pt x="439" y="678"/>
                  </a:lnTo>
                  <a:lnTo>
                    <a:pt x="439" y="679"/>
                  </a:lnTo>
                  <a:lnTo>
                    <a:pt x="437" y="679"/>
                  </a:lnTo>
                  <a:lnTo>
                    <a:pt x="434" y="681"/>
                  </a:lnTo>
                  <a:lnTo>
                    <a:pt x="430" y="679"/>
                  </a:lnTo>
                  <a:lnTo>
                    <a:pt x="427" y="681"/>
                  </a:lnTo>
                  <a:lnTo>
                    <a:pt x="424" y="679"/>
                  </a:lnTo>
                  <a:lnTo>
                    <a:pt x="422" y="679"/>
                  </a:lnTo>
                  <a:lnTo>
                    <a:pt x="421" y="678"/>
                  </a:lnTo>
                  <a:lnTo>
                    <a:pt x="421" y="676"/>
                  </a:lnTo>
                  <a:lnTo>
                    <a:pt x="419" y="674"/>
                  </a:lnTo>
                  <a:lnTo>
                    <a:pt x="419" y="671"/>
                  </a:lnTo>
                  <a:lnTo>
                    <a:pt x="417" y="671"/>
                  </a:lnTo>
                  <a:lnTo>
                    <a:pt x="414" y="671"/>
                  </a:lnTo>
                  <a:lnTo>
                    <a:pt x="411" y="671"/>
                  </a:lnTo>
                  <a:lnTo>
                    <a:pt x="408" y="669"/>
                  </a:lnTo>
                  <a:lnTo>
                    <a:pt x="406" y="669"/>
                  </a:lnTo>
                  <a:lnTo>
                    <a:pt x="404" y="668"/>
                  </a:lnTo>
                  <a:lnTo>
                    <a:pt x="403" y="666"/>
                  </a:lnTo>
                  <a:lnTo>
                    <a:pt x="403" y="665"/>
                  </a:lnTo>
                  <a:lnTo>
                    <a:pt x="401" y="663"/>
                  </a:lnTo>
                  <a:lnTo>
                    <a:pt x="401" y="661"/>
                  </a:lnTo>
                  <a:lnTo>
                    <a:pt x="401" y="660"/>
                  </a:lnTo>
                  <a:lnTo>
                    <a:pt x="399" y="660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58"/>
                  </a:lnTo>
                  <a:lnTo>
                    <a:pt x="393" y="658"/>
                  </a:lnTo>
                  <a:lnTo>
                    <a:pt x="391" y="660"/>
                  </a:lnTo>
                  <a:lnTo>
                    <a:pt x="388" y="660"/>
                  </a:lnTo>
                  <a:lnTo>
                    <a:pt x="386" y="660"/>
                  </a:lnTo>
                  <a:lnTo>
                    <a:pt x="385" y="661"/>
                  </a:lnTo>
                  <a:lnTo>
                    <a:pt x="381" y="661"/>
                  </a:lnTo>
                  <a:lnTo>
                    <a:pt x="380" y="661"/>
                  </a:lnTo>
                  <a:lnTo>
                    <a:pt x="378" y="661"/>
                  </a:lnTo>
                  <a:lnTo>
                    <a:pt x="378" y="660"/>
                  </a:lnTo>
                  <a:lnTo>
                    <a:pt x="378" y="660"/>
                  </a:lnTo>
                  <a:lnTo>
                    <a:pt x="376" y="658"/>
                  </a:lnTo>
                  <a:lnTo>
                    <a:pt x="375" y="656"/>
                  </a:lnTo>
                  <a:lnTo>
                    <a:pt x="373" y="655"/>
                  </a:lnTo>
                  <a:lnTo>
                    <a:pt x="370" y="653"/>
                  </a:lnTo>
                  <a:lnTo>
                    <a:pt x="367" y="653"/>
                  </a:lnTo>
                  <a:lnTo>
                    <a:pt x="363" y="651"/>
                  </a:lnTo>
                  <a:lnTo>
                    <a:pt x="360" y="650"/>
                  </a:lnTo>
                  <a:lnTo>
                    <a:pt x="358" y="646"/>
                  </a:lnTo>
                  <a:lnTo>
                    <a:pt x="358" y="645"/>
                  </a:lnTo>
                  <a:lnTo>
                    <a:pt x="358" y="643"/>
                  </a:lnTo>
                  <a:lnTo>
                    <a:pt x="358" y="640"/>
                  </a:lnTo>
                  <a:lnTo>
                    <a:pt x="357" y="638"/>
                  </a:lnTo>
                  <a:lnTo>
                    <a:pt x="357" y="637"/>
                  </a:lnTo>
                  <a:lnTo>
                    <a:pt x="355" y="637"/>
                  </a:lnTo>
                  <a:lnTo>
                    <a:pt x="354" y="637"/>
                  </a:lnTo>
                  <a:lnTo>
                    <a:pt x="350" y="635"/>
                  </a:lnTo>
                  <a:lnTo>
                    <a:pt x="349" y="633"/>
                  </a:lnTo>
                  <a:lnTo>
                    <a:pt x="347" y="630"/>
                  </a:lnTo>
                  <a:lnTo>
                    <a:pt x="345" y="627"/>
                  </a:lnTo>
                  <a:lnTo>
                    <a:pt x="345" y="624"/>
                  </a:lnTo>
                  <a:lnTo>
                    <a:pt x="344" y="622"/>
                  </a:lnTo>
                  <a:lnTo>
                    <a:pt x="342" y="620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5"/>
                  </a:lnTo>
                  <a:lnTo>
                    <a:pt x="339" y="612"/>
                  </a:lnTo>
                  <a:lnTo>
                    <a:pt x="337" y="610"/>
                  </a:lnTo>
                  <a:lnTo>
                    <a:pt x="337" y="609"/>
                  </a:lnTo>
                  <a:lnTo>
                    <a:pt x="332" y="604"/>
                  </a:lnTo>
                  <a:lnTo>
                    <a:pt x="329" y="599"/>
                  </a:lnTo>
                  <a:lnTo>
                    <a:pt x="327" y="597"/>
                  </a:lnTo>
                  <a:lnTo>
                    <a:pt x="326" y="596"/>
                  </a:lnTo>
                  <a:lnTo>
                    <a:pt x="324" y="596"/>
                  </a:lnTo>
                  <a:lnTo>
                    <a:pt x="322" y="594"/>
                  </a:lnTo>
                  <a:lnTo>
                    <a:pt x="322" y="592"/>
                  </a:lnTo>
                  <a:lnTo>
                    <a:pt x="321" y="589"/>
                  </a:lnTo>
                  <a:lnTo>
                    <a:pt x="322" y="584"/>
                  </a:lnTo>
                  <a:lnTo>
                    <a:pt x="324" y="583"/>
                  </a:lnTo>
                  <a:lnTo>
                    <a:pt x="326" y="583"/>
                  </a:lnTo>
                  <a:lnTo>
                    <a:pt x="327" y="581"/>
                  </a:lnTo>
                  <a:lnTo>
                    <a:pt x="329" y="579"/>
                  </a:lnTo>
                  <a:lnTo>
                    <a:pt x="331" y="579"/>
                  </a:lnTo>
                  <a:lnTo>
                    <a:pt x="332" y="579"/>
                  </a:lnTo>
                  <a:lnTo>
                    <a:pt x="332" y="578"/>
                  </a:lnTo>
                  <a:lnTo>
                    <a:pt x="334" y="576"/>
                  </a:lnTo>
                  <a:lnTo>
                    <a:pt x="334" y="563"/>
                  </a:lnTo>
                  <a:lnTo>
                    <a:pt x="332" y="563"/>
                  </a:lnTo>
                  <a:lnTo>
                    <a:pt x="329" y="563"/>
                  </a:lnTo>
                  <a:lnTo>
                    <a:pt x="326" y="563"/>
                  </a:lnTo>
                  <a:lnTo>
                    <a:pt x="326" y="565"/>
                  </a:lnTo>
                  <a:lnTo>
                    <a:pt x="324" y="566"/>
                  </a:lnTo>
                  <a:lnTo>
                    <a:pt x="324" y="568"/>
                  </a:lnTo>
                  <a:lnTo>
                    <a:pt x="322" y="570"/>
                  </a:lnTo>
                  <a:lnTo>
                    <a:pt x="321" y="571"/>
                  </a:lnTo>
                  <a:lnTo>
                    <a:pt x="319" y="573"/>
                  </a:lnTo>
                  <a:lnTo>
                    <a:pt x="318" y="573"/>
                  </a:lnTo>
                  <a:lnTo>
                    <a:pt x="316" y="573"/>
                  </a:lnTo>
                  <a:lnTo>
                    <a:pt x="314" y="573"/>
                  </a:lnTo>
                  <a:lnTo>
                    <a:pt x="313" y="573"/>
                  </a:lnTo>
                  <a:lnTo>
                    <a:pt x="311" y="571"/>
                  </a:lnTo>
                  <a:lnTo>
                    <a:pt x="311" y="570"/>
                  </a:lnTo>
                  <a:lnTo>
                    <a:pt x="309" y="566"/>
                  </a:lnTo>
                  <a:lnTo>
                    <a:pt x="308" y="563"/>
                  </a:lnTo>
                  <a:lnTo>
                    <a:pt x="308" y="560"/>
                  </a:lnTo>
                  <a:lnTo>
                    <a:pt x="308" y="558"/>
                  </a:lnTo>
                  <a:lnTo>
                    <a:pt x="308" y="556"/>
                  </a:lnTo>
                  <a:lnTo>
                    <a:pt x="309" y="555"/>
                  </a:lnTo>
                  <a:lnTo>
                    <a:pt x="311" y="555"/>
                  </a:lnTo>
                  <a:lnTo>
                    <a:pt x="311" y="553"/>
                  </a:lnTo>
                  <a:lnTo>
                    <a:pt x="313" y="552"/>
                  </a:lnTo>
                  <a:lnTo>
                    <a:pt x="313" y="550"/>
                  </a:lnTo>
                  <a:lnTo>
                    <a:pt x="313" y="548"/>
                  </a:lnTo>
                  <a:lnTo>
                    <a:pt x="314" y="547"/>
                  </a:lnTo>
                  <a:lnTo>
                    <a:pt x="316" y="547"/>
                  </a:lnTo>
                  <a:lnTo>
                    <a:pt x="316" y="547"/>
                  </a:lnTo>
                  <a:lnTo>
                    <a:pt x="318" y="547"/>
                  </a:lnTo>
                  <a:lnTo>
                    <a:pt x="318" y="547"/>
                  </a:lnTo>
                  <a:lnTo>
                    <a:pt x="319" y="545"/>
                  </a:lnTo>
                  <a:lnTo>
                    <a:pt x="319" y="543"/>
                  </a:lnTo>
                  <a:lnTo>
                    <a:pt x="319" y="542"/>
                  </a:lnTo>
                  <a:lnTo>
                    <a:pt x="319" y="540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3" y="538"/>
                  </a:lnTo>
                  <a:lnTo>
                    <a:pt x="311" y="538"/>
                  </a:lnTo>
                  <a:lnTo>
                    <a:pt x="309" y="538"/>
                  </a:lnTo>
                  <a:lnTo>
                    <a:pt x="309" y="538"/>
                  </a:lnTo>
                  <a:lnTo>
                    <a:pt x="308" y="540"/>
                  </a:lnTo>
                  <a:lnTo>
                    <a:pt x="308" y="542"/>
                  </a:lnTo>
                  <a:lnTo>
                    <a:pt x="304" y="542"/>
                  </a:lnTo>
                  <a:lnTo>
                    <a:pt x="303" y="542"/>
                  </a:lnTo>
                  <a:lnTo>
                    <a:pt x="301" y="542"/>
                  </a:lnTo>
                  <a:lnTo>
                    <a:pt x="300" y="542"/>
                  </a:lnTo>
                  <a:lnTo>
                    <a:pt x="298" y="542"/>
                  </a:lnTo>
                  <a:lnTo>
                    <a:pt x="296" y="540"/>
                  </a:lnTo>
                  <a:lnTo>
                    <a:pt x="296" y="538"/>
                  </a:lnTo>
                  <a:lnTo>
                    <a:pt x="295" y="535"/>
                  </a:lnTo>
                  <a:lnTo>
                    <a:pt x="293" y="532"/>
                  </a:lnTo>
                  <a:lnTo>
                    <a:pt x="291" y="530"/>
                  </a:lnTo>
                  <a:lnTo>
                    <a:pt x="290" y="527"/>
                  </a:lnTo>
                  <a:lnTo>
                    <a:pt x="290" y="524"/>
                  </a:lnTo>
                  <a:lnTo>
                    <a:pt x="290" y="522"/>
                  </a:lnTo>
                  <a:lnTo>
                    <a:pt x="291" y="519"/>
                  </a:lnTo>
                  <a:lnTo>
                    <a:pt x="295" y="519"/>
                  </a:lnTo>
                  <a:lnTo>
                    <a:pt x="298" y="517"/>
                  </a:lnTo>
                  <a:lnTo>
                    <a:pt x="298" y="514"/>
                  </a:lnTo>
                  <a:lnTo>
                    <a:pt x="296" y="512"/>
                  </a:lnTo>
                  <a:lnTo>
                    <a:pt x="295" y="511"/>
                  </a:lnTo>
                  <a:lnTo>
                    <a:pt x="293" y="511"/>
                  </a:lnTo>
                  <a:lnTo>
                    <a:pt x="291" y="509"/>
                  </a:lnTo>
                  <a:lnTo>
                    <a:pt x="290" y="507"/>
                  </a:lnTo>
                  <a:lnTo>
                    <a:pt x="288" y="507"/>
                  </a:lnTo>
                  <a:lnTo>
                    <a:pt x="286" y="507"/>
                  </a:lnTo>
                  <a:lnTo>
                    <a:pt x="285" y="506"/>
                  </a:lnTo>
                  <a:lnTo>
                    <a:pt x="283" y="506"/>
                  </a:lnTo>
                  <a:lnTo>
                    <a:pt x="283" y="506"/>
                  </a:lnTo>
                  <a:lnTo>
                    <a:pt x="282" y="504"/>
                  </a:lnTo>
                  <a:lnTo>
                    <a:pt x="282" y="502"/>
                  </a:lnTo>
                  <a:lnTo>
                    <a:pt x="280" y="501"/>
                  </a:lnTo>
                  <a:lnTo>
                    <a:pt x="280" y="498"/>
                  </a:lnTo>
                  <a:lnTo>
                    <a:pt x="280" y="496"/>
                  </a:lnTo>
                  <a:lnTo>
                    <a:pt x="280" y="494"/>
                  </a:lnTo>
                  <a:lnTo>
                    <a:pt x="280" y="493"/>
                  </a:lnTo>
                  <a:lnTo>
                    <a:pt x="280" y="491"/>
                  </a:lnTo>
                  <a:lnTo>
                    <a:pt x="282" y="491"/>
                  </a:lnTo>
                  <a:lnTo>
                    <a:pt x="283" y="491"/>
                  </a:lnTo>
                  <a:lnTo>
                    <a:pt x="285" y="489"/>
                  </a:lnTo>
                  <a:lnTo>
                    <a:pt x="286" y="489"/>
                  </a:lnTo>
                  <a:lnTo>
                    <a:pt x="288" y="489"/>
                  </a:lnTo>
                  <a:lnTo>
                    <a:pt x="290" y="488"/>
                  </a:lnTo>
                  <a:lnTo>
                    <a:pt x="291" y="488"/>
                  </a:lnTo>
                  <a:lnTo>
                    <a:pt x="291" y="486"/>
                  </a:lnTo>
                  <a:lnTo>
                    <a:pt x="293" y="484"/>
                  </a:lnTo>
                  <a:lnTo>
                    <a:pt x="295" y="486"/>
                  </a:lnTo>
                  <a:lnTo>
                    <a:pt x="296" y="486"/>
                  </a:lnTo>
                  <a:lnTo>
                    <a:pt x="298" y="486"/>
                  </a:lnTo>
                  <a:lnTo>
                    <a:pt x="301" y="488"/>
                  </a:lnTo>
                  <a:lnTo>
                    <a:pt x="301" y="471"/>
                  </a:lnTo>
                  <a:lnTo>
                    <a:pt x="301" y="471"/>
                  </a:lnTo>
                  <a:lnTo>
                    <a:pt x="303" y="471"/>
                  </a:lnTo>
                  <a:lnTo>
                    <a:pt x="304" y="471"/>
                  </a:lnTo>
                  <a:lnTo>
                    <a:pt x="306" y="471"/>
                  </a:lnTo>
                  <a:lnTo>
                    <a:pt x="306" y="471"/>
                  </a:lnTo>
                  <a:lnTo>
                    <a:pt x="308" y="473"/>
                  </a:lnTo>
                  <a:lnTo>
                    <a:pt x="311" y="473"/>
                  </a:lnTo>
                  <a:lnTo>
                    <a:pt x="313" y="473"/>
                  </a:lnTo>
                  <a:lnTo>
                    <a:pt x="314" y="473"/>
                  </a:lnTo>
                  <a:lnTo>
                    <a:pt x="316" y="471"/>
                  </a:lnTo>
                  <a:lnTo>
                    <a:pt x="316" y="470"/>
                  </a:lnTo>
                  <a:lnTo>
                    <a:pt x="318" y="470"/>
                  </a:lnTo>
                  <a:lnTo>
                    <a:pt x="319" y="468"/>
                  </a:lnTo>
                  <a:lnTo>
                    <a:pt x="319" y="466"/>
                  </a:lnTo>
                  <a:lnTo>
                    <a:pt x="321" y="466"/>
                  </a:lnTo>
                  <a:lnTo>
                    <a:pt x="322" y="466"/>
                  </a:lnTo>
                  <a:lnTo>
                    <a:pt x="322" y="468"/>
                  </a:lnTo>
                  <a:lnTo>
                    <a:pt x="332" y="468"/>
                  </a:lnTo>
                  <a:lnTo>
                    <a:pt x="332" y="458"/>
                  </a:lnTo>
                  <a:lnTo>
                    <a:pt x="331" y="457"/>
                  </a:lnTo>
                  <a:lnTo>
                    <a:pt x="331" y="455"/>
                  </a:lnTo>
                  <a:lnTo>
                    <a:pt x="329" y="453"/>
                  </a:lnTo>
                  <a:lnTo>
                    <a:pt x="327" y="452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4" y="448"/>
                  </a:lnTo>
                  <a:lnTo>
                    <a:pt x="324" y="447"/>
                  </a:lnTo>
                  <a:lnTo>
                    <a:pt x="326" y="445"/>
                  </a:lnTo>
                  <a:lnTo>
                    <a:pt x="327" y="445"/>
                  </a:lnTo>
                  <a:lnTo>
                    <a:pt x="327" y="444"/>
                  </a:lnTo>
                  <a:lnTo>
                    <a:pt x="327" y="442"/>
                  </a:lnTo>
                  <a:lnTo>
                    <a:pt x="327" y="440"/>
                  </a:lnTo>
                  <a:lnTo>
                    <a:pt x="329" y="440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1" y="437"/>
                  </a:lnTo>
                  <a:lnTo>
                    <a:pt x="331" y="434"/>
                  </a:lnTo>
                  <a:lnTo>
                    <a:pt x="327" y="432"/>
                  </a:lnTo>
                  <a:lnTo>
                    <a:pt x="324" y="432"/>
                  </a:lnTo>
                  <a:lnTo>
                    <a:pt x="321" y="432"/>
                  </a:lnTo>
                  <a:lnTo>
                    <a:pt x="316" y="432"/>
                  </a:lnTo>
                  <a:lnTo>
                    <a:pt x="313" y="430"/>
                  </a:lnTo>
                  <a:lnTo>
                    <a:pt x="311" y="430"/>
                  </a:lnTo>
                  <a:lnTo>
                    <a:pt x="309" y="430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4" y="429"/>
                  </a:lnTo>
                  <a:lnTo>
                    <a:pt x="303" y="427"/>
                  </a:lnTo>
                  <a:lnTo>
                    <a:pt x="301" y="427"/>
                  </a:lnTo>
                  <a:lnTo>
                    <a:pt x="300" y="426"/>
                  </a:lnTo>
                  <a:lnTo>
                    <a:pt x="298" y="426"/>
                  </a:lnTo>
                  <a:lnTo>
                    <a:pt x="293" y="426"/>
                  </a:lnTo>
                  <a:lnTo>
                    <a:pt x="291" y="429"/>
                  </a:lnTo>
                  <a:lnTo>
                    <a:pt x="295" y="430"/>
                  </a:lnTo>
                  <a:lnTo>
                    <a:pt x="296" y="430"/>
                  </a:lnTo>
                  <a:lnTo>
                    <a:pt x="298" y="430"/>
                  </a:lnTo>
                  <a:lnTo>
                    <a:pt x="298" y="430"/>
                  </a:lnTo>
                  <a:lnTo>
                    <a:pt x="298" y="432"/>
                  </a:lnTo>
                  <a:lnTo>
                    <a:pt x="298" y="434"/>
                  </a:lnTo>
                  <a:lnTo>
                    <a:pt x="300" y="434"/>
                  </a:lnTo>
                  <a:lnTo>
                    <a:pt x="301" y="434"/>
                  </a:lnTo>
                  <a:lnTo>
                    <a:pt x="304" y="434"/>
                  </a:lnTo>
                  <a:lnTo>
                    <a:pt x="308" y="434"/>
                  </a:lnTo>
                  <a:lnTo>
                    <a:pt x="311" y="434"/>
                  </a:lnTo>
                  <a:lnTo>
                    <a:pt x="311" y="445"/>
                  </a:lnTo>
                  <a:lnTo>
                    <a:pt x="308" y="445"/>
                  </a:lnTo>
                  <a:lnTo>
                    <a:pt x="304" y="445"/>
                  </a:lnTo>
                  <a:lnTo>
                    <a:pt x="301" y="445"/>
                  </a:lnTo>
                  <a:lnTo>
                    <a:pt x="298" y="445"/>
                  </a:lnTo>
                  <a:lnTo>
                    <a:pt x="296" y="447"/>
                  </a:lnTo>
                  <a:lnTo>
                    <a:pt x="295" y="450"/>
                  </a:lnTo>
                  <a:lnTo>
                    <a:pt x="293" y="450"/>
                  </a:lnTo>
                  <a:lnTo>
                    <a:pt x="293" y="452"/>
                  </a:lnTo>
                  <a:lnTo>
                    <a:pt x="291" y="453"/>
                  </a:lnTo>
                  <a:lnTo>
                    <a:pt x="288" y="452"/>
                  </a:lnTo>
                  <a:lnTo>
                    <a:pt x="286" y="450"/>
                  </a:lnTo>
                  <a:lnTo>
                    <a:pt x="285" y="448"/>
                  </a:lnTo>
                  <a:lnTo>
                    <a:pt x="283" y="445"/>
                  </a:lnTo>
                  <a:lnTo>
                    <a:pt x="280" y="444"/>
                  </a:lnTo>
                  <a:lnTo>
                    <a:pt x="277" y="442"/>
                  </a:lnTo>
                  <a:lnTo>
                    <a:pt x="273" y="442"/>
                  </a:lnTo>
                  <a:lnTo>
                    <a:pt x="270" y="442"/>
                  </a:lnTo>
                  <a:lnTo>
                    <a:pt x="267" y="442"/>
                  </a:lnTo>
                  <a:lnTo>
                    <a:pt x="265" y="440"/>
                  </a:lnTo>
                  <a:lnTo>
                    <a:pt x="265" y="437"/>
                  </a:lnTo>
                  <a:lnTo>
                    <a:pt x="267" y="435"/>
                  </a:lnTo>
                  <a:lnTo>
                    <a:pt x="267" y="434"/>
                  </a:lnTo>
                  <a:lnTo>
                    <a:pt x="268" y="432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5" y="429"/>
                  </a:lnTo>
                  <a:lnTo>
                    <a:pt x="278" y="429"/>
                  </a:lnTo>
                  <a:lnTo>
                    <a:pt x="278" y="427"/>
                  </a:lnTo>
                  <a:lnTo>
                    <a:pt x="280" y="427"/>
                  </a:lnTo>
                  <a:lnTo>
                    <a:pt x="280" y="426"/>
                  </a:lnTo>
                  <a:lnTo>
                    <a:pt x="280" y="424"/>
                  </a:lnTo>
                  <a:lnTo>
                    <a:pt x="278" y="424"/>
                  </a:lnTo>
                  <a:lnTo>
                    <a:pt x="277" y="422"/>
                  </a:lnTo>
                  <a:lnTo>
                    <a:pt x="275" y="422"/>
                  </a:lnTo>
                  <a:lnTo>
                    <a:pt x="273" y="421"/>
                  </a:lnTo>
                  <a:lnTo>
                    <a:pt x="272" y="417"/>
                  </a:lnTo>
                  <a:lnTo>
                    <a:pt x="272" y="414"/>
                  </a:lnTo>
                  <a:lnTo>
                    <a:pt x="275" y="412"/>
                  </a:lnTo>
                  <a:lnTo>
                    <a:pt x="277" y="412"/>
                  </a:lnTo>
                  <a:lnTo>
                    <a:pt x="280" y="412"/>
                  </a:lnTo>
                  <a:lnTo>
                    <a:pt x="285" y="412"/>
                  </a:lnTo>
                  <a:lnTo>
                    <a:pt x="288" y="412"/>
                  </a:lnTo>
                  <a:lnTo>
                    <a:pt x="291" y="412"/>
                  </a:lnTo>
                  <a:lnTo>
                    <a:pt x="295" y="414"/>
                  </a:lnTo>
                  <a:lnTo>
                    <a:pt x="296" y="412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6"/>
                  </a:lnTo>
                  <a:lnTo>
                    <a:pt x="298" y="416"/>
                  </a:lnTo>
                  <a:lnTo>
                    <a:pt x="301" y="417"/>
                  </a:lnTo>
                  <a:lnTo>
                    <a:pt x="304" y="419"/>
                  </a:lnTo>
                  <a:lnTo>
                    <a:pt x="308" y="419"/>
                  </a:lnTo>
                  <a:lnTo>
                    <a:pt x="311" y="419"/>
                  </a:lnTo>
                  <a:lnTo>
                    <a:pt x="318" y="419"/>
                  </a:lnTo>
                  <a:lnTo>
                    <a:pt x="319" y="419"/>
                  </a:lnTo>
                  <a:lnTo>
                    <a:pt x="321" y="419"/>
                  </a:lnTo>
                  <a:lnTo>
                    <a:pt x="327" y="419"/>
                  </a:lnTo>
                  <a:lnTo>
                    <a:pt x="327" y="416"/>
                  </a:lnTo>
                  <a:lnTo>
                    <a:pt x="327" y="414"/>
                  </a:lnTo>
                  <a:lnTo>
                    <a:pt x="327" y="414"/>
                  </a:lnTo>
                  <a:lnTo>
                    <a:pt x="326" y="412"/>
                  </a:lnTo>
                  <a:lnTo>
                    <a:pt x="324" y="411"/>
                  </a:lnTo>
                  <a:lnTo>
                    <a:pt x="322" y="409"/>
                  </a:lnTo>
                  <a:lnTo>
                    <a:pt x="321" y="408"/>
                  </a:lnTo>
                  <a:lnTo>
                    <a:pt x="318" y="406"/>
                  </a:lnTo>
                  <a:lnTo>
                    <a:pt x="318" y="406"/>
                  </a:lnTo>
                  <a:lnTo>
                    <a:pt x="316" y="404"/>
                  </a:lnTo>
                  <a:lnTo>
                    <a:pt x="314" y="404"/>
                  </a:lnTo>
                  <a:lnTo>
                    <a:pt x="313" y="404"/>
                  </a:lnTo>
                  <a:lnTo>
                    <a:pt x="311" y="404"/>
                  </a:lnTo>
                  <a:lnTo>
                    <a:pt x="309" y="404"/>
                  </a:lnTo>
                  <a:lnTo>
                    <a:pt x="308" y="404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04" y="401"/>
                  </a:lnTo>
                  <a:lnTo>
                    <a:pt x="303" y="399"/>
                  </a:lnTo>
                  <a:lnTo>
                    <a:pt x="301" y="398"/>
                  </a:lnTo>
                  <a:lnTo>
                    <a:pt x="300" y="396"/>
                  </a:lnTo>
                  <a:lnTo>
                    <a:pt x="300" y="394"/>
                  </a:lnTo>
                  <a:lnTo>
                    <a:pt x="300" y="393"/>
                  </a:lnTo>
                  <a:lnTo>
                    <a:pt x="300" y="391"/>
                  </a:lnTo>
                  <a:lnTo>
                    <a:pt x="300" y="388"/>
                  </a:lnTo>
                  <a:lnTo>
                    <a:pt x="298" y="388"/>
                  </a:lnTo>
                  <a:lnTo>
                    <a:pt x="296" y="390"/>
                  </a:lnTo>
                  <a:lnTo>
                    <a:pt x="295" y="388"/>
                  </a:lnTo>
                  <a:lnTo>
                    <a:pt x="293" y="388"/>
                  </a:lnTo>
                  <a:lnTo>
                    <a:pt x="290" y="388"/>
                  </a:lnTo>
                  <a:lnTo>
                    <a:pt x="286" y="388"/>
                  </a:lnTo>
                  <a:lnTo>
                    <a:pt x="286" y="390"/>
                  </a:lnTo>
                  <a:lnTo>
                    <a:pt x="285" y="391"/>
                  </a:lnTo>
                  <a:lnTo>
                    <a:pt x="285" y="393"/>
                  </a:lnTo>
                  <a:lnTo>
                    <a:pt x="285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7" y="394"/>
                  </a:lnTo>
                  <a:lnTo>
                    <a:pt x="265" y="394"/>
                  </a:lnTo>
                  <a:lnTo>
                    <a:pt x="264" y="393"/>
                  </a:lnTo>
                  <a:lnTo>
                    <a:pt x="260" y="393"/>
                  </a:lnTo>
                  <a:lnTo>
                    <a:pt x="257" y="393"/>
                  </a:lnTo>
                  <a:lnTo>
                    <a:pt x="254" y="393"/>
                  </a:lnTo>
                  <a:lnTo>
                    <a:pt x="252" y="391"/>
                  </a:lnTo>
                  <a:lnTo>
                    <a:pt x="252" y="390"/>
                  </a:lnTo>
                  <a:lnTo>
                    <a:pt x="252" y="388"/>
                  </a:lnTo>
                  <a:lnTo>
                    <a:pt x="252" y="381"/>
                  </a:lnTo>
                  <a:lnTo>
                    <a:pt x="257" y="381"/>
                  </a:lnTo>
                  <a:lnTo>
                    <a:pt x="259" y="380"/>
                  </a:lnTo>
                  <a:lnTo>
                    <a:pt x="259" y="376"/>
                  </a:lnTo>
                  <a:lnTo>
                    <a:pt x="257" y="375"/>
                  </a:lnTo>
                  <a:lnTo>
                    <a:pt x="257" y="372"/>
                  </a:lnTo>
                  <a:lnTo>
                    <a:pt x="257" y="370"/>
                  </a:lnTo>
                  <a:lnTo>
                    <a:pt x="257" y="370"/>
                  </a:lnTo>
                  <a:lnTo>
                    <a:pt x="259" y="368"/>
                  </a:lnTo>
                  <a:lnTo>
                    <a:pt x="260" y="368"/>
                  </a:lnTo>
                  <a:lnTo>
                    <a:pt x="262" y="368"/>
                  </a:lnTo>
                  <a:lnTo>
                    <a:pt x="264" y="368"/>
                  </a:lnTo>
                  <a:lnTo>
                    <a:pt x="264" y="362"/>
                  </a:lnTo>
                  <a:lnTo>
                    <a:pt x="257" y="362"/>
                  </a:lnTo>
                  <a:lnTo>
                    <a:pt x="257" y="360"/>
                  </a:lnTo>
                  <a:lnTo>
                    <a:pt x="257" y="358"/>
                  </a:lnTo>
                  <a:lnTo>
                    <a:pt x="257" y="357"/>
                  </a:lnTo>
                  <a:lnTo>
                    <a:pt x="257" y="355"/>
                  </a:lnTo>
                  <a:lnTo>
                    <a:pt x="259" y="355"/>
                  </a:lnTo>
                  <a:lnTo>
                    <a:pt x="259" y="354"/>
                  </a:lnTo>
                  <a:lnTo>
                    <a:pt x="259" y="345"/>
                  </a:lnTo>
                  <a:lnTo>
                    <a:pt x="259" y="344"/>
                  </a:lnTo>
                  <a:lnTo>
                    <a:pt x="257" y="342"/>
                  </a:lnTo>
                  <a:lnTo>
                    <a:pt x="257" y="340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5" y="337"/>
                  </a:lnTo>
                  <a:lnTo>
                    <a:pt x="257" y="336"/>
                  </a:lnTo>
                  <a:lnTo>
                    <a:pt x="257" y="334"/>
                  </a:lnTo>
                  <a:lnTo>
                    <a:pt x="257" y="334"/>
                  </a:lnTo>
                  <a:lnTo>
                    <a:pt x="257" y="332"/>
                  </a:lnTo>
                  <a:lnTo>
                    <a:pt x="257" y="331"/>
                  </a:lnTo>
                  <a:lnTo>
                    <a:pt x="255" y="331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0" y="327"/>
                  </a:lnTo>
                  <a:lnTo>
                    <a:pt x="249" y="324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6" y="318"/>
                  </a:lnTo>
                  <a:lnTo>
                    <a:pt x="246" y="316"/>
                  </a:lnTo>
                  <a:lnTo>
                    <a:pt x="244" y="314"/>
                  </a:lnTo>
                  <a:lnTo>
                    <a:pt x="244" y="313"/>
                  </a:lnTo>
                  <a:lnTo>
                    <a:pt x="242" y="313"/>
                  </a:lnTo>
                  <a:lnTo>
                    <a:pt x="242" y="311"/>
                  </a:lnTo>
                  <a:lnTo>
                    <a:pt x="241" y="309"/>
                  </a:lnTo>
                  <a:lnTo>
                    <a:pt x="241" y="309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37" y="306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1"/>
                  </a:lnTo>
                  <a:lnTo>
                    <a:pt x="234" y="300"/>
                  </a:lnTo>
                  <a:lnTo>
                    <a:pt x="232" y="298"/>
                  </a:lnTo>
                  <a:lnTo>
                    <a:pt x="232" y="296"/>
                  </a:lnTo>
                  <a:lnTo>
                    <a:pt x="231" y="296"/>
                  </a:lnTo>
                  <a:lnTo>
                    <a:pt x="229" y="295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6" y="293"/>
                  </a:lnTo>
                  <a:lnTo>
                    <a:pt x="224" y="293"/>
                  </a:lnTo>
                  <a:lnTo>
                    <a:pt x="224" y="293"/>
                  </a:lnTo>
                  <a:lnTo>
                    <a:pt x="223" y="293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19" y="290"/>
                  </a:lnTo>
                  <a:lnTo>
                    <a:pt x="218" y="288"/>
                  </a:lnTo>
                  <a:lnTo>
                    <a:pt x="218" y="286"/>
                  </a:lnTo>
                  <a:lnTo>
                    <a:pt x="218" y="275"/>
                  </a:lnTo>
                  <a:lnTo>
                    <a:pt x="216" y="273"/>
                  </a:lnTo>
                  <a:lnTo>
                    <a:pt x="214" y="273"/>
                  </a:lnTo>
                  <a:lnTo>
                    <a:pt x="214" y="272"/>
                  </a:lnTo>
                  <a:lnTo>
                    <a:pt x="213" y="272"/>
                  </a:lnTo>
                  <a:lnTo>
                    <a:pt x="209" y="272"/>
                  </a:lnTo>
                  <a:lnTo>
                    <a:pt x="208" y="272"/>
                  </a:lnTo>
                  <a:lnTo>
                    <a:pt x="206" y="270"/>
                  </a:lnTo>
                  <a:lnTo>
                    <a:pt x="205" y="270"/>
                  </a:lnTo>
                  <a:lnTo>
                    <a:pt x="205" y="270"/>
                  </a:lnTo>
                  <a:lnTo>
                    <a:pt x="203" y="268"/>
                  </a:lnTo>
                  <a:lnTo>
                    <a:pt x="201" y="267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196" y="265"/>
                  </a:lnTo>
                  <a:lnTo>
                    <a:pt x="193" y="265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0" y="264"/>
                  </a:lnTo>
                  <a:lnTo>
                    <a:pt x="188" y="262"/>
                  </a:lnTo>
                  <a:lnTo>
                    <a:pt x="185" y="260"/>
                  </a:lnTo>
                  <a:lnTo>
                    <a:pt x="183" y="260"/>
                  </a:lnTo>
                  <a:lnTo>
                    <a:pt x="183" y="260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7" y="259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4" y="255"/>
                  </a:lnTo>
                  <a:lnTo>
                    <a:pt x="160" y="254"/>
                  </a:lnTo>
                  <a:lnTo>
                    <a:pt x="160" y="254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5" y="254"/>
                  </a:lnTo>
                  <a:lnTo>
                    <a:pt x="152" y="254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4" y="250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29" y="254"/>
                  </a:lnTo>
                  <a:lnTo>
                    <a:pt x="128" y="254"/>
                  </a:lnTo>
                  <a:lnTo>
                    <a:pt x="126" y="25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3" y="257"/>
                  </a:lnTo>
                  <a:lnTo>
                    <a:pt x="121" y="257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3" y="254"/>
                  </a:lnTo>
                  <a:lnTo>
                    <a:pt x="106" y="254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5" y="259"/>
                  </a:lnTo>
                  <a:lnTo>
                    <a:pt x="105" y="257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7" y="254"/>
                  </a:lnTo>
                  <a:lnTo>
                    <a:pt x="93" y="254"/>
                  </a:lnTo>
                  <a:lnTo>
                    <a:pt x="92" y="254"/>
                  </a:lnTo>
                  <a:lnTo>
                    <a:pt x="88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5" y="254"/>
                  </a:lnTo>
                  <a:lnTo>
                    <a:pt x="85" y="255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60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7" y="264"/>
                  </a:lnTo>
                  <a:lnTo>
                    <a:pt x="83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7" y="262"/>
                  </a:lnTo>
                  <a:lnTo>
                    <a:pt x="77" y="260"/>
                  </a:lnTo>
                  <a:lnTo>
                    <a:pt x="75" y="260"/>
                  </a:lnTo>
                  <a:lnTo>
                    <a:pt x="74" y="260"/>
                  </a:lnTo>
                  <a:lnTo>
                    <a:pt x="72" y="259"/>
                  </a:lnTo>
                  <a:lnTo>
                    <a:pt x="69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4" y="255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1" y="252"/>
                  </a:lnTo>
                  <a:lnTo>
                    <a:pt x="61" y="250"/>
                  </a:lnTo>
                  <a:lnTo>
                    <a:pt x="59" y="250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61" y="244"/>
                  </a:lnTo>
                  <a:lnTo>
                    <a:pt x="59" y="242"/>
                  </a:lnTo>
                  <a:lnTo>
                    <a:pt x="56" y="242"/>
                  </a:lnTo>
                  <a:lnTo>
                    <a:pt x="54" y="241"/>
                  </a:lnTo>
                  <a:lnTo>
                    <a:pt x="51" y="239"/>
                  </a:lnTo>
                  <a:lnTo>
                    <a:pt x="47" y="239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3" y="232"/>
                  </a:lnTo>
                  <a:lnTo>
                    <a:pt x="31" y="232"/>
                  </a:lnTo>
                  <a:lnTo>
                    <a:pt x="29" y="231"/>
                  </a:lnTo>
                  <a:lnTo>
                    <a:pt x="28" y="229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41" y="226"/>
                  </a:lnTo>
                  <a:lnTo>
                    <a:pt x="41" y="224"/>
                  </a:lnTo>
                  <a:lnTo>
                    <a:pt x="41" y="221"/>
                  </a:lnTo>
                  <a:lnTo>
                    <a:pt x="43" y="221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9" y="223"/>
                  </a:lnTo>
                  <a:lnTo>
                    <a:pt x="61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5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5" y="221"/>
                  </a:lnTo>
                  <a:lnTo>
                    <a:pt x="88" y="219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8"/>
                  </a:lnTo>
                  <a:lnTo>
                    <a:pt x="93" y="216"/>
                  </a:lnTo>
                  <a:lnTo>
                    <a:pt x="93" y="214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7" y="208"/>
                  </a:lnTo>
                  <a:lnTo>
                    <a:pt x="83" y="209"/>
                  </a:lnTo>
                  <a:lnTo>
                    <a:pt x="82" y="209"/>
                  </a:lnTo>
                  <a:lnTo>
                    <a:pt x="80" y="209"/>
                  </a:lnTo>
                  <a:lnTo>
                    <a:pt x="72" y="209"/>
                  </a:lnTo>
                  <a:lnTo>
                    <a:pt x="70" y="209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6" y="213"/>
                  </a:lnTo>
                  <a:lnTo>
                    <a:pt x="54" y="213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39" y="206"/>
                  </a:lnTo>
                  <a:lnTo>
                    <a:pt x="25" y="206"/>
                  </a:lnTo>
                  <a:lnTo>
                    <a:pt x="23" y="205"/>
                  </a:lnTo>
                  <a:lnTo>
                    <a:pt x="23" y="203"/>
                  </a:lnTo>
                  <a:lnTo>
                    <a:pt x="20" y="201"/>
                  </a:lnTo>
                  <a:lnTo>
                    <a:pt x="16" y="200"/>
                  </a:lnTo>
                  <a:lnTo>
                    <a:pt x="15" y="200"/>
                  </a:lnTo>
                  <a:lnTo>
                    <a:pt x="13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3" y="195"/>
                  </a:lnTo>
                  <a:lnTo>
                    <a:pt x="2" y="193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3" y="183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3" y="178"/>
                  </a:lnTo>
                  <a:lnTo>
                    <a:pt x="13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8" y="175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5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4" y="170"/>
                  </a:lnTo>
                  <a:lnTo>
                    <a:pt x="4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5" y="162"/>
                  </a:lnTo>
                  <a:lnTo>
                    <a:pt x="79" y="162"/>
                  </a:lnTo>
                  <a:lnTo>
                    <a:pt x="82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2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1" y="159"/>
                  </a:lnTo>
                  <a:lnTo>
                    <a:pt x="103" y="159"/>
                  </a:lnTo>
                  <a:lnTo>
                    <a:pt x="103" y="159"/>
                  </a:lnTo>
                  <a:lnTo>
                    <a:pt x="105" y="159"/>
                  </a:lnTo>
                  <a:lnTo>
                    <a:pt x="108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3" y="157"/>
                  </a:lnTo>
                  <a:lnTo>
                    <a:pt x="115" y="155"/>
                  </a:lnTo>
                  <a:lnTo>
                    <a:pt x="116" y="154"/>
                  </a:lnTo>
                  <a:lnTo>
                    <a:pt x="118" y="152"/>
                  </a:lnTo>
                  <a:lnTo>
                    <a:pt x="118" y="149"/>
                  </a:lnTo>
                  <a:lnTo>
                    <a:pt x="118" y="141"/>
                  </a:lnTo>
                  <a:lnTo>
                    <a:pt x="118" y="141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6" y="133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31"/>
                  </a:lnTo>
                  <a:lnTo>
                    <a:pt x="105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7" y="131"/>
                  </a:lnTo>
                  <a:lnTo>
                    <a:pt x="95" y="13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88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80" y="124"/>
                  </a:lnTo>
                  <a:lnTo>
                    <a:pt x="80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5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3" y="106"/>
                  </a:lnTo>
                  <a:lnTo>
                    <a:pt x="103" y="106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3" y="105"/>
                  </a:lnTo>
                  <a:lnTo>
                    <a:pt x="115" y="103"/>
                  </a:lnTo>
                  <a:lnTo>
                    <a:pt x="116" y="101"/>
                  </a:lnTo>
                  <a:lnTo>
                    <a:pt x="118" y="100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4" y="98"/>
                  </a:lnTo>
                  <a:lnTo>
                    <a:pt x="126" y="97"/>
                  </a:lnTo>
                  <a:lnTo>
                    <a:pt x="129" y="95"/>
                  </a:lnTo>
                  <a:lnTo>
                    <a:pt x="133" y="95"/>
                  </a:lnTo>
                  <a:lnTo>
                    <a:pt x="133" y="93"/>
                  </a:lnTo>
                  <a:lnTo>
                    <a:pt x="134" y="93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42" y="88"/>
                  </a:lnTo>
                  <a:lnTo>
                    <a:pt x="147" y="88"/>
                  </a:lnTo>
                  <a:lnTo>
                    <a:pt x="154" y="90"/>
                  </a:lnTo>
                  <a:lnTo>
                    <a:pt x="155" y="90"/>
                  </a:lnTo>
                  <a:lnTo>
                    <a:pt x="157" y="90"/>
                  </a:lnTo>
                  <a:lnTo>
                    <a:pt x="157" y="92"/>
                  </a:lnTo>
                  <a:lnTo>
                    <a:pt x="159" y="92"/>
                  </a:lnTo>
                  <a:lnTo>
                    <a:pt x="160" y="93"/>
                  </a:lnTo>
                  <a:lnTo>
                    <a:pt x="162" y="93"/>
                  </a:lnTo>
                  <a:lnTo>
                    <a:pt x="172" y="93"/>
                  </a:lnTo>
                  <a:lnTo>
                    <a:pt x="172" y="80"/>
                  </a:lnTo>
                  <a:lnTo>
                    <a:pt x="172" y="80"/>
                  </a:lnTo>
                  <a:lnTo>
                    <a:pt x="172" y="79"/>
                  </a:lnTo>
                  <a:lnTo>
                    <a:pt x="172" y="77"/>
                  </a:lnTo>
                  <a:lnTo>
                    <a:pt x="170" y="77"/>
                  </a:lnTo>
                  <a:lnTo>
                    <a:pt x="170" y="75"/>
                  </a:lnTo>
                  <a:lnTo>
                    <a:pt x="169" y="74"/>
                  </a:lnTo>
                  <a:lnTo>
                    <a:pt x="169" y="72"/>
                  </a:lnTo>
                  <a:lnTo>
                    <a:pt x="169" y="70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3" y="69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8" y="65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2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7" y="62"/>
                  </a:lnTo>
                  <a:lnTo>
                    <a:pt x="190" y="62"/>
                  </a:lnTo>
                  <a:lnTo>
                    <a:pt x="191" y="62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5" y="65"/>
                  </a:lnTo>
                  <a:lnTo>
                    <a:pt x="196" y="67"/>
                  </a:lnTo>
                  <a:lnTo>
                    <a:pt x="198" y="69"/>
                  </a:lnTo>
                  <a:lnTo>
                    <a:pt x="200" y="69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6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8" y="74"/>
                  </a:lnTo>
                  <a:lnTo>
                    <a:pt x="219" y="74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3" y="77"/>
                  </a:lnTo>
                  <a:lnTo>
                    <a:pt x="224" y="79"/>
                  </a:lnTo>
                  <a:lnTo>
                    <a:pt x="226" y="79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2" y="82"/>
                  </a:lnTo>
                  <a:lnTo>
                    <a:pt x="234" y="82"/>
                  </a:lnTo>
                  <a:lnTo>
                    <a:pt x="234" y="82"/>
                  </a:lnTo>
                  <a:lnTo>
                    <a:pt x="236" y="83"/>
                  </a:lnTo>
                  <a:lnTo>
                    <a:pt x="242" y="83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7" y="77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1" y="74"/>
                  </a:lnTo>
                  <a:lnTo>
                    <a:pt x="229" y="74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3" y="72"/>
                  </a:lnTo>
                  <a:lnTo>
                    <a:pt x="221" y="72"/>
                  </a:lnTo>
                  <a:lnTo>
                    <a:pt x="221" y="70"/>
                  </a:lnTo>
                  <a:lnTo>
                    <a:pt x="219" y="69"/>
                  </a:lnTo>
                  <a:lnTo>
                    <a:pt x="219" y="69"/>
                  </a:lnTo>
                  <a:lnTo>
                    <a:pt x="218" y="67"/>
                  </a:lnTo>
                  <a:lnTo>
                    <a:pt x="216" y="65"/>
                  </a:lnTo>
                  <a:lnTo>
                    <a:pt x="214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11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5" y="57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09" y="56"/>
                  </a:lnTo>
                  <a:lnTo>
                    <a:pt x="214" y="56"/>
                  </a:lnTo>
                  <a:lnTo>
                    <a:pt x="219" y="56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3" y="57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31" y="54"/>
                  </a:lnTo>
                  <a:lnTo>
                    <a:pt x="241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7" y="54"/>
                  </a:lnTo>
                  <a:lnTo>
                    <a:pt x="247" y="52"/>
                  </a:lnTo>
                  <a:lnTo>
                    <a:pt x="250" y="52"/>
                  </a:lnTo>
                  <a:lnTo>
                    <a:pt x="252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5" y="51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9" y="47"/>
                  </a:lnTo>
                  <a:lnTo>
                    <a:pt x="260" y="47"/>
                  </a:lnTo>
                  <a:lnTo>
                    <a:pt x="262" y="46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7" y="44"/>
                  </a:lnTo>
                  <a:lnTo>
                    <a:pt x="268" y="44"/>
                  </a:lnTo>
                  <a:lnTo>
                    <a:pt x="268" y="44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3" y="44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7" y="46"/>
                  </a:lnTo>
                  <a:lnTo>
                    <a:pt x="280" y="47"/>
                  </a:lnTo>
                  <a:lnTo>
                    <a:pt x="282" y="49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5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6" y="61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6" y="64"/>
                  </a:lnTo>
                  <a:lnTo>
                    <a:pt x="286" y="65"/>
                  </a:lnTo>
                  <a:lnTo>
                    <a:pt x="285" y="65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74"/>
                  </a:lnTo>
                  <a:lnTo>
                    <a:pt x="282" y="75"/>
                  </a:lnTo>
                  <a:lnTo>
                    <a:pt x="282" y="77"/>
                  </a:lnTo>
                  <a:lnTo>
                    <a:pt x="283" y="79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91" y="80"/>
                  </a:lnTo>
                  <a:lnTo>
                    <a:pt x="291" y="80"/>
                  </a:lnTo>
                  <a:lnTo>
                    <a:pt x="291" y="79"/>
                  </a:lnTo>
                  <a:lnTo>
                    <a:pt x="293" y="77"/>
                  </a:lnTo>
                  <a:lnTo>
                    <a:pt x="295" y="74"/>
                  </a:lnTo>
                  <a:lnTo>
                    <a:pt x="295" y="70"/>
                  </a:lnTo>
                  <a:lnTo>
                    <a:pt x="296" y="69"/>
                  </a:lnTo>
                  <a:lnTo>
                    <a:pt x="296" y="69"/>
                  </a:lnTo>
                  <a:lnTo>
                    <a:pt x="296" y="67"/>
                  </a:lnTo>
                  <a:lnTo>
                    <a:pt x="296" y="65"/>
                  </a:lnTo>
                  <a:lnTo>
                    <a:pt x="296" y="64"/>
                  </a:lnTo>
                  <a:lnTo>
                    <a:pt x="296" y="62"/>
                  </a:lnTo>
                  <a:lnTo>
                    <a:pt x="296" y="61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5" y="56"/>
                  </a:lnTo>
                  <a:lnTo>
                    <a:pt x="293" y="54"/>
                  </a:lnTo>
                  <a:lnTo>
                    <a:pt x="293" y="52"/>
                  </a:lnTo>
                  <a:lnTo>
                    <a:pt x="291" y="51"/>
                  </a:lnTo>
                  <a:lnTo>
                    <a:pt x="291" y="47"/>
                  </a:lnTo>
                  <a:lnTo>
                    <a:pt x="298" y="47"/>
                  </a:lnTo>
                  <a:lnTo>
                    <a:pt x="300" y="47"/>
                  </a:lnTo>
                  <a:lnTo>
                    <a:pt x="301" y="49"/>
                  </a:lnTo>
                  <a:lnTo>
                    <a:pt x="303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6" y="49"/>
                  </a:lnTo>
                  <a:lnTo>
                    <a:pt x="308" y="51"/>
                  </a:lnTo>
                  <a:lnTo>
                    <a:pt x="308" y="52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3" y="56"/>
                  </a:lnTo>
                  <a:lnTo>
                    <a:pt x="314" y="56"/>
                  </a:lnTo>
                  <a:lnTo>
                    <a:pt x="316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21" y="59"/>
                  </a:lnTo>
                  <a:lnTo>
                    <a:pt x="322" y="59"/>
                  </a:lnTo>
                  <a:lnTo>
                    <a:pt x="324" y="61"/>
                  </a:lnTo>
                  <a:lnTo>
                    <a:pt x="326" y="62"/>
                  </a:lnTo>
                  <a:lnTo>
                    <a:pt x="327" y="62"/>
                  </a:lnTo>
                  <a:lnTo>
                    <a:pt x="329" y="64"/>
                  </a:lnTo>
                  <a:lnTo>
                    <a:pt x="331" y="65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7" y="69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2"/>
                  </a:lnTo>
                  <a:lnTo>
                    <a:pt x="340" y="74"/>
                  </a:lnTo>
                  <a:lnTo>
                    <a:pt x="342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50" y="75"/>
                  </a:lnTo>
                  <a:lnTo>
                    <a:pt x="350" y="72"/>
                  </a:lnTo>
                  <a:lnTo>
                    <a:pt x="349" y="70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47" y="67"/>
                  </a:lnTo>
                  <a:lnTo>
                    <a:pt x="347" y="65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4" y="61"/>
                  </a:lnTo>
                  <a:lnTo>
                    <a:pt x="342" y="61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37" y="56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1" y="52"/>
                  </a:lnTo>
                  <a:lnTo>
                    <a:pt x="329" y="51"/>
                  </a:lnTo>
                  <a:lnTo>
                    <a:pt x="327" y="49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6" y="46"/>
                  </a:lnTo>
                  <a:lnTo>
                    <a:pt x="326" y="44"/>
                  </a:lnTo>
                  <a:lnTo>
                    <a:pt x="326" y="43"/>
                  </a:lnTo>
                  <a:lnTo>
                    <a:pt x="331" y="43"/>
                  </a:lnTo>
                  <a:lnTo>
                    <a:pt x="336" y="43"/>
                  </a:lnTo>
                  <a:lnTo>
                    <a:pt x="340" y="43"/>
                  </a:lnTo>
                  <a:lnTo>
                    <a:pt x="344" y="44"/>
                  </a:lnTo>
                  <a:lnTo>
                    <a:pt x="345" y="46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2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62" y="47"/>
                  </a:lnTo>
                  <a:lnTo>
                    <a:pt x="363" y="47"/>
                  </a:lnTo>
                  <a:lnTo>
                    <a:pt x="363" y="47"/>
                  </a:lnTo>
                  <a:lnTo>
                    <a:pt x="365" y="47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70" y="49"/>
                  </a:lnTo>
                  <a:lnTo>
                    <a:pt x="370" y="51"/>
                  </a:lnTo>
                  <a:lnTo>
                    <a:pt x="372" y="51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6" y="56"/>
                  </a:lnTo>
                  <a:lnTo>
                    <a:pt x="378" y="56"/>
                  </a:lnTo>
                  <a:lnTo>
                    <a:pt x="380" y="57"/>
                  </a:lnTo>
                  <a:lnTo>
                    <a:pt x="380" y="57"/>
                  </a:lnTo>
                  <a:lnTo>
                    <a:pt x="381" y="57"/>
                  </a:lnTo>
                  <a:lnTo>
                    <a:pt x="383" y="59"/>
                  </a:lnTo>
                  <a:lnTo>
                    <a:pt x="386" y="59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4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399" y="64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6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9" y="69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2" y="69"/>
                  </a:lnTo>
                  <a:lnTo>
                    <a:pt x="412" y="69"/>
                  </a:lnTo>
                  <a:lnTo>
                    <a:pt x="414" y="69"/>
                  </a:lnTo>
                  <a:lnTo>
                    <a:pt x="417" y="69"/>
                  </a:lnTo>
                  <a:lnTo>
                    <a:pt x="417" y="70"/>
                  </a:lnTo>
                  <a:lnTo>
                    <a:pt x="419" y="70"/>
                  </a:lnTo>
                  <a:lnTo>
                    <a:pt x="419" y="69"/>
                  </a:lnTo>
                  <a:lnTo>
                    <a:pt x="419" y="69"/>
                  </a:lnTo>
                  <a:lnTo>
                    <a:pt x="419" y="67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419" y="64"/>
                  </a:lnTo>
                  <a:lnTo>
                    <a:pt x="419" y="62"/>
                  </a:lnTo>
                  <a:lnTo>
                    <a:pt x="419" y="62"/>
                  </a:lnTo>
                  <a:lnTo>
                    <a:pt x="417" y="59"/>
                  </a:lnTo>
                  <a:lnTo>
                    <a:pt x="416" y="57"/>
                  </a:lnTo>
                  <a:lnTo>
                    <a:pt x="414" y="57"/>
                  </a:lnTo>
                  <a:lnTo>
                    <a:pt x="412" y="56"/>
                  </a:lnTo>
                  <a:lnTo>
                    <a:pt x="411" y="54"/>
                  </a:lnTo>
                  <a:lnTo>
                    <a:pt x="409" y="52"/>
                  </a:lnTo>
                  <a:lnTo>
                    <a:pt x="408" y="51"/>
                  </a:lnTo>
                  <a:lnTo>
                    <a:pt x="408" y="51"/>
                  </a:lnTo>
                  <a:lnTo>
                    <a:pt x="406" y="51"/>
                  </a:lnTo>
                  <a:lnTo>
                    <a:pt x="406" y="51"/>
                  </a:lnTo>
                  <a:lnTo>
                    <a:pt x="404" y="49"/>
                  </a:lnTo>
                  <a:lnTo>
                    <a:pt x="401" y="49"/>
                  </a:lnTo>
                  <a:lnTo>
                    <a:pt x="399" y="49"/>
                  </a:lnTo>
                  <a:lnTo>
                    <a:pt x="398" y="49"/>
                  </a:lnTo>
                  <a:lnTo>
                    <a:pt x="396" y="49"/>
                  </a:lnTo>
                  <a:lnTo>
                    <a:pt x="394" y="49"/>
                  </a:lnTo>
                  <a:lnTo>
                    <a:pt x="393" y="49"/>
                  </a:lnTo>
                  <a:lnTo>
                    <a:pt x="390" y="47"/>
                  </a:lnTo>
                  <a:lnTo>
                    <a:pt x="388" y="46"/>
                  </a:lnTo>
                  <a:lnTo>
                    <a:pt x="385" y="46"/>
                  </a:lnTo>
                  <a:lnTo>
                    <a:pt x="383" y="44"/>
                  </a:lnTo>
                  <a:lnTo>
                    <a:pt x="381" y="43"/>
                  </a:lnTo>
                  <a:lnTo>
                    <a:pt x="381" y="41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81" y="34"/>
                  </a:lnTo>
                  <a:lnTo>
                    <a:pt x="381" y="34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8" y="34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34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398" y="38"/>
                  </a:lnTo>
                  <a:lnTo>
                    <a:pt x="399" y="38"/>
                  </a:lnTo>
                  <a:lnTo>
                    <a:pt x="401" y="38"/>
                  </a:lnTo>
                  <a:lnTo>
                    <a:pt x="403" y="38"/>
                  </a:lnTo>
                  <a:lnTo>
                    <a:pt x="404" y="38"/>
                  </a:lnTo>
                  <a:lnTo>
                    <a:pt x="406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9" y="43"/>
                  </a:lnTo>
                  <a:lnTo>
                    <a:pt x="409" y="41"/>
                  </a:lnTo>
                  <a:lnTo>
                    <a:pt x="409" y="38"/>
                  </a:lnTo>
                  <a:lnTo>
                    <a:pt x="408" y="36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406" y="33"/>
                  </a:lnTo>
                  <a:lnTo>
                    <a:pt x="403" y="31"/>
                  </a:lnTo>
                  <a:lnTo>
                    <a:pt x="401" y="29"/>
                  </a:lnTo>
                  <a:lnTo>
                    <a:pt x="399" y="28"/>
                  </a:lnTo>
                  <a:lnTo>
                    <a:pt x="398" y="28"/>
                  </a:lnTo>
                  <a:lnTo>
                    <a:pt x="398" y="28"/>
                  </a:lnTo>
                  <a:lnTo>
                    <a:pt x="396" y="28"/>
                  </a:lnTo>
                  <a:lnTo>
                    <a:pt x="396" y="28"/>
                  </a:lnTo>
                  <a:lnTo>
                    <a:pt x="394" y="26"/>
                  </a:lnTo>
                  <a:lnTo>
                    <a:pt x="393" y="25"/>
                  </a:lnTo>
                  <a:lnTo>
                    <a:pt x="391" y="23"/>
                  </a:lnTo>
                  <a:lnTo>
                    <a:pt x="394" y="21"/>
                  </a:lnTo>
                  <a:lnTo>
                    <a:pt x="396" y="21"/>
                  </a:lnTo>
                  <a:lnTo>
                    <a:pt x="399" y="20"/>
                  </a:lnTo>
                  <a:lnTo>
                    <a:pt x="401" y="20"/>
                  </a:lnTo>
                  <a:lnTo>
                    <a:pt x="403" y="20"/>
                  </a:lnTo>
                  <a:lnTo>
                    <a:pt x="404" y="18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2" y="18"/>
                  </a:lnTo>
                  <a:lnTo>
                    <a:pt x="419" y="20"/>
                  </a:lnTo>
                  <a:lnTo>
                    <a:pt x="422" y="18"/>
                  </a:lnTo>
                  <a:lnTo>
                    <a:pt x="424" y="16"/>
                  </a:lnTo>
                  <a:lnTo>
                    <a:pt x="427" y="16"/>
                  </a:lnTo>
                  <a:lnTo>
                    <a:pt x="429" y="18"/>
                  </a:lnTo>
                  <a:lnTo>
                    <a:pt x="430" y="18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7" y="20"/>
                  </a:lnTo>
                  <a:lnTo>
                    <a:pt x="439" y="20"/>
                  </a:lnTo>
                  <a:lnTo>
                    <a:pt x="442" y="20"/>
                  </a:lnTo>
                  <a:lnTo>
                    <a:pt x="445" y="20"/>
                  </a:lnTo>
                  <a:lnTo>
                    <a:pt x="448" y="18"/>
                  </a:lnTo>
                  <a:lnTo>
                    <a:pt x="450" y="18"/>
                  </a:lnTo>
                  <a:lnTo>
                    <a:pt x="450" y="16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3"/>
                  </a:lnTo>
                  <a:lnTo>
                    <a:pt x="463" y="13"/>
                  </a:lnTo>
                  <a:lnTo>
                    <a:pt x="468" y="15"/>
                  </a:lnTo>
                  <a:lnTo>
                    <a:pt x="471" y="15"/>
                  </a:lnTo>
                  <a:lnTo>
                    <a:pt x="473" y="16"/>
                  </a:lnTo>
                  <a:lnTo>
                    <a:pt x="476" y="20"/>
                  </a:lnTo>
                  <a:lnTo>
                    <a:pt x="478" y="21"/>
                  </a:lnTo>
                  <a:lnTo>
                    <a:pt x="481" y="21"/>
                  </a:lnTo>
                  <a:lnTo>
                    <a:pt x="498" y="21"/>
                  </a:lnTo>
                  <a:lnTo>
                    <a:pt x="499" y="23"/>
                  </a:lnTo>
                  <a:lnTo>
                    <a:pt x="501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11" y="25"/>
                  </a:lnTo>
                  <a:lnTo>
                    <a:pt x="514" y="25"/>
                  </a:lnTo>
                  <a:lnTo>
                    <a:pt x="516" y="23"/>
                  </a:lnTo>
                  <a:lnTo>
                    <a:pt x="517" y="23"/>
                  </a:lnTo>
                  <a:lnTo>
                    <a:pt x="519" y="21"/>
                  </a:lnTo>
                  <a:lnTo>
                    <a:pt x="520" y="20"/>
                  </a:lnTo>
                  <a:lnTo>
                    <a:pt x="519" y="18"/>
                  </a:lnTo>
                  <a:lnTo>
                    <a:pt x="519" y="16"/>
                  </a:lnTo>
                  <a:lnTo>
                    <a:pt x="517" y="13"/>
                  </a:lnTo>
                  <a:lnTo>
                    <a:pt x="516" y="10"/>
                  </a:lnTo>
                  <a:lnTo>
                    <a:pt x="519" y="8"/>
                  </a:lnTo>
                  <a:lnTo>
                    <a:pt x="522" y="7"/>
                  </a:lnTo>
                  <a:lnTo>
                    <a:pt x="525" y="5"/>
                  </a:lnTo>
                  <a:lnTo>
                    <a:pt x="529" y="5"/>
                  </a:lnTo>
                  <a:lnTo>
                    <a:pt x="530" y="5"/>
                  </a:lnTo>
                  <a:lnTo>
                    <a:pt x="534" y="5"/>
                  </a:lnTo>
                  <a:lnTo>
                    <a:pt x="537" y="5"/>
                  </a:lnTo>
                  <a:lnTo>
                    <a:pt x="539" y="5"/>
                  </a:lnTo>
                  <a:lnTo>
                    <a:pt x="540" y="7"/>
                  </a:lnTo>
                  <a:lnTo>
                    <a:pt x="543" y="7"/>
                  </a:lnTo>
                  <a:lnTo>
                    <a:pt x="545" y="7"/>
                  </a:lnTo>
                  <a:lnTo>
                    <a:pt x="547" y="7"/>
                  </a:lnTo>
                  <a:lnTo>
                    <a:pt x="552" y="7"/>
                  </a:lnTo>
                  <a:lnTo>
                    <a:pt x="553" y="7"/>
                  </a:lnTo>
                  <a:lnTo>
                    <a:pt x="555" y="7"/>
                  </a:lnTo>
                  <a:lnTo>
                    <a:pt x="555" y="7"/>
                  </a:lnTo>
                  <a:lnTo>
                    <a:pt x="557" y="5"/>
                  </a:lnTo>
                  <a:lnTo>
                    <a:pt x="558" y="3"/>
                  </a:lnTo>
                  <a:lnTo>
                    <a:pt x="560" y="2"/>
                  </a:lnTo>
                  <a:lnTo>
                    <a:pt x="561" y="2"/>
                  </a:lnTo>
                  <a:lnTo>
                    <a:pt x="563" y="2"/>
                  </a:lnTo>
                  <a:lnTo>
                    <a:pt x="565" y="2"/>
                  </a:lnTo>
                  <a:lnTo>
                    <a:pt x="568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647263" y="199430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CE8014"/>
              </a:gs>
              <a:gs pos="100000">
                <a:srgbClr val="C43E1A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568356" y="1982159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F8951D"/>
              </a:gs>
              <a:gs pos="100000">
                <a:srgbClr val="EF3C25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1487040" y="1805990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 flipV="1">
            <a:off x="3855148" y="345643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9A709E"/>
              </a:gs>
              <a:gs pos="100000">
                <a:srgbClr val="49468D"/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 flipV="1">
            <a:off x="4776241" y="344429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B189BB"/>
              </a:gs>
              <a:gs pos="100000">
                <a:srgbClr val="5154A5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 flipV="1">
            <a:off x="3694925" y="2498897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6106643" y="199430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7CAA86"/>
              </a:gs>
              <a:gs pos="100000">
                <a:srgbClr val="0379A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7027736" y="1982159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90C8A1"/>
              </a:gs>
              <a:gs pos="100000">
                <a:srgbClr val="0189C3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5946420" y="1805990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 flipV="1">
            <a:off x="8384016" y="345643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D5CE3A"/>
              </a:gs>
              <a:gs pos="100000">
                <a:srgbClr val="86C125"/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 flipV="1">
            <a:off x="9305109" y="344429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EAE819"/>
              </a:gs>
              <a:gs pos="100000">
                <a:srgbClr val="ADDF58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Donut 33"/>
          <p:cNvSpPr/>
          <p:nvPr/>
        </p:nvSpPr>
        <p:spPr>
          <a:xfrm>
            <a:off x="8220105" y="3300169"/>
            <a:ext cx="2481680" cy="248168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6721" y="2618428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3936" y="2823914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75705" y="2618428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82920" y="2823914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24660" y="4108181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1875" y="4313667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4892" y="4108181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62106" y="4313667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79955" y="3263195"/>
            <a:ext cx="463679" cy="462403"/>
            <a:chOff x="9036051" y="2533650"/>
            <a:chExt cx="2308225" cy="2301875"/>
          </a:xfrm>
          <a:solidFill>
            <a:schemeClr val="bg1">
              <a:alpha val="40000"/>
            </a:schemeClr>
          </a:solidFill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9180513" y="3184525"/>
              <a:ext cx="1947863" cy="717550"/>
            </a:xfrm>
            <a:custGeom>
              <a:avLst/>
              <a:gdLst>
                <a:gd name="T0" fmla="*/ 890 w 1227"/>
                <a:gd name="T1" fmla="*/ 0 h 452"/>
                <a:gd name="T2" fmla="*/ 901 w 1227"/>
                <a:gd name="T3" fmla="*/ 3 h 452"/>
                <a:gd name="T4" fmla="*/ 901 w 1227"/>
                <a:gd name="T5" fmla="*/ 5 h 452"/>
                <a:gd name="T6" fmla="*/ 1109 w 1227"/>
                <a:gd name="T7" fmla="*/ 212 h 452"/>
                <a:gd name="T8" fmla="*/ 1184 w 1227"/>
                <a:gd name="T9" fmla="*/ 98 h 452"/>
                <a:gd name="T10" fmla="*/ 1194 w 1227"/>
                <a:gd name="T11" fmla="*/ 90 h 452"/>
                <a:gd name="T12" fmla="*/ 1206 w 1227"/>
                <a:gd name="T13" fmla="*/ 89 h 452"/>
                <a:gd name="T14" fmla="*/ 1215 w 1227"/>
                <a:gd name="T15" fmla="*/ 92 h 452"/>
                <a:gd name="T16" fmla="*/ 1223 w 1227"/>
                <a:gd name="T17" fmla="*/ 102 h 452"/>
                <a:gd name="T18" fmla="*/ 1227 w 1227"/>
                <a:gd name="T19" fmla="*/ 114 h 452"/>
                <a:gd name="T20" fmla="*/ 1223 w 1227"/>
                <a:gd name="T21" fmla="*/ 123 h 452"/>
                <a:gd name="T22" fmla="*/ 1132 w 1227"/>
                <a:gd name="T23" fmla="*/ 259 h 452"/>
                <a:gd name="T24" fmla="*/ 1130 w 1227"/>
                <a:gd name="T25" fmla="*/ 261 h 452"/>
                <a:gd name="T26" fmla="*/ 1128 w 1227"/>
                <a:gd name="T27" fmla="*/ 263 h 452"/>
                <a:gd name="T28" fmla="*/ 1118 w 1227"/>
                <a:gd name="T29" fmla="*/ 268 h 452"/>
                <a:gd name="T30" fmla="*/ 1107 w 1227"/>
                <a:gd name="T31" fmla="*/ 270 h 452"/>
                <a:gd name="T32" fmla="*/ 1097 w 1227"/>
                <a:gd name="T33" fmla="*/ 265 h 452"/>
                <a:gd name="T34" fmla="*/ 886 w 1227"/>
                <a:gd name="T35" fmla="*/ 54 h 452"/>
                <a:gd name="T36" fmla="*/ 539 w 1227"/>
                <a:gd name="T37" fmla="*/ 444 h 452"/>
                <a:gd name="T38" fmla="*/ 535 w 1227"/>
                <a:gd name="T39" fmla="*/ 446 h 452"/>
                <a:gd name="T40" fmla="*/ 525 w 1227"/>
                <a:gd name="T41" fmla="*/ 450 h 452"/>
                <a:gd name="T42" fmla="*/ 513 w 1227"/>
                <a:gd name="T43" fmla="*/ 450 h 452"/>
                <a:gd name="T44" fmla="*/ 504 w 1227"/>
                <a:gd name="T45" fmla="*/ 442 h 452"/>
                <a:gd name="T46" fmla="*/ 339 w 1227"/>
                <a:gd name="T47" fmla="*/ 237 h 452"/>
                <a:gd name="T48" fmla="*/ 161 w 1227"/>
                <a:gd name="T49" fmla="*/ 444 h 452"/>
                <a:gd name="T50" fmla="*/ 161 w 1227"/>
                <a:gd name="T51" fmla="*/ 444 h 452"/>
                <a:gd name="T52" fmla="*/ 157 w 1227"/>
                <a:gd name="T53" fmla="*/ 448 h 452"/>
                <a:gd name="T54" fmla="*/ 151 w 1227"/>
                <a:gd name="T55" fmla="*/ 450 h 452"/>
                <a:gd name="T56" fmla="*/ 145 w 1227"/>
                <a:gd name="T57" fmla="*/ 452 h 452"/>
                <a:gd name="T58" fmla="*/ 21 w 1227"/>
                <a:gd name="T59" fmla="*/ 452 h 452"/>
                <a:gd name="T60" fmla="*/ 15 w 1227"/>
                <a:gd name="T61" fmla="*/ 450 h 452"/>
                <a:gd name="T62" fmla="*/ 9 w 1227"/>
                <a:gd name="T63" fmla="*/ 446 h 452"/>
                <a:gd name="T64" fmla="*/ 4 w 1227"/>
                <a:gd name="T65" fmla="*/ 442 h 452"/>
                <a:gd name="T66" fmla="*/ 0 w 1227"/>
                <a:gd name="T67" fmla="*/ 437 h 452"/>
                <a:gd name="T68" fmla="*/ 0 w 1227"/>
                <a:gd name="T69" fmla="*/ 429 h 452"/>
                <a:gd name="T70" fmla="*/ 0 w 1227"/>
                <a:gd name="T71" fmla="*/ 421 h 452"/>
                <a:gd name="T72" fmla="*/ 4 w 1227"/>
                <a:gd name="T73" fmla="*/ 415 h 452"/>
                <a:gd name="T74" fmla="*/ 9 w 1227"/>
                <a:gd name="T75" fmla="*/ 411 h 452"/>
                <a:gd name="T76" fmla="*/ 15 w 1227"/>
                <a:gd name="T77" fmla="*/ 408 h 452"/>
                <a:gd name="T78" fmla="*/ 21 w 1227"/>
                <a:gd name="T79" fmla="*/ 406 h 452"/>
                <a:gd name="T80" fmla="*/ 133 w 1227"/>
                <a:gd name="T81" fmla="*/ 406 h 452"/>
                <a:gd name="T82" fmla="*/ 323 w 1227"/>
                <a:gd name="T83" fmla="*/ 187 h 452"/>
                <a:gd name="T84" fmla="*/ 333 w 1227"/>
                <a:gd name="T85" fmla="*/ 181 h 452"/>
                <a:gd name="T86" fmla="*/ 345 w 1227"/>
                <a:gd name="T87" fmla="*/ 179 h 452"/>
                <a:gd name="T88" fmla="*/ 354 w 1227"/>
                <a:gd name="T89" fmla="*/ 185 h 452"/>
                <a:gd name="T90" fmla="*/ 358 w 1227"/>
                <a:gd name="T91" fmla="*/ 189 h 452"/>
                <a:gd name="T92" fmla="*/ 523 w 1227"/>
                <a:gd name="T93" fmla="*/ 394 h 452"/>
                <a:gd name="T94" fmla="*/ 868 w 1227"/>
                <a:gd name="T95" fmla="*/ 5 h 452"/>
                <a:gd name="T96" fmla="*/ 878 w 1227"/>
                <a:gd name="T97" fmla="*/ 0 h 452"/>
                <a:gd name="T98" fmla="*/ 890 w 1227"/>
                <a:gd name="T9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7" h="452">
                  <a:moveTo>
                    <a:pt x="890" y="0"/>
                  </a:moveTo>
                  <a:lnTo>
                    <a:pt x="901" y="3"/>
                  </a:lnTo>
                  <a:lnTo>
                    <a:pt x="901" y="5"/>
                  </a:lnTo>
                  <a:lnTo>
                    <a:pt x="1109" y="212"/>
                  </a:lnTo>
                  <a:lnTo>
                    <a:pt x="1184" y="98"/>
                  </a:lnTo>
                  <a:lnTo>
                    <a:pt x="1194" y="90"/>
                  </a:lnTo>
                  <a:lnTo>
                    <a:pt x="1206" y="89"/>
                  </a:lnTo>
                  <a:lnTo>
                    <a:pt x="1215" y="92"/>
                  </a:lnTo>
                  <a:lnTo>
                    <a:pt x="1223" y="102"/>
                  </a:lnTo>
                  <a:lnTo>
                    <a:pt x="1227" y="114"/>
                  </a:lnTo>
                  <a:lnTo>
                    <a:pt x="1223" y="123"/>
                  </a:lnTo>
                  <a:lnTo>
                    <a:pt x="1132" y="259"/>
                  </a:lnTo>
                  <a:lnTo>
                    <a:pt x="1130" y="261"/>
                  </a:lnTo>
                  <a:lnTo>
                    <a:pt x="1128" y="263"/>
                  </a:lnTo>
                  <a:lnTo>
                    <a:pt x="1118" y="268"/>
                  </a:lnTo>
                  <a:lnTo>
                    <a:pt x="1107" y="270"/>
                  </a:lnTo>
                  <a:lnTo>
                    <a:pt x="1097" y="265"/>
                  </a:lnTo>
                  <a:lnTo>
                    <a:pt x="886" y="54"/>
                  </a:lnTo>
                  <a:lnTo>
                    <a:pt x="539" y="444"/>
                  </a:lnTo>
                  <a:lnTo>
                    <a:pt x="535" y="446"/>
                  </a:lnTo>
                  <a:lnTo>
                    <a:pt x="525" y="450"/>
                  </a:lnTo>
                  <a:lnTo>
                    <a:pt x="513" y="450"/>
                  </a:lnTo>
                  <a:lnTo>
                    <a:pt x="504" y="442"/>
                  </a:lnTo>
                  <a:lnTo>
                    <a:pt x="339" y="237"/>
                  </a:lnTo>
                  <a:lnTo>
                    <a:pt x="161" y="444"/>
                  </a:lnTo>
                  <a:lnTo>
                    <a:pt x="161" y="444"/>
                  </a:lnTo>
                  <a:lnTo>
                    <a:pt x="157" y="448"/>
                  </a:lnTo>
                  <a:lnTo>
                    <a:pt x="151" y="450"/>
                  </a:lnTo>
                  <a:lnTo>
                    <a:pt x="145" y="452"/>
                  </a:lnTo>
                  <a:lnTo>
                    <a:pt x="21" y="452"/>
                  </a:lnTo>
                  <a:lnTo>
                    <a:pt x="15" y="450"/>
                  </a:lnTo>
                  <a:lnTo>
                    <a:pt x="9" y="446"/>
                  </a:lnTo>
                  <a:lnTo>
                    <a:pt x="4" y="442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4" y="415"/>
                  </a:lnTo>
                  <a:lnTo>
                    <a:pt x="9" y="411"/>
                  </a:lnTo>
                  <a:lnTo>
                    <a:pt x="15" y="408"/>
                  </a:lnTo>
                  <a:lnTo>
                    <a:pt x="21" y="406"/>
                  </a:lnTo>
                  <a:lnTo>
                    <a:pt x="133" y="406"/>
                  </a:lnTo>
                  <a:lnTo>
                    <a:pt x="323" y="187"/>
                  </a:lnTo>
                  <a:lnTo>
                    <a:pt x="333" y="181"/>
                  </a:lnTo>
                  <a:lnTo>
                    <a:pt x="345" y="179"/>
                  </a:lnTo>
                  <a:lnTo>
                    <a:pt x="354" y="185"/>
                  </a:lnTo>
                  <a:lnTo>
                    <a:pt x="358" y="189"/>
                  </a:lnTo>
                  <a:lnTo>
                    <a:pt x="523" y="394"/>
                  </a:lnTo>
                  <a:lnTo>
                    <a:pt x="868" y="5"/>
                  </a:lnTo>
                  <a:lnTo>
                    <a:pt x="878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9036051" y="2751138"/>
              <a:ext cx="2308225" cy="1439863"/>
            </a:xfrm>
            <a:custGeom>
              <a:avLst/>
              <a:gdLst>
                <a:gd name="T0" fmla="*/ 23 w 1454"/>
                <a:gd name="T1" fmla="*/ 0 h 907"/>
                <a:gd name="T2" fmla="*/ 703 w 1454"/>
                <a:gd name="T3" fmla="*/ 0 h 907"/>
                <a:gd name="T4" fmla="*/ 711 w 1454"/>
                <a:gd name="T5" fmla="*/ 0 h 907"/>
                <a:gd name="T6" fmla="*/ 717 w 1454"/>
                <a:gd name="T7" fmla="*/ 4 h 907"/>
                <a:gd name="T8" fmla="*/ 723 w 1454"/>
                <a:gd name="T9" fmla="*/ 10 h 907"/>
                <a:gd name="T10" fmla="*/ 725 w 1454"/>
                <a:gd name="T11" fmla="*/ 15 h 907"/>
                <a:gd name="T12" fmla="*/ 727 w 1454"/>
                <a:gd name="T13" fmla="*/ 21 h 907"/>
                <a:gd name="T14" fmla="*/ 725 w 1454"/>
                <a:gd name="T15" fmla="*/ 29 h 907"/>
                <a:gd name="T16" fmla="*/ 723 w 1454"/>
                <a:gd name="T17" fmla="*/ 35 h 907"/>
                <a:gd name="T18" fmla="*/ 717 w 1454"/>
                <a:gd name="T19" fmla="*/ 41 h 907"/>
                <a:gd name="T20" fmla="*/ 711 w 1454"/>
                <a:gd name="T21" fmla="*/ 44 h 907"/>
                <a:gd name="T22" fmla="*/ 703 w 1454"/>
                <a:gd name="T23" fmla="*/ 44 h 907"/>
                <a:gd name="T24" fmla="*/ 44 w 1454"/>
                <a:gd name="T25" fmla="*/ 44 h 907"/>
                <a:gd name="T26" fmla="*/ 44 w 1454"/>
                <a:gd name="T27" fmla="*/ 860 h 907"/>
                <a:gd name="T28" fmla="*/ 1407 w 1454"/>
                <a:gd name="T29" fmla="*/ 860 h 907"/>
                <a:gd name="T30" fmla="*/ 1407 w 1454"/>
                <a:gd name="T31" fmla="*/ 44 h 907"/>
                <a:gd name="T32" fmla="*/ 794 w 1454"/>
                <a:gd name="T33" fmla="*/ 44 h 907"/>
                <a:gd name="T34" fmla="*/ 787 w 1454"/>
                <a:gd name="T35" fmla="*/ 44 h 907"/>
                <a:gd name="T36" fmla="*/ 781 w 1454"/>
                <a:gd name="T37" fmla="*/ 41 h 907"/>
                <a:gd name="T38" fmla="*/ 777 w 1454"/>
                <a:gd name="T39" fmla="*/ 35 h 907"/>
                <a:gd name="T40" fmla="*/ 773 w 1454"/>
                <a:gd name="T41" fmla="*/ 29 h 907"/>
                <a:gd name="T42" fmla="*/ 771 w 1454"/>
                <a:gd name="T43" fmla="*/ 21 h 907"/>
                <a:gd name="T44" fmla="*/ 773 w 1454"/>
                <a:gd name="T45" fmla="*/ 15 h 907"/>
                <a:gd name="T46" fmla="*/ 777 w 1454"/>
                <a:gd name="T47" fmla="*/ 10 h 907"/>
                <a:gd name="T48" fmla="*/ 781 w 1454"/>
                <a:gd name="T49" fmla="*/ 4 h 907"/>
                <a:gd name="T50" fmla="*/ 787 w 1454"/>
                <a:gd name="T51" fmla="*/ 0 h 907"/>
                <a:gd name="T52" fmla="*/ 794 w 1454"/>
                <a:gd name="T53" fmla="*/ 0 h 907"/>
                <a:gd name="T54" fmla="*/ 1430 w 1454"/>
                <a:gd name="T55" fmla="*/ 0 h 907"/>
                <a:gd name="T56" fmla="*/ 1438 w 1454"/>
                <a:gd name="T57" fmla="*/ 0 h 907"/>
                <a:gd name="T58" fmla="*/ 1444 w 1454"/>
                <a:gd name="T59" fmla="*/ 4 h 907"/>
                <a:gd name="T60" fmla="*/ 1450 w 1454"/>
                <a:gd name="T61" fmla="*/ 10 h 907"/>
                <a:gd name="T62" fmla="*/ 1452 w 1454"/>
                <a:gd name="T63" fmla="*/ 15 h 907"/>
                <a:gd name="T64" fmla="*/ 1454 w 1454"/>
                <a:gd name="T65" fmla="*/ 21 h 907"/>
                <a:gd name="T66" fmla="*/ 1454 w 1454"/>
                <a:gd name="T67" fmla="*/ 884 h 907"/>
                <a:gd name="T68" fmla="*/ 1452 w 1454"/>
                <a:gd name="T69" fmla="*/ 891 h 907"/>
                <a:gd name="T70" fmla="*/ 1450 w 1454"/>
                <a:gd name="T71" fmla="*/ 897 h 907"/>
                <a:gd name="T72" fmla="*/ 1444 w 1454"/>
                <a:gd name="T73" fmla="*/ 901 h 907"/>
                <a:gd name="T74" fmla="*/ 1438 w 1454"/>
                <a:gd name="T75" fmla="*/ 905 h 907"/>
                <a:gd name="T76" fmla="*/ 1430 w 1454"/>
                <a:gd name="T77" fmla="*/ 907 h 907"/>
                <a:gd name="T78" fmla="*/ 23 w 1454"/>
                <a:gd name="T79" fmla="*/ 907 h 907"/>
                <a:gd name="T80" fmla="*/ 15 w 1454"/>
                <a:gd name="T81" fmla="*/ 905 h 907"/>
                <a:gd name="T82" fmla="*/ 9 w 1454"/>
                <a:gd name="T83" fmla="*/ 901 h 907"/>
                <a:gd name="T84" fmla="*/ 3 w 1454"/>
                <a:gd name="T85" fmla="*/ 897 h 907"/>
                <a:gd name="T86" fmla="*/ 0 w 1454"/>
                <a:gd name="T87" fmla="*/ 891 h 907"/>
                <a:gd name="T88" fmla="*/ 0 w 1454"/>
                <a:gd name="T89" fmla="*/ 884 h 907"/>
                <a:gd name="T90" fmla="*/ 0 w 1454"/>
                <a:gd name="T91" fmla="*/ 21 h 907"/>
                <a:gd name="T92" fmla="*/ 0 w 1454"/>
                <a:gd name="T93" fmla="*/ 15 h 907"/>
                <a:gd name="T94" fmla="*/ 3 w 1454"/>
                <a:gd name="T95" fmla="*/ 10 h 907"/>
                <a:gd name="T96" fmla="*/ 9 w 1454"/>
                <a:gd name="T97" fmla="*/ 4 h 907"/>
                <a:gd name="T98" fmla="*/ 15 w 1454"/>
                <a:gd name="T99" fmla="*/ 0 h 907"/>
                <a:gd name="T100" fmla="*/ 23 w 1454"/>
                <a:gd name="T10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4" h="907">
                  <a:moveTo>
                    <a:pt x="23" y="0"/>
                  </a:moveTo>
                  <a:lnTo>
                    <a:pt x="703" y="0"/>
                  </a:lnTo>
                  <a:lnTo>
                    <a:pt x="711" y="0"/>
                  </a:lnTo>
                  <a:lnTo>
                    <a:pt x="717" y="4"/>
                  </a:lnTo>
                  <a:lnTo>
                    <a:pt x="723" y="10"/>
                  </a:lnTo>
                  <a:lnTo>
                    <a:pt x="725" y="15"/>
                  </a:lnTo>
                  <a:lnTo>
                    <a:pt x="727" y="21"/>
                  </a:lnTo>
                  <a:lnTo>
                    <a:pt x="725" y="29"/>
                  </a:lnTo>
                  <a:lnTo>
                    <a:pt x="723" y="35"/>
                  </a:lnTo>
                  <a:lnTo>
                    <a:pt x="717" y="41"/>
                  </a:lnTo>
                  <a:lnTo>
                    <a:pt x="711" y="44"/>
                  </a:lnTo>
                  <a:lnTo>
                    <a:pt x="703" y="44"/>
                  </a:lnTo>
                  <a:lnTo>
                    <a:pt x="44" y="44"/>
                  </a:lnTo>
                  <a:lnTo>
                    <a:pt x="44" y="860"/>
                  </a:lnTo>
                  <a:lnTo>
                    <a:pt x="1407" y="860"/>
                  </a:lnTo>
                  <a:lnTo>
                    <a:pt x="1407" y="44"/>
                  </a:lnTo>
                  <a:lnTo>
                    <a:pt x="794" y="44"/>
                  </a:lnTo>
                  <a:lnTo>
                    <a:pt x="787" y="44"/>
                  </a:lnTo>
                  <a:lnTo>
                    <a:pt x="781" y="41"/>
                  </a:lnTo>
                  <a:lnTo>
                    <a:pt x="777" y="35"/>
                  </a:lnTo>
                  <a:lnTo>
                    <a:pt x="773" y="29"/>
                  </a:lnTo>
                  <a:lnTo>
                    <a:pt x="771" y="21"/>
                  </a:lnTo>
                  <a:lnTo>
                    <a:pt x="773" y="15"/>
                  </a:lnTo>
                  <a:lnTo>
                    <a:pt x="777" y="10"/>
                  </a:lnTo>
                  <a:lnTo>
                    <a:pt x="781" y="4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1430" y="0"/>
                  </a:lnTo>
                  <a:lnTo>
                    <a:pt x="1438" y="0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5"/>
                  </a:lnTo>
                  <a:lnTo>
                    <a:pt x="1454" y="21"/>
                  </a:lnTo>
                  <a:lnTo>
                    <a:pt x="1454" y="884"/>
                  </a:lnTo>
                  <a:lnTo>
                    <a:pt x="1452" y="891"/>
                  </a:lnTo>
                  <a:lnTo>
                    <a:pt x="1450" y="897"/>
                  </a:lnTo>
                  <a:lnTo>
                    <a:pt x="1444" y="901"/>
                  </a:lnTo>
                  <a:lnTo>
                    <a:pt x="1438" y="905"/>
                  </a:lnTo>
                  <a:lnTo>
                    <a:pt x="1430" y="907"/>
                  </a:lnTo>
                  <a:lnTo>
                    <a:pt x="23" y="907"/>
                  </a:lnTo>
                  <a:lnTo>
                    <a:pt x="15" y="905"/>
                  </a:lnTo>
                  <a:lnTo>
                    <a:pt x="9" y="901"/>
                  </a:lnTo>
                  <a:lnTo>
                    <a:pt x="3" y="897"/>
                  </a:lnTo>
                  <a:lnTo>
                    <a:pt x="0" y="891"/>
                  </a:lnTo>
                  <a:lnTo>
                    <a:pt x="0" y="88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0115551" y="2533650"/>
              <a:ext cx="74613" cy="287338"/>
            </a:xfrm>
            <a:custGeom>
              <a:avLst/>
              <a:gdLst>
                <a:gd name="T0" fmla="*/ 23 w 47"/>
                <a:gd name="T1" fmla="*/ 0 h 181"/>
                <a:gd name="T2" fmla="*/ 31 w 47"/>
                <a:gd name="T3" fmla="*/ 2 h 181"/>
                <a:gd name="T4" fmla="*/ 37 w 47"/>
                <a:gd name="T5" fmla="*/ 5 h 181"/>
                <a:gd name="T6" fmla="*/ 43 w 47"/>
                <a:gd name="T7" fmla="*/ 9 h 181"/>
                <a:gd name="T8" fmla="*/ 45 w 47"/>
                <a:gd name="T9" fmla="*/ 15 h 181"/>
                <a:gd name="T10" fmla="*/ 47 w 47"/>
                <a:gd name="T11" fmla="*/ 23 h 181"/>
                <a:gd name="T12" fmla="*/ 47 w 47"/>
                <a:gd name="T13" fmla="*/ 158 h 181"/>
                <a:gd name="T14" fmla="*/ 45 w 47"/>
                <a:gd name="T15" fmla="*/ 166 h 181"/>
                <a:gd name="T16" fmla="*/ 43 w 47"/>
                <a:gd name="T17" fmla="*/ 172 h 181"/>
                <a:gd name="T18" fmla="*/ 37 w 47"/>
                <a:gd name="T19" fmla="*/ 178 h 181"/>
                <a:gd name="T20" fmla="*/ 31 w 47"/>
                <a:gd name="T21" fmla="*/ 181 h 181"/>
                <a:gd name="T22" fmla="*/ 23 w 47"/>
                <a:gd name="T23" fmla="*/ 181 h 181"/>
                <a:gd name="T24" fmla="*/ 16 w 47"/>
                <a:gd name="T25" fmla="*/ 181 h 181"/>
                <a:gd name="T26" fmla="*/ 10 w 47"/>
                <a:gd name="T27" fmla="*/ 178 h 181"/>
                <a:gd name="T28" fmla="*/ 6 w 47"/>
                <a:gd name="T29" fmla="*/ 172 h 181"/>
                <a:gd name="T30" fmla="*/ 2 w 47"/>
                <a:gd name="T31" fmla="*/ 166 h 181"/>
                <a:gd name="T32" fmla="*/ 2 w 47"/>
                <a:gd name="T33" fmla="*/ 158 h 181"/>
                <a:gd name="T34" fmla="*/ 0 w 47"/>
                <a:gd name="T35" fmla="*/ 23 h 181"/>
                <a:gd name="T36" fmla="*/ 2 w 47"/>
                <a:gd name="T37" fmla="*/ 15 h 181"/>
                <a:gd name="T38" fmla="*/ 6 w 47"/>
                <a:gd name="T39" fmla="*/ 9 h 181"/>
                <a:gd name="T40" fmla="*/ 10 w 47"/>
                <a:gd name="T41" fmla="*/ 5 h 181"/>
                <a:gd name="T42" fmla="*/ 16 w 47"/>
                <a:gd name="T43" fmla="*/ 2 h 181"/>
                <a:gd name="T44" fmla="*/ 23 w 47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81">
                  <a:moveTo>
                    <a:pt x="23" y="0"/>
                  </a:moveTo>
                  <a:lnTo>
                    <a:pt x="31" y="2"/>
                  </a:lnTo>
                  <a:lnTo>
                    <a:pt x="37" y="5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158"/>
                  </a:lnTo>
                  <a:lnTo>
                    <a:pt x="45" y="166"/>
                  </a:lnTo>
                  <a:lnTo>
                    <a:pt x="43" y="172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3" y="181"/>
                  </a:lnTo>
                  <a:lnTo>
                    <a:pt x="16" y="181"/>
                  </a:lnTo>
                  <a:lnTo>
                    <a:pt x="10" y="178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0115551" y="4260850"/>
              <a:ext cx="74613" cy="433388"/>
            </a:xfrm>
            <a:custGeom>
              <a:avLst/>
              <a:gdLst>
                <a:gd name="T0" fmla="*/ 23 w 47"/>
                <a:gd name="T1" fmla="*/ 0 h 273"/>
                <a:gd name="T2" fmla="*/ 31 w 47"/>
                <a:gd name="T3" fmla="*/ 2 h 273"/>
                <a:gd name="T4" fmla="*/ 37 w 47"/>
                <a:gd name="T5" fmla="*/ 4 h 273"/>
                <a:gd name="T6" fmla="*/ 43 w 47"/>
                <a:gd name="T7" fmla="*/ 10 h 273"/>
                <a:gd name="T8" fmla="*/ 45 w 47"/>
                <a:gd name="T9" fmla="*/ 16 h 273"/>
                <a:gd name="T10" fmla="*/ 47 w 47"/>
                <a:gd name="T11" fmla="*/ 24 h 273"/>
                <a:gd name="T12" fmla="*/ 47 w 47"/>
                <a:gd name="T13" fmla="*/ 250 h 273"/>
                <a:gd name="T14" fmla="*/ 45 w 47"/>
                <a:gd name="T15" fmla="*/ 258 h 273"/>
                <a:gd name="T16" fmla="*/ 43 w 47"/>
                <a:gd name="T17" fmla="*/ 263 h 273"/>
                <a:gd name="T18" fmla="*/ 37 w 47"/>
                <a:gd name="T19" fmla="*/ 267 h 273"/>
                <a:gd name="T20" fmla="*/ 31 w 47"/>
                <a:gd name="T21" fmla="*/ 271 h 273"/>
                <a:gd name="T22" fmla="*/ 23 w 47"/>
                <a:gd name="T23" fmla="*/ 273 h 273"/>
                <a:gd name="T24" fmla="*/ 16 w 47"/>
                <a:gd name="T25" fmla="*/ 271 h 273"/>
                <a:gd name="T26" fmla="*/ 10 w 47"/>
                <a:gd name="T27" fmla="*/ 267 h 273"/>
                <a:gd name="T28" fmla="*/ 6 w 47"/>
                <a:gd name="T29" fmla="*/ 263 h 273"/>
                <a:gd name="T30" fmla="*/ 2 w 47"/>
                <a:gd name="T31" fmla="*/ 258 h 273"/>
                <a:gd name="T32" fmla="*/ 0 w 47"/>
                <a:gd name="T33" fmla="*/ 250 h 273"/>
                <a:gd name="T34" fmla="*/ 2 w 47"/>
                <a:gd name="T35" fmla="*/ 24 h 273"/>
                <a:gd name="T36" fmla="*/ 2 w 47"/>
                <a:gd name="T37" fmla="*/ 16 h 273"/>
                <a:gd name="T38" fmla="*/ 6 w 47"/>
                <a:gd name="T39" fmla="*/ 10 h 273"/>
                <a:gd name="T40" fmla="*/ 10 w 47"/>
                <a:gd name="T41" fmla="*/ 4 h 273"/>
                <a:gd name="T42" fmla="*/ 17 w 47"/>
                <a:gd name="T43" fmla="*/ 2 h 273"/>
                <a:gd name="T44" fmla="*/ 23 w 47"/>
                <a:gd name="T4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73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4"/>
                  </a:lnTo>
                  <a:lnTo>
                    <a:pt x="47" y="250"/>
                  </a:lnTo>
                  <a:lnTo>
                    <a:pt x="45" y="258"/>
                  </a:lnTo>
                  <a:lnTo>
                    <a:pt x="43" y="263"/>
                  </a:lnTo>
                  <a:lnTo>
                    <a:pt x="37" y="267"/>
                  </a:lnTo>
                  <a:lnTo>
                    <a:pt x="31" y="271"/>
                  </a:lnTo>
                  <a:lnTo>
                    <a:pt x="23" y="273"/>
                  </a:lnTo>
                  <a:lnTo>
                    <a:pt x="16" y="271"/>
                  </a:lnTo>
                  <a:lnTo>
                    <a:pt x="10" y="267"/>
                  </a:lnTo>
                  <a:lnTo>
                    <a:pt x="6" y="263"/>
                  </a:lnTo>
                  <a:lnTo>
                    <a:pt x="2" y="258"/>
                  </a:lnTo>
                  <a:lnTo>
                    <a:pt x="0" y="250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9469438" y="4260850"/>
              <a:ext cx="215900" cy="574675"/>
            </a:xfrm>
            <a:custGeom>
              <a:avLst/>
              <a:gdLst>
                <a:gd name="T0" fmla="*/ 112 w 136"/>
                <a:gd name="T1" fmla="*/ 0 h 362"/>
                <a:gd name="T2" fmla="*/ 118 w 136"/>
                <a:gd name="T3" fmla="*/ 0 h 362"/>
                <a:gd name="T4" fmla="*/ 126 w 136"/>
                <a:gd name="T5" fmla="*/ 4 h 362"/>
                <a:gd name="T6" fmla="*/ 130 w 136"/>
                <a:gd name="T7" fmla="*/ 8 h 362"/>
                <a:gd name="T8" fmla="*/ 134 w 136"/>
                <a:gd name="T9" fmla="*/ 16 h 362"/>
                <a:gd name="T10" fmla="*/ 136 w 136"/>
                <a:gd name="T11" fmla="*/ 22 h 362"/>
                <a:gd name="T12" fmla="*/ 134 w 136"/>
                <a:gd name="T13" fmla="*/ 29 h 362"/>
                <a:gd name="T14" fmla="*/ 44 w 136"/>
                <a:gd name="T15" fmla="*/ 347 h 362"/>
                <a:gd name="T16" fmla="*/ 41 w 136"/>
                <a:gd name="T17" fmla="*/ 352 h 362"/>
                <a:gd name="T18" fmla="*/ 35 w 136"/>
                <a:gd name="T19" fmla="*/ 358 h 362"/>
                <a:gd name="T20" fmla="*/ 29 w 136"/>
                <a:gd name="T21" fmla="*/ 362 h 362"/>
                <a:gd name="T22" fmla="*/ 23 w 136"/>
                <a:gd name="T23" fmla="*/ 362 h 362"/>
                <a:gd name="T24" fmla="*/ 15 w 136"/>
                <a:gd name="T25" fmla="*/ 362 h 362"/>
                <a:gd name="T26" fmla="*/ 10 w 136"/>
                <a:gd name="T27" fmla="*/ 358 h 362"/>
                <a:gd name="T28" fmla="*/ 4 w 136"/>
                <a:gd name="T29" fmla="*/ 354 h 362"/>
                <a:gd name="T30" fmla="*/ 0 w 136"/>
                <a:gd name="T31" fmla="*/ 348 h 362"/>
                <a:gd name="T32" fmla="*/ 0 w 136"/>
                <a:gd name="T33" fmla="*/ 341 h 362"/>
                <a:gd name="T34" fmla="*/ 0 w 136"/>
                <a:gd name="T35" fmla="*/ 335 h 362"/>
                <a:gd name="T36" fmla="*/ 91 w 136"/>
                <a:gd name="T37" fmla="*/ 16 h 362"/>
                <a:gd name="T38" fmla="*/ 93 w 136"/>
                <a:gd name="T39" fmla="*/ 10 h 362"/>
                <a:gd name="T40" fmla="*/ 99 w 136"/>
                <a:gd name="T41" fmla="*/ 4 h 362"/>
                <a:gd name="T42" fmla="*/ 105 w 136"/>
                <a:gd name="T43" fmla="*/ 2 h 362"/>
                <a:gd name="T44" fmla="*/ 112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112" y="0"/>
                  </a:moveTo>
                  <a:lnTo>
                    <a:pt x="118" y="0"/>
                  </a:lnTo>
                  <a:lnTo>
                    <a:pt x="126" y="4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6" y="22"/>
                  </a:lnTo>
                  <a:lnTo>
                    <a:pt x="134" y="29"/>
                  </a:lnTo>
                  <a:lnTo>
                    <a:pt x="44" y="347"/>
                  </a:lnTo>
                  <a:lnTo>
                    <a:pt x="41" y="352"/>
                  </a:lnTo>
                  <a:lnTo>
                    <a:pt x="35" y="358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5" y="362"/>
                  </a:lnTo>
                  <a:lnTo>
                    <a:pt x="10" y="358"/>
                  </a:lnTo>
                  <a:lnTo>
                    <a:pt x="4" y="354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91" y="16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0623551" y="4260850"/>
              <a:ext cx="215900" cy="574675"/>
            </a:xfrm>
            <a:custGeom>
              <a:avLst/>
              <a:gdLst>
                <a:gd name="T0" fmla="*/ 23 w 136"/>
                <a:gd name="T1" fmla="*/ 0 h 362"/>
                <a:gd name="T2" fmla="*/ 29 w 136"/>
                <a:gd name="T3" fmla="*/ 2 h 362"/>
                <a:gd name="T4" fmla="*/ 35 w 136"/>
                <a:gd name="T5" fmla="*/ 4 h 362"/>
                <a:gd name="T6" fmla="*/ 41 w 136"/>
                <a:gd name="T7" fmla="*/ 10 h 362"/>
                <a:gd name="T8" fmla="*/ 43 w 136"/>
                <a:gd name="T9" fmla="*/ 16 h 362"/>
                <a:gd name="T10" fmla="*/ 134 w 136"/>
                <a:gd name="T11" fmla="*/ 335 h 362"/>
                <a:gd name="T12" fmla="*/ 136 w 136"/>
                <a:gd name="T13" fmla="*/ 341 h 362"/>
                <a:gd name="T14" fmla="*/ 134 w 136"/>
                <a:gd name="T15" fmla="*/ 348 h 362"/>
                <a:gd name="T16" fmla="*/ 130 w 136"/>
                <a:gd name="T17" fmla="*/ 354 h 362"/>
                <a:gd name="T18" fmla="*/ 126 w 136"/>
                <a:gd name="T19" fmla="*/ 358 h 362"/>
                <a:gd name="T20" fmla="*/ 118 w 136"/>
                <a:gd name="T21" fmla="*/ 362 h 362"/>
                <a:gd name="T22" fmla="*/ 112 w 136"/>
                <a:gd name="T23" fmla="*/ 362 h 362"/>
                <a:gd name="T24" fmla="*/ 105 w 136"/>
                <a:gd name="T25" fmla="*/ 362 h 362"/>
                <a:gd name="T26" fmla="*/ 99 w 136"/>
                <a:gd name="T27" fmla="*/ 358 h 362"/>
                <a:gd name="T28" fmla="*/ 93 w 136"/>
                <a:gd name="T29" fmla="*/ 352 h 362"/>
                <a:gd name="T30" fmla="*/ 91 w 136"/>
                <a:gd name="T31" fmla="*/ 347 h 362"/>
                <a:gd name="T32" fmla="*/ 0 w 136"/>
                <a:gd name="T33" fmla="*/ 29 h 362"/>
                <a:gd name="T34" fmla="*/ 0 w 136"/>
                <a:gd name="T35" fmla="*/ 22 h 362"/>
                <a:gd name="T36" fmla="*/ 0 w 136"/>
                <a:gd name="T37" fmla="*/ 16 h 362"/>
                <a:gd name="T38" fmla="*/ 4 w 136"/>
                <a:gd name="T39" fmla="*/ 8 h 362"/>
                <a:gd name="T40" fmla="*/ 10 w 136"/>
                <a:gd name="T41" fmla="*/ 4 h 362"/>
                <a:gd name="T42" fmla="*/ 15 w 136"/>
                <a:gd name="T43" fmla="*/ 0 h 362"/>
                <a:gd name="T44" fmla="*/ 23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134" y="335"/>
                  </a:lnTo>
                  <a:lnTo>
                    <a:pt x="136" y="341"/>
                  </a:lnTo>
                  <a:lnTo>
                    <a:pt x="134" y="348"/>
                  </a:lnTo>
                  <a:lnTo>
                    <a:pt x="130" y="354"/>
                  </a:lnTo>
                  <a:lnTo>
                    <a:pt x="126" y="358"/>
                  </a:lnTo>
                  <a:lnTo>
                    <a:pt x="118" y="362"/>
                  </a:lnTo>
                  <a:lnTo>
                    <a:pt x="112" y="362"/>
                  </a:lnTo>
                  <a:lnTo>
                    <a:pt x="105" y="362"/>
                  </a:lnTo>
                  <a:lnTo>
                    <a:pt x="99" y="358"/>
                  </a:lnTo>
                  <a:lnTo>
                    <a:pt x="93" y="352"/>
                  </a:lnTo>
                  <a:lnTo>
                    <a:pt x="91" y="34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9036051" y="4260850"/>
              <a:ext cx="2308225" cy="74613"/>
            </a:xfrm>
            <a:custGeom>
              <a:avLst/>
              <a:gdLst>
                <a:gd name="T0" fmla="*/ 23 w 1454"/>
                <a:gd name="T1" fmla="*/ 0 h 47"/>
                <a:gd name="T2" fmla="*/ 1430 w 1454"/>
                <a:gd name="T3" fmla="*/ 0 h 47"/>
                <a:gd name="T4" fmla="*/ 1438 w 1454"/>
                <a:gd name="T5" fmla="*/ 2 h 47"/>
                <a:gd name="T6" fmla="*/ 1444 w 1454"/>
                <a:gd name="T7" fmla="*/ 4 h 47"/>
                <a:gd name="T8" fmla="*/ 1450 w 1454"/>
                <a:gd name="T9" fmla="*/ 10 h 47"/>
                <a:gd name="T10" fmla="*/ 1452 w 1454"/>
                <a:gd name="T11" fmla="*/ 16 h 47"/>
                <a:gd name="T12" fmla="*/ 1454 w 1454"/>
                <a:gd name="T13" fmla="*/ 24 h 47"/>
                <a:gd name="T14" fmla="*/ 1452 w 1454"/>
                <a:gd name="T15" fmla="*/ 31 h 47"/>
                <a:gd name="T16" fmla="*/ 1450 w 1454"/>
                <a:gd name="T17" fmla="*/ 37 h 47"/>
                <a:gd name="T18" fmla="*/ 1444 w 1454"/>
                <a:gd name="T19" fmla="*/ 41 h 47"/>
                <a:gd name="T20" fmla="*/ 1438 w 1454"/>
                <a:gd name="T21" fmla="*/ 45 h 47"/>
                <a:gd name="T22" fmla="*/ 1430 w 1454"/>
                <a:gd name="T23" fmla="*/ 47 h 47"/>
                <a:gd name="T24" fmla="*/ 23 w 1454"/>
                <a:gd name="T25" fmla="*/ 47 h 47"/>
                <a:gd name="T26" fmla="*/ 15 w 1454"/>
                <a:gd name="T27" fmla="*/ 45 h 47"/>
                <a:gd name="T28" fmla="*/ 9 w 1454"/>
                <a:gd name="T29" fmla="*/ 41 h 47"/>
                <a:gd name="T30" fmla="*/ 3 w 1454"/>
                <a:gd name="T31" fmla="*/ 37 h 47"/>
                <a:gd name="T32" fmla="*/ 0 w 1454"/>
                <a:gd name="T33" fmla="*/ 31 h 47"/>
                <a:gd name="T34" fmla="*/ 0 w 1454"/>
                <a:gd name="T35" fmla="*/ 24 h 47"/>
                <a:gd name="T36" fmla="*/ 0 w 1454"/>
                <a:gd name="T37" fmla="*/ 16 h 47"/>
                <a:gd name="T38" fmla="*/ 3 w 1454"/>
                <a:gd name="T39" fmla="*/ 10 h 47"/>
                <a:gd name="T40" fmla="*/ 9 w 1454"/>
                <a:gd name="T41" fmla="*/ 4 h 47"/>
                <a:gd name="T42" fmla="*/ 15 w 1454"/>
                <a:gd name="T43" fmla="*/ 2 h 47"/>
                <a:gd name="T44" fmla="*/ 23 w 1454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4" h="47">
                  <a:moveTo>
                    <a:pt x="23" y="0"/>
                  </a:moveTo>
                  <a:lnTo>
                    <a:pt x="1430" y="0"/>
                  </a:lnTo>
                  <a:lnTo>
                    <a:pt x="1438" y="2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6"/>
                  </a:lnTo>
                  <a:lnTo>
                    <a:pt x="1454" y="24"/>
                  </a:lnTo>
                  <a:lnTo>
                    <a:pt x="1452" y="31"/>
                  </a:lnTo>
                  <a:lnTo>
                    <a:pt x="1450" y="37"/>
                  </a:lnTo>
                  <a:lnTo>
                    <a:pt x="1444" y="41"/>
                  </a:lnTo>
                  <a:lnTo>
                    <a:pt x="1438" y="45"/>
                  </a:lnTo>
                  <a:lnTo>
                    <a:pt x="1430" y="47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81602" y="4702051"/>
            <a:ext cx="533518" cy="406915"/>
            <a:chOff x="6007101" y="2809875"/>
            <a:chExt cx="2655888" cy="2025650"/>
          </a:xfrm>
          <a:solidFill>
            <a:schemeClr val="bg1">
              <a:alpha val="30000"/>
            </a:schemeClr>
          </a:solidFill>
        </p:grpSpPr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6007101" y="2809875"/>
              <a:ext cx="2655888" cy="2025650"/>
            </a:xfrm>
            <a:custGeom>
              <a:avLst/>
              <a:gdLst>
                <a:gd name="T0" fmla="*/ 519 w 1673"/>
                <a:gd name="T1" fmla="*/ 1226 h 1276"/>
                <a:gd name="T2" fmla="*/ 1151 w 1673"/>
                <a:gd name="T3" fmla="*/ 1228 h 1276"/>
                <a:gd name="T4" fmla="*/ 1149 w 1673"/>
                <a:gd name="T5" fmla="*/ 885 h 1276"/>
                <a:gd name="T6" fmla="*/ 484 w 1673"/>
                <a:gd name="T7" fmla="*/ 721 h 1276"/>
                <a:gd name="T8" fmla="*/ 386 w 1673"/>
                <a:gd name="T9" fmla="*/ 1156 h 1276"/>
                <a:gd name="T10" fmla="*/ 442 w 1673"/>
                <a:gd name="T11" fmla="*/ 1224 h 1276"/>
                <a:gd name="T12" fmla="*/ 471 w 1673"/>
                <a:gd name="T13" fmla="*/ 887 h 1276"/>
                <a:gd name="T14" fmla="*/ 521 w 1673"/>
                <a:gd name="T15" fmla="*/ 837 h 1276"/>
                <a:gd name="T16" fmla="*/ 1196 w 1673"/>
                <a:gd name="T17" fmla="*/ 868 h 1276"/>
                <a:gd name="T18" fmla="*/ 1208 w 1673"/>
                <a:gd name="T19" fmla="*/ 1228 h 1276"/>
                <a:gd name="T20" fmla="*/ 1281 w 1673"/>
                <a:gd name="T21" fmla="*/ 1179 h 1276"/>
                <a:gd name="T22" fmla="*/ 1206 w 1673"/>
                <a:gd name="T23" fmla="*/ 742 h 1276"/>
                <a:gd name="T24" fmla="*/ 1006 w 1673"/>
                <a:gd name="T25" fmla="*/ 700 h 1276"/>
                <a:gd name="T26" fmla="*/ 880 w 1673"/>
                <a:gd name="T27" fmla="*/ 802 h 1276"/>
                <a:gd name="T28" fmla="*/ 715 w 1673"/>
                <a:gd name="T29" fmla="*/ 764 h 1276"/>
                <a:gd name="T30" fmla="*/ 729 w 1673"/>
                <a:gd name="T31" fmla="*/ 593 h 1276"/>
                <a:gd name="T32" fmla="*/ 719 w 1673"/>
                <a:gd name="T33" fmla="*/ 646 h 1276"/>
                <a:gd name="T34" fmla="*/ 713 w 1673"/>
                <a:gd name="T35" fmla="*/ 684 h 1276"/>
                <a:gd name="T36" fmla="*/ 835 w 1673"/>
                <a:gd name="T37" fmla="*/ 758 h 1276"/>
                <a:gd name="T38" fmla="*/ 958 w 1673"/>
                <a:gd name="T39" fmla="*/ 684 h 1276"/>
                <a:gd name="T40" fmla="*/ 952 w 1673"/>
                <a:gd name="T41" fmla="*/ 646 h 1276"/>
                <a:gd name="T42" fmla="*/ 942 w 1673"/>
                <a:gd name="T43" fmla="*/ 595 h 1276"/>
                <a:gd name="T44" fmla="*/ 830 w 1673"/>
                <a:gd name="T45" fmla="*/ 624 h 1276"/>
                <a:gd name="T46" fmla="*/ 705 w 1673"/>
                <a:gd name="T47" fmla="*/ 232 h 1276"/>
                <a:gd name="T48" fmla="*/ 678 w 1673"/>
                <a:gd name="T49" fmla="*/ 251 h 1276"/>
                <a:gd name="T50" fmla="*/ 698 w 1673"/>
                <a:gd name="T51" fmla="*/ 491 h 1276"/>
                <a:gd name="T52" fmla="*/ 831 w 1673"/>
                <a:gd name="T53" fmla="*/ 576 h 1276"/>
                <a:gd name="T54" fmla="*/ 946 w 1673"/>
                <a:gd name="T55" fmla="*/ 530 h 1276"/>
                <a:gd name="T56" fmla="*/ 994 w 1673"/>
                <a:gd name="T57" fmla="*/ 417 h 1276"/>
                <a:gd name="T58" fmla="*/ 983 w 1673"/>
                <a:gd name="T59" fmla="*/ 238 h 1276"/>
                <a:gd name="T60" fmla="*/ 731 w 1673"/>
                <a:gd name="T61" fmla="*/ 50 h 1276"/>
                <a:gd name="T62" fmla="*/ 705 w 1673"/>
                <a:gd name="T63" fmla="*/ 69 h 1276"/>
                <a:gd name="T64" fmla="*/ 694 w 1673"/>
                <a:gd name="T65" fmla="*/ 96 h 1276"/>
                <a:gd name="T66" fmla="*/ 641 w 1673"/>
                <a:gd name="T67" fmla="*/ 118 h 1276"/>
                <a:gd name="T68" fmla="*/ 626 w 1673"/>
                <a:gd name="T69" fmla="*/ 294 h 1276"/>
                <a:gd name="T70" fmla="*/ 643 w 1673"/>
                <a:gd name="T71" fmla="*/ 214 h 1276"/>
                <a:gd name="T72" fmla="*/ 967 w 1673"/>
                <a:gd name="T73" fmla="*/ 183 h 1276"/>
                <a:gd name="T74" fmla="*/ 1039 w 1673"/>
                <a:gd name="T75" fmla="*/ 236 h 1276"/>
                <a:gd name="T76" fmla="*/ 1047 w 1673"/>
                <a:gd name="T77" fmla="*/ 286 h 1276"/>
                <a:gd name="T78" fmla="*/ 1004 w 1673"/>
                <a:gd name="T79" fmla="*/ 69 h 1276"/>
                <a:gd name="T80" fmla="*/ 731 w 1673"/>
                <a:gd name="T81" fmla="*/ 0 h 1276"/>
                <a:gd name="T82" fmla="*/ 1051 w 1673"/>
                <a:gd name="T83" fmla="*/ 46 h 1276"/>
                <a:gd name="T84" fmla="*/ 1095 w 1673"/>
                <a:gd name="T85" fmla="*/ 286 h 1276"/>
                <a:gd name="T86" fmla="*/ 1043 w 1673"/>
                <a:gd name="T87" fmla="*/ 359 h 1276"/>
                <a:gd name="T88" fmla="*/ 1014 w 1673"/>
                <a:gd name="T89" fmla="*/ 524 h 1276"/>
                <a:gd name="T90" fmla="*/ 1000 w 1673"/>
                <a:gd name="T91" fmla="*/ 603 h 1276"/>
                <a:gd name="T92" fmla="*/ 1254 w 1673"/>
                <a:gd name="T93" fmla="*/ 727 h 1276"/>
                <a:gd name="T94" fmla="*/ 1326 w 1673"/>
                <a:gd name="T95" fmla="*/ 1197 h 1276"/>
                <a:gd name="T96" fmla="*/ 1661 w 1673"/>
                <a:gd name="T97" fmla="*/ 1233 h 1276"/>
                <a:gd name="T98" fmla="*/ 1671 w 1673"/>
                <a:gd name="T99" fmla="*/ 1261 h 1276"/>
                <a:gd name="T100" fmla="*/ 1648 w 1673"/>
                <a:gd name="T101" fmla="*/ 1276 h 1276"/>
                <a:gd name="T102" fmla="*/ 4 w 1673"/>
                <a:gd name="T103" fmla="*/ 1266 h 1276"/>
                <a:gd name="T104" fmla="*/ 4 w 1673"/>
                <a:gd name="T105" fmla="*/ 1237 h 1276"/>
                <a:gd name="T106" fmla="*/ 364 w 1673"/>
                <a:gd name="T107" fmla="*/ 1228 h 1276"/>
                <a:gd name="T108" fmla="*/ 407 w 1673"/>
                <a:gd name="T109" fmla="*/ 760 h 1276"/>
                <a:gd name="T110" fmla="*/ 494 w 1673"/>
                <a:gd name="T111" fmla="*/ 661 h 1276"/>
                <a:gd name="T112" fmla="*/ 680 w 1673"/>
                <a:gd name="T113" fmla="*/ 551 h 1276"/>
                <a:gd name="T114" fmla="*/ 628 w 1673"/>
                <a:gd name="T115" fmla="*/ 410 h 1276"/>
                <a:gd name="T116" fmla="*/ 579 w 1673"/>
                <a:gd name="T117" fmla="*/ 311 h 1276"/>
                <a:gd name="T118" fmla="*/ 591 w 1673"/>
                <a:gd name="T119" fmla="*/ 102 h 1276"/>
                <a:gd name="T120" fmla="*/ 669 w 1673"/>
                <a:gd name="T121" fmla="*/ 3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3" h="1276">
                  <a:moveTo>
                    <a:pt x="521" y="885"/>
                  </a:moveTo>
                  <a:lnTo>
                    <a:pt x="521" y="885"/>
                  </a:lnTo>
                  <a:lnTo>
                    <a:pt x="519" y="887"/>
                  </a:lnTo>
                  <a:lnTo>
                    <a:pt x="519" y="1226"/>
                  </a:lnTo>
                  <a:lnTo>
                    <a:pt x="521" y="1228"/>
                  </a:lnTo>
                  <a:lnTo>
                    <a:pt x="521" y="1228"/>
                  </a:lnTo>
                  <a:lnTo>
                    <a:pt x="1149" y="1228"/>
                  </a:lnTo>
                  <a:lnTo>
                    <a:pt x="1151" y="1228"/>
                  </a:lnTo>
                  <a:lnTo>
                    <a:pt x="1151" y="1226"/>
                  </a:lnTo>
                  <a:lnTo>
                    <a:pt x="1151" y="887"/>
                  </a:lnTo>
                  <a:lnTo>
                    <a:pt x="1151" y="885"/>
                  </a:lnTo>
                  <a:lnTo>
                    <a:pt x="1149" y="885"/>
                  </a:lnTo>
                  <a:lnTo>
                    <a:pt x="521" y="885"/>
                  </a:lnTo>
                  <a:close/>
                  <a:moveTo>
                    <a:pt x="655" y="659"/>
                  </a:moveTo>
                  <a:lnTo>
                    <a:pt x="510" y="707"/>
                  </a:lnTo>
                  <a:lnTo>
                    <a:pt x="484" y="721"/>
                  </a:lnTo>
                  <a:lnTo>
                    <a:pt x="465" y="742"/>
                  </a:lnTo>
                  <a:lnTo>
                    <a:pt x="455" y="769"/>
                  </a:lnTo>
                  <a:lnTo>
                    <a:pt x="386" y="1133"/>
                  </a:lnTo>
                  <a:lnTo>
                    <a:pt x="386" y="1156"/>
                  </a:lnTo>
                  <a:lnTo>
                    <a:pt x="391" y="1179"/>
                  </a:lnTo>
                  <a:lnTo>
                    <a:pt x="403" y="1199"/>
                  </a:lnTo>
                  <a:lnTo>
                    <a:pt x="420" y="1214"/>
                  </a:lnTo>
                  <a:lnTo>
                    <a:pt x="442" y="1224"/>
                  </a:lnTo>
                  <a:lnTo>
                    <a:pt x="465" y="1228"/>
                  </a:lnTo>
                  <a:lnTo>
                    <a:pt x="471" y="1228"/>
                  </a:lnTo>
                  <a:lnTo>
                    <a:pt x="471" y="1226"/>
                  </a:lnTo>
                  <a:lnTo>
                    <a:pt x="471" y="887"/>
                  </a:lnTo>
                  <a:lnTo>
                    <a:pt x="475" y="868"/>
                  </a:lnTo>
                  <a:lnTo>
                    <a:pt x="486" y="851"/>
                  </a:lnTo>
                  <a:lnTo>
                    <a:pt x="502" y="841"/>
                  </a:lnTo>
                  <a:lnTo>
                    <a:pt x="521" y="837"/>
                  </a:lnTo>
                  <a:lnTo>
                    <a:pt x="1149" y="837"/>
                  </a:lnTo>
                  <a:lnTo>
                    <a:pt x="1169" y="841"/>
                  </a:lnTo>
                  <a:lnTo>
                    <a:pt x="1186" y="851"/>
                  </a:lnTo>
                  <a:lnTo>
                    <a:pt x="1196" y="868"/>
                  </a:lnTo>
                  <a:lnTo>
                    <a:pt x="1200" y="887"/>
                  </a:lnTo>
                  <a:lnTo>
                    <a:pt x="1200" y="1226"/>
                  </a:lnTo>
                  <a:lnTo>
                    <a:pt x="1200" y="1228"/>
                  </a:lnTo>
                  <a:lnTo>
                    <a:pt x="1208" y="1228"/>
                  </a:lnTo>
                  <a:lnTo>
                    <a:pt x="1231" y="1224"/>
                  </a:lnTo>
                  <a:lnTo>
                    <a:pt x="1250" y="1214"/>
                  </a:lnTo>
                  <a:lnTo>
                    <a:pt x="1268" y="1199"/>
                  </a:lnTo>
                  <a:lnTo>
                    <a:pt x="1281" y="1179"/>
                  </a:lnTo>
                  <a:lnTo>
                    <a:pt x="1287" y="1156"/>
                  </a:lnTo>
                  <a:lnTo>
                    <a:pt x="1285" y="1133"/>
                  </a:lnTo>
                  <a:lnTo>
                    <a:pt x="1215" y="769"/>
                  </a:lnTo>
                  <a:lnTo>
                    <a:pt x="1206" y="742"/>
                  </a:lnTo>
                  <a:lnTo>
                    <a:pt x="1188" y="721"/>
                  </a:lnTo>
                  <a:lnTo>
                    <a:pt x="1163" y="707"/>
                  </a:lnTo>
                  <a:lnTo>
                    <a:pt x="1016" y="659"/>
                  </a:lnTo>
                  <a:lnTo>
                    <a:pt x="1006" y="700"/>
                  </a:lnTo>
                  <a:lnTo>
                    <a:pt x="985" y="735"/>
                  </a:lnTo>
                  <a:lnTo>
                    <a:pt x="958" y="764"/>
                  </a:lnTo>
                  <a:lnTo>
                    <a:pt x="921" y="787"/>
                  </a:lnTo>
                  <a:lnTo>
                    <a:pt x="880" y="802"/>
                  </a:lnTo>
                  <a:lnTo>
                    <a:pt x="835" y="806"/>
                  </a:lnTo>
                  <a:lnTo>
                    <a:pt x="791" y="802"/>
                  </a:lnTo>
                  <a:lnTo>
                    <a:pt x="750" y="787"/>
                  </a:lnTo>
                  <a:lnTo>
                    <a:pt x="715" y="764"/>
                  </a:lnTo>
                  <a:lnTo>
                    <a:pt x="686" y="735"/>
                  </a:lnTo>
                  <a:lnTo>
                    <a:pt x="667" y="700"/>
                  </a:lnTo>
                  <a:lnTo>
                    <a:pt x="655" y="659"/>
                  </a:lnTo>
                  <a:close/>
                  <a:moveTo>
                    <a:pt x="729" y="593"/>
                  </a:moveTo>
                  <a:lnTo>
                    <a:pt x="729" y="626"/>
                  </a:lnTo>
                  <a:lnTo>
                    <a:pt x="729" y="634"/>
                  </a:lnTo>
                  <a:lnTo>
                    <a:pt x="725" y="640"/>
                  </a:lnTo>
                  <a:lnTo>
                    <a:pt x="719" y="646"/>
                  </a:lnTo>
                  <a:lnTo>
                    <a:pt x="713" y="649"/>
                  </a:lnTo>
                  <a:lnTo>
                    <a:pt x="705" y="649"/>
                  </a:lnTo>
                  <a:lnTo>
                    <a:pt x="704" y="649"/>
                  </a:lnTo>
                  <a:lnTo>
                    <a:pt x="713" y="684"/>
                  </a:lnTo>
                  <a:lnTo>
                    <a:pt x="733" y="713"/>
                  </a:lnTo>
                  <a:lnTo>
                    <a:pt x="762" y="736"/>
                  </a:lnTo>
                  <a:lnTo>
                    <a:pt x="797" y="752"/>
                  </a:lnTo>
                  <a:lnTo>
                    <a:pt x="835" y="758"/>
                  </a:lnTo>
                  <a:lnTo>
                    <a:pt x="876" y="752"/>
                  </a:lnTo>
                  <a:lnTo>
                    <a:pt x="911" y="736"/>
                  </a:lnTo>
                  <a:lnTo>
                    <a:pt x="938" y="713"/>
                  </a:lnTo>
                  <a:lnTo>
                    <a:pt x="958" y="684"/>
                  </a:lnTo>
                  <a:lnTo>
                    <a:pt x="967" y="649"/>
                  </a:lnTo>
                  <a:lnTo>
                    <a:pt x="967" y="649"/>
                  </a:lnTo>
                  <a:lnTo>
                    <a:pt x="959" y="649"/>
                  </a:lnTo>
                  <a:lnTo>
                    <a:pt x="952" y="646"/>
                  </a:lnTo>
                  <a:lnTo>
                    <a:pt x="948" y="640"/>
                  </a:lnTo>
                  <a:lnTo>
                    <a:pt x="944" y="634"/>
                  </a:lnTo>
                  <a:lnTo>
                    <a:pt x="942" y="626"/>
                  </a:lnTo>
                  <a:lnTo>
                    <a:pt x="942" y="595"/>
                  </a:lnTo>
                  <a:lnTo>
                    <a:pt x="909" y="611"/>
                  </a:lnTo>
                  <a:lnTo>
                    <a:pt x="874" y="620"/>
                  </a:lnTo>
                  <a:lnTo>
                    <a:pt x="835" y="624"/>
                  </a:lnTo>
                  <a:lnTo>
                    <a:pt x="830" y="624"/>
                  </a:lnTo>
                  <a:lnTo>
                    <a:pt x="795" y="620"/>
                  </a:lnTo>
                  <a:lnTo>
                    <a:pt x="760" y="609"/>
                  </a:lnTo>
                  <a:lnTo>
                    <a:pt x="729" y="593"/>
                  </a:lnTo>
                  <a:close/>
                  <a:moveTo>
                    <a:pt x="705" y="232"/>
                  </a:moveTo>
                  <a:lnTo>
                    <a:pt x="696" y="234"/>
                  </a:lnTo>
                  <a:lnTo>
                    <a:pt x="688" y="238"/>
                  </a:lnTo>
                  <a:lnTo>
                    <a:pt x="682" y="243"/>
                  </a:lnTo>
                  <a:lnTo>
                    <a:pt x="678" y="251"/>
                  </a:lnTo>
                  <a:lnTo>
                    <a:pt x="676" y="261"/>
                  </a:lnTo>
                  <a:lnTo>
                    <a:pt x="676" y="410"/>
                  </a:lnTo>
                  <a:lnTo>
                    <a:pt x="682" y="452"/>
                  </a:lnTo>
                  <a:lnTo>
                    <a:pt x="698" y="491"/>
                  </a:lnTo>
                  <a:lnTo>
                    <a:pt x="723" y="524"/>
                  </a:lnTo>
                  <a:lnTo>
                    <a:pt x="754" y="551"/>
                  </a:lnTo>
                  <a:lnTo>
                    <a:pt x="791" y="568"/>
                  </a:lnTo>
                  <a:lnTo>
                    <a:pt x="831" y="576"/>
                  </a:lnTo>
                  <a:lnTo>
                    <a:pt x="863" y="572"/>
                  </a:lnTo>
                  <a:lnTo>
                    <a:pt x="894" y="564"/>
                  </a:lnTo>
                  <a:lnTo>
                    <a:pt x="921" y="551"/>
                  </a:lnTo>
                  <a:lnTo>
                    <a:pt x="946" y="530"/>
                  </a:lnTo>
                  <a:lnTo>
                    <a:pt x="967" y="506"/>
                  </a:lnTo>
                  <a:lnTo>
                    <a:pt x="983" y="479"/>
                  </a:lnTo>
                  <a:lnTo>
                    <a:pt x="990" y="448"/>
                  </a:lnTo>
                  <a:lnTo>
                    <a:pt x="994" y="417"/>
                  </a:lnTo>
                  <a:lnTo>
                    <a:pt x="994" y="261"/>
                  </a:lnTo>
                  <a:lnTo>
                    <a:pt x="992" y="251"/>
                  </a:lnTo>
                  <a:lnTo>
                    <a:pt x="989" y="243"/>
                  </a:lnTo>
                  <a:lnTo>
                    <a:pt x="983" y="238"/>
                  </a:lnTo>
                  <a:lnTo>
                    <a:pt x="975" y="234"/>
                  </a:lnTo>
                  <a:lnTo>
                    <a:pt x="967" y="232"/>
                  </a:lnTo>
                  <a:lnTo>
                    <a:pt x="705" y="232"/>
                  </a:lnTo>
                  <a:close/>
                  <a:moveTo>
                    <a:pt x="731" y="50"/>
                  </a:moveTo>
                  <a:lnTo>
                    <a:pt x="723" y="52"/>
                  </a:lnTo>
                  <a:lnTo>
                    <a:pt x="715" y="56"/>
                  </a:lnTo>
                  <a:lnTo>
                    <a:pt x="709" y="62"/>
                  </a:lnTo>
                  <a:lnTo>
                    <a:pt x="705" y="69"/>
                  </a:lnTo>
                  <a:lnTo>
                    <a:pt x="704" y="77"/>
                  </a:lnTo>
                  <a:lnTo>
                    <a:pt x="702" y="85"/>
                  </a:lnTo>
                  <a:lnTo>
                    <a:pt x="698" y="92"/>
                  </a:lnTo>
                  <a:lnTo>
                    <a:pt x="694" y="96"/>
                  </a:lnTo>
                  <a:lnTo>
                    <a:pt x="686" y="100"/>
                  </a:lnTo>
                  <a:lnTo>
                    <a:pt x="678" y="102"/>
                  </a:lnTo>
                  <a:lnTo>
                    <a:pt x="657" y="106"/>
                  </a:lnTo>
                  <a:lnTo>
                    <a:pt x="641" y="118"/>
                  </a:lnTo>
                  <a:lnTo>
                    <a:pt x="630" y="135"/>
                  </a:lnTo>
                  <a:lnTo>
                    <a:pt x="624" y="156"/>
                  </a:lnTo>
                  <a:lnTo>
                    <a:pt x="624" y="286"/>
                  </a:lnTo>
                  <a:lnTo>
                    <a:pt x="626" y="294"/>
                  </a:lnTo>
                  <a:lnTo>
                    <a:pt x="628" y="299"/>
                  </a:lnTo>
                  <a:lnTo>
                    <a:pt x="628" y="261"/>
                  </a:lnTo>
                  <a:lnTo>
                    <a:pt x="632" y="236"/>
                  </a:lnTo>
                  <a:lnTo>
                    <a:pt x="643" y="214"/>
                  </a:lnTo>
                  <a:lnTo>
                    <a:pt x="659" y="199"/>
                  </a:lnTo>
                  <a:lnTo>
                    <a:pt x="680" y="187"/>
                  </a:lnTo>
                  <a:lnTo>
                    <a:pt x="705" y="183"/>
                  </a:lnTo>
                  <a:lnTo>
                    <a:pt x="967" y="183"/>
                  </a:lnTo>
                  <a:lnTo>
                    <a:pt x="990" y="187"/>
                  </a:lnTo>
                  <a:lnTo>
                    <a:pt x="1012" y="199"/>
                  </a:lnTo>
                  <a:lnTo>
                    <a:pt x="1029" y="214"/>
                  </a:lnTo>
                  <a:lnTo>
                    <a:pt x="1039" y="236"/>
                  </a:lnTo>
                  <a:lnTo>
                    <a:pt x="1043" y="261"/>
                  </a:lnTo>
                  <a:lnTo>
                    <a:pt x="1043" y="299"/>
                  </a:lnTo>
                  <a:lnTo>
                    <a:pt x="1047" y="294"/>
                  </a:lnTo>
                  <a:lnTo>
                    <a:pt x="1047" y="286"/>
                  </a:lnTo>
                  <a:lnTo>
                    <a:pt x="1047" y="156"/>
                  </a:lnTo>
                  <a:lnTo>
                    <a:pt x="1041" y="121"/>
                  </a:lnTo>
                  <a:lnTo>
                    <a:pt x="1027" y="92"/>
                  </a:lnTo>
                  <a:lnTo>
                    <a:pt x="1004" y="69"/>
                  </a:lnTo>
                  <a:lnTo>
                    <a:pt x="975" y="56"/>
                  </a:lnTo>
                  <a:lnTo>
                    <a:pt x="940" y="50"/>
                  </a:lnTo>
                  <a:lnTo>
                    <a:pt x="731" y="50"/>
                  </a:lnTo>
                  <a:close/>
                  <a:moveTo>
                    <a:pt x="731" y="0"/>
                  </a:moveTo>
                  <a:lnTo>
                    <a:pt x="940" y="0"/>
                  </a:lnTo>
                  <a:lnTo>
                    <a:pt x="983" y="5"/>
                  </a:lnTo>
                  <a:lnTo>
                    <a:pt x="1020" y="21"/>
                  </a:lnTo>
                  <a:lnTo>
                    <a:pt x="1051" y="46"/>
                  </a:lnTo>
                  <a:lnTo>
                    <a:pt x="1074" y="77"/>
                  </a:lnTo>
                  <a:lnTo>
                    <a:pt x="1091" y="114"/>
                  </a:lnTo>
                  <a:lnTo>
                    <a:pt x="1095" y="156"/>
                  </a:lnTo>
                  <a:lnTo>
                    <a:pt x="1095" y="286"/>
                  </a:lnTo>
                  <a:lnTo>
                    <a:pt x="1091" y="311"/>
                  </a:lnTo>
                  <a:lnTo>
                    <a:pt x="1082" y="332"/>
                  </a:lnTo>
                  <a:lnTo>
                    <a:pt x="1064" y="348"/>
                  </a:lnTo>
                  <a:lnTo>
                    <a:pt x="1043" y="359"/>
                  </a:lnTo>
                  <a:lnTo>
                    <a:pt x="1043" y="417"/>
                  </a:lnTo>
                  <a:lnTo>
                    <a:pt x="1041" y="454"/>
                  </a:lnTo>
                  <a:lnTo>
                    <a:pt x="1029" y="491"/>
                  </a:lnTo>
                  <a:lnTo>
                    <a:pt x="1014" y="524"/>
                  </a:lnTo>
                  <a:lnTo>
                    <a:pt x="990" y="555"/>
                  </a:lnTo>
                  <a:lnTo>
                    <a:pt x="990" y="601"/>
                  </a:lnTo>
                  <a:lnTo>
                    <a:pt x="996" y="601"/>
                  </a:lnTo>
                  <a:lnTo>
                    <a:pt x="1000" y="603"/>
                  </a:lnTo>
                  <a:lnTo>
                    <a:pt x="1179" y="661"/>
                  </a:lnTo>
                  <a:lnTo>
                    <a:pt x="1210" y="677"/>
                  </a:lnTo>
                  <a:lnTo>
                    <a:pt x="1235" y="700"/>
                  </a:lnTo>
                  <a:lnTo>
                    <a:pt x="1254" y="727"/>
                  </a:lnTo>
                  <a:lnTo>
                    <a:pt x="1264" y="760"/>
                  </a:lnTo>
                  <a:lnTo>
                    <a:pt x="1334" y="1123"/>
                  </a:lnTo>
                  <a:lnTo>
                    <a:pt x="1336" y="1160"/>
                  </a:lnTo>
                  <a:lnTo>
                    <a:pt x="1326" y="1197"/>
                  </a:lnTo>
                  <a:lnTo>
                    <a:pt x="1308" y="1228"/>
                  </a:lnTo>
                  <a:lnTo>
                    <a:pt x="1648" y="1228"/>
                  </a:lnTo>
                  <a:lnTo>
                    <a:pt x="1655" y="1230"/>
                  </a:lnTo>
                  <a:lnTo>
                    <a:pt x="1661" y="1233"/>
                  </a:lnTo>
                  <a:lnTo>
                    <a:pt x="1667" y="1237"/>
                  </a:lnTo>
                  <a:lnTo>
                    <a:pt x="1671" y="1245"/>
                  </a:lnTo>
                  <a:lnTo>
                    <a:pt x="1673" y="1253"/>
                  </a:lnTo>
                  <a:lnTo>
                    <a:pt x="1671" y="1261"/>
                  </a:lnTo>
                  <a:lnTo>
                    <a:pt x="1667" y="1266"/>
                  </a:lnTo>
                  <a:lnTo>
                    <a:pt x="1661" y="1272"/>
                  </a:lnTo>
                  <a:lnTo>
                    <a:pt x="1655" y="1276"/>
                  </a:lnTo>
                  <a:lnTo>
                    <a:pt x="1648" y="1276"/>
                  </a:lnTo>
                  <a:lnTo>
                    <a:pt x="25" y="1276"/>
                  </a:lnTo>
                  <a:lnTo>
                    <a:pt x="17" y="1276"/>
                  </a:lnTo>
                  <a:lnTo>
                    <a:pt x="9" y="1272"/>
                  </a:lnTo>
                  <a:lnTo>
                    <a:pt x="4" y="1266"/>
                  </a:lnTo>
                  <a:lnTo>
                    <a:pt x="2" y="1261"/>
                  </a:lnTo>
                  <a:lnTo>
                    <a:pt x="0" y="1253"/>
                  </a:lnTo>
                  <a:lnTo>
                    <a:pt x="2" y="1245"/>
                  </a:lnTo>
                  <a:lnTo>
                    <a:pt x="4" y="1237"/>
                  </a:lnTo>
                  <a:lnTo>
                    <a:pt x="9" y="1233"/>
                  </a:lnTo>
                  <a:lnTo>
                    <a:pt x="17" y="1230"/>
                  </a:lnTo>
                  <a:lnTo>
                    <a:pt x="25" y="1228"/>
                  </a:lnTo>
                  <a:lnTo>
                    <a:pt x="364" y="1228"/>
                  </a:lnTo>
                  <a:lnTo>
                    <a:pt x="345" y="1197"/>
                  </a:lnTo>
                  <a:lnTo>
                    <a:pt x="337" y="1160"/>
                  </a:lnTo>
                  <a:lnTo>
                    <a:pt x="337" y="1123"/>
                  </a:lnTo>
                  <a:lnTo>
                    <a:pt x="407" y="760"/>
                  </a:lnTo>
                  <a:lnTo>
                    <a:pt x="419" y="727"/>
                  </a:lnTo>
                  <a:lnTo>
                    <a:pt x="438" y="700"/>
                  </a:lnTo>
                  <a:lnTo>
                    <a:pt x="463" y="677"/>
                  </a:lnTo>
                  <a:lnTo>
                    <a:pt x="494" y="661"/>
                  </a:lnTo>
                  <a:lnTo>
                    <a:pt x="671" y="603"/>
                  </a:lnTo>
                  <a:lnTo>
                    <a:pt x="676" y="601"/>
                  </a:lnTo>
                  <a:lnTo>
                    <a:pt x="680" y="601"/>
                  </a:lnTo>
                  <a:lnTo>
                    <a:pt x="680" y="551"/>
                  </a:lnTo>
                  <a:lnTo>
                    <a:pt x="659" y="520"/>
                  </a:lnTo>
                  <a:lnTo>
                    <a:pt x="641" y="487"/>
                  </a:lnTo>
                  <a:lnTo>
                    <a:pt x="632" y="448"/>
                  </a:lnTo>
                  <a:lnTo>
                    <a:pt x="628" y="410"/>
                  </a:lnTo>
                  <a:lnTo>
                    <a:pt x="628" y="359"/>
                  </a:lnTo>
                  <a:lnTo>
                    <a:pt x="607" y="348"/>
                  </a:lnTo>
                  <a:lnTo>
                    <a:pt x="591" y="332"/>
                  </a:lnTo>
                  <a:lnTo>
                    <a:pt x="579" y="311"/>
                  </a:lnTo>
                  <a:lnTo>
                    <a:pt x="576" y="286"/>
                  </a:lnTo>
                  <a:lnTo>
                    <a:pt x="576" y="156"/>
                  </a:lnTo>
                  <a:lnTo>
                    <a:pt x="579" y="127"/>
                  </a:lnTo>
                  <a:lnTo>
                    <a:pt x="591" y="102"/>
                  </a:lnTo>
                  <a:lnTo>
                    <a:pt x="609" y="81"/>
                  </a:lnTo>
                  <a:lnTo>
                    <a:pt x="632" y="65"/>
                  </a:lnTo>
                  <a:lnTo>
                    <a:pt x="657" y="56"/>
                  </a:lnTo>
                  <a:lnTo>
                    <a:pt x="669" y="33"/>
                  </a:lnTo>
                  <a:lnTo>
                    <a:pt x="684" y="15"/>
                  </a:lnTo>
                  <a:lnTo>
                    <a:pt x="705" y="5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7213601" y="4387850"/>
              <a:ext cx="242888" cy="241300"/>
            </a:xfrm>
            <a:custGeom>
              <a:avLst/>
              <a:gdLst>
                <a:gd name="T0" fmla="*/ 75 w 153"/>
                <a:gd name="T1" fmla="*/ 48 h 152"/>
                <a:gd name="T2" fmla="*/ 68 w 153"/>
                <a:gd name="T3" fmla="*/ 50 h 152"/>
                <a:gd name="T4" fmla="*/ 60 w 153"/>
                <a:gd name="T5" fmla="*/ 54 h 152"/>
                <a:gd name="T6" fmla="*/ 54 w 153"/>
                <a:gd name="T7" fmla="*/ 60 h 152"/>
                <a:gd name="T8" fmla="*/ 50 w 153"/>
                <a:gd name="T9" fmla="*/ 67 h 152"/>
                <a:gd name="T10" fmla="*/ 48 w 153"/>
                <a:gd name="T11" fmla="*/ 75 h 152"/>
                <a:gd name="T12" fmla="*/ 50 w 153"/>
                <a:gd name="T13" fmla="*/ 85 h 152"/>
                <a:gd name="T14" fmla="*/ 54 w 153"/>
                <a:gd name="T15" fmla="*/ 92 h 152"/>
                <a:gd name="T16" fmla="*/ 60 w 153"/>
                <a:gd name="T17" fmla="*/ 98 h 152"/>
                <a:gd name="T18" fmla="*/ 68 w 153"/>
                <a:gd name="T19" fmla="*/ 102 h 152"/>
                <a:gd name="T20" fmla="*/ 75 w 153"/>
                <a:gd name="T21" fmla="*/ 104 h 152"/>
                <a:gd name="T22" fmla="*/ 85 w 153"/>
                <a:gd name="T23" fmla="*/ 102 h 152"/>
                <a:gd name="T24" fmla="*/ 93 w 153"/>
                <a:gd name="T25" fmla="*/ 98 h 152"/>
                <a:gd name="T26" fmla="*/ 99 w 153"/>
                <a:gd name="T27" fmla="*/ 92 h 152"/>
                <a:gd name="T28" fmla="*/ 103 w 153"/>
                <a:gd name="T29" fmla="*/ 85 h 152"/>
                <a:gd name="T30" fmla="*/ 104 w 153"/>
                <a:gd name="T31" fmla="*/ 75 h 152"/>
                <a:gd name="T32" fmla="*/ 103 w 153"/>
                <a:gd name="T33" fmla="*/ 67 h 152"/>
                <a:gd name="T34" fmla="*/ 99 w 153"/>
                <a:gd name="T35" fmla="*/ 60 h 152"/>
                <a:gd name="T36" fmla="*/ 93 w 153"/>
                <a:gd name="T37" fmla="*/ 54 h 152"/>
                <a:gd name="T38" fmla="*/ 85 w 153"/>
                <a:gd name="T39" fmla="*/ 50 h 152"/>
                <a:gd name="T40" fmla="*/ 75 w 153"/>
                <a:gd name="T41" fmla="*/ 48 h 152"/>
                <a:gd name="T42" fmla="*/ 75 w 153"/>
                <a:gd name="T43" fmla="*/ 0 h 152"/>
                <a:gd name="T44" fmla="*/ 101 w 153"/>
                <a:gd name="T45" fmla="*/ 4 h 152"/>
                <a:gd name="T46" fmla="*/ 122 w 153"/>
                <a:gd name="T47" fmla="*/ 13 h 152"/>
                <a:gd name="T48" fmla="*/ 137 w 153"/>
                <a:gd name="T49" fmla="*/ 31 h 152"/>
                <a:gd name="T50" fmla="*/ 149 w 153"/>
                <a:gd name="T51" fmla="*/ 52 h 152"/>
                <a:gd name="T52" fmla="*/ 153 w 153"/>
                <a:gd name="T53" fmla="*/ 75 h 152"/>
                <a:gd name="T54" fmla="*/ 149 w 153"/>
                <a:gd name="T55" fmla="*/ 100 h 152"/>
                <a:gd name="T56" fmla="*/ 137 w 153"/>
                <a:gd name="T57" fmla="*/ 121 h 152"/>
                <a:gd name="T58" fmla="*/ 122 w 153"/>
                <a:gd name="T59" fmla="*/ 137 h 152"/>
                <a:gd name="T60" fmla="*/ 101 w 153"/>
                <a:gd name="T61" fmla="*/ 149 h 152"/>
                <a:gd name="T62" fmla="*/ 75 w 153"/>
                <a:gd name="T63" fmla="*/ 152 h 152"/>
                <a:gd name="T64" fmla="*/ 52 w 153"/>
                <a:gd name="T65" fmla="*/ 149 h 152"/>
                <a:gd name="T66" fmla="*/ 31 w 153"/>
                <a:gd name="T67" fmla="*/ 137 h 152"/>
                <a:gd name="T68" fmla="*/ 13 w 153"/>
                <a:gd name="T69" fmla="*/ 121 h 152"/>
                <a:gd name="T70" fmla="*/ 4 w 153"/>
                <a:gd name="T71" fmla="*/ 100 h 152"/>
                <a:gd name="T72" fmla="*/ 0 w 153"/>
                <a:gd name="T73" fmla="*/ 75 h 152"/>
                <a:gd name="T74" fmla="*/ 4 w 153"/>
                <a:gd name="T75" fmla="*/ 52 h 152"/>
                <a:gd name="T76" fmla="*/ 13 w 153"/>
                <a:gd name="T77" fmla="*/ 31 h 152"/>
                <a:gd name="T78" fmla="*/ 31 w 153"/>
                <a:gd name="T79" fmla="*/ 13 h 152"/>
                <a:gd name="T80" fmla="*/ 52 w 153"/>
                <a:gd name="T81" fmla="*/ 4 h 152"/>
                <a:gd name="T82" fmla="*/ 75 w 153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52">
                  <a:moveTo>
                    <a:pt x="75" y="48"/>
                  </a:moveTo>
                  <a:lnTo>
                    <a:pt x="68" y="50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0" y="67"/>
                  </a:lnTo>
                  <a:lnTo>
                    <a:pt x="48" y="75"/>
                  </a:lnTo>
                  <a:lnTo>
                    <a:pt x="50" y="85"/>
                  </a:lnTo>
                  <a:lnTo>
                    <a:pt x="54" y="92"/>
                  </a:lnTo>
                  <a:lnTo>
                    <a:pt x="60" y="98"/>
                  </a:lnTo>
                  <a:lnTo>
                    <a:pt x="68" y="102"/>
                  </a:lnTo>
                  <a:lnTo>
                    <a:pt x="75" y="104"/>
                  </a:lnTo>
                  <a:lnTo>
                    <a:pt x="85" y="102"/>
                  </a:lnTo>
                  <a:lnTo>
                    <a:pt x="93" y="98"/>
                  </a:lnTo>
                  <a:lnTo>
                    <a:pt x="99" y="92"/>
                  </a:lnTo>
                  <a:lnTo>
                    <a:pt x="103" y="85"/>
                  </a:lnTo>
                  <a:lnTo>
                    <a:pt x="104" y="75"/>
                  </a:lnTo>
                  <a:lnTo>
                    <a:pt x="103" y="67"/>
                  </a:lnTo>
                  <a:lnTo>
                    <a:pt x="99" y="60"/>
                  </a:lnTo>
                  <a:lnTo>
                    <a:pt x="93" y="54"/>
                  </a:lnTo>
                  <a:lnTo>
                    <a:pt x="85" y="50"/>
                  </a:lnTo>
                  <a:lnTo>
                    <a:pt x="75" y="48"/>
                  </a:lnTo>
                  <a:close/>
                  <a:moveTo>
                    <a:pt x="75" y="0"/>
                  </a:moveTo>
                  <a:lnTo>
                    <a:pt x="101" y="4"/>
                  </a:lnTo>
                  <a:lnTo>
                    <a:pt x="122" y="13"/>
                  </a:lnTo>
                  <a:lnTo>
                    <a:pt x="137" y="31"/>
                  </a:lnTo>
                  <a:lnTo>
                    <a:pt x="149" y="52"/>
                  </a:lnTo>
                  <a:lnTo>
                    <a:pt x="153" y="75"/>
                  </a:lnTo>
                  <a:lnTo>
                    <a:pt x="149" y="100"/>
                  </a:lnTo>
                  <a:lnTo>
                    <a:pt x="137" y="121"/>
                  </a:lnTo>
                  <a:lnTo>
                    <a:pt x="122" y="137"/>
                  </a:lnTo>
                  <a:lnTo>
                    <a:pt x="101" y="149"/>
                  </a:lnTo>
                  <a:lnTo>
                    <a:pt x="75" y="152"/>
                  </a:lnTo>
                  <a:lnTo>
                    <a:pt x="52" y="149"/>
                  </a:lnTo>
                  <a:lnTo>
                    <a:pt x="31" y="137"/>
                  </a:lnTo>
                  <a:lnTo>
                    <a:pt x="13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3" y="31"/>
                  </a:lnTo>
                  <a:lnTo>
                    <a:pt x="31" y="13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80433" y="3270283"/>
            <a:ext cx="393840" cy="446458"/>
            <a:chOff x="3824288" y="2613025"/>
            <a:chExt cx="1960563" cy="2222500"/>
          </a:xfrm>
          <a:solidFill>
            <a:srgbClr val="FFBA1F"/>
          </a:solidFill>
        </p:grpSpPr>
        <p:sp>
          <p:nvSpPr>
            <p:cNvPr id="59" name="Freeform 15"/>
            <p:cNvSpPr>
              <a:spLocks noEditPoints="1"/>
            </p:cNvSpPr>
            <p:nvPr/>
          </p:nvSpPr>
          <p:spPr bwMode="auto">
            <a:xfrm>
              <a:off x="3824288" y="2613025"/>
              <a:ext cx="1960563" cy="2222500"/>
            </a:xfrm>
            <a:custGeom>
              <a:avLst/>
              <a:gdLst>
                <a:gd name="T0" fmla="*/ 200 w 1235"/>
                <a:gd name="T1" fmla="*/ 599 h 1400"/>
                <a:gd name="T2" fmla="*/ 215 w 1235"/>
                <a:gd name="T3" fmla="*/ 1152 h 1400"/>
                <a:gd name="T4" fmla="*/ 896 w 1235"/>
                <a:gd name="T5" fmla="*/ 1062 h 1400"/>
                <a:gd name="T6" fmla="*/ 1047 w 1235"/>
                <a:gd name="T7" fmla="*/ 915 h 1400"/>
                <a:gd name="T8" fmla="*/ 1140 w 1235"/>
                <a:gd name="T9" fmla="*/ 669 h 1400"/>
                <a:gd name="T10" fmla="*/ 200 w 1235"/>
                <a:gd name="T11" fmla="*/ 452 h 1400"/>
                <a:gd name="T12" fmla="*/ 774 w 1235"/>
                <a:gd name="T13" fmla="*/ 317 h 1400"/>
                <a:gd name="T14" fmla="*/ 591 w 1235"/>
                <a:gd name="T15" fmla="*/ 329 h 1400"/>
                <a:gd name="T16" fmla="*/ 679 w 1235"/>
                <a:gd name="T17" fmla="*/ 406 h 1400"/>
                <a:gd name="T18" fmla="*/ 529 w 1235"/>
                <a:gd name="T19" fmla="*/ 242 h 1400"/>
                <a:gd name="T20" fmla="*/ 442 w 1235"/>
                <a:gd name="T21" fmla="*/ 373 h 1400"/>
                <a:gd name="T22" fmla="*/ 537 w 1235"/>
                <a:gd name="T23" fmla="*/ 334 h 1400"/>
                <a:gd name="T24" fmla="*/ 619 w 1235"/>
                <a:gd name="T25" fmla="*/ 273 h 1400"/>
                <a:gd name="T26" fmla="*/ 316 w 1235"/>
                <a:gd name="T27" fmla="*/ 186 h 1400"/>
                <a:gd name="T28" fmla="*/ 308 w 1235"/>
                <a:gd name="T29" fmla="*/ 211 h 1400"/>
                <a:gd name="T30" fmla="*/ 330 w 1235"/>
                <a:gd name="T31" fmla="*/ 226 h 1400"/>
                <a:gd name="T32" fmla="*/ 351 w 1235"/>
                <a:gd name="T33" fmla="*/ 211 h 1400"/>
                <a:gd name="T34" fmla="*/ 343 w 1235"/>
                <a:gd name="T35" fmla="*/ 186 h 1400"/>
                <a:gd name="T36" fmla="*/ 1020 w 1235"/>
                <a:gd name="T37" fmla="*/ 406 h 1400"/>
                <a:gd name="T38" fmla="*/ 1191 w 1235"/>
                <a:gd name="T39" fmla="*/ 91 h 1400"/>
                <a:gd name="T40" fmla="*/ 617 w 1235"/>
                <a:gd name="T41" fmla="*/ 75 h 1400"/>
                <a:gd name="T42" fmla="*/ 752 w 1235"/>
                <a:gd name="T43" fmla="*/ 271 h 1400"/>
                <a:gd name="T44" fmla="*/ 896 w 1235"/>
                <a:gd name="T45" fmla="*/ 44 h 1400"/>
                <a:gd name="T46" fmla="*/ 896 w 1235"/>
                <a:gd name="T47" fmla="*/ 44 h 1400"/>
                <a:gd name="T48" fmla="*/ 217 w 1235"/>
                <a:gd name="T49" fmla="*/ 91 h 1400"/>
                <a:gd name="T50" fmla="*/ 175 w 1235"/>
                <a:gd name="T51" fmla="*/ 236 h 1400"/>
                <a:gd name="T52" fmla="*/ 250 w 1235"/>
                <a:gd name="T53" fmla="*/ 340 h 1400"/>
                <a:gd name="T54" fmla="*/ 306 w 1235"/>
                <a:gd name="T55" fmla="*/ 267 h 1400"/>
                <a:gd name="T56" fmla="*/ 262 w 1235"/>
                <a:gd name="T57" fmla="*/ 203 h 1400"/>
                <a:gd name="T58" fmla="*/ 330 w 1235"/>
                <a:gd name="T59" fmla="*/ 135 h 1400"/>
                <a:gd name="T60" fmla="*/ 398 w 1235"/>
                <a:gd name="T61" fmla="*/ 203 h 1400"/>
                <a:gd name="T62" fmla="*/ 351 w 1235"/>
                <a:gd name="T63" fmla="*/ 267 h 1400"/>
                <a:gd name="T64" fmla="*/ 409 w 1235"/>
                <a:gd name="T65" fmla="*/ 340 h 1400"/>
                <a:gd name="T66" fmla="*/ 485 w 1235"/>
                <a:gd name="T67" fmla="*/ 236 h 1400"/>
                <a:gd name="T68" fmla="*/ 442 w 1235"/>
                <a:gd name="T69" fmla="*/ 91 h 1400"/>
                <a:gd name="T70" fmla="*/ 851 w 1235"/>
                <a:gd name="T71" fmla="*/ 0 h 1400"/>
                <a:gd name="T72" fmla="*/ 940 w 1235"/>
                <a:gd name="T73" fmla="*/ 226 h 1400"/>
                <a:gd name="T74" fmla="*/ 878 w 1235"/>
                <a:gd name="T75" fmla="*/ 311 h 1400"/>
                <a:gd name="T76" fmla="*/ 971 w 1235"/>
                <a:gd name="T77" fmla="*/ 406 h 1400"/>
                <a:gd name="T78" fmla="*/ 1134 w 1235"/>
                <a:gd name="T79" fmla="*/ 406 h 1400"/>
                <a:gd name="T80" fmla="*/ 1191 w 1235"/>
                <a:gd name="T81" fmla="*/ 520 h 1400"/>
                <a:gd name="T82" fmla="*/ 1154 w 1235"/>
                <a:gd name="T83" fmla="*/ 810 h 1400"/>
                <a:gd name="T84" fmla="*/ 997 w 1235"/>
                <a:gd name="T85" fmla="*/ 1040 h 1400"/>
                <a:gd name="T86" fmla="*/ 398 w 1235"/>
                <a:gd name="T87" fmla="*/ 1197 h 1400"/>
                <a:gd name="T88" fmla="*/ 155 w 1235"/>
                <a:gd name="T89" fmla="*/ 599 h 1400"/>
                <a:gd name="T90" fmla="*/ 161 w 1235"/>
                <a:gd name="T91" fmla="*/ 406 h 1400"/>
                <a:gd name="T92" fmla="*/ 159 w 1235"/>
                <a:gd name="T93" fmla="*/ 317 h 1400"/>
                <a:gd name="T94" fmla="*/ 130 w 1235"/>
                <a:gd name="T95" fmla="*/ 157 h 1400"/>
                <a:gd name="T96" fmla="*/ 241 w 1235"/>
                <a:gd name="T97" fmla="*/ 21 h 1400"/>
                <a:gd name="T98" fmla="*/ 419 w 1235"/>
                <a:gd name="T99" fmla="*/ 21 h 1400"/>
                <a:gd name="T100" fmla="*/ 528 w 1235"/>
                <a:gd name="T101" fmla="*/ 155 h 1400"/>
                <a:gd name="T102" fmla="*/ 745 w 1235"/>
                <a:gd name="T103" fmla="*/ 147 h 1400"/>
                <a:gd name="T104" fmla="*/ 882 w 1235"/>
                <a:gd name="T105" fmla="*/ 257 h 1400"/>
                <a:gd name="T106" fmla="*/ 851 w 1235"/>
                <a:gd name="T107" fmla="*/ 1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5" h="1400">
                  <a:moveTo>
                    <a:pt x="200" y="452"/>
                  </a:moveTo>
                  <a:lnTo>
                    <a:pt x="194" y="499"/>
                  </a:lnTo>
                  <a:lnTo>
                    <a:pt x="194" y="549"/>
                  </a:lnTo>
                  <a:lnTo>
                    <a:pt x="200" y="599"/>
                  </a:lnTo>
                  <a:lnTo>
                    <a:pt x="202" y="607"/>
                  </a:lnTo>
                  <a:lnTo>
                    <a:pt x="70" y="843"/>
                  </a:lnTo>
                  <a:lnTo>
                    <a:pt x="215" y="876"/>
                  </a:lnTo>
                  <a:lnTo>
                    <a:pt x="215" y="1152"/>
                  </a:lnTo>
                  <a:lnTo>
                    <a:pt x="442" y="1152"/>
                  </a:lnTo>
                  <a:lnTo>
                    <a:pt x="442" y="1356"/>
                  </a:lnTo>
                  <a:lnTo>
                    <a:pt x="896" y="1356"/>
                  </a:lnTo>
                  <a:lnTo>
                    <a:pt x="896" y="1062"/>
                  </a:lnTo>
                  <a:lnTo>
                    <a:pt x="906" y="1056"/>
                  </a:lnTo>
                  <a:lnTo>
                    <a:pt x="960" y="1013"/>
                  </a:lnTo>
                  <a:lnTo>
                    <a:pt x="1006" y="967"/>
                  </a:lnTo>
                  <a:lnTo>
                    <a:pt x="1047" y="915"/>
                  </a:lnTo>
                  <a:lnTo>
                    <a:pt x="1082" y="859"/>
                  </a:lnTo>
                  <a:lnTo>
                    <a:pt x="1109" y="799"/>
                  </a:lnTo>
                  <a:lnTo>
                    <a:pt x="1129" y="735"/>
                  </a:lnTo>
                  <a:lnTo>
                    <a:pt x="1140" y="669"/>
                  </a:lnTo>
                  <a:lnTo>
                    <a:pt x="1146" y="601"/>
                  </a:lnTo>
                  <a:lnTo>
                    <a:pt x="1146" y="520"/>
                  </a:lnTo>
                  <a:lnTo>
                    <a:pt x="1140" y="452"/>
                  </a:lnTo>
                  <a:lnTo>
                    <a:pt x="200" y="452"/>
                  </a:lnTo>
                  <a:close/>
                  <a:moveTo>
                    <a:pt x="688" y="317"/>
                  </a:moveTo>
                  <a:lnTo>
                    <a:pt x="729" y="406"/>
                  </a:lnTo>
                  <a:lnTo>
                    <a:pt x="814" y="406"/>
                  </a:lnTo>
                  <a:lnTo>
                    <a:pt x="774" y="317"/>
                  </a:lnTo>
                  <a:lnTo>
                    <a:pt x="688" y="317"/>
                  </a:lnTo>
                  <a:close/>
                  <a:moveTo>
                    <a:pt x="624" y="317"/>
                  </a:moveTo>
                  <a:lnTo>
                    <a:pt x="607" y="319"/>
                  </a:lnTo>
                  <a:lnTo>
                    <a:pt x="591" y="329"/>
                  </a:lnTo>
                  <a:lnTo>
                    <a:pt x="582" y="344"/>
                  </a:lnTo>
                  <a:lnTo>
                    <a:pt x="578" y="362"/>
                  </a:lnTo>
                  <a:lnTo>
                    <a:pt x="578" y="406"/>
                  </a:lnTo>
                  <a:lnTo>
                    <a:pt x="679" y="406"/>
                  </a:lnTo>
                  <a:lnTo>
                    <a:pt x="638" y="317"/>
                  </a:lnTo>
                  <a:lnTo>
                    <a:pt x="624" y="317"/>
                  </a:lnTo>
                  <a:close/>
                  <a:moveTo>
                    <a:pt x="590" y="211"/>
                  </a:moveTo>
                  <a:lnTo>
                    <a:pt x="529" y="242"/>
                  </a:lnTo>
                  <a:lnTo>
                    <a:pt x="518" y="280"/>
                  </a:lnTo>
                  <a:lnTo>
                    <a:pt x="498" y="315"/>
                  </a:lnTo>
                  <a:lnTo>
                    <a:pt x="473" y="346"/>
                  </a:lnTo>
                  <a:lnTo>
                    <a:pt x="442" y="373"/>
                  </a:lnTo>
                  <a:lnTo>
                    <a:pt x="442" y="406"/>
                  </a:lnTo>
                  <a:lnTo>
                    <a:pt x="533" y="406"/>
                  </a:lnTo>
                  <a:lnTo>
                    <a:pt x="533" y="362"/>
                  </a:lnTo>
                  <a:lnTo>
                    <a:pt x="537" y="334"/>
                  </a:lnTo>
                  <a:lnTo>
                    <a:pt x="549" y="311"/>
                  </a:lnTo>
                  <a:lnTo>
                    <a:pt x="568" y="292"/>
                  </a:lnTo>
                  <a:lnTo>
                    <a:pt x="591" y="278"/>
                  </a:lnTo>
                  <a:lnTo>
                    <a:pt x="619" y="273"/>
                  </a:lnTo>
                  <a:lnTo>
                    <a:pt x="590" y="211"/>
                  </a:lnTo>
                  <a:close/>
                  <a:moveTo>
                    <a:pt x="330" y="182"/>
                  </a:moveTo>
                  <a:lnTo>
                    <a:pt x="322" y="182"/>
                  </a:lnTo>
                  <a:lnTo>
                    <a:pt x="316" y="186"/>
                  </a:lnTo>
                  <a:lnTo>
                    <a:pt x="310" y="189"/>
                  </a:lnTo>
                  <a:lnTo>
                    <a:pt x="308" y="197"/>
                  </a:lnTo>
                  <a:lnTo>
                    <a:pt x="306" y="203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6" y="222"/>
                  </a:lnTo>
                  <a:lnTo>
                    <a:pt x="322" y="224"/>
                  </a:lnTo>
                  <a:lnTo>
                    <a:pt x="330" y="226"/>
                  </a:lnTo>
                  <a:lnTo>
                    <a:pt x="338" y="224"/>
                  </a:lnTo>
                  <a:lnTo>
                    <a:pt x="343" y="222"/>
                  </a:lnTo>
                  <a:lnTo>
                    <a:pt x="347" y="216"/>
                  </a:lnTo>
                  <a:lnTo>
                    <a:pt x="351" y="211"/>
                  </a:lnTo>
                  <a:lnTo>
                    <a:pt x="351" y="203"/>
                  </a:lnTo>
                  <a:lnTo>
                    <a:pt x="351" y="197"/>
                  </a:lnTo>
                  <a:lnTo>
                    <a:pt x="347" y="189"/>
                  </a:lnTo>
                  <a:lnTo>
                    <a:pt x="343" y="186"/>
                  </a:lnTo>
                  <a:lnTo>
                    <a:pt x="338" y="182"/>
                  </a:lnTo>
                  <a:lnTo>
                    <a:pt x="330" y="182"/>
                  </a:lnTo>
                  <a:close/>
                  <a:moveTo>
                    <a:pt x="1134" y="143"/>
                  </a:moveTo>
                  <a:lnTo>
                    <a:pt x="1020" y="406"/>
                  </a:lnTo>
                  <a:lnTo>
                    <a:pt x="1084" y="406"/>
                  </a:lnTo>
                  <a:lnTo>
                    <a:pt x="1185" y="168"/>
                  </a:lnTo>
                  <a:lnTo>
                    <a:pt x="1134" y="143"/>
                  </a:lnTo>
                  <a:close/>
                  <a:moveTo>
                    <a:pt x="1191" y="91"/>
                  </a:moveTo>
                  <a:lnTo>
                    <a:pt x="1165" y="110"/>
                  </a:lnTo>
                  <a:lnTo>
                    <a:pt x="1191" y="122"/>
                  </a:lnTo>
                  <a:lnTo>
                    <a:pt x="1191" y="91"/>
                  </a:lnTo>
                  <a:close/>
                  <a:moveTo>
                    <a:pt x="617" y="75"/>
                  </a:moveTo>
                  <a:lnTo>
                    <a:pt x="591" y="160"/>
                  </a:lnTo>
                  <a:lnTo>
                    <a:pt x="613" y="151"/>
                  </a:lnTo>
                  <a:lnTo>
                    <a:pt x="667" y="271"/>
                  </a:lnTo>
                  <a:lnTo>
                    <a:pt x="752" y="271"/>
                  </a:lnTo>
                  <a:lnTo>
                    <a:pt x="685" y="126"/>
                  </a:lnTo>
                  <a:lnTo>
                    <a:pt x="706" y="114"/>
                  </a:lnTo>
                  <a:lnTo>
                    <a:pt x="617" y="75"/>
                  </a:lnTo>
                  <a:close/>
                  <a:moveTo>
                    <a:pt x="896" y="44"/>
                  </a:moveTo>
                  <a:lnTo>
                    <a:pt x="896" y="91"/>
                  </a:lnTo>
                  <a:lnTo>
                    <a:pt x="940" y="91"/>
                  </a:lnTo>
                  <a:lnTo>
                    <a:pt x="940" y="44"/>
                  </a:lnTo>
                  <a:lnTo>
                    <a:pt x="896" y="44"/>
                  </a:lnTo>
                  <a:close/>
                  <a:moveTo>
                    <a:pt x="330" y="44"/>
                  </a:moveTo>
                  <a:lnTo>
                    <a:pt x="287" y="50"/>
                  </a:lnTo>
                  <a:lnTo>
                    <a:pt x="250" y="68"/>
                  </a:lnTo>
                  <a:lnTo>
                    <a:pt x="217" y="91"/>
                  </a:lnTo>
                  <a:lnTo>
                    <a:pt x="192" y="124"/>
                  </a:lnTo>
                  <a:lnTo>
                    <a:pt x="177" y="162"/>
                  </a:lnTo>
                  <a:lnTo>
                    <a:pt x="171" y="203"/>
                  </a:lnTo>
                  <a:lnTo>
                    <a:pt x="175" y="236"/>
                  </a:lnTo>
                  <a:lnTo>
                    <a:pt x="184" y="269"/>
                  </a:lnTo>
                  <a:lnTo>
                    <a:pt x="202" y="296"/>
                  </a:lnTo>
                  <a:lnTo>
                    <a:pt x="223" y="321"/>
                  </a:lnTo>
                  <a:lnTo>
                    <a:pt x="250" y="340"/>
                  </a:lnTo>
                  <a:lnTo>
                    <a:pt x="262" y="346"/>
                  </a:lnTo>
                  <a:lnTo>
                    <a:pt x="262" y="406"/>
                  </a:lnTo>
                  <a:lnTo>
                    <a:pt x="306" y="406"/>
                  </a:lnTo>
                  <a:lnTo>
                    <a:pt x="306" y="267"/>
                  </a:lnTo>
                  <a:lnTo>
                    <a:pt x="289" y="257"/>
                  </a:lnTo>
                  <a:lnTo>
                    <a:pt x="274" y="244"/>
                  </a:lnTo>
                  <a:lnTo>
                    <a:pt x="264" y="224"/>
                  </a:lnTo>
                  <a:lnTo>
                    <a:pt x="262" y="203"/>
                  </a:lnTo>
                  <a:lnTo>
                    <a:pt x="268" y="178"/>
                  </a:lnTo>
                  <a:lnTo>
                    <a:pt x="281" y="157"/>
                  </a:lnTo>
                  <a:lnTo>
                    <a:pt x="303" y="141"/>
                  </a:lnTo>
                  <a:lnTo>
                    <a:pt x="330" y="135"/>
                  </a:lnTo>
                  <a:lnTo>
                    <a:pt x="355" y="141"/>
                  </a:lnTo>
                  <a:lnTo>
                    <a:pt x="378" y="157"/>
                  </a:lnTo>
                  <a:lnTo>
                    <a:pt x="392" y="178"/>
                  </a:lnTo>
                  <a:lnTo>
                    <a:pt x="398" y="203"/>
                  </a:lnTo>
                  <a:lnTo>
                    <a:pt x="394" y="224"/>
                  </a:lnTo>
                  <a:lnTo>
                    <a:pt x="384" y="244"/>
                  </a:lnTo>
                  <a:lnTo>
                    <a:pt x="370" y="257"/>
                  </a:lnTo>
                  <a:lnTo>
                    <a:pt x="351" y="267"/>
                  </a:lnTo>
                  <a:lnTo>
                    <a:pt x="351" y="406"/>
                  </a:lnTo>
                  <a:lnTo>
                    <a:pt x="398" y="406"/>
                  </a:lnTo>
                  <a:lnTo>
                    <a:pt x="398" y="346"/>
                  </a:lnTo>
                  <a:lnTo>
                    <a:pt x="409" y="340"/>
                  </a:lnTo>
                  <a:lnTo>
                    <a:pt x="436" y="321"/>
                  </a:lnTo>
                  <a:lnTo>
                    <a:pt x="458" y="296"/>
                  </a:lnTo>
                  <a:lnTo>
                    <a:pt x="473" y="269"/>
                  </a:lnTo>
                  <a:lnTo>
                    <a:pt x="485" y="236"/>
                  </a:lnTo>
                  <a:lnTo>
                    <a:pt x="489" y="203"/>
                  </a:lnTo>
                  <a:lnTo>
                    <a:pt x="483" y="162"/>
                  </a:lnTo>
                  <a:lnTo>
                    <a:pt x="465" y="124"/>
                  </a:lnTo>
                  <a:lnTo>
                    <a:pt x="442" y="91"/>
                  </a:lnTo>
                  <a:lnTo>
                    <a:pt x="409" y="68"/>
                  </a:lnTo>
                  <a:lnTo>
                    <a:pt x="372" y="50"/>
                  </a:lnTo>
                  <a:lnTo>
                    <a:pt x="330" y="44"/>
                  </a:lnTo>
                  <a:close/>
                  <a:moveTo>
                    <a:pt x="851" y="0"/>
                  </a:moveTo>
                  <a:lnTo>
                    <a:pt x="987" y="0"/>
                  </a:lnTo>
                  <a:lnTo>
                    <a:pt x="987" y="135"/>
                  </a:lnTo>
                  <a:lnTo>
                    <a:pt x="940" y="135"/>
                  </a:lnTo>
                  <a:lnTo>
                    <a:pt x="940" y="226"/>
                  </a:lnTo>
                  <a:lnTo>
                    <a:pt x="937" y="255"/>
                  </a:lnTo>
                  <a:lnTo>
                    <a:pt x="923" y="278"/>
                  </a:lnTo>
                  <a:lnTo>
                    <a:pt x="904" y="300"/>
                  </a:lnTo>
                  <a:lnTo>
                    <a:pt x="878" y="311"/>
                  </a:lnTo>
                  <a:lnTo>
                    <a:pt x="851" y="317"/>
                  </a:lnTo>
                  <a:lnTo>
                    <a:pt x="824" y="317"/>
                  </a:lnTo>
                  <a:lnTo>
                    <a:pt x="865" y="406"/>
                  </a:lnTo>
                  <a:lnTo>
                    <a:pt x="971" y="406"/>
                  </a:lnTo>
                  <a:lnTo>
                    <a:pt x="1103" y="99"/>
                  </a:lnTo>
                  <a:lnTo>
                    <a:pt x="1235" y="0"/>
                  </a:lnTo>
                  <a:lnTo>
                    <a:pt x="1235" y="162"/>
                  </a:lnTo>
                  <a:lnTo>
                    <a:pt x="1134" y="406"/>
                  </a:lnTo>
                  <a:lnTo>
                    <a:pt x="1179" y="406"/>
                  </a:lnTo>
                  <a:lnTo>
                    <a:pt x="1181" y="425"/>
                  </a:lnTo>
                  <a:lnTo>
                    <a:pt x="1189" y="472"/>
                  </a:lnTo>
                  <a:lnTo>
                    <a:pt x="1191" y="520"/>
                  </a:lnTo>
                  <a:lnTo>
                    <a:pt x="1191" y="601"/>
                  </a:lnTo>
                  <a:lnTo>
                    <a:pt x="1187" y="673"/>
                  </a:lnTo>
                  <a:lnTo>
                    <a:pt x="1173" y="742"/>
                  </a:lnTo>
                  <a:lnTo>
                    <a:pt x="1154" y="810"/>
                  </a:lnTo>
                  <a:lnTo>
                    <a:pt x="1125" y="874"/>
                  </a:lnTo>
                  <a:lnTo>
                    <a:pt x="1090" y="934"/>
                  </a:lnTo>
                  <a:lnTo>
                    <a:pt x="1047" y="990"/>
                  </a:lnTo>
                  <a:lnTo>
                    <a:pt x="997" y="1040"/>
                  </a:lnTo>
                  <a:lnTo>
                    <a:pt x="940" y="1087"/>
                  </a:lnTo>
                  <a:lnTo>
                    <a:pt x="940" y="1400"/>
                  </a:lnTo>
                  <a:lnTo>
                    <a:pt x="398" y="1400"/>
                  </a:lnTo>
                  <a:lnTo>
                    <a:pt x="398" y="1197"/>
                  </a:lnTo>
                  <a:lnTo>
                    <a:pt x="171" y="1197"/>
                  </a:lnTo>
                  <a:lnTo>
                    <a:pt x="171" y="913"/>
                  </a:lnTo>
                  <a:lnTo>
                    <a:pt x="0" y="874"/>
                  </a:lnTo>
                  <a:lnTo>
                    <a:pt x="155" y="599"/>
                  </a:lnTo>
                  <a:lnTo>
                    <a:pt x="149" y="541"/>
                  </a:lnTo>
                  <a:lnTo>
                    <a:pt x="149" y="483"/>
                  </a:lnTo>
                  <a:lnTo>
                    <a:pt x="157" y="425"/>
                  </a:lnTo>
                  <a:lnTo>
                    <a:pt x="161" y="406"/>
                  </a:lnTo>
                  <a:lnTo>
                    <a:pt x="215" y="406"/>
                  </a:lnTo>
                  <a:lnTo>
                    <a:pt x="215" y="373"/>
                  </a:lnTo>
                  <a:lnTo>
                    <a:pt x="184" y="346"/>
                  </a:lnTo>
                  <a:lnTo>
                    <a:pt x="159" y="317"/>
                  </a:lnTo>
                  <a:lnTo>
                    <a:pt x="142" y="282"/>
                  </a:lnTo>
                  <a:lnTo>
                    <a:pt x="130" y="244"/>
                  </a:lnTo>
                  <a:lnTo>
                    <a:pt x="126" y="203"/>
                  </a:lnTo>
                  <a:lnTo>
                    <a:pt x="130" y="157"/>
                  </a:lnTo>
                  <a:lnTo>
                    <a:pt x="146" y="114"/>
                  </a:lnTo>
                  <a:lnTo>
                    <a:pt x="171" y="77"/>
                  </a:lnTo>
                  <a:lnTo>
                    <a:pt x="202" y="44"/>
                  </a:lnTo>
                  <a:lnTo>
                    <a:pt x="241" y="21"/>
                  </a:lnTo>
                  <a:lnTo>
                    <a:pt x="283" y="6"/>
                  </a:lnTo>
                  <a:lnTo>
                    <a:pt x="330" y="0"/>
                  </a:lnTo>
                  <a:lnTo>
                    <a:pt x="376" y="6"/>
                  </a:lnTo>
                  <a:lnTo>
                    <a:pt x="419" y="21"/>
                  </a:lnTo>
                  <a:lnTo>
                    <a:pt x="456" y="44"/>
                  </a:lnTo>
                  <a:lnTo>
                    <a:pt x="487" y="75"/>
                  </a:lnTo>
                  <a:lnTo>
                    <a:pt x="512" y="112"/>
                  </a:lnTo>
                  <a:lnTo>
                    <a:pt x="528" y="155"/>
                  </a:lnTo>
                  <a:lnTo>
                    <a:pt x="533" y="201"/>
                  </a:lnTo>
                  <a:lnTo>
                    <a:pt x="586" y="13"/>
                  </a:lnTo>
                  <a:lnTo>
                    <a:pt x="814" y="112"/>
                  </a:lnTo>
                  <a:lnTo>
                    <a:pt x="745" y="147"/>
                  </a:lnTo>
                  <a:lnTo>
                    <a:pt x="803" y="271"/>
                  </a:lnTo>
                  <a:lnTo>
                    <a:pt x="851" y="271"/>
                  </a:lnTo>
                  <a:lnTo>
                    <a:pt x="869" y="267"/>
                  </a:lnTo>
                  <a:lnTo>
                    <a:pt x="882" y="257"/>
                  </a:lnTo>
                  <a:lnTo>
                    <a:pt x="892" y="244"/>
                  </a:lnTo>
                  <a:lnTo>
                    <a:pt x="896" y="226"/>
                  </a:lnTo>
                  <a:lnTo>
                    <a:pt x="896" y="135"/>
                  </a:lnTo>
                  <a:lnTo>
                    <a:pt x="851" y="13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4240213" y="3438525"/>
              <a:ext cx="360363" cy="177800"/>
            </a:xfrm>
            <a:custGeom>
              <a:avLst/>
              <a:gdLst>
                <a:gd name="T0" fmla="*/ 0 w 227"/>
                <a:gd name="T1" fmla="*/ 0 h 112"/>
                <a:gd name="T2" fmla="*/ 44 w 227"/>
                <a:gd name="T3" fmla="*/ 0 h 112"/>
                <a:gd name="T4" fmla="*/ 48 w 227"/>
                <a:gd name="T5" fmla="*/ 23 h 112"/>
                <a:gd name="T6" fmla="*/ 58 w 227"/>
                <a:gd name="T7" fmla="*/ 43 h 112"/>
                <a:gd name="T8" fmla="*/ 72 w 227"/>
                <a:gd name="T9" fmla="*/ 56 h 112"/>
                <a:gd name="T10" fmla="*/ 91 w 227"/>
                <a:gd name="T11" fmla="*/ 64 h 112"/>
                <a:gd name="T12" fmla="*/ 112 w 227"/>
                <a:gd name="T13" fmla="*/ 68 h 112"/>
                <a:gd name="T14" fmla="*/ 134 w 227"/>
                <a:gd name="T15" fmla="*/ 64 h 112"/>
                <a:gd name="T16" fmla="*/ 153 w 227"/>
                <a:gd name="T17" fmla="*/ 56 h 112"/>
                <a:gd name="T18" fmla="*/ 167 w 227"/>
                <a:gd name="T19" fmla="*/ 43 h 112"/>
                <a:gd name="T20" fmla="*/ 176 w 227"/>
                <a:gd name="T21" fmla="*/ 23 h 112"/>
                <a:gd name="T22" fmla="*/ 180 w 227"/>
                <a:gd name="T23" fmla="*/ 0 h 112"/>
                <a:gd name="T24" fmla="*/ 227 w 227"/>
                <a:gd name="T25" fmla="*/ 0 h 112"/>
                <a:gd name="T26" fmla="*/ 223 w 227"/>
                <a:gd name="T27" fmla="*/ 31 h 112"/>
                <a:gd name="T28" fmla="*/ 211 w 227"/>
                <a:gd name="T29" fmla="*/ 58 h 112"/>
                <a:gd name="T30" fmla="*/ 192 w 227"/>
                <a:gd name="T31" fmla="*/ 81 h 112"/>
                <a:gd name="T32" fmla="*/ 171 w 227"/>
                <a:gd name="T33" fmla="*/ 99 h 112"/>
                <a:gd name="T34" fmla="*/ 143 w 227"/>
                <a:gd name="T35" fmla="*/ 108 h 112"/>
                <a:gd name="T36" fmla="*/ 112 w 227"/>
                <a:gd name="T37" fmla="*/ 112 h 112"/>
                <a:gd name="T38" fmla="*/ 83 w 227"/>
                <a:gd name="T39" fmla="*/ 108 h 112"/>
                <a:gd name="T40" fmla="*/ 56 w 227"/>
                <a:gd name="T41" fmla="*/ 99 h 112"/>
                <a:gd name="T42" fmla="*/ 33 w 227"/>
                <a:gd name="T43" fmla="*/ 81 h 112"/>
                <a:gd name="T44" fmla="*/ 15 w 227"/>
                <a:gd name="T45" fmla="*/ 58 h 112"/>
                <a:gd name="T46" fmla="*/ 4 w 227"/>
                <a:gd name="T47" fmla="*/ 31 h 112"/>
                <a:gd name="T48" fmla="*/ 0 w 227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112">
                  <a:moveTo>
                    <a:pt x="0" y="0"/>
                  </a:moveTo>
                  <a:lnTo>
                    <a:pt x="44" y="0"/>
                  </a:lnTo>
                  <a:lnTo>
                    <a:pt x="48" y="23"/>
                  </a:lnTo>
                  <a:lnTo>
                    <a:pt x="58" y="43"/>
                  </a:lnTo>
                  <a:lnTo>
                    <a:pt x="72" y="56"/>
                  </a:lnTo>
                  <a:lnTo>
                    <a:pt x="91" y="64"/>
                  </a:lnTo>
                  <a:lnTo>
                    <a:pt x="112" y="68"/>
                  </a:lnTo>
                  <a:lnTo>
                    <a:pt x="134" y="64"/>
                  </a:lnTo>
                  <a:lnTo>
                    <a:pt x="153" y="56"/>
                  </a:lnTo>
                  <a:lnTo>
                    <a:pt x="167" y="43"/>
                  </a:lnTo>
                  <a:lnTo>
                    <a:pt x="176" y="23"/>
                  </a:lnTo>
                  <a:lnTo>
                    <a:pt x="180" y="0"/>
                  </a:lnTo>
                  <a:lnTo>
                    <a:pt x="227" y="0"/>
                  </a:lnTo>
                  <a:lnTo>
                    <a:pt x="223" y="31"/>
                  </a:lnTo>
                  <a:lnTo>
                    <a:pt x="211" y="58"/>
                  </a:lnTo>
                  <a:lnTo>
                    <a:pt x="192" y="81"/>
                  </a:lnTo>
                  <a:lnTo>
                    <a:pt x="171" y="99"/>
                  </a:lnTo>
                  <a:lnTo>
                    <a:pt x="143" y="108"/>
                  </a:lnTo>
                  <a:lnTo>
                    <a:pt x="112" y="112"/>
                  </a:lnTo>
                  <a:lnTo>
                    <a:pt x="83" y="108"/>
                  </a:lnTo>
                  <a:lnTo>
                    <a:pt x="56" y="99"/>
                  </a:lnTo>
                  <a:lnTo>
                    <a:pt x="33" y="81"/>
                  </a:lnTo>
                  <a:lnTo>
                    <a:pt x="15" y="58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0959" y="4766918"/>
            <a:ext cx="465592" cy="463679"/>
            <a:chOff x="1217613" y="2527300"/>
            <a:chExt cx="2317750" cy="2308225"/>
          </a:xfrm>
          <a:solidFill>
            <a:schemeClr val="tx1">
              <a:alpha val="40000"/>
            </a:schemeClr>
          </a:solidFill>
        </p:grpSpPr>
        <p:sp>
          <p:nvSpPr>
            <p:cNvPr id="62" name="Freeform 17"/>
            <p:cNvSpPr>
              <a:spLocks noEditPoints="1"/>
            </p:cNvSpPr>
            <p:nvPr/>
          </p:nvSpPr>
          <p:spPr bwMode="auto">
            <a:xfrm>
              <a:off x="2214563" y="3517900"/>
              <a:ext cx="323850" cy="325438"/>
            </a:xfrm>
            <a:custGeom>
              <a:avLst/>
              <a:gdLst>
                <a:gd name="T0" fmla="*/ 103 w 204"/>
                <a:gd name="T1" fmla="*/ 49 h 205"/>
                <a:gd name="T2" fmla="*/ 82 w 204"/>
                <a:gd name="T3" fmla="*/ 55 h 205"/>
                <a:gd name="T4" fmla="*/ 64 w 204"/>
                <a:gd name="T5" fmla="*/ 66 h 205"/>
                <a:gd name="T6" fmla="*/ 53 w 204"/>
                <a:gd name="T7" fmla="*/ 82 h 205"/>
                <a:gd name="T8" fmla="*/ 49 w 204"/>
                <a:gd name="T9" fmla="*/ 103 h 205"/>
                <a:gd name="T10" fmla="*/ 53 w 204"/>
                <a:gd name="T11" fmla="*/ 124 h 205"/>
                <a:gd name="T12" fmla="*/ 64 w 204"/>
                <a:gd name="T13" fmla="*/ 142 h 205"/>
                <a:gd name="T14" fmla="*/ 82 w 204"/>
                <a:gd name="T15" fmla="*/ 153 h 205"/>
                <a:gd name="T16" fmla="*/ 103 w 204"/>
                <a:gd name="T17" fmla="*/ 157 h 205"/>
                <a:gd name="T18" fmla="*/ 122 w 204"/>
                <a:gd name="T19" fmla="*/ 153 h 205"/>
                <a:gd name="T20" fmla="*/ 140 w 204"/>
                <a:gd name="T21" fmla="*/ 142 h 205"/>
                <a:gd name="T22" fmla="*/ 151 w 204"/>
                <a:gd name="T23" fmla="*/ 124 h 205"/>
                <a:gd name="T24" fmla="*/ 155 w 204"/>
                <a:gd name="T25" fmla="*/ 103 h 205"/>
                <a:gd name="T26" fmla="*/ 151 w 204"/>
                <a:gd name="T27" fmla="*/ 82 h 205"/>
                <a:gd name="T28" fmla="*/ 140 w 204"/>
                <a:gd name="T29" fmla="*/ 66 h 205"/>
                <a:gd name="T30" fmla="*/ 122 w 204"/>
                <a:gd name="T31" fmla="*/ 55 h 205"/>
                <a:gd name="T32" fmla="*/ 103 w 204"/>
                <a:gd name="T33" fmla="*/ 49 h 205"/>
                <a:gd name="T34" fmla="*/ 103 w 204"/>
                <a:gd name="T35" fmla="*/ 0 h 205"/>
                <a:gd name="T36" fmla="*/ 134 w 204"/>
                <a:gd name="T37" fmla="*/ 6 h 205"/>
                <a:gd name="T38" fmla="*/ 163 w 204"/>
                <a:gd name="T39" fmla="*/ 20 h 205"/>
                <a:gd name="T40" fmla="*/ 184 w 204"/>
                <a:gd name="T41" fmla="*/ 43 h 205"/>
                <a:gd name="T42" fmla="*/ 200 w 204"/>
                <a:gd name="T43" fmla="*/ 70 h 205"/>
                <a:gd name="T44" fmla="*/ 204 w 204"/>
                <a:gd name="T45" fmla="*/ 103 h 205"/>
                <a:gd name="T46" fmla="*/ 200 w 204"/>
                <a:gd name="T47" fmla="*/ 136 h 205"/>
                <a:gd name="T48" fmla="*/ 184 w 204"/>
                <a:gd name="T49" fmla="*/ 163 h 205"/>
                <a:gd name="T50" fmla="*/ 163 w 204"/>
                <a:gd name="T51" fmla="*/ 186 h 205"/>
                <a:gd name="T52" fmla="*/ 134 w 204"/>
                <a:gd name="T53" fmla="*/ 200 h 205"/>
                <a:gd name="T54" fmla="*/ 103 w 204"/>
                <a:gd name="T55" fmla="*/ 205 h 205"/>
                <a:gd name="T56" fmla="*/ 70 w 204"/>
                <a:gd name="T57" fmla="*/ 200 h 205"/>
                <a:gd name="T58" fmla="*/ 41 w 204"/>
                <a:gd name="T59" fmla="*/ 186 h 205"/>
                <a:gd name="T60" fmla="*/ 20 w 204"/>
                <a:gd name="T61" fmla="*/ 163 h 205"/>
                <a:gd name="T62" fmla="*/ 4 w 204"/>
                <a:gd name="T63" fmla="*/ 136 h 205"/>
                <a:gd name="T64" fmla="*/ 0 w 204"/>
                <a:gd name="T65" fmla="*/ 103 h 205"/>
                <a:gd name="T66" fmla="*/ 4 w 204"/>
                <a:gd name="T67" fmla="*/ 70 h 205"/>
                <a:gd name="T68" fmla="*/ 20 w 204"/>
                <a:gd name="T69" fmla="*/ 43 h 205"/>
                <a:gd name="T70" fmla="*/ 41 w 204"/>
                <a:gd name="T71" fmla="*/ 20 h 205"/>
                <a:gd name="T72" fmla="*/ 70 w 204"/>
                <a:gd name="T73" fmla="*/ 6 h 205"/>
                <a:gd name="T74" fmla="*/ 103 w 204"/>
                <a:gd name="T7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5">
                  <a:moveTo>
                    <a:pt x="103" y="49"/>
                  </a:moveTo>
                  <a:lnTo>
                    <a:pt x="82" y="55"/>
                  </a:lnTo>
                  <a:lnTo>
                    <a:pt x="64" y="66"/>
                  </a:lnTo>
                  <a:lnTo>
                    <a:pt x="53" y="82"/>
                  </a:lnTo>
                  <a:lnTo>
                    <a:pt x="49" y="103"/>
                  </a:lnTo>
                  <a:lnTo>
                    <a:pt x="53" y="124"/>
                  </a:lnTo>
                  <a:lnTo>
                    <a:pt x="64" y="142"/>
                  </a:lnTo>
                  <a:lnTo>
                    <a:pt x="82" y="153"/>
                  </a:lnTo>
                  <a:lnTo>
                    <a:pt x="103" y="157"/>
                  </a:lnTo>
                  <a:lnTo>
                    <a:pt x="122" y="153"/>
                  </a:lnTo>
                  <a:lnTo>
                    <a:pt x="140" y="142"/>
                  </a:lnTo>
                  <a:lnTo>
                    <a:pt x="151" y="124"/>
                  </a:lnTo>
                  <a:lnTo>
                    <a:pt x="155" y="103"/>
                  </a:lnTo>
                  <a:lnTo>
                    <a:pt x="151" y="82"/>
                  </a:lnTo>
                  <a:lnTo>
                    <a:pt x="140" y="66"/>
                  </a:lnTo>
                  <a:lnTo>
                    <a:pt x="122" y="55"/>
                  </a:lnTo>
                  <a:lnTo>
                    <a:pt x="103" y="49"/>
                  </a:lnTo>
                  <a:close/>
                  <a:moveTo>
                    <a:pt x="103" y="0"/>
                  </a:moveTo>
                  <a:lnTo>
                    <a:pt x="134" y="6"/>
                  </a:lnTo>
                  <a:lnTo>
                    <a:pt x="163" y="20"/>
                  </a:lnTo>
                  <a:lnTo>
                    <a:pt x="184" y="43"/>
                  </a:lnTo>
                  <a:lnTo>
                    <a:pt x="200" y="70"/>
                  </a:lnTo>
                  <a:lnTo>
                    <a:pt x="204" y="103"/>
                  </a:lnTo>
                  <a:lnTo>
                    <a:pt x="200" y="136"/>
                  </a:lnTo>
                  <a:lnTo>
                    <a:pt x="184" y="163"/>
                  </a:lnTo>
                  <a:lnTo>
                    <a:pt x="163" y="186"/>
                  </a:lnTo>
                  <a:lnTo>
                    <a:pt x="134" y="200"/>
                  </a:lnTo>
                  <a:lnTo>
                    <a:pt x="103" y="205"/>
                  </a:lnTo>
                  <a:lnTo>
                    <a:pt x="70" y="200"/>
                  </a:lnTo>
                  <a:lnTo>
                    <a:pt x="41" y="186"/>
                  </a:lnTo>
                  <a:lnTo>
                    <a:pt x="20" y="163"/>
                  </a:lnTo>
                  <a:lnTo>
                    <a:pt x="4" y="136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20" y="43"/>
                  </a:lnTo>
                  <a:lnTo>
                    <a:pt x="41" y="20"/>
                  </a:lnTo>
                  <a:lnTo>
                    <a:pt x="70" y="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63" name="Freeform 18"/>
            <p:cNvSpPr>
              <a:spLocks noEditPoints="1"/>
            </p:cNvSpPr>
            <p:nvPr/>
          </p:nvSpPr>
          <p:spPr bwMode="auto">
            <a:xfrm>
              <a:off x="1217613" y="2527300"/>
              <a:ext cx="2317750" cy="2308225"/>
            </a:xfrm>
            <a:custGeom>
              <a:avLst/>
              <a:gdLst>
                <a:gd name="T0" fmla="*/ 1086 w 1460"/>
                <a:gd name="T1" fmla="*/ 943 h 1454"/>
                <a:gd name="T2" fmla="*/ 886 w 1460"/>
                <a:gd name="T3" fmla="*/ 1112 h 1454"/>
                <a:gd name="T4" fmla="*/ 834 w 1460"/>
                <a:gd name="T5" fmla="*/ 1239 h 1454"/>
                <a:gd name="T6" fmla="*/ 1099 w 1460"/>
                <a:gd name="T7" fmla="*/ 1096 h 1454"/>
                <a:gd name="T8" fmla="*/ 1243 w 1460"/>
                <a:gd name="T9" fmla="*/ 831 h 1454"/>
                <a:gd name="T10" fmla="*/ 217 w 1460"/>
                <a:gd name="T11" fmla="*/ 831 h 1454"/>
                <a:gd name="T12" fmla="*/ 361 w 1460"/>
                <a:gd name="T13" fmla="*/ 1096 h 1454"/>
                <a:gd name="T14" fmla="*/ 626 w 1460"/>
                <a:gd name="T15" fmla="*/ 1239 h 1454"/>
                <a:gd name="T16" fmla="*/ 587 w 1460"/>
                <a:gd name="T17" fmla="*/ 1118 h 1454"/>
                <a:gd name="T18" fmla="*/ 396 w 1460"/>
                <a:gd name="T19" fmla="*/ 974 h 1454"/>
                <a:gd name="T20" fmla="*/ 314 w 1460"/>
                <a:gd name="T21" fmla="*/ 752 h 1454"/>
                <a:gd name="T22" fmla="*/ 589 w 1460"/>
                <a:gd name="T23" fmla="*/ 388 h 1454"/>
                <a:gd name="T24" fmla="*/ 417 w 1460"/>
                <a:gd name="T25" fmla="*/ 535 h 1454"/>
                <a:gd name="T26" fmla="*/ 469 w 1460"/>
                <a:gd name="T27" fmla="*/ 704 h 1454"/>
                <a:gd name="T28" fmla="*/ 392 w 1460"/>
                <a:gd name="T29" fmla="*/ 866 h 1454"/>
                <a:gd name="T30" fmla="*/ 539 w 1460"/>
                <a:gd name="T31" fmla="*/ 1040 h 1454"/>
                <a:gd name="T32" fmla="*/ 706 w 1460"/>
                <a:gd name="T33" fmla="*/ 986 h 1454"/>
                <a:gd name="T34" fmla="*/ 871 w 1460"/>
                <a:gd name="T35" fmla="*/ 1065 h 1454"/>
                <a:gd name="T36" fmla="*/ 1043 w 1460"/>
                <a:gd name="T37" fmla="*/ 918 h 1454"/>
                <a:gd name="T38" fmla="*/ 991 w 1460"/>
                <a:gd name="T39" fmla="*/ 752 h 1454"/>
                <a:gd name="T40" fmla="*/ 1070 w 1460"/>
                <a:gd name="T41" fmla="*/ 588 h 1454"/>
                <a:gd name="T42" fmla="*/ 921 w 1460"/>
                <a:gd name="T43" fmla="*/ 416 h 1454"/>
                <a:gd name="T44" fmla="*/ 754 w 1460"/>
                <a:gd name="T45" fmla="*/ 468 h 1454"/>
                <a:gd name="T46" fmla="*/ 754 w 1460"/>
                <a:gd name="T47" fmla="*/ 313 h 1454"/>
                <a:gd name="T48" fmla="*/ 977 w 1460"/>
                <a:gd name="T49" fmla="*/ 392 h 1454"/>
                <a:gd name="T50" fmla="*/ 1121 w 1460"/>
                <a:gd name="T51" fmla="*/ 584 h 1454"/>
                <a:gd name="T52" fmla="*/ 1243 w 1460"/>
                <a:gd name="T53" fmla="*/ 624 h 1454"/>
                <a:gd name="T54" fmla="*/ 1099 w 1460"/>
                <a:gd name="T55" fmla="*/ 358 h 1454"/>
                <a:gd name="T56" fmla="*/ 834 w 1460"/>
                <a:gd name="T57" fmla="*/ 214 h 1454"/>
                <a:gd name="T58" fmla="*/ 562 w 1460"/>
                <a:gd name="T59" fmla="*/ 232 h 1454"/>
                <a:gd name="T60" fmla="*/ 335 w 1460"/>
                <a:gd name="T61" fmla="*/ 381 h 1454"/>
                <a:gd name="T62" fmla="*/ 215 w 1460"/>
                <a:gd name="T63" fmla="*/ 630 h 1454"/>
                <a:gd name="T64" fmla="*/ 345 w 1460"/>
                <a:gd name="T65" fmla="*/ 568 h 1454"/>
                <a:gd name="T66" fmla="*/ 512 w 1460"/>
                <a:gd name="T67" fmla="*/ 371 h 1454"/>
                <a:gd name="T68" fmla="*/ 706 w 1460"/>
                <a:gd name="T69" fmla="*/ 205 h 1454"/>
                <a:gd name="T70" fmla="*/ 826 w 1460"/>
                <a:gd name="T71" fmla="*/ 164 h 1454"/>
                <a:gd name="T72" fmla="*/ 1080 w 1460"/>
                <a:gd name="T73" fmla="*/ 276 h 1454"/>
                <a:gd name="T74" fmla="*/ 1254 w 1460"/>
                <a:gd name="T75" fmla="*/ 497 h 1454"/>
                <a:gd name="T76" fmla="*/ 1460 w 1460"/>
                <a:gd name="T77" fmla="*/ 704 h 1454"/>
                <a:gd name="T78" fmla="*/ 1280 w 1460"/>
                <a:gd name="T79" fmla="*/ 889 h 1454"/>
                <a:gd name="T80" fmla="*/ 1134 w 1460"/>
                <a:gd name="T81" fmla="*/ 1131 h 1454"/>
                <a:gd name="T82" fmla="*/ 894 w 1460"/>
                <a:gd name="T83" fmla="*/ 1274 h 1454"/>
                <a:gd name="T84" fmla="*/ 706 w 1460"/>
                <a:gd name="T85" fmla="*/ 1454 h 1454"/>
                <a:gd name="T86" fmla="*/ 498 w 1460"/>
                <a:gd name="T87" fmla="*/ 1249 h 1454"/>
                <a:gd name="T88" fmla="*/ 277 w 1460"/>
                <a:gd name="T89" fmla="*/ 1077 h 1454"/>
                <a:gd name="T90" fmla="*/ 165 w 1460"/>
                <a:gd name="T91" fmla="*/ 822 h 1454"/>
                <a:gd name="T92" fmla="*/ 159 w 1460"/>
                <a:gd name="T93" fmla="*/ 704 h 1454"/>
                <a:gd name="T94" fmla="*/ 238 w 1460"/>
                <a:gd name="T95" fmla="*/ 435 h 1454"/>
                <a:gd name="T96" fmla="*/ 436 w 1460"/>
                <a:gd name="T97" fmla="*/ 236 h 1454"/>
                <a:gd name="T98" fmla="*/ 706 w 1460"/>
                <a:gd name="T99" fmla="*/ 15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1454">
                  <a:moveTo>
                    <a:pt x="1146" y="752"/>
                  </a:moveTo>
                  <a:lnTo>
                    <a:pt x="1136" y="820"/>
                  </a:lnTo>
                  <a:lnTo>
                    <a:pt x="1115" y="884"/>
                  </a:lnTo>
                  <a:lnTo>
                    <a:pt x="1086" y="943"/>
                  </a:lnTo>
                  <a:lnTo>
                    <a:pt x="1047" y="996"/>
                  </a:lnTo>
                  <a:lnTo>
                    <a:pt x="1000" y="1042"/>
                  </a:lnTo>
                  <a:lnTo>
                    <a:pt x="946" y="1081"/>
                  </a:lnTo>
                  <a:lnTo>
                    <a:pt x="886" y="1112"/>
                  </a:lnTo>
                  <a:lnTo>
                    <a:pt x="822" y="1131"/>
                  </a:lnTo>
                  <a:lnTo>
                    <a:pt x="754" y="1141"/>
                  </a:lnTo>
                  <a:lnTo>
                    <a:pt x="754" y="1249"/>
                  </a:lnTo>
                  <a:lnTo>
                    <a:pt x="834" y="1239"/>
                  </a:lnTo>
                  <a:lnTo>
                    <a:pt x="909" y="1218"/>
                  </a:lnTo>
                  <a:lnTo>
                    <a:pt x="979" y="1187"/>
                  </a:lnTo>
                  <a:lnTo>
                    <a:pt x="1043" y="1147"/>
                  </a:lnTo>
                  <a:lnTo>
                    <a:pt x="1099" y="1096"/>
                  </a:lnTo>
                  <a:lnTo>
                    <a:pt x="1150" y="1038"/>
                  </a:lnTo>
                  <a:lnTo>
                    <a:pt x="1190" y="974"/>
                  </a:lnTo>
                  <a:lnTo>
                    <a:pt x="1221" y="905"/>
                  </a:lnTo>
                  <a:lnTo>
                    <a:pt x="1243" y="831"/>
                  </a:lnTo>
                  <a:lnTo>
                    <a:pt x="1252" y="752"/>
                  </a:lnTo>
                  <a:lnTo>
                    <a:pt x="1146" y="752"/>
                  </a:lnTo>
                  <a:close/>
                  <a:moveTo>
                    <a:pt x="207" y="752"/>
                  </a:moveTo>
                  <a:lnTo>
                    <a:pt x="217" y="831"/>
                  </a:lnTo>
                  <a:lnTo>
                    <a:pt x="238" y="905"/>
                  </a:lnTo>
                  <a:lnTo>
                    <a:pt x="269" y="974"/>
                  </a:lnTo>
                  <a:lnTo>
                    <a:pt x="310" y="1038"/>
                  </a:lnTo>
                  <a:lnTo>
                    <a:pt x="361" y="1096"/>
                  </a:lnTo>
                  <a:lnTo>
                    <a:pt x="417" y="1147"/>
                  </a:lnTo>
                  <a:lnTo>
                    <a:pt x="481" y="1187"/>
                  </a:lnTo>
                  <a:lnTo>
                    <a:pt x="551" y="1218"/>
                  </a:lnTo>
                  <a:lnTo>
                    <a:pt x="626" y="1239"/>
                  </a:lnTo>
                  <a:lnTo>
                    <a:pt x="706" y="1249"/>
                  </a:lnTo>
                  <a:lnTo>
                    <a:pt x="706" y="1141"/>
                  </a:lnTo>
                  <a:lnTo>
                    <a:pt x="646" y="1133"/>
                  </a:lnTo>
                  <a:lnTo>
                    <a:pt x="587" y="1118"/>
                  </a:lnTo>
                  <a:lnTo>
                    <a:pt x="531" y="1092"/>
                  </a:lnTo>
                  <a:lnTo>
                    <a:pt x="481" y="1059"/>
                  </a:lnTo>
                  <a:lnTo>
                    <a:pt x="434" y="1021"/>
                  </a:lnTo>
                  <a:lnTo>
                    <a:pt x="396" y="974"/>
                  </a:lnTo>
                  <a:lnTo>
                    <a:pt x="363" y="924"/>
                  </a:lnTo>
                  <a:lnTo>
                    <a:pt x="339" y="870"/>
                  </a:lnTo>
                  <a:lnTo>
                    <a:pt x="322" y="812"/>
                  </a:lnTo>
                  <a:lnTo>
                    <a:pt x="314" y="752"/>
                  </a:lnTo>
                  <a:lnTo>
                    <a:pt x="207" y="752"/>
                  </a:lnTo>
                  <a:close/>
                  <a:moveTo>
                    <a:pt x="706" y="361"/>
                  </a:moveTo>
                  <a:lnTo>
                    <a:pt x="646" y="371"/>
                  </a:lnTo>
                  <a:lnTo>
                    <a:pt x="589" y="388"/>
                  </a:lnTo>
                  <a:lnTo>
                    <a:pt x="537" y="414"/>
                  </a:lnTo>
                  <a:lnTo>
                    <a:pt x="491" y="448"/>
                  </a:lnTo>
                  <a:lnTo>
                    <a:pt x="450" y="489"/>
                  </a:lnTo>
                  <a:lnTo>
                    <a:pt x="417" y="535"/>
                  </a:lnTo>
                  <a:lnTo>
                    <a:pt x="390" y="586"/>
                  </a:lnTo>
                  <a:lnTo>
                    <a:pt x="372" y="642"/>
                  </a:lnTo>
                  <a:lnTo>
                    <a:pt x="364" y="704"/>
                  </a:lnTo>
                  <a:lnTo>
                    <a:pt x="469" y="704"/>
                  </a:lnTo>
                  <a:lnTo>
                    <a:pt x="469" y="752"/>
                  </a:lnTo>
                  <a:lnTo>
                    <a:pt x="364" y="752"/>
                  </a:lnTo>
                  <a:lnTo>
                    <a:pt x="372" y="810"/>
                  </a:lnTo>
                  <a:lnTo>
                    <a:pt x="392" y="866"/>
                  </a:lnTo>
                  <a:lnTo>
                    <a:pt x="417" y="918"/>
                  </a:lnTo>
                  <a:lnTo>
                    <a:pt x="452" y="965"/>
                  </a:lnTo>
                  <a:lnTo>
                    <a:pt x="492" y="1005"/>
                  </a:lnTo>
                  <a:lnTo>
                    <a:pt x="539" y="1040"/>
                  </a:lnTo>
                  <a:lnTo>
                    <a:pt x="589" y="1065"/>
                  </a:lnTo>
                  <a:lnTo>
                    <a:pt x="646" y="1083"/>
                  </a:lnTo>
                  <a:lnTo>
                    <a:pt x="706" y="1092"/>
                  </a:lnTo>
                  <a:lnTo>
                    <a:pt x="706" y="986"/>
                  </a:lnTo>
                  <a:lnTo>
                    <a:pt x="754" y="986"/>
                  </a:lnTo>
                  <a:lnTo>
                    <a:pt x="754" y="1092"/>
                  </a:lnTo>
                  <a:lnTo>
                    <a:pt x="814" y="1083"/>
                  </a:lnTo>
                  <a:lnTo>
                    <a:pt x="871" y="1065"/>
                  </a:lnTo>
                  <a:lnTo>
                    <a:pt x="921" y="1038"/>
                  </a:lnTo>
                  <a:lnTo>
                    <a:pt x="967" y="1005"/>
                  </a:lnTo>
                  <a:lnTo>
                    <a:pt x="1008" y="965"/>
                  </a:lnTo>
                  <a:lnTo>
                    <a:pt x="1043" y="918"/>
                  </a:lnTo>
                  <a:lnTo>
                    <a:pt x="1070" y="866"/>
                  </a:lnTo>
                  <a:lnTo>
                    <a:pt x="1088" y="810"/>
                  </a:lnTo>
                  <a:lnTo>
                    <a:pt x="1095" y="752"/>
                  </a:lnTo>
                  <a:lnTo>
                    <a:pt x="991" y="752"/>
                  </a:lnTo>
                  <a:lnTo>
                    <a:pt x="991" y="704"/>
                  </a:lnTo>
                  <a:lnTo>
                    <a:pt x="1095" y="704"/>
                  </a:lnTo>
                  <a:lnTo>
                    <a:pt x="1088" y="644"/>
                  </a:lnTo>
                  <a:lnTo>
                    <a:pt x="1070" y="588"/>
                  </a:lnTo>
                  <a:lnTo>
                    <a:pt x="1043" y="535"/>
                  </a:lnTo>
                  <a:lnTo>
                    <a:pt x="1008" y="489"/>
                  </a:lnTo>
                  <a:lnTo>
                    <a:pt x="967" y="448"/>
                  </a:lnTo>
                  <a:lnTo>
                    <a:pt x="921" y="416"/>
                  </a:lnTo>
                  <a:lnTo>
                    <a:pt x="871" y="388"/>
                  </a:lnTo>
                  <a:lnTo>
                    <a:pt x="814" y="371"/>
                  </a:lnTo>
                  <a:lnTo>
                    <a:pt x="754" y="361"/>
                  </a:lnTo>
                  <a:lnTo>
                    <a:pt x="754" y="468"/>
                  </a:lnTo>
                  <a:lnTo>
                    <a:pt x="706" y="468"/>
                  </a:lnTo>
                  <a:lnTo>
                    <a:pt x="706" y="361"/>
                  </a:lnTo>
                  <a:close/>
                  <a:moveTo>
                    <a:pt x="754" y="205"/>
                  </a:moveTo>
                  <a:lnTo>
                    <a:pt x="754" y="313"/>
                  </a:lnTo>
                  <a:lnTo>
                    <a:pt x="814" y="321"/>
                  </a:lnTo>
                  <a:lnTo>
                    <a:pt x="872" y="336"/>
                  </a:lnTo>
                  <a:lnTo>
                    <a:pt x="927" y="361"/>
                  </a:lnTo>
                  <a:lnTo>
                    <a:pt x="977" y="392"/>
                  </a:lnTo>
                  <a:lnTo>
                    <a:pt x="1024" y="433"/>
                  </a:lnTo>
                  <a:lnTo>
                    <a:pt x="1064" y="479"/>
                  </a:lnTo>
                  <a:lnTo>
                    <a:pt x="1095" y="530"/>
                  </a:lnTo>
                  <a:lnTo>
                    <a:pt x="1121" y="584"/>
                  </a:lnTo>
                  <a:lnTo>
                    <a:pt x="1138" y="642"/>
                  </a:lnTo>
                  <a:lnTo>
                    <a:pt x="1146" y="704"/>
                  </a:lnTo>
                  <a:lnTo>
                    <a:pt x="1252" y="704"/>
                  </a:lnTo>
                  <a:lnTo>
                    <a:pt x="1243" y="624"/>
                  </a:lnTo>
                  <a:lnTo>
                    <a:pt x="1221" y="549"/>
                  </a:lnTo>
                  <a:lnTo>
                    <a:pt x="1190" y="479"/>
                  </a:lnTo>
                  <a:lnTo>
                    <a:pt x="1150" y="416"/>
                  </a:lnTo>
                  <a:lnTo>
                    <a:pt x="1099" y="358"/>
                  </a:lnTo>
                  <a:lnTo>
                    <a:pt x="1043" y="309"/>
                  </a:lnTo>
                  <a:lnTo>
                    <a:pt x="979" y="267"/>
                  </a:lnTo>
                  <a:lnTo>
                    <a:pt x="909" y="236"/>
                  </a:lnTo>
                  <a:lnTo>
                    <a:pt x="834" y="214"/>
                  </a:lnTo>
                  <a:lnTo>
                    <a:pt x="754" y="205"/>
                  </a:lnTo>
                  <a:close/>
                  <a:moveTo>
                    <a:pt x="706" y="205"/>
                  </a:moveTo>
                  <a:lnTo>
                    <a:pt x="632" y="214"/>
                  </a:lnTo>
                  <a:lnTo>
                    <a:pt x="562" y="232"/>
                  </a:lnTo>
                  <a:lnTo>
                    <a:pt x="498" y="257"/>
                  </a:lnTo>
                  <a:lnTo>
                    <a:pt x="438" y="292"/>
                  </a:lnTo>
                  <a:lnTo>
                    <a:pt x="384" y="332"/>
                  </a:lnTo>
                  <a:lnTo>
                    <a:pt x="335" y="381"/>
                  </a:lnTo>
                  <a:lnTo>
                    <a:pt x="293" y="435"/>
                  </a:lnTo>
                  <a:lnTo>
                    <a:pt x="258" y="495"/>
                  </a:lnTo>
                  <a:lnTo>
                    <a:pt x="233" y="561"/>
                  </a:lnTo>
                  <a:lnTo>
                    <a:pt x="215" y="630"/>
                  </a:lnTo>
                  <a:lnTo>
                    <a:pt x="207" y="704"/>
                  </a:lnTo>
                  <a:lnTo>
                    <a:pt x="314" y="704"/>
                  </a:lnTo>
                  <a:lnTo>
                    <a:pt x="324" y="634"/>
                  </a:lnTo>
                  <a:lnTo>
                    <a:pt x="345" y="568"/>
                  </a:lnTo>
                  <a:lnTo>
                    <a:pt x="374" y="510"/>
                  </a:lnTo>
                  <a:lnTo>
                    <a:pt x="413" y="456"/>
                  </a:lnTo>
                  <a:lnTo>
                    <a:pt x="459" y="410"/>
                  </a:lnTo>
                  <a:lnTo>
                    <a:pt x="512" y="371"/>
                  </a:lnTo>
                  <a:lnTo>
                    <a:pt x="572" y="342"/>
                  </a:lnTo>
                  <a:lnTo>
                    <a:pt x="636" y="323"/>
                  </a:lnTo>
                  <a:lnTo>
                    <a:pt x="706" y="313"/>
                  </a:lnTo>
                  <a:lnTo>
                    <a:pt x="706" y="205"/>
                  </a:lnTo>
                  <a:close/>
                  <a:moveTo>
                    <a:pt x="706" y="0"/>
                  </a:moveTo>
                  <a:lnTo>
                    <a:pt x="754" y="0"/>
                  </a:lnTo>
                  <a:lnTo>
                    <a:pt x="754" y="156"/>
                  </a:lnTo>
                  <a:lnTo>
                    <a:pt x="826" y="164"/>
                  </a:lnTo>
                  <a:lnTo>
                    <a:pt x="894" y="180"/>
                  </a:lnTo>
                  <a:lnTo>
                    <a:pt x="960" y="205"/>
                  </a:lnTo>
                  <a:lnTo>
                    <a:pt x="1022" y="236"/>
                  </a:lnTo>
                  <a:lnTo>
                    <a:pt x="1080" y="276"/>
                  </a:lnTo>
                  <a:lnTo>
                    <a:pt x="1134" y="323"/>
                  </a:lnTo>
                  <a:lnTo>
                    <a:pt x="1183" y="377"/>
                  </a:lnTo>
                  <a:lnTo>
                    <a:pt x="1221" y="435"/>
                  </a:lnTo>
                  <a:lnTo>
                    <a:pt x="1254" y="497"/>
                  </a:lnTo>
                  <a:lnTo>
                    <a:pt x="1280" y="562"/>
                  </a:lnTo>
                  <a:lnTo>
                    <a:pt x="1295" y="632"/>
                  </a:lnTo>
                  <a:lnTo>
                    <a:pt x="1303" y="704"/>
                  </a:lnTo>
                  <a:lnTo>
                    <a:pt x="1460" y="704"/>
                  </a:lnTo>
                  <a:lnTo>
                    <a:pt x="1460" y="752"/>
                  </a:lnTo>
                  <a:lnTo>
                    <a:pt x="1303" y="752"/>
                  </a:lnTo>
                  <a:lnTo>
                    <a:pt x="1295" y="822"/>
                  </a:lnTo>
                  <a:lnTo>
                    <a:pt x="1280" y="889"/>
                  </a:lnTo>
                  <a:lnTo>
                    <a:pt x="1254" y="955"/>
                  </a:lnTo>
                  <a:lnTo>
                    <a:pt x="1221" y="1019"/>
                  </a:lnTo>
                  <a:lnTo>
                    <a:pt x="1183" y="1077"/>
                  </a:lnTo>
                  <a:lnTo>
                    <a:pt x="1134" y="1131"/>
                  </a:lnTo>
                  <a:lnTo>
                    <a:pt x="1080" y="1177"/>
                  </a:lnTo>
                  <a:lnTo>
                    <a:pt x="1022" y="1218"/>
                  </a:lnTo>
                  <a:lnTo>
                    <a:pt x="960" y="1249"/>
                  </a:lnTo>
                  <a:lnTo>
                    <a:pt x="894" y="1274"/>
                  </a:lnTo>
                  <a:lnTo>
                    <a:pt x="826" y="1290"/>
                  </a:lnTo>
                  <a:lnTo>
                    <a:pt x="754" y="1297"/>
                  </a:lnTo>
                  <a:lnTo>
                    <a:pt x="754" y="1454"/>
                  </a:lnTo>
                  <a:lnTo>
                    <a:pt x="706" y="1454"/>
                  </a:lnTo>
                  <a:lnTo>
                    <a:pt x="706" y="1297"/>
                  </a:lnTo>
                  <a:lnTo>
                    <a:pt x="634" y="1290"/>
                  </a:lnTo>
                  <a:lnTo>
                    <a:pt x="566" y="1274"/>
                  </a:lnTo>
                  <a:lnTo>
                    <a:pt x="498" y="1249"/>
                  </a:lnTo>
                  <a:lnTo>
                    <a:pt x="436" y="1218"/>
                  </a:lnTo>
                  <a:lnTo>
                    <a:pt x="378" y="1177"/>
                  </a:lnTo>
                  <a:lnTo>
                    <a:pt x="324" y="1131"/>
                  </a:lnTo>
                  <a:lnTo>
                    <a:pt x="277" y="1077"/>
                  </a:lnTo>
                  <a:lnTo>
                    <a:pt x="237" y="1019"/>
                  </a:lnTo>
                  <a:lnTo>
                    <a:pt x="206" y="957"/>
                  </a:lnTo>
                  <a:lnTo>
                    <a:pt x="180" y="891"/>
                  </a:lnTo>
                  <a:lnTo>
                    <a:pt x="165" y="822"/>
                  </a:lnTo>
                  <a:lnTo>
                    <a:pt x="159" y="752"/>
                  </a:lnTo>
                  <a:lnTo>
                    <a:pt x="0" y="752"/>
                  </a:lnTo>
                  <a:lnTo>
                    <a:pt x="0" y="704"/>
                  </a:lnTo>
                  <a:lnTo>
                    <a:pt x="159" y="704"/>
                  </a:lnTo>
                  <a:lnTo>
                    <a:pt x="165" y="632"/>
                  </a:lnTo>
                  <a:lnTo>
                    <a:pt x="182" y="562"/>
                  </a:lnTo>
                  <a:lnTo>
                    <a:pt x="206" y="497"/>
                  </a:lnTo>
                  <a:lnTo>
                    <a:pt x="238" y="435"/>
                  </a:lnTo>
                  <a:lnTo>
                    <a:pt x="277" y="377"/>
                  </a:lnTo>
                  <a:lnTo>
                    <a:pt x="324" y="323"/>
                  </a:lnTo>
                  <a:lnTo>
                    <a:pt x="378" y="274"/>
                  </a:lnTo>
                  <a:lnTo>
                    <a:pt x="436" y="236"/>
                  </a:lnTo>
                  <a:lnTo>
                    <a:pt x="498" y="203"/>
                  </a:lnTo>
                  <a:lnTo>
                    <a:pt x="566" y="180"/>
                  </a:lnTo>
                  <a:lnTo>
                    <a:pt x="634" y="164"/>
                  </a:lnTo>
                  <a:lnTo>
                    <a:pt x="706" y="156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852469" y="4108181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Study Note Options.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12770" y="2610859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/ Think / Highlight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60935" y="2535912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Predicting Questions from Text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72515" y="3998081"/>
            <a:ext cx="107865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and Analyzing Articles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0" y="5954055"/>
            <a:ext cx="503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Sophia </a:t>
            </a:r>
            <a:r>
              <a:rPr lang="en-US" sz="1600" dirty="0" err="1" smtClean="0"/>
              <a:t>Marku</a:t>
            </a:r>
            <a:r>
              <a:rPr lang="en-US" sz="1600" dirty="0" smtClean="0"/>
              <a:t> and Stephanie Putman, </a:t>
            </a:r>
          </a:p>
          <a:p>
            <a:r>
              <a:rPr lang="en-US" sz="1600" dirty="0" smtClean="0"/>
              <a:t>Onondaga Community College</a:t>
            </a:r>
          </a:p>
          <a:p>
            <a:r>
              <a:rPr lang="en-US" sz="1400" dirty="0" smtClean="0"/>
              <a:t>Presented at the Teaching Professor Conference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52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BCC1"/>
            </a:gs>
            <a:gs pos="100000">
              <a:srgbClr val="80879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29389" y="555512"/>
            <a:ext cx="9930046" cy="4854688"/>
            <a:chOff x="1808163" y="1333500"/>
            <a:chExt cx="8572500" cy="4191000"/>
          </a:xfrm>
          <a:solidFill>
            <a:schemeClr val="tx1">
              <a:alpha val="8000"/>
            </a:schemeClr>
          </a:solidFill>
        </p:grpSpPr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843713" y="4202113"/>
              <a:ext cx="3232150" cy="1068388"/>
            </a:xfrm>
            <a:custGeom>
              <a:avLst/>
              <a:gdLst>
                <a:gd name="T0" fmla="*/ 1973 w 2036"/>
                <a:gd name="T1" fmla="*/ 560 h 673"/>
                <a:gd name="T2" fmla="*/ 1932 w 2036"/>
                <a:gd name="T3" fmla="*/ 614 h 673"/>
                <a:gd name="T4" fmla="*/ 1883 w 2036"/>
                <a:gd name="T5" fmla="*/ 655 h 673"/>
                <a:gd name="T6" fmla="*/ 1886 w 2036"/>
                <a:gd name="T7" fmla="*/ 615 h 673"/>
                <a:gd name="T8" fmla="*/ 1943 w 2036"/>
                <a:gd name="T9" fmla="*/ 550 h 673"/>
                <a:gd name="T10" fmla="*/ 1580 w 2036"/>
                <a:gd name="T11" fmla="*/ 574 h 673"/>
                <a:gd name="T12" fmla="*/ 1532 w 2036"/>
                <a:gd name="T13" fmla="*/ 573 h 673"/>
                <a:gd name="T14" fmla="*/ 1583 w 2036"/>
                <a:gd name="T15" fmla="*/ 550 h 673"/>
                <a:gd name="T16" fmla="*/ 1964 w 2036"/>
                <a:gd name="T17" fmla="*/ 450 h 673"/>
                <a:gd name="T18" fmla="*/ 1996 w 2036"/>
                <a:gd name="T19" fmla="*/ 479 h 673"/>
                <a:gd name="T20" fmla="*/ 2036 w 2036"/>
                <a:gd name="T21" fmla="*/ 509 h 673"/>
                <a:gd name="T22" fmla="*/ 1999 w 2036"/>
                <a:gd name="T23" fmla="*/ 560 h 673"/>
                <a:gd name="T24" fmla="*/ 1960 w 2036"/>
                <a:gd name="T25" fmla="*/ 463 h 673"/>
                <a:gd name="T26" fmla="*/ 1863 w 2036"/>
                <a:gd name="T27" fmla="*/ 239 h 673"/>
                <a:gd name="T28" fmla="*/ 89 w 2036"/>
                <a:gd name="T29" fmla="*/ 92 h 673"/>
                <a:gd name="T30" fmla="*/ 97 w 2036"/>
                <a:gd name="T31" fmla="*/ 177 h 673"/>
                <a:gd name="T32" fmla="*/ 67 w 2036"/>
                <a:gd name="T33" fmla="*/ 262 h 673"/>
                <a:gd name="T34" fmla="*/ 7 w 2036"/>
                <a:gd name="T35" fmla="*/ 278 h 673"/>
                <a:gd name="T36" fmla="*/ 17 w 2036"/>
                <a:gd name="T37" fmla="*/ 200 h 673"/>
                <a:gd name="T38" fmla="*/ 62 w 2036"/>
                <a:gd name="T39" fmla="*/ 132 h 673"/>
                <a:gd name="T40" fmla="*/ 1320 w 2036"/>
                <a:gd name="T41" fmla="*/ 80 h 673"/>
                <a:gd name="T42" fmla="*/ 1374 w 2036"/>
                <a:gd name="T43" fmla="*/ 82 h 673"/>
                <a:gd name="T44" fmla="*/ 1398 w 2036"/>
                <a:gd name="T45" fmla="*/ 116 h 673"/>
                <a:gd name="T46" fmla="*/ 1444 w 2036"/>
                <a:gd name="T47" fmla="*/ 162 h 673"/>
                <a:gd name="T48" fmla="*/ 1480 w 2036"/>
                <a:gd name="T49" fmla="*/ 111 h 673"/>
                <a:gd name="T50" fmla="*/ 1506 w 2036"/>
                <a:gd name="T51" fmla="*/ 95 h 673"/>
                <a:gd name="T52" fmla="*/ 1537 w 2036"/>
                <a:gd name="T53" fmla="*/ 144 h 673"/>
                <a:gd name="T54" fmla="*/ 1578 w 2036"/>
                <a:gd name="T55" fmla="*/ 209 h 673"/>
                <a:gd name="T56" fmla="*/ 1626 w 2036"/>
                <a:gd name="T57" fmla="*/ 263 h 673"/>
                <a:gd name="T58" fmla="*/ 1658 w 2036"/>
                <a:gd name="T59" fmla="*/ 334 h 673"/>
                <a:gd name="T60" fmla="*/ 1640 w 2036"/>
                <a:gd name="T61" fmla="*/ 412 h 673"/>
                <a:gd name="T62" fmla="*/ 1614 w 2036"/>
                <a:gd name="T63" fmla="*/ 478 h 673"/>
                <a:gd name="T64" fmla="*/ 1539 w 2036"/>
                <a:gd name="T65" fmla="*/ 519 h 673"/>
                <a:gd name="T66" fmla="*/ 1467 w 2036"/>
                <a:gd name="T67" fmla="*/ 506 h 673"/>
                <a:gd name="T68" fmla="*/ 1432 w 2036"/>
                <a:gd name="T69" fmla="*/ 468 h 673"/>
                <a:gd name="T70" fmla="*/ 1426 w 2036"/>
                <a:gd name="T71" fmla="*/ 422 h 673"/>
                <a:gd name="T72" fmla="*/ 1385 w 2036"/>
                <a:gd name="T73" fmla="*/ 430 h 673"/>
                <a:gd name="T74" fmla="*/ 1313 w 2036"/>
                <a:gd name="T75" fmla="*/ 391 h 673"/>
                <a:gd name="T76" fmla="*/ 1239 w 2036"/>
                <a:gd name="T77" fmla="*/ 409 h 673"/>
                <a:gd name="T78" fmla="*/ 1156 w 2036"/>
                <a:gd name="T79" fmla="*/ 435 h 673"/>
                <a:gd name="T80" fmla="*/ 1090 w 2036"/>
                <a:gd name="T81" fmla="*/ 442 h 673"/>
                <a:gd name="T82" fmla="*/ 1082 w 2036"/>
                <a:gd name="T83" fmla="*/ 370 h 673"/>
                <a:gd name="T84" fmla="*/ 1058 w 2036"/>
                <a:gd name="T85" fmla="*/ 299 h 673"/>
                <a:gd name="T86" fmla="*/ 1061 w 2036"/>
                <a:gd name="T87" fmla="*/ 247 h 673"/>
                <a:gd name="T88" fmla="*/ 1112 w 2036"/>
                <a:gd name="T89" fmla="*/ 218 h 673"/>
                <a:gd name="T90" fmla="*/ 1180 w 2036"/>
                <a:gd name="T91" fmla="*/ 190 h 673"/>
                <a:gd name="T92" fmla="*/ 1215 w 2036"/>
                <a:gd name="T93" fmla="*/ 152 h 673"/>
                <a:gd name="T94" fmla="*/ 1274 w 2036"/>
                <a:gd name="T95" fmla="*/ 119 h 673"/>
                <a:gd name="T96" fmla="*/ 1324 w 2036"/>
                <a:gd name="T97" fmla="*/ 93 h 673"/>
                <a:gd name="T98" fmla="*/ 1210 w 2036"/>
                <a:gd name="T99" fmla="*/ 72 h 673"/>
                <a:gd name="T100" fmla="*/ 1154 w 2036"/>
                <a:gd name="T101" fmla="*/ 44 h 673"/>
                <a:gd name="T102" fmla="*/ 1257 w 2036"/>
                <a:gd name="T103" fmla="*/ 28 h 673"/>
                <a:gd name="T104" fmla="*/ 1220 w 2036"/>
                <a:gd name="T105" fmla="*/ 59 h 673"/>
                <a:gd name="T106" fmla="*/ 1241 w 2036"/>
                <a:gd name="T107" fmla="*/ 34 h 673"/>
                <a:gd name="T108" fmla="*/ 1185 w 2036"/>
                <a:gd name="T109" fmla="*/ 38 h 673"/>
                <a:gd name="T110" fmla="*/ 1198 w 2036"/>
                <a:gd name="T111" fmla="*/ 29 h 673"/>
                <a:gd name="T112" fmla="*/ 1130 w 2036"/>
                <a:gd name="T113" fmla="*/ 33 h 673"/>
                <a:gd name="T114" fmla="*/ 1257 w 2036"/>
                <a:gd name="T115" fmla="*/ 23 h 673"/>
                <a:gd name="T116" fmla="*/ 1020 w 2036"/>
                <a:gd name="T117" fmla="*/ 0 h 673"/>
                <a:gd name="T118" fmla="*/ 1081 w 2036"/>
                <a:gd name="T119" fmla="*/ 23 h 673"/>
                <a:gd name="T120" fmla="*/ 1046 w 2036"/>
                <a:gd name="T121" fmla="*/ 28 h 673"/>
                <a:gd name="T122" fmla="*/ 977 w 2036"/>
                <a:gd name="T123" fmla="*/ 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673">
                  <a:moveTo>
                    <a:pt x="1883" y="666"/>
                  </a:moveTo>
                  <a:lnTo>
                    <a:pt x="1883" y="668"/>
                  </a:lnTo>
                  <a:lnTo>
                    <a:pt x="1883" y="669"/>
                  </a:lnTo>
                  <a:lnTo>
                    <a:pt x="1883" y="673"/>
                  </a:lnTo>
                  <a:lnTo>
                    <a:pt x="1870" y="673"/>
                  </a:lnTo>
                  <a:lnTo>
                    <a:pt x="1870" y="673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3" y="671"/>
                  </a:lnTo>
                  <a:lnTo>
                    <a:pt x="1874" y="671"/>
                  </a:lnTo>
                  <a:lnTo>
                    <a:pt x="1874" y="669"/>
                  </a:lnTo>
                  <a:lnTo>
                    <a:pt x="1874" y="668"/>
                  </a:lnTo>
                  <a:lnTo>
                    <a:pt x="1876" y="668"/>
                  </a:lnTo>
                  <a:lnTo>
                    <a:pt x="1876" y="668"/>
                  </a:lnTo>
                  <a:lnTo>
                    <a:pt x="1879" y="668"/>
                  </a:lnTo>
                  <a:lnTo>
                    <a:pt x="1881" y="668"/>
                  </a:lnTo>
                  <a:lnTo>
                    <a:pt x="1883" y="666"/>
                  </a:lnTo>
                  <a:close/>
                  <a:moveTo>
                    <a:pt x="1948" y="550"/>
                  </a:moveTo>
                  <a:lnTo>
                    <a:pt x="1950" y="550"/>
                  </a:lnTo>
                  <a:lnTo>
                    <a:pt x="1953" y="551"/>
                  </a:lnTo>
                  <a:lnTo>
                    <a:pt x="1955" y="551"/>
                  </a:lnTo>
                  <a:lnTo>
                    <a:pt x="1956" y="553"/>
                  </a:lnTo>
                  <a:lnTo>
                    <a:pt x="1958" y="556"/>
                  </a:lnTo>
                  <a:lnTo>
                    <a:pt x="1958" y="558"/>
                  </a:lnTo>
                  <a:lnTo>
                    <a:pt x="1958" y="558"/>
                  </a:lnTo>
                  <a:lnTo>
                    <a:pt x="1958" y="560"/>
                  </a:lnTo>
                  <a:lnTo>
                    <a:pt x="1960" y="560"/>
                  </a:lnTo>
                  <a:lnTo>
                    <a:pt x="1963" y="560"/>
                  </a:lnTo>
                  <a:lnTo>
                    <a:pt x="1964" y="560"/>
                  </a:lnTo>
                  <a:lnTo>
                    <a:pt x="1969" y="560"/>
                  </a:lnTo>
                  <a:lnTo>
                    <a:pt x="1973" y="560"/>
                  </a:lnTo>
                  <a:lnTo>
                    <a:pt x="1973" y="569"/>
                  </a:lnTo>
                  <a:lnTo>
                    <a:pt x="1973" y="571"/>
                  </a:lnTo>
                  <a:lnTo>
                    <a:pt x="1973" y="571"/>
                  </a:lnTo>
                  <a:lnTo>
                    <a:pt x="1971" y="573"/>
                  </a:lnTo>
                  <a:lnTo>
                    <a:pt x="1971" y="576"/>
                  </a:lnTo>
                  <a:lnTo>
                    <a:pt x="1971" y="578"/>
                  </a:lnTo>
                  <a:lnTo>
                    <a:pt x="1971" y="579"/>
                  </a:lnTo>
                  <a:lnTo>
                    <a:pt x="1971" y="581"/>
                  </a:lnTo>
                  <a:lnTo>
                    <a:pt x="1968" y="583"/>
                  </a:lnTo>
                  <a:lnTo>
                    <a:pt x="1968" y="583"/>
                  </a:lnTo>
                  <a:lnTo>
                    <a:pt x="1968" y="584"/>
                  </a:lnTo>
                  <a:lnTo>
                    <a:pt x="1966" y="586"/>
                  </a:lnTo>
                  <a:lnTo>
                    <a:pt x="1963" y="586"/>
                  </a:lnTo>
                  <a:lnTo>
                    <a:pt x="1960" y="587"/>
                  </a:lnTo>
                  <a:lnTo>
                    <a:pt x="1956" y="591"/>
                  </a:lnTo>
                  <a:lnTo>
                    <a:pt x="1955" y="594"/>
                  </a:lnTo>
                  <a:lnTo>
                    <a:pt x="1953" y="596"/>
                  </a:lnTo>
                  <a:lnTo>
                    <a:pt x="1953" y="599"/>
                  </a:lnTo>
                  <a:lnTo>
                    <a:pt x="1953" y="601"/>
                  </a:lnTo>
                  <a:lnTo>
                    <a:pt x="1955" y="602"/>
                  </a:lnTo>
                  <a:lnTo>
                    <a:pt x="1956" y="602"/>
                  </a:lnTo>
                  <a:lnTo>
                    <a:pt x="1958" y="605"/>
                  </a:lnTo>
                  <a:lnTo>
                    <a:pt x="1956" y="607"/>
                  </a:lnTo>
                  <a:lnTo>
                    <a:pt x="1955" y="607"/>
                  </a:lnTo>
                  <a:lnTo>
                    <a:pt x="1950" y="607"/>
                  </a:lnTo>
                  <a:lnTo>
                    <a:pt x="1945" y="607"/>
                  </a:lnTo>
                  <a:lnTo>
                    <a:pt x="1942" y="607"/>
                  </a:lnTo>
                  <a:lnTo>
                    <a:pt x="1938" y="607"/>
                  </a:lnTo>
                  <a:lnTo>
                    <a:pt x="1935" y="610"/>
                  </a:lnTo>
                  <a:lnTo>
                    <a:pt x="1933" y="610"/>
                  </a:lnTo>
                  <a:lnTo>
                    <a:pt x="1932" y="612"/>
                  </a:lnTo>
                  <a:lnTo>
                    <a:pt x="1932" y="614"/>
                  </a:lnTo>
                  <a:lnTo>
                    <a:pt x="1932" y="615"/>
                  </a:lnTo>
                  <a:lnTo>
                    <a:pt x="1930" y="617"/>
                  </a:lnTo>
                  <a:lnTo>
                    <a:pt x="1930" y="619"/>
                  </a:lnTo>
                  <a:lnTo>
                    <a:pt x="1928" y="625"/>
                  </a:lnTo>
                  <a:lnTo>
                    <a:pt x="1928" y="628"/>
                  </a:lnTo>
                  <a:lnTo>
                    <a:pt x="1927" y="632"/>
                  </a:lnTo>
                  <a:lnTo>
                    <a:pt x="1925" y="633"/>
                  </a:lnTo>
                  <a:lnTo>
                    <a:pt x="1924" y="635"/>
                  </a:lnTo>
                  <a:lnTo>
                    <a:pt x="1922" y="637"/>
                  </a:lnTo>
                  <a:lnTo>
                    <a:pt x="1919" y="638"/>
                  </a:lnTo>
                  <a:lnTo>
                    <a:pt x="1917" y="640"/>
                  </a:lnTo>
                  <a:lnTo>
                    <a:pt x="1915" y="642"/>
                  </a:lnTo>
                  <a:lnTo>
                    <a:pt x="1915" y="643"/>
                  </a:lnTo>
                  <a:lnTo>
                    <a:pt x="1914" y="646"/>
                  </a:lnTo>
                  <a:lnTo>
                    <a:pt x="1914" y="651"/>
                  </a:lnTo>
                  <a:lnTo>
                    <a:pt x="1910" y="651"/>
                  </a:lnTo>
                  <a:lnTo>
                    <a:pt x="1907" y="651"/>
                  </a:lnTo>
                  <a:lnTo>
                    <a:pt x="1904" y="651"/>
                  </a:lnTo>
                  <a:lnTo>
                    <a:pt x="1902" y="653"/>
                  </a:lnTo>
                  <a:lnTo>
                    <a:pt x="1901" y="655"/>
                  </a:lnTo>
                  <a:lnTo>
                    <a:pt x="1901" y="655"/>
                  </a:lnTo>
                  <a:lnTo>
                    <a:pt x="1901" y="656"/>
                  </a:lnTo>
                  <a:lnTo>
                    <a:pt x="1899" y="658"/>
                  </a:lnTo>
                  <a:lnTo>
                    <a:pt x="1897" y="658"/>
                  </a:lnTo>
                  <a:lnTo>
                    <a:pt x="1896" y="658"/>
                  </a:lnTo>
                  <a:lnTo>
                    <a:pt x="1896" y="660"/>
                  </a:lnTo>
                  <a:lnTo>
                    <a:pt x="1894" y="660"/>
                  </a:lnTo>
                  <a:lnTo>
                    <a:pt x="1892" y="660"/>
                  </a:lnTo>
                  <a:lnTo>
                    <a:pt x="1888" y="660"/>
                  </a:lnTo>
                  <a:lnTo>
                    <a:pt x="1884" y="658"/>
                  </a:lnTo>
                  <a:lnTo>
                    <a:pt x="1884" y="656"/>
                  </a:lnTo>
                  <a:lnTo>
                    <a:pt x="1883" y="655"/>
                  </a:lnTo>
                  <a:lnTo>
                    <a:pt x="1881" y="653"/>
                  </a:lnTo>
                  <a:lnTo>
                    <a:pt x="1879" y="653"/>
                  </a:lnTo>
                  <a:lnTo>
                    <a:pt x="1876" y="651"/>
                  </a:lnTo>
                  <a:lnTo>
                    <a:pt x="1873" y="651"/>
                  </a:lnTo>
                  <a:lnTo>
                    <a:pt x="1870" y="651"/>
                  </a:lnTo>
                  <a:lnTo>
                    <a:pt x="1866" y="651"/>
                  </a:lnTo>
                  <a:lnTo>
                    <a:pt x="1863" y="651"/>
                  </a:lnTo>
                  <a:lnTo>
                    <a:pt x="1861" y="651"/>
                  </a:lnTo>
                  <a:lnTo>
                    <a:pt x="1860" y="650"/>
                  </a:lnTo>
                  <a:lnTo>
                    <a:pt x="1858" y="648"/>
                  </a:lnTo>
                  <a:lnTo>
                    <a:pt x="1856" y="646"/>
                  </a:lnTo>
                  <a:lnTo>
                    <a:pt x="1856" y="645"/>
                  </a:lnTo>
                  <a:lnTo>
                    <a:pt x="1856" y="643"/>
                  </a:lnTo>
                  <a:lnTo>
                    <a:pt x="1858" y="643"/>
                  </a:lnTo>
                  <a:lnTo>
                    <a:pt x="1858" y="642"/>
                  </a:lnTo>
                  <a:lnTo>
                    <a:pt x="1860" y="638"/>
                  </a:lnTo>
                  <a:lnTo>
                    <a:pt x="1860" y="635"/>
                  </a:lnTo>
                  <a:lnTo>
                    <a:pt x="1863" y="635"/>
                  </a:lnTo>
                  <a:lnTo>
                    <a:pt x="1865" y="635"/>
                  </a:lnTo>
                  <a:lnTo>
                    <a:pt x="1865" y="635"/>
                  </a:lnTo>
                  <a:lnTo>
                    <a:pt x="1866" y="633"/>
                  </a:lnTo>
                  <a:lnTo>
                    <a:pt x="1868" y="632"/>
                  </a:lnTo>
                  <a:lnTo>
                    <a:pt x="1871" y="630"/>
                  </a:lnTo>
                  <a:lnTo>
                    <a:pt x="1873" y="628"/>
                  </a:lnTo>
                  <a:lnTo>
                    <a:pt x="1874" y="628"/>
                  </a:lnTo>
                  <a:lnTo>
                    <a:pt x="1876" y="625"/>
                  </a:lnTo>
                  <a:lnTo>
                    <a:pt x="1878" y="622"/>
                  </a:lnTo>
                  <a:lnTo>
                    <a:pt x="1879" y="620"/>
                  </a:lnTo>
                  <a:lnTo>
                    <a:pt x="1879" y="619"/>
                  </a:lnTo>
                  <a:lnTo>
                    <a:pt x="1881" y="617"/>
                  </a:lnTo>
                  <a:lnTo>
                    <a:pt x="1884" y="617"/>
                  </a:lnTo>
                  <a:lnTo>
                    <a:pt x="1886" y="615"/>
                  </a:lnTo>
                  <a:lnTo>
                    <a:pt x="1888" y="615"/>
                  </a:lnTo>
                  <a:lnTo>
                    <a:pt x="1889" y="615"/>
                  </a:lnTo>
                  <a:lnTo>
                    <a:pt x="1891" y="614"/>
                  </a:lnTo>
                  <a:lnTo>
                    <a:pt x="1892" y="612"/>
                  </a:lnTo>
                  <a:lnTo>
                    <a:pt x="1896" y="610"/>
                  </a:lnTo>
                  <a:lnTo>
                    <a:pt x="1896" y="609"/>
                  </a:lnTo>
                  <a:lnTo>
                    <a:pt x="1897" y="607"/>
                  </a:lnTo>
                  <a:lnTo>
                    <a:pt x="1899" y="605"/>
                  </a:lnTo>
                  <a:lnTo>
                    <a:pt x="1901" y="605"/>
                  </a:lnTo>
                  <a:lnTo>
                    <a:pt x="1904" y="604"/>
                  </a:lnTo>
                  <a:lnTo>
                    <a:pt x="1906" y="602"/>
                  </a:lnTo>
                  <a:lnTo>
                    <a:pt x="1909" y="601"/>
                  </a:lnTo>
                  <a:lnTo>
                    <a:pt x="1910" y="599"/>
                  </a:lnTo>
                  <a:lnTo>
                    <a:pt x="1914" y="597"/>
                  </a:lnTo>
                  <a:lnTo>
                    <a:pt x="1917" y="596"/>
                  </a:lnTo>
                  <a:lnTo>
                    <a:pt x="1920" y="594"/>
                  </a:lnTo>
                  <a:lnTo>
                    <a:pt x="1924" y="591"/>
                  </a:lnTo>
                  <a:lnTo>
                    <a:pt x="1925" y="589"/>
                  </a:lnTo>
                  <a:lnTo>
                    <a:pt x="1927" y="587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7" y="579"/>
                  </a:lnTo>
                  <a:lnTo>
                    <a:pt x="1927" y="576"/>
                  </a:lnTo>
                  <a:lnTo>
                    <a:pt x="1927" y="574"/>
                  </a:lnTo>
                  <a:lnTo>
                    <a:pt x="1927" y="573"/>
                  </a:lnTo>
                  <a:lnTo>
                    <a:pt x="1928" y="571"/>
                  </a:lnTo>
                  <a:lnTo>
                    <a:pt x="1930" y="569"/>
                  </a:lnTo>
                  <a:lnTo>
                    <a:pt x="1932" y="569"/>
                  </a:lnTo>
                  <a:lnTo>
                    <a:pt x="1933" y="568"/>
                  </a:lnTo>
                  <a:lnTo>
                    <a:pt x="1940" y="565"/>
                  </a:lnTo>
                  <a:lnTo>
                    <a:pt x="1940" y="550"/>
                  </a:lnTo>
                  <a:lnTo>
                    <a:pt x="1943" y="550"/>
                  </a:lnTo>
                  <a:lnTo>
                    <a:pt x="1948" y="550"/>
                  </a:lnTo>
                  <a:close/>
                  <a:moveTo>
                    <a:pt x="1539" y="548"/>
                  </a:moveTo>
                  <a:lnTo>
                    <a:pt x="1541" y="548"/>
                  </a:lnTo>
                  <a:lnTo>
                    <a:pt x="1542" y="550"/>
                  </a:lnTo>
                  <a:lnTo>
                    <a:pt x="1544" y="551"/>
                  </a:lnTo>
                  <a:lnTo>
                    <a:pt x="1545" y="553"/>
                  </a:lnTo>
                  <a:lnTo>
                    <a:pt x="1545" y="555"/>
                  </a:lnTo>
                  <a:lnTo>
                    <a:pt x="1547" y="556"/>
                  </a:lnTo>
                  <a:lnTo>
                    <a:pt x="1549" y="556"/>
                  </a:lnTo>
                  <a:lnTo>
                    <a:pt x="1550" y="558"/>
                  </a:lnTo>
                  <a:lnTo>
                    <a:pt x="1550" y="560"/>
                  </a:lnTo>
                  <a:lnTo>
                    <a:pt x="1552" y="560"/>
                  </a:lnTo>
                  <a:lnTo>
                    <a:pt x="1554" y="561"/>
                  </a:lnTo>
                  <a:lnTo>
                    <a:pt x="1555" y="561"/>
                  </a:lnTo>
                  <a:lnTo>
                    <a:pt x="1557" y="560"/>
                  </a:lnTo>
                  <a:lnTo>
                    <a:pt x="1559" y="560"/>
                  </a:lnTo>
                  <a:lnTo>
                    <a:pt x="1560" y="560"/>
                  </a:lnTo>
                  <a:lnTo>
                    <a:pt x="1562" y="560"/>
                  </a:lnTo>
                  <a:lnTo>
                    <a:pt x="1563" y="558"/>
                  </a:lnTo>
                  <a:lnTo>
                    <a:pt x="1565" y="558"/>
                  </a:lnTo>
                  <a:lnTo>
                    <a:pt x="1583" y="558"/>
                  </a:lnTo>
                  <a:lnTo>
                    <a:pt x="1583" y="560"/>
                  </a:lnTo>
                  <a:lnTo>
                    <a:pt x="1583" y="561"/>
                  </a:lnTo>
                  <a:lnTo>
                    <a:pt x="1583" y="563"/>
                  </a:lnTo>
                  <a:lnTo>
                    <a:pt x="1583" y="565"/>
                  </a:lnTo>
                  <a:lnTo>
                    <a:pt x="1583" y="566"/>
                  </a:lnTo>
                  <a:lnTo>
                    <a:pt x="1583" y="568"/>
                  </a:lnTo>
                  <a:lnTo>
                    <a:pt x="1583" y="569"/>
                  </a:lnTo>
                  <a:lnTo>
                    <a:pt x="1583" y="571"/>
                  </a:lnTo>
                  <a:lnTo>
                    <a:pt x="1583" y="571"/>
                  </a:lnTo>
                  <a:lnTo>
                    <a:pt x="1581" y="573"/>
                  </a:lnTo>
                  <a:lnTo>
                    <a:pt x="1580" y="574"/>
                  </a:lnTo>
                  <a:lnTo>
                    <a:pt x="1580" y="574"/>
                  </a:lnTo>
                  <a:lnTo>
                    <a:pt x="1578" y="574"/>
                  </a:lnTo>
                  <a:lnTo>
                    <a:pt x="1578" y="574"/>
                  </a:lnTo>
                  <a:lnTo>
                    <a:pt x="1577" y="576"/>
                  </a:lnTo>
                  <a:lnTo>
                    <a:pt x="1577" y="578"/>
                  </a:lnTo>
                  <a:lnTo>
                    <a:pt x="1577" y="579"/>
                  </a:lnTo>
                  <a:lnTo>
                    <a:pt x="1578" y="581"/>
                  </a:lnTo>
                  <a:lnTo>
                    <a:pt x="1578" y="584"/>
                  </a:lnTo>
                  <a:lnTo>
                    <a:pt x="1578" y="592"/>
                  </a:lnTo>
                  <a:lnTo>
                    <a:pt x="1565" y="592"/>
                  </a:lnTo>
                  <a:lnTo>
                    <a:pt x="1565" y="592"/>
                  </a:lnTo>
                  <a:lnTo>
                    <a:pt x="1565" y="594"/>
                  </a:lnTo>
                  <a:lnTo>
                    <a:pt x="1565" y="597"/>
                  </a:lnTo>
                  <a:lnTo>
                    <a:pt x="1565" y="599"/>
                  </a:lnTo>
                  <a:lnTo>
                    <a:pt x="1565" y="602"/>
                  </a:lnTo>
                  <a:lnTo>
                    <a:pt x="1559" y="602"/>
                  </a:lnTo>
                  <a:lnTo>
                    <a:pt x="1555" y="602"/>
                  </a:lnTo>
                  <a:lnTo>
                    <a:pt x="1555" y="602"/>
                  </a:lnTo>
                  <a:lnTo>
                    <a:pt x="1554" y="599"/>
                  </a:lnTo>
                  <a:lnTo>
                    <a:pt x="1552" y="596"/>
                  </a:lnTo>
                  <a:lnTo>
                    <a:pt x="1549" y="592"/>
                  </a:lnTo>
                  <a:lnTo>
                    <a:pt x="1547" y="589"/>
                  </a:lnTo>
                  <a:lnTo>
                    <a:pt x="1545" y="587"/>
                  </a:lnTo>
                  <a:lnTo>
                    <a:pt x="1544" y="586"/>
                  </a:lnTo>
                  <a:lnTo>
                    <a:pt x="1544" y="584"/>
                  </a:lnTo>
                  <a:lnTo>
                    <a:pt x="1544" y="583"/>
                  </a:lnTo>
                  <a:lnTo>
                    <a:pt x="1541" y="579"/>
                  </a:lnTo>
                  <a:lnTo>
                    <a:pt x="1539" y="578"/>
                  </a:lnTo>
                  <a:lnTo>
                    <a:pt x="1537" y="576"/>
                  </a:lnTo>
                  <a:lnTo>
                    <a:pt x="1536" y="576"/>
                  </a:lnTo>
                  <a:lnTo>
                    <a:pt x="1534" y="574"/>
                  </a:lnTo>
                  <a:lnTo>
                    <a:pt x="1532" y="573"/>
                  </a:lnTo>
                  <a:lnTo>
                    <a:pt x="1531" y="571"/>
                  </a:lnTo>
                  <a:lnTo>
                    <a:pt x="1531" y="569"/>
                  </a:lnTo>
                  <a:lnTo>
                    <a:pt x="1531" y="566"/>
                  </a:lnTo>
                  <a:lnTo>
                    <a:pt x="1531" y="565"/>
                  </a:lnTo>
                  <a:lnTo>
                    <a:pt x="1531" y="563"/>
                  </a:lnTo>
                  <a:lnTo>
                    <a:pt x="1529" y="561"/>
                  </a:lnTo>
                  <a:lnTo>
                    <a:pt x="1527" y="560"/>
                  </a:lnTo>
                  <a:lnTo>
                    <a:pt x="1527" y="556"/>
                  </a:lnTo>
                  <a:lnTo>
                    <a:pt x="1527" y="556"/>
                  </a:lnTo>
                  <a:lnTo>
                    <a:pt x="1529" y="555"/>
                  </a:lnTo>
                  <a:lnTo>
                    <a:pt x="1529" y="553"/>
                  </a:lnTo>
                  <a:lnTo>
                    <a:pt x="1529" y="551"/>
                  </a:lnTo>
                  <a:lnTo>
                    <a:pt x="1529" y="551"/>
                  </a:lnTo>
                  <a:lnTo>
                    <a:pt x="1531" y="550"/>
                  </a:lnTo>
                  <a:lnTo>
                    <a:pt x="1532" y="550"/>
                  </a:lnTo>
                  <a:lnTo>
                    <a:pt x="1534" y="550"/>
                  </a:lnTo>
                  <a:lnTo>
                    <a:pt x="1537" y="548"/>
                  </a:lnTo>
                  <a:lnTo>
                    <a:pt x="1539" y="548"/>
                  </a:lnTo>
                  <a:close/>
                  <a:moveTo>
                    <a:pt x="1581" y="532"/>
                  </a:moveTo>
                  <a:lnTo>
                    <a:pt x="1581" y="532"/>
                  </a:lnTo>
                  <a:lnTo>
                    <a:pt x="1583" y="533"/>
                  </a:lnTo>
                  <a:lnTo>
                    <a:pt x="1583" y="533"/>
                  </a:lnTo>
                  <a:lnTo>
                    <a:pt x="1583" y="535"/>
                  </a:lnTo>
                  <a:lnTo>
                    <a:pt x="1585" y="537"/>
                  </a:lnTo>
                  <a:lnTo>
                    <a:pt x="1585" y="538"/>
                  </a:lnTo>
                  <a:lnTo>
                    <a:pt x="1586" y="538"/>
                  </a:lnTo>
                  <a:lnTo>
                    <a:pt x="1588" y="538"/>
                  </a:lnTo>
                  <a:lnTo>
                    <a:pt x="1588" y="540"/>
                  </a:lnTo>
                  <a:lnTo>
                    <a:pt x="1590" y="542"/>
                  </a:lnTo>
                  <a:lnTo>
                    <a:pt x="1590" y="543"/>
                  </a:lnTo>
                  <a:lnTo>
                    <a:pt x="1590" y="550"/>
                  </a:lnTo>
                  <a:lnTo>
                    <a:pt x="1583" y="550"/>
                  </a:lnTo>
                  <a:lnTo>
                    <a:pt x="1583" y="547"/>
                  </a:lnTo>
                  <a:lnTo>
                    <a:pt x="1583" y="545"/>
                  </a:lnTo>
                  <a:lnTo>
                    <a:pt x="1581" y="543"/>
                  </a:lnTo>
                  <a:lnTo>
                    <a:pt x="1581" y="543"/>
                  </a:lnTo>
                  <a:lnTo>
                    <a:pt x="1580" y="543"/>
                  </a:lnTo>
                  <a:lnTo>
                    <a:pt x="1580" y="543"/>
                  </a:lnTo>
                  <a:lnTo>
                    <a:pt x="1577" y="542"/>
                  </a:lnTo>
                  <a:lnTo>
                    <a:pt x="1577" y="540"/>
                  </a:lnTo>
                  <a:lnTo>
                    <a:pt x="1577" y="538"/>
                  </a:lnTo>
                  <a:lnTo>
                    <a:pt x="1577" y="537"/>
                  </a:lnTo>
                  <a:lnTo>
                    <a:pt x="1577" y="535"/>
                  </a:lnTo>
                  <a:lnTo>
                    <a:pt x="1577" y="533"/>
                  </a:lnTo>
                  <a:lnTo>
                    <a:pt x="1578" y="532"/>
                  </a:lnTo>
                  <a:lnTo>
                    <a:pt x="1580" y="532"/>
                  </a:lnTo>
                  <a:lnTo>
                    <a:pt x="1581" y="532"/>
                  </a:lnTo>
                  <a:close/>
                  <a:moveTo>
                    <a:pt x="1519" y="530"/>
                  </a:moveTo>
                  <a:lnTo>
                    <a:pt x="1519" y="530"/>
                  </a:lnTo>
                  <a:lnTo>
                    <a:pt x="1521" y="532"/>
                  </a:lnTo>
                  <a:lnTo>
                    <a:pt x="1521" y="543"/>
                  </a:lnTo>
                  <a:lnTo>
                    <a:pt x="1519" y="545"/>
                  </a:lnTo>
                  <a:lnTo>
                    <a:pt x="1516" y="542"/>
                  </a:lnTo>
                  <a:lnTo>
                    <a:pt x="1514" y="538"/>
                  </a:lnTo>
                  <a:lnTo>
                    <a:pt x="1514" y="535"/>
                  </a:lnTo>
                  <a:lnTo>
                    <a:pt x="1514" y="533"/>
                  </a:lnTo>
                  <a:lnTo>
                    <a:pt x="1516" y="532"/>
                  </a:lnTo>
                  <a:lnTo>
                    <a:pt x="1516" y="532"/>
                  </a:lnTo>
                  <a:lnTo>
                    <a:pt x="1519" y="530"/>
                  </a:lnTo>
                  <a:close/>
                  <a:moveTo>
                    <a:pt x="1958" y="447"/>
                  </a:moveTo>
                  <a:lnTo>
                    <a:pt x="1960" y="447"/>
                  </a:lnTo>
                  <a:lnTo>
                    <a:pt x="1963" y="447"/>
                  </a:lnTo>
                  <a:lnTo>
                    <a:pt x="1963" y="448"/>
                  </a:lnTo>
                  <a:lnTo>
                    <a:pt x="1964" y="450"/>
                  </a:lnTo>
                  <a:lnTo>
                    <a:pt x="1966" y="453"/>
                  </a:lnTo>
                  <a:lnTo>
                    <a:pt x="1969" y="457"/>
                  </a:lnTo>
                  <a:lnTo>
                    <a:pt x="1971" y="458"/>
                  </a:lnTo>
                  <a:lnTo>
                    <a:pt x="1973" y="460"/>
                  </a:lnTo>
                  <a:lnTo>
                    <a:pt x="1973" y="461"/>
                  </a:lnTo>
                  <a:lnTo>
                    <a:pt x="1974" y="463"/>
                  </a:lnTo>
                  <a:lnTo>
                    <a:pt x="1976" y="465"/>
                  </a:lnTo>
                  <a:lnTo>
                    <a:pt x="1978" y="466"/>
                  </a:lnTo>
                  <a:lnTo>
                    <a:pt x="1978" y="468"/>
                  </a:lnTo>
                  <a:lnTo>
                    <a:pt x="1979" y="470"/>
                  </a:lnTo>
                  <a:lnTo>
                    <a:pt x="1979" y="470"/>
                  </a:lnTo>
                  <a:lnTo>
                    <a:pt x="1981" y="468"/>
                  </a:lnTo>
                  <a:lnTo>
                    <a:pt x="1982" y="470"/>
                  </a:lnTo>
                  <a:lnTo>
                    <a:pt x="1982" y="473"/>
                  </a:lnTo>
                  <a:lnTo>
                    <a:pt x="1982" y="475"/>
                  </a:lnTo>
                  <a:lnTo>
                    <a:pt x="1982" y="475"/>
                  </a:lnTo>
                  <a:lnTo>
                    <a:pt x="1981" y="478"/>
                  </a:lnTo>
                  <a:lnTo>
                    <a:pt x="1981" y="479"/>
                  </a:lnTo>
                  <a:lnTo>
                    <a:pt x="1981" y="483"/>
                  </a:lnTo>
                  <a:lnTo>
                    <a:pt x="1982" y="484"/>
                  </a:lnTo>
                  <a:lnTo>
                    <a:pt x="1984" y="486"/>
                  </a:lnTo>
                  <a:lnTo>
                    <a:pt x="1986" y="488"/>
                  </a:lnTo>
                  <a:lnTo>
                    <a:pt x="1986" y="489"/>
                  </a:lnTo>
                  <a:lnTo>
                    <a:pt x="1987" y="489"/>
                  </a:lnTo>
                  <a:lnTo>
                    <a:pt x="1989" y="488"/>
                  </a:lnTo>
                  <a:lnTo>
                    <a:pt x="1991" y="486"/>
                  </a:lnTo>
                  <a:lnTo>
                    <a:pt x="1991" y="484"/>
                  </a:lnTo>
                  <a:lnTo>
                    <a:pt x="1991" y="483"/>
                  </a:lnTo>
                  <a:lnTo>
                    <a:pt x="1992" y="481"/>
                  </a:lnTo>
                  <a:lnTo>
                    <a:pt x="1992" y="479"/>
                  </a:lnTo>
                  <a:lnTo>
                    <a:pt x="1994" y="479"/>
                  </a:lnTo>
                  <a:lnTo>
                    <a:pt x="1996" y="479"/>
                  </a:lnTo>
                  <a:lnTo>
                    <a:pt x="1997" y="481"/>
                  </a:lnTo>
                  <a:lnTo>
                    <a:pt x="1999" y="484"/>
                  </a:lnTo>
                  <a:lnTo>
                    <a:pt x="2000" y="486"/>
                  </a:lnTo>
                  <a:lnTo>
                    <a:pt x="2002" y="486"/>
                  </a:lnTo>
                  <a:lnTo>
                    <a:pt x="2004" y="488"/>
                  </a:lnTo>
                  <a:lnTo>
                    <a:pt x="2004" y="489"/>
                  </a:lnTo>
                  <a:lnTo>
                    <a:pt x="2004" y="491"/>
                  </a:lnTo>
                  <a:lnTo>
                    <a:pt x="2002" y="494"/>
                  </a:lnTo>
                  <a:lnTo>
                    <a:pt x="2002" y="496"/>
                  </a:lnTo>
                  <a:lnTo>
                    <a:pt x="2002" y="502"/>
                  </a:lnTo>
                  <a:lnTo>
                    <a:pt x="2004" y="502"/>
                  </a:lnTo>
                  <a:lnTo>
                    <a:pt x="2005" y="501"/>
                  </a:lnTo>
                  <a:lnTo>
                    <a:pt x="2007" y="502"/>
                  </a:lnTo>
                  <a:lnTo>
                    <a:pt x="2009" y="502"/>
                  </a:lnTo>
                  <a:lnTo>
                    <a:pt x="2012" y="502"/>
                  </a:lnTo>
                  <a:lnTo>
                    <a:pt x="2017" y="502"/>
                  </a:lnTo>
                  <a:lnTo>
                    <a:pt x="2020" y="502"/>
                  </a:lnTo>
                  <a:lnTo>
                    <a:pt x="2023" y="502"/>
                  </a:lnTo>
                  <a:lnTo>
                    <a:pt x="2025" y="502"/>
                  </a:lnTo>
                  <a:lnTo>
                    <a:pt x="2027" y="502"/>
                  </a:lnTo>
                  <a:lnTo>
                    <a:pt x="2027" y="501"/>
                  </a:lnTo>
                  <a:lnTo>
                    <a:pt x="2025" y="499"/>
                  </a:lnTo>
                  <a:lnTo>
                    <a:pt x="2027" y="499"/>
                  </a:lnTo>
                  <a:lnTo>
                    <a:pt x="2028" y="497"/>
                  </a:lnTo>
                  <a:lnTo>
                    <a:pt x="2030" y="497"/>
                  </a:lnTo>
                  <a:lnTo>
                    <a:pt x="2033" y="497"/>
                  </a:lnTo>
                  <a:lnTo>
                    <a:pt x="2035" y="501"/>
                  </a:lnTo>
                  <a:lnTo>
                    <a:pt x="2036" y="502"/>
                  </a:lnTo>
                  <a:lnTo>
                    <a:pt x="2036" y="504"/>
                  </a:lnTo>
                  <a:lnTo>
                    <a:pt x="2036" y="506"/>
                  </a:lnTo>
                  <a:lnTo>
                    <a:pt x="2036" y="507"/>
                  </a:lnTo>
                  <a:lnTo>
                    <a:pt x="2036" y="509"/>
                  </a:lnTo>
                  <a:lnTo>
                    <a:pt x="2035" y="511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2" y="511"/>
                  </a:lnTo>
                  <a:lnTo>
                    <a:pt x="2030" y="514"/>
                  </a:lnTo>
                  <a:lnTo>
                    <a:pt x="2030" y="515"/>
                  </a:lnTo>
                  <a:lnTo>
                    <a:pt x="2030" y="517"/>
                  </a:lnTo>
                  <a:lnTo>
                    <a:pt x="2028" y="519"/>
                  </a:lnTo>
                  <a:lnTo>
                    <a:pt x="2027" y="520"/>
                  </a:lnTo>
                  <a:lnTo>
                    <a:pt x="2027" y="522"/>
                  </a:lnTo>
                  <a:lnTo>
                    <a:pt x="2027" y="524"/>
                  </a:lnTo>
                  <a:lnTo>
                    <a:pt x="2025" y="525"/>
                  </a:lnTo>
                  <a:lnTo>
                    <a:pt x="2027" y="527"/>
                  </a:lnTo>
                  <a:lnTo>
                    <a:pt x="2015" y="527"/>
                  </a:lnTo>
                  <a:lnTo>
                    <a:pt x="2015" y="530"/>
                  </a:lnTo>
                  <a:lnTo>
                    <a:pt x="2015" y="533"/>
                  </a:lnTo>
                  <a:lnTo>
                    <a:pt x="2014" y="535"/>
                  </a:lnTo>
                  <a:lnTo>
                    <a:pt x="2014" y="537"/>
                  </a:lnTo>
                  <a:lnTo>
                    <a:pt x="2012" y="540"/>
                  </a:lnTo>
                  <a:lnTo>
                    <a:pt x="2010" y="543"/>
                  </a:lnTo>
                  <a:lnTo>
                    <a:pt x="2010" y="545"/>
                  </a:lnTo>
                  <a:lnTo>
                    <a:pt x="2009" y="547"/>
                  </a:lnTo>
                  <a:lnTo>
                    <a:pt x="2009" y="547"/>
                  </a:lnTo>
                  <a:lnTo>
                    <a:pt x="2007" y="548"/>
                  </a:lnTo>
                  <a:lnTo>
                    <a:pt x="2007" y="548"/>
                  </a:lnTo>
                  <a:lnTo>
                    <a:pt x="2005" y="550"/>
                  </a:lnTo>
                  <a:lnTo>
                    <a:pt x="2004" y="551"/>
                  </a:lnTo>
                  <a:lnTo>
                    <a:pt x="2002" y="551"/>
                  </a:lnTo>
                  <a:lnTo>
                    <a:pt x="2000" y="551"/>
                  </a:lnTo>
                  <a:lnTo>
                    <a:pt x="2000" y="553"/>
                  </a:lnTo>
                  <a:lnTo>
                    <a:pt x="1999" y="556"/>
                  </a:lnTo>
                  <a:lnTo>
                    <a:pt x="1999" y="560"/>
                  </a:lnTo>
                  <a:lnTo>
                    <a:pt x="1999" y="563"/>
                  </a:lnTo>
                  <a:lnTo>
                    <a:pt x="1984" y="563"/>
                  </a:lnTo>
                  <a:lnTo>
                    <a:pt x="1984" y="537"/>
                  </a:lnTo>
                  <a:lnTo>
                    <a:pt x="1964" y="537"/>
                  </a:lnTo>
                  <a:lnTo>
                    <a:pt x="1964" y="533"/>
                  </a:lnTo>
                  <a:lnTo>
                    <a:pt x="1964" y="532"/>
                  </a:lnTo>
                  <a:lnTo>
                    <a:pt x="1964" y="530"/>
                  </a:lnTo>
                  <a:lnTo>
                    <a:pt x="1964" y="527"/>
                  </a:lnTo>
                  <a:lnTo>
                    <a:pt x="1964" y="524"/>
                  </a:lnTo>
                  <a:lnTo>
                    <a:pt x="1964" y="522"/>
                  </a:lnTo>
                  <a:lnTo>
                    <a:pt x="1981" y="522"/>
                  </a:lnTo>
                  <a:lnTo>
                    <a:pt x="1981" y="501"/>
                  </a:lnTo>
                  <a:lnTo>
                    <a:pt x="1979" y="501"/>
                  </a:lnTo>
                  <a:lnTo>
                    <a:pt x="1979" y="499"/>
                  </a:lnTo>
                  <a:lnTo>
                    <a:pt x="1978" y="497"/>
                  </a:lnTo>
                  <a:lnTo>
                    <a:pt x="1978" y="496"/>
                  </a:lnTo>
                  <a:lnTo>
                    <a:pt x="1976" y="494"/>
                  </a:lnTo>
                  <a:lnTo>
                    <a:pt x="1976" y="494"/>
                  </a:lnTo>
                  <a:lnTo>
                    <a:pt x="1976" y="491"/>
                  </a:lnTo>
                  <a:lnTo>
                    <a:pt x="1976" y="488"/>
                  </a:lnTo>
                  <a:lnTo>
                    <a:pt x="1976" y="483"/>
                  </a:lnTo>
                  <a:lnTo>
                    <a:pt x="1976" y="481"/>
                  </a:lnTo>
                  <a:lnTo>
                    <a:pt x="1974" y="479"/>
                  </a:lnTo>
                  <a:lnTo>
                    <a:pt x="1974" y="478"/>
                  </a:lnTo>
                  <a:lnTo>
                    <a:pt x="1973" y="476"/>
                  </a:lnTo>
                  <a:lnTo>
                    <a:pt x="1973" y="475"/>
                  </a:lnTo>
                  <a:lnTo>
                    <a:pt x="1971" y="475"/>
                  </a:lnTo>
                  <a:lnTo>
                    <a:pt x="1969" y="473"/>
                  </a:lnTo>
                  <a:lnTo>
                    <a:pt x="1968" y="473"/>
                  </a:lnTo>
                  <a:lnTo>
                    <a:pt x="1964" y="470"/>
                  </a:lnTo>
                  <a:lnTo>
                    <a:pt x="1961" y="466"/>
                  </a:lnTo>
                  <a:lnTo>
                    <a:pt x="1960" y="463"/>
                  </a:lnTo>
                  <a:lnTo>
                    <a:pt x="1958" y="458"/>
                  </a:lnTo>
                  <a:lnTo>
                    <a:pt x="1956" y="457"/>
                  </a:lnTo>
                  <a:lnTo>
                    <a:pt x="1956" y="455"/>
                  </a:lnTo>
                  <a:lnTo>
                    <a:pt x="1955" y="453"/>
                  </a:lnTo>
                  <a:lnTo>
                    <a:pt x="1955" y="452"/>
                  </a:lnTo>
                  <a:lnTo>
                    <a:pt x="1953" y="450"/>
                  </a:lnTo>
                  <a:lnTo>
                    <a:pt x="1955" y="448"/>
                  </a:lnTo>
                  <a:lnTo>
                    <a:pt x="1956" y="447"/>
                  </a:lnTo>
                  <a:lnTo>
                    <a:pt x="1958" y="447"/>
                  </a:lnTo>
                  <a:close/>
                  <a:moveTo>
                    <a:pt x="1825" y="211"/>
                  </a:moveTo>
                  <a:lnTo>
                    <a:pt x="1827" y="211"/>
                  </a:lnTo>
                  <a:lnTo>
                    <a:pt x="1829" y="211"/>
                  </a:lnTo>
                  <a:lnTo>
                    <a:pt x="1830" y="213"/>
                  </a:lnTo>
                  <a:lnTo>
                    <a:pt x="1832" y="214"/>
                  </a:lnTo>
                  <a:lnTo>
                    <a:pt x="1835" y="218"/>
                  </a:lnTo>
                  <a:lnTo>
                    <a:pt x="1840" y="219"/>
                  </a:lnTo>
                  <a:lnTo>
                    <a:pt x="1842" y="221"/>
                  </a:lnTo>
                  <a:lnTo>
                    <a:pt x="1843" y="224"/>
                  </a:lnTo>
                  <a:lnTo>
                    <a:pt x="1845" y="226"/>
                  </a:lnTo>
                  <a:lnTo>
                    <a:pt x="1845" y="227"/>
                  </a:lnTo>
                  <a:lnTo>
                    <a:pt x="1845" y="229"/>
                  </a:lnTo>
                  <a:lnTo>
                    <a:pt x="1847" y="231"/>
                  </a:lnTo>
                  <a:lnTo>
                    <a:pt x="1848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3" y="234"/>
                  </a:lnTo>
                  <a:lnTo>
                    <a:pt x="1853" y="236"/>
                  </a:lnTo>
                  <a:lnTo>
                    <a:pt x="1855" y="237"/>
                  </a:lnTo>
                  <a:lnTo>
                    <a:pt x="1858" y="237"/>
                  </a:lnTo>
                  <a:lnTo>
                    <a:pt x="1860" y="239"/>
                  </a:lnTo>
                  <a:lnTo>
                    <a:pt x="1861" y="239"/>
                  </a:lnTo>
                  <a:lnTo>
                    <a:pt x="1863" y="239"/>
                  </a:lnTo>
                  <a:lnTo>
                    <a:pt x="1865" y="241"/>
                  </a:lnTo>
                  <a:lnTo>
                    <a:pt x="1865" y="242"/>
                  </a:lnTo>
                  <a:lnTo>
                    <a:pt x="1866" y="244"/>
                  </a:lnTo>
                  <a:lnTo>
                    <a:pt x="1868" y="245"/>
                  </a:lnTo>
                  <a:lnTo>
                    <a:pt x="1868" y="247"/>
                  </a:lnTo>
                  <a:lnTo>
                    <a:pt x="1868" y="249"/>
                  </a:lnTo>
                  <a:lnTo>
                    <a:pt x="1861" y="249"/>
                  </a:lnTo>
                  <a:lnTo>
                    <a:pt x="1860" y="249"/>
                  </a:lnTo>
                  <a:lnTo>
                    <a:pt x="1858" y="247"/>
                  </a:lnTo>
                  <a:lnTo>
                    <a:pt x="1856" y="247"/>
                  </a:lnTo>
                  <a:lnTo>
                    <a:pt x="1855" y="245"/>
                  </a:lnTo>
                  <a:lnTo>
                    <a:pt x="1852" y="244"/>
                  </a:lnTo>
                  <a:lnTo>
                    <a:pt x="1848" y="242"/>
                  </a:lnTo>
                  <a:lnTo>
                    <a:pt x="1845" y="241"/>
                  </a:lnTo>
                  <a:lnTo>
                    <a:pt x="1842" y="239"/>
                  </a:lnTo>
                  <a:lnTo>
                    <a:pt x="1838" y="237"/>
                  </a:lnTo>
                  <a:lnTo>
                    <a:pt x="1835" y="236"/>
                  </a:lnTo>
                  <a:lnTo>
                    <a:pt x="1834" y="234"/>
                  </a:lnTo>
                  <a:lnTo>
                    <a:pt x="1832" y="232"/>
                  </a:lnTo>
                  <a:lnTo>
                    <a:pt x="1830" y="232"/>
                  </a:lnTo>
                  <a:lnTo>
                    <a:pt x="1830" y="231"/>
                  </a:lnTo>
                  <a:lnTo>
                    <a:pt x="1830" y="227"/>
                  </a:lnTo>
                  <a:lnTo>
                    <a:pt x="1830" y="224"/>
                  </a:lnTo>
                  <a:lnTo>
                    <a:pt x="1829" y="223"/>
                  </a:lnTo>
                  <a:lnTo>
                    <a:pt x="1827" y="221"/>
                  </a:lnTo>
                  <a:lnTo>
                    <a:pt x="1825" y="219"/>
                  </a:lnTo>
                  <a:lnTo>
                    <a:pt x="1824" y="219"/>
                  </a:lnTo>
                  <a:lnTo>
                    <a:pt x="1822" y="216"/>
                  </a:lnTo>
                  <a:lnTo>
                    <a:pt x="1820" y="213"/>
                  </a:lnTo>
                  <a:lnTo>
                    <a:pt x="1825" y="211"/>
                  </a:lnTo>
                  <a:close/>
                  <a:moveTo>
                    <a:pt x="85" y="92"/>
                  </a:moveTo>
                  <a:lnTo>
                    <a:pt x="89" y="92"/>
                  </a:lnTo>
                  <a:lnTo>
                    <a:pt x="92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0" y="98"/>
                  </a:lnTo>
                  <a:lnTo>
                    <a:pt x="102" y="100"/>
                  </a:lnTo>
                  <a:lnTo>
                    <a:pt x="103" y="101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105" y="114"/>
                  </a:lnTo>
                  <a:lnTo>
                    <a:pt x="105" y="121"/>
                  </a:lnTo>
                  <a:lnTo>
                    <a:pt x="105" y="126"/>
                  </a:lnTo>
                  <a:lnTo>
                    <a:pt x="107" y="129"/>
                  </a:lnTo>
                  <a:lnTo>
                    <a:pt x="107" y="132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3" y="149"/>
                  </a:lnTo>
                  <a:lnTo>
                    <a:pt x="102" y="149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7"/>
                  </a:lnTo>
                  <a:lnTo>
                    <a:pt x="102" y="159"/>
                  </a:lnTo>
                  <a:lnTo>
                    <a:pt x="102" y="160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0" y="172"/>
                  </a:lnTo>
                  <a:lnTo>
                    <a:pt x="98" y="173"/>
                  </a:lnTo>
                  <a:lnTo>
                    <a:pt x="97" y="177"/>
                  </a:lnTo>
                  <a:lnTo>
                    <a:pt x="95" y="180"/>
                  </a:lnTo>
                  <a:lnTo>
                    <a:pt x="95" y="183"/>
                  </a:lnTo>
                  <a:lnTo>
                    <a:pt x="95" y="187"/>
                  </a:lnTo>
                  <a:lnTo>
                    <a:pt x="97" y="190"/>
                  </a:lnTo>
                  <a:lnTo>
                    <a:pt x="98" y="195"/>
                  </a:lnTo>
                  <a:lnTo>
                    <a:pt x="100" y="198"/>
                  </a:lnTo>
                  <a:lnTo>
                    <a:pt x="98" y="200"/>
                  </a:lnTo>
                  <a:lnTo>
                    <a:pt x="97" y="201"/>
                  </a:lnTo>
                  <a:lnTo>
                    <a:pt x="95" y="201"/>
                  </a:lnTo>
                  <a:lnTo>
                    <a:pt x="94" y="203"/>
                  </a:lnTo>
                  <a:lnTo>
                    <a:pt x="92" y="205"/>
                  </a:lnTo>
                  <a:lnTo>
                    <a:pt x="89" y="206"/>
                  </a:lnTo>
                  <a:lnTo>
                    <a:pt x="85" y="208"/>
                  </a:lnTo>
                  <a:lnTo>
                    <a:pt x="84" y="209"/>
                  </a:lnTo>
                  <a:lnTo>
                    <a:pt x="82" y="209"/>
                  </a:lnTo>
                  <a:lnTo>
                    <a:pt x="80" y="211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79" y="221"/>
                  </a:lnTo>
                  <a:lnTo>
                    <a:pt x="79" y="226"/>
                  </a:lnTo>
                  <a:lnTo>
                    <a:pt x="80" y="229"/>
                  </a:lnTo>
                  <a:lnTo>
                    <a:pt x="80" y="234"/>
                  </a:lnTo>
                  <a:lnTo>
                    <a:pt x="79" y="237"/>
                  </a:lnTo>
                  <a:lnTo>
                    <a:pt x="79" y="241"/>
                  </a:lnTo>
                  <a:lnTo>
                    <a:pt x="77" y="242"/>
                  </a:lnTo>
                  <a:lnTo>
                    <a:pt x="76" y="244"/>
                  </a:lnTo>
                  <a:lnTo>
                    <a:pt x="74" y="247"/>
                  </a:lnTo>
                  <a:lnTo>
                    <a:pt x="71" y="249"/>
                  </a:lnTo>
                  <a:lnTo>
                    <a:pt x="71" y="250"/>
                  </a:lnTo>
                  <a:lnTo>
                    <a:pt x="69" y="254"/>
                  </a:lnTo>
                  <a:lnTo>
                    <a:pt x="69" y="257"/>
                  </a:lnTo>
                  <a:lnTo>
                    <a:pt x="67" y="262"/>
                  </a:lnTo>
                  <a:lnTo>
                    <a:pt x="69" y="267"/>
                  </a:lnTo>
                  <a:lnTo>
                    <a:pt x="69" y="270"/>
                  </a:lnTo>
                  <a:lnTo>
                    <a:pt x="69" y="275"/>
                  </a:lnTo>
                  <a:lnTo>
                    <a:pt x="69" y="278"/>
                  </a:lnTo>
                  <a:lnTo>
                    <a:pt x="69" y="281"/>
                  </a:lnTo>
                  <a:lnTo>
                    <a:pt x="67" y="285"/>
                  </a:lnTo>
                  <a:lnTo>
                    <a:pt x="66" y="288"/>
                  </a:lnTo>
                  <a:lnTo>
                    <a:pt x="64" y="291"/>
                  </a:lnTo>
                  <a:lnTo>
                    <a:pt x="62" y="293"/>
                  </a:lnTo>
                  <a:lnTo>
                    <a:pt x="61" y="295"/>
                  </a:lnTo>
                  <a:lnTo>
                    <a:pt x="58" y="296"/>
                  </a:lnTo>
                  <a:lnTo>
                    <a:pt x="53" y="296"/>
                  </a:lnTo>
                  <a:lnTo>
                    <a:pt x="48" y="296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1" y="298"/>
                  </a:lnTo>
                  <a:lnTo>
                    <a:pt x="38" y="296"/>
                  </a:lnTo>
                  <a:lnTo>
                    <a:pt x="36" y="296"/>
                  </a:lnTo>
                  <a:lnTo>
                    <a:pt x="33" y="296"/>
                  </a:lnTo>
                  <a:lnTo>
                    <a:pt x="30" y="296"/>
                  </a:lnTo>
                  <a:lnTo>
                    <a:pt x="28" y="295"/>
                  </a:lnTo>
                  <a:lnTo>
                    <a:pt x="28" y="293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2" y="291"/>
                  </a:lnTo>
                  <a:lnTo>
                    <a:pt x="18" y="291"/>
                  </a:lnTo>
                  <a:lnTo>
                    <a:pt x="13" y="291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7" y="286"/>
                  </a:lnTo>
                  <a:lnTo>
                    <a:pt x="7" y="283"/>
                  </a:lnTo>
                  <a:lnTo>
                    <a:pt x="7" y="278"/>
                  </a:lnTo>
                  <a:lnTo>
                    <a:pt x="7" y="277"/>
                  </a:lnTo>
                  <a:lnTo>
                    <a:pt x="7" y="275"/>
                  </a:lnTo>
                  <a:lnTo>
                    <a:pt x="5" y="272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4" y="260"/>
                  </a:lnTo>
                  <a:lnTo>
                    <a:pt x="4" y="257"/>
                  </a:lnTo>
                  <a:lnTo>
                    <a:pt x="2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4" y="244"/>
                  </a:lnTo>
                  <a:lnTo>
                    <a:pt x="5" y="242"/>
                  </a:lnTo>
                  <a:lnTo>
                    <a:pt x="5" y="241"/>
                  </a:lnTo>
                  <a:lnTo>
                    <a:pt x="5" y="237"/>
                  </a:lnTo>
                  <a:lnTo>
                    <a:pt x="5" y="232"/>
                  </a:lnTo>
                  <a:lnTo>
                    <a:pt x="5" y="229"/>
                  </a:lnTo>
                  <a:lnTo>
                    <a:pt x="7" y="226"/>
                  </a:lnTo>
                  <a:lnTo>
                    <a:pt x="8" y="223"/>
                  </a:lnTo>
                  <a:lnTo>
                    <a:pt x="10" y="219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5" y="216"/>
                  </a:lnTo>
                  <a:lnTo>
                    <a:pt x="17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8" y="211"/>
                  </a:lnTo>
                  <a:lnTo>
                    <a:pt x="18" y="209"/>
                  </a:lnTo>
                  <a:lnTo>
                    <a:pt x="18" y="206"/>
                  </a:lnTo>
                  <a:lnTo>
                    <a:pt x="18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5" y="198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8"/>
                  </a:lnTo>
                  <a:lnTo>
                    <a:pt x="13" y="185"/>
                  </a:lnTo>
                  <a:lnTo>
                    <a:pt x="13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7" y="168"/>
                  </a:lnTo>
                  <a:lnTo>
                    <a:pt x="18" y="165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5"/>
                  </a:lnTo>
                  <a:lnTo>
                    <a:pt x="18" y="152"/>
                  </a:lnTo>
                  <a:lnTo>
                    <a:pt x="20" y="152"/>
                  </a:lnTo>
                  <a:lnTo>
                    <a:pt x="22" y="150"/>
                  </a:lnTo>
                  <a:lnTo>
                    <a:pt x="25" y="149"/>
                  </a:lnTo>
                  <a:lnTo>
                    <a:pt x="30" y="147"/>
                  </a:lnTo>
                  <a:lnTo>
                    <a:pt x="36" y="147"/>
                  </a:lnTo>
                  <a:lnTo>
                    <a:pt x="41" y="147"/>
                  </a:lnTo>
                  <a:lnTo>
                    <a:pt x="46" y="147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1" y="134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7" y="132"/>
                  </a:lnTo>
                  <a:lnTo>
                    <a:pt x="67" y="131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3"/>
                  </a:lnTo>
                  <a:lnTo>
                    <a:pt x="69" y="119"/>
                  </a:lnTo>
                  <a:lnTo>
                    <a:pt x="71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9" y="110"/>
                  </a:lnTo>
                  <a:lnTo>
                    <a:pt x="80" y="108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5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5"/>
                  </a:lnTo>
                  <a:lnTo>
                    <a:pt x="85" y="92"/>
                  </a:lnTo>
                  <a:close/>
                  <a:moveTo>
                    <a:pt x="1313" y="72"/>
                  </a:moveTo>
                  <a:lnTo>
                    <a:pt x="1310" y="74"/>
                  </a:lnTo>
                  <a:lnTo>
                    <a:pt x="1311" y="74"/>
                  </a:lnTo>
                  <a:lnTo>
                    <a:pt x="1313" y="72"/>
                  </a:lnTo>
                  <a:close/>
                  <a:moveTo>
                    <a:pt x="1323" y="72"/>
                  </a:moveTo>
                  <a:lnTo>
                    <a:pt x="1329" y="74"/>
                  </a:lnTo>
                  <a:lnTo>
                    <a:pt x="1329" y="80"/>
                  </a:lnTo>
                  <a:lnTo>
                    <a:pt x="1326" y="80"/>
                  </a:lnTo>
                  <a:lnTo>
                    <a:pt x="1323" y="80"/>
                  </a:lnTo>
                  <a:lnTo>
                    <a:pt x="1320" y="80"/>
                  </a:lnTo>
                  <a:lnTo>
                    <a:pt x="1316" y="80"/>
                  </a:lnTo>
                  <a:lnTo>
                    <a:pt x="1315" y="82"/>
                  </a:lnTo>
                  <a:lnTo>
                    <a:pt x="1313" y="82"/>
                  </a:lnTo>
                  <a:lnTo>
                    <a:pt x="1311" y="83"/>
                  </a:lnTo>
                  <a:lnTo>
                    <a:pt x="1308" y="82"/>
                  </a:lnTo>
                  <a:lnTo>
                    <a:pt x="1306" y="80"/>
                  </a:lnTo>
                  <a:lnTo>
                    <a:pt x="1306" y="78"/>
                  </a:lnTo>
                  <a:lnTo>
                    <a:pt x="1306" y="77"/>
                  </a:lnTo>
                  <a:lnTo>
                    <a:pt x="1306" y="75"/>
                  </a:lnTo>
                  <a:lnTo>
                    <a:pt x="1308" y="75"/>
                  </a:lnTo>
                  <a:lnTo>
                    <a:pt x="1310" y="74"/>
                  </a:lnTo>
                  <a:lnTo>
                    <a:pt x="1313" y="74"/>
                  </a:lnTo>
                  <a:lnTo>
                    <a:pt x="1316" y="74"/>
                  </a:lnTo>
                  <a:lnTo>
                    <a:pt x="1320" y="72"/>
                  </a:lnTo>
                  <a:lnTo>
                    <a:pt x="1323" y="72"/>
                  </a:lnTo>
                  <a:close/>
                  <a:moveTo>
                    <a:pt x="1346" y="70"/>
                  </a:moveTo>
                  <a:lnTo>
                    <a:pt x="1347" y="70"/>
                  </a:lnTo>
                  <a:lnTo>
                    <a:pt x="1351" y="72"/>
                  </a:lnTo>
                  <a:lnTo>
                    <a:pt x="1352" y="72"/>
                  </a:lnTo>
                  <a:lnTo>
                    <a:pt x="1354" y="74"/>
                  </a:lnTo>
                  <a:lnTo>
                    <a:pt x="1357" y="75"/>
                  </a:lnTo>
                  <a:lnTo>
                    <a:pt x="1359" y="75"/>
                  </a:lnTo>
                  <a:lnTo>
                    <a:pt x="1360" y="77"/>
                  </a:lnTo>
                  <a:lnTo>
                    <a:pt x="1362" y="77"/>
                  </a:lnTo>
                  <a:lnTo>
                    <a:pt x="1364" y="77"/>
                  </a:lnTo>
                  <a:lnTo>
                    <a:pt x="1365" y="77"/>
                  </a:lnTo>
                  <a:lnTo>
                    <a:pt x="1367" y="78"/>
                  </a:lnTo>
                  <a:lnTo>
                    <a:pt x="1367" y="78"/>
                  </a:lnTo>
                  <a:lnTo>
                    <a:pt x="1369" y="80"/>
                  </a:lnTo>
                  <a:lnTo>
                    <a:pt x="1370" y="82"/>
                  </a:lnTo>
                  <a:lnTo>
                    <a:pt x="1372" y="82"/>
                  </a:lnTo>
                  <a:lnTo>
                    <a:pt x="1374" y="82"/>
                  </a:lnTo>
                  <a:lnTo>
                    <a:pt x="1377" y="82"/>
                  </a:lnTo>
                  <a:lnTo>
                    <a:pt x="1378" y="82"/>
                  </a:lnTo>
                  <a:lnTo>
                    <a:pt x="1378" y="83"/>
                  </a:lnTo>
                  <a:lnTo>
                    <a:pt x="1382" y="83"/>
                  </a:lnTo>
                  <a:lnTo>
                    <a:pt x="1383" y="85"/>
                  </a:lnTo>
                  <a:lnTo>
                    <a:pt x="1387" y="85"/>
                  </a:lnTo>
                  <a:lnTo>
                    <a:pt x="1390" y="85"/>
                  </a:lnTo>
                  <a:lnTo>
                    <a:pt x="1393" y="85"/>
                  </a:lnTo>
                  <a:lnTo>
                    <a:pt x="1396" y="85"/>
                  </a:lnTo>
                  <a:lnTo>
                    <a:pt x="1400" y="85"/>
                  </a:lnTo>
                  <a:lnTo>
                    <a:pt x="1403" y="87"/>
                  </a:lnTo>
                  <a:lnTo>
                    <a:pt x="1406" y="87"/>
                  </a:lnTo>
                  <a:lnTo>
                    <a:pt x="1410" y="88"/>
                  </a:lnTo>
                  <a:lnTo>
                    <a:pt x="1413" y="88"/>
                  </a:lnTo>
                  <a:lnTo>
                    <a:pt x="1413" y="88"/>
                  </a:lnTo>
                  <a:lnTo>
                    <a:pt x="1413" y="90"/>
                  </a:lnTo>
                  <a:lnTo>
                    <a:pt x="1410" y="93"/>
                  </a:lnTo>
                  <a:lnTo>
                    <a:pt x="1408" y="95"/>
                  </a:lnTo>
                  <a:lnTo>
                    <a:pt x="1406" y="96"/>
                  </a:lnTo>
                  <a:lnTo>
                    <a:pt x="1403" y="100"/>
                  </a:lnTo>
                  <a:lnTo>
                    <a:pt x="1403" y="101"/>
                  </a:lnTo>
                  <a:lnTo>
                    <a:pt x="1401" y="103"/>
                  </a:lnTo>
                  <a:lnTo>
                    <a:pt x="1401" y="105"/>
                  </a:lnTo>
                  <a:lnTo>
                    <a:pt x="1400" y="106"/>
                  </a:lnTo>
                  <a:lnTo>
                    <a:pt x="1400" y="106"/>
                  </a:lnTo>
                  <a:lnTo>
                    <a:pt x="1398" y="108"/>
                  </a:lnTo>
                  <a:lnTo>
                    <a:pt x="1396" y="108"/>
                  </a:lnTo>
                  <a:lnTo>
                    <a:pt x="1396" y="110"/>
                  </a:lnTo>
                  <a:lnTo>
                    <a:pt x="1396" y="111"/>
                  </a:lnTo>
                  <a:lnTo>
                    <a:pt x="1396" y="113"/>
                  </a:lnTo>
                  <a:lnTo>
                    <a:pt x="1396" y="114"/>
                  </a:lnTo>
                  <a:lnTo>
                    <a:pt x="1398" y="116"/>
                  </a:lnTo>
                  <a:lnTo>
                    <a:pt x="1398" y="118"/>
                  </a:lnTo>
                  <a:lnTo>
                    <a:pt x="1398" y="119"/>
                  </a:lnTo>
                  <a:lnTo>
                    <a:pt x="1398" y="121"/>
                  </a:lnTo>
                  <a:lnTo>
                    <a:pt x="1398" y="124"/>
                  </a:lnTo>
                  <a:lnTo>
                    <a:pt x="1396" y="128"/>
                  </a:lnTo>
                  <a:lnTo>
                    <a:pt x="1398" y="129"/>
                  </a:lnTo>
                  <a:lnTo>
                    <a:pt x="1398" y="131"/>
                  </a:lnTo>
                  <a:lnTo>
                    <a:pt x="1398" y="132"/>
                  </a:lnTo>
                  <a:lnTo>
                    <a:pt x="1396" y="132"/>
                  </a:lnTo>
                  <a:lnTo>
                    <a:pt x="1398" y="134"/>
                  </a:lnTo>
                  <a:lnTo>
                    <a:pt x="1400" y="136"/>
                  </a:lnTo>
                  <a:lnTo>
                    <a:pt x="1401" y="136"/>
                  </a:lnTo>
                  <a:lnTo>
                    <a:pt x="1403" y="137"/>
                  </a:lnTo>
                  <a:lnTo>
                    <a:pt x="1406" y="137"/>
                  </a:lnTo>
                  <a:lnTo>
                    <a:pt x="1408" y="137"/>
                  </a:lnTo>
                  <a:lnTo>
                    <a:pt x="1410" y="137"/>
                  </a:lnTo>
                  <a:lnTo>
                    <a:pt x="1411" y="137"/>
                  </a:lnTo>
                  <a:lnTo>
                    <a:pt x="1413" y="137"/>
                  </a:lnTo>
                  <a:lnTo>
                    <a:pt x="1414" y="137"/>
                  </a:lnTo>
                  <a:lnTo>
                    <a:pt x="1414" y="139"/>
                  </a:lnTo>
                  <a:lnTo>
                    <a:pt x="1416" y="141"/>
                  </a:lnTo>
                  <a:lnTo>
                    <a:pt x="1416" y="144"/>
                  </a:lnTo>
                  <a:lnTo>
                    <a:pt x="1418" y="146"/>
                  </a:lnTo>
                  <a:lnTo>
                    <a:pt x="1419" y="149"/>
                  </a:lnTo>
                  <a:lnTo>
                    <a:pt x="1423" y="149"/>
                  </a:lnTo>
                  <a:lnTo>
                    <a:pt x="1424" y="149"/>
                  </a:lnTo>
                  <a:lnTo>
                    <a:pt x="1428" y="150"/>
                  </a:lnTo>
                  <a:lnTo>
                    <a:pt x="1432" y="152"/>
                  </a:lnTo>
                  <a:lnTo>
                    <a:pt x="1436" y="155"/>
                  </a:lnTo>
                  <a:lnTo>
                    <a:pt x="1439" y="157"/>
                  </a:lnTo>
                  <a:lnTo>
                    <a:pt x="1442" y="160"/>
                  </a:lnTo>
                  <a:lnTo>
                    <a:pt x="1444" y="162"/>
                  </a:lnTo>
                  <a:lnTo>
                    <a:pt x="1446" y="164"/>
                  </a:lnTo>
                  <a:lnTo>
                    <a:pt x="1446" y="165"/>
                  </a:lnTo>
                  <a:lnTo>
                    <a:pt x="1446" y="167"/>
                  </a:lnTo>
                  <a:lnTo>
                    <a:pt x="1447" y="167"/>
                  </a:lnTo>
                  <a:lnTo>
                    <a:pt x="1449" y="168"/>
                  </a:lnTo>
                  <a:lnTo>
                    <a:pt x="1450" y="170"/>
                  </a:lnTo>
                  <a:lnTo>
                    <a:pt x="1452" y="170"/>
                  </a:lnTo>
                  <a:lnTo>
                    <a:pt x="1454" y="170"/>
                  </a:lnTo>
                  <a:lnTo>
                    <a:pt x="1455" y="170"/>
                  </a:lnTo>
                  <a:lnTo>
                    <a:pt x="1459" y="172"/>
                  </a:lnTo>
                  <a:lnTo>
                    <a:pt x="1460" y="172"/>
                  </a:lnTo>
                  <a:lnTo>
                    <a:pt x="1464" y="172"/>
                  </a:lnTo>
                  <a:lnTo>
                    <a:pt x="1465" y="172"/>
                  </a:lnTo>
                  <a:lnTo>
                    <a:pt x="1468" y="172"/>
                  </a:lnTo>
                  <a:lnTo>
                    <a:pt x="1470" y="170"/>
                  </a:lnTo>
                  <a:lnTo>
                    <a:pt x="1472" y="168"/>
                  </a:lnTo>
                  <a:lnTo>
                    <a:pt x="1473" y="168"/>
                  </a:lnTo>
                  <a:lnTo>
                    <a:pt x="1475" y="167"/>
                  </a:lnTo>
                  <a:lnTo>
                    <a:pt x="1475" y="165"/>
                  </a:lnTo>
                  <a:lnTo>
                    <a:pt x="1477" y="164"/>
                  </a:lnTo>
                  <a:lnTo>
                    <a:pt x="1477" y="136"/>
                  </a:lnTo>
                  <a:lnTo>
                    <a:pt x="1477" y="136"/>
                  </a:lnTo>
                  <a:lnTo>
                    <a:pt x="1477" y="134"/>
                  </a:lnTo>
                  <a:lnTo>
                    <a:pt x="1478" y="132"/>
                  </a:lnTo>
                  <a:lnTo>
                    <a:pt x="1480" y="131"/>
                  </a:lnTo>
                  <a:lnTo>
                    <a:pt x="1480" y="129"/>
                  </a:lnTo>
                  <a:lnTo>
                    <a:pt x="1480" y="128"/>
                  </a:lnTo>
                  <a:lnTo>
                    <a:pt x="1480" y="124"/>
                  </a:lnTo>
                  <a:lnTo>
                    <a:pt x="1480" y="118"/>
                  </a:lnTo>
                  <a:lnTo>
                    <a:pt x="1482" y="114"/>
                  </a:lnTo>
                  <a:lnTo>
                    <a:pt x="1480" y="111"/>
                  </a:lnTo>
                  <a:lnTo>
                    <a:pt x="1480" y="111"/>
                  </a:lnTo>
                  <a:lnTo>
                    <a:pt x="1478" y="110"/>
                  </a:lnTo>
                  <a:lnTo>
                    <a:pt x="1478" y="110"/>
                  </a:lnTo>
                  <a:lnTo>
                    <a:pt x="1478" y="106"/>
                  </a:lnTo>
                  <a:lnTo>
                    <a:pt x="1478" y="103"/>
                  </a:lnTo>
                  <a:lnTo>
                    <a:pt x="1478" y="100"/>
                  </a:lnTo>
                  <a:lnTo>
                    <a:pt x="1480" y="98"/>
                  </a:lnTo>
                  <a:lnTo>
                    <a:pt x="1482" y="96"/>
                  </a:lnTo>
                  <a:lnTo>
                    <a:pt x="1483" y="93"/>
                  </a:lnTo>
                  <a:lnTo>
                    <a:pt x="1485" y="90"/>
                  </a:lnTo>
                  <a:lnTo>
                    <a:pt x="1487" y="88"/>
                  </a:lnTo>
                  <a:lnTo>
                    <a:pt x="1488" y="87"/>
                  </a:lnTo>
                  <a:lnTo>
                    <a:pt x="1488" y="85"/>
                  </a:lnTo>
                  <a:lnTo>
                    <a:pt x="1490" y="85"/>
                  </a:lnTo>
                  <a:lnTo>
                    <a:pt x="1490" y="83"/>
                  </a:lnTo>
                  <a:lnTo>
                    <a:pt x="1490" y="80"/>
                  </a:lnTo>
                  <a:lnTo>
                    <a:pt x="1491" y="77"/>
                  </a:lnTo>
                  <a:lnTo>
                    <a:pt x="1491" y="74"/>
                  </a:lnTo>
                  <a:lnTo>
                    <a:pt x="1491" y="70"/>
                  </a:lnTo>
                  <a:lnTo>
                    <a:pt x="1493" y="70"/>
                  </a:lnTo>
                  <a:lnTo>
                    <a:pt x="1495" y="70"/>
                  </a:lnTo>
                  <a:lnTo>
                    <a:pt x="1498" y="74"/>
                  </a:lnTo>
                  <a:lnTo>
                    <a:pt x="1500" y="77"/>
                  </a:lnTo>
                  <a:lnTo>
                    <a:pt x="1501" y="80"/>
                  </a:lnTo>
                  <a:lnTo>
                    <a:pt x="1501" y="83"/>
                  </a:lnTo>
                  <a:lnTo>
                    <a:pt x="1501" y="87"/>
                  </a:lnTo>
                  <a:lnTo>
                    <a:pt x="1501" y="88"/>
                  </a:lnTo>
                  <a:lnTo>
                    <a:pt x="1501" y="88"/>
                  </a:lnTo>
                  <a:lnTo>
                    <a:pt x="1503" y="90"/>
                  </a:lnTo>
                  <a:lnTo>
                    <a:pt x="1505" y="92"/>
                  </a:lnTo>
                  <a:lnTo>
                    <a:pt x="1505" y="92"/>
                  </a:lnTo>
                  <a:lnTo>
                    <a:pt x="1506" y="93"/>
                  </a:lnTo>
                  <a:lnTo>
                    <a:pt x="1506" y="95"/>
                  </a:lnTo>
                  <a:lnTo>
                    <a:pt x="1506" y="96"/>
                  </a:lnTo>
                  <a:lnTo>
                    <a:pt x="1508" y="98"/>
                  </a:lnTo>
                  <a:lnTo>
                    <a:pt x="1509" y="98"/>
                  </a:lnTo>
                  <a:lnTo>
                    <a:pt x="1509" y="101"/>
                  </a:lnTo>
                  <a:lnTo>
                    <a:pt x="1509" y="105"/>
                  </a:lnTo>
                  <a:lnTo>
                    <a:pt x="1509" y="108"/>
                  </a:lnTo>
                  <a:lnTo>
                    <a:pt x="1509" y="111"/>
                  </a:lnTo>
                  <a:lnTo>
                    <a:pt x="1509" y="113"/>
                  </a:lnTo>
                  <a:lnTo>
                    <a:pt x="1511" y="114"/>
                  </a:lnTo>
                  <a:lnTo>
                    <a:pt x="1511" y="116"/>
                  </a:lnTo>
                  <a:lnTo>
                    <a:pt x="1511" y="118"/>
                  </a:lnTo>
                  <a:lnTo>
                    <a:pt x="1511" y="119"/>
                  </a:lnTo>
                  <a:lnTo>
                    <a:pt x="1511" y="121"/>
                  </a:lnTo>
                  <a:lnTo>
                    <a:pt x="1513" y="121"/>
                  </a:lnTo>
                  <a:lnTo>
                    <a:pt x="1514" y="123"/>
                  </a:lnTo>
                  <a:lnTo>
                    <a:pt x="1518" y="123"/>
                  </a:lnTo>
                  <a:lnTo>
                    <a:pt x="1521" y="124"/>
                  </a:lnTo>
                  <a:lnTo>
                    <a:pt x="1523" y="124"/>
                  </a:lnTo>
                  <a:lnTo>
                    <a:pt x="1524" y="126"/>
                  </a:lnTo>
                  <a:lnTo>
                    <a:pt x="1527" y="126"/>
                  </a:lnTo>
                  <a:lnTo>
                    <a:pt x="1529" y="126"/>
                  </a:lnTo>
                  <a:lnTo>
                    <a:pt x="1531" y="126"/>
                  </a:lnTo>
                  <a:lnTo>
                    <a:pt x="1532" y="126"/>
                  </a:lnTo>
                  <a:lnTo>
                    <a:pt x="1536" y="129"/>
                  </a:lnTo>
                  <a:lnTo>
                    <a:pt x="1536" y="131"/>
                  </a:lnTo>
                  <a:lnTo>
                    <a:pt x="1536" y="134"/>
                  </a:lnTo>
                  <a:lnTo>
                    <a:pt x="1534" y="136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6" y="142"/>
                  </a:lnTo>
                  <a:lnTo>
                    <a:pt x="1536" y="144"/>
                  </a:lnTo>
                  <a:lnTo>
                    <a:pt x="1537" y="144"/>
                  </a:lnTo>
                  <a:lnTo>
                    <a:pt x="1539" y="146"/>
                  </a:lnTo>
                  <a:lnTo>
                    <a:pt x="1541" y="147"/>
                  </a:lnTo>
                  <a:lnTo>
                    <a:pt x="1542" y="149"/>
                  </a:lnTo>
                  <a:lnTo>
                    <a:pt x="1544" y="150"/>
                  </a:lnTo>
                  <a:lnTo>
                    <a:pt x="1544" y="154"/>
                  </a:lnTo>
                  <a:lnTo>
                    <a:pt x="1544" y="157"/>
                  </a:lnTo>
                  <a:lnTo>
                    <a:pt x="1544" y="160"/>
                  </a:lnTo>
                  <a:lnTo>
                    <a:pt x="1544" y="167"/>
                  </a:lnTo>
                  <a:lnTo>
                    <a:pt x="1545" y="168"/>
                  </a:lnTo>
                  <a:lnTo>
                    <a:pt x="1545" y="170"/>
                  </a:lnTo>
                  <a:lnTo>
                    <a:pt x="1547" y="173"/>
                  </a:lnTo>
                  <a:lnTo>
                    <a:pt x="1547" y="175"/>
                  </a:lnTo>
                  <a:lnTo>
                    <a:pt x="1547" y="177"/>
                  </a:lnTo>
                  <a:lnTo>
                    <a:pt x="1549" y="180"/>
                  </a:lnTo>
                  <a:lnTo>
                    <a:pt x="1549" y="182"/>
                  </a:lnTo>
                  <a:lnTo>
                    <a:pt x="1550" y="183"/>
                  </a:lnTo>
                  <a:lnTo>
                    <a:pt x="1550" y="187"/>
                  </a:lnTo>
                  <a:lnTo>
                    <a:pt x="1550" y="190"/>
                  </a:lnTo>
                  <a:lnTo>
                    <a:pt x="1552" y="191"/>
                  </a:lnTo>
                  <a:lnTo>
                    <a:pt x="1554" y="193"/>
                  </a:lnTo>
                  <a:lnTo>
                    <a:pt x="1559" y="195"/>
                  </a:lnTo>
                  <a:lnTo>
                    <a:pt x="1562" y="195"/>
                  </a:lnTo>
                  <a:lnTo>
                    <a:pt x="1563" y="196"/>
                  </a:lnTo>
                  <a:lnTo>
                    <a:pt x="1567" y="198"/>
                  </a:lnTo>
                  <a:lnTo>
                    <a:pt x="1570" y="198"/>
                  </a:lnTo>
                  <a:lnTo>
                    <a:pt x="1572" y="200"/>
                  </a:lnTo>
                  <a:lnTo>
                    <a:pt x="1572" y="201"/>
                  </a:lnTo>
                  <a:lnTo>
                    <a:pt x="1573" y="203"/>
                  </a:lnTo>
                  <a:lnTo>
                    <a:pt x="1575" y="205"/>
                  </a:lnTo>
                  <a:lnTo>
                    <a:pt x="1577" y="206"/>
                  </a:lnTo>
                  <a:lnTo>
                    <a:pt x="1577" y="208"/>
                  </a:lnTo>
                  <a:lnTo>
                    <a:pt x="1578" y="209"/>
                  </a:lnTo>
                  <a:lnTo>
                    <a:pt x="1581" y="211"/>
                  </a:lnTo>
                  <a:lnTo>
                    <a:pt x="1585" y="211"/>
                  </a:lnTo>
                  <a:lnTo>
                    <a:pt x="1586" y="213"/>
                  </a:lnTo>
                  <a:lnTo>
                    <a:pt x="1588" y="213"/>
                  </a:lnTo>
                  <a:lnTo>
                    <a:pt x="1588" y="214"/>
                  </a:lnTo>
                  <a:lnTo>
                    <a:pt x="1590" y="214"/>
                  </a:lnTo>
                  <a:lnTo>
                    <a:pt x="1591" y="214"/>
                  </a:lnTo>
                  <a:lnTo>
                    <a:pt x="1591" y="216"/>
                  </a:lnTo>
                  <a:lnTo>
                    <a:pt x="1591" y="219"/>
                  </a:lnTo>
                  <a:lnTo>
                    <a:pt x="1591" y="221"/>
                  </a:lnTo>
                  <a:lnTo>
                    <a:pt x="1593" y="221"/>
                  </a:lnTo>
                  <a:lnTo>
                    <a:pt x="1595" y="223"/>
                  </a:lnTo>
                  <a:lnTo>
                    <a:pt x="1596" y="223"/>
                  </a:lnTo>
                  <a:lnTo>
                    <a:pt x="1598" y="223"/>
                  </a:lnTo>
                  <a:lnTo>
                    <a:pt x="1598" y="226"/>
                  </a:lnTo>
                  <a:lnTo>
                    <a:pt x="1598" y="229"/>
                  </a:lnTo>
                  <a:lnTo>
                    <a:pt x="1598" y="231"/>
                  </a:lnTo>
                  <a:lnTo>
                    <a:pt x="1598" y="232"/>
                  </a:lnTo>
                  <a:lnTo>
                    <a:pt x="1598" y="236"/>
                  </a:lnTo>
                  <a:lnTo>
                    <a:pt x="1599" y="237"/>
                  </a:lnTo>
                  <a:lnTo>
                    <a:pt x="1601" y="241"/>
                  </a:lnTo>
                  <a:lnTo>
                    <a:pt x="1603" y="242"/>
                  </a:lnTo>
                  <a:lnTo>
                    <a:pt x="1606" y="244"/>
                  </a:lnTo>
                  <a:lnTo>
                    <a:pt x="1608" y="244"/>
                  </a:lnTo>
                  <a:lnTo>
                    <a:pt x="1609" y="245"/>
                  </a:lnTo>
                  <a:lnTo>
                    <a:pt x="1613" y="245"/>
                  </a:lnTo>
                  <a:lnTo>
                    <a:pt x="1616" y="245"/>
                  </a:lnTo>
                  <a:lnTo>
                    <a:pt x="1619" y="245"/>
                  </a:lnTo>
                  <a:lnTo>
                    <a:pt x="1622" y="245"/>
                  </a:lnTo>
                  <a:lnTo>
                    <a:pt x="1626" y="245"/>
                  </a:lnTo>
                  <a:lnTo>
                    <a:pt x="1626" y="260"/>
                  </a:lnTo>
                  <a:lnTo>
                    <a:pt x="1626" y="263"/>
                  </a:lnTo>
                  <a:lnTo>
                    <a:pt x="1627" y="265"/>
                  </a:lnTo>
                  <a:lnTo>
                    <a:pt x="1629" y="265"/>
                  </a:lnTo>
                  <a:lnTo>
                    <a:pt x="1632" y="267"/>
                  </a:lnTo>
                  <a:lnTo>
                    <a:pt x="1634" y="267"/>
                  </a:lnTo>
                  <a:lnTo>
                    <a:pt x="1635" y="268"/>
                  </a:lnTo>
                  <a:lnTo>
                    <a:pt x="1637" y="272"/>
                  </a:lnTo>
                  <a:lnTo>
                    <a:pt x="1640" y="273"/>
                  </a:lnTo>
                  <a:lnTo>
                    <a:pt x="1642" y="275"/>
                  </a:lnTo>
                  <a:lnTo>
                    <a:pt x="1644" y="277"/>
                  </a:lnTo>
                  <a:lnTo>
                    <a:pt x="1645" y="280"/>
                  </a:lnTo>
                  <a:lnTo>
                    <a:pt x="1645" y="281"/>
                  </a:lnTo>
                  <a:lnTo>
                    <a:pt x="1647" y="283"/>
                  </a:lnTo>
                  <a:lnTo>
                    <a:pt x="1647" y="285"/>
                  </a:lnTo>
                  <a:lnTo>
                    <a:pt x="1647" y="286"/>
                  </a:lnTo>
                  <a:lnTo>
                    <a:pt x="1649" y="288"/>
                  </a:lnTo>
                  <a:lnTo>
                    <a:pt x="1649" y="290"/>
                  </a:lnTo>
                  <a:lnTo>
                    <a:pt x="1652" y="293"/>
                  </a:lnTo>
                  <a:lnTo>
                    <a:pt x="1653" y="295"/>
                  </a:lnTo>
                  <a:lnTo>
                    <a:pt x="1655" y="296"/>
                  </a:lnTo>
                  <a:lnTo>
                    <a:pt x="1657" y="298"/>
                  </a:lnTo>
                  <a:lnTo>
                    <a:pt x="1657" y="299"/>
                  </a:lnTo>
                  <a:lnTo>
                    <a:pt x="1657" y="311"/>
                  </a:lnTo>
                  <a:lnTo>
                    <a:pt x="1658" y="313"/>
                  </a:lnTo>
                  <a:lnTo>
                    <a:pt x="1658" y="316"/>
                  </a:lnTo>
                  <a:lnTo>
                    <a:pt x="1658" y="319"/>
                  </a:lnTo>
                  <a:lnTo>
                    <a:pt x="1657" y="321"/>
                  </a:lnTo>
                  <a:lnTo>
                    <a:pt x="1657" y="322"/>
                  </a:lnTo>
                  <a:lnTo>
                    <a:pt x="1655" y="326"/>
                  </a:lnTo>
                  <a:lnTo>
                    <a:pt x="1655" y="332"/>
                  </a:lnTo>
                  <a:lnTo>
                    <a:pt x="1655" y="332"/>
                  </a:lnTo>
                  <a:lnTo>
                    <a:pt x="1657" y="334"/>
                  </a:lnTo>
                  <a:lnTo>
                    <a:pt x="1658" y="334"/>
                  </a:lnTo>
                  <a:lnTo>
                    <a:pt x="1660" y="335"/>
                  </a:lnTo>
                  <a:lnTo>
                    <a:pt x="1662" y="337"/>
                  </a:lnTo>
                  <a:lnTo>
                    <a:pt x="1662" y="340"/>
                  </a:lnTo>
                  <a:lnTo>
                    <a:pt x="1663" y="342"/>
                  </a:lnTo>
                  <a:lnTo>
                    <a:pt x="1665" y="342"/>
                  </a:lnTo>
                  <a:lnTo>
                    <a:pt x="1665" y="344"/>
                  </a:lnTo>
                  <a:lnTo>
                    <a:pt x="1665" y="360"/>
                  </a:lnTo>
                  <a:lnTo>
                    <a:pt x="1665" y="362"/>
                  </a:lnTo>
                  <a:lnTo>
                    <a:pt x="1663" y="363"/>
                  </a:lnTo>
                  <a:lnTo>
                    <a:pt x="1663" y="367"/>
                  </a:lnTo>
                  <a:lnTo>
                    <a:pt x="1662" y="371"/>
                  </a:lnTo>
                  <a:lnTo>
                    <a:pt x="1662" y="375"/>
                  </a:lnTo>
                  <a:lnTo>
                    <a:pt x="1660" y="378"/>
                  </a:lnTo>
                  <a:lnTo>
                    <a:pt x="1658" y="380"/>
                  </a:lnTo>
                  <a:lnTo>
                    <a:pt x="1657" y="383"/>
                  </a:lnTo>
                  <a:lnTo>
                    <a:pt x="1655" y="386"/>
                  </a:lnTo>
                  <a:lnTo>
                    <a:pt x="1652" y="391"/>
                  </a:lnTo>
                  <a:lnTo>
                    <a:pt x="1652" y="394"/>
                  </a:lnTo>
                  <a:lnTo>
                    <a:pt x="1652" y="398"/>
                  </a:lnTo>
                  <a:lnTo>
                    <a:pt x="1652" y="399"/>
                  </a:lnTo>
                  <a:lnTo>
                    <a:pt x="1652" y="401"/>
                  </a:lnTo>
                  <a:lnTo>
                    <a:pt x="1652" y="403"/>
                  </a:lnTo>
                  <a:lnTo>
                    <a:pt x="1650" y="404"/>
                  </a:lnTo>
                  <a:lnTo>
                    <a:pt x="1650" y="406"/>
                  </a:lnTo>
                  <a:lnTo>
                    <a:pt x="1650" y="406"/>
                  </a:lnTo>
                  <a:lnTo>
                    <a:pt x="1650" y="407"/>
                  </a:lnTo>
                  <a:lnTo>
                    <a:pt x="1650" y="409"/>
                  </a:lnTo>
                  <a:lnTo>
                    <a:pt x="1649" y="407"/>
                  </a:lnTo>
                  <a:lnTo>
                    <a:pt x="1647" y="409"/>
                  </a:lnTo>
                  <a:lnTo>
                    <a:pt x="1644" y="411"/>
                  </a:lnTo>
                  <a:lnTo>
                    <a:pt x="1642" y="411"/>
                  </a:lnTo>
                  <a:lnTo>
                    <a:pt x="1640" y="412"/>
                  </a:lnTo>
                  <a:lnTo>
                    <a:pt x="1639" y="414"/>
                  </a:lnTo>
                  <a:lnTo>
                    <a:pt x="1639" y="416"/>
                  </a:lnTo>
                  <a:lnTo>
                    <a:pt x="1637" y="419"/>
                  </a:lnTo>
                  <a:lnTo>
                    <a:pt x="1637" y="421"/>
                  </a:lnTo>
                  <a:lnTo>
                    <a:pt x="1637" y="422"/>
                  </a:lnTo>
                  <a:lnTo>
                    <a:pt x="1637" y="424"/>
                  </a:lnTo>
                  <a:lnTo>
                    <a:pt x="1635" y="425"/>
                  </a:lnTo>
                  <a:lnTo>
                    <a:pt x="1634" y="429"/>
                  </a:lnTo>
                  <a:lnTo>
                    <a:pt x="1632" y="430"/>
                  </a:lnTo>
                  <a:lnTo>
                    <a:pt x="1631" y="432"/>
                  </a:lnTo>
                  <a:lnTo>
                    <a:pt x="1629" y="432"/>
                  </a:lnTo>
                  <a:lnTo>
                    <a:pt x="1627" y="434"/>
                  </a:lnTo>
                  <a:lnTo>
                    <a:pt x="1624" y="437"/>
                  </a:lnTo>
                  <a:lnTo>
                    <a:pt x="1622" y="440"/>
                  </a:lnTo>
                  <a:lnTo>
                    <a:pt x="1621" y="442"/>
                  </a:lnTo>
                  <a:lnTo>
                    <a:pt x="1621" y="443"/>
                  </a:lnTo>
                  <a:lnTo>
                    <a:pt x="1621" y="447"/>
                  </a:lnTo>
                  <a:lnTo>
                    <a:pt x="1619" y="448"/>
                  </a:lnTo>
                  <a:lnTo>
                    <a:pt x="1619" y="450"/>
                  </a:lnTo>
                  <a:lnTo>
                    <a:pt x="1617" y="453"/>
                  </a:lnTo>
                  <a:lnTo>
                    <a:pt x="1617" y="457"/>
                  </a:lnTo>
                  <a:lnTo>
                    <a:pt x="1617" y="461"/>
                  </a:lnTo>
                  <a:lnTo>
                    <a:pt x="1616" y="465"/>
                  </a:lnTo>
                  <a:lnTo>
                    <a:pt x="1617" y="466"/>
                  </a:lnTo>
                  <a:lnTo>
                    <a:pt x="1617" y="468"/>
                  </a:lnTo>
                  <a:lnTo>
                    <a:pt x="1619" y="470"/>
                  </a:lnTo>
                  <a:lnTo>
                    <a:pt x="1619" y="471"/>
                  </a:lnTo>
                  <a:lnTo>
                    <a:pt x="1619" y="473"/>
                  </a:lnTo>
                  <a:lnTo>
                    <a:pt x="1619" y="475"/>
                  </a:lnTo>
                  <a:lnTo>
                    <a:pt x="1617" y="476"/>
                  </a:lnTo>
                  <a:lnTo>
                    <a:pt x="1616" y="476"/>
                  </a:lnTo>
                  <a:lnTo>
                    <a:pt x="1614" y="478"/>
                  </a:lnTo>
                  <a:lnTo>
                    <a:pt x="1611" y="478"/>
                  </a:lnTo>
                  <a:lnTo>
                    <a:pt x="1609" y="479"/>
                  </a:lnTo>
                  <a:lnTo>
                    <a:pt x="1609" y="483"/>
                  </a:lnTo>
                  <a:lnTo>
                    <a:pt x="1609" y="486"/>
                  </a:lnTo>
                  <a:lnTo>
                    <a:pt x="1609" y="491"/>
                  </a:lnTo>
                  <a:lnTo>
                    <a:pt x="1608" y="494"/>
                  </a:lnTo>
                  <a:lnTo>
                    <a:pt x="1606" y="496"/>
                  </a:lnTo>
                  <a:lnTo>
                    <a:pt x="1606" y="497"/>
                  </a:lnTo>
                  <a:lnTo>
                    <a:pt x="1606" y="499"/>
                  </a:lnTo>
                  <a:lnTo>
                    <a:pt x="1604" y="501"/>
                  </a:lnTo>
                  <a:lnTo>
                    <a:pt x="1603" y="501"/>
                  </a:lnTo>
                  <a:lnTo>
                    <a:pt x="1601" y="502"/>
                  </a:lnTo>
                  <a:lnTo>
                    <a:pt x="1599" y="502"/>
                  </a:lnTo>
                  <a:lnTo>
                    <a:pt x="1593" y="504"/>
                  </a:lnTo>
                  <a:lnTo>
                    <a:pt x="1588" y="504"/>
                  </a:lnTo>
                  <a:lnTo>
                    <a:pt x="1581" y="504"/>
                  </a:lnTo>
                  <a:lnTo>
                    <a:pt x="1580" y="504"/>
                  </a:lnTo>
                  <a:lnTo>
                    <a:pt x="1578" y="502"/>
                  </a:lnTo>
                  <a:lnTo>
                    <a:pt x="1573" y="504"/>
                  </a:lnTo>
                  <a:lnTo>
                    <a:pt x="1570" y="506"/>
                  </a:lnTo>
                  <a:lnTo>
                    <a:pt x="1568" y="506"/>
                  </a:lnTo>
                  <a:lnTo>
                    <a:pt x="1567" y="507"/>
                  </a:lnTo>
                  <a:lnTo>
                    <a:pt x="1563" y="511"/>
                  </a:lnTo>
                  <a:lnTo>
                    <a:pt x="1559" y="512"/>
                  </a:lnTo>
                  <a:lnTo>
                    <a:pt x="1559" y="514"/>
                  </a:lnTo>
                  <a:lnTo>
                    <a:pt x="1557" y="514"/>
                  </a:lnTo>
                  <a:lnTo>
                    <a:pt x="1554" y="517"/>
                  </a:lnTo>
                  <a:lnTo>
                    <a:pt x="1552" y="519"/>
                  </a:lnTo>
                  <a:lnTo>
                    <a:pt x="1550" y="520"/>
                  </a:lnTo>
                  <a:lnTo>
                    <a:pt x="1547" y="520"/>
                  </a:lnTo>
                  <a:lnTo>
                    <a:pt x="1542" y="520"/>
                  </a:lnTo>
                  <a:lnTo>
                    <a:pt x="1539" y="519"/>
                  </a:lnTo>
                  <a:lnTo>
                    <a:pt x="1537" y="515"/>
                  </a:lnTo>
                  <a:lnTo>
                    <a:pt x="1537" y="512"/>
                  </a:lnTo>
                  <a:lnTo>
                    <a:pt x="1537" y="511"/>
                  </a:lnTo>
                  <a:lnTo>
                    <a:pt x="1537" y="509"/>
                  </a:lnTo>
                  <a:lnTo>
                    <a:pt x="1534" y="506"/>
                  </a:lnTo>
                  <a:lnTo>
                    <a:pt x="1532" y="504"/>
                  </a:lnTo>
                  <a:lnTo>
                    <a:pt x="1529" y="502"/>
                  </a:lnTo>
                  <a:lnTo>
                    <a:pt x="1523" y="502"/>
                  </a:lnTo>
                  <a:lnTo>
                    <a:pt x="1523" y="507"/>
                  </a:lnTo>
                  <a:lnTo>
                    <a:pt x="1521" y="511"/>
                  </a:lnTo>
                  <a:lnTo>
                    <a:pt x="1519" y="514"/>
                  </a:lnTo>
                  <a:lnTo>
                    <a:pt x="1516" y="517"/>
                  </a:lnTo>
                  <a:lnTo>
                    <a:pt x="1511" y="519"/>
                  </a:lnTo>
                  <a:lnTo>
                    <a:pt x="1506" y="519"/>
                  </a:lnTo>
                  <a:lnTo>
                    <a:pt x="1503" y="519"/>
                  </a:lnTo>
                  <a:lnTo>
                    <a:pt x="1500" y="517"/>
                  </a:lnTo>
                  <a:lnTo>
                    <a:pt x="1496" y="517"/>
                  </a:lnTo>
                  <a:lnTo>
                    <a:pt x="1496" y="515"/>
                  </a:lnTo>
                  <a:lnTo>
                    <a:pt x="1495" y="514"/>
                  </a:lnTo>
                  <a:lnTo>
                    <a:pt x="1493" y="514"/>
                  </a:lnTo>
                  <a:lnTo>
                    <a:pt x="1491" y="512"/>
                  </a:lnTo>
                  <a:lnTo>
                    <a:pt x="1490" y="512"/>
                  </a:lnTo>
                  <a:lnTo>
                    <a:pt x="1488" y="511"/>
                  </a:lnTo>
                  <a:lnTo>
                    <a:pt x="1488" y="511"/>
                  </a:lnTo>
                  <a:lnTo>
                    <a:pt x="1487" y="509"/>
                  </a:lnTo>
                  <a:lnTo>
                    <a:pt x="1483" y="509"/>
                  </a:lnTo>
                  <a:lnTo>
                    <a:pt x="1480" y="509"/>
                  </a:lnTo>
                  <a:lnTo>
                    <a:pt x="1477" y="509"/>
                  </a:lnTo>
                  <a:lnTo>
                    <a:pt x="1473" y="509"/>
                  </a:lnTo>
                  <a:lnTo>
                    <a:pt x="1470" y="507"/>
                  </a:lnTo>
                  <a:lnTo>
                    <a:pt x="1468" y="506"/>
                  </a:lnTo>
                  <a:lnTo>
                    <a:pt x="1467" y="506"/>
                  </a:lnTo>
                  <a:lnTo>
                    <a:pt x="1464" y="504"/>
                  </a:lnTo>
                  <a:lnTo>
                    <a:pt x="1460" y="501"/>
                  </a:lnTo>
                  <a:lnTo>
                    <a:pt x="1459" y="499"/>
                  </a:lnTo>
                  <a:lnTo>
                    <a:pt x="1457" y="497"/>
                  </a:lnTo>
                  <a:lnTo>
                    <a:pt x="1457" y="496"/>
                  </a:lnTo>
                  <a:lnTo>
                    <a:pt x="1457" y="493"/>
                  </a:lnTo>
                  <a:lnTo>
                    <a:pt x="1455" y="489"/>
                  </a:lnTo>
                  <a:lnTo>
                    <a:pt x="1457" y="486"/>
                  </a:lnTo>
                  <a:lnTo>
                    <a:pt x="1457" y="484"/>
                  </a:lnTo>
                  <a:lnTo>
                    <a:pt x="1457" y="483"/>
                  </a:lnTo>
                  <a:lnTo>
                    <a:pt x="1457" y="481"/>
                  </a:lnTo>
                  <a:lnTo>
                    <a:pt x="1457" y="479"/>
                  </a:lnTo>
                  <a:lnTo>
                    <a:pt x="1457" y="478"/>
                  </a:lnTo>
                  <a:lnTo>
                    <a:pt x="1457" y="476"/>
                  </a:lnTo>
                  <a:lnTo>
                    <a:pt x="1455" y="476"/>
                  </a:lnTo>
                  <a:lnTo>
                    <a:pt x="1454" y="475"/>
                  </a:lnTo>
                  <a:lnTo>
                    <a:pt x="1452" y="475"/>
                  </a:lnTo>
                  <a:lnTo>
                    <a:pt x="1449" y="473"/>
                  </a:lnTo>
                  <a:lnTo>
                    <a:pt x="1447" y="471"/>
                  </a:lnTo>
                  <a:lnTo>
                    <a:pt x="1447" y="470"/>
                  </a:lnTo>
                  <a:lnTo>
                    <a:pt x="1447" y="468"/>
                  </a:lnTo>
                  <a:lnTo>
                    <a:pt x="1447" y="465"/>
                  </a:lnTo>
                  <a:lnTo>
                    <a:pt x="1446" y="463"/>
                  </a:lnTo>
                  <a:lnTo>
                    <a:pt x="1446" y="461"/>
                  </a:lnTo>
                  <a:lnTo>
                    <a:pt x="1444" y="461"/>
                  </a:lnTo>
                  <a:lnTo>
                    <a:pt x="1441" y="461"/>
                  </a:lnTo>
                  <a:lnTo>
                    <a:pt x="1439" y="461"/>
                  </a:lnTo>
                  <a:lnTo>
                    <a:pt x="1439" y="463"/>
                  </a:lnTo>
                  <a:lnTo>
                    <a:pt x="1437" y="465"/>
                  </a:lnTo>
                  <a:lnTo>
                    <a:pt x="1436" y="466"/>
                  </a:lnTo>
                  <a:lnTo>
                    <a:pt x="1434" y="468"/>
                  </a:lnTo>
                  <a:lnTo>
                    <a:pt x="1432" y="468"/>
                  </a:lnTo>
                  <a:lnTo>
                    <a:pt x="1431" y="468"/>
                  </a:lnTo>
                  <a:lnTo>
                    <a:pt x="1432" y="463"/>
                  </a:lnTo>
                  <a:lnTo>
                    <a:pt x="1432" y="458"/>
                  </a:lnTo>
                  <a:lnTo>
                    <a:pt x="1432" y="455"/>
                  </a:lnTo>
                  <a:lnTo>
                    <a:pt x="1432" y="455"/>
                  </a:lnTo>
                  <a:lnTo>
                    <a:pt x="1434" y="453"/>
                  </a:lnTo>
                  <a:lnTo>
                    <a:pt x="1434" y="452"/>
                  </a:lnTo>
                  <a:lnTo>
                    <a:pt x="1434" y="442"/>
                  </a:lnTo>
                  <a:lnTo>
                    <a:pt x="1432" y="442"/>
                  </a:lnTo>
                  <a:lnTo>
                    <a:pt x="1431" y="442"/>
                  </a:lnTo>
                  <a:lnTo>
                    <a:pt x="1429" y="442"/>
                  </a:lnTo>
                  <a:lnTo>
                    <a:pt x="1429" y="442"/>
                  </a:lnTo>
                  <a:lnTo>
                    <a:pt x="1428" y="440"/>
                  </a:lnTo>
                  <a:lnTo>
                    <a:pt x="1426" y="442"/>
                  </a:lnTo>
                  <a:lnTo>
                    <a:pt x="1426" y="442"/>
                  </a:lnTo>
                  <a:lnTo>
                    <a:pt x="1424" y="443"/>
                  </a:lnTo>
                  <a:lnTo>
                    <a:pt x="1424" y="443"/>
                  </a:lnTo>
                  <a:lnTo>
                    <a:pt x="1424" y="445"/>
                  </a:lnTo>
                  <a:lnTo>
                    <a:pt x="1424" y="447"/>
                  </a:lnTo>
                  <a:lnTo>
                    <a:pt x="1423" y="447"/>
                  </a:lnTo>
                  <a:lnTo>
                    <a:pt x="1423" y="447"/>
                  </a:lnTo>
                  <a:lnTo>
                    <a:pt x="1421" y="447"/>
                  </a:lnTo>
                  <a:lnTo>
                    <a:pt x="1421" y="443"/>
                  </a:lnTo>
                  <a:lnTo>
                    <a:pt x="1419" y="440"/>
                  </a:lnTo>
                  <a:lnTo>
                    <a:pt x="1421" y="437"/>
                  </a:lnTo>
                  <a:lnTo>
                    <a:pt x="1421" y="434"/>
                  </a:lnTo>
                  <a:lnTo>
                    <a:pt x="1423" y="430"/>
                  </a:lnTo>
                  <a:lnTo>
                    <a:pt x="1426" y="429"/>
                  </a:lnTo>
                  <a:lnTo>
                    <a:pt x="1428" y="427"/>
                  </a:lnTo>
                  <a:lnTo>
                    <a:pt x="1428" y="424"/>
                  </a:lnTo>
                  <a:lnTo>
                    <a:pt x="1428" y="422"/>
                  </a:lnTo>
                  <a:lnTo>
                    <a:pt x="1426" y="422"/>
                  </a:lnTo>
                  <a:lnTo>
                    <a:pt x="1426" y="421"/>
                  </a:lnTo>
                  <a:lnTo>
                    <a:pt x="1424" y="421"/>
                  </a:lnTo>
                  <a:lnTo>
                    <a:pt x="1421" y="419"/>
                  </a:lnTo>
                  <a:lnTo>
                    <a:pt x="1419" y="419"/>
                  </a:lnTo>
                  <a:lnTo>
                    <a:pt x="1418" y="421"/>
                  </a:lnTo>
                  <a:lnTo>
                    <a:pt x="1418" y="422"/>
                  </a:lnTo>
                  <a:lnTo>
                    <a:pt x="1416" y="425"/>
                  </a:lnTo>
                  <a:lnTo>
                    <a:pt x="1416" y="429"/>
                  </a:lnTo>
                  <a:lnTo>
                    <a:pt x="1414" y="430"/>
                  </a:lnTo>
                  <a:lnTo>
                    <a:pt x="1413" y="432"/>
                  </a:lnTo>
                  <a:lnTo>
                    <a:pt x="1411" y="432"/>
                  </a:lnTo>
                  <a:lnTo>
                    <a:pt x="1410" y="434"/>
                  </a:lnTo>
                  <a:lnTo>
                    <a:pt x="1410" y="435"/>
                  </a:lnTo>
                  <a:lnTo>
                    <a:pt x="1408" y="437"/>
                  </a:lnTo>
                  <a:lnTo>
                    <a:pt x="1406" y="439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401" y="443"/>
                  </a:lnTo>
                  <a:lnTo>
                    <a:pt x="1401" y="445"/>
                  </a:lnTo>
                  <a:lnTo>
                    <a:pt x="1398" y="448"/>
                  </a:lnTo>
                  <a:lnTo>
                    <a:pt x="1395" y="450"/>
                  </a:lnTo>
                  <a:lnTo>
                    <a:pt x="1392" y="450"/>
                  </a:lnTo>
                  <a:lnTo>
                    <a:pt x="1390" y="450"/>
                  </a:lnTo>
                  <a:lnTo>
                    <a:pt x="1388" y="450"/>
                  </a:lnTo>
                  <a:lnTo>
                    <a:pt x="1387" y="448"/>
                  </a:lnTo>
                  <a:lnTo>
                    <a:pt x="1387" y="447"/>
                  </a:lnTo>
                  <a:lnTo>
                    <a:pt x="1385" y="445"/>
                  </a:lnTo>
                  <a:lnTo>
                    <a:pt x="1385" y="443"/>
                  </a:lnTo>
                  <a:lnTo>
                    <a:pt x="1385" y="440"/>
                  </a:lnTo>
                  <a:lnTo>
                    <a:pt x="1385" y="437"/>
                  </a:lnTo>
                  <a:lnTo>
                    <a:pt x="1385" y="434"/>
                  </a:lnTo>
                  <a:lnTo>
                    <a:pt x="1385" y="430"/>
                  </a:lnTo>
                  <a:lnTo>
                    <a:pt x="1383" y="427"/>
                  </a:lnTo>
                  <a:lnTo>
                    <a:pt x="1382" y="425"/>
                  </a:lnTo>
                  <a:lnTo>
                    <a:pt x="1380" y="424"/>
                  </a:lnTo>
                  <a:lnTo>
                    <a:pt x="1377" y="422"/>
                  </a:lnTo>
                  <a:lnTo>
                    <a:pt x="1374" y="422"/>
                  </a:lnTo>
                  <a:lnTo>
                    <a:pt x="1369" y="422"/>
                  </a:lnTo>
                  <a:lnTo>
                    <a:pt x="1369" y="417"/>
                  </a:lnTo>
                  <a:lnTo>
                    <a:pt x="1369" y="412"/>
                  </a:lnTo>
                  <a:lnTo>
                    <a:pt x="1369" y="411"/>
                  </a:lnTo>
                  <a:lnTo>
                    <a:pt x="1369" y="409"/>
                  </a:lnTo>
                  <a:lnTo>
                    <a:pt x="1367" y="407"/>
                  </a:lnTo>
                  <a:lnTo>
                    <a:pt x="1365" y="406"/>
                  </a:lnTo>
                  <a:lnTo>
                    <a:pt x="1364" y="404"/>
                  </a:lnTo>
                  <a:lnTo>
                    <a:pt x="1364" y="403"/>
                  </a:lnTo>
                  <a:lnTo>
                    <a:pt x="1362" y="403"/>
                  </a:lnTo>
                  <a:lnTo>
                    <a:pt x="1360" y="401"/>
                  </a:lnTo>
                  <a:lnTo>
                    <a:pt x="1359" y="401"/>
                  </a:lnTo>
                  <a:lnTo>
                    <a:pt x="1342" y="401"/>
                  </a:lnTo>
                  <a:lnTo>
                    <a:pt x="1341" y="401"/>
                  </a:lnTo>
                  <a:lnTo>
                    <a:pt x="1341" y="401"/>
                  </a:lnTo>
                  <a:lnTo>
                    <a:pt x="1338" y="401"/>
                  </a:lnTo>
                  <a:lnTo>
                    <a:pt x="1338" y="401"/>
                  </a:lnTo>
                  <a:lnTo>
                    <a:pt x="1336" y="401"/>
                  </a:lnTo>
                  <a:lnTo>
                    <a:pt x="1333" y="401"/>
                  </a:lnTo>
                  <a:lnTo>
                    <a:pt x="1331" y="399"/>
                  </a:lnTo>
                  <a:lnTo>
                    <a:pt x="1329" y="398"/>
                  </a:lnTo>
                  <a:lnTo>
                    <a:pt x="1328" y="398"/>
                  </a:lnTo>
                  <a:lnTo>
                    <a:pt x="1326" y="396"/>
                  </a:lnTo>
                  <a:lnTo>
                    <a:pt x="1323" y="394"/>
                  </a:lnTo>
                  <a:lnTo>
                    <a:pt x="1320" y="393"/>
                  </a:lnTo>
                  <a:lnTo>
                    <a:pt x="1316" y="393"/>
                  </a:lnTo>
                  <a:lnTo>
                    <a:pt x="1313" y="391"/>
                  </a:lnTo>
                  <a:lnTo>
                    <a:pt x="1310" y="393"/>
                  </a:lnTo>
                  <a:lnTo>
                    <a:pt x="1306" y="393"/>
                  </a:lnTo>
                  <a:lnTo>
                    <a:pt x="1303" y="391"/>
                  </a:lnTo>
                  <a:lnTo>
                    <a:pt x="1300" y="391"/>
                  </a:lnTo>
                  <a:lnTo>
                    <a:pt x="1297" y="391"/>
                  </a:lnTo>
                  <a:lnTo>
                    <a:pt x="1292" y="393"/>
                  </a:lnTo>
                  <a:lnTo>
                    <a:pt x="1290" y="393"/>
                  </a:lnTo>
                  <a:lnTo>
                    <a:pt x="1288" y="393"/>
                  </a:lnTo>
                  <a:lnTo>
                    <a:pt x="1288" y="393"/>
                  </a:lnTo>
                  <a:lnTo>
                    <a:pt x="1287" y="394"/>
                  </a:lnTo>
                  <a:lnTo>
                    <a:pt x="1287" y="396"/>
                  </a:lnTo>
                  <a:lnTo>
                    <a:pt x="1285" y="398"/>
                  </a:lnTo>
                  <a:lnTo>
                    <a:pt x="1284" y="399"/>
                  </a:lnTo>
                  <a:lnTo>
                    <a:pt x="1282" y="401"/>
                  </a:lnTo>
                  <a:lnTo>
                    <a:pt x="1280" y="401"/>
                  </a:lnTo>
                  <a:lnTo>
                    <a:pt x="1277" y="404"/>
                  </a:lnTo>
                  <a:lnTo>
                    <a:pt x="1275" y="406"/>
                  </a:lnTo>
                  <a:lnTo>
                    <a:pt x="1274" y="407"/>
                  </a:lnTo>
                  <a:lnTo>
                    <a:pt x="1272" y="409"/>
                  </a:lnTo>
                  <a:lnTo>
                    <a:pt x="1270" y="411"/>
                  </a:lnTo>
                  <a:lnTo>
                    <a:pt x="1267" y="411"/>
                  </a:lnTo>
                  <a:lnTo>
                    <a:pt x="1264" y="411"/>
                  </a:lnTo>
                  <a:lnTo>
                    <a:pt x="1261" y="411"/>
                  </a:lnTo>
                  <a:lnTo>
                    <a:pt x="1257" y="411"/>
                  </a:lnTo>
                  <a:lnTo>
                    <a:pt x="1256" y="409"/>
                  </a:lnTo>
                  <a:lnTo>
                    <a:pt x="1254" y="407"/>
                  </a:lnTo>
                  <a:lnTo>
                    <a:pt x="1252" y="407"/>
                  </a:lnTo>
                  <a:lnTo>
                    <a:pt x="1251" y="406"/>
                  </a:lnTo>
                  <a:lnTo>
                    <a:pt x="1244" y="406"/>
                  </a:lnTo>
                  <a:lnTo>
                    <a:pt x="1243" y="407"/>
                  </a:lnTo>
                  <a:lnTo>
                    <a:pt x="1241" y="407"/>
                  </a:lnTo>
                  <a:lnTo>
                    <a:pt x="1239" y="409"/>
                  </a:lnTo>
                  <a:lnTo>
                    <a:pt x="1238" y="409"/>
                  </a:lnTo>
                  <a:lnTo>
                    <a:pt x="1234" y="411"/>
                  </a:lnTo>
                  <a:lnTo>
                    <a:pt x="1231" y="412"/>
                  </a:lnTo>
                  <a:lnTo>
                    <a:pt x="1228" y="414"/>
                  </a:lnTo>
                  <a:lnTo>
                    <a:pt x="1225" y="417"/>
                  </a:lnTo>
                  <a:lnTo>
                    <a:pt x="1221" y="421"/>
                  </a:lnTo>
                  <a:lnTo>
                    <a:pt x="1220" y="422"/>
                  </a:lnTo>
                  <a:lnTo>
                    <a:pt x="1216" y="425"/>
                  </a:lnTo>
                  <a:lnTo>
                    <a:pt x="1215" y="429"/>
                  </a:lnTo>
                  <a:lnTo>
                    <a:pt x="1213" y="432"/>
                  </a:lnTo>
                  <a:lnTo>
                    <a:pt x="1212" y="434"/>
                  </a:lnTo>
                  <a:lnTo>
                    <a:pt x="1210" y="434"/>
                  </a:lnTo>
                  <a:lnTo>
                    <a:pt x="1208" y="437"/>
                  </a:lnTo>
                  <a:lnTo>
                    <a:pt x="1207" y="437"/>
                  </a:lnTo>
                  <a:lnTo>
                    <a:pt x="1205" y="439"/>
                  </a:lnTo>
                  <a:lnTo>
                    <a:pt x="1202" y="439"/>
                  </a:lnTo>
                  <a:lnTo>
                    <a:pt x="1200" y="439"/>
                  </a:lnTo>
                  <a:lnTo>
                    <a:pt x="1197" y="437"/>
                  </a:lnTo>
                  <a:lnTo>
                    <a:pt x="1195" y="437"/>
                  </a:lnTo>
                  <a:lnTo>
                    <a:pt x="1194" y="437"/>
                  </a:lnTo>
                  <a:lnTo>
                    <a:pt x="1189" y="435"/>
                  </a:lnTo>
                  <a:lnTo>
                    <a:pt x="1185" y="434"/>
                  </a:lnTo>
                  <a:lnTo>
                    <a:pt x="1180" y="432"/>
                  </a:lnTo>
                  <a:lnTo>
                    <a:pt x="1177" y="432"/>
                  </a:lnTo>
                  <a:lnTo>
                    <a:pt x="1172" y="432"/>
                  </a:lnTo>
                  <a:lnTo>
                    <a:pt x="1169" y="432"/>
                  </a:lnTo>
                  <a:lnTo>
                    <a:pt x="1166" y="432"/>
                  </a:lnTo>
                  <a:lnTo>
                    <a:pt x="1164" y="434"/>
                  </a:lnTo>
                  <a:lnTo>
                    <a:pt x="1164" y="434"/>
                  </a:lnTo>
                  <a:lnTo>
                    <a:pt x="1162" y="435"/>
                  </a:lnTo>
                  <a:lnTo>
                    <a:pt x="1159" y="435"/>
                  </a:lnTo>
                  <a:lnTo>
                    <a:pt x="1156" y="435"/>
                  </a:lnTo>
                  <a:lnTo>
                    <a:pt x="1153" y="435"/>
                  </a:lnTo>
                  <a:lnTo>
                    <a:pt x="1149" y="437"/>
                  </a:lnTo>
                  <a:lnTo>
                    <a:pt x="1148" y="439"/>
                  </a:lnTo>
                  <a:lnTo>
                    <a:pt x="1148" y="440"/>
                  </a:lnTo>
                  <a:lnTo>
                    <a:pt x="1146" y="442"/>
                  </a:lnTo>
                  <a:lnTo>
                    <a:pt x="1144" y="442"/>
                  </a:lnTo>
                  <a:lnTo>
                    <a:pt x="1144" y="443"/>
                  </a:lnTo>
                  <a:lnTo>
                    <a:pt x="1143" y="445"/>
                  </a:lnTo>
                  <a:lnTo>
                    <a:pt x="1141" y="448"/>
                  </a:lnTo>
                  <a:lnTo>
                    <a:pt x="1139" y="450"/>
                  </a:lnTo>
                  <a:lnTo>
                    <a:pt x="1138" y="450"/>
                  </a:lnTo>
                  <a:lnTo>
                    <a:pt x="1136" y="452"/>
                  </a:lnTo>
                  <a:lnTo>
                    <a:pt x="1135" y="453"/>
                  </a:lnTo>
                  <a:lnTo>
                    <a:pt x="1133" y="453"/>
                  </a:lnTo>
                  <a:lnTo>
                    <a:pt x="1133" y="453"/>
                  </a:lnTo>
                  <a:lnTo>
                    <a:pt x="1131" y="453"/>
                  </a:lnTo>
                  <a:lnTo>
                    <a:pt x="1128" y="455"/>
                  </a:lnTo>
                  <a:lnTo>
                    <a:pt x="1125" y="455"/>
                  </a:lnTo>
                  <a:lnTo>
                    <a:pt x="1121" y="455"/>
                  </a:lnTo>
                  <a:lnTo>
                    <a:pt x="1120" y="455"/>
                  </a:lnTo>
                  <a:lnTo>
                    <a:pt x="1117" y="455"/>
                  </a:lnTo>
                  <a:lnTo>
                    <a:pt x="1113" y="455"/>
                  </a:lnTo>
                  <a:lnTo>
                    <a:pt x="1110" y="453"/>
                  </a:lnTo>
                  <a:lnTo>
                    <a:pt x="1108" y="452"/>
                  </a:lnTo>
                  <a:lnTo>
                    <a:pt x="1107" y="452"/>
                  </a:lnTo>
                  <a:lnTo>
                    <a:pt x="1105" y="452"/>
                  </a:lnTo>
                  <a:lnTo>
                    <a:pt x="1102" y="450"/>
                  </a:lnTo>
                  <a:lnTo>
                    <a:pt x="1099" y="448"/>
                  </a:lnTo>
                  <a:lnTo>
                    <a:pt x="1095" y="447"/>
                  </a:lnTo>
                  <a:lnTo>
                    <a:pt x="1094" y="445"/>
                  </a:lnTo>
                  <a:lnTo>
                    <a:pt x="1092" y="445"/>
                  </a:lnTo>
                  <a:lnTo>
                    <a:pt x="1090" y="442"/>
                  </a:lnTo>
                  <a:lnTo>
                    <a:pt x="1089" y="440"/>
                  </a:lnTo>
                  <a:lnTo>
                    <a:pt x="1089" y="439"/>
                  </a:lnTo>
                  <a:lnTo>
                    <a:pt x="1085" y="437"/>
                  </a:lnTo>
                  <a:lnTo>
                    <a:pt x="1082" y="437"/>
                  </a:lnTo>
                  <a:lnTo>
                    <a:pt x="1079" y="437"/>
                  </a:lnTo>
                  <a:lnTo>
                    <a:pt x="1077" y="434"/>
                  </a:lnTo>
                  <a:lnTo>
                    <a:pt x="1079" y="432"/>
                  </a:lnTo>
                  <a:lnTo>
                    <a:pt x="1081" y="430"/>
                  </a:lnTo>
                  <a:lnTo>
                    <a:pt x="1084" y="429"/>
                  </a:lnTo>
                  <a:lnTo>
                    <a:pt x="1085" y="427"/>
                  </a:lnTo>
                  <a:lnTo>
                    <a:pt x="1089" y="425"/>
                  </a:lnTo>
                  <a:lnTo>
                    <a:pt x="1090" y="424"/>
                  </a:lnTo>
                  <a:lnTo>
                    <a:pt x="1094" y="424"/>
                  </a:lnTo>
                  <a:lnTo>
                    <a:pt x="1097" y="424"/>
                  </a:lnTo>
                  <a:lnTo>
                    <a:pt x="1097" y="411"/>
                  </a:lnTo>
                  <a:lnTo>
                    <a:pt x="1097" y="409"/>
                  </a:lnTo>
                  <a:lnTo>
                    <a:pt x="1095" y="407"/>
                  </a:lnTo>
                  <a:lnTo>
                    <a:pt x="1095" y="406"/>
                  </a:lnTo>
                  <a:lnTo>
                    <a:pt x="1094" y="404"/>
                  </a:lnTo>
                  <a:lnTo>
                    <a:pt x="1094" y="401"/>
                  </a:lnTo>
                  <a:lnTo>
                    <a:pt x="1092" y="396"/>
                  </a:lnTo>
                  <a:lnTo>
                    <a:pt x="1092" y="393"/>
                  </a:lnTo>
                  <a:lnTo>
                    <a:pt x="1092" y="389"/>
                  </a:lnTo>
                  <a:lnTo>
                    <a:pt x="1092" y="386"/>
                  </a:lnTo>
                  <a:lnTo>
                    <a:pt x="1092" y="385"/>
                  </a:lnTo>
                  <a:lnTo>
                    <a:pt x="1092" y="383"/>
                  </a:lnTo>
                  <a:lnTo>
                    <a:pt x="1090" y="381"/>
                  </a:lnTo>
                  <a:lnTo>
                    <a:pt x="1090" y="380"/>
                  </a:lnTo>
                  <a:lnTo>
                    <a:pt x="1087" y="376"/>
                  </a:lnTo>
                  <a:lnTo>
                    <a:pt x="1085" y="371"/>
                  </a:lnTo>
                  <a:lnTo>
                    <a:pt x="1084" y="371"/>
                  </a:lnTo>
                  <a:lnTo>
                    <a:pt x="1082" y="370"/>
                  </a:lnTo>
                  <a:lnTo>
                    <a:pt x="1081" y="367"/>
                  </a:lnTo>
                  <a:lnTo>
                    <a:pt x="1081" y="365"/>
                  </a:lnTo>
                  <a:lnTo>
                    <a:pt x="1079" y="362"/>
                  </a:lnTo>
                  <a:lnTo>
                    <a:pt x="1079" y="360"/>
                  </a:lnTo>
                  <a:lnTo>
                    <a:pt x="1079" y="358"/>
                  </a:lnTo>
                  <a:lnTo>
                    <a:pt x="1079" y="357"/>
                  </a:lnTo>
                  <a:lnTo>
                    <a:pt x="1079" y="353"/>
                  </a:lnTo>
                  <a:lnTo>
                    <a:pt x="1077" y="350"/>
                  </a:lnTo>
                  <a:lnTo>
                    <a:pt x="1076" y="347"/>
                  </a:lnTo>
                  <a:lnTo>
                    <a:pt x="1076" y="344"/>
                  </a:lnTo>
                  <a:lnTo>
                    <a:pt x="1074" y="342"/>
                  </a:lnTo>
                  <a:lnTo>
                    <a:pt x="1072" y="339"/>
                  </a:lnTo>
                  <a:lnTo>
                    <a:pt x="1072" y="335"/>
                  </a:lnTo>
                  <a:lnTo>
                    <a:pt x="1072" y="332"/>
                  </a:lnTo>
                  <a:lnTo>
                    <a:pt x="1072" y="329"/>
                  </a:lnTo>
                  <a:lnTo>
                    <a:pt x="1071" y="327"/>
                  </a:lnTo>
                  <a:lnTo>
                    <a:pt x="1071" y="326"/>
                  </a:lnTo>
                  <a:lnTo>
                    <a:pt x="1069" y="324"/>
                  </a:lnTo>
                  <a:lnTo>
                    <a:pt x="1067" y="322"/>
                  </a:lnTo>
                  <a:lnTo>
                    <a:pt x="1066" y="321"/>
                  </a:lnTo>
                  <a:lnTo>
                    <a:pt x="1064" y="319"/>
                  </a:lnTo>
                  <a:lnTo>
                    <a:pt x="1063" y="317"/>
                  </a:lnTo>
                  <a:lnTo>
                    <a:pt x="1061" y="316"/>
                  </a:lnTo>
                  <a:lnTo>
                    <a:pt x="1059" y="313"/>
                  </a:lnTo>
                  <a:lnTo>
                    <a:pt x="1056" y="311"/>
                  </a:lnTo>
                  <a:lnTo>
                    <a:pt x="1054" y="309"/>
                  </a:lnTo>
                  <a:lnTo>
                    <a:pt x="1054" y="308"/>
                  </a:lnTo>
                  <a:lnTo>
                    <a:pt x="1053" y="308"/>
                  </a:lnTo>
                  <a:lnTo>
                    <a:pt x="1053" y="301"/>
                  </a:lnTo>
                  <a:lnTo>
                    <a:pt x="1054" y="299"/>
                  </a:lnTo>
                  <a:lnTo>
                    <a:pt x="1056" y="299"/>
                  </a:lnTo>
                  <a:lnTo>
                    <a:pt x="1058" y="299"/>
                  </a:lnTo>
                  <a:lnTo>
                    <a:pt x="1059" y="299"/>
                  </a:lnTo>
                  <a:lnTo>
                    <a:pt x="1061" y="301"/>
                  </a:lnTo>
                  <a:lnTo>
                    <a:pt x="1063" y="301"/>
                  </a:lnTo>
                  <a:lnTo>
                    <a:pt x="1063" y="303"/>
                  </a:lnTo>
                  <a:lnTo>
                    <a:pt x="1064" y="303"/>
                  </a:lnTo>
                  <a:lnTo>
                    <a:pt x="1067" y="303"/>
                  </a:lnTo>
                  <a:lnTo>
                    <a:pt x="1069" y="303"/>
                  </a:lnTo>
                  <a:lnTo>
                    <a:pt x="1071" y="304"/>
                  </a:lnTo>
                  <a:lnTo>
                    <a:pt x="1071" y="301"/>
                  </a:lnTo>
                  <a:lnTo>
                    <a:pt x="1067" y="296"/>
                  </a:lnTo>
                  <a:lnTo>
                    <a:pt x="1064" y="291"/>
                  </a:lnTo>
                  <a:lnTo>
                    <a:pt x="1064" y="290"/>
                  </a:lnTo>
                  <a:lnTo>
                    <a:pt x="1063" y="286"/>
                  </a:lnTo>
                  <a:lnTo>
                    <a:pt x="1061" y="285"/>
                  </a:lnTo>
                  <a:lnTo>
                    <a:pt x="1059" y="283"/>
                  </a:lnTo>
                  <a:lnTo>
                    <a:pt x="1058" y="281"/>
                  </a:lnTo>
                  <a:lnTo>
                    <a:pt x="1056" y="280"/>
                  </a:lnTo>
                  <a:lnTo>
                    <a:pt x="1056" y="277"/>
                  </a:lnTo>
                  <a:lnTo>
                    <a:pt x="1056" y="273"/>
                  </a:lnTo>
                  <a:lnTo>
                    <a:pt x="1056" y="270"/>
                  </a:lnTo>
                  <a:lnTo>
                    <a:pt x="1056" y="270"/>
                  </a:lnTo>
                  <a:lnTo>
                    <a:pt x="1058" y="268"/>
                  </a:lnTo>
                  <a:lnTo>
                    <a:pt x="1059" y="268"/>
                  </a:lnTo>
                  <a:lnTo>
                    <a:pt x="1061" y="267"/>
                  </a:lnTo>
                  <a:lnTo>
                    <a:pt x="1061" y="265"/>
                  </a:lnTo>
                  <a:lnTo>
                    <a:pt x="1061" y="262"/>
                  </a:lnTo>
                  <a:lnTo>
                    <a:pt x="1061" y="259"/>
                  </a:lnTo>
                  <a:lnTo>
                    <a:pt x="1061" y="254"/>
                  </a:lnTo>
                  <a:lnTo>
                    <a:pt x="1061" y="252"/>
                  </a:lnTo>
                  <a:lnTo>
                    <a:pt x="1061" y="250"/>
                  </a:lnTo>
                  <a:lnTo>
                    <a:pt x="1061" y="249"/>
                  </a:lnTo>
                  <a:lnTo>
                    <a:pt x="1061" y="247"/>
                  </a:lnTo>
                  <a:lnTo>
                    <a:pt x="1061" y="245"/>
                  </a:lnTo>
                  <a:lnTo>
                    <a:pt x="1061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6" y="241"/>
                  </a:lnTo>
                  <a:lnTo>
                    <a:pt x="1066" y="237"/>
                  </a:lnTo>
                  <a:lnTo>
                    <a:pt x="1067" y="239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67" y="242"/>
                  </a:lnTo>
                  <a:lnTo>
                    <a:pt x="1069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4" y="245"/>
                  </a:lnTo>
                  <a:lnTo>
                    <a:pt x="1076" y="245"/>
                  </a:lnTo>
                  <a:lnTo>
                    <a:pt x="1077" y="247"/>
                  </a:lnTo>
                  <a:lnTo>
                    <a:pt x="1079" y="247"/>
                  </a:lnTo>
                  <a:lnTo>
                    <a:pt x="1081" y="247"/>
                  </a:lnTo>
                  <a:lnTo>
                    <a:pt x="1082" y="245"/>
                  </a:lnTo>
                  <a:lnTo>
                    <a:pt x="1082" y="244"/>
                  </a:lnTo>
                  <a:lnTo>
                    <a:pt x="1082" y="241"/>
                  </a:lnTo>
                  <a:lnTo>
                    <a:pt x="1082" y="237"/>
                  </a:lnTo>
                  <a:lnTo>
                    <a:pt x="1084" y="234"/>
                  </a:lnTo>
                  <a:lnTo>
                    <a:pt x="1087" y="231"/>
                  </a:lnTo>
                  <a:lnTo>
                    <a:pt x="1089" y="229"/>
                  </a:lnTo>
                  <a:lnTo>
                    <a:pt x="1090" y="229"/>
                  </a:lnTo>
                  <a:lnTo>
                    <a:pt x="1095" y="227"/>
                  </a:lnTo>
                  <a:lnTo>
                    <a:pt x="1100" y="224"/>
                  </a:lnTo>
                  <a:lnTo>
                    <a:pt x="1105" y="223"/>
                  </a:lnTo>
                  <a:lnTo>
                    <a:pt x="1108" y="221"/>
                  </a:lnTo>
                  <a:lnTo>
                    <a:pt x="1110" y="219"/>
                  </a:lnTo>
                  <a:lnTo>
                    <a:pt x="1112" y="218"/>
                  </a:lnTo>
                  <a:lnTo>
                    <a:pt x="1113" y="218"/>
                  </a:lnTo>
                  <a:lnTo>
                    <a:pt x="1115" y="218"/>
                  </a:lnTo>
                  <a:lnTo>
                    <a:pt x="1118" y="218"/>
                  </a:lnTo>
                  <a:lnTo>
                    <a:pt x="1121" y="218"/>
                  </a:lnTo>
                  <a:lnTo>
                    <a:pt x="1125" y="216"/>
                  </a:lnTo>
                  <a:lnTo>
                    <a:pt x="1126" y="214"/>
                  </a:lnTo>
                  <a:lnTo>
                    <a:pt x="1128" y="214"/>
                  </a:lnTo>
                  <a:lnTo>
                    <a:pt x="1131" y="213"/>
                  </a:lnTo>
                  <a:lnTo>
                    <a:pt x="1133" y="211"/>
                  </a:lnTo>
                  <a:lnTo>
                    <a:pt x="1136" y="211"/>
                  </a:lnTo>
                  <a:lnTo>
                    <a:pt x="1138" y="211"/>
                  </a:lnTo>
                  <a:lnTo>
                    <a:pt x="1143" y="211"/>
                  </a:lnTo>
                  <a:lnTo>
                    <a:pt x="1148" y="211"/>
                  </a:lnTo>
                  <a:lnTo>
                    <a:pt x="1153" y="211"/>
                  </a:lnTo>
                  <a:lnTo>
                    <a:pt x="1154" y="211"/>
                  </a:lnTo>
                  <a:lnTo>
                    <a:pt x="1156" y="209"/>
                  </a:lnTo>
                  <a:lnTo>
                    <a:pt x="1157" y="211"/>
                  </a:lnTo>
                  <a:lnTo>
                    <a:pt x="1159" y="209"/>
                  </a:lnTo>
                  <a:lnTo>
                    <a:pt x="1161" y="209"/>
                  </a:lnTo>
                  <a:lnTo>
                    <a:pt x="1162" y="209"/>
                  </a:lnTo>
                  <a:lnTo>
                    <a:pt x="1166" y="208"/>
                  </a:lnTo>
                  <a:lnTo>
                    <a:pt x="1167" y="206"/>
                  </a:lnTo>
                  <a:lnTo>
                    <a:pt x="1169" y="206"/>
                  </a:lnTo>
                  <a:lnTo>
                    <a:pt x="1169" y="205"/>
                  </a:lnTo>
                  <a:lnTo>
                    <a:pt x="1171" y="203"/>
                  </a:lnTo>
                  <a:lnTo>
                    <a:pt x="1172" y="200"/>
                  </a:lnTo>
                  <a:lnTo>
                    <a:pt x="1175" y="196"/>
                  </a:lnTo>
                  <a:lnTo>
                    <a:pt x="1177" y="195"/>
                  </a:lnTo>
                  <a:lnTo>
                    <a:pt x="1179" y="195"/>
                  </a:lnTo>
                  <a:lnTo>
                    <a:pt x="1179" y="193"/>
                  </a:lnTo>
                  <a:lnTo>
                    <a:pt x="1179" y="191"/>
                  </a:lnTo>
                  <a:lnTo>
                    <a:pt x="1180" y="190"/>
                  </a:lnTo>
                  <a:lnTo>
                    <a:pt x="1182" y="188"/>
                  </a:lnTo>
                  <a:lnTo>
                    <a:pt x="1184" y="187"/>
                  </a:lnTo>
                  <a:lnTo>
                    <a:pt x="1185" y="185"/>
                  </a:lnTo>
                  <a:lnTo>
                    <a:pt x="1185" y="183"/>
                  </a:lnTo>
                  <a:lnTo>
                    <a:pt x="1187" y="182"/>
                  </a:lnTo>
                  <a:lnTo>
                    <a:pt x="1189" y="182"/>
                  </a:lnTo>
                  <a:lnTo>
                    <a:pt x="1189" y="178"/>
                  </a:lnTo>
                  <a:lnTo>
                    <a:pt x="1189" y="175"/>
                  </a:lnTo>
                  <a:lnTo>
                    <a:pt x="1189" y="172"/>
                  </a:lnTo>
                  <a:lnTo>
                    <a:pt x="1189" y="168"/>
                  </a:lnTo>
                  <a:lnTo>
                    <a:pt x="1189" y="165"/>
                  </a:lnTo>
                  <a:lnTo>
                    <a:pt x="1190" y="162"/>
                  </a:lnTo>
                  <a:lnTo>
                    <a:pt x="1190" y="160"/>
                  </a:lnTo>
                  <a:lnTo>
                    <a:pt x="1192" y="159"/>
                  </a:lnTo>
                  <a:lnTo>
                    <a:pt x="1194" y="157"/>
                  </a:lnTo>
                  <a:lnTo>
                    <a:pt x="1195" y="157"/>
                  </a:lnTo>
                  <a:lnTo>
                    <a:pt x="1197" y="155"/>
                  </a:lnTo>
                  <a:lnTo>
                    <a:pt x="1198" y="155"/>
                  </a:lnTo>
                  <a:lnTo>
                    <a:pt x="1207" y="155"/>
                  </a:lnTo>
                  <a:lnTo>
                    <a:pt x="1207" y="157"/>
                  </a:lnTo>
                  <a:lnTo>
                    <a:pt x="1207" y="159"/>
                  </a:lnTo>
                  <a:lnTo>
                    <a:pt x="1207" y="162"/>
                  </a:lnTo>
                  <a:lnTo>
                    <a:pt x="1208" y="165"/>
                  </a:lnTo>
                  <a:lnTo>
                    <a:pt x="1208" y="165"/>
                  </a:lnTo>
                  <a:lnTo>
                    <a:pt x="1207" y="167"/>
                  </a:lnTo>
                  <a:lnTo>
                    <a:pt x="1221" y="167"/>
                  </a:lnTo>
                  <a:lnTo>
                    <a:pt x="1221" y="160"/>
                  </a:lnTo>
                  <a:lnTo>
                    <a:pt x="1221" y="159"/>
                  </a:lnTo>
                  <a:lnTo>
                    <a:pt x="1220" y="157"/>
                  </a:lnTo>
                  <a:lnTo>
                    <a:pt x="1218" y="155"/>
                  </a:lnTo>
                  <a:lnTo>
                    <a:pt x="1216" y="154"/>
                  </a:lnTo>
                  <a:lnTo>
                    <a:pt x="1215" y="152"/>
                  </a:lnTo>
                  <a:lnTo>
                    <a:pt x="1215" y="150"/>
                  </a:lnTo>
                  <a:lnTo>
                    <a:pt x="1215" y="146"/>
                  </a:lnTo>
                  <a:lnTo>
                    <a:pt x="1218" y="146"/>
                  </a:lnTo>
                  <a:lnTo>
                    <a:pt x="1221" y="146"/>
                  </a:lnTo>
                  <a:lnTo>
                    <a:pt x="1223" y="146"/>
                  </a:lnTo>
                  <a:lnTo>
                    <a:pt x="1225" y="146"/>
                  </a:lnTo>
                  <a:lnTo>
                    <a:pt x="1226" y="146"/>
                  </a:lnTo>
                  <a:lnTo>
                    <a:pt x="1226" y="144"/>
                  </a:lnTo>
                  <a:lnTo>
                    <a:pt x="1228" y="142"/>
                  </a:lnTo>
                  <a:lnTo>
                    <a:pt x="1228" y="139"/>
                  </a:lnTo>
                  <a:lnTo>
                    <a:pt x="1230" y="136"/>
                  </a:lnTo>
                  <a:lnTo>
                    <a:pt x="1230" y="134"/>
                  </a:lnTo>
                  <a:lnTo>
                    <a:pt x="1231" y="131"/>
                  </a:lnTo>
                  <a:lnTo>
                    <a:pt x="1234" y="129"/>
                  </a:lnTo>
                  <a:lnTo>
                    <a:pt x="1236" y="129"/>
                  </a:lnTo>
                  <a:lnTo>
                    <a:pt x="1239" y="129"/>
                  </a:lnTo>
                  <a:lnTo>
                    <a:pt x="1241" y="129"/>
                  </a:lnTo>
                  <a:lnTo>
                    <a:pt x="1241" y="128"/>
                  </a:lnTo>
                  <a:lnTo>
                    <a:pt x="1243" y="128"/>
                  </a:lnTo>
                  <a:lnTo>
                    <a:pt x="1244" y="126"/>
                  </a:lnTo>
                  <a:lnTo>
                    <a:pt x="1246" y="124"/>
                  </a:lnTo>
                  <a:lnTo>
                    <a:pt x="1246" y="123"/>
                  </a:lnTo>
                  <a:lnTo>
                    <a:pt x="1248" y="121"/>
                  </a:lnTo>
                  <a:lnTo>
                    <a:pt x="1251" y="118"/>
                  </a:lnTo>
                  <a:lnTo>
                    <a:pt x="1254" y="118"/>
                  </a:lnTo>
                  <a:lnTo>
                    <a:pt x="1256" y="118"/>
                  </a:lnTo>
                  <a:lnTo>
                    <a:pt x="1259" y="118"/>
                  </a:lnTo>
                  <a:lnTo>
                    <a:pt x="1262" y="116"/>
                  </a:lnTo>
                  <a:lnTo>
                    <a:pt x="1264" y="116"/>
                  </a:lnTo>
                  <a:lnTo>
                    <a:pt x="1266" y="116"/>
                  </a:lnTo>
                  <a:lnTo>
                    <a:pt x="1272" y="116"/>
                  </a:lnTo>
                  <a:lnTo>
                    <a:pt x="1274" y="119"/>
                  </a:lnTo>
                  <a:lnTo>
                    <a:pt x="1274" y="123"/>
                  </a:lnTo>
                  <a:lnTo>
                    <a:pt x="1277" y="123"/>
                  </a:lnTo>
                  <a:lnTo>
                    <a:pt x="1282" y="123"/>
                  </a:lnTo>
                  <a:lnTo>
                    <a:pt x="1284" y="123"/>
                  </a:lnTo>
                  <a:lnTo>
                    <a:pt x="1285" y="123"/>
                  </a:lnTo>
                  <a:lnTo>
                    <a:pt x="1285" y="124"/>
                  </a:lnTo>
                  <a:lnTo>
                    <a:pt x="1285" y="124"/>
                  </a:lnTo>
                  <a:lnTo>
                    <a:pt x="1287" y="126"/>
                  </a:lnTo>
                  <a:lnTo>
                    <a:pt x="1290" y="128"/>
                  </a:lnTo>
                  <a:lnTo>
                    <a:pt x="1293" y="128"/>
                  </a:lnTo>
                  <a:lnTo>
                    <a:pt x="1298" y="128"/>
                  </a:lnTo>
                  <a:lnTo>
                    <a:pt x="1302" y="129"/>
                  </a:lnTo>
                  <a:lnTo>
                    <a:pt x="1303" y="128"/>
                  </a:lnTo>
                  <a:lnTo>
                    <a:pt x="1305" y="128"/>
                  </a:lnTo>
                  <a:lnTo>
                    <a:pt x="1306" y="126"/>
                  </a:lnTo>
                  <a:lnTo>
                    <a:pt x="1306" y="121"/>
                  </a:lnTo>
                  <a:lnTo>
                    <a:pt x="1306" y="119"/>
                  </a:lnTo>
                  <a:lnTo>
                    <a:pt x="1308" y="118"/>
                  </a:lnTo>
                  <a:lnTo>
                    <a:pt x="1308" y="114"/>
                  </a:lnTo>
                  <a:lnTo>
                    <a:pt x="1308" y="111"/>
                  </a:lnTo>
                  <a:lnTo>
                    <a:pt x="1306" y="110"/>
                  </a:lnTo>
                  <a:lnTo>
                    <a:pt x="1306" y="110"/>
                  </a:lnTo>
                  <a:lnTo>
                    <a:pt x="1306" y="108"/>
                  </a:lnTo>
                  <a:lnTo>
                    <a:pt x="1308" y="106"/>
                  </a:lnTo>
                  <a:lnTo>
                    <a:pt x="1308" y="105"/>
                  </a:lnTo>
                  <a:lnTo>
                    <a:pt x="1310" y="103"/>
                  </a:lnTo>
                  <a:lnTo>
                    <a:pt x="1311" y="101"/>
                  </a:lnTo>
                  <a:lnTo>
                    <a:pt x="1315" y="101"/>
                  </a:lnTo>
                  <a:lnTo>
                    <a:pt x="1318" y="98"/>
                  </a:lnTo>
                  <a:lnTo>
                    <a:pt x="1320" y="96"/>
                  </a:lnTo>
                  <a:lnTo>
                    <a:pt x="1323" y="95"/>
                  </a:lnTo>
                  <a:lnTo>
                    <a:pt x="1324" y="93"/>
                  </a:lnTo>
                  <a:lnTo>
                    <a:pt x="1326" y="92"/>
                  </a:lnTo>
                  <a:lnTo>
                    <a:pt x="1329" y="90"/>
                  </a:lnTo>
                  <a:lnTo>
                    <a:pt x="1331" y="88"/>
                  </a:lnTo>
                  <a:lnTo>
                    <a:pt x="1333" y="88"/>
                  </a:lnTo>
                  <a:lnTo>
                    <a:pt x="1336" y="88"/>
                  </a:lnTo>
                  <a:lnTo>
                    <a:pt x="1338" y="88"/>
                  </a:lnTo>
                  <a:lnTo>
                    <a:pt x="1342" y="88"/>
                  </a:lnTo>
                  <a:lnTo>
                    <a:pt x="1346" y="88"/>
                  </a:lnTo>
                  <a:lnTo>
                    <a:pt x="1347" y="88"/>
                  </a:lnTo>
                  <a:lnTo>
                    <a:pt x="1349" y="87"/>
                  </a:lnTo>
                  <a:lnTo>
                    <a:pt x="1349" y="85"/>
                  </a:lnTo>
                  <a:lnTo>
                    <a:pt x="1349" y="85"/>
                  </a:lnTo>
                  <a:lnTo>
                    <a:pt x="1349" y="83"/>
                  </a:lnTo>
                  <a:lnTo>
                    <a:pt x="1347" y="83"/>
                  </a:lnTo>
                  <a:lnTo>
                    <a:pt x="1346" y="83"/>
                  </a:lnTo>
                  <a:lnTo>
                    <a:pt x="1344" y="82"/>
                  </a:lnTo>
                  <a:lnTo>
                    <a:pt x="1342" y="82"/>
                  </a:lnTo>
                  <a:lnTo>
                    <a:pt x="1339" y="80"/>
                  </a:lnTo>
                  <a:lnTo>
                    <a:pt x="1336" y="80"/>
                  </a:lnTo>
                  <a:lnTo>
                    <a:pt x="1336" y="78"/>
                  </a:lnTo>
                  <a:lnTo>
                    <a:pt x="1336" y="78"/>
                  </a:lnTo>
                  <a:lnTo>
                    <a:pt x="1336" y="77"/>
                  </a:lnTo>
                  <a:lnTo>
                    <a:pt x="1336" y="70"/>
                  </a:lnTo>
                  <a:lnTo>
                    <a:pt x="1336" y="70"/>
                  </a:lnTo>
                  <a:lnTo>
                    <a:pt x="1338" y="70"/>
                  </a:lnTo>
                  <a:lnTo>
                    <a:pt x="1339" y="70"/>
                  </a:lnTo>
                  <a:lnTo>
                    <a:pt x="1341" y="70"/>
                  </a:lnTo>
                  <a:lnTo>
                    <a:pt x="1344" y="70"/>
                  </a:lnTo>
                  <a:lnTo>
                    <a:pt x="1346" y="70"/>
                  </a:lnTo>
                  <a:close/>
                  <a:moveTo>
                    <a:pt x="1208" y="64"/>
                  </a:moveTo>
                  <a:lnTo>
                    <a:pt x="1210" y="67"/>
                  </a:lnTo>
                  <a:lnTo>
                    <a:pt x="1210" y="72"/>
                  </a:lnTo>
                  <a:lnTo>
                    <a:pt x="1200" y="72"/>
                  </a:lnTo>
                  <a:lnTo>
                    <a:pt x="1198" y="70"/>
                  </a:lnTo>
                  <a:lnTo>
                    <a:pt x="1198" y="69"/>
                  </a:lnTo>
                  <a:lnTo>
                    <a:pt x="1202" y="65"/>
                  </a:lnTo>
                  <a:lnTo>
                    <a:pt x="1205" y="65"/>
                  </a:lnTo>
                  <a:lnTo>
                    <a:pt x="1208" y="64"/>
                  </a:lnTo>
                  <a:close/>
                  <a:moveTo>
                    <a:pt x="1758" y="44"/>
                  </a:moveTo>
                  <a:lnTo>
                    <a:pt x="1761" y="44"/>
                  </a:lnTo>
                  <a:lnTo>
                    <a:pt x="1763" y="46"/>
                  </a:lnTo>
                  <a:lnTo>
                    <a:pt x="1765" y="46"/>
                  </a:lnTo>
                  <a:lnTo>
                    <a:pt x="1766" y="46"/>
                  </a:lnTo>
                  <a:lnTo>
                    <a:pt x="1766" y="46"/>
                  </a:lnTo>
                  <a:lnTo>
                    <a:pt x="1768" y="47"/>
                  </a:lnTo>
                  <a:lnTo>
                    <a:pt x="1768" y="49"/>
                  </a:lnTo>
                  <a:lnTo>
                    <a:pt x="1770" y="52"/>
                  </a:lnTo>
                  <a:lnTo>
                    <a:pt x="1768" y="52"/>
                  </a:lnTo>
                  <a:lnTo>
                    <a:pt x="1768" y="54"/>
                  </a:lnTo>
                  <a:lnTo>
                    <a:pt x="1766" y="54"/>
                  </a:lnTo>
                  <a:lnTo>
                    <a:pt x="1763" y="54"/>
                  </a:lnTo>
                  <a:lnTo>
                    <a:pt x="1760" y="54"/>
                  </a:lnTo>
                  <a:lnTo>
                    <a:pt x="1757" y="52"/>
                  </a:lnTo>
                  <a:lnTo>
                    <a:pt x="1755" y="51"/>
                  </a:lnTo>
                  <a:lnTo>
                    <a:pt x="1755" y="49"/>
                  </a:lnTo>
                  <a:lnTo>
                    <a:pt x="1753" y="49"/>
                  </a:lnTo>
                  <a:lnTo>
                    <a:pt x="1753" y="46"/>
                  </a:lnTo>
                  <a:lnTo>
                    <a:pt x="1753" y="44"/>
                  </a:lnTo>
                  <a:lnTo>
                    <a:pt x="1757" y="44"/>
                  </a:lnTo>
                  <a:lnTo>
                    <a:pt x="1758" y="44"/>
                  </a:lnTo>
                  <a:close/>
                  <a:moveTo>
                    <a:pt x="1149" y="42"/>
                  </a:moveTo>
                  <a:lnTo>
                    <a:pt x="1151" y="42"/>
                  </a:lnTo>
                  <a:lnTo>
                    <a:pt x="1153" y="44"/>
                  </a:lnTo>
                  <a:lnTo>
                    <a:pt x="1154" y="44"/>
                  </a:lnTo>
                  <a:lnTo>
                    <a:pt x="1156" y="46"/>
                  </a:lnTo>
                  <a:lnTo>
                    <a:pt x="1156" y="46"/>
                  </a:lnTo>
                  <a:lnTo>
                    <a:pt x="1157" y="47"/>
                  </a:lnTo>
                  <a:lnTo>
                    <a:pt x="1159" y="47"/>
                  </a:lnTo>
                  <a:lnTo>
                    <a:pt x="1161" y="47"/>
                  </a:lnTo>
                  <a:lnTo>
                    <a:pt x="1162" y="49"/>
                  </a:lnTo>
                  <a:lnTo>
                    <a:pt x="1164" y="49"/>
                  </a:lnTo>
                  <a:lnTo>
                    <a:pt x="1164" y="49"/>
                  </a:lnTo>
                  <a:lnTo>
                    <a:pt x="1164" y="51"/>
                  </a:lnTo>
                  <a:lnTo>
                    <a:pt x="1164" y="52"/>
                  </a:lnTo>
                  <a:lnTo>
                    <a:pt x="1166" y="54"/>
                  </a:lnTo>
                  <a:lnTo>
                    <a:pt x="1169" y="54"/>
                  </a:lnTo>
                  <a:lnTo>
                    <a:pt x="1172" y="54"/>
                  </a:lnTo>
                  <a:lnTo>
                    <a:pt x="1172" y="57"/>
                  </a:lnTo>
                  <a:lnTo>
                    <a:pt x="1167" y="59"/>
                  </a:lnTo>
                  <a:lnTo>
                    <a:pt x="1162" y="59"/>
                  </a:lnTo>
                  <a:lnTo>
                    <a:pt x="1159" y="59"/>
                  </a:lnTo>
                  <a:lnTo>
                    <a:pt x="1156" y="59"/>
                  </a:lnTo>
                  <a:lnTo>
                    <a:pt x="1154" y="59"/>
                  </a:lnTo>
                  <a:lnTo>
                    <a:pt x="1153" y="57"/>
                  </a:lnTo>
                  <a:lnTo>
                    <a:pt x="1151" y="56"/>
                  </a:lnTo>
                  <a:lnTo>
                    <a:pt x="1149" y="54"/>
                  </a:lnTo>
                  <a:lnTo>
                    <a:pt x="1149" y="52"/>
                  </a:lnTo>
                  <a:lnTo>
                    <a:pt x="1148" y="51"/>
                  </a:lnTo>
                  <a:lnTo>
                    <a:pt x="1146" y="51"/>
                  </a:lnTo>
                  <a:lnTo>
                    <a:pt x="1144" y="49"/>
                  </a:lnTo>
                  <a:lnTo>
                    <a:pt x="1144" y="47"/>
                  </a:lnTo>
                  <a:lnTo>
                    <a:pt x="1143" y="46"/>
                  </a:lnTo>
                  <a:lnTo>
                    <a:pt x="1146" y="44"/>
                  </a:lnTo>
                  <a:lnTo>
                    <a:pt x="1149" y="42"/>
                  </a:lnTo>
                  <a:close/>
                  <a:moveTo>
                    <a:pt x="1254" y="28"/>
                  </a:moveTo>
                  <a:lnTo>
                    <a:pt x="1257" y="28"/>
                  </a:lnTo>
                  <a:lnTo>
                    <a:pt x="1261" y="28"/>
                  </a:lnTo>
                  <a:lnTo>
                    <a:pt x="1264" y="28"/>
                  </a:lnTo>
                  <a:lnTo>
                    <a:pt x="1266" y="29"/>
                  </a:lnTo>
                  <a:lnTo>
                    <a:pt x="1266" y="31"/>
                  </a:lnTo>
                  <a:lnTo>
                    <a:pt x="1267" y="31"/>
                  </a:lnTo>
                  <a:lnTo>
                    <a:pt x="1270" y="33"/>
                  </a:lnTo>
                  <a:lnTo>
                    <a:pt x="1269" y="34"/>
                  </a:lnTo>
                  <a:lnTo>
                    <a:pt x="1269" y="36"/>
                  </a:lnTo>
                  <a:lnTo>
                    <a:pt x="1269" y="36"/>
                  </a:lnTo>
                  <a:lnTo>
                    <a:pt x="1267" y="36"/>
                  </a:lnTo>
                  <a:lnTo>
                    <a:pt x="1266" y="36"/>
                  </a:lnTo>
                  <a:lnTo>
                    <a:pt x="1262" y="36"/>
                  </a:lnTo>
                  <a:lnTo>
                    <a:pt x="1259" y="36"/>
                  </a:lnTo>
                  <a:lnTo>
                    <a:pt x="1256" y="38"/>
                  </a:lnTo>
                  <a:lnTo>
                    <a:pt x="1252" y="38"/>
                  </a:lnTo>
                  <a:lnTo>
                    <a:pt x="1251" y="39"/>
                  </a:lnTo>
                  <a:lnTo>
                    <a:pt x="1249" y="41"/>
                  </a:lnTo>
                  <a:lnTo>
                    <a:pt x="1248" y="42"/>
                  </a:lnTo>
                  <a:lnTo>
                    <a:pt x="1246" y="44"/>
                  </a:lnTo>
                  <a:lnTo>
                    <a:pt x="1243" y="44"/>
                  </a:lnTo>
                  <a:lnTo>
                    <a:pt x="1239" y="44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34" y="47"/>
                  </a:lnTo>
                  <a:lnTo>
                    <a:pt x="1233" y="49"/>
                  </a:lnTo>
                  <a:lnTo>
                    <a:pt x="1230" y="52"/>
                  </a:lnTo>
                  <a:lnTo>
                    <a:pt x="1226" y="54"/>
                  </a:lnTo>
                  <a:lnTo>
                    <a:pt x="1226" y="56"/>
                  </a:lnTo>
                  <a:lnTo>
                    <a:pt x="1225" y="59"/>
                  </a:lnTo>
                  <a:lnTo>
                    <a:pt x="1223" y="59"/>
                  </a:lnTo>
                  <a:lnTo>
                    <a:pt x="1221" y="60"/>
                  </a:lnTo>
                  <a:lnTo>
                    <a:pt x="1220" y="59"/>
                  </a:lnTo>
                  <a:lnTo>
                    <a:pt x="1218" y="59"/>
                  </a:lnTo>
                  <a:lnTo>
                    <a:pt x="1216" y="59"/>
                  </a:lnTo>
                  <a:lnTo>
                    <a:pt x="1215" y="59"/>
                  </a:lnTo>
                  <a:lnTo>
                    <a:pt x="1213" y="57"/>
                  </a:lnTo>
                  <a:lnTo>
                    <a:pt x="1212" y="57"/>
                  </a:lnTo>
                  <a:lnTo>
                    <a:pt x="1210" y="56"/>
                  </a:lnTo>
                  <a:lnTo>
                    <a:pt x="1210" y="54"/>
                  </a:lnTo>
                  <a:lnTo>
                    <a:pt x="1210" y="52"/>
                  </a:lnTo>
                  <a:lnTo>
                    <a:pt x="1212" y="51"/>
                  </a:lnTo>
                  <a:lnTo>
                    <a:pt x="1212" y="52"/>
                  </a:lnTo>
                  <a:lnTo>
                    <a:pt x="1212" y="52"/>
                  </a:lnTo>
                  <a:lnTo>
                    <a:pt x="1212" y="51"/>
                  </a:lnTo>
                  <a:lnTo>
                    <a:pt x="1212" y="49"/>
                  </a:lnTo>
                  <a:lnTo>
                    <a:pt x="1213" y="47"/>
                  </a:lnTo>
                  <a:lnTo>
                    <a:pt x="1215" y="47"/>
                  </a:lnTo>
                  <a:lnTo>
                    <a:pt x="1218" y="44"/>
                  </a:lnTo>
                  <a:lnTo>
                    <a:pt x="1218" y="42"/>
                  </a:lnTo>
                  <a:lnTo>
                    <a:pt x="1220" y="42"/>
                  </a:lnTo>
                  <a:lnTo>
                    <a:pt x="1220" y="41"/>
                  </a:lnTo>
                  <a:lnTo>
                    <a:pt x="1223" y="41"/>
                  </a:lnTo>
                  <a:lnTo>
                    <a:pt x="1225" y="41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1" y="39"/>
                  </a:lnTo>
                  <a:lnTo>
                    <a:pt x="1231" y="38"/>
                  </a:lnTo>
                  <a:lnTo>
                    <a:pt x="1231" y="38"/>
                  </a:lnTo>
                  <a:lnTo>
                    <a:pt x="1233" y="36"/>
                  </a:lnTo>
                  <a:lnTo>
                    <a:pt x="1234" y="36"/>
                  </a:lnTo>
                  <a:lnTo>
                    <a:pt x="1236" y="36"/>
                  </a:lnTo>
                  <a:lnTo>
                    <a:pt x="1238" y="36"/>
                  </a:lnTo>
                  <a:lnTo>
                    <a:pt x="1239" y="34"/>
                  </a:lnTo>
                  <a:lnTo>
                    <a:pt x="1241" y="34"/>
                  </a:lnTo>
                  <a:lnTo>
                    <a:pt x="1241" y="33"/>
                  </a:lnTo>
                  <a:lnTo>
                    <a:pt x="1244" y="33"/>
                  </a:lnTo>
                  <a:lnTo>
                    <a:pt x="1246" y="33"/>
                  </a:lnTo>
                  <a:lnTo>
                    <a:pt x="1248" y="31"/>
                  </a:lnTo>
                  <a:lnTo>
                    <a:pt x="1249" y="31"/>
                  </a:lnTo>
                  <a:lnTo>
                    <a:pt x="1249" y="29"/>
                  </a:lnTo>
                  <a:lnTo>
                    <a:pt x="1251" y="28"/>
                  </a:lnTo>
                  <a:lnTo>
                    <a:pt x="1254" y="28"/>
                  </a:lnTo>
                  <a:close/>
                  <a:moveTo>
                    <a:pt x="1223" y="26"/>
                  </a:moveTo>
                  <a:lnTo>
                    <a:pt x="1225" y="26"/>
                  </a:lnTo>
                  <a:lnTo>
                    <a:pt x="1226" y="26"/>
                  </a:lnTo>
                  <a:lnTo>
                    <a:pt x="1228" y="28"/>
                  </a:lnTo>
                  <a:lnTo>
                    <a:pt x="1226" y="29"/>
                  </a:lnTo>
                  <a:lnTo>
                    <a:pt x="1225" y="31"/>
                  </a:lnTo>
                  <a:lnTo>
                    <a:pt x="1225" y="31"/>
                  </a:lnTo>
                  <a:lnTo>
                    <a:pt x="1223" y="31"/>
                  </a:lnTo>
                  <a:lnTo>
                    <a:pt x="1220" y="31"/>
                  </a:lnTo>
                  <a:lnTo>
                    <a:pt x="1216" y="31"/>
                  </a:lnTo>
                  <a:lnTo>
                    <a:pt x="1215" y="31"/>
                  </a:lnTo>
                  <a:lnTo>
                    <a:pt x="1213" y="31"/>
                  </a:lnTo>
                  <a:lnTo>
                    <a:pt x="1212" y="31"/>
                  </a:lnTo>
                  <a:lnTo>
                    <a:pt x="1210" y="31"/>
                  </a:lnTo>
                  <a:lnTo>
                    <a:pt x="1208" y="33"/>
                  </a:lnTo>
                  <a:lnTo>
                    <a:pt x="1208" y="34"/>
                  </a:lnTo>
                  <a:lnTo>
                    <a:pt x="1207" y="34"/>
                  </a:lnTo>
                  <a:lnTo>
                    <a:pt x="1205" y="36"/>
                  </a:lnTo>
                  <a:lnTo>
                    <a:pt x="1202" y="36"/>
                  </a:lnTo>
                  <a:lnTo>
                    <a:pt x="1198" y="36"/>
                  </a:lnTo>
                  <a:lnTo>
                    <a:pt x="1197" y="38"/>
                  </a:lnTo>
                  <a:lnTo>
                    <a:pt x="1195" y="38"/>
                  </a:lnTo>
                  <a:lnTo>
                    <a:pt x="1190" y="38"/>
                  </a:lnTo>
                  <a:lnTo>
                    <a:pt x="1185" y="38"/>
                  </a:lnTo>
                  <a:lnTo>
                    <a:pt x="1180" y="38"/>
                  </a:lnTo>
                  <a:lnTo>
                    <a:pt x="1179" y="38"/>
                  </a:lnTo>
                  <a:lnTo>
                    <a:pt x="1172" y="38"/>
                  </a:lnTo>
                  <a:lnTo>
                    <a:pt x="1167" y="38"/>
                  </a:lnTo>
                  <a:lnTo>
                    <a:pt x="1161" y="38"/>
                  </a:lnTo>
                  <a:lnTo>
                    <a:pt x="1159" y="36"/>
                  </a:lnTo>
                  <a:lnTo>
                    <a:pt x="1157" y="34"/>
                  </a:lnTo>
                  <a:lnTo>
                    <a:pt x="1154" y="33"/>
                  </a:lnTo>
                  <a:lnTo>
                    <a:pt x="1153" y="31"/>
                  </a:lnTo>
                  <a:lnTo>
                    <a:pt x="1156" y="31"/>
                  </a:lnTo>
                  <a:lnTo>
                    <a:pt x="1157" y="31"/>
                  </a:lnTo>
                  <a:lnTo>
                    <a:pt x="1159" y="29"/>
                  </a:lnTo>
                  <a:lnTo>
                    <a:pt x="1161" y="28"/>
                  </a:lnTo>
                  <a:lnTo>
                    <a:pt x="1162" y="28"/>
                  </a:lnTo>
                  <a:lnTo>
                    <a:pt x="1164" y="28"/>
                  </a:lnTo>
                  <a:lnTo>
                    <a:pt x="1167" y="26"/>
                  </a:lnTo>
                  <a:lnTo>
                    <a:pt x="1169" y="26"/>
                  </a:lnTo>
                  <a:lnTo>
                    <a:pt x="1172" y="26"/>
                  </a:lnTo>
                  <a:lnTo>
                    <a:pt x="1174" y="28"/>
                  </a:lnTo>
                  <a:lnTo>
                    <a:pt x="1177" y="28"/>
                  </a:lnTo>
                  <a:lnTo>
                    <a:pt x="1180" y="28"/>
                  </a:lnTo>
                  <a:lnTo>
                    <a:pt x="1182" y="29"/>
                  </a:lnTo>
                  <a:lnTo>
                    <a:pt x="1182" y="29"/>
                  </a:lnTo>
                  <a:lnTo>
                    <a:pt x="1184" y="31"/>
                  </a:lnTo>
                  <a:lnTo>
                    <a:pt x="1187" y="31"/>
                  </a:lnTo>
                  <a:lnTo>
                    <a:pt x="1189" y="31"/>
                  </a:lnTo>
                  <a:lnTo>
                    <a:pt x="1190" y="31"/>
                  </a:lnTo>
                  <a:lnTo>
                    <a:pt x="1192" y="31"/>
                  </a:lnTo>
                  <a:lnTo>
                    <a:pt x="1194" y="29"/>
                  </a:lnTo>
                  <a:lnTo>
                    <a:pt x="1195" y="29"/>
                  </a:lnTo>
                  <a:lnTo>
                    <a:pt x="1197" y="29"/>
                  </a:lnTo>
                  <a:lnTo>
                    <a:pt x="1198" y="29"/>
                  </a:lnTo>
                  <a:lnTo>
                    <a:pt x="1200" y="29"/>
                  </a:lnTo>
                  <a:lnTo>
                    <a:pt x="1203" y="29"/>
                  </a:lnTo>
                  <a:lnTo>
                    <a:pt x="1207" y="28"/>
                  </a:lnTo>
                  <a:lnTo>
                    <a:pt x="1210" y="28"/>
                  </a:lnTo>
                  <a:lnTo>
                    <a:pt x="1213" y="28"/>
                  </a:lnTo>
                  <a:lnTo>
                    <a:pt x="1216" y="28"/>
                  </a:lnTo>
                  <a:lnTo>
                    <a:pt x="1220" y="28"/>
                  </a:lnTo>
                  <a:lnTo>
                    <a:pt x="1221" y="28"/>
                  </a:lnTo>
                  <a:lnTo>
                    <a:pt x="1221" y="26"/>
                  </a:lnTo>
                  <a:lnTo>
                    <a:pt x="1223" y="26"/>
                  </a:lnTo>
                  <a:close/>
                  <a:moveTo>
                    <a:pt x="1126" y="26"/>
                  </a:moveTo>
                  <a:lnTo>
                    <a:pt x="1130" y="26"/>
                  </a:lnTo>
                  <a:lnTo>
                    <a:pt x="1130" y="26"/>
                  </a:lnTo>
                  <a:lnTo>
                    <a:pt x="1133" y="28"/>
                  </a:lnTo>
                  <a:lnTo>
                    <a:pt x="1133" y="28"/>
                  </a:lnTo>
                  <a:lnTo>
                    <a:pt x="1135" y="28"/>
                  </a:lnTo>
                  <a:lnTo>
                    <a:pt x="1136" y="28"/>
                  </a:lnTo>
                  <a:lnTo>
                    <a:pt x="1138" y="28"/>
                  </a:lnTo>
                  <a:lnTo>
                    <a:pt x="1141" y="29"/>
                  </a:lnTo>
                  <a:lnTo>
                    <a:pt x="1144" y="28"/>
                  </a:lnTo>
                  <a:lnTo>
                    <a:pt x="1144" y="31"/>
                  </a:lnTo>
                  <a:lnTo>
                    <a:pt x="1144" y="33"/>
                  </a:lnTo>
                  <a:lnTo>
                    <a:pt x="1144" y="33"/>
                  </a:lnTo>
                  <a:lnTo>
                    <a:pt x="1146" y="33"/>
                  </a:lnTo>
                  <a:lnTo>
                    <a:pt x="1146" y="33"/>
                  </a:lnTo>
                  <a:lnTo>
                    <a:pt x="1144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0" y="33"/>
                  </a:lnTo>
                  <a:lnTo>
                    <a:pt x="1128" y="33"/>
                  </a:lnTo>
                  <a:lnTo>
                    <a:pt x="1128" y="34"/>
                  </a:lnTo>
                  <a:lnTo>
                    <a:pt x="1126" y="36"/>
                  </a:lnTo>
                  <a:lnTo>
                    <a:pt x="1125" y="36"/>
                  </a:lnTo>
                  <a:lnTo>
                    <a:pt x="1123" y="38"/>
                  </a:lnTo>
                  <a:lnTo>
                    <a:pt x="1120" y="38"/>
                  </a:lnTo>
                  <a:lnTo>
                    <a:pt x="1117" y="38"/>
                  </a:lnTo>
                  <a:lnTo>
                    <a:pt x="1115" y="38"/>
                  </a:lnTo>
                  <a:lnTo>
                    <a:pt x="1112" y="38"/>
                  </a:lnTo>
                  <a:lnTo>
                    <a:pt x="1110" y="38"/>
                  </a:lnTo>
                  <a:lnTo>
                    <a:pt x="1108" y="36"/>
                  </a:lnTo>
                  <a:lnTo>
                    <a:pt x="1107" y="34"/>
                  </a:lnTo>
                  <a:lnTo>
                    <a:pt x="1105" y="34"/>
                  </a:lnTo>
                  <a:lnTo>
                    <a:pt x="1105" y="33"/>
                  </a:lnTo>
                  <a:lnTo>
                    <a:pt x="1107" y="31"/>
                  </a:lnTo>
                  <a:lnTo>
                    <a:pt x="1108" y="29"/>
                  </a:lnTo>
                  <a:lnTo>
                    <a:pt x="1110" y="29"/>
                  </a:lnTo>
                  <a:lnTo>
                    <a:pt x="1112" y="29"/>
                  </a:lnTo>
                  <a:lnTo>
                    <a:pt x="1115" y="29"/>
                  </a:lnTo>
                  <a:lnTo>
                    <a:pt x="1117" y="29"/>
                  </a:lnTo>
                  <a:lnTo>
                    <a:pt x="1117" y="29"/>
                  </a:lnTo>
                  <a:lnTo>
                    <a:pt x="1118" y="28"/>
                  </a:lnTo>
                  <a:lnTo>
                    <a:pt x="1118" y="28"/>
                  </a:lnTo>
                  <a:lnTo>
                    <a:pt x="1120" y="28"/>
                  </a:lnTo>
                  <a:lnTo>
                    <a:pt x="1121" y="26"/>
                  </a:lnTo>
                  <a:lnTo>
                    <a:pt x="1125" y="26"/>
                  </a:lnTo>
                  <a:lnTo>
                    <a:pt x="1126" y="26"/>
                  </a:lnTo>
                  <a:close/>
                  <a:moveTo>
                    <a:pt x="1243" y="18"/>
                  </a:moveTo>
                  <a:lnTo>
                    <a:pt x="1257" y="18"/>
                  </a:lnTo>
                  <a:lnTo>
                    <a:pt x="1259" y="21"/>
                  </a:lnTo>
                  <a:lnTo>
                    <a:pt x="1259" y="21"/>
                  </a:lnTo>
                  <a:lnTo>
                    <a:pt x="1257" y="23"/>
                  </a:lnTo>
                  <a:lnTo>
                    <a:pt x="1256" y="23"/>
                  </a:lnTo>
                  <a:lnTo>
                    <a:pt x="1254" y="23"/>
                  </a:lnTo>
                  <a:lnTo>
                    <a:pt x="1252" y="23"/>
                  </a:lnTo>
                  <a:lnTo>
                    <a:pt x="1252" y="21"/>
                  </a:lnTo>
                  <a:lnTo>
                    <a:pt x="1251" y="21"/>
                  </a:lnTo>
                  <a:lnTo>
                    <a:pt x="1249" y="21"/>
                  </a:lnTo>
                  <a:lnTo>
                    <a:pt x="1248" y="23"/>
                  </a:lnTo>
                  <a:lnTo>
                    <a:pt x="1248" y="24"/>
                  </a:lnTo>
                  <a:lnTo>
                    <a:pt x="1246" y="24"/>
                  </a:lnTo>
                  <a:lnTo>
                    <a:pt x="1244" y="24"/>
                  </a:lnTo>
                  <a:lnTo>
                    <a:pt x="1243" y="23"/>
                  </a:lnTo>
                  <a:lnTo>
                    <a:pt x="1243" y="21"/>
                  </a:lnTo>
                  <a:lnTo>
                    <a:pt x="1243" y="20"/>
                  </a:lnTo>
                  <a:lnTo>
                    <a:pt x="1243" y="18"/>
                  </a:lnTo>
                  <a:close/>
                  <a:moveTo>
                    <a:pt x="1336" y="11"/>
                  </a:moveTo>
                  <a:lnTo>
                    <a:pt x="1336" y="13"/>
                  </a:lnTo>
                  <a:lnTo>
                    <a:pt x="1338" y="15"/>
                  </a:lnTo>
                  <a:lnTo>
                    <a:pt x="1339" y="20"/>
                  </a:lnTo>
                  <a:lnTo>
                    <a:pt x="1339" y="23"/>
                  </a:lnTo>
                  <a:lnTo>
                    <a:pt x="1338" y="26"/>
                  </a:lnTo>
                  <a:lnTo>
                    <a:pt x="1336" y="28"/>
                  </a:lnTo>
                  <a:lnTo>
                    <a:pt x="1336" y="29"/>
                  </a:lnTo>
                  <a:lnTo>
                    <a:pt x="1334" y="29"/>
                  </a:lnTo>
                  <a:lnTo>
                    <a:pt x="1324" y="29"/>
                  </a:lnTo>
                  <a:lnTo>
                    <a:pt x="1323" y="28"/>
                  </a:lnTo>
                  <a:lnTo>
                    <a:pt x="1323" y="28"/>
                  </a:lnTo>
                  <a:lnTo>
                    <a:pt x="1323" y="23"/>
                  </a:lnTo>
                  <a:lnTo>
                    <a:pt x="1324" y="18"/>
                  </a:lnTo>
                  <a:lnTo>
                    <a:pt x="1328" y="16"/>
                  </a:lnTo>
                  <a:lnTo>
                    <a:pt x="1331" y="13"/>
                  </a:lnTo>
                  <a:lnTo>
                    <a:pt x="1336" y="11"/>
                  </a:lnTo>
                  <a:close/>
                  <a:moveTo>
                    <a:pt x="1020" y="0"/>
                  </a:moveTo>
                  <a:lnTo>
                    <a:pt x="1023" y="2"/>
                  </a:lnTo>
                  <a:lnTo>
                    <a:pt x="1027" y="2"/>
                  </a:lnTo>
                  <a:lnTo>
                    <a:pt x="1028" y="3"/>
                  </a:lnTo>
                  <a:lnTo>
                    <a:pt x="1031" y="3"/>
                  </a:lnTo>
                  <a:lnTo>
                    <a:pt x="1033" y="5"/>
                  </a:lnTo>
                  <a:lnTo>
                    <a:pt x="1036" y="5"/>
                  </a:lnTo>
                  <a:lnTo>
                    <a:pt x="1040" y="6"/>
                  </a:lnTo>
                  <a:lnTo>
                    <a:pt x="1043" y="6"/>
                  </a:lnTo>
                  <a:lnTo>
                    <a:pt x="1045" y="6"/>
                  </a:lnTo>
                  <a:lnTo>
                    <a:pt x="1046" y="6"/>
                  </a:lnTo>
                  <a:lnTo>
                    <a:pt x="1049" y="6"/>
                  </a:lnTo>
                  <a:lnTo>
                    <a:pt x="1053" y="6"/>
                  </a:lnTo>
                  <a:lnTo>
                    <a:pt x="1056" y="6"/>
                  </a:lnTo>
                  <a:lnTo>
                    <a:pt x="1059" y="6"/>
                  </a:lnTo>
                  <a:lnTo>
                    <a:pt x="1061" y="6"/>
                  </a:lnTo>
                  <a:lnTo>
                    <a:pt x="1063" y="6"/>
                  </a:lnTo>
                  <a:lnTo>
                    <a:pt x="1064" y="8"/>
                  </a:lnTo>
                  <a:lnTo>
                    <a:pt x="1066" y="8"/>
                  </a:lnTo>
                  <a:lnTo>
                    <a:pt x="1069" y="10"/>
                  </a:lnTo>
                  <a:lnTo>
                    <a:pt x="1072" y="10"/>
                  </a:lnTo>
                  <a:lnTo>
                    <a:pt x="1069" y="11"/>
                  </a:lnTo>
                  <a:lnTo>
                    <a:pt x="1066" y="13"/>
                  </a:lnTo>
                  <a:lnTo>
                    <a:pt x="1063" y="13"/>
                  </a:lnTo>
                  <a:lnTo>
                    <a:pt x="1059" y="13"/>
                  </a:lnTo>
                  <a:lnTo>
                    <a:pt x="1058" y="13"/>
                  </a:lnTo>
                  <a:lnTo>
                    <a:pt x="1056" y="13"/>
                  </a:lnTo>
                  <a:lnTo>
                    <a:pt x="1056" y="15"/>
                  </a:lnTo>
                  <a:lnTo>
                    <a:pt x="1054" y="16"/>
                  </a:lnTo>
                  <a:lnTo>
                    <a:pt x="1054" y="18"/>
                  </a:lnTo>
                  <a:lnTo>
                    <a:pt x="1054" y="20"/>
                  </a:lnTo>
                  <a:lnTo>
                    <a:pt x="1079" y="20"/>
                  </a:lnTo>
                  <a:lnTo>
                    <a:pt x="1081" y="23"/>
                  </a:lnTo>
                  <a:lnTo>
                    <a:pt x="1082" y="24"/>
                  </a:lnTo>
                  <a:lnTo>
                    <a:pt x="1085" y="26"/>
                  </a:lnTo>
                  <a:lnTo>
                    <a:pt x="1087" y="26"/>
                  </a:lnTo>
                  <a:lnTo>
                    <a:pt x="1089" y="26"/>
                  </a:lnTo>
                  <a:lnTo>
                    <a:pt x="1090" y="28"/>
                  </a:lnTo>
                  <a:lnTo>
                    <a:pt x="1092" y="29"/>
                  </a:lnTo>
                  <a:lnTo>
                    <a:pt x="1092" y="33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87" y="38"/>
                  </a:lnTo>
                  <a:lnTo>
                    <a:pt x="1084" y="38"/>
                  </a:lnTo>
                  <a:lnTo>
                    <a:pt x="1081" y="36"/>
                  </a:lnTo>
                  <a:lnTo>
                    <a:pt x="1077" y="34"/>
                  </a:lnTo>
                  <a:lnTo>
                    <a:pt x="1074" y="33"/>
                  </a:lnTo>
                  <a:lnTo>
                    <a:pt x="1074" y="31"/>
                  </a:lnTo>
                  <a:lnTo>
                    <a:pt x="1074" y="31"/>
                  </a:lnTo>
                  <a:lnTo>
                    <a:pt x="1072" y="29"/>
                  </a:lnTo>
                  <a:lnTo>
                    <a:pt x="1071" y="29"/>
                  </a:lnTo>
                  <a:lnTo>
                    <a:pt x="1069" y="28"/>
                  </a:lnTo>
                  <a:lnTo>
                    <a:pt x="1066" y="28"/>
                  </a:lnTo>
                  <a:lnTo>
                    <a:pt x="1064" y="28"/>
                  </a:lnTo>
                  <a:lnTo>
                    <a:pt x="1063" y="28"/>
                  </a:lnTo>
                  <a:lnTo>
                    <a:pt x="1061" y="28"/>
                  </a:lnTo>
                  <a:lnTo>
                    <a:pt x="1059" y="28"/>
                  </a:lnTo>
                  <a:lnTo>
                    <a:pt x="1053" y="28"/>
                  </a:lnTo>
                  <a:lnTo>
                    <a:pt x="1051" y="28"/>
                  </a:lnTo>
                  <a:lnTo>
                    <a:pt x="1051" y="26"/>
                  </a:lnTo>
                  <a:lnTo>
                    <a:pt x="1049" y="26"/>
                  </a:lnTo>
                  <a:lnTo>
                    <a:pt x="1046" y="26"/>
                  </a:lnTo>
                  <a:lnTo>
                    <a:pt x="1046" y="28"/>
                  </a:lnTo>
                  <a:lnTo>
                    <a:pt x="1045" y="29"/>
                  </a:lnTo>
                  <a:lnTo>
                    <a:pt x="1045" y="31"/>
                  </a:lnTo>
                  <a:lnTo>
                    <a:pt x="1045" y="33"/>
                  </a:lnTo>
                  <a:lnTo>
                    <a:pt x="1041" y="33"/>
                  </a:lnTo>
                  <a:lnTo>
                    <a:pt x="1038" y="31"/>
                  </a:lnTo>
                  <a:lnTo>
                    <a:pt x="1036" y="31"/>
                  </a:lnTo>
                  <a:lnTo>
                    <a:pt x="1033" y="31"/>
                  </a:lnTo>
                  <a:lnTo>
                    <a:pt x="1033" y="31"/>
                  </a:lnTo>
                  <a:lnTo>
                    <a:pt x="1031" y="29"/>
                  </a:lnTo>
                  <a:lnTo>
                    <a:pt x="1031" y="29"/>
                  </a:lnTo>
                  <a:lnTo>
                    <a:pt x="1028" y="28"/>
                  </a:lnTo>
                  <a:lnTo>
                    <a:pt x="1027" y="26"/>
                  </a:lnTo>
                  <a:lnTo>
                    <a:pt x="1025" y="24"/>
                  </a:lnTo>
                  <a:lnTo>
                    <a:pt x="1020" y="24"/>
                  </a:lnTo>
                  <a:lnTo>
                    <a:pt x="1017" y="24"/>
                  </a:lnTo>
                  <a:lnTo>
                    <a:pt x="1013" y="24"/>
                  </a:lnTo>
                  <a:lnTo>
                    <a:pt x="1010" y="24"/>
                  </a:lnTo>
                  <a:lnTo>
                    <a:pt x="1009" y="24"/>
                  </a:lnTo>
                  <a:lnTo>
                    <a:pt x="1007" y="24"/>
                  </a:lnTo>
                  <a:lnTo>
                    <a:pt x="1005" y="23"/>
                  </a:lnTo>
                  <a:lnTo>
                    <a:pt x="1004" y="23"/>
                  </a:lnTo>
                  <a:lnTo>
                    <a:pt x="1004" y="21"/>
                  </a:lnTo>
                  <a:lnTo>
                    <a:pt x="1004" y="20"/>
                  </a:lnTo>
                  <a:lnTo>
                    <a:pt x="1002" y="20"/>
                  </a:lnTo>
                  <a:lnTo>
                    <a:pt x="999" y="18"/>
                  </a:lnTo>
                  <a:lnTo>
                    <a:pt x="995" y="18"/>
                  </a:lnTo>
                  <a:lnTo>
                    <a:pt x="992" y="18"/>
                  </a:lnTo>
                  <a:lnTo>
                    <a:pt x="989" y="20"/>
                  </a:lnTo>
                  <a:lnTo>
                    <a:pt x="986" y="20"/>
                  </a:lnTo>
                  <a:lnTo>
                    <a:pt x="982" y="20"/>
                  </a:lnTo>
                  <a:lnTo>
                    <a:pt x="979" y="20"/>
                  </a:lnTo>
                  <a:lnTo>
                    <a:pt x="977" y="20"/>
                  </a:lnTo>
                  <a:lnTo>
                    <a:pt x="974" y="21"/>
                  </a:lnTo>
                  <a:lnTo>
                    <a:pt x="971" y="23"/>
                  </a:lnTo>
                  <a:lnTo>
                    <a:pt x="969" y="23"/>
                  </a:lnTo>
                  <a:lnTo>
                    <a:pt x="968" y="21"/>
                  </a:lnTo>
                  <a:lnTo>
                    <a:pt x="966" y="20"/>
                  </a:lnTo>
                  <a:lnTo>
                    <a:pt x="964" y="18"/>
                  </a:lnTo>
                  <a:lnTo>
                    <a:pt x="963" y="18"/>
                  </a:lnTo>
                  <a:lnTo>
                    <a:pt x="963" y="16"/>
                  </a:lnTo>
                  <a:lnTo>
                    <a:pt x="961" y="15"/>
                  </a:lnTo>
                  <a:lnTo>
                    <a:pt x="958" y="13"/>
                  </a:lnTo>
                  <a:lnTo>
                    <a:pt x="956" y="13"/>
                  </a:lnTo>
                  <a:lnTo>
                    <a:pt x="955" y="13"/>
                  </a:lnTo>
                  <a:lnTo>
                    <a:pt x="951" y="13"/>
                  </a:lnTo>
                  <a:lnTo>
                    <a:pt x="950" y="13"/>
                  </a:lnTo>
                  <a:lnTo>
                    <a:pt x="950" y="6"/>
                  </a:lnTo>
                  <a:lnTo>
                    <a:pt x="940" y="6"/>
                  </a:lnTo>
                  <a:lnTo>
                    <a:pt x="940" y="3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865563" y="3749675"/>
              <a:ext cx="5673725" cy="1774825"/>
            </a:xfrm>
            <a:custGeom>
              <a:avLst/>
              <a:gdLst>
                <a:gd name="T0" fmla="*/ 3250 w 3574"/>
                <a:gd name="T1" fmla="*/ 290 h 1118"/>
                <a:gd name="T2" fmla="*/ 3493 w 3574"/>
                <a:gd name="T3" fmla="*/ 282 h 1118"/>
                <a:gd name="T4" fmla="*/ 3132 w 3574"/>
                <a:gd name="T5" fmla="*/ 244 h 1118"/>
                <a:gd name="T6" fmla="*/ 3323 w 3574"/>
                <a:gd name="T7" fmla="*/ 221 h 1118"/>
                <a:gd name="T8" fmla="*/ 3446 w 3574"/>
                <a:gd name="T9" fmla="*/ 278 h 1118"/>
                <a:gd name="T10" fmla="*/ 3459 w 3574"/>
                <a:gd name="T11" fmla="*/ 342 h 1118"/>
                <a:gd name="T12" fmla="*/ 3354 w 3574"/>
                <a:gd name="T13" fmla="*/ 326 h 1118"/>
                <a:gd name="T14" fmla="*/ 3307 w 3574"/>
                <a:gd name="T15" fmla="*/ 275 h 1118"/>
                <a:gd name="T16" fmla="*/ 3241 w 3574"/>
                <a:gd name="T17" fmla="*/ 229 h 1118"/>
                <a:gd name="T18" fmla="*/ 3120 w 3574"/>
                <a:gd name="T19" fmla="*/ 218 h 1118"/>
                <a:gd name="T20" fmla="*/ 2731 w 3574"/>
                <a:gd name="T21" fmla="*/ 224 h 1118"/>
                <a:gd name="T22" fmla="*/ 3068 w 3574"/>
                <a:gd name="T23" fmla="*/ 213 h 1118"/>
                <a:gd name="T24" fmla="*/ 3063 w 3574"/>
                <a:gd name="T25" fmla="*/ 247 h 1118"/>
                <a:gd name="T26" fmla="*/ 3012 w 3574"/>
                <a:gd name="T27" fmla="*/ 231 h 1118"/>
                <a:gd name="T28" fmla="*/ 3246 w 3574"/>
                <a:gd name="T29" fmla="*/ 216 h 1118"/>
                <a:gd name="T30" fmla="*/ 3227 w 3574"/>
                <a:gd name="T31" fmla="*/ 195 h 1118"/>
                <a:gd name="T32" fmla="*/ 2690 w 3574"/>
                <a:gd name="T33" fmla="*/ 167 h 1118"/>
                <a:gd name="T34" fmla="*/ 3048 w 3574"/>
                <a:gd name="T35" fmla="*/ 170 h 1118"/>
                <a:gd name="T36" fmla="*/ 3142 w 3574"/>
                <a:gd name="T37" fmla="*/ 203 h 1118"/>
                <a:gd name="T38" fmla="*/ 2672 w 3574"/>
                <a:gd name="T39" fmla="*/ 110 h 1118"/>
                <a:gd name="T40" fmla="*/ 2755 w 3574"/>
                <a:gd name="T41" fmla="*/ 159 h 1118"/>
                <a:gd name="T42" fmla="*/ 2826 w 3574"/>
                <a:gd name="T43" fmla="*/ 213 h 1118"/>
                <a:gd name="T44" fmla="*/ 2795 w 3574"/>
                <a:gd name="T45" fmla="*/ 273 h 1118"/>
                <a:gd name="T46" fmla="*/ 2703 w 3574"/>
                <a:gd name="T47" fmla="*/ 154 h 1118"/>
                <a:gd name="T48" fmla="*/ 3009 w 3574"/>
                <a:gd name="T49" fmla="*/ 105 h 1118"/>
                <a:gd name="T50" fmla="*/ 3002 w 3574"/>
                <a:gd name="T51" fmla="*/ 182 h 1118"/>
                <a:gd name="T52" fmla="*/ 2930 w 3574"/>
                <a:gd name="T53" fmla="*/ 237 h 1118"/>
                <a:gd name="T54" fmla="*/ 2870 w 3574"/>
                <a:gd name="T55" fmla="*/ 172 h 1118"/>
                <a:gd name="T56" fmla="*/ 2960 w 3574"/>
                <a:gd name="T57" fmla="*/ 113 h 1118"/>
                <a:gd name="T58" fmla="*/ 2438 w 3574"/>
                <a:gd name="T59" fmla="*/ 93 h 1118"/>
                <a:gd name="T60" fmla="*/ 3122 w 3574"/>
                <a:gd name="T61" fmla="*/ 98 h 1118"/>
                <a:gd name="T62" fmla="*/ 3074 w 3574"/>
                <a:gd name="T63" fmla="*/ 66 h 1118"/>
                <a:gd name="T64" fmla="*/ 146 w 3574"/>
                <a:gd name="T65" fmla="*/ 31 h 1118"/>
                <a:gd name="T66" fmla="*/ 197 w 3574"/>
                <a:gd name="T67" fmla="*/ 16 h 1118"/>
                <a:gd name="T68" fmla="*/ 292 w 3574"/>
                <a:gd name="T69" fmla="*/ 43 h 1118"/>
                <a:gd name="T70" fmla="*/ 382 w 3574"/>
                <a:gd name="T71" fmla="*/ 100 h 1118"/>
                <a:gd name="T72" fmla="*/ 464 w 3574"/>
                <a:gd name="T73" fmla="*/ 157 h 1118"/>
                <a:gd name="T74" fmla="*/ 490 w 3574"/>
                <a:gd name="T75" fmla="*/ 205 h 1118"/>
                <a:gd name="T76" fmla="*/ 565 w 3574"/>
                <a:gd name="T77" fmla="*/ 236 h 1118"/>
                <a:gd name="T78" fmla="*/ 694 w 3574"/>
                <a:gd name="T79" fmla="*/ 265 h 1118"/>
                <a:gd name="T80" fmla="*/ 657 w 3574"/>
                <a:gd name="T81" fmla="*/ 377 h 1118"/>
                <a:gd name="T82" fmla="*/ 617 w 3574"/>
                <a:gd name="T83" fmla="*/ 508 h 1118"/>
                <a:gd name="T84" fmla="*/ 495 w 3574"/>
                <a:gd name="T85" fmla="*/ 586 h 1118"/>
                <a:gd name="T86" fmla="*/ 457 w 3574"/>
                <a:gd name="T87" fmla="*/ 665 h 1118"/>
                <a:gd name="T88" fmla="*/ 380 w 3574"/>
                <a:gd name="T89" fmla="*/ 735 h 1118"/>
                <a:gd name="T90" fmla="*/ 344 w 3574"/>
                <a:gd name="T91" fmla="*/ 804 h 1118"/>
                <a:gd name="T92" fmla="*/ 257 w 3574"/>
                <a:gd name="T93" fmla="*/ 866 h 1118"/>
                <a:gd name="T94" fmla="*/ 220 w 3574"/>
                <a:gd name="T95" fmla="*/ 949 h 1118"/>
                <a:gd name="T96" fmla="*/ 190 w 3574"/>
                <a:gd name="T97" fmla="*/ 1043 h 1118"/>
                <a:gd name="T98" fmla="*/ 234 w 3574"/>
                <a:gd name="T99" fmla="*/ 1110 h 1118"/>
                <a:gd name="T100" fmla="*/ 138 w 3574"/>
                <a:gd name="T101" fmla="*/ 1080 h 1118"/>
                <a:gd name="T102" fmla="*/ 102 w 3574"/>
                <a:gd name="T103" fmla="*/ 1020 h 1118"/>
                <a:gd name="T104" fmla="*/ 107 w 3574"/>
                <a:gd name="T105" fmla="*/ 959 h 1118"/>
                <a:gd name="T106" fmla="*/ 108 w 3574"/>
                <a:gd name="T107" fmla="*/ 907 h 1118"/>
                <a:gd name="T108" fmla="*/ 105 w 3574"/>
                <a:gd name="T109" fmla="*/ 868 h 1118"/>
                <a:gd name="T110" fmla="*/ 126 w 3574"/>
                <a:gd name="T111" fmla="*/ 768 h 1118"/>
                <a:gd name="T112" fmla="*/ 148 w 3574"/>
                <a:gd name="T113" fmla="*/ 648 h 1118"/>
                <a:gd name="T114" fmla="*/ 166 w 3574"/>
                <a:gd name="T115" fmla="*/ 534 h 1118"/>
                <a:gd name="T116" fmla="*/ 102 w 3574"/>
                <a:gd name="T117" fmla="*/ 424 h 1118"/>
                <a:gd name="T118" fmla="*/ 41 w 3574"/>
                <a:gd name="T119" fmla="*/ 319 h 1118"/>
                <a:gd name="T120" fmla="*/ 10 w 3574"/>
                <a:gd name="T121" fmla="*/ 233 h 1118"/>
                <a:gd name="T122" fmla="*/ 59 w 3574"/>
                <a:gd name="T123" fmla="*/ 143 h 1118"/>
                <a:gd name="T124" fmla="*/ 74 w 3574"/>
                <a:gd name="T125" fmla="*/ 51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4" h="1118">
                  <a:moveTo>
                    <a:pt x="3556" y="272"/>
                  </a:moveTo>
                  <a:lnTo>
                    <a:pt x="3557" y="272"/>
                  </a:lnTo>
                  <a:lnTo>
                    <a:pt x="3557" y="273"/>
                  </a:lnTo>
                  <a:lnTo>
                    <a:pt x="3557" y="275"/>
                  </a:lnTo>
                  <a:lnTo>
                    <a:pt x="3557" y="277"/>
                  </a:lnTo>
                  <a:lnTo>
                    <a:pt x="3559" y="278"/>
                  </a:lnTo>
                  <a:lnTo>
                    <a:pt x="3561" y="278"/>
                  </a:lnTo>
                  <a:lnTo>
                    <a:pt x="3564" y="280"/>
                  </a:lnTo>
                  <a:lnTo>
                    <a:pt x="3565" y="282"/>
                  </a:lnTo>
                  <a:lnTo>
                    <a:pt x="3567" y="283"/>
                  </a:lnTo>
                  <a:lnTo>
                    <a:pt x="3569" y="285"/>
                  </a:lnTo>
                  <a:lnTo>
                    <a:pt x="3570" y="287"/>
                  </a:lnTo>
                  <a:lnTo>
                    <a:pt x="3570" y="288"/>
                  </a:lnTo>
                  <a:lnTo>
                    <a:pt x="3570" y="290"/>
                  </a:lnTo>
                  <a:lnTo>
                    <a:pt x="3570" y="291"/>
                  </a:lnTo>
                  <a:lnTo>
                    <a:pt x="3572" y="293"/>
                  </a:lnTo>
                  <a:lnTo>
                    <a:pt x="3572" y="295"/>
                  </a:lnTo>
                  <a:lnTo>
                    <a:pt x="3574" y="296"/>
                  </a:lnTo>
                  <a:lnTo>
                    <a:pt x="3572" y="296"/>
                  </a:lnTo>
                  <a:lnTo>
                    <a:pt x="3570" y="298"/>
                  </a:lnTo>
                  <a:lnTo>
                    <a:pt x="3570" y="298"/>
                  </a:lnTo>
                  <a:lnTo>
                    <a:pt x="3569" y="296"/>
                  </a:lnTo>
                  <a:lnTo>
                    <a:pt x="3567" y="296"/>
                  </a:lnTo>
                  <a:lnTo>
                    <a:pt x="3565" y="295"/>
                  </a:lnTo>
                  <a:lnTo>
                    <a:pt x="3564" y="293"/>
                  </a:lnTo>
                  <a:lnTo>
                    <a:pt x="3562" y="291"/>
                  </a:lnTo>
                  <a:lnTo>
                    <a:pt x="3562" y="290"/>
                  </a:lnTo>
                  <a:lnTo>
                    <a:pt x="3561" y="288"/>
                  </a:lnTo>
                  <a:lnTo>
                    <a:pt x="3557" y="287"/>
                  </a:lnTo>
                  <a:lnTo>
                    <a:pt x="3556" y="285"/>
                  </a:lnTo>
                  <a:lnTo>
                    <a:pt x="3554" y="285"/>
                  </a:lnTo>
                  <a:lnTo>
                    <a:pt x="3554" y="283"/>
                  </a:lnTo>
                  <a:lnTo>
                    <a:pt x="3554" y="282"/>
                  </a:lnTo>
                  <a:lnTo>
                    <a:pt x="3554" y="280"/>
                  </a:lnTo>
                  <a:lnTo>
                    <a:pt x="3554" y="278"/>
                  </a:lnTo>
                  <a:lnTo>
                    <a:pt x="3554" y="275"/>
                  </a:lnTo>
                  <a:lnTo>
                    <a:pt x="3552" y="273"/>
                  </a:lnTo>
                  <a:lnTo>
                    <a:pt x="3552" y="272"/>
                  </a:lnTo>
                  <a:lnTo>
                    <a:pt x="3554" y="272"/>
                  </a:lnTo>
                  <a:lnTo>
                    <a:pt x="3556" y="272"/>
                  </a:lnTo>
                  <a:close/>
                  <a:moveTo>
                    <a:pt x="3254" y="269"/>
                  </a:moveTo>
                  <a:lnTo>
                    <a:pt x="3256" y="270"/>
                  </a:lnTo>
                  <a:lnTo>
                    <a:pt x="3256" y="270"/>
                  </a:lnTo>
                  <a:lnTo>
                    <a:pt x="3258" y="272"/>
                  </a:lnTo>
                  <a:lnTo>
                    <a:pt x="3258" y="272"/>
                  </a:lnTo>
                  <a:lnTo>
                    <a:pt x="3258" y="277"/>
                  </a:lnTo>
                  <a:lnTo>
                    <a:pt x="3256" y="280"/>
                  </a:lnTo>
                  <a:lnTo>
                    <a:pt x="3253" y="283"/>
                  </a:lnTo>
                  <a:lnTo>
                    <a:pt x="3253" y="285"/>
                  </a:lnTo>
                  <a:lnTo>
                    <a:pt x="3253" y="287"/>
                  </a:lnTo>
                  <a:lnTo>
                    <a:pt x="3251" y="288"/>
                  </a:lnTo>
                  <a:lnTo>
                    <a:pt x="3250" y="290"/>
                  </a:lnTo>
                  <a:lnTo>
                    <a:pt x="3246" y="290"/>
                  </a:lnTo>
                  <a:lnTo>
                    <a:pt x="3245" y="290"/>
                  </a:lnTo>
                  <a:lnTo>
                    <a:pt x="3243" y="290"/>
                  </a:lnTo>
                  <a:lnTo>
                    <a:pt x="3243" y="290"/>
                  </a:lnTo>
                  <a:lnTo>
                    <a:pt x="3241" y="288"/>
                  </a:lnTo>
                  <a:lnTo>
                    <a:pt x="3243" y="287"/>
                  </a:lnTo>
                  <a:lnTo>
                    <a:pt x="3243" y="287"/>
                  </a:lnTo>
                  <a:lnTo>
                    <a:pt x="3243" y="285"/>
                  </a:lnTo>
                  <a:lnTo>
                    <a:pt x="3243" y="283"/>
                  </a:lnTo>
                  <a:lnTo>
                    <a:pt x="3245" y="282"/>
                  </a:lnTo>
                  <a:lnTo>
                    <a:pt x="3245" y="278"/>
                  </a:lnTo>
                  <a:lnTo>
                    <a:pt x="3245" y="277"/>
                  </a:lnTo>
                  <a:lnTo>
                    <a:pt x="3245" y="275"/>
                  </a:lnTo>
                  <a:lnTo>
                    <a:pt x="3246" y="275"/>
                  </a:lnTo>
                  <a:lnTo>
                    <a:pt x="3246" y="273"/>
                  </a:lnTo>
                  <a:lnTo>
                    <a:pt x="3248" y="273"/>
                  </a:lnTo>
                  <a:lnTo>
                    <a:pt x="3250" y="272"/>
                  </a:lnTo>
                  <a:lnTo>
                    <a:pt x="3251" y="272"/>
                  </a:lnTo>
                  <a:lnTo>
                    <a:pt x="3254" y="269"/>
                  </a:lnTo>
                  <a:close/>
                  <a:moveTo>
                    <a:pt x="2767" y="265"/>
                  </a:moveTo>
                  <a:lnTo>
                    <a:pt x="2767" y="269"/>
                  </a:lnTo>
                  <a:lnTo>
                    <a:pt x="2768" y="269"/>
                  </a:lnTo>
                  <a:lnTo>
                    <a:pt x="2768" y="270"/>
                  </a:lnTo>
                  <a:lnTo>
                    <a:pt x="2768" y="273"/>
                  </a:lnTo>
                  <a:lnTo>
                    <a:pt x="2765" y="272"/>
                  </a:lnTo>
                  <a:lnTo>
                    <a:pt x="2765" y="269"/>
                  </a:lnTo>
                  <a:lnTo>
                    <a:pt x="2767" y="267"/>
                  </a:lnTo>
                  <a:lnTo>
                    <a:pt x="2767" y="265"/>
                  </a:lnTo>
                  <a:close/>
                  <a:moveTo>
                    <a:pt x="3516" y="252"/>
                  </a:moveTo>
                  <a:lnTo>
                    <a:pt x="3518" y="252"/>
                  </a:lnTo>
                  <a:lnTo>
                    <a:pt x="3518" y="254"/>
                  </a:lnTo>
                  <a:lnTo>
                    <a:pt x="3518" y="254"/>
                  </a:lnTo>
                  <a:lnTo>
                    <a:pt x="3518" y="255"/>
                  </a:lnTo>
                  <a:lnTo>
                    <a:pt x="3518" y="257"/>
                  </a:lnTo>
                  <a:lnTo>
                    <a:pt x="3518" y="259"/>
                  </a:lnTo>
                  <a:lnTo>
                    <a:pt x="3516" y="260"/>
                  </a:lnTo>
                  <a:lnTo>
                    <a:pt x="3516" y="260"/>
                  </a:lnTo>
                  <a:lnTo>
                    <a:pt x="3515" y="264"/>
                  </a:lnTo>
                  <a:lnTo>
                    <a:pt x="3515" y="267"/>
                  </a:lnTo>
                  <a:lnTo>
                    <a:pt x="3513" y="270"/>
                  </a:lnTo>
                  <a:lnTo>
                    <a:pt x="3511" y="273"/>
                  </a:lnTo>
                  <a:lnTo>
                    <a:pt x="3510" y="275"/>
                  </a:lnTo>
                  <a:lnTo>
                    <a:pt x="3508" y="277"/>
                  </a:lnTo>
                  <a:lnTo>
                    <a:pt x="3505" y="277"/>
                  </a:lnTo>
                  <a:lnTo>
                    <a:pt x="3503" y="277"/>
                  </a:lnTo>
                  <a:lnTo>
                    <a:pt x="3502" y="277"/>
                  </a:lnTo>
                  <a:lnTo>
                    <a:pt x="3502" y="278"/>
                  </a:lnTo>
                  <a:lnTo>
                    <a:pt x="3500" y="280"/>
                  </a:lnTo>
                  <a:lnTo>
                    <a:pt x="3498" y="280"/>
                  </a:lnTo>
                  <a:lnTo>
                    <a:pt x="3498" y="282"/>
                  </a:lnTo>
                  <a:lnTo>
                    <a:pt x="3497" y="282"/>
                  </a:lnTo>
                  <a:lnTo>
                    <a:pt x="3493" y="282"/>
                  </a:lnTo>
                  <a:lnTo>
                    <a:pt x="3490" y="282"/>
                  </a:lnTo>
                  <a:lnTo>
                    <a:pt x="3487" y="282"/>
                  </a:lnTo>
                  <a:lnTo>
                    <a:pt x="3484" y="282"/>
                  </a:lnTo>
                  <a:lnTo>
                    <a:pt x="3480" y="282"/>
                  </a:lnTo>
                  <a:lnTo>
                    <a:pt x="3477" y="280"/>
                  </a:lnTo>
                  <a:lnTo>
                    <a:pt x="3472" y="280"/>
                  </a:lnTo>
                  <a:lnTo>
                    <a:pt x="3467" y="280"/>
                  </a:lnTo>
                  <a:lnTo>
                    <a:pt x="3464" y="280"/>
                  </a:lnTo>
                  <a:lnTo>
                    <a:pt x="3464" y="278"/>
                  </a:lnTo>
                  <a:lnTo>
                    <a:pt x="3464" y="275"/>
                  </a:lnTo>
                  <a:lnTo>
                    <a:pt x="3462" y="272"/>
                  </a:lnTo>
                  <a:lnTo>
                    <a:pt x="3464" y="270"/>
                  </a:lnTo>
                  <a:lnTo>
                    <a:pt x="3464" y="269"/>
                  </a:lnTo>
                  <a:lnTo>
                    <a:pt x="3464" y="267"/>
                  </a:lnTo>
                  <a:lnTo>
                    <a:pt x="3466" y="267"/>
                  </a:lnTo>
                  <a:lnTo>
                    <a:pt x="3467" y="269"/>
                  </a:lnTo>
                  <a:lnTo>
                    <a:pt x="3472" y="269"/>
                  </a:lnTo>
                  <a:lnTo>
                    <a:pt x="3477" y="269"/>
                  </a:lnTo>
                  <a:lnTo>
                    <a:pt x="3484" y="269"/>
                  </a:lnTo>
                  <a:lnTo>
                    <a:pt x="3489" y="269"/>
                  </a:lnTo>
                  <a:lnTo>
                    <a:pt x="3493" y="269"/>
                  </a:lnTo>
                  <a:lnTo>
                    <a:pt x="3498" y="269"/>
                  </a:lnTo>
                  <a:lnTo>
                    <a:pt x="3500" y="269"/>
                  </a:lnTo>
                  <a:lnTo>
                    <a:pt x="3502" y="269"/>
                  </a:lnTo>
                  <a:lnTo>
                    <a:pt x="3502" y="267"/>
                  </a:lnTo>
                  <a:lnTo>
                    <a:pt x="3502" y="265"/>
                  </a:lnTo>
                  <a:lnTo>
                    <a:pt x="3502" y="265"/>
                  </a:lnTo>
                  <a:lnTo>
                    <a:pt x="3503" y="264"/>
                  </a:lnTo>
                  <a:lnTo>
                    <a:pt x="3505" y="262"/>
                  </a:lnTo>
                  <a:lnTo>
                    <a:pt x="3505" y="259"/>
                  </a:lnTo>
                  <a:lnTo>
                    <a:pt x="3505" y="257"/>
                  </a:lnTo>
                  <a:lnTo>
                    <a:pt x="3505" y="255"/>
                  </a:lnTo>
                  <a:lnTo>
                    <a:pt x="3507" y="254"/>
                  </a:lnTo>
                  <a:lnTo>
                    <a:pt x="3508" y="254"/>
                  </a:lnTo>
                  <a:lnTo>
                    <a:pt x="3510" y="252"/>
                  </a:lnTo>
                  <a:lnTo>
                    <a:pt x="3511" y="252"/>
                  </a:lnTo>
                  <a:lnTo>
                    <a:pt x="3513" y="252"/>
                  </a:lnTo>
                  <a:lnTo>
                    <a:pt x="3515" y="252"/>
                  </a:lnTo>
                  <a:lnTo>
                    <a:pt x="3515" y="252"/>
                  </a:lnTo>
                  <a:lnTo>
                    <a:pt x="3516" y="252"/>
                  </a:lnTo>
                  <a:close/>
                  <a:moveTo>
                    <a:pt x="3128" y="233"/>
                  </a:moveTo>
                  <a:lnTo>
                    <a:pt x="3132" y="233"/>
                  </a:lnTo>
                  <a:lnTo>
                    <a:pt x="3133" y="234"/>
                  </a:lnTo>
                  <a:lnTo>
                    <a:pt x="3137" y="234"/>
                  </a:lnTo>
                  <a:lnTo>
                    <a:pt x="3140" y="236"/>
                  </a:lnTo>
                  <a:lnTo>
                    <a:pt x="3142" y="236"/>
                  </a:lnTo>
                  <a:lnTo>
                    <a:pt x="3142" y="237"/>
                  </a:lnTo>
                  <a:lnTo>
                    <a:pt x="3142" y="239"/>
                  </a:lnTo>
                  <a:lnTo>
                    <a:pt x="3142" y="244"/>
                  </a:lnTo>
                  <a:lnTo>
                    <a:pt x="3135" y="244"/>
                  </a:lnTo>
                  <a:lnTo>
                    <a:pt x="3133" y="244"/>
                  </a:lnTo>
                  <a:lnTo>
                    <a:pt x="3132" y="244"/>
                  </a:lnTo>
                  <a:lnTo>
                    <a:pt x="3130" y="242"/>
                  </a:lnTo>
                  <a:lnTo>
                    <a:pt x="3128" y="241"/>
                  </a:lnTo>
                  <a:lnTo>
                    <a:pt x="3127" y="239"/>
                  </a:lnTo>
                  <a:lnTo>
                    <a:pt x="3128" y="233"/>
                  </a:lnTo>
                  <a:close/>
                  <a:moveTo>
                    <a:pt x="3158" y="229"/>
                  </a:moveTo>
                  <a:lnTo>
                    <a:pt x="3160" y="229"/>
                  </a:lnTo>
                  <a:lnTo>
                    <a:pt x="3163" y="229"/>
                  </a:lnTo>
                  <a:lnTo>
                    <a:pt x="3164" y="231"/>
                  </a:lnTo>
                  <a:lnTo>
                    <a:pt x="3168" y="231"/>
                  </a:lnTo>
                  <a:lnTo>
                    <a:pt x="3171" y="233"/>
                  </a:lnTo>
                  <a:lnTo>
                    <a:pt x="3174" y="233"/>
                  </a:lnTo>
                  <a:lnTo>
                    <a:pt x="3178" y="233"/>
                  </a:lnTo>
                  <a:lnTo>
                    <a:pt x="3179" y="233"/>
                  </a:lnTo>
                  <a:lnTo>
                    <a:pt x="3181" y="233"/>
                  </a:lnTo>
                  <a:lnTo>
                    <a:pt x="3184" y="234"/>
                  </a:lnTo>
                  <a:lnTo>
                    <a:pt x="3187" y="234"/>
                  </a:lnTo>
                  <a:lnTo>
                    <a:pt x="3191" y="234"/>
                  </a:lnTo>
                  <a:lnTo>
                    <a:pt x="3196" y="234"/>
                  </a:lnTo>
                  <a:lnTo>
                    <a:pt x="3196" y="237"/>
                  </a:lnTo>
                  <a:lnTo>
                    <a:pt x="3196" y="241"/>
                  </a:lnTo>
                  <a:lnTo>
                    <a:pt x="3196" y="244"/>
                  </a:lnTo>
                  <a:lnTo>
                    <a:pt x="3192" y="244"/>
                  </a:lnTo>
                  <a:lnTo>
                    <a:pt x="3189" y="244"/>
                  </a:lnTo>
                  <a:lnTo>
                    <a:pt x="3187" y="242"/>
                  </a:lnTo>
                  <a:lnTo>
                    <a:pt x="3186" y="242"/>
                  </a:lnTo>
                  <a:lnTo>
                    <a:pt x="3182" y="241"/>
                  </a:lnTo>
                  <a:lnTo>
                    <a:pt x="3179" y="241"/>
                  </a:lnTo>
                  <a:lnTo>
                    <a:pt x="3178" y="239"/>
                  </a:lnTo>
                  <a:lnTo>
                    <a:pt x="3176" y="239"/>
                  </a:lnTo>
                  <a:lnTo>
                    <a:pt x="3173" y="239"/>
                  </a:lnTo>
                  <a:lnTo>
                    <a:pt x="3171" y="239"/>
                  </a:lnTo>
                  <a:lnTo>
                    <a:pt x="3169" y="239"/>
                  </a:lnTo>
                  <a:lnTo>
                    <a:pt x="3166" y="239"/>
                  </a:lnTo>
                  <a:lnTo>
                    <a:pt x="3163" y="239"/>
                  </a:lnTo>
                  <a:lnTo>
                    <a:pt x="3153" y="239"/>
                  </a:lnTo>
                  <a:lnTo>
                    <a:pt x="3153" y="237"/>
                  </a:lnTo>
                  <a:lnTo>
                    <a:pt x="3151" y="236"/>
                  </a:lnTo>
                  <a:lnTo>
                    <a:pt x="3153" y="234"/>
                  </a:lnTo>
                  <a:lnTo>
                    <a:pt x="3153" y="233"/>
                  </a:lnTo>
                  <a:lnTo>
                    <a:pt x="3153" y="236"/>
                  </a:lnTo>
                  <a:lnTo>
                    <a:pt x="3155" y="233"/>
                  </a:lnTo>
                  <a:lnTo>
                    <a:pt x="3155" y="231"/>
                  </a:lnTo>
                  <a:lnTo>
                    <a:pt x="3155" y="231"/>
                  </a:lnTo>
                  <a:lnTo>
                    <a:pt x="3156" y="229"/>
                  </a:lnTo>
                  <a:lnTo>
                    <a:pt x="3158" y="229"/>
                  </a:lnTo>
                  <a:close/>
                  <a:moveTo>
                    <a:pt x="3307" y="213"/>
                  </a:moveTo>
                  <a:lnTo>
                    <a:pt x="3308" y="215"/>
                  </a:lnTo>
                  <a:lnTo>
                    <a:pt x="3310" y="216"/>
                  </a:lnTo>
                  <a:lnTo>
                    <a:pt x="3313" y="216"/>
                  </a:lnTo>
                  <a:lnTo>
                    <a:pt x="3317" y="218"/>
                  </a:lnTo>
                  <a:lnTo>
                    <a:pt x="3320" y="219"/>
                  </a:lnTo>
                  <a:lnTo>
                    <a:pt x="3323" y="221"/>
                  </a:lnTo>
                  <a:lnTo>
                    <a:pt x="3326" y="223"/>
                  </a:lnTo>
                  <a:lnTo>
                    <a:pt x="3330" y="224"/>
                  </a:lnTo>
                  <a:lnTo>
                    <a:pt x="3333" y="228"/>
                  </a:lnTo>
                  <a:lnTo>
                    <a:pt x="3335" y="228"/>
                  </a:lnTo>
                  <a:lnTo>
                    <a:pt x="3338" y="228"/>
                  </a:lnTo>
                  <a:lnTo>
                    <a:pt x="3341" y="228"/>
                  </a:lnTo>
                  <a:lnTo>
                    <a:pt x="3343" y="228"/>
                  </a:lnTo>
                  <a:lnTo>
                    <a:pt x="3346" y="229"/>
                  </a:lnTo>
                  <a:lnTo>
                    <a:pt x="3349" y="229"/>
                  </a:lnTo>
                  <a:lnTo>
                    <a:pt x="3353" y="229"/>
                  </a:lnTo>
                  <a:lnTo>
                    <a:pt x="3356" y="229"/>
                  </a:lnTo>
                  <a:lnTo>
                    <a:pt x="3359" y="229"/>
                  </a:lnTo>
                  <a:lnTo>
                    <a:pt x="3361" y="229"/>
                  </a:lnTo>
                  <a:lnTo>
                    <a:pt x="3363" y="231"/>
                  </a:lnTo>
                  <a:lnTo>
                    <a:pt x="3366" y="233"/>
                  </a:lnTo>
                  <a:lnTo>
                    <a:pt x="3369" y="234"/>
                  </a:lnTo>
                  <a:lnTo>
                    <a:pt x="3372" y="236"/>
                  </a:lnTo>
                  <a:lnTo>
                    <a:pt x="3376" y="236"/>
                  </a:lnTo>
                  <a:lnTo>
                    <a:pt x="3379" y="237"/>
                  </a:lnTo>
                  <a:lnTo>
                    <a:pt x="3381" y="237"/>
                  </a:lnTo>
                  <a:lnTo>
                    <a:pt x="3382" y="237"/>
                  </a:lnTo>
                  <a:lnTo>
                    <a:pt x="3382" y="237"/>
                  </a:lnTo>
                  <a:lnTo>
                    <a:pt x="3382" y="239"/>
                  </a:lnTo>
                  <a:lnTo>
                    <a:pt x="3384" y="241"/>
                  </a:lnTo>
                  <a:lnTo>
                    <a:pt x="3387" y="242"/>
                  </a:lnTo>
                  <a:lnTo>
                    <a:pt x="3390" y="244"/>
                  </a:lnTo>
                  <a:lnTo>
                    <a:pt x="3394" y="244"/>
                  </a:lnTo>
                  <a:lnTo>
                    <a:pt x="3397" y="244"/>
                  </a:lnTo>
                  <a:lnTo>
                    <a:pt x="3399" y="244"/>
                  </a:lnTo>
                  <a:lnTo>
                    <a:pt x="3400" y="246"/>
                  </a:lnTo>
                  <a:lnTo>
                    <a:pt x="3403" y="247"/>
                  </a:lnTo>
                  <a:lnTo>
                    <a:pt x="3405" y="249"/>
                  </a:lnTo>
                  <a:lnTo>
                    <a:pt x="3407" y="252"/>
                  </a:lnTo>
                  <a:lnTo>
                    <a:pt x="3408" y="252"/>
                  </a:lnTo>
                  <a:lnTo>
                    <a:pt x="3410" y="254"/>
                  </a:lnTo>
                  <a:lnTo>
                    <a:pt x="3412" y="255"/>
                  </a:lnTo>
                  <a:lnTo>
                    <a:pt x="3413" y="257"/>
                  </a:lnTo>
                  <a:lnTo>
                    <a:pt x="3415" y="259"/>
                  </a:lnTo>
                  <a:lnTo>
                    <a:pt x="3417" y="259"/>
                  </a:lnTo>
                  <a:lnTo>
                    <a:pt x="3418" y="260"/>
                  </a:lnTo>
                  <a:lnTo>
                    <a:pt x="3420" y="260"/>
                  </a:lnTo>
                  <a:lnTo>
                    <a:pt x="3420" y="262"/>
                  </a:lnTo>
                  <a:lnTo>
                    <a:pt x="3420" y="264"/>
                  </a:lnTo>
                  <a:lnTo>
                    <a:pt x="3421" y="267"/>
                  </a:lnTo>
                  <a:lnTo>
                    <a:pt x="3421" y="270"/>
                  </a:lnTo>
                  <a:lnTo>
                    <a:pt x="3423" y="272"/>
                  </a:lnTo>
                  <a:lnTo>
                    <a:pt x="3425" y="272"/>
                  </a:lnTo>
                  <a:lnTo>
                    <a:pt x="3425" y="272"/>
                  </a:lnTo>
                  <a:lnTo>
                    <a:pt x="3426" y="273"/>
                  </a:lnTo>
                  <a:lnTo>
                    <a:pt x="3428" y="275"/>
                  </a:lnTo>
                  <a:lnTo>
                    <a:pt x="3443" y="275"/>
                  </a:lnTo>
                  <a:lnTo>
                    <a:pt x="3446" y="278"/>
                  </a:lnTo>
                  <a:lnTo>
                    <a:pt x="3448" y="280"/>
                  </a:lnTo>
                  <a:lnTo>
                    <a:pt x="3449" y="282"/>
                  </a:lnTo>
                  <a:lnTo>
                    <a:pt x="3451" y="282"/>
                  </a:lnTo>
                  <a:lnTo>
                    <a:pt x="3453" y="283"/>
                  </a:lnTo>
                  <a:lnTo>
                    <a:pt x="3453" y="288"/>
                  </a:lnTo>
                  <a:lnTo>
                    <a:pt x="3448" y="288"/>
                  </a:lnTo>
                  <a:lnTo>
                    <a:pt x="3444" y="288"/>
                  </a:lnTo>
                  <a:lnTo>
                    <a:pt x="3439" y="288"/>
                  </a:lnTo>
                  <a:lnTo>
                    <a:pt x="3439" y="303"/>
                  </a:lnTo>
                  <a:lnTo>
                    <a:pt x="3444" y="303"/>
                  </a:lnTo>
                  <a:lnTo>
                    <a:pt x="3449" y="303"/>
                  </a:lnTo>
                  <a:lnTo>
                    <a:pt x="3454" y="303"/>
                  </a:lnTo>
                  <a:lnTo>
                    <a:pt x="3454" y="323"/>
                  </a:lnTo>
                  <a:lnTo>
                    <a:pt x="3456" y="323"/>
                  </a:lnTo>
                  <a:lnTo>
                    <a:pt x="3459" y="323"/>
                  </a:lnTo>
                  <a:lnTo>
                    <a:pt x="3461" y="323"/>
                  </a:lnTo>
                  <a:lnTo>
                    <a:pt x="3462" y="324"/>
                  </a:lnTo>
                  <a:lnTo>
                    <a:pt x="3466" y="324"/>
                  </a:lnTo>
                  <a:lnTo>
                    <a:pt x="3467" y="326"/>
                  </a:lnTo>
                  <a:lnTo>
                    <a:pt x="3467" y="326"/>
                  </a:lnTo>
                  <a:lnTo>
                    <a:pt x="3469" y="327"/>
                  </a:lnTo>
                  <a:lnTo>
                    <a:pt x="3471" y="327"/>
                  </a:lnTo>
                  <a:lnTo>
                    <a:pt x="3472" y="327"/>
                  </a:lnTo>
                  <a:lnTo>
                    <a:pt x="3474" y="327"/>
                  </a:lnTo>
                  <a:lnTo>
                    <a:pt x="3475" y="327"/>
                  </a:lnTo>
                  <a:lnTo>
                    <a:pt x="3477" y="327"/>
                  </a:lnTo>
                  <a:lnTo>
                    <a:pt x="3479" y="329"/>
                  </a:lnTo>
                  <a:lnTo>
                    <a:pt x="3480" y="331"/>
                  </a:lnTo>
                  <a:lnTo>
                    <a:pt x="3482" y="332"/>
                  </a:lnTo>
                  <a:lnTo>
                    <a:pt x="3482" y="334"/>
                  </a:lnTo>
                  <a:lnTo>
                    <a:pt x="3484" y="336"/>
                  </a:lnTo>
                  <a:lnTo>
                    <a:pt x="3485" y="336"/>
                  </a:lnTo>
                  <a:lnTo>
                    <a:pt x="3487" y="336"/>
                  </a:lnTo>
                  <a:lnTo>
                    <a:pt x="3489" y="337"/>
                  </a:lnTo>
                  <a:lnTo>
                    <a:pt x="3490" y="337"/>
                  </a:lnTo>
                  <a:lnTo>
                    <a:pt x="3492" y="339"/>
                  </a:lnTo>
                  <a:lnTo>
                    <a:pt x="3493" y="339"/>
                  </a:lnTo>
                  <a:lnTo>
                    <a:pt x="3493" y="342"/>
                  </a:lnTo>
                  <a:lnTo>
                    <a:pt x="3493" y="352"/>
                  </a:lnTo>
                  <a:lnTo>
                    <a:pt x="3492" y="352"/>
                  </a:lnTo>
                  <a:lnTo>
                    <a:pt x="3489" y="352"/>
                  </a:lnTo>
                  <a:lnTo>
                    <a:pt x="3487" y="352"/>
                  </a:lnTo>
                  <a:lnTo>
                    <a:pt x="3484" y="350"/>
                  </a:lnTo>
                  <a:lnTo>
                    <a:pt x="3480" y="349"/>
                  </a:lnTo>
                  <a:lnTo>
                    <a:pt x="3477" y="345"/>
                  </a:lnTo>
                  <a:lnTo>
                    <a:pt x="3475" y="344"/>
                  </a:lnTo>
                  <a:lnTo>
                    <a:pt x="3474" y="342"/>
                  </a:lnTo>
                  <a:lnTo>
                    <a:pt x="3472" y="341"/>
                  </a:lnTo>
                  <a:lnTo>
                    <a:pt x="3469" y="341"/>
                  </a:lnTo>
                  <a:lnTo>
                    <a:pt x="3467" y="341"/>
                  </a:lnTo>
                  <a:lnTo>
                    <a:pt x="3464" y="341"/>
                  </a:lnTo>
                  <a:lnTo>
                    <a:pt x="3459" y="342"/>
                  </a:lnTo>
                  <a:lnTo>
                    <a:pt x="3456" y="342"/>
                  </a:lnTo>
                  <a:lnTo>
                    <a:pt x="3453" y="342"/>
                  </a:lnTo>
                  <a:lnTo>
                    <a:pt x="3449" y="342"/>
                  </a:lnTo>
                  <a:lnTo>
                    <a:pt x="3448" y="342"/>
                  </a:lnTo>
                  <a:lnTo>
                    <a:pt x="3446" y="341"/>
                  </a:lnTo>
                  <a:lnTo>
                    <a:pt x="3446" y="341"/>
                  </a:lnTo>
                  <a:lnTo>
                    <a:pt x="3444" y="339"/>
                  </a:lnTo>
                  <a:lnTo>
                    <a:pt x="3443" y="334"/>
                  </a:lnTo>
                  <a:lnTo>
                    <a:pt x="3441" y="331"/>
                  </a:lnTo>
                  <a:lnTo>
                    <a:pt x="3438" y="329"/>
                  </a:lnTo>
                  <a:lnTo>
                    <a:pt x="3436" y="326"/>
                  </a:lnTo>
                  <a:lnTo>
                    <a:pt x="3435" y="324"/>
                  </a:lnTo>
                  <a:lnTo>
                    <a:pt x="3431" y="323"/>
                  </a:lnTo>
                  <a:lnTo>
                    <a:pt x="3430" y="321"/>
                  </a:lnTo>
                  <a:lnTo>
                    <a:pt x="3428" y="318"/>
                  </a:lnTo>
                  <a:lnTo>
                    <a:pt x="3426" y="314"/>
                  </a:lnTo>
                  <a:lnTo>
                    <a:pt x="3425" y="311"/>
                  </a:lnTo>
                  <a:lnTo>
                    <a:pt x="3423" y="311"/>
                  </a:lnTo>
                  <a:lnTo>
                    <a:pt x="3421" y="309"/>
                  </a:lnTo>
                  <a:lnTo>
                    <a:pt x="3418" y="308"/>
                  </a:lnTo>
                  <a:lnTo>
                    <a:pt x="3415" y="306"/>
                  </a:lnTo>
                  <a:lnTo>
                    <a:pt x="3413" y="306"/>
                  </a:lnTo>
                  <a:lnTo>
                    <a:pt x="3412" y="305"/>
                  </a:lnTo>
                  <a:lnTo>
                    <a:pt x="3408" y="305"/>
                  </a:lnTo>
                  <a:lnTo>
                    <a:pt x="3407" y="303"/>
                  </a:lnTo>
                  <a:lnTo>
                    <a:pt x="3405" y="303"/>
                  </a:lnTo>
                  <a:lnTo>
                    <a:pt x="3403" y="303"/>
                  </a:lnTo>
                  <a:lnTo>
                    <a:pt x="3402" y="303"/>
                  </a:lnTo>
                  <a:lnTo>
                    <a:pt x="3400" y="305"/>
                  </a:lnTo>
                  <a:lnTo>
                    <a:pt x="3399" y="306"/>
                  </a:lnTo>
                  <a:lnTo>
                    <a:pt x="3397" y="308"/>
                  </a:lnTo>
                  <a:lnTo>
                    <a:pt x="3395" y="309"/>
                  </a:lnTo>
                  <a:lnTo>
                    <a:pt x="3394" y="311"/>
                  </a:lnTo>
                  <a:lnTo>
                    <a:pt x="3390" y="313"/>
                  </a:lnTo>
                  <a:lnTo>
                    <a:pt x="3387" y="314"/>
                  </a:lnTo>
                  <a:lnTo>
                    <a:pt x="3385" y="314"/>
                  </a:lnTo>
                  <a:lnTo>
                    <a:pt x="3382" y="314"/>
                  </a:lnTo>
                  <a:lnTo>
                    <a:pt x="3382" y="318"/>
                  </a:lnTo>
                  <a:lnTo>
                    <a:pt x="3382" y="321"/>
                  </a:lnTo>
                  <a:lnTo>
                    <a:pt x="3382" y="323"/>
                  </a:lnTo>
                  <a:lnTo>
                    <a:pt x="3382" y="324"/>
                  </a:lnTo>
                  <a:lnTo>
                    <a:pt x="3381" y="324"/>
                  </a:lnTo>
                  <a:lnTo>
                    <a:pt x="3379" y="326"/>
                  </a:lnTo>
                  <a:lnTo>
                    <a:pt x="3377" y="326"/>
                  </a:lnTo>
                  <a:lnTo>
                    <a:pt x="3376" y="327"/>
                  </a:lnTo>
                  <a:lnTo>
                    <a:pt x="3372" y="327"/>
                  </a:lnTo>
                  <a:lnTo>
                    <a:pt x="3369" y="327"/>
                  </a:lnTo>
                  <a:lnTo>
                    <a:pt x="3366" y="327"/>
                  </a:lnTo>
                  <a:lnTo>
                    <a:pt x="3363" y="327"/>
                  </a:lnTo>
                  <a:lnTo>
                    <a:pt x="3359" y="327"/>
                  </a:lnTo>
                  <a:lnTo>
                    <a:pt x="3356" y="326"/>
                  </a:lnTo>
                  <a:lnTo>
                    <a:pt x="3354" y="326"/>
                  </a:lnTo>
                  <a:lnTo>
                    <a:pt x="3353" y="326"/>
                  </a:lnTo>
                  <a:lnTo>
                    <a:pt x="3351" y="324"/>
                  </a:lnTo>
                  <a:lnTo>
                    <a:pt x="3349" y="323"/>
                  </a:lnTo>
                  <a:lnTo>
                    <a:pt x="3346" y="321"/>
                  </a:lnTo>
                  <a:lnTo>
                    <a:pt x="3343" y="321"/>
                  </a:lnTo>
                  <a:lnTo>
                    <a:pt x="3341" y="319"/>
                  </a:lnTo>
                  <a:lnTo>
                    <a:pt x="3340" y="319"/>
                  </a:lnTo>
                  <a:lnTo>
                    <a:pt x="3338" y="319"/>
                  </a:lnTo>
                  <a:lnTo>
                    <a:pt x="3336" y="318"/>
                  </a:lnTo>
                  <a:lnTo>
                    <a:pt x="3335" y="316"/>
                  </a:lnTo>
                  <a:lnTo>
                    <a:pt x="3333" y="314"/>
                  </a:lnTo>
                  <a:lnTo>
                    <a:pt x="3331" y="314"/>
                  </a:lnTo>
                  <a:lnTo>
                    <a:pt x="3330" y="313"/>
                  </a:lnTo>
                  <a:lnTo>
                    <a:pt x="3328" y="311"/>
                  </a:lnTo>
                  <a:lnTo>
                    <a:pt x="3326" y="309"/>
                  </a:lnTo>
                  <a:lnTo>
                    <a:pt x="3323" y="308"/>
                  </a:lnTo>
                  <a:lnTo>
                    <a:pt x="3322" y="308"/>
                  </a:lnTo>
                  <a:lnTo>
                    <a:pt x="3318" y="308"/>
                  </a:lnTo>
                  <a:lnTo>
                    <a:pt x="3317" y="308"/>
                  </a:lnTo>
                  <a:lnTo>
                    <a:pt x="3315" y="309"/>
                  </a:lnTo>
                  <a:lnTo>
                    <a:pt x="3313" y="311"/>
                  </a:lnTo>
                  <a:lnTo>
                    <a:pt x="3313" y="311"/>
                  </a:lnTo>
                  <a:lnTo>
                    <a:pt x="3313" y="313"/>
                  </a:lnTo>
                  <a:lnTo>
                    <a:pt x="3313" y="313"/>
                  </a:lnTo>
                  <a:lnTo>
                    <a:pt x="3310" y="316"/>
                  </a:lnTo>
                  <a:lnTo>
                    <a:pt x="3307" y="318"/>
                  </a:lnTo>
                  <a:lnTo>
                    <a:pt x="3302" y="318"/>
                  </a:lnTo>
                  <a:lnTo>
                    <a:pt x="3299" y="318"/>
                  </a:lnTo>
                  <a:lnTo>
                    <a:pt x="3297" y="316"/>
                  </a:lnTo>
                  <a:lnTo>
                    <a:pt x="3295" y="313"/>
                  </a:lnTo>
                  <a:lnTo>
                    <a:pt x="3295" y="311"/>
                  </a:lnTo>
                  <a:lnTo>
                    <a:pt x="3295" y="309"/>
                  </a:lnTo>
                  <a:lnTo>
                    <a:pt x="3295" y="308"/>
                  </a:lnTo>
                  <a:lnTo>
                    <a:pt x="3297" y="306"/>
                  </a:lnTo>
                  <a:lnTo>
                    <a:pt x="3299" y="305"/>
                  </a:lnTo>
                  <a:lnTo>
                    <a:pt x="3300" y="303"/>
                  </a:lnTo>
                  <a:lnTo>
                    <a:pt x="3302" y="301"/>
                  </a:lnTo>
                  <a:lnTo>
                    <a:pt x="3304" y="301"/>
                  </a:lnTo>
                  <a:lnTo>
                    <a:pt x="3307" y="300"/>
                  </a:lnTo>
                  <a:lnTo>
                    <a:pt x="3308" y="300"/>
                  </a:lnTo>
                  <a:lnTo>
                    <a:pt x="3310" y="300"/>
                  </a:lnTo>
                  <a:lnTo>
                    <a:pt x="3312" y="298"/>
                  </a:lnTo>
                  <a:lnTo>
                    <a:pt x="3313" y="295"/>
                  </a:lnTo>
                  <a:lnTo>
                    <a:pt x="3315" y="293"/>
                  </a:lnTo>
                  <a:lnTo>
                    <a:pt x="3313" y="291"/>
                  </a:lnTo>
                  <a:lnTo>
                    <a:pt x="3315" y="290"/>
                  </a:lnTo>
                  <a:lnTo>
                    <a:pt x="3315" y="288"/>
                  </a:lnTo>
                  <a:lnTo>
                    <a:pt x="3315" y="285"/>
                  </a:lnTo>
                  <a:lnTo>
                    <a:pt x="3313" y="283"/>
                  </a:lnTo>
                  <a:lnTo>
                    <a:pt x="3310" y="280"/>
                  </a:lnTo>
                  <a:lnTo>
                    <a:pt x="3308" y="278"/>
                  </a:lnTo>
                  <a:lnTo>
                    <a:pt x="3307" y="275"/>
                  </a:lnTo>
                  <a:lnTo>
                    <a:pt x="3305" y="272"/>
                  </a:lnTo>
                  <a:lnTo>
                    <a:pt x="3302" y="269"/>
                  </a:lnTo>
                  <a:lnTo>
                    <a:pt x="3300" y="267"/>
                  </a:lnTo>
                  <a:lnTo>
                    <a:pt x="3299" y="265"/>
                  </a:lnTo>
                  <a:lnTo>
                    <a:pt x="3295" y="264"/>
                  </a:lnTo>
                  <a:lnTo>
                    <a:pt x="3292" y="262"/>
                  </a:lnTo>
                  <a:lnTo>
                    <a:pt x="3289" y="260"/>
                  </a:lnTo>
                  <a:lnTo>
                    <a:pt x="3287" y="259"/>
                  </a:lnTo>
                  <a:lnTo>
                    <a:pt x="3286" y="259"/>
                  </a:lnTo>
                  <a:lnTo>
                    <a:pt x="3282" y="259"/>
                  </a:lnTo>
                  <a:lnTo>
                    <a:pt x="3279" y="259"/>
                  </a:lnTo>
                  <a:lnTo>
                    <a:pt x="3276" y="259"/>
                  </a:lnTo>
                  <a:lnTo>
                    <a:pt x="3274" y="259"/>
                  </a:lnTo>
                  <a:lnTo>
                    <a:pt x="3272" y="257"/>
                  </a:lnTo>
                  <a:lnTo>
                    <a:pt x="3269" y="257"/>
                  </a:lnTo>
                  <a:lnTo>
                    <a:pt x="3268" y="257"/>
                  </a:lnTo>
                  <a:lnTo>
                    <a:pt x="3266" y="257"/>
                  </a:lnTo>
                  <a:lnTo>
                    <a:pt x="3264" y="255"/>
                  </a:lnTo>
                  <a:lnTo>
                    <a:pt x="3264" y="255"/>
                  </a:lnTo>
                  <a:lnTo>
                    <a:pt x="3263" y="254"/>
                  </a:lnTo>
                  <a:lnTo>
                    <a:pt x="3259" y="252"/>
                  </a:lnTo>
                  <a:lnTo>
                    <a:pt x="3256" y="249"/>
                  </a:lnTo>
                  <a:lnTo>
                    <a:pt x="3253" y="247"/>
                  </a:lnTo>
                  <a:lnTo>
                    <a:pt x="3251" y="246"/>
                  </a:lnTo>
                  <a:lnTo>
                    <a:pt x="3248" y="244"/>
                  </a:lnTo>
                  <a:lnTo>
                    <a:pt x="3245" y="244"/>
                  </a:lnTo>
                  <a:lnTo>
                    <a:pt x="3241" y="244"/>
                  </a:lnTo>
                  <a:lnTo>
                    <a:pt x="3238" y="244"/>
                  </a:lnTo>
                  <a:lnTo>
                    <a:pt x="3236" y="244"/>
                  </a:lnTo>
                  <a:lnTo>
                    <a:pt x="3236" y="242"/>
                  </a:lnTo>
                  <a:lnTo>
                    <a:pt x="3235" y="242"/>
                  </a:lnTo>
                  <a:lnTo>
                    <a:pt x="3233" y="244"/>
                  </a:lnTo>
                  <a:lnTo>
                    <a:pt x="3233" y="244"/>
                  </a:lnTo>
                  <a:lnTo>
                    <a:pt x="3233" y="246"/>
                  </a:lnTo>
                  <a:lnTo>
                    <a:pt x="3230" y="246"/>
                  </a:lnTo>
                  <a:lnTo>
                    <a:pt x="3230" y="246"/>
                  </a:lnTo>
                  <a:lnTo>
                    <a:pt x="3228" y="247"/>
                  </a:lnTo>
                  <a:lnTo>
                    <a:pt x="3230" y="247"/>
                  </a:lnTo>
                  <a:lnTo>
                    <a:pt x="3230" y="249"/>
                  </a:lnTo>
                  <a:lnTo>
                    <a:pt x="3225" y="249"/>
                  </a:lnTo>
                  <a:lnTo>
                    <a:pt x="3225" y="246"/>
                  </a:lnTo>
                  <a:lnTo>
                    <a:pt x="3225" y="242"/>
                  </a:lnTo>
                  <a:lnTo>
                    <a:pt x="3225" y="241"/>
                  </a:lnTo>
                  <a:lnTo>
                    <a:pt x="3225" y="239"/>
                  </a:lnTo>
                  <a:lnTo>
                    <a:pt x="3223" y="239"/>
                  </a:lnTo>
                  <a:lnTo>
                    <a:pt x="3222" y="237"/>
                  </a:lnTo>
                  <a:lnTo>
                    <a:pt x="3220" y="236"/>
                  </a:lnTo>
                  <a:lnTo>
                    <a:pt x="3218" y="236"/>
                  </a:lnTo>
                  <a:lnTo>
                    <a:pt x="3218" y="229"/>
                  </a:lnTo>
                  <a:lnTo>
                    <a:pt x="3238" y="229"/>
                  </a:lnTo>
                  <a:lnTo>
                    <a:pt x="3240" y="229"/>
                  </a:lnTo>
                  <a:lnTo>
                    <a:pt x="3241" y="229"/>
                  </a:lnTo>
                  <a:lnTo>
                    <a:pt x="3243" y="228"/>
                  </a:lnTo>
                  <a:lnTo>
                    <a:pt x="3245" y="226"/>
                  </a:lnTo>
                  <a:lnTo>
                    <a:pt x="3248" y="226"/>
                  </a:lnTo>
                  <a:lnTo>
                    <a:pt x="3251" y="226"/>
                  </a:lnTo>
                  <a:lnTo>
                    <a:pt x="3253" y="229"/>
                  </a:lnTo>
                  <a:lnTo>
                    <a:pt x="3254" y="229"/>
                  </a:lnTo>
                  <a:lnTo>
                    <a:pt x="3253" y="231"/>
                  </a:lnTo>
                  <a:lnTo>
                    <a:pt x="3253" y="231"/>
                  </a:lnTo>
                  <a:lnTo>
                    <a:pt x="3254" y="233"/>
                  </a:lnTo>
                  <a:lnTo>
                    <a:pt x="3256" y="234"/>
                  </a:lnTo>
                  <a:lnTo>
                    <a:pt x="3258" y="236"/>
                  </a:lnTo>
                  <a:lnTo>
                    <a:pt x="3259" y="236"/>
                  </a:lnTo>
                  <a:lnTo>
                    <a:pt x="3263" y="236"/>
                  </a:lnTo>
                  <a:lnTo>
                    <a:pt x="3266" y="237"/>
                  </a:lnTo>
                  <a:lnTo>
                    <a:pt x="3269" y="237"/>
                  </a:lnTo>
                  <a:lnTo>
                    <a:pt x="3272" y="237"/>
                  </a:lnTo>
                  <a:lnTo>
                    <a:pt x="3276" y="236"/>
                  </a:lnTo>
                  <a:lnTo>
                    <a:pt x="3277" y="236"/>
                  </a:lnTo>
                  <a:lnTo>
                    <a:pt x="3279" y="234"/>
                  </a:lnTo>
                  <a:lnTo>
                    <a:pt x="3281" y="231"/>
                  </a:lnTo>
                  <a:lnTo>
                    <a:pt x="3281" y="229"/>
                  </a:lnTo>
                  <a:lnTo>
                    <a:pt x="3281" y="226"/>
                  </a:lnTo>
                  <a:lnTo>
                    <a:pt x="3282" y="223"/>
                  </a:lnTo>
                  <a:lnTo>
                    <a:pt x="3284" y="223"/>
                  </a:lnTo>
                  <a:lnTo>
                    <a:pt x="3286" y="221"/>
                  </a:lnTo>
                  <a:lnTo>
                    <a:pt x="3287" y="221"/>
                  </a:lnTo>
                  <a:lnTo>
                    <a:pt x="3290" y="221"/>
                  </a:lnTo>
                  <a:lnTo>
                    <a:pt x="3292" y="221"/>
                  </a:lnTo>
                  <a:lnTo>
                    <a:pt x="3295" y="219"/>
                  </a:lnTo>
                  <a:lnTo>
                    <a:pt x="3299" y="219"/>
                  </a:lnTo>
                  <a:lnTo>
                    <a:pt x="3300" y="218"/>
                  </a:lnTo>
                  <a:lnTo>
                    <a:pt x="3302" y="216"/>
                  </a:lnTo>
                  <a:lnTo>
                    <a:pt x="3302" y="215"/>
                  </a:lnTo>
                  <a:lnTo>
                    <a:pt x="3305" y="213"/>
                  </a:lnTo>
                  <a:lnTo>
                    <a:pt x="3307" y="213"/>
                  </a:lnTo>
                  <a:close/>
                  <a:moveTo>
                    <a:pt x="3182" y="213"/>
                  </a:moveTo>
                  <a:lnTo>
                    <a:pt x="3192" y="213"/>
                  </a:lnTo>
                  <a:lnTo>
                    <a:pt x="3192" y="223"/>
                  </a:lnTo>
                  <a:lnTo>
                    <a:pt x="3189" y="223"/>
                  </a:lnTo>
                  <a:lnTo>
                    <a:pt x="3186" y="223"/>
                  </a:lnTo>
                  <a:lnTo>
                    <a:pt x="3182" y="223"/>
                  </a:lnTo>
                  <a:lnTo>
                    <a:pt x="3182" y="221"/>
                  </a:lnTo>
                  <a:lnTo>
                    <a:pt x="3181" y="218"/>
                  </a:lnTo>
                  <a:lnTo>
                    <a:pt x="3181" y="215"/>
                  </a:lnTo>
                  <a:lnTo>
                    <a:pt x="3182" y="218"/>
                  </a:lnTo>
                  <a:lnTo>
                    <a:pt x="3182" y="213"/>
                  </a:lnTo>
                  <a:close/>
                  <a:moveTo>
                    <a:pt x="3106" y="210"/>
                  </a:moveTo>
                  <a:lnTo>
                    <a:pt x="3115" y="210"/>
                  </a:lnTo>
                  <a:lnTo>
                    <a:pt x="3117" y="211"/>
                  </a:lnTo>
                  <a:lnTo>
                    <a:pt x="3120" y="211"/>
                  </a:lnTo>
                  <a:lnTo>
                    <a:pt x="3120" y="215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2" y="218"/>
                  </a:lnTo>
                  <a:lnTo>
                    <a:pt x="3119" y="218"/>
                  </a:lnTo>
                  <a:lnTo>
                    <a:pt x="3115" y="218"/>
                  </a:lnTo>
                  <a:lnTo>
                    <a:pt x="3112" y="218"/>
                  </a:lnTo>
                  <a:lnTo>
                    <a:pt x="3109" y="218"/>
                  </a:lnTo>
                  <a:lnTo>
                    <a:pt x="3102" y="218"/>
                  </a:lnTo>
                  <a:lnTo>
                    <a:pt x="3102" y="216"/>
                  </a:lnTo>
                  <a:lnTo>
                    <a:pt x="3101" y="216"/>
                  </a:lnTo>
                  <a:lnTo>
                    <a:pt x="3099" y="215"/>
                  </a:lnTo>
                  <a:lnTo>
                    <a:pt x="3101" y="215"/>
                  </a:lnTo>
                  <a:lnTo>
                    <a:pt x="3101" y="213"/>
                  </a:lnTo>
                  <a:lnTo>
                    <a:pt x="3101" y="211"/>
                  </a:lnTo>
                  <a:lnTo>
                    <a:pt x="3102" y="211"/>
                  </a:lnTo>
                  <a:lnTo>
                    <a:pt x="3104" y="211"/>
                  </a:lnTo>
                  <a:lnTo>
                    <a:pt x="3106" y="211"/>
                  </a:lnTo>
                  <a:lnTo>
                    <a:pt x="3106" y="211"/>
                  </a:lnTo>
                  <a:lnTo>
                    <a:pt x="3106" y="210"/>
                  </a:lnTo>
                  <a:close/>
                  <a:moveTo>
                    <a:pt x="3271" y="200"/>
                  </a:moveTo>
                  <a:lnTo>
                    <a:pt x="3274" y="200"/>
                  </a:lnTo>
                  <a:lnTo>
                    <a:pt x="3277" y="200"/>
                  </a:lnTo>
                  <a:lnTo>
                    <a:pt x="3277" y="201"/>
                  </a:lnTo>
                  <a:lnTo>
                    <a:pt x="3277" y="203"/>
                  </a:lnTo>
                  <a:lnTo>
                    <a:pt x="3277" y="206"/>
                  </a:lnTo>
                  <a:lnTo>
                    <a:pt x="3277" y="210"/>
                  </a:lnTo>
                  <a:lnTo>
                    <a:pt x="3277" y="213"/>
                  </a:lnTo>
                  <a:lnTo>
                    <a:pt x="3284" y="213"/>
                  </a:lnTo>
                  <a:lnTo>
                    <a:pt x="3284" y="216"/>
                  </a:lnTo>
                  <a:lnTo>
                    <a:pt x="3269" y="216"/>
                  </a:lnTo>
                  <a:lnTo>
                    <a:pt x="3269" y="215"/>
                  </a:lnTo>
                  <a:lnTo>
                    <a:pt x="3269" y="211"/>
                  </a:lnTo>
                  <a:lnTo>
                    <a:pt x="3269" y="208"/>
                  </a:lnTo>
                  <a:lnTo>
                    <a:pt x="3269" y="206"/>
                  </a:lnTo>
                  <a:lnTo>
                    <a:pt x="3268" y="203"/>
                  </a:lnTo>
                  <a:lnTo>
                    <a:pt x="3268" y="201"/>
                  </a:lnTo>
                  <a:lnTo>
                    <a:pt x="3268" y="200"/>
                  </a:lnTo>
                  <a:lnTo>
                    <a:pt x="3271" y="200"/>
                  </a:lnTo>
                  <a:close/>
                  <a:moveTo>
                    <a:pt x="2714" y="200"/>
                  </a:moveTo>
                  <a:lnTo>
                    <a:pt x="2718" y="200"/>
                  </a:lnTo>
                  <a:lnTo>
                    <a:pt x="2719" y="201"/>
                  </a:lnTo>
                  <a:lnTo>
                    <a:pt x="2721" y="203"/>
                  </a:lnTo>
                  <a:lnTo>
                    <a:pt x="2722" y="205"/>
                  </a:lnTo>
                  <a:lnTo>
                    <a:pt x="2722" y="210"/>
                  </a:lnTo>
                  <a:lnTo>
                    <a:pt x="2721" y="213"/>
                  </a:lnTo>
                  <a:lnTo>
                    <a:pt x="2722" y="215"/>
                  </a:lnTo>
                  <a:lnTo>
                    <a:pt x="2722" y="218"/>
                  </a:lnTo>
                  <a:lnTo>
                    <a:pt x="2724" y="219"/>
                  </a:lnTo>
                  <a:lnTo>
                    <a:pt x="2724" y="221"/>
                  </a:lnTo>
                  <a:lnTo>
                    <a:pt x="2726" y="223"/>
                  </a:lnTo>
                  <a:lnTo>
                    <a:pt x="2727" y="224"/>
                  </a:lnTo>
                  <a:lnTo>
                    <a:pt x="2731" y="224"/>
                  </a:lnTo>
                  <a:lnTo>
                    <a:pt x="2732" y="224"/>
                  </a:lnTo>
                  <a:lnTo>
                    <a:pt x="2736" y="226"/>
                  </a:lnTo>
                  <a:lnTo>
                    <a:pt x="2736" y="226"/>
                  </a:lnTo>
                  <a:lnTo>
                    <a:pt x="2737" y="228"/>
                  </a:lnTo>
                  <a:lnTo>
                    <a:pt x="2739" y="229"/>
                  </a:lnTo>
                  <a:lnTo>
                    <a:pt x="2742" y="231"/>
                  </a:lnTo>
                  <a:lnTo>
                    <a:pt x="2742" y="242"/>
                  </a:lnTo>
                  <a:lnTo>
                    <a:pt x="2740" y="242"/>
                  </a:lnTo>
                  <a:lnTo>
                    <a:pt x="2739" y="242"/>
                  </a:lnTo>
                  <a:lnTo>
                    <a:pt x="2739" y="242"/>
                  </a:lnTo>
                  <a:lnTo>
                    <a:pt x="2736" y="239"/>
                  </a:lnTo>
                  <a:lnTo>
                    <a:pt x="2736" y="237"/>
                  </a:lnTo>
                  <a:lnTo>
                    <a:pt x="2736" y="236"/>
                  </a:lnTo>
                  <a:lnTo>
                    <a:pt x="2732" y="233"/>
                  </a:lnTo>
                  <a:lnTo>
                    <a:pt x="2731" y="233"/>
                  </a:lnTo>
                  <a:lnTo>
                    <a:pt x="2729" y="233"/>
                  </a:lnTo>
                  <a:lnTo>
                    <a:pt x="2729" y="231"/>
                  </a:lnTo>
                  <a:lnTo>
                    <a:pt x="2727" y="229"/>
                  </a:lnTo>
                  <a:lnTo>
                    <a:pt x="2724" y="226"/>
                  </a:lnTo>
                  <a:lnTo>
                    <a:pt x="2722" y="223"/>
                  </a:lnTo>
                  <a:lnTo>
                    <a:pt x="2719" y="219"/>
                  </a:lnTo>
                  <a:lnTo>
                    <a:pt x="2718" y="216"/>
                  </a:lnTo>
                  <a:lnTo>
                    <a:pt x="2716" y="215"/>
                  </a:lnTo>
                  <a:lnTo>
                    <a:pt x="2714" y="213"/>
                  </a:lnTo>
                  <a:lnTo>
                    <a:pt x="2713" y="210"/>
                  </a:lnTo>
                  <a:lnTo>
                    <a:pt x="2713" y="208"/>
                  </a:lnTo>
                  <a:lnTo>
                    <a:pt x="2713" y="205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4" y="200"/>
                  </a:lnTo>
                  <a:close/>
                  <a:moveTo>
                    <a:pt x="3068" y="195"/>
                  </a:moveTo>
                  <a:lnTo>
                    <a:pt x="3073" y="195"/>
                  </a:lnTo>
                  <a:lnTo>
                    <a:pt x="3074" y="197"/>
                  </a:lnTo>
                  <a:lnTo>
                    <a:pt x="3076" y="197"/>
                  </a:lnTo>
                  <a:lnTo>
                    <a:pt x="3078" y="198"/>
                  </a:lnTo>
                  <a:lnTo>
                    <a:pt x="3079" y="200"/>
                  </a:lnTo>
                  <a:lnTo>
                    <a:pt x="3081" y="200"/>
                  </a:lnTo>
                  <a:lnTo>
                    <a:pt x="3083" y="201"/>
                  </a:lnTo>
                  <a:lnTo>
                    <a:pt x="3084" y="203"/>
                  </a:lnTo>
                  <a:lnTo>
                    <a:pt x="3086" y="205"/>
                  </a:lnTo>
                  <a:lnTo>
                    <a:pt x="3086" y="206"/>
                  </a:lnTo>
                  <a:lnTo>
                    <a:pt x="3088" y="208"/>
                  </a:lnTo>
                  <a:lnTo>
                    <a:pt x="3086" y="210"/>
                  </a:lnTo>
                  <a:lnTo>
                    <a:pt x="3084" y="211"/>
                  </a:lnTo>
                  <a:lnTo>
                    <a:pt x="3083" y="211"/>
                  </a:lnTo>
                  <a:lnTo>
                    <a:pt x="3081" y="211"/>
                  </a:lnTo>
                  <a:lnTo>
                    <a:pt x="3078" y="211"/>
                  </a:lnTo>
                  <a:lnTo>
                    <a:pt x="3074" y="211"/>
                  </a:lnTo>
                  <a:lnTo>
                    <a:pt x="3071" y="211"/>
                  </a:lnTo>
                  <a:lnTo>
                    <a:pt x="3070" y="211"/>
                  </a:lnTo>
                  <a:lnTo>
                    <a:pt x="3068" y="213"/>
                  </a:lnTo>
                  <a:lnTo>
                    <a:pt x="3066" y="215"/>
                  </a:lnTo>
                  <a:lnTo>
                    <a:pt x="3066" y="215"/>
                  </a:lnTo>
                  <a:lnTo>
                    <a:pt x="3063" y="215"/>
                  </a:lnTo>
                  <a:lnTo>
                    <a:pt x="3060" y="215"/>
                  </a:lnTo>
                  <a:lnTo>
                    <a:pt x="3055" y="215"/>
                  </a:lnTo>
                  <a:lnTo>
                    <a:pt x="3055" y="219"/>
                  </a:lnTo>
                  <a:lnTo>
                    <a:pt x="3055" y="221"/>
                  </a:lnTo>
                  <a:lnTo>
                    <a:pt x="3055" y="223"/>
                  </a:lnTo>
                  <a:lnTo>
                    <a:pt x="3055" y="223"/>
                  </a:lnTo>
                  <a:lnTo>
                    <a:pt x="3056" y="223"/>
                  </a:lnTo>
                  <a:lnTo>
                    <a:pt x="3058" y="223"/>
                  </a:lnTo>
                  <a:lnTo>
                    <a:pt x="3060" y="224"/>
                  </a:lnTo>
                  <a:lnTo>
                    <a:pt x="3063" y="226"/>
                  </a:lnTo>
                  <a:lnTo>
                    <a:pt x="3063" y="228"/>
                  </a:lnTo>
                  <a:lnTo>
                    <a:pt x="3065" y="229"/>
                  </a:lnTo>
                  <a:lnTo>
                    <a:pt x="3066" y="231"/>
                  </a:lnTo>
                  <a:lnTo>
                    <a:pt x="3068" y="231"/>
                  </a:lnTo>
                  <a:lnTo>
                    <a:pt x="3068" y="231"/>
                  </a:lnTo>
                  <a:lnTo>
                    <a:pt x="3068" y="233"/>
                  </a:lnTo>
                  <a:lnTo>
                    <a:pt x="3068" y="234"/>
                  </a:lnTo>
                  <a:lnTo>
                    <a:pt x="3068" y="237"/>
                  </a:lnTo>
                  <a:lnTo>
                    <a:pt x="3068" y="239"/>
                  </a:lnTo>
                  <a:lnTo>
                    <a:pt x="3066" y="241"/>
                  </a:lnTo>
                  <a:lnTo>
                    <a:pt x="3066" y="242"/>
                  </a:lnTo>
                  <a:lnTo>
                    <a:pt x="3066" y="246"/>
                  </a:lnTo>
                  <a:lnTo>
                    <a:pt x="3068" y="247"/>
                  </a:lnTo>
                  <a:lnTo>
                    <a:pt x="3070" y="249"/>
                  </a:lnTo>
                  <a:lnTo>
                    <a:pt x="3071" y="251"/>
                  </a:lnTo>
                  <a:lnTo>
                    <a:pt x="3074" y="252"/>
                  </a:lnTo>
                  <a:lnTo>
                    <a:pt x="3076" y="254"/>
                  </a:lnTo>
                  <a:lnTo>
                    <a:pt x="3076" y="254"/>
                  </a:lnTo>
                  <a:lnTo>
                    <a:pt x="3078" y="254"/>
                  </a:lnTo>
                  <a:lnTo>
                    <a:pt x="3078" y="259"/>
                  </a:lnTo>
                  <a:lnTo>
                    <a:pt x="3078" y="262"/>
                  </a:lnTo>
                  <a:lnTo>
                    <a:pt x="3078" y="267"/>
                  </a:lnTo>
                  <a:lnTo>
                    <a:pt x="3078" y="269"/>
                  </a:lnTo>
                  <a:lnTo>
                    <a:pt x="3078" y="270"/>
                  </a:lnTo>
                  <a:lnTo>
                    <a:pt x="3068" y="270"/>
                  </a:lnTo>
                  <a:lnTo>
                    <a:pt x="3065" y="270"/>
                  </a:lnTo>
                  <a:lnTo>
                    <a:pt x="3063" y="269"/>
                  </a:lnTo>
                  <a:lnTo>
                    <a:pt x="3061" y="269"/>
                  </a:lnTo>
                  <a:lnTo>
                    <a:pt x="3061" y="267"/>
                  </a:lnTo>
                  <a:lnTo>
                    <a:pt x="3060" y="267"/>
                  </a:lnTo>
                  <a:lnTo>
                    <a:pt x="3060" y="265"/>
                  </a:lnTo>
                  <a:lnTo>
                    <a:pt x="3060" y="262"/>
                  </a:lnTo>
                  <a:lnTo>
                    <a:pt x="3060" y="259"/>
                  </a:lnTo>
                  <a:lnTo>
                    <a:pt x="3060" y="257"/>
                  </a:lnTo>
                  <a:lnTo>
                    <a:pt x="3061" y="255"/>
                  </a:lnTo>
                  <a:lnTo>
                    <a:pt x="3061" y="255"/>
                  </a:lnTo>
                  <a:lnTo>
                    <a:pt x="3061" y="254"/>
                  </a:lnTo>
                  <a:lnTo>
                    <a:pt x="3063" y="254"/>
                  </a:lnTo>
                  <a:lnTo>
                    <a:pt x="3063" y="247"/>
                  </a:lnTo>
                  <a:lnTo>
                    <a:pt x="3060" y="247"/>
                  </a:lnTo>
                  <a:lnTo>
                    <a:pt x="3056" y="246"/>
                  </a:lnTo>
                  <a:lnTo>
                    <a:pt x="3055" y="246"/>
                  </a:lnTo>
                  <a:lnTo>
                    <a:pt x="3053" y="244"/>
                  </a:lnTo>
                  <a:lnTo>
                    <a:pt x="3051" y="244"/>
                  </a:lnTo>
                  <a:lnTo>
                    <a:pt x="3050" y="244"/>
                  </a:lnTo>
                  <a:lnTo>
                    <a:pt x="3048" y="244"/>
                  </a:lnTo>
                  <a:lnTo>
                    <a:pt x="3047" y="244"/>
                  </a:lnTo>
                  <a:lnTo>
                    <a:pt x="3047" y="241"/>
                  </a:lnTo>
                  <a:lnTo>
                    <a:pt x="3048" y="237"/>
                  </a:lnTo>
                  <a:lnTo>
                    <a:pt x="3048" y="231"/>
                  </a:lnTo>
                  <a:lnTo>
                    <a:pt x="3038" y="231"/>
                  </a:lnTo>
                  <a:lnTo>
                    <a:pt x="3038" y="251"/>
                  </a:lnTo>
                  <a:lnTo>
                    <a:pt x="3038" y="252"/>
                  </a:lnTo>
                  <a:lnTo>
                    <a:pt x="3037" y="254"/>
                  </a:lnTo>
                  <a:lnTo>
                    <a:pt x="3037" y="254"/>
                  </a:lnTo>
                  <a:lnTo>
                    <a:pt x="3037" y="257"/>
                  </a:lnTo>
                  <a:lnTo>
                    <a:pt x="3037" y="260"/>
                  </a:lnTo>
                  <a:lnTo>
                    <a:pt x="3037" y="264"/>
                  </a:lnTo>
                  <a:lnTo>
                    <a:pt x="3035" y="269"/>
                  </a:lnTo>
                  <a:lnTo>
                    <a:pt x="3035" y="269"/>
                  </a:lnTo>
                  <a:lnTo>
                    <a:pt x="3033" y="270"/>
                  </a:lnTo>
                  <a:lnTo>
                    <a:pt x="3032" y="270"/>
                  </a:lnTo>
                  <a:lnTo>
                    <a:pt x="3032" y="272"/>
                  </a:lnTo>
                  <a:lnTo>
                    <a:pt x="3029" y="272"/>
                  </a:lnTo>
                  <a:lnTo>
                    <a:pt x="3029" y="272"/>
                  </a:lnTo>
                  <a:lnTo>
                    <a:pt x="3029" y="270"/>
                  </a:lnTo>
                  <a:lnTo>
                    <a:pt x="3027" y="267"/>
                  </a:lnTo>
                  <a:lnTo>
                    <a:pt x="3027" y="265"/>
                  </a:lnTo>
                  <a:lnTo>
                    <a:pt x="3027" y="264"/>
                  </a:lnTo>
                  <a:lnTo>
                    <a:pt x="3025" y="264"/>
                  </a:lnTo>
                  <a:lnTo>
                    <a:pt x="3025" y="262"/>
                  </a:lnTo>
                  <a:lnTo>
                    <a:pt x="3025" y="260"/>
                  </a:lnTo>
                  <a:lnTo>
                    <a:pt x="3025" y="259"/>
                  </a:lnTo>
                  <a:lnTo>
                    <a:pt x="3025" y="257"/>
                  </a:lnTo>
                  <a:lnTo>
                    <a:pt x="3025" y="255"/>
                  </a:lnTo>
                  <a:lnTo>
                    <a:pt x="3025" y="254"/>
                  </a:lnTo>
                  <a:lnTo>
                    <a:pt x="3027" y="252"/>
                  </a:lnTo>
                  <a:lnTo>
                    <a:pt x="3027" y="251"/>
                  </a:lnTo>
                  <a:lnTo>
                    <a:pt x="3029" y="249"/>
                  </a:lnTo>
                  <a:lnTo>
                    <a:pt x="3029" y="246"/>
                  </a:lnTo>
                  <a:lnTo>
                    <a:pt x="3029" y="244"/>
                  </a:lnTo>
                  <a:lnTo>
                    <a:pt x="3029" y="242"/>
                  </a:lnTo>
                  <a:lnTo>
                    <a:pt x="3025" y="242"/>
                  </a:lnTo>
                  <a:lnTo>
                    <a:pt x="3022" y="242"/>
                  </a:lnTo>
                  <a:lnTo>
                    <a:pt x="3020" y="241"/>
                  </a:lnTo>
                  <a:lnTo>
                    <a:pt x="3019" y="241"/>
                  </a:lnTo>
                  <a:lnTo>
                    <a:pt x="3017" y="241"/>
                  </a:lnTo>
                  <a:lnTo>
                    <a:pt x="3015" y="239"/>
                  </a:lnTo>
                  <a:lnTo>
                    <a:pt x="3012" y="237"/>
                  </a:lnTo>
                  <a:lnTo>
                    <a:pt x="3012" y="234"/>
                  </a:lnTo>
                  <a:lnTo>
                    <a:pt x="3012" y="231"/>
                  </a:lnTo>
                  <a:lnTo>
                    <a:pt x="3014" y="229"/>
                  </a:lnTo>
                  <a:lnTo>
                    <a:pt x="3015" y="228"/>
                  </a:lnTo>
                  <a:lnTo>
                    <a:pt x="3015" y="226"/>
                  </a:lnTo>
                  <a:lnTo>
                    <a:pt x="3017" y="226"/>
                  </a:lnTo>
                  <a:lnTo>
                    <a:pt x="3019" y="226"/>
                  </a:lnTo>
                  <a:lnTo>
                    <a:pt x="3019" y="226"/>
                  </a:lnTo>
                  <a:lnTo>
                    <a:pt x="3020" y="224"/>
                  </a:lnTo>
                  <a:lnTo>
                    <a:pt x="3022" y="224"/>
                  </a:lnTo>
                  <a:lnTo>
                    <a:pt x="3022" y="223"/>
                  </a:lnTo>
                  <a:lnTo>
                    <a:pt x="3022" y="221"/>
                  </a:lnTo>
                  <a:lnTo>
                    <a:pt x="3022" y="218"/>
                  </a:lnTo>
                  <a:lnTo>
                    <a:pt x="3022" y="216"/>
                  </a:lnTo>
                  <a:lnTo>
                    <a:pt x="3024" y="216"/>
                  </a:lnTo>
                  <a:lnTo>
                    <a:pt x="3024" y="215"/>
                  </a:lnTo>
                  <a:lnTo>
                    <a:pt x="3024" y="211"/>
                  </a:lnTo>
                  <a:lnTo>
                    <a:pt x="3024" y="210"/>
                  </a:lnTo>
                  <a:lnTo>
                    <a:pt x="3025" y="206"/>
                  </a:lnTo>
                  <a:lnTo>
                    <a:pt x="3029" y="203"/>
                  </a:lnTo>
                  <a:lnTo>
                    <a:pt x="3029" y="201"/>
                  </a:lnTo>
                  <a:lnTo>
                    <a:pt x="3030" y="201"/>
                  </a:lnTo>
                  <a:lnTo>
                    <a:pt x="3030" y="200"/>
                  </a:lnTo>
                  <a:lnTo>
                    <a:pt x="3033" y="200"/>
                  </a:lnTo>
                  <a:lnTo>
                    <a:pt x="3035" y="201"/>
                  </a:lnTo>
                  <a:lnTo>
                    <a:pt x="3037" y="201"/>
                  </a:lnTo>
                  <a:lnTo>
                    <a:pt x="3040" y="203"/>
                  </a:lnTo>
                  <a:lnTo>
                    <a:pt x="3043" y="205"/>
                  </a:lnTo>
                  <a:lnTo>
                    <a:pt x="3047" y="205"/>
                  </a:lnTo>
                  <a:lnTo>
                    <a:pt x="3050" y="206"/>
                  </a:lnTo>
                  <a:lnTo>
                    <a:pt x="3051" y="206"/>
                  </a:lnTo>
                  <a:lnTo>
                    <a:pt x="3056" y="205"/>
                  </a:lnTo>
                  <a:lnTo>
                    <a:pt x="3058" y="203"/>
                  </a:lnTo>
                  <a:lnTo>
                    <a:pt x="3061" y="200"/>
                  </a:lnTo>
                  <a:lnTo>
                    <a:pt x="3063" y="198"/>
                  </a:lnTo>
                  <a:lnTo>
                    <a:pt x="3063" y="197"/>
                  </a:lnTo>
                  <a:lnTo>
                    <a:pt x="3065" y="197"/>
                  </a:lnTo>
                  <a:lnTo>
                    <a:pt x="3068" y="195"/>
                  </a:lnTo>
                  <a:close/>
                  <a:moveTo>
                    <a:pt x="3230" y="193"/>
                  </a:moveTo>
                  <a:lnTo>
                    <a:pt x="3233" y="195"/>
                  </a:lnTo>
                  <a:lnTo>
                    <a:pt x="3236" y="195"/>
                  </a:lnTo>
                  <a:lnTo>
                    <a:pt x="3238" y="197"/>
                  </a:lnTo>
                  <a:lnTo>
                    <a:pt x="3240" y="197"/>
                  </a:lnTo>
                  <a:lnTo>
                    <a:pt x="3241" y="198"/>
                  </a:lnTo>
                  <a:lnTo>
                    <a:pt x="3243" y="200"/>
                  </a:lnTo>
                  <a:lnTo>
                    <a:pt x="3243" y="201"/>
                  </a:lnTo>
                  <a:lnTo>
                    <a:pt x="3243" y="203"/>
                  </a:lnTo>
                  <a:lnTo>
                    <a:pt x="3243" y="206"/>
                  </a:lnTo>
                  <a:lnTo>
                    <a:pt x="3241" y="210"/>
                  </a:lnTo>
                  <a:lnTo>
                    <a:pt x="3243" y="213"/>
                  </a:lnTo>
                  <a:lnTo>
                    <a:pt x="3243" y="213"/>
                  </a:lnTo>
                  <a:lnTo>
                    <a:pt x="3245" y="215"/>
                  </a:lnTo>
                  <a:lnTo>
                    <a:pt x="3246" y="215"/>
                  </a:lnTo>
                  <a:lnTo>
                    <a:pt x="3246" y="216"/>
                  </a:lnTo>
                  <a:lnTo>
                    <a:pt x="3246" y="218"/>
                  </a:lnTo>
                  <a:lnTo>
                    <a:pt x="3245" y="218"/>
                  </a:lnTo>
                  <a:lnTo>
                    <a:pt x="3245" y="219"/>
                  </a:lnTo>
                  <a:lnTo>
                    <a:pt x="3243" y="219"/>
                  </a:lnTo>
                  <a:lnTo>
                    <a:pt x="3241" y="219"/>
                  </a:lnTo>
                  <a:lnTo>
                    <a:pt x="3238" y="219"/>
                  </a:lnTo>
                  <a:lnTo>
                    <a:pt x="3236" y="219"/>
                  </a:lnTo>
                  <a:lnTo>
                    <a:pt x="3233" y="219"/>
                  </a:lnTo>
                  <a:lnTo>
                    <a:pt x="3232" y="219"/>
                  </a:lnTo>
                  <a:lnTo>
                    <a:pt x="3230" y="219"/>
                  </a:lnTo>
                  <a:lnTo>
                    <a:pt x="3228" y="219"/>
                  </a:lnTo>
                  <a:lnTo>
                    <a:pt x="3227" y="218"/>
                  </a:lnTo>
                  <a:lnTo>
                    <a:pt x="3227" y="219"/>
                  </a:lnTo>
                  <a:lnTo>
                    <a:pt x="3225" y="219"/>
                  </a:lnTo>
                  <a:lnTo>
                    <a:pt x="3223" y="219"/>
                  </a:lnTo>
                  <a:lnTo>
                    <a:pt x="3220" y="221"/>
                  </a:lnTo>
                  <a:lnTo>
                    <a:pt x="3214" y="221"/>
                  </a:lnTo>
                  <a:lnTo>
                    <a:pt x="3214" y="219"/>
                  </a:lnTo>
                  <a:lnTo>
                    <a:pt x="3212" y="218"/>
                  </a:lnTo>
                  <a:lnTo>
                    <a:pt x="3212" y="216"/>
                  </a:lnTo>
                  <a:lnTo>
                    <a:pt x="3212" y="216"/>
                  </a:lnTo>
                  <a:lnTo>
                    <a:pt x="3212" y="215"/>
                  </a:lnTo>
                  <a:lnTo>
                    <a:pt x="3212" y="213"/>
                  </a:lnTo>
                  <a:lnTo>
                    <a:pt x="3210" y="213"/>
                  </a:lnTo>
                  <a:lnTo>
                    <a:pt x="3209" y="211"/>
                  </a:lnTo>
                  <a:lnTo>
                    <a:pt x="3205" y="211"/>
                  </a:lnTo>
                  <a:lnTo>
                    <a:pt x="3204" y="211"/>
                  </a:lnTo>
                  <a:lnTo>
                    <a:pt x="3202" y="211"/>
                  </a:lnTo>
                  <a:lnTo>
                    <a:pt x="3200" y="211"/>
                  </a:lnTo>
                  <a:lnTo>
                    <a:pt x="3199" y="211"/>
                  </a:lnTo>
                  <a:lnTo>
                    <a:pt x="3197" y="210"/>
                  </a:lnTo>
                  <a:lnTo>
                    <a:pt x="3196" y="210"/>
                  </a:lnTo>
                  <a:lnTo>
                    <a:pt x="3194" y="208"/>
                  </a:lnTo>
                  <a:lnTo>
                    <a:pt x="3191" y="208"/>
                  </a:lnTo>
                  <a:lnTo>
                    <a:pt x="3191" y="205"/>
                  </a:lnTo>
                  <a:lnTo>
                    <a:pt x="3194" y="203"/>
                  </a:lnTo>
                  <a:lnTo>
                    <a:pt x="3197" y="201"/>
                  </a:lnTo>
                  <a:lnTo>
                    <a:pt x="3199" y="201"/>
                  </a:lnTo>
                  <a:lnTo>
                    <a:pt x="3200" y="201"/>
                  </a:lnTo>
                  <a:lnTo>
                    <a:pt x="3200" y="203"/>
                  </a:lnTo>
                  <a:lnTo>
                    <a:pt x="3200" y="203"/>
                  </a:lnTo>
                  <a:lnTo>
                    <a:pt x="3202" y="201"/>
                  </a:lnTo>
                  <a:lnTo>
                    <a:pt x="3204" y="200"/>
                  </a:lnTo>
                  <a:lnTo>
                    <a:pt x="3205" y="200"/>
                  </a:lnTo>
                  <a:lnTo>
                    <a:pt x="3207" y="198"/>
                  </a:lnTo>
                  <a:lnTo>
                    <a:pt x="3210" y="198"/>
                  </a:lnTo>
                  <a:lnTo>
                    <a:pt x="3214" y="198"/>
                  </a:lnTo>
                  <a:lnTo>
                    <a:pt x="3217" y="198"/>
                  </a:lnTo>
                  <a:lnTo>
                    <a:pt x="3220" y="198"/>
                  </a:lnTo>
                  <a:lnTo>
                    <a:pt x="3222" y="197"/>
                  </a:lnTo>
                  <a:lnTo>
                    <a:pt x="3223" y="195"/>
                  </a:lnTo>
                  <a:lnTo>
                    <a:pt x="3227" y="195"/>
                  </a:lnTo>
                  <a:lnTo>
                    <a:pt x="3230" y="193"/>
                  </a:lnTo>
                  <a:close/>
                  <a:moveTo>
                    <a:pt x="3191" y="182"/>
                  </a:moveTo>
                  <a:lnTo>
                    <a:pt x="3192" y="182"/>
                  </a:lnTo>
                  <a:lnTo>
                    <a:pt x="3196" y="182"/>
                  </a:lnTo>
                  <a:lnTo>
                    <a:pt x="3197" y="183"/>
                  </a:lnTo>
                  <a:lnTo>
                    <a:pt x="3199" y="183"/>
                  </a:lnTo>
                  <a:lnTo>
                    <a:pt x="3200" y="185"/>
                  </a:lnTo>
                  <a:lnTo>
                    <a:pt x="3200" y="187"/>
                  </a:lnTo>
                  <a:lnTo>
                    <a:pt x="3202" y="188"/>
                  </a:lnTo>
                  <a:lnTo>
                    <a:pt x="3200" y="190"/>
                  </a:lnTo>
                  <a:lnTo>
                    <a:pt x="3199" y="193"/>
                  </a:lnTo>
                  <a:lnTo>
                    <a:pt x="3197" y="195"/>
                  </a:lnTo>
                  <a:lnTo>
                    <a:pt x="3196" y="195"/>
                  </a:lnTo>
                  <a:lnTo>
                    <a:pt x="3192" y="195"/>
                  </a:lnTo>
                  <a:lnTo>
                    <a:pt x="3191" y="195"/>
                  </a:lnTo>
                  <a:lnTo>
                    <a:pt x="3189" y="193"/>
                  </a:lnTo>
                  <a:lnTo>
                    <a:pt x="3186" y="192"/>
                  </a:lnTo>
                  <a:lnTo>
                    <a:pt x="3187" y="188"/>
                  </a:lnTo>
                  <a:lnTo>
                    <a:pt x="3189" y="185"/>
                  </a:lnTo>
                  <a:lnTo>
                    <a:pt x="3189" y="183"/>
                  </a:lnTo>
                  <a:lnTo>
                    <a:pt x="3189" y="183"/>
                  </a:lnTo>
                  <a:lnTo>
                    <a:pt x="3189" y="182"/>
                  </a:lnTo>
                  <a:lnTo>
                    <a:pt x="3191" y="182"/>
                  </a:lnTo>
                  <a:close/>
                  <a:moveTo>
                    <a:pt x="2688" y="170"/>
                  </a:moveTo>
                  <a:lnTo>
                    <a:pt x="2688" y="170"/>
                  </a:lnTo>
                  <a:lnTo>
                    <a:pt x="2688" y="170"/>
                  </a:lnTo>
                  <a:lnTo>
                    <a:pt x="2688" y="172"/>
                  </a:lnTo>
                  <a:lnTo>
                    <a:pt x="2688" y="170"/>
                  </a:lnTo>
                  <a:close/>
                  <a:moveTo>
                    <a:pt x="2690" y="167"/>
                  </a:moveTo>
                  <a:lnTo>
                    <a:pt x="2691" y="167"/>
                  </a:lnTo>
                  <a:lnTo>
                    <a:pt x="2693" y="167"/>
                  </a:lnTo>
                  <a:lnTo>
                    <a:pt x="2696" y="169"/>
                  </a:lnTo>
                  <a:lnTo>
                    <a:pt x="2698" y="172"/>
                  </a:lnTo>
                  <a:lnTo>
                    <a:pt x="2700" y="174"/>
                  </a:lnTo>
                  <a:lnTo>
                    <a:pt x="2701" y="175"/>
                  </a:lnTo>
                  <a:lnTo>
                    <a:pt x="2703" y="175"/>
                  </a:lnTo>
                  <a:lnTo>
                    <a:pt x="2703" y="179"/>
                  </a:lnTo>
                  <a:lnTo>
                    <a:pt x="2704" y="182"/>
                  </a:lnTo>
                  <a:lnTo>
                    <a:pt x="2704" y="185"/>
                  </a:lnTo>
                  <a:lnTo>
                    <a:pt x="2703" y="187"/>
                  </a:lnTo>
                  <a:lnTo>
                    <a:pt x="2703" y="187"/>
                  </a:lnTo>
                  <a:lnTo>
                    <a:pt x="2701" y="185"/>
                  </a:lnTo>
                  <a:lnTo>
                    <a:pt x="2701" y="182"/>
                  </a:lnTo>
                  <a:lnTo>
                    <a:pt x="2700" y="180"/>
                  </a:lnTo>
                  <a:lnTo>
                    <a:pt x="2698" y="180"/>
                  </a:lnTo>
                  <a:lnTo>
                    <a:pt x="2695" y="179"/>
                  </a:lnTo>
                  <a:lnTo>
                    <a:pt x="2693" y="177"/>
                  </a:lnTo>
                  <a:lnTo>
                    <a:pt x="2690" y="174"/>
                  </a:lnTo>
                  <a:lnTo>
                    <a:pt x="2688" y="170"/>
                  </a:lnTo>
                  <a:lnTo>
                    <a:pt x="2688" y="170"/>
                  </a:lnTo>
                  <a:lnTo>
                    <a:pt x="2690" y="169"/>
                  </a:lnTo>
                  <a:lnTo>
                    <a:pt x="2690" y="167"/>
                  </a:lnTo>
                  <a:close/>
                  <a:moveTo>
                    <a:pt x="3109" y="167"/>
                  </a:moveTo>
                  <a:lnTo>
                    <a:pt x="3110" y="167"/>
                  </a:lnTo>
                  <a:lnTo>
                    <a:pt x="3110" y="170"/>
                  </a:lnTo>
                  <a:lnTo>
                    <a:pt x="3109" y="174"/>
                  </a:lnTo>
                  <a:lnTo>
                    <a:pt x="3107" y="175"/>
                  </a:lnTo>
                  <a:lnTo>
                    <a:pt x="3106" y="177"/>
                  </a:lnTo>
                  <a:lnTo>
                    <a:pt x="3102" y="179"/>
                  </a:lnTo>
                  <a:lnTo>
                    <a:pt x="3101" y="179"/>
                  </a:lnTo>
                  <a:lnTo>
                    <a:pt x="3099" y="179"/>
                  </a:lnTo>
                  <a:lnTo>
                    <a:pt x="3099" y="179"/>
                  </a:lnTo>
                  <a:lnTo>
                    <a:pt x="3097" y="180"/>
                  </a:lnTo>
                  <a:lnTo>
                    <a:pt x="3097" y="182"/>
                  </a:lnTo>
                  <a:lnTo>
                    <a:pt x="3094" y="183"/>
                  </a:lnTo>
                  <a:lnTo>
                    <a:pt x="3092" y="183"/>
                  </a:lnTo>
                  <a:lnTo>
                    <a:pt x="3089" y="183"/>
                  </a:lnTo>
                  <a:lnTo>
                    <a:pt x="3088" y="183"/>
                  </a:lnTo>
                  <a:lnTo>
                    <a:pt x="3086" y="182"/>
                  </a:lnTo>
                  <a:lnTo>
                    <a:pt x="3084" y="180"/>
                  </a:lnTo>
                  <a:lnTo>
                    <a:pt x="3083" y="180"/>
                  </a:lnTo>
                  <a:lnTo>
                    <a:pt x="3081" y="179"/>
                  </a:lnTo>
                  <a:lnTo>
                    <a:pt x="3079" y="179"/>
                  </a:lnTo>
                  <a:lnTo>
                    <a:pt x="3078" y="179"/>
                  </a:lnTo>
                  <a:lnTo>
                    <a:pt x="3058" y="179"/>
                  </a:lnTo>
                  <a:lnTo>
                    <a:pt x="3051" y="177"/>
                  </a:lnTo>
                  <a:lnTo>
                    <a:pt x="3051" y="179"/>
                  </a:lnTo>
                  <a:lnTo>
                    <a:pt x="3050" y="180"/>
                  </a:lnTo>
                  <a:lnTo>
                    <a:pt x="3048" y="180"/>
                  </a:lnTo>
                  <a:lnTo>
                    <a:pt x="3047" y="180"/>
                  </a:lnTo>
                  <a:lnTo>
                    <a:pt x="3045" y="180"/>
                  </a:lnTo>
                  <a:lnTo>
                    <a:pt x="3043" y="182"/>
                  </a:lnTo>
                  <a:lnTo>
                    <a:pt x="3040" y="183"/>
                  </a:lnTo>
                  <a:lnTo>
                    <a:pt x="3038" y="183"/>
                  </a:lnTo>
                  <a:lnTo>
                    <a:pt x="3038" y="185"/>
                  </a:lnTo>
                  <a:lnTo>
                    <a:pt x="3037" y="187"/>
                  </a:lnTo>
                  <a:lnTo>
                    <a:pt x="3035" y="187"/>
                  </a:lnTo>
                  <a:lnTo>
                    <a:pt x="3033" y="187"/>
                  </a:lnTo>
                  <a:lnTo>
                    <a:pt x="3030" y="188"/>
                  </a:lnTo>
                  <a:lnTo>
                    <a:pt x="3029" y="190"/>
                  </a:lnTo>
                  <a:lnTo>
                    <a:pt x="3025" y="192"/>
                  </a:lnTo>
                  <a:lnTo>
                    <a:pt x="3024" y="190"/>
                  </a:lnTo>
                  <a:lnTo>
                    <a:pt x="3024" y="187"/>
                  </a:lnTo>
                  <a:lnTo>
                    <a:pt x="3024" y="185"/>
                  </a:lnTo>
                  <a:lnTo>
                    <a:pt x="3025" y="182"/>
                  </a:lnTo>
                  <a:lnTo>
                    <a:pt x="3027" y="180"/>
                  </a:lnTo>
                  <a:lnTo>
                    <a:pt x="3029" y="179"/>
                  </a:lnTo>
                  <a:lnTo>
                    <a:pt x="3032" y="177"/>
                  </a:lnTo>
                  <a:lnTo>
                    <a:pt x="3037" y="177"/>
                  </a:lnTo>
                  <a:lnTo>
                    <a:pt x="3040" y="177"/>
                  </a:lnTo>
                  <a:lnTo>
                    <a:pt x="3043" y="175"/>
                  </a:lnTo>
                  <a:lnTo>
                    <a:pt x="3045" y="175"/>
                  </a:lnTo>
                  <a:lnTo>
                    <a:pt x="3047" y="172"/>
                  </a:lnTo>
                  <a:lnTo>
                    <a:pt x="3048" y="170"/>
                  </a:lnTo>
                  <a:lnTo>
                    <a:pt x="3050" y="170"/>
                  </a:lnTo>
                  <a:lnTo>
                    <a:pt x="3102" y="170"/>
                  </a:lnTo>
                  <a:lnTo>
                    <a:pt x="3102" y="169"/>
                  </a:lnTo>
                  <a:lnTo>
                    <a:pt x="3102" y="169"/>
                  </a:lnTo>
                  <a:lnTo>
                    <a:pt x="3104" y="167"/>
                  </a:lnTo>
                  <a:lnTo>
                    <a:pt x="3106" y="167"/>
                  </a:lnTo>
                  <a:lnTo>
                    <a:pt x="3109" y="167"/>
                  </a:lnTo>
                  <a:close/>
                  <a:moveTo>
                    <a:pt x="3160" y="151"/>
                  </a:moveTo>
                  <a:lnTo>
                    <a:pt x="3161" y="152"/>
                  </a:lnTo>
                  <a:lnTo>
                    <a:pt x="3161" y="154"/>
                  </a:lnTo>
                  <a:lnTo>
                    <a:pt x="3161" y="156"/>
                  </a:lnTo>
                  <a:lnTo>
                    <a:pt x="3160" y="157"/>
                  </a:lnTo>
                  <a:lnTo>
                    <a:pt x="3160" y="157"/>
                  </a:lnTo>
                  <a:lnTo>
                    <a:pt x="3158" y="159"/>
                  </a:lnTo>
                  <a:lnTo>
                    <a:pt x="3156" y="159"/>
                  </a:lnTo>
                  <a:lnTo>
                    <a:pt x="3156" y="161"/>
                  </a:lnTo>
                  <a:lnTo>
                    <a:pt x="3156" y="162"/>
                  </a:lnTo>
                  <a:lnTo>
                    <a:pt x="3156" y="167"/>
                  </a:lnTo>
                  <a:lnTo>
                    <a:pt x="3160" y="167"/>
                  </a:lnTo>
                  <a:lnTo>
                    <a:pt x="3163" y="167"/>
                  </a:lnTo>
                  <a:lnTo>
                    <a:pt x="3164" y="167"/>
                  </a:lnTo>
                  <a:lnTo>
                    <a:pt x="3166" y="167"/>
                  </a:lnTo>
                  <a:lnTo>
                    <a:pt x="3166" y="169"/>
                  </a:lnTo>
                  <a:lnTo>
                    <a:pt x="3166" y="170"/>
                  </a:lnTo>
                  <a:lnTo>
                    <a:pt x="3164" y="172"/>
                  </a:lnTo>
                  <a:lnTo>
                    <a:pt x="3164" y="174"/>
                  </a:lnTo>
                  <a:lnTo>
                    <a:pt x="3166" y="175"/>
                  </a:lnTo>
                  <a:lnTo>
                    <a:pt x="3166" y="175"/>
                  </a:lnTo>
                  <a:lnTo>
                    <a:pt x="3168" y="175"/>
                  </a:lnTo>
                  <a:lnTo>
                    <a:pt x="3169" y="177"/>
                  </a:lnTo>
                  <a:lnTo>
                    <a:pt x="3169" y="179"/>
                  </a:lnTo>
                  <a:lnTo>
                    <a:pt x="3171" y="180"/>
                  </a:lnTo>
                  <a:lnTo>
                    <a:pt x="3169" y="183"/>
                  </a:lnTo>
                  <a:lnTo>
                    <a:pt x="3169" y="187"/>
                  </a:lnTo>
                  <a:lnTo>
                    <a:pt x="3168" y="185"/>
                  </a:lnTo>
                  <a:lnTo>
                    <a:pt x="3166" y="185"/>
                  </a:lnTo>
                  <a:lnTo>
                    <a:pt x="3163" y="185"/>
                  </a:lnTo>
                  <a:lnTo>
                    <a:pt x="3160" y="185"/>
                  </a:lnTo>
                  <a:lnTo>
                    <a:pt x="3155" y="185"/>
                  </a:lnTo>
                  <a:lnTo>
                    <a:pt x="3155" y="185"/>
                  </a:lnTo>
                  <a:lnTo>
                    <a:pt x="3153" y="187"/>
                  </a:lnTo>
                  <a:lnTo>
                    <a:pt x="3155" y="190"/>
                  </a:lnTo>
                  <a:lnTo>
                    <a:pt x="3155" y="195"/>
                  </a:lnTo>
                  <a:lnTo>
                    <a:pt x="3155" y="198"/>
                  </a:lnTo>
                  <a:lnTo>
                    <a:pt x="3153" y="203"/>
                  </a:lnTo>
                  <a:lnTo>
                    <a:pt x="3151" y="203"/>
                  </a:lnTo>
                  <a:lnTo>
                    <a:pt x="3148" y="205"/>
                  </a:lnTo>
                  <a:lnTo>
                    <a:pt x="3146" y="203"/>
                  </a:lnTo>
                  <a:lnTo>
                    <a:pt x="3145" y="203"/>
                  </a:lnTo>
                  <a:lnTo>
                    <a:pt x="3145" y="203"/>
                  </a:lnTo>
                  <a:lnTo>
                    <a:pt x="3143" y="203"/>
                  </a:lnTo>
                  <a:lnTo>
                    <a:pt x="3142" y="203"/>
                  </a:lnTo>
                  <a:lnTo>
                    <a:pt x="3142" y="200"/>
                  </a:lnTo>
                  <a:lnTo>
                    <a:pt x="3142" y="197"/>
                  </a:lnTo>
                  <a:lnTo>
                    <a:pt x="3142" y="195"/>
                  </a:lnTo>
                  <a:lnTo>
                    <a:pt x="3142" y="193"/>
                  </a:lnTo>
                  <a:lnTo>
                    <a:pt x="3142" y="190"/>
                  </a:lnTo>
                  <a:lnTo>
                    <a:pt x="3143" y="187"/>
                  </a:lnTo>
                  <a:lnTo>
                    <a:pt x="3143" y="185"/>
                  </a:lnTo>
                  <a:lnTo>
                    <a:pt x="3145" y="183"/>
                  </a:lnTo>
                  <a:lnTo>
                    <a:pt x="3145" y="180"/>
                  </a:lnTo>
                  <a:lnTo>
                    <a:pt x="3145" y="177"/>
                  </a:lnTo>
                  <a:lnTo>
                    <a:pt x="3145" y="175"/>
                  </a:lnTo>
                  <a:lnTo>
                    <a:pt x="3146" y="174"/>
                  </a:lnTo>
                  <a:lnTo>
                    <a:pt x="3145" y="172"/>
                  </a:lnTo>
                  <a:lnTo>
                    <a:pt x="3145" y="169"/>
                  </a:lnTo>
                  <a:lnTo>
                    <a:pt x="3145" y="167"/>
                  </a:lnTo>
                  <a:lnTo>
                    <a:pt x="3145" y="165"/>
                  </a:lnTo>
                  <a:lnTo>
                    <a:pt x="3145" y="164"/>
                  </a:lnTo>
                  <a:lnTo>
                    <a:pt x="3145" y="162"/>
                  </a:lnTo>
                  <a:lnTo>
                    <a:pt x="3146" y="162"/>
                  </a:lnTo>
                  <a:lnTo>
                    <a:pt x="3148" y="162"/>
                  </a:lnTo>
                  <a:lnTo>
                    <a:pt x="3150" y="161"/>
                  </a:lnTo>
                  <a:lnTo>
                    <a:pt x="3151" y="159"/>
                  </a:lnTo>
                  <a:lnTo>
                    <a:pt x="3153" y="157"/>
                  </a:lnTo>
                  <a:lnTo>
                    <a:pt x="3155" y="156"/>
                  </a:lnTo>
                  <a:lnTo>
                    <a:pt x="3158" y="152"/>
                  </a:lnTo>
                  <a:lnTo>
                    <a:pt x="3160" y="151"/>
                  </a:lnTo>
                  <a:close/>
                  <a:moveTo>
                    <a:pt x="2672" y="144"/>
                  </a:moveTo>
                  <a:lnTo>
                    <a:pt x="2675" y="146"/>
                  </a:lnTo>
                  <a:lnTo>
                    <a:pt x="2677" y="147"/>
                  </a:lnTo>
                  <a:lnTo>
                    <a:pt x="2677" y="149"/>
                  </a:lnTo>
                  <a:lnTo>
                    <a:pt x="2677" y="151"/>
                  </a:lnTo>
                  <a:lnTo>
                    <a:pt x="2678" y="152"/>
                  </a:lnTo>
                  <a:lnTo>
                    <a:pt x="2680" y="152"/>
                  </a:lnTo>
                  <a:lnTo>
                    <a:pt x="2682" y="154"/>
                  </a:lnTo>
                  <a:lnTo>
                    <a:pt x="2682" y="157"/>
                  </a:lnTo>
                  <a:lnTo>
                    <a:pt x="2678" y="157"/>
                  </a:lnTo>
                  <a:lnTo>
                    <a:pt x="2677" y="157"/>
                  </a:lnTo>
                  <a:lnTo>
                    <a:pt x="2675" y="156"/>
                  </a:lnTo>
                  <a:lnTo>
                    <a:pt x="2673" y="154"/>
                  </a:lnTo>
                  <a:lnTo>
                    <a:pt x="2673" y="152"/>
                  </a:lnTo>
                  <a:lnTo>
                    <a:pt x="2673" y="151"/>
                  </a:lnTo>
                  <a:lnTo>
                    <a:pt x="2672" y="149"/>
                  </a:lnTo>
                  <a:lnTo>
                    <a:pt x="2672" y="147"/>
                  </a:lnTo>
                  <a:lnTo>
                    <a:pt x="2672" y="147"/>
                  </a:lnTo>
                  <a:lnTo>
                    <a:pt x="2672" y="146"/>
                  </a:lnTo>
                  <a:lnTo>
                    <a:pt x="2672" y="144"/>
                  </a:lnTo>
                  <a:close/>
                  <a:moveTo>
                    <a:pt x="2664" y="103"/>
                  </a:moveTo>
                  <a:lnTo>
                    <a:pt x="2665" y="105"/>
                  </a:lnTo>
                  <a:lnTo>
                    <a:pt x="2665" y="105"/>
                  </a:lnTo>
                  <a:lnTo>
                    <a:pt x="2668" y="107"/>
                  </a:lnTo>
                  <a:lnTo>
                    <a:pt x="2670" y="108"/>
                  </a:lnTo>
                  <a:lnTo>
                    <a:pt x="2672" y="110"/>
                  </a:lnTo>
                  <a:lnTo>
                    <a:pt x="2673" y="110"/>
                  </a:lnTo>
                  <a:lnTo>
                    <a:pt x="2675" y="110"/>
                  </a:lnTo>
                  <a:lnTo>
                    <a:pt x="2677" y="111"/>
                  </a:lnTo>
                  <a:lnTo>
                    <a:pt x="2678" y="113"/>
                  </a:lnTo>
                  <a:lnTo>
                    <a:pt x="2682" y="113"/>
                  </a:lnTo>
                  <a:lnTo>
                    <a:pt x="2685" y="113"/>
                  </a:lnTo>
                  <a:lnTo>
                    <a:pt x="2690" y="111"/>
                  </a:lnTo>
                  <a:lnTo>
                    <a:pt x="2693" y="110"/>
                  </a:lnTo>
                  <a:lnTo>
                    <a:pt x="2695" y="113"/>
                  </a:lnTo>
                  <a:lnTo>
                    <a:pt x="2698" y="116"/>
                  </a:lnTo>
                  <a:lnTo>
                    <a:pt x="2700" y="120"/>
                  </a:lnTo>
                  <a:lnTo>
                    <a:pt x="2701" y="121"/>
                  </a:lnTo>
                  <a:lnTo>
                    <a:pt x="2701" y="121"/>
                  </a:lnTo>
                  <a:lnTo>
                    <a:pt x="2703" y="121"/>
                  </a:lnTo>
                  <a:lnTo>
                    <a:pt x="2704" y="121"/>
                  </a:lnTo>
                  <a:lnTo>
                    <a:pt x="2703" y="123"/>
                  </a:lnTo>
                  <a:lnTo>
                    <a:pt x="2704" y="125"/>
                  </a:lnTo>
                  <a:lnTo>
                    <a:pt x="2704" y="126"/>
                  </a:lnTo>
                  <a:lnTo>
                    <a:pt x="2704" y="128"/>
                  </a:lnTo>
                  <a:lnTo>
                    <a:pt x="2706" y="128"/>
                  </a:lnTo>
                  <a:lnTo>
                    <a:pt x="2706" y="128"/>
                  </a:lnTo>
                  <a:lnTo>
                    <a:pt x="2708" y="129"/>
                  </a:lnTo>
                  <a:lnTo>
                    <a:pt x="2711" y="129"/>
                  </a:lnTo>
                  <a:lnTo>
                    <a:pt x="2714" y="131"/>
                  </a:lnTo>
                  <a:lnTo>
                    <a:pt x="2714" y="133"/>
                  </a:lnTo>
                  <a:lnTo>
                    <a:pt x="2714" y="133"/>
                  </a:lnTo>
                  <a:lnTo>
                    <a:pt x="2716" y="134"/>
                  </a:lnTo>
                  <a:lnTo>
                    <a:pt x="2718" y="136"/>
                  </a:lnTo>
                  <a:lnTo>
                    <a:pt x="2719" y="136"/>
                  </a:lnTo>
                  <a:lnTo>
                    <a:pt x="2721" y="138"/>
                  </a:lnTo>
                  <a:lnTo>
                    <a:pt x="2722" y="139"/>
                  </a:lnTo>
                  <a:lnTo>
                    <a:pt x="2724" y="141"/>
                  </a:lnTo>
                  <a:lnTo>
                    <a:pt x="2726" y="143"/>
                  </a:lnTo>
                  <a:lnTo>
                    <a:pt x="2727" y="144"/>
                  </a:lnTo>
                  <a:lnTo>
                    <a:pt x="2727" y="146"/>
                  </a:lnTo>
                  <a:lnTo>
                    <a:pt x="2729" y="147"/>
                  </a:lnTo>
                  <a:lnTo>
                    <a:pt x="2731" y="149"/>
                  </a:lnTo>
                  <a:lnTo>
                    <a:pt x="2731" y="149"/>
                  </a:lnTo>
                  <a:lnTo>
                    <a:pt x="2732" y="149"/>
                  </a:lnTo>
                  <a:lnTo>
                    <a:pt x="2734" y="149"/>
                  </a:lnTo>
                  <a:lnTo>
                    <a:pt x="2734" y="151"/>
                  </a:lnTo>
                  <a:lnTo>
                    <a:pt x="2734" y="152"/>
                  </a:lnTo>
                  <a:lnTo>
                    <a:pt x="2736" y="154"/>
                  </a:lnTo>
                  <a:lnTo>
                    <a:pt x="2737" y="156"/>
                  </a:lnTo>
                  <a:lnTo>
                    <a:pt x="2739" y="157"/>
                  </a:lnTo>
                  <a:lnTo>
                    <a:pt x="2742" y="157"/>
                  </a:lnTo>
                  <a:lnTo>
                    <a:pt x="2744" y="159"/>
                  </a:lnTo>
                  <a:lnTo>
                    <a:pt x="2747" y="159"/>
                  </a:lnTo>
                  <a:lnTo>
                    <a:pt x="2750" y="159"/>
                  </a:lnTo>
                  <a:lnTo>
                    <a:pt x="2752" y="157"/>
                  </a:lnTo>
                  <a:lnTo>
                    <a:pt x="2754" y="157"/>
                  </a:lnTo>
                  <a:lnTo>
                    <a:pt x="2755" y="159"/>
                  </a:lnTo>
                  <a:lnTo>
                    <a:pt x="2755" y="159"/>
                  </a:lnTo>
                  <a:lnTo>
                    <a:pt x="2757" y="161"/>
                  </a:lnTo>
                  <a:lnTo>
                    <a:pt x="2757" y="162"/>
                  </a:lnTo>
                  <a:lnTo>
                    <a:pt x="2757" y="164"/>
                  </a:lnTo>
                  <a:lnTo>
                    <a:pt x="2757" y="165"/>
                  </a:lnTo>
                  <a:lnTo>
                    <a:pt x="2757" y="167"/>
                  </a:lnTo>
                  <a:lnTo>
                    <a:pt x="2757" y="169"/>
                  </a:lnTo>
                  <a:lnTo>
                    <a:pt x="2759" y="170"/>
                  </a:lnTo>
                  <a:lnTo>
                    <a:pt x="2759" y="170"/>
                  </a:lnTo>
                  <a:lnTo>
                    <a:pt x="2759" y="172"/>
                  </a:lnTo>
                  <a:lnTo>
                    <a:pt x="2760" y="174"/>
                  </a:lnTo>
                  <a:lnTo>
                    <a:pt x="2760" y="174"/>
                  </a:lnTo>
                  <a:lnTo>
                    <a:pt x="2762" y="175"/>
                  </a:lnTo>
                  <a:lnTo>
                    <a:pt x="2763" y="177"/>
                  </a:lnTo>
                  <a:lnTo>
                    <a:pt x="2765" y="179"/>
                  </a:lnTo>
                  <a:lnTo>
                    <a:pt x="2767" y="179"/>
                  </a:lnTo>
                  <a:lnTo>
                    <a:pt x="2768" y="179"/>
                  </a:lnTo>
                  <a:lnTo>
                    <a:pt x="2772" y="179"/>
                  </a:lnTo>
                  <a:lnTo>
                    <a:pt x="2773" y="179"/>
                  </a:lnTo>
                  <a:lnTo>
                    <a:pt x="2777" y="179"/>
                  </a:lnTo>
                  <a:lnTo>
                    <a:pt x="2777" y="195"/>
                  </a:lnTo>
                  <a:lnTo>
                    <a:pt x="2777" y="197"/>
                  </a:lnTo>
                  <a:lnTo>
                    <a:pt x="2778" y="198"/>
                  </a:lnTo>
                  <a:lnTo>
                    <a:pt x="2780" y="198"/>
                  </a:lnTo>
                  <a:lnTo>
                    <a:pt x="2781" y="200"/>
                  </a:lnTo>
                  <a:lnTo>
                    <a:pt x="2783" y="201"/>
                  </a:lnTo>
                  <a:lnTo>
                    <a:pt x="2785" y="201"/>
                  </a:lnTo>
                  <a:lnTo>
                    <a:pt x="2786" y="203"/>
                  </a:lnTo>
                  <a:lnTo>
                    <a:pt x="2786" y="203"/>
                  </a:lnTo>
                  <a:lnTo>
                    <a:pt x="2788" y="205"/>
                  </a:lnTo>
                  <a:lnTo>
                    <a:pt x="2791" y="205"/>
                  </a:lnTo>
                  <a:lnTo>
                    <a:pt x="2795" y="205"/>
                  </a:lnTo>
                  <a:lnTo>
                    <a:pt x="2798" y="205"/>
                  </a:lnTo>
                  <a:lnTo>
                    <a:pt x="2799" y="205"/>
                  </a:lnTo>
                  <a:lnTo>
                    <a:pt x="2799" y="206"/>
                  </a:lnTo>
                  <a:lnTo>
                    <a:pt x="2801" y="206"/>
                  </a:lnTo>
                  <a:lnTo>
                    <a:pt x="2799" y="210"/>
                  </a:lnTo>
                  <a:lnTo>
                    <a:pt x="2799" y="213"/>
                  </a:lnTo>
                  <a:lnTo>
                    <a:pt x="2799" y="216"/>
                  </a:lnTo>
                  <a:lnTo>
                    <a:pt x="2801" y="219"/>
                  </a:lnTo>
                  <a:lnTo>
                    <a:pt x="2809" y="219"/>
                  </a:lnTo>
                  <a:lnTo>
                    <a:pt x="2809" y="216"/>
                  </a:lnTo>
                  <a:lnTo>
                    <a:pt x="2811" y="215"/>
                  </a:lnTo>
                  <a:lnTo>
                    <a:pt x="2811" y="213"/>
                  </a:lnTo>
                  <a:lnTo>
                    <a:pt x="2813" y="213"/>
                  </a:lnTo>
                  <a:lnTo>
                    <a:pt x="2814" y="211"/>
                  </a:lnTo>
                  <a:lnTo>
                    <a:pt x="2816" y="211"/>
                  </a:lnTo>
                  <a:lnTo>
                    <a:pt x="2817" y="211"/>
                  </a:lnTo>
                  <a:lnTo>
                    <a:pt x="2819" y="211"/>
                  </a:lnTo>
                  <a:lnTo>
                    <a:pt x="2822" y="211"/>
                  </a:lnTo>
                  <a:lnTo>
                    <a:pt x="2824" y="213"/>
                  </a:lnTo>
                  <a:lnTo>
                    <a:pt x="2826" y="213"/>
                  </a:lnTo>
                  <a:lnTo>
                    <a:pt x="2827" y="215"/>
                  </a:lnTo>
                  <a:lnTo>
                    <a:pt x="2829" y="216"/>
                  </a:lnTo>
                  <a:lnTo>
                    <a:pt x="2829" y="218"/>
                  </a:lnTo>
                  <a:lnTo>
                    <a:pt x="2827" y="219"/>
                  </a:lnTo>
                  <a:lnTo>
                    <a:pt x="2826" y="221"/>
                  </a:lnTo>
                  <a:lnTo>
                    <a:pt x="2826" y="223"/>
                  </a:lnTo>
                  <a:lnTo>
                    <a:pt x="2826" y="224"/>
                  </a:lnTo>
                  <a:lnTo>
                    <a:pt x="2827" y="224"/>
                  </a:lnTo>
                  <a:lnTo>
                    <a:pt x="2829" y="226"/>
                  </a:lnTo>
                  <a:lnTo>
                    <a:pt x="2831" y="226"/>
                  </a:lnTo>
                  <a:lnTo>
                    <a:pt x="2832" y="226"/>
                  </a:lnTo>
                  <a:lnTo>
                    <a:pt x="2834" y="226"/>
                  </a:lnTo>
                  <a:lnTo>
                    <a:pt x="2835" y="229"/>
                  </a:lnTo>
                  <a:lnTo>
                    <a:pt x="2837" y="231"/>
                  </a:lnTo>
                  <a:lnTo>
                    <a:pt x="2839" y="233"/>
                  </a:lnTo>
                  <a:lnTo>
                    <a:pt x="2839" y="234"/>
                  </a:lnTo>
                  <a:lnTo>
                    <a:pt x="2839" y="236"/>
                  </a:lnTo>
                  <a:lnTo>
                    <a:pt x="2837" y="236"/>
                  </a:lnTo>
                  <a:lnTo>
                    <a:pt x="2837" y="237"/>
                  </a:lnTo>
                  <a:lnTo>
                    <a:pt x="2835" y="237"/>
                  </a:lnTo>
                  <a:lnTo>
                    <a:pt x="2834" y="237"/>
                  </a:lnTo>
                  <a:lnTo>
                    <a:pt x="2834" y="237"/>
                  </a:lnTo>
                  <a:lnTo>
                    <a:pt x="2832" y="236"/>
                  </a:lnTo>
                  <a:lnTo>
                    <a:pt x="2829" y="236"/>
                  </a:lnTo>
                  <a:lnTo>
                    <a:pt x="2827" y="236"/>
                  </a:lnTo>
                  <a:lnTo>
                    <a:pt x="2826" y="236"/>
                  </a:lnTo>
                  <a:lnTo>
                    <a:pt x="2824" y="237"/>
                  </a:lnTo>
                  <a:lnTo>
                    <a:pt x="2824" y="239"/>
                  </a:lnTo>
                  <a:lnTo>
                    <a:pt x="2822" y="241"/>
                  </a:lnTo>
                  <a:lnTo>
                    <a:pt x="2822" y="242"/>
                  </a:lnTo>
                  <a:lnTo>
                    <a:pt x="2822" y="246"/>
                  </a:lnTo>
                  <a:lnTo>
                    <a:pt x="2821" y="249"/>
                  </a:lnTo>
                  <a:lnTo>
                    <a:pt x="2821" y="252"/>
                  </a:lnTo>
                  <a:lnTo>
                    <a:pt x="2821" y="252"/>
                  </a:lnTo>
                  <a:lnTo>
                    <a:pt x="2821" y="254"/>
                  </a:lnTo>
                  <a:lnTo>
                    <a:pt x="2821" y="257"/>
                  </a:lnTo>
                  <a:lnTo>
                    <a:pt x="2821" y="260"/>
                  </a:lnTo>
                  <a:lnTo>
                    <a:pt x="2821" y="264"/>
                  </a:lnTo>
                  <a:lnTo>
                    <a:pt x="2821" y="267"/>
                  </a:lnTo>
                  <a:lnTo>
                    <a:pt x="2819" y="269"/>
                  </a:lnTo>
                  <a:lnTo>
                    <a:pt x="2817" y="270"/>
                  </a:lnTo>
                  <a:lnTo>
                    <a:pt x="2816" y="272"/>
                  </a:lnTo>
                  <a:lnTo>
                    <a:pt x="2814" y="273"/>
                  </a:lnTo>
                  <a:lnTo>
                    <a:pt x="2811" y="273"/>
                  </a:lnTo>
                  <a:lnTo>
                    <a:pt x="2808" y="273"/>
                  </a:lnTo>
                  <a:lnTo>
                    <a:pt x="2804" y="273"/>
                  </a:lnTo>
                  <a:lnTo>
                    <a:pt x="2801" y="273"/>
                  </a:lnTo>
                  <a:lnTo>
                    <a:pt x="2799" y="273"/>
                  </a:lnTo>
                  <a:lnTo>
                    <a:pt x="2798" y="273"/>
                  </a:lnTo>
                  <a:lnTo>
                    <a:pt x="2796" y="275"/>
                  </a:lnTo>
                  <a:lnTo>
                    <a:pt x="2795" y="275"/>
                  </a:lnTo>
                  <a:lnTo>
                    <a:pt x="2795" y="273"/>
                  </a:lnTo>
                  <a:lnTo>
                    <a:pt x="2795" y="272"/>
                  </a:lnTo>
                  <a:lnTo>
                    <a:pt x="2793" y="272"/>
                  </a:lnTo>
                  <a:lnTo>
                    <a:pt x="2791" y="270"/>
                  </a:lnTo>
                  <a:lnTo>
                    <a:pt x="2788" y="267"/>
                  </a:lnTo>
                  <a:lnTo>
                    <a:pt x="2785" y="265"/>
                  </a:lnTo>
                  <a:lnTo>
                    <a:pt x="2781" y="262"/>
                  </a:lnTo>
                  <a:lnTo>
                    <a:pt x="2778" y="259"/>
                  </a:lnTo>
                  <a:lnTo>
                    <a:pt x="2777" y="255"/>
                  </a:lnTo>
                  <a:lnTo>
                    <a:pt x="2775" y="254"/>
                  </a:lnTo>
                  <a:lnTo>
                    <a:pt x="2773" y="252"/>
                  </a:lnTo>
                  <a:lnTo>
                    <a:pt x="2772" y="249"/>
                  </a:lnTo>
                  <a:lnTo>
                    <a:pt x="2768" y="247"/>
                  </a:lnTo>
                  <a:lnTo>
                    <a:pt x="2765" y="244"/>
                  </a:lnTo>
                  <a:lnTo>
                    <a:pt x="2762" y="241"/>
                  </a:lnTo>
                  <a:lnTo>
                    <a:pt x="2760" y="239"/>
                  </a:lnTo>
                  <a:lnTo>
                    <a:pt x="2759" y="237"/>
                  </a:lnTo>
                  <a:lnTo>
                    <a:pt x="2757" y="236"/>
                  </a:lnTo>
                  <a:lnTo>
                    <a:pt x="2755" y="234"/>
                  </a:lnTo>
                  <a:lnTo>
                    <a:pt x="2754" y="233"/>
                  </a:lnTo>
                  <a:lnTo>
                    <a:pt x="2752" y="231"/>
                  </a:lnTo>
                  <a:lnTo>
                    <a:pt x="2750" y="229"/>
                  </a:lnTo>
                  <a:lnTo>
                    <a:pt x="2749" y="228"/>
                  </a:lnTo>
                  <a:lnTo>
                    <a:pt x="2747" y="224"/>
                  </a:lnTo>
                  <a:lnTo>
                    <a:pt x="2745" y="221"/>
                  </a:lnTo>
                  <a:lnTo>
                    <a:pt x="2745" y="219"/>
                  </a:lnTo>
                  <a:lnTo>
                    <a:pt x="2744" y="218"/>
                  </a:lnTo>
                  <a:lnTo>
                    <a:pt x="2744" y="215"/>
                  </a:lnTo>
                  <a:lnTo>
                    <a:pt x="2744" y="211"/>
                  </a:lnTo>
                  <a:lnTo>
                    <a:pt x="2742" y="208"/>
                  </a:lnTo>
                  <a:lnTo>
                    <a:pt x="2740" y="205"/>
                  </a:lnTo>
                  <a:lnTo>
                    <a:pt x="2739" y="203"/>
                  </a:lnTo>
                  <a:lnTo>
                    <a:pt x="2737" y="201"/>
                  </a:lnTo>
                  <a:lnTo>
                    <a:pt x="2736" y="198"/>
                  </a:lnTo>
                  <a:lnTo>
                    <a:pt x="2732" y="195"/>
                  </a:lnTo>
                  <a:lnTo>
                    <a:pt x="2731" y="192"/>
                  </a:lnTo>
                  <a:lnTo>
                    <a:pt x="2729" y="192"/>
                  </a:lnTo>
                  <a:lnTo>
                    <a:pt x="2727" y="190"/>
                  </a:lnTo>
                  <a:lnTo>
                    <a:pt x="2724" y="187"/>
                  </a:lnTo>
                  <a:lnTo>
                    <a:pt x="2721" y="185"/>
                  </a:lnTo>
                  <a:lnTo>
                    <a:pt x="2718" y="182"/>
                  </a:lnTo>
                  <a:lnTo>
                    <a:pt x="2714" y="179"/>
                  </a:lnTo>
                  <a:lnTo>
                    <a:pt x="2714" y="179"/>
                  </a:lnTo>
                  <a:lnTo>
                    <a:pt x="2713" y="177"/>
                  </a:lnTo>
                  <a:lnTo>
                    <a:pt x="2713" y="175"/>
                  </a:lnTo>
                  <a:lnTo>
                    <a:pt x="2713" y="172"/>
                  </a:lnTo>
                  <a:lnTo>
                    <a:pt x="2713" y="169"/>
                  </a:lnTo>
                  <a:lnTo>
                    <a:pt x="2713" y="167"/>
                  </a:lnTo>
                  <a:lnTo>
                    <a:pt x="2711" y="164"/>
                  </a:lnTo>
                  <a:lnTo>
                    <a:pt x="2709" y="161"/>
                  </a:lnTo>
                  <a:lnTo>
                    <a:pt x="2708" y="157"/>
                  </a:lnTo>
                  <a:lnTo>
                    <a:pt x="2704" y="154"/>
                  </a:lnTo>
                  <a:lnTo>
                    <a:pt x="2703" y="154"/>
                  </a:lnTo>
                  <a:lnTo>
                    <a:pt x="2701" y="154"/>
                  </a:lnTo>
                  <a:lnTo>
                    <a:pt x="2700" y="154"/>
                  </a:lnTo>
                  <a:lnTo>
                    <a:pt x="2696" y="152"/>
                  </a:lnTo>
                  <a:lnTo>
                    <a:pt x="2695" y="152"/>
                  </a:lnTo>
                  <a:lnTo>
                    <a:pt x="2695" y="151"/>
                  </a:lnTo>
                  <a:lnTo>
                    <a:pt x="2695" y="151"/>
                  </a:lnTo>
                  <a:lnTo>
                    <a:pt x="2693" y="147"/>
                  </a:lnTo>
                  <a:lnTo>
                    <a:pt x="2693" y="146"/>
                  </a:lnTo>
                  <a:lnTo>
                    <a:pt x="2691" y="143"/>
                  </a:lnTo>
                  <a:lnTo>
                    <a:pt x="2690" y="139"/>
                  </a:lnTo>
                  <a:lnTo>
                    <a:pt x="2688" y="138"/>
                  </a:lnTo>
                  <a:lnTo>
                    <a:pt x="2686" y="136"/>
                  </a:lnTo>
                  <a:lnTo>
                    <a:pt x="2686" y="134"/>
                  </a:lnTo>
                  <a:lnTo>
                    <a:pt x="2685" y="133"/>
                  </a:lnTo>
                  <a:lnTo>
                    <a:pt x="2683" y="131"/>
                  </a:lnTo>
                  <a:lnTo>
                    <a:pt x="2682" y="129"/>
                  </a:lnTo>
                  <a:lnTo>
                    <a:pt x="2678" y="129"/>
                  </a:lnTo>
                  <a:lnTo>
                    <a:pt x="2675" y="128"/>
                  </a:lnTo>
                  <a:lnTo>
                    <a:pt x="2673" y="126"/>
                  </a:lnTo>
                  <a:lnTo>
                    <a:pt x="2672" y="125"/>
                  </a:lnTo>
                  <a:lnTo>
                    <a:pt x="2668" y="121"/>
                  </a:lnTo>
                  <a:lnTo>
                    <a:pt x="2667" y="120"/>
                  </a:lnTo>
                  <a:lnTo>
                    <a:pt x="2665" y="118"/>
                  </a:lnTo>
                  <a:lnTo>
                    <a:pt x="2664" y="116"/>
                  </a:lnTo>
                  <a:lnTo>
                    <a:pt x="2664" y="115"/>
                  </a:lnTo>
                  <a:lnTo>
                    <a:pt x="2660" y="111"/>
                  </a:lnTo>
                  <a:lnTo>
                    <a:pt x="2660" y="108"/>
                  </a:lnTo>
                  <a:lnTo>
                    <a:pt x="2660" y="107"/>
                  </a:lnTo>
                  <a:lnTo>
                    <a:pt x="2660" y="105"/>
                  </a:lnTo>
                  <a:lnTo>
                    <a:pt x="2660" y="105"/>
                  </a:lnTo>
                  <a:lnTo>
                    <a:pt x="2662" y="103"/>
                  </a:lnTo>
                  <a:lnTo>
                    <a:pt x="2664" y="103"/>
                  </a:lnTo>
                  <a:close/>
                  <a:moveTo>
                    <a:pt x="2986" y="84"/>
                  </a:moveTo>
                  <a:lnTo>
                    <a:pt x="2989" y="85"/>
                  </a:lnTo>
                  <a:lnTo>
                    <a:pt x="2991" y="85"/>
                  </a:lnTo>
                  <a:lnTo>
                    <a:pt x="2993" y="85"/>
                  </a:lnTo>
                  <a:lnTo>
                    <a:pt x="2994" y="87"/>
                  </a:lnTo>
                  <a:lnTo>
                    <a:pt x="2994" y="90"/>
                  </a:lnTo>
                  <a:lnTo>
                    <a:pt x="2996" y="92"/>
                  </a:lnTo>
                  <a:lnTo>
                    <a:pt x="2996" y="92"/>
                  </a:lnTo>
                  <a:lnTo>
                    <a:pt x="2997" y="93"/>
                  </a:lnTo>
                  <a:lnTo>
                    <a:pt x="2999" y="93"/>
                  </a:lnTo>
                  <a:lnTo>
                    <a:pt x="2999" y="95"/>
                  </a:lnTo>
                  <a:lnTo>
                    <a:pt x="2999" y="97"/>
                  </a:lnTo>
                  <a:lnTo>
                    <a:pt x="2999" y="98"/>
                  </a:lnTo>
                  <a:lnTo>
                    <a:pt x="2999" y="100"/>
                  </a:lnTo>
                  <a:lnTo>
                    <a:pt x="3001" y="102"/>
                  </a:lnTo>
                  <a:lnTo>
                    <a:pt x="3002" y="102"/>
                  </a:lnTo>
                  <a:lnTo>
                    <a:pt x="3004" y="103"/>
                  </a:lnTo>
                  <a:lnTo>
                    <a:pt x="3006" y="105"/>
                  </a:lnTo>
                  <a:lnTo>
                    <a:pt x="3007" y="105"/>
                  </a:lnTo>
                  <a:lnTo>
                    <a:pt x="3009" y="105"/>
                  </a:lnTo>
                  <a:lnTo>
                    <a:pt x="3012" y="105"/>
                  </a:lnTo>
                  <a:lnTo>
                    <a:pt x="3015" y="105"/>
                  </a:lnTo>
                  <a:lnTo>
                    <a:pt x="3019" y="105"/>
                  </a:lnTo>
                  <a:lnTo>
                    <a:pt x="3022" y="107"/>
                  </a:lnTo>
                  <a:lnTo>
                    <a:pt x="3022" y="108"/>
                  </a:lnTo>
                  <a:lnTo>
                    <a:pt x="3024" y="110"/>
                  </a:lnTo>
                  <a:lnTo>
                    <a:pt x="3024" y="111"/>
                  </a:lnTo>
                  <a:lnTo>
                    <a:pt x="3020" y="113"/>
                  </a:lnTo>
                  <a:lnTo>
                    <a:pt x="3017" y="115"/>
                  </a:lnTo>
                  <a:lnTo>
                    <a:pt x="3017" y="115"/>
                  </a:lnTo>
                  <a:lnTo>
                    <a:pt x="3015" y="116"/>
                  </a:lnTo>
                  <a:lnTo>
                    <a:pt x="3014" y="118"/>
                  </a:lnTo>
                  <a:lnTo>
                    <a:pt x="3012" y="118"/>
                  </a:lnTo>
                  <a:lnTo>
                    <a:pt x="3011" y="118"/>
                  </a:lnTo>
                  <a:lnTo>
                    <a:pt x="3011" y="120"/>
                  </a:lnTo>
                  <a:lnTo>
                    <a:pt x="3009" y="121"/>
                  </a:lnTo>
                  <a:lnTo>
                    <a:pt x="3009" y="123"/>
                  </a:lnTo>
                  <a:lnTo>
                    <a:pt x="3009" y="125"/>
                  </a:lnTo>
                  <a:lnTo>
                    <a:pt x="3009" y="126"/>
                  </a:lnTo>
                  <a:lnTo>
                    <a:pt x="3009" y="128"/>
                  </a:lnTo>
                  <a:lnTo>
                    <a:pt x="3007" y="128"/>
                  </a:lnTo>
                  <a:lnTo>
                    <a:pt x="3006" y="128"/>
                  </a:lnTo>
                  <a:lnTo>
                    <a:pt x="3001" y="128"/>
                  </a:lnTo>
                  <a:lnTo>
                    <a:pt x="2997" y="128"/>
                  </a:lnTo>
                  <a:lnTo>
                    <a:pt x="2997" y="144"/>
                  </a:lnTo>
                  <a:lnTo>
                    <a:pt x="2997" y="146"/>
                  </a:lnTo>
                  <a:lnTo>
                    <a:pt x="2999" y="147"/>
                  </a:lnTo>
                  <a:lnTo>
                    <a:pt x="2999" y="151"/>
                  </a:lnTo>
                  <a:lnTo>
                    <a:pt x="3001" y="151"/>
                  </a:lnTo>
                  <a:lnTo>
                    <a:pt x="3001" y="152"/>
                  </a:lnTo>
                  <a:lnTo>
                    <a:pt x="3001" y="156"/>
                  </a:lnTo>
                  <a:lnTo>
                    <a:pt x="3001" y="157"/>
                  </a:lnTo>
                  <a:lnTo>
                    <a:pt x="3001" y="162"/>
                  </a:lnTo>
                  <a:lnTo>
                    <a:pt x="3001" y="164"/>
                  </a:lnTo>
                  <a:lnTo>
                    <a:pt x="2999" y="164"/>
                  </a:lnTo>
                  <a:lnTo>
                    <a:pt x="2999" y="165"/>
                  </a:lnTo>
                  <a:lnTo>
                    <a:pt x="3001" y="169"/>
                  </a:lnTo>
                  <a:lnTo>
                    <a:pt x="3001" y="170"/>
                  </a:lnTo>
                  <a:lnTo>
                    <a:pt x="3004" y="170"/>
                  </a:lnTo>
                  <a:lnTo>
                    <a:pt x="3007" y="170"/>
                  </a:lnTo>
                  <a:lnTo>
                    <a:pt x="3011" y="170"/>
                  </a:lnTo>
                  <a:lnTo>
                    <a:pt x="3012" y="170"/>
                  </a:lnTo>
                  <a:lnTo>
                    <a:pt x="3014" y="170"/>
                  </a:lnTo>
                  <a:lnTo>
                    <a:pt x="3015" y="172"/>
                  </a:lnTo>
                  <a:lnTo>
                    <a:pt x="3015" y="174"/>
                  </a:lnTo>
                  <a:lnTo>
                    <a:pt x="3017" y="174"/>
                  </a:lnTo>
                  <a:lnTo>
                    <a:pt x="3015" y="177"/>
                  </a:lnTo>
                  <a:lnTo>
                    <a:pt x="3014" y="180"/>
                  </a:lnTo>
                  <a:lnTo>
                    <a:pt x="3012" y="180"/>
                  </a:lnTo>
                  <a:lnTo>
                    <a:pt x="3011" y="182"/>
                  </a:lnTo>
                  <a:lnTo>
                    <a:pt x="3009" y="182"/>
                  </a:lnTo>
                  <a:lnTo>
                    <a:pt x="3002" y="182"/>
                  </a:lnTo>
                  <a:lnTo>
                    <a:pt x="2997" y="182"/>
                  </a:lnTo>
                  <a:lnTo>
                    <a:pt x="2997" y="198"/>
                  </a:lnTo>
                  <a:lnTo>
                    <a:pt x="2989" y="198"/>
                  </a:lnTo>
                  <a:lnTo>
                    <a:pt x="2988" y="203"/>
                  </a:lnTo>
                  <a:lnTo>
                    <a:pt x="2986" y="208"/>
                  </a:lnTo>
                  <a:lnTo>
                    <a:pt x="2984" y="210"/>
                  </a:lnTo>
                  <a:lnTo>
                    <a:pt x="2984" y="211"/>
                  </a:lnTo>
                  <a:lnTo>
                    <a:pt x="2983" y="213"/>
                  </a:lnTo>
                  <a:lnTo>
                    <a:pt x="2983" y="215"/>
                  </a:lnTo>
                  <a:lnTo>
                    <a:pt x="2981" y="216"/>
                  </a:lnTo>
                  <a:lnTo>
                    <a:pt x="2979" y="216"/>
                  </a:lnTo>
                  <a:lnTo>
                    <a:pt x="2978" y="218"/>
                  </a:lnTo>
                  <a:lnTo>
                    <a:pt x="2978" y="219"/>
                  </a:lnTo>
                  <a:lnTo>
                    <a:pt x="2976" y="219"/>
                  </a:lnTo>
                  <a:lnTo>
                    <a:pt x="2978" y="223"/>
                  </a:lnTo>
                  <a:lnTo>
                    <a:pt x="2978" y="224"/>
                  </a:lnTo>
                  <a:lnTo>
                    <a:pt x="2979" y="226"/>
                  </a:lnTo>
                  <a:lnTo>
                    <a:pt x="2981" y="228"/>
                  </a:lnTo>
                  <a:lnTo>
                    <a:pt x="2981" y="229"/>
                  </a:lnTo>
                  <a:lnTo>
                    <a:pt x="2981" y="231"/>
                  </a:lnTo>
                  <a:lnTo>
                    <a:pt x="2981" y="234"/>
                  </a:lnTo>
                  <a:lnTo>
                    <a:pt x="2979" y="236"/>
                  </a:lnTo>
                  <a:lnTo>
                    <a:pt x="2978" y="237"/>
                  </a:lnTo>
                  <a:lnTo>
                    <a:pt x="2976" y="237"/>
                  </a:lnTo>
                  <a:lnTo>
                    <a:pt x="2973" y="239"/>
                  </a:lnTo>
                  <a:lnTo>
                    <a:pt x="2973" y="241"/>
                  </a:lnTo>
                  <a:lnTo>
                    <a:pt x="2973" y="242"/>
                  </a:lnTo>
                  <a:lnTo>
                    <a:pt x="2971" y="242"/>
                  </a:lnTo>
                  <a:lnTo>
                    <a:pt x="2971" y="249"/>
                  </a:lnTo>
                  <a:lnTo>
                    <a:pt x="2971" y="249"/>
                  </a:lnTo>
                  <a:lnTo>
                    <a:pt x="2970" y="251"/>
                  </a:lnTo>
                  <a:lnTo>
                    <a:pt x="2966" y="251"/>
                  </a:lnTo>
                  <a:lnTo>
                    <a:pt x="2963" y="251"/>
                  </a:lnTo>
                  <a:lnTo>
                    <a:pt x="2961" y="251"/>
                  </a:lnTo>
                  <a:lnTo>
                    <a:pt x="2958" y="249"/>
                  </a:lnTo>
                  <a:lnTo>
                    <a:pt x="2957" y="249"/>
                  </a:lnTo>
                  <a:lnTo>
                    <a:pt x="2955" y="247"/>
                  </a:lnTo>
                  <a:lnTo>
                    <a:pt x="2955" y="246"/>
                  </a:lnTo>
                  <a:lnTo>
                    <a:pt x="2952" y="244"/>
                  </a:lnTo>
                  <a:lnTo>
                    <a:pt x="2950" y="242"/>
                  </a:lnTo>
                  <a:lnTo>
                    <a:pt x="2947" y="241"/>
                  </a:lnTo>
                  <a:lnTo>
                    <a:pt x="2945" y="242"/>
                  </a:lnTo>
                  <a:lnTo>
                    <a:pt x="2943" y="242"/>
                  </a:lnTo>
                  <a:lnTo>
                    <a:pt x="2942" y="244"/>
                  </a:lnTo>
                  <a:lnTo>
                    <a:pt x="2942" y="242"/>
                  </a:lnTo>
                  <a:lnTo>
                    <a:pt x="2940" y="241"/>
                  </a:lnTo>
                  <a:lnTo>
                    <a:pt x="2940" y="241"/>
                  </a:lnTo>
                  <a:lnTo>
                    <a:pt x="2939" y="239"/>
                  </a:lnTo>
                  <a:lnTo>
                    <a:pt x="2937" y="237"/>
                  </a:lnTo>
                  <a:lnTo>
                    <a:pt x="2934" y="237"/>
                  </a:lnTo>
                  <a:lnTo>
                    <a:pt x="2932" y="237"/>
                  </a:lnTo>
                  <a:lnTo>
                    <a:pt x="2930" y="237"/>
                  </a:lnTo>
                  <a:lnTo>
                    <a:pt x="2927" y="239"/>
                  </a:lnTo>
                  <a:lnTo>
                    <a:pt x="2925" y="241"/>
                  </a:lnTo>
                  <a:lnTo>
                    <a:pt x="2924" y="241"/>
                  </a:lnTo>
                  <a:lnTo>
                    <a:pt x="2921" y="241"/>
                  </a:lnTo>
                  <a:lnTo>
                    <a:pt x="2917" y="241"/>
                  </a:lnTo>
                  <a:lnTo>
                    <a:pt x="2914" y="241"/>
                  </a:lnTo>
                  <a:lnTo>
                    <a:pt x="2911" y="241"/>
                  </a:lnTo>
                  <a:lnTo>
                    <a:pt x="2909" y="241"/>
                  </a:lnTo>
                  <a:lnTo>
                    <a:pt x="2907" y="239"/>
                  </a:lnTo>
                  <a:lnTo>
                    <a:pt x="2906" y="236"/>
                  </a:lnTo>
                  <a:lnTo>
                    <a:pt x="2906" y="236"/>
                  </a:lnTo>
                  <a:lnTo>
                    <a:pt x="2906" y="234"/>
                  </a:lnTo>
                  <a:lnTo>
                    <a:pt x="2906" y="233"/>
                  </a:lnTo>
                  <a:lnTo>
                    <a:pt x="2904" y="233"/>
                  </a:lnTo>
                  <a:lnTo>
                    <a:pt x="2903" y="233"/>
                  </a:lnTo>
                  <a:lnTo>
                    <a:pt x="2899" y="233"/>
                  </a:lnTo>
                  <a:lnTo>
                    <a:pt x="2894" y="233"/>
                  </a:lnTo>
                  <a:lnTo>
                    <a:pt x="2891" y="233"/>
                  </a:lnTo>
                  <a:lnTo>
                    <a:pt x="2888" y="231"/>
                  </a:lnTo>
                  <a:lnTo>
                    <a:pt x="2886" y="231"/>
                  </a:lnTo>
                  <a:lnTo>
                    <a:pt x="2885" y="229"/>
                  </a:lnTo>
                  <a:lnTo>
                    <a:pt x="2883" y="228"/>
                  </a:lnTo>
                  <a:lnTo>
                    <a:pt x="2883" y="224"/>
                  </a:lnTo>
                  <a:lnTo>
                    <a:pt x="2881" y="221"/>
                  </a:lnTo>
                  <a:lnTo>
                    <a:pt x="2881" y="219"/>
                  </a:lnTo>
                  <a:lnTo>
                    <a:pt x="2881" y="218"/>
                  </a:lnTo>
                  <a:lnTo>
                    <a:pt x="2883" y="216"/>
                  </a:lnTo>
                  <a:lnTo>
                    <a:pt x="2883" y="215"/>
                  </a:lnTo>
                  <a:lnTo>
                    <a:pt x="2883" y="211"/>
                  </a:lnTo>
                  <a:lnTo>
                    <a:pt x="2883" y="211"/>
                  </a:lnTo>
                  <a:lnTo>
                    <a:pt x="2883" y="210"/>
                  </a:lnTo>
                  <a:lnTo>
                    <a:pt x="2883" y="208"/>
                  </a:lnTo>
                  <a:lnTo>
                    <a:pt x="2883" y="206"/>
                  </a:lnTo>
                  <a:lnTo>
                    <a:pt x="2883" y="205"/>
                  </a:lnTo>
                  <a:lnTo>
                    <a:pt x="2883" y="205"/>
                  </a:lnTo>
                  <a:lnTo>
                    <a:pt x="2881" y="203"/>
                  </a:lnTo>
                  <a:lnTo>
                    <a:pt x="2880" y="203"/>
                  </a:lnTo>
                  <a:lnTo>
                    <a:pt x="2880" y="201"/>
                  </a:lnTo>
                  <a:lnTo>
                    <a:pt x="2878" y="200"/>
                  </a:lnTo>
                  <a:lnTo>
                    <a:pt x="2875" y="198"/>
                  </a:lnTo>
                  <a:lnTo>
                    <a:pt x="2871" y="197"/>
                  </a:lnTo>
                  <a:lnTo>
                    <a:pt x="2870" y="195"/>
                  </a:lnTo>
                  <a:lnTo>
                    <a:pt x="2868" y="193"/>
                  </a:lnTo>
                  <a:lnTo>
                    <a:pt x="2868" y="192"/>
                  </a:lnTo>
                  <a:lnTo>
                    <a:pt x="2867" y="190"/>
                  </a:lnTo>
                  <a:lnTo>
                    <a:pt x="2867" y="187"/>
                  </a:lnTo>
                  <a:lnTo>
                    <a:pt x="2867" y="183"/>
                  </a:lnTo>
                  <a:lnTo>
                    <a:pt x="2867" y="180"/>
                  </a:lnTo>
                  <a:lnTo>
                    <a:pt x="2867" y="177"/>
                  </a:lnTo>
                  <a:lnTo>
                    <a:pt x="2868" y="174"/>
                  </a:lnTo>
                  <a:lnTo>
                    <a:pt x="2870" y="172"/>
                  </a:lnTo>
                  <a:lnTo>
                    <a:pt x="2870" y="172"/>
                  </a:lnTo>
                  <a:lnTo>
                    <a:pt x="2871" y="170"/>
                  </a:lnTo>
                  <a:lnTo>
                    <a:pt x="2873" y="167"/>
                  </a:lnTo>
                  <a:lnTo>
                    <a:pt x="2873" y="164"/>
                  </a:lnTo>
                  <a:lnTo>
                    <a:pt x="2873" y="159"/>
                  </a:lnTo>
                  <a:lnTo>
                    <a:pt x="2875" y="159"/>
                  </a:lnTo>
                  <a:lnTo>
                    <a:pt x="2876" y="157"/>
                  </a:lnTo>
                  <a:lnTo>
                    <a:pt x="2880" y="157"/>
                  </a:lnTo>
                  <a:lnTo>
                    <a:pt x="2883" y="159"/>
                  </a:lnTo>
                  <a:lnTo>
                    <a:pt x="2885" y="162"/>
                  </a:lnTo>
                  <a:lnTo>
                    <a:pt x="2886" y="164"/>
                  </a:lnTo>
                  <a:lnTo>
                    <a:pt x="2888" y="165"/>
                  </a:lnTo>
                  <a:lnTo>
                    <a:pt x="2891" y="165"/>
                  </a:lnTo>
                  <a:lnTo>
                    <a:pt x="2893" y="165"/>
                  </a:lnTo>
                  <a:lnTo>
                    <a:pt x="2896" y="165"/>
                  </a:lnTo>
                  <a:lnTo>
                    <a:pt x="2898" y="165"/>
                  </a:lnTo>
                  <a:lnTo>
                    <a:pt x="2899" y="164"/>
                  </a:lnTo>
                  <a:lnTo>
                    <a:pt x="2899" y="164"/>
                  </a:lnTo>
                  <a:lnTo>
                    <a:pt x="2901" y="164"/>
                  </a:lnTo>
                  <a:lnTo>
                    <a:pt x="2904" y="164"/>
                  </a:lnTo>
                  <a:lnTo>
                    <a:pt x="2907" y="164"/>
                  </a:lnTo>
                  <a:lnTo>
                    <a:pt x="2907" y="147"/>
                  </a:lnTo>
                  <a:lnTo>
                    <a:pt x="2909" y="147"/>
                  </a:lnTo>
                  <a:lnTo>
                    <a:pt x="2912" y="147"/>
                  </a:lnTo>
                  <a:lnTo>
                    <a:pt x="2914" y="147"/>
                  </a:lnTo>
                  <a:lnTo>
                    <a:pt x="2916" y="147"/>
                  </a:lnTo>
                  <a:lnTo>
                    <a:pt x="2919" y="146"/>
                  </a:lnTo>
                  <a:lnTo>
                    <a:pt x="2921" y="146"/>
                  </a:lnTo>
                  <a:lnTo>
                    <a:pt x="2921" y="144"/>
                  </a:lnTo>
                  <a:lnTo>
                    <a:pt x="2922" y="143"/>
                  </a:lnTo>
                  <a:lnTo>
                    <a:pt x="2925" y="139"/>
                  </a:lnTo>
                  <a:lnTo>
                    <a:pt x="2927" y="139"/>
                  </a:lnTo>
                  <a:lnTo>
                    <a:pt x="2929" y="138"/>
                  </a:lnTo>
                  <a:lnTo>
                    <a:pt x="2930" y="136"/>
                  </a:lnTo>
                  <a:lnTo>
                    <a:pt x="2932" y="136"/>
                  </a:lnTo>
                  <a:lnTo>
                    <a:pt x="2932" y="134"/>
                  </a:lnTo>
                  <a:lnTo>
                    <a:pt x="2932" y="134"/>
                  </a:lnTo>
                  <a:lnTo>
                    <a:pt x="2932" y="133"/>
                  </a:lnTo>
                  <a:lnTo>
                    <a:pt x="2934" y="131"/>
                  </a:lnTo>
                  <a:lnTo>
                    <a:pt x="2935" y="129"/>
                  </a:lnTo>
                  <a:lnTo>
                    <a:pt x="2937" y="128"/>
                  </a:lnTo>
                  <a:lnTo>
                    <a:pt x="2939" y="126"/>
                  </a:lnTo>
                  <a:lnTo>
                    <a:pt x="2940" y="125"/>
                  </a:lnTo>
                  <a:lnTo>
                    <a:pt x="2942" y="123"/>
                  </a:lnTo>
                  <a:lnTo>
                    <a:pt x="2945" y="123"/>
                  </a:lnTo>
                  <a:lnTo>
                    <a:pt x="2948" y="123"/>
                  </a:lnTo>
                  <a:lnTo>
                    <a:pt x="2952" y="121"/>
                  </a:lnTo>
                  <a:lnTo>
                    <a:pt x="2955" y="120"/>
                  </a:lnTo>
                  <a:lnTo>
                    <a:pt x="2955" y="120"/>
                  </a:lnTo>
                  <a:lnTo>
                    <a:pt x="2957" y="118"/>
                  </a:lnTo>
                  <a:lnTo>
                    <a:pt x="2957" y="116"/>
                  </a:lnTo>
                  <a:lnTo>
                    <a:pt x="2958" y="115"/>
                  </a:lnTo>
                  <a:lnTo>
                    <a:pt x="2960" y="113"/>
                  </a:lnTo>
                  <a:lnTo>
                    <a:pt x="2961" y="111"/>
                  </a:lnTo>
                  <a:lnTo>
                    <a:pt x="2963" y="110"/>
                  </a:lnTo>
                  <a:lnTo>
                    <a:pt x="2963" y="110"/>
                  </a:lnTo>
                  <a:lnTo>
                    <a:pt x="2965" y="108"/>
                  </a:lnTo>
                  <a:lnTo>
                    <a:pt x="2965" y="107"/>
                  </a:lnTo>
                  <a:lnTo>
                    <a:pt x="2965" y="105"/>
                  </a:lnTo>
                  <a:lnTo>
                    <a:pt x="2966" y="103"/>
                  </a:lnTo>
                  <a:lnTo>
                    <a:pt x="2968" y="102"/>
                  </a:lnTo>
                  <a:lnTo>
                    <a:pt x="2968" y="100"/>
                  </a:lnTo>
                  <a:lnTo>
                    <a:pt x="2970" y="98"/>
                  </a:lnTo>
                  <a:lnTo>
                    <a:pt x="2971" y="97"/>
                  </a:lnTo>
                  <a:lnTo>
                    <a:pt x="2973" y="95"/>
                  </a:lnTo>
                  <a:lnTo>
                    <a:pt x="2976" y="93"/>
                  </a:lnTo>
                  <a:lnTo>
                    <a:pt x="2979" y="93"/>
                  </a:lnTo>
                  <a:lnTo>
                    <a:pt x="2981" y="92"/>
                  </a:lnTo>
                  <a:lnTo>
                    <a:pt x="2981" y="92"/>
                  </a:lnTo>
                  <a:lnTo>
                    <a:pt x="2983" y="90"/>
                  </a:lnTo>
                  <a:lnTo>
                    <a:pt x="2984" y="89"/>
                  </a:lnTo>
                  <a:lnTo>
                    <a:pt x="2986" y="87"/>
                  </a:lnTo>
                  <a:lnTo>
                    <a:pt x="2986" y="85"/>
                  </a:lnTo>
                  <a:lnTo>
                    <a:pt x="2986" y="84"/>
                  </a:lnTo>
                  <a:close/>
                  <a:moveTo>
                    <a:pt x="2434" y="43"/>
                  </a:moveTo>
                  <a:lnTo>
                    <a:pt x="2439" y="44"/>
                  </a:lnTo>
                  <a:lnTo>
                    <a:pt x="2439" y="48"/>
                  </a:lnTo>
                  <a:lnTo>
                    <a:pt x="2439" y="51"/>
                  </a:lnTo>
                  <a:lnTo>
                    <a:pt x="2441" y="53"/>
                  </a:lnTo>
                  <a:lnTo>
                    <a:pt x="2441" y="54"/>
                  </a:lnTo>
                  <a:lnTo>
                    <a:pt x="2443" y="56"/>
                  </a:lnTo>
                  <a:lnTo>
                    <a:pt x="2444" y="57"/>
                  </a:lnTo>
                  <a:lnTo>
                    <a:pt x="2446" y="57"/>
                  </a:lnTo>
                  <a:lnTo>
                    <a:pt x="2447" y="59"/>
                  </a:lnTo>
                  <a:lnTo>
                    <a:pt x="2447" y="61"/>
                  </a:lnTo>
                  <a:lnTo>
                    <a:pt x="2449" y="62"/>
                  </a:lnTo>
                  <a:lnTo>
                    <a:pt x="2451" y="64"/>
                  </a:lnTo>
                  <a:lnTo>
                    <a:pt x="2451" y="66"/>
                  </a:lnTo>
                  <a:lnTo>
                    <a:pt x="2452" y="67"/>
                  </a:lnTo>
                  <a:lnTo>
                    <a:pt x="2454" y="69"/>
                  </a:lnTo>
                  <a:lnTo>
                    <a:pt x="2454" y="75"/>
                  </a:lnTo>
                  <a:lnTo>
                    <a:pt x="2454" y="79"/>
                  </a:lnTo>
                  <a:lnTo>
                    <a:pt x="2456" y="82"/>
                  </a:lnTo>
                  <a:lnTo>
                    <a:pt x="2456" y="84"/>
                  </a:lnTo>
                  <a:lnTo>
                    <a:pt x="2454" y="85"/>
                  </a:lnTo>
                  <a:lnTo>
                    <a:pt x="2456" y="87"/>
                  </a:lnTo>
                  <a:lnTo>
                    <a:pt x="2456" y="89"/>
                  </a:lnTo>
                  <a:lnTo>
                    <a:pt x="2456" y="92"/>
                  </a:lnTo>
                  <a:lnTo>
                    <a:pt x="2454" y="95"/>
                  </a:lnTo>
                  <a:lnTo>
                    <a:pt x="2452" y="95"/>
                  </a:lnTo>
                  <a:lnTo>
                    <a:pt x="2449" y="95"/>
                  </a:lnTo>
                  <a:lnTo>
                    <a:pt x="2446" y="95"/>
                  </a:lnTo>
                  <a:lnTo>
                    <a:pt x="2443" y="95"/>
                  </a:lnTo>
                  <a:lnTo>
                    <a:pt x="2439" y="95"/>
                  </a:lnTo>
                  <a:lnTo>
                    <a:pt x="2438" y="93"/>
                  </a:lnTo>
                  <a:lnTo>
                    <a:pt x="2436" y="92"/>
                  </a:lnTo>
                  <a:lnTo>
                    <a:pt x="2434" y="92"/>
                  </a:lnTo>
                  <a:lnTo>
                    <a:pt x="2431" y="90"/>
                  </a:lnTo>
                  <a:lnTo>
                    <a:pt x="2429" y="89"/>
                  </a:lnTo>
                  <a:lnTo>
                    <a:pt x="2429" y="84"/>
                  </a:lnTo>
                  <a:lnTo>
                    <a:pt x="2428" y="80"/>
                  </a:lnTo>
                  <a:lnTo>
                    <a:pt x="2428" y="77"/>
                  </a:lnTo>
                  <a:lnTo>
                    <a:pt x="2428" y="72"/>
                  </a:lnTo>
                  <a:lnTo>
                    <a:pt x="2429" y="69"/>
                  </a:lnTo>
                  <a:lnTo>
                    <a:pt x="2429" y="67"/>
                  </a:lnTo>
                  <a:lnTo>
                    <a:pt x="2431" y="66"/>
                  </a:lnTo>
                  <a:lnTo>
                    <a:pt x="2431" y="66"/>
                  </a:lnTo>
                  <a:lnTo>
                    <a:pt x="2431" y="64"/>
                  </a:lnTo>
                  <a:lnTo>
                    <a:pt x="2431" y="61"/>
                  </a:lnTo>
                  <a:lnTo>
                    <a:pt x="2431" y="59"/>
                  </a:lnTo>
                  <a:lnTo>
                    <a:pt x="2431" y="57"/>
                  </a:lnTo>
                  <a:lnTo>
                    <a:pt x="2431" y="57"/>
                  </a:lnTo>
                  <a:lnTo>
                    <a:pt x="2431" y="56"/>
                  </a:lnTo>
                  <a:lnTo>
                    <a:pt x="2429" y="54"/>
                  </a:lnTo>
                  <a:lnTo>
                    <a:pt x="2431" y="53"/>
                  </a:lnTo>
                  <a:lnTo>
                    <a:pt x="2431" y="53"/>
                  </a:lnTo>
                  <a:lnTo>
                    <a:pt x="2429" y="49"/>
                  </a:lnTo>
                  <a:lnTo>
                    <a:pt x="2429" y="48"/>
                  </a:lnTo>
                  <a:lnTo>
                    <a:pt x="2431" y="46"/>
                  </a:lnTo>
                  <a:lnTo>
                    <a:pt x="2431" y="44"/>
                  </a:lnTo>
                  <a:lnTo>
                    <a:pt x="2433" y="44"/>
                  </a:lnTo>
                  <a:lnTo>
                    <a:pt x="2434" y="43"/>
                  </a:lnTo>
                  <a:close/>
                  <a:moveTo>
                    <a:pt x="3120" y="41"/>
                  </a:moveTo>
                  <a:lnTo>
                    <a:pt x="3124" y="43"/>
                  </a:lnTo>
                  <a:lnTo>
                    <a:pt x="3125" y="43"/>
                  </a:lnTo>
                  <a:lnTo>
                    <a:pt x="3127" y="46"/>
                  </a:lnTo>
                  <a:lnTo>
                    <a:pt x="3128" y="48"/>
                  </a:lnTo>
                  <a:lnTo>
                    <a:pt x="3128" y="49"/>
                  </a:lnTo>
                  <a:lnTo>
                    <a:pt x="3128" y="53"/>
                  </a:lnTo>
                  <a:lnTo>
                    <a:pt x="3128" y="75"/>
                  </a:lnTo>
                  <a:lnTo>
                    <a:pt x="3132" y="82"/>
                  </a:lnTo>
                  <a:lnTo>
                    <a:pt x="3130" y="85"/>
                  </a:lnTo>
                  <a:lnTo>
                    <a:pt x="3127" y="85"/>
                  </a:lnTo>
                  <a:lnTo>
                    <a:pt x="3124" y="84"/>
                  </a:lnTo>
                  <a:lnTo>
                    <a:pt x="3122" y="84"/>
                  </a:lnTo>
                  <a:lnTo>
                    <a:pt x="3119" y="82"/>
                  </a:lnTo>
                  <a:lnTo>
                    <a:pt x="3119" y="82"/>
                  </a:lnTo>
                  <a:lnTo>
                    <a:pt x="3117" y="84"/>
                  </a:lnTo>
                  <a:lnTo>
                    <a:pt x="3115" y="85"/>
                  </a:lnTo>
                  <a:lnTo>
                    <a:pt x="3117" y="90"/>
                  </a:lnTo>
                  <a:lnTo>
                    <a:pt x="3117" y="92"/>
                  </a:lnTo>
                  <a:lnTo>
                    <a:pt x="3117" y="93"/>
                  </a:lnTo>
                  <a:lnTo>
                    <a:pt x="3119" y="95"/>
                  </a:lnTo>
                  <a:lnTo>
                    <a:pt x="3120" y="95"/>
                  </a:lnTo>
                  <a:lnTo>
                    <a:pt x="3120" y="95"/>
                  </a:lnTo>
                  <a:lnTo>
                    <a:pt x="3122" y="97"/>
                  </a:lnTo>
                  <a:lnTo>
                    <a:pt x="3122" y="98"/>
                  </a:lnTo>
                  <a:lnTo>
                    <a:pt x="3122" y="105"/>
                  </a:lnTo>
                  <a:lnTo>
                    <a:pt x="3119" y="107"/>
                  </a:lnTo>
                  <a:lnTo>
                    <a:pt x="3117" y="105"/>
                  </a:lnTo>
                  <a:lnTo>
                    <a:pt x="3115" y="103"/>
                  </a:lnTo>
                  <a:lnTo>
                    <a:pt x="3114" y="103"/>
                  </a:lnTo>
                  <a:lnTo>
                    <a:pt x="3114" y="103"/>
                  </a:lnTo>
                  <a:lnTo>
                    <a:pt x="3112" y="103"/>
                  </a:lnTo>
                  <a:lnTo>
                    <a:pt x="3112" y="103"/>
                  </a:lnTo>
                  <a:lnTo>
                    <a:pt x="3112" y="102"/>
                  </a:lnTo>
                  <a:lnTo>
                    <a:pt x="3112" y="100"/>
                  </a:lnTo>
                  <a:lnTo>
                    <a:pt x="3110" y="97"/>
                  </a:lnTo>
                  <a:lnTo>
                    <a:pt x="3109" y="97"/>
                  </a:lnTo>
                  <a:lnTo>
                    <a:pt x="3107" y="97"/>
                  </a:lnTo>
                  <a:lnTo>
                    <a:pt x="3106" y="97"/>
                  </a:lnTo>
                  <a:lnTo>
                    <a:pt x="3104" y="97"/>
                  </a:lnTo>
                  <a:lnTo>
                    <a:pt x="3102" y="95"/>
                  </a:lnTo>
                  <a:lnTo>
                    <a:pt x="3101" y="93"/>
                  </a:lnTo>
                  <a:lnTo>
                    <a:pt x="3099" y="92"/>
                  </a:lnTo>
                  <a:lnTo>
                    <a:pt x="3097" y="92"/>
                  </a:lnTo>
                  <a:lnTo>
                    <a:pt x="3096" y="92"/>
                  </a:lnTo>
                  <a:lnTo>
                    <a:pt x="3094" y="92"/>
                  </a:lnTo>
                  <a:lnTo>
                    <a:pt x="3092" y="90"/>
                  </a:lnTo>
                  <a:lnTo>
                    <a:pt x="3091" y="90"/>
                  </a:lnTo>
                  <a:lnTo>
                    <a:pt x="3091" y="89"/>
                  </a:lnTo>
                  <a:lnTo>
                    <a:pt x="3091" y="85"/>
                  </a:lnTo>
                  <a:lnTo>
                    <a:pt x="3091" y="82"/>
                  </a:lnTo>
                  <a:lnTo>
                    <a:pt x="3091" y="75"/>
                  </a:lnTo>
                  <a:lnTo>
                    <a:pt x="3086" y="75"/>
                  </a:lnTo>
                  <a:lnTo>
                    <a:pt x="3081" y="74"/>
                  </a:lnTo>
                  <a:lnTo>
                    <a:pt x="3078" y="74"/>
                  </a:lnTo>
                  <a:lnTo>
                    <a:pt x="3074" y="75"/>
                  </a:lnTo>
                  <a:lnTo>
                    <a:pt x="3073" y="77"/>
                  </a:lnTo>
                  <a:lnTo>
                    <a:pt x="3071" y="77"/>
                  </a:lnTo>
                  <a:lnTo>
                    <a:pt x="3070" y="77"/>
                  </a:lnTo>
                  <a:lnTo>
                    <a:pt x="3070" y="79"/>
                  </a:lnTo>
                  <a:lnTo>
                    <a:pt x="3068" y="79"/>
                  </a:lnTo>
                  <a:lnTo>
                    <a:pt x="3068" y="80"/>
                  </a:lnTo>
                  <a:lnTo>
                    <a:pt x="3068" y="82"/>
                  </a:lnTo>
                  <a:lnTo>
                    <a:pt x="3068" y="89"/>
                  </a:lnTo>
                  <a:lnTo>
                    <a:pt x="3068" y="89"/>
                  </a:lnTo>
                  <a:lnTo>
                    <a:pt x="3066" y="90"/>
                  </a:lnTo>
                  <a:lnTo>
                    <a:pt x="3066" y="90"/>
                  </a:lnTo>
                  <a:lnTo>
                    <a:pt x="3063" y="89"/>
                  </a:lnTo>
                  <a:lnTo>
                    <a:pt x="3063" y="72"/>
                  </a:lnTo>
                  <a:lnTo>
                    <a:pt x="3063" y="71"/>
                  </a:lnTo>
                  <a:lnTo>
                    <a:pt x="3065" y="69"/>
                  </a:lnTo>
                  <a:lnTo>
                    <a:pt x="3065" y="67"/>
                  </a:lnTo>
                  <a:lnTo>
                    <a:pt x="3066" y="67"/>
                  </a:lnTo>
                  <a:lnTo>
                    <a:pt x="3070" y="66"/>
                  </a:lnTo>
                  <a:lnTo>
                    <a:pt x="3071" y="66"/>
                  </a:lnTo>
                  <a:lnTo>
                    <a:pt x="3073" y="66"/>
                  </a:lnTo>
                  <a:lnTo>
                    <a:pt x="3074" y="66"/>
                  </a:lnTo>
                  <a:lnTo>
                    <a:pt x="3076" y="66"/>
                  </a:lnTo>
                  <a:lnTo>
                    <a:pt x="3079" y="64"/>
                  </a:lnTo>
                  <a:lnTo>
                    <a:pt x="3079" y="62"/>
                  </a:lnTo>
                  <a:lnTo>
                    <a:pt x="3079" y="61"/>
                  </a:lnTo>
                  <a:lnTo>
                    <a:pt x="3079" y="61"/>
                  </a:lnTo>
                  <a:lnTo>
                    <a:pt x="3081" y="59"/>
                  </a:lnTo>
                  <a:lnTo>
                    <a:pt x="3083" y="59"/>
                  </a:lnTo>
                  <a:lnTo>
                    <a:pt x="3086" y="59"/>
                  </a:lnTo>
                  <a:lnTo>
                    <a:pt x="3089" y="59"/>
                  </a:lnTo>
                  <a:lnTo>
                    <a:pt x="3089" y="59"/>
                  </a:lnTo>
                  <a:lnTo>
                    <a:pt x="3089" y="61"/>
                  </a:lnTo>
                  <a:lnTo>
                    <a:pt x="3089" y="62"/>
                  </a:lnTo>
                  <a:lnTo>
                    <a:pt x="3089" y="64"/>
                  </a:lnTo>
                  <a:lnTo>
                    <a:pt x="3092" y="64"/>
                  </a:lnTo>
                  <a:lnTo>
                    <a:pt x="3096" y="64"/>
                  </a:lnTo>
                  <a:lnTo>
                    <a:pt x="3099" y="62"/>
                  </a:lnTo>
                  <a:lnTo>
                    <a:pt x="3099" y="61"/>
                  </a:lnTo>
                  <a:lnTo>
                    <a:pt x="3099" y="59"/>
                  </a:lnTo>
                  <a:lnTo>
                    <a:pt x="3099" y="59"/>
                  </a:lnTo>
                  <a:lnTo>
                    <a:pt x="3101" y="57"/>
                  </a:lnTo>
                  <a:lnTo>
                    <a:pt x="3102" y="56"/>
                  </a:lnTo>
                  <a:lnTo>
                    <a:pt x="3104" y="54"/>
                  </a:lnTo>
                  <a:lnTo>
                    <a:pt x="3104" y="54"/>
                  </a:lnTo>
                  <a:lnTo>
                    <a:pt x="3106" y="53"/>
                  </a:lnTo>
                  <a:lnTo>
                    <a:pt x="3107" y="54"/>
                  </a:lnTo>
                  <a:lnTo>
                    <a:pt x="3109" y="54"/>
                  </a:lnTo>
                  <a:lnTo>
                    <a:pt x="3112" y="53"/>
                  </a:lnTo>
                  <a:lnTo>
                    <a:pt x="3115" y="51"/>
                  </a:lnTo>
                  <a:lnTo>
                    <a:pt x="3115" y="49"/>
                  </a:lnTo>
                  <a:lnTo>
                    <a:pt x="3115" y="48"/>
                  </a:lnTo>
                  <a:lnTo>
                    <a:pt x="3117" y="44"/>
                  </a:lnTo>
                  <a:lnTo>
                    <a:pt x="3119" y="43"/>
                  </a:lnTo>
                  <a:lnTo>
                    <a:pt x="3119" y="41"/>
                  </a:lnTo>
                  <a:lnTo>
                    <a:pt x="3120" y="41"/>
                  </a:lnTo>
                  <a:close/>
                  <a:moveTo>
                    <a:pt x="153" y="0"/>
                  </a:moveTo>
                  <a:lnTo>
                    <a:pt x="159" y="0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8" y="5"/>
                  </a:lnTo>
                  <a:lnTo>
                    <a:pt x="156" y="7"/>
                  </a:lnTo>
                  <a:lnTo>
                    <a:pt x="154" y="8"/>
                  </a:lnTo>
                  <a:lnTo>
                    <a:pt x="151" y="10"/>
                  </a:lnTo>
                  <a:lnTo>
                    <a:pt x="149" y="12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6" y="20"/>
                  </a:lnTo>
                  <a:lnTo>
                    <a:pt x="148" y="21"/>
                  </a:lnTo>
                  <a:lnTo>
                    <a:pt x="149" y="23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4" y="39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51" y="51"/>
                  </a:lnTo>
                  <a:lnTo>
                    <a:pt x="151" y="53"/>
                  </a:lnTo>
                  <a:lnTo>
                    <a:pt x="153" y="53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56" y="53"/>
                  </a:lnTo>
                  <a:lnTo>
                    <a:pt x="158" y="51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4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4" y="12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6"/>
                  </a:lnTo>
                  <a:lnTo>
                    <a:pt x="197" y="16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03" y="26"/>
                  </a:lnTo>
                  <a:lnTo>
                    <a:pt x="208" y="28"/>
                  </a:lnTo>
                  <a:lnTo>
                    <a:pt x="212" y="28"/>
                  </a:lnTo>
                  <a:lnTo>
                    <a:pt x="213" y="30"/>
                  </a:lnTo>
                  <a:lnTo>
                    <a:pt x="215" y="30"/>
                  </a:lnTo>
                  <a:lnTo>
                    <a:pt x="231" y="30"/>
                  </a:lnTo>
                  <a:lnTo>
                    <a:pt x="233" y="30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3" y="33"/>
                  </a:lnTo>
                  <a:lnTo>
                    <a:pt x="244" y="35"/>
                  </a:lnTo>
                  <a:lnTo>
                    <a:pt x="244" y="36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1"/>
                  </a:lnTo>
                  <a:lnTo>
                    <a:pt x="257" y="38"/>
                  </a:lnTo>
                  <a:lnTo>
                    <a:pt x="259" y="35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61" y="31"/>
                  </a:lnTo>
                  <a:lnTo>
                    <a:pt x="261" y="30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6" y="28"/>
                  </a:lnTo>
                  <a:lnTo>
                    <a:pt x="269" y="28"/>
                  </a:lnTo>
                  <a:lnTo>
                    <a:pt x="272" y="30"/>
                  </a:lnTo>
                  <a:lnTo>
                    <a:pt x="274" y="30"/>
                  </a:lnTo>
                  <a:lnTo>
                    <a:pt x="275" y="31"/>
                  </a:lnTo>
                  <a:lnTo>
                    <a:pt x="277" y="31"/>
                  </a:lnTo>
                  <a:lnTo>
                    <a:pt x="284" y="25"/>
                  </a:lnTo>
                  <a:lnTo>
                    <a:pt x="285" y="25"/>
                  </a:lnTo>
                  <a:lnTo>
                    <a:pt x="288" y="26"/>
                  </a:lnTo>
                  <a:lnTo>
                    <a:pt x="290" y="26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5" y="28"/>
                  </a:lnTo>
                  <a:lnTo>
                    <a:pt x="297" y="30"/>
                  </a:lnTo>
                  <a:lnTo>
                    <a:pt x="297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2" y="35"/>
                  </a:lnTo>
                  <a:lnTo>
                    <a:pt x="292" y="38"/>
                  </a:lnTo>
                  <a:lnTo>
                    <a:pt x="292" y="41"/>
                  </a:lnTo>
                  <a:lnTo>
                    <a:pt x="292" y="43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5" y="48"/>
                  </a:lnTo>
                  <a:lnTo>
                    <a:pt x="297" y="48"/>
                  </a:lnTo>
                  <a:lnTo>
                    <a:pt x="298" y="48"/>
                  </a:lnTo>
                  <a:lnTo>
                    <a:pt x="302" y="46"/>
                  </a:lnTo>
                  <a:lnTo>
                    <a:pt x="305" y="44"/>
                  </a:lnTo>
                  <a:lnTo>
                    <a:pt x="311" y="43"/>
                  </a:lnTo>
                  <a:lnTo>
                    <a:pt x="315" y="43"/>
                  </a:lnTo>
                  <a:lnTo>
                    <a:pt x="315" y="46"/>
                  </a:lnTo>
                  <a:lnTo>
                    <a:pt x="315" y="51"/>
                  </a:lnTo>
                  <a:lnTo>
                    <a:pt x="315" y="53"/>
                  </a:lnTo>
                  <a:lnTo>
                    <a:pt x="316" y="54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6" y="57"/>
                  </a:lnTo>
                  <a:lnTo>
                    <a:pt x="326" y="59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28" y="62"/>
                  </a:lnTo>
                  <a:lnTo>
                    <a:pt x="329" y="62"/>
                  </a:lnTo>
                  <a:lnTo>
                    <a:pt x="331" y="64"/>
                  </a:lnTo>
                  <a:lnTo>
                    <a:pt x="333" y="66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8" y="71"/>
                  </a:lnTo>
                  <a:lnTo>
                    <a:pt x="341" y="71"/>
                  </a:lnTo>
                  <a:lnTo>
                    <a:pt x="342" y="71"/>
                  </a:lnTo>
                  <a:lnTo>
                    <a:pt x="346" y="71"/>
                  </a:lnTo>
                  <a:lnTo>
                    <a:pt x="346" y="74"/>
                  </a:lnTo>
                  <a:lnTo>
                    <a:pt x="346" y="77"/>
                  </a:lnTo>
                  <a:lnTo>
                    <a:pt x="346" y="80"/>
                  </a:lnTo>
                  <a:lnTo>
                    <a:pt x="346" y="82"/>
                  </a:lnTo>
                  <a:lnTo>
                    <a:pt x="347" y="84"/>
                  </a:lnTo>
                  <a:lnTo>
                    <a:pt x="349" y="85"/>
                  </a:lnTo>
                  <a:lnTo>
                    <a:pt x="351" y="87"/>
                  </a:lnTo>
                  <a:lnTo>
                    <a:pt x="354" y="89"/>
                  </a:lnTo>
                  <a:lnTo>
                    <a:pt x="357" y="92"/>
                  </a:lnTo>
                  <a:lnTo>
                    <a:pt x="361" y="93"/>
                  </a:lnTo>
                  <a:lnTo>
                    <a:pt x="364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70" y="97"/>
                  </a:lnTo>
                  <a:lnTo>
                    <a:pt x="374" y="98"/>
                  </a:lnTo>
                  <a:lnTo>
                    <a:pt x="375" y="100"/>
                  </a:lnTo>
                  <a:lnTo>
                    <a:pt x="379" y="100"/>
                  </a:lnTo>
                  <a:lnTo>
                    <a:pt x="380" y="100"/>
                  </a:lnTo>
                  <a:lnTo>
                    <a:pt x="382" y="100"/>
                  </a:lnTo>
                  <a:lnTo>
                    <a:pt x="387" y="100"/>
                  </a:lnTo>
                  <a:lnTo>
                    <a:pt x="390" y="100"/>
                  </a:lnTo>
                  <a:lnTo>
                    <a:pt x="393" y="100"/>
                  </a:lnTo>
                  <a:lnTo>
                    <a:pt x="395" y="100"/>
                  </a:lnTo>
                  <a:lnTo>
                    <a:pt x="397" y="98"/>
                  </a:lnTo>
                  <a:lnTo>
                    <a:pt x="397" y="97"/>
                  </a:lnTo>
                  <a:lnTo>
                    <a:pt x="398" y="97"/>
                  </a:lnTo>
                  <a:lnTo>
                    <a:pt x="400" y="97"/>
                  </a:lnTo>
                  <a:lnTo>
                    <a:pt x="403" y="95"/>
                  </a:lnTo>
                  <a:lnTo>
                    <a:pt x="405" y="97"/>
                  </a:lnTo>
                  <a:lnTo>
                    <a:pt x="406" y="97"/>
                  </a:lnTo>
                  <a:lnTo>
                    <a:pt x="408" y="98"/>
                  </a:lnTo>
                  <a:lnTo>
                    <a:pt x="411" y="100"/>
                  </a:lnTo>
                  <a:lnTo>
                    <a:pt x="413" y="102"/>
                  </a:lnTo>
                  <a:lnTo>
                    <a:pt x="415" y="102"/>
                  </a:lnTo>
                  <a:lnTo>
                    <a:pt x="416" y="103"/>
                  </a:lnTo>
                  <a:lnTo>
                    <a:pt x="418" y="103"/>
                  </a:lnTo>
                  <a:lnTo>
                    <a:pt x="421" y="103"/>
                  </a:lnTo>
                  <a:lnTo>
                    <a:pt x="423" y="103"/>
                  </a:lnTo>
                  <a:lnTo>
                    <a:pt x="426" y="103"/>
                  </a:lnTo>
                  <a:lnTo>
                    <a:pt x="426" y="105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1" y="108"/>
                  </a:lnTo>
                  <a:lnTo>
                    <a:pt x="433" y="108"/>
                  </a:lnTo>
                  <a:lnTo>
                    <a:pt x="434" y="110"/>
                  </a:lnTo>
                  <a:lnTo>
                    <a:pt x="436" y="111"/>
                  </a:lnTo>
                  <a:lnTo>
                    <a:pt x="436" y="113"/>
                  </a:lnTo>
                  <a:lnTo>
                    <a:pt x="436" y="115"/>
                  </a:lnTo>
                  <a:lnTo>
                    <a:pt x="437" y="116"/>
                  </a:lnTo>
                  <a:lnTo>
                    <a:pt x="439" y="116"/>
                  </a:lnTo>
                  <a:lnTo>
                    <a:pt x="439" y="116"/>
                  </a:lnTo>
                  <a:lnTo>
                    <a:pt x="442" y="118"/>
                  </a:lnTo>
                  <a:lnTo>
                    <a:pt x="446" y="120"/>
                  </a:lnTo>
                  <a:lnTo>
                    <a:pt x="449" y="121"/>
                  </a:lnTo>
                  <a:lnTo>
                    <a:pt x="451" y="121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4" y="123"/>
                  </a:lnTo>
                  <a:lnTo>
                    <a:pt x="454" y="125"/>
                  </a:lnTo>
                  <a:lnTo>
                    <a:pt x="454" y="128"/>
                  </a:lnTo>
                  <a:lnTo>
                    <a:pt x="455" y="129"/>
                  </a:lnTo>
                  <a:lnTo>
                    <a:pt x="457" y="129"/>
                  </a:lnTo>
                  <a:lnTo>
                    <a:pt x="457" y="131"/>
                  </a:lnTo>
                  <a:lnTo>
                    <a:pt x="459" y="134"/>
                  </a:lnTo>
                  <a:lnTo>
                    <a:pt x="459" y="138"/>
                  </a:lnTo>
                  <a:lnTo>
                    <a:pt x="460" y="139"/>
                  </a:lnTo>
                  <a:lnTo>
                    <a:pt x="460" y="139"/>
                  </a:lnTo>
                  <a:lnTo>
                    <a:pt x="460" y="141"/>
                  </a:lnTo>
                  <a:lnTo>
                    <a:pt x="460" y="157"/>
                  </a:lnTo>
                  <a:lnTo>
                    <a:pt x="462" y="157"/>
                  </a:lnTo>
                  <a:lnTo>
                    <a:pt x="464" y="157"/>
                  </a:lnTo>
                  <a:lnTo>
                    <a:pt x="465" y="157"/>
                  </a:lnTo>
                  <a:lnTo>
                    <a:pt x="467" y="159"/>
                  </a:lnTo>
                  <a:lnTo>
                    <a:pt x="469" y="157"/>
                  </a:lnTo>
                  <a:lnTo>
                    <a:pt x="470" y="157"/>
                  </a:lnTo>
                  <a:lnTo>
                    <a:pt x="472" y="162"/>
                  </a:lnTo>
                  <a:lnTo>
                    <a:pt x="472" y="165"/>
                  </a:lnTo>
                  <a:lnTo>
                    <a:pt x="472" y="169"/>
                  </a:lnTo>
                  <a:lnTo>
                    <a:pt x="470" y="170"/>
                  </a:lnTo>
                  <a:lnTo>
                    <a:pt x="470" y="174"/>
                  </a:lnTo>
                  <a:lnTo>
                    <a:pt x="470" y="177"/>
                  </a:lnTo>
                  <a:lnTo>
                    <a:pt x="470" y="180"/>
                  </a:lnTo>
                  <a:lnTo>
                    <a:pt x="470" y="183"/>
                  </a:lnTo>
                  <a:lnTo>
                    <a:pt x="470" y="185"/>
                  </a:lnTo>
                  <a:lnTo>
                    <a:pt x="469" y="187"/>
                  </a:lnTo>
                  <a:lnTo>
                    <a:pt x="467" y="187"/>
                  </a:lnTo>
                  <a:lnTo>
                    <a:pt x="465" y="187"/>
                  </a:lnTo>
                  <a:lnTo>
                    <a:pt x="462" y="188"/>
                  </a:lnTo>
                  <a:lnTo>
                    <a:pt x="459" y="188"/>
                  </a:lnTo>
                  <a:lnTo>
                    <a:pt x="455" y="188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7" y="193"/>
                  </a:lnTo>
                  <a:lnTo>
                    <a:pt x="455" y="195"/>
                  </a:lnTo>
                  <a:lnTo>
                    <a:pt x="455" y="200"/>
                  </a:lnTo>
                  <a:lnTo>
                    <a:pt x="459" y="201"/>
                  </a:lnTo>
                  <a:lnTo>
                    <a:pt x="462" y="201"/>
                  </a:lnTo>
                  <a:lnTo>
                    <a:pt x="465" y="201"/>
                  </a:lnTo>
                  <a:lnTo>
                    <a:pt x="467" y="200"/>
                  </a:lnTo>
                  <a:lnTo>
                    <a:pt x="469" y="197"/>
                  </a:lnTo>
                  <a:lnTo>
                    <a:pt x="469" y="193"/>
                  </a:lnTo>
                  <a:lnTo>
                    <a:pt x="469" y="190"/>
                  </a:lnTo>
                  <a:lnTo>
                    <a:pt x="469" y="187"/>
                  </a:lnTo>
                  <a:lnTo>
                    <a:pt x="470" y="187"/>
                  </a:lnTo>
                  <a:lnTo>
                    <a:pt x="472" y="187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3" y="188"/>
                  </a:lnTo>
                  <a:lnTo>
                    <a:pt x="487" y="188"/>
                  </a:lnTo>
                  <a:lnTo>
                    <a:pt x="488" y="190"/>
                  </a:lnTo>
                  <a:lnTo>
                    <a:pt x="490" y="190"/>
                  </a:lnTo>
                  <a:lnTo>
                    <a:pt x="491" y="192"/>
                  </a:lnTo>
                  <a:lnTo>
                    <a:pt x="495" y="193"/>
                  </a:lnTo>
                  <a:lnTo>
                    <a:pt x="498" y="193"/>
                  </a:lnTo>
                  <a:lnTo>
                    <a:pt x="498" y="195"/>
                  </a:lnTo>
                  <a:lnTo>
                    <a:pt x="498" y="197"/>
                  </a:lnTo>
                  <a:lnTo>
                    <a:pt x="498" y="200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495" y="200"/>
                  </a:lnTo>
                  <a:lnTo>
                    <a:pt x="493" y="201"/>
                  </a:lnTo>
                  <a:lnTo>
                    <a:pt x="491" y="203"/>
                  </a:lnTo>
                  <a:lnTo>
                    <a:pt x="490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8" y="216"/>
                  </a:lnTo>
                  <a:lnTo>
                    <a:pt x="501" y="216"/>
                  </a:lnTo>
                  <a:lnTo>
                    <a:pt x="501" y="200"/>
                  </a:lnTo>
                  <a:lnTo>
                    <a:pt x="505" y="200"/>
                  </a:lnTo>
                  <a:lnTo>
                    <a:pt x="508" y="200"/>
                  </a:lnTo>
                  <a:lnTo>
                    <a:pt x="511" y="200"/>
                  </a:lnTo>
                  <a:lnTo>
                    <a:pt x="514" y="201"/>
                  </a:lnTo>
                  <a:lnTo>
                    <a:pt x="518" y="203"/>
                  </a:lnTo>
                  <a:lnTo>
                    <a:pt x="519" y="203"/>
                  </a:lnTo>
                  <a:lnTo>
                    <a:pt x="521" y="205"/>
                  </a:lnTo>
                  <a:lnTo>
                    <a:pt x="523" y="205"/>
                  </a:lnTo>
                  <a:lnTo>
                    <a:pt x="526" y="205"/>
                  </a:lnTo>
                  <a:lnTo>
                    <a:pt x="527" y="206"/>
                  </a:lnTo>
                  <a:lnTo>
                    <a:pt x="529" y="206"/>
                  </a:lnTo>
                  <a:lnTo>
                    <a:pt x="531" y="206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37" y="208"/>
                  </a:lnTo>
                  <a:lnTo>
                    <a:pt x="539" y="210"/>
                  </a:lnTo>
                  <a:lnTo>
                    <a:pt x="541" y="210"/>
                  </a:lnTo>
                  <a:lnTo>
                    <a:pt x="542" y="211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7" y="215"/>
                  </a:lnTo>
                  <a:lnTo>
                    <a:pt x="549" y="216"/>
                  </a:lnTo>
                  <a:lnTo>
                    <a:pt x="550" y="218"/>
                  </a:lnTo>
                  <a:lnTo>
                    <a:pt x="552" y="218"/>
                  </a:lnTo>
                  <a:lnTo>
                    <a:pt x="554" y="218"/>
                  </a:lnTo>
                  <a:lnTo>
                    <a:pt x="555" y="219"/>
                  </a:lnTo>
                  <a:lnTo>
                    <a:pt x="557" y="219"/>
                  </a:lnTo>
                  <a:lnTo>
                    <a:pt x="559" y="219"/>
                  </a:lnTo>
                  <a:lnTo>
                    <a:pt x="560" y="219"/>
                  </a:lnTo>
                  <a:lnTo>
                    <a:pt x="562" y="223"/>
                  </a:lnTo>
                  <a:lnTo>
                    <a:pt x="560" y="224"/>
                  </a:lnTo>
                  <a:lnTo>
                    <a:pt x="559" y="224"/>
                  </a:lnTo>
                  <a:lnTo>
                    <a:pt x="557" y="226"/>
                  </a:lnTo>
                  <a:lnTo>
                    <a:pt x="555" y="226"/>
                  </a:lnTo>
                  <a:lnTo>
                    <a:pt x="555" y="226"/>
                  </a:lnTo>
                  <a:lnTo>
                    <a:pt x="554" y="228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31"/>
                  </a:lnTo>
                  <a:lnTo>
                    <a:pt x="554" y="233"/>
                  </a:lnTo>
                  <a:lnTo>
                    <a:pt x="557" y="234"/>
                  </a:lnTo>
                  <a:lnTo>
                    <a:pt x="559" y="234"/>
                  </a:lnTo>
                  <a:lnTo>
                    <a:pt x="560" y="236"/>
                  </a:lnTo>
                  <a:lnTo>
                    <a:pt x="562" y="236"/>
                  </a:lnTo>
                  <a:lnTo>
                    <a:pt x="563" y="236"/>
                  </a:lnTo>
                  <a:lnTo>
                    <a:pt x="565" y="236"/>
                  </a:lnTo>
                  <a:lnTo>
                    <a:pt x="567" y="236"/>
                  </a:lnTo>
                  <a:lnTo>
                    <a:pt x="568" y="236"/>
                  </a:lnTo>
                  <a:lnTo>
                    <a:pt x="572" y="236"/>
                  </a:lnTo>
                  <a:lnTo>
                    <a:pt x="572" y="231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80" y="226"/>
                  </a:lnTo>
                  <a:lnTo>
                    <a:pt x="583" y="226"/>
                  </a:lnTo>
                  <a:lnTo>
                    <a:pt x="586" y="226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9"/>
                  </a:lnTo>
                  <a:lnTo>
                    <a:pt x="593" y="231"/>
                  </a:lnTo>
                  <a:lnTo>
                    <a:pt x="595" y="233"/>
                  </a:lnTo>
                  <a:lnTo>
                    <a:pt x="598" y="234"/>
                  </a:lnTo>
                  <a:lnTo>
                    <a:pt x="599" y="234"/>
                  </a:lnTo>
                  <a:lnTo>
                    <a:pt x="619" y="234"/>
                  </a:lnTo>
                  <a:lnTo>
                    <a:pt x="621" y="233"/>
                  </a:lnTo>
                  <a:lnTo>
                    <a:pt x="624" y="233"/>
                  </a:lnTo>
                  <a:lnTo>
                    <a:pt x="627" y="231"/>
                  </a:lnTo>
                  <a:lnTo>
                    <a:pt x="629" y="231"/>
                  </a:lnTo>
                  <a:lnTo>
                    <a:pt x="631" y="233"/>
                  </a:lnTo>
                  <a:lnTo>
                    <a:pt x="632" y="233"/>
                  </a:lnTo>
                  <a:lnTo>
                    <a:pt x="634" y="233"/>
                  </a:lnTo>
                  <a:lnTo>
                    <a:pt x="635" y="234"/>
                  </a:lnTo>
                  <a:lnTo>
                    <a:pt x="637" y="236"/>
                  </a:lnTo>
                  <a:lnTo>
                    <a:pt x="640" y="237"/>
                  </a:lnTo>
                  <a:lnTo>
                    <a:pt x="642" y="239"/>
                  </a:lnTo>
                  <a:lnTo>
                    <a:pt x="642" y="239"/>
                  </a:lnTo>
                  <a:lnTo>
                    <a:pt x="644" y="239"/>
                  </a:lnTo>
                  <a:lnTo>
                    <a:pt x="645" y="241"/>
                  </a:lnTo>
                  <a:lnTo>
                    <a:pt x="645" y="244"/>
                  </a:lnTo>
                  <a:lnTo>
                    <a:pt x="645" y="247"/>
                  </a:lnTo>
                  <a:lnTo>
                    <a:pt x="647" y="251"/>
                  </a:lnTo>
                  <a:lnTo>
                    <a:pt x="647" y="252"/>
                  </a:lnTo>
                  <a:lnTo>
                    <a:pt x="649" y="254"/>
                  </a:lnTo>
                  <a:lnTo>
                    <a:pt x="649" y="254"/>
                  </a:lnTo>
                  <a:lnTo>
                    <a:pt x="650" y="255"/>
                  </a:lnTo>
                  <a:lnTo>
                    <a:pt x="653" y="257"/>
                  </a:lnTo>
                  <a:lnTo>
                    <a:pt x="657" y="259"/>
                  </a:lnTo>
                  <a:lnTo>
                    <a:pt x="660" y="259"/>
                  </a:lnTo>
                  <a:lnTo>
                    <a:pt x="662" y="259"/>
                  </a:lnTo>
                  <a:lnTo>
                    <a:pt x="665" y="259"/>
                  </a:lnTo>
                  <a:lnTo>
                    <a:pt x="667" y="260"/>
                  </a:lnTo>
                  <a:lnTo>
                    <a:pt x="668" y="260"/>
                  </a:lnTo>
                  <a:lnTo>
                    <a:pt x="670" y="260"/>
                  </a:lnTo>
                  <a:lnTo>
                    <a:pt x="672" y="260"/>
                  </a:lnTo>
                  <a:lnTo>
                    <a:pt x="686" y="260"/>
                  </a:lnTo>
                  <a:lnTo>
                    <a:pt x="688" y="262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6" y="270"/>
                  </a:lnTo>
                  <a:lnTo>
                    <a:pt x="696" y="275"/>
                  </a:lnTo>
                  <a:lnTo>
                    <a:pt x="696" y="278"/>
                  </a:lnTo>
                  <a:lnTo>
                    <a:pt x="696" y="282"/>
                  </a:lnTo>
                  <a:lnTo>
                    <a:pt x="696" y="283"/>
                  </a:lnTo>
                  <a:lnTo>
                    <a:pt x="698" y="287"/>
                  </a:lnTo>
                  <a:lnTo>
                    <a:pt x="699" y="288"/>
                  </a:lnTo>
                  <a:lnTo>
                    <a:pt x="701" y="293"/>
                  </a:lnTo>
                  <a:lnTo>
                    <a:pt x="703" y="296"/>
                  </a:lnTo>
                  <a:lnTo>
                    <a:pt x="704" y="296"/>
                  </a:lnTo>
                  <a:lnTo>
                    <a:pt x="704" y="298"/>
                  </a:lnTo>
                  <a:lnTo>
                    <a:pt x="706" y="300"/>
                  </a:lnTo>
                  <a:lnTo>
                    <a:pt x="706" y="301"/>
                  </a:lnTo>
                  <a:lnTo>
                    <a:pt x="706" y="303"/>
                  </a:lnTo>
                  <a:lnTo>
                    <a:pt x="706" y="306"/>
                  </a:lnTo>
                  <a:lnTo>
                    <a:pt x="706" y="308"/>
                  </a:lnTo>
                  <a:lnTo>
                    <a:pt x="704" y="311"/>
                  </a:lnTo>
                  <a:lnTo>
                    <a:pt x="703" y="313"/>
                  </a:lnTo>
                  <a:lnTo>
                    <a:pt x="701" y="316"/>
                  </a:lnTo>
                  <a:lnTo>
                    <a:pt x="699" y="319"/>
                  </a:lnTo>
                  <a:lnTo>
                    <a:pt x="699" y="321"/>
                  </a:lnTo>
                  <a:lnTo>
                    <a:pt x="699" y="323"/>
                  </a:lnTo>
                  <a:lnTo>
                    <a:pt x="698" y="323"/>
                  </a:lnTo>
                  <a:lnTo>
                    <a:pt x="698" y="323"/>
                  </a:lnTo>
                  <a:lnTo>
                    <a:pt x="696" y="324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3" y="326"/>
                  </a:lnTo>
                  <a:lnTo>
                    <a:pt x="693" y="327"/>
                  </a:lnTo>
                  <a:lnTo>
                    <a:pt x="691" y="329"/>
                  </a:lnTo>
                  <a:lnTo>
                    <a:pt x="690" y="334"/>
                  </a:lnTo>
                  <a:lnTo>
                    <a:pt x="688" y="339"/>
                  </a:lnTo>
                  <a:lnTo>
                    <a:pt x="685" y="342"/>
                  </a:lnTo>
                  <a:lnTo>
                    <a:pt x="683" y="347"/>
                  </a:lnTo>
                  <a:lnTo>
                    <a:pt x="681" y="349"/>
                  </a:lnTo>
                  <a:lnTo>
                    <a:pt x="680" y="350"/>
                  </a:lnTo>
                  <a:lnTo>
                    <a:pt x="678" y="350"/>
                  </a:lnTo>
                  <a:lnTo>
                    <a:pt x="676" y="352"/>
                  </a:lnTo>
                  <a:lnTo>
                    <a:pt x="675" y="355"/>
                  </a:lnTo>
                  <a:lnTo>
                    <a:pt x="672" y="357"/>
                  </a:lnTo>
                  <a:lnTo>
                    <a:pt x="670" y="357"/>
                  </a:lnTo>
                  <a:lnTo>
                    <a:pt x="668" y="357"/>
                  </a:lnTo>
                  <a:lnTo>
                    <a:pt x="667" y="357"/>
                  </a:lnTo>
                  <a:lnTo>
                    <a:pt x="665" y="359"/>
                  </a:lnTo>
                  <a:lnTo>
                    <a:pt x="663" y="360"/>
                  </a:lnTo>
                  <a:lnTo>
                    <a:pt x="662" y="363"/>
                  </a:lnTo>
                  <a:lnTo>
                    <a:pt x="662" y="367"/>
                  </a:lnTo>
                  <a:lnTo>
                    <a:pt x="660" y="368"/>
                  </a:lnTo>
                  <a:lnTo>
                    <a:pt x="660" y="370"/>
                  </a:lnTo>
                  <a:lnTo>
                    <a:pt x="658" y="373"/>
                  </a:lnTo>
                  <a:lnTo>
                    <a:pt x="657" y="377"/>
                  </a:lnTo>
                  <a:lnTo>
                    <a:pt x="653" y="380"/>
                  </a:lnTo>
                  <a:lnTo>
                    <a:pt x="650" y="381"/>
                  </a:lnTo>
                  <a:lnTo>
                    <a:pt x="649" y="381"/>
                  </a:lnTo>
                  <a:lnTo>
                    <a:pt x="647" y="383"/>
                  </a:lnTo>
                  <a:lnTo>
                    <a:pt x="645" y="383"/>
                  </a:lnTo>
                  <a:lnTo>
                    <a:pt x="644" y="383"/>
                  </a:lnTo>
                  <a:lnTo>
                    <a:pt x="640" y="383"/>
                  </a:lnTo>
                  <a:lnTo>
                    <a:pt x="640" y="403"/>
                  </a:lnTo>
                  <a:lnTo>
                    <a:pt x="640" y="404"/>
                  </a:lnTo>
                  <a:lnTo>
                    <a:pt x="642" y="406"/>
                  </a:lnTo>
                  <a:lnTo>
                    <a:pt x="642" y="413"/>
                  </a:lnTo>
                  <a:lnTo>
                    <a:pt x="642" y="416"/>
                  </a:lnTo>
                  <a:lnTo>
                    <a:pt x="642" y="417"/>
                  </a:lnTo>
                  <a:lnTo>
                    <a:pt x="644" y="421"/>
                  </a:lnTo>
                  <a:lnTo>
                    <a:pt x="644" y="426"/>
                  </a:lnTo>
                  <a:lnTo>
                    <a:pt x="644" y="427"/>
                  </a:lnTo>
                  <a:lnTo>
                    <a:pt x="644" y="431"/>
                  </a:lnTo>
                  <a:lnTo>
                    <a:pt x="642" y="432"/>
                  </a:lnTo>
                  <a:lnTo>
                    <a:pt x="642" y="434"/>
                  </a:lnTo>
                  <a:lnTo>
                    <a:pt x="642" y="435"/>
                  </a:lnTo>
                  <a:lnTo>
                    <a:pt x="642" y="437"/>
                  </a:lnTo>
                  <a:lnTo>
                    <a:pt x="640" y="440"/>
                  </a:lnTo>
                  <a:lnTo>
                    <a:pt x="639" y="444"/>
                  </a:lnTo>
                  <a:lnTo>
                    <a:pt x="637" y="447"/>
                  </a:lnTo>
                  <a:lnTo>
                    <a:pt x="637" y="449"/>
                  </a:lnTo>
                  <a:lnTo>
                    <a:pt x="635" y="450"/>
                  </a:lnTo>
                  <a:lnTo>
                    <a:pt x="635" y="453"/>
                  </a:lnTo>
                  <a:lnTo>
                    <a:pt x="635" y="455"/>
                  </a:lnTo>
                  <a:lnTo>
                    <a:pt x="635" y="457"/>
                  </a:lnTo>
                  <a:lnTo>
                    <a:pt x="635" y="462"/>
                  </a:lnTo>
                  <a:lnTo>
                    <a:pt x="635" y="465"/>
                  </a:lnTo>
                  <a:lnTo>
                    <a:pt x="635" y="468"/>
                  </a:lnTo>
                  <a:lnTo>
                    <a:pt x="634" y="472"/>
                  </a:lnTo>
                  <a:lnTo>
                    <a:pt x="634" y="473"/>
                  </a:lnTo>
                  <a:lnTo>
                    <a:pt x="634" y="475"/>
                  </a:lnTo>
                  <a:lnTo>
                    <a:pt x="634" y="476"/>
                  </a:lnTo>
                  <a:lnTo>
                    <a:pt x="632" y="478"/>
                  </a:lnTo>
                  <a:lnTo>
                    <a:pt x="632" y="480"/>
                  </a:lnTo>
                  <a:lnTo>
                    <a:pt x="631" y="481"/>
                  </a:lnTo>
                  <a:lnTo>
                    <a:pt x="631" y="481"/>
                  </a:lnTo>
                  <a:lnTo>
                    <a:pt x="629" y="481"/>
                  </a:lnTo>
                  <a:lnTo>
                    <a:pt x="629" y="483"/>
                  </a:lnTo>
                  <a:lnTo>
                    <a:pt x="627" y="485"/>
                  </a:lnTo>
                  <a:lnTo>
                    <a:pt x="627" y="485"/>
                  </a:lnTo>
                  <a:lnTo>
                    <a:pt x="626" y="488"/>
                  </a:lnTo>
                  <a:lnTo>
                    <a:pt x="624" y="494"/>
                  </a:lnTo>
                  <a:lnTo>
                    <a:pt x="622" y="501"/>
                  </a:lnTo>
                  <a:lnTo>
                    <a:pt x="622" y="504"/>
                  </a:lnTo>
                  <a:lnTo>
                    <a:pt x="622" y="506"/>
                  </a:lnTo>
                  <a:lnTo>
                    <a:pt x="621" y="508"/>
                  </a:lnTo>
                  <a:lnTo>
                    <a:pt x="619" y="508"/>
                  </a:lnTo>
                  <a:lnTo>
                    <a:pt x="617" y="508"/>
                  </a:lnTo>
                  <a:lnTo>
                    <a:pt x="614" y="509"/>
                  </a:lnTo>
                  <a:lnTo>
                    <a:pt x="614" y="511"/>
                  </a:lnTo>
                  <a:lnTo>
                    <a:pt x="613" y="512"/>
                  </a:lnTo>
                  <a:lnTo>
                    <a:pt x="613" y="514"/>
                  </a:lnTo>
                  <a:lnTo>
                    <a:pt x="613" y="516"/>
                  </a:lnTo>
                  <a:lnTo>
                    <a:pt x="611" y="519"/>
                  </a:lnTo>
                  <a:lnTo>
                    <a:pt x="609" y="522"/>
                  </a:lnTo>
                  <a:lnTo>
                    <a:pt x="606" y="526"/>
                  </a:lnTo>
                  <a:lnTo>
                    <a:pt x="604" y="527"/>
                  </a:lnTo>
                  <a:lnTo>
                    <a:pt x="603" y="529"/>
                  </a:lnTo>
                  <a:lnTo>
                    <a:pt x="603" y="530"/>
                  </a:lnTo>
                  <a:lnTo>
                    <a:pt x="601" y="532"/>
                  </a:lnTo>
                  <a:lnTo>
                    <a:pt x="599" y="532"/>
                  </a:lnTo>
                  <a:lnTo>
                    <a:pt x="598" y="534"/>
                  </a:lnTo>
                  <a:lnTo>
                    <a:pt x="596" y="535"/>
                  </a:lnTo>
                  <a:lnTo>
                    <a:pt x="596" y="537"/>
                  </a:lnTo>
                  <a:lnTo>
                    <a:pt x="596" y="539"/>
                  </a:lnTo>
                  <a:lnTo>
                    <a:pt x="595" y="544"/>
                  </a:lnTo>
                  <a:lnTo>
                    <a:pt x="557" y="544"/>
                  </a:lnTo>
                  <a:lnTo>
                    <a:pt x="555" y="544"/>
                  </a:lnTo>
                  <a:lnTo>
                    <a:pt x="554" y="545"/>
                  </a:lnTo>
                  <a:lnTo>
                    <a:pt x="552" y="547"/>
                  </a:lnTo>
                  <a:lnTo>
                    <a:pt x="552" y="548"/>
                  </a:lnTo>
                  <a:lnTo>
                    <a:pt x="550" y="550"/>
                  </a:lnTo>
                  <a:lnTo>
                    <a:pt x="549" y="550"/>
                  </a:lnTo>
                  <a:lnTo>
                    <a:pt x="547" y="552"/>
                  </a:lnTo>
                  <a:lnTo>
                    <a:pt x="545" y="553"/>
                  </a:lnTo>
                  <a:lnTo>
                    <a:pt x="542" y="555"/>
                  </a:lnTo>
                  <a:lnTo>
                    <a:pt x="527" y="555"/>
                  </a:lnTo>
                  <a:lnTo>
                    <a:pt x="526" y="555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3" y="558"/>
                  </a:lnTo>
                  <a:lnTo>
                    <a:pt x="521" y="560"/>
                  </a:lnTo>
                  <a:lnTo>
                    <a:pt x="519" y="562"/>
                  </a:lnTo>
                  <a:lnTo>
                    <a:pt x="518" y="563"/>
                  </a:lnTo>
                  <a:lnTo>
                    <a:pt x="516" y="566"/>
                  </a:lnTo>
                  <a:lnTo>
                    <a:pt x="514" y="568"/>
                  </a:lnTo>
                  <a:lnTo>
                    <a:pt x="513" y="570"/>
                  </a:lnTo>
                  <a:lnTo>
                    <a:pt x="513" y="571"/>
                  </a:lnTo>
                  <a:lnTo>
                    <a:pt x="511" y="573"/>
                  </a:lnTo>
                  <a:lnTo>
                    <a:pt x="511" y="573"/>
                  </a:lnTo>
                  <a:lnTo>
                    <a:pt x="509" y="575"/>
                  </a:lnTo>
                  <a:lnTo>
                    <a:pt x="508" y="575"/>
                  </a:lnTo>
                  <a:lnTo>
                    <a:pt x="505" y="576"/>
                  </a:lnTo>
                  <a:lnTo>
                    <a:pt x="501" y="578"/>
                  </a:lnTo>
                  <a:lnTo>
                    <a:pt x="500" y="580"/>
                  </a:lnTo>
                  <a:lnTo>
                    <a:pt x="498" y="581"/>
                  </a:lnTo>
                  <a:lnTo>
                    <a:pt x="498" y="583"/>
                  </a:lnTo>
                  <a:lnTo>
                    <a:pt x="496" y="583"/>
                  </a:lnTo>
                  <a:lnTo>
                    <a:pt x="495" y="584"/>
                  </a:lnTo>
                  <a:lnTo>
                    <a:pt x="495" y="586"/>
                  </a:lnTo>
                  <a:lnTo>
                    <a:pt x="493" y="586"/>
                  </a:lnTo>
                  <a:lnTo>
                    <a:pt x="493" y="589"/>
                  </a:lnTo>
                  <a:lnTo>
                    <a:pt x="493" y="591"/>
                  </a:lnTo>
                  <a:lnTo>
                    <a:pt x="493" y="594"/>
                  </a:lnTo>
                  <a:lnTo>
                    <a:pt x="493" y="598"/>
                  </a:lnTo>
                  <a:lnTo>
                    <a:pt x="493" y="601"/>
                  </a:lnTo>
                  <a:lnTo>
                    <a:pt x="495" y="606"/>
                  </a:lnTo>
                  <a:lnTo>
                    <a:pt x="495" y="607"/>
                  </a:lnTo>
                  <a:lnTo>
                    <a:pt x="496" y="611"/>
                  </a:lnTo>
                  <a:lnTo>
                    <a:pt x="496" y="614"/>
                  </a:lnTo>
                  <a:lnTo>
                    <a:pt x="496" y="617"/>
                  </a:lnTo>
                  <a:lnTo>
                    <a:pt x="496" y="620"/>
                  </a:lnTo>
                  <a:lnTo>
                    <a:pt x="496" y="624"/>
                  </a:lnTo>
                  <a:lnTo>
                    <a:pt x="496" y="627"/>
                  </a:lnTo>
                  <a:lnTo>
                    <a:pt x="496" y="629"/>
                  </a:lnTo>
                  <a:lnTo>
                    <a:pt x="495" y="630"/>
                  </a:lnTo>
                  <a:lnTo>
                    <a:pt x="493" y="632"/>
                  </a:lnTo>
                  <a:lnTo>
                    <a:pt x="491" y="634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7" y="637"/>
                  </a:lnTo>
                  <a:lnTo>
                    <a:pt x="485" y="637"/>
                  </a:lnTo>
                  <a:lnTo>
                    <a:pt x="483" y="637"/>
                  </a:lnTo>
                  <a:lnTo>
                    <a:pt x="482" y="638"/>
                  </a:lnTo>
                  <a:lnTo>
                    <a:pt x="480" y="640"/>
                  </a:lnTo>
                  <a:lnTo>
                    <a:pt x="478" y="643"/>
                  </a:lnTo>
                  <a:lnTo>
                    <a:pt x="478" y="645"/>
                  </a:lnTo>
                  <a:lnTo>
                    <a:pt x="478" y="647"/>
                  </a:lnTo>
                  <a:lnTo>
                    <a:pt x="478" y="648"/>
                  </a:lnTo>
                  <a:lnTo>
                    <a:pt x="477" y="650"/>
                  </a:lnTo>
                  <a:lnTo>
                    <a:pt x="477" y="653"/>
                  </a:lnTo>
                  <a:lnTo>
                    <a:pt x="475" y="655"/>
                  </a:lnTo>
                  <a:lnTo>
                    <a:pt x="473" y="656"/>
                  </a:lnTo>
                  <a:lnTo>
                    <a:pt x="472" y="660"/>
                  </a:lnTo>
                  <a:lnTo>
                    <a:pt x="470" y="661"/>
                  </a:lnTo>
                  <a:lnTo>
                    <a:pt x="469" y="663"/>
                  </a:lnTo>
                  <a:lnTo>
                    <a:pt x="469" y="666"/>
                  </a:lnTo>
                  <a:lnTo>
                    <a:pt x="467" y="668"/>
                  </a:lnTo>
                  <a:lnTo>
                    <a:pt x="465" y="671"/>
                  </a:lnTo>
                  <a:lnTo>
                    <a:pt x="464" y="673"/>
                  </a:lnTo>
                  <a:lnTo>
                    <a:pt x="464" y="674"/>
                  </a:lnTo>
                  <a:lnTo>
                    <a:pt x="460" y="676"/>
                  </a:lnTo>
                  <a:lnTo>
                    <a:pt x="457" y="678"/>
                  </a:lnTo>
                  <a:lnTo>
                    <a:pt x="455" y="678"/>
                  </a:lnTo>
                  <a:lnTo>
                    <a:pt x="455" y="676"/>
                  </a:lnTo>
                  <a:lnTo>
                    <a:pt x="454" y="674"/>
                  </a:lnTo>
                  <a:lnTo>
                    <a:pt x="455" y="673"/>
                  </a:lnTo>
                  <a:lnTo>
                    <a:pt x="455" y="671"/>
                  </a:lnTo>
                  <a:lnTo>
                    <a:pt x="457" y="668"/>
                  </a:lnTo>
                  <a:lnTo>
                    <a:pt x="457" y="666"/>
                  </a:lnTo>
                  <a:lnTo>
                    <a:pt x="459" y="666"/>
                  </a:lnTo>
                  <a:lnTo>
                    <a:pt x="457" y="665"/>
                  </a:lnTo>
                  <a:lnTo>
                    <a:pt x="455" y="665"/>
                  </a:lnTo>
                  <a:lnTo>
                    <a:pt x="455" y="665"/>
                  </a:lnTo>
                  <a:lnTo>
                    <a:pt x="454" y="665"/>
                  </a:lnTo>
                  <a:lnTo>
                    <a:pt x="452" y="666"/>
                  </a:lnTo>
                  <a:lnTo>
                    <a:pt x="449" y="668"/>
                  </a:lnTo>
                  <a:lnTo>
                    <a:pt x="447" y="670"/>
                  </a:lnTo>
                  <a:lnTo>
                    <a:pt x="446" y="673"/>
                  </a:lnTo>
                  <a:lnTo>
                    <a:pt x="446" y="674"/>
                  </a:lnTo>
                  <a:lnTo>
                    <a:pt x="446" y="676"/>
                  </a:lnTo>
                  <a:lnTo>
                    <a:pt x="444" y="678"/>
                  </a:lnTo>
                  <a:lnTo>
                    <a:pt x="444" y="679"/>
                  </a:lnTo>
                  <a:lnTo>
                    <a:pt x="444" y="683"/>
                  </a:lnTo>
                  <a:lnTo>
                    <a:pt x="444" y="686"/>
                  </a:lnTo>
                  <a:lnTo>
                    <a:pt x="444" y="689"/>
                  </a:lnTo>
                  <a:lnTo>
                    <a:pt x="444" y="691"/>
                  </a:lnTo>
                  <a:lnTo>
                    <a:pt x="442" y="691"/>
                  </a:lnTo>
                  <a:lnTo>
                    <a:pt x="442" y="692"/>
                  </a:lnTo>
                  <a:lnTo>
                    <a:pt x="441" y="694"/>
                  </a:lnTo>
                  <a:lnTo>
                    <a:pt x="437" y="696"/>
                  </a:lnTo>
                  <a:lnTo>
                    <a:pt x="436" y="699"/>
                  </a:lnTo>
                  <a:lnTo>
                    <a:pt x="436" y="702"/>
                  </a:lnTo>
                  <a:lnTo>
                    <a:pt x="436" y="706"/>
                  </a:lnTo>
                  <a:lnTo>
                    <a:pt x="436" y="707"/>
                  </a:lnTo>
                  <a:lnTo>
                    <a:pt x="434" y="709"/>
                  </a:lnTo>
                  <a:lnTo>
                    <a:pt x="433" y="710"/>
                  </a:lnTo>
                  <a:lnTo>
                    <a:pt x="431" y="712"/>
                  </a:lnTo>
                  <a:lnTo>
                    <a:pt x="429" y="714"/>
                  </a:lnTo>
                  <a:lnTo>
                    <a:pt x="428" y="714"/>
                  </a:lnTo>
                  <a:lnTo>
                    <a:pt x="426" y="714"/>
                  </a:lnTo>
                  <a:lnTo>
                    <a:pt x="424" y="715"/>
                  </a:lnTo>
                  <a:lnTo>
                    <a:pt x="423" y="717"/>
                  </a:lnTo>
                  <a:lnTo>
                    <a:pt x="421" y="720"/>
                  </a:lnTo>
                  <a:lnTo>
                    <a:pt x="419" y="724"/>
                  </a:lnTo>
                  <a:lnTo>
                    <a:pt x="418" y="727"/>
                  </a:lnTo>
                  <a:lnTo>
                    <a:pt x="418" y="728"/>
                  </a:lnTo>
                  <a:lnTo>
                    <a:pt x="416" y="730"/>
                  </a:lnTo>
                  <a:lnTo>
                    <a:pt x="415" y="730"/>
                  </a:lnTo>
                  <a:lnTo>
                    <a:pt x="413" y="730"/>
                  </a:lnTo>
                  <a:lnTo>
                    <a:pt x="411" y="732"/>
                  </a:lnTo>
                  <a:lnTo>
                    <a:pt x="410" y="733"/>
                  </a:lnTo>
                  <a:lnTo>
                    <a:pt x="406" y="733"/>
                  </a:lnTo>
                  <a:lnTo>
                    <a:pt x="403" y="733"/>
                  </a:lnTo>
                  <a:lnTo>
                    <a:pt x="400" y="733"/>
                  </a:lnTo>
                  <a:lnTo>
                    <a:pt x="397" y="733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3" y="737"/>
                  </a:lnTo>
                  <a:lnTo>
                    <a:pt x="390" y="737"/>
                  </a:lnTo>
                  <a:lnTo>
                    <a:pt x="387" y="737"/>
                  </a:lnTo>
                  <a:lnTo>
                    <a:pt x="385" y="735"/>
                  </a:lnTo>
                  <a:lnTo>
                    <a:pt x="382" y="735"/>
                  </a:lnTo>
                  <a:lnTo>
                    <a:pt x="380" y="735"/>
                  </a:lnTo>
                  <a:lnTo>
                    <a:pt x="379" y="735"/>
                  </a:lnTo>
                  <a:lnTo>
                    <a:pt x="377" y="733"/>
                  </a:lnTo>
                  <a:lnTo>
                    <a:pt x="375" y="733"/>
                  </a:lnTo>
                  <a:lnTo>
                    <a:pt x="375" y="732"/>
                  </a:lnTo>
                  <a:lnTo>
                    <a:pt x="372" y="730"/>
                  </a:lnTo>
                  <a:lnTo>
                    <a:pt x="370" y="728"/>
                  </a:lnTo>
                  <a:lnTo>
                    <a:pt x="369" y="728"/>
                  </a:lnTo>
                  <a:lnTo>
                    <a:pt x="365" y="727"/>
                  </a:lnTo>
                  <a:lnTo>
                    <a:pt x="362" y="727"/>
                  </a:lnTo>
                  <a:lnTo>
                    <a:pt x="349" y="727"/>
                  </a:lnTo>
                  <a:lnTo>
                    <a:pt x="349" y="728"/>
                  </a:lnTo>
                  <a:lnTo>
                    <a:pt x="349" y="728"/>
                  </a:lnTo>
                  <a:lnTo>
                    <a:pt x="351" y="732"/>
                  </a:lnTo>
                  <a:lnTo>
                    <a:pt x="352" y="733"/>
                  </a:lnTo>
                  <a:lnTo>
                    <a:pt x="354" y="733"/>
                  </a:lnTo>
                  <a:lnTo>
                    <a:pt x="354" y="733"/>
                  </a:lnTo>
                  <a:lnTo>
                    <a:pt x="357" y="737"/>
                  </a:lnTo>
                  <a:lnTo>
                    <a:pt x="361" y="740"/>
                  </a:lnTo>
                  <a:lnTo>
                    <a:pt x="362" y="740"/>
                  </a:lnTo>
                  <a:lnTo>
                    <a:pt x="365" y="742"/>
                  </a:lnTo>
                  <a:lnTo>
                    <a:pt x="365" y="743"/>
                  </a:lnTo>
                  <a:lnTo>
                    <a:pt x="367" y="743"/>
                  </a:lnTo>
                  <a:lnTo>
                    <a:pt x="367" y="745"/>
                  </a:lnTo>
                  <a:lnTo>
                    <a:pt x="369" y="748"/>
                  </a:lnTo>
                  <a:lnTo>
                    <a:pt x="369" y="756"/>
                  </a:lnTo>
                  <a:lnTo>
                    <a:pt x="370" y="758"/>
                  </a:lnTo>
                  <a:lnTo>
                    <a:pt x="372" y="758"/>
                  </a:lnTo>
                  <a:lnTo>
                    <a:pt x="375" y="758"/>
                  </a:lnTo>
                  <a:lnTo>
                    <a:pt x="375" y="768"/>
                  </a:lnTo>
                  <a:lnTo>
                    <a:pt x="374" y="769"/>
                  </a:lnTo>
                  <a:lnTo>
                    <a:pt x="374" y="769"/>
                  </a:lnTo>
                  <a:lnTo>
                    <a:pt x="372" y="773"/>
                  </a:lnTo>
                  <a:lnTo>
                    <a:pt x="370" y="774"/>
                  </a:lnTo>
                  <a:lnTo>
                    <a:pt x="369" y="776"/>
                  </a:lnTo>
                  <a:lnTo>
                    <a:pt x="369" y="778"/>
                  </a:lnTo>
                  <a:lnTo>
                    <a:pt x="367" y="779"/>
                  </a:lnTo>
                  <a:lnTo>
                    <a:pt x="364" y="781"/>
                  </a:lnTo>
                  <a:lnTo>
                    <a:pt x="361" y="784"/>
                  </a:lnTo>
                  <a:lnTo>
                    <a:pt x="359" y="784"/>
                  </a:lnTo>
                  <a:lnTo>
                    <a:pt x="357" y="786"/>
                  </a:lnTo>
                  <a:lnTo>
                    <a:pt x="354" y="789"/>
                  </a:lnTo>
                  <a:lnTo>
                    <a:pt x="352" y="792"/>
                  </a:lnTo>
                  <a:lnTo>
                    <a:pt x="352" y="794"/>
                  </a:lnTo>
                  <a:lnTo>
                    <a:pt x="351" y="796"/>
                  </a:lnTo>
                  <a:lnTo>
                    <a:pt x="351" y="797"/>
                  </a:lnTo>
                  <a:lnTo>
                    <a:pt x="349" y="799"/>
                  </a:lnTo>
                  <a:lnTo>
                    <a:pt x="349" y="800"/>
                  </a:lnTo>
                  <a:lnTo>
                    <a:pt x="349" y="802"/>
                  </a:lnTo>
                  <a:lnTo>
                    <a:pt x="347" y="802"/>
                  </a:lnTo>
                  <a:lnTo>
                    <a:pt x="347" y="804"/>
                  </a:lnTo>
                  <a:lnTo>
                    <a:pt x="346" y="804"/>
                  </a:lnTo>
                  <a:lnTo>
                    <a:pt x="344" y="804"/>
                  </a:lnTo>
                  <a:lnTo>
                    <a:pt x="341" y="802"/>
                  </a:lnTo>
                  <a:lnTo>
                    <a:pt x="339" y="802"/>
                  </a:lnTo>
                  <a:lnTo>
                    <a:pt x="324" y="802"/>
                  </a:lnTo>
                  <a:lnTo>
                    <a:pt x="321" y="802"/>
                  </a:lnTo>
                  <a:lnTo>
                    <a:pt x="320" y="804"/>
                  </a:lnTo>
                  <a:lnTo>
                    <a:pt x="318" y="804"/>
                  </a:lnTo>
                  <a:lnTo>
                    <a:pt x="315" y="805"/>
                  </a:lnTo>
                  <a:lnTo>
                    <a:pt x="311" y="805"/>
                  </a:lnTo>
                  <a:lnTo>
                    <a:pt x="305" y="805"/>
                  </a:lnTo>
                  <a:lnTo>
                    <a:pt x="303" y="805"/>
                  </a:lnTo>
                  <a:lnTo>
                    <a:pt x="302" y="805"/>
                  </a:lnTo>
                  <a:lnTo>
                    <a:pt x="287" y="805"/>
                  </a:lnTo>
                  <a:lnTo>
                    <a:pt x="287" y="814"/>
                  </a:lnTo>
                  <a:lnTo>
                    <a:pt x="287" y="814"/>
                  </a:lnTo>
                  <a:lnTo>
                    <a:pt x="287" y="815"/>
                  </a:lnTo>
                  <a:lnTo>
                    <a:pt x="288" y="818"/>
                  </a:lnTo>
                  <a:lnTo>
                    <a:pt x="290" y="822"/>
                  </a:lnTo>
                  <a:lnTo>
                    <a:pt x="290" y="825"/>
                  </a:lnTo>
                  <a:lnTo>
                    <a:pt x="290" y="827"/>
                  </a:lnTo>
                  <a:lnTo>
                    <a:pt x="290" y="828"/>
                  </a:lnTo>
                  <a:lnTo>
                    <a:pt x="288" y="828"/>
                  </a:lnTo>
                  <a:lnTo>
                    <a:pt x="288" y="830"/>
                  </a:lnTo>
                  <a:lnTo>
                    <a:pt x="287" y="830"/>
                  </a:lnTo>
                  <a:lnTo>
                    <a:pt x="285" y="833"/>
                  </a:lnTo>
                  <a:lnTo>
                    <a:pt x="285" y="840"/>
                  </a:lnTo>
                  <a:lnTo>
                    <a:pt x="285" y="840"/>
                  </a:lnTo>
                  <a:lnTo>
                    <a:pt x="287" y="841"/>
                  </a:lnTo>
                  <a:lnTo>
                    <a:pt x="287" y="843"/>
                  </a:lnTo>
                  <a:lnTo>
                    <a:pt x="287" y="843"/>
                  </a:lnTo>
                  <a:lnTo>
                    <a:pt x="287" y="845"/>
                  </a:lnTo>
                  <a:lnTo>
                    <a:pt x="285" y="846"/>
                  </a:lnTo>
                  <a:lnTo>
                    <a:pt x="267" y="846"/>
                  </a:lnTo>
                  <a:lnTo>
                    <a:pt x="264" y="845"/>
                  </a:lnTo>
                  <a:lnTo>
                    <a:pt x="264" y="843"/>
                  </a:lnTo>
                  <a:lnTo>
                    <a:pt x="262" y="843"/>
                  </a:lnTo>
                  <a:lnTo>
                    <a:pt x="261" y="841"/>
                  </a:lnTo>
                  <a:lnTo>
                    <a:pt x="257" y="840"/>
                  </a:lnTo>
                  <a:lnTo>
                    <a:pt x="256" y="838"/>
                  </a:lnTo>
                  <a:lnTo>
                    <a:pt x="254" y="83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9" y="850"/>
                  </a:lnTo>
                  <a:lnTo>
                    <a:pt x="249" y="851"/>
                  </a:lnTo>
                  <a:lnTo>
                    <a:pt x="249" y="854"/>
                  </a:lnTo>
                  <a:lnTo>
                    <a:pt x="249" y="858"/>
                  </a:lnTo>
                  <a:lnTo>
                    <a:pt x="249" y="861"/>
                  </a:lnTo>
                  <a:lnTo>
                    <a:pt x="249" y="864"/>
                  </a:lnTo>
                  <a:lnTo>
                    <a:pt x="251" y="864"/>
                  </a:lnTo>
                  <a:lnTo>
                    <a:pt x="252" y="864"/>
                  </a:lnTo>
                  <a:lnTo>
                    <a:pt x="254" y="864"/>
                  </a:lnTo>
                  <a:lnTo>
                    <a:pt x="256" y="866"/>
                  </a:lnTo>
                  <a:lnTo>
                    <a:pt x="257" y="866"/>
                  </a:lnTo>
                  <a:lnTo>
                    <a:pt x="259" y="866"/>
                  </a:lnTo>
                  <a:lnTo>
                    <a:pt x="259" y="864"/>
                  </a:lnTo>
                  <a:lnTo>
                    <a:pt x="261" y="864"/>
                  </a:lnTo>
                  <a:lnTo>
                    <a:pt x="262" y="863"/>
                  </a:lnTo>
                  <a:lnTo>
                    <a:pt x="264" y="861"/>
                  </a:lnTo>
                  <a:lnTo>
                    <a:pt x="266" y="861"/>
                  </a:lnTo>
                  <a:lnTo>
                    <a:pt x="267" y="861"/>
                  </a:lnTo>
                  <a:lnTo>
                    <a:pt x="269" y="863"/>
                  </a:lnTo>
                  <a:lnTo>
                    <a:pt x="269" y="864"/>
                  </a:lnTo>
                  <a:lnTo>
                    <a:pt x="269" y="871"/>
                  </a:lnTo>
                  <a:lnTo>
                    <a:pt x="269" y="872"/>
                  </a:lnTo>
                  <a:lnTo>
                    <a:pt x="267" y="874"/>
                  </a:lnTo>
                  <a:lnTo>
                    <a:pt x="264" y="874"/>
                  </a:lnTo>
                  <a:lnTo>
                    <a:pt x="262" y="876"/>
                  </a:lnTo>
                  <a:lnTo>
                    <a:pt x="259" y="874"/>
                  </a:lnTo>
                  <a:lnTo>
                    <a:pt x="257" y="874"/>
                  </a:lnTo>
                  <a:lnTo>
                    <a:pt x="254" y="874"/>
                  </a:lnTo>
                  <a:lnTo>
                    <a:pt x="252" y="874"/>
                  </a:lnTo>
                  <a:lnTo>
                    <a:pt x="251" y="876"/>
                  </a:lnTo>
                  <a:lnTo>
                    <a:pt x="251" y="877"/>
                  </a:lnTo>
                  <a:lnTo>
                    <a:pt x="251" y="879"/>
                  </a:lnTo>
                  <a:lnTo>
                    <a:pt x="249" y="881"/>
                  </a:lnTo>
                  <a:lnTo>
                    <a:pt x="251" y="881"/>
                  </a:lnTo>
                  <a:lnTo>
                    <a:pt x="251" y="882"/>
                  </a:lnTo>
                  <a:lnTo>
                    <a:pt x="251" y="886"/>
                  </a:lnTo>
                  <a:lnTo>
                    <a:pt x="249" y="887"/>
                  </a:lnTo>
                  <a:lnTo>
                    <a:pt x="249" y="889"/>
                  </a:lnTo>
                  <a:lnTo>
                    <a:pt x="248" y="892"/>
                  </a:lnTo>
                  <a:lnTo>
                    <a:pt x="246" y="895"/>
                  </a:lnTo>
                  <a:lnTo>
                    <a:pt x="244" y="897"/>
                  </a:lnTo>
                  <a:lnTo>
                    <a:pt x="243" y="899"/>
                  </a:lnTo>
                  <a:lnTo>
                    <a:pt x="243" y="899"/>
                  </a:lnTo>
                  <a:lnTo>
                    <a:pt x="243" y="900"/>
                  </a:lnTo>
                  <a:lnTo>
                    <a:pt x="243" y="918"/>
                  </a:lnTo>
                  <a:lnTo>
                    <a:pt x="223" y="918"/>
                  </a:lnTo>
                  <a:lnTo>
                    <a:pt x="220" y="920"/>
                  </a:lnTo>
                  <a:lnTo>
                    <a:pt x="216" y="922"/>
                  </a:lnTo>
                  <a:lnTo>
                    <a:pt x="213" y="923"/>
                  </a:lnTo>
                  <a:lnTo>
                    <a:pt x="212" y="925"/>
                  </a:lnTo>
                  <a:lnTo>
                    <a:pt x="210" y="927"/>
                  </a:lnTo>
                  <a:lnTo>
                    <a:pt x="210" y="928"/>
                  </a:lnTo>
                  <a:lnTo>
                    <a:pt x="208" y="930"/>
                  </a:lnTo>
                  <a:lnTo>
                    <a:pt x="208" y="933"/>
                  </a:lnTo>
                  <a:lnTo>
                    <a:pt x="210" y="936"/>
                  </a:lnTo>
                  <a:lnTo>
                    <a:pt x="210" y="940"/>
                  </a:lnTo>
                  <a:lnTo>
                    <a:pt x="212" y="941"/>
                  </a:lnTo>
                  <a:lnTo>
                    <a:pt x="212" y="943"/>
                  </a:lnTo>
                  <a:lnTo>
                    <a:pt x="213" y="945"/>
                  </a:lnTo>
                  <a:lnTo>
                    <a:pt x="215" y="946"/>
                  </a:lnTo>
                  <a:lnTo>
                    <a:pt x="216" y="948"/>
                  </a:lnTo>
                  <a:lnTo>
                    <a:pt x="218" y="948"/>
                  </a:lnTo>
                  <a:lnTo>
                    <a:pt x="220" y="949"/>
                  </a:lnTo>
                  <a:lnTo>
                    <a:pt x="221" y="949"/>
                  </a:lnTo>
                  <a:lnTo>
                    <a:pt x="223" y="951"/>
                  </a:lnTo>
                  <a:lnTo>
                    <a:pt x="225" y="953"/>
                  </a:lnTo>
                  <a:lnTo>
                    <a:pt x="225" y="953"/>
                  </a:lnTo>
                  <a:lnTo>
                    <a:pt x="225" y="954"/>
                  </a:lnTo>
                  <a:lnTo>
                    <a:pt x="226" y="956"/>
                  </a:lnTo>
                  <a:lnTo>
                    <a:pt x="228" y="958"/>
                  </a:lnTo>
                  <a:lnTo>
                    <a:pt x="231" y="958"/>
                  </a:lnTo>
                  <a:lnTo>
                    <a:pt x="233" y="958"/>
                  </a:lnTo>
                  <a:lnTo>
                    <a:pt x="236" y="958"/>
                  </a:lnTo>
                  <a:lnTo>
                    <a:pt x="238" y="958"/>
                  </a:lnTo>
                  <a:lnTo>
                    <a:pt x="241" y="958"/>
                  </a:lnTo>
                  <a:lnTo>
                    <a:pt x="241" y="964"/>
                  </a:lnTo>
                  <a:lnTo>
                    <a:pt x="239" y="966"/>
                  </a:lnTo>
                  <a:lnTo>
                    <a:pt x="239" y="966"/>
                  </a:lnTo>
                  <a:lnTo>
                    <a:pt x="239" y="967"/>
                  </a:lnTo>
                  <a:lnTo>
                    <a:pt x="238" y="967"/>
                  </a:lnTo>
                  <a:lnTo>
                    <a:pt x="236" y="967"/>
                  </a:lnTo>
                  <a:lnTo>
                    <a:pt x="234" y="969"/>
                  </a:lnTo>
                  <a:lnTo>
                    <a:pt x="233" y="969"/>
                  </a:lnTo>
                  <a:lnTo>
                    <a:pt x="231" y="971"/>
                  </a:lnTo>
                  <a:lnTo>
                    <a:pt x="230" y="971"/>
                  </a:lnTo>
                  <a:lnTo>
                    <a:pt x="228" y="974"/>
                  </a:lnTo>
                  <a:lnTo>
                    <a:pt x="226" y="977"/>
                  </a:lnTo>
                  <a:lnTo>
                    <a:pt x="225" y="982"/>
                  </a:lnTo>
                  <a:lnTo>
                    <a:pt x="223" y="985"/>
                  </a:lnTo>
                  <a:lnTo>
                    <a:pt x="221" y="990"/>
                  </a:lnTo>
                  <a:lnTo>
                    <a:pt x="220" y="992"/>
                  </a:lnTo>
                  <a:lnTo>
                    <a:pt x="218" y="994"/>
                  </a:lnTo>
                  <a:lnTo>
                    <a:pt x="215" y="994"/>
                  </a:lnTo>
                  <a:lnTo>
                    <a:pt x="212" y="994"/>
                  </a:lnTo>
                  <a:lnTo>
                    <a:pt x="210" y="994"/>
                  </a:lnTo>
                  <a:lnTo>
                    <a:pt x="208" y="995"/>
                  </a:lnTo>
                  <a:lnTo>
                    <a:pt x="208" y="997"/>
                  </a:lnTo>
                  <a:lnTo>
                    <a:pt x="207" y="999"/>
                  </a:lnTo>
                  <a:lnTo>
                    <a:pt x="207" y="1000"/>
                  </a:lnTo>
                  <a:lnTo>
                    <a:pt x="207" y="1003"/>
                  </a:lnTo>
                  <a:lnTo>
                    <a:pt x="207" y="1005"/>
                  </a:lnTo>
                  <a:lnTo>
                    <a:pt x="207" y="1007"/>
                  </a:lnTo>
                  <a:lnTo>
                    <a:pt x="207" y="1010"/>
                  </a:lnTo>
                  <a:lnTo>
                    <a:pt x="207" y="1013"/>
                  </a:lnTo>
                  <a:lnTo>
                    <a:pt x="190" y="1013"/>
                  </a:lnTo>
                  <a:lnTo>
                    <a:pt x="190" y="1017"/>
                  </a:lnTo>
                  <a:lnTo>
                    <a:pt x="190" y="1020"/>
                  </a:lnTo>
                  <a:lnTo>
                    <a:pt x="190" y="1030"/>
                  </a:lnTo>
                  <a:lnTo>
                    <a:pt x="190" y="1031"/>
                  </a:lnTo>
                  <a:lnTo>
                    <a:pt x="192" y="1033"/>
                  </a:lnTo>
                  <a:lnTo>
                    <a:pt x="192" y="1036"/>
                  </a:lnTo>
                  <a:lnTo>
                    <a:pt x="192" y="1038"/>
                  </a:lnTo>
                  <a:lnTo>
                    <a:pt x="190" y="1039"/>
                  </a:lnTo>
                  <a:lnTo>
                    <a:pt x="190" y="1041"/>
                  </a:lnTo>
                  <a:lnTo>
                    <a:pt x="190" y="1043"/>
                  </a:lnTo>
                  <a:lnTo>
                    <a:pt x="192" y="1043"/>
                  </a:lnTo>
                  <a:lnTo>
                    <a:pt x="194" y="1044"/>
                  </a:lnTo>
                  <a:lnTo>
                    <a:pt x="194" y="1044"/>
                  </a:lnTo>
                  <a:lnTo>
                    <a:pt x="195" y="1046"/>
                  </a:lnTo>
                  <a:lnTo>
                    <a:pt x="195" y="1048"/>
                  </a:lnTo>
                  <a:lnTo>
                    <a:pt x="197" y="1049"/>
                  </a:lnTo>
                  <a:lnTo>
                    <a:pt x="197" y="1051"/>
                  </a:lnTo>
                  <a:lnTo>
                    <a:pt x="197" y="1054"/>
                  </a:lnTo>
                  <a:lnTo>
                    <a:pt x="197" y="1057"/>
                  </a:lnTo>
                  <a:lnTo>
                    <a:pt x="197" y="1059"/>
                  </a:lnTo>
                  <a:lnTo>
                    <a:pt x="198" y="1061"/>
                  </a:lnTo>
                  <a:lnTo>
                    <a:pt x="198" y="1067"/>
                  </a:lnTo>
                  <a:lnTo>
                    <a:pt x="198" y="1069"/>
                  </a:lnTo>
                  <a:lnTo>
                    <a:pt x="200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3" y="1072"/>
                  </a:lnTo>
                  <a:lnTo>
                    <a:pt x="203" y="1074"/>
                  </a:lnTo>
                  <a:lnTo>
                    <a:pt x="203" y="1075"/>
                  </a:lnTo>
                  <a:lnTo>
                    <a:pt x="203" y="1079"/>
                  </a:lnTo>
                  <a:lnTo>
                    <a:pt x="203" y="1082"/>
                  </a:lnTo>
                  <a:lnTo>
                    <a:pt x="205" y="1085"/>
                  </a:lnTo>
                  <a:lnTo>
                    <a:pt x="205" y="1087"/>
                  </a:lnTo>
                  <a:lnTo>
                    <a:pt x="205" y="1089"/>
                  </a:lnTo>
                  <a:lnTo>
                    <a:pt x="207" y="1090"/>
                  </a:lnTo>
                  <a:lnTo>
                    <a:pt x="208" y="1092"/>
                  </a:lnTo>
                  <a:lnTo>
                    <a:pt x="210" y="1092"/>
                  </a:lnTo>
                  <a:lnTo>
                    <a:pt x="212" y="1092"/>
                  </a:lnTo>
                  <a:lnTo>
                    <a:pt x="215" y="1092"/>
                  </a:lnTo>
                  <a:lnTo>
                    <a:pt x="218" y="1092"/>
                  </a:lnTo>
                  <a:lnTo>
                    <a:pt x="218" y="1098"/>
                  </a:lnTo>
                  <a:lnTo>
                    <a:pt x="220" y="1098"/>
                  </a:lnTo>
                  <a:lnTo>
                    <a:pt x="221" y="1100"/>
                  </a:lnTo>
                  <a:lnTo>
                    <a:pt x="225" y="1100"/>
                  </a:lnTo>
                  <a:lnTo>
                    <a:pt x="228" y="1100"/>
                  </a:lnTo>
                  <a:lnTo>
                    <a:pt x="230" y="1100"/>
                  </a:lnTo>
                  <a:lnTo>
                    <a:pt x="231" y="1100"/>
                  </a:lnTo>
                  <a:lnTo>
                    <a:pt x="233" y="1100"/>
                  </a:lnTo>
                  <a:lnTo>
                    <a:pt x="234" y="1100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41" y="1103"/>
                  </a:lnTo>
                  <a:lnTo>
                    <a:pt x="243" y="1103"/>
                  </a:lnTo>
                  <a:lnTo>
                    <a:pt x="244" y="1103"/>
                  </a:lnTo>
                  <a:lnTo>
                    <a:pt x="246" y="1105"/>
                  </a:lnTo>
                  <a:lnTo>
                    <a:pt x="246" y="1107"/>
                  </a:lnTo>
                  <a:lnTo>
                    <a:pt x="246" y="1110"/>
                  </a:lnTo>
                  <a:lnTo>
                    <a:pt x="243" y="1110"/>
                  </a:lnTo>
                  <a:lnTo>
                    <a:pt x="239" y="1110"/>
                  </a:lnTo>
                  <a:lnTo>
                    <a:pt x="238" y="1110"/>
                  </a:lnTo>
                  <a:lnTo>
                    <a:pt x="236" y="1108"/>
                  </a:lnTo>
                  <a:lnTo>
                    <a:pt x="234" y="1110"/>
                  </a:lnTo>
                  <a:lnTo>
                    <a:pt x="233" y="1110"/>
                  </a:lnTo>
                  <a:lnTo>
                    <a:pt x="231" y="1111"/>
                  </a:lnTo>
                  <a:lnTo>
                    <a:pt x="231" y="1113"/>
                  </a:lnTo>
                  <a:lnTo>
                    <a:pt x="231" y="1115"/>
                  </a:lnTo>
                  <a:lnTo>
                    <a:pt x="231" y="1115"/>
                  </a:lnTo>
                  <a:lnTo>
                    <a:pt x="230" y="1116"/>
                  </a:lnTo>
                  <a:lnTo>
                    <a:pt x="230" y="1116"/>
                  </a:lnTo>
                  <a:lnTo>
                    <a:pt x="228" y="1118"/>
                  </a:lnTo>
                  <a:lnTo>
                    <a:pt x="226" y="1116"/>
                  </a:lnTo>
                  <a:lnTo>
                    <a:pt x="226" y="1116"/>
                  </a:lnTo>
                  <a:lnTo>
                    <a:pt x="225" y="1116"/>
                  </a:lnTo>
                  <a:lnTo>
                    <a:pt x="200" y="1116"/>
                  </a:lnTo>
                  <a:lnTo>
                    <a:pt x="197" y="1116"/>
                  </a:lnTo>
                  <a:lnTo>
                    <a:pt x="195" y="1115"/>
                  </a:lnTo>
                  <a:lnTo>
                    <a:pt x="195" y="1115"/>
                  </a:lnTo>
                  <a:lnTo>
                    <a:pt x="194" y="1113"/>
                  </a:lnTo>
                  <a:lnTo>
                    <a:pt x="192" y="1113"/>
                  </a:lnTo>
                  <a:lnTo>
                    <a:pt x="189" y="1113"/>
                  </a:lnTo>
                  <a:lnTo>
                    <a:pt x="185" y="1113"/>
                  </a:lnTo>
                  <a:lnTo>
                    <a:pt x="184" y="1113"/>
                  </a:lnTo>
                  <a:lnTo>
                    <a:pt x="182" y="1111"/>
                  </a:lnTo>
                  <a:lnTo>
                    <a:pt x="180" y="1110"/>
                  </a:lnTo>
                  <a:lnTo>
                    <a:pt x="177" y="1110"/>
                  </a:lnTo>
                  <a:lnTo>
                    <a:pt x="174" y="1108"/>
                  </a:lnTo>
                  <a:lnTo>
                    <a:pt x="172" y="1108"/>
                  </a:lnTo>
                  <a:lnTo>
                    <a:pt x="171" y="1107"/>
                  </a:lnTo>
                  <a:lnTo>
                    <a:pt x="167" y="1108"/>
                  </a:lnTo>
                  <a:lnTo>
                    <a:pt x="164" y="1107"/>
                  </a:lnTo>
                  <a:lnTo>
                    <a:pt x="162" y="1107"/>
                  </a:lnTo>
                  <a:lnTo>
                    <a:pt x="161" y="1103"/>
                  </a:lnTo>
                  <a:lnTo>
                    <a:pt x="159" y="1102"/>
                  </a:lnTo>
                  <a:lnTo>
                    <a:pt x="159" y="1100"/>
                  </a:lnTo>
                  <a:lnTo>
                    <a:pt x="159" y="1100"/>
                  </a:lnTo>
                  <a:lnTo>
                    <a:pt x="159" y="1098"/>
                  </a:lnTo>
                  <a:lnTo>
                    <a:pt x="158" y="1098"/>
                  </a:lnTo>
                  <a:lnTo>
                    <a:pt x="156" y="1098"/>
                  </a:lnTo>
                  <a:lnTo>
                    <a:pt x="154" y="1098"/>
                  </a:lnTo>
                  <a:lnTo>
                    <a:pt x="153" y="1098"/>
                  </a:lnTo>
                  <a:lnTo>
                    <a:pt x="149" y="1097"/>
                  </a:lnTo>
                  <a:lnTo>
                    <a:pt x="146" y="1097"/>
                  </a:lnTo>
                  <a:lnTo>
                    <a:pt x="146" y="1092"/>
                  </a:lnTo>
                  <a:lnTo>
                    <a:pt x="146" y="1090"/>
                  </a:lnTo>
                  <a:lnTo>
                    <a:pt x="146" y="1089"/>
                  </a:lnTo>
                  <a:lnTo>
                    <a:pt x="144" y="1089"/>
                  </a:lnTo>
                  <a:lnTo>
                    <a:pt x="144" y="1087"/>
                  </a:lnTo>
                  <a:lnTo>
                    <a:pt x="143" y="1087"/>
                  </a:lnTo>
                  <a:lnTo>
                    <a:pt x="141" y="1087"/>
                  </a:lnTo>
                  <a:lnTo>
                    <a:pt x="140" y="1085"/>
                  </a:lnTo>
                  <a:lnTo>
                    <a:pt x="140" y="1085"/>
                  </a:lnTo>
                  <a:lnTo>
                    <a:pt x="138" y="1084"/>
                  </a:lnTo>
                  <a:lnTo>
                    <a:pt x="138" y="1082"/>
                  </a:lnTo>
                  <a:lnTo>
                    <a:pt x="138" y="1080"/>
                  </a:lnTo>
                  <a:lnTo>
                    <a:pt x="138" y="1079"/>
                  </a:lnTo>
                  <a:lnTo>
                    <a:pt x="136" y="1077"/>
                  </a:lnTo>
                  <a:lnTo>
                    <a:pt x="135" y="1077"/>
                  </a:lnTo>
                  <a:lnTo>
                    <a:pt x="131" y="1075"/>
                  </a:lnTo>
                  <a:lnTo>
                    <a:pt x="128" y="1074"/>
                  </a:lnTo>
                  <a:lnTo>
                    <a:pt x="125" y="1072"/>
                  </a:lnTo>
                  <a:lnTo>
                    <a:pt x="123" y="1072"/>
                  </a:lnTo>
                  <a:lnTo>
                    <a:pt x="122" y="1071"/>
                  </a:lnTo>
                  <a:lnTo>
                    <a:pt x="122" y="1069"/>
                  </a:lnTo>
                  <a:lnTo>
                    <a:pt x="123" y="1067"/>
                  </a:lnTo>
                  <a:lnTo>
                    <a:pt x="122" y="1066"/>
                  </a:lnTo>
                  <a:lnTo>
                    <a:pt x="122" y="1064"/>
                  </a:lnTo>
                  <a:lnTo>
                    <a:pt x="122" y="1062"/>
                  </a:lnTo>
                  <a:lnTo>
                    <a:pt x="120" y="1062"/>
                  </a:lnTo>
                  <a:lnTo>
                    <a:pt x="118" y="1061"/>
                  </a:lnTo>
                  <a:lnTo>
                    <a:pt x="117" y="1057"/>
                  </a:lnTo>
                  <a:lnTo>
                    <a:pt x="120" y="1056"/>
                  </a:lnTo>
                  <a:lnTo>
                    <a:pt x="120" y="1054"/>
                  </a:lnTo>
                  <a:lnTo>
                    <a:pt x="120" y="1054"/>
                  </a:lnTo>
                  <a:lnTo>
                    <a:pt x="120" y="1053"/>
                  </a:lnTo>
                  <a:lnTo>
                    <a:pt x="118" y="1053"/>
                  </a:lnTo>
                  <a:lnTo>
                    <a:pt x="117" y="1053"/>
                  </a:lnTo>
                  <a:lnTo>
                    <a:pt x="115" y="1053"/>
                  </a:lnTo>
                  <a:lnTo>
                    <a:pt x="113" y="1053"/>
                  </a:lnTo>
                  <a:lnTo>
                    <a:pt x="112" y="1051"/>
                  </a:lnTo>
                  <a:lnTo>
                    <a:pt x="108" y="1049"/>
                  </a:lnTo>
                  <a:lnTo>
                    <a:pt x="107" y="1048"/>
                  </a:lnTo>
                  <a:lnTo>
                    <a:pt x="110" y="1046"/>
                  </a:lnTo>
                  <a:lnTo>
                    <a:pt x="113" y="1044"/>
                  </a:lnTo>
                  <a:lnTo>
                    <a:pt x="115" y="1043"/>
                  </a:lnTo>
                  <a:lnTo>
                    <a:pt x="115" y="1041"/>
                  </a:lnTo>
                  <a:lnTo>
                    <a:pt x="115" y="1041"/>
                  </a:lnTo>
                  <a:lnTo>
                    <a:pt x="113" y="1039"/>
                  </a:lnTo>
                  <a:lnTo>
                    <a:pt x="112" y="1039"/>
                  </a:lnTo>
                  <a:lnTo>
                    <a:pt x="105" y="1039"/>
                  </a:lnTo>
                  <a:lnTo>
                    <a:pt x="104" y="1039"/>
                  </a:lnTo>
                  <a:lnTo>
                    <a:pt x="102" y="1041"/>
                  </a:lnTo>
                  <a:lnTo>
                    <a:pt x="100" y="1036"/>
                  </a:lnTo>
                  <a:lnTo>
                    <a:pt x="107" y="1033"/>
                  </a:lnTo>
                  <a:lnTo>
                    <a:pt x="107" y="1033"/>
                  </a:lnTo>
                  <a:lnTo>
                    <a:pt x="107" y="1031"/>
                  </a:lnTo>
                  <a:lnTo>
                    <a:pt x="107" y="1030"/>
                  </a:lnTo>
                  <a:lnTo>
                    <a:pt x="105" y="1030"/>
                  </a:lnTo>
                  <a:lnTo>
                    <a:pt x="104" y="1028"/>
                  </a:lnTo>
                  <a:lnTo>
                    <a:pt x="102" y="1028"/>
                  </a:lnTo>
                  <a:lnTo>
                    <a:pt x="100" y="1026"/>
                  </a:lnTo>
                  <a:lnTo>
                    <a:pt x="100" y="1023"/>
                  </a:lnTo>
                  <a:lnTo>
                    <a:pt x="100" y="1023"/>
                  </a:lnTo>
                  <a:lnTo>
                    <a:pt x="102" y="1023"/>
                  </a:lnTo>
                  <a:lnTo>
                    <a:pt x="102" y="1023"/>
                  </a:lnTo>
                  <a:lnTo>
                    <a:pt x="104" y="1023"/>
                  </a:lnTo>
                  <a:lnTo>
                    <a:pt x="102" y="1020"/>
                  </a:lnTo>
                  <a:lnTo>
                    <a:pt x="102" y="1018"/>
                  </a:lnTo>
                  <a:lnTo>
                    <a:pt x="100" y="1017"/>
                  </a:lnTo>
                  <a:lnTo>
                    <a:pt x="99" y="1015"/>
                  </a:lnTo>
                  <a:lnTo>
                    <a:pt x="97" y="1013"/>
                  </a:lnTo>
                  <a:lnTo>
                    <a:pt x="95" y="1012"/>
                  </a:lnTo>
                  <a:lnTo>
                    <a:pt x="95" y="1010"/>
                  </a:lnTo>
                  <a:lnTo>
                    <a:pt x="95" y="1008"/>
                  </a:lnTo>
                  <a:lnTo>
                    <a:pt x="97" y="1007"/>
                  </a:lnTo>
                  <a:lnTo>
                    <a:pt x="97" y="1007"/>
                  </a:lnTo>
                  <a:lnTo>
                    <a:pt x="99" y="1005"/>
                  </a:lnTo>
                  <a:lnTo>
                    <a:pt x="99" y="1003"/>
                  </a:lnTo>
                  <a:lnTo>
                    <a:pt x="99" y="1003"/>
                  </a:lnTo>
                  <a:lnTo>
                    <a:pt x="99" y="1000"/>
                  </a:lnTo>
                  <a:lnTo>
                    <a:pt x="97" y="999"/>
                  </a:lnTo>
                  <a:lnTo>
                    <a:pt x="95" y="997"/>
                  </a:lnTo>
                  <a:lnTo>
                    <a:pt x="94" y="997"/>
                  </a:lnTo>
                  <a:lnTo>
                    <a:pt x="94" y="997"/>
                  </a:lnTo>
                  <a:lnTo>
                    <a:pt x="94" y="995"/>
                  </a:lnTo>
                  <a:lnTo>
                    <a:pt x="94" y="994"/>
                  </a:lnTo>
                  <a:lnTo>
                    <a:pt x="94" y="992"/>
                  </a:lnTo>
                  <a:lnTo>
                    <a:pt x="94" y="990"/>
                  </a:lnTo>
                  <a:lnTo>
                    <a:pt x="92" y="989"/>
                  </a:lnTo>
                  <a:lnTo>
                    <a:pt x="92" y="987"/>
                  </a:lnTo>
                  <a:lnTo>
                    <a:pt x="92" y="985"/>
                  </a:lnTo>
                  <a:lnTo>
                    <a:pt x="92" y="984"/>
                  </a:lnTo>
                  <a:lnTo>
                    <a:pt x="94" y="982"/>
                  </a:lnTo>
                  <a:lnTo>
                    <a:pt x="95" y="982"/>
                  </a:lnTo>
                  <a:lnTo>
                    <a:pt x="95" y="981"/>
                  </a:lnTo>
                  <a:lnTo>
                    <a:pt x="97" y="981"/>
                  </a:lnTo>
                  <a:lnTo>
                    <a:pt x="99" y="981"/>
                  </a:lnTo>
                  <a:lnTo>
                    <a:pt x="102" y="981"/>
                  </a:lnTo>
                  <a:lnTo>
                    <a:pt x="105" y="981"/>
                  </a:lnTo>
                  <a:lnTo>
                    <a:pt x="107" y="979"/>
                  </a:lnTo>
                  <a:lnTo>
                    <a:pt x="110" y="977"/>
                  </a:lnTo>
                  <a:lnTo>
                    <a:pt x="113" y="977"/>
                  </a:lnTo>
                  <a:lnTo>
                    <a:pt x="117" y="977"/>
                  </a:lnTo>
                  <a:lnTo>
                    <a:pt x="120" y="977"/>
                  </a:lnTo>
                  <a:lnTo>
                    <a:pt x="120" y="976"/>
                  </a:lnTo>
                  <a:lnTo>
                    <a:pt x="120" y="974"/>
                  </a:lnTo>
                  <a:lnTo>
                    <a:pt x="122" y="972"/>
                  </a:lnTo>
                  <a:lnTo>
                    <a:pt x="122" y="971"/>
                  </a:lnTo>
                  <a:lnTo>
                    <a:pt x="118" y="969"/>
                  </a:lnTo>
                  <a:lnTo>
                    <a:pt x="115" y="967"/>
                  </a:lnTo>
                  <a:lnTo>
                    <a:pt x="112" y="967"/>
                  </a:lnTo>
                  <a:lnTo>
                    <a:pt x="107" y="967"/>
                  </a:lnTo>
                  <a:lnTo>
                    <a:pt x="107" y="966"/>
                  </a:lnTo>
                  <a:lnTo>
                    <a:pt x="107" y="964"/>
                  </a:lnTo>
                  <a:lnTo>
                    <a:pt x="107" y="963"/>
                  </a:lnTo>
                  <a:lnTo>
                    <a:pt x="105" y="963"/>
                  </a:lnTo>
                  <a:lnTo>
                    <a:pt x="105" y="961"/>
                  </a:lnTo>
                  <a:lnTo>
                    <a:pt x="105" y="959"/>
                  </a:lnTo>
                  <a:lnTo>
                    <a:pt x="107" y="959"/>
                  </a:lnTo>
                  <a:lnTo>
                    <a:pt x="108" y="958"/>
                  </a:lnTo>
                  <a:lnTo>
                    <a:pt x="108" y="956"/>
                  </a:lnTo>
                  <a:lnTo>
                    <a:pt x="108" y="954"/>
                  </a:lnTo>
                  <a:lnTo>
                    <a:pt x="108" y="954"/>
                  </a:lnTo>
                  <a:lnTo>
                    <a:pt x="108" y="953"/>
                  </a:lnTo>
                  <a:lnTo>
                    <a:pt x="107" y="951"/>
                  </a:lnTo>
                  <a:lnTo>
                    <a:pt x="105" y="951"/>
                  </a:lnTo>
                  <a:lnTo>
                    <a:pt x="104" y="951"/>
                  </a:lnTo>
                  <a:lnTo>
                    <a:pt x="102" y="951"/>
                  </a:lnTo>
                  <a:lnTo>
                    <a:pt x="100" y="951"/>
                  </a:lnTo>
                  <a:lnTo>
                    <a:pt x="99" y="951"/>
                  </a:lnTo>
                  <a:lnTo>
                    <a:pt x="97" y="951"/>
                  </a:lnTo>
                  <a:lnTo>
                    <a:pt x="94" y="951"/>
                  </a:lnTo>
                  <a:lnTo>
                    <a:pt x="90" y="948"/>
                  </a:lnTo>
                  <a:lnTo>
                    <a:pt x="90" y="945"/>
                  </a:lnTo>
                  <a:lnTo>
                    <a:pt x="90" y="943"/>
                  </a:lnTo>
                  <a:lnTo>
                    <a:pt x="92" y="943"/>
                  </a:lnTo>
                  <a:lnTo>
                    <a:pt x="94" y="941"/>
                  </a:lnTo>
                  <a:lnTo>
                    <a:pt x="94" y="940"/>
                  </a:lnTo>
                  <a:lnTo>
                    <a:pt x="95" y="940"/>
                  </a:lnTo>
                  <a:lnTo>
                    <a:pt x="99" y="938"/>
                  </a:lnTo>
                  <a:lnTo>
                    <a:pt x="102" y="938"/>
                  </a:lnTo>
                  <a:lnTo>
                    <a:pt x="102" y="928"/>
                  </a:lnTo>
                  <a:lnTo>
                    <a:pt x="102" y="928"/>
                  </a:lnTo>
                  <a:lnTo>
                    <a:pt x="104" y="927"/>
                  </a:lnTo>
                  <a:lnTo>
                    <a:pt x="105" y="927"/>
                  </a:lnTo>
                  <a:lnTo>
                    <a:pt x="107" y="927"/>
                  </a:lnTo>
                  <a:lnTo>
                    <a:pt x="107" y="928"/>
                  </a:lnTo>
                  <a:lnTo>
                    <a:pt x="108" y="930"/>
                  </a:lnTo>
                  <a:lnTo>
                    <a:pt x="108" y="931"/>
                  </a:lnTo>
                  <a:lnTo>
                    <a:pt x="108" y="933"/>
                  </a:lnTo>
                  <a:lnTo>
                    <a:pt x="108" y="935"/>
                  </a:lnTo>
                  <a:lnTo>
                    <a:pt x="110" y="936"/>
                  </a:lnTo>
                  <a:lnTo>
                    <a:pt x="112" y="936"/>
                  </a:lnTo>
                  <a:lnTo>
                    <a:pt x="113" y="936"/>
                  </a:lnTo>
                  <a:lnTo>
                    <a:pt x="115" y="938"/>
                  </a:lnTo>
                  <a:lnTo>
                    <a:pt x="117" y="940"/>
                  </a:lnTo>
                  <a:lnTo>
                    <a:pt x="117" y="936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0"/>
                  </a:lnTo>
                  <a:lnTo>
                    <a:pt x="117" y="928"/>
                  </a:lnTo>
                  <a:lnTo>
                    <a:pt x="117" y="927"/>
                  </a:lnTo>
                  <a:lnTo>
                    <a:pt x="115" y="923"/>
                  </a:lnTo>
                  <a:lnTo>
                    <a:pt x="113" y="922"/>
                  </a:lnTo>
                  <a:lnTo>
                    <a:pt x="112" y="922"/>
                  </a:lnTo>
                  <a:lnTo>
                    <a:pt x="110" y="920"/>
                  </a:lnTo>
                  <a:lnTo>
                    <a:pt x="110" y="918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7" y="907"/>
                  </a:lnTo>
                  <a:lnTo>
                    <a:pt x="108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5"/>
                  </a:lnTo>
                  <a:lnTo>
                    <a:pt x="112" y="909"/>
                  </a:lnTo>
                  <a:lnTo>
                    <a:pt x="112" y="912"/>
                  </a:lnTo>
                  <a:lnTo>
                    <a:pt x="112" y="915"/>
                  </a:lnTo>
                  <a:lnTo>
                    <a:pt x="112" y="917"/>
                  </a:lnTo>
                  <a:lnTo>
                    <a:pt x="112" y="918"/>
                  </a:lnTo>
                  <a:lnTo>
                    <a:pt x="113" y="918"/>
                  </a:lnTo>
                  <a:lnTo>
                    <a:pt x="115" y="918"/>
                  </a:lnTo>
                  <a:lnTo>
                    <a:pt x="115" y="920"/>
                  </a:lnTo>
                  <a:lnTo>
                    <a:pt x="117" y="922"/>
                  </a:lnTo>
                  <a:lnTo>
                    <a:pt x="118" y="922"/>
                  </a:lnTo>
                  <a:lnTo>
                    <a:pt x="122" y="925"/>
                  </a:lnTo>
                  <a:lnTo>
                    <a:pt x="122" y="923"/>
                  </a:lnTo>
                  <a:lnTo>
                    <a:pt x="123" y="922"/>
                  </a:lnTo>
                  <a:lnTo>
                    <a:pt x="123" y="917"/>
                  </a:lnTo>
                  <a:lnTo>
                    <a:pt x="123" y="912"/>
                  </a:lnTo>
                  <a:lnTo>
                    <a:pt x="122" y="909"/>
                  </a:lnTo>
                  <a:lnTo>
                    <a:pt x="122" y="905"/>
                  </a:lnTo>
                  <a:lnTo>
                    <a:pt x="122" y="902"/>
                  </a:lnTo>
                  <a:lnTo>
                    <a:pt x="122" y="899"/>
                  </a:lnTo>
                  <a:lnTo>
                    <a:pt x="122" y="897"/>
                  </a:lnTo>
                  <a:lnTo>
                    <a:pt x="123" y="895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6" y="892"/>
                  </a:lnTo>
                  <a:lnTo>
                    <a:pt x="128" y="890"/>
                  </a:lnTo>
                  <a:lnTo>
                    <a:pt x="128" y="874"/>
                  </a:lnTo>
                  <a:lnTo>
                    <a:pt x="130" y="872"/>
                  </a:lnTo>
                  <a:lnTo>
                    <a:pt x="130" y="871"/>
                  </a:lnTo>
                  <a:lnTo>
                    <a:pt x="131" y="869"/>
                  </a:lnTo>
                  <a:lnTo>
                    <a:pt x="133" y="869"/>
                  </a:lnTo>
                  <a:lnTo>
                    <a:pt x="135" y="868"/>
                  </a:lnTo>
                  <a:lnTo>
                    <a:pt x="136" y="866"/>
                  </a:lnTo>
                  <a:lnTo>
                    <a:pt x="136" y="856"/>
                  </a:lnTo>
                  <a:lnTo>
                    <a:pt x="125" y="856"/>
                  </a:lnTo>
                  <a:lnTo>
                    <a:pt x="122" y="884"/>
                  </a:lnTo>
                  <a:lnTo>
                    <a:pt x="112" y="884"/>
                  </a:lnTo>
                  <a:lnTo>
                    <a:pt x="110" y="884"/>
                  </a:lnTo>
                  <a:lnTo>
                    <a:pt x="110" y="884"/>
                  </a:lnTo>
                  <a:lnTo>
                    <a:pt x="108" y="882"/>
                  </a:lnTo>
                  <a:lnTo>
                    <a:pt x="107" y="882"/>
                  </a:lnTo>
                  <a:lnTo>
                    <a:pt x="105" y="881"/>
                  </a:lnTo>
                  <a:lnTo>
                    <a:pt x="104" y="879"/>
                  </a:lnTo>
                  <a:lnTo>
                    <a:pt x="104" y="876"/>
                  </a:lnTo>
                  <a:lnTo>
                    <a:pt x="104" y="874"/>
                  </a:lnTo>
                  <a:lnTo>
                    <a:pt x="105" y="871"/>
                  </a:lnTo>
                  <a:lnTo>
                    <a:pt x="105" y="869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7" y="866"/>
                  </a:lnTo>
                  <a:lnTo>
                    <a:pt x="107" y="864"/>
                  </a:lnTo>
                  <a:lnTo>
                    <a:pt x="108" y="863"/>
                  </a:lnTo>
                  <a:lnTo>
                    <a:pt x="108" y="861"/>
                  </a:lnTo>
                  <a:lnTo>
                    <a:pt x="108" y="859"/>
                  </a:lnTo>
                  <a:lnTo>
                    <a:pt x="108" y="859"/>
                  </a:lnTo>
                  <a:lnTo>
                    <a:pt x="110" y="858"/>
                  </a:lnTo>
                  <a:lnTo>
                    <a:pt x="112" y="856"/>
                  </a:lnTo>
                  <a:lnTo>
                    <a:pt x="115" y="856"/>
                  </a:lnTo>
                  <a:lnTo>
                    <a:pt x="118" y="856"/>
                  </a:lnTo>
                  <a:lnTo>
                    <a:pt x="118" y="854"/>
                  </a:lnTo>
                  <a:lnTo>
                    <a:pt x="120" y="853"/>
                  </a:lnTo>
                  <a:lnTo>
                    <a:pt x="118" y="850"/>
                  </a:lnTo>
                  <a:lnTo>
                    <a:pt x="118" y="848"/>
                  </a:lnTo>
                  <a:lnTo>
                    <a:pt x="117" y="846"/>
                  </a:lnTo>
                  <a:lnTo>
                    <a:pt x="115" y="843"/>
                  </a:lnTo>
                  <a:lnTo>
                    <a:pt x="113" y="841"/>
                  </a:lnTo>
                  <a:lnTo>
                    <a:pt x="112" y="840"/>
                  </a:lnTo>
                  <a:lnTo>
                    <a:pt x="112" y="836"/>
                  </a:lnTo>
                  <a:lnTo>
                    <a:pt x="112" y="833"/>
                  </a:lnTo>
                  <a:lnTo>
                    <a:pt x="113" y="830"/>
                  </a:lnTo>
                  <a:lnTo>
                    <a:pt x="113" y="830"/>
                  </a:lnTo>
                  <a:lnTo>
                    <a:pt x="115" y="828"/>
                  </a:lnTo>
                  <a:lnTo>
                    <a:pt x="117" y="828"/>
                  </a:lnTo>
                  <a:lnTo>
                    <a:pt x="117" y="827"/>
                  </a:lnTo>
                  <a:lnTo>
                    <a:pt x="118" y="825"/>
                  </a:lnTo>
                  <a:lnTo>
                    <a:pt x="120" y="820"/>
                  </a:lnTo>
                  <a:lnTo>
                    <a:pt x="122" y="817"/>
                  </a:lnTo>
                  <a:lnTo>
                    <a:pt x="122" y="812"/>
                  </a:lnTo>
                  <a:lnTo>
                    <a:pt x="122" y="809"/>
                  </a:lnTo>
                  <a:lnTo>
                    <a:pt x="122" y="805"/>
                  </a:lnTo>
                  <a:lnTo>
                    <a:pt x="120" y="804"/>
                  </a:lnTo>
                  <a:lnTo>
                    <a:pt x="120" y="802"/>
                  </a:lnTo>
                  <a:lnTo>
                    <a:pt x="120" y="799"/>
                  </a:lnTo>
                  <a:lnTo>
                    <a:pt x="120" y="796"/>
                  </a:lnTo>
                  <a:lnTo>
                    <a:pt x="118" y="792"/>
                  </a:lnTo>
                  <a:lnTo>
                    <a:pt x="118" y="791"/>
                  </a:lnTo>
                  <a:lnTo>
                    <a:pt x="118" y="789"/>
                  </a:lnTo>
                  <a:lnTo>
                    <a:pt x="117" y="789"/>
                  </a:lnTo>
                  <a:lnTo>
                    <a:pt x="115" y="787"/>
                  </a:lnTo>
                  <a:lnTo>
                    <a:pt x="115" y="786"/>
                  </a:lnTo>
                  <a:lnTo>
                    <a:pt x="115" y="784"/>
                  </a:lnTo>
                  <a:lnTo>
                    <a:pt x="115" y="782"/>
                  </a:lnTo>
                  <a:lnTo>
                    <a:pt x="117" y="781"/>
                  </a:lnTo>
                  <a:lnTo>
                    <a:pt x="117" y="779"/>
                  </a:lnTo>
                  <a:lnTo>
                    <a:pt x="118" y="779"/>
                  </a:lnTo>
                  <a:lnTo>
                    <a:pt x="120" y="778"/>
                  </a:lnTo>
                  <a:lnTo>
                    <a:pt x="123" y="776"/>
                  </a:lnTo>
                  <a:lnTo>
                    <a:pt x="125" y="774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6" y="768"/>
                  </a:lnTo>
                  <a:lnTo>
                    <a:pt x="128" y="766"/>
                  </a:lnTo>
                  <a:lnTo>
                    <a:pt x="130" y="763"/>
                  </a:lnTo>
                  <a:lnTo>
                    <a:pt x="131" y="761"/>
                  </a:lnTo>
                  <a:lnTo>
                    <a:pt x="133" y="760"/>
                  </a:lnTo>
                  <a:lnTo>
                    <a:pt x="133" y="758"/>
                  </a:lnTo>
                  <a:lnTo>
                    <a:pt x="131" y="755"/>
                  </a:lnTo>
                  <a:lnTo>
                    <a:pt x="133" y="753"/>
                  </a:lnTo>
                  <a:lnTo>
                    <a:pt x="133" y="750"/>
                  </a:lnTo>
                  <a:lnTo>
                    <a:pt x="133" y="748"/>
                  </a:lnTo>
                  <a:lnTo>
                    <a:pt x="131" y="746"/>
                  </a:lnTo>
                  <a:lnTo>
                    <a:pt x="131" y="740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5" y="738"/>
                  </a:lnTo>
                  <a:lnTo>
                    <a:pt x="136" y="737"/>
                  </a:lnTo>
                  <a:lnTo>
                    <a:pt x="138" y="735"/>
                  </a:lnTo>
                  <a:lnTo>
                    <a:pt x="140" y="733"/>
                  </a:lnTo>
                  <a:lnTo>
                    <a:pt x="140" y="732"/>
                  </a:lnTo>
                  <a:lnTo>
                    <a:pt x="141" y="730"/>
                  </a:lnTo>
                  <a:lnTo>
                    <a:pt x="141" y="728"/>
                  </a:lnTo>
                  <a:lnTo>
                    <a:pt x="141" y="724"/>
                  </a:lnTo>
                  <a:lnTo>
                    <a:pt x="143" y="724"/>
                  </a:lnTo>
                  <a:lnTo>
                    <a:pt x="143" y="722"/>
                  </a:lnTo>
                  <a:lnTo>
                    <a:pt x="144" y="720"/>
                  </a:lnTo>
                  <a:lnTo>
                    <a:pt x="144" y="719"/>
                  </a:lnTo>
                  <a:lnTo>
                    <a:pt x="146" y="719"/>
                  </a:lnTo>
                  <a:lnTo>
                    <a:pt x="146" y="714"/>
                  </a:lnTo>
                  <a:lnTo>
                    <a:pt x="148" y="710"/>
                  </a:lnTo>
                  <a:lnTo>
                    <a:pt x="148" y="707"/>
                  </a:lnTo>
                  <a:lnTo>
                    <a:pt x="148" y="704"/>
                  </a:lnTo>
                  <a:lnTo>
                    <a:pt x="148" y="701"/>
                  </a:lnTo>
                  <a:lnTo>
                    <a:pt x="148" y="699"/>
                  </a:lnTo>
                  <a:lnTo>
                    <a:pt x="148" y="697"/>
                  </a:lnTo>
                  <a:lnTo>
                    <a:pt x="149" y="694"/>
                  </a:lnTo>
                  <a:lnTo>
                    <a:pt x="151" y="691"/>
                  </a:lnTo>
                  <a:lnTo>
                    <a:pt x="151" y="686"/>
                  </a:lnTo>
                  <a:lnTo>
                    <a:pt x="151" y="681"/>
                  </a:lnTo>
                  <a:lnTo>
                    <a:pt x="149" y="678"/>
                  </a:lnTo>
                  <a:lnTo>
                    <a:pt x="146" y="673"/>
                  </a:lnTo>
                  <a:lnTo>
                    <a:pt x="146" y="671"/>
                  </a:lnTo>
                  <a:lnTo>
                    <a:pt x="144" y="670"/>
                  </a:lnTo>
                  <a:lnTo>
                    <a:pt x="144" y="668"/>
                  </a:lnTo>
                  <a:lnTo>
                    <a:pt x="143" y="666"/>
                  </a:lnTo>
                  <a:lnTo>
                    <a:pt x="143" y="665"/>
                  </a:lnTo>
                  <a:lnTo>
                    <a:pt x="143" y="663"/>
                  </a:lnTo>
                  <a:lnTo>
                    <a:pt x="143" y="661"/>
                  </a:lnTo>
                  <a:lnTo>
                    <a:pt x="143" y="660"/>
                  </a:lnTo>
                  <a:lnTo>
                    <a:pt x="143" y="658"/>
                  </a:lnTo>
                  <a:lnTo>
                    <a:pt x="143" y="655"/>
                  </a:lnTo>
                  <a:lnTo>
                    <a:pt x="144" y="652"/>
                  </a:lnTo>
                  <a:lnTo>
                    <a:pt x="146" y="650"/>
                  </a:lnTo>
                  <a:lnTo>
                    <a:pt x="148" y="648"/>
                  </a:lnTo>
                  <a:lnTo>
                    <a:pt x="149" y="645"/>
                  </a:lnTo>
                  <a:lnTo>
                    <a:pt x="151" y="643"/>
                  </a:lnTo>
                  <a:lnTo>
                    <a:pt x="153" y="642"/>
                  </a:lnTo>
                  <a:lnTo>
                    <a:pt x="153" y="640"/>
                  </a:lnTo>
                  <a:lnTo>
                    <a:pt x="153" y="638"/>
                  </a:lnTo>
                  <a:lnTo>
                    <a:pt x="154" y="637"/>
                  </a:lnTo>
                  <a:lnTo>
                    <a:pt x="156" y="635"/>
                  </a:lnTo>
                  <a:lnTo>
                    <a:pt x="156" y="634"/>
                  </a:lnTo>
                  <a:lnTo>
                    <a:pt x="156" y="632"/>
                  </a:lnTo>
                  <a:lnTo>
                    <a:pt x="156" y="629"/>
                  </a:lnTo>
                  <a:lnTo>
                    <a:pt x="156" y="625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6" y="620"/>
                  </a:lnTo>
                  <a:lnTo>
                    <a:pt x="154" y="617"/>
                  </a:lnTo>
                  <a:lnTo>
                    <a:pt x="154" y="614"/>
                  </a:lnTo>
                  <a:lnTo>
                    <a:pt x="156" y="612"/>
                  </a:lnTo>
                  <a:lnTo>
                    <a:pt x="156" y="611"/>
                  </a:lnTo>
                  <a:lnTo>
                    <a:pt x="156" y="609"/>
                  </a:lnTo>
                  <a:lnTo>
                    <a:pt x="156" y="606"/>
                  </a:lnTo>
                  <a:lnTo>
                    <a:pt x="156" y="604"/>
                  </a:lnTo>
                  <a:lnTo>
                    <a:pt x="158" y="601"/>
                  </a:lnTo>
                  <a:lnTo>
                    <a:pt x="159" y="598"/>
                  </a:lnTo>
                  <a:lnTo>
                    <a:pt x="161" y="594"/>
                  </a:lnTo>
                  <a:lnTo>
                    <a:pt x="162" y="589"/>
                  </a:lnTo>
                  <a:lnTo>
                    <a:pt x="164" y="588"/>
                  </a:lnTo>
                  <a:lnTo>
                    <a:pt x="164" y="586"/>
                  </a:lnTo>
                  <a:lnTo>
                    <a:pt x="166" y="583"/>
                  </a:lnTo>
                  <a:lnTo>
                    <a:pt x="166" y="581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6" y="576"/>
                  </a:lnTo>
                  <a:lnTo>
                    <a:pt x="166" y="571"/>
                  </a:lnTo>
                  <a:lnTo>
                    <a:pt x="166" y="568"/>
                  </a:lnTo>
                  <a:lnTo>
                    <a:pt x="164" y="566"/>
                  </a:lnTo>
                  <a:lnTo>
                    <a:pt x="164" y="563"/>
                  </a:lnTo>
                  <a:lnTo>
                    <a:pt x="164" y="560"/>
                  </a:lnTo>
                  <a:lnTo>
                    <a:pt x="164" y="558"/>
                  </a:lnTo>
                  <a:lnTo>
                    <a:pt x="166" y="557"/>
                  </a:lnTo>
                  <a:lnTo>
                    <a:pt x="166" y="555"/>
                  </a:lnTo>
                  <a:lnTo>
                    <a:pt x="166" y="550"/>
                  </a:lnTo>
                  <a:lnTo>
                    <a:pt x="167" y="548"/>
                  </a:lnTo>
                  <a:lnTo>
                    <a:pt x="166" y="547"/>
                  </a:lnTo>
                  <a:lnTo>
                    <a:pt x="166" y="545"/>
                  </a:lnTo>
                  <a:lnTo>
                    <a:pt x="166" y="545"/>
                  </a:lnTo>
                  <a:lnTo>
                    <a:pt x="166" y="544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6" y="534"/>
                  </a:lnTo>
                  <a:lnTo>
                    <a:pt x="166" y="532"/>
                  </a:lnTo>
                  <a:lnTo>
                    <a:pt x="166" y="530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7" y="526"/>
                  </a:lnTo>
                  <a:lnTo>
                    <a:pt x="167" y="526"/>
                  </a:lnTo>
                  <a:lnTo>
                    <a:pt x="167" y="524"/>
                  </a:lnTo>
                  <a:lnTo>
                    <a:pt x="167" y="522"/>
                  </a:lnTo>
                  <a:lnTo>
                    <a:pt x="167" y="519"/>
                  </a:lnTo>
                  <a:lnTo>
                    <a:pt x="167" y="517"/>
                  </a:lnTo>
                  <a:lnTo>
                    <a:pt x="166" y="514"/>
                  </a:lnTo>
                  <a:lnTo>
                    <a:pt x="166" y="511"/>
                  </a:lnTo>
                  <a:lnTo>
                    <a:pt x="167" y="511"/>
                  </a:lnTo>
                  <a:lnTo>
                    <a:pt x="167" y="509"/>
                  </a:lnTo>
                  <a:lnTo>
                    <a:pt x="167" y="508"/>
                  </a:lnTo>
                  <a:lnTo>
                    <a:pt x="166" y="504"/>
                  </a:lnTo>
                  <a:lnTo>
                    <a:pt x="167" y="503"/>
                  </a:lnTo>
                  <a:lnTo>
                    <a:pt x="167" y="501"/>
                  </a:lnTo>
                  <a:lnTo>
                    <a:pt x="167" y="498"/>
                  </a:lnTo>
                  <a:lnTo>
                    <a:pt x="167" y="465"/>
                  </a:lnTo>
                  <a:lnTo>
                    <a:pt x="164" y="465"/>
                  </a:lnTo>
                  <a:lnTo>
                    <a:pt x="162" y="465"/>
                  </a:lnTo>
                  <a:lnTo>
                    <a:pt x="161" y="465"/>
                  </a:lnTo>
                  <a:lnTo>
                    <a:pt x="159" y="465"/>
                  </a:lnTo>
                  <a:lnTo>
                    <a:pt x="158" y="465"/>
                  </a:lnTo>
                  <a:lnTo>
                    <a:pt x="158" y="463"/>
                  </a:lnTo>
                  <a:lnTo>
                    <a:pt x="156" y="462"/>
                  </a:lnTo>
                  <a:lnTo>
                    <a:pt x="153" y="458"/>
                  </a:lnTo>
                  <a:lnTo>
                    <a:pt x="151" y="455"/>
                  </a:lnTo>
                  <a:lnTo>
                    <a:pt x="149" y="455"/>
                  </a:lnTo>
                  <a:lnTo>
                    <a:pt x="148" y="453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3" y="447"/>
                  </a:lnTo>
                  <a:lnTo>
                    <a:pt x="140" y="445"/>
                  </a:lnTo>
                  <a:lnTo>
                    <a:pt x="138" y="444"/>
                  </a:lnTo>
                  <a:lnTo>
                    <a:pt x="136" y="444"/>
                  </a:lnTo>
                  <a:lnTo>
                    <a:pt x="133" y="442"/>
                  </a:lnTo>
                  <a:lnTo>
                    <a:pt x="130" y="440"/>
                  </a:lnTo>
                  <a:lnTo>
                    <a:pt x="126" y="439"/>
                  </a:lnTo>
                  <a:lnTo>
                    <a:pt x="125" y="437"/>
                  </a:lnTo>
                  <a:lnTo>
                    <a:pt x="123" y="435"/>
                  </a:lnTo>
                  <a:lnTo>
                    <a:pt x="120" y="434"/>
                  </a:lnTo>
                  <a:lnTo>
                    <a:pt x="117" y="432"/>
                  </a:lnTo>
                  <a:lnTo>
                    <a:pt x="115" y="431"/>
                  </a:lnTo>
                  <a:lnTo>
                    <a:pt x="115" y="429"/>
                  </a:lnTo>
                  <a:lnTo>
                    <a:pt x="113" y="427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4"/>
                  </a:lnTo>
                  <a:lnTo>
                    <a:pt x="105" y="424"/>
                  </a:lnTo>
                  <a:lnTo>
                    <a:pt x="102" y="424"/>
                  </a:lnTo>
                  <a:lnTo>
                    <a:pt x="99" y="422"/>
                  </a:lnTo>
                  <a:lnTo>
                    <a:pt x="97" y="422"/>
                  </a:lnTo>
                  <a:lnTo>
                    <a:pt x="95" y="421"/>
                  </a:lnTo>
                  <a:lnTo>
                    <a:pt x="92" y="417"/>
                  </a:lnTo>
                  <a:lnTo>
                    <a:pt x="90" y="417"/>
                  </a:lnTo>
                  <a:lnTo>
                    <a:pt x="89" y="416"/>
                  </a:lnTo>
                  <a:lnTo>
                    <a:pt x="87" y="416"/>
                  </a:lnTo>
                  <a:lnTo>
                    <a:pt x="86" y="414"/>
                  </a:lnTo>
                  <a:lnTo>
                    <a:pt x="84" y="413"/>
                  </a:lnTo>
                  <a:lnTo>
                    <a:pt x="84" y="411"/>
                  </a:lnTo>
                  <a:lnTo>
                    <a:pt x="82" y="408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79" y="403"/>
                  </a:lnTo>
                  <a:lnTo>
                    <a:pt x="77" y="403"/>
                  </a:lnTo>
                  <a:lnTo>
                    <a:pt x="77" y="401"/>
                  </a:lnTo>
                  <a:lnTo>
                    <a:pt x="77" y="399"/>
                  </a:lnTo>
                  <a:lnTo>
                    <a:pt x="77" y="398"/>
                  </a:lnTo>
                  <a:lnTo>
                    <a:pt x="77" y="395"/>
                  </a:lnTo>
                  <a:lnTo>
                    <a:pt x="77" y="393"/>
                  </a:lnTo>
                  <a:lnTo>
                    <a:pt x="77" y="390"/>
                  </a:lnTo>
                  <a:lnTo>
                    <a:pt x="77" y="388"/>
                  </a:lnTo>
                  <a:lnTo>
                    <a:pt x="77" y="385"/>
                  </a:lnTo>
                  <a:lnTo>
                    <a:pt x="76" y="381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6" y="375"/>
                  </a:lnTo>
                  <a:lnTo>
                    <a:pt x="64" y="373"/>
                  </a:lnTo>
                  <a:lnTo>
                    <a:pt x="64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59" y="368"/>
                  </a:lnTo>
                  <a:lnTo>
                    <a:pt x="59" y="365"/>
                  </a:lnTo>
                  <a:lnTo>
                    <a:pt x="59" y="362"/>
                  </a:lnTo>
                  <a:lnTo>
                    <a:pt x="59" y="357"/>
                  </a:lnTo>
                  <a:lnTo>
                    <a:pt x="58" y="354"/>
                  </a:lnTo>
                  <a:lnTo>
                    <a:pt x="56" y="350"/>
                  </a:lnTo>
                  <a:lnTo>
                    <a:pt x="54" y="349"/>
                  </a:lnTo>
                  <a:lnTo>
                    <a:pt x="53" y="347"/>
                  </a:lnTo>
                  <a:lnTo>
                    <a:pt x="51" y="345"/>
                  </a:lnTo>
                  <a:lnTo>
                    <a:pt x="49" y="342"/>
                  </a:lnTo>
                  <a:lnTo>
                    <a:pt x="49" y="341"/>
                  </a:lnTo>
                  <a:lnTo>
                    <a:pt x="48" y="339"/>
                  </a:lnTo>
                  <a:lnTo>
                    <a:pt x="48" y="332"/>
                  </a:lnTo>
                  <a:lnTo>
                    <a:pt x="48" y="329"/>
                  </a:lnTo>
                  <a:lnTo>
                    <a:pt x="46" y="326"/>
                  </a:lnTo>
                  <a:lnTo>
                    <a:pt x="46" y="324"/>
                  </a:lnTo>
                  <a:lnTo>
                    <a:pt x="45" y="323"/>
                  </a:lnTo>
                  <a:lnTo>
                    <a:pt x="41" y="319"/>
                  </a:lnTo>
                  <a:lnTo>
                    <a:pt x="40" y="319"/>
                  </a:lnTo>
                  <a:lnTo>
                    <a:pt x="38" y="318"/>
                  </a:lnTo>
                  <a:lnTo>
                    <a:pt x="38" y="316"/>
                  </a:lnTo>
                  <a:lnTo>
                    <a:pt x="38" y="314"/>
                  </a:lnTo>
                  <a:lnTo>
                    <a:pt x="36" y="313"/>
                  </a:lnTo>
                  <a:lnTo>
                    <a:pt x="36" y="311"/>
                  </a:lnTo>
                  <a:lnTo>
                    <a:pt x="36" y="308"/>
                  </a:lnTo>
                  <a:lnTo>
                    <a:pt x="36" y="305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3" y="300"/>
                  </a:lnTo>
                  <a:lnTo>
                    <a:pt x="31" y="300"/>
                  </a:lnTo>
                  <a:lnTo>
                    <a:pt x="31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28" y="291"/>
                  </a:lnTo>
                  <a:lnTo>
                    <a:pt x="27" y="290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0" y="285"/>
                  </a:lnTo>
                  <a:lnTo>
                    <a:pt x="18" y="283"/>
                  </a:lnTo>
                  <a:lnTo>
                    <a:pt x="17" y="283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2" y="283"/>
                  </a:lnTo>
                  <a:lnTo>
                    <a:pt x="10" y="283"/>
                  </a:lnTo>
                  <a:lnTo>
                    <a:pt x="7" y="282"/>
                  </a:lnTo>
                  <a:lnTo>
                    <a:pt x="7" y="280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4" y="262"/>
                  </a:lnTo>
                  <a:lnTo>
                    <a:pt x="4" y="262"/>
                  </a:lnTo>
                  <a:lnTo>
                    <a:pt x="2" y="260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2" y="247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0" y="242"/>
                  </a:lnTo>
                  <a:lnTo>
                    <a:pt x="10" y="241"/>
                  </a:lnTo>
                  <a:lnTo>
                    <a:pt x="10" y="239"/>
                  </a:lnTo>
                  <a:lnTo>
                    <a:pt x="10" y="236"/>
                  </a:lnTo>
                  <a:lnTo>
                    <a:pt x="10" y="233"/>
                  </a:lnTo>
                  <a:lnTo>
                    <a:pt x="13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22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18" y="219"/>
                  </a:lnTo>
                  <a:lnTo>
                    <a:pt x="17" y="221"/>
                  </a:lnTo>
                  <a:lnTo>
                    <a:pt x="13" y="221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6"/>
                  </a:lnTo>
                  <a:lnTo>
                    <a:pt x="9" y="215"/>
                  </a:lnTo>
                  <a:lnTo>
                    <a:pt x="9" y="213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9" y="208"/>
                  </a:lnTo>
                  <a:lnTo>
                    <a:pt x="9" y="206"/>
                  </a:lnTo>
                  <a:lnTo>
                    <a:pt x="9" y="203"/>
                  </a:lnTo>
                  <a:lnTo>
                    <a:pt x="9" y="200"/>
                  </a:lnTo>
                  <a:lnTo>
                    <a:pt x="9" y="197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22" y="190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30" y="174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6" y="165"/>
                  </a:lnTo>
                  <a:lnTo>
                    <a:pt x="41" y="162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49"/>
                  </a:lnTo>
                  <a:lnTo>
                    <a:pt x="48" y="149"/>
                  </a:lnTo>
                  <a:lnTo>
                    <a:pt x="51" y="149"/>
                  </a:lnTo>
                  <a:lnTo>
                    <a:pt x="53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9" y="143"/>
                  </a:lnTo>
                  <a:lnTo>
                    <a:pt x="61" y="139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59" y="126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4" y="105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3" y="85"/>
                  </a:lnTo>
                  <a:lnTo>
                    <a:pt x="59" y="85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6" y="77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7" y="49"/>
                  </a:lnTo>
                  <a:lnTo>
                    <a:pt x="81" y="49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7" y="46"/>
                  </a:lnTo>
                  <a:lnTo>
                    <a:pt x="90" y="4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5"/>
                  </a:lnTo>
                  <a:lnTo>
                    <a:pt x="102" y="23"/>
                  </a:lnTo>
                  <a:lnTo>
                    <a:pt x="107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3" y="20"/>
                  </a:lnTo>
                  <a:lnTo>
                    <a:pt x="115" y="18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2" y="13"/>
                  </a:lnTo>
                  <a:lnTo>
                    <a:pt x="123" y="13"/>
                  </a:lnTo>
                  <a:lnTo>
                    <a:pt x="141" y="13"/>
                  </a:lnTo>
                  <a:lnTo>
                    <a:pt x="141" y="10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787776" y="2881313"/>
              <a:ext cx="5576888" cy="2030413"/>
            </a:xfrm>
            <a:custGeom>
              <a:avLst/>
              <a:gdLst>
                <a:gd name="T0" fmla="*/ 3045 w 3513"/>
                <a:gd name="T1" fmla="*/ 608 h 1279"/>
                <a:gd name="T2" fmla="*/ 3066 w 3513"/>
                <a:gd name="T3" fmla="*/ 573 h 1279"/>
                <a:gd name="T4" fmla="*/ 3125 w 3513"/>
                <a:gd name="T5" fmla="*/ 565 h 1279"/>
                <a:gd name="T6" fmla="*/ 3120 w 3513"/>
                <a:gd name="T7" fmla="*/ 582 h 1279"/>
                <a:gd name="T8" fmla="*/ 3140 w 3513"/>
                <a:gd name="T9" fmla="*/ 523 h 1279"/>
                <a:gd name="T10" fmla="*/ 3153 w 3513"/>
                <a:gd name="T11" fmla="*/ 567 h 1279"/>
                <a:gd name="T12" fmla="*/ 95 w 3513"/>
                <a:gd name="T13" fmla="*/ 452 h 1279"/>
                <a:gd name="T14" fmla="*/ 3089 w 3513"/>
                <a:gd name="T15" fmla="*/ 452 h 1279"/>
                <a:gd name="T16" fmla="*/ 3115 w 3513"/>
                <a:gd name="T17" fmla="*/ 493 h 1279"/>
                <a:gd name="T18" fmla="*/ 3078 w 3513"/>
                <a:gd name="T19" fmla="*/ 488 h 1279"/>
                <a:gd name="T20" fmla="*/ 218 w 3513"/>
                <a:gd name="T21" fmla="*/ 441 h 1279"/>
                <a:gd name="T22" fmla="*/ 285 w 3513"/>
                <a:gd name="T23" fmla="*/ 460 h 1279"/>
                <a:gd name="T24" fmla="*/ 180 w 3513"/>
                <a:gd name="T25" fmla="*/ 460 h 1279"/>
                <a:gd name="T26" fmla="*/ 108 w 3513"/>
                <a:gd name="T27" fmla="*/ 429 h 1279"/>
                <a:gd name="T28" fmla="*/ 10 w 3513"/>
                <a:gd name="T29" fmla="*/ 403 h 1279"/>
                <a:gd name="T30" fmla="*/ 3112 w 3513"/>
                <a:gd name="T31" fmla="*/ 362 h 1279"/>
                <a:gd name="T32" fmla="*/ 3100 w 3513"/>
                <a:gd name="T33" fmla="*/ 352 h 1279"/>
                <a:gd name="T34" fmla="*/ 1433 w 3513"/>
                <a:gd name="T35" fmla="*/ 153 h 1279"/>
                <a:gd name="T36" fmla="*/ 1434 w 3513"/>
                <a:gd name="T37" fmla="*/ 215 h 1279"/>
                <a:gd name="T38" fmla="*/ 1559 w 3513"/>
                <a:gd name="T39" fmla="*/ 264 h 1279"/>
                <a:gd name="T40" fmla="*/ 1658 w 3513"/>
                <a:gd name="T41" fmla="*/ 246 h 1279"/>
                <a:gd name="T42" fmla="*/ 1773 w 3513"/>
                <a:gd name="T43" fmla="*/ 297 h 1279"/>
                <a:gd name="T44" fmla="*/ 1824 w 3513"/>
                <a:gd name="T45" fmla="*/ 400 h 1279"/>
                <a:gd name="T46" fmla="*/ 1874 w 3513"/>
                <a:gd name="T47" fmla="*/ 506 h 1279"/>
                <a:gd name="T48" fmla="*/ 1933 w 3513"/>
                <a:gd name="T49" fmla="*/ 565 h 1279"/>
                <a:gd name="T50" fmla="*/ 2033 w 3513"/>
                <a:gd name="T51" fmla="*/ 608 h 1279"/>
                <a:gd name="T52" fmla="*/ 1965 w 3513"/>
                <a:gd name="T53" fmla="*/ 694 h 1279"/>
                <a:gd name="T54" fmla="*/ 1874 w 3513"/>
                <a:gd name="T55" fmla="*/ 798 h 1279"/>
                <a:gd name="T56" fmla="*/ 1884 w 3513"/>
                <a:gd name="T57" fmla="*/ 933 h 1279"/>
                <a:gd name="T58" fmla="*/ 1814 w 3513"/>
                <a:gd name="T59" fmla="*/ 1023 h 1279"/>
                <a:gd name="T60" fmla="*/ 1788 w 3513"/>
                <a:gd name="T61" fmla="*/ 1125 h 1279"/>
                <a:gd name="T62" fmla="*/ 1737 w 3513"/>
                <a:gd name="T63" fmla="*/ 1205 h 1279"/>
                <a:gd name="T64" fmla="*/ 1665 w 3513"/>
                <a:gd name="T65" fmla="*/ 1271 h 1279"/>
                <a:gd name="T66" fmla="*/ 1552 w 3513"/>
                <a:gd name="T67" fmla="*/ 1235 h 1279"/>
                <a:gd name="T68" fmla="*/ 1501 w 3513"/>
                <a:gd name="T69" fmla="*/ 1135 h 1279"/>
                <a:gd name="T70" fmla="*/ 1455 w 3513"/>
                <a:gd name="T71" fmla="*/ 1012 h 1279"/>
                <a:gd name="T72" fmla="*/ 1483 w 3513"/>
                <a:gd name="T73" fmla="*/ 894 h 1279"/>
                <a:gd name="T74" fmla="*/ 1439 w 3513"/>
                <a:gd name="T75" fmla="*/ 786 h 1279"/>
                <a:gd name="T76" fmla="*/ 1424 w 3513"/>
                <a:gd name="T77" fmla="*/ 712 h 1279"/>
                <a:gd name="T78" fmla="*/ 1318 w 3513"/>
                <a:gd name="T79" fmla="*/ 644 h 1279"/>
                <a:gd name="T80" fmla="*/ 1223 w 3513"/>
                <a:gd name="T81" fmla="*/ 657 h 1279"/>
                <a:gd name="T82" fmla="*/ 1123 w 3513"/>
                <a:gd name="T83" fmla="*/ 649 h 1279"/>
                <a:gd name="T84" fmla="*/ 1061 w 3513"/>
                <a:gd name="T85" fmla="*/ 575 h 1279"/>
                <a:gd name="T86" fmla="*/ 1025 w 3513"/>
                <a:gd name="T87" fmla="*/ 506 h 1279"/>
                <a:gd name="T88" fmla="*/ 1023 w 3513"/>
                <a:gd name="T89" fmla="*/ 401 h 1279"/>
                <a:gd name="T90" fmla="*/ 1079 w 3513"/>
                <a:gd name="T91" fmla="*/ 311 h 1279"/>
                <a:gd name="T92" fmla="*/ 1176 w 3513"/>
                <a:gd name="T93" fmla="*/ 200 h 1279"/>
                <a:gd name="T94" fmla="*/ 1267 w 3513"/>
                <a:gd name="T95" fmla="*/ 174 h 1279"/>
                <a:gd name="T96" fmla="*/ 3498 w 3513"/>
                <a:gd name="T97" fmla="*/ 22 h 1279"/>
                <a:gd name="T98" fmla="*/ 3430 w 3513"/>
                <a:gd name="T99" fmla="*/ 61 h 1279"/>
                <a:gd name="T100" fmla="*/ 3412 w 3513"/>
                <a:gd name="T101" fmla="*/ 90 h 1279"/>
                <a:gd name="T102" fmla="*/ 3392 w 3513"/>
                <a:gd name="T103" fmla="*/ 182 h 1279"/>
                <a:gd name="T104" fmla="*/ 3312 w 3513"/>
                <a:gd name="T105" fmla="*/ 207 h 1279"/>
                <a:gd name="T106" fmla="*/ 3308 w 3513"/>
                <a:gd name="T107" fmla="*/ 197 h 1279"/>
                <a:gd name="T108" fmla="*/ 3258 w 3513"/>
                <a:gd name="T109" fmla="*/ 213 h 1279"/>
                <a:gd name="T110" fmla="*/ 3243 w 3513"/>
                <a:gd name="T111" fmla="*/ 226 h 1279"/>
                <a:gd name="T112" fmla="*/ 3272 w 3513"/>
                <a:gd name="T113" fmla="*/ 181 h 1279"/>
                <a:gd name="T114" fmla="*/ 3336 w 3513"/>
                <a:gd name="T115" fmla="*/ 148 h 1279"/>
                <a:gd name="T116" fmla="*/ 3379 w 3513"/>
                <a:gd name="T117" fmla="*/ 127 h 1279"/>
                <a:gd name="T118" fmla="*/ 3377 w 3513"/>
                <a:gd name="T119" fmla="*/ 58 h 1279"/>
                <a:gd name="T120" fmla="*/ 3408 w 3513"/>
                <a:gd name="T121" fmla="*/ 15 h 1279"/>
                <a:gd name="T122" fmla="*/ 3472 w 3513"/>
                <a:gd name="T123" fmla="*/ 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3" h="1279">
                  <a:moveTo>
                    <a:pt x="3084" y="544"/>
                  </a:moveTo>
                  <a:lnTo>
                    <a:pt x="3084" y="547"/>
                  </a:lnTo>
                  <a:lnTo>
                    <a:pt x="3084" y="552"/>
                  </a:lnTo>
                  <a:lnTo>
                    <a:pt x="3082" y="555"/>
                  </a:lnTo>
                  <a:lnTo>
                    <a:pt x="3082" y="557"/>
                  </a:lnTo>
                  <a:lnTo>
                    <a:pt x="3082" y="559"/>
                  </a:lnTo>
                  <a:lnTo>
                    <a:pt x="3082" y="562"/>
                  </a:lnTo>
                  <a:lnTo>
                    <a:pt x="3082" y="565"/>
                  </a:lnTo>
                  <a:lnTo>
                    <a:pt x="3082" y="567"/>
                  </a:lnTo>
                  <a:lnTo>
                    <a:pt x="3081" y="570"/>
                  </a:lnTo>
                  <a:lnTo>
                    <a:pt x="3081" y="570"/>
                  </a:lnTo>
                  <a:lnTo>
                    <a:pt x="3079" y="570"/>
                  </a:lnTo>
                  <a:lnTo>
                    <a:pt x="3078" y="572"/>
                  </a:lnTo>
                  <a:lnTo>
                    <a:pt x="3078" y="572"/>
                  </a:lnTo>
                  <a:lnTo>
                    <a:pt x="3076" y="573"/>
                  </a:lnTo>
                  <a:lnTo>
                    <a:pt x="3073" y="575"/>
                  </a:lnTo>
                  <a:lnTo>
                    <a:pt x="3071" y="578"/>
                  </a:lnTo>
                  <a:lnTo>
                    <a:pt x="3069" y="582"/>
                  </a:lnTo>
                  <a:lnTo>
                    <a:pt x="3069" y="585"/>
                  </a:lnTo>
                  <a:lnTo>
                    <a:pt x="3069" y="588"/>
                  </a:lnTo>
                  <a:lnTo>
                    <a:pt x="3069" y="591"/>
                  </a:lnTo>
                  <a:lnTo>
                    <a:pt x="3066" y="591"/>
                  </a:lnTo>
                  <a:lnTo>
                    <a:pt x="3061" y="591"/>
                  </a:lnTo>
                  <a:lnTo>
                    <a:pt x="3060" y="593"/>
                  </a:lnTo>
                  <a:lnTo>
                    <a:pt x="3058" y="593"/>
                  </a:lnTo>
                  <a:lnTo>
                    <a:pt x="3058" y="593"/>
                  </a:lnTo>
                  <a:lnTo>
                    <a:pt x="3056" y="595"/>
                  </a:lnTo>
                  <a:lnTo>
                    <a:pt x="3053" y="596"/>
                  </a:lnTo>
                  <a:lnTo>
                    <a:pt x="3051" y="600"/>
                  </a:lnTo>
                  <a:lnTo>
                    <a:pt x="3051" y="601"/>
                  </a:lnTo>
                  <a:lnTo>
                    <a:pt x="3051" y="603"/>
                  </a:lnTo>
                  <a:lnTo>
                    <a:pt x="3050" y="604"/>
                  </a:lnTo>
                  <a:lnTo>
                    <a:pt x="3048" y="606"/>
                  </a:lnTo>
                  <a:lnTo>
                    <a:pt x="3046" y="608"/>
                  </a:lnTo>
                  <a:lnTo>
                    <a:pt x="3045" y="608"/>
                  </a:lnTo>
                  <a:lnTo>
                    <a:pt x="3043" y="608"/>
                  </a:lnTo>
                  <a:lnTo>
                    <a:pt x="3042" y="608"/>
                  </a:lnTo>
                  <a:lnTo>
                    <a:pt x="3040" y="608"/>
                  </a:lnTo>
                  <a:lnTo>
                    <a:pt x="3038" y="609"/>
                  </a:lnTo>
                  <a:lnTo>
                    <a:pt x="3037" y="608"/>
                  </a:lnTo>
                  <a:lnTo>
                    <a:pt x="3037" y="608"/>
                  </a:lnTo>
                  <a:lnTo>
                    <a:pt x="3037" y="604"/>
                  </a:lnTo>
                  <a:lnTo>
                    <a:pt x="3038" y="601"/>
                  </a:lnTo>
                  <a:lnTo>
                    <a:pt x="3040" y="600"/>
                  </a:lnTo>
                  <a:lnTo>
                    <a:pt x="3040" y="598"/>
                  </a:lnTo>
                  <a:lnTo>
                    <a:pt x="3042" y="598"/>
                  </a:lnTo>
                  <a:lnTo>
                    <a:pt x="3043" y="598"/>
                  </a:lnTo>
                  <a:lnTo>
                    <a:pt x="3046" y="598"/>
                  </a:lnTo>
                  <a:lnTo>
                    <a:pt x="3048" y="596"/>
                  </a:lnTo>
                  <a:lnTo>
                    <a:pt x="3050" y="595"/>
                  </a:lnTo>
                  <a:lnTo>
                    <a:pt x="3050" y="595"/>
                  </a:lnTo>
                  <a:lnTo>
                    <a:pt x="3050" y="593"/>
                  </a:lnTo>
                  <a:lnTo>
                    <a:pt x="3051" y="593"/>
                  </a:lnTo>
                  <a:lnTo>
                    <a:pt x="3053" y="591"/>
                  </a:lnTo>
                  <a:lnTo>
                    <a:pt x="3055" y="591"/>
                  </a:lnTo>
                  <a:lnTo>
                    <a:pt x="3058" y="591"/>
                  </a:lnTo>
                  <a:lnTo>
                    <a:pt x="3058" y="590"/>
                  </a:lnTo>
                  <a:lnTo>
                    <a:pt x="3058" y="588"/>
                  </a:lnTo>
                  <a:lnTo>
                    <a:pt x="3060" y="586"/>
                  </a:lnTo>
                  <a:lnTo>
                    <a:pt x="3061" y="585"/>
                  </a:lnTo>
                  <a:lnTo>
                    <a:pt x="3061" y="583"/>
                  </a:lnTo>
                  <a:lnTo>
                    <a:pt x="3063" y="583"/>
                  </a:lnTo>
                  <a:lnTo>
                    <a:pt x="3063" y="582"/>
                  </a:lnTo>
                  <a:lnTo>
                    <a:pt x="3063" y="580"/>
                  </a:lnTo>
                  <a:lnTo>
                    <a:pt x="3063" y="578"/>
                  </a:lnTo>
                  <a:lnTo>
                    <a:pt x="3063" y="577"/>
                  </a:lnTo>
                  <a:lnTo>
                    <a:pt x="3063" y="575"/>
                  </a:lnTo>
                  <a:lnTo>
                    <a:pt x="3064" y="573"/>
                  </a:lnTo>
                  <a:lnTo>
                    <a:pt x="3066" y="573"/>
                  </a:lnTo>
                  <a:lnTo>
                    <a:pt x="3066" y="573"/>
                  </a:lnTo>
                  <a:lnTo>
                    <a:pt x="3068" y="570"/>
                  </a:lnTo>
                  <a:lnTo>
                    <a:pt x="3069" y="567"/>
                  </a:lnTo>
                  <a:lnTo>
                    <a:pt x="3071" y="565"/>
                  </a:lnTo>
                  <a:lnTo>
                    <a:pt x="3073" y="563"/>
                  </a:lnTo>
                  <a:lnTo>
                    <a:pt x="3074" y="560"/>
                  </a:lnTo>
                  <a:lnTo>
                    <a:pt x="3076" y="559"/>
                  </a:lnTo>
                  <a:lnTo>
                    <a:pt x="3078" y="557"/>
                  </a:lnTo>
                  <a:lnTo>
                    <a:pt x="3078" y="555"/>
                  </a:lnTo>
                  <a:lnTo>
                    <a:pt x="3078" y="555"/>
                  </a:lnTo>
                  <a:lnTo>
                    <a:pt x="3078" y="552"/>
                  </a:lnTo>
                  <a:lnTo>
                    <a:pt x="3081" y="550"/>
                  </a:lnTo>
                  <a:lnTo>
                    <a:pt x="3082" y="547"/>
                  </a:lnTo>
                  <a:lnTo>
                    <a:pt x="3084" y="544"/>
                  </a:lnTo>
                  <a:close/>
                  <a:moveTo>
                    <a:pt x="3091" y="532"/>
                  </a:moveTo>
                  <a:lnTo>
                    <a:pt x="3092" y="532"/>
                  </a:lnTo>
                  <a:lnTo>
                    <a:pt x="3096" y="532"/>
                  </a:lnTo>
                  <a:lnTo>
                    <a:pt x="3097" y="534"/>
                  </a:lnTo>
                  <a:lnTo>
                    <a:pt x="3099" y="536"/>
                  </a:lnTo>
                  <a:lnTo>
                    <a:pt x="3100" y="537"/>
                  </a:lnTo>
                  <a:lnTo>
                    <a:pt x="3102" y="539"/>
                  </a:lnTo>
                  <a:lnTo>
                    <a:pt x="3105" y="541"/>
                  </a:lnTo>
                  <a:lnTo>
                    <a:pt x="3109" y="542"/>
                  </a:lnTo>
                  <a:lnTo>
                    <a:pt x="3112" y="544"/>
                  </a:lnTo>
                  <a:lnTo>
                    <a:pt x="3114" y="547"/>
                  </a:lnTo>
                  <a:lnTo>
                    <a:pt x="3115" y="549"/>
                  </a:lnTo>
                  <a:lnTo>
                    <a:pt x="3117" y="550"/>
                  </a:lnTo>
                  <a:lnTo>
                    <a:pt x="3117" y="554"/>
                  </a:lnTo>
                  <a:lnTo>
                    <a:pt x="3117" y="557"/>
                  </a:lnTo>
                  <a:lnTo>
                    <a:pt x="3117" y="559"/>
                  </a:lnTo>
                  <a:lnTo>
                    <a:pt x="3119" y="560"/>
                  </a:lnTo>
                  <a:lnTo>
                    <a:pt x="3119" y="562"/>
                  </a:lnTo>
                  <a:lnTo>
                    <a:pt x="3119" y="563"/>
                  </a:lnTo>
                  <a:lnTo>
                    <a:pt x="3120" y="563"/>
                  </a:lnTo>
                  <a:lnTo>
                    <a:pt x="3122" y="563"/>
                  </a:lnTo>
                  <a:lnTo>
                    <a:pt x="3125" y="565"/>
                  </a:lnTo>
                  <a:lnTo>
                    <a:pt x="3127" y="567"/>
                  </a:lnTo>
                  <a:lnTo>
                    <a:pt x="3128" y="568"/>
                  </a:lnTo>
                  <a:lnTo>
                    <a:pt x="3128" y="570"/>
                  </a:lnTo>
                  <a:lnTo>
                    <a:pt x="3128" y="572"/>
                  </a:lnTo>
                  <a:lnTo>
                    <a:pt x="3128" y="573"/>
                  </a:lnTo>
                  <a:lnTo>
                    <a:pt x="3130" y="575"/>
                  </a:lnTo>
                  <a:lnTo>
                    <a:pt x="3132" y="575"/>
                  </a:lnTo>
                  <a:lnTo>
                    <a:pt x="3133" y="577"/>
                  </a:lnTo>
                  <a:lnTo>
                    <a:pt x="3135" y="577"/>
                  </a:lnTo>
                  <a:lnTo>
                    <a:pt x="3137" y="577"/>
                  </a:lnTo>
                  <a:lnTo>
                    <a:pt x="3138" y="578"/>
                  </a:lnTo>
                  <a:lnTo>
                    <a:pt x="3140" y="580"/>
                  </a:lnTo>
                  <a:lnTo>
                    <a:pt x="3140" y="583"/>
                  </a:lnTo>
                  <a:lnTo>
                    <a:pt x="3140" y="593"/>
                  </a:lnTo>
                  <a:lnTo>
                    <a:pt x="3137" y="591"/>
                  </a:lnTo>
                  <a:lnTo>
                    <a:pt x="3135" y="593"/>
                  </a:lnTo>
                  <a:lnTo>
                    <a:pt x="3133" y="593"/>
                  </a:lnTo>
                  <a:lnTo>
                    <a:pt x="3132" y="593"/>
                  </a:lnTo>
                  <a:lnTo>
                    <a:pt x="3132" y="593"/>
                  </a:lnTo>
                  <a:lnTo>
                    <a:pt x="3132" y="595"/>
                  </a:lnTo>
                  <a:lnTo>
                    <a:pt x="3132" y="595"/>
                  </a:lnTo>
                  <a:lnTo>
                    <a:pt x="3132" y="596"/>
                  </a:lnTo>
                  <a:lnTo>
                    <a:pt x="3130" y="596"/>
                  </a:lnTo>
                  <a:lnTo>
                    <a:pt x="3128" y="596"/>
                  </a:lnTo>
                  <a:lnTo>
                    <a:pt x="3125" y="596"/>
                  </a:lnTo>
                  <a:lnTo>
                    <a:pt x="3123" y="596"/>
                  </a:lnTo>
                  <a:lnTo>
                    <a:pt x="3122" y="595"/>
                  </a:lnTo>
                  <a:lnTo>
                    <a:pt x="3120" y="595"/>
                  </a:lnTo>
                  <a:lnTo>
                    <a:pt x="3119" y="593"/>
                  </a:lnTo>
                  <a:lnTo>
                    <a:pt x="3119" y="590"/>
                  </a:lnTo>
                  <a:lnTo>
                    <a:pt x="3119" y="588"/>
                  </a:lnTo>
                  <a:lnTo>
                    <a:pt x="3119" y="586"/>
                  </a:lnTo>
                  <a:lnTo>
                    <a:pt x="3119" y="585"/>
                  </a:lnTo>
                  <a:lnTo>
                    <a:pt x="3119" y="583"/>
                  </a:lnTo>
                  <a:lnTo>
                    <a:pt x="3120" y="582"/>
                  </a:lnTo>
                  <a:lnTo>
                    <a:pt x="3122" y="580"/>
                  </a:lnTo>
                  <a:lnTo>
                    <a:pt x="3119" y="582"/>
                  </a:lnTo>
                  <a:lnTo>
                    <a:pt x="3115" y="582"/>
                  </a:lnTo>
                  <a:lnTo>
                    <a:pt x="3114" y="580"/>
                  </a:lnTo>
                  <a:lnTo>
                    <a:pt x="3112" y="580"/>
                  </a:lnTo>
                  <a:lnTo>
                    <a:pt x="3110" y="578"/>
                  </a:lnTo>
                  <a:lnTo>
                    <a:pt x="3109" y="577"/>
                  </a:lnTo>
                  <a:lnTo>
                    <a:pt x="3109" y="577"/>
                  </a:lnTo>
                  <a:lnTo>
                    <a:pt x="3107" y="577"/>
                  </a:lnTo>
                  <a:lnTo>
                    <a:pt x="3107" y="575"/>
                  </a:lnTo>
                  <a:lnTo>
                    <a:pt x="3107" y="573"/>
                  </a:lnTo>
                  <a:lnTo>
                    <a:pt x="3105" y="573"/>
                  </a:lnTo>
                  <a:lnTo>
                    <a:pt x="3107" y="572"/>
                  </a:lnTo>
                  <a:lnTo>
                    <a:pt x="3107" y="570"/>
                  </a:lnTo>
                  <a:lnTo>
                    <a:pt x="3107" y="568"/>
                  </a:lnTo>
                  <a:lnTo>
                    <a:pt x="3107" y="565"/>
                  </a:lnTo>
                  <a:lnTo>
                    <a:pt x="3107" y="562"/>
                  </a:lnTo>
                  <a:lnTo>
                    <a:pt x="3105" y="557"/>
                  </a:lnTo>
                  <a:lnTo>
                    <a:pt x="3105" y="555"/>
                  </a:lnTo>
                  <a:lnTo>
                    <a:pt x="3104" y="555"/>
                  </a:lnTo>
                  <a:lnTo>
                    <a:pt x="3104" y="552"/>
                  </a:lnTo>
                  <a:lnTo>
                    <a:pt x="3104" y="549"/>
                  </a:lnTo>
                  <a:lnTo>
                    <a:pt x="3104" y="545"/>
                  </a:lnTo>
                  <a:lnTo>
                    <a:pt x="3102" y="545"/>
                  </a:lnTo>
                  <a:lnTo>
                    <a:pt x="3099" y="545"/>
                  </a:lnTo>
                  <a:lnTo>
                    <a:pt x="3096" y="545"/>
                  </a:lnTo>
                  <a:lnTo>
                    <a:pt x="3094" y="544"/>
                  </a:lnTo>
                  <a:lnTo>
                    <a:pt x="3092" y="542"/>
                  </a:lnTo>
                  <a:lnTo>
                    <a:pt x="3091" y="541"/>
                  </a:lnTo>
                  <a:lnTo>
                    <a:pt x="3091" y="537"/>
                  </a:lnTo>
                  <a:lnTo>
                    <a:pt x="3091" y="536"/>
                  </a:lnTo>
                  <a:lnTo>
                    <a:pt x="3091" y="532"/>
                  </a:lnTo>
                  <a:close/>
                  <a:moveTo>
                    <a:pt x="3133" y="523"/>
                  </a:moveTo>
                  <a:lnTo>
                    <a:pt x="3137" y="523"/>
                  </a:lnTo>
                  <a:lnTo>
                    <a:pt x="3140" y="523"/>
                  </a:lnTo>
                  <a:lnTo>
                    <a:pt x="3140" y="524"/>
                  </a:lnTo>
                  <a:lnTo>
                    <a:pt x="3141" y="524"/>
                  </a:lnTo>
                  <a:lnTo>
                    <a:pt x="3143" y="524"/>
                  </a:lnTo>
                  <a:lnTo>
                    <a:pt x="3145" y="523"/>
                  </a:lnTo>
                  <a:lnTo>
                    <a:pt x="3145" y="532"/>
                  </a:lnTo>
                  <a:lnTo>
                    <a:pt x="3145" y="534"/>
                  </a:lnTo>
                  <a:lnTo>
                    <a:pt x="3145" y="534"/>
                  </a:lnTo>
                  <a:lnTo>
                    <a:pt x="3145" y="536"/>
                  </a:lnTo>
                  <a:lnTo>
                    <a:pt x="3146" y="539"/>
                  </a:lnTo>
                  <a:lnTo>
                    <a:pt x="3146" y="539"/>
                  </a:lnTo>
                  <a:lnTo>
                    <a:pt x="3148" y="539"/>
                  </a:lnTo>
                  <a:lnTo>
                    <a:pt x="3150" y="539"/>
                  </a:lnTo>
                  <a:lnTo>
                    <a:pt x="3151" y="541"/>
                  </a:lnTo>
                  <a:lnTo>
                    <a:pt x="3153" y="542"/>
                  </a:lnTo>
                  <a:lnTo>
                    <a:pt x="3155" y="544"/>
                  </a:lnTo>
                  <a:lnTo>
                    <a:pt x="3156" y="545"/>
                  </a:lnTo>
                  <a:lnTo>
                    <a:pt x="3158" y="547"/>
                  </a:lnTo>
                  <a:lnTo>
                    <a:pt x="3159" y="549"/>
                  </a:lnTo>
                  <a:lnTo>
                    <a:pt x="3159" y="550"/>
                  </a:lnTo>
                  <a:lnTo>
                    <a:pt x="3159" y="552"/>
                  </a:lnTo>
                  <a:lnTo>
                    <a:pt x="3161" y="554"/>
                  </a:lnTo>
                  <a:lnTo>
                    <a:pt x="3163" y="554"/>
                  </a:lnTo>
                  <a:lnTo>
                    <a:pt x="3164" y="557"/>
                  </a:lnTo>
                  <a:lnTo>
                    <a:pt x="3168" y="560"/>
                  </a:lnTo>
                  <a:lnTo>
                    <a:pt x="3168" y="563"/>
                  </a:lnTo>
                  <a:lnTo>
                    <a:pt x="3168" y="563"/>
                  </a:lnTo>
                  <a:lnTo>
                    <a:pt x="3168" y="565"/>
                  </a:lnTo>
                  <a:lnTo>
                    <a:pt x="3168" y="568"/>
                  </a:lnTo>
                  <a:lnTo>
                    <a:pt x="3168" y="572"/>
                  </a:lnTo>
                  <a:lnTo>
                    <a:pt x="3168" y="573"/>
                  </a:lnTo>
                  <a:lnTo>
                    <a:pt x="3168" y="575"/>
                  </a:lnTo>
                  <a:lnTo>
                    <a:pt x="3155" y="575"/>
                  </a:lnTo>
                  <a:lnTo>
                    <a:pt x="3155" y="572"/>
                  </a:lnTo>
                  <a:lnTo>
                    <a:pt x="3155" y="568"/>
                  </a:lnTo>
                  <a:lnTo>
                    <a:pt x="3153" y="567"/>
                  </a:lnTo>
                  <a:lnTo>
                    <a:pt x="3151" y="565"/>
                  </a:lnTo>
                  <a:lnTo>
                    <a:pt x="3150" y="563"/>
                  </a:lnTo>
                  <a:lnTo>
                    <a:pt x="3148" y="563"/>
                  </a:lnTo>
                  <a:lnTo>
                    <a:pt x="3145" y="560"/>
                  </a:lnTo>
                  <a:lnTo>
                    <a:pt x="3141" y="557"/>
                  </a:lnTo>
                  <a:lnTo>
                    <a:pt x="3140" y="557"/>
                  </a:lnTo>
                  <a:lnTo>
                    <a:pt x="3140" y="555"/>
                  </a:lnTo>
                  <a:lnTo>
                    <a:pt x="3138" y="554"/>
                  </a:lnTo>
                  <a:lnTo>
                    <a:pt x="3137" y="552"/>
                  </a:lnTo>
                  <a:lnTo>
                    <a:pt x="3138" y="550"/>
                  </a:lnTo>
                  <a:lnTo>
                    <a:pt x="3137" y="547"/>
                  </a:lnTo>
                  <a:lnTo>
                    <a:pt x="3135" y="545"/>
                  </a:lnTo>
                  <a:lnTo>
                    <a:pt x="3133" y="544"/>
                  </a:lnTo>
                  <a:lnTo>
                    <a:pt x="3132" y="542"/>
                  </a:lnTo>
                  <a:lnTo>
                    <a:pt x="3130" y="542"/>
                  </a:lnTo>
                  <a:lnTo>
                    <a:pt x="3130" y="541"/>
                  </a:lnTo>
                  <a:lnTo>
                    <a:pt x="3130" y="539"/>
                  </a:lnTo>
                  <a:lnTo>
                    <a:pt x="3130" y="539"/>
                  </a:lnTo>
                  <a:lnTo>
                    <a:pt x="3128" y="539"/>
                  </a:lnTo>
                  <a:lnTo>
                    <a:pt x="3127" y="539"/>
                  </a:lnTo>
                  <a:lnTo>
                    <a:pt x="3125" y="537"/>
                  </a:lnTo>
                  <a:lnTo>
                    <a:pt x="3123" y="537"/>
                  </a:lnTo>
                  <a:lnTo>
                    <a:pt x="3122" y="536"/>
                  </a:lnTo>
                  <a:lnTo>
                    <a:pt x="3120" y="534"/>
                  </a:lnTo>
                  <a:lnTo>
                    <a:pt x="3117" y="532"/>
                  </a:lnTo>
                  <a:lnTo>
                    <a:pt x="3114" y="531"/>
                  </a:lnTo>
                  <a:lnTo>
                    <a:pt x="3119" y="529"/>
                  </a:lnTo>
                  <a:lnTo>
                    <a:pt x="3122" y="529"/>
                  </a:lnTo>
                  <a:lnTo>
                    <a:pt x="3125" y="529"/>
                  </a:lnTo>
                  <a:lnTo>
                    <a:pt x="3128" y="527"/>
                  </a:lnTo>
                  <a:lnTo>
                    <a:pt x="3128" y="526"/>
                  </a:lnTo>
                  <a:lnTo>
                    <a:pt x="3128" y="524"/>
                  </a:lnTo>
                  <a:lnTo>
                    <a:pt x="3130" y="524"/>
                  </a:lnTo>
                  <a:lnTo>
                    <a:pt x="3133" y="523"/>
                  </a:lnTo>
                  <a:close/>
                  <a:moveTo>
                    <a:pt x="95" y="452"/>
                  </a:moveTo>
                  <a:lnTo>
                    <a:pt x="115" y="452"/>
                  </a:lnTo>
                  <a:lnTo>
                    <a:pt x="117" y="454"/>
                  </a:lnTo>
                  <a:lnTo>
                    <a:pt x="118" y="455"/>
                  </a:lnTo>
                  <a:lnTo>
                    <a:pt x="121" y="455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8" y="457"/>
                  </a:lnTo>
                  <a:lnTo>
                    <a:pt x="128" y="459"/>
                  </a:lnTo>
                  <a:lnTo>
                    <a:pt x="128" y="460"/>
                  </a:lnTo>
                  <a:lnTo>
                    <a:pt x="128" y="462"/>
                  </a:lnTo>
                  <a:lnTo>
                    <a:pt x="130" y="464"/>
                  </a:lnTo>
                  <a:lnTo>
                    <a:pt x="126" y="467"/>
                  </a:lnTo>
                  <a:lnTo>
                    <a:pt x="125" y="469"/>
                  </a:lnTo>
                  <a:lnTo>
                    <a:pt x="123" y="470"/>
                  </a:lnTo>
                  <a:lnTo>
                    <a:pt x="121" y="470"/>
                  </a:lnTo>
                  <a:lnTo>
                    <a:pt x="118" y="470"/>
                  </a:lnTo>
                  <a:lnTo>
                    <a:pt x="117" y="470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5" y="464"/>
                  </a:lnTo>
                  <a:lnTo>
                    <a:pt x="112" y="462"/>
                  </a:lnTo>
                  <a:lnTo>
                    <a:pt x="108" y="460"/>
                  </a:lnTo>
                  <a:lnTo>
                    <a:pt x="107" y="460"/>
                  </a:lnTo>
                  <a:lnTo>
                    <a:pt x="105" y="460"/>
                  </a:lnTo>
                  <a:lnTo>
                    <a:pt x="102" y="460"/>
                  </a:lnTo>
                  <a:lnTo>
                    <a:pt x="100" y="460"/>
                  </a:lnTo>
                  <a:lnTo>
                    <a:pt x="98" y="457"/>
                  </a:lnTo>
                  <a:lnTo>
                    <a:pt x="97" y="455"/>
                  </a:lnTo>
                  <a:lnTo>
                    <a:pt x="95" y="452"/>
                  </a:lnTo>
                  <a:close/>
                  <a:moveTo>
                    <a:pt x="2683" y="452"/>
                  </a:moveTo>
                  <a:lnTo>
                    <a:pt x="2683" y="452"/>
                  </a:lnTo>
                  <a:lnTo>
                    <a:pt x="2683" y="452"/>
                  </a:lnTo>
                  <a:lnTo>
                    <a:pt x="2683" y="452"/>
                  </a:lnTo>
                  <a:close/>
                  <a:moveTo>
                    <a:pt x="3089" y="452"/>
                  </a:moveTo>
                  <a:lnTo>
                    <a:pt x="3096" y="452"/>
                  </a:lnTo>
                  <a:lnTo>
                    <a:pt x="3097" y="452"/>
                  </a:lnTo>
                  <a:lnTo>
                    <a:pt x="3099" y="454"/>
                  </a:lnTo>
                  <a:lnTo>
                    <a:pt x="3100" y="454"/>
                  </a:lnTo>
                  <a:lnTo>
                    <a:pt x="3100" y="455"/>
                  </a:lnTo>
                  <a:lnTo>
                    <a:pt x="3102" y="455"/>
                  </a:lnTo>
                  <a:lnTo>
                    <a:pt x="3104" y="457"/>
                  </a:lnTo>
                  <a:lnTo>
                    <a:pt x="3105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9" y="457"/>
                  </a:lnTo>
                  <a:lnTo>
                    <a:pt x="3110" y="459"/>
                  </a:lnTo>
                  <a:lnTo>
                    <a:pt x="3112" y="460"/>
                  </a:lnTo>
                  <a:lnTo>
                    <a:pt x="3114" y="462"/>
                  </a:lnTo>
                  <a:lnTo>
                    <a:pt x="3114" y="462"/>
                  </a:lnTo>
                  <a:lnTo>
                    <a:pt x="3115" y="464"/>
                  </a:lnTo>
                  <a:lnTo>
                    <a:pt x="3115" y="464"/>
                  </a:lnTo>
                  <a:lnTo>
                    <a:pt x="3115" y="467"/>
                  </a:lnTo>
                  <a:lnTo>
                    <a:pt x="3117" y="469"/>
                  </a:lnTo>
                  <a:lnTo>
                    <a:pt x="3117" y="470"/>
                  </a:lnTo>
                  <a:lnTo>
                    <a:pt x="3119" y="472"/>
                  </a:lnTo>
                  <a:lnTo>
                    <a:pt x="3119" y="472"/>
                  </a:lnTo>
                  <a:lnTo>
                    <a:pt x="3119" y="473"/>
                  </a:lnTo>
                  <a:lnTo>
                    <a:pt x="3119" y="475"/>
                  </a:lnTo>
                  <a:lnTo>
                    <a:pt x="3119" y="477"/>
                  </a:lnTo>
                  <a:lnTo>
                    <a:pt x="3119" y="478"/>
                  </a:lnTo>
                  <a:lnTo>
                    <a:pt x="3119" y="478"/>
                  </a:lnTo>
                  <a:lnTo>
                    <a:pt x="3119" y="480"/>
                  </a:lnTo>
                  <a:lnTo>
                    <a:pt x="3119" y="482"/>
                  </a:lnTo>
                  <a:lnTo>
                    <a:pt x="3119" y="483"/>
                  </a:lnTo>
                  <a:lnTo>
                    <a:pt x="3119" y="485"/>
                  </a:lnTo>
                  <a:lnTo>
                    <a:pt x="3117" y="488"/>
                  </a:lnTo>
                  <a:lnTo>
                    <a:pt x="3117" y="490"/>
                  </a:lnTo>
                  <a:lnTo>
                    <a:pt x="3115" y="491"/>
                  </a:lnTo>
                  <a:lnTo>
                    <a:pt x="3115" y="493"/>
                  </a:lnTo>
                  <a:lnTo>
                    <a:pt x="3114" y="493"/>
                  </a:lnTo>
                  <a:lnTo>
                    <a:pt x="3112" y="495"/>
                  </a:lnTo>
                  <a:lnTo>
                    <a:pt x="3112" y="496"/>
                  </a:lnTo>
                  <a:lnTo>
                    <a:pt x="3112" y="496"/>
                  </a:lnTo>
                  <a:lnTo>
                    <a:pt x="3110" y="498"/>
                  </a:lnTo>
                  <a:lnTo>
                    <a:pt x="3107" y="501"/>
                  </a:lnTo>
                  <a:lnTo>
                    <a:pt x="3105" y="503"/>
                  </a:lnTo>
                  <a:lnTo>
                    <a:pt x="3104" y="505"/>
                  </a:lnTo>
                  <a:lnTo>
                    <a:pt x="3104" y="511"/>
                  </a:lnTo>
                  <a:lnTo>
                    <a:pt x="3105" y="514"/>
                  </a:lnTo>
                  <a:lnTo>
                    <a:pt x="3105" y="516"/>
                  </a:lnTo>
                  <a:lnTo>
                    <a:pt x="3105" y="521"/>
                  </a:lnTo>
                  <a:lnTo>
                    <a:pt x="3099" y="521"/>
                  </a:lnTo>
                  <a:lnTo>
                    <a:pt x="3097" y="521"/>
                  </a:lnTo>
                  <a:lnTo>
                    <a:pt x="3096" y="519"/>
                  </a:lnTo>
                  <a:lnTo>
                    <a:pt x="3094" y="519"/>
                  </a:lnTo>
                  <a:lnTo>
                    <a:pt x="3092" y="518"/>
                  </a:lnTo>
                  <a:lnTo>
                    <a:pt x="3091" y="516"/>
                  </a:lnTo>
                  <a:lnTo>
                    <a:pt x="3091" y="514"/>
                  </a:lnTo>
                  <a:lnTo>
                    <a:pt x="3091" y="513"/>
                  </a:lnTo>
                  <a:lnTo>
                    <a:pt x="3091" y="509"/>
                  </a:lnTo>
                  <a:lnTo>
                    <a:pt x="3092" y="508"/>
                  </a:lnTo>
                  <a:lnTo>
                    <a:pt x="3091" y="508"/>
                  </a:lnTo>
                  <a:lnTo>
                    <a:pt x="3091" y="506"/>
                  </a:lnTo>
                  <a:lnTo>
                    <a:pt x="3089" y="506"/>
                  </a:lnTo>
                  <a:lnTo>
                    <a:pt x="3087" y="505"/>
                  </a:lnTo>
                  <a:lnTo>
                    <a:pt x="3086" y="503"/>
                  </a:lnTo>
                  <a:lnTo>
                    <a:pt x="3084" y="501"/>
                  </a:lnTo>
                  <a:lnTo>
                    <a:pt x="3081" y="500"/>
                  </a:lnTo>
                  <a:lnTo>
                    <a:pt x="3079" y="496"/>
                  </a:lnTo>
                  <a:lnTo>
                    <a:pt x="3078" y="496"/>
                  </a:lnTo>
                  <a:lnTo>
                    <a:pt x="3078" y="495"/>
                  </a:lnTo>
                  <a:lnTo>
                    <a:pt x="3078" y="491"/>
                  </a:lnTo>
                  <a:lnTo>
                    <a:pt x="3078" y="490"/>
                  </a:lnTo>
                  <a:lnTo>
                    <a:pt x="3078" y="488"/>
                  </a:lnTo>
                  <a:lnTo>
                    <a:pt x="3081" y="487"/>
                  </a:lnTo>
                  <a:lnTo>
                    <a:pt x="3086" y="485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87" y="478"/>
                  </a:lnTo>
                  <a:lnTo>
                    <a:pt x="3087" y="475"/>
                  </a:lnTo>
                  <a:lnTo>
                    <a:pt x="3087" y="473"/>
                  </a:lnTo>
                  <a:lnTo>
                    <a:pt x="3087" y="472"/>
                  </a:lnTo>
                  <a:lnTo>
                    <a:pt x="3087" y="472"/>
                  </a:lnTo>
                  <a:lnTo>
                    <a:pt x="3087" y="470"/>
                  </a:lnTo>
                  <a:lnTo>
                    <a:pt x="3089" y="470"/>
                  </a:lnTo>
                  <a:lnTo>
                    <a:pt x="3089" y="469"/>
                  </a:lnTo>
                  <a:lnTo>
                    <a:pt x="3089" y="467"/>
                  </a:lnTo>
                  <a:lnTo>
                    <a:pt x="3089" y="464"/>
                  </a:lnTo>
                  <a:lnTo>
                    <a:pt x="3089" y="464"/>
                  </a:lnTo>
                  <a:lnTo>
                    <a:pt x="3089" y="462"/>
                  </a:lnTo>
                  <a:lnTo>
                    <a:pt x="3089" y="460"/>
                  </a:lnTo>
                  <a:lnTo>
                    <a:pt x="3089" y="459"/>
                  </a:lnTo>
                  <a:lnTo>
                    <a:pt x="3087" y="459"/>
                  </a:lnTo>
                  <a:lnTo>
                    <a:pt x="3089" y="457"/>
                  </a:lnTo>
                  <a:lnTo>
                    <a:pt x="3089" y="455"/>
                  </a:lnTo>
                  <a:lnTo>
                    <a:pt x="3087" y="455"/>
                  </a:lnTo>
                  <a:lnTo>
                    <a:pt x="3089" y="454"/>
                  </a:lnTo>
                  <a:lnTo>
                    <a:pt x="3089" y="454"/>
                  </a:lnTo>
                  <a:lnTo>
                    <a:pt x="3089" y="452"/>
                  </a:lnTo>
                  <a:close/>
                  <a:moveTo>
                    <a:pt x="190" y="437"/>
                  </a:moveTo>
                  <a:lnTo>
                    <a:pt x="195" y="437"/>
                  </a:lnTo>
                  <a:lnTo>
                    <a:pt x="198" y="439"/>
                  </a:lnTo>
                  <a:lnTo>
                    <a:pt x="203" y="439"/>
                  </a:lnTo>
                  <a:lnTo>
                    <a:pt x="207" y="439"/>
                  </a:lnTo>
                  <a:lnTo>
                    <a:pt x="211" y="439"/>
                  </a:lnTo>
                  <a:lnTo>
                    <a:pt x="215" y="439"/>
                  </a:lnTo>
                  <a:lnTo>
                    <a:pt x="218" y="441"/>
                  </a:lnTo>
                  <a:lnTo>
                    <a:pt x="220" y="442"/>
                  </a:lnTo>
                  <a:lnTo>
                    <a:pt x="221" y="444"/>
                  </a:lnTo>
                  <a:lnTo>
                    <a:pt x="225" y="444"/>
                  </a:lnTo>
                  <a:lnTo>
                    <a:pt x="228" y="446"/>
                  </a:lnTo>
                  <a:lnTo>
                    <a:pt x="231" y="447"/>
                  </a:lnTo>
                  <a:lnTo>
                    <a:pt x="233" y="449"/>
                  </a:lnTo>
                  <a:lnTo>
                    <a:pt x="234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7" y="451"/>
                  </a:lnTo>
                  <a:lnTo>
                    <a:pt x="249" y="449"/>
                  </a:lnTo>
                  <a:lnTo>
                    <a:pt x="251" y="447"/>
                  </a:lnTo>
                  <a:lnTo>
                    <a:pt x="251" y="446"/>
                  </a:lnTo>
                  <a:lnTo>
                    <a:pt x="254" y="446"/>
                  </a:lnTo>
                  <a:lnTo>
                    <a:pt x="256" y="446"/>
                  </a:lnTo>
                  <a:lnTo>
                    <a:pt x="259" y="446"/>
                  </a:lnTo>
                  <a:lnTo>
                    <a:pt x="261" y="447"/>
                  </a:lnTo>
                  <a:lnTo>
                    <a:pt x="264" y="447"/>
                  </a:lnTo>
                  <a:lnTo>
                    <a:pt x="265" y="449"/>
                  </a:lnTo>
                  <a:lnTo>
                    <a:pt x="272" y="449"/>
                  </a:lnTo>
                  <a:lnTo>
                    <a:pt x="279" y="447"/>
                  </a:lnTo>
                  <a:lnTo>
                    <a:pt x="285" y="447"/>
                  </a:lnTo>
                  <a:lnTo>
                    <a:pt x="292" y="446"/>
                  </a:lnTo>
                  <a:lnTo>
                    <a:pt x="292" y="449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5"/>
                  </a:lnTo>
                  <a:lnTo>
                    <a:pt x="293" y="457"/>
                  </a:lnTo>
                  <a:lnTo>
                    <a:pt x="297" y="457"/>
                  </a:lnTo>
                  <a:lnTo>
                    <a:pt x="297" y="457"/>
                  </a:lnTo>
                  <a:lnTo>
                    <a:pt x="295" y="459"/>
                  </a:lnTo>
                  <a:lnTo>
                    <a:pt x="293" y="460"/>
                  </a:lnTo>
                  <a:lnTo>
                    <a:pt x="292" y="460"/>
                  </a:lnTo>
                  <a:lnTo>
                    <a:pt x="285" y="460"/>
                  </a:lnTo>
                  <a:lnTo>
                    <a:pt x="280" y="460"/>
                  </a:lnTo>
                  <a:lnTo>
                    <a:pt x="277" y="460"/>
                  </a:lnTo>
                  <a:lnTo>
                    <a:pt x="272" y="459"/>
                  </a:lnTo>
                  <a:lnTo>
                    <a:pt x="270" y="459"/>
                  </a:lnTo>
                  <a:lnTo>
                    <a:pt x="269" y="459"/>
                  </a:lnTo>
                  <a:lnTo>
                    <a:pt x="265" y="457"/>
                  </a:lnTo>
                  <a:lnTo>
                    <a:pt x="264" y="459"/>
                  </a:lnTo>
                  <a:lnTo>
                    <a:pt x="262" y="459"/>
                  </a:lnTo>
                  <a:lnTo>
                    <a:pt x="259" y="459"/>
                  </a:lnTo>
                  <a:lnTo>
                    <a:pt x="254" y="460"/>
                  </a:lnTo>
                  <a:lnTo>
                    <a:pt x="247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4" y="460"/>
                  </a:lnTo>
                  <a:lnTo>
                    <a:pt x="233" y="462"/>
                  </a:lnTo>
                  <a:lnTo>
                    <a:pt x="229" y="462"/>
                  </a:lnTo>
                  <a:lnTo>
                    <a:pt x="228" y="462"/>
                  </a:lnTo>
                  <a:lnTo>
                    <a:pt x="226" y="462"/>
                  </a:lnTo>
                  <a:lnTo>
                    <a:pt x="225" y="462"/>
                  </a:lnTo>
                  <a:lnTo>
                    <a:pt x="221" y="460"/>
                  </a:lnTo>
                  <a:lnTo>
                    <a:pt x="218" y="460"/>
                  </a:lnTo>
                  <a:lnTo>
                    <a:pt x="215" y="460"/>
                  </a:lnTo>
                  <a:lnTo>
                    <a:pt x="210" y="462"/>
                  </a:lnTo>
                  <a:lnTo>
                    <a:pt x="208" y="464"/>
                  </a:lnTo>
                  <a:lnTo>
                    <a:pt x="207" y="465"/>
                  </a:lnTo>
                  <a:lnTo>
                    <a:pt x="205" y="467"/>
                  </a:lnTo>
                  <a:lnTo>
                    <a:pt x="203" y="469"/>
                  </a:lnTo>
                  <a:lnTo>
                    <a:pt x="200" y="469"/>
                  </a:lnTo>
                  <a:lnTo>
                    <a:pt x="197" y="469"/>
                  </a:lnTo>
                  <a:lnTo>
                    <a:pt x="190" y="469"/>
                  </a:lnTo>
                  <a:lnTo>
                    <a:pt x="189" y="467"/>
                  </a:lnTo>
                  <a:lnTo>
                    <a:pt x="187" y="465"/>
                  </a:lnTo>
                  <a:lnTo>
                    <a:pt x="184" y="464"/>
                  </a:lnTo>
                  <a:lnTo>
                    <a:pt x="182" y="462"/>
                  </a:lnTo>
                  <a:lnTo>
                    <a:pt x="180" y="460"/>
                  </a:lnTo>
                  <a:lnTo>
                    <a:pt x="177" y="457"/>
                  </a:lnTo>
                  <a:lnTo>
                    <a:pt x="177" y="439"/>
                  </a:lnTo>
                  <a:lnTo>
                    <a:pt x="182" y="437"/>
                  </a:lnTo>
                  <a:lnTo>
                    <a:pt x="185" y="437"/>
                  </a:lnTo>
                  <a:lnTo>
                    <a:pt x="190" y="437"/>
                  </a:lnTo>
                  <a:close/>
                  <a:moveTo>
                    <a:pt x="61" y="380"/>
                  </a:moveTo>
                  <a:lnTo>
                    <a:pt x="64" y="380"/>
                  </a:lnTo>
                  <a:lnTo>
                    <a:pt x="66" y="382"/>
                  </a:lnTo>
                  <a:lnTo>
                    <a:pt x="67" y="383"/>
                  </a:lnTo>
                  <a:lnTo>
                    <a:pt x="67" y="385"/>
                  </a:lnTo>
                  <a:lnTo>
                    <a:pt x="69" y="387"/>
                  </a:lnTo>
                  <a:lnTo>
                    <a:pt x="76" y="390"/>
                  </a:lnTo>
                  <a:lnTo>
                    <a:pt x="80" y="392"/>
                  </a:lnTo>
                  <a:lnTo>
                    <a:pt x="84" y="395"/>
                  </a:lnTo>
                  <a:lnTo>
                    <a:pt x="89" y="397"/>
                  </a:lnTo>
                  <a:lnTo>
                    <a:pt x="92" y="398"/>
                  </a:lnTo>
                  <a:lnTo>
                    <a:pt x="94" y="400"/>
                  </a:lnTo>
                  <a:lnTo>
                    <a:pt x="97" y="401"/>
                  </a:lnTo>
                  <a:lnTo>
                    <a:pt x="97" y="405"/>
                  </a:lnTo>
                  <a:lnTo>
                    <a:pt x="98" y="406"/>
                  </a:lnTo>
                  <a:lnTo>
                    <a:pt x="102" y="408"/>
                  </a:lnTo>
                  <a:lnTo>
                    <a:pt x="105" y="410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7" y="410"/>
                  </a:lnTo>
                  <a:lnTo>
                    <a:pt x="121" y="410"/>
                  </a:lnTo>
                  <a:lnTo>
                    <a:pt x="126" y="410"/>
                  </a:lnTo>
                  <a:lnTo>
                    <a:pt x="133" y="410"/>
                  </a:lnTo>
                  <a:lnTo>
                    <a:pt x="136" y="410"/>
                  </a:lnTo>
                  <a:lnTo>
                    <a:pt x="139" y="411"/>
                  </a:lnTo>
                  <a:lnTo>
                    <a:pt x="143" y="415"/>
                  </a:lnTo>
                  <a:lnTo>
                    <a:pt x="146" y="416"/>
                  </a:lnTo>
                  <a:lnTo>
                    <a:pt x="153" y="423"/>
                  </a:lnTo>
                  <a:lnTo>
                    <a:pt x="157" y="429"/>
                  </a:lnTo>
                  <a:lnTo>
                    <a:pt x="108" y="429"/>
                  </a:lnTo>
                  <a:lnTo>
                    <a:pt x="105" y="428"/>
                  </a:lnTo>
                  <a:lnTo>
                    <a:pt x="102" y="426"/>
                  </a:lnTo>
                  <a:lnTo>
                    <a:pt x="98" y="424"/>
                  </a:lnTo>
                  <a:lnTo>
                    <a:pt x="94" y="421"/>
                  </a:lnTo>
                  <a:lnTo>
                    <a:pt x="94" y="419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89" y="415"/>
                  </a:lnTo>
                  <a:lnTo>
                    <a:pt x="85" y="415"/>
                  </a:lnTo>
                  <a:lnTo>
                    <a:pt x="82" y="416"/>
                  </a:lnTo>
                  <a:lnTo>
                    <a:pt x="80" y="415"/>
                  </a:lnTo>
                  <a:lnTo>
                    <a:pt x="79" y="415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2" y="411"/>
                  </a:lnTo>
                  <a:lnTo>
                    <a:pt x="69" y="411"/>
                  </a:lnTo>
                  <a:lnTo>
                    <a:pt x="67" y="411"/>
                  </a:lnTo>
                  <a:lnTo>
                    <a:pt x="66" y="410"/>
                  </a:lnTo>
                  <a:lnTo>
                    <a:pt x="66" y="408"/>
                  </a:lnTo>
                  <a:lnTo>
                    <a:pt x="66" y="406"/>
                  </a:lnTo>
                  <a:lnTo>
                    <a:pt x="64" y="405"/>
                  </a:lnTo>
                  <a:lnTo>
                    <a:pt x="61" y="401"/>
                  </a:lnTo>
                  <a:lnTo>
                    <a:pt x="56" y="398"/>
                  </a:lnTo>
                  <a:lnTo>
                    <a:pt x="51" y="397"/>
                  </a:lnTo>
                  <a:lnTo>
                    <a:pt x="46" y="397"/>
                  </a:lnTo>
                  <a:lnTo>
                    <a:pt x="43" y="397"/>
                  </a:lnTo>
                  <a:lnTo>
                    <a:pt x="40" y="397"/>
                  </a:lnTo>
                  <a:lnTo>
                    <a:pt x="36" y="398"/>
                  </a:lnTo>
                  <a:lnTo>
                    <a:pt x="33" y="400"/>
                  </a:lnTo>
                  <a:lnTo>
                    <a:pt x="30" y="403"/>
                  </a:lnTo>
                  <a:lnTo>
                    <a:pt x="26" y="405"/>
                  </a:lnTo>
                  <a:lnTo>
                    <a:pt x="23" y="405"/>
                  </a:lnTo>
                  <a:lnTo>
                    <a:pt x="20" y="405"/>
                  </a:lnTo>
                  <a:lnTo>
                    <a:pt x="15" y="405"/>
                  </a:lnTo>
                  <a:lnTo>
                    <a:pt x="10" y="403"/>
                  </a:lnTo>
                  <a:lnTo>
                    <a:pt x="7" y="401"/>
                  </a:lnTo>
                  <a:lnTo>
                    <a:pt x="4" y="400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5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12" y="382"/>
                  </a:lnTo>
                  <a:lnTo>
                    <a:pt x="15" y="382"/>
                  </a:lnTo>
                  <a:lnTo>
                    <a:pt x="18" y="382"/>
                  </a:lnTo>
                  <a:lnTo>
                    <a:pt x="31" y="382"/>
                  </a:lnTo>
                  <a:lnTo>
                    <a:pt x="33" y="383"/>
                  </a:lnTo>
                  <a:lnTo>
                    <a:pt x="36" y="383"/>
                  </a:lnTo>
                  <a:lnTo>
                    <a:pt x="38" y="383"/>
                  </a:lnTo>
                  <a:lnTo>
                    <a:pt x="40" y="383"/>
                  </a:lnTo>
                  <a:lnTo>
                    <a:pt x="41" y="382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51" y="380"/>
                  </a:lnTo>
                  <a:lnTo>
                    <a:pt x="54" y="380"/>
                  </a:lnTo>
                  <a:lnTo>
                    <a:pt x="58" y="380"/>
                  </a:lnTo>
                  <a:lnTo>
                    <a:pt x="61" y="380"/>
                  </a:lnTo>
                  <a:close/>
                  <a:moveTo>
                    <a:pt x="3104" y="347"/>
                  </a:moveTo>
                  <a:lnTo>
                    <a:pt x="3105" y="349"/>
                  </a:lnTo>
                  <a:lnTo>
                    <a:pt x="3109" y="349"/>
                  </a:lnTo>
                  <a:lnTo>
                    <a:pt x="3112" y="349"/>
                  </a:lnTo>
                  <a:lnTo>
                    <a:pt x="3112" y="351"/>
                  </a:lnTo>
                  <a:lnTo>
                    <a:pt x="3112" y="352"/>
                  </a:lnTo>
                  <a:lnTo>
                    <a:pt x="3112" y="354"/>
                  </a:lnTo>
                  <a:lnTo>
                    <a:pt x="3112" y="354"/>
                  </a:lnTo>
                  <a:lnTo>
                    <a:pt x="3114" y="356"/>
                  </a:lnTo>
                  <a:lnTo>
                    <a:pt x="3114" y="362"/>
                  </a:lnTo>
                  <a:lnTo>
                    <a:pt x="3112" y="362"/>
                  </a:lnTo>
                  <a:lnTo>
                    <a:pt x="3112" y="364"/>
                  </a:lnTo>
                  <a:lnTo>
                    <a:pt x="3110" y="365"/>
                  </a:lnTo>
                  <a:lnTo>
                    <a:pt x="3109" y="367"/>
                  </a:lnTo>
                  <a:lnTo>
                    <a:pt x="3107" y="369"/>
                  </a:lnTo>
                  <a:lnTo>
                    <a:pt x="3105" y="372"/>
                  </a:lnTo>
                  <a:lnTo>
                    <a:pt x="3104" y="374"/>
                  </a:lnTo>
                  <a:lnTo>
                    <a:pt x="3102" y="375"/>
                  </a:lnTo>
                  <a:lnTo>
                    <a:pt x="3102" y="377"/>
                  </a:lnTo>
                  <a:lnTo>
                    <a:pt x="3100" y="377"/>
                  </a:lnTo>
                  <a:lnTo>
                    <a:pt x="3100" y="379"/>
                  </a:lnTo>
                  <a:lnTo>
                    <a:pt x="3100" y="380"/>
                  </a:lnTo>
                  <a:lnTo>
                    <a:pt x="3099" y="383"/>
                  </a:lnTo>
                  <a:lnTo>
                    <a:pt x="3097" y="385"/>
                  </a:lnTo>
                  <a:lnTo>
                    <a:pt x="3097" y="385"/>
                  </a:lnTo>
                  <a:lnTo>
                    <a:pt x="3096" y="387"/>
                  </a:lnTo>
                  <a:lnTo>
                    <a:pt x="3096" y="390"/>
                  </a:lnTo>
                  <a:lnTo>
                    <a:pt x="3094" y="392"/>
                  </a:lnTo>
                  <a:lnTo>
                    <a:pt x="3094" y="392"/>
                  </a:lnTo>
                  <a:lnTo>
                    <a:pt x="3094" y="397"/>
                  </a:lnTo>
                  <a:lnTo>
                    <a:pt x="3094" y="400"/>
                  </a:lnTo>
                  <a:lnTo>
                    <a:pt x="3084" y="400"/>
                  </a:lnTo>
                  <a:lnTo>
                    <a:pt x="3084" y="372"/>
                  </a:lnTo>
                  <a:lnTo>
                    <a:pt x="3086" y="369"/>
                  </a:lnTo>
                  <a:lnTo>
                    <a:pt x="3086" y="367"/>
                  </a:lnTo>
                  <a:lnTo>
                    <a:pt x="3087" y="365"/>
                  </a:lnTo>
                  <a:lnTo>
                    <a:pt x="3087" y="364"/>
                  </a:lnTo>
                  <a:lnTo>
                    <a:pt x="3087" y="362"/>
                  </a:lnTo>
                  <a:lnTo>
                    <a:pt x="3089" y="362"/>
                  </a:lnTo>
                  <a:lnTo>
                    <a:pt x="3091" y="362"/>
                  </a:lnTo>
                  <a:lnTo>
                    <a:pt x="3091" y="361"/>
                  </a:lnTo>
                  <a:lnTo>
                    <a:pt x="3092" y="359"/>
                  </a:lnTo>
                  <a:lnTo>
                    <a:pt x="3094" y="356"/>
                  </a:lnTo>
                  <a:lnTo>
                    <a:pt x="3096" y="356"/>
                  </a:lnTo>
                  <a:lnTo>
                    <a:pt x="3097" y="354"/>
                  </a:lnTo>
                  <a:lnTo>
                    <a:pt x="3100" y="352"/>
                  </a:lnTo>
                  <a:lnTo>
                    <a:pt x="3100" y="351"/>
                  </a:lnTo>
                  <a:lnTo>
                    <a:pt x="3102" y="349"/>
                  </a:lnTo>
                  <a:lnTo>
                    <a:pt x="3102" y="349"/>
                  </a:lnTo>
                  <a:lnTo>
                    <a:pt x="3104" y="347"/>
                  </a:lnTo>
                  <a:close/>
                  <a:moveTo>
                    <a:pt x="1334" y="148"/>
                  </a:moveTo>
                  <a:lnTo>
                    <a:pt x="1339" y="148"/>
                  </a:lnTo>
                  <a:lnTo>
                    <a:pt x="1343" y="149"/>
                  </a:lnTo>
                  <a:lnTo>
                    <a:pt x="1347" y="153"/>
                  </a:lnTo>
                  <a:lnTo>
                    <a:pt x="1349" y="154"/>
                  </a:lnTo>
                  <a:lnTo>
                    <a:pt x="1351" y="158"/>
                  </a:lnTo>
                  <a:lnTo>
                    <a:pt x="1352" y="159"/>
                  </a:lnTo>
                  <a:lnTo>
                    <a:pt x="1357" y="164"/>
                  </a:lnTo>
                  <a:lnTo>
                    <a:pt x="1361" y="163"/>
                  </a:lnTo>
                  <a:lnTo>
                    <a:pt x="1362" y="161"/>
                  </a:lnTo>
                  <a:lnTo>
                    <a:pt x="1364" y="159"/>
                  </a:lnTo>
                  <a:lnTo>
                    <a:pt x="1367" y="158"/>
                  </a:lnTo>
                  <a:lnTo>
                    <a:pt x="1369" y="156"/>
                  </a:lnTo>
                  <a:lnTo>
                    <a:pt x="1370" y="154"/>
                  </a:lnTo>
                  <a:lnTo>
                    <a:pt x="1375" y="154"/>
                  </a:lnTo>
                  <a:lnTo>
                    <a:pt x="1380" y="154"/>
                  </a:lnTo>
                  <a:lnTo>
                    <a:pt x="1383" y="154"/>
                  </a:lnTo>
                  <a:lnTo>
                    <a:pt x="1390" y="154"/>
                  </a:lnTo>
                  <a:lnTo>
                    <a:pt x="1393" y="154"/>
                  </a:lnTo>
                  <a:lnTo>
                    <a:pt x="1395" y="154"/>
                  </a:lnTo>
                  <a:lnTo>
                    <a:pt x="1400" y="153"/>
                  </a:lnTo>
                  <a:lnTo>
                    <a:pt x="1403" y="151"/>
                  </a:lnTo>
                  <a:lnTo>
                    <a:pt x="1408" y="149"/>
                  </a:lnTo>
                  <a:lnTo>
                    <a:pt x="1411" y="149"/>
                  </a:lnTo>
                  <a:lnTo>
                    <a:pt x="1415" y="149"/>
                  </a:lnTo>
                  <a:lnTo>
                    <a:pt x="1416" y="149"/>
                  </a:lnTo>
                  <a:lnTo>
                    <a:pt x="1418" y="148"/>
                  </a:lnTo>
                  <a:lnTo>
                    <a:pt x="1421" y="148"/>
                  </a:lnTo>
                  <a:lnTo>
                    <a:pt x="1426" y="149"/>
                  </a:lnTo>
                  <a:lnTo>
                    <a:pt x="1429" y="151"/>
                  </a:lnTo>
                  <a:lnTo>
                    <a:pt x="1433" y="153"/>
                  </a:lnTo>
                  <a:lnTo>
                    <a:pt x="1436" y="153"/>
                  </a:lnTo>
                  <a:lnTo>
                    <a:pt x="1439" y="154"/>
                  </a:lnTo>
                  <a:lnTo>
                    <a:pt x="1441" y="156"/>
                  </a:lnTo>
                  <a:lnTo>
                    <a:pt x="1441" y="158"/>
                  </a:lnTo>
                  <a:lnTo>
                    <a:pt x="1441" y="159"/>
                  </a:lnTo>
                  <a:lnTo>
                    <a:pt x="1441" y="161"/>
                  </a:lnTo>
                  <a:lnTo>
                    <a:pt x="1437" y="161"/>
                  </a:lnTo>
                  <a:lnTo>
                    <a:pt x="1434" y="163"/>
                  </a:lnTo>
                  <a:lnTo>
                    <a:pt x="1433" y="163"/>
                  </a:lnTo>
                  <a:lnTo>
                    <a:pt x="1429" y="164"/>
                  </a:lnTo>
                  <a:lnTo>
                    <a:pt x="1428" y="164"/>
                  </a:lnTo>
                  <a:lnTo>
                    <a:pt x="1426" y="166"/>
                  </a:lnTo>
                  <a:lnTo>
                    <a:pt x="1426" y="167"/>
                  </a:lnTo>
                  <a:lnTo>
                    <a:pt x="1424" y="169"/>
                  </a:lnTo>
                  <a:lnTo>
                    <a:pt x="1428" y="172"/>
                  </a:lnTo>
                  <a:lnTo>
                    <a:pt x="1431" y="174"/>
                  </a:lnTo>
                  <a:lnTo>
                    <a:pt x="1433" y="176"/>
                  </a:lnTo>
                  <a:lnTo>
                    <a:pt x="1434" y="176"/>
                  </a:lnTo>
                  <a:lnTo>
                    <a:pt x="1436" y="177"/>
                  </a:lnTo>
                  <a:lnTo>
                    <a:pt x="1437" y="179"/>
                  </a:lnTo>
                  <a:lnTo>
                    <a:pt x="1439" y="182"/>
                  </a:lnTo>
                  <a:lnTo>
                    <a:pt x="1439" y="184"/>
                  </a:lnTo>
                  <a:lnTo>
                    <a:pt x="1439" y="187"/>
                  </a:lnTo>
                  <a:lnTo>
                    <a:pt x="1437" y="190"/>
                  </a:lnTo>
                  <a:lnTo>
                    <a:pt x="1437" y="192"/>
                  </a:lnTo>
                  <a:lnTo>
                    <a:pt x="1434" y="192"/>
                  </a:lnTo>
                  <a:lnTo>
                    <a:pt x="1433" y="194"/>
                  </a:lnTo>
                  <a:lnTo>
                    <a:pt x="1433" y="195"/>
                  </a:lnTo>
                  <a:lnTo>
                    <a:pt x="1431" y="197"/>
                  </a:lnTo>
                  <a:lnTo>
                    <a:pt x="1429" y="199"/>
                  </a:lnTo>
                  <a:lnTo>
                    <a:pt x="1429" y="202"/>
                  </a:lnTo>
                  <a:lnTo>
                    <a:pt x="1429" y="205"/>
                  </a:lnTo>
                  <a:lnTo>
                    <a:pt x="1431" y="208"/>
                  </a:lnTo>
                  <a:lnTo>
                    <a:pt x="1433" y="212"/>
                  </a:lnTo>
                  <a:lnTo>
                    <a:pt x="1434" y="215"/>
                  </a:lnTo>
                  <a:lnTo>
                    <a:pt x="1439" y="217"/>
                  </a:lnTo>
                  <a:lnTo>
                    <a:pt x="1442" y="218"/>
                  </a:lnTo>
                  <a:lnTo>
                    <a:pt x="1447" y="221"/>
                  </a:lnTo>
                  <a:lnTo>
                    <a:pt x="1451" y="223"/>
                  </a:lnTo>
                  <a:lnTo>
                    <a:pt x="1455" y="225"/>
                  </a:lnTo>
                  <a:lnTo>
                    <a:pt x="1459" y="225"/>
                  </a:lnTo>
                  <a:lnTo>
                    <a:pt x="1464" y="225"/>
                  </a:lnTo>
                  <a:lnTo>
                    <a:pt x="1469" y="225"/>
                  </a:lnTo>
                  <a:lnTo>
                    <a:pt x="1472" y="226"/>
                  </a:lnTo>
                  <a:lnTo>
                    <a:pt x="1477" y="226"/>
                  </a:lnTo>
                  <a:lnTo>
                    <a:pt x="1480" y="228"/>
                  </a:lnTo>
                  <a:lnTo>
                    <a:pt x="1483" y="228"/>
                  </a:lnTo>
                  <a:lnTo>
                    <a:pt x="1487" y="230"/>
                  </a:lnTo>
                  <a:lnTo>
                    <a:pt x="1490" y="231"/>
                  </a:lnTo>
                  <a:lnTo>
                    <a:pt x="1491" y="233"/>
                  </a:lnTo>
                  <a:lnTo>
                    <a:pt x="1493" y="235"/>
                  </a:lnTo>
                  <a:lnTo>
                    <a:pt x="1495" y="235"/>
                  </a:lnTo>
                  <a:lnTo>
                    <a:pt x="1498" y="236"/>
                  </a:lnTo>
                  <a:lnTo>
                    <a:pt x="1500" y="238"/>
                  </a:lnTo>
                  <a:lnTo>
                    <a:pt x="1500" y="239"/>
                  </a:lnTo>
                  <a:lnTo>
                    <a:pt x="1501" y="241"/>
                  </a:lnTo>
                  <a:lnTo>
                    <a:pt x="1501" y="244"/>
                  </a:lnTo>
                  <a:lnTo>
                    <a:pt x="1503" y="248"/>
                  </a:lnTo>
                  <a:lnTo>
                    <a:pt x="1505" y="251"/>
                  </a:lnTo>
                  <a:lnTo>
                    <a:pt x="1536" y="251"/>
                  </a:lnTo>
                  <a:lnTo>
                    <a:pt x="1539" y="251"/>
                  </a:lnTo>
                  <a:lnTo>
                    <a:pt x="1544" y="251"/>
                  </a:lnTo>
                  <a:lnTo>
                    <a:pt x="1545" y="253"/>
                  </a:lnTo>
                  <a:lnTo>
                    <a:pt x="1547" y="256"/>
                  </a:lnTo>
                  <a:lnTo>
                    <a:pt x="1550" y="257"/>
                  </a:lnTo>
                  <a:lnTo>
                    <a:pt x="1552" y="259"/>
                  </a:lnTo>
                  <a:lnTo>
                    <a:pt x="1552" y="262"/>
                  </a:lnTo>
                  <a:lnTo>
                    <a:pt x="1554" y="264"/>
                  </a:lnTo>
                  <a:lnTo>
                    <a:pt x="1555" y="264"/>
                  </a:lnTo>
                  <a:lnTo>
                    <a:pt x="1559" y="264"/>
                  </a:lnTo>
                  <a:lnTo>
                    <a:pt x="1563" y="264"/>
                  </a:lnTo>
                  <a:lnTo>
                    <a:pt x="1568" y="264"/>
                  </a:lnTo>
                  <a:lnTo>
                    <a:pt x="1572" y="264"/>
                  </a:lnTo>
                  <a:lnTo>
                    <a:pt x="1575" y="264"/>
                  </a:lnTo>
                  <a:lnTo>
                    <a:pt x="1578" y="262"/>
                  </a:lnTo>
                  <a:lnTo>
                    <a:pt x="1578" y="257"/>
                  </a:lnTo>
                  <a:lnTo>
                    <a:pt x="1580" y="253"/>
                  </a:lnTo>
                  <a:lnTo>
                    <a:pt x="1580" y="249"/>
                  </a:lnTo>
                  <a:lnTo>
                    <a:pt x="1580" y="244"/>
                  </a:lnTo>
                  <a:lnTo>
                    <a:pt x="1580" y="241"/>
                  </a:lnTo>
                  <a:lnTo>
                    <a:pt x="1578" y="239"/>
                  </a:lnTo>
                  <a:lnTo>
                    <a:pt x="1578" y="238"/>
                  </a:lnTo>
                  <a:lnTo>
                    <a:pt x="1578" y="233"/>
                  </a:lnTo>
                  <a:lnTo>
                    <a:pt x="1578" y="228"/>
                  </a:lnTo>
                  <a:lnTo>
                    <a:pt x="1578" y="223"/>
                  </a:lnTo>
                  <a:lnTo>
                    <a:pt x="1581" y="223"/>
                  </a:lnTo>
                  <a:lnTo>
                    <a:pt x="1585" y="225"/>
                  </a:lnTo>
                  <a:lnTo>
                    <a:pt x="1588" y="225"/>
                  </a:lnTo>
                  <a:lnTo>
                    <a:pt x="1591" y="225"/>
                  </a:lnTo>
                  <a:lnTo>
                    <a:pt x="1596" y="223"/>
                  </a:lnTo>
                  <a:lnTo>
                    <a:pt x="1599" y="223"/>
                  </a:lnTo>
                  <a:lnTo>
                    <a:pt x="1603" y="221"/>
                  </a:lnTo>
                  <a:lnTo>
                    <a:pt x="1609" y="223"/>
                  </a:lnTo>
                  <a:lnTo>
                    <a:pt x="1614" y="225"/>
                  </a:lnTo>
                  <a:lnTo>
                    <a:pt x="1619" y="226"/>
                  </a:lnTo>
                  <a:lnTo>
                    <a:pt x="1626" y="230"/>
                  </a:lnTo>
                  <a:lnTo>
                    <a:pt x="1631" y="233"/>
                  </a:lnTo>
                  <a:lnTo>
                    <a:pt x="1634" y="236"/>
                  </a:lnTo>
                  <a:lnTo>
                    <a:pt x="1637" y="239"/>
                  </a:lnTo>
                  <a:lnTo>
                    <a:pt x="1640" y="241"/>
                  </a:lnTo>
                  <a:lnTo>
                    <a:pt x="1642" y="243"/>
                  </a:lnTo>
                  <a:lnTo>
                    <a:pt x="1644" y="246"/>
                  </a:lnTo>
                  <a:lnTo>
                    <a:pt x="1649" y="246"/>
                  </a:lnTo>
                  <a:lnTo>
                    <a:pt x="1654" y="248"/>
                  </a:lnTo>
                  <a:lnTo>
                    <a:pt x="1658" y="246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712" y="254"/>
                  </a:lnTo>
                  <a:lnTo>
                    <a:pt x="1716" y="254"/>
                  </a:lnTo>
                  <a:lnTo>
                    <a:pt x="1719" y="253"/>
                  </a:lnTo>
                  <a:lnTo>
                    <a:pt x="1722" y="251"/>
                  </a:lnTo>
                  <a:lnTo>
                    <a:pt x="1726" y="249"/>
                  </a:lnTo>
                  <a:lnTo>
                    <a:pt x="1730" y="249"/>
                  </a:lnTo>
                  <a:lnTo>
                    <a:pt x="1734" y="249"/>
                  </a:lnTo>
                  <a:lnTo>
                    <a:pt x="1735" y="249"/>
                  </a:lnTo>
                  <a:lnTo>
                    <a:pt x="1737" y="251"/>
                  </a:lnTo>
                  <a:lnTo>
                    <a:pt x="1739" y="253"/>
                  </a:lnTo>
                  <a:lnTo>
                    <a:pt x="1740" y="253"/>
                  </a:lnTo>
                  <a:lnTo>
                    <a:pt x="1742" y="253"/>
                  </a:lnTo>
                  <a:lnTo>
                    <a:pt x="1745" y="253"/>
                  </a:lnTo>
                  <a:lnTo>
                    <a:pt x="1747" y="253"/>
                  </a:lnTo>
                  <a:lnTo>
                    <a:pt x="1750" y="254"/>
                  </a:lnTo>
                  <a:lnTo>
                    <a:pt x="1753" y="256"/>
                  </a:lnTo>
                  <a:lnTo>
                    <a:pt x="1755" y="257"/>
                  </a:lnTo>
                  <a:lnTo>
                    <a:pt x="1757" y="259"/>
                  </a:lnTo>
                  <a:lnTo>
                    <a:pt x="1758" y="261"/>
                  </a:lnTo>
                  <a:lnTo>
                    <a:pt x="1760" y="264"/>
                  </a:lnTo>
                  <a:lnTo>
                    <a:pt x="1760" y="266"/>
                  </a:lnTo>
                  <a:lnTo>
                    <a:pt x="1758" y="267"/>
                  </a:lnTo>
                  <a:lnTo>
                    <a:pt x="1760" y="271"/>
                  </a:lnTo>
                  <a:lnTo>
                    <a:pt x="1758" y="274"/>
                  </a:lnTo>
                  <a:lnTo>
                    <a:pt x="1760" y="275"/>
                  </a:lnTo>
                  <a:lnTo>
                    <a:pt x="1762" y="277"/>
                  </a:lnTo>
                  <a:lnTo>
                    <a:pt x="1763" y="280"/>
                  </a:lnTo>
                  <a:lnTo>
                    <a:pt x="1765" y="282"/>
                  </a:lnTo>
                  <a:lnTo>
                    <a:pt x="1766" y="285"/>
                  </a:lnTo>
                  <a:lnTo>
                    <a:pt x="1768" y="289"/>
                  </a:lnTo>
                  <a:lnTo>
                    <a:pt x="1768" y="292"/>
                  </a:lnTo>
                  <a:lnTo>
                    <a:pt x="1770" y="293"/>
                  </a:lnTo>
                  <a:lnTo>
                    <a:pt x="1773" y="297"/>
                  </a:lnTo>
                  <a:lnTo>
                    <a:pt x="1776" y="298"/>
                  </a:lnTo>
                  <a:lnTo>
                    <a:pt x="1780" y="302"/>
                  </a:lnTo>
                  <a:lnTo>
                    <a:pt x="1781" y="305"/>
                  </a:lnTo>
                  <a:lnTo>
                    <a:pt x="1784" y="308"/>
                  </a:lnTo>
                  <a:lnTo>
                    <a:pt x="1786" y="311"/>
                  </a:lnTo>
                  <a:lnTo>
                    <a:pt x="1788" y="315"/>
                  </a:lnTo>
                  <a:lnTo>
                    <a:pt x="1791" y="320"/>
                  </a:lnTo>
                  <a:lnTo>
                    <a:pt x="1793" y="325"/>
                  </a:lnTo>
                  <a:lnTo>
                    <a:pt x="1793" y="328"/>
                  </a:lnTo>
                  <a:lnTo>
                    <a:pt x="1791" y="333"/>
                  </a:lnTo>
                  <a:lnTo>
                    <a:pt x="1793" y="336"/>
                  </a:lnTo>
                  <a:lnTo>
                    <a:pt x="1793" y="339"/>
                  </a:lnTo>
                  <a:lnTo>
                    <a:pt x="1794" y="341"/>
                  </a:lnTo>
                  <a:lnTo>
                    <a:pt x="1796" y="343"/>
                  </a:lnTo>
                  <a:lnTo>
                    <a:pt x="1798" y="346"/>
                  </a:lnTo>
                  <a:lnTo>
                    <a:pt x="1801" y="349"/>
                  </a:lnTo>
                  <a:lnTo>
                    <a:pt x="1804" y="352"/>
                  </a:lnTo>
                  <a:lnTo>
                    <a:pt x="1806" y="356"/>
                  </a:lnTo>
                  <a:lnTo>
                    <a:pt x="1807" y="357"/>
                  </a:lnTo>
                  <a:lnTo>
                    <a:pt x="1809" y="359"/>
                  </a:lnTo>
                  <a:lnTo>
                    <a:pt x="1811" y="362"/>
                  </a:lnTo>
                  <a:lnTo>
                    <a:pt x="1812" y="365"/>
                  </a:lnTo>
                  <a:lnTo>
                    <a:pt x="1812" y="369"/>
                  </a:lnTo>
                  <a:lnTo>
                    <a:pt x="1812" y="372"/>
                  </a:lnTo>
                  <a:lnTo>
                    <a:pt x="1812" y="377"/>
                  </a:lnTo>
                  <a:lnTo>
                    <a:pt x="1812" y="380"/>
                  </a:lnTo>
                  <a:lnTo>
                    <a:pt x="1812" y="383"/>
                  </a:lnTo>
                  <a:lnTo>
                    <a:pt x="1812" y="387"/>
                  </a:lnTo>
                  <a:lnTo>
                    <a:pt x="1814" y="390"/>
                  </a:lnTo>
                  <a:lnTo>
                    <a:pt x="1816" y="393"/>
                  </a:lnTo>
                  <a:lnTo>
                    <a:pt x="1817" y="395"/>
                  </a:lnTo>
                  <a:lnTo>
                    <a:pt x="1819" y="395"/>
                  </a:lnTo>
                  <a:lnTo>
                    <a:pt x="1820" y="395"/>
                  </a:lnTo>
                  <a:lnTo>
                    <a:pt x="1822" y="397"/>
                  </a:lnTo>
                  <a:lnTo>
                    <a:pt x="1824" y="400"/>
                  </a:lnTo>
                  <a:lnTo>
                    <a:pt x="1825" y="403"/>
                  </a:lnTo>
                  <a:lnTo>
                    <a:pt x="1827" y="406"/>
                  </a:lnTo>
                  <a:lnTo>
                    <a:pt x="1829" y="411"/>
                  </a:lnTo>
                  <a:lnTo>
                    <a:pt x="1832" y="415"/>
                  </a:lnTo>
                  <a:lnTo>
                    <a:pt x="1834" y="418"/>
                  </a:lnTo>
                  <a:lnTo>
                    <a:pt x="1835" y="419"/>
                  </a:lnTo>
                  <a:lnTo>
                    <a:pt x="1837" y="421"/>
                  </a:lnTo>
                  <a:lnTo>
                    <a:pt x="1837" y="426"/>
                  </a:lnTo>
                  <a:lnTo>
                    <a:pt x="1838" y="429"/>
                  </a:lnTo>
                  <a:lnTo>
                    <a:pt x="1838" y="434"/>
                  </a:lnTo>
                  <a:lnTo>
                    <a:pt x="1838" y="441"/>
                  </a:lnTo>
                  <a:lnTo>
                    <a:pt x="1837" y="442"/>
                  </a:lnTo>
                  <a:lnTo>
                    <a:pt x="1837" y="444"/>
                  </a:lnTo>
                  <a:lnTo>
                    <a:pt x="1837" y="447"/>
                  </a:lnTo>
                  <a:lnTo>
                    <a:pt x="1837" y="449"/>
                  </a:lnTo>
                  <a:lnTo>
                    <a:pt x="1838" y="451"/>
                  </a:lnTo>
                  <a:lnTo>
                    <a:pt x="1840" y="451"/>
                  </a:lnTo>
                  <a:lnTo>
                    <a:pt x="1840" y="452"/>
                  </a:lnTo>
                  <a:lnTo>
                    <a:pt x="1843" y="457"/>
                  </a:lnTo>
                  <a:lnTo>
                    <a:pt x="1847" y="462"/>
                  </a:lnTo>
                  <a:lnTo>
                    <a:pt x="1850" y="465"/>
                  </a:lnTo>
                  <a:lnTo>
                    <a:pt x="1853" y="467"/>
                  </a:lnTo>
                  <a:lnTo>
                    <a:pt x="1855" y="469"/>
                  </a:lnTo>
                  <a:lnTo>
                    <a:pt x="1856" y="470"/>
                  </a:lnTo>
                  <a:lnTo>
                    <a:pt x="1858" y="475"/>
                  </a:lnTo>
                  <a:lnTo>
                    <a:pt x="1858" y="478"/>
                  </a:lnTo>
                  <a:lnTo>
                    <a:pt x="1858" y="483"/>
                  </a:lnTo>
                  <a:lnTo>
                    <a:pt x="1858" y="487"/>
                  </a:lnTo>
                  <a:lnTo>
                    <a:pt x="1860" y="490"/>
                  </a:lnTo>
                  <a:lnTo>
                    <a:pt x="1861" y="495"/>
                  </a:lnTo>
                  <a:lnTo>
                    <a:pt x="1863" y="498"/>
                  </a:lnTo>
                  <a:lnTo>
                    <a:pt x="1866" y="501"/>
                  </a:lnTo>
                  <a:lnTo>
                    <a:pt x="1870" y="505"/>
                  </a:lnTo>
                  <a:lnTo>
                    <a:pt x="1873" y="506"/>
                  </a:lnTo>
                  <a:lnTo>
                    <a:pt x="1874" y="506"/>
                  </a:lnTo>
                  <a:lnTo>
                    <a:pt x="1876" y="506"/>
                  </a:lnTo>
                  <a:lnTo>
                    <a:pt x="1879" y="506"/>
                  </a:lnTo>
                  <a:lnTo>
                    <a:pt x="1883" y="508"/>
                  </a:lnTo>
                  <a:lnTo>
                    <a:pt x="1884" y="509"/>
                  </a:lnTo>
                  <a:lnTo>
                    <a:pt x="1886" y="511"/>
                  </a:lnTo>
                  <a:lnTo>
                    <a:pt x="1888" y="514"/>
                  </a:lnTo>
                  <a:lnTo>
                    <a:pt x="1889" y="516"/>
                  </a:lnTo>
                  <a:lnTo>
                    <a:pt x="1892" y="518"/>
                  </a:lnTo>
                  <a:lnTo>
                    <a:pt x="1896" y="519"/>
                  </a:lnTo>
                  <a:lnTo>
                    <a:pt x="1897" y="521"/>
                  </a:lnTo>
                  <a:lnTo>
                    <a:pt x="1899" y="523"/>
                  </a:lnTo>
                  <a:lnTo>
                    <a:pt x="1901" y="526"/>
                  </a:lnTo>
                  <a:lnTo>
                    <a:pt x="1902" y="527"/>
                  </a:lnTo>
                  <a:lnTo>
                    <a:pt x="1904" y="531"/>
                  </a:lnTo>
                  <a:lnTo>
                    <a:pt x="1907" y="532"/>
                  </a:lnTo>
                  <a:lnTo>
                    <a:pt x="1909" y="532"/>
                  </a:lnTo>
                  <a:lnTo>
                    <a:pt x="1912" y="531"/>
                  </a:lnTo>
                  <a:lnTo>
                    <a:pt x="1914" y="532"/>
                  </a:lnTo>
                  <a:lnTo>
                    <a:pt x="1915" y="532"/>
                  </a:lnTo>
                  <a:lnTo>
                    <a:pt x="1917" y="534"/>
                  </a:lnTo>
                  <a:lnTo>
                    <a:pt x="1920" y="536"/>
                  </a:lnTo>
                  <a:lnTo>
                    <a:pt x="1920" y="539"/>
                  </a:lnTo>
                  <a:lnTo>
                    <a:pt x="1919" y="541"/>
                  </a:lnTo>
                  <a:lnTo>
                    <a:pt x="1920" y="542"/>
                  </a:lnTo>
                  <a:lnTo>
                    <a:pt x="1922" y="549"/>
                  </a:lnTo>
                  <a:lnTo>
                    <a:pt x="1924" y="550"/>
                  </a:lnTo>
                  <a:lnTo>
                    <a:pt x="1925" y="550"/>
                  </a:lnTo>
                  <a:lnTo>
                    <a:pt x="1927" y="550"/>
                  </a:lnTo>
                  <a:lnTo>
                    <a:pt x="1929" y="552"/>
                  </a:lnTo>
                  <a:lnTo>
                    <a:pt x="1930" y="554"/>
                  </a:lnTo>
                  <a:lnTo>
                    <a:pt x="1929" y="557"/>
                  </a:lnTo>
                  <a:lnTo>
                    <a:pt x="1929" y="559"/>
                  </a:lnTo>
                  <a:lnTo>
                    <a:pt x="1930" y="560"/>
                  </a:lnTo>
                  <a:lnTo>
                    <a:pt x="1932" y="562"/>
                  </a:lnTo>
                  <a:lnTo>
                    <a:pt x="1933" y="565"/>
                  </a:lnTo>
                  <a:lnTo>
                    <a:pt x="1937" y="572"/>
                  </a:lnTo>
                  <a:lnTo>
                    <a:pt x="1938" y="572"/>
                  </a:lnTo>
                  <a:lnTo>
                    <a:pt x="1942" y="573"/>
                  </a:lnTo>
                  <a:lnTo>
                    <a:pt x="1945" y="573"/>
                  </a:lnTo>
                  <a:lnTo>
                    <a:pt x="1947" y="575"/>
                  </a:lnTo>
                  <a:lnTo>
                    <a:pt x="1951" y="575"/>
                  </a:lnTo>
                  <a:lnTo>
                    <a:pt x="1955" y="575"/>
                  </a:lnTo>
                  <a:lnTo>
                    <a:pt x="1960" y="575"/>
                  </a:lnTo>
                  <a:lnTo>
                    <a:pt x="1963" y="573"/>
                  </a:lnTo>
                  <a:lnTo>
                    <a:pt x="1968" y="573"/>
                  </a:lnTo>
                  <a:lnTo>
                    <a:pt x="1971" y="573"/>
                  </a:lnTo>
                  <a:lnTo>
                    <a:pt x="1978" y="573"/>
                  </a:lnTo>
                  <a:lnTo>
                    <a:pt x="1981" y="573"/>
                  </a:lnTo>
                  <a:lnTo>
                    <a:pt x="1984" y="575"/>
                  </a:lnTo>
                  <a:lnTo>
                    <a:pt x="1989" y="575"/>
                  </a:lnTo>
                  <a:lnTo>
                    <a:pt x="1996" y="575"/>
                  </a:lnTo>
                  <a:lnTo>
                    <a:pt x="2001" y="573"/>
                  </a:lnTo>
                  <a:lnTo>
                    <a:pt x="2005" y="570"/>
                  </a:lnTo>
                  <a:lnTo>
                    <a:pt x="2010" y="567"/>
                  </a:lnTo>
                  <a:lnTo>
                    <a:pt x="2014" y="565"/>
                  </a:lnTo>
                  <a:lnTo>
                    <a:pt x="2015" y="563"/>
                  </a:lnTo>
                  <a:lnTo>
                    <a:pt x="2017" y="562"/>
                  </a:lnTo>
                  <a:lnTo>
                    <a:pt x="2022" y="560"/>
                  </a:lnTo>
                  <a:lnTo>
                    <a:pt x="2028" y="560"/>
                  </a:lnTo>
                  <a:lnTo>
                    <a:pt x="2032" y="560"/>
                  </a:lnTo>
                  <a:lnTo>
                    <a:pt x="2035" y="560"/>
                  </a:lnTo>
                  <a:lnTo>
                    <a:pt x="2038" y="562"/>
                  </a:lnTo>
                  <a:lnTo>
                    <a:pt x="2038" y="573"/>
                  </a:lnTo>
                  <a:lnTo>
                    <a:pt x="2037" y="580"/>
                  </a:lnTo>
                  <a:lnTo>
                    <a:pt x="2035" y="585"/>
                  </a:lnTo>
                  <a:lnTo>
                    <a:pt x="2033" y="590"/>
                  </a:lnTo>
                  <a:lnTo>
                    <a:pt x="2033" y="595"/>
                  </a:lnTo>
                  <a:lnTo>
                    <a:pt x="2033" y="600"/>
                  </a:lnTo>
                  <a:lnTo>
                    <a:pt x="2033" y="603"/>
                  </a:lnTo>
                  <a:lnTo>
                    <a:pt x="2033" y="608"/>
                  </a:lnTo>
                  <a:lnTo>
                    <a:pt x="2033" y="614"/>
                  </a:lnTo>
                  <a:lnTo>
                    <a:pt x="2032" y="619"/>
                  </a:lnTo>
                  <a:lnTo>
                    <a:pt x="2030" y="622"/>
                  </a:lnTo>
                  <a:lnTo>
                    <a:pt x="2028" y="624"/>
                  </a:lnTo>
                  <a:lnTo>
                    <a:pt x="2027" y="626"/>
                  </a:lnTo>
                  <a:lnTo>
                    <a:pt x="2025" y="629"/>
                  </a:lnTo>
                  <a:lnTo>
                    <a:pt x="2022" y="632"/>
                  </a:lnTo>
                  <a:lnTo>
                    <a:pt x="2019" y="636"/>
                  </a:lnTo>
                  <a:lnTo>
                    <a:pt x="2014" y="637"/>
                  </a:lnTo>
                  <a:lnTo>
                    <a:pt x="2010" y="640"/>
                  </a:lnTo>
                  <a:lnTo>
                    <a:pt x="2007" y="644"/>
                  </a:lnTo>
                  <a:lnTo>
                    <a:pt x="2005" y="645"/>
                  </a:lnTo>
                  <a:lnTo>
                    <a:pt x="2004" y="645"/>
                  </a:lnTo>
                  <a:lnTo>
                    <a:pt x="2002" y="647"/>
                  </a:lnTo>
                  <a:lnTo>
                    <a:pt x="2002" y="649"/>
                  </a:lnTo>
                  <a:lnTo>
                    <a:pt x="2001" y="654"/>
                  </a:lnTo>
                  <a:lnTo>
                    <a:pt x="1999" y="658"/>
                  </a:lnTo>
                  <a:lnTo>
                    <a:pt x="1999" y="662"/>
                  </a:lnTo>
                  <a:lnTo>
                    <a:pt x="1997" y="667"/>
                  </a:lnTo>
                  <a:lnTo>
                    <a:pt x="1994" y="670"/>
                  </a:lnTo>
                  <a:lnTo>
                    <a:pt x="1992" y="673"/>
                  </a:lnTo>
                  <a:lnTo>
                    <a:pt x="1991" y="675"/>
                  </a:lnTo>
                  <a:lnTo>
                    <a:pt x="1987" y="675"/>
                  </a:lnTo>
                  <a:lnTo>
                    <a:pt x="1986" y="676"/>
                  </a:lnTo>
                  <a:lnTo>
                    <a:pt x="1983" y="680"/>
                  </a:lnTo>
                  <a:lnTo>
                    <a:pt x="1979" y="681"/>
                  </a:lnTo>
                  <a:lnTo>
                    <a:pt x="1976" y="683"/>
                  </a:lnTo>
                  <a:lnTo>
                    <a:pt x="1973" y="686"/>
                  </a:lnTo>
                  <a:lnTo>
                    <a:pt x="1971" y="686"/>
                  </a:lnTo>
                  <a:lnTo>
                    <a:pt x="1969" y="686"/>
                  </a:lnTo>
                  <a:lnTo>
                    <a:pt x="1966" y="688"/>
                  </a:lnTo>
                  <a:lnTo>
                    <a:pt x="1966" y="688"/>
                  </a:lnTo>
                  <a:lnTo>
                    <a:pt x="1966" y="691"/>
                  </a:lnTo>
                  <a:lnTo>
                    <a:pt x="1966" y="693"/>
                  </a:lnTo>
                  <a:lnTo>
                    <a:pt x="1965" y="694"/>
                  </a:lnTo>
                  <a:lnTo>
                    <a:pt x="1963" y="696"/>
                  </a:lnTo>
                  <a:lnTo>
                    <a:pt x="1961" y="696"/>
                  </a:lnTo>
                  <a:lnTo>
                    <a:pt x="1960" y="698"/>
                  </a:lnTo>
                  <a:lnTo>
                    <a:pt x="1958" y="701"/>
                  </a:lnTo>
                  <a:lnTo>
                    <a:pt x="1956" y="703"/>
                  </a:lnTo>
                  <a:lnTo>
                    <a:pt x="1956" y="704"/>
                  </a:lnTo>
                  <a:lnTo>
                    <a:pt x="1951" y="708"/>
                  </a:lnTo>
                  <a:lnTo>
                    <a:pt x="1948" y="711"/>
                  </a:lnTo>
                  <a:lnTo>
                    <a:pt x="1943" y="712"/>
                  </a:lnTo>
                  <a:lnTo>
                    <a:pt x="1942" y="714"/>
                  </a:lnTo>
                  <a:lnTo>
                    <a:pt x="1938" y="717"/>
                  </a:lnTo>
                  <a:lnTo>
                    <a:pt x="1937" y="719"/>
                  </a:lnTo>
                  <a:lnTo>
                    <a:pt x="1933" y="722"/>
                  </a:lnTo>
                  <a:lnTo>
                    <a:pt x="1930" y="726"/>
                  </a:lnTo>
                  <a:lnTo>
                    <a:pt x="1924" y="730"/>
                  </a:lnTo>
                  <a:lnTo>
                    <a:pt x="1919" y="737"/>
                  </a:lnTo>
                  <a:lnTo>
                    <a:pt x="1915" y="739"/>
                  </a:lnTo>
                  <a:lnTo>
                    <a:pt x="1914" y="742"/>
                  </a:lnTo>
                  <a:lnTo>
                    <a:pt x="1911" y="745"/>
                  </a:lnTo>
                  <a:lnTo>
                    <a:pt x="1907" y="747"/>
                  </a:lnTo>
                  <a:lnTo>
                    <a:pt x="1906" y="748"/>
                  </a:lnTo>
                  <a:lnTo>
                    <a:pt x="1902" y="750"/>
                  </a:lnTo>
                  <a:lnTo>
                    <a:pt x="1901" y="752"/>
                  </a:lnTo>
                  <a:lnTo>
                    <a:pt x="1897" y="758"/>
                  </a:lnTo>
                  <a:lnTo>
                    <a:pt x="1894" y="765"/>
                  </a:lnTo>
                  <a:lnTo>
                    <a:pt x="1894" y="768"/>
                  </a:lnTo>
                  <a:lnTo>
                    <a:pt x="1892" y="771"/>
                  </a:lnTo>
                  <a:lnTo>
                    <a:pt x="1891" y="773"/>
                  </a:lnTo>
                  <a:lnTo>
                    <a:pt x="1889" y="775"/>
                  </a:lnTo>
                  <a:lnTo>
                    <a:pt x="1888" y="778"/>
                  </a:lnTo>
                  <a:lnTo>
                    <a:pt x="1888" y="780"/>
                  </a:lnTo>
                  <a:lnTo>
                    <a:pt x="1886" y="783"/>
                  </a:lnTo>
                  <a:lnTo>
                    <a:pt x="1883" y="789"/>
                  </a:lnTo>
                  <a:lnTo>
                    <a:pt x="1879" y="793"/>
                  </a:lnTo>
                  <a:lnTo>
                    <a:pt x="1874" y="798"/>
                  </a:lnTo>
                  <a:lnTo>
                    <a:pt x="1871" y="802"/>
                  </a:lnTo>
                  <a:lnTo>
                    <a:pt x="1870" y="804"/>
                  </a:lnTo>
                  <a:lnTo>
                    <a:pt x="1868" y="804"/>
                  </a:lnTo>
                  <a:lnTo>
                    <a:pt x="1866" y="806"/>
                  </a:lnTo>
                  <a:lnTo>
                    <a:pt x="1865" y="807"/>
                  </a:lnTo>
                  <a:lnTo>
                    <a:pt x="1865" y="811"/>
                  </a:lnTo>
                  <a:lnTo>
                    <a:pt x="1865" y="814"/>
                  </a:lnTo>
                  <a:lnTo>
                    <a:pt x="1863" y="817"/>
                  </a:lnTo>
                  <a:lnTo>
                    <a:pt x="1863" y="822"/>
                  </a:lnTo>
                  <a:lnTo>
                    <a:pt x="1863" y="825"/>
                  </a:lnTo>
                  <a:lnTo>
                    <a:pt x="1863" y="829"/>
                  </a:lnTo>
                  <a:lnTo>
                    <a:pt x="1865" y="830"/>
                  </a:lnTo>
                  <a:lnTo>
                    <a:pt x="1866" y="832"/>
                  </a:lnTo>
                  <a:lnTo>
                    <a:pt x="1866" y="834"/>
                  </a:lnTo>
                  <a:lnTo>
                    <a:pt x="1868" y="837"/>
                  </a:lnTo>
                  <a:lnTo>
                    <a:pt x="1870" y="838"/>
                  </a:lnTo>
                  <a:lnTo>
                    <a:pt x="1870" y="840"/>
                  </a:lnTo>
                  <a:lnTo>
                    <a:pt x="1868" y="843"/>
                  </a:lnTo>
                  <a:lnTo>
                    <a:pt x="1868" y="845"/>
                  </a:lnTo>
                  <a:lnTo>
                    <a:pt x="1868" y="847"/>
                  </a:lnTo>
                  <a:lnTo>
                    <a:pt x="1870" y="848"/>
                  </a:lnTo>
                  <a:lnTo>
                    <a:pt x="1870" y="852"/>
                  </a:lnTo>
                  <a:lnTo>
                    <a:pt x="1868" y="855"/>
                  </a:lnTo>
                  <a:lnTo>
                    <a:pt x="1866" y="860"/>
                  </a:lnTo>
                  <a:lnTo>
                    <a:pt x="1866" y="863"/>
                  </a:lnTo>
                  <a:lnTo>
                    <a:pt x="1870" y="871"/>
                  </a:lnTo>
                  <a:lnTo>
                    <a:pt x="1871" y="878"/>
                  </a:lnTo>
                  <a:lnTo>
                    <a:pt x="1876" y="884"/>
                  </a:lnTo>
                  <a:lnTo>
                    <a:pt x="1878" y="886"/>
                  </a:lnTo>
                  <a:lnTo>
                    <a:pt x="1879" y="888"/>
                  </a:lnTo>
                  <a:lnTo>
                    <a:pt x="1881" y="889"/>
                  </a:lnTo>
                  <a:lnTo>
                    <a:pt x="1881" y="927"/>
                  </a:lnTo>
                  <a:lnTo>
                    <a:pt x="1883" y="928"/>
                  </a:lnTo>
                  <a:lnTo>
                    <a:pt x="1884" y="930"/>
                  </a:lnTo>
                  <a:lnTo>
                    <a:pt x="1884" y="933"/>
                  </a:lnTo>
                  <a:lnTo>
                    <a:pt x="1884" y="938"/>
                  </a:lnTo>
                  <a:lnTo>
                    <a:pt x="1884" y="942"/>
                  </a:lnTo>
                  <a:lnTo>
                    <a:pt x="1884" y="951"/>
                  </a:lnTo>
                  <a:lnTo>
                    <a:pt x="1884" y="955"/>
                  </a:lnTo>
                  <a:lnTo>
                    <a:pt x="1884" y="956"/>
                  </a:lnTo>
                  <a:lnTo>
                    <a:pt x="1883" y="958"/>
                  </a:lnTo>
                  <a:lnTo>
                    <a:pt x="1883" y="963"/>
                  </a:lnTo>
                  <a:lnTo>
                    <a:pt x="1884" y="966"/>
                  </a:lnTo>
                  <a:lnTo>
                    <a:pt x="1883" y="971"/>
                  </a:lnTo>
                  <a:lnTo>
                    <a:pt x="1881" y="976"/>
                  </a:lnTo>
                  <a:lnTo>
                    <a:pt x="1879" y="979"/>
                  </a:lnTo>
                  <a:lnTo>
                    <a:pt x="1876" y="982"/>
                  </a:lnTo>
                  <a:lnTo>
                    <a:pt x="1871" y="986"/>
                  </a:lnTo>
                  <a:lnTo>
                    <a:pt x="1868" y="989"/>
                  </a:lnTo>
                  <a:lnTo>
                    <a:pt x="1863" y="991"/>
                  </a:lnTo>
                  <a:lnTo>
                    <a:pt x="1861" y="992"/>
                  </a:lnTo>
                  <a:lnTo>
                    <a:pt x="1858" y="994"/>
                  </a:lnTo>
                  <a:lnTo>
                    <a:pt x="1856" y="996"/>
                  </a:lnTo>
                  <a:lnTo>
                    <a:pt x="1853" y="996"/>
                  </a:lnTo>
                  <a:lnTo>
                    <a:pt x="1850" y="996"/>
                  </a:lnTo>
                  <a:lnTo>
                    <a:pt x="1847" y="997"/>
                  </a:lnTo>
                  <a:lnTo>
                    <a:pt x="1843" y="997"/>
                  </a:lnTo>
                  <a:lnTo>
                    <a:pt x="1840" y="999"/>
                  </a:lnTo>
                  <a:lnTo>
                    <a:pt x="1835" y="1000"/>
                  </a:lnTo>
                  <a:lnTo>
                    <a:pt x="1832" y="1004"/>
                  </a:lnTo>
                  <a:lnTo>
                    <a:pt x="1830" y="1005"/>
                  </a:lnTo>
                  <a:lnTo>
                    <a:pt x="1829" y="1007"/>
                  </a:lnTo>
                  <a:lnTo>
                    <a:pt x="1829" y="1010"/>
                  </a:lnTo>
                  <a:lnTo>
                    <a:pt x="1825" y="1014"/>
                  </a:lnTo>
                  <a:lnTo>
                    <a:pt x="1822" y="1017"/>
                  </a:lnTo>
                  <a:lnTo>
                    <a:pt x="1820" y="1019"/>
                  </a:lnTo>
                  <a:lnTo>
                    <a:pt x="1820" y="1020"/>
                  </a:lnTo>
                  <a:lnTo>
                    <a:pt x="1819" y="1022"/>
                  </a:lnTo>
                  <a:lnTo>
                    <a:pt x="1817" y="1023"/>
                  </a:lnTo>
                  <a:lnTo>
                    <a:pt x="1814" y="1023"/>
                  </a:lnTo>
                  <a:lnTo>
                    <a:pt x="1812" y="1023"/>
                  </a:lnTo>
                  <a:lnTo>
                    <a:pt x="1809" y="1027"/>
                  </a:lnTo>
                  <a:lnTo>
                    <a:pt x="1806" y="1030"/>
                  </a:lnTo>
                  <a:lnTo>
                    <a:pt x="1804" y="1033"/>
                  </a:lnTo>
                  <a:lnTo>
                    <a:pt x="1801" y="1037"/>
                  </a:lnTo>
                  <a:lnTo>
                    <a:pt x="1799" y="1038"/>
                  </a:lnTo>
                  <a:lnTo>
                    <a:pt x="1798" y="1040"/>
                  </a:lnTo>
                  <a:lnTo>
                    <a:pt x="1796" y="1041"/>
                  </a:lnTo>
                  <a:lnTo>
                    <a:pt x="1796" y="1043"/>
                  </a:lnTo>
                  <a:lnTo>
                    <a:pt x="1796" y="1046"/>
                  </a:lnTo>
                  <a:lnTo>
                    <a:pt x="1798" y="1050"/>
                  </a:lnTo>
                  <a:lnTo>
                    <a:pt x="1799" y="1053"/>
                  </a:lnTo>
                  <a:lnTo>
                    <a:pt x="1801" y="1056"/>
                  </a:lnTo>
                  <a:lnTo>
                    <a:pt x="1804" y="1061"/>
                  </a:lnTo>
                  <a:lnTo>
                    <a:pt x="1806" y="1068"/>
                  </a:lnTo>
                  <a:lnTo>
                    <a:pt x="1807" y="1074"/>
                  </a:lnTo>
                  <a:lnTo>
                    <a:pt x="1809" y="1081"/>
                  </a:lnTo>
                  <a:lnTo>
                    <a:pt x="1811" y="1087"/>
                  </a:lnTo>
                  <a:lnTo>
                    <a:pt x="1812" y="1094"/>
                  </a:lnTo>
                  <a:lnTo>
                    <a:pt x="1812" y="1100"/>
                  </a:lnTo>
                  <a:lnTo>
                    <a:pt x="1812" y="1102"/>
                  </a:lnTo>
                  <a:lnTo>
                    <a:pt x="1812" y="1104"/>
                  </a:lnTo>
                  <a:lnTo>
                    <a:pt x="1812" y="1105"/>
                  </a:lnTo>
                  <a:lnTo>
                    <a:pt x="1811" y="1107"/>
                  </a:lnTo>
                  <a:lnTo>
                    <a:pt x="1809" y="1107"/>
                  </a:lnTo>
                  <a:lnTo>
                    <a:pt x="1807" y="1107"/>
                  </a:lnTo>
                  <a:lnTo>
                    <a:pt x="1806" y="1107"/>
                  </a:lnTo>
                  <a:lnTo>
                    <a:pt x="1802" y="1110"/>
                  </a:lnTo>
                  <a:lnTo>
                    <a:pt x="1799" y="1112"/>
                  </a:lnTo>
                  <a:lnTo>
                    <a:pt x="1798" y="1113"/>
                  </a:lnTo>
                  <a:lnTo>
                    <a:pt x="1798" y="1117"/>
                  </a:lnTo>
                  <a:lnTo>
                    <a:pt x="1796" y="1118"/>
                  </a:lnTo>
                  <a:lnTo>
                    <a:pt x="1793" y="1122"/>
                  </a:lnTo>
                  <a:lnTo>
                    <a:pt x="1789" y="1123"/>
                  </a:lnTo>
                  <a:lnTo>
                    <a:pt x="1788" y="1125"/>
                  </a:lnTo>
                  <a:lnTo>
                    <a:pt x="1786" y="1127"/>
                  </a:lnTo>
                  <a:lnTo>
                    <a:pt x="1784" y="1128"/>
                  </a:lnTo>
                  <a:lnTo>
                    <a:pt x="1783" y="1130"/>
                  </a:lnTo>
                  <a:lnTo>
                    <a:pt x="1780" y="1130"/>
                  </a:lnTo>
                  <a:lnTo>
                    <a:pt x="1776" y="1130"/>
                  </a:lnTo>
                  <a:lnTo>
                    <a:pt x="1773" y="1130"/>
                  </a:lnTo>
                  <a:lnTo>
                    <a:pt x="1770" y="1130"/>
                  </a:lnTo>
                  <a:lnTo>
                    <a:pt x="1768" y="1131"/>
                  </a:lnTo>
                  <a:lnTo>
                    <a:pt x="1766" y="1133"/>
                  </a:lnTo>
                  <a:lnTo>
                    <a:pt x="1763" y="1135"/>
                  </a:lnTo>
                  <a:lnTo>
                    <a:pt x="1765" y="1138"/>
                  </a:lnTo>
                  <a:lnTo>
                    <a:pt x="1765" y="1141"/>
                  </a:lnTo>
                  <a:lnTo>
                    <a:pt x="1766" y="1143"/>
                  </a:lnTo>
                  <a:lnTo>
                    <a:pt x="1768" y="1145"/>
                  </a:lnTo>
                  <a:lnTo>
                    <a:pt x="1770" y="1146"/>
                  </a:lnTo>
                  <a:lnTo>
                    <a:pt x="1771" y="1149"/>
                  </a:lnTo>
                  <a:lnTo>
                    <a:pt x="1770" y="1153"/>
                  </a:lnTo>
                  <a:lnTo>
                    <a:pt x="1770" y="1156"/>
                  </a:lnTo>
                  <a:lnTo>
                    <a:pt x="1770" y="1163"/>
                  </a:lnTo>
                  <a:lnTo>
                    <a:pt x="1770" y="1167"/>
                  </a:lnTo>
                  <a:lnTo>
                    <a:pt x="1768" y="1172"/>
                  </a:lnTo>
                  <a:lnTo>
                    <a:pt x="1766" y="1174"/>
                  </a:lnTo>
                  <a:lnTo>
                    <a:pt x="1765" y="1176"/>
                  </a:lnTo>
                  <a:lnTo>
                    <a:pt x="1762" y="1179"/>
                  </a:lnTo>
                  <a:lnTo>
                    <a:pt x="1760" y="1181"/>
                  </a:lnTo>
                  <a:lnTo>
                    <a:pt x="1758" y="1182"/>
                  </a:lnTo>
                  <a:lnTo>
                    <a:pt x="1757" y="1184"/>
                  </a:lnTo>
                  <a:lnTo>
                    <a:pt x="1755" y="1187"/>
                  </a:lnTo>
                  <a:lnTo>
                    <a:pt x="1755" y="1189"/>
                  </a:lnTo>
                  <a:lnTo>
                    <a:pt x="1755" y="1190"/>
                  </a:lnTo>
                  <a:lnTo>
                    <a:pt x="1750" y="1195"/>
                  </a:lnTo>
                  <a:lnTo>
                    <a:pt x="1747" y="1199"/>
                  </a:lnTo>
                  <a:lnTo>
                    <a:pt x="1742" y="1202"/>
                  </a:lnTo>
                  <a:lnTo>
                    <a:pt x="1739" y="1203"/>
                  </a:lnTo>
                  <a:lnTo>
                    <a:pt x="1737" y="1205"/>
                  </a:lnTo>
                  <a:lnTo>
                    <a:pt x="1735" y="1208"/>
                  </a:lnTo>
                  <a:lnTo>
                    <a:pt x="1734" y="1212"/>
                  </a:lnTo>
                  <a:lnTo>
                    <a:pt x="1732" y="1217"/>
                  </a:lnTo>
                  <a:lnTo>
                    <a:pt x="1730" y="1221"/>
                  </a:lnTo>
                  <a:lnTo>
                    <a:pt x="1729" y="1223"/>
                  </a:lnTo>
                  <a:lnTo>
                    <a:pt x="1727" y="1225"/>
                  </a:lnTo>
                  <a:lnTo>
                    <a:pt x="1724" y="1226"/>
                  </a:lnTo>
                  <a:lnTo>
                    <a:pt x="1721" y="1230"/>
                  </a:lnTo>
                  <a:lnTo>
                    <a:pt x="1717" y="1233"/>
                  </a:lnTo>
                  <a:lnTo>
                    <a:pt x="1712" y="1238"/>
                  </a:lnTo>
                  <a:lnTo>
                    <a:pt x="1709" y="1239"/>
                  </a:lnTo>
                  <a:lnTo>
                    <a:pt x="1708" y="1239"/>
                  </a:lnTo>
                  <a:lnTo>
                    <a:pt x="1706" y="1241"/>
                  </a:lnTo>
                  <a:lnTo>
                    <a:pt x="1706" y="1243"/>
                  </a:lnTo>
                  <a:lnTo>
                    <a:pt x="1706" y="1246"/>
                  </a:lnTo>
                  <a:lnTo>
                    <a:pt x="1706" y="1248"/>
                  </a:lnTo>
                  <a:lnTo>
                    <a:pt x="1704" y="1251"/>
                  </a:lnTo>
                  <a:lnTo>
                    <a:pt x="1701" y="1254"/>
                  </a:lnTo>
                  <a:lnTo>
                    <a:pt x="1699" y="1254"/>
                  </a:lnTo>
                  <a:lnTo>
                    <a:pt x="1696" y="1256"/>
                  </a:lnTo>
                  <a:lnTo>
                    <a:pt x="1694" y="1256"/>
                  </a:lnTo>
                  <a:lnTo>
                    <a:pt x="1688" y="1256"/>
                  </a:lnTo>
                  <a:lnTo>
                    <a:pt x="1681" y="1257"/>
                  </a:lnTo>
                  <a:lnTo>
                    <a:pt x="1678" y="1257"/>
                  </a:lnTo>
                  <a:lnTo>
                    <a:pt x="1676" y="1257"/>
                  </a:lnTo>
                  <a:lnTo>
                    <a:pt x="1673" y="1257"/>
                  </a:lnTo>
                  <a:lnTo>
                    <a:pt x="1672" y="1257"/>
                  </a:lnTo>
                  <a:lnTo>
                    <a:pt x="1670" y="1259"/>
                  </a:lnTo>
                  <a:lnTo>
                    <a:pt x="1668" y="1259"/>
                  </a:lnTo>
                  <a:lnTo>
                    <a:pt x="1670" y="1261"/>
                  </a:lnTo>
                  <a:lnTo>
                    <a:pt x="1670" y="1264"/>
                  </a:lnTo>
                  <a:lnTo>
                    <a:pt x="1670" y="1266"/>
                  </a:lnTo>
                  <a:lnTo>
                    <a:pt x="1668" y="1267"/>
                  </a:lnTo>
                  <a:lnTo>
                    <a:pt x="1667" y="1269"/>
                  </a:lnTo>
                  <a:lnTo>
                    <a:pt x="1665" y="1271"/>
                  </a:lnTo>
                  <a:lnTo>
                    <a:pt x="1626" y="1271"/>
                  </a:lnTo>
                  <a:lnTo>
                    <a:pt x="1621" y="1272"/>
                  </a:lnTo>
                  <a:lnTo>
                    <a:pt x="1618" y="1272"/>
                  </a:lnTo>
                  <a:lnTo>
                    <a:pt x="1613" y="1274"/>
                  </a:lnTo>
                  <a:lnTo>
                    <a:pt x="1609" y="1275"/>
                  </a:lnTo>
                  <a:lnTo>
                    <a:pt x="1606" y="1277"/>
                  </a:lnTo>
                  <a:lnTo>
                    <a:pt x="1603" y="1279"/>
                  </a:lnTo>
                  <a:lnTo>
                    <a:pt x="1599" y="1279"/>
                  </a:lnTo>
                  <a:lnTo>
                    <a:pt x="1568" y="1279"/>
                  </a:lnTo>
                  <a:lnTo>
                    <a:pt x="1567" y="1279"/>
                  </a:lnTo>
                  <a:lnTo>
                    <a:pt x="1565" y="1277"/>
                  </a:lnTo>
                  <a:lnTo>
                    <a:pt x="1562" y="1275"/>
                  </a:lnTo>
                  <a:lnTo>
                    <a:pt x="1560" y="1275"/>
                  </a:lnTo>
                  <a:lnTo>
                    <a:pt x="1559" y="1274"/>
                  </a:lnTo>
                  <a:lnTo>
                    <a:pt x="1555" y="1272"/>
                  </a:lnTo>
                  <a:lnTo>
                    <a:pt x="1555" y="1271"/>
                  </a:lnTo>
                  <a:lnTo>
                    <a:pt x="1555" y="1269"/>
                  </a:lnTo>
                  <a:lnTo>
                    <a:pt x="1555" y="1266"/>
                  </a:lnTo>
                  <a:lnTo>
                    <a:pt x="1555" y="1264"/>
                  </a:lnTo>
                  <a:lnTo>
                    <a:pt x="1555" y="1261"/>
                  </a:lnTo>
                  <a:lnTo>
                    <a:pt x="1550" y="1261"/>
                  </a:lnTo>
                  <a:lnTo>
                    <a:pt x="1547" y="1259"/>
                  </a:lnTo>
                  <a:lnTo>
                    <a:pt x="1544" y="1259"/>
                  </a:lnTo>
                  <a:lnTo>
                    <a:pt x="1544" y="1256"/>
                  </a:lnTo>
                  <a:lnTo>
                    <a:pt x="1544" y="1254"/>
                  </a:lnTo>
                  <a:lnTo>
                    <a:pt x="1544" y="1253"/>
                  </a:lnTo>
                  <a:lnTo>
                    <a:pt x="1545" y="1249"/>
                  </a:lnTo>
                  <a:lnTo>
                    <a:pt x="1549" y="1246"/>
                  </a:lnTo>
                  <a:lnTo>
                    <a:pt x="1550" y="1244"/>
                  </a:lnTo>
                  <a:lnTo>
                    <a:pt x="1552" y="1244"/>
                  </a:lnTo>
                  <a:lnTo>
                    <a:pt x="1554" y="1243"/>
                  </a:lnTo>
                  <a:lnTo>
                    <a:pt x="1555" y="1241"/>
                  </a:lnTo>
                  <a:lnTo>
                    <a:pt x="1555" y="1238"/>
                  </a:lnTo>
                  <a:lnTo>
                    <a:pt x="1554" y="1236"/>
                  </a:lnTo>
                  <a:lnTo>
                    <a:pt x="1552" y="1235"/>
                  </a:lnTo>
                  <a:lnTo>
                    <a:pt x="1550" y="1231"/>
                  </a:lnTo>
                  <a:lnTo>
                    <a:pt x="1549" y="1230"/>
                  </a:lnTo>
                  <a:lnTo>
                    <a:pt x="1547" y="1228"/>
                  </a:lnTo>
                  <a:lnTo>
                    <a:pt x="1547" y="1225"/>
                  </a:lnTo>
                  <a:lnTo>
                    <a:pt x="1547" y="1221"/>
                  </a:lnTo>
                  <a:lnTo>
                    <a:pt x="1547" y="1217"/>
                  </a:lnTo>
                  <a:lnTo>
                    <a:pt x="1547" y="1213"/>
                  </a:lnTo>
                  <a:lnTo>
                    <a:pt x="1545" y="1212"/>
                  </a:lnTo>
                  <a:lnTo>
                    <a:pt x="1544" y="1210"/>
                  </a:lnTo>
                  <a:lnTo>
                    <a:pt x="1542" y="1210"/>
                  </a:lnTo>
                  <a:lnTo>
                    <a:pt x="1541" y="1208"/>
                  </a:lnTo>
                  <a:lnTo>
                    <a:pt x="1537" y="1207"/>
                  </a:lnTo>
                  <a:lnTo>
                    <a:pt x="1536" y="1203"/>
                  </a:lnTo>
                  <a:lnTo>
                    <a:pt x="1534" y="1202"/>
                  </a:lnTo>
                  <a:lnTo>
                    <a:pt x="1532" y="1199"/>
                  </a:lnTo>
                  <a:lnTo>
                    <a:pt x="1531" y="1194"/>
                  </a:lnTo>
                  <a:lnTo>
                    <a:pt x="1529" y="1189"/>
                  </a:lnTo>
                  <a:lnTo>
                    <a:pt x="1527" y="1187"/>
                  </a:lnTo>
                  <a:lnTo>
                    <a:pt x="1527" y="1185"/>
                  </a:lnTo>
                  <a:lnTo>
                    <a:pt x="1526" y="1184"/>
                  </a:lnTo>
                  <a:lnTo>
                    <a:pt x="1526" y="1181"/>
                  </a:lnTo>
                  <a:lnTo>
                    <a:pt x="1524" y="1177"/>
                  </a:lnTo>
                  <a:lnTo>
                    <a:pt x="1524" y="1174"/>
                  </a:lnTo>
                  <a:lnTo>
                    <a:pt x="1524" y="1172"/>
                  </a:lnTo>
                  <a:lnTo>
                    <a:pt x="1524" y="1171"/>
                  </a:lnTo>
                  <a:lnTo>
                    <a:pt x="1523" y="1166"/>
                  </a:lnTo>
                  <a:lnTo>
                    <a:pt x="1518" y="1163"/>
                  </a:lnTo>
                  <a:lnTo>
                    <a:pt x="1514" y="1159"/>
                  </a:lnTo>
                  <a:lnTo>
                    <a:pt x="1511" y="1158"/>
                  </a:lnTo>
                  <a:lnTo>
                    <a:pt x="1508" y="1153"/>
                  </a:lnTo>
                  <a:lnTo>
                    <a:pt x="1505" y="1149"/>
                  </a:lnTo>
                  <a:lnTo>
                    <a:pt x="1503" y="1145"/>
                  </a:lnTo>
                  <a:lnTo>
                    <a:pt x="1501" y="1141"/>
                  </a:lnTo>
                  <a:lnTo>
                    <a:pt x="1501" y="1138"/>
                  </a:lnTo>
                  <a:lnTo>
                    <a:pt x="1501" y="1135"/>
                  </a:lnTo>
                  <a:lnTo>
                    <a:pt x="1500" y="1130"/>
                  </a:lnTo>
                  <a:lnTo>
                    <a:pt x="1498" y="1127"/>
                  </a:lnTo>
                  <a:lnTo>
                    <a:pt x="1498" y="1122"/>
                  </a:lnTo>
                  <a:lnTo>
                    <a:pt x="1498" y="1091"/>
                  </a:lnTo>
                  <a:lnTo>
                    <a:pt x="1498" y="1089"/>
                  </a:lnTo>
                  <a:lnTo>
                    <a:pt x="1496" y="1087"/>
                  </a:lnTo>
                  <a:lnTo>
                    <a:pt x="1495" y="1086"/>
                  </a:lnTo>
                  <a:lnTo>
                    <a:pt x="1493" y="1084"/>
                  </a:lnTo>
                  <a:lnTo>
                    <a:pt x="1493" y="1081"/>
                  </a:lnTo>
                  <a:lnTo>
                    <a:pt x="1493" y="1077"/>
                  </a:lnTo>
                  <a:lnTo>
                    <a:pt x="1493" y="1074"/>
                  </a:lnTo>
                  <a:lnTo>
                    <a:pt x="1491" y="1071"/>
                  </a:lnTo>
                  <a:lnTo>
                    <a:pt x="1491" y="1069"/>
                  </a:lnTo>
                  <a:lnTo>
                    <a:pt x="1490" y="1066"/>
                  </a:lnTo>
                  <a:lnTo>
                    <a:pt x="1488" y="1063"/>
                  </a:lnTo>
                  <a:lnTo>
                    <a:pt x="1488" y="1061"/>
                  </a:lnTo>
                  <a:lnTo>
                    <a:pt x="1488" y="1058"/>
                  </a:lnTo>
                  <a:lnTo>
                    <a:pt x="1483" y="1055"/>
                  </a:lnTo>
                  <a:lnTo>
                    <a:pt x="1478" y="1051"/>
                  </a:lnTo>
                  <a:lnTo>
                    <a:pt x="1473" y="1048"/>
                  </a:lnTo>
                  <a:lnTo>
                    <a:pt x="1472" y="1045"/>
                  </a:lnTo>
                  <a:lnTo>
                    <a:pt x="1472" y="1041"/>
                  </a:lnTo>
                  <a:lnTo>
                    <a:pt x="1469" y="1038"/>
                  </a:lnTo>
                  <a:lnTo>
                    <a:pt x="1469" y="1035"/>
                  </a:lnTo>
                  <a:lnTo>
                    <a:pt x="1469" y="1032"/>
                  </a:lnTo>
                  <a:lnTo>
                    <a:pt x="1469" y="1028"/>
                  </a:lnTo>
                  <a:lnTo>
                    <a:pt x="1469" y="1025"/>
                  </a:lnTo>
                  <a:lnTo>
                    <a:pt x="1469" y="1022"/>
                  </a:lnTo>
                  <a:lnTo>
                    <a:pt x="1467" y="1022"/>
                  </a:lnTo>
                  <a:lnTo>
                    <a:pt x="1465" y="1020"/>
                  </a:lnTo>
                  <a:lnTo>
                    <a:pt x="1464" y="1019"/>
                  </a:lnTo>
                  <a:lnTo>
                    <a:pt x="1462" y="1019"/>
                  </a:lnTo>
                  <a:lnTo>
                    <a:pt x="1459" y="1015"/>
                  </a:lnTo>
                  <a:lnTo>
                    <a:pt x="1457" y="1014"/>
                  </a:lnTo>
                  <a:lnTo>
                    <a:pt x="1455" y="1012"/>
                  </a:lnTo>
                  <a:lnTo>
                    <a:pt x="1454" y="1007"/>
                  </a:lnTo>
                  <a:lnTo>
                    <a:pt x="1452" y="1002"/>
                  </a:lnTo>
                  <a:lnTo>
                    <a:pt x="1452" y="997"/>
                  </a:lnTo>
                  <a:lnTo>
                    <a:pt x="1452" y="992"/>
                  </a:lnTo>
                  <a:lnTo>
                    <a:pt x="1452" y="989"/>
                  </a:lnTo>
                  <a:lnTo>
                    <a:pt x="1452" y="984"/>
                  </a:lnTo>
                  <a:lnTo>
                    <a:pt x="1452" y="981"/>
                  </a:lnTo>
                  <a:lnTo>
                    <a:pt x="1454" y="978"/>
                  </a:lnTo>
                  <a:lnTo>
                    <a:pt x="1455" y="976"/>
                  </a:lnTo>
                  <a:lnTo>
                    <a:pt x="1457" y="974"/>
                  </a:lnTo>
                  <a:lnTo>
                    <a:pt x="1459" y="973"/>
                  </a:lnTo>
                  <a:lnTo>
                    <a:pt x="1460" y="971"/>
                  </a:lnTo>
                  <a:lnTo>
                    <a:pt x="1462" y="969"/>
                  </a:lnTo>
                  <a:lnTo>
                    <a:pt x="1464" y="968"/>
                  </a:lnTo>
                  <a:lnTo>
                    <a:pt x="1464" y="964"/>
                  </a:lnTo>
                  <a:lnTo>
                    <a:pt x="1465" y="961"/>
                  </a:lnTo>
                  <a:lnTo>
                    <a:pt x="1465" y="956"/>
                  </a:lnTo>
                  <a:lnTo>
                    <a:pt x="1465" y="953"/>
                  </a:lnTo>
                  <a:lnTo>
                    <a:pt x="1465" y="948"/>
                  </a:lnTo>
                  <a:lnTo>
                    <a:pt x="1467" y="943"/>
                  </a:lnTo>
                  <a:lnTo>
                    <a:pt x="1469" y="938"/>
                  </a:lnTo>
                  <a:lnTo>
                    <a:pt x="1470" y="935"/>
                  </a:lnTo>
                  <a:lnTo>
                    <a:pt x="1473" y="930"/>
                  </a:lnTo>
                  <a:lnTo>
                    <a:pt x="1477" y="928"/>
                  </a:lnTo>
                  <a:lnTo>
                    <a:pt x="1478" y="927"/>
                  </a:lnTo>
                  <a:lnTo>
                    <a:pt x="1480" y="925"/>
                  </a:lnTo>
                  <a:lnTo>
                    <a:pt x="1482" y="922"/>
                  </a:lnTo>
                  <a:lnTo>
                    <a:pt x="1482" y="919"/>
                  </a:lnTo>
                  <a:lnTo>
                    <a:pt x="1483" y="915"/>
                  </a:lnTo>
                  <a:lnTo>
                    <a:pt x="1483" y="912"/>
                  </a:lnTo>
                  <a:lnTo>
                    <a:pt x="1483" y="907"/>
                  </a:lnTo>
                  <a:lnTo>
                    <a:pt x="1483" y="902"/>
                  </a:lnTo>
                  <a:lnTo>
                    <a:pt x="1483" y="899"/>
                  </a:lnTo>
                  <a:lnTo>
                    <a:pt x="1485" y="896"/>
                  </a:lnTo>
                  <a:lnTo>
                    <a:pt x="1483" y="894"/>
                  </a:lnTo>
                  <a:lnTo>
                    <a:pt x="1482" y="892"/>
                  </a:lnTo>
                  <a:lnTo>
                    <a:pt x="1480" y="892"/>
                  </a:lnTo>
                  <a:lnTo>
                    <a:pt x="1478" y="891"/>
                  </a:lnTo>
                  <a:lnTo>
                    <a:pt x="1477" y="891"/>
                  </a:lnTo>
                  <a:lnTo>
                    <a:pt x="1475" y="884"/>
                  </a:lnTo>
                  <a:lnTo>
                    <a:pt x="1473" y="878"/>
                  </a:lnTo>
                  <a:lnTo>
                    <a:pt x="1473" y="871"/>
                  </a:lnTo>
                  <a:lnTo>
                    <a:pt x="1475" y="870"/>
                  </a:lnTo>
                  <a:lnTo>
                    <a:pt x="1475" y="868"/>
                  </a:lnTo>
                  <a:lnTo>
                    <a:pt x="1475" y="865"/>
                  </a:lnTo>
                  <a:lnTo>
                    <a:pt x="1475" y="863"/>
                  </a:lnTo>
                  <a:lnTo>
                    <a:pt x="1473" y="861"/>
                  </a:lnTo>
                  <a:lnTo>
                    <a:pt x="1472" y="861"/>
                  </a:lnTo>
                  <a:lnTo>
                    <a:pt x="1472" y="860"/>
                  </a:lnTo>
                  <a:lnTo>
                    <a:pt x="1470" y="855"/>
                  </a:lnTo>
                  <a:lnTo>
                    <a:pt x="1469" y="852"/>
                  </a:lnTo>
                  <a:lnTo>
                    <a:pt x="1469" y="847"/>
                  </a:lnTo>
                  <a:lnTo>
                    <a:pt x="1469" y="842"/>
                  </a:lnTo>
                  <a:lnTo>
                    <a:pt x="1469" y="837"/>
                  </a:lnTo>
                  <a:lnTo>
                    <a:pt x="1469" y="832"/>
                  </a:lnTo>
                  <a:lnTo>
                    <a:pt x="1467" y="830"/>
                  </a:lnTo>
                  <a:lnTo>
                    <a:pt x="1465" y="829"/>
                  </a:lnTo>
                  <a:lnTo>
                    <a:pt x="1465" y="825"/>
                  </a:lnTo>
                  <a:lnTo>
                    <a:pt x="1462" y="822"/>
                  </a:lnTo>
                  <a:lnTo>
                    <a:pt x="1460" y="817"/>
                  </a:lnTo>
                  <a:lnTo>
                    <a:pt x="1457" y="814"/>
                  </a:lnTo>
                  <a:lnTo>
                    <a:pt x="1455" y="811"/>
                  </a:lnTo>
                  <a:lnTo>
                    <a:pt x="1452" y="807"/>
                  </a:lnTo>
                  <a:lnTo>
                    <a:pt x="1451" y="802"/>
                  </a:lnTo>
                  <a:lnTo>
                    <a:pt x="1446" y="799"/>
                  </a:lnTo>
                  <a:lnTo>
                    <a:pt x="1442" y="794"/>
                  </a:lnTo>
                  <a:lnTo>
                    <a:pt x="1442" y="793"/>
                  </a:lnTo>
                  <a:lnTo>
                    <a:pt x="1442" y="789"/>
                  </a:lnTo>
                  <a:lnTo>
                    <a:pt x="1441" y="788"/>
                  </a:lnTo>
                  <a:lnTo>
                    <a:pt x="1439" y="786"/>
                  </a:lnTo>
                  <a:lnTo>
                    <a:pt x="1437" y="786"/>
                  </a:lnTo>
                  <a:lnTo>
                    <a:pt x="1434" y="784"/>
                  </a:lnTo>
                  <a:lnTo>
                    <a:pt x="1433" y="784"/>
                  </a:lnTo>
                  <a:lnTo>
                    <a:pt x="1431" y="784"/>
                  </a:lnTo>
                  <a:lnTo>
                    <a:pt x="1429" y="783"/>
                  </a:lnTo>
                  <a:lnTo>
                    <a:pt x="1426" y="781"/>
                  </a:lnTo>
                  <a:lnTo>
                    <a:pt x="1426" y="778"/>
                  </a:lnTo>
                  <a:lnTo>
                    <a:pt x="1424" y="775"/>
                  </a:lnTo>
                  <a:lnTo>
                    <a:pt x="1424" y="770"/>
                  </a:lnTo>
                  <a:lnTo>
                    <a:pt x="1424" y="768"/>
                  </a:lnTo>
                  <a:lnTo>
                    <a:pt x="1424" y="765"/>
                  </a:lnTo>
                  <a:lnTo>
                    <a:pt x="1421" y="763"/>
                  </a:lnTo>
                  <a:lnTo>
                    <a:pt x="1418" y="762"/>
                  </a:lnTo>
                  <a:lnTo>
                    <a:pt x="1415" y="760"/>
                  </a:lnTo>
                  <a:lnTo>
                    <a:pt x="1411" y="760"/>
                  </a:lnTo>
                  <a:lnTo>
                    <a:pt x="1408" y="758"/>
                  </a:lnTo>
                  <a:lnTo>
                    <a:pt x="1405" y="757"/>
                  </a:lnTo>
                  <a:lnTo>
                    <a:pt x="1406" y="755"/>
                  </a:lnTo>
                  <a:lnTo>
                    <a:pt x="1406" y="752"/>
                  </a:lnTo>
                  <a:lnTo>
                    <a:pt x="1408" y="750"/>
                  </a:lnTo>
                  <a:lnTo>
                    <a:pt x="1410" y="750"/>
                  </a:lnTo>
                  <a:lnTo>
                    <a:pt x="1413" y="750"/>
                  </a:lnTo>
                  <a:lnTo>
                    <a:pt x="1415" y="750"/>
                  </a:lnTo>
                  <a:lnTo>
                    <a:pt x="1415" y="750"/>
                  </a:lnTo>
                  <a:lnTo>
                    <a:pt x="1416" y="747"/>
                  </a:lnTo>
                  <a:lnTo>
                    <a:pt x="1416" y="745"/>
                  </a:lnTo>
                  <a:lnTo>
                    <a:pt x="1416" y="744"/>
                  </a:lnTo>
                  <a:lnTo>
                    <a:pt x="1416" y="737"/>
                  </a:lnTo>
                  <a:lnTo>
                    <a:pt x="1418" y="732"/>
                  </a:lnTo>
                  <a:lnTo>
                    <a:pt x="1418" y="726"/>
                  </a:lnTo>
                  <a:lnTo>
                    <a:pt x="1418" y="722"/>
                  </a:lnTo>
                  <a:lnTo>
                    <a:pt x="1419" y="719"/>
                  </a:lnTo>
                  <a:lnTo>
                    <a:pt x="1421" y="717"/>
                  </a:lnTo>
                  <a:lnTo>
                    <a:pt x="1423" y="714"/>
                  </a:lnTo>
                  <a:lnTo>
                    <a:pt x="1424" y="712"/>
                  </a:lnTo>
                  <a:lnTo>
                    <a:pt x="1424" y="709"/>
                  </a:lnTo>
                  <a:lnTo>
                    <a:pt x="1424" y="706"/>
                  </a:lnTo>
                  <a:lnTo>
                    <a:pt x="1424" y="703"/>
                  </a:lnTo>
                  <a:lnTo>
                    <a:pt x="1424" y="698"/>
                  </a:lnTo>
                  <a:lnTo>
                    <a:pt x="1424" y="694"/>
                  </a:lnTo>
                  <a:lnTo>
                    <a:pt x="1424" y="691"/>
                  </a:lnTo>
                  <a:lnTo>
                    <a:pt x="1424" y="690"/>
                  </a:lnTo>
                  <a:lnTo>
                    <a:pt x="1426" y="688"/>
                  </a:lnTo>
                  <a:lnTo>
                    <a:pt x="1426" y="668"/>
                  </a:lnTo>
                  <a:lnTo>
                    <a:pt x="1370" y="668"/>
                  </a:lnTo>
                  <a:lnTo>
                    <a:pt x="1367" y="668"/>
                  </a:lnTo>
                  <a:lnTo>
                    <a:pt x="1364" y="667"/>
                  </a:lnTo>
                  <a:lnTo>
                    <a:pt x="1362" y="667"/>
                  </a:lnTo>
                  <a:lnTo>
                    <a:pt x="1361" y="665"/>
                  </a:lnTo>
                  <a:lnTo>
                    <a:pt x="1357" y="663"/>
                  </a:lnTo>
                  <a:lnTo>
                    <a:pt x="1357" y="662"/>
                  </a:lnTo>
                  <a:lnTo>
                    <a:pt x="1357" y="660"/>
                  </a:lnTo>
                  <a:lnTo>
                    <a:pt x="1356" y="657"/>
                  </a:lnTo>
                  <a:lnTo>
                    <a:pt x="1356" y="655"/>
                  </a:lnTo>
                  <a:lnTo>
                    <a:pt x="1354" y="652"/>
                  </a:lnTo>
                  <a:lnTo>
                    <a:pt x="1354" y="649"/>
                  </a:lnTo>
                  <a:lnTo>
                    <a:pt x="1352" y="647"/>
                  </a:lnTo>
                  <a:lnTo>
                    <a:pt x="1351" y="645"/>
                  </a:lnTo>
                  <a:lnTo>
                    <a:pt x="1349" y="644"/>
                  </a:lnTo>
                  <a:lnTo>
                    <a:pt x="1349" y="640"/>
                  </a:lnTo>
                  <a:lnTo>
                    <a:pt x="1349" y="639"/>
                  </a:lnTo>
                  <a:lnTo>
                    <a:pt x="1346" y="637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38" y="637"/>
                  </a:lnTo>
                  <a:lnTo>
                    <a:pt x="1333" y="637"/>
                  </a:lnTo>
                  <a:lnTo>
                    <a:pt x="1328" y="639"/>
                  </a:lnTo>
                  <a:lnTo>
                    <a:pt x="1321" y="640"/>
                  </a:lnTo>
                  <a:lnTo>
                    <a:pt x="1320" y="642"/>
                  </a:lnTo>
                  <a:lnTo>
                    <a:pt x="1318" y="644"/>
                  </a:lnTo>
                  <a:lnTo>
                    <a:pt x="1316" y="645"/>
                  </a:lnTo>
                  <a:lnTo>
                    <a:pt x="1313" y="647"/>
                  </a:lnTo>
                  <a:lnTo>
                    <a:pt x="1311" y="647"/>
                  </a:lnTo>
                  <a:lnTo>
                    <a:pt x="1307" y="647"/>
                  </a:lnTo>
                  <a:lnTo>
                    <a:pt x="1302" y="645"/>
                  </a:lnTo>
                  <a:lnTo>
                    <a:pt x="1298" y="645"/>
                  </a:lnTo>
                  <a:lnTo>
                    <a:pt x="1293" y="645"/>
                  </a:lnTo>
                  <a:lnTo>
                    <a:pt x="1290" y="645"/>
                  </a:lnTo>
                  <a:lnTo>
                    <a:pt x="1285" y="645"/>
                  </a:lnTo>
                  <a:lnTo>
                    <a:pt x="1284" y="645"/>
                  </a:lnTo>
                  <a:lnTo>
                    <a:pt x="1282" y="649"/>
                  </a:lnTo>
                  <a:lnTo>
                    <a:pt x="1279" y="650"/>
                  </a:lnTo>
                  <a:lnTo>
                    <a:pt x="1272" y="655"/>
                  </a:lnTo>
                  <a:lnTo>
                    <a:pt x="1272" y="655"/>
                  </a:lnTo>
                  <a:lnTo>
                    <a:pt x="1270" y="658"/>
                  </a:lnTo>
                  <a:lnTo>
                    <a:pt x="1270" y="660"/>
                  </a:lnTo>
                  <a:lnTo>
                    <a:pt x="1270" y="660"/>
                  </a:lnTo>
                  <a:lnTo>
                    <a:pt x="1267" y="662"/>
                  </a:lnTo>
                  <a:lnTo>
                    <a:pt x="1266" y="660"/>
                  </a:lnTo>
                  <a:lnTo>
                    <a:pt x="1264" y="660"/>
                  </a:lnTo>
                  <a:lnTo>
                    <a:pt x="1261" y="662"/>
                  </a:lnTo>
                  <a:lnTo>
                    <a:pt x="1259" y="663"/>
                  </a:lnTo>
                  <a:lnTo>
                    <a:pt x="1257" y="663"/>
                  </a:lnTo>
                  <a:lnTo>
                    <a:pt x="1252" y="663"/>
                  </a:lnTo>
                  <a:lnTo>
                    <a:pt x="1248" y="663"/>
                  </a:lnTo>
                  <a:lnTo>
                    <a:pt x="1243" y="663"/>
                  </a:lnTo>
                  <a:lnTo>
                    <a:pt x="1239" y="663"/>
                  </a:lnTo>
                  <a:lnTo>
                    <a:pt x="1236" y="663"/>
                  </a:lnTo>
                  <a:lnTo>
                    <a:pt x="1231" y="662"/>
                  </a:lnTo>
                  <a:lnTo>
                    <a:pt x="1231" y="662"/>
                  </a:lnTo>
                  <a:lnTo>
                    <a:pt x="1230" y="658"/>
                  </a:lnTo>
                  <a:lnTo>
                    <a:pt x="1230" y="657"/>
                  </a:lnTo>
                  <a:lnTo>
                    <a:pt x="1230" y="657"/>
                  </a:lnTo>
                  <a:lnTo>
                    <a:pt x="1226" y="655"/>
                  </a:lnTo>
                  <a:lnTo>
                    <a:pt x="1223" y="657"/>
                  </a:lnTo>
                  <a:lnTo>
                    <a:pt x="1216" y="655"/>
                  </a:lnTo>
                  <a:lnTo>
                    <a:pt x="1212" y="655"/>
                  </a:lnTo>
                  <a:lnTo>
                    <a:pt x="1207" y="657"/>
                  </a:lnTo>
                  <a:lnTo>
                    <a:pt x="1202" y="657"/>
                  </a:lnTo>
                  <a:lnTo>
                    <a:pt x="1200" y="657"/>
                  </a:lnTo>
                  <a:lnTo>
                    <a:pt x="1198" y="657"/>
                  </a:lnTo>
                  <a:lnTo>
                    <a:pt x="1195" y="657"/>
                  </a:lnTo>
                  <a:lnTo>
                    <a:pt x="1194" y="657"/>
                  </a:lnTo>
                  <a:lnTo>
                    <a:pt x="1192" y="657"/>
                  </a:lnTo>
                  <a:lnTo>
                    <a:pt x="1190" y="657"/>
                  </a:lnTo>
                  <a:lnTo>
                    <a:pt x="1185" y="655"/>
                  </a:lnTo>
                  <a:lnTo>
                    <a:pt x="1180" y="655"/>
                  </a:lnTo>
                  <a:lnTo>
                    <a:pt x="1177" y="657"/>
                  </a:lnTo>
                  <a:lnTo>
                    <a:pt x="1176" y="658"/>
                  </a:lnTo>
                  <a:lnTo>
                    <a:pt x="1176" y="660"/>
                  </a:lnTo>
                  <a:lnTo>
                    <a:pt x="1176" y="662"/>
                  </a:lnTo>
                  <a:lnTo>
                    <a:pt x="1176" y="663"/>
                  </a:lnTo>
                  <a:lnTo>
                    <a:pt x="1174" y="667"/>
                  </a:lnTo>
                  <a:lnTo>
                    <a:pt x="1172" y="668"/>
                  </a:lnTo>
                  <a:lnTo>
                    <a:pt x="1171" y="670"/>
                  </a:lnTo>
                  <a:lnTo>
                    <a:pt x="1169" y="670"/>
                  </a:lnTo>
                  <a:lnTo>
                    <a:pt x="1164" y="670"/>
                  </a:lnTo>
                  <a:lnTo>
                    <a:pt x="1159" y="668"/>
                  </a:lnTo>
                  <a:lnTo>
                    <a:pt x="1158" y="668"/>
                  </a:lnTo>
                  <a:lnTo>
                    <a:pt x="1156" y="667"/>
                  </a:lnTo>
                  <a:lnTo>
                    <a:pt x="1153" y="665"/>
                  </a:lnTo>
                  <a:lnTo>
                    <a:pt x="1148" y="665"/>
                  </a:lnTo>
                  <a:lnTo>
                    <a:pt x="1143" y="663"/>
                  </a:lnTo>
                  <a:lnTo>
                    <a:pt x="1138" y="660"/>
                  </a:lnTo>
                  <a:lnTo>
                    <a:pt x="1135" y="657"/>
                  </a:lnTo>
                  <a:lnTo>
                    <a:pt x="1133" y="655"/>
                  </a:lnTo>
                  <a:lnTo>
                    <a:pt x="1131" y="654"/>
                  </a:lnTo>
                  <a:lnTo>
                    <a:pt x="1130" y="652"/>
                  </a:lnTo>
                  <a:lnTo>
                    <a:pt x="1126" y="650"/>
                  </a:lnTo>
                  <a:lnTo>
                    <a:pt x="1123" y="649"/>
                  </a:lnTo>
                  <a:lnTo>
                    <a:pt x="1122" y="647"/>
                  </a:lnTo>
                  <a:lnTo>
                    <a:pt x="1118" y="647"/>
                  </a:lnTo>
                  <a:lnTo>
                    <a:pt x="1117" y="645"/>
                  </a:lnTo>
                  <a:lnTo>
                    <a:pt x="1117" y="644"/>
                  </a:lnTo>
                  <a:lnTo>
                    <a:pt x="1117" y="640"/>
                  </a:lnTo>
                  <a:lnTo>
                    <a:pt x="1117" y="639"/>
                  </a:lnTo>
                  <a:lnTo>
                    <a:pt x="1117" y="636"/>
                  </a:lnTo>
                  <a:lnTo>
                    <a:pt x="1117" y="632"/>
                  </a:lnTo>
                  <a:lnTo>
                    <a:pt x="1117" y="629"/>
                  </a:lnTo>
                  <a:lnTo>
                    <a:pt x="1115" y="626"/>
                  </a:lnTo>
                  <a:lnTo>
                    <a:pt x="1110" y="626"/>
                  </a:lnTo>
                  <a:lnTo>
                    <a:pt x="1107" y="626"/>
                  </a:lnTo>
                  <a:lnTo>
                    <a:pt x="1102" y="624"/>
                  </a:lnTo>
                  <a:lnTo>
                    <a:pt x="1097" y="622"/>
                  </a:lnTo>
                  <a:lnTo>
                    <a:pt x="1094" y="619"/>
                  </a:lnTo>
                  <a:lnTo>
                    <a:pt x="1089" y="616"/>
                  </a:lnTo>
                  <a:lnTo>
                    <a:pt x="1086" y="616"/>
                  </a:lnTo>
                  <a:lnTo>
                    <a:pt x="1082" y="616"/>
                  </a:lnTo>
                  <a:lnTo>
                    <a:pt x="1081" y="614"/>
                  </a:lnTo>
                  <a:lnTo>
                    <a:pt x="1079" y="611"/>
                  </a:lnTo>
                  <a:lnTo>
                    <a:pt x="1077" y="609"/>
                  </a:lnTo>
                  <a:lnTo>
                    <a:pt x="1076" y="608"/>
                  </a:lnTo>
                  <a:lnTo>
                    <a:pt x="1076" y="603"/>
                  </a:lnTo>
                  <a:lnTo>
                    <a:pt x="1076" y="598"/>
                  </a:lnTo>
                  <a:lnTo>
                    <a:pt x="1076" y="593"/>
                  </a:lnTo>
                  <a:lnTo>
                    <a:pt x="1076" y="588"/>
                  </a:lnTo>
                  <a:lnTo>
                    <a:pt x="1074" y="588"/>
                  </a:lnTo>
                  <a:lnTo>
                    <a:pt x="1072" y="588"/>
                  </a:lnTo>
                  <a:lnTo>
                    <a:pt x="1069" y="588"/>
                  </a:lnTo>
                  <a:lnTo>
                    <a:pt x="1068" y="588"/>
                  </a:lnTo>
                  <a:lnTo>
                    <a:pt x="1066" y="586"/>
                  </a:lnTo>
                  <a:lnTo>
                    <a:pt x="1064" y="585"/>
                  </a:lnTo>
                  <a:lnTo>
                    <a:pt x="1063" y="583"/>
                  </a:lnTo>
                  <a:lnTo>
                    <a:pt x="1063" y="578"/>
                  </a:lnTo>
                  <a:lnTo>
                    <a:pt x="1061" y="575"/>
                  </a:lnTo>
                  <a:lnTo>
                    <a:pt x="1061" y="573"/>
                  </a:lnTo>
                  <a:lnTo>
                    <a:pt x="1059" y="572"/>
                  </a:lnTo>
                  <a:lnTo>
                    <a:pt x="1056" y="570"/>
                  </a:lnTo>
                  <a:lnTo>
                    <a:pt x="1054" y="570"/>
                  </a:lnTo>
                  <a:lnTo>
                    <a:pt x="1053" y="570"/>
                  </a:lnTo>
                  <a:lnTo>
                    <a:pt x="1050" y="570"/>
                  </a:lnTo>
                  <a:lnTo>
                    <a:pt x="1048" y="570"/>
                  </a:lnTo>
                  <a:lnTo>
                    <a:pt x="1046" y="568"/>
                  </a:lnTo>
                  <a:lnTo>
                    <a:pt x="1043" y="567"/>
                  </a:lnTo>
                  <a:lnTo>
                    <a:pt x="1041" y="565"/>
                  </a:lnTo>
                  <a:lnTo>
                    <a:pt x="1038" y="563"/>
                  </a:lnTo>
                  <a:lnTo>
                    <a:pt x="1035" y="562"/>
                  </a:lnTo>
                  <a:lnTo>
                    <a:pt x="1033" y="560"/>
                  </a:lnTo>
                  <a:lnTo>
                    <a:pt x="1033" y="557"/>
                  </a:lnTo>
                  <a:lnTo>
                    <a:pt x="1032" y="555"/>
                  </a:lnTo>
                  <a:lnTo>
                    <a:pt x="1030" y="554"/>
                  </a:lnTo>
                  <a:lnTo>
                    <a:pt x="1028" y="554"/>
                  </a:lnTo>
                  <a:lnTo>
                    <a:pt x="1027" y="552"/>
                  </a:lnTo>
                  <a:lnTo>
                    <a:pt x="1027" y="550"/>
                  </a:lnTo>
                  <a:lnTo>
                    <a:pt x="1025" y="547"/>
                  </a:lnTo>
                  <a:lnTo>
                    <a:pt x="1025" y="542"/>
                  </a:lnTo>
                  <a:lnTo>
                    <a:pt x="1025" y="537"/>
                  </a:lnTo>
                  <a:lnTo>
                    <a:pt x="1025" y="532"/>
                  </a:lnTo>
                  <a:lnTo>
                    <a:pt x="1023" y="529"/>
                  </a:lnTo>
                  <a:lnTo>
                    <a:pt x="1023" y="526"/>
                  </a:lnTo>
                  <a:lnTo>
                    <a:pt x="1022" y="523"/>
                  </a:lnTo>
                  <a:lnTo>
                    <a:pt x="1022" y="519"/>
                  </a:lnTo>
                  <a:lnTo>
                    <a:pt x="1020" y="518"/>
                  </a:lnTo>
                  <a:lnTo>
                    <a:pt x="1018" y="514"/>
                  </a:lnTo>
                  <a:lnTo>
                    <a:pt x="1018" y="513"/>
                  </a:lnTo>
                  <a:lnTo>
                    <a:pt x="1018" y="509"/>
                  </a:lnTo>
                  <a:lnTo>
                    <a:pt x="1020" y="506"/>
                  </a:lnTo>
                  <a:lnTo>
                    <a:pt x="1020" y="506"/>
                  </a:lnTo>
                  <a:lnTo>
                    <a:pt x="1023" y="506"/>
                  </a:lnTo>
                  <a:lnTo>
                    <a:pt x="1025" y="506"/>
                  </a:lnTo>
                  <a:lnTo>
                    <a:pt x="1027" y="506"/>
                  </a:lnTo>
                  <a:lnTo>
                    <a:pt x="1028" y="503"/>
                  </a:lnTo>
                  <a:lnTo>
                    <a:pt x="1030" y="500"/>
                  </a:lnTo>
                  <a:lnTo>
                    <a:pt x="1032" y="496"/>
                  </a:lnTo>
                  <a:lnTo>
                    <a:pt x="1030" y="495"/>
                  </a:lnTo>
                  <a:lnTo>
                    <a:pt x="1030" y="488"/>
                  </a:lnTo>
                  <a:lnTo>
                    <a:pt x="1030" y="469"/>
                  </a:lnTo>
                  <a:lnTo>
                    <a:pt x="1028" y="449"/>
                  </a:lnTo>
                  <a:lnTo>
                    <a:pt x="1030" y="447"/>
                  </a:lnTo>
                  <a:lnTo>
                    <a:pt x="1032" y="446"/>
                  </a:lnTo>
                  <a:lnTo>
                    <a:pt x="1033" y="446"/>
                  </a:lnTo>
                  <a:lnTo>
                    <a:pt x="1033" y="444"/>
                  </a:lnTo>
                  <a:lnTo>
                    <a:pt x="1036" y="437"/>
                  </a:lnTo>
                  <a:lnTo>
                    <a:pt x="1035" y="436"/>
                  </a:lnTo>
                  <a:lnTo>
                    <a:pt x="1035" y="434"/>
                  </a:lnTo>
                  <a:lnTo>
                    <a:pt x="1033" y="433"/>
                  </a:lnTo>
                  <a:lnTo>
                    <a:pt x="1032" y="431"/>
                  </a:lnTo>
                  <a:lnTo>
                    <a:pt x="1028" y="431"/>
                  </a:lnTo>
                  <a:lnTo>
                    <a:pt x="1027" y="431"/>
                  </a:lnTo>
                  <a:lnTo>
                    <a:pt x="1023" y="431"/>
                  </a:lnTo>
                  <a:lnTo>
                    <a:pt x="1020" y="431"/>
                  </a:lnTo>
                  <a:lnTo>
                    <a:pt x="1014" y="431"/>
                  </a:lnTo>
                  <a:lnTo>
                    <a:pt x="1007" y="429"/>
                  </a:lnTo>
                  <a:lnTo>
                    <a:pt x="1007" y="418"/>
                  </a:lnTo>
                  <a:lnTo>
                    <a:pt x="1009" y="416"/>
                  </a:lnTo>
                  <a:lnTo>
                    <a:pt x="1009" y="415"/>
                  </a:lnTo>
                  <a:lnTo>
                    <a:pt x="1010" y="413"/>
                  </a:lnTo>
                  <a:lnTo>
                    <a:pt x="1012" y="411"/>
                  </a:lnTo>
                  <a:lnTo>
                    <a:pt x="1015" y="411"/>
                  </a:lnTo>
                  <a:lnTo>
                    <a:pt x="1017" y="411"/>
                  </a:lnTo>
                  <a:lnTo>
                    <a:pt x="1018" y="410"/>
                  </a:lnTo>
                  <a:lnTo>
                    <a:pt x="1022" y="408"/>
                  </a:lnTo>
                  <a:lnTo>
                    <a:pt x="1023" y="406"/>
                  </a:lnTo>
                  <a:lnTo>
                    <a:pt x="1023" y="405"/>
                  </a:lnTo>
                  <a:lnTo>
                    <a:pt x="1023" y="401"/>
                  </a:lnTo>
                  <a:lnTo>
                    <a:pt x="1025" y="400"/>
                  </a:lnTo>
                  <a:lnTo>
                    <a:pt x="1025" y="397"/>
                  </a:lnTo>
                  <a:lnTo>
                    <a:pt x="1027" y="393"/>
                  </a:lnTo>
                  <a:lnTo>
                    <a:pt x="1027" y="387"/>
                  </a:lnTo>
                  <a:lnTo>
                    <a:pt x="1027" y="380"/>
                  </a:lnTo>
                  <a:lnTo>
                    <a:pt x="1027" y="372"/>
                  </a:lnTo>
                  <a:lnTo>
                    <a:pt x="1030" y="372"/>
                  </a:lnTo>
                  <a:lnTo>
                    <a:pt x="1033" y="372"/>
                  </a:lnTo>
                  <a:lnTo>
                    <a:pt x="1036" y="372"/>
                  </a:lnTo>
                  <a:lnTo>
                    <a:pt x="1038" y="372"/>
                  </a:lnTo>
                  <a:lnTo>
                    <a:pt x="1040" y="372"/>
                  </a:lnTo>
                  <a:lnTo>
                    <a:pt x="1041" y="372"/>
                  </a:lnTo>
                  <a:lnTo>
                    <a:pt x="1043" y="372"/>
                  </a:lnTo>
                  <a:lnTo>
                    <a:pt x="1045" y="369"/>
                  </a:lnTo>
                  <a:lnTo>
                    <a:pt x="1045" y="367"/>
                  </a:lnTo>
                  <a:lnTo>
                    <a:pt x="1045" y="365"/>
                  </a:lnTo>
                  <a:lnTo>
                    <a:pt x="1046" y="362"/>
                  </a:lnTo>
                  <a:lnTo>
                    <a:pt x="1048" y="359"/>
                  </a:lnTo>
                  <a:lnTo>
                    <a:pt x="1050" y="356"/>
                  </a:lnTo>
                  <a:lnTo>
                    <a:pt x="1053" y="354"/>
                  </a:lnTo>
                  <a:lnTo>
                    <a:pt x="1054" y="352"/>
                  </a:lnTo>
                  <a:lnTo>
                    <a:pt x="1054" y="349"/>
                  </a:lnTo>
                  <a:lnTo>
                    <a:pt x="1056" y="346"/>
                  </a:lnTo>
                  <a:lnTo>
                    <a:pt x="1058" y="343"/>
                  </a:lnTo>
                  <a:lnTo>
                    <a:pt x="1061" y="338"/>
                  </a:lnTo>
                  <a:lnTo>
                    <a:pt x="1063" y="333"/>
                  </a:lnTo>
                  <a:lnTo>
                    <a:pt x="1064" y="329"/>
                  </a:lnTo>
                  <a:lnTo>
                    <a:pt x="1068" y="325"/>
                  </a:lnTo>
                  <a:lnTo>
                    <a:pt x="1069" y="321"/>
                  </a:lnTo>
                  <a:lnTo>
                    <a:pt x="1071" y="318"/>
                  </a:lnTo>
                  <a:lnTo>
                    <a:pt x="1072" y="315"/>
                  </a:lnTo>
                  <a:lnTo>
                    <a:pt x="1074" y="313"/>
                  </a:lnTo>
                  <a:lnTo>
                    <a:pt x="1074" y="311"/>
                  </a:lnTo>
                  <a:lnTo>
                    <a:pt x="1076" y="311"/>
                  </a:lnTo>
                  <a:lnTo>
                    <a:pt x="1079" y="311"/>
                  </a:lnTo>
                  <a:lnTo>
                    <a:pt x="1081" y="311"/>
                  </a:lnTo>
                  <a:lnTo>
                    <a:pt x="1084" y="311"/>
                  </a:lnTo>
                  <a:lnTo>
                    <a:pt x="1087" y="310"/>
                  </a:lnTo>
                  <a:lnTo>
                    <a:pt x="1089" y="308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92" y="303"/>
                  </a:lnTo>
                  <a:lnTo>
                    <a:pt x="1094" y="303"/>
                  </a:lnTo>
                  <a:lnTo>
                    <a:pt x="1095" y="303"/>
                  </a:lnTo>
                  <a:lnTo>
                    <a:pt x="1099" y="302"/>
                  </a:lnTo>
                  <a:lnTo>
                    <a:pt x="1102" y="298"/>
                  </a:lnTo>
                  <a:lnTo>
                    <a:pt x="1105" y="293"/>
                  </a:lnTo>
                  <a:lnTo>
                    <a:pt x="1105" y="289"/>
                  </a:lnTo>
                  <a:lnTo>
                    <a:pt x="1107" y="284"/>
                  </a:lnTo>
                  <a:lnTo>
                    <a:pt x="1125" y="284"/>
                  </a:lnTo>
                  <a:lnTo>
                    <a:pt x="1125" y="272"/>
                  </a:lnTo>
                  <a:lnTo>
                    <a:pt x="1125" y="266"/>
                  </a:lnTo>
                  <a:lnTo>
                    <a:pt x="1126" y="257"/>
                  </a:lnTo>
                  <a:lnTo>
                    <a:pt x="1128" y="256"/>
                  </a:lnTo>
                  <a:lnTo>
                    <a:pt x="1130" y="254"/>
                  </a:lnTo>
                  <a:lnTo>
                    <a:pt x="1130" y="251"/>
                  </a:lnTo>
                  <a:lnTo>
                    <a:pt x="1130" y="248"/>
                  </a:lnTo>
                  <a:lnTo>
                    <a:pt x="1130" y="243"/>
                  </a:lnTo>
                  <a:lnTo>
                    <a:pt x="1130" y="239"/>
                  </a:lnTo>
                  <a:lnTo>
                    <a:pt x="1130" y="233"/>
                  </a:lnTo>
                  <a:lnTo>
                    <a:pt x="1131" y="226"/>
                  </a:lnTo>
                  <a:lnTo>
                    <a:pt x="1154" y="226"/>
                  </a:lnTo>
                  <a:lnTo>
                    <a:pt x="1154" y="200"/>
                  </a:lnTo>
                  <a:lnTo>
                    <a:pt x="1159" y="200"/>
                  </a:lnTo>
                  <a:lnTo>
                    <a:pt x="1162" y="202"/>
                  </a:lnTo>
                  <a:lnTo>
                    <a:pt x="1166" y="202"/>
                  </a:lnTo>
                  <a:lnTo>
                    <a:pt x="1167" y="200"/>
                  </a:lnTo>
                  <a:lnTo>
                    <a:pt x="1171" y="200"/>
                  </a:lnTo>
                  <a:lnTo>
                    <a:pt x="1172" y="200"/>
                  </a:lnTo>
                  <a:lnTo>
                    <a:pt x="1176" y="200"/>
                  </a:lnTo>
                  <a:lnTo>
                    <a:pt x="1179" y="200"/>
                  </a:lnTo>
                  <a:lnTo>
                    <a:pt x="1179" y="197"/>
                  </a:lnTo>
                  <a:lnTo>
                    <a:pt x="1179" y="194"/>
                  </a:lnTo>
                  <a:lnTo>
                    <a:pt x="1179" y="190"/>
                  </a:lnTo>
                  <a:lnTo>
                    <a:pt x="1179" y="187"/>
                  </a:lnTo>
                  <a:lnTo>
                    <a:pt x="1180" y="184"/>
                  </a:lnTo>
                  <a:lnTo>
                    <a:pt x="1180" y="181"/>
                  </a:lnTo>
                  <a:lnTo>
                    <a:pt x="1180" y="177"/>
                  </a:lnTo>
                  <a:lnTo>
                    <a:pt x="1180" y="176"/>
                  </a:lnTo>
                  <a:lnTo>
                    <a:pt x="1184" y="174"/>
                  </a:lnTo>
                  <a:lnTo>
                    <a:pt x="1185" y="171"/>
                  </a:lnTo>
                  <a:lnTo>
                    <a:pt x="1190" y="174"/>
                  </a:lnTo>
                  <a:lnTo>
                    <a:pt x="1194" y="176"/>
                  </a:lnTo>
                  <a:lnTo>
                    <a:pt x="1195" y="177"/>
                  </a:lnTo>
                  <a:lnTo>
                    <a:pt x="1197" y="179"/>
                  </a:lnTo>
                  <a:lnTo>
                    <a:pt x="1200" y="181"/>
                  </a:lnTo>
                  <a:lnTo>
                    <a:pt x="1203" y="181"/>
                  </a:lnTo>
                  <a:lnTo>
                    <a:pt x="1208" y="181"/>
                  </a:lnTo>
                  <a:lnTo>
                    <a:pt x="1213" y="181"/>
                  </a:lnTo>
                  <a:lnTo>
                    <a:pt x="1218" y="181"/>
                  </a:lnTo>
                  <a:lnTo>
                    <a:pt x="1223" y="181"/>
                  </a:lnTo>
                  <a:lnTo>
                    <a:pt x="1226" y="181"/>
                  </a:lnTo>
                  <a:lnTo>
                    <a:pt x="1228" y="182"/>
                  </a:lnTo>
                  <a:lnTo>
                    <a:pt x="1231" y="182"/>
                  </a:lnTo>
                  <a:lnTo>
                    <a:pt x="1234" y="182"/>
                  </a:lnTo>
                  <a:lnTo>
                    <a:pt x="1238" y="182"/>
                  </a:lnTo>
                  <a:lnTo>
                    <a:pt x="1239" y="181"/>
                  </a:lnTo>
                  <a:lnTo>
                    <a:pt x="1241" y="179"/>
                  </a:lnTo>
                  <a:lnTo>
                    <a:pt x="1246" y="179"/>
                  </a:lnTo>
                  <a:lnTo>
                    <a:pt x="1249" y="179"/>
                  </a:lnTo>
                  <a:lnTo>
                    <a:pt x="1254" y="179"/>
                  </a:lnTo>
                  <a:lnTo>
                    <a:pt x="1257" y="179"/>
                  </a:lnTo>
                  <a:lnTo>
                    <a:pt x="1261" y="179"/>
                  </a:lnTo>
                  <a:lnTo>
                    <a:pt x="1264" y="177"/>
                  </a:lnTo>
                  <a:lnTo>
                    <a:pt x="1267" y="174"/>
                  </a:lnTo>
                  <a:lnTo>
                    <a:pt x="1267" y="172"/>
                  </a:lnTo>
                  <a:lnTo>
                    <a:pt x="1267" y="171"/>
                  </a:lnTo>
                  <a:lnTo>
                    <a:pt x="1269" y="169"/>
                  </a:lnTo>
                  <a:lnTo>
                    <a:pt x="1270" y="166"/>
                  </a:lnTo>
                  <a:lnTo>
                    <a:pt x="1270" y="163"/>
                  </a:lnTo>
                  <a:lnTo>
                    <a:pt x="1303" y="163"/>
                  </a:lnTo>
                  <a:lnTo>
                    <a:pt x="1305" y="159"/>
                  </a:lnTo>
                  <a:lnTo>
                    <a:pt x="1307" y="158"/>
                  </a:lnTo>
                  <a:lnTo>
                    <a:pt x="1310" y="156"/>
                  </a:lnTo>
                  <a:lnTo>
                    <a:pt x="1311" y="156"/>
                  </a:lnTo>
                  <a:lnTo>
                    <a:pt x="1313" y="156"/>
                  </a:lnTo>
                  <a:lnTo>
                    <a:pt x="1315" y="156"/>
                  </a:lnTo>
                  <a:lnTo>
                    <a:pt x="1320" y="154"/>
                  </a:lnTo>
                  <a:lnTo>
                    <a:pt x="1323" y="151"/>
                  </a:lnTo>
                  <a:lnTo>
                    <a:pt x="1326" y="149"/>
                  </a:lnTo>
                  <a:lnTo>
                    <a:pt x="1329" y="148"/>
                  </a:lnTo>
                  <a:lnTo>
                    <a:pt x="1334" y="148"/>
                  </a:lnTo>
                  <a:close/>
                  <a:moveTo>
                    <a:pt x="3511" y="0"/>
                  </a:moveTo>
                  <a:lnTo>
                    <a:pt x="3513" y="0"/>
                  </a:lnTo>
                  <a:lnTo>
                    <a:pt x="3513" y="2"/>
                  </a:lnTo>
                  <a:lnTo>
                    <a:pt x="3513" y="5"/>
                  </a:lnTo>
                  <a:lnTo>
                    <a:pt x="3513" y="7"/>
                  </a:lnTo>
                  <a:lnTo>
                    <a:pt x="3511" y="7"/>
                  </a:lnTo>
                  <a:lnTo>
                    <a:pt x="3510" y="9"/>
                  </a:lnTo>
                  <a:lnTo>
                    <a:pt x="3508" y="10"/>
                  </a:lnTo>
                  <a:lnTo>
                    <a:pt x="3506" y="14"/>
                  </a:lnTo>
                  <a:lnTo>
                    <a:pt x="3505" y="14"/>
                  </a:lnTo>
                  <a:lnTo>
                    <a:pt x="3505" y="14"/>
                  </a:lnTo>
                  <a:lnTo>
                    <a:pt x="3503" y="15"/>
                  </a:lnTo>
                  <a:lnTo>
                    <a:pt x="3503" y="17"/>
                  </a:lnTo>
                  <a:lnTo>
                    <a:pt x="3503" y="18"/>
                  </a:lnTo>
                  <a:lnTo>
                    <a:pt x="3502" y="20"/>
                  </a:lnTo>
                  <a:lnTo>
                    <a:pt x="3502" y="22"/>
                  </a:lnTo>
                  <a:lnTo>
                    <a:pt x="3500" y="22"/>
                  </a:lnTo>
                  <a:lnTo>
                    <a:pt x="3498" y="22"/>
                  </a:lnTo>
                  <a:lnTo>
                    <a:pt x="3497" y="22"/>
                  </a:lnTo>
                  <a:lnTo>
                    <a:pt x="3495" y="23"/>
                  </a:lnTo>
                  <a:lnTo>
                    <a:pt x="3492" y="23"/>
                  </a:lnTo>
                  <a:lnTo>
                    <a:pt x="3487" y="23"/>
                  </a:lnTo>
                  <a:lnTo>
                    <a:pt x="3484" y="25"/>
                  </a:lnTo>
                  <a:lnTo>
                    <a:pt x="3482" y="27"/>
                  </a:lnTo>
                  <a:lnTo>
                    <a:pt x="3480" y="27"/>
                  </a:lnTo>
                  <a:lnTo>
                    <a:pt x="3477" y="28"/>
                  </a:lnTo>
                  <a:lnTo>
                    <a:pt x="3474" y="27"/>
                  </a:lnTo>
                  <a:lnTo>
                    <a:pt x="3472" y="28"/>
                  </a:lnTo>
                  <a:lnTo>
                    <a:pt x="3470" y="28"/>
                  </a:lnTo>
                  <a:lnTo>
                    <a:pt x="3469" y="30"/>
                  </a:lnTo>
                  <a:lnTo>
                    <a:pt x="3467" y="30"/>
                  </a:lnTo>
                  <a:lnTo>
                    <a:pt x="3466" y="32"/>
                  </a:lnTo>
                  <a:lnTo>
                    <a:pt x="3466" y="33"/>
                  </a:lnTo>
                  <a:lnTo>
                    <a:pt x="3466" y="35"/>
                  </a:lnTo>
                  <a:lnTo>
                    <a:pt x="3464" y="36"/>
                  </a:lnTo>
                  <a:lnTo>
                    <a:pt x="3466" y="40"/>
                  </a:lnTo>
                  <a:lnTo>
                    <a:pt x="3464" y="43"/>
                  </a:lnTo>
                  <a:lnTo>
                    <a:pt x="3464" y="45"/>
                  </a:lnTo>
                  <a:lnTo>
                    <a:pt x="3464" y="46"/>
                  </a:lnTo>
                  <a:lnTo>
                    <a:pt x="3462" y="46"/>
                  </a:lnTo>
                  <a:lnTo>
                    <a:pt x="3461" y="46"/>
                  </a:lnTo>
                  <a:lnTo>
                    <a:pt x="3457" y="48"/>
                  </a:lnTo>
                  <a:lnTo>
                    <a:pt x="3456" y="48"/>
                  </a:lnTo>
                  <a:lnTo>
                    <a:pt x="3456" y="50"/>
                  </a:lnTo>
                  <a:lnTo>
                    <a:pt x="3454" y="50"/>
                  </a:lnTo>
                  <a:lnTo>
                    <a:pt x="3438" y="50"/>
                  </a:lnTo>
                  <a:lnTo>
                    <a:pt x="3438" y="53"/>
                  </a:lnTo>
                  <a:lnTo>
                    <a:pt x="3438" y="56"/>
                  </a:lnTo>
                  <a:lnTo>
                    <a:pt x="3438" y="59"/>
                  </a:lnTo>
                  <a:lnTo>
                    <a:pt x="3438" y="61"/>
                  </a:lnTo>
                  <a:lnTo>
                    <a:pt x="3438" y="63"/>
                  </a:lnTo>
                  <a:lnTo>
                    <a:pt x="3433" y="61"/>
                  </a:lnTo>
                  <a:lnTo>
                    <a:pt x="3430" y="61"/>
                  </a:lnTo>
                  <a:lnTo>
                    <a:pt x="3426" y="61"/>
                  </a:lnTo>
                  <a:lnTo>
                    <a:pt x="3423" y="61"/>
                  </a:lnTo>
                  <a:lnTo>
                    <a:pt x="3423" y="59"/>
                  </a:lnTo>
                  <a:lnTo>
                    <a:pt x="3421" y="58"/>
                  </a:lnTo>
                  <a:lnTo>
                    <a:pt x="3421" y="58"/>
                  </a:lnTo>
                  <a:lnTo>
                    <a:pt x="3418" y="58"/>
                  </a:lnTo>
                  <a:lnTo>
                    <a:pt x="3416" y="56"/>
                  </a:lnTo>
                  <a:lnTo>
                    <a:pt x="3415" y="56"/>
                  </a:lnTo>
                  <a:lnTo>
                    <a:pt x="3413" y="54"/>
                  </a:lnTo>
                  <a:lnTo>
                    <a:pt x="3412" y="54"/>
                  </a:lnTo>
                  <a:lnTo>
                    <a:pt x="3410" y="53"/>
                  </a:lnTo>
                  <a:lnTo>
                    <a:pt x="3408" y="53"/>
                  </a:lnTo>
                  <a:lnTo>
                    <a:pt x="3407" y="54"/>
                  </a:lnTo>
                  <a:lnTo>
                    <a:pt x="3407" y="54"/>
                  </a:lnTo>
                  <a:lnTo>
                    <a:pt x="3405" y="56"/>
                  </a:lnTo>
                  <a:lnTo>
                    <a:pt x="3389" y="56"/>
                  </a:lnTo>
                  <a:lnTo>
                    <a:pt x="3389" y="61"/>
                  </a:lnTo>
                  <a:lnTo>
                    <a:pt x="3395" y="63"/>
                  </a:lnTo>
                  <a:lnTo>
                    <a:pt x="3397" y="63"/>
                  </a:lnTo>
                  <a:lnTo>
                    <a:pt x="3398" y="63"/>
                  </a:lnTo>
                  <a:lnTo>
                    <a:pt x="3400" y="64"/>
                  </a:lnTo>
                  <a:lnTo>
                    <a:pt x="3400" y="66"/>
                  </a:lnTo>
                  <a:lnTo>
                    <a:pt x="3400" y="68"/>
                  </a:lnTo>
                  <a:lnTo>
                    <a:pt x="3400" y="69"/>
                  </a:lnTo>
                  <a:lnTo>
                    <a:pt x="3402" y="71"/>
                  </a:lnTo>
                  <a:lnTo>
                    <a:pt x="3402" y="72"/>
                  </a:lnTo>
                  <a:lnTo>
                    <a:pt x="3403" y="76"/>
                  </a:lnTo>
                  <a:lnTo>
                    <a:pt x="3403" y="77"/>
                  </a:lnTo>
                  <a:lnTo>
                    <a:pt x="3403" y="79"/>
                  </a:lnTo>
                  <a:lnTo>
                    <a:pt x="3405" y="82"/>
                  </a:lnTo>
                  <a:lnTo>
                    <a:pt x="3407" y="86"/>
                  </a:lnTo>
                  <a:lnTo>
                    <a:pt x="3408" y="89"/>
                  </a:lnTo>
                  <a:lnTo>
                    <a:pt x="3410" y="89"/>
                  </a:lnTo>
                  <a:lnTo>
                    <a:pt x="3412" y="89"/>
                  </a:lnTo>
                  <a:lnTo>
                    <a:pt x="3412" y="90"/>
                  </a:lnTo>
                  <a:lnTo>
                    <a:pt x="3413" y="94"/>
                  </a:lnTo>
                  <a:lnTo>
                    <a:pt x="3413" y="97"/>
                  </a:lnTo>
                  <a:lnTo>
                    <a:pt x="3413" y="100"/>
                  </a:lnTo>
                  <a:lnTo>
                    <a:pt x="3412" y="104"/>
                  </a:lnTo>
                  <a:lnTo>
                    <a:pt x="3412" y="105"/>
                  </a:lnTo>
                  <a:lnTo>
                    <a:pt x="3410" y="107"/>
                  </a:lnTo>
                  <a:lnTo>
                    <a:pt x="3408" y="110"/>
                  </a:lnTo>
                  <a:lnTo>
                    <a:pt x="3407" y="113"/>
                  </a:lnTo>
                  <a:lnTo>
                    <a:pt x="3407" y="115"/>
                  </a:lnTo>
                  <a:lnTo>
                    <a:pt x="3407" y="117"/>
                  </a:lnTo>
                  <a:lnTo>
                    <a:pt x="3407" y="120"/>
                  </a:lnTo>
                  <a:lnTo>
                    <a:pt x="3407" y="123"/>
                  </a:lnTo>
                  <a:lnTo>
                    <a:pt x="3405" y="127"/>
                  </a:lnTo>
                  <a:lnTo>
                    <a:pt x="3405" y="127"/>
                  </a:lnTo>
                  <a:lnTo>
                    <a:pt x="3403" y="127"/>
                  </a:lnTo>
                  <a:lnTo>
                    <a:pt x="3403" y="128"/>
                  </a:lnTo>
                  <a:lnTo>
                    <a:pt x="3402" y="128"/>
                  </a:lnTo>
                  <a:lnTo>
                    <a:pt x="3400" y="128"/>
                  </a:lnTo>
                  <a:lnTo>
                    <a:pt x="3398" y="130"/>
                  </a:lnTo>
                  <a:lnTo>
                    <a:pt x="3398" y="131"/>
                  </a:lnTo>
                  <a:lnTo>
                    <a:pt x="3398" y="135"/>
                  </a:lnTo>
                  <a:lnTo>
                    <a:pt x="3398" y="140"/>
                  </a:lnTo>
                  <a:lnTo>
                    <a:pt x="3398" y="143"/>
                  </a:lnTo>
                  <a:lnTo>
                    <a:pt x="3400" y="146"/>
                  </a:lnTo>
                  <a:lnTo>
                    <a:pt x="3400" y="149"/>
                  </a:lnTo>
                  <a:lnTo>
                    <a:pt x="3398" y="151"/>
                  </a:lnTo>
                  <a:lnTo>
                    <a:pt x="3397" y="153"/>
                  </a:lnTo>
                  <a:lnTo>
                    <a:pt x="3395" y="154"/>
                  </a:lnTo>
                  <a:lnTo>
                    <a:pt x="3395" y="156"/>
                  </a:lnTo>
                  <a:lnTo>
                    <a:pt x="3393" y="159"/>
                  </a:lnTo>
                  <a:lnTo>
                    <a:pt x="3393" y="161"/>
                  </a:lnTo>
                  <a:lnTo>
                    <a:pt x="3393" y="163"/>
                  </a:lnTo>
                  <a:lnTo>
                    <a:pt x="3393" y="177"/>
                  </a:lnTo>
                  <a:lnTo>
                    <a:pt x="3392" y="181"/>
                  </a:lnTo>
                  <a:lnTo>
                    <a:pt x="3392" y="182"/>
                  </a:lnTo>
                  <a:lnTo>
                    <a:pt x="3390" y="184"/>
                  </a:lnTo>
                  <a:lnTo>
                    <a:pt x="3387" y="185"/>
                  </a:lnTo>
                  <a:lnTo>
                    <a:pt x="3384" y="187"/>
                  </a:lnTo>
                  <a:lnTo>
                    <a:pt x="3382" y="187"/>
                  </a:lnTo>
                  <a:lnTo>
                    <a:pt x="3380" y="187"/>
                  </a:lnTo>
                  <a:lnTo>
                    <a:pt x="3377" y="187"/>
                  </a:lnTo>
                  <a:lnTo>
                    <a:pt x="3375" y="187"/>
                  </a:lnTo>
                  <a:lnTo>
                    <a:pt x="3374" y="189"/>
                  </a:lnTo>
                  <a:lnTo>
                    <a:pt x="3372" y="190"/>
                  </a:lnTo>
                  <a:lnTo>
                    <a:pt x="3336" y="190"/>
                  </a:lnTo>
                  <a:lnTo>
                    <a:pt x="3333" y="192"/>
                  </a:lnTo>
                  <a:lnTo>
                    <a:pt x="3335" y="194"/>
                  </a:lnTo>
                  <a:lnTo>
                    <a:pt x="3335" y="195"/>
                  </a:lnTo>
                  <a:lnTo>
                    <a:pt x="3335" y="195"/>
                  </a:lnTo>
                  <a:lnTo>
                    <a:pt x="3335" y="197"/>
                  </a:lnTo>
                  <a:lnTo>
                    <a:pt x="3336" y="199"/>
                  </a:lnTo>
                  <a:lnTo>
                    <a:pt x="3335" y="199"/>
                  </a:lnTo>
                  <a:lnTo>
                    <a:pt x="3335" y="200"/>
                  </a:lnTo>
                  <a:lnTo>
                    <a:pt x="3335" y="202"/>
                  </a:lnTo>
                  <a:lnTo>
                    <a:pt x="3335" y="203"/>
                  </a:lnTo>
                  <a:lnTo>
                    <a:pt x="3335" y="205"/>
                  </a:lnTo>
                  <a:lnTo>
                    <a:pt x="3331" y="205"/>
                  </a:lnTo>
                  <a:lnTo>
                    <a:pt x="3328" y="205"/>
                  </a:lnTo>
                  <a:lnTo>
                    <a:pt x="3325" y="207"/>
                  </a:lnTo>
                  <a:lnTo>
                    <a:pt x="3325" y="208"/>
                  </a:lnTo>
                  <a:lnTo>
                    <a:pt x="3323" y="210"/>
                  </a:lnTo>
                  <a:lnTo>
                    <a:pt x="3323" y="210"/>
                  </a:lnTo>
                  <a:lnTo>
                    <a:pt x="3321" y="212"/>
                  </a:lnTo>
                  <a:lnTo>
                    <a:pt x="3320" y="212"/>
                  </a:lnTo>
                  <a:lnTo>
                    <a:pt x="3317" y="212"/>
                  </a:lnTo>
                  <a:lnTo>
                    <a:pt x="3315" y="212"/>
                  </a:lnTo>
                  <a:lnTo>
                    <a:pt x="3313" y="210"/>
                  </a:lnTo>
                  <a:lnTo>
                    <a:pt x="3312" y="210"/>
                  </a:lnTo>
                  <a:lnTo>
                    <a:pt x="3312" y="208"/>
                  </a:lnTo>
                  <a:lnTo>
                    <a:pt x="3312" y="207"/>
                  </a:lnTo>
                  <a:lnTo>
                    <a:pt x="3310" y="205"/>
                  </a:lnTo>
                  <a:lnTo>
                    <a:pt x="3308" y="203"/>
                  </a:lnTo>
                  <a:lnTo>
                    <a:pt x="3308" y="203"/>
                  </a:lnTo>
                  <a:lnTo>
                    <a:pt x="3307" y="203"/>
                  </a:lnTo>
                  <a:lnTo>
                    <a:pt x="3305" y="205"/>
                  </a:lnTo>
                  <a:lnTo>
                    <a:pt x="3305" y="207"/>
                  </a:lnTo>
                  <a:lnTo>
                    <a:pt x="3305" y="208"/>
                  </a:lnTo>
                  <a:lnTo>
                    <a:pt x="3305" y="210"/>
                  </a:lnTo>
                  <a:lnTo>
                    <a:pt x="3303" y="210"/>
                  </a:lnTo>
                  <a:lnTo>
                    <a:pt x="3302" y="212"/>
                  </a:lnTo>
                  <a:lnTo>
                    <a:pt x="3300" y="212"/>
                  </a:lnTo>
                  <a:lnTo>
                    <a:pt x="3299" y="210"/>
                  </a:lnTo>
                  <a:lnTo>
                    <a:pt x="3295" y="212"/>
                  </a:lnTo>
                  <a:lnTo>
                    <a:pt x="3294" y="213"/>
                  </a:lnTo>
                  <a:lnTo>
                    <a:pt x="3292" y="213"/>
                  </a:lnTo>
                  <a:lnTo>
                    <a:pt x="3290" y="215"/>
                  </a:lnTo>
                  <a:lnTo>
                    <a:pt x="3289" y="217"/>
                  </a:lnTo>
                  <a:lnTo>
                    <a:pt x="3287" y="218"/>
                  </a:lnTo>
                  <a:lnTo>
                    <a:pt x="3287" y="220"/>
                  </a:lnTo>
                  <a:lnTo>
                    <a:pt x="3284" y="221"/>
                  </a:lnTo>
                  <a:lnTo>
                    <a:pt x="3281" y="223"/>
                  </a:lnTo>
                  <a:lnTo>
                    <a:pt x="3279" y="225"/>
                  </a:lnTo>
                  <a:lnTo>
                    <a:pt x="3276" y="225"/>
                  </a:lnTo>
                  <a:lnTo>
                    <a:pt x="3271" y="225"/>
                  </a:lnTo>
                  <a:lnTo>
                    <a:pt x="3271" y="203"/>
                  </a:lnTo>
                  <a:lnTo>
                    <a:pt x="3285" y="203"/>
                  </a:lnTo>
                  <a:lnTo>
                    <a:pt x="3289" y="203"/>
                  </a:lnTo>
                  <a:lnTo>
                    <a:pt x="3292" y="200"/>
                  </a:lnTo>
                  <a:lnTo>
                    <a:pt x="3295" y="199"/>
                  </a:lnTo>
                  <a:lnTo>
                    <a:pt x="3299" y="197"/>
                  </a:lnTo>
                  <a:lnTo>
                    <a:pt x="3302" y="197"/>
                  </a:lnTo>
                  <a:lnTo>
                    <a:pt x="3305" y="197"/>
                  </a:lnTo>
                  <a:lnTo>
                    <a:pt x="3307" y="197"/>
                  </a:lnTo>
                  <a:lnTo>
                    <a:pt x="3308" y="197"/>
                  </a:lnTo>
                  <a:lnTo>
                    <a:pt x="3308" y="197"/>
                  </a:lnTo>
                  <a:lnTo>
                    <a:pt x="3310" y="195"/>
                  </a:lnTo>
                  <a:lnTo>
                    <a:pt x="3310" y="194"/>
                  </a:lnTo>
                  <a:lnTo>
                    <a:pt x="3308" y="195"/>
                  </a:lnTo>
                  <a:lnTo>
                    <a:pt x="3307" y="195"/>
                  </a:lnTo>
                  <a:lnTo>
                    <a:pt x="3303" y="195"/>
                  </a:lnTo>
                  <a:lnTo>
                    <a:pt x="3302" y="195"/>
                  </a:lnTo>
                  <a:lnTo>
                    <a:pt x="3299" y="195"/>
                  </a:lnTo>
                  <a:lnTo>
                    <a:pt x="3297" y="195"/>
                  </a:lnTo>
                  <a:lnTo>
                    <a:pt x="3295" y="195"/>
                  </a:lnTo>
                  <a:lnTo>
                    <a:pt x="3294" y="197"/>
                  </a:lnTo>
                  <a:lnTo>
                    <a:pt x="3292" y="197"/>
                  </a:lnTo>
                  <a:lnTo>
                    <a:pt x="3289" y="197"/>
                  </a:lnTo>
                  <a:lnTo>
                    <a:pt x="3285" y="197"/>
                  </a:lnTo>
                  <a:lnTo>
                    <a:pt x="3284" y="197"/>
                  </a:lnTo>
                  <a:lnTo>
                    <a:pt x="3282" y="197"/>
                  </a:lnTo>
                  <a:lnTo>
                    <a:pt x="3281" y="197"/>
                  </a:lnTo>
                  <a:lnTo>
                    <a:pt x="3279" y="197"/>
                  </a:lnTo>
                  <a:lnTo>
                    <a:pt x="3276" y="199"/>
                  </a:lnTo>
                  <a:lnTo>
                    <a:pt x="3272" y="202"/>
                  </a:lnTo>
                  <a:lnTo>
                    <a:pt x="3269" y="203"/>
                  </a:lnTo>
                  <a:lnTo>
                    <a:pt x="3267" y="205"/>
                  </a:lnTo>
                  <a:lnTo>
                    <a:pt x="3266" y="207"/>
                  </a:lnTo>
                  <a:lnTo>
                    <a:pt x="3263" y="207"/>
                  </a:lnTo>
                  <a:lnTo>
                    <a:pt x="3259" y="207"/>
                  </a:lnTo>
                  <a:lnTo>
                    <a:pt x="3256" y="207"/>
                  </a:lnTo>
                  <a:lnTo>
                    <a:pt x="3254" y="207"/>
                  </a:lnTo>
                  <a:lnTo>
                    <a:pt x="3253" y="208"/>
                  </a:lnTo>
                  <a:lnTo>
                    <a:pt x="3251" y="208"/>
                  </a:lnTo>
                  <a:lnTo>
                    <a:pt x="3249" y="210"/>
                  </a:lnTo>
                  <a:lnTo>
                    <a:pt x="3249" y="212"/>
                  </a:lnTo>
                  <a:lnTo>
                    <a:pt x="3249" y="212"/>
                  </a:lnTo>
                  <a:lnTo>
                    <a:pt x="3249" y="213"/>
                  </a:lnTo>
                  <a:lnTo>
                    <a:pt x="3253" y="213"/>
                  </a:lnTo>
                  <a:lnTo>
                    <a:pt x="3256" y="213"/>
                  </a:lnTo>
                  <a:lnTo>
                    <a:pt x="3258" y="213"/>
                  </a:lnTo>
                  <a:lnTo>
                    <a:pt x="3259" y="213"/>
                  </a:lnTo>
                  <a:lnTo>
                    <a:pt x="3259" y="217"/>
                  </a:lnTo>
                  <a:lnTo>
                    <a:pt x="3259" y="220"/>
                  </a:lnTo>
                  <a:lnTo>
                    <a:pt x="3259" y="221"/>
                  </a:lnTo>
                  <a:lnTo>
                    <a:pt x="3259" y="223"/>
                  </a:lnTo>
                  <a:lnTo>
                    <a:pt x="3261" y="225"/>
                  </a:lnTo>
                  <a:lnTo>
                    <a:pt x="3261" y="226"/>
                  </a:lnTo>
                  <a:lnTo>
                    <a:pt x="3263" y="228"/>
                  </a:lnTo>
                  <a:lnTo>
                    <a:pt x="3263" y="231"/>
                  </a:lnTo>
                  <a:lnTo>
                    <a:pt x="3263" y="233"/>
                  </a:lnTo>
                  <a:lnTo>
                    <a:pt x="3261" y="235"/>
                  </a:lnTo>
                  <a:lnTo>
                    <a:pt x="3259" y="236"/>
                  </a:lnTo>
                  <a:lnTo>
                    <a:pt x="3258" y="236"/>
                  </a:lnTo>
                  <a:lnTo>
                    <a:pt x="3254" y="238"/>
                  </a:lnTo>
                  <a:lnTo>
                    <a:pt x="3253" y="238"/>
                  </a:lnTo>
                  <a:lnTo>
                    <a:pt x="3251" y="239"/>
                  </a:lnTo>
                  <a:lnTo>
                    <a:pt x="3249" y="243"/>
                  </a:lnTo>
                  <a:lnTo>
                    <a:pt x="3249" y="246"/>
                  </a:lnTo>
                  <a:lnTo>
                    <a:pt x="3249" y="249"/>
                  </a:lnTo>
                  <a:lnTo>
                    <a:pt x="3249" y="251"/>
                  </a:lnTo>
                  <a:lnTo>
                    <a:pt x="3249" y="254"/>
                  </a:lnTo>
                  <a:lnTo>
                    <a:pt x="3243" y="254"/>
                  </a:lnTo>
                  <a:lnTo>
                    <a:pt x="3240" y="254"/>
                  </a:lnTo>
                  <a:lnTo>
                    <a:pt x="3236" y="251"/>
                  </a:lnTo>
                  <a:lnTo>
                    <a:pt x="3235" y="248"/>
                  </a:lnTo>
                  <a:lnTo>
                    <a:pt x="3235" y="244"/>
                  </a:lnTo>
                  <a:lnTo>
                    <a:pt x="3236" y="243"/>
                  </a:lnTo>
                  <a:lnTo>
                    <a:pt x="3236" y="241"/>
                  </a:lnTo>
                  <a:lnTo>
                    <a:pt x="3238" y="239"/>
                  </a:lnTo>
                  <a:lnTo>
                    <a:pt x="3240" y="236"/>
                  </a:lnTo>
                  <a:lnTo>
                    <a:pt x="3241" y="235"/>
                  </a:lnTo>
                  <a:lnTo>
                    <a:pt x="3241" y="233"/>
                  </a:lnTo>
                  <a:lnTo>
                    <a:pt x="3243" y="230"/>
                  </a:lnTo>
                  <a:lnTo>
                    <a:pt x="3243" y="228"/>
                  </a:lnTo>
                  <a:lnTo>
                    <a:pt x="3243" y="226"/>
                  </a:lnTo>
                  <a:lnTo>
                    <a:pt x="3243" y="228"/>
                  </a:lnTo>
                  <a:lnTo>
                    <a:pt x="3240" y="228"/>
                  </a:lnTo>
                  <a:lnTo>
                    <a:pt x="3236" y="228"/>
                  </a:lnTo>
                  <a:lnTo>
                    <a:pt x="3231" y="228"/>
                  </a:lnTo>
                  <a:lnTo>
                    <a:pt x="3228" y="228"/>
                  </a:lnTo>
                  <a:lnTo>
                    <a:pt x="3227" y="226"/>
                  </a:lnTo>
                  <a:lnTo>
                    <a:pt x="3225" y="226"/>
                  </a:lnTo>
                  <a:lnTo>
                    <a:pt x="3225" y="223"/>
                  </a:lnTo>
                  <a:lnTo>
                    <a:pt x="3227" y="221"/>
                  </a:lnTo>
                  <a:lnTo>
                    <a:pt x="3227" y="220"/>
                  </a:lnTo>
                  <a:lnTo>
                    <a:pt x="3228" y="218"/>
                  </a:lnTo>
                  <a:lnTo>
                    <a:pt x="3228" y="217"/>
                  </a:lnTo>
                  <a:lnTo>
                    <a:pt x="3228" y="215"/>
                  </a:lnTo>
                  <a:lnTo>
                    <a:pt x="3230" y="213"/>
                  </a:lnTo>
                  <a:lnTo>
                    <a:pt x="3231" y="212"/>
                  </a:lnTo>
                  <a:lnTo>
                    <a:pt x="3233" y="210"/>
                  </a:lnTo>
                  <a:lnTo>
                    <a:pt x="3236" y="210"/>
                  </a:lnTo>
                  <a:lnTo>
                    <a:pt x="3240" y="208"/>
                  </a:lnTo>
                  <a:lnTo>
                    <a:pt x="3243" y="208"/>
                  </a:lnTo>
                  <a:lnTo>
                    <a:pt x="3243" y="205"/>
                  </a:lnTo>
                  <a:lnTo>
                    <a:pt x="3241" y="202"/>
                  </a:lnTo>
                  <a:lnTo>
                    <a:pt x="3243" y="200"/>
                  </a:lnTo>
                  <a:lnTo>
                    <a:pt x="3243" y="199"/>
                  </a:lnTo>
                  <a:lnTo>
                    <a:pt x="3258" y="199"/>
                  </a:lnTo>
                  <a:lnTo>
                    <a:pt x="3258" y="195"/>
                  </a:lnTo>
                  <a:lnTo>
                    <a:pt x="3258" y="192"/>
                  </a:lnTo>
                  <a:lnTo>
                    <a:pt x="3258" y="189"/>
                  </a:lnTo>
                  <a:lnTo>
                    <a:pt x="3258" y="187"/>
                  </a:lnTo>
                  <a:lnTo>
                    <a:pt x="3259" y="185"/>
                  </a:lnTo>
                  <a:lnTo>
                    <a:pt x="3259" y="184"/>
                  </a:lnTo>
                  <a:lnTo>
                    <a:pt x="3263" y="182"/>
                  </a:lnTo>
                  <a:lnTo>
                    <a:pt x="3264" y="181"/>
                  </a:lnTo>
                  <a:lnTo>
                    <a:pt x="3267" y="181"/>
                  </a:lnTo>
                  <a:lnTo>
                    <a:pt x="3271" y="181"/>
                  </a:lnTo>
                  <a:lnTo>
                    <a:pt x="3272" y="181"/>
                  </a:lnTo>
                  <a:lnTo>
                    <a:pt x="3274" y="179"/>
                  </a:lnTo>
                  <a:lnTo>
                    <a:pt x="3276" y="179"/>
                  </a:lnTo>
                  <a:lnTo>
                    <a:pt x="3277" y="177"/>
                  </a:lnTo>
                  <a:lnTo>
                    <a:pt x="3281" y="177"/>
                  </a:lnTo>
                  <a:lnTo>
                    <a:pt x="3285" y="177"/>
                  </a:lnTo>
                  <a:lnTo>
                    <a:pt x="3290" y="177"/>
                  </a:lnTo>
                  <a:lnTo>
                    <a:pt x="3294" y="179"/>
                  </a:lnTo>
                  <a:lnTo>
                    <a:pt x="3297" y="179"/>
                  </a:lnTo>
                  <a:lnTo>
                    <a:pt x="3299" y="179"/>
                  </a:lnTo>
                  <a:lnTo>
                    <a:pt x="3300" y="177"/>
                  </a:lnTo>
                  <a:lnTo>
                    <a:pt x="3302" y="176"/>
                  </a:lnTo>
                  <a:lnTo>
                    <a:pt x="3302" y="174"/>
                  </a:lnTo>
                  <a:lnTo>
                    <a:pt x="3303" y="171"/>
                  </a:lnTo>
                  <a:lnTo>
                    <a:pt x="3305" y="172"/>
                  </a:lnTo>
                  <a:lnTo>
                    <a:pt x="3307" y="172"/>
                  </a:lnTo>
                  <a:lnTo>
                    <a:pt x="3308" y="174"/>
                  </a:lnTo>
                  <a:lnTo>
                    <a:pt x="3310" y="174"/>
                  </a:lnTo>
                  <a:lnTo>
                    <a:pt x="3310" y="176"/>
                  </a:lnTo>
                  <a:lnTo>
                    <a:pt x="3310" y="177"/>
                  </a:lnTo>
                  <a:lnTo>
                    <a:pt x="3310" y="177"/>
                  </a:lnTo>
                  <a:lnTo>
                    <a:pt x="3312" y="179"/>
                  </a:lnTo>
                  <a:lnTo>
                    <a:pt x="3313" y="179"/>
                  </a:lnTo>
                  <a:lnTo>
                    <a:pt x="3320" y="179"/>
                  </a:lnTo>
                  <a:lnTo>
                    <a:pt x="3320" y="161"/>
                  </a:lnTo>
                  <a:lnTo>
                    <a:pt x="3323" y="161"/>
                  </a:lnTo>
                  <a:lnTo>
                    <a:pt x="3326" y="161"/>
                  </a:lnTo>
                  <a:lnTo>
                    <a:pt x="3328" y="161"/>
                  </a:lnTo>
                  <a:lnTo>
                    <a:pt x="3330" y="159"/>
                  </a:lnTo>
                  <a:lnTo>
                    <a:pt x="3330" y="156"/>
                  </a:lnTo>
                  <a:lnTo>
                    <a:pt x="3330" y="153"/>
                  </a:lnTo>
                  <a:lnTo>
                    <a:pt x="3330" y="151"/>
                  </a:lnTo>
                  <a:lnTo>
                    <a:pt x="3330" y="149"/>
                  </a:lnTo>
                  <a:lnTo>
                    <a:pt x="3331" y="148"/>
                  </a:lnTo>
                  <a:lnTo>
                    <a:pt x="3333" y="146"/>
                  </a:lnTo>
                  <a:lnTo>
                    <a:pt x="3336" y="148"/>
                  </a:lnTo>
                  <a:lnTo>
                    <a:pt x="3335" y="151"/>
                  </a:lnTo>
                  <a:lnTo>
                    <a:pt x="3335" y="153"/>
                  </a:lnTo>
                  <a:lnTo>
                    <a:pt x="3336" y="154"/>
                  </a:lnTo>
                  <a:lnTo>
                    <a:pt x="3336" y="156"/>
                  </a:lnTo>
                  <a:lnTo>
                    <a:pt x="3338" y="158"/>
                  </a:lnTo>
                  <a:lnTo>
                    <a:pt x="3338" y="158"/>
                  </a:lnTo>
                  <a:lnTo>
                    <a:pt x="3339" y="158"/>
                  </a:lnTo>
                  <a:lnTo>
                    <a:pt x="3343" y="158"/>
                  </a:lnTo>
                  <a:lnTo>
                    <a:pt x="3343" y="145"/>
                  </a:lnTo>
                  <a:lnTo>
                    <a:pt x="3354" y="145"/>
                  </a:lnTo>
                  <a:lnTo>
                    <a:pt x="3354" y="141"/>
                  </a:lnTo>
                  <a:lnTo>
                    <a:pt x="3356" y="138"/>
                  </a:lnTo>
                  <a:lnTo>
                    <a:pt x="3356" y="136"/>
                  </a:lnTo>
                  <a:lnTo>
                    <a:pt x="3356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59" y="133"/>
                  </a:lnTo>
                  <a:lnTo>
                    <a:pt x="3359" y="136"/>
                  </a:lnTo>
                  <a:lnTo>
                    <a:pt x="3359" y="140"/>
                  </a:lnTo>
                  <a:lnTo>
                    <a:pt x="3359" y="141"/>
                  </a:lnTo>
                  <a:lnTo>
                    <a:pt x="3357" y="141"/>
                  </a:lnTo>
                  <a:lnTo>
                    <a:pt x="3357" y="143"/>
                  </a:lnTo>
                  <a:lnTo>
                    <a:pt x="3357" y="145"/>
                  </a:lnTo>
                  <a:lnTo>
                    <a:pt x="3359" y="146"/>
                  </a:lnTo>
                  <a:lnTo>
                    <a:pt x="3361" y="143"/>
                  </a:lnTo>
                  <a:lnTo>
                    <a:pt x="3362" y="141"/>
                  </a:lnTo>
                  <a:lnTo>
                    <a:pt x="3366" y="140"/>
                  </a:lnTo>
                  <a:lnTo>
                    <a:pt x="3367" y="136"/>
                  </a:lnTo>
                  <a:lnTo>
                    <a:pt x="3369" y="133"/>
                  </a:lnTo>
                  <a:lnTo>
                    <a:pt x="3371" y="130"/>
                  </a:lnTo>
                  <a:lnTo>
                    <a:pt x="3372" y="128"/>
                  </a:lnTo>
                  <a:lnTo>
                    <a:pt x="3374" y="128"/>
                  </a:lnTo>
                  <a:lnTo>
                    <a:pt x="3375" y="128"/>
                  </a:lnTo>
                  <a:lnTo>
                    <a:pt x="3377" y="128"/>
                  </a:lnTo>
                  <a:lnTo>
                    <a:pt x="3379" y="127"/>
                  </a:lnTo>
                  <a:lnTo>
                    <a:pt x="3380" y="127"/>
                  </a:lnTo>
                  <a:lnTo>
                    <a:pt x="3380" y="125"/>
                  </a:lnTo>
                  <a:lnTo>
                    <a:pt x="3380" y="123"/>
                  </a:lnTo>
                  <a:lnTo>
                    <a:pt x="3380" y="120"/>
                  </a:lnTo>
                  <a:lnTo>
                    <a:pt x="3380" y="115"/>
                  </a:lnTo>
                  <a:lnTo>
                    <a:pt x="3380" y="105"/>
                  </a:lnTo>
                  <a:lnTo>
                    <a:pt x="3380" y="104"/>
                  </a:lnTo>
                  <a:lnTo>
                    <a:pt x="3380" y="102"/>
                  </a:lnTo>
                  <a:lnTo>
                    <a:pt x="3380" y="100"/>
                  </a:lnTo>
                  <a:lnTo>
                    <a:pt x="3380" y="99"/>
                  </a:lnTo>
                  <a:lnTo>
                    <a:pt x="3380" y="99"/>
                  </a:lnTo>
                  <a:lnTo>
                    <a:pt x="3382" y="97"/>
                  </a:lnTo>
                  <a:lnTo>
                    <a:pt x="3382" y="95"/>
                  </a:lnTo>
                  <a:lnTo>
                    <a:pt x="3382" y="94"/>
                  </a:lnTo>
                  <a:lnTo>
                    <a:pt x="3382" y="92"/>
                  </a:lnTo>
                  <a:lnTo>
                    <a:pt x="3382" y="89"/>
                  </a:lnTo>
                  <a:lnTo>
                    <a:pt x="3382" y="86"/>
                  </a:lnTo>
                  <a:lnTo>
                    <a:pt x="3382" y="82"/>
                  </a:lnTo>
                  <a:lnTo>
                    <a:pt x="3395" y="82"/>
                  </a:lnTo>
                  <a:lnTo>
                    <a:pt x="3395" y="74"/>
                  </a:lnTo>
                  <a:lnTo>
                    <a:pt x="3393" y="74"/>
                  </a:lnTo>
                  <a:lnTo>
                    <a:pt x="3392" y="76"/>
                  </a:lnTo>
                  <a:lnTo>
                    <a:pt x="3390" y="76"/>
                  </a:lnTo>
                  <a:lnTo>
                    <a:pt x="3389" y="76"/>
                  </a:lnTo>
                  <a:lnTo>
                    <a:pt x="3387" y="76"/>
                  </a:lnTo>
                  <a:lnTo>
                    <a:pt x="3385" y="74"/>
                  </a:lnTo>
                  <a:lnTo>
                    <a:pt x="3385" y="72"/>
                  </a:lnTo>
                  <a:lnTo>
                    <a:pt x="3385" y="71"/>
                  </a:lnTo>
                  <a:lnTo>
                    <a:pt x="3384" y="69"/>
                  </a:lnTo>
                  <a:lnTo>
                    <a:pt x="3382" y="68"/>
                  </a:lnTo>
                  <a:lnTo>
                    <a:pt x="3380" y="68"/>
                  </a:lnTo>
                  <a:lnTo>
                    <a:pt x="3379" y="66"/>
                  </a:lnTo>
                  <a:lnTo>
                    <a:pt x="3377" y="64"/>
                  </a:lnTo>
                  <a:lnTo>
                    <a:pt x="3377" y="61"/>
                  </a:lnTo>
                  <a:lnTo>
                    <a:pt x="3377" y="58"/>
                  </a:lnTo>
                  <a:lnTo>
                    <a:pt x="3379" y="56"/>
                  </a:lnTo>
                  <a:lnTo>
                    <a:pt x="3382" y="53"/>
                  </a:lnTo>
                  <a:lnTo>
                    <a:pt x="3382" y="51"/>
                  </a:lnTo>
                  <a:lnTo>
                    <a:pt x="3384" y="50"/>
                  </a:lnTo>
                  <a:lnTo>
                    <a:pt x="3385" y="50"/>
                  </a:lnTo>
                  <a:lnTo>
                    <a:pt x="3387" y="50"/>
                  </a:lnTo>
                  <a:lnTo>
                    <a:pt x="3387" y="50"/>
                  </a:lnTo>
                  <a:lnTo>
                    <a:pt x="3387" y="48"/>
                  </a:lnTo>
                  <a:lnTo>
                    <a:pt x="3387" y="48"/>
                  </a:lnTo>
                  <a:lnTo>
                    <a:pt x="3390" y="43"/>
                  </a:lnTo>
                  <a:lnTo>
                    <a:pt x="3392" y="46"/>
                  </a:lnTo>
                  <a:lnTo>
                    <a:pt x="3392" y="48"/>
                  </a:lnTo>
                  <a:lnTo>
                    <a:pt x="3393" y="50"/>
                  </a:lnTo>
                  <a:lnTo>
                    <a:pt x="3395" y="50"/>
                  </a:lnTo>
                  <a:lnTo>
                    <a:pt x="3395" y="50"/>
                  </a:lnTo>
                  <a:lnTo>
                    <a:pt x="3397" y="48"/>
                  </a:lnTo>
                  <a:lnTo>
                    <a:pt x="3398" y="48"/>
                  </a:lnTo>
                  <a:lnTo>
                    <a:pt x="3398" y="45"/>
                  </a:lnTo>
                  <a:lnTo>
                    <a:pt x="3398" y="41"/>
                  </a:lnTo>
                  <a:lnTo>
                    <a:pt x="3398" y="38"/>
                  </a:lnTo>
                  <a:lnTo>
                    <a:pt x="3400" y="36"/>
                  </a:lnTo>
                  <a:lnTo>
                    <a:pt x="3402" y="35"/>
                  </a:lnTo>
                  <a:lnTo>
                    <a:pt x="3403" y="35"/>
                  </a:lnTo>
                  <a:lnTo>
                    <a:pt x="3403" y="33"/>
                  </a:lnTo>
                  <a:lnTo>
                    <a:pt x="3405" y="32"/>
                  </a:lnTo>
                  <a:lnTo>
                    <a:pt x="3405" y="30"/>
                  </a:lnTo>
                  <a:lnTo>
                    <a:pt x="3407" y="30"/>
                  </a:lnTo>
                  <a:lnTo>
                    <a:pt x="3408" y="30"/>
                  </a:lnTo>
                  <a:lnTo>
                    <a:pt x="3408" y="28"/>
                  </a:lnTo>
                  <a:lnTo>
                    <a:pt x="3408" y="27"/>
                  </a:lnTo>
                  <a:lnTo>
                    <a:pt x="3408" y="25"/>
                  </a:lnTo>
                  <a:lnTo>
                    <a:pt x="3410" y="23"/>
                  </a:lnTo>
                  <a:lnTo>
                    <a:pt x="3410" y="22"/>
                  </a:lnTo>
                  <a:lnTo>
                    <a:pt x="3410" y="18"/>
                  </a:lnTo>
                  <a:lnTo>
                    <a:pt x="3408" y="15"/>
                  </a:lnTo>
                  <a:lnTo>
                    <a:pt x="3408" y="14"/>
                  </a:lnTo>
                  <a:lnTo>
                    <a:pt x="3408" y="12"/>
                  </a:lnTo>
                  <a:lnTo>
                    <a:pt x="3408" y="9"/>
                  </a:lnTo>
                  <a:lnTo>
                    <a:pt x="3408" y="5"/>
                  </a:lnTo>
                  <a:lnTo>
                    <a:pt x="3408" y="4"/>
                  </a:lnTo>
                  <a:lnTo>
                    <a:pt x="3410" y="4"/>
                  </a:lnTo>
                  <a:lnTo>
                    <a:pt x="3410" y="2"/>
                  </a:lnTo>
                  <a:lnTo>
                    <a:pt x="3412" y="4"/>
                  </a:lnTo>
                  <a:lnTo>
                    <a:pt x="3413" y="5"/>
                  </a:lnTo>
                  <a:lnTo>
                    <a:pt x="3416" y="5"/>
                  </a:lnTo>
                  <a:lnTo>
                    <a:pt x="3420" y="5"/>
                  </a:lnTo>
                  <a:lnTo>
                    <a:pt x="3425" y="7"/>
                  </a:lnTo>
                  <a:lnTo>
                    <a:pt x="3425" y="7"/>
                  </a:lnTo>
                  <a:lnTo>
                    <a:pt x="3426" y="9"/>
                  </a:lnTo>
                  <a:lnTo>
                    <a:pt x="3430" y="10"/>
                  </a:lnTo>
                  <a:lnTo>
                    <a:pt x="3431" y="14"/>
                  </a:lnTo>
                  <a:lnTo>
                    <a:pt x="3433" y="15"/>
                  </a:lnTo>
                  <a:lnTo>
                    <a:pt x="3434" y="17"/>
                  </a:lnTo>
                  <a:lnTo>
                    <a:pt x="3436" y="18"/>
                  </a:lnTo>
                  <a:lnTo>
                    <a:pt x="3439" y="20"/>
                  </a:lnTo>
                  <a:lnTo>
                    <a:pt x="3443" y="22"/>
                  </a:lnTo>
                  <a:lnTo>
                    <a:pt x="3448" y="25"/>
                  </a:lnTo>
                  <a:lnTo>
                    <a:pt x="3451" y="25"/>
                  </a:lnTo>
                  <a:lnTo>
                    <a:pt x="3452" y="27"/>
                  </a:lnTo>
                  <a:lnTo>
                    <a:pt x="3456" y="25"/>
                  </a:lnTo>
                  <a:lnTo>
                    <a:pt x="3457" y="25"/>
                  </a:lnTo>
                  <a:lnTo>
                    <a:pt x="3459" y="23"/>
                  </a:lnTo>
                  <a:lnTo>
                    <a:pt x="3461" y="23"/>
                  </a:lnTo>
                  <a:lnTo>
                    <a:pt x="3464" y="22"/>
                  </a:lnTo>
                  <a:lnTo>
                    <a:pt x="3466" y="20"/>
                  </a:lnTo>
                  <a:lnTo>
                    <a:pt x="3466" y="18"/>
                  </a:lnTo>
                  <a:lnTo>
                    <a:pt x="3466" y="18"/>
                  </a:lnTo>
                  <a:lnTo>
                    <a:pt x="3469" y="17"/>
                  </a:lnTo>
                  <a:lnTo>
                    <a:pt x="3470" y="18"/>
                  </a:lnTo>
                  <a:lnTo>
                    <a:pt x="3472" y="18"/>
                  </a:lnTo>
                  <a:lnTo>
                    <a:pt x="3475" y="18"/>
                  </a:lnTo>
                  <a:lnTo>
                    <a:pt x="3477" y="17"/>
                  </a:lnTo>
                  <a:lnTo>
                    <a:pt x="3479" y="17"/>
                  </a:lnTo>
                  <a:lnTo>
                    <a:pt x="3482" y="17"/>
                  </a:lnTo>
                  <a:lnTo>
                    <a:pt x="3485" y="17"/>
                  </a:lnTo>
                  <a:lnTo>
                    <a:pt x="3488" y="17"/>
                  </a:lnTo>
                  <a:lnTo>
                    <a:pt x="3492" y="17"/>
                  </a:lnTo>
                  <a:lnTo>
                    <a:pt x="3493" y="15"/>
                  </a:lnTo>
                  <a:lnTo>
                    <a:pt x="3495" y="14"/>
                  </a:lnTo>
                  <a:lnTo>
                    <a:pt x="3498" y="12"/>
                  </a:lnTo>
                  <a:lnTo>
                    <a:pt x="3500" y="12"/>
                  </a:lnTo>
                  <a:lnTo>
                    <a:pt x="3502" y="10"/>
                  </a:lnTo>
                  <a:lnTo>
                    <a:pt x="3502" y="9"/>
                  </a:lnTo>
                  <a:lnTo>
                    <a:pt x="3503" y="7"/>
                  </a:lnTo>
                  <a:lnTo>
                    <a:pt x="3503" y="5"/>
                  </a:lnTo>
                  <a:lnTo>
                    <a:pt x="3503" y="5"/>
                  </a:lnTo>
                  <a:lnTo>
                    <a:pt x="3506" y="2"/>
                  </a:lnTo>
                  <a:lnTo>
                    <a:pt x="3510" y="0"/>
                  </a:lnTo>
                  <a:lnTo>
                    <a:pt x="3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808163" y="1851025"/>
              <a:ext cx="8572500" cy="2020888"/>
            </a:xfrm>
            <a:custGeom>
              <a:avLst/>
              <a:gdLst>
                <a:gd name="T0" fmla="*/ 1589 w 5400"/>
                <a:gd name="T1" fmla="*/ 581 h 1273"/>
                <a:gd name="T2" fmla="*/ 4857 w 5400"/>
                <a:gd name="T3" fmla="*/ 569 h 1273"/>
                <a:gd name="T4" fmla="*/ 1697 w 5400"/>
                <a:gd name="T5" fmla="*/ 574 h 1273"/>
                <a:gd name="T6" fmla="*/ 1638 w 5400"/>
                <a:gd name="T7" fmla="*/ 602 h 1273"/>
                <a:gd name="T8" fmla="*/ 5045 w 5400"/>
                <a:gd name="T9" fmla="*/ 473 h 1273"/>
                <a:gd name="T10" fmla="*/ 2431 w 5400"/>
                <a:gd name="T11" fmla="*/ 497 h 1273"/>
                <a:gd name="T12" fmla="*/ 2373 w 5400"/>
                <a:gd name="T13" fmla="*/ 532 h 1273"/>
                <a:gd name="T14" fmla="*/ 2391 w 5400"/>
                <a:gd name="T15" fmla="*/ 474 h 1273"/>
                <a:gd name="T16" fmla="*/ 5030 w 5400"/>
                <a:gd name="T17" fmla="*/ 458 h 1273"/>
                <a:gd name="T18" fmla="*/ 2426 w 5400"/>
                <a:gd name="T19" fmla="*/ 397 h 1273"/>
                <a:gd name="T20" fmla="*/ 2472 w 5400"/>
                <a:gd name="T21" fmla="*/ 391 h 1273"/>
                <a:gd name="T22" fmla="*/ 2475 w 5400"/>
                <a:gd name="T23" fmla="*/ 443 h 1273"/>
                <a:gd name="T24" fmla="*/ 2519 w 5400"/>
                <a:gd name="T25" fmla="*/ 481 h 1273"/>
                <a:gd name="T26" fmla="*/ 2547 w 5400"/>
                <a:gd name="T27" fmla="*/ 519 h 1273"/>
                <a:gd name="T28" fmla="*/ 2514 w 5400"/>
                <a:gd name="T29" fmla="*/ 550 h 1273"/>
                <a:gd name="T30" fmla="*/ 2454 w 5400"/>
                <a:gd name="T31" fmla="*/ 559 h 1273"/>
                <a:gd name="T32" fmla="*/ 2480 w 5400"/>
                <a:gd name="T33" fmla="*/ 535 h 1273"/>
                <a:gd name="T34" fmla="*/ 2460 w 5400"/>
                <a:gd name="T35" fmla="*/ 512 h 1273"/>
                <a:gd name="T36" fmla="*/ 2480 w 5400"/>
                <a:gd name="T37" fmla="*/ 499 h 1273"/>
                <a:gd name="T38" fmla="*/ 2450 w 5400"/>
                <a:gd name="T39" fmla="*/ 450 h 1273"/>
                <a:gd name="T40" fmla="*/ 2434 w 5400"/>
                <a:gd name="T41" fmla="*/ 427 h 1273"/>
                <a:gd name="T42" fmla="*/ 2447 w 5400"/>
                <a:gd name="T43" fmla="*/ 388 h 1273"/>
                <a:gd name="T44" fmla="*/ 4997 w 5400"/>
                <a:gd name="T45" fmla="*/ 371 h 1273"/>
                <a:gd name="T46" fmla="*/ 1277 w 5400"/>
                <a:gd name="T47" fmla="*/ 291 h 1273"/>
                <a:gd name="T48" fmla="*/ 5374 w 5400"/>
                <a:gd name="T49" fmla="*/ 280 h 1273"/>
                <a:gd name="T50" fmla="*/ 2224 w 5400"/>
                <a:gd name="T51" fmla="*/ 216 h 1273"/>
                <a:gd name="T52" fmla="*/ 2313 w 5400"/>
                <a:gd name="T53" fmla="*/ 226 h 1273"/>
                <a:gd name="T54" fmla="*/ 2231 w 5400"/>
                <a:gd name="T55" fmla="*/ 273 h 1273"/>
                <a:gd name="T56" fmla="*/ 2188 w 5400"/>
                <a:gd name="T57" fmla="*/ 232 h 1273"/>
                <a:gd name="T58" fmla="*/ 1390 w 5400"/>
                <a:gd name="T59" fmla="*/ 154 h 1273"/>
                <a:gd name="T60" fmla="*/ 3274 w 5400"/>
                <a:gd name="T61" fmla="*/ 127 h 1273"/>
                <a:gd name="T62" fmla="*/ 2914 w 5400"/>
                <a:gd name="T63" fmla="*/ 100 h 1273"/>
                <a:gd name="T64" fmla="*/ 5244 w 5400"/>
                <a:gd name="T65" fmla="*/ 80 h 1273"/>
                <a:gd name="T66" fmla="*/ 807 w 5400"/>
                <a:gd name="T67" fmla="*/ 16 h 1273"/>
                <a:gd name="T68" fmla="*/ 1003 w 5400"/>
                <a:gd name="T69" fmla="*/ 106 h 1273"/>
                <a:gd name="T70" fmla="*/ 827 w 5400"/>
                <a:gd name="T71" fmla="*/ 90 h 1273"/>
                <a:gd name="T72" fmla="*/ 3598 w 5400"/>
                <a:gd name="T73" fmla="*/ 18 h 1273"/>
                <a:gd name="T74" fmla="*/ 899 w 5400"/>
                <a:gd name="T75" fmla="*/ 3 h 1273"/>
                <a:gd name="T76" fmla="*/ 1440 w 5400"/>
                <a:gd name="T77" fmla="*/ 64 h 1273"/>
                <a:gd name="T78" fmla="*/ 1555 w 5400"/>
                <a:gd name="T79" fmla="*/ 234 h 1273"/>
                <a:gd name="T80" fmla="*/ 1377 w 5400"/>
                <a:gd name="T81" fmla="*/ 224 h 1273"/>
                <a:gd name="T82" fmla="*/ 1277 w 5400"/>
                <a:gd name="T83" fmla="*/ 206 h 1273"/>
                <a:gd name="T84" fmla="*/ 1218 w 5400"/>
                <a:gd name="T85" fmla="*/ 217 h 1273"/>
                <a:gd name="T86" fmla="*/ 1213 w 5400"/>
                <a:gd name="T87" fmla="*/ 442 h 1273"/>
                <a:gd name="T88" fmla="*/ 1403 w 5400"/>
                <a:gd name="T89" fmla="*/ 299 h 1273"/>
                <a:gd name="T90" fmla="*/ 1622 w 5400"/>
                <a:gd name="T91" fmla="*/ 496 h 1273"/>
                <a:gd name="T92" fmla="*/ 1553 w 5400"/>
                <a:gd name="T93" fmla="*/ 594 h 1273"/>
                <a:gd name="T94" fmla="*/ 1566 w 5400"/>
                <a:gd name="T95" fmla="*/ 653 h 1273"/>
                <a:gd name="T96" fmla="*/ 1373 w 5400"/>
                <a:gd name="T97" fmla="*/ 838 h 1273"/>
                <a:gd name="T98" fmla="*/ 1197 w 5400"/>
                <a:gd name="T99" fmla="*/ 911 h 1273"/>
                <a:gd name="T100" fmla="*/ 1206 w 5400"/>
                <a:gd name="T101" fmla="*/ 1077 h 1273"/>
                <a:gd name="T102" fmla="*/ 1269 w 5400"/>
                <a:gd name="T103" fmla="*/ 1255 h 1273"/>
                <a:gd name="T104" fmla="*/ 1069 w 5400"/>
                <a:gd name="T105" fmla="*/ 1145 h 1273"/>
                <a:gd name="T106" fmla="*/ 859 w 5400"/>
                <a:gd name="T107" fmla="*/ 998 h 1273"/>
                <a:gd name="T108" fmla="*/ 663 w 5400"/>
                <a:gd name="T109" fmla="*/ 751 h 1273"/>
                <a:gd name="T110" fmla="*/ 617 w 5400"/>
                <a:gd name="T111" fmla="*/ 540 h 1273"/>
                <a:gd name="T112" fmla="*/ 372 w 5400"/>
                <a:gd name="T113" fmla="*/ 355 h 1273"/>
                <a:gd name="T114" fmla="*/ 56 w 5400"/>
                <a:gd name="T115" fmla="*/ 455 h 1273"/>
                <a:gd name="T116" fmla="*/ 90 w 5400"/>
                <a:gd name="T117" fmla="*/ 360 h 1273"/>
                <a:gd name="T118" fmla="*/ 69 w 5400"/>
                <a:gd name="T119" fmla="*/ 124 h 1273"/>
                <a:gd name="T120" fmla="*/ 565 w 5400"/>
                <a:gd name="T121" fmla="*/ 118 h 1273"/>
                <a:gd name="T122" fmla="*/ 1030 w 5400"/>
                <a:gd name="T123" fmla="*/ 131 h 1273"/>
                <a:gd name="T124" fmla="*/ 1183 w 5400"/>
                <a:gd name="T125" fmla="*/ 12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0" h="1273">
                  <a:moveTo>
                    <a:pt x="4788" y="635"/>
                  </a:moveTo>
                  <a:lnTo>
                    <a:pt x="4789" y="635"/>
                  </a:lnTo>
                  <a:lnTo>
                    <a:pt x="4788" y="638"/>
                  </a:lnTo>
                  <a:lnTo>
                    <a:pt x="4785" y="641"/>
                  </a:lnTo>
                  <a:lnTo>
                    <a:pt x="4785" y="643"/>
                  </a:lnTo>
                  <a:lnTo>
                    <a:pt x="4785" y="645"/>
                  </a:lnTo>
                  <a:lnTo>
                    <a:pt x="4783" y="646"/>
                  </a:lnTo>
                  <a:lnTo>
                    <a:pt x="4781" y="646"/>
                  </a:lnTo>
                  <a:lnTo>
                    <a:pt x="4780" y="646"/>
                  </a:lnTo>
                  <a:lnTo>
                    <a:pt x="4776" y="645"/>
                  </a:lnTo>
                  <a:lnTo>
                    <a:pt x="4773" y="643"/>
                  </a:lnTo>
                  <a:lnTo>
                    <a:pt x="4776" y="641"/>
                  </a:lnTo>
                  <a:lnTo>
                    <a:pt x="4778" y="640"/>
                  </a:lnTo>
                  <a:lnTo>
                    <a:pt x="4780" y="638"/>
                  </a:lnTo>
                  <a:lnTo>
                    <a:pt x="4783" y="636"/>
                  </a:lnTo>
                  <a:lnTo>
                    <a:pt x="4785" y="636"/>
                  </a:lnTo>
                  <a:lnTo>
                    <a:pt x="4786" y="635"/>
                  </a:lnTo>
                  <a:lnTo>
                    <a:pt x="4788" y="635"/>
                  </a:lnTo>
                  <a:close/>
                  <a:moveTo>
                    <a:pt x="1568" y="561"/>
                  </a:moveTo>
                  <a:lnTo>
                    <a:pt x="1570" y="561"/>
                  </a:lnTo>
                  <a:lnTo>
                    <a:pt x="1571" y="563"/>
                  </a:lnTo>
                  <a:lnTo>
                    <a:pt x="1573" y="564"/>
                  </a:lnTo>
                  <a:lnTo>
                    <a:pt x="1576" y="568"/>
                  </a:lnTo>
                  <a:lnTo>
                    <a:pt x="1580" y="569"/>
                  </a:lnTo>
                  <a:lnTo>
                    <a:pt x="1583" y="571"/>
                  </a:lnTo>
                  <a:lnTo>
                    <a:pt x="1584" y="571"/>
                  </a:lnTo>
                  <a:lnTo>
                    <a:pt x="1588" y="571"/>
                  </a:lnTo>
                  <a:lnTo>
                    <a:pt x="1591" y="571"/>
                  </a:lnTo>
                  <a:lnTo>
                    <a:pt x="1593" y="573"/>
                  </a:lnTo>
                  <a:lnTo>
                    <a:pt x="1594" y="574"/>
                  </a:lnTo>
                  <a:lnTo>
                    <a:pt x="1593" y="576"/>
                  </a:lnTo>
                  <a:lnTo>
                    <a:pt x="1591" y="577"/>
                  </a:lnTo>
                  <a:lnTo>
                    <a:pt x="1589" y="581"/>
                  </a:lnTo>
                  <a:lnTo>
                    <a:pt x="1588" y="582"/>
                  </a:lnTo>
                  <a:lnTo>
                    <a:pt x="1586" y="584"/>
                  </a:lnTo>
                  <a:lnTo>
                    <a:pt x="1584" y="584"/>
                  </a:lnTo>
                  <a:lnTo>
                    <a:pt x="1581" y="584"/>
                  </a:lnTo>
                  <a:lnTo>
                    <a:pt x="1578" y="582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68" y="574"/>
                  </a:lnTo>
                  <a:lnTo>
                    <a:pt x="1566" y="571"/>
                  </a:lnTo>
                  <a:lnTo>
                    <a:pt x="1565" y="569"/>
                  </a:lnTo>
                  <a:lnTo>
                    <a:pt x="1563" y="568"/>
                  </a:lnTo>
                  <a:lnTo>
                    <a:pt x="1560" y="566"/>
                  </a:lnTo>
                  <a:lnTo>
                    <a:pt x="1557" y="564"/>
                  </a:lnTo>
                  <a:lnTo>
                    <a:pt x="1563" y="561"/>
                  </a:lnTo>
                  <a:lnTo>
                    <a:pt x="1565" y="561"/>
                  </a:lnTo>
                  <a:lnTo>
                    <a:pt x="1568" y="561"/>
                  </a:lnTo>
                  <a:close/>
                  <a:moveTo>
                    <a:pt x="4866" y="550"/>
                  </a:moveTo>
                  <a:lnTo>
                    <a:pt x="4870" y="551"/>
                  </a:lnTo>
                  <a:lnTo>
                    <a:pt x="4870" y="553"/>
                  </a:lnTo>
                  <a:lnTo>
                    <a:pt x="4870" y="555"/>
                  </a:lnTo>
                  <a:lnTo>
                    <a:pt x="4870" y="555"/>
                  </a:lnTo>
                  <a:lnTo>
                    <a:pt x="4868" y="556"/>
                  </a:lnTo>
                  <a:lnTo>
                    <a:pt x="4868" y="558"/>
                  </a:lnTo>
                  <a:lnTo>
                    <a:pt x="4868" y="559"/>
                  </a:lnTo>
                  <a:lnTo>
                    <a:pt x="4866" y="561"/>
                  </a:lnTo>
                  <a:lnTo>
                    <a:pt x="4865" y="561"/>
                  </a:lnTo>
                  <a:lnTo>
                    <a:pt x="4865" y="561"/>
                  </a:lnTo>
                  <a:lnTo>
                    <a:pt x="4863" y="563"/>
                  </a:lnTo>
                  <a:lnTo>
                    <a:pt x="4861" y="564"/>
                  </a:lnTo>
                  <a:lnTo>
                    <a:pt x="4861" y="566"/>
                  </a:lnTo>
                  <a:lnTo>
                    <a:pt x="4860" y="569"/>
                  </a:lnTo>
                  <a:lnTo>
                    <a:pt x="4858" y="569"/>
                  </a:lnTo>
                  <a:lnTo>
                    <a:pt x="4857" y="569"/>
                  </a:lnTo>
                  <a:lnTo>
                    <a:pt x="4858" y="566"/>
                  </a:lnTo>
                  <a:lnTo>
                    <a:pt x="4860" y="564"/>
                  </a:lnTo>
                  <a:lnTo>
                    <a:pt x="4861" y="563"/>
                  </a:lnTo>
                  <a:lnTo>
                    <a:pt x="4861" y="561"/>
                  </a:lnTo>
                  <a:lnTo>
                    <a:pt x="4861" y="559"/>
                  </a:lnTo>
                  <a:lnTo>
                    <a:pt x="4861" y="558"/>
                  </a:lnTo>
                  <a:lnTo>
                    <a:pt x="4863" y="556"/>
                  </a:lnTo>
                  <a:lnTo>
                    <a:pt x="4865" y="555"/>
                  </a:lnTo>
                  <a:lnTo>
                    <a:pt x="4866" y="551"/>
                  </a:lnTo>
                  <a:lnTo>
                    <a:pt x="4866" y="550"/>
                  </a:lnTo>
                  <a:close/>
                  <a:moveTo>
                    <a:pt x="1681" y="538"/>
                  </a:moveTo>
                  <a:lnTo>
                    <a:pt x="1684" y="538"/>
                  </a:lnTo>
                  <a:lnTo>
                    <a:pt x="1686" y="538"/>
                  </a:lnTo>
                  <a:lnTo>
                    <a:pt x="1688" y="541"/>
                  </a:lnTo>
                  <a:lnTo>
                    <a:pt x="1688" y="543"/>
                  </a:lnTo>
                  <a:lnTo>
                    <a:pt x="1689" y="545"/>
                  </a:lnTo>
                  <a:lnTo>
                    <a:pt x="1689" y="548"/>
                  </a:lnTo>
                  <a:lnTo>
                    <a:pt x="1688" y="551"/>
                  </a:lnTo>
                  <a:lnTo>
                    <a:pt x="1686" y="553"/>
                  </a:lnTo>
                  <a:lnTo>
                    <a:pt x="1684" y="553"/>
                  </a:lnTo>
                  <a:lnTo>
                    <a:pt x="1683" y="553"/>
                  </a:lnTo>
                  <a:lnTo>
                    <a:pt x="1681" y="555"/>
                  </a:lnTo>
                  <a:lnTo>
                    <a:pt x="1679" y="558"/>
                  </a:lnTo>
                  <a:lnTo>
                    <a:pt x="1678" y="563"/>
                  </a:lnTo>
                  <a:lnTo>
                    <a:pt x="1676" y="568"/>
                  </a:lnTo>
                  <a:lnTo>
                    <a:pt x="1679" y="568"/>
                  </a:lnTo>
                  <a:lnTo>
                    <a:pt x="1681" y="569"/>
                  </a:lnTo>
                  <a:lnTo>
                    <a:pt x="1683" y="571"/>
                  </a:lnTo>
                  <a:lnTo>
                    <a:pt x="1686" y="571"/>
                  </a:lnTo>
                  <a:lnTo>
                    <a:pt x="1689" y="571"/>
                  </a:lnTo>
                  <a:lnTo>
                    <a:pt x="1693" y="571"/>
                  </a:lnTo>
                  <a:lnTo>
                    <a:pt x="1696" y="573"/>
                  </a:lnTo>
                  <a:lnTo>
                    <a:pt x="1697" y="574"/>
                  </a:lnTo>
                  <a:lnTo>
                    <a:pt x="1699" y="576"/>
                  </a:lnTo>
                  <a:lnTo>
                    <a:pt x="1702" y="577"/>
                  </a:lnTo>
                  <a:lnTo>
                    <a:pt x="1707" y="582"/>
                  </a:lnTo>
                  <a:lnTo>
                    <a:pt x="1714" y="586"/>
                  </a:lnTo>
                  <a:lnTo>
                    <a:pt x="1717" y="586"/>
                  </a:lnTo>
                  <a:lnTo>
                    <a:pt x="1720" y="586"/>
                  </a:lnTo>
                  <a:lnTo>
                    <a:pt x="1722" y="592"/>
                  </a:lnTo>
                  <a:lnTo>
                    <a:pt x="1720" y="595"/>
                  </a:lnTo>
                  <a:lnTo>
                    <a:pt x="1719" y="599"/>
                  </a:lnTo>
                  <a:lnTo>
                    <a:pt x="1717" y="602"/>
                  </a:lnTo>
                  <a:lnTo>
                    <a:pt x="1715" y="605"/>
                  </a:lnTo>
                  <a:lnTo>
                    <a:pt x="1715" y="607"/>
                  </a:lnTo>
                  <a:lnTo>
                    <a:pt x="1717" y="609"/>
                  </a:lnTo>
                  <a:lnTo>
                    <a:pt x="1717" y="612"/>
                  </a:lnTo>
                  <a:lnTo>
                    <a:pt x="1717" y="615"/>
                  </a:lnTo>
                  <a:lnTo>
                    <a:pt x="1717" y="620"/>
                  </a:lnTo>
                  <a:lnTo>
                    <a:pt x="1717" y="623"/>
                  </a:lnTo>
                  <a:lnTo>
                    <a:pt x="1717" y="625"/>
                  </a:lnTo>
                  <a:lnTo>
                    <a:pt x="1715" y="627"/>
                  </a:lnTo>
                  <a:lnTo>
                    <a:pt x="1712" y="627"/>
                  </a:lnTo>
                  <a:lnTo>
                    <a:pt x="1711" y="628"/>
                  </a:lnTo>
                  <a:lnTo>
                    <a:pt x="1706" y="627"/>
                  </a:lnTo>
                  <a:lnTo>
                    <a:pt x="1702" y="623"/>
                  </a:lnTo>
                  <a:lnTo>
                    <a:pt x="1699" y="618"/>
                  </a:lnTo>
                  <a:lnTo>
                    <a:pt x="1696" y="617"/>
                  </a:lnTo>
                  <a:lnTo>
                    <a:pt x="1694" y="613"/>
                  </a:lnTo>
                  <a:lnTo>
                    <a:pt x="1691" y="612"/>
                  </a:lnTo>
                  <a:lnTo>
                    <a:pt x="1689" y="610"/>
                  </a:lnTo>
                  <a:lnTo>
                    <a:pt x="1686" y="610"/>
                  </a:lnTo>
                  <a:lnTo>
                    <a:pt x="1640" y="610"/>
                  </a:lnTo>
                  <a:lnTo>
                    <a:pt x="1640" y="607"/>
                  </a:lnTo>
                  <a:lnTo>
                    <a:pt x="1638" y="605"/>
                  </a:lnTo>
                  <a:lnTo>
                    <a:pt x="1638" y="602"/>
                  </a:lnTo>
                  <a:lnTo>
                    <a:pt x="1640" y="597"/>
                  </a:lnTo>
                  <a:lnTo>
                    <a:pt x="1642" y="592"/>
                  </a:lnTo>
                  <a:lnTo>
                    <a:pt x="1643" y="589"/>
                  </a:lnTo>
                  <a:lnTo>
                    <a:pt x="1647" y="586"/>
                  </a:lnTo>
                  <a:lnTo>
                    <a:pt x="1652" y="581"/>
                  </a:lnTo>
                  <a:lnTo>
                    <a:pt x="1657" y="576"/>
                  </a:lnTo>
                  <a:lnTo>
                    <a:pt x="1663" y="569"/>
                  </a:lnTo>
                  <a:lnTo>
                    <a:pt x="1665" y="566"/>
                  </a:lnTo>
                  <a:lnTo>
                    <a:pt x="1666" y="563"/>
                  </a:lnTo>
                  <a:lnTo>
                    <a:pt x="1670" y="561"/>
                  </a:lnTo>
                  <a:lnTo>
                    <a:pt x="1671" y="558"/>
                  </a:lnTo>
                  <a:lnTo>
                    <a:pt x="1671" y="556"/>
                  </a:lnTo>
                  <a:lnTo>
                    <a:pt x="1673" y="553"/>
                  </a:lnTo>
                  <a:lnTo>
                    <a:pt x="1673" y="548"/>
                  </a:lnTo>
                  <a:lnTo>
                    <a:pt x="1673" y="546"/>
                  </a:lnTo>
                  <a:lnTo>
                    <a:pt x="1673" y="543"/>
                  </a:lnTo>
                  <a:lnTo>
                    <a:pt x="1673" y="541"/>
                  </a:lnTo>
                  <a:lnTo>
                    <a:pt x="1675" y="540"/>
                  </a:lnTo>
                  <a:lnTo>
                    <a:pt x="1678" y="540"/>
                  </a:lnTo>
                  <a:lnTo>
                    <a:pt x="1679" y="538"/>
                  </a:lnTo>
                  <a:lnTo>
                    <a:pt x="1681" y="538"/>
                  </a:lnTo>
                  <a:close/>
                  <a:moveTo>
                    <a:pt x="2395" y="473"/>
                  </a:moveTo>
                  <a:lnTo>
                    <a:pt x="2395" y="473"/>
                  </a:lnTo>
                  <a:lnTo>
                    <a:pt x="2396" y="473"/>
                  </a:lnTo>
                  <a:lnTo>
                    <a:pt x="2395" y="473"/>
                  </a:lnTo>
                  <a:close/>
                  <a:moveTo>
                    <a:pt x="5046" y="463"/>
                  </a:moveTo>
                  <a:lnTo>
                    <a:pt x="5048" y="463"/>
                  </a:lnTo>
                  <a:lnTo>
                    <a:pt x="5051" y="463"/>
                  </a:lnTo>
                  <a:lnTo>
                    <a:pt x="5053" y="465"/>
                  </a:lnTo>
                  <a:lnTo>
                    <a:pt x="5055" y="468"/>
                  </a:lnTo>
                  <a:lnTo>
                    <a:pt x="5055" y="469"/>
                  </a:lnTo>
                  <a:lnTo>
                    <a:pt x="5055" y="473"/>
                  </a:lnTo>
                  <a:lnTo>
                    <a:pt x="5045" y="473"/>
                  </a:lnTo>
                  <a:lnTo>
                    <a:pt x="5045" y="469"/>
                  </a:lnTo>
                  <a:lnTo>
                    <a:pt x="5045" y="468"/>
                  </a:lnTo>
                  <a:lnTo>
                    <a:pt x="5045" y="466"/>
                  </a:lnTo>
                  <a:lnTo>
                    <a:pt x="5045" y="465"/>
                  </a:lnTo>
                  <a:lnTo>
                    <a:pt x="5045" y="463"/>
                  </a:lnTo>
                  <a:lnTo>
                    <a:pt x="5046" y="463"/>
                  </a:lnTo>
                  <a:close/>
                  <a:moveTo>
                    <a:pt x="2423" y="456"/>
                  </a:moveTo>
                  <a:lnTo>
                    <a:pt x="2424" y="456"/>
                  </a:lnTo>
                  <a:lnTo>
                    <a:pt x="2426" y="456"/>
                  </a:lnTo>
                  <a:lnTo>
                    <a:pt x="2426" y="458"/>
                  </a:lnTo>
                  <a:lnTo>
                    <a:pt x="2427" y="458"/>
                  </a:lnTo>
                  <a:lnTo>
                    <a:pt x="2429" y="458"/>
                  </a:lnTo>
                  <a:lnTo>
                    <a:pt x="2431" y="458"/>
                  </a:lnTo>
                  <a:lnTo>
                    <a:pt x="2432" y="460"/>
                  </a:lnTo>
                  <a:lnTo>
                    <a:pt x="2434" y="461"/>
                  </a:lnTo>
                  <a:lnTo>
                    <a:pt x="2434" y="463"/>
                  </a:lnTo>
                  <a:lnTo>
                    <a:pt x="2434" y="465"/>
                  </a:lnTo>
                  <a:lnTo>
                    <a:pt x="2434" y="468"/>
                  </a:lnTo>
                  <a:lnTo>
                    <a:pt x="2436" y="468"/>
                  </a:lnTo>
                  <a:lnTo>
                    <a:pt x="2436" y="469"/>
                  </a:lnTo>
                  <a:lnTo>
                    <a:pt x="2437" y="471"/>
                  </a:lnTo>
                  <a:lnTo>
                    <a:pt x="2439" y="473"/>
                  </a:lnTo>
                  <a:lnTo>
                    <a:pt x="2439" y="474"/>
                  </a:lnTo>
                  <a:lnTo>
                    <a:pt x="2437" y="478"/>
                  </a:lnTo>
                  <a:lnTo>
                    <a:pt x="2436" y="479"/>
                  </a:lnTo>
                  <a:lnTo>
                    <a:pt x="2434" y="481"/>
                  </a:lnTo>
                  <a:lnTo>
                    <a:pt x="2432" y="481"/>
                  </a:lnTo>
                  <a:lnTo>
                    <a:pt x="2431" y="481"/>
                  </a:lnTo>
                  <a:lnTo>
                    <a:pt x="2431" y="487"/>
                  </a:lnTo>
                  <a:lnTo>
                    <a:pt x="2431" y="491"/>
                  </a:lnTo>
                  <a:lnTo>
                    <a:pt x="2431" y="494"/>
                  </a:lnTo>
                  <a:lnTo>
                    <a:pt x="2431" y="496"/>
                  </a:lnTo>
                  <a:lnTo>
                    <a:pt x="2431" y="497"/>
                  </a:lnTo>
                  <a:lnTo>
                    <a:pt x="2431" y="501"/>
                  </a:lnTo>
                  <a:lnTo>
                    <a:pt x="2431" y="504"/>
                  </a:lnTo>
                  <a:lnTo>
                    <a:pt x="2431" y="507"/>
                  </a:lnTo>
                  <a:lnTo>
                    <a:pt x="2429" y="509"/>
                  </a:lnTo>
                  <a:lnTo>
                    <a:pt x="2429" y="510"/>
                  </a:lnTo>
                  <a:lnTo>
                    <a:pt x="2427" y="510"/>
                  </a:lnTo>
                  <a:lnTo>
                    <a:pt x="2426" y="510"/>
                  </a:lnTo>
                  <a:lnTo>
                    <a:pt x="2426" y="512"/>
                  </a:lnTo>
                  <a:lnTo>
                    <a:pt x="2426" y="514"/>
                  </a:lnTo>
                  <a:lnTo>
                    <a:pt x="2427" y="515"/>
                  </a:lnTo>
                  <a:lnTo>
                    <a:pt x="2427" y="519"/>
                  </a:lnTo>
                  <a:lnTo>
                    <a:pt x="2427" y="522"/>
                  </a:lnTo>
                  <a:lnTo>
                    <a:pt x="2401" y="522"/>
                  </a:lnTo>
                  <a:lnTo>
                    <a:pt x="2400" y="523"/>
                  </a:lnTo>
                  <a:lnTo>
                    <a:pt x="2400" y="523"/>
                  </a:lnTo>
                  <a:lnTo>
                    <a:pt x="2398" y="525"/>
                  </a:lnTo>
                  <a:lnTo>
                    <a:pt x="2398" y="527"/>
                  </a:lnTo>
                  <a:lnTo>
                    <a:pt x="2398" y="528"/>
                  </a:lnTo>
                  <a:lnTo>
                    <a:pt x="2396" y="530"/>
                  </a:lnTo>
                  <a:lnTo>
                    <a:pt x="2395" y="530"/>
                  </a:lnTo>
                  <a:lnTo>
                    <a:pt x="2393" y="532"/>
                  </a:lnTo>
                  <a:lnTo>
                    <a:pt x="2391" y="533"/>
                  </a:lnTo>
                  <a:lnTo>
                    <a:pt x="2390" y="533"/>
                  </a:lnTo>
                  <a:lnTo>
                    <a:pt x="2390" y="532"/>
                  </a:lnTo>
                  <a:lnTo>
                    <a:pt x="2388" y="532"/>
                  </a:lnTo>
                  <a:lnTo>
                    <a:pt x="2387" y="532"/>
                  </a:lnTo>
                  <a:lnTo>
                    <a:pt x="2385" y="532"/>
                  </a:lnTo>
                  <a:lnTo>
                    <a:pt x="2382" y="532"/>
                  </a:lnTo>
                  <a:lnTo>
                    <a:pt x="2380" y="532"/>
                  </a:lnTo>
                  <a:lnTo>
                    <a:pt x="2378" y="533"/>
                  </a:lnTo>
                  <a:lnTo>
                    <a:pt x="2377" y="533"/>
                  </a:lnTo>
                  <a:lnTo>
                    <a:pt x="2375" y="533"/>
                  </a:lnTo>
                  <a:lnTo>
                    <a:pt x="2373" y="532"/>
                  </a:lnTo>
                  <a:lnTo>
                    <a:pt x="2370" y="530"/>
                  </a:lnTo>
                  <a:lnTo>
                    <a:pt x="2370" y="530"/>
                  </a:lnTo>
                  <a:lnTo>
                    <a:pt x="2369" y="527"/>
                  </a:lnTo>
                  <a:lnTo>
                    <a:pt x="2369" y="525"/>
                  </a:lnTo>
                  <a:lnTo>
                    <a:pt x="2370" y="523"/>
                  </a:lnTo>
                  <a:lnTo>
                    <a:pt x="2370" y="522"/>
                  </a:lnTo>
                  <a:lnTo>
                    <a:pt x="2372" y="522"/>
                  </a:lnTo>
                  <a:lnTo>
                    <a:pt x="2373" y="522"/>
                  </a:lnTo>
                  <a:lnTo>
                    <a:pt x="2373" y="519"/>
                  </a:lnTo>
                  <a:lnTo>
                    <a:pt x="2373" y="515"/>
                  </a:lnTo>
                  <a:lnTo>
                    <a:pt x="2373" y="514"/>
                  </a:lnTo>
                  <a:lnTo>
                    <a:pt x="2375" y="512"/>
                  </a:lnTo>
                  <a:lnTo>
                    <a:pt x="2375" y="510"/>
                  </a:lnTo>
                  <a:lnTo>
                    <a:pt x="2377" y="509"/>
                  </a:lnTo>
                  <a:lnTo>
                    <a:pt x="2377" y="509"/>
                  </a:lnTo>
                  <a:lnTo>
                    <a:pt x="2378" y="509"/>
                  </a:lnTo>
                  <a:lnTo>
                    <a:pt x="2383" y="509"/>
                  </a:lnTo>
                  <a:lnTo>
                    <a:pt x="2383" y="499"/>
                  </a:lnTo>
                  <a:lnTo>
                    <a:pt x="2380" y="499"/>
                  </a:lnTo>
                  <a:lnTo>
                    <a:pt x="2377" y="499"/>
                  </a:lnTo>
                  <a:lnTo>
                    <a:pt x="2375" y="499"/>
                  </a:lnTo>
                  <a:lnTo>
                    <a:pt x="2373" y="499"/>
                  </a:lnTo>
                  <a:lnTo>
                    <a:pt x="2373" y="476"/>
                  </a:lnTo>
                  <a:lnTo>
                    <a:pt x="2377" y="474"/>
                  </a:lnTo>
                  <a:lnTo>
                    <a:pt x="2378" y="476"/>
                  </a:lnTo>
                  <a:lnTo>
                    <a:pt x="2378" y="478"/>
                  </a:lnTo>
                  <a:lnTo>
                    <a:pt x="2380" y="478"/>
                  </a:lnTo>
                  <a:lnTo>
                    <a:pt x="2382" y="478"/>
                  </a:lnTo>
                  <a:lnTo>
                    <a:pt x="2383" y="476"/>
                  </a:lnTo>
                  <a:lnTo>
                    <a:pt x="2387" y="474"/>
                  </a:lnTo>
                  <a:lnTo>
                    <a:pt x="2388" y="474"/>
                  </a:lnTo>
                  <a:lnTo>
                    <a:pt x="2390" y="474"/>
                  </a:lnTo>
                  <a:lnTo>
                    <a:pt x="2391" y="474"/>
                  </a:lnTo>
                  <a:lnTo>
                    <a:pt x="2393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1"/>
                  </a:lnTo>
                  <a:lnTo>
                    <a:pt x="2395" y="469"/>
                  </a:lnTo>
                  <a:lnTo>
                    <a:pt x="2395" y="466"/>
                  </a:lnTo>
                  <a:lnTo>
                    <a:pt x="2395" y="465"/>
                  </a:lnTo>
                  <a:lnTo>
                    <a:pt x="2395" y="463"/>
                  </a:lnTo>
                  <a:lnTo>
                    <a:pt x="2395" y="461"/>
                  </a:lnTo>
                  <a:lnTo>
                    <a:pt x="2395" y="460"/>
                  </a:lnTo>
                  <a:lnTo>
                    <a:pt x="2395" y="458"/>
                  </a:lnTo>
                  <a:lnTo>
                    <a:pt x="2401" y="456"/>
                  </a:lnTo>
                  <a:lnTo>
                    <a:pt x="2403" y="458"/>
                  </a:lnTo>
                  <a:lnTo>
                    <a:pt x="2405" y="458"/>
                  </a:lnTo>
                  <a:lnTo>
                    <a:pt x="2406" y="460"/>
                  </a:lnTo>
                  <a:lnTo>
                    <a:pt x="2406" y="461"/>
                  </a:lnTo>
                  <a:lnTo>
                    <a:pt x="2408" y="463"/>
                  </a:lnTo>
                  <a:lnTo>
                    <a:pt x="2409" y="463"/>
                  </a:lnTo>
                  <a:lnTo>
                    <a:pt x="2411" y="463"/>
                  </a:lnTo>
                  <a:lnTo>
                    <a:pt x="2413" y="461"/>
                  </a:lnTo>
                  <a:lnTo>
                    <a:pt x="2414" y="460"/>
                  </a:lnTo>
                  <a:lnTo>
                    <a:pt x="2414" y="458"/>
                  </a:lnTo>
                  <a:lnTo>
                    <a:pt x="2416" y="458"/>
                  </a:lnTo>
                  <a:lnTo>
                    <a:pt x="2418" y="458"/>
                  </a:lnTo>
                  <a:lnTo>
                    <a:pt x="2419" y="456"/>
                  </a:lnTo>
                  <a:lnTo>
                    <a:pt x="2423" y="456"/>
                  </a:lnTo>
                  <a:close/>
                  <a:moveTo>
                    <a:pt x="5022" y="450"/>
                  </a:moveTo>
                  <a:lnTo>
                    <a:pt x="5025" y="451"/>
                  </a:lnTo>
                  <a:lnTo>
                    <a:pt x="5027" y="453"/>
                  </a:lnTo>
                  <a:lnTo>
                    <a:pt x="5028" y="455"/>
                  </a:lnTo>
                  <a:lnTo>
                    <a:pt x="5028" y="456"/>
                  </a:lnTo>
                  <a:lnTo>
                    <a:pt x="5030" y="458"/>
                  </a:lnTo>
                  <a:lnTo>
                    <a:pt x="5030" y="460"/>
                  </a:lnTo>
                  <a:lnTo>
                    <a:pt x="5032" y="460"/>
                  </a:lnTo>
                  <a:lnTo>
                    <a:pt x="5032" y="463"/>
                  </a:lnTo>
                  <a:lnTo>
                    <a:pt x="5032" y="465"/>
                  </a:lnTo>
                  <a:lnTo>
                    <a:pt x="5032" y="468"/>
                  </a:lnTo>
                  <a:lnTo>
                    <a:pt x="5032" y="469"/>
                  </a:lnTo>
                  <a:lnTo>
                    <a:pt x="5033" y="471"/>
                  </a:lnTo>
                  <a:lnTo>
                    <a:pt x="5035" y="474"/>
                  </a:lnTo>
                  <a:lnTo>
                    <a:pt x="5025" y="474"/>
                  </a:lnTo>
                  <a:lnTo>
                    <a:pt x="5024" y="471"/>
                  </a:lnTo>
                  <a:lnTo>
                    <a:pt x="5024" y="468"/>
                  </a:lnTo>
                  <a:lnTo>
                    <a:pt x="5024" y="465"/>
                  </a:lnTo>
                  <a:lnTo>
                    <a:pt x="5024" y="461"/>
                  </a:lnTo>
                  <a:lnTo>
                    <a:pt x="5024" y="460"/>
                  </a:lnTo>
                  <a:lnTo>
                    <a:pt x="5022" y="458"/>
                  </a:lnTo>
                  <a:lnTo>
                    <a:pt x="5022" y="455"/>
                  </a:lnTo>
                  <a:lnTo>
                    <a:pt x="5022" y="450"/>
                  </a:lnTo>
                  <a:close/>
                  <a:moveTo>
                    <a:pt x="229" y="388"/>
                  </a:moveTo>
                  <a:lnTo>
                    <a:pt x="229" y="401"/>
                  </a:lnTo>
                  <a:lnTo>
                    <a:pt x="218" y="414"/>
                  </a:lnTo>
                  <a:lnTo>
                    <a:pt x="203" y="422"/>
                  </a:lnTo>
                  <a:lnTo>
                    <a:pt x="196" y="407"/>
                  </a:lnTo>
                  <a:lnTo>
                    <a:pt x="218" y="394"/>
                  </a:lnTo>
                  <a:lnTo>
                    <a:pt x="229" y="388"/>
                  </a:lnTo>
                  <a:close/>
                  <a:moveTo>
                    <a:pt x="2432" y="384"/>
                  </a:moveTo>
                  <a:lnTo>
                    <a:pt x="2431" y="388"/>
                  </a:lnTo>
                  <a:lnTo>
                    <a:pt x="2431" y="391"/>
                  </a:lnTo>
                  <a:lnTo>
                    <a:pt x="2429" y="393"/>
                  </a:lnTo>
                  <a:lnTo>
                    <a:pt x="2427" y="394"/>
                  </a:lnTo>
                  <a:lnTo>
                    <a:pt x="2427" y="396"/>
                  </a:lnTo>
                  <a:lnTo>
                    <a:pt x="2427" y="396"/>
                  </a:lnTo>
                  <a:lnTo>
                    <a:pt x="2427" y="397"/>
                  </a:lnTo>
                  <a:lnTo>
                    <a:pt x="2426" y="397"/>
                  </a:lnTo>
                  <a:lnTo>
                    <a:pt x="2424" y="397"/>
                  </a:lnTo>
                  <a:lnTo>
                    <a:pt x="2423" y="397"/>
                  </a:lnTo>
                  <a:lnTo>
                    <a:pt x="2421" y="397"/>
                  </a:lnTo>
                  <a:lnTo>
                    <a:pt x="2421" y="399"/>
                  </a:lnTo>
                  <a:lnTo>
                    <a:pt x="2419" y="401"/>
                  </a:lnTo>
                  <a:lnTo>
                    <a:pt x="2419" y="401"/>
                  </a:lnTo>
                  <a:lnTo>
                    <a:pt x="2418" y="402"/>
                  </a:lnTo>
                  <a:lnTo>
                    <a:pt x="2416" y="404"/>
                  </a:lnTo>
                  <a:lnTo>
                    <a:pt x="2416" y="406"/>
                  </a:lnTo>
                  <a:lnTo>
                    <a:pt x="2414" y="406"/>
                  </a:lnTo>
                  <a:lnTo>
                    <a:pt x="2411" y="404"/>
                  </a:lnTo>
                  <a:lnTo>
                    <a:pt x="2411" y="402"/>
                  </a:lnTo>
                  <a:lnTo>
                    <a:pt x="2411" y="401"/>
                  </a:lnTo>
                  <a:lnTo>
                    <a:pt x="2413" y="399"/>
                  </a:lnTo>
                  <a:lnTo>
                    <a:pt x="2414" y="397"/>
                  </a:lnTo>
                  <a:lnTo>
                    <a:pt x="2416" y="394"/>
                  </a:lnTo>
                  <a:lnTo>
                    <a:pt x="2416" y="393"/>
                  </a:lnTo>
                  <a:lnTo>
                    <a:pt x="2418" y="393"/>
                  </a:lnTo>
                  <a:lnTo>
                    <a:pt x="2419" y="391"/>
                  </a:lnTo>
                  <a:lnTo>
                    <a:pt x="2421" y="391"/>
                  </a:lnTo>
                  <a:lnTo>
                    <a:pt x="2423" y="389"/>
                  </a:lnTo>
                  <a:lnTo>
                    <a:pt x="2424" y="388"/>
                  </a:lnTo>
                  <a:lnTo>
                    <a:pt x="2427" y="386"/>
                  </a:lnTo>
                  <a:lnTo>
                    <a:pt x="2429" y="386"/>
                  </a:lnTo>
                  <a:lnTo>
                    <a:pt x="2431" y="384"/>
                  </a:lnTo>
                  <a:lnTo>
                    <a:pt x="2432" y="384"/>
                  </a:lnTo>
                  <a:close/>
                  <a:moveTo>
                    <a:pt x="2470" y="384"/>
                  </a:moveTo>
                  <a:lnTo>
                    <a:pt x="2473" y="384"/>
                  </a:lnTo>
                  <a:lnTo>
                    <a:pt x="2475" y="386"/>
                  </a:lnTo>
                  <a:lnTo>
                    <a:pt x="2477" y="388"/>
                  </a:lnTo>
                  <a:lnTo>
                    <a:pt x="2475" y="388"/>
                  </a:lnTo>
                  <a:lnTo>
                    <a:pt x="2473" y="389"/>
                  </a:lnTo>
                  <a:lnTo>
                    <a:pt x="2472" y="391"/>
                  </a:lnTo>
                  <a:lnTo>
                    <a:pt x="2470" y="393"/>
                  </a:lnTo>
                  <a:lnTo>
                    <a:pt x="2470" y="393"/>
                  </a:lnTo>
                  <a:lnTo>
                    <a:pt x="2468" y="393"/>
                  </a:lnTo>
                  <a:lnTo>
                    <a:pt x="2467" y="394"/>
                  </a:lnTo>
                  <a:lnTo>
                    <a:pt x="2467" y="396"/>
                  </a:lnTo>
                  <a:lnTo>
                    <a:pt x="2467" y="397"/>
                  </a:lnTo>
                  <a:lnTo>
                    <a:pt x="2467" y="399"/>
                  </a:lnTo>
                  <a:lnTo>
                    <a:pt x="2467" y="401"/>
                  </a:lnTo>
                  <a:lnTo>
                    <a:pt x="2467" y="401"/>
                  </a:lnTo>
                  <a:lnTo>
                    <a:pt x="2465" y="402"/>
                  </a:lnTo>
                  <a:lnTo>
                    <a:pt x="2463" y="402"/>
                  </a:lnTo>
                  <a:lnTo>
                    <a:pt x="2462" y="406"/>
                  </a:lnTo>
                  <a:lnTo>
                    <a:pt x="2493" y="406"/>
                  </a:lnTo>
                  <a:lnTo>
                    <a:pt x="2493" y="419"/>
                  </a:lnTo>
                  <a:lnTo>
                    <a:pt x="2493" y="420"/>
                  </a:lnTo>
                  <a:lnTo>
                    <a:pt x="2491" y="422"/>
                  </a:lnTo>
                  <a:lnTo>
                    <a:pt x="2490" y="422"/>
                  </a:lnTo>
                  <a:lnTo>
                    <a:pt x="2488" y="424"/>
                  </a:lnTo>
                  <a:lnTo>
                    <a:pt x="2486" y="425"/>
                  </a:lnTo>
                  <a:lnTo>
                    <a:pt x="2486" y="427"/>
                  </a:lnTo>
                  <a:lnTo>
                    <a:pt x="2486" y="429"/>
                  </a:lnTo>
                  <a:lnTo>
                    <a:pt x="2486" y="430"/>
                  </a:lnTo>
                  <a:lnTo>
                    <a:pt x="2486" y="433"/>
                  </a:lnTo>
                  <a:lnTo>
                    <a:pt x="2483" y="433"/>
                  </a:lnTo>
                  <a:lnTo>
                    <a:pt x="2481" y="433"/>
                  </a:lnTo>
                  <a:lnTo>
                    <a:pt x="2480" y="433"/>
                  </a:lnTo>
                  <a:lnTo>
                    <a:pt x="2480" y="435"/>
                  </a:lnTo>
                  <a:lnTo>
                    <a:pt x="2480" y="435"/>
                  </a:lnTo>
                  <a:lnTo>
                    <a:pt x="2478" y="437"/>
                  </a:lnTo>
                  <a:lnTo>
                    <a:pt x="2477" y="438"/>
                  </a:lnTo>
                  <a:lnTo>
                    <a:pt x="2477" y="438"/>
                  </a:lnTo>
                  <a:lnTo>
                    <a:pt x="2475" y="442"/>
                  </a:lnTo>
                  <a:lnTo>
                    <a:pt x="2475" y="443"/>
                  </a:lnTo>
                  <a:lnTo>
                    <a:pt x="2475" y="445"/>
                  </a:lnTo>
                  <a:lnTo>
                    <a:pt x="2477" y="445"/>
                  </a:lnTo>
                  <a:lnTo>
                    <a:pt x="2480" y="447"/>
                  </a:lnTo>
                  <a:lnTo>
                    <a:pt x="2483" y="447"/>
                  </a:lnTo>
                  <a:lnTo>
                    <a:pt x="2486" y="447"/>
                  </a:lnTo>
                  <a:lnTo>
                    <a:pt x="2490" y="447"/>
                  </a:lnTo>
                  <a:lnTo>
                    <a:pt x="2491" y="447"/>
                  </a:lnTo>
                  <a:lnTo>
                    <a:pt x="2493" y="448"/>
                  </a:lnTo>
                  <a:lnTo>
                    <a:pt x="2495" y="450"/>
                  </a:lnTo>
                  <a:lnTo>
                    <a:pt x="2496" y="451"/>
                  </a:lnTo>
                  <a:lnTo>
                    <a:pt x="2498" y="455"/>
                  </a:lnTo>
                  <a:lnTo>
                    <a:pt x="2498" y="456"/>
                  </a:lnTo>
                  <a:lnTo>
                    <a:pt x="2499" y="458"/>
                  </a:lnTo>
                  <a:lnTo>
                    <a:pt x="2499" y="461"/>
                  </a:lnTo>
                  <a:lnTo>
                    <a:pt x="2501" y="461"/>
                  </a:lnTo>
                  <a:lnTo>
                    <a:pt x="2503" y="463"/>
                  </a:lnTo>
                  <a:lnTo>
                    <a:pt x="2503" y="463"/>
                  </a:lnTo>
                  <a:lnTo>
                    <a:pt x="2504" y="465"/>
                  </a:lnTo>
                  <a:lnTo>
                    <a:pt x="2506" y="466"/>
                  </a:lnTo>
                  <a:lnTo>
                    <a:pt x="2506" y="468"/>
                  </a:lnTo>
                  <a:lnTo>
                    <a:pt x="2506" y="469"/>
                  </a:lnTo>
                  <a:lnTo>
                    <a:pt x="2506" y="469"/>
                  </a:lnTo>
                  <a:lnTo>
                    <a:pt x="2508" y="469"/>
                  </a:lnTo>
                  <a:lnTo>
                    <a:pt x="2509" y="471"/>
                  </a:lnTo>
                  <a:lnTo>
                    <a:pt x="2509" y="471"/>
                  </a:lnTo>
                  <a:lnTo>
                    <a:pt x="2509" y="473"/>
                  </a:lnTo>
                  <a:lnTo>
                    <a:pt x="2511" y="473"/>
                  </a:lnTo>
                  <a:lnTo>
                    <a:pt x="2513" y="473"/>
                  </a:lnTo>
                  <a:lnTo>
                    <a:pt x="2514" y="473"/>
                  </a:lnTo>
                  <a:lnTo>
                    <a:pt x="2516" y="474"/>
                  </a:lnTo>
                  <a:lnTo>
                    <a:pt x="2517" y="478"/>
                  </a:lnTo>
                  <a:lnTo>
                    <a:pt x="2519" y="479"/>
                  </a:lnTo>
                  <a:lnTo>
                    <a:pt x="2519" y="481"/>
                  </a:lnTo>
                  <a:lnTo>
                    <a:pt x="2519" y="483"/>
                  </a:lnTo>
                  <a:lnTo>
                    <a:pt x="2519" y="486"/>
                  </a:lnTo>
                  <a:lnTo>
                    <a:pt x="2519" y="487"/>
                  </a:lnTo>
                  <a:lnTo>
                    <a:pt x="2517" y="491"/>
                  </a:lnTo>
                  <a:lnTo>
                    <a:pt x="2527" y="491"/>
                  </a:lnTo>
                  <a:lnTo>
                    <a:pt x="2529" y="494"/>
                  </a:lnTo>
                  <a:lnTo>
                    <a:pt x="2529" y="496"/>
                  </a:lnTo>
                  <a:lnTo>
                    <a:pt x="2529" y="499"/>
                  </a:lnTo>
                  <a:lnTo>
                    <a:pt x="2529" y="502"/>
                  </a:lnTo>
                  <a:lnTo>
                    <a:pt x="2529" y="504"/>
                  </a:lnTo>
                  <a:lnTo>
                    <a:pt x="2529" y="505"/>
                  </a:lnTo>
                  <a:lnTo>
                    <a:pt x="2529" y="507"/>
                  </a:lnTo>
                  <a:lnTo>
                    <a:pt x="2531" y="509"/>
                  </a:lnTo>
                  <a:lnTo>
                    <a:pt x="2532" y="509"/>
                  </a:lnTo>
                  <a:lnTo>
                    <a:pt x="2534" y="509"/>
                  </a:lnTo>
                  <a:lnTo>
                    <a:pt x="2537" y="505"/>
                  </a:lnTo>
                  <a:lnTo>
                    <a:pt x="2537" y="504"/>
                  </a:lnTo>
                  <a:lnTo>
                    <a:pt x="2539" y="504"/>
                  </a:lnTo>
                  <a:lnTo>
                    <a:pt x="2539" y="502"/>
                  </a:lnTo>
                  <a:lnTo>
                    <a:pt x="2539" y="501"/>
                  </a:lnTo>
                  <a:lnTo>
                    <a:pt x="2542" y="499"/>
                  </a:lnTo>
                  <a:lnTo>
                    <a:pt x="2545" y="502"/>
                  </a:lnTo>
                  <a:lnTo>
                    <a:pt x="2547" y="502"/>
                  </a:lnTo>
                  <a:lnTo>
                    <a:pt x="2549" y="504"/>
                  </a:lnTo>
                  <a:lnTo>
                    <a:pt x="2549" y="504"/>
                  </a:lnTo>
                  <a:lnTo>
                    <a:pt x="2549" y="505"/>
                  </a:lnTo>
                  <a:lnTo>
                    <a:pt x="2549" y="507"/>
                  </a:lnTo>
                  <a:lnTo>
                    <a:pt x="2549" y="509"/>
                  </a:lnTo>
                  <a:lnTo>
                    <a:pt x="2550" y="510"/>
                  </a:lnTo>
                  <a:lnTo>
                    <a:pt x="2552" y="512"/>
                  </a:lnTo>
                  <a:lnTo>
                    <a:pt x="2554" y="514"/>
                  </a:lnTo>
                  <a:lnTo>
                    <a:pt x="2554" y="519"/>
                  </a:lnTo>
                  <a:lnTo>
                    <a:pt x="2547" y="519"/>
                  </a:lnTo>
                  <a:lnTo>
                    <a:pt x="2547" y="522"/>
                  </a:lnTo>
                  <a:lnTo>
                    <a:pt x="2547" y="523"/>
                  </a:lnTo>
                  <a:lnTo>
                    <a:pt x="2545" y="525"/>
                  </a:lnTo>
                  <a:lnTo>
                    <a:pt x="2544" y="525"/>
                  </a:lnTo>
                  <a:lnTo>
                    <a:pt x="2542" y="525"/>
                  </a:lnTo>
                  <a:lnTo>
                    <a:pt x="2540" y="525"/>
                  </a:lnTo>
                  <a:lnTo>
                    <a:pt x="2539" y="527"/>
                  </a:lnTo>
                  <a:lnTo>
                    <a:pt x="2539" y="528"/>
                  </a:lnTo>
                  <a:lnTo>
                    <a:pt x="2539" y="530"/>
                  </a:lnTo>
                  <a:lnTo>
                    <a:pt x="2539" y="532"/>
                  </a:lnTo>
                  <a:lnTo>
                    <a:pt x="2539" y="533"/>
                  </a:lnTo>
                  <a:lnTo>
                    <a:pt x="2540" y="535"/>
                  </a:lnTo>
                  <a:lnTo>
                    <a:pt x="2540" y="535"/>
                  </a:lnTo>
                  <a:lnTo>
                    <a:pt x="2542" y="537"/>
                  </a:lnTo>
                  <a:lnTo>
                    <a:pt x="2544" y="538"/>
                  </a:lnTo>
                  <a:lnTo>
                    <a:pt x="2542" y="541"/>
                  </a:lnTo>
                  <a:lnTo>
                    <a:pt x="2540" y="543"/>
                  </a:lnTo>
                  <a:lnTo>
                    <a:pt x="2539" y="543"/>
                  </a:lnTo>
                  <a:lnTo>
                    <a:pt x="2537" y="543"/>
                  </a:lnTo>
                  <a:lnTo>
                    <a:pt x="2535" y="543"/>
                  </a:lnTo>
                  <a:lnTo>
                    <a:pt x="2534" y="543"/>
                  </a:lnTo>
                  <a:lnTo>
                    <a:pt x="2532" y="545"/>
                  </a:lnTo>
                  <a:lnTo>
                    <a:pt x="2532" y="546"/>
                  </a:lnTo>
                  <a:lnTo>
                    <a:pt x="2532" y="546"/>
                  </a:lnTo>
                  <a:lnTo>
                    <a:pt x="2531" y="548"/>
                  </a:lnTo>
                  <a:lnTo>
                    <a:pt x="2529" y="550"/>
                  </a:lnTo>
                  <a:lnTo>
                    <a:pt x="2527" y="550"/>
                  </a:lnTo>
                  <a:lnTo>
                    <a:pt x="2526" y="550"/>
                  </a:lnTo>
                  <a:lnTo>
                    <a:pt x="2522" y="550"/>
                  </a:lnTo>
                  <a:lnTo>
                    <a:pt x="2519" y="550"/>
                  </a:lnTo>
                  <a:lnTo>
                    <a:pt x="2517" y="550"/>
                  </a:lnTo>
                  <a:lnTo>
                    <a:pt x="2516" y="550"/>
                  </a:lnTo>
                  <a:lnTo>
                    <a:pt x="2514" y="550"/>
                  </a:lnTo>
                  <a:lnTo>
                    <a:pt x="2513" y="550"/>
                  </a:lnTo>
                  <a:lnTo>
                    <a:pt x="2511" y="548"/>
                  </a:lnTo>
                  <a:lnTo>
                    <a:pt x="2509" y="546"/>
                  </a:lnTo>
                  <a:lnTo>
                    <a:pt x="2506" y="545"/>
                  </a:lnTo>
                  <a:lnTo>
                    <a:pt x="2504" y="545"/>
                  </a:lnTo>
                  <a:lnTo>
                    <a:pt x="2501" y="545"/>
                  </a:lnTo>
                  <a:lnTo>
                    <a:pt x="2501" y="545"/>
                  </a:lnTo>
                  <a:lnTo>
                    <a:pt x="2499" y="546"/>
                  </a:lnTo>
                  <a:lnTo>
                    <a:pt x="2499" y="548"/>
                  </a:lnTo>
                  <a:lnTo>
                    <a:pt x="2498" y="548"/>
                  </a:lnTo>
                  <a:lnTo>
                    <a:pt x="2496" y="550"/>
                  </a:lnTo>
                  <a:lnTo>
                    <a:pt x="2495" y="550"/>
                  </a:lnTo>
                  <a:lnTo>
                    <a:pt x="2493" y="550"/>
                  </a:lnTo>
                  <a:lnTo>
                    <a:pt x="2490" y="550"/>
                  </a:lnTo>
                  <a:lnTo>
                    <a:pt x="2486" y="550"/>
                  </a:lnTo>
                  <a:lnTo>
                    <a:pt x="2485" y="550"/>
                  </a:lnTo>
                  <a:lnTo>
                    <a:pt x="2483" y="550"/>
                  </a:lnTo>
                  <a:lnTo>
                    <a:pt x="2481" y="550"/>
                  </a:lnTo>
                  <a:lnTo>
                    <a:pt x="2480" y="550"/>
                  </a:lnTo>
                  <a:lnTo>
                    <a:pt x="2477" y="550"/>
                  </a:lnTo>
                  <a:lnTo>
                    <a:pt x="2475" y="550"/>
                  </a:lnTo>
                  <a:lnTo>
                    <a:pt x="2473" y="553"/>
                  </a:lnTo>
                  <a:lnTo>
                    <a:pt x="2473" y="558"/>
                  </a:lnTo>
                  <a:lnTo>
                    <a:pt x="2463" y="558"/>
                  </a:lnTo>
                  <a:lnTo>
                    <a:pt x="2463" y="558"/>
                  </a:lnTo>
                  <a:lnTo>
                    <a:pt x="2462" y="556"/>
                  </a:lnTo>
                  <a:lnTo>
                    <a:pt x="2460" y="556"/>
                  </a:lnTo>
                  <a:lnTo>
                    <a:pt x="2459" y="556"/>
                  </a:lnTo>
                  <a:lnTo>
                    <a:pt x="2457" y="555"/>
                  </a:lnTo>
                  <a:lnTo>
                    <a:pt x="2457" y="556"/>
                  </a:lnTo>
                  <a:lnTo>
                    <a:pt x="2457" y="558"/>
                  </a:lnTo>
                  <a:lnTo>
                    <a:pt x="2457" y="558"/>
                  </a:lnTo>
                  <a:lnTo>
                    <a:pt x="2454" y="559"/>
                  </a:lnTo>
                  <a:lnTo>
                    <a:pt x="2450" y="561"/>
                  </a:lnTo>
                  <a:lnTo>
                    <a:pt x="2449" y="561"/>
                  </a:lnTo>
                  <a:lnTo>
                    <a:pt x="2447" y="561"/>
                  </a:lnTo>
                  <a:lnTo>
                    <a:pt x="2445" y="563"/>
                  </a:lnTo>
                  <a:lnTo>
                    <a:pt x="2444" y="563"/>
                  </a:lnTo>
                  <a:lnTo>
                    <a:pt x="2442" y="561"/>
                  </a:lnTo>
                  <a:lnTo>
                    <a:pt x="2442" y="561"/>
                  </a:lnTo>
                  <a:lnTo>
                    <a:pt x="2441" y="559"/>
                  </a:lnTo>
                  <a:lnTo>
                    <a:pt x="2442" y="559"/>
                  </a:lnTo>
                  <a:lnTo>
                    <a:pt x="2444" y="559"/>
                  </a:lnTo>
                  <a:lnTo>
                    <a:pt x="2445" y="558"/>
                  </a:lnTo>
                  <a:lnTo>
                    <a:pt x="2447" y="556"/>
                  </a:lnTo>
                  <a:lnTo>
                    <a:pt x="2449" y="556"/>
                  </a:lnTo>
                  <a:lnTo>
                    <a:pt x="2450" y="555"/>
                  </a:lnTo>
                  <a:lnTo>
                    <a:pt x="2450" y="555"/>
                  </a:lnTo>
                  <a:lnTo>
                    <a:pt x="2450" y="553"/>
                  </a:lnTo>
                  <a:lnTo>
                    <a:pt x="2450" y="550"/>
                  </a:lnTo>
                  <a:lnTo>
                    <a:pt x="2450" y="546"/>
                  </a:lnTo>
                  <a:lnTo>
                    <a:pt x="2457" y="545"/>
                  </a:lnTo>
                  <a:lnTo>
                    <a:pt x="2459" y="545"/>
                  </a:lnTo>
                  <a:lnTo>
                    <a:pt x="2460" y="545"/>
                  </a:lnTo>
                  <a:lnTo>
                    <a:pt x="2460" y="543"/>
                  </a:lnTo>
                  <a:lnTo>
                    <a:pt x="2460" y="541"/>
                  </a:lnTo>
                  <a:lnTo>
                    <a:pt x="2462" y="541"/>
                  </a:lnTo>
                  <a:lnTo>
                    <a:pt x="2463" y="540"/>
                  </a:lnTo>
                  <a:lnTo>
                    <a:pt x="2465" y="540"/>
                  </a:lnTo>
                  <a:lnTo>
                    <a:pt x="2468" y="540"/>
                  </a:lnTo>
                  <a:lnTo>
                    <a:pt x="2472" y="540"/>
                  </a:lnTo>
                  <a:lnTo>
                    <a:pt x="2475" y="538"/>
                  </a:lnTo>
                  <a:lnTo>
                    <a:pt x="2478" y="538"/>
                  </a:lnTo>
                  <a:lnTo>
                    <a:pt x="2480" y="537"/>
                  </a:lnTo>
                  <a:lnTo>
                    <a:pt x="2480" y="537"/>
                  </a:lnTo>
                  <a:lnTo>
                    <a:pt x="2480" y="535"/>
                  </a:lnTo>
                  <a:lnTo>
                    <a:pt x="2480" y="533"/>
                  </a:lnTo>
                  <a:lnTo>
                    <a:pt x="2480" y="533"/>
                  </a:lnTo>
                  <a:lnTo>
                    <a:pt x="2478" y="532"/>
                  </a:lnTo>
                  <a:lnTo>
                    <a:pt x="2477" y="532"/>
                  </a:lnTo>
                  <a:lnTo>
                    <a:pt x="2477" y="532"/>
                  </a:lnTo>
                  <a:lnTo>
                    <a:pt x="2473" y="532"/>
                  </a:lnTo>
                  <a:lnTo>
                    <a:pt x="2470" y="532"/>
                  </a:lnTo>
                  <a:lnTo>
                    <a:pt x="2467" y="532"/>
                  </a:lnTo>
                  <a:lnTo>
                    <a:pt x="2463" y="530"/>
                  </a:lnTo>
                  <a:lnTo>
                    <a:pt x="2462" y="530"/>
                  </a:lnTo>
                  <a:lnTo>
                    <a:pt x="2459" y="528"/>
                  </a:lnTo>
                  <a:lnTo>
                    <a:pt x="2455" y="528"/>
                  </a:lnTo>
                  <a:lnTo>
                    <a:pt x="2454" y="530"/>
                  </a:lnTo>
                  <a:lnTo>
                    <a:pt x="2452" y="532"/>
                  </a:lnTo>
                  <a:lnTo>
                    <a:pt x="2450" y="532"/>
                  </a:lnTo>
                  <a:lnTo>
                    <a:pt x="2449" y="532"/>
                  </a:lnTo>
                  <a:lnTo>
                    <a:pt x="2447" y="532"/>
                  </a:lnTo>
                  <a:lnTo>
                    <a:pt x="2447" y="530"/>
                  </a:lnTo>
                  <a:lnTo>
                    <a:pt x="2445" y="528"/>
                  </a:lnTo>
                  <a:lnTo>
                    <a:pt x="2445" y="525"/>
                  </a:lnTo>
                  <a:lnTo>
                    <a:pt x="2445" y="522"/>
                  </a:lnTo>
                  <a:lnTo>
                    <a:pt x="2449" y="522"/>
                  </a:lnTo>
                  <a:lnTo>
                    <a:pt x="2452" y="522"/>
                  </a:lnTo>
                  <a:lnTo>
                    <a:pt x="2454" y="520"/>
                  </a:lnTo>
                  <a:lnTo>
                    <a:pt x="2454" y="519"/>
                  </a:lnTo>
                  <a:lnTo>
                    <a:pt x="2454" y="519"/>
                  </a:lnTo>
                  <a:lnTo>
                    <a:pt x="2457" y="515"/>
                  </a:lnTo>
                  <a:lnTo>
                    <a:pt x="2459" y="515"/>
                  </a:lnTo>
                  <a:lnTo>
                    <a:pt x="2459" y="517"/>
                  </a:lnTo>
                  <a:lnTo>
                    <a:pt x="2460" y="515"/>
                  </a:lnTo>
                  <a:lnTo>
                    <a:pt x="2460" y="515"/>
                  </a:lnTo>
                  <a:lnTo>
                    <a:pt x="2460" y="514"/>
                  </a:lnTo>
                  <a:lnTo>
                    <a:pt x="2460" y="512"/>
                  </a:lnTo>
                  <a:lnTo>
                    <a:pt x="2460" y="510"/>
                  </a:lnTo>
                  <a:lnTo>
                    <a:pt x="2459" y="509"/>
                  </a:lnTo>
                  <a:lnTo>
                    <a:pt x="2457" y="509"/>
                  </a:lnTo>
                  <a:lnTo>
                    <a:pt x="2454" y="509"/>
                  </a:lnTo>
                  <a:lnTo>
                    <a:pt x="2450" y="510"/>
                  </a:lnTo>
                  <a:lnTo>
                    <a:pt x="2449" y="510"/>
                  </a:lnTo>
                  <a:lnTo>
                    <a:pt x="2447" y="510"/>
                  </a:lnTo>
                  <a:lnTo>
                    <a:pt x="2445" y="509"/>
                  </a:lnTo>
                  <a:lnTo>
                    <a:pt x="2445" y="509"/>
                  </a:lnTo>
                  <a:lnTo>
                    <a:pt x="2445" y="505"/>
                  </a:lnTo>
                  <a:lnTo>
                    <a:pt x="2449" y="505"/>
                  </a:lnTo>
                  <a:lnTo>
                    <a:pt x="2450" y="505"/>
                  </a:lnTo>
                  <a:lnTo>
                    <a:pt x="2452" y="505"/>
                  </a:lnTo>
                  <a:lnTo>
                    <a:pt x="2452" y="504"/>
                  </a:lnTo>
                  <a:lnTo>
                    <a:pt x="2452" y="502"/>
                  </a:lnTo>
                  <a:lnTo>
                    <a:pt x="2454" y="502"/>
                  </a:lnTo>
                  <a:lnTo>
                    <a:pt x="2454" y="501"/>
                  </a:lnTo>
                  <a:lnTo>
                    <a:pt x="2455" y="499"/>
                  </a:lnTo>
                  <a:lnTo>
                    <a:pt x="2457" y="499"/>
                  </a:lnTo>
                  <a:lnTo>
                    <a:pt x="2459" y="499"/>
                  </a:lnTo>
                  <a:lnTo>
                    <a:pt x="2460" y="499"/>
                  </a:lnTo>
                  <a:lnTo>
                    <a:pt x="2462" y="499"/>
                  </a:lnTo>
                  <a:lnTo>
                    <a:pt x="2465" y="499"/>
                  </a:lnTo>
                  <a:lnTo>
                    <a:pt x="2465" y="499"/>
                  </a:lnTo>
                  <a:lnTo>
                    <a:pt x="2467" y="501"/>
                  </a:lnTo>
                  <a:lnTo>
                    <a:pt x="2468" y="501"/>
                  </a:lnTo>
                  <a:lnTo>
                    <a:pt x="2470" y="501"/>
                  </a:lnTo>
                  <a:lnTo>
                    <a:pt x="2473" y="501"/>
                  </a:lnTo>
                  <a:lnTo>
                    <a:pt x="2475" y="501"/>
                  </a:lnTo>
                  <a:lnTo>
                    <a:pt x="2477" y="502"/>
                  </a:lnTo>
                  <a:lnTo>
                    <a:pt x="2477" y="501"/>
                  </a:lnTo>
                  <a:lnTo>
                    <a:pt x="2478" y="501"/>
                  </a:lnTo>
                  <a:lnTo>
                    <a:pt x="2480" y="499"/>
                  </a:lnTo>
                  <a:lnTo>
                    <a:pt x="2480" y="497"/>
                  </a:lnTo>
                  <a:lnTo>
                    <a:pt x="2480" y="496"/>
                  </a:lnTo>
                  <a:lnTo>
                    <a:pt x="2478" y="494"/>
                  </a:lnTo>
                  <a:lnTo>
                    <a:pt x="2477" y="492"/>
                  </a:lnTo>
                  <a:lnTo>
                    <a:pt x="2478" y="486"/>
                  </a:lnTo>
                  <a:lnTo>
                    <a:pt x="2475" y="484"/>
                  </a:lnTo>
                  <a:lnTo>
                    <a:pt x="2473" y="483"/>
                  </a:lnTo>
                  <a:lnTo>
                    <a:pt x="2472" y="479"/>
                  </a:lnTo>
                  <a:lnTo>
                    <a:pt x="2472" y="478"/>
                  </a:lnTo>
                  <a:lnTo>
                    <a:pt x="2472" y="476"/>
                  </a:lnTo>
                  <a:lnTo>
                    <a:pt x="2472" y="474"/>
                  </a:lnTo>
                  <a:lnTo>
                    <a:pt x="2473" y="473"/>
                  </a:lnTo>
                  <a:lnTo>
                    <a:pt x="2472" y="471"/>
                  </a:lnTo>
                  <a:lnTo>
                    <a:pt x="2472" y="471"/>
                  </a:lnTo>
                  <a:lnTo>
                    <a:pt x="2470" y="469"/>
                  </a:lnTo>
                  <a:lnTo>
                    <a:pt x="2468" y="466"/>
                  </a:lnTo>
                  <a:lnTo>
                    <a:pt x="2468" y="466"/>
                  </a:lnTo>
                  <a:lnTo>
                    <a:pt x="2467" y="466"/>
                  </a:lnTo>
                  <a:lnTo>
                    <a:pt x="2465" y="465"/>
                  </a:lnTo>
                  <a:lnTo>
                    <a:pt x="2463" y="468"/>
                  </a:lnTo>
                  <a:lnTo>
                    <a:pt x="2449" y="468"/>
                  </a:lnTo>
                  <a:lnTo>
                    <a:pt x="2447" y="466"/>
                  </a:lnTo>
                  <a:lnTo>
                    <a:pt x="2445" y="465"/>
                  </a:lnTo>
                  <a:lnTo>
                    <a:pt x="2445" y="463"/>
                  </a:lnTo>
                  <a:lnTo>
                    <a:pt x="2445" y="461"/>
                  </a:lnTo>
                  <a:lnTo>
                    <a:pt x="2449" y="460"/>
                  </a:lnTo>
                  <a:lnTo>
                    <a:pt x="2450" y="460"/>
                  </a:lnTo>
                  <a:lnTo>
                    <a:pt x="2452" y="460"/>
                  </a:lnTo>
                  <a:lnTo>
                    <a:pt x="2452" y="460"/>
                  </a:lnTo>
                  <a:lnTo>
                    <a:pt x="2454" y="456"/>
                  </a:lnTo>
                  <a:lnTo>
                    <a:pt x="2452" y="453"/>
                  </a:lnTo>
                  <a:lnTo>
                    <a:pt x="2450" y="451"/>
                  </a:lnTo>
                  <a:lnTo>
                    <a:pt x="2450" y="450"/>
                  </a:lnTo>
                  <a:lnTo>
                    <a:pt x="2450" y="448"/>
                  </a:lnTo>
                  <a:lnTo>
                    <a:pt x="2450" y="447"/>
                  </a:lnTo>
                  <a:lnTo>
                    <a:pt x="2447" y="443"/>
                  </a:lnTo>
                  <a:lnTo>
                    <a:pt x="2447" y="445"/>
                  </a:lnTo>
                  <a:lnTo>
                    <a:pt x="2445" y="447"/>
                  </a:lnTo>
                  <a:lnTo>
                    <a:pt x="2445" y="448"/>
                  </a:lnTo>
                  <a:lnTo>
                    <a:pt x="2445" y="450"/>
                  </a:lnTo>
                  <a:lnTo>
                    <a:pt x="2439" y="450"/>
                  </a:lnTo>
                  <a:lnTo>
                    <a:pt x="2437" y="448"/>
                  </a:lnTo>
                  <a:lnTo>
                    <a:pt x="2437" y="448"/>
                  </a:lnTo>
                  <a:lnTo>
                    <a:pt x="2436" y="447"/>
                  </a:lnTo>
                  <a:lnTo>
                    <a:pt x="2437" y="445"/>
                  </a:lnTo>
                  <a:lnTo>
                    <a:pt x="2437" y="445"/>
                  </a:lnTo>
                  <a:lnTo>
                    <a:pt x="2434" y="443"/>
                  </a:lnTo>
                  <a:lnTo>
                    <a:pt x="2432" y="445"/>
                  </a:lnTo>
                  <a:lnTo>
                    <a:pt x="2431" y="445"/>
                  </a:lnTo>
                  <a:lnTo>
                    <a:pt x="2424" y="445"/>
                  </a:lnTo>
                  <a:lnTo>
                    <a:pt x="2424" y="443"/>
                  </a:lnTo>
                  <a:lnTo>
                    <a:pt x="2423" y="440"/>
                  </a:lnTo>
                  <a:lnTo>
                    <a:pt x="2424" y="438"/>
                  </a:lnTo>
                  <a:lnTo>
                    <a:pt x="2424" y="438"/>
                  </a:lnTo>
                  <a:lnTo>
                    <a:pt x="2426" y="437"/>
                  </a:lnTo>
                  <a:lnTo>
                    <a:pt x="2427" y="437"/>
                  </a:lnTo>
                  <a:lnTo>
                    <a:pt x="2429" y="437"/>
                  </a:lnTo>
                  <a:lnTo>
                    <a:pt x="2431" y="437"/>
                  </a:lnTo>
                  <a:lnTo>
                    <a:pt x="2432" y="435"/>
                  </a:lnTo>
                  <a:lnTo>
                    <a:pt x="2434" y="435"/>
                  </a:lnTo>
                  <a:lnTo>
                    <a:pt x="2434" y="433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2" y="430"/>
                  </a:lnTo>
                  <a:lnTo>
                    <a:pt x="2432" y="429"/>
                  </a:lnTo>
                  <a:lnTo>
                    <a:pt x="2434" y="427"/>
                  </a:lnTo>
                  <a:lnTo>
                    <a:pt x="2434" y="424"/>
                  </a:lnTo>
                  <a:lnTo>
                    <a:pt x="2434" y="422"/>
                  </a:lnTo>
                  <a:lnTo>
                    <a:pt x="2436" y="420"/>
                  </a:lnTo>
                  <a:lnTo>
                    <a:pt x="2432" y="419"/>
                  </a:lnTo>
                  <a:lnTo>
                    <a:pt x="2429" y="419"/>
                  </a:lnTo>
                  <a:lnTo>
                    <a:pt x="2427" y="417"/>
                  </a:lnTo>
                  <a:lnTo>
                    <a:pt x="2426" y="417"/>
                  </a:lnTo>
                  <a:lnTo>
                    <a:pt x="2424" y="415"/>
                  </a:lnTo>
                  <a:lnTo>
                    <a:pt x="2424" y="412"/>
                  </a:lnTo>
                  <a:lnTo>
                    <a:pt x="2424" y="411"/>
                  </a:lnTo>
                  <a:lnTo>
                    <a:pt x="2424" y="409"/>
                  </a:lnTo>
                  <a:lnTo>
                    <a:pt x="2424" y="407"/>
                  </a:lnTo>
                  <a:lnTo>
                    <a:pt x="2426" y="406"/>
                  </a:lnTo>
                  <a:lnTo>
                    <a:pt x="2429" y="406"/>
                  </a:lnTo>
                  <a:lnTo>
                    <a:pt x="2431" y="406"/>
                  </a:lnTo>
                  <a:lnTo>
                    <a:pt x="2432" y="407"/>
                  </a:lnTo>
                  <a:lnTo>
                    <a:pt x="2434" y="409"/>
                  </a:lnTo>
                  <a:lnTo>
                    <a:pt x="2436" y="409"/>
                  </a:lnTo>
                  <a:lnTo>
                    <a:pt x="2437" y="409"/>
                  </a:lnTo>
                  <a:lnTo>
                    <a:pt x="2441" y="409"/>
                  </a:lnTo>
                  <a:lnTo>
                    <a:pt x="2444" y="409"/>
                  </a:lnTo>
                  <a:lnTo>
                    <a:pt x="2444" y="407"/>
                  </a:lnTo>
                  <a:lnTo>
                    <a:pt x="2444" y="406"/>
                  </a:lnTo>
                  <a:lnTo>
                    <a:pt x="2444" y="402"/>
                  </a:lnTo>
                  <a:lnTo>
                    <a:pt x="2444" y="399"/>
                  </a:lnTo>
                  <a:lnTo>
                    <a:pt x="2444" y="397"/>
                  </a:lnTo>
                  <a:lnTo>
                    <a:pt x="2444" y="397"/>
                  </a:lnTo>
                  <a:lnTo>
                    <a:pt x="2444" y="396"/>
                  </a:lnTo>
                  <a:lnTo>
                    <a:pt x="2445" y="394"/>
                  </a:lnTo>
                  <a:lnTo>
                    <a:pt x="2447" y="393"/>
                  </a:lnTo>
                  <a:lnTo>
                    <a:pt x="2447" y="393"/>
                  </a:lnTo>
                  <a:lnTo>
                    <a:pt x="2447" y="391"/>
                  </a:lnTo>
                  <a:lnTo>
                    <a:pt x="2447" y="388"/>
                  </a:lnTo>
                  <a:lnTo>
                    <a:pt x="2447" y="384"/>
                  </a:lnTo>
                  <a:lnTo>
                    <a:pt x="2452" y="384"/>
                  </a:lnTo>
                  <a:lnTo>
                    <a:pt x="2455" y="384"/>
                  </a:lnTo>
                  <a:lnTo>
                    <a:pt x="2460" y="384"/>
                  </a:lnTo>
                  <a:lnTo>
                    <a:pt x="2462" y="384"/>
                  </a:lnTo>
                  <a:lnTo>
                    <a:pt x="2463" y="384"/>
                  </a:lnTo>
                  <a:lnTo>
                    <a:pt x="2468" y="384"/>
                  </a:lnTo>
                  <a:lnTo>
                    <a:pt x="2470" y="384"/>
                  </a:lnTo>
                  <a:close/>
                  <a:moveTo>
                    <a:pt x="4997" y="371"/>
                  </a:moveTo>
                  <a:lnTo>
                    <a:pt x="4999" y="371"/>
                  </a:lnTo>
                  <a:lnTo>
                    <a:pt x="5001" y="373"/>
                  </a:lnTo>
                  <a:lnTo>
                    <a:pt x="5002" y="373"/>
                  </a:lnTo>
                  <a:lnTo>
                    <a:pt x="5002" y="376"/>
                  </a:lnTo>
                  <a:lnTo>
                    <a:pt x="5002" y="378"/>
                  </a:lnTo>
                  <a:lnTo>
                    <a:pt x="5001" y="379"/>
                  </a:lnTo>
                  <a:lnTo>
                    <a:pt x="5001" y="381"/>
                  </a:lnTo>
                  <a:lnTo>
                    <a:pt x="4999" y="381"/>
                  </a:lnTo>
                  <a:lnTo>
                    <a:pt x="4997" y="381"/>
                  </a:lnTo>
                  <a:lnTo>
                    <a:pt x="4997" y="383"/>
                  </a:lnTo>
                  <a:lnTo>
                    <a:pt x="4996" y="383"/>
                  </a:lnTo>
                  <a:lnTo>
                    <a:pt x="4994" y="384"/>
                  </a:lnTo>
                  <a:lnTo>
                    <a:pt x="4991" y="384"/>
                  </a:lnTo>
                  <a:lnTo>
                    <a:pt x="4988" y="386"/>
                  </a:lnTo>
                  <a:lnTo>
                    <a:pt x="4984" y="386"/>
                  </a:lnTo>
                  <a:lnTo>
                    <a:pt x="4981" y="384"/>
                  </a:lnTo>
                  <a:lnTo>
                    <a:pt x="4981" y="379"/>
                  </a:lnTo>
                  <a:lnTo>
                    <a:pt x="4983" y="376"/>
                  </a:lnTo>
                  <a:lnTo>
                    <a:pt x="4984" y="375"/>
                  </a:lnTo>
                  <a:lnTo>
                    <a:pt x="4986" y="373"/>
                  </a:lnTo>
                  <a:lnTo>
                    <a:pt x="4989" y="373"/>
                  </a:lnTo>
                  <a:lnTo>
                    <a:pt x="4992" y="373"/>
                  </a:lnTo>
                  <a:lnTo>
                    <a:pt x="4996" y="373"/>
                  </a:lnTo>
                  <a:lnTo>
                    <a:pt x="4997" y="371"/>
                  </a:lnTo>
                  <a:close/>
                  <a:moveTo>
                    <a:pt x="13" y="343"/>
                  </a:moveTo>
                  <a:lnTo>
                    <a:pt x="25" y="343"/>
                  </a:lnTo>
                  <a:lnTo>
                    <a:pt x="29" y="353"/>
                  </a:lnTo>
                  <a:lnTo>
                    <a:pt x="23" y="357"/>
                  </a:lnTo>
                  <a:lnTo>
                    <a:pt x="10" y="357"/>
                  </a:lnTo>
                  <a:lnTo>
                    <a:pt x="7" y="347"/>
                  </a:lnTo>
                  <a:lnTo>
                    <a:pt x="13" y="343"/>
                  </a:lnTo>
                  <a:close/>
                  <a:moveTo>
                    <a:pt x="1324" y="294"/>
                  </a:moveTo>
                  <a:lnTo>
                    <a:pt x="1337" y="296"/>
                  </a:lnTo>
                  <a:lnTo>
                    <a:pt x="1337" y="301"/>
                  </a:lnTo>
                  <a:lnTo>
                    <a:pt x="1337" y="304"/>
                  </a:lnTo>
                  <a:lnTo>
                    <a:pt x="1339" y="307"/>
                  </a:lnTo>
                  <a:lnTo>
                    <a:pt x="1339" y="314"/>
                  </a:lnTo>
                  <a:lnTo>
                    <a:pt x="1332" y="317"/>
                  </a:lnTo>
                  <a:lnTo>
                    <a:pt x="1316" y="317"/>
                  </a:lnTo>
                  <a:lnTo>
                    <a:pt x="1311" y="301"/>
                  </a:lnTo>
                  <a:lnTo>
                    <a:pt x="1324" y="294"/>
                  </a:lnTo>
                  <a:close/>
                  <a:moveTo>
                    <a:pt x="1290" y="286"/>
                  </a:moveTo>
                  <a:lnTo>
                    <a:pt x="1291" y="291"/>
                  </a:lnTo>
                  <a:lnTo>
                    <a:pt x="1290" y="294"/>
                  </a:lnTo>
                  <a:lnTo>
                    <a:pt x="1288" y="296"/>
                  </a:lnTo>
                  <a:lnTo>
                    <a:pt x="1287" y="298"/>
                  </a:lnTo>
                  <a:lnTo>
                    <a:pt x="1283" y="301"/>
                  </a:lnTo>
                  <a:lnTo>
                    <a:pt x="1278" y="302"/>
                  </a:lnTo>
                  <a:lnTo>
                    <a:pt x="1275" y="304"/>
                  </a:lnTo>
                  <a:lnTo>
                    <a:pt x="1270" y="304"/>
                  </a:lnTo>
                  <a:lnTo>
                    <a:pt x="1269" y="304"/>
                  </a:lnTo>
                  <a:lnTo>
                    <a:pt x="1267" y="302"/>
                  </a:lnTo>
                  <a:lnTo>
                    <a:pt x="1265" y="301"/>
                  </a:lnTo>
                  <a:lnTo>
                    <a:pt x="1262" y="299"/>
                  </a:lnTo>
                  <a:lnTo>
                    <a:pt x="1267" y="298"/>
                  </a:lnTo>
                  <a:lnTo>
                    <a:pt x="1272" y="294"/>
                  </a:lnTo>
                  <a:lnTo>
                    <a:pt x="1277" y="291"/>
                  </a:lnTo>
                  <a:lnTo>
                    <a:pt x="1280" y="291"/>
                  </a:lnTo>
                  <a:lnTo>
                    <a:pt x="1283" y="291"/>
                  </a:lnTo>
                  <a:lnTo>
                    <a:pt x="1285" y="289"/>
                  </a:lnTo>
                  <a:lnTo>
                    <a:pt x="1287" y="288"/>
                  </a:lnTo>
                  <a:lnTo>
                    <a:pt x="1290" y="286"/>
                  </a:lnTo>
                  <a:close/>
                  <a:moveTo>
                    <a:pt x="5366" y="268"/>
                  </a:moveTo>
                  <a:lnTo>
                    <a:pt x="5369" y="268"/>
                  </a:lnTo>
                  <a:lnTo>
                    <a:pt x="5371" y="268"/>
                  </a:lnTo>
                  <a:lnTo>
                    <a:pt x="5372" y="268"/>
                  </a:lnTo>
                  <a:lnTo>
                    <a:pt x="5374" y="268"/>
                  </a:lnTo>
                  <a:lnTo>
                    <a:pt x="5375" y="270"/>
                  </a:lnTo>
                  <a:lnTo>
                    <a:pt x="5377" y="270"/>
                  </a:lnTo>
                  <a:lnTo>
                    <a:pt x="5380" y="270"/>
                  </a:lnTo>
                  <a:lnTo>
                    <a:pt x="5384" y="270"/>
                  </a:lnTo>
                  <a:lnTo>
                    <a:pt x="5387" y="271"/>
                  </a:lnTo>
                  <a:lnTo>
                    <a:pt x="5390" y="271"/>
                  </a:lnTo>
                  <a:lnTo>
                    <a:pt x="5393" y="273"/>
                  </a:lnTo>
                  <a:lnTo>
                    <a:pt x="5395" y="273"/>
                  </a:lnTo>
                  <a:lnTo>
                    <a:pt x="5397" y="275"/>
                  </a:lnTo>
                  <a:lnTo>
                    <a:pt x="5400" y="275"/>
                  </a:lnTo>
                  <a:lnTo>
                    <a:pt x="5400" y="281"/>
                  </a:lnTo>
                  <a:lnTo>
                    <a:pt x="5398" y="283"/>
                  </a:lnTo>
                  <a:lnTo>
                    <a:pt x="5395" y="283"/>
                  </a:lnTo>
                  <a:lnTo>
                    <a:pt x="5393" y="281"/>
                  </a:lnTo>
                  <a:lnTo>
                    <a:pt x="5392" y="281"/>
                  </a:lnTo>
                  <a:lnTo>
                    <a:pt x="5390" y="280"/>
                  </a:lnTo>
                  <a:lnTo>
                    <a:pt x="5389" y="280"/>
                  </a:lnTo>
                  <a:lnTo>
                    <a:pt x="5385" y="278"/>
                  </a:lnTo>
                  <a:lnTo>
                    <a:pt x="5382" y="278"/>
                  </a:lnTo>
                  <a:lnTo>
                    <a:pt x="5380" y="278"/>
                  </a:lnTo>
                  <a:lnTo>
                    <a:pt x="5380" y="280"/>
                  </a:lnTo>
                  <a:lnTo>
                    <a:pt x="5379" y="280"/>
                  </a:lnTo>
                  <a:lnTo>
                    <a:pt x="5374" y="280"/>
                  </a:lnTo>
                  <a:lnTo>
                    <a:pt x="5371" y="280"/>
                  </a:lnTo>
                  <a:lnTo>
                    <a:pt x="5367" y="278"/>
                  </a:lnTo>
                  <a:lnTo>
                    <a:pt x="5366" y="278"/>
                  </a:lnTo>
                  <a:lnTo>
                    <a:pt x="5366" y="276"/>
                  </a:lnTo>
                  <a:lnTo>
                    <a:pt x="5364" y="275"/>
                  </a:lnTo>
                  <a:lnTo>
                    <a:pt x="5362" y="275"/>
                  </a:lnTo>
                  <a:lnTo>
                    <a:pt x="5361" y="275"/>
                  </a:lnTo>
                  <a:lnTo>
                    <a:pt x="5359" y="275"/>
                  </a:lnTo>
                  <a:lnTo>
                    <a:pt x="5356" y="275"/>
                  </a:lnTo>
                  <a:lnTo>
                    <a:pt x="5354" y="275"/>
                  </a:lnTo>
                  <a:lnTo>
                    <a:pt x="5354" y="273"/>
                  </a:lnTo>
                  <a:lnTo>
                    <a:pt x="5354" y="271"/>
                  </a:lnTo>
                  <a:lnTo>
                    <a:pt x="5354" y="270"/>
                  </a:lnTo>
                  <a:lnTo>
                    <a:pt x="5359" y="268"/>
                  </a:lnTo>
                  <a:lnTo>
                    <a:pt x="5362" y="268"/>
                  </a:lnTo>
                  <a:lnTo>
                    <a:pt x="5366" y="268"/>
                  </a:lnTo>
                  <a:close/>
                  <a:moveTo>
                    <a:pt x="3123" y="222"/>
                  </a:moveTo>
                  <a:lnTo>
                    <a:pt x="3123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3123" y="222"/>
                  </a:moveTo>
                  <a:lnTo>
                    <a:pt x="3125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2198" y="201"/>
                  </a:moveTo>
                  <a:lnTo>
                    <a:pt x="2200" y="203"/>
                  </a:lnTo>
                  <a:lnTo>
                    <a:pt x="2203" y="204"/>
                  </a:lnTo>
                  <a:lnTo>
                    <a:pt x="2203" y="208"/>
                  </a:lnTo>
                  <a:lnTo>
                    <a:pt x="2203" y="219"/>
                  </a:lnTo>
                  <a:lnTo>
                    <a:pt x="2216" y="219"/>
                  </a:lnTo>
                  <a:lnTo>
                    <a:pt x="2220" y="219"/>
                  </a:lnTo>
                  <a:lnTo>
                    <a:pt x="2221" y="217"/>
                  </a:lnTo>
                  <a:lnTo>
                    <a:pt x="2224" y="216"/>
                  </a:lnTo>
                  <a:lnTo>
                    <a:pt x="2228" y="214"/>
                  </a:lnTo>
                  <a:lnTo>
                    <a:pt x="2231" y="212"/>
                  </a:lnTo>
                  <a:lnTo>
                    <a:pt x="2236" y="212"/>
                  </a:lnTo>
                  <a:lnTo>
                    <a:pt x="2242" y="211"/>
                  </a:lnTo>
                  <a:lnTo>
                    <a:pt x="2247" y="212"/>
                  </a:lnTo>
                  <a:lnTo>
                    <a:pt x="2251" y="212"/>
                  </a:lnTo>
                  <a:lnTo>
                    <a:pt x="2256" y="212"/>
                  </a:lnTo>
                  <a:lnTo>
                    <a:pt x="2257" y="214"/>
                  </a:lnTo>
                  <a:lnTo>
                    <a:pt x="2259" y="214"/>
                  </a:lnTo>
                  <a:lnTo>
                    <a:pt x="2262" y="214"/>
                  </a:lnTo>
                  <a:lnTo>
                    <a:pt x="2264" y="214"/>
                  </a:lnTo>
                  <a:lnTo>
                    <a:pt x="2264" y="212"/>
                  </a:lnTo>
                  <a:lnTo>
                    <a:pt x="2265" y="212"/>
                  </a:lnTo>
                  <a:lnTo>
                    <a:pt x="2267" y="211"/>
                  </a:lnTo>
                  <a:lnTo>
                    <a:pt x="2270" y="209"/>
                  </a:lnTo>
                  <a:lnTo>
                    <a:pt x="2274" y="209"/>
                  </a:lnTo>
                  <a:lnTo>
                    <a:pt x="2275" y="208"/>
                  </a:lnTo>
                  <a:lnTo>
                    <a:pt x="2277" y="206"/>
                  </a:lnTo>
                  <a:lnTo>
                    <a:pt x="2279" y="204"/>
                  </a:lnTo>
                  <a:lnTo>
                    <a:pt x="2282" y="203"/>
                  </a:lnTo>
                  <a:lnTo>
                    <a:pt x="2285" y="203"/>
                  </a:lnTo>
                  <a:lnTo>
                    <a:pt x="2301" y="203"/>
                  </a:lnTo>
                  <a:lnTo>
                    <a:pt x="2301" y="204"/>
                  </a:lnTo>
                  <a:lnTo>
                    <a:pt x="2303" y="208"/>
                  </a:lnTo>
                  <a:lnTo>
                    <a:pt x="2303" y="211"/>
                  </a:lnTo>
                  <a:lnTo>
                    <a:pt x="2301" y="212"/>
                  </a:lnTo>
                  <a:lnTo>
                    <a:pt x="2300" y="214"/>
                  </a:lnTo>
                  <a:lnTo>
                    <a:pt x="2300" y="216"/>
                  </a:lnTo>
                  <a:lnTo>
                    <a:pt x="2300" y="219"/>
                  </a:lnTo>
                  <a:lnTo>
                    <a:pt x="2300" y="222"/>
                  </a:lnTo>
                  <a:lnTo>
                    <a:pt x="2303" y="222"/>
                  </a:lnTo>
                  <a:lnTo>
                    <a:pt x="2306" y="222"/>
                  </a:lnTo>
                  <a:lnTo>
                    <a:pt x="2313" y="226"/>
                  </a:lnTo>
                  <a:lnTo>
                    <a:pt x="2313" y="227"/>
                  </a:lnTo>
                  <a:lnTo>
                    <a:pt x="2315" y="229"/>
                  </a:lnTo>
                  <a:lnTo>
                    <a:pt x="2315" y="230"/>
                  </a:lnTo>
                  <a:lnTo>
                    <a:pt x="2315" y="232"/>
                  </a:lnTo>
                  <a:lnTo>
                    <a:pt x="2315" y="245"/>
                  </a:lnTo>
                  <a:lnTo>
                    <a:pt x="2310" y="245"/>
                  </a:lnTo>
                  <a:lnTo>
                    <a:pt x="2303" y="244"/>
                  </a:lnTo>
                  <a:lnTo>
                    <a:pt x="2298" y="244"/>
                  </a:lnTo>
                  <a:lnTo>
                    <a:pt x="2292" y="245"/>
                  </a:lnTo>
                  <a:lnTo>
                    <a:pt x="2285" y="247"/>
                  </a:lnTo>
                  <a:lnTo>
                    <a:pt x="2279" y="250"/>
                  </a:lnTo>
                  <a:lnTo>
                    <a:pt x="2277" y="250"/>
                  </a:lnTo>
                  <a:lnTo>
                    <a:pt x="2277" y="252"/>
                  </a:lnTo>
                  <a:lnTo>
                    <a:pt x="2275" y="255"/>
                  </a:lnTo>
                  <a:lnTo>
                    <a:pt x="2274" y="255"/>
                  </a:lnTo>
                  <a:lnTo>
                    <a:pt x="2270" y="255"/>
                  </a:lnTo>
                  <a:lnTo>
                    <a:pt x="2269" y="255"/>
                  </a:lnTo>
                  <a:lnTo>
                    <a:pt x="2267" y="255"/>
                  </a:lnTo>
                  <a:lnTo>
                    <a:pt x="2264" y="257"/>
                  </a:lnTo>
                  <a:lnTo>
                    <a:pt x="2262" y="258"/>
                  </a:lnTo>
                  <a:lnTo>
                    <a:pt x="2261" y="260"/>
                  </a:lnTo>
                  <a:lnTo>
                    <a:pt x="2259" y="262"/>
                  </a:lnTo>
                  <a:lnTo>
                    <a:pt x="2257" y="265"/>
                  </a:lnTo>
                  <a:lnTo>
                    <a:pt x="2257" y="266"/>
                  </a:lnTo>
                  <a:lnTo>
                    <a:pt x="2256" y="268"/>
                  </a:lnTo>
                  <a:lnTo>
                    <a:pt x="2254" y="270"/>
                  </a:lnTo>
                  <a:lnTo>
                    <a:pt x="2252" y="271"/>
                  </a:lnTo>
                  <a:lnTo>
                    <a:pt x="2249" y="273"/>
                  </a:lnTo>
                  <a:lnTo>
                    <a:pt x="2244" y="273"/>
                  </a:lnTo>
                  <a:lnTo>
                    <a:pt x="2239" y="273"/>
                  </a:lnTo>
                  <a:lnTo>
                    <a:pt x="2236" y="273"/>
                  </a:lnTo>
                  <a:lnTo>
                    <a:pt x="2233" y="273"/>
                  </a:lnTo>
                  <a:lnTo>
                    <a:pt x="2231" y="273"/>
                  </a:lnTo>
                  <a:lnTo>
                    <a:pt x="2228" y="271"/>
                  </a:lnTo>
                  <a:lnTo>
                    <a:pt x="2224" y="270"/>
                  </a:lnTo>
                  <a:lnTo>
                    <a:pt x="2223" y="268"/>
                  </a:lnTo>
                  <a:lnTo>
                    <a:pt x="2221" y="266"/>
                  </a:lnTo>
                  <a:lnTo>
                    <a:pt x="2221" y="265"/>
                  </a:lnTo>
                  <a:lnTo>
                    <a:pt x="2220" y="263"/>
                  </a:lnTo>
                  <a:lnTo>
                    <a:pt x="2216" y="263"/>
                  </a:lnTo>
                  <a:lnTo>
                    <a:pt x="2213" y="263"/>
                  </a:lnTo>
                  <a:lnTo>
                    <a:pt x="2206" y="263"/>
                  </a:lnTo>
                  <a:lnTo>
                    <a:pt x="2203" y="263"/>
                  </a:lnTo>
                  <a:lnTo>
                    <a:pt x="2198" y="263"/>
                  </a:lnTo>
                  <a:lnTo>
                    <a:pt x="2193" y="263"/>
                  </a:lnTo>
                  <a:lnTo>
                    <a:pt x="2192" y="263"/>
                  </a:lnTo>
                  <a:lnTo>
                    <a:pt x="2190" y="265"/>
                  </a:lnTo>
                  <a:lnTo>
                    <a:pt x="2188" y="265"/>
                  </a:lnTo>
                  <a:lnTo>
                    <a:pt x="2182" y="265"/>
                  </a:lnTo>
                  <a:lnTo>
                    <a:pt x="2179" y="258"/>
                  </a:lnTo>
                  <a:lnTo>
                    <a:pt x="2179" y="247"/>
                  </a:lnTo>
                  <a:lnTo>
                    <a:pt x="2177" y="245"/>
                  </a:lnTo>
                  <a:lnTo>
                    <a:pt x="2177" y="245"/>
                  </a:lnTo>
                  <a:lnTo>
                    <a:pt x="2164" y="245"/>
                  </a:lnTo>
                  <a:lnTo>
                    <a:pt x="2161" y="245"/>
                  </a:lnTo>
                  <a:lnTo>
                    <a:pt x="2157" y="247"/>
                  </a:lnTo>
                  <a:lnTo>
                    <a:pt x="2156" y="237"/>
                  </a:lnTo>
                  <a:lnTo>
                    <a:pt x="2159" y="235"/>
                  </a:lnTo>
                  <a:lnTo>
                    <a:pt x="2162" y="235"/>
                  </a:lnTo>
                  <a:lnTo>
                    <a:pt x="2169" y="235"/>
                  </a:lnTo>
                  <a:lnTo>
                    <a:pt x="2175" y="235"/>
                  </a:lnTo>
                  <a:lnTo>
                    <a:pt x="2182" y="235"/>
                  </a:lnTo>
                  <a:lnTo>
                    <a:pt x="2185" y="235"/>
                  </a:lnTo>
                  <a:lnTo>
                    <a:pt x="2188" y="237"/>
                  </a:lnTo>
                  <a:lnTo>
                    <a:pt x="2188" y="235"/>
                  </a:lnTo>
                  <a:lnTo>
                    <a:pt x="2188" y="232"/>
                  </a:lnTo>
                  <a:lnTo>
                    <a:pt x="2188" y="230"/>
                  </a:lnTo>
                  <a:lnTo>
                    <a:pt x="2188" y="229"/>
                  </a:lnTo>
                  <a:lnTo>
                    <a:pt x="2185" y="227"/>
                  </a:lnTo>
                  <a:lnTo>
                    <a:pt x="2184" y="227"/>
                  </a:lnTo>
                  <a:lnTo>
                    <a:pt x="2182" y="226"/>
                  </a:lnTo>
                  <a:lnTo>
                    <a:pt x="2180" y="224"/>
                  </a:lnTo>
                  <a:lnTo>
                    <a:pt x="2179" y="222"/>
                  </a:lnTo>
                  <a:lnTo>
                    <a:pt x="2177" y="221"/>
                  </a:lnTo>
                  <a:lnTo>
                    <a:pt x="2174" y="221"/>
                  </a:lnTo>
                  <a:lnTo>
                    <a:pt x="2170" y="221"/>
                  </a:lnTo>
                  <a:lnTo>
                    <a:pt x="2169" y="222"/>
                  </a:lnTo>
                  <a:lnTo>
                    <a:pt x="2166" y="224"/>
                  </a:lnTo>
                  <a:lnTo>
                    <a:pt x="2164" y="224"/>
                  </a:lnTo>
                  <a:lnTo>
                    <a:pt x="2161" y="224"/>
                  </a:lnTo>
                  <a:lnTo>
                    <a:pt x="2157" y="224"/>
                  </a:lnTo>
                  <a:lnTo>
                    <a:pt x="2157" y="221"/>
                  </a:lnTo>
                  <a:lnTo>
                    <a:pt x="2157" y="219"/>
                  </a:lnTo>
                  <a:lnTo>
                    <a:pt x="2156" y="216"/>
                  </a:lnTo>
                  <a:lnTo>
                    <a:pt x="2157" y="214"/>
                  </a:lnTo>
                  <a:lnTo>
                    <a:pt x="2159" y="212"/>
                  </a:lnTo>
                  <a:lnTo>
                    <a:pt x="2161" y="209"/>
                  </a:lnTo>
                  <a:lnTo>
                    <a:pt x="2164" y="208"/>
                  </a:lnTo>
                  <a:lnTo>
                    <a:pt x="2167" y="208"/>
                  </a:lnTo>
                  <a:lnTo>
                    <a:pt x="2170" y="206"/>
                  </a:lnTo>
                  <a:lnTo>
                    <a:pt x="2174" y="208"/>
                  </a:lnTo>
                  <a:lnTo>
                    <a:pt x="2179" y="206"/>
                  </a:lnTo>
                  <a:lnTo>
                    <a:pt x="2184" y="206"/>
                  </a:lnTo>
                  <a:lnTo>
                    <a:pt x="2187" y="206"/>
                  </a:lnTo>
                  <a:lnTo>
                    <a:pt x="2190" y="208"/>
                  </a:lnTo>
                  <a:lnTo>
                    <a:pt x="2193" y="209"/>
                  </a:lnTo>
                  <a:lnTo>
                    <a:pt x="2193" y="203"/>
                  </a:lnTo>
                  <a:lnTo>
                    <a:pt x="2198" y="201"/>
                  </a:lnTo>
                  <a:close/>
                  <a:moveTo>
                    <a:pt x="1390" y="154"/>
                  </a:moveTo>
                  <a:lnTo>
                    <a:pt x="1396" y="167"/>
                  </a:lnTo>
                  <a:lnTo>
                    <a:pt x="1390" y="176"/>
                  </a:lnTo>
                  <a:lnTo>
                    <a:pt x="1375" y="180"/>
                  </a:lnTo>
                  <a:lnTo>
                    <a:pt x="1362" y="178"/>
                  </a:lnTo>
                  <a:lnTo>
                    <a:pt x="1355" y="168"/>
                  </a:lnTo>
                  <a:lnTo>
                    <a:pt x="1355" y="168"/>
                  </a:lnTo>
                  <a:lnTo>
                    <a:pt x="1357" y="165"/>
                  </a:lnTo>
                  <a:lnTo>
                    <a:pt x="1359" y="163"/>
                  </a:lnTo>
                  <a:lnTo>
                    <a:pt x="1360" y="160"/>
                  </a:lnTo>
                  <a:lnTo>
                    <a:pt x="1364" y="157"/>
                  </a:lnTo>
                  <a:lnTo>
                    <a:pt x="1365" y="155"/>
                  </a:lnTo>
                  <a:lnTo>
                    <a:pt x="1367" y="155"/>
                  </a:lnTo>
                  <a:lnTo>
                    <a:pt x="1370" y="155"/>
                  </a:lnTo>
                  <a:lnTo>
                    <a:pt x="1373" y="155"/>
                  </a:lnTo>
                  <a:lnTo>
                    <a:pt x="1378" y="155"/>
                  </a:lnTo>
                  <a:lnTo>
                    <a:pt x="1382" y="155"/>
                  </a:lnTo>
                  <a:lnTo>
                    <a:pt x="1386" y="154"/>
                  </a:lnTo>
                  <a:lnTo>
                    <a:pt x="1390" y="154"/>
                  </a:lnTo>
                  <a:lnTo>
                    <a:pt x="1390" y="154"/>
                  </a:lnTo>
                  <a:close/>
                  <a:moveTo>
                    <a:pt x="930" y="136"/>
                  </a:moveTo>
                  <a:lnTo>
                    <a:pt x="930" y="145"/>
                  </a:lnTo>
                  <a:lnTo>
                    <a:pt x="917" y="149"/>
                  </a:lnTo>
                  <a:lnTo>
                    <a:pt x="904" y="154"/>
                  </a:lnTo>
                  <a:lnTo>
                    <a:pt x="889" y="150"/>
                  </a:lnTo>
                  <a:lnTo>
                    <a:pt x="908" y="140"/>
                  </a:lnTo>
                  <a:lnTo>
                    <a:pt x="930" y="136"/>
                  </a:lnTo>
                  <a:close/>
                  <a:moveTo>
                    <a:pt x="3251" y="121"/>
                  </a:moveTo>
                  <a:lnTo>
                    <a:pt x="3270" y="121"/>
                  </a:lnTo>
                  <a:lnTo>
                    <a:pt x="3270" y="122"/>
                  </a:lnTo>
                  <a:lnTo>
                    <a:pt x="3270" y="124"/>
                  </a:lnTo>
                  <a:lnTo>
                    <a:pt x="3270" y="126"/>
                  </a:lnTo>
                  <a:lnTo>
                    <a:pt x="3272" y="127"/>
                  </a:lnTo>
                  <a:lnTo>
                    <a:pt x="3274" y="127"/>
                  </a:lnTo>
                  <a:lnTo>
                    <a:pt x="3275" y="127"/>
                  </a:lnTo>
                  <a:lnTo>
                    <a:pt x="3279" y="127"/>
                  </a:lnTo>
                  <a:lnTo>
                    <a:pt x="3279" y="131"/>
                  </a:lnTo>
                  <a:lnTo>
                    <a:pt x="3279" y="131"/>
                  </a:lnTo>
                  <a:lnTo>
                    <a:pt x="3275" y="134"/>
                  </a:lnTo>
                  <a:lnTo>
                    <a:pt x="3274" y="136"/>
                  </a:lnTo>
                  <a:lnTo>
                    <a:pt x="3272" y="136"/>
                  </a:lnTo>
                  <a:lnTo>
                    <a:pt x="3270" y="136"/>
                  </a:lnTo>
                  <a:lnTo>
                    <a:pt x="3269" y="137"/>
                  </a:lnTo>
                  <a:lnTo>
                    <a:pt x="3267" y="137"/>
                  </a:lnTo>
                  <a:lnTo>
                    <a:pt x="3267" y="137"/>
                  </a:lnTo>
                  <a:lnTo>
                    <a:pt x="3266" y="139"/>
                  </a:lnTo>
                  <a:lnTo>
                    <a:pt x="3266" y="140"/>
                  </a:lnTo>
                  <a:lnTo>
                    <a:pt x="3264" y="142"/>
                  </a:lnTo>
                  <a:lnTo>
                    <a:pt x="3262" y="142"/>
                  </a:lnTo>
                  <a:lnTo>
                    <a:pt x="3261" y="142"/>
                  </a:lnTo>
                  <a:lnTo>
                    <a:pt x="3251" y="142"/>
                  </a:lnTo>
                  <a:lnTo>
                    <a:pt x="3251" y="127"/>
                  </a:lnTo>
                  <a:lnTo>
                    <a:pt x="3251" y="126"/>
                  </a:lnTo>
                  <a:lnTo>
                    <a:pt x="3249" y="124"/>
                  </a:lnTo>
                  <a:lnTo>
                    <a:pt x="3251" y="122"/>
                  </a:lnTo>
                  <a:lnTo>
                    <a:pt x="3251" y="121"/>
                  </a:lnTo>
                  <a:close/>
                  <a:moveTo>
                    <a:pt x="2912" y="86"/>
                  </a:moveTo>
                  <a:lnTo>
                    <a:pt x="2910" y="86"/>
                  </a:lnTo>
                  <a:lnTo>
                    <a:pt x="2909" y="86"/>
                  </a:lnTo>
                  <a:lnTo>
                    <a:pt x="2902" y="86"/>
                  </a:lnTo>
                  <a:lnTo>
                    <a:pt x="2902" y="86"/>
                  </a:lnTo>
                  <a:lnTo>
                    <a:pt x="2904" y="88"/>
                  </a:lnTo>
                  <a:lnTo>
                    <a:pt x="2902" y="90"/>
                  </a:lnTo>
                  <a:lnTo>
                    <a:pt x="2902" y="91"/>
                  </a:lnTo>
                  <a:lnTo>
                    <a:pt x="2902" y="96"/>
                  </a:lnTo>
                  <a:lnTo>
                    <a:pt x="2902" y="100"/>
                  </a:lnTo>
                  <a:lnTo>
                    <a:pt x="2914" y="100"/>
                  </a:lnTo>
                  <a:lnTo>
                    <a:pt x="2914" y="86"/>
                  </a:lnTo>
                  <a:lnTo>
                    <a:pt x="2912" y="86"/>
                  </a:lnTo>
                  <a:close/>
                  <a:moveTo>
                    <a:pt x="5240" y="62"/>
                  </a:moveTo>
                  <a:lnTo>
                    <a:pt x="5241" y="62"/>
                  </a:lnTo>
                  <a:lnTo>
                    <a:pt x="5243" y="62"/>
                  </a:lnTo>
                  <a:lnTo>
                    <a:pt x="5244" y="62"/>
                  </a:lnTo>
                  <a:lnTo>
                    <a:pt x="5246" y="64"/>
                  </a:lnTo>
                  <a:lnTo>
                    <a:pt x="5246" y="64"/>
                  </a:lnTo>
                  <a:lnTo>
                    <a:pt x="5248" y="65"/>
                  </a:lnTo>
                  <a:lnTo>
                    <a:pt x="5249" y="67"/>
                  </a:lnTo>
                  <a:lnTo>
                    <a:pt x="5251" y="67"/>
                  </a:lnTo>
                  <a:lnTo>
                    <a:pt x="5253" y="67"/>
                  </a:lnTo>
                  <a:lnTo>
                    <a:pt x="5254" y="67"/>
                  </a:lnTo>
                  <a:lnTo>
                    <a:pt x="5256" y="67"/>
                  </a:lnTo>
                  <a:lnTo>
                    <a:pt x="5258" y="67"/>
                  </a:lnTo>
                  <a:lnTo>
                    <a:pt x="5261" y="67"/>
                  </a:lnTo>
                  <a:lnTo>
                    <a:pt x="5264" y="67"/>
                  </a:lnTo>
                  <a:lnTo>
                    <a:pt x="5267" y="68"/>
                  </a:lnTo>
                  <a:lnTo>
                    <a:pt x="5269" y="70"/>
                  </a:lnTo>
                  <a:lnTo>
                    <a:pt x="5271" y="70"/>
                  </a:lnTo>
                  <a:lnTo>
                    <a:pt x="5271" y="72"/>
                  </a:lnTo>
                  <a:lnTo>
                    <a:pt x="5272" y="73"/>
                  </a:lnTo>
                  <a:lnTo>
                    <a:pt x="5272" y="78"/>
                  </a:lnTo>
                  <a:lnTo>
                    <a:pt x="5271" y="80"/>
                  </a:lnTo>
                  <a:lnTo>
                    <a:pt x="5269" y="80"/>
                  </a:lnTo>
                  <a:lnTo>
                    <a:pt x="5264" y="80"/>
                  </a:lnTo>
                  <a:lnTo>
                    <a:pt x="5263" y="78"/>
                  </a:lnTo>
                  <a:lnTo>
                    <a:pt x="5261" y="78"/>
                  </a:lnTo>
                  <a:lnTo>
                    <a:pt x="5254" y="78"/>
                  </a:lnTo>
                  <a:lnTo>
                    <a:pt x="5251" y="78"/>
                  </a:lnTo>
                  <a:lnTo>
                    <a:pt x="5248" y="78"/>
                  </a:lnTo>
                  <a:lnTo>
                    <a:pt x="5246" y="80"/>
                  </a:lnTo>
                  <a:lnTo>
                    <a:pt x="5244" y="80"/>
                  </a:lnTo>
                  <a:lnTo>
                    <a:pt x="5241" y="82"/>
                  </a:lnTo>
                  <a:lnTo>
                    <a:pt x="5240" y="83"/>
                  </a:lnTo>
                  <a:lnTo>
                    <a:pt x="5235" y="83"/>
                  </a:lnTo>
                  <a:lnTo>
                    <a:pt x="5231" y="83"/>
                  </a:lnTo>
                  <a:lnTo>
                    <a:pt x="5228" y="83"/>
                  </a:lnTo>
                  <a:lnTo>
                    <a:pt x="5223" y="83"/>
                  </a:lnTo>
                  <a:lnTo>
                    <a:pt x="5218" y="83"/>
                  </a:lnTo>
                  <a:lnTo>
                    <a:pt x="5218" y="83"/>
                  </a:lnTo>
                  <a:lnTo>
                    <a:pt x="5217" y="83"/>
                  </a:lnTo>
                  <a:lnTo>
                    <a:pt x="5215" y="82"/>
                  </a:lnTo>
                  <a:lnTo>
                    <a:pt x="5215" y="80"/>
                  </a:lnTo>
                  <a:lnTo>
                    <a:pt x="5213" y="78"/>
                  </a:lnTo>
                  <a:lnTo>
                    <a:pt x="5213" y="75"/>
                  </a:lnTo>
                  <a:lnTo>
                    <a:pt x="5213" y="73"/>
                  </a:lnTo>
                  <a:lnTo>
                    <a:pt x="5215" y="70"/>
                  </a:lnTo>
                  <a:lnTo>
                    <a:pt x="5217" y="68"/>
                  </a:lnTo>
                  <a:lnTo>
                    <a:pt x="5218" y="68"/>
                  </a:lnTo>
                  <a:lnTo>
                    <a:pt x="5220" y="67"/>
                  </a:lnTo>
                  <a:lnTo>
                    <a:pt x="5223" y="67"/>
                  </a:lnTo>
                  <a:lnTo>
                    <a:pt x="5226" y="67"/>
                  </a:lnTo>
                  <a:lnTo>
                    <a:pt x="5228" y="68"/>
                  </a:lnTo>
                  <a:lnTo>
                    <a:pt x="5230" y="67"/>
                  </a:lnTo>
                  <a:lnTo>
                    <a:pt x="5231" y="68"/>
                  </a:lnTo>
                  <a:lnTo>
                    <a:pt x="5233" y="67"/>
                  </a:lnTo>
                  <a:lnTo>
                    <a:pt x="5233" y="67"/>
                  </a:lnTo>
                  <a:lnTo>
                    <a:pt x="5233" y="65"/>
                  </a:lnTo>
                  <a:lnTo>
                    <a:pt x="5235" y="65"/>
                  </a:lnTo>
                  <a:lnTo>
                    <a:pt x="5236" y="64"/>
                  </a:lnTo>
                  <a:lnTo>
                    <a:pt x="5238" y="62"/>
                  </a:lnTo>
                  <a:lnTo>
                    <a:pt x="5240" y="62"/>
                  </a:lnTo>
                  <a:close/>
                  <a:moveTo>
                    <a:pt x="786" y="13"/>
                  </a:moveTo>
                  <a:lnTo>
                    <a:pt x="800" y="13"/>
                  </a:lnTo>
                  <a:lnTo>
                    <a:pt x="807" y="16"/>
                  </a:lnTo>
                  <a:lnTo>
                    <a:pt x="809" y="26"/>
                  </a:lnTo>
                  <a:lnTo>
                    <a:pt x="807" y="32"/>
                  </a:lnTo>
                  <a:lnTo>
                    <a:pt x="815" y="34"/>
                  </a:lnTo>
                  <a:lnTo>
                    <a:pt x="817" y="26"/>
                  </a:lnTo>
                  <a:lnTo>
                    <a:pt x="830" y="24"/>
                  </a:lnTo>
                  <a:lnTo>
                    <a:pt x="841" y="28"/>
                  </a:lnTo>
                  <a:lnTo>
                    <a:pt x="851" y="29"/>
                  </a:lnTo>
                  <a:lnTo>
                    <a:pt x="848" y="37"/>
                  </a:lnTo>
                  <a:lnTo>
                    <a:pt x="845" y="46"/>
                  </a:lnTo>
                  <a:lnTo>
                    <a:pt x="856" y="44"/>
                  </a:lnTo>
                  <a:lnTo>
                    <a:pt x="856" y="37"/>
                  </a:lnTo>
                  <a:lnTo>
                    <a:pt x="871" y="37"/>
                  </a:lnTo>
                  <a:lnTo>
                    <a:pt x="866" y="29"/>
                  </a:lnTo>
                  <a:lnTo>
                    <a:pt x="863" y="21"/>
                  </a:lnTo>
                  <a:lnTo>
                    <a:pt x="874" y="23"/>
                  </a:lnTo>
                  <a:lnTo>
                    <a:pt x="886" y="34"/>
                  </a:lnTo>
                  <a:lnTo>
                    <a:pt x="890" y="42"/>
                  </a:lnTo>
                  <a:lnTo>
                    <a:pt x="892" y="52"/>
                  </a:lnTo>
                  <a:lnTo>
                    <a:pt x="897" y="57"/>
                  </a:lnTo>
                  <a:lnTo>
                    <a:pt x="904" y="59"/>
                  </a:lnTo>
                  <a:lnTo>
                    <a:pt x="908" y="52"/>
                  </a:lnTo>
                  <a:lnTo>
                    <a:pt x="902" y="41"/>
                  </a:lnTo>
                  <a:lnTo>
                    <a:pt x="899" y="31"/>
                  </a:lnTo>
                  <a:lnTo>
                    <a:pt x="899" y="18"/>
                  </a:lnTo>
                  <a:lnTo>
                    <a:pt x="913" y="18"/>
                  </a:lnTo>
                  <a:lnTo>
                    <a:pt x="931" y="24"/>
                  </a:lnTo>
                  <a:lnTo>
                    <a:pt x="940" y="36"/>
                  </a:lnTo>
                  <a:lnTo>
                    <a:pt x="943" y="54"/>
                  </a:lnTo>
                  <a:lnTo>
                    <a:pt x="954" y="64"/>
                  </a:lnTo>
                  <a:lnTo>
                    <a:pt x="953" y="77"/>
                  </a:lnTo>
                  <a:lnTo>
                    <a:pt x="966" y="90"/>
                  </a:lnTo>
                  <a:lnTo>
                    <a:pt x="992" y="98"/>
                  </a:lnTo>
                  <a:lnTo>
                    <a:pt x="1003" y="106"/>
                  </a:lnTo>
                  <a:lnTo>
                    <a:pt x="1000" y="113"/>
                  </a:lnTo>
                  <a:lnTo>
                    <a:pt x="987" y="116"/>
                  </a:lnTo>
                  <a:lnTo>
                    <a:pt x="979" y="116"/>
                  </a:lnTo>
                  <a:lnTo>
                    <a:pt x="990" y="126"/>
                  </a:lnTo>
                  <a:lnTo>
                    <a:pt x="984" y="136"/>
                  </a:lnTo>
                  <a:lnTo>
                    <a:pt x="971" y="137"/>
                  </a:lnTo>
                  <a:lnTo>
                    <a:pt x="956" y="136"/>
                  </a:lnTo>
                  <a:lnTo>
                    <a:pt x="935" y="126"/>
                  </a:lnTo>
                  <a:lnTo>
                    <a:pt x="925" y="127"/>
                  </a:lnTo>
                  <a:lnTo>
                    <a:pt x="918" y="121"/>
                  </a:lnTo>
                  <a:lnTo>
                    <a:pt x="912" y="126"/>
                  </a:lnTo>
                  <a:lnTo>
                    <a:pt x="897" y="134"/>
                  </a:lnTo>
                  <a:lnTo>
                    <a:pt x="882" y="137"/>
                  </a:lnTo>
                  <a:lnTo>
                    <a:pt x="869" y="145"/>
                  </a:lnTo>
                  <a:lnTo>
                    <a:pt x="850" y="145"/>
                  </a:lnTo>
                  <a:lnTo>
                    <a:pt x="828" y="145"/>
                  </a:lnTo>
                  <a:lnTo>
                    <a:pt x="817" y="139"/>
                  </a:lnTo>
                  <a:lnTo>
                    <a:pt x="809" y="124"/>
                  </a:lnTo>
                  <a:lnTo>
                    <a:pt x="792" y="124"/>
                  </a:lnTo>
                  <a:lnTo>
                    <a:pt x="773" y="124"/>
                  </a:lnTo>
                  <a:lnTo>
                    <a:pt x="761" y="108"/>
                  </a:lnTo>
                  <a:lnTo>
                    <a:pt x="779" y="100"/>
                  </a:lnTo>
                  <a:lnTo>
                    <a:pt x="805" y="100"/>
                  </a:lnTo>
                  <a:lnTo>
                    <a:pt x="832" y="101"/>
                  </a:lnTo>
                  <a:lnTo>
                    <a:pt x="833" y="100"/>
                  </a:lnTo>
                  <a:lnTo>
                    <a:pt x="833" y="100"/>
                  </a:lnTo>
                  <a:lnTo>
                    <a:pt x="835" y="96"/>
                  </a:lnTo>
                  <a:lnTo>
                    <a:pt x="835" y="95"/>
                  </a:lnTo>
                  <a:lnTo>
                    <a:pt x="835" y="93"/>
                  </a:lnTo>
                  <a:lnTo>
                    <a:pt x="833" y="93"/>
                  </a:lnTo>
                  <a:lnTo>
                    <a:pt x="832" y="91"/>
                  </a:lnTo>
                  <a:lnTo>
                    <a:pt x="828" y="91"/>
                  </a:lnTo>
                  <a:lnTo>
                    <a:pt x="827" y="90"/>
                  </a:lnTo>
                  <a:lnTo>
                    <a:pt x="823" y="88"/>
                  </a:lnTo>
                  <a:lnTo>
                    <a:pt x="822" y="88"/>
                  </a:lnTo>
                  <a:lnTo>
                    <a:pt x="820" y="88"/>
                  </a:lnTo>
                  <a:lnTo>
                    <a:pt x="804" y="88"/>
                  </a:lnTo>
                  <a:lnTo>
                    <a:pt x="786" y="88"/>
                  </a:lnTo>
                  <a:lnTo>
                    <a:pt x="768" y="88"/>
                  </a:lnTo>
                  <a:lnTo>
                    <a:pt x="751" y="82"/>
                  </a:lnTo>
                  <a:lnTo>
                    <a:pt x="756" y="75"/>
                  </a:lnTo>
                  <a:lnTo>
                    <a:pt x="771" y="72"/>
                  </a:lnTo>
                  <a:lnTo>
                    <a:pt x="786" y="68"/>
                  </a:lnTo>
                  <a:lnTo>
                    <a:pt x="776" y="62"/>
                  </a:lnTo>
                  <a:lnTo>
                    <a:pt x="761" y="64"/>
                  </a:lnTo>
                  <a:lnTo>
                    <a:pt x="750" y="67"/>
                  </a:lnTo>
                  <a:lnTo>
                    <a:pt x="743" y="60"/>
                  </a:lnTo>
                  <a:lnTo>
                    <a:pt x="733" y="60"/>
                  </a:lnTo>
                  <a:lnTo>
                    <a:pt x="732" y="54"/>
                  </a:lnTo>
                  <a:lnTo>
                    <a:pt x="746" y="47"/>
                  </a:lnTo>
                  <a:lnTo>
                    <a:pt x="743" y="36"/>
                  </a:lnTo>
                  <a:lnTo>
                    <a:pt x="755" y="28"/>
                  </a:lnTo>
                  <a:lnTo>
                    <a:pt x="768" y="26"/>
                  </a:lnTo>
                  <a:lnTo>
                    <a:pt x="776" y="21"/>
                  </a:lnTo>
                  <a:lnTo>
                    <a:pt x="786" y="13"/>
                  </a:lnTo>
                  <a:close/>
                  <a:moveTo>
                    <a:pt x="3588" y="6"/>
                  </a:moveTo>
                  <a:lnTo>
                    <a:pt x="3590" y="8"/>
                  </a:lnTo>
                  <a:lnTo>
                    <a:pt x="3591" y="8"/>
                  </a:lnTo>
                  <a:lnTo>
                    <a:pt x="3595" y="8"/>
                  </a:lnTo>
                  <a:lnTo>
                    <a:pt x="3596" y="10"/>
                  </a:lnTo>
                  <a:lnTo>
                    <a:pt x="3598" y="11"/>
                  </a:lnTo>
                  <a:lnTo>
                    <a:pt x="3599" y="13"/>
                  </a:lnTo>
                  <a:lnTo>
                    <a:pt x="3599" y="14"/>
                  </a:lnTo>
                  <a:lnTo>
                    <a:pt x="3599" y="16"/>
                  </a:lnTo>
                  <a:lnTo>
                    <a:pt x="3598" y="18"/>
                  </a:lnTo>
                  <a:lnTo>
                    <a:pt x="3598" y="18"/>
                  </a:lnTo>
                  <a:lnTo>
                    <a:pt x="3596" y="19"/>
                  </a:lnTo>
                  <a:lnTo>
                    <a:pt x="3593" y="19"/>
                  </a:lnTo>
                  <a:lnTo>
                    <a:pt x="3590" y="19"/>
                  </a:lnTo>
                  <a:lnTo>
                    <a:pt x="3586" y="19"/>
                  </a:lnTo>
                  <a:lnTo>
                    <a:pt x="3585" y="19"/>
                  </a:lnTo>
                  <a:lnTo>
                    <a:pt x="3583" y="21"/>
                  </a:lnTo>
                  <a:lnTo>
                    <a:pt x="3581" y="21"/>
                  </a:lnTo>
                  <a:lnTo>
                    <a:pt x="3580" y="21"/>
                  </a:lnTo>
                  <a:lnTo>
                    <a:pt x="3578" y="21"/>
                  </a:lnTo>
                  <a:lnTo>
                    <a:pt x="3575" y="21"/>
                  </a:lnTo>
                  <a:lnTo>
                    <a:pt x="3575" y="21"/>
                  </a:lnTo>
                  <a:lnTo>
                    <a:pt x="3573" y="19"/>
                  </a:lnTo>
                  <a:lnTo>
                    <a:pt x="3572" y="19"/>
                  </a:lnTo>
                  <a:lnTo>
                    <a:pt x="3575" y="16"/>
                  </a:lnTo>
                  <a:lnTo>
                    <a:pt x="3578" y="13"/>
                  </a:lnTo>
                  <a:lnTo>
                    <a:pt x="3580" y="11"/>
                  </a:lnTo>
                  <a:lnTo>
                    <a:pt x="3581" y="10"/>
                  </a:lnTo>
                  <a:lnTo>
                    <a:pt x="3583" y="10"/>
                  </a:lnTo>
                  <a:lnTo>
                    <a:pt x="3585" y="8"/>
                  </a:lnTo>
                  <a:lnTo>
                    <a:pt x="3588" y="6"/>
                  </a:lnTo>
                  <a:close/>
                  <a:moveTo>
                    <a:pt x="1313" y="3"/>
                  </a:moveTo>
                  <a:lnTo>
                    <a:pt x="1334" y="3"/>
                  </a:lnTo>
                  <a:lnTo>
                    <a:pt x="1364" y="5"/>
                  </a:lnTo>
                  <a:lnTo>
                    <a:pt x="1382" y="16"/>
                  </a:lnTo>
                  <a:lnTo>
                    <a:pt x="1364" y="21"/>
                  </a:lnTo>
                  <a:lnTo>
                    <a:pt x="1352" y="29"/>
                  </a:lnTo>
                  <a:lnTo>
                    <a:pt x="1321" y="28"/>
                  </a:lnTo>
                  <a:lnTo>
                    <a:pt x="1316" y="16"/>
                  </a:lnTo>
                  <a:lnTo>
                    <a:pt x="1313" y="3"/>
                  </a:lnTo>
                  <a:close/>
                  <a:moveTo>
                    <a:pt x="908" y="1"/>
                  </a:moveTo>
                  <a:lnTo>
                    <a:pt x="904" y="10"/>
                  </a:lnTo>
                  <a:lnTo>
                    <a:pt x="894" y="8"/>
                  </a:lnTo>
                  <a:lnTo>
                    <a:pt x="899" y="3"/>
                  </a:lnTo>
                  <a:lnTo>
                    <a:pt x="908" y="1"/>
                  </a:lnTo>
                  <a:close/>
                  <a:moveTo>
                    <a:pt x="1226" y="0"/>
                  </a:moveTo>
                  <a:lnTo>
                    <a:pt x="1247" y="0"/>
                  </a:lnTo>
                  <a:lnTo>
                    <a:pt x="1233" y="11"/>
                  </a:lnTo>
                  <a:lnTo>
                    <a:pt x="1221" y="24"/>
                  </a:lnTo>
                  <a:lnTo>
                    <a:pt x="1223" y="37"/>
                  </a:lnTo>
                  <a:lnTo>
                    <a:pt x="1228" y="55"/>
                  </a:lnTo>
                  <a:lnTo>
                    <a:pt x="1242" y="70"/>
                  </a:lnTo>
                  <a:lnTo>
                    <a:pt x="1252" y="68"/>
                  </a:lnTo>
                  <a:lnTo>
                    <a:pt x="1239" y="52"/>
                  </a:lnTo>
                  <a:lnTo>
                    <a:pt x="1246" y="44"/>
                  </a:lnTo>
                  <a:lnTo>
                    <a:pt x="1237" y="29"/>
                  </a:lnTo>
                  <a:lnTo>
                    <a:pt x="1239" y="18"/>
                  </a:lnTo>
                  <a:lnTo>
                    <a:pt x="1249" y="11"/>
                  </a:lnTo>
                  <a:lnTo>
                    <a:pt x="1264" y="10"/>
                  </a:lnTo>
                  <a:lnTo>
                    <a:pt x="1275" y="1"/>
                  </a:lnTo>
                  <a:lnTo>
                    <a:pt x="1296" y="1"/>
                  </a:lnTo>
                  <a:lnTo>
                    <a:pt x="1301" y="13"/>
                  </a:lnTo>
                  <a:lnTo>
                    <a:pt x="1314" y="28"/>
                  </a:lnTo>
                  <a:lnTo>
                    <a:pt x="1306" y="37"/>
                  </a:lnTo>
                  <a:lnTo>
                    <a:pt x="1308" y="49"/>
                  </a:lnTo>
                  <a:lnTo>
                    <a:pt x="1319" y="47"/>
                  </a:lnTo>
                  <a:lnTo>
                    <a:pt x="1323" y="39"/>
                  </a:lnTo>
                  <a:lnTo>
                    <a:pt x="1336" y="42"/>
                  </a:lnTo>
                  <a:lnTo>
                    <a:pt x="1347" y="41"/>
                  </a:lnTo>
                  <a:lnTo>
                    <a:pt x="1350" y="32"/>
                  </a:lnTo>
                  <a:lnTo>
                    <a:pt x="1375" y="32"/>
                  </a:lnTo>
                  <a:lnTo>
                    <a:pt x="1395" y="39"/>
                  </a:lnTo>
                  <a:lnTo>
                    <a:pt x="1395" y="47"/>
                  </a:lnTo>
                  <a:lnTo>
                    <a:pt x="1406" y="49"/>
                  </a:lnTo>
                  <a:lnTo>
                    <a:pt x="1408" y="55"/>
                  </a:lnTo>
                  <a:lnTo>
                    <a:pt x="1421" y="68"/>
                  </a:lnTo>
                  <a:lnTo>
                    <a:pt x="1440" y="64"/>
                  </a:lnTo>
                  <a:lnTo>
                    <a:pt x="1455" y="68"/>
                  </a:lnTo>
                  <a:lnTo>
                    <a:pt x="1444" y="75"/>
                  </a:lnTo>
                  <a:lnTo>
                    <a:pt x="1449" y="77"/>
                  </a:lnTo>
                  <a:lnTo>
                    <a:pt x="1462" y="78"/>
                  </a:lnTo>
                  <a:lnTo>
                    <a:pt x="1465" y="85"/>
                  </a:lnTo>
                  <a:lnTo>
                    <a:pt x="1481" y="85"/>
                  </a:lnTo>
                  <a:lnTo>
                    <a:pt x="1496" y="90"/>
                  </a:lnTo>
                  <a:lnTo>
                    <a:pt x="1491" y="100"/>
                  </a:lnTo>
                  <a:lnTo>
                    <a:pt x="1504" y="103"/>
                  </a:lnTo>
                  <a:lnTo>
                    <a:pt x="1516" y="113"/>
                  </a:lnTo>
                  <a:lnTo>
                    <a:pt x="1506" y="114"/>
                  </a:lnTo>
                  <a:lnTo>
                    <a:pt x="1504" y="119"/>
                  </a:lnTo>
                  <a:lnTo>
                    <a:pt x="1522" y="124"/>
                  </a:lnTo>
                  <a:lnTo>
                    <a:pt x="1516" y="131"/>
                  </a:lnTo>
                  <a:lnTo>
                    <a:pt x="1503" y="131"/>
                  </a:lnTo>
                  <a:lnTo>
                    <a:pt x="1503" y="144"/>
                  </a:lnTo>
                  <a:lnTo>
                    <a:pt x="1509" y="145"/>
                  </a:lnTo>
                  <a:lnTo>
                    <a:pt x="1529" y="145"/>
                  </a:lnTo>
                  <a:lnTo>
                    <a:pt x="1532" y="152"/>
                  </a:lnTo>
                  <a:lnTo>
                    <a:pt x="1535" y="162"/>
                  </a:lnTo>
                  <a:lnTo>
                    <a:pt x="1547" y="162"/>
                  </a:lnTo>
                  <a:lnTo>
                    <a:pt x="1562" y="168"/>
                  </a:lnTo>
                  <a:lnTo>
                    <a:pt x="1570" y="168"/>
                  </a:lnTo>
                  <a:lnTo>
                    <a:pt x="1584" y="180"/>
                  </a:lnTo>
                  <a:lnTo>
                    <a:pt x="1584" y="186"/>
                  </a:lnTo>
                  <a:lnTo>
                    <a:pt x="1606" y="186"/>
                  </a:lnTo>
                  <a:lnTo>
                    <a:pt x="1606" y="198"/>
                  </a:lnTo>
                  <a:lnTo>
                    <a:pt x="1602" y="206"/>
                  </a:lnTo>
                  <a:lnTo>
                    <a:pt x="1591" y="206"/>
                  </a:lnTo>
                  <a:lnTo>
                    <a:pt x="1588" y="212"/>
                  </a:lnTo>
                  <a:lnTo>
                    <a:pt x="1571" y="219"/>
                  </a:lnTo>
                  <a:lnTo>
                    <a:pt x="1568" y="235"/>
                  </a:lnTo>
                  <a:lnTo>
                    <a:pt x="1555" y="234"/>
                  </a:lnTo>
                  <a:lnTo>
                    <a:pt x="1544" y="219"/>
                  </a:lnTo>
                  <a:lnTo>
                    <a:pt x="1512" y="194"/>
                  </a:lnTo>
                  <a:lnTo>
                    <a:pt x="1504" y="201"/>
                  </a:lnTo>
                  <a:lnTo>
                    <a:pt x="1496" y="209"/>
                  </a:lnTo>
                  <a:lnTo>
                    <a:pt x="1521" y="234"/>
                  </a:lnTo>
                  <a:lnTo>
                    <a:pt x="1540" y="240"/>
                  </a:lnTo>
                  <a:lnTo>
                    <a:pt x="1544" y="260"/>
                  </a:lnTo>
                  <a:lnTo>
                    <a:pt x="1557" y="268"/>
                  </a:lnTo>
                  <a:lnTo>
                    <a:pt x="1548" y="281"/>
                  </a:lnTo>
                  <a:lnTo>
                    <a:pt x="1548" y="294"/>
                  </a:lnTo>
                  <a:lnTo>
                    <a:pt x="1534" y="286"/>
                  </a:lnTo>
                  <a:lnTo>
                    <a:pt x="1504" y="271"/>
                  </a:lnTo>
                  <a:lnTo>
                    <a:pt x="1486" y="263"/>
                  </a:lnTo>
                  <a:lnTo>
                    <a:pt x="1493" y="271"/>
                  </a:lnTo>
                  <a:lnTo>
                    <a:pt x="1503" y="281"/>
                  </a:lnTo>
                  <a:lnTo>
                    <a:pt x="1529" y="301"/>
                  </a:lnTo>
                  <a:lnTo>
                    <a:pt x="1527" y="311"/>
                  </a:lnTo>
                  <a:lnTo>
                    <a:pt x="1512" y="302"/>
                  </a:lnTo>
                  <a:lnTo>
                    <a:pt x="1488" y="302"/>
                  </a:lnTo>
                  <a:lnTo>
                    <a:pt x="1472" y="286"/>
                  </a:lnTo>
                  <a:lnTo>
                    <a:pt x="1455" y="286"/>
                  </a:lnTo>
                  <a:lnTo>
                    <a:pt x="1444" y="275"/>
                  </a:lnTo>
                  <a:lnTo>
                    <a:pt x="1440" y="265"/>
                  </a:lnTo>
                  <a:lnTo>
                    <a:pt x="1422" y="248"/>
                  </a:lnTo>
                  <a:lnTo>
                    <a:pt x="1403" y="242"/>
                  </a:lnTo>
                  <a:lnTo>
                    <a:pt x="1393" y="240"/>
                  </a:lnTo>
                  <a:lnTo>
                    <a:pt x="1386" y="244"/>
                  </a:lnTo>
                  <a:lnTo>
                    <a:pt x="1382" y="250"/>
                  </a:lnTo>
                  <a:lnTo>
                    <a:pt x="1367" y="252"/>
                  </a:lnTo>
                  <a:lnTo>
                    <a:pt x="1347" y="248"/>
                  </a:lnTo>
                  <a:lnTo>
                    <a:pt x="1347" y="235"/>
                  </a:lnTo>
                  <a:lnTo>
                    <a:pt x="1364" y="224"/>
                  </a:lnTo>
                  <a:lnTo>
                    <a:pt x="1377" y="224"/>
                  </a:lnTo>
                  <a:lnTo>
                    <a:pt x="1390" y="227"/>
                  </a:lnTo>
                  <a:lnTo>
                    <a:pt x="1413" y="224"/>
                  </a:lnTo>
                  <a:lnTo>
                    <a:pt x="1406" y="209"/>
                  </a:lnTo>
                  <a:lnTo>
                    <a:pt x="1419" y="194"/>
                  </a:lnTo>
                  <a:lnTo>
                    <a:pt x="1436" y="180"/>
                  </a:lnTo>
                  <a:lnTo>
                    <a:pt x="1432" y="167"/>
                  </a:lnTo>
                  <a:lnTo>
                    <a:pt x="1421" y="154"/>
                  </a:lnTo>
                  <a:lnTo>
                    <a:pt x="1408" y="149"/>
                  </a:lnTo>
                  <a:lnTo>
                    <a:pt x="1401" y="137"/>
                  </a:lnTo>
                  <a:lnTo>
                    <a:pt x="1390" y="132"/>
                  </a:lnTo>
                  <a:lnTo>
                    <a:pt x="1383" y="124"/>
                  </a:lnTo>
                  <a:lnTo>
                    <a:pt x="1373" y="121"/>
                  </a:lnTo>
                  <a:lnTo>
                    <a:pt x="1367" y="108"/>
                  </a:lnTo>
                  <a:lnTo>
                    <a:pt x="1352" y="108"/>
                  </a:lnTo>
                  <a:lnTo>
                    <a:pt x="1339" y="93"/>
                  </a:lnTo>
                  <a:lnTo>
                    <a:pt x="1329" y="96"/>
                  </a:lnTo>
                  <a:lnTo>
                    <a:pt x="1342" y="108"/>
                  </a:lnTo>
                  <a:lnTo>
                    <a:pt x="1327" y="111"/>
                  </a:lnTo>
                  <a:lnTo>
                    <a:pt x="1311" y="111"/>
                  </a:lnTo>
                  <a:lnTo>
                    <a:pt x="1300" y="104"/>
                  </a:lnTo>
                  <a:lnTo>
                    <a:pt x="1283" y="103"/>
                  </a:lnTo>
                  <a:lnTo>
                    <a:pt x="1282" y="109"/>
                  </a:lnTo>
                  <a:lnTo>
                    <a:pt x="1260" y="109"/>
                  </a:lnTo>
                  <a:lnTo>
                    <a:pt x="1280" y="119"/>
                  </a:lnTo>
                  <a:lnTo>
                    <a:pt x="1293" y="126"/>
                  </a:lnTo>
                  <a:lnTo>
                    <a:pt x="1303" y="137"/>
                  </a:lnTo>
                  <a:lnTo>
                    <a:pt x="1300" y="149"/>
                  </a:lnTo>
                  <a:lnTo>
                    <a:pt x="1287" y="150"/>
                  </a:lnTo>
                  <a:lnTo>
                    <a:pt x="1293" y="167"/>
                  </a:lnTo>
                  <a:lnTo>
                    <a:pt x="1301" y="176"/>
                  </a:lnTo>
                  <a:lnTo>
                    <a:pt x="1296" y="185"/>
                  </a:lnTo>
                  <a:lnTo>
                    <a:pt x="1282" y="194"/>
                  </a:lnTo>
                  <a:lnTo>
                    <a:pt x="1277" y="206"/>
                  </a:lnTo>
                  <a:lnTo>
                    <a:pt x="1262" y="206"/>
                  </a:lnTo>
                  <a:lnTo>
                    <a:pt x="1264" y="212"/>
                  </a:lnTo>
                  <a:lnTo>
                    <a:pt x="1259" y="219"/>
                  </a:lnTo>
                  <a:lnTo>
                    <a:pt x="1246" y="216"/>
                  </a:lnTo>
                  <a:lnTo>
                    <a:pt x="1246" y="226"/>
                  </a:lnTo>
                  <a:lnTo>
                    <a:pt x="1259" y="229"/>
                  </a:lnTo>
                  <a:lnTo>
                    <a:pt x="1273" y="240"/>
                  </a:lnTo>
                  <a:lnTo>
                    <a:pt x="1291" y="242"/>
                  </a:lnTo>
                  <a:lnTo>
                    <a:pt x="1298" y="257"/>
                  </a:lnTo>
                  <a:lnTo>
                    <a:pt x="1313" y="260"/>
                  </a:lnTo>
                  <a:lnTo>
                    <a:pt x="1311" y="271"/>
                  </a:lnTo>
                  <a:lnTo>
                    <a:pt x="1296" y="271"/>
                  </a:lnTo>
                  <a:lnTo>
                    <a:pt x="1287" y="266"/>
                  </a:lnTo>
                  <a:lnTo>
                    <a:pt x="1277" y="265"/>
                  </a:lnTo>
                  <a:lnTo>
                    <a:pt x="1257" y="265"/>
                  </a:lnTo>
                  <a:lnTo>
                    <a:pt x="1252" y="275"/>
                  </a:lnTo>
                  <a:lnTo>
                    <a:pt x="1249" y="276"/>
                  </a:lnTo>
                  <a:lnTo>
                    <a:pt x="1244" y="278"/>
                  </a:lnTo>
                  <a:lnTo>
                    <a:pt x="1241" y="278"/>
                  </a:lnTo>
                  <a:lnTo>
                    <a:pt x="1236" y="278"/>
                  </a:lnTo>
                  <a:lnTo>
                    <a:pt x="1233" y="276"/>
                  </a:lnTo>
                  <a:lnTo>
                    <a:pt x="1233" y="276"/>
                  </a:lnTo>
                  <a:lnTo>
                    <a:pt x="1233" y="268"/>
                  </a:lnTo>
                  <a:lnTo>
                    <a:pt x="1218" y="268"/>
                  </a:lnTo>
                  <a:lnTo>
                    <a:pt x="1213" y="258"/>
                  </a:lnTo>
                  <a:lnTo>
                    <a:pt x="1228" y="253"/>
                  </a:lnTo>
                  <a:lnTo>
                    <a:pt x="1228" y="232"/>
                  </a:lnTo>
                  <a:lnTo>
                    <a:pt x="1234" y="214"/>
                  </a:lnTo>
                  <a:lnTo>
                    <a:pt x="1241" y="206"/>
                  </a:lnTo>
                  <a:lnTo>
                    <a:pt x="1233" y="196"/>
                  </a:lnTo>
                  <a:lnTo>
                    <a:pt x="1218" y="196"/>
                  </a:lnTo>
                  <a:lnTo>
                    <a:pt x="1228" y="206"/>
                  </a:lnTo>
                  <a:lnTo>
                    <a:pt x="1218" y="217"/>
                  </a:lnTo>
                  <a:lnTo>
                    <a:pt x="1205" y="222"/>
                  </a:lnTo>
                  <a:lnTo>
                    <a:pt x="1190" y="217"/>
                  </a:lnTo>
                  <a:lnTo>
                    <a:pt x="1169" y="212"/>
                  </a:lnTo>
                  <a:lnTo>
                    <a:pt x="1156" y="211"/>
                  </a:lnTo>
                  <a:lnTo>
                    <a:pt x="1175" y="219"/>
                  </a:lnTo>
                  <a:lnTo>
                    <a:pt x="1182" y="227"/>
                  </a:lnTo>
                  <a:lnTo>
                    <a:pt x="1198" y="229"/>
                  </a:lnTo>
                  <a:lnTo>
                    <a:pt x="1213" y="230"/>
                  </a:lnTo>
                  <a:lnTo>
                    <a:pt x="1208" y="242"/>
                  </a:lnTo>
                  <a:lnTo>
                    <a:pt x="1201" y="247"/>
                  </a:lnTo>
                  <a:lnTo>
                    <a:pt x="1200" y="255"/>
                  </a:lnTo>
                  <a:lnTo>
                    <a:pt x="1190" y="258"/>
                  </a:lnTo>
                  <a:lnTo>
                    <a:pt x="1170" y="252"/>
                  </a:lnTo>
                  <a:lnTo>
                    <a:pt x="1169" y="263"/>
                  </a:lnTo>
                  <a:lnTo>
                    <a:pt x="1157" y="266"/>
                  </a:lnTo>
                  <a:lnTo>
                    <a:pt x="1136" y="260"/>
                  </a:lnTo>
                  <a:lnTo>
                    <a:pt x="1107" y="257"/>
                  </a:lnTo>
                  <a:lnTo>
                    <a:pt x="1131" y="265"/>
                  </a:lnTo>
                  <a:lnTo>
                    <a:pt x="1152" y="270"/>
                  </a:lnTo>
                  <a:lnTo>
                    <a:pt x="1157" y="280"/>
                  </a:lnTo>
                  <a:lnTo>
                    <a:pt x="1144" y="291"/>
                  </a:lnTo>
                  <a:lnTo>
                    <a:pt x="1128" y="298"/>
                  </a:lnTo>
                  <a:lnTo>
                    <a:pt x="1115" y="317"/>
                  </a:lnTo>
                  <a:lnTo>
                    <a:pt x="1100" y="339"/>
                  </a:lnTo>
                  <a:lnTo>
                    <a:pt x="1097" y="368"/>
                  </a:lnTo>
                  <a:lnTo>
                    <a:pt x="1107" y="378"/>
                  </a:lnTo>
                  <a:lnTo>
                    <a:pt x="1120" y="384"/>
                  </a:lnTo>
                  <a:lnTo>
                    <a:pt x="1131" y="407"/>
                  </a:lnTo>
                  <a:lnTo>
                    <a:pt x="1138" y="417"/>
                  </a:lnTo>
                  <a:lnTo>
                    <a:pt x="1164" y="412"/>
                  </a:lnTo>
                  <a:lnTo>
                    <a:pt x="1183" y="422"/>
                  </a:lnTo>
                  <a:lnTo>
                    <a:pt x="1203" y="433"/>
                  </a:lnTo>
                  <a:lnTo>
                    <a:pt x="1213" y="442"/>
                  </a:lnTo>
                  <a:lnTo>
                    <a:pt x="1236" y="448"/>
                  </a:lnTo>
                  <a:lnTo>
                    <a:pt x="1244" y="453"/>
                  </a:lnTo>
                  <a:lnTo>
                    <a:pt x="1262" y="453"/>
                  </a:lnTo>
                  <a:lnTo>
                    <a:pt x="1287" y="456"/>
                  </a:lnTo>
                  <a:lnTo>
                    <a:pt x="1285" y="473"/>
                  </a:lnTo>
                  <a:lnTo>
                    <a:pt x="1288" y="492"/>
                  </a:lnTo>
                  <a:lnTo>
                    <a:pt x="1288" y="505"/>
                  </a:lnTo>
                  <a:lnTo>
                    <a:pt x="1301" y="520"/>
                  </a:lnTo>
                  <a:lnTo>
                    <a:pt x="1313" y="538"/>
                  </a:lnTo>
                  <a:lnTo>
                    <a:pt x="1332" y="537"/>
                  </a:lnTo>
                  <a:lnTo>
                    <a:pt x="1341" y="523"/>
                  </a:lnTo>
                  <a:lnTo>
                    <a:pt x="1344" y="514"/>
                  </a:lnTo>
                  <a:lnTo>
                    <a:pt x="1339" y="501"/>
                  </a:lnTo>
                  <a:lnTo>
                    <a:pt x="1339" y="479"/>
                  </a:lnTo>
                  <a:lnTo>
                    <a:pt x="1327" y="461"/>
                  </a:lnTo>
                  <a:lnTo>
                    <a:pt x="1347" y="460"/>
                  </a:lnTo>
                  <a:lnTo>
                    <a:pt x="1360" y="448"/>
                  </a:lnTo>
                  <a:lnTo>
                    <a:pt x="1372" y="433"/>
                  </a:lnTo>
                  <a:lnTo>
                    <a:pt x="1372" y="414"/>
                  </a:lnTo>
                  <a:lnTo>
                    <a:pt x="1367" y="396"/>
                  </a:lnTo>
                  <a:lnTo>
                    <a:pt x="1354" y="386"/>
                  </a:lnTo>
                  <a:lnTo>
                    <a:pt x="1344" y="379"/>
                  </a:lnTo>
                  <a:lnTo>
                    <a:pt x="1350" y="371"/>
                  </a:lnTo>
                  <a:lnTo>
                    <a:pt x="1350" y="357"/>
                  </a:lnTo>
                  <a:lnTo>
                    <a:pt x="1360" y="357"/>
                  </a:lnTo>
                  <a:lnTo>
                    <a:pt x="1354" y="342"/>
                  </a:lnTo>
                  <a:lnTo>
                    <a:pt x="1352" y="330"/>
                  </a:lnTo>
                  <a:lnTo>
                    <a:pt x="1355" y="314"/>
                  </a:lnTo>
                  <a:lnTo>
                    <a:pt x="1347" y="302"/>
                  </a:lnTo>
                  <a:lnTo>
                    <a:pt x="1355" y="293"/>
                  </a:lnTo>
                  <a:lnTo>
                    <a:pt x="1377" y="293"/>
                  </a:lnTo>
                  <a:lnTo>
                    <a:pt x="1385" y="298"/>
                  </a:lnTo>
                  <a:lnTo>
                    <a:pt x="1403" y="299"/>
                  </a:lnTo>
                  <a:lnTo>
                    <a:pt x="1411" y="293"/>
                  </a:lnTo>
                  <a:lnTo>
                    <a:pt x="1434" y="306"/>
                  </a:lnTo>
                  <a:lnTo>
                    <a:pt x="1445" y="319"/>
                  </a:lnTo>
                  <a:lnTo>
                    <a:pt x="1460" y="327"/>
                  </a:lnTo>
                  <a:lnTo>
                    <a:pt x="1476" y="329"/>
                  </a:lnTo>
                  <a:lnTo>
                    <a:pt x="1478" y="340"/>
                  </a:lnTo>
                  <a:lnTo>
                    <a:pt x="1478" y="361"/>
                  </a:lnTo>
                  <a:lnTo>
                    <a:pt x="1473" y="378"/>
                  </a:lnTo>
                  <a:lnTo>
                    <a:pt x="1488" y="375"/>
                  </a:lnTo>
                  <a:lnTo>
                    <a:pt x="1498" y="383"/>
                  </a:lnTo>
                  <a:lnTo>
                    <a:pt x="1501" y="393"/>
                  </a:lnTo>
                  <a:lnTo>
                    <a:pt x="1514" y="393"/>
                  </a:lnTo>
                  <a:lnTo>
                    <a:pt x="1524" y="383"/>
                  </a:lnTo>
                  <a:lnTo>
                    <a:pt x="1539" y="376"/>
                  </a:lnTo>
                  <a:lnTo>
                    <a:pt x="1539" y="361"/>
                  </a:lnTo>
                  <a:lnTo>
                    <a:pt x="1553" y="345"/>
                  </a:lnTo>
                  <a:lnTo>
                    <a:pt x="1560" y="358"/>
                  </a:lnTo>
                  <a:lnTo>
                    <a:pt x="1578" y="388"/>
                  </a:lnTo>
                  <a:lnTo>
                    <a:pt x="1591" y="404"/>
                  </a:lnTo>
                  <a:lnTo>
                    <a:pt x="1602" y="419"/>
                  </a:lnTo>
                  <a:lnTo>
                    <a:pt x="1601" y="425"/>
                  </a:lnTo>
                  <a:lnTo>
                    <a:pt x="1593" y="427"/>
                  </a:lnTo>
                  <a:lnTo>
                    <a:pt x="1598" y="435"/>
                  </a:lnTo>
                  <a:lnTo>
                    <a:pt x="1609" y="445"/>
                  </a:lnTo>
                  <a:lnTo>
                    <a:pt x="1620" y="453"/>
                  </a:lnTo>
                  <a:lnTo>
                    <a:pt x="1637" y="458"/>
                  </a:lnTo>
                  <a:lnTo>
                    <a:pt x="1648" y="465"/>
                  </a:lnTo>
                  <a:lnTo>
                    <a:pt x="1661" y="466"/>
                  </a:lnTo>
                  <a:lnTo>
                    <a:pt x="1653" y="473"/>
                  </a:lnTo>
                  <a:lnTo>
                    <a:pt x="1634" y="478"/>
                  </a:lnTo>
                  <a:lnTo>
                    <a:pt x="1617" y="484"/>
                  </a:lnTo>
                  <a:lnTo>
                    <a:pt x="1614" y="494"/>
                  </a:lnTo>
                  <a:lnTo>
                    <a:pt x="1622" y="496"/>
                  </a:lnTo>
                  <a:lnTo>
                    <a:pt x="1630" y="491"/>
                  </a:lnTo>
                  <a:lnTo>
                    <a:pt x="1645" y="483"/>
                  </a:lnTo>
                  <a:lnTo>
                    <a:pt x="1663" y="483"/>
                  </a:lnTo>
                  <a:lnTo>
                    <a:pt x="1666" y="491"/>
                  </a:lnTo>
                  <a:lnTo>
                    <a:pt x="1683" y="492"/>
                  </a:lnTo>
                  <a:lnTo>
                    <a:pt x="1683" y="505"/>
                  </a:lnTo>
                  <a:lnTo>
                    <a:pt x="1678" y="512"/>
                  </a:lnTo>
                  <a:lnTo>
                    <a:pt x="1684" y="519"/>
                  </a:lnTo>
                  <a:lnTo>
                    <a:pt x="1678" y="525"/>
                  </a:lnTo>
                  <a:lnTo>
                    <a:pt x="1666" y="530"/>
                  </a:lnTo>
                  <a:lnTo>
                    <a:pt x="1643" y="532"/>
                  </a:lnTo>
                  <a:lnTo>
                    <a:pt x="1630" y="546"/>
                  </a:lnTo>
                  <a:lnTo>
                    <a:pt x="1617" y="556"/>
                  </a:lnTo>
                  <a:lnTo>
                    <a:pt x="1602" y="556"/>
                  </a:lnTo>
                  <a:lnTo>
                    <a:pt x="1584" y="555"/>
                  </a:lnTo>
                  <a:lnTo>
                    <a:pt x="1548" y="555"/>
                  </a:lnTo>
                  <a:lnTo>
                    <a:pt x="1529" y="555"/>
                  </a:lnTo>
                  <a:lnTo>
                    <a:pt x="1517" y="559"/>
                  </a:lnTo>
                  <a:lnTo>
                    <a:pt x="1511" y="573"/>
                  </a:lnTo>
                  <a:lnTo>
                    <a:pt x="1496" y="573"/>
                  </a:lnTo>
                  <a:lnTo>
                    <a:pt x="1483" y="582"/>
                  </a:lnTo>
                  <a:lnTo>
                    <a:pt x="1478" y="594"/>
                  </a:lnTo>
                  <a:lnTo>
                    <a:pt x="1455" y="594"/>
                  </a:lnTo>
                  <a:lnTo>
                    <a:pt x="1473" y="599"/>
                  </a:lnTo>
                  <a:lnTo>
                    <a:pt x="1465" y="605"/>
                  </a:lnTo>
                  <a:lnTo>
                    <a:pt x="1455" y="617"/>
                  </a:lnTo>
                  <a:lnTo>
                    <a:pt x="1447" y="630"/>
                  </a:lnTo>
                  <a:lnTo>
                    <a:pt x="1465" y="617"/>
                  </a:lnTo>
                  <a:lnTo>
                    <a:pt x="1488" y="594"/>
                  </a:lnTo>
                  <a:lnTo>
                    <a:pt x="1512" y="581"/>
                  </a:lnTo>
                  <a:lnTo>
                    <a:pt x="1534" y="574"/>
                  </a:lnTo>
                  <a:lnTo>
                    <a:pt x="1553" y="576"/>
                  </a:lnTo>
                  <a:lnTo>
                    <a:pt x="1553" y="594"/>
                  </a:lnTo>
                  <a:lnTo>
                    <a:pt x="1540" y="604"/>
                  </a:lnTo>
                  <a:lnTo>
                    <a:pt x="1548" y="623"/>
                  </a:lnTo>
                  <a:lnTo>
                    <a:pt x="1563" y="635"/>
                  </a:lnTo>
                  <a:lnTo>
                    <a:pt x="1578" y="643"/>
                  </a:lnTo>
                  <a:lnTo>
                    <a:pt x="1594" y="641"/>
                  </a:lnTo>
                  <a:lnTo>
                    <a:pt x="1604" y="625"/>
                  </a:lnTo>
                  <a:lnTo>
                    <a:pt x="1620" y="622"/>
                  </a:lnTo>
                  <a:lnTo>
                    <a:pt x="1619" y="633"/>
                  </a:lnTo>
                  <a:lnTo>
                    <a:pt x="1607" y="641"/>
                  </a:lnTo>
                  <a:lnTo>
                    <a:pt x="1596" y="656"/>
                  </a:lnTo>
                  <a:lnTo>
                    <a:pt x="1583" y="658"/>
                  </a:lnTo>
                  <a:lnTo>
                    <a:pt x="1568" y="666"/>
                  </a:lnTo>
                  <a:lnTo>
                    <a:pt x="1555" y="669"/>
                  </a:lnTo>
                  <a:lnTo>
                    <a:pt x="1547" y="674"/>
                  </a:lnTo>
                  <a:lnTo>
                    <a:pt x="1539" y="682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9" y="676"/>
                  </a:lnTo>
                  <a:lnTo>
                    <a:pt x="1529" y="672"/>
                  </a:lnTo>
                  <a:lnTo>
                    <a:pt x="1527" y="669"/>
                  </a:lnTo>
                  <a:lnTo>
                    <a:pt x="1529" y="666"/>
                  </a:lnTo>
                  <a:lnTo>
                    <a:pt x="1529" y="664"/>
                  </a:lnTo>
                  <a:lnTo>
                    <a:pt x="1532" y="664"/>
                  </a:lnTo>
                  <a:lnTo>
                    <a:pt x="1534" y="663"/>
                  </a:lnTo>
                  <a:lnTo>
                    <a:pt x="1535" y="661"/>
                  </a:lnTo>
                  <a:lnTo>
                    <a:pt x="1539" y="659"/>
                  </a:lnTo>
                  <a:lnTo>
                    <a:pt x="1540" y="658"/>
                  </a:lnTo>
                  <a:lnTo>
                    <a:pt x="1540" y="656"/>
                  </a:lnTo>
                  <a:lnTo>
                    <a:pt x="1562" y="656"/>
                  </a:lnTo>
                  <a:lnTo>
                    <a:pt x="1562" y="656"/>
                  </a:lnTo>
                  <a:lnTo>
                    <a:pt x="1563" y="656"/>
                  </a:lnTo>
                  <a:lnTo>
                    <a:pt x="1565" y="654"/>
                  </a:lnTo>
                  <a:lnTo>
                    <a:pt x="1566" y="653"/>
                  </a:lnTo>
                  <a:lnTo>
                    <a:pt x="1566" y="651"/>
                  </a:lnTo>
                  <a:lnTo>
                    <a:pt x="1565" y="651"/>
                  </a:lnTo>
                  <a:lnTo>
                    <a:pt x="1563" y="649"/>
                  </a:lnTo>
                  <a:lnTo>
                    <a:pt x="1560" y="649"/>
                  </a:lnTo>
                  <a:lnTo>
                    <a:pt x="1557" y="648"/>
                  </a:lnTo>
                  <a:lnTo>
                    <a:pt x="1553" y="648"/>
                  </a:lnTo>
                  <a:lnTo>
                    <a:pt x="1548" y="648"/>
                  </a:lnTo>
                  <a:lnTo>
                    <a:pt x="1547" y="646"/>
                  </a:lnTo>
                  <a:lnTo>
                    <a:pt x="1545" y="646"/>
                  </a:lnTo>
                  <a:lnTo>
                    <a:pt x="1527" y="648"/>
                  </a:lnTo>
                  <a:lnTo>
                    <a:pt x="1519" y="659"/>
                  </a:lnTo>
                  <a:lnTo>
                    <a:pt x="1503" y="669"/>
                  </a:lnTo>
                  <a:lnTo>
                    <a:pt x="1486" y="667"/>
                  </a:lnTo>
                  <a:lnTo>
                    <a:pt x="1483" y="676"/>
                  </a:lnTo>
                  <a:lnTo>
                    <a:pt x="1470" y="676"/>
                  </a:lnTo>
                  <a:lnTo>
                    <a:pt x="1460" y="692"/>
                  </a:lnTo>
                  <a:lnTo>
                    <a:pt x="1460" y="712"/>
                  </a:lnTo>
                  <a:lnTo>
                    <a:pt x="1463" y="720"/>
                  </a:lnTo>
                  <a:lnTo>
                    <a:pt x="1449" y="721"/>
                  </a:lnTo>
                  <a:lnTo>
                    <a:pt x="1436" y="730"/>
                  </a:lnTo>
                  <a:lnTo>
                    <a:pt x="1414" y="730"/>
                  </a:lnTo>
                  <a:lnTo>
                    <a:pt x="1406" y="754"/>
                  </a:lnTo>
                  <a:lnTo>
                    <a:pt x="1400" y="761"/>
                  </a:lnTo>
                  <a:lnTo>
                    <a:pt x="1393" y="772"/>
                  </a:lnTo>
                  <a:lnTo>
                    <a:pt x="1388" y="784"/>
                  </a:lnTo>
                  <a:lnTo>
                    <a:pt x="1378" y="772"/>
                  </a:lnTo>
                  <a:lnTo>
                    <a:pt x="1367" y="777"/>
                  </a:lnTo>
                  <a:lnTo>
                    <a:pt x="1373" y="785"/>
                  </a:lnTo>
                  <a:lnTo>
                    <a:pt x="1370" y="795"/>
                  </a:lnTo>
                  <a:lnTo>
                    <a:pt x="1378" y="803"/>
                  </a:lnTo>
                  <a:lnTo>
                    <a:pt x="1386" y="820"/>
                  </a:lnTo>
                  <a:lnTo>
                    <a:pt x="1377" y="826"/>
                  </a:lnTo>
                  <a:lnTo>
                    <a:pt x="1373" y="838"/>
                  </a:lnTo>
                  <a:lnTo>
                    <a:pt x="1360" y="843"/>
                  </a:lnTo>
                  <a:lnTo>
                    <a:pt x="1344" y="852"/>
                  </a:lnTo>
                  <a:lnTo>
                    <a:pt x="1329" y="866"/>
                  </a:lnTo>
                  <a:lnTo>
                    <a:pt x="1316" y="872"/>
                  </a:lnTo>
                  <a:lnTo>
                    <a:pt x="1306" y="888"/>
                  </a:lnTo>
                  <a:lnTo>
                    <a:pt x="1306" y="890"/>
                  </a:lnTo>
                  <a:lnTo>
                    <a:pt x="1305" y="892"/>
                  </a:lnTo>
                  <a:lnTo>
                    <a:pt x="1305" y="897"/>
                  </a:lnTo>
                  <a:lnTo>
                    <a:pt x="1303" y="900"/>
                  </a:lnTo>
                  <a:lnTo>
                    <a:pt x="1301" y="903"/>
                  </a:lnTo>
                  <a:lnTo>
                    <a:pt x="1301" y="905"/>
                  </a:lnTo>
                  <a:lnTo>
                    <a:pt x="1301" y="929"/>
                  </a:lnTo>
                  <a:lnTo>
                    <a:pt x="1311" y="947"/>
                  </a:lnTo>
                  <a:lnTo>
                    <a:pt x="1316" y="967"/>
                  </a:lnTo>
                  <a:lnTo>
                    <a:pt x="1321" y="980"/>
                  </a:lnTo>
                  <a:lnTo>
                    <a:pt x="1318" y="992"/>
                  </a:lnTo>
                  <a:lnTo>
                    <a:pt x="1313" y="1000"/>
                  </a:lnTo>
                  <a:lnTo>
                    <a:pt x="1305" y="996"/>
                  </a:lnTo>
                  <a:lnTo>
                    <a:pt x="1303" y="987"/>
                  </a:lnTo>
                  <a:lnTo>
                    <a:pt x="1295" y="982"/>
                  </a:lnTo>
                  <a:lnTo>
                    <a:pt x="1291" y="972"/>
                  </a:lnTo>
                  <a:lnTo>
                    <a:pt x="1283" y="965"/>
                  </a:lnTo>
                  <a:lnTo>
                    <a:pt x="1282" y="957"/>
                  </a:lnTo>
                  <a:lnTo>
                    <a:pt x="1277" y="949"/>
                  </a:lnTo>
                  <a:lnTo>
                    <a:pt x="1277" y="936"/>
                  </a:lnTo>
                  <a:lnTo>
                    <a:pt x="1267" y="924"/>
                  </a:lnTo>
                  <a:lnTo>
                    <a:pt x="1257" y="915"/>
                  </a:lnTo>
                  <a:lnTo>
                    <a:pt x="1251" y="916"/>
                  </a:lnTo>
                  <a:lnTo>
                    <a:pt x="1246" y="923"/>
                  </a:lnTo>
                  <a:lnTo>
                    <a:pt x="1239" y="923"/>
                  </a:lnTo>
                  <a:lnTo>
                    <a:pt x="1229" y="911"/>
                  </a:lnTo>
                  <a:lnTo>
                    <a:pt x="1208" y="910"/>
                  </a:lnTo>
                  <a:lnTo>
                    <a:pt x="1197" y="911"/>
                  </a:lnTo>
                  <a:lnTo>
                    <a:pt x="1179" y="911"/>
                  </a:lnTo>
                  <a:lnTo>
                    <a:pt x="1175" y="924"/>
                  </a:lnTo>
                  <a:lnTo>
                    <a:pt x="1177" y="933"/>
                  </a:lnTo>
                  <a:lnTo>
                    <a:pt x="1165" y="933"/>
                  </a:lnTo>
                  <a:lnTo>
                    <a:pt x="1152" y="933"/>
                  </a:lnTo>
                  <a:lnTo>
                    <a:pt x="1144" y="923"/>
                  </a:lnTo>
                  <a:lnTo>
                    <a:pt x="1134" y="926"/>
                  </a:lnTo>
                  <a:lnTo>
                    <a:pt x="1123" y="923"/>
                  </a:lnTo>
                  <a:lnTo>
                    <a:pt x="1107" y="920"/>
                  </a:lnTo>
                  <a:lnTo>
                    <a:pt x="1095" y="931"/>
                  </a:lnTo>
                  <a:lnTo>
                    <a:pt x="1082" y="941"/>
                  </a:lnTo>
                  <a:lnTo>
                    <a:pt x="1071" y="941"/>
                  </a:lnTo>
                  <a:lnTo>
                    <a:pt x="1056" y="960"/>
                  </a:lnTo>
                  <a:lnTo>
                    <a:pt x="1064" y="978"/>
                  </a:lnTo>
                  <a:lnTo>
                    <a:pt x="1061" y="996"/>
                  </a:lnTo>
                  <a:lnTo>
                    <a:pt x="1053" y="1013"/>
                  </a:lnTo>
                  <a:lnTo>
                    <a:pt x="1056" y="1032"/>
                  </a:lnTo>
                  <a:lnTo>
                    <a:pt x="1061" y="1062"/>
                  </a:lnTo>
                  <a:lnTo>
                    <a:pt x="1072" y="1078"/>
                  </a:lnTo>
                  <a:lnTo>
                    <a:pt x="1077" y="1090"/>
                  </a:lnTo>
                  <a:lnTo>
                    <a:pt x="1093" y="1098"/>
                  </a:lnTo>
                  <a:lnTo>
                    <a:pt x="1102" y="1109"/>
                  </a:lnTo>
                  <a:lnTo>
                    <a:pt x="1121" y="1106"/>
                  </a:lnTo>
                  <a:lnTo>
                    <a:pt x="1139" y="1101"/>
                  </a:lnTo>
                  <a:lnTo>
                    <a:pt x="1152" y="1101"/>
                  </a:lnTo>
                  <a:lnTo>
                    <a:pt x="1159" y="1085"/>
                  </a:lnTo>
                  <a:lnTo>
                    <a:pt x="1165" y="1068"/>
                  </a:lnTo>
                  <a:lnTo>
                    <a:pt x="1172" y="1059"/>
                  </a:lnTo>
                  <a:lnTo>
                    <a:pt x="1187" y="1055"/>
                  </a:lnTo>
                  <a:lnTo>
                    <a:pt x="1210" y="1054"/>
                  </a:lnTo>
                  <a:lnTo>
                    <a:pt x="1218" y="1059"/>
                  </a:lnTo>
                  <a:lnTo>
                    <a:pt x="1216" y="1070"/>
                  </a:lnTo>
                  <a:lnTo>
                    <a:pt x="1206" y="1077"/>
                  </a:lnTo>
                  <a:lnTo>
                    <a:pt x="1206" y="1093"/>
                  </a:lnTo>
                  <a:lnTo>
                    <a:pt x="1200" y="1106"/>
                  </a:lnTo>
                  <a:lnTo>
                    <a:pt x="1197" y="1116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98" y="1144"/>
                  </a:lnTo>
                  <a:lnTo>
                    <a:pt x="1215" y="1139"/>
                  </a:lnTo>
                  <a:lnTo>
                    <a:pt x="1229" y="1142"/>
                  </a:lnTo>
                  <a:lnTo>
                    <a:pt x="1251" y="1140"/>
                  </a:lnTo>
                  <a:lnTo>
                    <a:pt x="1264" y="1147"/>
                  </a:lnTo>
                  <a:lnTo>
                    <a:pt x="1272" y="1157"/>
                  </a:lnTo>
                  <a:lnTo>
                    <a:pt x="1272" y="1170"/>
                  </a:lnTo>
                  <a:lnTo>
                    <a:pt x="1267" y="1190"/>
                  </a:lnTo>
                  <a:lnTo>
                    <a:pt x="1267" y="1206"/>
                  </a:lnTo>
                  <a:lnTo>
                    <a:pt x="1265" y="1217"/>
                  </a:lnTo>
                  <a:lnTo>
                    <a:pt x="1280" y="1232"/>
                  </a:lnTo>
                  <a:lnTo>
                    <a:pt x="1290" y="1240"/>
                  </a:lnTo>
                  <a:lnTo>
                    <a:pt x="1313" y="1242"/>
                  </a:lnTo>
                  <a:lnTo>
                    <a:pt x="1327" y="1242"/>
                  </a:lnTo>
                  <a:lnTo>
                    <a:pt x="1350" y="1242"/>
                  </a:lnTo>
                  <a:lnTo>
                    <a:pt x="1359" y="1252"/>
                  </a:lnTo>
                  <a:lnTo>
                    <a:pt x="1354" y="1262"/>
                  </a:lnTo>
                  <a:lnTo>
                    <a:pt x="1347" y="1263"/>
                  </a:lnTo>
                  <a:lnTo>
                    <a:pt x="1344" y="1255"/>
                  </a:lnTo>
                  <a:lnTo>
                    <a:pt x="1323" y="1253"/>
                  </a:lnTo>
                  <a:lnTo>
                    <a:pt x="1316" y="1262"/>
                  </a:lnTo>
                  <a:lnTo>
                    <a:pt x="1318" y="1273"/>
                  </a:lnTo>
                  <a:lnTo>
                    <a:pt x="1305" y="1268"/>
                  </a:lnTo>
                  <a:lnTo>
                    <a:pt x="1280" y="1257"/>
                  </a:lnTo>
                  <a:lnTo>
                    <a:pt x="1278" y="1258"/>
                  </a:lnTo>
                  <a:lnTo>
                    <a:pt x="1275" y="1257"/>
                  </a:lnTo>
                  <a:lnTo>
                    <a:pt x="1272" y="1257"/>
                  </a:lnTo>
                  <a:lnTo>
                    <a:pt x="1269" y="1255"/>
                  </a:lnTo>
                  <a:lnTo>
                    <a:pt x="1267" y="1253"/>
                  </a:lnTo>
                  <a:lnTo>
                    <a:pt x="1267" y="1252"/>
                  </a:lnTo>
                  <a:lnTo>
                    <a:pt x="1254" y="1240"/>
                  </a:lnTo>
                  <a:lnTo>
                    <a:pt x="1244" y="1235"/>
                  </a:lnTo>
                  <a:lnTo>
                    <a:pt x="1237" y="1239"/>
                  </a:lnTo>
                  <a:lnTo>
                    <a:pt x="1231" y="1232"/>
                  </a:lnTo>
                  <a:lnTo>
                    <a:pt x="1231" y="1231"/>
                  </a:lnTo>
                  <a:lnTo>
                    <a:pt x="1233" y="1229"/>
                  </a:lnTo>
                  <a:lnTo>
                    <a:pt x="1233" y="1226"/>
                  </a:lnTo>
                  <a:lnTo>
                    <a:pt x="1234" y="1222"/>
                  </a:lnTo>
                  <a:lnTo>
                    <a:pt x="1234" y="1219"/>
                  </a:lnTo>
                  <a:lnTo>
                    <a:pt x="1233" y="1217"/>
                  </a:lnTo>
                  <a:lnTo>
                    <a:pt x="1231" y="1216"/>
                  </a:lnTo>
                  <a:lnTo>
                    <a:pt x="1229" y="1214"/>
                  </a:lnTo>
                  <a:lnTo>
                    <a:pt x="1226" y="1211"/>
                  </a:lnTo>
                  <a:lnTo>
                    <a:pt x="1223" y="1208"/>
                  </a:lnTo>
                  <a:lnTo>
                    <a:pt x="1219" y="1204"/>
                  </a:lnTo>
                  <a:lnTo>
                    <a:pt x="1218" y="1203"/>
                  </a:lnTo>
                  <a:lnTo>
                    <a:pt x="1216" y="1201"/>
                  </a:lnTo>
                  <a:lnTo>
                    <a:pt x="1216" y="1199"/>
                  </a:lnTo>
                  <a:lnTo>
                    <a:pt x="1206" y="1186"/>
                  </a:lnTo>
                  <a:lnTo>
                    <a:pt x="1197" y="1181"/>
                  </a:lnTo>
                  <a:lnTo>
                    <a:pt x="1197" y="1190"/>
                  </a:lnTo>
                  <a:lnTo>
                    <a:pt x="1179" y="1183"/>
                  </a:lnTo>
                  <a:lnTo>
                    <a:pt x="1170" y="1172"/>
                  </a:lnTo>
                  <a:lnTo>
                    <a:pt x="1162" y="1168"/>
                  </a:lnTo>
                  <a:lnTo>
                    <a:pt x="1143" y="1168"/>
                  </a:lnTo>
                  <a:lnTo>
                    <a:pt x="1133" y="1158"/>
                  </a:lnTo>
                  <a:lnTo>
                    <a:pt x="1116" y="1144"/>
                  </a:lnTo>
                  <a:lnTo>
                    <a:pt x="1100" y="1137"/>
                  </a:lnTo>
                  <a:lnTo>
                    <a:pt x="1085" y="1139"/>
                  </a:lnTo>
                  <a:lnTo>
                    <a:pt x="1082" y="1144"/>
                  </a:lnTo>
                  <a:lnTo>
                    <a:pt x="1069" y="1145"/>
                  </a:lnTo>
                  <a:lnTo>
                    <a:pt x="1049" y="1140"/>
                  </a:lnTo>
                  <a:lnTo>
                    <a:pt x="1025" y="1127"/>
                  </a:lnTo>
                  <a:lnTo>
                    <a:pt x="1003" y="1119"/>
                  </a:lnTo>
                  <a:lnTo>
                    <a:pt x="984" y="1108"/>
                  </a:lnTo>
                  <a:lnTo>
                    <a:pt x="966" y="1101"/>
                  </a:lnTo>
                  <a:lnTo>
                    <a:pt x="951" y="1090"/>
                  </a:lnTo>
                  <a:lnTo>
                    <a:pt x="933" y="1077"/>
                  </a:lnTo>
                  <a:lnTo>
                    <a:pt x="935" y="1067"/>
                  </a:lnTo>
                  <a:lnTo>
                    <a:pt x="944" y="1062"/>
                  </a:lnTo>
                  <a:lnTo>
                    <a:pt x="935" y="1054"/>
                  </a:lnTo>
                  <a:lnTo>
                    <a:pt x="930" y="1039"/>
                  </a:lnTo>
                  <a:lnTo>
                    <a:pt x="913" y="1021"/>
                  </a:lnTo>
                  <a:lnTo>
                    <a:pt x="905" y="1010"/>
                  </a:lnTo>
                  <a:lnTo>
                    <a:pt x="894" y="998"/>
                  </a:lnTo>
                  <a:lnTo>
                    <a:pt x="881" y="990"/>
                  </a:lnTo>
                  <a:lnTo>
                    <a:pt x="877" y="977"/>
                  </a:lnTo>
                  <a:lnTo>
                    <a:pt x="869" y="965"/>
                  </a:lnTo>
                  <a:lnTo>
                    <a:pt x="854" y="956"/>
                  </a:lnTo>
                  <a:lnTo>
                    <a:pt x="840" y="939"/>
                  </a:lnTo>
                  <a:lnTo>
                    <a:pt x="827" y="920"/>
                  </a:lnTo>
                  <a:lnTo>
                    <a:pt x="825" y="905"/>
                  </a:lnTo>
                  <a:lnTo>
                    <a:pt x="817" y="895"/>
                  </a:lnTo>
                  <a:lnTo>
                    <a:pt x="804" y="890"/>
                  </a:lnTo>
                  <a:lnTo>
                    <a:pt x="794" y="890"/>
                  </a:lnTo>
                  <a:lnTo>
                    <a:pt x="796" y="908"/>
                  </a:lnTo>
                  <a:lnTo>
                    <a:pt x="809" y="921"/>
                  </a:lnTo>
                  <a:lnTo>
                    <a:pt x="814" y="938"/>
                  </a:lnTo>
                  <a:lnTo>
                    <a:pt x="825" y="941"/>
                  </a:lnTo>
                  <a:lnTo>
                    <a:pt x="828" y="954"/>
                  </a:lnTo>
                  <a:lnTo>
                    <a:pt x="838" y="962"/>
                  </a:lnTo>
                  <a:lnTo>
                    <a:pt x="843" y="975"/>
                  </a:lnTo>
                  <a:lnTo>
                    <a:pt x="848" y="988"/>
                  </a:lnTo>
                  <a:lnTo>
                    <a:pt x="859" y="998"/>
                  </a:lnTo>
                  <a:lnTo>
                    <a:pt x="861" y="1008"/>
                  </a:lnTo>
                  <a:lnTo>
                    <a:pt x="871" y="1013"/>
                  </a:lnTo>
                  <a:lnTo>
                    <a:pt x="876" y="1024"/>
                  </a:lnTo>
                  <a:lnTo>
                    <a:pt x="874" y="1034"/>
                  </a:lnTo>
                  <a:lnTo>
                    <a:pt x="868" y="1037"/>
                  </a:lnTo>
                  <a:lnTo>
                    <a:pt x="868" y="1028"/>
                  </a:lnTo>
                  <a:lnTo>
                    <a:pt x="859" y="1021"/>
                  </a:lnTo>
                  <a:lnTo>
                    <a:pt x="848" y="1011"/>
                  </a:lnTo>
                  <a:lnTo>
                    <a:pt x="836" y="1006"/>
                  </a:lnTo>
                  <a:lnTo>
                    <a:pt x="833" y="1000"/>
                  </a:lnTo>
                  <a:lnTo>
                    <a:pt x="835" y="990"/>
                  </a:lnTo>
                  <a:lnTo>
                    <a:pt x="827" y="980"/>
                  </a:lnTo>
                  <a:lnTo>
                    <a:pt x="812" y="970"/>
                  </a:lnTo>
                  <a:lnTo>
                    <a:pt x="799" y="962"/>
                  </a:lnTo>
                  <a:lnTo>
                    <a:pt x="792" y="954"/>
                  </a:lnTo>
                  <a:lnTo>
                    <a:pt x="802" y="946"/>
                  </a:lnTo>
                  <a:lnTo>
                    <a:pt x="799" y="939"/>
                  </a:lnTo>
                  <a:lnTo>
                    <a:pt x="787" y="928"/>
                  </a:lnTo>
                  <a:lnTo>
                    <a:pt x="778" y="918"/>
                  </a:lnTo>
                  <a:lnTo>
                    <a:pt x="771" y="897"/>
                  </a:lnTo>
                  <a:lnTo>
                    <a:pt x="766" y="882"/>
                  </a:lnTo>
                  <a:lnTo>
                    <a:pt x="763" y="869"/>
                  </a:lnTo>
                  <a:lnTo>
                    <a:pt x="751" y="859"/>
                  </a:lnTo>
                  <a:lnTo>
                    <a:pt x="735" y="851"/>
                  </a:lnTo>
                  <a:lnTo>
                    <a:pt x="725" y="843"/>
                  </a:lnTo>
                  <a:lnTo>
                    <a:pt x="710" y="843"/>
                  </a:lnTo>
                  <a:lnTo>
                    <a:pt x="702" y="830"/>
                  </a:lnTo>
                  <a:lnTo>
                    <a:pt x="699" y="818"/>
                  </a:lnTo>
                  <a:lnTo>
                    <a:pt x="689" y="810"/>
                  </a:lnTo>
                  <a:lnTo>
                    <a:pt x="683" y="789"/>
                  </a:lnTo>
                  <a:lnTo>
                    <a:pt x="669" y="779"/>
                  </a:lnTo>
                  <a:lnTo>
                    <a:pt x="661" y="766"/>
                  </a:lnTo>
                  <a:lnTo>
                    <a:pt x="663" y="751"/>
                  </a:lnTo>
                  <a:lnTo>
                    <a:pt x="656" y="741"/>
                  </a:lnTo>
                  <a:lnTo>
                    <a:pt x="653" y="730"/>
                  </a:lnTo>
                  <a:lnTo>
                    <a:pt x="656" y="715"/>
                  </a:lnTo>
                  <a:lnTo>
                    <a:pt x="648" y="699"/>
                  </a:lnTo>
                  <a:lnTo>
                    <a:pt x="648" y="684"/>
                  </a:lnTo>
                  <a:lnTo>
                    <a:pt x="655" y="677"/>
                  </a:lnTo>
                  <a:lnTo>
                    <a:pt x="655" y="656"/>
                  </a:lnTo>
                  <a:lnTo>
                    <a:pt x="656" y="635"/>
                  </a:lnTo>
                  <a:lnTo>
                    <a:pt x="658" y="620"/>
                  </a:lnTo>
                  <a:lnTo>
                    <a:pt x="650" y="600"/>
                  </a:lnTo>
                  <a:lnTo>
                    <a:pt x="643" y="586"/>
                  </a:lnTo>
                  <a:lnTo>
                    <a:pt x="622" y="573"/>
                  </a:lnTo>
                  <a:lnTo>
                    <a:pt x="611" y="563"/>
                  </a:lnTo>
                  <a:lnTo>
                    <a:pt x="601" y="556"/>
                  </a:lnTo>
                  <a:lnTo>
                    <a:pt x="593" y="546"/>
                  </a:lnTo>
                  <a:lnTo>
                    <a:pt x="602" y="545"/>
                  </a:lnTo>
                  <a:lnTo>
                    <a:pt x="611" y="548"/>
                  </a:lnTo>
                  <a:lnTo>
                    <a:pt x="619" y="551"/>
                  </a:lnTo>
                  <a:lnTo>
                    <a:pt x="627" y="556"/>
                  </a:lnTo>
                  <a:lnTo>
                    <a:pt x="637" y="556"/>
                  </a:lnTo>
                  <a:lnTo>
                    <a:pt x="638" y="569"/>
                  </a:lnTo>
                  <a:lnTo>
                    <a:pt x="648" y="573"/>
                  </a:lnTo>
                  <a:lnTo>
                    <a:pt x="660" y="581"/>
                  </a:lnTo>
                  <a:lnTo>
                    <a:pt x="663" y="589"/>
                  </a:lnTo>
                  <a:lnTo>
                    <a:pt x="673" y="600"/>
                  </a:lnTo>
                  <a:lnTo>
                    <a:pt x="681" y="610"/>
                  </a:lnTo>
                  <a:lnTo>
                    <a:pt x="681" y="595"/>
                  </a:lnTo>
                  <a:lnTo>
                    <a:pt x="674" y="576"/>
                  </a:lnTo>
                  <a:lnTo>
                    <a:pt x="663" y="568"/>
                  </a:lnTo>
                  <a:lnTo>
                    <a:pt x="648" y="558"/>
                  </a:lnTo>
                  <a:lnTo>
                    <a:pt x="645" y="550"/>
                  </a:lnTo>
                  <a:lnTo>
                    <a:pt x="632" y="546"/>
                  </a:lnTo>
                  <a:lnTo>
                    <a:pt x="617" y="540"/>
                  </a:lnTo>
                  <a:lnTo>
                    <a:pt x="602" y="533"/>
                  </a:lnTo>
                  <a:lnTo>
                    <a:pt x="599" y="522"/>
                  </a:lnTo>
                  <a:lnTo>
                    <a:pt x="584" y="509"/>
                  </a:lnTo>
                  <a:lnTo>
                    <a:pt x="579" y="494"/>
                  </a:lnTo>
                  <a:lnTo>
                    <a:pt x="566" y="492"/>
                  </a:lnTo>
                  <a:lnTo>
                    <a:pt x="561" y="479"/>
                  </a:lnTo>
                  <a:lnTo>
                    <a:pt x="558" y="466"/>
                  </a:lnTo>
                  <a:lnTo>
                    <a:pt x="550" y="453"/>
                  </a:lnTo>
                  <a:lnTo>
                    <a:pt x="548" y="443"/>
                  </a:lnTo>
                  <a:lnTo>
                    <a:pt x="539" y="442"/>
                  </a:lnTo>
                  <a:lnTo>
                    <a:pt x="527" y="437"/>
                  </a:lnTo>
                  <a:lnTo>
                    <a:pt x="530" y="429"/>
                  </a:lnTo>
                  <a:lnTo>
                    <a:pt x="512" y="420"/>
                  </a:lnTo>
                  <a:lnTo>
                    <a:pt x="516" y="411"/>
                  </a:lnTo>
                  <a:lnTo>
                    <a:pt x="498" y="406"/>
                  </a:lnTo>
                  <a:lnTo>
                    <a:pt x="489" y="394"/>
                  </a:lnTo>
                  <a:lnTo>
                    <a:pt x="478" y="388"/>
                  </a:lnTo>
                  <a:lnTo>
                    <a:pt x="478" y="388"/>
                  </a:lnTo>
                  <a:lnTo>
                    <a:pt x="476" y="389"/>
                  </a:lnTo>
                  <a:lnTo>
                    <a:pt x="473" y="391"/>
                  </a:lnTo>
                  <a:lnTo>
                    <a:pt x="470" y="391"/>
                  </a:lnTo>
                  <a:lnTo>
                    <a:pt x="468" y="391"/>
                  </a:lnTo>
                  <a:lnTo>
                    <a:pt x="465" y="389"/>
                  </a:lnTo>
                  <a:lnTo>
                    <a:pt x="462" y="389"/>
                  </a:lnTo>
                  <a:lnTo>
                    <a:pt x="458" y="388"/>
                  </a:lnTo>
                  <a:lnTo>
                    <a:pt x="457" y="388"/>
                  </a:lnTo>
                  <a:lnTo>
                    <a:pt x="455" y="388"/>
                  </a:lnTo>
                  <a:lnTo>
                    <a:pt x="445" y="376"/>
                  </a:lnTo>
                  <a:lnTo>
                    <a:pt x="426" y="366"/>
                  </a:lnTo>
                  <a:lnTo>
                    <a:pt x="412" y="357"/>
                  </a:lnTo>
                  <a:lnTo>
                    <a:pt x="401" y="357"/>
                  </a:lnTo>
                  <a:lnTo>
                    <a:pt x="386" y="352"/>
                  </a:lnTo>
                  <a:lnTo>
                    <a:pt x="372" y="355"/>
                  </a:lnTo>
                  <a:lnTo>
                    <a:pt x="352" y="350"/>
                  </a:lnTo>
                  <a:lnTo>
                    <a:pt x="334" y="340"/>
                  </a:lnTo>
                  <a:lnTo>
                    <a:pt x="318" y="329"/>
                  </a:lnTo>
                  <a:lnTo>
                    <a:pt x="298" y="329"/>
                  </a:lnTo>
                  <a:lnTo>
                    <a:pt x="296" y="329"/>
                  </a:lnTo>
                  <a:lnTo>
                    <a:pt x="295" y="329"/>
                  </a:lnTo>
                  <a:lnTo>
                    <a:pt x="293" y="329"/>
                  </a:lnTo>
                  <a:lnTo>
                    <a:pt x="291" y="329"/>
                  </a:lnTo>
                  <a:lnTo>
                    <a:pt x="290" y="330"/>
                  </a:lnTo>
                  <a:lnTo>
                    <a:pt x="291" y="332"/>
                  </a:lnTo>
                  <a:lnTo>
                    <a:pt x="291" y="335"/>
                  </a:lnTo>
                  <a:lnTo>
                    <a:pt x="293" y="337"/>
                  </a:lnTo>
                  <a:lnTo>
                    <a:pt x="293" y="337"/>
                  </a:lnTo>
                  <a:lnTo>
                    <a:pt x="298" y="347"/>
                  </a:lnTo>
                  <a:lnTo>
                    <a:pt x="277" y="352"/>
                  </a:lnTo>
                  <a:lnTo>
                    <a:pt x="246" y="366"/>
                  </a:lnTo>
                  <a:lnTo>
                    <a:pt x="242" y="352"/>
                  </a:lnTo>
                  <a:lnTo>
                    <a:pt x="249" y="339"/>
                  </a:lnTo>
                  <a:lnTo>
                    <a:pt x="273" y="330"/>
                  </a:lnTo>
                  <a:lnTo>
                    <a:pt x="262" y="324"/>
                  </a:lnTo>
                  <a:lnTo>
                    <a:pt x="242" y="329"/>
                  </a:lnTo>
                  <a:lnTo>
                    <a:pt x="229" y="350"/>
                  </a:lnTo>
                  <a:lnTo>
                    <a:pt x="205" y="363"/>
                  </a:lnTo>
                  <a:lnTo>
                    <a:pt x="218" y="379"/>
                  </a:lnTo>
                  <a:lnTo>
                    <a:pt x="170" y="406"/>
                  </a:lnTo>
                  <a:lnTo>
                    <a:pt x="164" y="419"/>
                  </a:lnTo>
                  <a:lnTo>
                    <a:pt x="119" y="440"/>
                  </a:lnTo>
                  <a:lnTo>
                    <a:pt x="98" y="450"/>
                  </a:lnTo>
                  <a:lnTo>
                    <a:pt x="79" y="460"/>
                  </a:lnTo>
                  <a:lnTo>
                    <a:pt x="65" y="461"/>
                  </a:lnTo>
                  <a:lnTo>
                    <a:pt x="47" y="474"/>
                  </a:lnTo>
                  <a:lnTo>
                    <a:pt x="38" y="469"/>
                  </a:lnTo>
                  <a:lnTo>
                    <a:pt x="56" y="455"/>
                  </a:lnTo>
                  <a:lnTo>
                    <a:pt x="77" y="450"/>
                  </a:lnTo>
                  <a:lnTo>
                    <a:pt x="93" y="438"/>
                  </a:lnTo>
                  <a:lnTo>
                    <a:pt x="108" y="438"/>
                  </a:lnTo>
                  <a:lnTo>
                    <a:pt x="118" y="427"/>
                  </a:lnTo>
                  <a:lnTo>
                    <a:pt x="118" y="427"/>
                  </a:lnTo>
                  <a:lnTo>
                    <a:pt x="119" y="425"/>
                  </a:lnTo>
                  <a:lnTo>
                    <a:pt x="123" y="422"/>
                  </a:lnTo>
                  <a:lnTo>
                    <a:pt x="126" y="420"/>
                  </a:lnTo>
                  <a:lnTo>
                    <a:pt x="129" y="417"/>
                  </a:lnTo>
                  <a:lnTo>
                    <a:pt x="133" y="414"/>
                  </a:lnTo>
                  <a:lnTo>
                    <a:pt x="136" y="412"/>
                  </a:lnTo>
                  <a:lnTo>
                    <a:pt x="139" y="409"/>
                  </a:lnTo>
                  <a:lnTo>
                    <a:pt x="142" y="409"/>
                  </a:lnTo>
                  <a:lnTo>
                    <a:pt x="144" y="406"/>
                  </a:lnTo>
                  <a:lnTo>
                    <a:pt x="149" y="404"/>
                  </a:lnTo>
                  <a:lnTo>
                    <a:pt x="152" y="401"/>
                  </a:lnTo>
                  <a:lnTo>
                    <a:pt x="154" y="397"/>
                  </a:lnTo>
                  <a:lnTo>
                    <a:pt x="156" y="394"/>
                  </a:lnTo>
                  <a:lnTo>
                    <a:pt x="156" y="391"/>
                  </a:lnTo>
                  <a:lnTo>
                    <a:pt x="157" y="388"/>
                  </a:lnTo>
                  <a:lnTo>
                    <a:pt x="159" y="384"/>
                  </a:lnTo>
                  <a:lnTo>
                    <a:pt x="160" y="381"/>
                  </a:lnTo>
                  <a:lnTo>
                    <a:pt x="162" y="378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51" y="381"/>
                  </a:lnTo>
                  <a:lnTo>
                    <a:pt x="141" y="373"/>
                  </a:lnTo>
                  <a:lnTo>
                    <a:pt x="134" y="384"/>
                  </a:lnTo>
                  <a:lnTo>
                    <a:pt x="123" y="378"/>
                  </a:lnTo>
                  <a:lnTo>
                    <a:pt x="106" y="378"/>
                  </a:lnTo>
                  <a:lnTo>
                    <a:pt x="100" y="383"/>
                  </a:lnTo>
                  <a:lnTo>
                    <a:pt x="88" y="383"/>
                  </a:lnTo>
                  <a:lnTo>
                    <a:pt x="90" y="360"/>
                  </a:lnTo>
                  <a:lnTo>
                    <a:pt x="79" y="345"/>
                  </a:lnTo>
                  <a:lnTo>
                    <a:pt x="69" y="357"/>
                  </a:lnTo>
                  <a:lnTo>
                    <a:pt x="47" y="350"/>
                  </a:lnTo>
                  <a:lnTo>
                    <a:pt x="41" y="334"/>
                  </a:lnTo>
                  <a:lnTo>
                    <a:pt x="38" y="325"/>
                  </a:lnTo>
                  <a:lnTo>
                    <a:pt x="28" y="324"/>
                  </a:lnTo>
                  <a:lnTo>
                    <a:pt x="25" y="311"/>
                  </a:lnTo>
                  <a:lnTo>
                    <a:pt x="43" y="294"/>
                  </a:lnTo>
                  <a:lnTo>
                    <a:pt x="47" y="276"/>
                  </a:lnTo>
                  <a:lnTo>
                    <a:pt x="64" y="278"/>
                  </a:lnTo>
                  <a:lnTo>
                    <a:pt x="82" y="271"/>
                  </a:lnTo>
                  <a:lnTo>
                    <a:pt x="100" y="271"/>
                  </a:lnTo>
                  <a:lnTo>
                    <a:pt x="100" y="253"/>
                  </a:lnTo>
                  <a:lnTo>
                    <a:pt x="103" y="239"/>
                  </a:lnTo>
                  <a:lnTo>
                    <a:pt x="90" y="237"/>
                  </a:lnTo>
                  <a:lnTo>
                    <a:pt x="77" y="245"/>
                  </a:lnTo>
                  <a:lnTo>
                    <a:pt x="26" y="250"/>
                  </a:lnTo>
                  <a:lnTo>
                    <a:pt x="20" y="234"/>
                  </a:lnTo>
                  <a:lnTo>
                    <a:pt x="10" y="226"/>
                  </a:lnTo>
                  <a:lnTo>
                    <a:pt x="0" y="221"/>
                  </a:lnTo>
                  <a:lnTo>
                    <a:pt x="20" y="204"/>
                  </a:lnTo>
                  <a:lnTo>
                    <a:pt x="36" y="203"/>
                  </a:lnTo>
                  <a:lnTo>
                    <a:pt x="56" y="193"/>
                  </a:lnTo>
                  <a:lnTo>
                    <a:pt x="57" y="206"/>
                  </a:lnTo>
                  <a:lnTo>
                    <a:pt x="74" y="209"/>
                  </a:lnTo>
                  <a:lnTo>
                    <a:pt x="92" y="208"/>
                  </a:lnTo>
                  <a:lnTo>
                    <a:pt x="80" y="188"/>
                  </a:lnTo>
                  <a:lnTo>
                    <a:pt x="61" y="181"/>
                  </a:lnTo>
                  <a:lnTo>
                    <a:pt x="51" y="167"/>
                  </a:lnTo>
                  <a:lnTo>
                    <a:pt x="18" y="152"/>
                  </a:lnTo>
                  <a:lnTo>
                    <a:pt x="23" y="137"/>
                  </a:lnTo>
                  <a:lnTo>
                    <a:pt x="52" y="136"/>
                  </a:lnTo>
                  <a:lnTo>
                    <a:pt x="69" y="124"/>
                  </a:lnTo>
                  <a:lnTo>
                    <a:pt x="70" y="109"/>
                  </a:lnTo>
                  <a:lnTo>
                    <a:pt x="85" y="100"/>
                  </a:lnTo>
                  <a:lnTo>
                    <a:pt x="101" y="100"/>
                  </a:lnTo>
                  <a:lnTo>
                    <a:pt x="123" y="83"/>
                  </a:lnTo>
                  <a:lnTo>
                    <a:pt x="151" y="83"/>
                  </a:lnTo>
                  <a:lnTo>
                    <a:pt x="169" y="73"/>
                  </a:lnTo>
                  <a:lnTo>
                    <a:pt x="190" y="73"/>
                  </a:lnTo>
                  <a:lnTo>
                    <a:pt x="185" y="83"/>
                  </a:lnTo>
                  <a:lnTo>
                    <a:pt x="200" y="82"/>
                  </a:lnTo>
                  <a:lnTo>
                    <a:pt x="234" y="83"/>
                  </a:lnTo>
                  <a:lnTo>
                    <a:pt x="239" y="93"/>
                  </a:lnTo>
                  <a:lnTo>
                    <a:pt x="278" y="93"/>
                  </a:lnTo>
                  <a:lnTo>
                    <a:pt x="303" y="100"/>
                  </a:lnTo>
                  <a:lnTo>
                    <a:pt x="326" y="100"/>
                  </a:lnTo>
                  <a:lnTo>
                    <a:pt x="340" y="108"/>
                  </a:lnTo>
                  <a:lnTo>
                    <a:pt x="362" y="103"/>
                  </a:lnTo>
                  <a:lnTo>
                    <a:pt x="380" y="106"/>
                  </a:lnTo>
                  <a:lnTo>
                    <a:pt x="393" y="114"/>
                  </a:lnTo>
                  <a:lnTo>
                    <a:pt x="427" y="116"/>
                  </a:lnTo>
                  <a:lnTo>
                    <a:pt x="447" y="131"/>
                  </a:lnTo>
                  <a:lnTo>
                    <a:pt x="471" y="132"/>
                  </a:lnTo>
                  <a:lnTo>
                    <a:pt x="498" y="119"/>
                  </a:lnTo>
                  <a:lnTo>
                    <a:pt x="511" y="119"/>
                  </a:lnTo>
                  <a:lnTo>
                    <a:pt x="524" y="118"/>
                  </a:lnTo>
                  <a:lnTo>
                    <a:pt x="548" y="108"/>
                  </a:lnTo>
                  <a:lnTo>
                    <a:pt x="570" y="101"/>
                  </a:lnTo>
                  <a:lnTo>
                    <a:pt x="576" y="103"/>
                  </a:lnTo>
                  <a:lnTo>
                    <a:pt x="570" y="109"/>
                  </a:lnTo>
                  <a:lnTo>
                    <a:pt x="558" y="114"/>
                  </a:lnTo>
                  <a:lnTo>
                    <a:pt x="540" y="119"/>
                  </a:lnTo>
                  <a:lnTo>
                    <a:pt x="524" y="136"/>
                  </a:lnTo>
                  <a:lnTo>
                    <a:pt x="545" y="126"/>
                  </a:lnTo>
                  <a:lnTo>
                    <a:pt x="565" y="118"/>
                  </a:lnTo>
                  <a:lnTo>
                    <a:pt x="581" y="116"/>
                  </a:lnTo>
                  <a:lnTo>
                    <a:pt x="591" y="106"/>
                  </a:lnTo>
                  <a:lnTo>
                    <a:pt x="596" y="91"/>
                  </a:lnTo>
                  <a:lnTo>
                    <a:pt x="611" y="95"/>
                  </a:lnTo>
                  <a:lnTo>
                    <a:pt x="625" y="118"/>
                  </a:lnTo>
                  <a:lnTo>
                    <a:pt x="638" y="121"/>
                  </a:lnTo>
                  <a:lnTo>
                    <a:pt x="647" y="103"/>
                  </a:lnTo>
                  <a:lnTo>
                    <a:pt x="658" y="122"/>
                  </a:lnTo>
                  <a:lnTo>
                    <a:pt x="669" y="121"/>
                  </a:lnTo>
                  <a:lnTo>
                    <a:pt x="676" y="111"/>
                  </a:lnTo>
                  <a:lnTo>
                    <a:pt x="689" y="111"/>
                  </a:lnTo>
                  <a:lnTo>
                    <a:pt x="710" y="113"/>
                  </a:lnTo>
                  <a:lnTo>
                    <a:pt x="722" y="124"/>
                  </a:lnTo>
                  <a:lnTo>
                    <a:pt x="768" y="137"/>
                  </a:lnTo>
                  <a:lnTo>
                    <a:pt x="784" y="136"/>
                  </a:lnTo>
                  <a:lnTo>
                    <a:pt x="810" y="149"/>
                  </a:lnTo>
                  <a:lnTo>
                    <a:pt x="792" y="155"/>
                  </a:lnTo>
                  <a:lnTo>
                    <a:pt x="792" y="163"/>
                  </a:lnTo>
                  <a:lnTo>
                    <a:pt x="845" y="168"/>
                  </a:lnTo>
                  <a:lnTo>
                    <a:pt x="869" y="163"/>
                  </a:lnTo>
                  <a:lnTo>
                    <a:pt x="890" y="172"/>
                  </a:lnTo>
                  <a:lnTo>
                    <a:pt x="904" y="196"/>
                  </a:lnTo>
                  <a:lnTo>
                    <a:pt x="907" y="176"/>
                  </a:lnTo>
                  <a:lnTo>
                    <a:pt x="900" y="163"/>
                  </a:lnTo>
                  <a:lnTo>
                    <a:pt x="923" y="154"/>
                  </a:lnTo>
                  <a:lnTo>
                    <a:pt x="936" y="145"/>
                  </a:lnTo>
                  <a:lnTo>
                    <a:pt x="958" y="157"/>
                  </a:lnTo>
                  <a:lnTo>
                    <a:pt x="974" y="158"/>
                  </a:lnTo>
                  <a:lnTo>
                    <a:pt x="995" y="168"/>
                  </a:lnTo>
                  <a:lnTo>
                    <a:pt x="1036" y="167"/>
                  </a:lnTo>
                  <a:lnTo>
                    <a:pt x="1041" y="155"/>
                  </a:lnTo>
                  <a:lnTo>
                    <a:pt x="1053" y="147"/>
                  </a:lnTo>
                  <a:lnTo>
                    <a:pt x="1030" y="131"/>
                  </a:lnTo>
                  <a:lnTo>
                    <a:pt x="1043" y="126"/>
                  </a:lnTo>
                  <a:lnTo>
                    <a:pt x="1048" y="111"/>
                  </a:lnTo>
                  <a:lnTo>
                    <a:pt x="1074" y="122"/>
                  </a:lnTo>
                  <a:lnTo>
                    <a:pt x="1077" y="142"/>
                  </a:lnTo>
                  <a:lnTo>
                    <a:pt x="1066" y="142"/>
                  </a:lnTo>
                  <a:lnTo>
                    <a:pt x="1067" y="155"/>
                  </a:lnTo>
                  <a:lnTo>
                    <a:pt x="1077" y="155"/>
                  </a:lnTo>
                  <a:lnTo>
                    <a:pt x="1074" y="170"/>
                  </a:lnTo>
                  <a:lnTo>
                    <a:pt x="1090" y="181"/>
                  </a:lnTo>
                  <a:lnTo>
                    <a:pt x="1089" y="160"/>
                  </a:lnTo>
                  <a:lnTo>
                    <a:pt x="1116" y="147"/>
                  </a:lnTo>
                  <a:lnTo>
                    <a:pt x="1116" y="132"/>
                  </a:lnTo>
                  <a:lnTo>
                    <a:pt x="1100" y="142"/>
                  </a:lnTo>
                  <a:lnTo>
                    <a:pt x="1085" y="142"/>
                  </a:lnTo>
                  <a:lnTo>
                    <a:pt x="1080" y="129"/>
                  </a:lnTo>
                  <a:lnTo>
                    <a:pt x="1097" y="132"/>
                  </a:lnTo>
                  <a:lnTo>
                    <a:pt x="1102" y="121"/>
                  </a:lnTo>
                  <a:lnTo>
                    <a:pt x="1087" y="111"/>
                  </a:lnTo>
                  <a:lnTo>
                    <a:pt x="1072" y="98"/>
                  </a:lnTo>
                  <a:lnTo>
                    <a:pt x="1074" y="90"/>
                  </a:lnTo>
                  <a:lnTo>
                    <a:pt x="1069" y="80"/>
                  </a:lnTo>
                  <a:lnTo>
                    <a:pt x="1077" y="67"/>
                  </a:lnTo>
                  <a:lnTo>
                    <a:pt x="1087" y="67"/>
                  </a:lnTo>
                  <a:lnTo>
                    <a:pt x="1090" y="59"/>
                  </a:lnTo>
                  <a:lnTo>
                    <a:pt x="1110" y="60"/>
                  </a:lnTo>
                  <a:lnTo>
                    <a:pt x="1126" y="73"/>
                  </a:lnTo>
                  <a:lnTo>
                    <a:pt x="1126" y="85"/>
                  </a:lnTo>
                  <a:lnTo>
                    <a:pt x="1138" y="86"/>
                  </a:lnTo>
                  <a:lnTo>
                    <a:pt x="1139" y="101"/>
                  </a:lnTo>
                  <a:lnTo>
                    <a:pt x="1138" y="113"/>
                  </a:lnTo>
                  <a:lnTo>
                    <a:pt x="1146" y="116"/>
                  </a:lnTo>
                  <a:lnTo>
                    <a:pt x="1169" y="140"/>
                  </a:lnTo>
                  <a:lnTo>
                    <a:pt x="1183" y="127"/>
                  </a:lnTo>
                  <a:lnTo>
                    <a:pt x="1203" y="145"/>
                  </a:lnTo>
                  <a:lnTo>
                    <a:pt x="1197" y="155"/>
                  </a:lnTo>
                  <a:lnTo>
                    <a:pt x="1203" y="173"/>
                  </a:lnTo>
                  <a:lnTo>
                    <a:pt x="1215" y="178"/>
                  </a:lnTo>
                  <a:lnTo>
                    <a:pt x="1224" y="167"/>
                  </a:lnTo>
                  <a:lnTo>
                    <a:pt x="1233" y="152"/>
                  </a:lnTo>
                  <a:lnTo>
                    <a:pt x="1247" y="131"/>
                  </a:lnTo>
                  <a:lnTo>
                    <a:pt x="1237" y="122"/>
                  </a:lnTo>
                  <a:lnTo>
                    <a:pt x="1239" y="111"/>
                  </a:lnTo>
                  <a:lnTo>
                    <a:pt x="1252" y="108"/>
                  </a:lnTo>
                  <a:lnTo>
                    <a:pt x="1229" y="101"/>
                  </a:lnTo>
                  <a:lnTo>
                    <a:pt x="1218" y="93"/>
                  </a:lnTo>
                  <a:lnTo>
                    <a:pt x="1210" y="96"/>
                  </a:lnTo>
                  <a:lnTo>
                    <a:pt x="1192" y="96"/>
                  </a:lnTo>
                  <a:lnTo>
                    <a:pt x="1179" y="83"/>
                  </a:lnTo>
                  <a:lnTo>
                    <a:pt x="1195" y="80"/>
                  </a:lnTo>
                  <a:lnTo>
                    <a:pt x="1208" y="82"/>
                  </a:lnTo>
                  <a:lnTo>
                    <a:pt x="1203" y="72"/>
                  </a:lnTo>
                  <a:lnTo>
                    <a:pt x="1190" y="70"/>
                  </a:lnTo>
                  <a:lnTo>
                    <a:pt x="1172" y="67"/>
                  </a:lnTo>
                  <a:lnTo>
                    <a:pt x="1174" y="41"/>
                  </a:lnTo>
                  <a:lnTo>
                    <a:pt x="1185" y="18"/>
                  </a:lnTo>
                  <a:lnTo>
                    <a:pt x="1205" y="3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806701" y="1668463"/>
              <a:ext cx="7548563" cy="2357438"/>
            </a:xfrm>
            <a:custGeom>
              <a:avLst/>
              <a:gdLst>
                <a:gd name="T0" fmla="*/ 525 w 4755"/>
                <a:gd name="T1" fmla="*/ 110 h 1485"/>
                <a:gd name="T2" fmla="*/ 324 w 4755"/>
                <a:gd name="T3" fmla="*/ 67 h 1485"/>
                <a:gd name="T4" fmla="*/ 4018 w 4755"/>
                <a:gd name="T5" fmla="*/ 51 h 1485"/>
                <a:gd name="T6" fmla="*/ 3992 w 4755"/>
                <a:gd name="T7" fmla="*/ 48 h 1485"/>
                <a:gd name="T8" fmla="*/ 387 w 4755"/>
                <a:gd name="T9" fmla="*/ 49 h 1485"/>
                <a:gd name="T10" fmla="*/ 2790 w 4755"/>
                <a:gd name="T11" fmla="*/ 90 h 1485"/>
                <a:gd name="T12" fmla="*/ 2669 w 4755"/>
                <a:gd name="T13" fmla="*/ 167 h 1485"/>
                <a:gd name="T14" fmla="*/ 2884 w 4755"/>
                <a:gd name="T15" fmla="*/ 31 h 1485"/>
                <a:gd name="T16" fmla="*/ 3602 w 4755"/>
                <a:gd name="T17" fmla="*/ 57 h 1485"/>
                <a:gd name="T18" fmla="*/ 3579 w 4755"/>
                <a:gd name="T19" fmla="*/ 113 h 1485"/>
                <a:gd name="T20" fmla="*/ 3833 w 4755"/>
                <a:gd name="T21" fmla="*/ 131 h 1485"/>
                <a:gd name="T22" fmla="*/ 3993 w 4755"/>
                <a:gd name="T23" fmla="*/ 169 h 1485"/>
                <a:gd name="T24" fmla="*/ 4262 w 4755"/>
                <a:gd name="T25" fmla="*/ 190 h 1485"/>
                <a:gd name="T26" fmla="*/ 4480 w 4755"/>
                <a:gd name="T27" fmla="*/ 218 h 1485"/>
                <a:gd name="T28" fmla="*/ 4722 w 4755"/>
                <a:gd name="T29" fmla="*/ 305 h 1485"/>
                <a:gd name="T30" fmla="*/ 4565 w 4755"/>
                <a:gd name="T31" fmla="*/ 362 h 1485"/>
                <a:gd name="T32" fmla="*/ 4365 w 4755"/>
                <a:gd name="T33" fmla="*/ 463 h 1485"/>
                <a:gd name="T34" fmla="*/ 4241 w 4755"/>
                <a:gd name="T35" fmla="*/ 614 h 1485"/>
                <a:gd name="T36" fmla="*/ 4306 w 4755"/>
                <a:gd name="T37" fmla="*/ 452 h 1485"/>
                <a:gd name="T38" fmla="*/ 4088 w 4755"/>
                <a:gd name="T39" fmla="*/ 486 h 1485"/>
                <a:gd name="T40" fmla="*/ 4002 w 4755"/>
                <a:gd name="T41" fmla="*/ 599 h 1485"/>
                <a:gd name="T42" fmla="*/ 4051 w 4755"/>
                <a:gd name="T43" fmla="*/ 742 h 1485"/>
                <a:gd name="T44" fmla="*/ 3980 w 4755"/>
                <a:gd name="T45" fmla="*/ 733 h 1485"/>
                <a:gd name="T46" fmla="*/ 3836 w 4755"/>
                <a:gd name="T47" fmla="*/ 951 h 1485"/>
                <a:gd name="T48" fmla="*/ 3666 w 4755"/>
                <a:gd name="T49" fmla="*/ 882 h 1485"/>
                <a:gd name="T50" fmla="*/ 3682 w 4755"/>
                <a:gd name="T51" fmla="*/ 1116 h 1485"/>
                <a:gd name="T52" fmla="*/ 3499 w 4755"/>
                <a:gd name="T53" fmla="*/ 1185 h 1485"/>
                <a:gd name="T54" fmla="*/ 3429 w 4755"/>
                <a:gd name="T55" fmla="*/ 1313 h 1485"/>
                <a:gd name="T56" fmla="*/ 3412 w 4755"/>
                <a:gd name="T57" fmla="*/ 1450 h 1485"/>
                <a:gd name="T58" fmla="*/ 3301 w 4755"/>
                <a:gd name="T59" fmla="*/ 1213 h 1485"/>
                <a:gd name="T60" fmla="*/ 3100 w 4755"/>
                <a:gd name="T61" fmla="*/ 1321 h 1485"/>
                <a:gd name="T62" fmla="*/ 2954 w 4755"/>
                <a:gd name="T63" fmla="*/ 1179 h 1485"/>
                <a:gd name="T64" fmla="*/ 2645 w 4755"/>
                <a:gd name="T65" fmla="*/ 1035 h 1485"/>
                <a:gd name="T66" fmla="*/ 2753 w 4755"/>
                <a:gd name="T67" fmla="*/ 1129 h 1485"/>
                <a:gd name="T68" fmla="*/ 2622 w 4755"/>
                <a:gd name="T69" fmla="*/ 1283 h 1485"/>
                <a:gd name="T70" fmla="*/ 2401 w 4755"/>
                <a:gd name="T71" fmla="*/ 1064 h 1485"/>
                <a:gd name="T72" fmla="*/ 2411 w 4755"/>
                <a:gd name="T73" fmla="*/ 918 h 1485"/>
                <a:gd name="T74" fmla="*/ 2285 w 4755"/>
                <a:gd name="T75" fmla="*/ 854 h 1485"/>
                <a:gd name="T76" fmla="*/ 2195 w 4755"/>
                <a:gd name="T77" fmla="*/ 894 h 1485"/>
                <a:gd name="T78" fmla="*/ 2114 w 4755"/>
                <a:gd name="T79" fmla="*/ 814 h 1485"/>
                <a:gd name="T80" fmla="*/ 2129 w 4755"/>
                <a:gd name="T81" fmla="*/ 869 h 1485"/>
                <a:gd name="T82" fmla="*/ 1898 w 4755"/>
                <a:gd name="T83" fmla="*/ 853 h 1485"/>
                <a:gd name="T84" fmla="*/ 1784 w 4755"/>
                <a:gd name="T85" fmla="*/ 799 h 1485"/>
                <a:gd name="T86" fmla="*/ 1933 w 4755"/>
                <a:gd name="T87" fmla="*/ 656 h 1485"/>
                <a:gd name="T88" fmla="*/ 2065 w 4755"/>
                <a:gd name="T89" fmla="*/ 555 h 1485"/>
                <a:gd name="T90" fmla="*/ 2211 w 4755"/>
                <a:gd name="T91" fmla="*/ 547 h 1485"/>
                <a:gd name="T92" fmla="*/ 2288 w 4755"/>
                <a:gd name="T93" fmla="*/ 480 h 1485"/>
                <a:gd name="T94" fmla="*/ 2268 w 4755"/>
                <a:gd name="T95" fmla="*/ 339 h 1485"/>
                <a:gd name="T96" fmla="*/ 2154 w 4755"/>
                <a:gd name="T97" fmla="*/ 496 h 1485"/>
                <a:gd name="T98" fmla="*/ 2015 w 4755"/>
                <a:gd name="T99" fmla="*/ 509 h 1485"/>
                <a:gd name="T100" fmla="*/ 2062 w 4755"/>
                <a:gd name="T101" fmla="*/ 365 h 1485"/>
                <a:gd name="T102" fmla="*/ 2118 w 4755"/>
                <a:gd name="T103" fmla="*/ 260 h 1485"/>
                <a:gd name="T104" fmla="*/ 2237 w 4755"/>
                <a:gd name="T105" fmla="*/ 198 h 1485"/>
                <a:gd name="T106" fmla="*/ 2432 w 4755"/>
                <a:gd name="T107" fmla="*/ 249 h 1485"/>
                <a:gd name="T108" fmla="*/ 2430 w 4755"/>
                <a:gd name="T109" fmla="*/ 372 h 1485"/>
                <a:gd name="T110" fmla="*/ 2566 w 4755"/>
                <a:gd name="T111" fmla="*/ 306 h 1485"/>
                <a:gd name="T112" fmla="*/ 2710 w 4755"/>
                <a:gd name="T113" fmla="*/ 270 h 1485"/>
                <a:gd name="T114" fmla="*/ 2866 w 4755"/>
                <a:gd name="T115" fmla="*/ 241 h 1485"/>
                <a:gd name="T116" fmla="*/ 2977 w 4755"/>
                <a:gd name="T117" fmla="*/ 167 h 1485"/>
                <a:gd name="T118" fmla="*/ 3039 w 4755"/>
                <a:gd name="T119" fmla="*/ 254 h 1485"/>
                <a:gd name="T120" fmla="*/ 3020 w 4755"/>
                <a:gd name="T121" fmla="*/ 149 h 1485"/>
                <a:gd name="T122" fmla="*/ 3123 w 4755"/>
                <a:gd name="T123" fmla="*/ 172 h 1485"/>
                <a:gd name="T124" fmla="*/ 3268 w 4755"/>
                <a:gd name="T125" fmla="*/ 6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55" h="1485">
                  <a:moveTo>
                    <a:pt x="294" y="115"/>
                  </a:moveTo>
                  <a:lnTo>
                    <a:pt x="319" y="118"/>
                  </a:lnTo>
                  <a:lnTo>
                    <a:pt x="325" y="123"/>
                  </a:lnTo>
                  <a:lnTo>
                    <a:pt x="322" y="136"/>
                  </a:lnTo>
                  <a:lnTo>
                    <a:pt x="312" y="141"/>
                  </a:lnTo>
                  <a:lnTo>
                    <a:pt x="312" y="141"/>
                  </a:lnTo>
                  <a:lnTo>
                    <a:pt x="311" y="139"/>
                  </a:lnTo>
                  <a:lnTo>
                    <a:pt x="309" y="138"/>
                  </a:lnTo>
                  <a:lnTo>
                    <a:pt x="307" y="134"/>
                  </a:lnTo>
                  <a:lnTo>
                    <a:pt x="304" y="133"/>
                  </a:lnTo>
                  <a:lnTo>
                    <a:pt x="302" y="131"/>
                  </a:lnTo>
                  <a:lnTo>
                    <a:pt x="301" y="129"/>
                  </a:lnTo>
                  <a:lnTo>
                    <a:pt x="299" y="129"/>
                  </a:lnTo>
                  <a:lnTo>
                    <a:pt x="296" y="128"/>
                  </a:lnTo>
                  <a:lnTo>
                    <a:pt x="293" y="125"/>
                  </a:lnTo>
                  <a:lnTo>
                    <a:pt x="291" y="123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4" y="115"/>
                  </a:lnTo>
                  <a:close/>
                  <a:moveTo>
                    <a:pt x="4036" y="113"/>
                  </a:moveTo>
                  <a:lnTo>
                    <a:pt x="4038" y="113"/>
                  </a:lnTo>
                  <a:lnTo>
                    <a:pt x="4038" y="115"/>
                  </a:lnTo>
                  <a:lnTo>
                    <a:pt x="4038" y="116"/>
                  </a:lnTo>
                  <a:lnTo>
                    <a:pt x="4039" y="116"/>
                  </a:lnTo>
                  <a:lnTo>
                    <a:pt x="4039" y="118"/>
                  </a:lnTo>
                  <a:lnTo>
                    <a:pt x="4043" y="120"/>
                  </a:lnTo>
                  <a:lnTo>
                    <a:pt x="4044" y="120"/>
                  </a:lnTo>
                  <a:lnTo>
                    <a:pt x="4046" y="120"/>
                  </a:lnTo>
                  <a:lnTo>
                    <a:pt x="4048" y="120"/>
                  </a:lnTo>
                  <a:lnTo>
                    <a:pt x="4049" y="121"/>
                  </a:lnTo>
                  <a:lnTo>
                    <a:pt x="4051" y="121"/>
                  </a:lnTo>
                  <a:lnTo>
                    <a:pt x="4054" y="123"/>
                  </a:lnTo>
                  <a:lnTo>
                    <a:pt x="4056" y="125"/>
                  </a:lnTo>
                  <a:lnTo>
                    <a:pt x="4056" y="126"/>
                  </a:lnTo>
                  <a:lnTo>
                    <a:pt x="4056" y="133"/>
                  </a:lnTo>
                  <a:lnTo>
                    <a:pt x="4049" y="133"/>
                  </a:lnTo>
                  <a:lnTo>
                    <a:pt x="4048" y="133"/>
                  </a:lnTo>
                  <a:lnTo>
                    <a:pt x="4046" y="133"/>
                  </a:lnTo>
                  <a:lnTo>
                    <a:pt x="4043" y="131"/>
                  </a:lnTo>
                  <a:lnTo>
                    <a:pt x="4039" y="129"/>
                  </a:lnTo>
                  <a:lnTo>
                    <a:pt x="4038" y="129"/>
                  </a:lnTo>
                  <a:lnTo>
                    <a:pt x="4036" y="128"/>
                  </a:lnTo>
                  <a:lnTo>
                    <a:pt x="4034" y="128"/>
                  </a:lnTo>
                  <a:lnTo>
                    <a:pt x="4033" y="128"/>
                  </a:lnTo>
                  <a:lnTo>
                    <a:pt x="4030" y="128"/>
                  </a:lnTo>
                  <a:lnTo>
                    <a:pt x="4026" y="128"/>
                  </a:lnTo>
                  <a:lnTo>
                    <a:pt x="4025" y="128"/>
                  </a:lnTo>
                  <a:lnTo>
                    <a:pt x="4021" y="128"/>
                  </a:lnTo>
                  <a:lnTo>
                    <a:pt x="4018" y="129"/>
                  </a:lnTo>
                  <a:lnTo>
                    <a:pt x="4016" y="129"/>
                  </a:lnTo>
                  <a:lnTo>
                    <a:pt x="4013" y="129"/>
                  </a:lnTo>
                  <a:lnTo>
                    <a:pt x="4010" y="129"/>
                  </a:lnTo>
                  <a:lnTo>
                    <a:pt x="4007" y="128"/>
                  </a:lnTo>
                  <a:lnTo>
                    <a:pt x="4003" y="128"/>
                  </a:lnTo>
                  <a:lnTo>
                    <a:pt x="4000" y="128"/>
                  </a:lnTo>
                  <a:lnTo>
                    <a:pt x="4003" y="126"/>
                  </a:lnTo>
                  <a:lnTo>
                    <a:pt x="4007" y="125"/>
                  </a:lnTo>
                  <a:lnTo>
                    <a:pt x="4010" y="121"/>
                  </a:lnTo>
                  <a:lnTo>
                    <a:pt x="4013" y="120"/>
                  </a:lnTo>
                  <a:lnTo>
                    <a:pt x="4015" y="120"/>
                  </a:lnTo>
                  <a:lnTo>
                    <a:pt x="4018" y="120"/>
                  </a:lnTo>
                  <a:lnTo>
                    <a:pt x="4018" y="118"/>
                  </a:lnTo>
                  <a:lnTo>
                    <a:pt x="4018" y="118"/>
                  </a:lnTo>
                  <a:lnTo>
                    <a:pt x="4020" y="116"/>
                  </a:lnTo>
                  <a:lnTo>
                    <a:pt x="4020" y="115"/>
                  </a:lnTo>
                  <a:lnTo>
                    <a:pt x="4021" y="115"/>
                  </a:lnTo>
                  <a:lnTo>
                    <a:pt x="4025" y="113"/>
                  </a:lnTo>
                  <a:lnTo>
                    <a:pt x="4028" y="113"/>
                  </a:lnTo>
                  <a:lnTo>
                    <a:pt x="4031" y="113"/>
                  </a:lnTo>
                  <a:lnTo>
                    <a:pt x="4034" y="113"/>
                  </a:lnTo>
                  <a:lnTo>
                    <a:pt x="4036" y="113"/>
                  </a:lnTo>
                  <a:close/>
                  <a:moveTo>
                    <a:pt x="415" y="107"/>
                  </a:moveTo>
                  <a:lnTo>
                    <a:pt x="420" y="113"/>
                  </a:lnTo>
                  <a:lnTo>
                    <a:pt x="422" y="113"/>
                  </a:lnTo>
                  <a:lnTo>
                    <a:pt x="422" y="115"/>
                  </a:lnTo>
                  <a:lnTo>
                    <a:pt x="425" y="116"/>
                  </a:lnTo>
                  <a:lnTo>
                    <a:pt x="427" y="118"/>
                  </a:lnTo>
                  <a:lnTo>
                    <a:pt x="430" y="121"/>
                  </a:lnTo>
                  <a:lnTo>
                    <a:pt x="432" y="123"/>
                  </a:lnTo>
                  <a:lnTo>
                    <a:pt x="433" y="126"/>
                  </a:lnTo>
                  <a:lnTo>
                    <a:pt x="433" y="128"/>
                  </a:lnTo>
                  <a:lnTo>
                    <a:pt x="433" y="129"/>
                  </a:lnTo>
                  <a:lnTo>
                    <a:pt x="432" y="129"/>
                  </a:lnTo>
                  <a:lnTo>
                    <a:pt x="419" y="136"/>
                  </a:lnTo>
                  <a:lnTo>
                    <a:pt x="428" y="143"/>
                  </a:lnTo>
                  <a:lnTo>
                    <a:pt x="440" y="152"/>
                  </a:lnTo>
                  <a:lnTo>
                    <a:pt x="446" y="162"/>
                  </a:lnTo>
                  <a:lnTo>
                    <a:pt x="438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9" y="179"/>
                  </a:lnTo>
                  <a:lnTo>
                    <a:pt x="417" y="180"/>
                  </a:lnTo>
                  <a:lnTo>
                    <a:pt x="414" y="182"/>
                  </a:lnTo>
                  <a:lnTo>
                    <a:pt x="412" y="185"/>
                  </a:lnTo>
                  <a:lnTo>
                    <a:pt x="409" y="185"/>
                  </a:lnTo>
                  <a:lnTo>
                    <a:pt x="409" y="185"/>
                  </a:lnTo>
                  <a:lnTo>
                    <a:pt x="405" y="183"/>
                  </a:lnTo>
                  <a:lnTo>
                    <a:pt x="402" y="182"/>
                  </a:lnTo>
                  <a:lnTo>
                    <a:pt x="399" y="182"/>
                  </a:lnTo>
                  <a:lnTo>
                    <a:pt x="396" y="180"/>
                  </a:lnTo>
                  <a:lnTo>
                    <a:pt x="392" y="179"/>
                  </a:lnTo>
                  <a:lnTo>
                    <a:pt x="391" y="177"/>
                  </a:lnTo>
                  <a:lnTo>
                    <a:pt x="391" y="174"/>
                  </a:lnTo>
                  <a:lnTo>
                    <a:pt x="389" y="172"/>
                  </a:lnTo>
                  <a:lnTo>
                    <a:pt x="387" y="169"/>
                  </a:lnTo>
                  <a:lnTo>
                    <a:pt x="387" y="167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71" y="161"/>
                  </a:lnTo>
                  <a:lnTo>
                    <a:pt x="363" y="156"/>
                  </a:lnTo>
                  <a:lnTo>
                    <a:pt x="351" y="147"/>
                  </a:lnTo>
                  <a:lnTo>
                    <a:pt x="353" y="139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5" y="141"/>
                  </a:lnTo>
                  <a:lnTo>
                    <a:pt x="366" y="143"/>
                  </a:lnTo>
                  <a:lnTo>
                    <a:pt x="369" y="144"/>
                  </a:lnTo>
                  <a:lnTo>
                    <a:pt x="371" y="146"/>
                  </a:lnTo>
                  <a:lnTo>
                    <a:pt x="373" y="147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79" y="146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6" y="133"/>
                  </a:lnTo>
                  <a:lnTo>
                    <a:pt x="374" y="123"/>
                  </a:lnTo>
                  <a:lnTo>
                    <a:pt x="373" y="115"/>
                  </a:lnTo>
                  <a:lnTo>
                    <a:pt x="384" y="111"/>
                  </a:lnTo>
                  <a:lnTo>
                    <a:pt x="396" y="116"/>
                  </a:lnTo>
                  <a:lnTo>
                    <a:pt x="401" y="116"/>
                  </a:lnTo>
                  <a:lnTo>
                    <a:pt x="402" y="107"/>
                  </a:lnTo>
                  <a:lnTo>
                    <a:pt x="415" y="107"/>
                  </a:lnTo>
                  <a:close/>
                  <a:moveTo>
                    <a:pt x="491" y="103"/>
                  </a:moveTo>
                  <a:lnTo>
                    <a:pt x="505" y="108"/>
                  </a:lnTo>
                  <a:lnTo>
                    <a:pt x="518" y="108"/>
                  </a:lnTo>
                  <a:lnTo>
                    <a:pt x="522" y="110"/>
                  </a:lnTo>
                  <a:lnTo>
                    <a:pt x="525" y="110"/>
                  </a:lnTo>
                  <a:lnTo>
                    <a:pt x="527" y="111"/>
                  </a:lnTo>
                  <a:lnTo>
                    <a:pt x="530" y="113"/>
                  </a:lnTo>
                  <a:lnTo>
                    <a:pt x="532" y="115"/>
                  </a:lnTo>
                  <a:lnTo>
                    <a:pt x="533" y="115"/>
                  </a:lnTo>
                  <a:lnTo>
                    <a:pt x="523" y="126"/>
                  </a:lnTo>
                  <a:lnTo>
                    <a:pt x="515" y="139"/>
                  </a:lnTo>
                  <a:lnTo>
                    <a:pt x="507" y="146"/>
                  </a:lnTo>
                  <a:lnTo>
                    <a:pt x="491" y="143"/>
                  </a:lnTo>
                  <a:lnTo>
                    <a:pt x="489" y="154"/>
                  </a:lnTo>
                  <a:lnTo>
                    <a:pt x="479" y="161"/>
                  </a:lnTo>
                  <a:lnTo>
                    <a:pt x="464" y="162"/>
                  </a:lnTo>
                  <a:lnTo>
                    <a:pt x="463" y="161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61" y="149"/>
                  </a:lnTo>
                  <a:lnTo>
                    <a:pt x="460" y="146"/>
                  </a:lnTo>
                  <a:lnTo>
                    <a:pt x="460" y="144"/>
                  </a:lnTo>
                  <a:lnTo>
                    <a:pt x="460" y="14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3" y="121"/>
                  </a:lnTo>
                  <a:lnTo>
                    <a:pt x="466" y="120"/>
                  </a:lnTo>
                  <a:lnTo>
                    <a:pt x="468" y="118"/>
                  </a:lnTo>
                  <a:lnTo>
                    <a:pt x="469" y="115"/>
                  </a:lnTo>
                  <a:lnTo>
                    <a:pt x="469" y="111"/>
                  </a:lnTo>
                  <a:lnTo>
                    <a:pt x="469" y="110"/>
                  </a:lnTo>
                  <a:lnTo>
                    <a:pt x="468" y="107"/>
                  </a:lnTo>
                  <a:lnTo>
                    <a:pt x="469" y="105"/>
                  </a:lnTo>
                  <a:lnTo>
                    <a:pt x="469" y="105"/>
                  </a:lnTo>
                  <a:lnTo>
                    <a:pt x="473" y="105"/>
                  </a:lnTo>
                  <a:lnTo>
                    <a:pt x="478" y="105"/>
                  </a:lnTo>
                  <a:lnTo>
                    <a:pt x="481" y="105"/>
                  </a:lnTo>
                  <a:lnTo>
                    <a:pt x="486" y="105"/>
                  </a:lnTo>
                  <a:lnTo>
                    <a:pt x="489" y="103"/>
                  </a:lnTo>
                  <a:lnTo>
                    <a:pt x="491" y="103"/>
                  </a:lnTo>
                  <a:close/>
                  <a:moveTo>
                    <a:pt x="3933" y="100"/>
                  </a:moveTo>
                  <a:lnTo>
                    <a:pt x="3936" y="100"/>
                  </a:lnTo>
                  <a:lnTo>
                    <a:pt x="3938" y="102"/>
                  </a:lnTo>
                  <a:lnTo>
                    <a:pt x="3939" y="103"/>
                  </a:lnTo>
                  <a:lnTo>
                    <a:pt x="3939" y="107"/>
                  </a:lnTo>
                  <a:lnTo>
                    <a:pt x="3943" y="110"/>
                  </a:lnTo>
                  <a:lnTo>
                    <a:pt x="3944" y="113"/>
                  </a:lnTo>
                  <a:lnTo>
                    <a:pt x="3946" y="113"/>
                  </a:lnTo>
                  <a:lnTo>
                    <a:pt x="3948" y="115"/>
                  </a:lnTo>
                  <a:lnTo>
                    <a:pt x="3949" y="115"/>
                  </a:lnTo>
                  <a:lnTo>
                    <a:pt x="3951" y="115"/>
                  </a:lnTo>
                  <a:lnTo>
                    <a:pt x="3953" y="116"/>
                  </a:lnTo>
                  <a:lnTo>
                    <a:pt x="3953" y="118"/>
                  </a:lnTo>
                  <a:lnTo>
                    <a:pt x="3953" y="118"/>
                  </a:lnTo>
                  <a:lnTo>
                    <a:pt x="3939" y="118"/>
                  </a:lnTo>
                  <a:lnTo>
                    <a:pt x="3939" y="115"/>
                  </a:lnTo>
                  <a:lnTo>
                    <a:pt x="3939" y="113"/>
                  </a:lnTo>
                  <a:lnTo>
                    <a:pt x="3938" y="111"/>
                  </a:lnTo>
                  <a:lnTo>
                    <a:pt x="3938" y="110"/>
                  </a:lnTo>
                  <a:lnTo>
                    <a:pt x="3935" y="107"/>
                  </a:lnTo>
                  <a:lnTo>
                    <a:pt x="3933" y="103"/>
                  </a:lnTo>
                  <a:lnTo>
                    <a:pt x="3933" y="102"/>
                  </a:lnTo>
                  <a:lnTo>
                    <a:pt x="3933" y="100"/>
                  </a:lnTo>
                  <a:close/>
                  <a:moveTo>
                    <a:pt x="4002" y="100"/>
                  </a:moveTo>
                  <a:lnTo>
                    <a:pt x="4008" y="100"/>
                  </a:lnTo>
                  <a:lnTo>
                    <a:pt x="4010" y="100"/>
                  </a:lnTo>
                  <a:lnTo>
                    <a:pt x="4011" y="100"/>
                  </a:lnTo>
                  <a:lnTo>
                    <a:pt x="4015" y="102"/>
                  </a:lnTo>
                  <a:lnTo>
                    <a:pt x="4016" y="102"/>
                  </a:lnTo>
                  <a:lnTo>
                    <a:pt x="4018" y="102"/>
                  </a:lnTo>
                  <a:lnTo>
                    <a:pt x="4020" y="102"/>
                  </a:lnTo>
                  <a:lnTo>
                    <a:pt x="4021" y="103"/>
                  </a:lnTo>
                  <a:lnTo>
                    <a:pt x="4020" y="105"/>
                  </a:lnTo>
                  <a:lnTo>
                    <a:pt x="4020" y="105"/>
                  </a:lnTo>
                  <a:lnTo>
                    <a:pt x="4020" y="107"/>
                  </a:lnTo>
                  <a:lnTo>
                    <a:pt x="4018" y="107"/>
                  </a:lnTo>
                  <a:lnTo>
                    <a:pt x="4016" y="108"/>
                  </a:lnTo>
                  <a:lnTo>
                    <a:pt x="4015" y="108"/>
                  </a:lnTo>
                  <a:lnTo>
                    <a:pt x="4013" y="108"/>
                  </a:lnTo>
                  <a:lnTo>
                    <a:pt x="4010" y="108"/>
                  </a:lnTo>
                  <a:lnTo>
                    <a:pt x="4007" y="107"/>
                  </a:lnTo>
                  <a:lnTo>
                    <a:pt x="4005" y="107"/>
                  </a:lnTo>
                  <a:lnTo>
                    <a:pt x="4003" y="107"/>
                  </a:lnTo>
                  <a:lnTo>
                    <a:pt x="4002" y="105"/>
                  </a:lnTo>
                  <a:lnTo>
                    <a:pt x="4000" y="103"/>
                  </a:lnTo>
                  <a:lnTo>
                    <a:pt x="4002" y="102"/>
                  </a:lnTo>
                  <a:lnTo>
                    <a:pt x="4002" y="100"/>
                  </a:lnTo>
                  <a:close/>
                  <a:moveTo>
                    <a:pt x="50" y="93"/>
                  </a:moveTo>
                  <a:lnTo>
                    <a:pt x="72" y="95"/>
                  </a:lnTo>
                  <a:lnTo>
                    <a:pt x="88" y="102"/>
                  </a:lnTo>
                  <a:lnTo>
                    <a:pt x="106" y="107"/>
                  </a:lnTo>
                  <a:lnTo>
                    <a:pt x="121" y="102"/>
                  </a:lnTo>
                  <a:lnTo>
                    <a:pt x="134" y="102"/>
                  </a:lnTo>
                  <a:lnTo>
                    <a:pt x="155" y="115"/>
                  </a:lnTo>
                  <a:lnTo>
                    <a:pt x="157" y="125"/>
                  </a:lnTo>
                  <a:lnTo>
                    <a:pt x="140" y="131"/>
                  </a:lnTo>
                  <a:lnTo>
                    <a:pt x="111" y="141"/>
                  </a:lnTo>
                  <a:lnTo>
                    <a:pt x="111" y="143"/>
                  </a:lnTo>
                  <a:lnTo>
                    <a:pt x="109" y="144"/>
                  </a:lnTo>
                  <a:lnTo>
                    <a:pt x="106" y="146"/>
                  </a:lnTo>
                  <a:lnTo>
                    <a:pt x="104" y="147"/>
                  </a:lnTo>
                  <a:lnTo>
                    <a:pt x="103" y="151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8" y="156"/>
                  </a:lnTo>
                  <a:lnTo>
                    <a:pt x="94" y="157"/>
                  </a:lnTo>
                  <a:lnTo>
                    <a:pt x="91" y="159"/>
                  </a:lnTo>
                  <a:lnTo>
                    <a:pt x="90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1" y="177"/>
                  </a:lnTo>
                  <a:lnTo>
                    <a:pt x="72" y="183"/>
                  </a:lnTo>
                  <a:lnTo>
                    <a:pt x="55" y="183"/>
                  </a:lnTo>
                  <a:lnTo>
                    <a:pt x="42" y="195"/>
                  </a:lnTo>
                  <a:lnTo>
                    <a:pt x="27" y="175"/>
                  </a:lnTo>
                  <a:lnTo>
                    <a:pt x="0" y="167"/>
                  </a:lnTo>
                  <a:lnTo>
                    <a:pt x="21" y="139"/>
                  </a:lnTo>
                  <a:lnTo>
                    <a:pt x="26" y="118"/>
                  </a:lnTo>
                  <a:lnTo>
                    <a:pt x="22" y="103"/>
                  </a:lnTo>
                  <a:lnTo>
                    <a:pt x="22" y="97"/>
                  </a:lnTo>
                  <a:lnTo>
                    <a:pt x="50" y="93"/>
                  </a:lnTo>
                  <a:close/>
                  <a:moveTo>
                    <a:pt x="427" y="89"/>
                  </a:moveTo>
                  <a:lnTo>
                    <a:pt x="432" y="97"/>
                  </a:lnTo>
                  <a:lnTo>
                    <a:pt x="420" y="97"/>
                  </a:lnTo>
                  <a:lnTo>
                    <a:pt x="427" y="89"/>
                  </a:lnTo>
                  <a:close/>
                  <a:moveTo>
                    <a:pt x="325" y="66"/>
                  </a:moveTo>
                  <a:lnTo>
                    <a:pt x="327" y="66"/>
                  </a:lnTo>
                  <a:lnTo>
                    <a:pt x="330" y="67"/>
                  </a:lnTo>
                  <a:lnTo>
                    <a:pt x="332" y="69"/>
                  </a:lnTo>
                  <a:lnTo>
                    <a:pt x="333" y="69"/>
                  </a:lnTo>
                  <a:lnTo>
                    <a:pt x="335" y="71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7"/>
                  </a:lnTo>
                  <a:lnTo>
                    <a:pt x="330" y="79"/>
                  </a:lnTo>
                  <a:lnTo>
                    <a:pt x="320" y="79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0" y="71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4" y="67"/>
                  </a:lnTo>
                  <a:lnTo>
                    <a:pt x="324" y="66"/>
                  </a:lnTo>
                  <a:lnTo>
                    <a:pt x="325" y="66"/>
                  </a:lnTo>
                  <a:close/>
                  <a:moveTo>
                    <a:pt x="474" y="61"/>
                  </a:moveTo>
                  <a:lnTo>
                    <a:pt x="481" y="69"/>
                  </a:lnTo>
                  <a:lnTo>
                    <a:pt x="491" y="75"/>
                  </a:lnTo>
                  <a:lnTo>
                    <a:pt x="487" y="87"/>
                  </a:lnTo>
                  <a:lnTo>
                    <a:pt x="479" y="92"/>
                  </a:lnTo>
                  <a:lnTo>
                    <a:pt x="468" y="87"/>
                  </a:lnTo>
                  <a:lnTo>
                    <a:pt x="456" y="87"/>
                  </a:lnTo>
                  <a:lnTo>
                    <a:pt x="445" y="77"/>
                  </a:lnTo>
                  <a:lnTo>
                    <a:pt x="448" y="69"/>
                  </a:lnTo>
                  <a:lnTo>
                    <a:pt x="464" y="62"/>
                  </a:lnTo>
                  <a:lnTo>
                    <a:pt x="474" y="61"/>
                  </a:lnTo>
                  <a:close/>
                  <a:moveTo>
                    <a:pt x="4098" y="61"/>
                  </a:moveTo>
                  <a:lnTo>
                    <a:pt x="4100" y="64"/>
                  </a:lnTo>
                  <a:lnTo>
                    <a:pt x="4102" y="66"/>
                  </a:lnTo>
                  <a:lnTo>
                    <a:pt x="4105" y="69"/>
                  </a:lnTo>
                  <a:lnTo>
                    <a:pt x="4106" y="69"/>
                  </a:lnTo>
                  <a:lnTo>
                    <a:pt x="4110" y="69"/>
                  </a:lnTo>
                  <a:lnTo>
                    <a:pt x="4111" y="69"/>
                  </a:lnTo>
                  <a:lnTo>
                    <a:pt x="4115" y="69"/>
                  </a:lnTo>
                  <a:lnTo>
                    <a:pt x="4115" y="67"/>
                  </a:lnTo>
                  <a:lnTo>
                    <a:pt x="4115" y="66"/>
                  </a:lnTo>
                  <a:lnTo>
                    <a:pt x="4115" y="66"/>
                  </a:lnTo>
                  <a:lnTo>
                    <a:pt x="4116" y="66"/>
                  </a:lnTo>
                  <a:lnTo>
                    <a:pt x="4118" y="64"/>
                  </a:lnTo>
                  <a:lnTo>
                    <a:pt x="4121" y="64"/>
                  </a:lnTo>
                  <a:lnTo>
                    <a:pt x="4124" y="66"/>
                  </a:lnTo>
                  <a:lnTo>
                    <a:pt x="4128" y="66"/>
                  </a:lnTo>
                  <a:lnTo>
                    <a:pt x="4128" y="74"/>
                  </a:lnTo>
                  <a:lnTo>
                    <a:pt x="4129" y="74"/>
                  </a:lnTo>
                  <a:lnTo>
                    <a:pt x="4131" y="74"/>
                  </a:lnTo>
                  <a:lnTo>
                    <a:pt x="4136" y="74"/>
                  </a:lnTo>
                  <a:lnTo>
                    <a:pt x="4138" y="74"/>
                  </a:lnTo>
                  <a:lnTo>
                    <a:pt x="4139" y="74"/>
                  </a:lnTo>
                  <a:lnTo>
                    <a:pt x="4141" y="74"/>
                  </a:lnTo>
                  <a:lnTo>
                    <a:pt x="4144" y="74"/>
                  </a:lnTo>
                  <a:lnTo>
                    <a:pt x="4147" y="74"/>
                  </a:lnTo>
                  <a:lnTo>
                    <a:pt x="4149" y="72"/>
                  </a:lnTo>
                  <a:lnTo>
                    <a:pt x="4151" y="72"/>
                  </a:lnTo>
                  <a:lnTo>
                    <a:pt x="4156" y="72"/>
                  </a:lnTo>
                  <a:lnTo>
                    <a:pt x="4159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5"/>
                  </a:lnTo>
                  <a:lnTo>
                    <a:pt x="4162" y="77"/>
                  </a:lnTo>
                  <a:lnTo>
                    <a:pt x="4162" y="84"/>
                  </a:lnTo>
                  <a:lnTo>
                    <a:pt x="4160" y="84"/>
                  </a:lnTo>
                  <a:lnTo>
                    <a:pt x="4157" y="84"/>
                  </a:lnTo>
                  <a:lnTo>
                    <a:pt x="4156" y="84"/>
                  </a:lnTo>
                  <a:lnTo>
                    <a:pt x="4154" y="84"/>
                  </a:lnTo>
                  <a:lnTo>
                    <a:pt x="4154" y="84"/>
                  </a:lnTo>
                  <a:lnTo>
                    <a:pt x="4152" y="85"/>
                  </a:lnTo>
                  <a:lnTo>
                    <a:pt x="4152" y="87"/>
                  </a:lnTo>
                  <a:lnTo>
                    <a:pt x="4151" y="89"/>
                  </a:lnTo>
                  <a:lnTo>
                    <a:pt x="4151" y="89"/>
                  </a:lnTo>
                  <a:lnTo>
                    <a:pt x="4149" y="90"/>
                  </a:lnTo>
                  <a:lnTo>
                    <a:pt x="4147" y="90"/>
                  </a:lnTo>
                  <a:lnTo>
                    <a:pt x="4146" y="90"/>
                  </a:lnTo>
                  <a:lnTo>
                    <a:pt x="4142" y="90"/>
                  </a:lnTo>
                  <a:lnTo>
                    <a:pt x="4139" y="90"/>
                  </a:lnTo>
                  <a:lnTo>
                    <a:pt x="4136" y="90"/>
                  </a:lnTo>
                  <a:lnTo>
                    <a:pt x="4134" y="89"/>
                  </a:lnTo>
                  <a:lnTo>
                    <a:pt x="4133" y="89"/>
                  </a:lnTo>
                  <a:lnTo>
                    <a:pt x="4131" y="89"/>
                  </a:lnTo>
                  <a:lnTo>
                    <a:pt x="4129" y="87"/>
                  </a:lnTo>
                  <a:lnTo>
                    <a:pt x="4129" y="87"/>
                  </a:lnTo>
                  <a:lnTo>
                    <a:pt x="4128" y="85"/>
                  </a:lnTo>
                  <a:lnTo>
                    <a:pt x="4126" y="84"/>
                  </a:lnTo>
                  <a:lnTo>
                    <a:pt x="4124" y="84"/>
                  </a:lnTo>
                  <a:lnTo>
                    <a:pt x="4123" y="82"/>
                  </a:lnTo>
                  <a:lnTo>
                    <a:pt x="4121" y="80"/>
                  </a:lnTo>
                  <a:lnTo>
                    <a:pt x="4118" y="82"/>
                  </a:lnTo>
                  <a:lnTo>
                    <a:pt x="4116" y="82"/>
                  </a:lnTo>
                  <a:lnTo>
                    <a:pt x="4113" y="84"/>
                  </a:lnTo>
                  <a:lnTo>
                    <a:pt x="4111" y="84"/>
                  </a:lnTo>
                  <a:lnTo>
                    <a:pt x="4108" y="84"/>
                  </a:lnTo>
                  <a:lnTo>
                    <a:pt x="4105" y="84"/>
                  </a:lnTo>
                  <a:lnTo>
                    <a:pt x="4103" y="82"/>
                  </a:lnTo>
                  <a:lnTo>
                    <a:pt x="4103" y="82"/>
                  </a:lnTo>
                  <a:lnTo>
                    <a:pt x="4102" y="80"/>
                  </a:lnTo>
                  <a:lnTo>
                    <a:pt x="4102" y="80"/>
                  </a:lnTo>
                  <a:lnTo>
                    <a:pt x="4098" y="79"/>
                  </a:lnTo>
                  <a:lnTo>
                    <a:pt x="4095" y="77"/>
                  </a:lnTo>
                  <a:lnTo>
                    <a:pt x="4095" y="77"/>
                  </a:lnTo>
                  <a:lnTo>
                    <a:pt x="4095" y="75"/>
                  </a:lnTo>
                  <a:lnTo>
                    <a:pt x="4095" y="75"/>
                  </a:lnTo>
                  <a:lnTo>
                    <a:pt x="4095" y="61"/>
                  </a:lnTo>
                  <a:lnTo>
                    <a:pt x="4098" y="61"/>
                  </a:lnTo>
                  <a:close/>
                  <a:moveTo>
                    <a:pt x="3935" y="56"/>
                  </a:moveTo>
                  <a:lnTo>
                    <a:pt x="3935" y="56"/>
                  </a:lnTo>
                  <a:lnTo>
                    <a:pt x="3936" y="56"/>
                  </a:lnTo>
                  <a:lnTo>
                    <a:pt x="3938" y="57"/>
                  </a:lnTo>
                  <a:lnTo>
                    <a:pt x="3939" y="57"/>
                  </a:lnTo>
                  <a:lnTo>
                    <a:pt x="3941" y="57"/>
                  </a:lnTo>
                  <a:lnTo>
                    <a:pt x="3941" y="61"/>
                  </a:lnTo>
                  <a:lnTo>
                    <a:pt x="3939" y="62"/>
                  </a:lnTo>
                  <a:lnTo>
                    <a:pt x="3941" y="64"/>
                  </a:lnTo>
                  <a:lnTo>
                    <a:pt x="3941" y="66"/>
                  </a:lnTo>
                  <a:lnTo>
                    <a:pt x="3939" y="67"/>
                  </a:lnTo>
                  <a:lnTo>
                    <a:pt x="3939" y="69"/>
                  </a:lnTo>
                  <a:lnTo>
                    <a:pt x="3938" y="69"/>
                  </a:lnTo>
                  <a:lnTo>
                    <a:pt x="3936" y="69"/>
                  </a:lnTo>
                  <a:lnTo>
                    <a:pt x="3935" y="67"/>
                  </a:lnTo>
                  <a:lnTo>
                    <a:pt x="3935" y="67"/>
                  </a:lnTo>
                  <a:lnTo>
                    <a:pt x="3933" y="66"/>
                  </a:lnTo>
                  <a:lnTo>
                    <a:pt x="3931" y="66"/>
                  </a:lnTo>
                  <a:lnTo>
                    <a:pt x="3931" y="64"/>
                  </a:lnTo>
                  <a:lnTo>
                    <a:pt x="3931" y="59"/>
                  </a:lnTo>
                  <a:lnTo>
                    <a:pt x="3931" y="57"/>
                  </a:lnTo>
                  <a:lnTo>
                    <a:pt x="3933" y="56"/>
                  </a:lnTo>
                  <a:lnTo>
                    <a:pt x="3935" y="56"/>
                  </a:lnTo>
                  <a:close/>
                  <a:moveTo>
                    <a:pt x="122" y="49"/>
                  </a:moveTo>
                  <a:lnTo>
                    <a:pt x="114" y="64"/>
                  </a:lnTo>
                  <a:lnTo>
                    <a:pt x="99" y="62"/>
                  </a:lnTo>
                  <a:lnTo>
                    <a:pt x="108" y="53"/>
                  </a:lnTo>
                  <a:lnTo>
                    <a:pt x="122" y="49"/>
                  </a:lnTo>
                  <a:close/>
                  <a:moveTo>
                    <a:pt x="3993" y="48"/>
                  </a:moveTo>
                  <a:lnTo>
                    <a:pt x="3995" y="48"/>
                  </a:lnTo>
                  <a:lnTo>
                    <a:pt x="3995" y="48"/>
                  </a:lnTo>
                  <a:lnTo>
                    <a:pt x="3995" y="49"/>
                  </a:lnTo>
                  <a:lnTo>
                    <a:pt x="3995" y="51"/>
                  </a:lnTo>
                  <a:lnTo>
                    <a:pt x="3997" y="51"/>
                  </a:lnTo>
                  <a:lnTo>
                    <a:pt x="3998" y="53"/>
                  </a:lnTo>
                  <a:lnTo>
                    <a:pt x="3998" y="54"/>
                  </a:lnTo>
                  <a:lnTo>
                    <a:pt x="4000" y="56"/>
                  </a:lnTo>
                  <a:lnTo>
                    <a:pt x="4000" y="56"/>
                  </a:lnTo>
                  <a:lnTo>
                    <a:pt x="4002" y="57"/>
                  </a:lnTo>
                  <a:lnTo>
                    <a:pt x="4002" y="59"/>
                  </a:lnTo>
                  <a:lnTo>
                    <a:pt x="4003" y="59"/>
                  </a:lnTo>
                  <a:lnTo>
                    <a:pt x="4005" y="59"/>
                  </a:lnTo>
                  <a:lnTo>
                    <a:pt x="4008" y="59"/>
                  </a:lnTo>
                  <a:lnTo>
                    <a:pt x="4011" y="59"/>
                  </a:lnTo>
                  <a:lnTo>
                    <a:pt x="4015" y="59"/>
                  </a:lnTo>
                  <a:lnTo>
                    <a:pt x="4018" y="59"/>
                  </a:lnTo>
                  <a:lnTo>
                    <a:pt x="4018" y="51"/>
                  </a:lnTo>
                  <a:lnTo>
                    <a:pt x="4020" y="49"/>
                  </a:lnTo>
                  <a:lnTo>
                    <a:pt x="4021" y="49"/>
                  </a:lnTo>
                  <a:lnTo>
                    <a:pt x="4025" y="49"/>
                  </a:lnTo>
                  <a:lnTo>
                    <a:pt x="4028" y="49"/>
                  </a:lnTo>
                  <a:lnTo>
                    <a:pt x="4030" y="51"/>
                  </a:lnTo>
                  <a:lnTo>
                    <a:pt x="4031" y="51"/>
                  </a:lnTo>
                  <a:lnTo>
                    <a:pt x="4034" y="51"/>
                  </a:lnTo>
                  <a:lnTo>
                    <a:pt x="4038" y="51"/>
                  </a:lnTo>
                  <a:lnTo>
                    <a:pt x="4038" y="53"/>
                  </a:lnTo>
                  <a:lnTo>
                    <a:pt x="4039" y="54"/>
                  </a:lnTo>
                  <a:lnTo>
                    <a:pt x="4038" y="56"/>
                  </a:lnTo>
                  <a:lnTo>
                    <a:pt x="4036" y="57"/>
                  </a:lnTo>
                  <a:lnTo>
                    <a:pt x="4036" y="61"/>
                  </a:lnTo>
                  <a:lnTo>
                    <a:pt x="4034" y="61"/>
                  </a:lnTo>
                  <a:lnTo>
                    <a:pt x="4033" y="62"/>
                  </a:lnTo>
                  <a:lnTo>
                    <a:pt x="4033" y="62"/>
                  </a:lnTo>
                  <a:lnTo>
                    <a:pt x="4033" y="72"/>
                  </a:lnTo>
                  <a:lnTo>
                    <a:pt x="4034" y="72"/>
                  </a:lnTo>
                  <a:lnTo>
                    <a:pt x="4036" y="72"/>
                  </a:lnTo>
                  <a:lnTo>
                    <a:pt x="4039" y="72"/>
                  </a:lnTo>
                  <a:lnTo>
                    <a:pt x="4043" y="72"/>
                  </a:lnTo>
                  <a:lnTo>
                    <a:pt x="4043" y="69"/>
                  </a:lnTo>
                  <a:lnTo>
                    <a:pt x="4043" y="66"/>
                  </a:lnTo>
                  <a:lnTo>
                    <a:pt x="4043" y="62"/>
                  </a:lnTo>
                  <a:lnTo>
                    <a:pt x="4044" y="61"/>
                  </a:lnTo>
                  <a:lnTo>
                    <a:pt x="4046" y="61"/>
                  </a:lnTo>
                  <a:lnTo>
                    <a:pt x="4046" y="59"/>
                  </a:lnTo>
                  <a:lnTo>
                    <a:pt x="4048" y="57"/>
                  </a:lnTo>
                  <a:lnTo>
                    <a:pt x="4048" y="56"/>
                  </a:lnTo>
                  <a:lnTo>
                    <a:pt x="4049" y="56"/>
                  </a:lnTo>
                  <a:lnTo>
                    <a:pt x="4051" y="54"/>
                  </a:lnTo>
                  <a:lnTo>
                    <a:pt x="4052" y="54"/>
                  </a:lnTo>
                  <a:lnTo>
                    <a:pt x="4054" y="54"/>
                  </a:lnTo>
                  <a:lnTo>
                    <a:pt x="4057" y="56"/>
                  </a:lnTo>
                  <a:lnTo>
                    <a:pt x="4061" y="56"/>
                  </a:lnTo>
                  <a:lnTo>
                    <a:pt x="4062" y="56"/>
                  </a:lnTo>
                  <a:lnTo>
                    <a:pt x="4066" y="56"/>
                  </a:lnTo>
                  <a:lnTo>
                    <a:pt x="4067" y="56"/>
                  </a:lnTo>
                  <a:lnTo>
                    <a:pt x="4069" y="56"/>
                  </a:lnTo>
                  <a:lnTo>
                    <a:pt x="4070" y="56"/>
                  </a:lnTo>
                  <a:lnTo>
                    <a:pt x="4070" y="57"/>
                  </a:lnTo>
                  <a:lnTo>
                    <a:pt x="4070" y="59"/>
                  </a:lnTo>
                  <a:lnTo>
                    <a:pt x="4072" y="59"/>
                  </a:lnTo>
                  <a:lnTo>
                    <a:pt x="4074" y="59"/>
                  </a:lnTo>
                  <a:lnTo>
                    <a:pt x="4077" y="59"/>
                  </a:lnTo>
                  <a:lnTo>
                    <a:pt x="4077" y="61"/>
                  </a:lnTo>
                  <a:lnTo>
                    <a:pt x="4077" y="62"/>
                  </a:lnTo>
                  <a:lnTo>
                    <a:pt x="4075" y="64"/>
                  </a:lnTo>
                  <a:lnTo>
                    <a:pt x="4075" y="66"/>
                  </a:lnTo>
                  <a:lnTo>
                    <a:pt x="4074" y="67"/>
                  </a:lnTo>
                  <a:lnTo>
                    <a:pt x="4072" y="69"/>
                  </a:lnTo>
                  <a:lnTo>
                    <a:pt x="4070" y="71"/>
                  </a:lnTo>
                  <a:lnTo>
                    <a:pt x="4070" y="72"/>
                  </a:lnTo>
                  <a:lnTo>
                    <a:pt x="4070" y="75"/>
                  </a:lnTo>
                  <a:lnTo>
                    <a:pt x="4070" y="77"/>
                  </a:lnTo>
                  <a:lnTo>
                    <a:pt x="4070" y="80"/>
                  </a:lnTo>
                  <a:lnTo>
                    <a:pt x="4057" y="80"/>
                  </a:lnTo>
                  <a:lnTo>
                    <a:pt x="4056" y="80"/>
                  </a:lnTo>
                  <a:lnTo>
                    <a:pt x="4054" y="80"/>
                  </a:lnTo>
                  <a:lnTo>
                    <a:pt x="4051" y="79"/>
                  </a:lnTo>
                  <a:lnTo>
                    <a:pt x="4051" y="79"/>
                  </a:lnTo>
                  <a:lnTo>
                    <a:pt x="4049" y="77"/>
                  </a:lnTo>
                  <a:lnTo>
                    <a:pt x="4048" y="77"/>
                  </a:lnTo>
                  <a:lnTo>
                    <a:pt x="4046" y="77"/>
                  </a:lnTo>
                  <a:lnTo>
                    <a:pt x="4044" y="77"/>
                  </a:lnTo>
                  <a:lnTo>
                    <a:pt x="4043" y="77"/>
                  </a:lnTo>
                  <a:lnTo>
                    <a:pt x="4041" y="79"/>
                  </a:lnTo>
                  <a:lnTo>
                    <a:pt x="4039" y="80"/>
                  </a:lnTo>
                  <a:lnTo>
                    <a:pt x="4038" y="82"/>
                  </a:lnTo>
                  <a:lnTo>
                    <a:pt x="4036" y="84"/>
                  </a:lnTo>
                  <a:lnTo>
                    <a:pt x="4033" y="84"/>
                  </a:lnTo>
                  <a:lnTo>
                    <a:pt x="4031" y="84"/>
                  </a:lnTo>
                  <a:lnTo>
                    <a:pt x="4030" y="84"/>
                  </a:lnTo>
                  <a:lnTo>
                    <a:pt x="4030" y="82"/>
                  </a:lnTo>
                  <a:lnTo>
                    <a:pt x="4028" y="82"/>
                  </a:lnTo>
                  <a:lnTo>
                    <a:pt x="4028" y="80"/>
                  </a:lnTo>
                  <a:lnTo>
                    <a:pt x="4026" y="80"/>
                  </a:lnTo>
                  <a:lnTo>
                    <a:pt x="4025" y="80"/>
                  </a:lnTo>
                  <a:lnTo>
                    <a:pt x="4023" y="80"/>
                  </a:lnTo>
                  <a:lnTo>
                    <a:pt x="4021" y="80"/>
                  </a:lnTo>
                  <a:lnTo>
                    <a:pt x="4021" y="82"/>
                  </a:lnTo>
                  <a:lnTo>
                    <a:pt x="4021" y="82"/>
                  </a:lnTo>
                  <a:lnTo>
                    <a:pt x="4021" y="84"/>
                  </a:lnTo>
                  <a:lnTo>
                    <a:pt x="4016" y="84"/>
                  </a:lnTo>
                  <a:lnTo>
                    <a:pt x="4013" y="84"/>
                  </a:lnTo>
                  <a:lnTo>
                    <a:pt x="4010" y="85"/>
                  </a:lnTo>
                  <a:lnTo>
                    <a:pt x="4007" y="85"/>
                  </a:lnTo>
                  <a:lnTo>
                    <a:pt x="4003" y="85"/>
                  </a:lnTo>
                  <a:lnTo>
                    <a:pt x="4000" y="85"/>
                  </a:lnTo>
                  <a:lnTo>
                    <a:pt x="3997" y="84"/>
                  </a:lnTo>
                  <a:lnTo>
                    <a:pt x="3995" y="80"/>
                  </a:lnTo>
                  <a:lnTo>
                    <a:pt x="3993" y="82"/>
                  </a:lnTo>
                  <a:lnTo>
                    <a:pt x="3993" y="84"/>
                  </a:lnTo>
                  <a:lnTo>
                    <a:pt x="3992" y="84"/>
                  </a:lnTo>
                  <a:lnTo>
                    <a:pt x="3992" y="85"/>
                  </a:lnTo>
                  <a:lnTo>
                    <a:pt x="3992" y="87"/>
                  </a:lnTo>
                  <a:lnTo>
                    <a:pt x="3992" y="92"/>
                  </a:lnTo>
                  <a:lnTo>
                    <a:pt x="3987" y="93"/>
                  </a:lnTo>
                  <a:lnTo>
                    <a:pt x="3984" y="93"/>
                  </a:lnTo>
                  <a:lnTo>
                    <a:pt x="3982" y="93"/>
                  </a:lnTo>
                  <a:lnTo>
                    <a:pt x="3979" y="93"/>
                  </a:lnTo>
                  <a:lnTo>
                    <a:pt x="3979" y="92"/>
                  </a:lnTo>
                  <a:lnTo>
                    <a:pt x="3977" y="90"/>
                  </a:lnTo>
                  <a:lnTo>
                    <a:pt x="3977" y="89"/>
                  </a:lnTo>
                  <a:lnTo>
                    <a:pt x="3975" y="85"/>
                  </a:lnTo>
                  <a:lnTo>
                    <a:pt x="3974" y="84"/>
                  </a:lnTo>
                  <a:lnTo>
                    <a:pt x="3971" y="82"/>
                  </a:lnTo>
                  <a:lnTo>
                    <a:pt x="3969" y="82"/>
                  </a:lnTo>
                  <a:lnTo>
                    <a:pt x="3967" y="82"/>
                  </a:lnTo>
                  <a:lnTo>
                    <a:pt x="3966" y="80"/>
                  </a:lnTo>
                  <a:lnTo>
                    <a:pt x="3964" y="80"/>
                  </a:lnTo>
                  <a:lnTo>
                    <a:pt x="3962" y="79"/>
                  </a:lnTo>
                  <a:lnTo>
                    <a:pt x="3961" y="79"/>
                  </a:lnTo>
                  <a:lnTo>
                    <a:pt x="3961" y="77"/>
                  </a:lnTo>
                  <a:lnTo>
                    <a:pt x="3959" y="75"/>
                  </a:lnTo>
                  <a:lnTo>
                    <a:pt x="3959" y="74"/>
                  </a:lnTo>
                  <a:lnTo>
                    <a:pt x="3957" y="72"/>
                  </a:lnTo>
                  <a:lnTo>
                    <a:pt x="3959" y="75"/>
                  </a:lnTo>
                  <a:lnTo>
                    <a:pt x="3961" y="72"/>
                  </a:lnTo>
                  <a:lnTo>
                    <a:pt x="3961" y="71"/>
                  </a:lnTo>
                  <a:lnTo>
                    <a:pt x="3961" y="69"/>
                  </a:lnTo>
                  <a:lnTo>
                    <a:pt x="3962" y="67"/>
                  </a:lnTo>
                  <a:lnTo>
                    <a:pt x="3962" y="64"/>
                  </a:lnTo>
                  <a:lnTo>
                    <a:pt x="3964" y="62"/>
                  </a:lnTo>
                  <a:lnTo>
                    <a:pt x="3964" y="61"/>
                  </a:lnTo>
                  <a:lnTo>
                    <a:pt x="3966" y="59"/>
                  </a:lnTo>
                  <a:lnTo>
                    <a:pt x="3967" y="56"/>
                  </a:lnTo>
                  <a:lnTo>
                    <a:pt x="3967" y="53"/>
                  </a:lnTo>
                  <a:lnTo>
                    <a:pt x="3967" y="51"/>
                  </a:lnTo>
                  <a:lnTo>
                    <a:pt x="3966" y="48"/>
                  </a:lnTo>
                  <a:lnTo>
                    <a:pt x="3972" y="48"/>
                  </a:lnTo>
                  <a:lnTo>
                    <a:pt x="3977" y="48"/>
                  </a:lnTo>
                  <a:lnTo>
                    <a:pt x="3982" y="48"/>
                  </a:lnTo>
                  <a:lnTo>
                    <a:pt x="3984" y="48"/>
                  </a:lnTo>
                  <a:lnTo>
                    <a:pt x="3985" y="48"/>
                  </a:lnTo>
                  <a:lnTo>
                    <a:pt x="3990" y="48"/>
                  </a:lnTo>
                  <a:lnTo>
                    <a:pt x="3992" y="48"/>
                  </a:lnTo>
                  <a:lnTo>
                    <a:pt x="3993" y="48"/>
                  </a:lnTo>
                  <a:close/>
                  <a:moveTo>
                    <a:pt x="512" y="28"/>
                  </a:moveTo>
                  <a:lnTo>
                    <a:pt x="532" y="28"/>
                  </a:lnTo>
                  <a:lnTo>
                    <a:pt x="538" y="39"/>
                  </a:lnTo>
                  <a:lnTo>
                    <a:pt x="540" y="51"/>
                  </a:lnTo>
                  <a:lnTo>
                    <a:pt x="554" y="62"/>
                  </a:lnTo>
                  <a:lnTo>
                    <a:pt x="572" y="62"/>
                  </a:lnTo>
                  <a:lnTo>
                    <a:pt x="594" y="66"/>
                  </a:lnTo>
                  <a:lnTo>
                    <a:pt x="610" y="64"/>
                  </a:lnTo>
                  <a:lnTo>
                    <a:pt x="635" y="59"/>
                  </a:lnTo>
                  <a:lnTo>
                    <a:pt x="651" y="54"/>
                  </a:lnTo>
                  <a:lnTo>
                    <a:pt x="672" y="59"/>
                  </a:lnTo>
                  <a:lnTo>
                    <a:pt x="694" y="64"/>
                  </a:lnTo>
                  <a:lnTo>
                    <a:pt x="695" y="77"/>
                  </a:lnTo>
                  <a:lnTo>
                    <a:pt x="695" y="77"/>
                  </a:lnTo>
                  <a:lnTo>
                    <a:pt x="694" y="77"/>
                  </a:lnTo>
                  <a:lnTo>
                    <a:pt x="690" y="79"/>
                  </a:lnTo>
                  <a:lnTo>
                    <a:pt x="689" y="80"/>
                  </a:lnTo>
                  <a:lnTo>
                    <a:pt x="687" y="82"/>
                  </a:lnTo>
                  <a:lnTo>
                    <a:pt x="687" y="84"/>
                  </a:lnTo>
                  <a:lnTo>
                    <a:pt x="687" y="87"/>
                  </a:lnTo>
                  <a:lnTo>
                    <a:pt x="689" y="89"/>
                  </a:lnTo>
                  <a:lnTo>
                    <a:pt x="687" y="90"/>
                  </a:lnTo>
                  <a:lnTo>
                    <a:pt x="685" y="90"/>
                  </a:lnTo>
                  <a:lnTo>
                    <a:pt x="684" y="90"/>
                  </a:lnTo>
                  <a:lnTo>
                    <a:pt x="679" y="92"/>
                  </a:lnTo>
                  <a:lnTo>
                    <a:pt x="676" y="92"/>
                  </a:lnTo>
                  <a:lnTo>
                    <a:pt x="671" y="92"/>
                  </a:lnTo>
                  <a:lnTo>
                    <a:pt x="667" y="92"/>
                  </a:lnTo>
                  <a:lnTo>
                    <a:pt x="664" y="93"/>
                  </a:lnTo>
                  <a:lnTo>
                    <a:pt x="662" y="93"/>
                  </a:lnTo>
                  <a:lnTo>
                    <a:pt x="649" y="93"/>
                  </a:lnTo>
                  <a:lnTo>
                    <a:pt x="641" y="87"/>
                  </a:lnTo>
                  <a:lnTo>
                    <a:pt x="636" y="93"/>
                  </a:lnTo>
                  <a:lnTo>
                    <a:pt x="625" y="97"/>
                  </a:lnTo>
                  <a:lnTo>
                    <a:pt x="599" y="97"/>
                  </a:lnTo>
                  <a:lnTo>
                    <a:pt x="597" y="97"/>
                  </a:lnTo>
                  <a:lnTo>
                    <a:pt x="594" y="97"/>
                  </a:lnTo>
                  <a:lnTo>
                    <a:pt x="590" y="97"/>
                  </a:lnTo>
                  <a:lnTo>
                    <a:pt x="586" y="97"/>
                  </a:lnTo>
                  <a:lnTo>
                    <a:pt x="582" y="97"/>
                  </a:lnTo>
                  <a:lnTo>
                    <a:pt x="577" y="97"/>
                  </a:lnTo>
                  <a:lnTo>
                    <a:pt x="576" y="95"/>
                  </a:lnTo>
                  <a:lnTo>
                    <a:pt x="572" y="93"/>
                  </a:lnTo>
                  <a:lnTo>
                    <a:pt x="571" y="92"/>
                  </a:lnTo>
                  <a:lnTo>
                    <a:pt x="568" y="89"/>
                  </a:lnTo>
                  <a:lnTo>
                    <a:pt x="564" y="87"/>
                  </a:lnTo>
                  <a:lnTo>
                    <a:pt x="563" y="85"/>
                  </a:lnTo>
                  <a:lnTo>
                    <a:pt x="561" y="85"/>
                  </a:lnTo>
                  <a:lnTo>
                    <a:pt x="551" y="92"/>
                  </a:lnTo>
                  <a:lnTo>
                    <a:pt x="530" y="93"/>
                  </a:lnTo>
                  <a:lnTo>
                    <a:pt x="515" y="84"/>
                  </a:lnTo>
                  <a:lnTo>
                    <a:pt x="507" y="74"/>
                  </a:lnTo>
                  <a:lnTo>
                    <a:pt x="514" y="61"/>
                  </a:lnTo>
                  <a:lnTo>
                    <a:pt x="514" y="61"/>
                  </a:lnTo>
                  <a:lnTo>
                    <a:pt x="512" y="59"/>
                  </a:lnTo>
                  <a:lnTo>
                    <a:pt x="510" y="56"/>
                  </a:lnTo>
                  <a:lnTo>
                    <a:pt x="507" y="53"/>
                  </a:lnTo>
                  <a:lnTo>
                    <a:pt x="505" y="49"/>
                  </a:lnTo>
                  <a:lnTo>
                    <a:pt x="505" y="46"/>
                  </a:lnTo>
                  <a:lnTo>
                    <a:pt x="504" y="44"/>
                  </a:lnTo>
                  <a:lnTo>
                    <a:pt x="502" y="41"/>
                  </a:lnTo>
                  <a:lnTo>
                    <a:pt x="502" y="38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9" y="30"/>
                  </a:lnTo>
                  <a:lnTo>
                    <a:pt x="512" y="28"/>
                  </a:lnTo>
                  <a:close/>
                  <a:moveTo>
                    <a:pt x="247" y="23"/>
                  </a:moveTo>
                  <a:lnTo>
                    <a:pt x="260" y="23"/>
                  </a:lnTo>
                  <a:lnTo>
                    <a:pt x="265" y="33"/>
                  </a:lnTo>
                  <a:lnTo>
                    <a:pt x="265" y="41"/>
                  </a:lnTo>
                  <a:lnTo>
                    <a:pt x="278" y="51"/>
                  </a:lnTo>
                  <a:lnTo>
                    <a:pt x="288" y="56"/>
                  </a:lnTo>
                  <a:lnTo>
                    <a:pt x="289" y="48"/>
                  </a:lnTo>
                  <a:lnTo>
                    <a:pt x="299" y="48"/>
                  </a:lnTo>
                  <a:lnTo>
                    <a:pt x="306" y="54"/>
                  </a:lnTo>
                  <a:lnTo>
                    <a:pt x="301" y="71"/>
                  </a:lnTo>
                  <a:lnTo>
                    <a:pt x="293" y="80"/>
                  </a:lnTo>
                  <a:lnTo>
                    <a:pt x="255" y="80"/>
                  </a:lnTo>
                  <a:lnTo>
                    <a:pt x="242" y="80"/>
                  </a:lnTo>
                  <a:lnTo>
                    <a:pt x="229" y="90"/>
                  </a:lnTo>
                  <a:lnTo>
                    <a:pt x="209" y="98"/>
                  </a:lnTo>
                  <a:lnTo>
                    <a:pt x="189" y="98"/>
                  </a:lnTo>
                  <a:lnTo>
                    <a:pt x="180" y="93"/>
                  </a:lnTo>
                  <a:lnTo>
                    <a:pt x="178" y="87"/>
                  </a:lnTo>
                  <a:lnTo>
                    <a:pt x="188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12" y="80"/>
                  </a:lnTo>
                  <a:lnTo>
                    <a:pt x="216" y="80"/>
                  </a:lnTo>
                  <a:lnTo>
                    <a:pt x="219" y="77"/>
                  </a:lnTo>
                  <a:lnTo>
                    <a:pt x="206" y="77"/>
                  </a:lnTo>
                  <a:lnTo>
                    <a:pt x="185" y="74"/>
                  </a:lnTo>
                  <a:lnTo>
                    <a:pt x="173" y="79"/>
                  </a:lnTo>
                  <a:lnTo>
                    <a:pt x="160" y="80"/>
                  </a:lnTo>
                  <a:lnTo>
                    <a:pt x="145" y="77"/>
                  </a:lnTo>
                  <a:lnTo>
                    <a:pt x="127" y="75"/>
                  </a:lnTo>
                  <a:lnTo>
                    <a:pt x="126" y="66"/>
                  </a:lnTo>
                  <a:lnTo>
                    <a:pt x="135" y="57"/>
                  </a:lnTo>
                  <a:lnTo>
                    <a:pt x="142" y="49"/>
                  </a:lnTo>
                  <a:lnTo>
                    <a:pt x="150" y="39"/>
                  </a:lnTo>
                  <a:lnTo>
                    <a:pt x="165" y="35"/>
                  </a:lnTo>
                  <a:lnTo>
                    <a:pt x="173" y="36"/>
                  </a:lnTo>
                  <a:lnTo>
                    <a:pt x="185" y="41"/>
                  </a:lnTo>
                  <a:lnTo>
                    <a:pt x="196" y="41"/>
                  </a:lnTo>
                  <a:lnTo>
                    <a:pt x="207" y="46"/>
                  </a:lnTo>
                  <a:lnTo>
                    <a:pt x="219" y="59"/>
                  </a:lnTo>
                  <a:lnTo>
                    <a:pt x="229" y="64"/>
                  </a:lnTo>
                  <a:lnTo>
                    <a:pt x="243" y="64"/>
                  </a:lnTo>
                  <a:lnTo>
                    <a:pt x="245" y="64"/>
                  </a:lnTo>
                  <a:lnTo>
                    <a:pt x="248" y="64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5" y="62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42" y="56"/>
                  </a:lnTo>
                  <a:lnTo>
                    <a:pt x="242" y="54"/>
                  </a:lnTo>
                  <a:lnTo>
                    <a:pt x="243" y="53"/>
                  </a:lnTo>
                  <a:lnTo>
                    <a:pt x="243" y="48"/>
                  </a:lnTo>
                  <a:lnTo>
                    <a:pt x="243" y="44"/>
                  </a:lnTo>
                  <a:lnTo>
                    <a:pt x="235" y="38"/>
                  </a:lnTo>
                  <a:lnTo>
                    <a:pt x="234" y="31"/>
                  </a:lnTo>
                  <a:lnTo>
                    <a:pt x="243" y="30"/>
                  </a:lnTo>
                  <a:lnTo>
                    <a:pt x="247" y="23"/>
                  </a:lnTo>
                  <a:close/>
                  <a:moveTo>
                    <a:pt x="322" y="23"/>
                  </a:moveTo>
                  <a:lnTo>
                    <a:pt x="343" y="30"/>
                  </a:lnTo>
                  <a:lnTo>
                    <a:pt x="350" y="46"/>
                  </a:lnTo>
                  <a:lnTo>
                    <a:pt x="365" y="54"/>
                  </a:lnTo>
                  <a:lnTo>
                    <a:pt x="361" y="44"/>
                  </a:lnTo>
                  <a:lnTo>
                    <a:pt x="360" y="35"/>
                  </a:lnTo>
                  <a:lnTo>
                    <a:pt x="371" y="35"/>
                  </a:lnTo>
                  <a:lnTo>
                    <a:pt x="387" y="49"/>
                  </a:lnTo>
                  <a:lnTo>
                    <a:pt x="387" y="49"/>
                  </a:lnTo>
                  <a:lnTo>
                    <a:pt x="389" y="51"/>
                  </a:lnTo>
                  <a:lnTo>
                    <a:pt x="392" y="51"/>
                  </a:lnTo>
                  <a:lnTo>
                    <a:pt x="394" y="51"/>
                  </a:lnTo>
                  <a:lnTo>
                    <a:pt x="396" y="51"/>
                  </a:lnTo>
                  <a:lnTo>
                    <a:pt x="397" y="51"/>
                  </a:lnTo>
                  <a:lnTo>
                    <a:pt x="397" y="49"/>
                  </a:lnTo>
                  <a:lnTo>
                    <a:pt x="396" y="46"/>
                  </a:lnTo>
                  <a:lnTo>
                    <a:pt x="392" y="43"/>
                  </a:lnTo>
                  <a:lnTo>
                    <a:pt x="391" y="39"/>
                  </a:lnTo>
                  <a:lnTo>
                    <a:pt x="387" y="38"/>
                  </a:lnTo>
                  <a:lnTo>
                    <a:pt x="386" y="36"/>
                  </a:lnTo>
                  <a:lnTo>
                    <a:pt x="386" y="35"/>
                  </a:lnTo>
                  <a:lnTo>
                    <a:pt x="376" y="26"/>
                  </a:lnTo>
                  <a:lnTo>
                    <a:pt x="389" y="2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5" y="35"/>
                  </a:lnTo>
                  <a:lnTo>
                    <a:pt x="407" y="33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5" y="31"/>
                  </a:lnTo>
                  <a:lnTo>
                    <a:pt x="419" y="33"/>
                  </a:lnTo>
                  <a:lnTo>
                    <a:pt x="420" y="35"/>
                  </a:lnTo>
                  <a:lnTo>
                    <a:pt x="424" y="36"/>
                  </a:lnTo>
                  <a:lnTo>
                    <a:pt x="425" y="36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27" y="39"/>
                  </a:lnTo>
                  <a:lnTo>
                    <a:pt x="428" y="41"/>
                  </a:lnTo>
                  <a:lnTo>
                    <a:pt x="430" y="43"/>
                  </a:lnTo>
                  <a:lnTo>
                    <a:pt x="430" y="44"/>
                  </a:lnTo>
                  <a:lnTo>
                    <a:pt x="428" y="46"/>
                  </a:lnTo>
                  <a:lnTo>
                    <a:pt x="427" y="49"/>
                  </a:lnTo>
                  <a:lnTo>
                    <a:pt x="425" y="51"/>
                  </a:lnTo>
                  <a:lnTo>
                    <a:pt x="424" y="53"/>
                  </a:lnTo>
                  <a:lnTo>
                    <a:pt x="424" y="53"/>
                  </a:lnTo>
                  <a:lnTo>
                    <a:pt x="424" y="66"/>
                  </a:lnTo>
                  <a:lnTo>
                    <a:pt x="424" y="74"/>
                  </a:lnTo>
                  <a:lnTo>
                    <a:pt x="414" y="75"/>
                  </a:lnTo>
                  <a:lnTo>
                    <a:pt x="401" y="77"/>
                  </a:lnTo>
                  <a:lnTo>
                    <a:pt x="392" y="80"/>
                  </a:lnTo>
                  <a:lnTo>
                    <a:pt x="386" y="66"/>
                  </a:lnTo>
                  <a:lnTo>
                    <a:pt x="381" y="59"/>
                  </a:lnTo>
                  <a:lnTo>
                    <a:pt x="373" y="61"/>
                  </a:lnTo>
                  <a:lnTo>
                    <a:pt x="363" y="64"/>
                  </a:lnTo>
                  <a:lnTo>
                    <a:pt x="347" y="59"/>
                  </a:lnTo>
                  <a:lnTo>
                    <a:pt x="345" y="57"/>
                  </a:lnTo>
                  <a:lnTo>
                    <a:pt x="342" y="54"/>
                  </a:lnTo>
                  <a:lnTo>
                    <a:pt x="338" y="53"/>
                  </a:lnTo>
                  <a:lnTo>
                    <a:pt x="335" y="51"/>
                  </a:lnTo>
                  <a:lnTo>
                    <a:pt x="332" y="48"/>
                  </a:lnTo>
                  <a:lnTo>
                    <a:pt x="330" y="46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2" y="36"/>
                  </a:lnTo>
                  <a:lnTo>
                    <a:pt x="322" y="23"/>
                  </a:lnTo>
                  <a:close/>
                  <a:moveTo>
                    <a:pt x="2912" y="20"/>
                  </a:moveTo>
                  <a:lnTo>
                    <a:pt x="2918" y="20"/>
                  </a:lnTo>
                  <a:lnTo>
                    <a:pt x="2920" y="20"/>
                  </a:lnTo>
                  <a:lnTo>
                    <a:pt x="2921" y="20"/>
                  </a:lnTo>
                  <a:lnTo>
                    <a:pt x="2923" y="20"/>
                  </a:lnTo>
                  <a:lnTo>
                    <a:pt x="2925" y="20"/>
                  </a:lnTo>
                  <a:lnTo>
                    <a:pt x="2928" y="20"/>
                  </a:lnTo>
                  <a:lnTo>
                    <a:pt x="2930" y="20"/>
                  </a:lnTo>
                  <a:lnTo>
                    <a:pt x="2930" y="21"/>
                  </a:lnTo>
                  <a:lnTo>
                    <a:pt x="2930" y="23"/>
                  </a:lnTo>
                  <a:lnTo>
                    <a:pt x="2930" y="23"/>
                  </a:lnTo>
                  <a:lnTo>
                    <a:pt x="2931" y="26"/>
                  </a:lnTo>
                  <a:lnTo>
                    <a:pt x="2933" y="28"/>
                  </a:lnTo>
                  <a:lnTo>
                    <a:pt x="2933" y="30"/>
                  </a:lnTo>
                  <a:lnTo>
                    <a:pt x="2934" y="30"/>
                  </a:lnTo>
                  <a:lnTo>
                    <a:pt x="2933" y="33"/>
                  </a:lnTo>
                  <a:lnTo>
                    <a:pt x="2933" y="35"/>
                  </a:lnTo>
                  <a:lnTo>
                    <a:pt x="2930" y="35"/>
                  </a:lnTo>
                  <a:lnTo>
                    <a:pt x="2926" y="35"/>
                  </a:lnTo>
                  <a:lnTo>
                    <a:pt x="2925" y="35"/>
                  </a:lnTo>
                  <a:lnTo>
                    <a:pt x="2923" y="36"/>
                  </a:lnTo>
                  <a:lnTo>
                    <a:pt x="2923" y="36"/>
                  </a:lnTo>
                  <a:lnTo>
                    <a:pt x="2921" y="38"/>
                  </a:lnTo>
                  <a:lnTo>
                    <a:pt x="2921" y="39"/>
                  </a:lnTo>
                  <a:lnTo>
                    <a:pt x="2920" y="43"/>
                  </a:lnTo>
                  <a:lnTo>
                    <a:pt x="2916" y="44"/>
                  </a:lnTo>
                  <a:lnTo>
                    <a:pt x="2915" y="46"/>
                  </a:lnTo>
                  <a:lnTo>
                    <a:pt x="2913" y="46"/>
                  </a:lnTo>
                  <a:lnTo>
                    <a:pt x="2897" y="46"/>
                  </a:lnTo>
                  <a:lnTo>
                    <a:pt x="2895" y="48"/>
                  </a:lnTo>
                  <a:lnTo>
                    <a:pt x="2894" y="49"/>
                  </a:lnTo>
                  <a:lnTo>
                    <a:pt x="2892" y="51"/>
                  </a:lnTo>
                  <a:lnTo>
                    <a:pt x="2890" y="51"/>
                  </a:lnTo>
                  <a:lnTo>
                    <a:pt x="2887" y="51"/>
                  </a:lnTo>
                  <a:lnTo>
                    <a:pt x="2884" y="51"/>
                  </a:lnTo>
                  <a:lnTo>
                    <a:pt x="2882" y="51"/>
                  </a:lnTo>
                  <a:lnTo>
                    <a:pt x="2879" y="53"/>
                  </a:lnTo>
                  <a:lnTo>
                    <a:pt x="2877" y="53"/>
                  </a:lnTo>
                  <a:lnTo>
                    <a:pt x="2876" y="54"/>
                  </a:lnTo>
                  <a:lnTo>
                    <a:pt x="2876" y="56"/>
                  </a:lnTo>
                  <a:lnTo>
                    <a:pt x="2874" y="56"/>
                  </a:lnTo>
                  <a:lnTo>
                    <a:pt x="2872" y="57"/>
                  </a:lnTo>
                  <a:lnTo>
                    <a:pt x="2853" y="57"/>
                  </a:lnTo>
                  <a:lnTo>
                    <a:pt x="2851" y="57"/>
                  </a:lnTo>
                  <a:lnTo>
                    <a:pt x="2849" y="57"/>
                  </a:lnTo>
                  <a:lnTo>
                    <a:pt x="2846" y="59"/>
                  </a:lnTo>
                  <a:lnTo>
                    <a:pt x="2844" y="59"/>
                  </a:lnTo>
                  <a:lnTo>
                    <a:pt x="2844" y="59"/>
                  </a:lnTo>
                  <a:lnTo>
                    <a:pt x="2841" y="61"/>
                  </a:lnTo>
                  <a:lnTo>
                    <a:pt x="2840" y="62"/>
                  </a:lnTo>
                  <a:lnTo>
                    <a:pt x="2840" y="64"/>
                  </a:lnTo>
                  <a:lnTo>
                    <a:pt x="2838" y="64"/>
                  </a:lnTo>
                  <a:lnTo>
                    <a:pt x="2838" y="66"/>
                  </a:lnTo>
                  <a:lnTo>
                    <a:pt x="2833" y="66"/>
                  </a:lnTo>
                  <a:lnTo>
                    <a:pt x="2830" y="66"/>
                  </a:lnTo>
                  <a:lnTo>
                    <a:pt x="2825" y="66"/>
                  </a:lnTo>
                  <a:lnTo>
                    <a:pt x="2822" y="67"/>
                  </a:lnTo>
                  <a:lnTo>
                    <a:pt x="2818" y="67"/>
                  </a:lnTo>
                  <a:lnTo>
                    <a:pt x="2818" y="71"/>
                  </a:lnTo>
                  <a:lnTo>
                    <a:pt x="2820" y="72"/>
                  </a:lnTo>
                  <a:lnTo>
                    <a:pt x="2818" y="74"/>
                  </a:lnTo>
                  <a:lnTo>
                    <a:pt x="2817" y="75"/>
                  </a:lnTo>
                  <a:lnTo>
                    <a:pt x="2817" y="75"/>
                  </a:lnTo>
                  <a:lnTo>
                    <a:pt x="2815" y="77"/>
                  </a:lnTo>
                  <a:lnTo>
                    <a:pt x="2813" y="77"/>
                  </a:lnTo>
                  <a:lnTo>
                    <a:pt x="2812" y="79"/>
                  </a:lnTo>
                  <a:lnTo>
                    <a:pt x="2812" y="80"/>
                  </a:lnTo>
                  <a:lnTo>
                    <a:pt x="2810" y="82"/>
                  </a:lnTo>
                  <a:lnTo>
                    <a:pt x="2808" y="82"/>
                  </a:lnTo>
                  <a:lnTo>
                    <a:pt x="2805" y="84"/>
                  </a:lnTo>
                  <a:lnTo>
                    <a:pt x="2803" y="84"/>
                  </a:lnTo>
                  <a:lnTo>
                    <a:pt x="2802" y="84"/>
                  </a:lnTo>
                  <a:lnTo>
                    <a:pt x="2800" y="84"/>
                  </a:lnTo>
                  <a:lnTo>
                    <a:pt x="2799" y="84"/>
                  </a:lnTo>
                  <a:lnTo>
                    <a:pt x="2799" y="85"/>
                  </a:lnTo>
                  <a:lnTo>
                    <a:pt x="2799" y="87"/>
                  </a:lnTo>
                  <a:lnTo>
                    <a:pt x="2799" y="87"/>
                  </a:lnTo>
                  <a:lnTo>
                    <a:pt x="2797" y="89"/>
                  </a:lnTo>
                  <a:lnTo>
                    <a:pt x="2795" y="90"/>
                  </a:lnTo>
                  <a:lnTo>
                    <a:pt x="2792" y="90"/>
                  </a:lnTo>
                  <a:lnTo>
                    <a:pt x="2790" y="90"/>
                  </a:lnTo>
                  <a:lnTo>
                    <a:pt x="2790" y="90"/>
                  </a:lnTo>
                  <a:lnTo>
                    <a:pt x="2789" y="92"/>
                  </a:lnTo>
                  <a:lnTo>
                    <a:pt x="2789" y="93"/>
                  </a:lnTo>
                  <a:lnTo>
                    <a:pt x="2787" y="93"/>
                  </a:lnTo>
                  <a:lnTo>
                    <a:pt x="2784" y="93"/>
                  </a:lnTo>
                  <a:lnTo>
                    <a:pt x="2781" y="93"/>
                  </a:lnTo>
                  <a:lnTo>
                    <a:pt x="2777" y="93"/>
                  </a:lnTo>
                  <a:lnTo>
                    <a:pt x="2777" y="95"/>
                  </a:lnTo>
                  <a:lnTo>
                    <a:pt x="2777" y="97"/>
                  </a:lnTo>
                  <a:lnTo>
                    <a:pt x="2776" y="100"/>
                  </a:lnTo>
                  <a:lnTo>
                    <a:pt x="2774" y="100"/>
                  </a:lnTo>
                  <a:lnTo>
                    <a:pt x="2772" y="102"/>
                  </a:lnTo>
                  <a:lnTo>
                    <a:pt x="2771" y="105"/>
                  </a:lnTo>
                  <a:lnTo>
                    <a:pt x="2771" y="107"/>
                  </a:lnTo>
                  <a:lnTo>
                    <a:pt x="2769" y="108"/>
                  </a:lnTo>
                  <a:lnTo>
                    <a:pt x="2767" y="111"/>
                  </a:lnTo>
                  <a:lnTo>
                    <a:pt x="2764" y="113"/>
                  </a:lnTo>
                  <a:lnTo>
                    <a:pt x="2764" y="113"/>
                  </a:lnTo>
                  <a:lnTo>
                    <a:pt x="2763" y="113"/>
                  </a:lnTo>
                  <a:lnTo>
                    <a:pt x="2761" y="115"/>
                  </a:lnTo>
                  <a:lnTo>
                    <a:pt x="2761" y="115"/>
                  </a:lnTo>
                  <a:lnTo>
                    <a:pt x="2761" y="116"/>
                  </a:lnTo>
                  <a:lnTo>
                    <a:pt x="2759" y="116"/>
                  </a:lnTo>
                  <a:lnTo>
                    <a:pt x="2758" y="118"/>
                  </a:lnTo>
                  <a:lnTo>
                    <a:pt x="2758" y="118"/>
                  </a:lnTo>
                  <a:lnTo>
                    <a:pt x="2758" y="120"/>
                  </a:lnTo>
                  <a:lnTo>
                    <a:pt x="2758" y="121"/>
                  </a:lnTo>
                  <a:lnTo>
                    <a:pt x="2754" y="125"/>
                  </a:lnTo>
                  <a:lnTo>
                    <a:pt x="2751" y="126"/>
                  </a:lnTo>
                  <a:lnTo>
                    <a:pt x="2749" y="128"/>
                  </a:lnTo>
                  <a:lnTo>
                    <a:pt x="2748" y="128"/>
                  </a:lnTo>
                  <a:lnTo>
                    <a:pt x="2748" y="128"/>
                  </a:lnTo>
                  <a:lnTo>
                    <a:pt x="2748" y="129"/>
                  </a:lnTo>
                  <a:lnTo>
                    <a:pt x="2748" y="131"/>
                  </a:lnTo>
                  <a:lnTo>
                    <a:pt x="2746" y="131"/>
                  </a:lnTo>
                  <a:lnTo>
                    <a:pt x="2745" y="131"/>
                  </a:lnTo>
                  <a:lnTo>
                    <a:pt x="2743" y="131"/>
                  </a:lnTo>
                  <a:lnTo>
                    <a:pt x="2741" y="133"/>
                  </a:lnTo>
                  <a:lnTo>
                    <a:pt x="2741" y="133"/>
                  </a:lnTo>
                  <a:lnTo>
                    <a:pt x="2741" y="134"/>
                  </a:lnTo>
                  <a:lnTo>
                    <a:pt x="2741" y="136"/>
                  </a:lnTo>
                  <a:lnTo>
                    <a:pt x="2738" y="139"/>
                  </a:lnTo>
                  <a:lnTo>
                    <a:pt x="2736" y="141"/>
                  </a:lnTo>
                  <a:lnTo>
                    <a:pt x="2735" y="143"/>
                  </a:lnTo>
                  <a:lnTo>
                    <a:pt x="2733" y="143"/>
                  </a:lnTo>
                  <a:lnTo>
                    <a:pt x="2733" y="143"/>
                  </a:lnTo>
                  <a:lnTo>
                    <a:pt x="2733" y="146"/>
                  </a:lnTo>
                  <a:lnTo>
                    <a:pt x="2733" y="149"/>
                  </a:lnTo>
                  <a:lnTo>
                    <a:pt x="2733" y="152"/>
                  </a:lnTo>
                  <a:lnTo>
                    <a:pt x="2731" y="156"/>
                  </a:lnTo>
                  <a:lnTo>
                    <a:pt x="2731" y="157"/>
                  </a:lnTo>
                  <a:lnTo>
                    <a:pt x="2730" y="157"/>
                  </a:lnTo>
                  <a:lnTo>
                    <a:pt x="2728" y="159"/>
                  </a:lnTo>
                  <a:lnTo>
                    <a:pt x="2728" y="161"/>
                  </a:lnTo>
                  <a:lnTo>
                    <a:pt x="2730" y="162"/>
                  </a:lnTo>
                  <a:lnTo>
                    <a:pt x="2730" y="162"/>
                  </a:lnTo>
                  <a:lnTo>
                    <a:pt x="2730" y="164"/>
                  </a:lnTo>
                  <a:lnTo>
                    <a:pt x="2730" y="167"/>
                  </a:lnTo>
                  <a:lnTo>
                    <a:pt x="2730" y="169"/>
                  </a:lnTo>
                  <a:lnTo>
                    <a:pt x="2730" y="170"/>
                  </a:lnTo>
                  <a:lnTo>
                    <a:pt x="2731" y="172"/>
                  </a:lnTo>
                  <a:lnTo>
                    <a:pt x="2733" y="172"/>
                  </a:lnTo>
                  <a:lnTo>
                    <a:pt x="2733" y="172"/>
                  </a:lnTo>
                  <a:lnTo>
                    <a:pt x="2733" y="174"/>
                  </a:lnTo>
                  <a:lnTo>
                    <a:pt x="2735" y="175"/>
                  </a:lnTo>
                  <a:lnTo>
                    <a:pt x="2736" y="177"/>
                  </a:lnTo>
                  <a:lnTo>
                    <a:pt x="2738" y="179"/>
                  </a:lnTo>
                  <a:lnTo>
                    <a:pt x="2741" y="182"/>
                  </a:lnTo>
                  <a:lnTo>
                    <a:pt x="2743" y="183"/>
                  </a:lnTo>
                  <a:lnTo>
                    <a:pt x="2745" y="183"/>
                  </a:lnTo>
                  <a:lnTo>
                    <a:pt x="2745" y="185"/>
                  </a:lnTo>
                  <a:lnTo>
                    <a:pt x="2745" y="187"/>
                  </a:lnTo>
                  <a:lnTo>
                    <a:pt x="2746" y="188"/>
                  </a:lnTo>
                  <a:lnTo>
                    <a:pt x="2748" y="190"/>
                  </a:lnTo>
                  <a:lnTo>
                    <a:pt x="2749" y="190"/>
                  </a:lnTo>
                  <a:lnTo>
                    <a:pt x="2751" y="190"/>
                  </a:lnTo>
                  <a:lnTo>
                    <a:pt x="2751" y="193"/>
                  </a:lnTo>
                  <a:lnTo>
                    <a:pt x="2751" y="197"/>
                  </a:lnTo>
                  <a:lnTo>
                    <a:pt x="2751" y="197"/>
                  </a:lnTo>
                  <a:lnTo>
                    <a:pt x="2753" y="197"/>
                  </a:lnTo>
                  <a:lnTo>
                    <a:pt x="2754" y="198"/>
                  </a:lnTo>
                  <a:lnTo>
                    <a:pt x="2754" y="200"/>
                  </a:lnTo>
                  <a:lnTo>
                    <a:pt x="2754" y="201"/>
                  </a:lnTo>
                  <a:lnTo>
                    <a:pt x="2754" y="208"/>
                  </a:lnTo>
                  <a:lnTo>
                    <a:pt x="2753" y="208"/>
                  </a:lnTo>
                  <a:lnTo>
                    <a:pt x="2753" y="206"/>
                  </a:lnTo>
                  <a:lnTo>
                    <a:pt x="2751" y="208"/>
                  </a:lnTo>
                  <a:lnTo>
                    <a:pt x="2749" y="208"/>
                  </a:lnTo>
                  <a:lnTo>
                    <a:pt x="2745" y="208"/>
                  </a:lnTo>
                  <a:lnTo>
                    <a:pt x="2741" y="208"/>
                  </a:lnTo>
                  <a:lnTo>
                    <a:pt x="2740" y="208"/>
                  </a:lnTo>
                  <a:lnTo>
                    <a:pt x="2735" y="206"/>
                  </a:lnTo>
                  <a:lnTo>
                    <a:pt x="2731" y="206"/>
                  </a:lnTo>
                  <a:lnTo>
                    <a:pt x="2730" y="206"/>
                  </a:lnTo>
                  <a:lnTo>
                    <a:pt x="2728" y="206"/>
                  </a:lnTo>
                  <a:lnTo>
                    <a:pt x="2723" y="205"/>
                  </a:lnTo>
                  <a:lnTo>
                    <a:pt x="2720" y="205"/>
                  </a:lnTo>
                  <a:lnTo>
                    <a:pt x="2717" y="203"/>
                  </a:lnTo>
                  <a:lnTo>
                    <a:pt x="2700" y="203"/>
                  </a:lnTo>
                  <a:lnTo>
                    <a:pt x="2699" y="203"/>
                  </a:lnTo>
                  <a:lnTo>
                    <a:pt x="2699" y="201"/>
                  </a:lnTo>
                  <a:lnTo>
                    <a:pt x="2699" y="200"/>
                  </a:lnTo>
                  <a:lnTo>
                    <a:pt x="2704" y="192"/>
                  </a:lnTo>
                  <a:lnTo>
                    <a:pt x="2704" y="190"/>
                  </a:lnTo>
                  <a:lnTo>
                    <a:pt x="2702" y="188"/>
                  </a:lnTo>
                  <a:lnTo>
                    <a:pt x="2700" y="187"/>
                  </a:lnTo>
                  <a:lnTo>
                    <a:pt x="2697" y="187"/>
                  </a:lnTo>
                  <a:lnTo>
                    <a:pt x="2695" y="185"/>
                  </a:lnTo>
                  <a:lnTo>
                    <a:pt x="2694" y="183"/>
                  </a:lnTo>
                  <a:lnTo>
                    <a:pt x="2692" y="182"/>
                  </a:lnTo>
                  <a:lnTo>
                    <a:pt x="2689" y="180"/>
                  </a:lnTo>
                  <a:lnTo>
                    <a:pt x="2689" y="182"/>
                  </a:lnTo>
                  <a:lnTo>
                    <a:pt x="2689" y="183"/>
                  </a:lnTo>
                  <a:lnTo>
                    <a:pt x="2687" y="185"/>
                  </a:lnTo>
                  <a:lnTo>
                    <a:pt x="2686" y="187"/>
                  </a:lnTo>
                  <a:lnTo>
                    <a:pt x="2684" y="185"/>
                  </a:lnTo>
                  <a:lnTo>
                    <a:pt x="2682" y="183"/>
                  </a:lnTo>
                  <a:lnTo>
                    <a:pt x="2682" y="182"/>
                  </a:lnTo>
                  <a:lnTo>
                    <a:pt x="2682" y="180"/>
                  </a:lnTo>
                  <a:lnTo>
                    <a:pt x="2681" y="180"/>
                  </a:lnTo>
                  <a:lnTo>
                    <a:pt x="2681" y="180"/>
                  </a:lnTo>
                  <a:lnTo>
                    <a:pt x="2679" y="180"/>
                  </a:lnTo>
                  <a:lnTo>
                    <a:pt x="2677" y="180"/>
                  </a:lnTo>
                  <a:lnTo>
                    <a:pt x="2676" y="182"/>
                  </a:lnTo>
                  <a:lnTo>
                    <a:pt x="2676" y="182"/>
                  </a:lnTo>
                  <a:lnTo>
                    <a:pt x="2676" y="183"/>
                  </a:lnTo>
                  <a:lnTo>
                    <a:pt x="2668" y="183"/>
                  </a:lnTo>
                  <a:lnTo>
                    <a:pt x="2668" y="182"/>
                  </a:lnTo>
                  <a:lnTo>
                    <a:pt x="2668" y="180"/>
                  </a:lnTo>
                  <a:lnTo>
                    <a:pt x="2668" y="179"/>
                  </a:lnTo>
                  <a:lnTo>
                    <a:pt x="2666" y="177"/>
                  </a:lnTo>
                  <a:lnTo>
                    <a:pt x="2666" y="175"/>
                  </a:lnTo>
                  <a:lnTo>
                    <a:pt x="2668" y="174"/>
                  </a:lnTo>
                  <a:lnTo>
                    <a:pt x="2666" y="170"/>
                  </a:lnTo>
                  <a:lnTo>
                    <a:pt x="2668" y="167"/>
                  </a:lnTo>
                  <a:lnTo>
                    <a:pt x="2668" y="167"/>
                  </a:lnTo>
                  <a:lnTo>
                    <a:pt x="2669" y="167"/>
                  </a:lnTo>
                  <a:lnTo>
                    <a:pt x="2671" y="165"/>
                  </a:lnTo>
                  <a:lnTo>
                    <a:pt x="2671" y="165"/>
                  </a:lnTo>
                  <a:lnTo>
                    <a:pt x="2671" y="164"/>
                  </a:lnTo>
                  <a:lnTo>
                    <a:pt x="2671" y="162"/>
                  </a:lnTo>
                  <a:lnTo>
                    <a:pt x="2671" y="161"/>
                  </a:lnTo>
                  <a:lnTo>
                    <a:pt x="2673" y="161"/>
                  </a:lnTo>
                  <a:lnTo>
                    <a:pt x="2674" y="159"/>
                  </a:lnTo>
                  <a:lnTo>
                    <a:pt x="2676" y="161"/>
                  </a:lnTo>
                  <a:lnTo>
                    <a:pt x="2679" y="161"/>
                  </a:lnTo>
                  <a:lnTo>
                    <a:pt x="2682" y="161"/>
                  </a:lnTo>
                  <a:lnTo>
                    <a:pt x="2682" y="157"/>
                  </a:lnTo>
                  <a:lnTo>
                    <a:pt x="2682" y="156"/>
                  </a:lnTo>
                  <a:lnTo>
                    <a:pt x="2682" y="154"/>
                  </a:lnTo>
                  <a:lnTo>
                    <a:pt x="2684" y="152"/>
                  </a:lnTo>
                  <a:lnTo>
                    <a:pt x="2686" y="152"/>
                  </a:lnTo>
                  <a:lnTo>
                    <a:pt x="2686" y="151"/>
                  </a:lnTo>
                  <a:lnTo>
                    <a:pt x="2687" y="149"/>
                  </a:lnTo>
                  <a:lnTo>
                    <a:pt x="2687" y="147"/>
                  </a:lnTo>
                  <a:lnTo>
                    <a:pt x="2687" y="147"/>
                  </a:lnTo>
                  <a:lnTo>
                    <a:pt x="2686" y="146"/>
                  </a:lnTo>
                  <a:lnTo>
                    <a:pt x="2686" y="144"/>
                  </a:lnTo>
                  <a:lnTo>
                    <a:pt x="2686" y="144"/>
                  </a:lnTo>
                  <a:lnTo>
                    <a:pt x="2686" y="141"/>
                  </a:lnTo>
                  <a:lnTo>
                    <a:pt x="2689" y="141"/>
                  </a:lnTo>
                  <a:lnTo>
                    <a:pt x="2692" y="139"/>
                  </a:lnTo>
                  <a:lnTo>
                    <a:pt x="2695" y="139"/>
                  </a:lnTo>
                  <a:lnTo>
                    <a:pt x="2700" y="139"/>
                  </a:lnTo>
                  <a:lnTo>
                    <a:pt x="2700" y="129"/>
                  </a:lnTo>
                  <a:lnTo>
                    <a:pt x="2702" y="129"/>
                  </a:lnTo>
                  <a:lnTo>
                    <a:pt x="2704" y="128"/>
                  </a:lnTo>
                  <a:lnTo>
                    <a:pt x="2707" y="129"/>
                  </a:lnTo>
                  <a:lnTo>
                    <a:pt x="2710" y="129"/>
                  </a:lnTo>
                  <a:lnTo>
                    <a:pt x="2712" y="129"/>
                  </a:lnTo>
                  <a:lnTo>
                    <a:pt x="2715" y="128"/>
                  </a:lnTo>
                  <a:lnTo>
                    <a:pt x="2718" y="128"/>
                  </a:lnTo>
                  <a:lnTo>
                    <a:pt x="2718" y="126"/>
                  </a:lnTo>
                  <a:lnTo>
                    <a:pt x="2717" y="126"/>
                  </a:lnTo>
                  <a:lnTo>
                    <a:pt x="2717" y="125"/>
                  </a:lnTo>
                  <a:lnTo>
                    <a:pt x="2717" y="123"/>
                  </a:lnTo>
                  <a:lnTo>
                    <a:pt x="2717" y="120"/>
                  </a:lnTo>
                  <a:lnTo>
                    <a:pt x="2718" y="118"/>
                  </a:lnTo>
                  <a:lnTo>
                    <a:pt x="2715" y="118"/>
                  </a:lnTo>
                  <a:lnTo>
                    <a:pt x="2713" y="118"/>
                  </a:lnTo>
                  <a:lnTo>
                    <a:pt x="2712" y="118"/>
                  </a:lnTo>
                  <a:lnTo>
                    <a:pt x="2710" y="120"/>
                  </a:lnTo>
                  <a:lnTo>
                    <a:pt x="2709" y="120"/>
                  </a:lnTo>
                  <a:lnTo>
                    <a:pt x="2705" y="121"/>
                  </a:lnTo>
                  <a:lnTo>
                    <a:pt x="2704" y="118"/>
                  </a:lnTo>
                  <a:lnTo>
                    <a:pt x="2704" y="116"/>
                  </a:lnTo>
                  <a:lnTo>
                    <a:pt x="2704" y="115"/>
                  </a:lnTo>
                  <a:lnTo>
                    <a:pt x="2705" y="111"/>
                  </a:lnTo>
                  <a:lnTo>
                    <a:pt x="2707" y="110"/>
                  </a:lnTo>
                  <a:lnTo>
                    <a:pt x="2710" y="110"/>
                  </a:lnTo>
                  <a:lnTo>
                    <a:pt x="2712" y="108"/>
                  </a:lnTo>
                  <a:lnTo>
                    <a:pt x="2715" y="107"/>
                  </a:lnTo>
                  <a:lnTo>
                    <a:pt x="2718" y="105"/>
                  </a:lnTo>
                  <a:lnTo>
                    <a:pt x="2722" y="105"/>
                  </a:lnTo>
                  <a:lnTo>
                    <a:pt x="2725" y="105"/>
                  </a:lnTo>
                  <a:lnTo>
                    <a:pt x="2728" y="105"/>
                  </a:lnTo>
                  <a:lnTo>
                    <a:pt x="2730" y="105"/>
                  </a:lnTo>
                  <a:lnTo>
                    <a:pt x="2733" y="105"/>
                  </a:lnTo>
                  <a:lnTo>
                    <a:pt x="2733" y="95"/>
                  </a:lnTo>
                  <a:lnTo>
                    <a:pt x="2733" y="93"/>
                  </a:lnTo>
                  <a:lnTo>
                    <a:pt x="2733" y="92"/>
                  </a:lnTo>
                  <a:lnTo>
                    <a:pt x="2733" y="92"/>
                  </a:lnTo>
                  <a:lnTo>
                    <a:pt x="2735" y="90"/>
                  </a:lnTo>
                  <a:lnTo>
                    <a:pt x="2736" y="90"/>
                  </a:lnTo>
                  <a:lnTo>
                    <a:pt x="2738" y="89"/>
                  </a:lnTo>
                  <a:lnTo>
                    <a:pt x="2740" y="85"/>
                  </a:lnTo>
                  <a:lnTo>
                    <a:pt x="2740" y="84"/>
                  </a:lnTo>
                  <a:lnTo>
                    <a:pt x="2740" y="82"/>
                  </a:lnTo>
                  <a:lnTo>
                    <a:pt x="2738" y="80"/>
                  </a:lnTo>
                  <a:lnTo>
                    <a:pt x="2738" y="80"/>
                  </a:lnTo>
                  <a:lnTo>
                    <a:pt x="2740" y="79"/>
                  </a:lnTo>
                  <a:lnTo>
                    <a:pt x="2741" y="79"/>
                  </a:lnTo>
                  <a:lnTo>
                    <a:pt x="2745" y="79"/>
                  </a:lnTo>
                  <a:lnTo>
                    <a:pt x="2749" y="79"/>
                  </a:lnTo>
                  <a:lnTo>
                    <a:pt x="2753" y="79"/>
                  </a:lnTo>
                  <a:lnTo>
                    <a:pt x="2754" y="80"/>
                  </a:lnTo>
                  <a:lnTo>
                    <a:pt x="2754" y="75"/>
                  </a:lnTo>
                  <a:lnTo>
                    <a:pt x="2754" y="72"/>
                  </a:lnTo>
                  <a:lnTo>
                    <a:pt x="2754" y="71"/>
                  </a:lnTo>
                  <a:lnTo>
                    <a:pt x="2754" y="69"/>
                  </a:lnTo>
                  <a:lnTo>
                    <a:pt x="2756" y="67"/>
                  </a:lnTo>
                  <a:lnTo>
                    <a:pt x="2758" y="67"/>
                  </a:lnTo>
                  <a:lnTo>
                    <a:pt x="2759" y="67"/>
                  </a:lnTo>
                  <a:lnTo>
                    <a:pt x="2761" y="66"/>
                  </a:lnTo>
                  <a:lnTo>
                    <a:pt x="2763" y="66"/>
                  </a:lnTo>
                  <a:lnTo>
                    <a:pt x="2766" y="66"/>
                  </a:lnTo>
                  <a:lnTo>
                    <a:pt x="2767" y="66"/>
                  </a:lnTo>
                  <a:lnTo>
                    <a:pt x="2769" y="64"/>
                  </a:lnTo>
                  <a:lnTo>
                    <a:pt x="2771" y="62"/>
                  </a:lnTo>
                  <a:lnTo>
                    <a:pt x="2771" y="61"/>
                  </a:lnTo>
                  <a:lnTo>
                    <a:pt x="2772" y="61"/>
                  </a:lnTo>
                  <a:lnTo>
                    <a:pt x="2774" y="59"/>
                  </a:lnTo>
                  <a:lnTo>
                    <a:pt x="2776" y="57"/>
                  </a:lnTo>
                  <a:lnTo>
                    <a:pt x="2777" y="56"/>
                  </a:lnTo>
                  <a:lnTo>
                    <a:pt x="2799" y="56"/>
                  </a:lnTo>
                  <a:lnTo>
                    <a:pt x="2800" y="53"/>
                  </a:lnTo>
                  <a:lnTo>
                    <a:pt x="2802" y="49"/>
                  </a:lnTo>
                  <a:lnTo>
                    <a:pt x="2803" y="48"/>
                  </a:lnTo>
                  <a:lnTo>
                    <a:pt x="2803" y="46"/>
                  </a:lnTo>
                  <a:lnTo>
                    <a:pt x="2807" y="44"/>
                  </a:lnTo>
                  <a:lnTo>
                    <a:pt x="2810" y="44"/>
                  </a:lnTo>
                  <a:lnTo>
                    <a:pt x="2812" y="43"/>
                  </a:lnTo>
                  <a:lnTo>
                    <a:pt x="2813" y="43"/>
                  </a:lnTo>
                  <a:lnTo>
                    <a:pt x="2817" y="43"/>
                  </a:lnTo>
                  <a:lnTo>
                    <a:pt x="2822" y="43"/>
                  </a:lnTo>
                  <a:lnTo>
                    <a:pt x="2823" y="43"/>
                  </a:lnTo>
                  <a:lnTo>
                    <a:pt x="2823" y="41"/>
                  </a:lnTo>
                  <a:lnTo>
                    <a:pt x="2828" y="41"/>
                  </a:lnTo>
                  <a:lnTo>
                    <a:pt x="2831" y="43"/>
                  </a:lnTo>
                  <a:lnTo>
                    <a:pt x="2835" y="43"/>
                  </a:lnTo>
                  <a:lnTo>
                    <a:pt x="2838" y="43"/>
                  </a:lnTo>
                  <a:lnTo>
                    <a:pt x="2841" y="43"/>
                  </a:lnTo>
                  <a:lnTo>
                    <a:pt x="2844" y="43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9" y="43"/>
                  </a:lnTo>
                  <a:lnTo>
                    <a:pt x="2851" y="41"/>
                  </a:lnTo>
                  <a:lnTo>
                    <a:pt x="2851" y="39"/>
                  </a:lnTo>
                  <a:lnTo>
                    <a:pt x="2853" y="39"/>
                  </a:lnTo>
                  <a:lnTo>
                    <a:pt x="2854" y="39"/>
                  </a:lnTo>
                  <a:lnTo>
                    <a:pt x="2856" y="39"/>
                  </a:lnTo>
                  <a:lnTo>
                    <a:pt x="2858" y="38"/>
                  </a:lnTo>
                  <a:lnTo>
                    <a:pt x="2861" y="38"/>
                  </a:lnTo>
                  <a:lnTo>
                    <a:pt x="2862" y="38"/>
                  </a:lnTo>
                  <a:lnTo>
                    <a:pt x="2866" y="38"/>
                  </a:lnTo>
                  <a:lnTo>
                    <a:pt x="2869" y="38"/>
                  </a:lnTo>
                  <a:lnTo>
                    <a:pt x="2872" y="38"/>
                  </a:lnTo>
                  <a:lnTo>
                    <a:pt x="2874" y="36"/>
                  </a:lnTo>
                  <a:lnTo>
                    <a:pt x="2876" y="36"/>
                  </a:lnTo>
                  <a:lnTo>
                    <a:pt x="2877" y="35"/>
                  </a:lnTo>
                  <a:lnTo>
                    <a:pt x="2879" y="33"/>
                  </a:lnTo>
                  <a:lnTo>
                    <a:pt x="2880" y="33"/>
                  </a:lnTo>
                  <a:lnTo>
                    <a:pt x="2882" y="31"/>
                  </a:lnTo>
                  <a:lnTo>
                    <a:pt x="2884" y="31"/>
                  </a:lnTo>
                  <a:lnTo>
                    <a:pt x="2887" y="31"/>
                  </a:lnTo>
                  <a:lnTo>
                    <a:pt x="2889" y="31"/>
                  </a:lnTo>
                  <a:lnTo>
                    <a:pt x="2890" y="31"/>
                  </a:lnTo>
                  <a:lnTo>
                    <a:pt x="2892" y="31"/>
                  </a:lnTo>
                  <a:lnTo>
                    <a:pt x="2894" y="30"/>
                  </a:lnTo>
                  <a:lnTo>
                    <a:pt x="2895" y="28"/>
                  </a:lnTo>
                  <a:lnTo>
                    <a:pt x="2895" y="26"/>
                  </a:lnTo>
                  <a:lnTo>
                    <a:pt x="2895" y="25"/>
                  </a:lnTo>
                  <a:lnTo>
                    <a:pt x="2897" y="23"/>
                  </a:lnTo>
                  <a:lnTo>
                    <a:pt x="2898" y="21"/>
                  </a:lnTo>
                  <a:lnTo>
                    <a:pt x="2903" y="20"/>
                  </a:lnTo>
                  <a:lnTo>
                    <a:pt x="2905" y="20"/>
                  </a:lnTo>
                  <a:lnTo>
                    <a:pt x="2908" y="20"/>
                  </a:lnTo>
                  <a:lnTo>
                    <a:pt x="2910" y="20"/>
                  </a:lnTo>
                  <a:lnTo>
                    <a:pt x="2912" y="20"/>
                  </a:lnTo>
                  <a:close/>
                  <a:moveTo>
                    <a:pt x="170" y="20"/>
                  </a:moveTo>
                  <a:lnTo>
                    <a:pt x="171" y="20"/>
                  </a:lnTo>
                  <a:lnTo>
                    <a:pt x="175" y="20"/>
                  </a:lnTo>
                  <a:lnTo>
                    <a:pt x="178" y="20"/>
                  </a:lnTo>
                  <a:lnTo>
                    <a:pt x="181" y="20"/>
                  </a:lnTo>
                  <a:lnTo>
                    <a:pt x="185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71" y="25"/>
                  </a:lnTo>
                  <a:lnTo>
                    <a:pt x="170" y="20"/>
                  </a:lnTo>
                  <a:close/>
                  <a:moveTo>
                    <a:pt x="456" y="15"/>
                  </a:moveTo>
                  <a:lnTo>
                    <a:pt x="466" y="18"/>
                  </a:lnTo>
                  <a:lnTo>
                    <a:pt x="481" y="18"/>
                  </a:lnTo>
                  <a:lnTo>
                    <a:pt x="491" y="26"/>
                  </a:lnTo>
                  <a:lnTo>
                    <a:pt x="492" y="35"/>
                  </a:lnTo>
                  <a:lnTo>
                    <a:pt x="484" y="43"/>
                  </a:lnTo>
                  <a:lnTo>
                    <a:pt x="468" y="41"/>
                  </a:lnTo>
                  <a:lnTo>
                    <a:pt x="455" y="35"/>
                  </a:lnTo>
                  <a:lnTo>
                    <a:pt x="442" y="26"/>
                  </a:lnTo>
                  <a:lnTo>
                    <a:pt x="443" y="17"/>
                  </a:lnTo>
                  <a:lnTo>
                    <a:pt x="456" y="15"/>
                  </a:lnTo>
                  <a:close/>
                  <a:moveTo>
                    <a:pt x="3340" y="12"/>
                  </a:moveTo>
                  <a:lnTo>
                    <a:pt x="3342" y="12"/>
                  </a:lnTo>
                  <a:lnTo>
                    <a:pt x="3344" y="12"/>
                  </a:lnTo>
                  <a:lnTo>
                    <a:pt x="3347" y="13"/>
                  </a:lnTo>
                  <a:lnTo>
                    <a:pt x="3347" y="13"/>
                  </a:lnTo>
                  <a:lnTo>
                    <a:pt x="3347" y="15"/>
                  </a:lnTo>
                  <a:lnTo>
                    <a:pt x="3347" y="17"/>
                  </a:lnTo>
                  <a:lnTo>
                    <a:pt x="3347" y="18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4" y="21"/>
                  </a:lnTo>
                  <a:lnTo>
                    <a:pt x="3342" y="21"/>
                  </a:lnTo>
                  <a:lnTo>
                    <a:pt x="3340" y="20"/>
                  </a:lnTo>
                  <a:lnTo>
                    <a:pt x="3337" y="20"/>
                  </a:lnTo>
                  <a:lnTo>
                    <a:pt x="3334" y="20"/>
                  </a:lnTo>
                  <a:lnTo>
                    <a:pt x="3332" y="20"/>
                  </a:lnTo>
                  <a:lnTo>
                    <a:pt x="3331" y="21"/>
                  </a:lnTo>
                  <a:lnTo>
                    <a:pt x="3331" y="18"/>
                  </a:lnTo>
                  <a:lnTo>
                    <a:pt x="3334" y="17"/>
                  </a:lnTo>
                  <a:lnTo>
                    <a:pt x="3337" y="15"/>
                  </a:lnTo>
                  <a:lnTo>
                    <a:pt x="3339" y="13"/>
                  </a:lnTo>
                  <a:lnTo>
                    <a:pt x="3339" y="12"/>
                  </a:lnTo>
                  <a:lnTo>
                    <a:pt x="3340" y="12"/>
                  </a:lnTo>
                  <a:close/>
                  <a:moveTo>
                    <a:pt x="3453" y="0"/>
                  </a:moveTo>
                  <a:lnTo>
                    <a:pt x="3489" y="0"/>
                  </a:lnTo>
                  <a:lnTo>
                    <a:pt x="3489" y="5"/>
                  </a:lnTo>
                  <a:lnTo>
                    <a:pt x="3488" y="7"/>
                  </a:lnTo>
                  <a:lnTo>
                    <a:pt x="3486" y="8"/>
                  </a:lnTo>
                  <a:lnTo>
                    <a:pt x="3484" y="8"/>
                  </a:lnTo>
                  <a:lnTo>
                    <a:pt x="3483" y="8"/>
                  </a:lnTo>
                  <a:lnTo>
                    <a:pt x="3480" y="10"/>
                  </a:lnTo>
                  <a:lnTo>
                    <a:pt x="3476" y="13"/>
                  </a:lnTo>
                  <a:lnTo>
                    <a:pt x="3476" y="15"/>
                  </a:lnTo>
                  <a:lnTo>
                    <a:pt x="3475" y="17"/>
                  </a:lnTo>
                  <a:lnTo>
                    <a:pt x="3476" y="17"/>
                  </a:lnTo>
                  <a:lnTo>
                    <a:pt x="3478" y="18"/>
                  </a:lnTo>
                  <a:lnTo>
                    <a:pt x="3483" y="18"/>
                  </a:lnTo>
                  <a:lnTo>
                    <a:pt x="3486" y="18"/>
                  </a:lnTo>
                  <a:lnTo>
                    <a:pt x="3489" y="18"/>
                  </a:lnTo>
                  <a:lnTo>
                    <a:pt x="3491" y="18"/>
                  </a:lnTo>
                  <a:lnTo>
                    <a:pt x="3493" y="20"/>
                  </a:lnTo>
                  <a:lnTo>
                    <a:pt x="3511" y="20"/>
                  </a:lnTo>
                  <a:lnTo>
                    <a:pt x="3511" y="21"/>
                  </a:lnTo>
                  <a:lnTo>
                    <a:pt x="3511" y="23"/>
                  </a:lnTo>
                  <a:lnTo>
                    <a:pt x="3511" y="25"/>
                  </a:lnTo>
                  <a:lnTo>
                    <a:pt x="3509" y="26"/>
                  </a:lnTo>
                  <a:lnTo>
                    <a:pt x="3507" y="28"/>
                  </a:lnTo>
                  <a:lnTo>
                    <a:pt x="3507" y="30"/>
                  </a:lnTo>
                  <a:lnTo>
                    <a:pt x="3506" y="30"/>
                  </a:lnTo>
                  <a:lnTo>
                    <a:pt x="3504" y="30"/>
                  </a:lnTo>
                  <a:lnTo>
                    <a:pt x="3504" y="30"/>
                  </a:lnTo>
                  <a:lnTo>
                    <a:pt x="3504" y="31"/>
                  </a:lnTo>
                  <a:lnTo>
                    <a:pt x="3502" y="33"/>
                  </a:lnTo>
                  <a:lnTo>
                    <a:pt x="3506" y="35"/>
                  </a:lnTo>
                  <a:lnTo>
                    <a:pt x="3516" y="35"/>
                  </a:lnTo>
                  <a:lnTo>
                    <a:pt x="3516" y="25"/>
                  </a:lnTo>
                  <a:lnTo>
                    <a:pt x="3517" y="25"/>
                  </a:lnTo>
                  <a:lnTo>
                    <a:pt x="3520" y="25"/>
                  </a:lnTo>
                  <a:lnTo>
                    <a:pt x="3522" y="25"/>
                  </a:lnTo>
                  <a:lnTo>
                    <a:pt x="3525" y="25"/>
                  </a:lnTo>
                  <a:lnTo>
                    <a:pt x="3527" y="26"/>
                  </a:lnTo>
                  <a:lnTo>
                    <a:pt x="3529" y="26"/>
                  </a:lnTo>
                  <a:lnTo>
                    <a:pt x="3530" y="28"/>
                  </a:lnTo>
                  <a:lnTo>
                    <a:pt x="3534" y="31"/>
                  </a:lnTo>
                  <a:lnTo>
                    <a:pt x="3535" y="31"/>
                  </a:lnTo>
                  <a:lnTo>
                    <a:pt x="3537" y="31"/>
                  </a:lnTo>
                  <a:lnTo>
                    <a:pt x="3537" y="30"/>
                  </a:lnTo>
                  <a:lnTo>
                    <a:pt x="3538" y="28"/>
                  </a:lnTo>
                  <a:lnTo>
                    <a:pt x="3538" y="28"/>
                  </a:lnTo>
                  <a:lnTo>
                    <a:pt x="3540" y="26"/>
                  </a:lnTo>
                  <a:lnTo>
                    <a:pt x="3542" y="26"/>
                  </a:lnTo>
                  <a:lnTo>
                    <a:pt x="3545" y="26"/>
                  </a:lnTo>
                  <a:lnTo>
                    <a:pt x="3548" y="26"/>
                  </a:lnTo>
                  <a:lnTo>
                    <a:pt x="3553" y="26"/>
                  </a:lnTo>
                  <a:lnTo>
                    <a:pt x="3555" y="28"/>
                  </a:lnTo>
                  <a:lnTo>
                    <a:pt x="3560" y="28"/>
                  </a:lnTo>
                  <a:lnTo>
                    <a:pt x="3583" y="28"/>
                  </a:lnTo>
                  <a:lnTo>
                    <a:pt x="3581" y="31"/>
                  </a:lnTo>
                  <a:lnTo>
                    <a:pt x="3583" y="35"/>
                  </a:lnTo>
                  <a:lnTo>
                    <a:pt x="3583" y="38"/>
                  </a:lnTo>
                  <a:lnTo>
                    <a:pt x="3584" y="38"/>
                  </a:lnTo>
                  <a:lnTo>
                    <a:pt x="3586" y="39"/>
                  </a:lnTo>
                  <a:lnTo>
                    <a:pt x="3588" y="39"/>
                  </a:lnTo>
                  <a:lnTo>
                    <a:pt x="3589" y="39"/>
                  </a:lnTo>
                  <a:lnTo>
                    <a:pt x="3591" y="39"/>
                  </a:lnTo>
                  <a:lnTo>
                    <a:pt x="3591" y="39"/>
                  </a:lnTo>
                  <a:lnTo>
                    <a:pt x="3592" y="41"/>
                  </a:lnTo>
                  <a:lnTo>
                    <a:pt x="3594" y="43"/>
                  </a:lnTo>
                  <a:lnTo>
                    <a:pt x="3596" y="44"/>
                  </a:lnTo>
                  <a:lnTo>
                    <a:pt x="3597" y="46"/>
                  </a:lnTo>
                  <a:lnTo>
                    <a:pt x="3597" y="48"/>
                  </a:lnTo>
                  <a:lnTo>
                    <a:pt x="3597" y="49"/>
                  </a:lnTo>
                  <a:lnTo>
                    <a:pt x="3597" y="51"/>
                  </a:lnTo>
                  <a:lnTo>
                    <a:pt x="3599" y="51"/>
                  </a:lnTo>
                  <a:lnTo>
                    <a:pt x="3601" y="51"/>
                  </a:lnTo>
                  <a:lnTo>
                    <a:pt x="3601" y="51"/>
                  </a:lnTo>
                  <a:lnTo>
                    <a:pt x="3602" y="54"/>
                  </a:lnTo>
                  <a:lnTo>
                    <a:pt x="3602" y="56"/>
                  </a:lnTo>
                  <a:lnTo>
                    <a:pt x="3602" y="57"/>
                  </a:lnTo>
                  <a:lnTo>
                    <a:pt x="3604" y="57"/>
                  </a:lnTo>
                  <a:lnTo>
                    <a:pt x="3606" y="57"/>
                  </a:lnTo>
                  <a:lnTo>
                    <a:pt x="3606" y="59"/>
                  </a:lnTo>
                  <a:lnTo>
                    <a:pt x="3607" y="61"/>
                  </a:lnTo>
                  <a:lnTo>
                    <a:pt x="3607" y="61"/>
                  </a:lnTo>
                  <a:lnTo>
                    <a:pt x="3607" y="62"/>
                  </a:lnTo>
                  <a:lnTo>
                    <a:pt x="3607" y="64"/>
                  </a:lnTo>
                  <a:lnTo>
                    <a:pt x="3607" y="66"/>
                  </a:lnTo>
                  <a:lnTo>
                    <a:pt x="3606" y="67"/>
                  </a:lnTo>
                  <a:lnTo>
                    <a:pt x="3606" y="67"/>
                  </a:lnTo>
                  <a:lnTo>
                    <a:pt x="3604" y="67"/>
                  </a:lnTo>
                  <a:lnTo>
                    <a:pt x="3602" y="67"/>
                  </a:lnTo>
                  <a:lnTo>
                    <a:pt x="3601" y="71"/>
                  </a:lnTo>
                  <a:lnTo>
                    <a:pt x="3601" y="72"/>
                  </a:lnTo>
                  <a:lnTo>
                    <a:pt x="3601" y="74"/>
                  </a:lnTo>
                  <a:lnTo>
                    <a:pt x="3601" y="77"/>
                  </a:lnTo>
                  <a:lnTo>
                    <a:pt x="3601" y="79"/>
                  </a:lnTo>
                  <a:lnTo>
                    <a:pt x="3584" y="79"/>
                  </a:lnTo>
                  <a:lnTo>
                    <a:pt x="3583" y="85"/>
                  </a:lnTo>
                  <a:lnTo>
                    <a:pt x="3583" y="87"/>
                  </a:lnTo>
                  <a:lnTo>
                    <a:pt x="3583" y="89"/>
                  </a:lnTo>
                  <a:lnTo>
                    <a:pt x="3583" y="89"/>
                  </a:lnTo>
                  <a:lnTo>
                    <a:pt x="3581" y="90"/>
                  </a:lnTo>
                  <a:lnTo>
                    <a:pt x="3579" y="90"/>
                  </a:lnTo>
                  <a:lnTo>
                    <a:pt x="3578" y="92"/>
                  </a:lnTo>
                  <a:lnTo>
                    <a:pt x="3576" y="93"/>
                  </a:lnTo>
                  <a:lnTo>
                    <a:pt x="3574" y="93"/>
                  </a:lnTo>
                  <a:lnTo>
                    <a:pt x="3571" y="93"/>
                  </a:lnTo>
                  <a:lnTo>
                    <a:pt x="3570" y="93"/>
                  </a:lnTo>
                  <a:lnTo>
                    <a:pt x="3568" y="93"/>
                  </a:lnTo>
                  <a:lnTo>
                    <a:pt x="3566" y="95"/>
                  </a:lnTo>
                  <a:lnTo>
                    <a:pt x="3563" y="95"/>
                  </a:lnTo>
                  <a:lnTo>
                    <a:pt x="3560" y="95"/>
                  </a:lnTo>
                  <a:lnTo>
                    <a:pt x="3556" y="97"/>
                  </a:lnTo>
                  <a:lnTo>
                    <a:pt x="3556" y="98"/>
                  </a:lnTo>
                  <a:lnTo>
                    <a:pt x="3555" y="100"/>
                  </a:lnTo>
                  <a:lnTo>
                    <a:pt x="3555" y="100"/>
                  </a:lnTo>
                  <a:lnTo>
                    <a:pt x="3555" y="102"/>
                  </a:lnTo>
                  <a:lnTo>
                    <a:pt x="3553" y="102"/>
                  </a:lnTo>
                  <a:lnTo>
                    <a:pt x="3552" y="103"/>
                  </a:lnTo>
                  <a:lnTo>
                    <a:pt x="3550" y="105"/>
                  </a:lnTo>
                  <a:lnTo>
                    <a:pt x="3548" y="103"/>
                  </a:lnTo>
                  <a:lnTo>
                    <a:pt x="3547" y="105"/>
                  </a:lnTo>
                  <a:lnTo>
                    <a:pt x="3545" y="105"/>
                  </a:lnTo>
                  <a:lnTo>
                    <a:pt x="3542" y="105"/>
                  </a:lnTo>
                  <a:lnTo>
                    <a:pt x="3538" y="105"/>
                  </a:lnTo>
                  <a:lnTo>
                    <a:pt x="3535" y="107"/>
                  </a:lnTo>
                  <a:lnTo>
                    <a:pt x="3534" y="108"/>
                  </a:lnTo>
                  <a:lnTo>
                    <a:pt x="3532" y="110"/>
                  </a:lnTo>
                  <a:lnTo>
                    <a:pt x="3532" y="113"/>
                  </a:lnTo>
                  <a:lnTo>
                    <a:pt x="3529" y="115"/>
                  </a:lnTo>
                  <a:lnTo>
                    <a:pt x="3527" y="116"/>
                  </a:lnTo>
                  <a:lnTo>
                    <a:pt x="3525" y="118"/>
                  </a:lnTo>
                  <a:lnTo>
                    <a:pt x="3522" y="120"/>
                  </a:lnTo>
                  <a:lnTo>
                    <a:pt x="3520" y="121"/>
                  </a:lnTo>
                  <a:lnTo>
                    <a:pt x="3520" y="121"/>
                  </a:lnTo>
                  <a:lnTo>
                    <a:pt x="3520" y="123"/>
                  </a:lnTo>
                  <a:lnTo>
                    <a:pt x="3519" y="123"/>
                  </a:lnTo>
                  <a:lnTo>
                    <a:pt x="3517" y="123"/>
                  </a:lnTo>
                  <a:lnTo>
                    <a:pt x="3514" y="123"/>
                  </a:lnTo>
                  <a:lnTo>
                    <a:pt x="3511" y="123"/>
                  </a:lnTo>
                  <a:lnTo>
                    <a:pt x="3507" y="125"/>
                  </a:lnTo>
                  <a:lnTo>
                    <a:pt x="3506" y="126"/>
                  </a:lnTo>
                  <a:lnTo>
                    <a:pt x="3506" y="128"/>
                  </a:lnTo>
                  <a:lnTo>
                    <a:pt x="3504" y="129"/>
                  </a:lnTo>
                  <a:lnTo>
                    <a:pt x="3502" y="129"/>
                  </a:lnTo>
                  <a:lnTo>
                    <a:pt x="3501" y="131"/>
                  </a:lnTo>
                  <a:lnTo>
                    <a:pt x="3499" y="133"/>
                  </a:lnTo>
                  <a:lnTo>
                    <a:pt x="3498" y="134"/>
                  </a:lnTo>
                  <a:lnTo>
                    <a:pt x="3494" y="134"/>
                  </a:lnTo>
                  <a:lnTo>
                    <a:pt x="3496" y="134"/>
                  </a:lnTo>
                  <a:lnTo>
                    <a:pt x="3496" y="134"/>
                  </a:lnTo>
                  <a:lnTo>
                    <a:pt x="3498" y="134"/>
                  </a:lnTo>
                  <a:lnTo>
                    <a:pt x="3501" y="134"/>
                  </a:lnTo>
                  <a:lnTo>
                    <a:pt x="3502" y="134"/>
                  </a:lnTo>
                  <a:lnTo>
                    <a:pt x="3506" y="133"/>
                  </a:lnTo>
                  <a:lnTo>
                    <a:pt x="3512" y="133"/>
                  </a:lnTo>
                  <a:lnTo>
                    <a:pt x="3516" y="133"/>
                  </a:lnTo>
                  <a:lnTo>
                    <a:pt x="3519" y="133"/>
                  </a:lnTo>
                  <a:lnTo>
                    <a:pt x="3520" y="133"/>
                  </a:lnTo>
                  <a:lnTo>
                    <a:pt x="3520" y="131"/>
                  </a:lnTo>
                  <a:lnTo>
                    <a:pt x="3522" y="131"/>
                  </a:lnTo>
                  <a:lnTo>
                    <a:pt x="3524" y="129"/>
                  </a:lnTo>
                  <a:lnTo>
                    <a:pt x="3525" y="129"/>
                  </a:lnTo>
                  <a:lnTo>
                    <a:pt x="3529" y="129"/>
                  </a:lnTo>
                  <a:lnTo>
                    <a:pt x="3532" y="129"/>
                  </a:lnTo>
                  <a:lnTo>
                    <a:pt x="3534" y="129"/>
                  </a:lnTo>
                  <a:lnTo>
                    <a:pt x="3535" y="129"/>
                  </a:lnTo>
                  <a:lnTo>
                    <a:pt x="3537" y="129"/>
                  </a:lnTo>
                  <a:lnTo>
                    <a:pt x="3540" y="129"/>
                  </a:lnTo>
                  <a:lnTo>
                    <a:pt x="3542" y="129"/>
                  </a:lnTo>
                  <a:lnTo>
                    <a:pt x="3543" y="128"/>
                  </a:lnTo>
                  <a:lnTo>
                    <a:pt x="3545" y="126"/>
                  </a:lnTo>
                  <a:lnTo>
                    <a:pt x="3545" y="126"/>
                  </a:lnTo>
                  <a:lnTo>
                    <a:pt x="3547" y="125"/>
                  </a:lnTo>
                  <a:lnTo>
                    <a:pt x="3548" y="125"/>
                  </a:lnTo>
                  <a:lnTo>
                    <a:pt x="3548" y="123"/>
                  </a:lnTo>
                  <a:lnTo>
                    <a:pt x="3547" y="121"/>
                  </a:lnTo>
                  <a:lnTo>
                    <a:pt x="3547" y="120"/>
                  </a:lnTo>
                  <a:lnTo>
                    <a:pt x="3545" y="118"/>
                  </a:lnTo>
                  <a:lnTo>
                    <a:pt x="3545" y="115"/>
                  </a:lnTo>
                  <a:lnTo>
                    <a:pt x="3548" y="113"/>
                  </a:lnTo>
                  <a:lnTo>
                    <a:pt x="3568" y="113"/>
                  </a:lnTo>
                  <a:lnTo>
                    <a:pt x="3570" y="113"/>
                  </a:lnTo>
                  <a:lnTo>
                    <a:pt x="3570" y="111"/>
                  </a:lnTo>
                  <a:lnTo>
                    <a:pt x="3571" y="110"/>
                  </a:lnTo>
                  <a:lnTo>
                    <a:pt x="3573" y="110"/>
                  </a:lnTo>
                  <a:lnTo>
                    <a:pt x="3574" y="108"/>
                  </a:lnTo>
                  <a:lnTo>
                    <a:pt x="3576" y="105"/>
                  </a:lnTo>
                  <a:lnTo>
                    <a:pt x="3578" y="103"/>
                  </a:lnTo>
                  <a:lnTo>
                    <a:pt x="3578" y="102"/>
                  </a:lnTo>
                  <a:lnTo>
                    <a:pt x="3578" y="102"/>
                  </a:lnTo>
                  <a:lnTo>
                    <a:pt x="3579" y="100"/>
                  </a:lnTo>
                  <a:lnTo>
                    <a:pt x="3581" y="100"/>
                  </a:lnTo>
                  <a:lnTo>
                    <a:pt x="3583" y="98"/>
                  </a:lnTo>
                  <a:lnTo>
                    <a:pt x="3584" y="97"/>
                  </a:lnTo>
                  <a:lnTo>
                    <a:pt x="3589" y="97"/>
                  </a:lnTo>
                  <a:lnTo>
                    <a:pt x="3592" y="97"/>
                  </a:lnTo>
                  <a:lnTo>
                    <a:pt x="3594" y="95"/>
                  </a:lnTo>
                  <a:lnTo>
                    <a:pt x="3596" y="95"/>
                  </a:lnTo>
                  <a:lnTo>
                    <a:pt x="3597" y="97"/>
                  </a:lnTo>
                  <a:lnTo>
                    <a:pt x="3599" y="98"/>
                  </a:lnTo>
                  <a:lnTo>
                    <a:pt x="3599" y="100"/>
                  </a:lnTo>
                  <a:lnTo>
                    <a:pt x="3599" y="102"/>
                  </a:lnTo>
                  <a:lnTo>
                    <a:pt x="3599" y="103"/>
                  </a:lnTo>
                  <a:lnTo>
                    <a:pt x="3596" y="105"/>
                  </a:lnTo>
                  <a:lnTo>
                    <a:pt x="3594" y="107"/>
                  </a:lnTo>
                  <a:lnTo>
                    <a:pt x="3592" y="108"/>
                  </a:lnTo>
                  <a:lnTo>
                    <a:pt x="3591" y="108"/>
                  </a:lnTo>
                  <a:lnTo>
                    <a:pt x="3589" y="108"/>
                  </a:lnTo>
                  <a:lnTo>
                    <a:pt x="3589" y="110"/>
                  </a:lnTo>
                  <a:lnTo>
                    <a:pt x="3589" y="111"/>
                  </a:lnTo>
                  <a:lnTo>
                    <a:pt x="3588" y="113"/>
                  </a:lnTo>
                  <a:lnTo>
                    <a:pt x="3586" y="113"/>
                  </a:lnTo>
                  <a:lnTo>
                    <a:pt x="3584" y="113"/>
                  </a:lnTo>
                  <a:lnTo>
                    <a:pt x="3583" y="113"/>
                  </a:lnTo>
                  <a:lnTo>
                    <a:pt x="3579" y="113"/>
                  </a:lnTo>
                  <a:lnTo>
                    <a:pt x="3576" y="113"/>
                  </a:lnTo>
                  <a:lnTo>
                    <a:pt x="3574" y="116"/>
                  </a:lnTo>
                  <a:lnTo>
                    <a:pt x="3576" y="118"/>
                  </a:lnTo>
                  <a:lnTo>
                    <a:pt x="3578" y="120"/>
                  </a:lnTo>
                  <a:lnTo>
                    <a:pt x="3581" y="120"/>
                  </a:lnTo>
                  <a:lnTo>
                    <a:pt x="3583" y="121"/>
                  </a:lnTo>
                  <a:lnTo>
                    <a:pt x="3586" y="120"/>
                  </a:lnTo>
                  <a:lnTo>
                    <a:pt x="3589" y="118"/>
                  </a:lnTo>
                  <a:lnTo>
                    <a:pt x="3591" y="116"/>
                  </a:lnTo>
                  <a:lnTo>
                    <a:pt x="3592" y="115"/>
                  </a:lnTo>
                  <a:lnTo>
                    <a:pt x="3592" y="113"/>
                  </a:lnTo>
                  <a:lnTo>
                    <a:pt x="3594" y="113"/>
                  </a:lnTo>
                  <a:lnTo>
                    <a:pt x="3596" y="113"/>
                  </a:lnTo>
                  <a:lnTo>
                    <a:pt x="3601" y="113"/>
                  </a:lnTo>
                  <a:lnTo>
                    <a:pt x="3601" y="115"/>
                  </a:lnTo>
                  <a:lnTo>
                    <a:pt x="3601" y="116"/>
                  </a:lnTo>
                  <a:lnTo>
                    <a:pt x="3601" y="118"/>
                  </a:lnTo>
                  <a:lnTo>
                    <a:pt x="3601" y="120"/>
                  </a:lnTo>
                  <a:lnTo>
                    <a:pt x="3601" y="123"/>
                  </a:lnTo>
                  <a:lnTo>
                    <a:pt x="3601" y="126"/>
                  </a:lnTo>
                  <a:lnTo>
                    <a:pt x="3602" y="126"/>
                  </a:lnTo>
                  <a:lnTo>
                    <a:pt x="3604" y="125"/>
                  </a:lnTo>
                  <a:lnTo>
                    <a:pt x="3606" y="126"/>
                  </a:lnTo>
                  <a:lnTo>
                    <a:pt x="3607" y="126"/>
                  </a:lnTo>
                  <a:lnTo>
                    <a:pt x="3612" y="126"/>
                  </a:lnTo>
                  <a:lnTo>
                    <a:pt x="3614" y="126"/>
                  </a:lnTo>
                  <a:lnTo>
                    <a:pt x="3615" y="126"/>
                  </a:lnTo>
                  <a:lnTo>
                    <a:pt x="3617" y="126"/>
                  </a:lnTo>
                  <a:lnTo>
                    <a:pt x="3619" y="125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20" y="123"/>
                  </a:lnTo>
                  <a:lnTo>
                    <a:pt x="3622" y="123"/>
                  </a:lnTo>
                  <a:lnTo>
                    <a:pt x="3625" y="123"/>
                  </a:lnTo>
                  <a:lnTo>
                    <a:pt x="3627" y="125"/>
                  </a:lnTo>
                  <a:lnTo>
                    <a:pt x="3630" y="125"/>
                  </a:lnTo>
                  <a:lnTo>
                    <a:pt x="3637" y="123"/>
                  </a:lnTo>
                  <a:lnTo>
                    <a:pt x="3651" y="123"/>
                  </a:lnTo>
                  <a:lnTo>
                    <a:pt x="3655" y="123"/>
                  </a:lnTo>
                  <a:lnTo>
                    <a:pt x="3656" y="125"/>
                  </a:lnTo>
                  <a:lnTo>
                    <a:pt x="3658" y="125"/>
                  </a:lnTo>
                  <a:lnTo>
                    <a:pt x="3661" y="125"/>
                  </a:lnTo>
                  <a:lnTo>
                    <a:pt x="3664" y="125"/>
                  </a:lnTo>
                  <a:lnTo>
                    <a:pt x="3666" y="125"/>
                  </a:lnTo>
                  <a:lnTo>
                    <a:pt x="3666" y="123"/>
                  </a:lnTo>
                  <a:lnTo>
                    <a:pt x="3666" y="121"/>
                  </a:lnTo>
                  <a:lnTo>
                    <a:pt x="3668" y="121"/>
                  </a:lnTo>
                  <a:lnTo>
                    <a:pt x="3669" y="121"/>
                  </a:lnTo>
                  <a:lnTo>
                    <a:pt x="3671" y="121"/>
                  </a:lnTo>
                  <a:lnTo>
                    <a:pt x="3673" y="121"/>
                  </a:lnTo>
                  <a:lnTo>
                    <a:pt x="3676" y="121"/>
                  </a:lnTo>
                  <a:lnTo>
                    <a:pt x="3678" y="121"/>
                  </a:lnTo>
                  <a:lnTo>
                    <a:pt x="3678" y="123"/>
                  </a:lnTo>
                  <a:lnTo>
                    <a:pt x="3679" y="123"/>
                  </a:lnTo>
                  <a:lnTo>
                    <a:pt x="3681" y="125"/>
                  </a:lnTo>
                  <a:lnTo>
                    <a:pt x="3682" y="126"/>
                  </a:lnTo>
                  <a:lnTo>
                    <a:pt x="3682" y="133"/>
                  </a:lnTo>
                  <a:lnTo>
                    <a:pt x="3682" y="136"/>
                  </a:lnTo>
                  <a:lnTo>
                    <a:pt x="3684" y="139"/>
                  </a:lnTo>
                  <a:lnTo>
                    <a:pt x="3686" y="141"/>
                  </a:lnTo>
                  <a:lnTo>
                    <a:pt x="3689" y="141"/>
                  </a:lnTo>
                  <a:lnTo>
                    <a:pt x="3689" y="141"/>
                  </a:lnTo>
                  <a:lnTo>
                    <a:pt x="3691" y="139"/>
                  </a:lnTo>
                  <a:lnTo>
                    <a:pt x="3692" y="139"/>
                  </a:lnTo>
                  <a:lnTo>
                    <a:pt x="3694" y="138"/>
                  </a:lnTo>
                  <a:lnTo>
                    <a:pt x="3696" y="138"/>
                  </a:lnTo>
                  <a:lnTo>
                    <a:pt x="3697" y="138"/>
                  </a:lnTo>
                  <a:lnTo>
                    <a:pt x="3699" y="139"/>
                  </a:lnTo>
                  <a:lnTo>
                    <a:pt x="3700" y="139"/>
                  </a:lnTo>
                  <a:lnTo>
                    <a:pt x="3702" y="141"/>
                  </a:lnTo>
                  <a:lnTo>
                    <a:pt x="3702" y="141"/>
                  </a:lnTo>
                  <a:lnTo>
                    <a:pt x="3707" y="143"/>
                  </a:lnTo>
                  <a:lnTo>
                    <a:pt x="3710" y="143"/>
                  </a:lnTo>
                  <a:lnTo>
                    <a:pt x="3712" y="144"/>
                  </a:lnTo>
                  <a:lnTo>
                    <a:pt x="3715" y="146"/>
                  </a:lnTo>
                  <a:lnTo>
                    <a:pt x="3718" y="147"/>
                  </a:lnTo>
                  <a:lnTo>
                    <a:pt x="3723" y="147"/>
                  </a:lnTo>
                  <a:lnTo>
                    <a:pt x="3727" y="147"/>
                  </a:lnTo>
                  <a:lnTo>
                    <a:pt x="3730" y="147"/>
                  </a:lnTo>
                  <a:lnTo>
                    <a:pt x="3733" y="146"/>
                  </a:lnTo>
                  <a:lnTo>
                    <a:pt x="3735" y="144"/>
                  </a:lnTo>
                  <a:lnTo>
                    <a:pt x="3737" y="144"/>
                  </a:lnTo>
                  <a:lnTo>
                    <a:pt x="3758" y="144"/>
                  </a:lnTo>
                  <a:lnTo>
                    <a:pt x="3758" y="143"/>
                  </a:lnTo>
                  <a:lnTo>
                    <a:pt x="3758" y="141"/>
                  </a:lnTo>
                  <a:lnTo>
                    <a:pt x="3758" y="138"/>
                  </a:lnTo>
                  <a:lnTo>
                    <a:pt x="3758" y="136"/>
                  </a:lnTo>
                  <a:lnTo>
                    <a:pt x="3756" y="134"/>
                  </a:lnTo>
                  <a:lnTo>
                    <a:pt x="3755" y="133"/>
                  </a:lnTo>
                  <a:lnTo>
                    <a:pt x="3753" y="131"/>
                  </a:lnTo>
                  <a:lnTo>
                    <a:pt x="3753" y="129"/>
                  </a:lnTo>
                  <a:lnTo>
                    <a:pt x="3750" y="123"/>
                  </a:lnTo>
                  <a:lnTo>
                    <a:pt x="3751" y="121"/>
                  </a:lnTo>
                  <a:lnTo>
                    <a:pt x="3753" y="121"/>
                  </a:lnTo>
                  <a:lnTo>
                    <a:pt x="3758" y="120"/>
                  </a:lnTo>
                  <a:lnTo>
                    <a:pt x="3759" y="118"/>
                  </a:lnTo>
                  <a:lnTo>
                    <a:pt x="3761" y="116"/>
                  </a:lnTo>
                  <a:lnTo>
                    <a:pt x="3764" y="115"/>
                  </a:lnTo>
                  <a:lnTo>
                    <a:pt x="3768" y="115"/>
                  </a:lnTo>
                  <a:lnTo>
                    <a:pt x="3771" y="113"/>
                  </a:lnTo>
                  <a:lnTo>
                    <a:pt x="3773" y="113"/>
                  </a:lnTo>
                  <a:lnTo>
                    <a:pt x="3776" y="115"/>
                  </a:lnTo>
                  <a:lnTo>
                    <a:pt x="3777" y="116"/>
                  </a:lnTo>
                  <a:lnTo>
                    <a:pt x="3779" y="118"/>
                  </a:lnTo>
                  <a:lnTo>
                    <a:pt x="3779" y="118"/>
                  </a:lnTo>
                  <a:lnTo>
                    <a:pt x="3781" y="120"/>
                  </a:lnTo>
                  <a:lnTo>
                    <a:pt x="3784" y="120"/>
                  </a:lnTo>
                  <a:lnTo>
                    <a:pt x="3786" y="120"/>
                  </a:lnTo>
                  <a:lnTo>
                    <a:pt x="3789" y="121"/>
                  </a:lnTo>
                  <a:lnTo>
                    <a:pt x="3791" y="120"/>
                  </a:lnTo>
                  <a:lnTo>
                    <a:pt x="3792" y="121"/>
                  </a:lnTo>
                  <a:lnTo>
                    <a:pt x="3792" y="121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5" y="125"/>
                  </a:lnTo>
                  <a:lnTo>
                    <a:pt x="3797" y="126"/>
                  </a:lnTo>
                  <a:lnTo>
                    <a:pt x="3797" y="129"/>
                  </a:lnTo>
                  <a:lnTo>
                    <a:pt x="3797" y="131"/>
                  </a:lnTo>
                  <a:lnTo>
                    <a:pt x="3800" y="133"/>
                  </a:lnTo>
                  <a:lnTo>
                    <a:pt x="3804" y="134"/>
                  </a:lnTo>
                  <a:lnTo>
                    <a:pt x="3807" y="134"/>
                  </a:lnTo>
                  <a:lnTo>
                    <a:pt x="3809" y="134"/>
                  </a:lnTo>
                  <a:lnTo>
                    <a:pt x="3810" y="134"/>
                  </a:lnTo>
                  <a:lnTo>
                    <a:pt x="3812" y="133"/>
                  </a:lnTo>
                  <a:lnTo>
                    <a:pt x="3812" y="131"/>
                  </a:lnTo>
                  <a:lnTo>
                    <a:pt x="3813" y="129"/>
                  </a:lnTo>
                  <a:lnTo>
                    <a:pt x="3813" y="128"/>
                  </a:lnTo>
                  <a:lnTo>
                    <a:pt x="3815" y="126"/>
                  </a:lnTo>
                  <a:lnTo>
                    <a:pt x="3815" y="126"/>
                  </a:lnTo>
                  <a:lnTo>
                    <a:pt x="3818" y="125"/>
                  </a:lnTo>
                  <a:lnTo>
                    <a:pt x="3820" y="125"/>
                  </a:lnTo>
                  <a:lnTo>
                    <a:pt x="3823" y="126"/>
                  </a:lnTo>
                  <a:lnTo>
                    <a:pt x="3825" y="126"/>
                  </a:lnTo>
                  <a:lnTo>
                    <a:pt x="3828" y="126"/>
                  </a:lnTo>
                  <a:lnTo>
                    <a:pt x="3830" y="128"/>
                  </a:lnTo>
                  <a:lnTo>
                    <a:pt x="3831" y="129"/>
                  </a:lnTo>
                  <a:lnTo>
                    <a:pt x="3833" y="131"/>
                  </a:lnTo>
                  <a:lnTo>
                    <a:pt x="3835" y="131"/>
                  </a:lnTo>
                  <a:lnTo>
                    <a:pt x="3836" y="133"/>
                  </a:lnTo>
                  <a:lnTo>
                    <a:pt x="3838" y="134"/>
                  </a:lnTo>
                  <a:lnTo>
                    <a:pt x="3838" y="136"/>
                  </a:lnTo>
                  <a:lnTo>
                    <a:pt x="3838" y="139"/>
                  </a:lnTo>
                  <a:lnTo>
                    <a:pt x="3838" y="143"/>
                  </a:lnTo>
                  <a:lnTo>
                    <a:pt x="3838" y="146"/>
                  </a:lnTo>
                  <a:lnTo>
                    <a:pt x="3838" y="149"/>
                  </a:lnTo>
                  <a:lnTo>
                    <a:pt x="3840" y="152"/>
                  </a:lnTo>
                  <a:lnTo>
                    <a:pt x="3838" y="157"/>
                  </a:lnTo>
                  <a:lnTo>
                    <a:pt x="3838" y="161"/>
                  </a:lnTo>
                  <a:lnTo>
                    <a:pt x="3838" y="162"/>
                  </a:lnTo>
                  <a:lnTo>
                    <a:pt x="3840" y="164"/>
                  </a:lnTo>
                  <a:lnTo>
                    <a:pt x="3840" y="165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38" y="169"/>
                  </a:lnTo>
                  <a:lnTo>
                    <a:pt x="3838" y="169"/>
                  </a:lnTo>
                  <a:lnTo>
                    <a:pt x="3836" y="170"/>
                  </a:lnTo>
                  <a:lnTo>
                    <a:pt x="3836" y="172"/>
                  </a:lnTo>
                  <a:lnTo>
                    <a:pt x="3836" y="174"/>
                  </a:lnTo>
                  <a:lnTo>
                    <a:pt x="3836" y="175"/>
                  </a:lnTo>
                  <a:lnTo>
                    <a:pt x="3838" y="177"/>
                  </a:lnTo>
                  <a:lnTo>
                    <a:pt x="3840" y="179"/>
                  </a:lnTo>
                  <a:lnTo>
                    <a:pt x="3841" y="180"/>
                  </a:lnTo>
                  <a:lnTo>
                    <a:pt x="3843" y="182"/>
                  </a:lnTo>
                  <a:lnTo>
                    <a:pt x="3845" y="183"/>
                  </a:lnTo>
                  <a:lnTo>
                    <a:pt x="3848" y="185"/>
                  </a:lnTo>
                  <a:lnTo>
                    <a:pt x="3849" y="185"/>
                  </a:lnTo>
                  <a:lnTo>
                    <a:pt x="3851" y="187"/>
                  </a:lnTo>
                  <a:lnTo>
                    <a:pt x="3853" y="188"/>
                  </a:lnTo>
                  <a:lnTo>
                    <a:pt x="3854" y="188"/>
                  </a:lnTo>
                  <a:lnTo>
                    <a:pt x="3856" y="188"/>
                  </a:lnTo>
                  <a:lnTo>
                    <a:pt x="3858" y="190"/>
                  </a:lnTo>
                  <a:lnTo>
                    <a:pt x="3859" y="192"/>
                  </a:lnTo>
                  <a:lnTo>
                    <a:pt x="3861" y="193"/>
                  </a:lnTo>
                  <a:lnTo>
                    <a:pt x="3863" y="195"/>
                  </a:lnTo>
                  <a:lnTo>
                    <a:pt x="3864" y="197"/>
                  </a:lnTo>
                  <a:lnTo>
                    <a:pt x="3864" y="200"/>
                  </a:lnTo>
                  <a:lnTo>
                    <a:pt x="3864" y="203"/>
                  </a:lnTo>
                  <a:lnTo>
                    <a:pt x="3881" y="203"/>
                  </a:lnTo>
                  <a:lnTo>
                    <a:pt x="3881" y="201"/>
                  </a:lnTo>
                  <a:lnTo>
                    <a:pt x="3881" y="198"/>
                  </a:lnTo>
                  <a:lnTo>
                    <a:pt x="3882" y="193"/>
                  </a:lnTo>
                  <a:lnTo>
                    <a:pt x="3881" y="188"/>
                  </a:lnTo>
                  <a:lnTo>
                    <a:pt x="3881" y="185"/>
                  </a:lnTo>
                  <a:lnTo>
                    <a:pt x="3881" y="183"/>
                  </a:lnTo>
                  <a:lnTo>
                    <a:pt x="3881" y="182"/>
                  </a:lnTo>
                  <a:lnTo>
                    <a:pt x="3882" y="180"/>
                  </a:lnTo>
                  <a:lnTo>
                    <a:pt x="3884" y="179"/>
                  </a:lnTo>
                  <a:lnTo>
                    <a:pt x="3885" y="179"/>
                  </a:lnTo>
                  <a:lnTo>
                    <a:pt x="3887" y="179"/>
                  </a:lnTo>
                  <a:lnTo>
                    <a:pt x="3889" y="180"/>
                  </a:lnTo>
                  <a:lnTo>
                    <a:pt x="3892" y="182"/>
                  </a:lnTo>
                  <a:lnTo>
                    <a:pt x="3894" y="182"/>
                  </a:lnTo>
                  <a:lnTo>
                    <a:pt x="3895" y="182"/>
                  </a:lnTo>
                  <a:lnTo>
                    <a:pt x="3895" y="180"/>
                  </a:lnTo>
                  <a:lnTo>
                    <a:pt x="3895" y="179"/>
                  </a:lnTo>
                  <a:lnTo>
                    <a:pt x="3897" y="179"/>
                  </a:lnTo>
                  <a:lnTo>
                    <a:pt x="3897" y="179"/>
                  </a:lnTo>
                  <a:lnTo>
                    <a:pt x="3900" y="179"/>
                  </a:lnTo>
                  <a:lnTo>
                    <a:pt x="3902" y="179"/>
                  </a:lnTo>
                  <a:lnTo>
                    <a:pt x="3902" y="179"/>
                  </a:lnTo>
                  <a:lnTo>
                    <a:pt x="3903" y="180"/>
                  </a:lnTo>
                  <a:lnTo>
                    <a:pt x="3903" y="180"/>
                  </a:lnTo>
                  <a:lnTo>
                    <a:pt x="3905" y="182"/>
                  </a:lnTo>
                  <a:lnTo>
                    <a:pt x="3908" y="182"/>
                  </a:lnTo>
                  <a:lnTo>
                    <a:pt x="3912" y="182"/>
                  </a:lnTo>
                  <a:lnTo>
                    <a:pt x="3917" y="182"/>
                  </a:lnTo>
                  <a:lnTo>
                    <a:pt x="3918" y="185"/>
                  </a:lnTo>
                  <a:lnTo>
                    <a:pt x="3921" y="187"/>
                  </a:lnTo>
                  <a:lnTo>
                    <a:pt x="3925" y="187"/>
                  </a:lnTo>
                  <a:lnTo>
                    <a:pt x="3928" y="187"/>
                  </a:lnTo>
                  <a:lnTo>
                    <a:pt x="3931" y="185"/>
                  </a:lnTo>
                  <a:lnTo>
                    <a:pt x="3935" y="183"/>
                  </a:lnTo>
                  <a:lnTo>
                    <a:pt x="3936" y="182"/>
                  </a:lnTo>
                  <a:lnTo>
                    <a:pt x="3938" y="182"/>
                  </a:lnTo>
                  <a:lnTo>
                    <a:pt x="3938" y="180"/>
                  </a:lnTo>
                  <a:lnTo>
                    <a:pt x="3936" y="179"/>
                  </a:lnTo>
                  <a:lnTo>
                    <a:pt x="3938" y="179"/>
                  </a:lnTo>
                  <a:lnTo>
                    <a:pt x="3939" y="177"/>
                  </a:lnTo>
                  <a:lnTo>
                    <a:pt x="3939" y="179"/>
                  </a:lnTo>
                  <a:lnTo>
                    <a:pt x="3943" y="179"/>
                  </a:lnTo>
                  <a:lnTo>
                    <a:pt x="3944" y="179"/>
                  </a:lnTo>
                  <a:lnTo>
                    <a:pt x="3948" y="177"/>
                  </a:lnTo>
                  <a:lnTo>
                    <a:pt x="3951" y="179"/>
                  </a:lnTo>
                  <a:lnTo>
                    <a:pt x="3953" y="179"/>
                  </a:lnTo>
                  <a:lnTo>
                    <a:pt x="3954" y="179"/>
                  </a:lnTo>
                  <a:lnTo>
                    <a:pt x="3954" y="180"/>
                  </a:lnTo>
                  <a:lnTo>
                    <a:pt x="3954" y="180"/>
                  </a:lnTo>
                  <a:lnTo>
                    <a:pt x="3954" y="182"/>
                  </a:lnTo>
                  <a:lnTo>
                    <a:pt x="3956" y="185"/>
                  </a:lnTo>
                  <a:lnTo>
                    <a:pt x="3957" y="185"/>
                  </a:lnTo>
                  <a:lnTo>
                    <a:pt x="3957" y="187"/>
                  </a:lnTo>
                  <a:lnTo>
                    <a:pt x="3959" y="187"/>
                  </a:lnTo>
                  <a:lnTo>
                    <a:pt x="3961" y="188"/>
                  </a:lnTo>
                  <a:lnTo>
                    <a:pt x="3962" y="190"/>
                  </a:lnTo>
                  <a:lnTo>
                    <a:pt x="3964" y="192"/>
                  </a:lnTo>
                  <a:lnTo>
                    <a:pt x="3966" y="192"/>
                  </a:lnTo>
                  <a:lnTo>
                    <a:pt x="3969" y="193"/>
                  </a:lnTo>
                  <a:lnTo>
                    <a:pt x="3972" y="195"/>
                  </a:lnTo>
                  <a:lnTo>
                    <a:pt x="3974" y="193"/>
                  </a:lnTo>
                  <a:lnTo>
                    <a:pt x="3974" y="190"/>
                  </a:lnTo>
                  <a:lnTo>
                    <a:pt x="3974" y="188"/>
                  </a:lnTo>
                  <a:lnTo>
                    <a:pt x="3972" y="187"/>
                  </a:lnTo>
                  <a:lnTo>
                    <a:pt x="3971" y="185"/>
                  </a:lnTo>
                  <a:lnTo>
                    <a:pt x="3967" y="183"/>
                  </a:lnTo>
                  <a:lnTo>
                    <a:pt x="3964" y="182"/>
                  </a:lnTo>
                  <a:lnTo>
                    <a:pt x="3964" y="179"/>
                  </a:lnTo>
                  <a:lnTo>
                    <a:pt x="3969" y="179"/>
                  </a:lnTo>
                  <a:lnTo>
                    <a:pt x="3972" y="179"/>
                  </a:lnTo>
                  <a:lnTo>
                    <a:pt x="3974" y="179"/>
                  </a:lnTo>
                  <a:lnTo>
                    <a:pt x="3975" y="179"/>
                  </a:lnTo>
                  <a:lnTo>
                    <a:pt x="3977" y="179"/>
                  </a:lnTo>
                  <a:lnTo>
                    <a:pt x="3979" y="179"/>
                  </a:lnTo>
                  <a:lnTo>
                    <a:pt x="3980" y="180"/>
                  </a:lnTo>
                  <a:lnTo>
                    <a:pt x="3980" y="180"/>
                  </a:lnTo>
                  <a:lnTo>
                    <a:pt x="3982" y="182"/>
                  </a:lnTo>
                  <a:lnTo>
                    <a:pt x="3985" y="182"/>
                  </a:lnTo>
                  <a:lnTo>
                    <a:pt x="3987" y="182"/>
                  </a:lnTo>
                  <a:lnTo>
                    <a:pt x="3989" y="182"/>
                  </a:lnTo>
                  <a:lnTo>
                    <a:pt x="3990" y="182"/>
                  </a:lnTo>
                  <a:lnTo>
                    <a:pt x="3992" y="182"/>
                  </a:lnTo>
                  <a:lnTo>
                    <a:pt x="3998" y="183"/>
                  </a:lnTo>
                  <a:lnTo>
                    <a:pt x="4002" y="183"/>
                  </a:lnTo>
                  <a:lnTo>
                    <a:pt x="4002" y="183"/>
                  </a:lnTo>
                  <a:lnTo>
                    <a:pt x="4002" y="182"/>
                  </a:lnTo>
                  <a:lnTo>
                    <a:pt x="4002" y="180"/>
                  </a:lnTo>
                  <a:lnTo>
                    <a:pt x="4002" y="179"/>
                  </a:lnTo>
                  <a:lnTo>
                    <a:pt x="4000" y="175"/>
                  </a:lnTo>
                  <a:lnTo>
                    <a:pt x="4000" y="174"/>
                  </a:lnTo>
                  <a:lnTo>
                    <a:pt x="3998" y="172"/>
                  </a:lnTo>
                  <a:lnTo>
                    <a:pt x="3997" y="170"/>
                  </a:lnTo>
                  <a:lnTo>
                    <a:pt x="3997" y="169"/>
                  </a:lnTo>
                  <a:lnTo>
                    <a:pt x="3995" y="169"/>
                  </a:lnTo>
                  <a:lnTo>
                    <a:pt x="3993" y="169"/>
                  </a:lnTo>
                  <a:lnTo>
                    <a:pt x="3990" y="167"/>
                  </a:lnTo>
                  <a:lnTo>
                    <a:pt x="3989" y="165"/>
                  </a:lnTo>
                  <a:lnTo>
                    <a:pt x="3987" y="164"/>
                  </a:lnTo>
                  <a:lnTo>
                    <a:pt x="3987" y="162"/>
                  </a:lnTo>
                  <a:lnTo>
                    <a:pt x="3985" y="161"/>
                  </a:lnTo>
                  <a:lnTo>
                    <a:pt x="3985" y="159"/>
                  </a:lnTo>
                  <a:lnTo>
                    <a:pt x="3985" y="157"/>
                  </a:lnTo>
                  <a:lnTo>
                    <a:pt x="3990" y="156"/>
                  </a:lnTo>
                  <a:lnTo>
                    <a:pt x="3993" y="156"/>
                  </a:lnTo>
                  <a:lnTo>
                    <a:pt x="4010" y="156"/>
                  </a:lnTo>
                  <a:lnTo>
                    <a:pt x="4010" y="151"/>
                  </a:lnTo>
                  <a:lnTo>
                    <a:pt x="4011" y="147"/>
                  </a:lnTo>
                  <a:lnTo>
                    <a:pt x="4011" y="146"/>
                  </a:lnTo>
                  <a:lnTo>
                    <a:pt x="4011" y="144"/>
                  </a:lnTo>
                  <a:lnTo>
                    <a:pt x="4013" y="143"/>
                  </a:lnTo>
                  <a:lnTo>
                    <a:pt x="4015" y="143"/>
                  </a:lnTo>
                  <a:lnTo>
                    <a:pt x="4016" y="143"/>
                  </a:lnTo>
                  <a:lnTo>
                    <a:pt x="4018" y="143"/>
                  </a:lnTo>
                  <a:lnTo>
                    <a:pt x="4021" y="144"/>
                  </a:lnTo>
                  <a:lnTo>
                    <a:pt x="4023" y="144"/>
                  </a:lnTo>
                  <a:lnTo>
                    <a:pt x="4028" y="144"/>
                  </a:lnTo>
                  <a:lnTo>
                    <a:pt x="4031" y="144"/>
                  </a:lnTo>
                  <a:lnTo>
                    <a:pt x="4034" y="144"/>
                  </a:lnTo>
                  <a:lnTo>
                    <a:pt x="4038" y="146"/>
                  </a:lnTo>
                  <a:lnTo>
                    <a:pt x="4041" y="147"/>
                  </a:lnTo>
                  <a:lnTo>
                    <a:pt x="4043" y="147"/>
                  </a:lnTo>
                  <a:lnTo>
                    <a:pt x="4044" y="147"/>
                  </a:lnTo>
                  <a:lnTo>
                    <a:pt x="4046" y="149"/>
                  </a:lnTo>
                  <a:lnTo>
                    <a:pt x="4049" y="149"/>
                  </a:lnTo>
                  <a:lnTo>
                    <a:pt x="4052" y="151"/>
                  </a:lnTo>
                  <a:lnTo>
                    <a:pt x="4056" y="151"/>
                  </a:lnTo>
                  <a:lnTo>
                    <a:pt x="4059" y="151"/>
                  </a:lnTo>
                  <a:lnTo>
                    <a:pt x="4062" y="151"/>
                  </a:lnTo>
                  <a:lnTo>
                    <a:pt x="4064" y="151"/>
                  </a:lnTo>
                  <a:lnTo>
                    <a:pt x="4066" y="149"/>
                  </a:lnTo>
                  <a:lnTo>
                    <a:pt x="4069" y="149"/>
                  </a:lnTo>
                  <a:lnTo>
                    <a:pt x="4072" y="151"/>
                  </a:lnTo>
                  <a:lnTo>
                    <a:pt x="4074" y="152"/>
                  </a:lnTo>
                  <a:lnTo>
                    <a:pt x="4075" y="152"/>
                  </a:lnTo>
                  <a:lnTo>
                    <a:pt x="4077" y="152"/>
                  </a:lnTo>
                  <a:lnTo>
                    <a:pt x="4080" y="152"/>
                  </a:lnTo>
                  <a:lnTo>
                    <a:pt x="4080" y="154"/>
                  </a:lnTo>
                  <a:lnTo>
                    <a:pt x="4082" y="154"/>
                  </a:lnTo>
                  <a:lnTo>
                    <a:pt x="4082" y="156"/>
                  </a:lnTo>
                  <a:lnTo>
                    <a:pt x="4085" y="156"/>
                  </a:lnTo>
                  <a:lnTo>
                    <a:pt x="4087" y="157"/>
                  </a:lnTo>
                  <a:lnTo>
                    <a:pt x="4090" y="157"/>
                  </a:lnTo>
                  <a:lnTo>
                    <a:pt x="4093" y="157"/>
                  </a:lnTo>
                  <a:lnTo>
                    <a:pt x="4093" y="157"/>
                  </a:lnTo>
                  <a:lnTo>
                    <a:pt x="4093" y="159"/>
                  </a:lnTo>
                  <a:lnTo>
                    <a:pt x="4093" y="161"/>
                  </a:lnTo>
                  <a:lnTo>
                    <a:pt x="4092" y="161"/>
                  </a:lnTo>
                  <a:lnTo>
                    <a:pt x="4090" y="161"/>
                  </a:lnTo>
                  <a:lnTo>
                    <a:pt x="4090" y="161"/>
                  </a:lnTo>
                  <a:lnTo>
                    <a:pt x="4088" y="162"/>
                  </a:lnTo>
                  <a:lnTo>
                    <a:pt x="4087" y="164"/>
                  </a:lnTo>
                  <a:lnTo>
                    <a:pt x="4087" y="165"/>
                  </a:lnTo>
                  <a:lnTo>
                    <a:pt x="4087" y="167"/>
                  </a:lnTo>
                  <a:lnTo>
                    <a:pt x="4085" y="170"/>
                  </a:lnTo>
                  <a:lnTo>
                    <a:pt x="4085" y="172"/>
                  </a:lnTo>
                  <a:lnTo>
                    <a:pt x="4084" y="174"/>
                  </a:lnTo>
                  <a:lnTo>
                    <a:pt x="4085" y="175"/>
                  </a:lnTo>
                  <a:lnTo>
                    <a:pt x="4087" y="175"/>
                  </a:lnTo>
                  <a:lnTo>
                    <a:pt x="4087" y="177"/>
                  </a:lnTo>
                  <a:lnTo>
                    <a:pt x="4090" y="177"/>
                  </a:lnTo>
                  <a:lnTo>
                    <a:pt x="4092" y="177"/>
                  </a:lnTo>
                  <a:lnTo>
                    <a:pt x="4093" y="177"/>
                  </a:lnTo>
                  <a:lnTo>
                    <a:pt x="4097" y="175"/>
                  </a:lnTo>
                  <a:lnTo>
                    <a:pt x="4098" y="174"/>
                  </a:lnTo>
                  <a:lnTo>
                    <a:pt x="4100" y="170"/>
                  </a:lnTo>
                  <a:lnTo>
                    <a:pt x="4100" y="169"/>
                  </a:lnTo>
                  <a:lnTo>
                    <a:pt x="4102" y="167"/>
                  </a:lnTo>
                  <a:lnTo>
                    <a:pt x="4102" y="165"/>
                  </a:lnTo>
                  <a:lnTo>
                    <a:pt x="4102" y="162"/>
                  </a:lnTo>
                  <a:lnTo>
                    <a:pt x="4141" y="162"/>
                  </a:lnTo>
                  <a:lnTo>
                    <a:pt x="4142" y="162"/>
                  </a:lnTo>
                  <a:lnTo>
                    <a:pt x="4144" y="164"/>
                  </a:lnTo>
                  <a:lnTo>
                    <a:pt x="4146" y="164"/>
                  </a:lnTo>
                  <a:lnTo>
                    <a:pt x="4147" y="164"/>
                  </a:lnTo>
                  <a:lnTo>
                    <a:pt x="4149" y="164"/>
                  </a:lnTo>
                  <a:lnTo>
                    <a:pt x="4151" y="167"/>
                  </a:lnTo>
                  <a:lnTo>
                    <a:pt x="4147" y="169"/>
                  </a:lnTo>
                  <a:lnTo>
                    <a:pt x="4144" y="170"/>
                  </a:lnTo>
                  <a:lnTo>
                    <a:pt x="4142" y="172"/>
                  </a:lnTo>
                  <a:lnTo>
                    <a:pt x="4142" y="174"/>
                  </a:lnTo>
                  <a:lnTo>
                    <a:pt x="4142" y="177"/>
                  </a:lnTo>
                  <a:lnTo>
                    <a:pt x="4149" y="177"/>
                  </a:lnTo>
                  <a:lnTo>
                    <a:pt x="4152" y="177"/>
                  </a:lnTo>
                  <a:lnTo>
                    <a:pt x="4156" y="177"/>
                  </a:lnTo>
                  <a:lnTo>
                    <a:pt x="4157" y="179"/>
                  </a:lnTo>
                  <a:lnTo>
                    <a:pt x="4157" y="179"/>
                  </a:lnTo>
                  <a:lnTo>
                    <a:pt x="4157" y="180"/>
                  </a:lnTo>
                  <a:lnTo>
                    <a:pt x="4159" y="182"/>
                  </a:lnTo>
                  <a:lnTo>
                    <a:pt x="4160" y="182"/>
                  </a:lnTo>
                  <a:lnTo>
                    <a:pt x="4164" y="185"/>
                  </a:lnTo>
                  <a:lnTo>
                    <a:pt x="4167" y="185"/>
                  </a:lnTo>
                  <a:lnTo>
                    <a:pt x="4164" y="188"/>
                  </a:lnTo>
                  <a:lnTo>
                    <a:pt x="4165" y="190"/>
                  </a:lnTo>
                  <a:lnTo>
                    <a:pt x="4167" y="192"/>
                  </a:lnTo>
                  <a:lnTo>
                    <a:pt x="4172" y="192"/>
                  </a:lnTo>
                  <a:lnTo>
                    <a:pt x="4175" y="193"/>
                  </a:lnTo>
                  <a:lnTo>
                    <a:pt x="4177" y="193"/>
                  </a:lnTo>
                  <a:lnTo>
                    <a:pt x="4178" y="193"/>
                  </a:lnTo>
                  <a:lnTo>
                    <a:pt x="4182" y="193"/>
                  </a:lnTo>
                  <a:lnTo>
                    <a:pt x="4188" y="193"/>
                  </a:lnTo>
                  <a:lnTo>
                    <a:pt x="4190" y="193"/>
                  </a:lnTo>
                  <a:lnTo>
                    <a:pt x="4192" y="195"/>
                  </a:lnTo>
                  <a:lnTo>
                    <a:pt x="4193" y="195"/>
                  </a:lnTo>
                  <a:lnTo>
                    <a:pt x="4195" y="197"/>
                  </a:lnTo>
                  <a:lnTo>
                    <a:pt x="4196" y="198"/>
                  </a:lnTo>
                  <a:lnTo>
                    <a:pt x="4198" y="200"/>
                  </a:lnTo>
                  <a:lnTo>
                    <a:pt x="4200" y="200"/>
                  </a:lnTo>
                  <a:lnTo>
                    <a:pt x="4201" y="201"/>
                  </a:lnTo>
                  <a:lnTo>
                    <a:pt x="4203" y="201"/>
                  </a:lnTo>
                  <a:lnTo>
                    <a:pt x="4205" y="203"/>
                  </a:lnTo>
                  <a:lnTo>
                    <a:pt x="4211" y="203"/>
                  </a:lnTo>
                  <a:lnTo>
                    <a:pt x="4213" y="201"/>
                  </a:lnTo>
                  <a:lnTo>
                    <a:pt x="4213" y="201"/>
                  </a:lnTo>
                  <a:lnTo>
                    <a:pt x="4214" y="200"/>
                  </a:lnTo>
                  <a:lnTo>
                    <a:pt x="4218" y="200"/>
                  </a:lnTo>
                  <a:lnTo>
                    <a:pt x="4223" y="200"/>
                  </a:lnTo>
                  <a:lnTo>
                    <a:pt x="4228" y="200"/>
                  </a:lnTo>
                  <a:lnTo>
                    <a:pt x="4232" y="200"/>
                  </a:lnTo>
                  <a:lnTo>
                    <a:pt x="4234" y="198"/>
                  </a:lnTo>
                  <a:lnTo>
                    <a:pt x="4236" y="198"/>
                  </a:lnTo>
                  <a:lnTo>
                    <a:pt x="4242" y="198"/>
                  </a:lnTo>
                  <a:lnTo>
                    <a:pt x="4244" y="198"/>
                  </a:lnTo>
                  <a:lnTo>
                    <a:pt x="4246" y="198"/>
                  </a:lnTo>
                  <a:lnTo>
                    <a:pt x="4249" y="197"/>
                  </a:lnTo>
                  <a:lnTo>
                    <a:pt x="4250" y="197"/>
                  </a:lnTo>
                  <a:lnTo>
                    <a:pt x="4250" y="197"/>
                  </a:lnTo>
                  <a:lnTo>
                    <a:pt x="4252" y="195"/>
                  </a:lnTo>
                  <a:lnTo>
                    <a:pt x="4252" y="193"/>
                  </a:lnTo>
                  <a:lnTo>
                    <a:pt x="4255" y="192"/>
                  </a:lnTo>
                  <a:lnTo>
                    <a:pt x="4257" y="192"/>
                  </a:lnTo>
                  <a:lnTo>
                    <a:pt x="4259" y="190"/>
                  </a:lnTo>
                  <a:lnTo>
                    <a:pt x="4262" y="190"/>
                  </a:lnTo>
                  <a:lnTo>
                    <a:pt x="4265" y="190"/>
                  </a:lnTo>
                  <a:lnTo>
                    <a:pt x="4268" y="192"/>
                  </a:lnTo>
                  <a:lnTo>
                    <a:pt x="4272" y="192"/>
                  </a:lnTo>
                  <a:lnTo>
                    <a:pt x="4275" y="192"/>
                  </a:lnTo>
                  <a:lnTo>
                    <a:pt x="4277" y="192"/>
                  </a:lnTo>
                  <a:lnTo>
                    <a:pt x="4278" y="192"/>
                  </a:lnTo>
                  <a:lnTo>
                    <a:pt x="4283" y="193"/>
                  </a:lnTo>
                  <a:lnTo>
                    <a:pt x="4285" y="193"/>
                  </a:lnTo>
                  <a:lnTo>
                    <a:pt x="4285" y="195"/>
                  </a:lnTo>
                  <a:lnTo>
                    <a:pt x="4286" y="195"/>
                  </a:lnTo>
                  <a:lnTo>
                    <a:pt x="4288" y="195"/>
                  </a:lnTo>
                  <a:lnTo>
                    <a:pt x="4290" y="195"/>
                  </a:lnTo>
                  <a:lnTo>
                    <a:pt x="4291" y="195"/>
                  </a:lnTo>
                  <a:lnTo>
                    <a:pt x="4293" y="197"/>
                  </a:lnTo>
                  <a:lnTo>
                    <a:pt x="4293" y="197"/>
                  </a:lnTo>
                  <a:lnTo>
                    <a:pt x="4293" y="198"/>
                  </a:lnTo>
                  <a:lnTo>
                    <a:pt x="4295" y="200"/>
                  </a:lnTo>
                  <a:lnTo>
                    <a:pt x="4296" y="201"/>
                  </a:lnTo>
                  <a:lnTo>
                    <a:pt x="4298" y="201"/>
                  </a:lnTo>
                  <a:lnTo>
                    <a:pt x="4300" y="201"/>
                  </a:lnTo>
                  <a:lnTo>
                    <a:pt x="4300" y="203"/>
                  </a:lnTo>
                  <a:lnTo>
                    <a:pt x="4301" y="205"/>
                  </a:lnTo>
                  <a:lnTo>
                    <a:pt x="4301" y="206"/>
                  </a:lnTo>
                  <a:lnTo>
                    <a:pt x="4303" y="208"/>
                  </a:lnTo>
                  <a:lnTo>
                    <a:pt x="4304" y="210"/>
                  </a:lnTo>
                  <a:lnTo>
                    <a:pt x="4304" y="211"/>
                  </a:lnTo>
                  <a:lnTo>
                    <a:pt x="4304" y="213"/>
                  </a:lnTo>
                  <a:lnTo>
                    <a:pt x="4304" y="215"/>
                  </a:lnTo>
                  <a:lnTo>
                    <a:pt x="4303" y="216"/>
                  </a:lnTo>
                  <a:lnTo>
                    <a:pt x="4301" y="219"/>
                  </a:lnTo>
                  <a:lnTo>
                    <a:pt x="4301" y="223"/>
                  </a:lnTo>
                  <a:lnTo>
                    <a:pt x="4301" y="224"/>
                  </a:lnTo>
                  <a:lnTo>
                    <a:pt x="4303" y="226"/>
                  </a:lnTo>
                  <a:lnTo>
                    <a:pt x="4304" y="228"/>
                  </a:lnTo>
                  <a:lnTo>
                    <a:pt x="4304" y="229"/>
                  </a:lnTo>
                  <a:lnTo>
                    <a:pt x="4306" y="231"/>
                  </a:lnTo>
                  <a:lnTo>
                    <a:pt x="4309" y="233"/>
                  </a:lnTo>
                  <a:lnTo>
                    <a:pt x="4311" y="233"/>
                  </a:lnTo>
                  <a:lnTo>
                    <a:pt x="4313" y="234"/>
                  </a:lnTo>
                  <a:lnTo>
                    <a:pt x="4314" y="234"/>
                  </a:lnTo>
                  <a:lnTo>
                    <a:pt x="4316" y="234"/>
                  </a:lnTo>
                  <a:lnTo>
                    <a:pt x="4318" y="236"/>
                  </a:lnTo>
                  <a:lnTo>
                    <a:pt x="4319" y="237"/>
                  </a:lnTo>
                  <a:lnTo>
                    <a:pt x="4321" y="239"/>
                  </a:lnTo>
                  <a:lnTo>
                    <a:pt x="4321" y="242"/>
                  </a:lnTo>
                  <a:lnTo>
                    <a:pt x="4321" y="249"/>
                  </a:lnTo>
                  <a:lnTo>
                    <a:pt x="4324" y="251"/>
                  </a:lnTo>
                  <a:lnTo>
                    <a:pt x="4327" y="251"/>
                  </a:lnTo>
                  <a:lnTo>
                    <a:pt x="4327" y="241"/>
                  </a:lnTo>
                  <a:lnTo>
                    <a:pt x="4327" y="239"/>
                  </a:lnTo>
                  <a:lnTo>
                    <a:pt x="4327" y="237"/>
                  </a:lnTo>
                  <a:lnTo>
                    <a:pt x="4327" y="234"/>
                  </a:lnTo>
                  <a:lnTo>
                    <a:pt x="4327" y="233"/>
                  </a:lnTo>
                  <a:lnTo>
                    <a:pt x="4334" y="233"/>
                  </a:lnTo>
                  <a:lnTo>
                    <a:pt x="4336" y="233"/>
                  </a:lnTo>
                  <a:lnTo>
                    <a:pt x="4337" y="233"/>
                  </a:lnTo>
                  <a:lnTo>
                    <a:pt x="4339" y="234"/>
                  </a:lnTo>
                  <a:lnTo>
                    <a:pt x="4339" y="236"/>
                  </a:lnTo>
                  <a:lnTo>
                    <a:pt x="4341" y="237"/>
                  </a:lnTo>
                  <a:lnTo>
                    <a:pt x="4342" y="237"/>
                  </a:lnTo>
                  <a:lnTo>
                    <a:pt x="4345" y="239"/>
                  </a:lnTo>
                  <a:lnTo>
                    <a:pt x="4347" y="239"/>
                  </a:lnTo>
                  <a:lnTo>
                    <a:pt x="4349" y="239"/>
                  </a:lnTo>
                  <a:lnTo>
                    <a:pt x="4352" y="239"/>
                  </a:lnTo>
                  <a:lnTo>
                    <a:pt x="4354" y="239"/>
                  </a:lnTo>
                  <a:lnTo>
                    <a:pt x="4357" y="237"/>
                  </a:lnTo>
                  <a:lnTo>
                    <a:pt x="4359" y="236"/>
                  </a:lnTo>
                  <a:lnTo>
                    <a:pt x="4362" y="234"/>
                  </a:lnTo>
                  <a:lnTo>
                    <a:pt x="4363" y="234"/>
                  </a:lnTo>
                  <a:lnTo>
                    <a:pt x="4367" y="234"/>
                  </a:lnTo>
                  <a:lnTo>
                    <a:pt x="4380" y="234"/>
                  </a:lnTo>
                  <a:lnTo>
                    <a:pt x="4386" y="234"/>
                  </a:lnTo>
                  <a:lnTo>
                    <a:pt x="4391" y="234"/>
                  </a:lnTo>
                  <a:lnTo>
                    <a:pt x="4398" y="234"/>
                  </a:lnTo>
                  <a:lnTo>
                    <a:pt x="4401" y="236"/>
                  </a:lnTo>
                  <a:lnTo>
                    <a:pt x="4404" y="237"/>
                  </a:lnTo>
                  <a:lnTo>
                    <a:pt x="4404" y="237"/>
                  </a:lnTo>
                  <a:lnTo>
                    <a:pt x="4406" y="239"/>
                  </a:lnTo>
                  <a:lnTo>
                    <a:pt x="4406" y="239"/>
                  </a:lnTo>
                  <a:lnTo>
                    <a:pt x="4408" y="239"/>
                  </a:lnTo>
                  <a:lnTo>
                    <a:pt x="4411" y="239"/>
                  </a:lnTo>
                  <a:lnTo>
                    <a:pt x="4414" y="237"/>
                  </a:lnTo>
                  <a:lnTo>
                    <a:pt x="4416" y="237"/>
                  </a:lnTo>
                  <a:lnTo>
                    <a:pt x="4416" y="237"/>
                  </a:lnTo>
                  <a:lnTo>
                    <a:pt x="4417" y="237"/>
                  </a:lnTo>
                  <a:lnTo>
                    <a:pt x="4419" y="234"/>
                  </a:lnTo>
                  <a:lnTo>
                    <a:pt x="4419" y="231"/>
                  </a:lnTo>
                  <a:lnTo>
                    <a:pt x="4419" y="228"/>
                  </a:lnTo>
                  <a:lnTo>
                    <a:pt x="4419" y="224"/>
                  </a:lnTo>
                  <a:lnTo>
                    <a:pt x="4440" y="224"/>
                  </a:lnTo>
                  <a:lnTo>
                    <a:pt x="4442" y="224"/>
                  </a:lnTo>
                  <a:lnTo>
                    <a:pt x="4444" y="224"/>
                  </a:lnTo>
                  <a:lnTo>
                    <a:pt x="4447" y="226"/>
                  </a:lnTo>
                  <a:lnTo>
                    <a:pt x="4447" y="229"/>
                  </a:lnTo>
                  <a:lnTo>
                    <a:pt x="4444" y="231"/>
                  </a:lnTo>
                  <a:lnTo>
                    <a:pt x="4440" y="233"/>
                  </a:lnTo>
                  <a:lnTo>
                    <a:pt x="4437" y="234"/>
                  </a:lnTo>
                  <a:lnTo>
                    <a:pt x="4434" y="234"/>
                  </a:lnTo>
                  <a:lnTo>
                    <a:pt x="4431" y="234"/>
                  </a:lnTo>
                  <a:lnTo>
                    <a:pt x="4429" y="234"/>
                  </a:lnTo>
                  <a:lnTo>
                    <a:pt x="4429" y="244"/>
                  </a:lnTo>
                  <a:lnTo>
                    <a:pt x="4445" y="244"/>
                  </a:lnTo>
                  <a:lnTo>
                    <a:pt x="4445" y="255"/>
                  </a:lnTo>
                  <a:lnTo>
                    <a:pt x="4458" y="255"/>
                  </a:lnTo>
                  <a:lnTo>
                    <a:pt x="4460" y="255"/>
                  </a:lnTo>
                  <a:lnTo>
                    <a:pt x="4462" y="254"/>
                  </a:lnTo>
                  <a:lnTo>
                    <a:pt x="4462" y="252"/>
                  </a:lnTo>
                  <a:lnTo>
                    <a:pt x="4463" y="251"/>
                  </a:lnTo>
                  <a:lnTo>
                    <a:pt x="4463" y="251"/>
                  </a:lnTo>
                  <a:lnTo>
                    <a:pt x="4465" y="249"/>
                  </a:lnTo>
                  <a:lnTo>
                    <a:pt x="4467" y="247"/>
                  </a:lnTo>
                  <a:lnTo>
                    <a:pt x="4467" y="244"/>
                  </a:lnTo>
                  <a:lnTo>
                    <a:pt x="4465" y="241"/>
                  </a:lnTo>
                  <a:lnTo>
                    <a:pt x="4465" y="239"/>
                  </a:lnTo>
                  <a:lnTo>
                    <a:pt x="4463" y="237"/>
                  </a:lnTo>
                  <a:lnTo>
                    <a:pt x="4462" y="237"/>
                  </a:lnTo>
                  <a:lnTo>
                    <a:pt x="4460" y="236"/>
                  </a:lnTo>
                  <a:lnTo>
                    <a:pt x="4458" y="234"/>
                  </a:lnTo>
                  <a:lnTo>
                    <a:pt x="4457" y="234"/>
                  </a:lnTo>
                  <a:lnTo>
                    <a:pt x="4455" y="234"/>
                  </a:lnTo>
                  <a:lnTo>
                    <a:pt x="4457" y="233"/>
                  </a:lnTo>
                  <a:lnTo>
                    <a:pt x="4458" y="231"/>
                  </a:lnTo>
                  <a:lnTo>
                    <a:pt x="4460" y="228"/>
                  </a:lnTo>
                  <a:lnTo>
                    <a:pt x="4460" y="226"/>
                  </a:lnTo>
                  <a:lnTo>
                    <a:pt x="4462" y="224"/>
                  </a:lnTo>
                  <a:lnTo>
                    <a:pt x="4462" y="223"/>
                  </a:lnTo>
                  <a:lnTo>
                    <a:pt x="4462" y="221"/>
                  </a:lnTo>
                  <a:lnTo>
                    <a:pt x="4462" y="219"/>
                  </a:lnTo>
                  <a:lnTo>
                    <a:pt x="4463" y="219"/>
                  </a:lnTo>
                  <a:lnTo>
                    <a:pt x="4465" y="219"/>
                  </a:lnTo>
                  <a:lnTo>
                    <a:pt x="4467" y="218"/>
                  </a:lnTo>
                  <a:lnTo>
                    <a:pt x="4468" y="218"/>
                  </a:lnTo>
                  <a:lnTo>
                    <a:pt x="4470" y="218"/>
                  </a:lnTo>
                  <a:lnTo>
                    <a:pt x="4471" y="218"/>
                  </a:lnTo>
                  <a:lnTo>
                    <a:pt x="4475" y="218"/>
                  </a:lnTo>
                  <a:lnTo>
                    <a:pt x="4476" y="218"/>
                  </a:lnTo>
                  <a:lnTo>
                    <a:pt x="4480" y="218"/>
                  </a:lnTo>
                  <a:lnTo>
                    <a:pt x="4483" y="219"/>
                  </a:lnTo>
                  <a:lnTo>
                    <a:pt x="4485" y="221"/>
                  </a:lnTo>
                  <a:lnTo>
                    <a:pt x="4486" y="223"/>
                  </a:lnTo>
                  <a:lnTo>
                    <a:pt x="4489" y="223"/>
                  </a:lnTo>
                  <a:lnTo>
                    <a:pt x="4493" y="224"/>
                  </a:lnTo>
                  <a:lnTo>
                    <a:pt x="4494" y="224"/>
                  </a:lnTo>
                  <a:lnTo>
                    <a:pt x="4496" y="224"/>
                  </a:lnTo>
                  <a:lnTo>
                    <a:pt x="4498" y="226"/>
                  </a:lnTo>
                  <a:lnTo>
                    <a:pt x="4499" y="226"/>
                  </a:lnTo>
                  <a:lnTo>
                    <a:pt x="4499" y="228"/>
                  </a:lnTo>
                  <a:lnTo>
                    <a:pt x="4501" y="228"/>
                  </a:lnTo>
                  <a:lnTo>
                    <a:pt x="4504" y="228"/>
                  </a:lnTo>
                  <a:lnTo>
                    <a:pt x="4507" y="228"/>
                  </a:lnTo>
                  <a:lnTo>
                    <a:pt x="4509" y="229"/>
                  </a:lnTo>
                  <a:lnTo>
                    <a:pt x="4512" y="229"/>
                  </a:lnTo>
                  <a:lnTo>
                    <a:pt x="4516" y="229"/>
                  </a:lnTo>
                  <a:lnTo>
                    <a:pt x="4517" y="229"/>
                  </a:lnTo>
                  <a:lnTo>
                    <a:pt x="4521" y="229"/>
                  </a:lnTo>
                  <a:lnTo>
                    <a:pt x="4522" y="228"/>
                  </a:lnTo>
                  <a:lnTo>
                    <a:pt x="4522" y="228"/>
                  </a:lnTo>
                  <a:lnTo>
                    <a:pt x="4524" y="226"/>
                  </a:lnTo>
                  <a:lnTo>
                    <a:pt x="4525" y="224"/>
                  </a:lnTo>
                  <a:lnTo>
                    <a:pt x="4527" y="224"/>
                  </a:lnTo>
                  <a:lnTo>
                    <a:pt x="4530" y="224"/>
                  </a:lnTo>
                  <a:lnTo>
                    <a:pt x="4537" y="224"/>
                  </a:lnTo>
                  <a:lnTo>
                    <a:pt x="4542" y="224"/>
                  </a:lnTo>
                  <a:lnTo>
                    <a:pt x="4543" y="226"/>
                  </a:lnTo>
                  <a:lnTo>
                    <a:pt x="4545" y="226"/>
                  </a:lnTo>
                  <a:lnTo>
                    <a:pt x="4548" y="229"/>
                  </a:lnTo>
                  <a:lnTo>
                    <a:pt x="4552" y="229"/>
                  </a:lnTo>
                  <a:lnTo>
                    <a:pt x="4555" y="231"/>
                  </a:lnTo>
                  <a:lnTo>
                    <a:pt x="4557" y="231"/>
                  </a:lnTo>
                  <a:lnTo>
                    <a:pt x="4558" y="233"/>
                  </a:lnTo>
                  <a:lnTo>
                    <a:pt x="4560" y="233"/>
                  </a:lnTo>
                  <a:lnTo>
                    <a:pt x="4566" y="233"/>
                  </a:lnTo>
                  <a:lnTo>
                    <a:pt x="4568" y="234"/>
                  </a:lnTo>
                  <a:lnTo>
                    <a:pt x="4570" y="234"/>
                  </a:lnTo>
                  <a:lnTo>
                    <a:pt x="4570" y="234"/>
                  </a:lnTo>
                  <a:lnTo>
                    <a:pt x="4571" y="234"/>
                  </a:lnTo>
                  <a:lnTo>
                    <a:pt x="4573" y="236"/>
                  </a:lnTo>
                  <a:lnTo>
                    <a:pt x="4575" y="237"/>
                  </a:lnTo>
                  <a:lnTo>
                    <a:pt x="4575" y="237"/>
                  </a:lnTo>
                  <a:lnTo>
                    <a:pt x="4579" y="239"/>
                  </a:lnTo>
                  <a:lnTo>
                    <a:pt x="4581" y="241"/>
                  </a:lnTo>
                  <a:lnTo>
                    <a:pt x="4583" y="241"/>
                  </a:lnTo>
                  <a:lnTo>
                    <a:pt x="4586" y="241"/>
                  </a:lnTo>
                  <a:lnTo>
                    <a:pt x="4589" y="241"/>
                  </a:lnTo>
                  <a:lnTo>
                    <a:pt x="4593" y="241"/>
                  </a:lnTo>
                  <a:lnTo>
                    <a:pt x="4596" y="242"/>
                  </a:lnTo>
                  <a:lnTo>
                    <a:pt x="4597" y="244"/>
                  </a:lnTo>
                  <a:lnTo>
                    <a:pt x="4597" y="246"/>
                  </a:lnTo>
                  <a:lnTo>
                    <a:pt x="4599" y="246"/>
                  </a:lnTo>
                  <a:lnTo>
                    <a:pt x="4602" y="249"/>
                  </a:lnTo>
                  <a:lnTo>
                    <a:pt x="4606" y="251"/>
                  </a:lnTo>
                  <a:lnTo>
                    <a:pt x="4609" y="252"/>
                  </a:lnTo>
                  <a:lnTo>
                    <a:pt x="4611" y="255"/>
                  </a:lnTo>
                  <a:lnTo>
                    <a:pt x="4611" y="259"/>
                  </a:lnTo>
                  <a:lnTo>
                    <a:pt x="4611" y="262"/>
                  </a:lnTo>
                  <a:lnTo>
                    <a:pt x="4614" y="262"/>
                  </a:lnTo>
                  <a:lnTo>
                    <a:pt x="4617" y="262"/>
                  </a:lnTo>
                  <a:lnTo>
                    <a:pt x="4619" y="262"/>
                  </a:lnTo>
                  <a:lnTo>
                    <a:pt x="4620" y="262"/>
                  </a:lnTo>
                  <a:lnTo>
                    <a:pt x="4624" y="262"/>
                  </a:lnTo>
                  <a:lnTo>
                    <a:pt x="4629" y="264"/>
                  </a:lnTo>
                  <a:lnTo>
                    <a:pt x="4630" y="264"/>
                  </a:lnTo>
                  <a:lnTo>
                    <a:pt x="4632" y="264"/>
                  </a:lnTo>
                  <a:lnTo>
                    <a:pt x="4634" y="264"/>
                  </a:lnTo>
                  <a:lnTo>
                    <a:pt x="4635" y="264"/>
                  </a:lnTo>
                  <a:lnTo>
                    <a:pt x="4635" y="265"/>
                  </a:lnTo>
                  <a:lnTo>
                    <a:pt x="4635" y="267"/>
                  </a:lnTo>
                  <a:lnTo>
                    <a:pt x="4635" y="267"/>
                  </a:lnTo>
                  <a:lnTo>
                    <a:pt x="4637" y="269"/>
                  </a:lnTo>
                  <a:lnTo>
                    <a:pt x="4638" y="270"/>
                  </a:lnTo>
                  <a:lnTo>
                    <a:pt x="4640" y="272"/>
                  </a:lnTo>
                  <a:lnTo>
                    <a:pt x="4643" y="273"/>
                  </a:lnTo>
                  <a:lnTo>
                    <a:pt x="4645" y="275"/>
                  </a:lnTo>
                  <a:lnTo>
                    <a:pt x="4648" y="277"/>
                  </a:lnTo>
                  <a:lnTo>
                    <a:pt x="4652" y="278"/>
                  </a:lnTo>
                  <a:lnTo>
                    <a:pt x="4653" y="278"/>
                  </a:lnTo>
                  <a:lnTo>
                    <a:pt x="4655" y="278"/>
                  </a:lnTo>
                  <a:lnTo>
                    <a:pt x="4656" y="280"/>
                  </a:lnTo>
                  <a:lnTo>
                    <a:pt x="4658" y="282"/>
                  </a:lnTo>
                  <a:lnTo>
                    <a:pt x="4658" y="282"/>
                  </a:lnTo>
                  <a:lnTo>
                    <a:pt x="4661" y="282"/>
                  </a:lnTo>
                  <a:lnTo>
                    <a:pt x="4666" y="283"/>
                  </a:lnTo>
                  <a:lnTo>
                    <a:pt x="4668" y="283"/>
                  </a:lnTo>
                  <a:lnTo>
                    <a:pt x="4670" y="283"/>
                  </a:lnTo>
                  <a:lnTo>
                    <a:pt x="4671" y="283"/>
                  </a:lnTo>
                  <a:lnTo>
                    <a:pt x="4673" y="283"/>
                  </a:lnTo>
                  <a:lnTo>
                    <a:pt x="4674" y="285"/>
                  </a:lnTo>
                  <a:lnTo>
                    <a:pt x="4678" y="285"/>
                  </a:lnTo>
                  <a:lnTo>
                    <a:pt x="4679" y="287"/>
                  </a:lnTo>
                  <a:lnTo>
                    <a:pt x="4681" y="288"/>
                  </a:lnTo>
                  <a:lnTo>
                    <a:pt x="4681" y="290"/>
                  </a:lnTo>
                  <a:lnTo>
                    <a:pt x="4681" y="309"/>
                  </a:lnTo>
                  <a:lnTo>
                    <a:pt x="4681" y="311"/>
                  </a:lnTo>
                  <a:lnTo>
                    <a:pt x="4683" y="311"/>
                  </a:lnTo>
                  <a:lnTo>
                    <a:pt x="4684" y="314"/>
                  </a:lnTo>
                  <a:lnTo>
                    <a:pt x="4686" y="316"/>
                  </a:lnTo>
                  <a:lnTo>
                    <a:pt x="4689" y="318"/>
                  </a:lnTo>
                  <a:lnTo>
                    <a:pt x="4692" y="318"/>
                  </a:lnTo>
                  <a:lnTo>
                    <a:pt x="4694" y="316"/>
                  </a:lnTo>
                  <a:lnTo>
                    <a:pt x="4694" y="314"/>
                  </a:lnTo>
                  <a:lnTo>
                    <a:pt x="4694" y="313"/>
                  </a:lnTo>
                  <a:lnTo>
                    <a:pt x="4694" y="311"/>
                  </a:lnTo>
                  <a:lnTo>
                    <a:pt x="4694" y="309"/>
                  </a:lnTo>
                  <a:lnTo>
                    <a:pt x="4696" y="308"/>
                  </a:lnTo>
                  <a:lnTo>
                    <a:pt x="4696" y="306"/>
                  </a:lnTo>
                  <a:lnTo>
                    <a:pt x="4694" y="305"/>
                  </a:lnTo>
                  <a:lnTo>
                    <a:pt x="4692" y="305"/>
                  </a:lnTo>
                  <a:lnTo>
                    <a:pt x="4691" y="303"/>
                  </a:lnTo>
                  <a:lnTo>
                    <a:pt x="4691" y="305"/>
                  </a:lnTo>
                  <a:lnTo>
                    <a:pt x="4689" y="303"/>
                  </a:lnTo>
                  <a:lnTo>
                    <a:pt x="4688" y="303"/>
                  </a:lnTo>
                  <a:lnTo>
                    <a:pt x="4688" y="301"/>
                  </a:lnTo>
                  <a:lnTo>
                    <a:pt x="4686" y="301"/>
                  </a:lnTo>
                  <a:lnTo>
                    <a:pt x="4688" y="300"/>
                  </a:lnTo>
                  <a:lnTo>
                    <a:pt x="4688" y="298"/>
                  </a:lnTo>
                  <a:lnTo>
                    <a:pt x="4689" y="298"/>
                  </a:lnTo>
                  <a:lnTo>
                    <a:pt x="4691" y="298"/>
                  </a:lnTo>
                  <a:lnTo>
                    <a:pt x="4692" y="298"/>
                  </a:lnTo>
                  <a:lnTo>
                    <a:pt x="4694" y="298"/>
                  </a:lnTo>
                  <a:lnTo>
                    <a:pt x="4696" y="298"/>
                  </a:lnTo>
                  <a:lnTo>
                    <a:pt x="4697" y="300"/>
                  </a:lnTo>
                  <a:lnTo>
                    <a:pt x="4699" y="300"/>
                  </a:lnTo>
                  <a:lnTo>
                    <a:pt x="4699" y="301"/>
                  </a:lnTo>
                  <a:lnTo>
                    <a:pt x="4701" y="303"/>
                  </a:lnTo>
                  <a:lnTo>
                    <a:pt x="4701" y="303"/>
                  </a:lnTo>
                  <a:lnTo>
                    <a:pt x="4702" y="303"/>
                  </a:lnTo>
                  <a:lnTo>
                    <a:pt x="4704" y="305"/>
                  </a:lnTo>
                  <a:lnTo>
                    <a:pt x="4707" y="303"/>
                  </a:lnTo>
                  <a:lnTo>
                    <a:pt x="4710" y="303"/>
                  </a:lnTo>
                  <a:lnTo>
                    <a:pt x="4712" y="305"/>
                  </a:lnTo>
                  <a:lnTo>
                    <a:pt x="4715" y="305"/>
                  </a:lnTo>
                  <a:lnTo>
                    <a:pt x="4719" y="305"/>
                  </a:lnTo>
                  <a:lnTo>
                    <a:pt x="4720" y="305"/>
                  </a:lnTo>
                  <a:lnTo>
                    <a:pt x="4722" y="305"/>
                  </a:lnTo>
                  <a:lnTo>
                    <a:pt x="4724" y="303"/>
                  </a:lnTo>
                  <a:lnTo>
                    <a:pt x="4727" y="303"/>
                  </a:lnTo>
                  <a:lnTo>
                    <a:pt x="4730" y="305"/>
                  </a:lnTo>
                  <a:lnTo>
                    <a:pt x="4733" y="305"/>
                  </a:lnTo>
                  <a:lnTo>
                    <a:pt x="4735" y="306"/>
                  </a:lnTo>
                  <a:lnTo>
                    <a:pt x="4737" y="308"/>
                  </a:lnTo>
                  <a:lnTo>
                    <a:pt x="4740" y="311"/>
                  </a:lnTo>
                  <a:lnTo>
                    <a:pt x="4740" y="311"/>
                  </a:lnTo>
                  <a:lnTo>
                    <a:pt x="4740" y="313"/>
                  </a:lnTo>
                  <a:lnTo>
                    <a:pt x="4740" y="314"/>
                  </a:lnTo>
                  <a:lnTo>
                    <a:pt x="4742" y="314"/>
                  </a:lnTo>
                  <a:lnTo>
                    <a:pt x="4745" y="314"/>
                  </a:lnTo>
                  <a:lnTo>
                    <a:pt x="4746" y="314"/>
                  </a:lnTo>
                  <a:lnTo>
                    <a:pt x="4748" y="316"/>
                  </a:lnTo>
                  <a:lnTo>
                    <a:pt x="4750" y="316"/>
                  </a:lnTo>
                  <a:lnTo>
                    <a:pt x="4751" y="318"/>
                  </a:lnTo>
                  <a:lnTo>
                    <a:pt x="4753" y="319"/>
                  </a:lnTo>
                  <a:lnTo>
                    <a:pt x="4755" y="321"/>
                  </a:lnTo>
                  <a:lnTo>
                    <a:pt x="4753" y="324"/>
                  </a:lnTo>
                  <a:lnTo>
                    <a:pt x="4753" y="326"/>
                  </a:lnTo>
                  <a:lnTo>
                    <a:pt x="4751" y="326"/>
                  </a:lnTo>
                  <a:lnTo>
                    <a:pt x="4750" y="327"/>
                  </a:lnTo>
                  <a:lnTo>
                    <a:pt x="4748" y="327"/>
                  </a:lnTo>
                  <a:lnTo>
                    <a:pt x="4746" y="327"/>
                  </a:lnTo>
                  <a:lnTo>
                    <a:pt x="4745" y="327"/>
                  </a:lnTo>
                  <a:lnTo>
                    <a:pt x="4743" y="329"/>
                  </a:lnTo>
                  <a:lnTo>
                    <a:pt x="4743" y="331"/>
                  </a:lnTo>
                  <a:lnTo>
                    <a:pt x="4743" y="331"/>
                  </a:lnTo>
                  <a:lnTo>
                    <a:pt x="4742" y="332"/>
                  </a:lnTo>
                  <a:lnTo>
                    <a:pt x="4740" y="334"/>
                  </a:lnTo>
                  <a:lnTo>
                    <a:pt x="4738" y="336"/>
                  </a:lnTo>
                  <a:lnTo>
                    <a:pt x="4737" y="337"/>
                  </a:lnTo>
                  <a:lnTo>
                    <a:pt x="4733" y="339"/>
                  </a:lnTo>
                  <a:lnTo>
                    <a:pt x="4728" y="339"/>
                  </a:lnTo>
                  <a:lnTo>
                    <a:pt x="4727" y="337"/>
                  </a:lnTo>
                  <a:lnTo>
                    <a:pt x="4725" y="337"/>
                  </a:lnTo>
                  <a:lnTo>
                    <a:pt x="4725" y="336"/>
                  </a:lnTo>
                  <a:lnTo>
                    <a:pt x="4722" y="334"/>
                  </a:lnTo>
                  <a:lnTo>
                    <a:pt x="4719" y="331"/>
                  </a:lnTo>
                  <a:lnTo>
                    <a:pt x="4717" y="332"/>
                  </a:lnTo>
                  <a:lnTo>
                    <a:pt x="4715" y="332"/>
                  </a:lnTo>
                  <a:lnTo>
                    <a:pt x="4715" y="332"/>
                  </a:lnTo>
                  <a:lnTo>
                    <a:pt x="4714" y="336"/>
                  </a:lnTo>
                  <a:lnTo>
                    <a:pt x="4714" y="339"/>
                  </a:lnTo>
                  <a:lnTo>
                    <a:pt x="4715" y="341"/>
                  </a:lnTo>
                  <a:lnTo>
                    <a:pt x="4715" y="342"/>
                  </a:lnTo>
                  <a:lnTo>
                    <a:pt x="4715" y="345"/>
                  </a:lnTo>
                  <a:lnTo>
                    <a:pt x="4715" y="349"/>
                  </a:lnTo>
                  <a:lnTo>
                    <a:pt x="4715" y="352"/>
                  </a:lnTo>
                  <a:lnTo>
                    <a:pt x="4712" y="352"/>
                  </a:lnTo>
                  <a:lnTo>
                    <a:pt x="4710" y="352"/>
                  </a:lnTo>
                  <a:lnTo>
                    <a:pt x="4707" y="352"/>
                  </a:lnTo>
                  <a:lnTo>
                    <a:pt x="4706" y="354"/>
                  </a:lnTo>
                  <a:lnTo>
                    <a:pt x="4706" y="355"/>
                  </a:lnTo>
                  <a:lnTo>
                    <a:pt x="4706" y="359"/>
                  </a:lnTo>
                  <a:lnTo>
                    <a:pt x="4706" y="362"/>
                  </a:lnTo>
                  <a:lnTo>
                    <a:pt x="4706" y="363"/>
                  </a:lnTo>
                  <a:lnTo>
                    <a:pt x="4707" y="365"/>
                  </a:lnTo>
                  <a:lnTo>
                    <a:pt x="4706" y="367"/>
                  </a:lnTo>
                  <a:lnTo>
                    <a:pt x="4704" y="367"/>
                  </a:lnTo>
                  <a:lnTo>
                    <a:pt x="4702" y="367"/>
                  </a:lnTo>
                  <a:lnTo>
                    <a:pt x="4701" y="367"/>
                  </a:lnTo>
                  <a:lnTo>
                    <a:pt x="4699" y="367"/>
                  </a:lnTo>
                  <a:lnTo>
                    <a:pt x="4697" y="365"/>
                  </a:lnTo>
                  <a:lnTo>
                    <a:pt x="4692" y="363"/>
                  </a:lnTo>
                  <a:lnTo>
                    <a:pt x="4688" y="360"/>
                  </a:lnTo>
                  <a:lnTo>
                    <a:pt x="4686" y="359"/>
                  </a:lnTo>
                  <a:lnTo>
                    <a:pt x="4684" y="357"/>
                  </a:lnTo>
                  <a:lnTo>
                    <a:pt x="4683" y="355"/>
                  </a:lnTo>
                  <a:lnTo>
                    <a:pt x="4681" y="354"/>
                  </a:lnTo>
                  <a:lnTo>
                    <a:pt x="4678" y="354"/>
                  </a:lnTo>
                  <a:lnTo>
                    <a:pt x="4663" y="354"/>
                  </a:lnTo>
                  <a:lnTo>
                    <a:pt x="4663" y="350"/>
                  </a:lnTo>
                  <a:lnTo>
                    <a:pt x="4663" y="347"/>
                  </a:lnTo>
                  <a:lnTo>
                    <a:pt x="4663" y="344"/>
                  </a:lnTo>
                  <a:lnTo>
                    <a:pt x="4663" y="342"/>
                  </a:lnTo>
                  <a:lnTo>
                    <a:pt x="4661" y="342"/>
                  </a:lnTo>
                  <a:lnTo>
                    <a:pt x="4660" y="342"/>
                  </a:lnTo>
                  <a:lnTo>
                    <a:pt x="4658" y="341"/>
                  </a:lnTo>
                  <a:lnTo>
                    <a:pt x="4656" y="341"/>
                  </a:lnTo>
                  <a:lnTo>
                    <a:pt x="4655" y="339"/>
                  </a:lnTo>
                  <a:lnTo>
                    <a:pt x="4652" y="339"/>
                  </a:lnTo>
                  <a:lnTo>
                    <a:pt x="4627" y="339"/>
                  </a:lnTo>
                  <a:lnTo>
                    <a:pt x="4625" y="337"/>
                  </a:lnTo>
                  <a:lnTo>
                    <a:pt x="4624" y="336"/>
                  </a:lnTo>
                  <a:lnTo>
                    <a:pt x="4622" y="332"/>
                  </a:lnTo>
                  <a:lnTo>
                    <a:pt x="4622" y="331"/>
                  </a:lnTo>
                  <a:lnTo>
                    <a:pt x="4620" y="329"/>
                  </a:lnTo>
                  <a:lnTo>
                    <a:pt x="4620" y="327"/>
                  </a:lnTo>
                  <a:lnTo>
                    <a:pt x="4620" y="326"/>
                  </a:lnTo>
                  <a:lnTo>
                    <a:pt x="4619" y="323"/>
                  </a:lnTo>
                  <a:lnTo>
                    <a:pt x="4615" y="321"/>
                  </a:lnTo>
                  <a:lnTo>
                    <a:pt x="4612" y="321"/>
                  </a:lnTo>
                  <a:lnTo>
                    <a:pt x="4609" y="321"/>
                  </a:lnTo>
                  <a:lnTo>
                    <a:pt x="4606" y="321"/>
                  </a:lnTo>
                  <a:lnTo>
                    <a:pt x="4606" y="331"/>
                  </a:lnTo>
                  <a:lnTo>
                    <a:pt x="4606" y="332"/>
                  </a:lnTo>
                  <a:lnTo>
                    <a:pt x="4606" y="334"/>
                  </a:lnTo>
                  <a:lnTo>
                    <a:pt x="4607" y="334"/>
                  </a:lnTo>
                  <a:lnTo>
                    <a:pt x="4609" y="334"/>
                  </a:lnTo>
                  <a:lnTo>
                    <a:pt x="4609" y="334"/>
                  </a:lnTo>
                  <a:lnTo>
                    <a:pt x="4609" y="337"/>
                  </a:lnTo>
                  <a:lnTo>
                    <a:pt x="4609" y="339"/>
                  </a:lnTo>
                  <a:lnTo>
                    <a:pt x="4609" y="342"/>
                  </a:lnTo>
                  <a:lnTo>
                    <a:pt x="4609" y="344"/>
                  </a:lnTo>
                  <a:lnTo>
                    <a:pt x="4607" y="344"/>
                  </a:lnTo>
                  <a:lnTo>
                    <a:pt x="4607" y="345"/>
                  </a:lnTo>
                  <a:lnTo>
                    <a:pt x="4606" y="345"/>
                  </a:lnTo>
                  <a:lnTo>
                    <a:pt x="4604" y="347"/>
                  </a:lnTo>
                  <a:lnTo>
                    <a:pt x="4602" y="349"/>
                  </a:lnTo>
                  <a:lnTo>
                    <a:pt x="4601" y="350"/>
                  </a:lnTo>
                  <a:lnTo>
                    <a:pt x="4599" y="352"/>
                  </a:lnTo>
                  <a:lnTo>
                    <a:pt x="4597" y="354"/>
                  </a:lnTo>
                  <a:lnTo>
                    <a:pt x="4594" y="354"/>
                  </a:lnTo>
                  <a:lnTo>
                    <a:pt x="4591" y="354"/>
                  </a:lnTo>
                  <a:lnTo>
                    <a:pt x="4588" y="355"/>
                  </a:lnTo>
                  <a:lnTo>
                    <a:pt x="4584" y="355"/>
                  </a:lnTo>
                  <a:lnTo>
                    <a:pt x="4565" y="355"/>
                  </a:lnTo>
                  <a:lnTo>
                    <a:pt x="4563" y="354"/>
                  </a:lnTo>
                  <a:lnTo>
                    <a:pt x="4561" y="352"/>
                  </a:lnTo>
                  <a:lnTo>
                    <a:pt x="4560" y="350"/>
                  </a:lnTo>
                  <a:lnTo>
                    <a:pt x="4558" y="350"/>
                  </a:lnTo>
                  <a:lnTo>
                    <a:pt x="4552" y="350"/>
                  </a:lnTo>
                  <a:lnTo>
                    <a:pt x="4552" y="350"/>
                  </a:lnTo>
                  <a:lnTo>
                    <a:pt x="4550" y="352"/>
                  </a:lnTo>
                  <a:lnTo>
                    <a:pt x="4550" y="354"/>
                  </a:lnTo>
                  <a:lnTo>
                    <a:pt x="4548" y="354"/>
                  </a:lnTo>
                  <a:lnTo>
                    <a:pt x="4547" y="354"/>
                  </a:lnTo>
                  <a:lnTo>
                    <a:pt x="4545" y="355"/>
                  </a:lnTo>
                  <a:lnTo>
                    <a:pt x="4543" y="357"/>
                  </a:lnTo>
                  <a:lnTo>
                    <a:pt x="4543" y="359"/>
                  </a:lnTo>
                  <a:lnTo>
                    <a:pt x="4543" y="360"/>
                  </a:lnTo>
                  <a:lnTo>
                    <a:pt x="4545" y="360"/>
                  </a:lnTo>
                  <a:lnTo>
                    <a:pt x="4547" y="362"/>
                  </a:lnTo>
                  <a:lnTo>
                    <a:pt x="4548" y="362"/>
                  </a:lnTo>
                  <a:lnTo>
                    <a:pt x="4565" y="362"/>
                  </a:lnTo>
                  <a:lnTo>
                    <a:pt x="4565" y="362"/>
                  </a:lnTo>
                  <a:lnTo>
                    <a:pt x="4566" y="362"/>
                  </a:lnTo>
                  <a:lnTo>
                    <a:pt x="4568" y="362"/>
                  </a:lnTo>
                  <a:lnTo>
                    <a:pt x="4570" y="365"/>
                  </a:lnTo>
                  <a:lnTo>
                    <a:pt x="4570" y="367"/>
                  </a:lnTo>
                  <a:lnTo>
                    <a:pt x="4570" y="368"/>
                  </a:lnTo>
                  <a:lnTo>
                    <a:pt x="4571" y="372"/>
                  </a:lnTo>
                  <a:lnTo>
                    <a:pt x="4573" y="373"/>
                  </a:lnTo>
                  <a:lnTo>
                    <a:pt x="4576" y="373"/>
                  </a:lnTo>
                  <a:lnTo>
                    <a:pt x="4578" y="373"/>
                  </a:lnTo>
                  <a:lnTo>
                    <a:pt x="4581" y="373"/>
                  </a:lnTo>
                  <a:lnTo>
                    <a:pt x="4581" y="383"/>
                  </a:lnTo>
                  <a:lnTo>
                    <a:pt x="4581" y="385"/>
                  </a:lnTo>
                  <a:lnTo>
                    <a:pt x="4583" y="385"/>
                  </a:lnTo>
                  <a:lnTo>
                    <a:pt x="4583" y="386"/>
                  </a:lnTo>
                  <a:lnTo>
                    <a:pt x="4584" y="388"/>
                  </a:lnTo>
                  <a:lnTo>
                    <a:pt x="4586" y="390"/>
                  </a:lnTo>
                  <a:lnTo>
                    <a:pt x="4588" y="391"/>
                  </a:lnTo>
                  <a:lnTo>
                    <a:pt x="4589" y="395"/>
                  </a:lnTo>
                  <a:lnTo>
                    <a:pt x="4589" y="396"/>
                  </a:lnTo>
                  <a:lnTo>
                    <a:pt x="4589" y="398"/>
                  </a:lnTo>
                  <a:lnTo>
                    <a:pt x="4591" y="399"/>
                  </a:lnTo>
                  <a:lnTo>
                    <a:pt x="4591" y="399"/>
                  </a:lnTo>
                  <a:lnTo>
                    <a:pt x="4593" y="401"/>
                  </a:lnTo>
                  <a:lnTo>
                    <a:pt x="4596" y="403"/>
                  </a:lnTo>
                  <a:lnTo>
                    <a:pt x="4596" y="413"/>
                  </a:lnTo>
                  <a:lnTo>
                    <a:pt x="4594" y="413"/>
                  </a:lnTo>
                  <a:lnTo>
                    <a:pt x="4591" y="413"/>
                  </a:lnTo>
                  <a:lnTo>
                    <a:pt x="4588" y="413"/>
                  </a:lnTo>
                  <a:lnTo>
                    <a:pt x="4583" y="413"/>
                  </a:lnTo>
                  <a:lnTo>
                    <a:pt x="4579" y="413"/>
                  </a:lnTo>
                  <a:lnTo>
                    <a:pt x="4576" y="411"/>
                  </a:lnTo>
                  <a:lnTo>
                    <a:pt x="4575" y="411"/>
                  </a:lnTo>
                  <a:lnTo>
                    <a:pt x="4575" y="409"/>
                  </a:lnTo>
                  <a:lnTo>
                    <a:pt x="4573" y="408"/>
                  </a:lnTo>
                  <a:lnTo>
                    <a:pt x="4571" y="408"/>
                  </a:lnTo>
                  <a:lnTo>
                    <a:pt x="4570" y="406"/>
                  </a:lnTo>
                  <a:lnTo>
                    <a:pt x="4566" y="406"/>
                  </a:lnTo>
                  <a:lnTo>
                    <a:pt x="4563" y="406"/>
                  </a:lnTo>
                  <a:lnTo>
                    <a:pt x="4560" y="406"/>
                  </a:lnTo>
                  <a:lnTo>
                    <a:pt x="4557" y="404"/>
                  </a:lnTo>
                  <a:lnTo>
                    <a:pt x="4553" y="406"/>
                  </a:lnTo>
                  <a:lnTo>
                    <a:pt x="4552" y="406"/>
                  </a:lnTo>
                  <a:lnTo>
                    <a:pt x="4550" y="408"/>
                  </a:lnTo>
                  <a:lnTo>
                    <a:pt x="4548" y="409"/>
                  </a:lnTo>
                  <a:lnTo>
                    <a:pt x="4547" y="413"/>
                  </a:lnTo>
                  <a:lnTo>
                    <a:pt x="4545" y="414"/>
                  </a:lnTo>
                  <a:lnTo>
                    <a:pt x="4542" y="416"/>
                  </a:lnTo>
                  <a:lnTo>
                    <a:pt x="4540" y="416"/>
                  </a:lnTo>
                  <a:lnTo>
                    <a:pt x="4539" y="417"/>
                  </a:lnTo>
                  <a:lnTo>
                    <a:pt x="4537" y="417"/>
                  </a:lnTo>
                  <a:lnTo>
                    <a:pt x="4534" y="417"/>
                  </a:lnTo>
                  <a:lnTo>
                    <a:pt x="4529" y="417"/>
                  </a:lnTo>
                  <a:lnTo>
                    <a:pt x="4527" y="419"/>
                  </a:lnTo>
                  <a:lnTo>
                    <a:pt x="4525" y="421"/>
                  </a:lnTo>
                  <a:lnTo>
                    <a:pt x="4522" y="422"/>
                  </a:lnTo>
                  <a:lnTo>
                    <a:pt x="4521" y="424"/>
                  </a:lnTo>
                  <a:lnTo>
                    <a:pt x="4519" y="424"/>
                  </a:lnTo>
                  <a:lnTo>
                    <a:pt x="4517" y="426"/>
                  </a:lnTo>
                  <a:lnTo>
                    <a:pt x="4516" y="426"/>
                  </a:lnTo>
                  <a:lnTo>
                    <a:pt x="4514" y="427"/>
                  </a:lnTo>
                  <a:lnTo>
                    <a:pt x="4512" y="429"/>
                  </a:lnTo>
                  <a:lnTo>
                    <a:pt x="4512" y="431"/>
                  </a:lnTo>
                  <a:lnTo>
                    <a:pt x="4511" y="432"/>
                  </a:lnTo>
                  <a:lnTo>
                    <a:pt x="4509" y="432"/>
                  </a:lnTo>
                  <a:lnTo>
                    <a:pt x="4506" y="434"/>
                  </a:lnTo>
                  <a:lnTo>
                    <a:pt x="4503" y="435"/>
                  </a:lnTo>
                  <a:lnTo>
                    <a:pt x="4501" y="435"/>
                  </a:lnTo>
                  <a:lnTo>
                    <a:pt x="4499" y="437"/>
                  </a:lnTo>
                  <a:lnTo>
                    <a:pt x="4496" y="437"/>
                  </a:lnTo>
                  <a:lnTo>
                    <a:pt x="4491" y="437"/>
                  </a:lnTo>
                  <a:lnTo>
                    <a:pt x="4488" y="437"/>
                  </a:lnTo>
                  <a:lnTo>
                    <a:pt x="4486" y="437"/>
                  </a:lnTo>
                  <a:lnTo>
                    <a:pt x="4485" y="439"/>
                  </a:lnTo>
                  <a:lnTo>
                    <a:pt x="4481" y="439"/>
                  </a:lnTo>
                  <a:lnTo>
                    <a:pt x="4478" y="440"/>
                  </a:lnTo>
                  <a:lnTo>
                    <a:pt x="4476" y="440"/>
                  </a:lnTo>
                  <a:lnTo>
                    <a:pt x="4476" y="442"/>
                  </a:lnTo>
                  <a:lnTo>
                    <a:pt x="4475" y="444"/>
                  </a:lnTo>
                  <a:lnTo>
                    <a:pt x="4473" y="445"/>
                  </a:lnTo>
                  <a:lnTo>
                    <a:pt x="4471" y="447"/>
                  </a:lnTo>
                  <a:lnTo>
                    <a:pt x="4470" y="450"/>
                  </a:lnTo>
                  <a:lnTo>
                    <a:pt x="4468" y="454"/>
                  </a:lnTo>
                  <a:lnTo>
                    <a:pt x="4467" y="455"/>
                  </a:lnTo>
                  <a:lnTo>
                    <a:pt x="4465" y="457"/>
                  </a:lnTo>
                  <a:lnTo>
                    <a:pt x="4462" y="460"/>
                  </a:lnTo>
                  <a:lnTo>
                    <a:pt x="4460" y="460"/>
                  </a:lnTo>
                  <a:lnTo>
                    <a:pt x="4458" y="462"/>
                  </a:lnTo>
                  <a:lnTo>
                    <a:pt x="4457" y="465"/>
                  </a:lnTo>
                  <a:lnTo>
                    <a:pt x="4455" y="468"/>
                  </a:lnTo>
                  <a:lnTo>
                    <a:pt x="4455" y="473"/>
                  </a:lnTo>
                  <a:lnTo>
                    <a:pt x="4453" y="473"/>
                  </a:lnTo>
                  <a:lnTo>
                    <a:pt x="4452" y="473"/>
                  </a:lnTo>
                  <a:lnTo>
                    <a:pt x="4450" y="472"/>
                  </a:lnTo>
                  <a:lnTo>
                    <a:pt x="4447" y="468"/>
                  </a:lnTo>
                  <a:lnTo>
                    <a:pt x="4447" y="465"/>
                  </a:lnTo>
                  <a:lnTo>
                    <a:pt x="4447" y="462"/>
                  </a:lnTo>
                  <a:lnTo>
                    <a:pt x="4447" y="458"/>
                  </a:lnTo>
                  <a:lnTo>
                    <a:pt x="4426" y="458"/>
                  </a:lnTo>
                  <a:lnTo>
                    <a:pt x="4424" y="458"/>
                  </a:lnTo>
                  <a:lnTo>
                    <a:pt x="4422" y="458"/>
                  </a:lnTo>
                  <a:lnTo>
                    <a:pt x="4421" y="457"/>
                  </a:lnTo>
                  <a:lnTo>
                    <a:pt x="4419" y="457"/>
                  </a:lnTo>
                  <a:lnTo>
                    <a:pt x="4416" y="457"/>
                  </a:lnTo>
                  <a:lnTo>
                    <a:pt x="4414" y="457"/>
                  </a:lnTo>
                  <a:lnTo>
                    <a:pt x="4411" y="457"/>
                  </a:lnTo>
                  <a:lnTo>
                    <a:pt x="4409" y="457"/>
                  </a:lnTo>
                  <a:lnTo>
                    <a:pt x="4408" y="458"/>
                  </a:lnTo>
                  <a:lnTo>
                    <a:pt x="4406" y="460"/>
                  </a:lnTo>
                  <a:lnTo>
                    <a:pt x="4404" y="463"/>
                  </a:lnTo>
                  <a:lnTo>
                    <a:pt x="4403" y="467"/>
                  </a:lnTo>
                  <a:lnTo>
                    <a:pt x="4399" y="468"/>
                  </a:lnTo>
                  <a:lnTo>
                    <a:pt x="4398" y="470"/>
                  </a:lnTo>
                  <a:lnTo>
                    <a:pt x="4396" y="472"/>
                  </a:lnTo>
                  <a:lnTo>
                    <a:pt x="4395" y="472"/>
                  </a:lnTo>
                  <a:lnTo>
                    <a:pt x="4393" y="472"/>
                  </a:lnTo>
                  <a:lnTo>
                    <a:pt x="4391" y="470"/>
                  </a:lnTo>
                  <a:lnTo>
                    <a:pt x="4390" y="468"/>
                  </a:lnTo>
                  <a:lnTo>
                    <a:pt x="4390" y="467"/>
                  </a:lnTo>
                  <a:lnTo>
                    <a:pt x="4390" y="465"/>
                  </a:lnTo>
                  <a:lnTo>
                    <a:pt x="4390" y="463"/>
                  </a:lnTo>
                  <a:lnTo>
                    <a:pt x="4388" y="463"/>
                  </a:lnTo>
                  <a:lnTo>
                    <a:pt x="4386" y="463"/>
                  </a:lnTo>
                  <a:lnTo>
                    <a:pt x="4386" y="463"/>
                  </a:lnTo>
                  <a:lnTo>
                    <a:pt x="4385" y="465"/>
                  </a:lnTo>
                  <a:lnTo>
                    <a:pt x="4383" y="467"/>
                  </a:lnTo>
                  <a:lnTo>
                    <a:pt x="4381" y="467"/>
                  </a:lnTo>
                  <a:lnTo>
                    <a:pt x="4380" y="470"/>
                  </a:lnTo>
                  <a:lnTo>
                    <a:pt x="4380" y="470"/>
                  </a:lnTo>
                  <a:lnTo>
                    <a:pt x="4377" y="472"/>
                  </a:lnTo>
                  <a:lnTo>
                    <a:pt x="4375" y="472"/>
                  </a:lnTo>
                  <a:lnTo>
                    <a:pt x="4372" y="472"/>
                  </a:lnTo>
                  <a:lnTo>
                    <a:pt x="4370" y="470"/>
                  </a:lnTo>
                  <a:lnTo>
                    <a:pt x="4370" y="468"/>
                  </a:lnTo>
                  <a:lnTo>
                    <a:pt x="4368" y="468"/>
                  </a:lnTo>
                  <a:lnTo>
                    <a:pt x="4368" y="467"/>
                  </a:lnTo>
                  <a:lnTo>
                    <a:pt x="4367" y="465"/>
                  </a:lnTo>
                  <a:lnTo>
                    <a:pt x="4365" y="463"/>
                  </a:lnTo>
                  <a:lnTo>
                    <a:pt x="4362" y="463"/>
                  </a:lnTo>
                  <a:lnTo>
                    <a:pt x="4360" y="463"/>
                  </a:lnTo>
                  <a:lnTo>
                    <a:pt x="4359" y="465"/>
                  </a:lnTo>
                  <a:lnTo>
                    <a:pt x="4357" y="465"/>
                  </a:lnTo>
                  <a:lnTo>
                    <a:pt x="4355" y="465"/>
                  </a:lnTo>
                  <a:lnTo>
                    <a:pt x="4354" y="467"/>
                  </a:lnTo>
                  <a:lnTo>
                    <a:pt x="4354" y="468"/>
                  </a:lnTo>
                  <a:lnTo>
                    <a:pt x="4352" y="470"/>
                  </a:lnTo>
                  <a:lnTo>
                    <a:pt x="4352" y="472"/>
                  </a:lnTo>
                  <a:lnTo>
                    <a:pt x="4352" y="473"/>
                  </a:lnTo>
                  <a:lnTo>
                    <a:pt x="4352" y="475"/>
                  </a:lnTo>
                  <a:lnTo>
                    <a:pt x="4352" y="478"/>
                  </a:lnTo>
                  <a:lnTo>
                    <a:pt x="4352" y="481"/>
                  </a:lnTo>
                  <a:lnTo>
                    <a:pt x="4352" y="483"/>
                  </a:lnTo>
                  <a:lnTo>
                    <a:pt x="4350" y="485"/>
                  </a:lnTo>
                  <a:lnTo>
                    <a:pt x="4350" y="486"/>
                  </a:lnTo>
                  <a:lnTo>
                    <a:pt x="4349" y="488"/>
                  </a:lnTo>
                  <a:lnTo>
                    <a:pt x="4349" y="490"/>
                  </a:lnTo>
                  <a:lnTo>
                    <a:pt x="4349" y="491"/>
                  </a:lnTo>
                  <a:lnTo>
                    <a:pt x="4347" y="493"/>
                  </a:lnTo>
                  <a:lnTo>
                    <a:pt x="4347" y="494"/>
                  </a:lnTo>
                  <a:lnTo>
                    <a:pt x="4344" y="496"/>
                  </a:lnTo>
                  <a:lnTo>
                    <a:pt x="4342" y="496"/>
                  </a:lnTo>
                  <a:lnTo>
                    <a:pt x="4341" y="498"/>
                  </a:lnTo>
                  <a:lnTo>
                    <a:pt x="4339" y="499"/>
                  </a:lnTo>
                  <a:lnTo>
                    <a:pt x="4337" y="501"/>
                  </a:lnTo>
                  <a:lnTo>
                    <a:pt x="4337" y="503"/>
                  </a:lnTo>
                  <a:lnTo>
                    <a:pt x="4337" y="504"/>
                  </a:lnTo>
                  <a:lnTo>
                    <a:pt x="4336" y="506"/>
                  </a:lnTo>
                  <a:lnTo>
                    <a:pt x="4334" y="509"/>
                  </a:lnTo>
                  <a:lnTo>
                    <a:pt x="4334" y="514"/>
                  </a:lnTo>
                  <a:lnTo>
                    <a:pt x="4334" y="517"/>
                  </a:lnTo>
                  <a:lnTo>
                    <a:pt x="4341" y="517"/>
                  </a:lnTo>
                  <a:lnTo>
                    <a:pt x="4341" y="516"/>
                  </a:lnTo>
                  <a:lnTo>
                    <a:pt x="4342" y="514"/>
                  </a:lnTo>
                  <a:lnTo>
                    <a:pt x="4342" y="514"/>
                  </a:lnTo>
                  <a:lnTo>
                    <a:pt x="4344" y="514"/>
                  </a:lnTo>
                  <a:lnTo>
                    <a:pt x="4345" y="514"/>
                  </a:lnTo>
                  <a:lnTo>
                    <a:pt x="4347" y="516"/>
                  </a:lnTo>
                  <a:lnTo>
                    <a:pt x="4347" y="517"/>
                  </a:lnTo>
                  <a:lnTo>
                    <a:pt x="4347" y="519"/>
                  </a:lnTo>
                  <a:lnTo>
                    <a:pt x="4347" y="521"/>
                  </a:lnTo>
                  <a:lnTo>
                    <a:pt x="4345" y="522"/>
                  </a:lnTo>
                  <a:lnTo>
                    <a:pt x="4344" y="522"/>
                  </a:lnTo>
                  <a:lnTo>
                    <a:pt x="4342" y="522"/>
                  </a:lnTo>
                  <a:lnTo>
                    <a:pt x="4342" y="522"/>
                  </a:lnTo>
                  <a:lnTo>
                    <a:pt x="4341" y="524"/>
                  </a:lnTo>
                  <a:lnTo>
                    <a:pt x="4342" y="526"/>
                  </a:lnTo>
                  <a:lnTo>
                    <a:pt x="4342" y="529"/>
                  </a:lnTo>
                  <a:lnTo>
                    <a:pt x="4342" y="532"/>
                  </a:lnTo>
                  <a:lnTo>
                    <a:pt x="4344" y="534"/>
                  </a:lnTo>
                  <a:lnTo>
                    <a:pt x="4344" y="535"/>
                  </a:lnTo>
                  <a:lnTo>
                    <a:pt x="4344" y="537"/>
                  </a:lnTo>
                  <a:lnTo>
                    <a:pt x="4344" y="539"/>
                  </a:lnTo>
                  <a:lnTo>
                    <a:pt x="4344" y="540"/>
                  </a:lnTo>
                  <a:lnTo>
                    <a:pt x="4344" y="542"/>
                  </a:lnTo>
                  <a:lnTo>
                    <a:pt x="4345" y="544"/>
                  </a:lnTo>
                  <a:lnTo>
                    <a:pt x="4347" y="545"/>
                  </a:lnTo>
                  <a:lnTo>
                    <a:pt x="4349" y="548"/>
                  </a:lnTo>
                  <a:lnTo>
                    <a:pt x="4350" y="548"/>
                  </a:lnTo>
                  <a:lnTo>
                    <a:pt x="4352" y="550"/>
                  </a:lnTo>
                  <a:lnTo>
                    <a:pt x="4350" y="557"/>
                  </a:lnTo>
                  <a:lnTo>
                    <a:pt x="4345" y="557"/>
                  </a:lnTo>
                  <a:lnTo>
                    <a:pt x="4344" y="557"/>
                  </a:lnTo>
                  <a:lnTo>
                    <a:pt x="4342" y="555"/>
                  </a:lnTo>
                  <a:lnTo>
                    <a:pt x="4341" y="553"/>
                  </a:lnTo>
                  <a:lnTo>
                    <a:pt x="4341" y="552"/>
                  </a:lnTo>
                  <a:lnTo>
                    <a:pt x="4341" y="552"/>
                  </a:lnTo>
                  <a:lnTo>
                    <a:pt x="4339" y="550"/>
                  </a:lnTo>
                  <a:lnTo>
                    <a:pt x="4336" y="550"/>
                  </a:lnTo>
                  <a:lnTo>
                    <a:pt x="4334" y="552"/>
                  </a:lnTo>
                  <a:lnTo>
                    <a:pt x="4334" y="552"/>
                  </a:lnTo>
                  <a:lnTo>
                    <a:pt x="4332" y="553"/>
                  </a:lnTo>
                  <a:lnTo>
                    <a:pt x="4331" y="557"/>
                  </a:lnTo>
                  <a:lnTo>
                    <a:pt x="4329" y="558"/>
                  </a:lnTo>
                  <a:lnTo>
                    <a:pt x="4327" y="562"/>
                  </a:lnTo>
                  <a:lnTo>
                    <a:pt x="4327" y="563"/>
                  </a:lnTo>
                  <a:lnTo>
                    <a:pt x="4326" y="565"/>
                  </a:lnTo>
                  <a:lnTo>
                    <a:pt x="4326" y="570"/>
                  </a:lnTo>
                  <a:lnTo>
                    <a:pt x="4326" y="571"/>
                  </a:lnTo>
                  <a:lnTo>
                    <a:pt x="4327" y="573"/>
                  </a:lnTo>
                  <a:lnTo>
                    <a:pt x="4327" y="573"/>
                  </a:lnTo>
                  <a:lnTo>
                    <a:pt x="4329" y="576"/>
                  </a:lnTo>
                  <a:lnTo>
                    <a:pt x="4331" y="578"/>
                  </a:lnTo>
                  <a:lnTo>
                    <a:pt x="4331" y="580"/>
                  </a:lnTo>
                  <a:lnTo>
                    <a:pt x="4331" y="588"/>
                  </a:lnTo>
                  <a:lnTo>
                    <a:pt x="4308" y="588"/>
                  </a:lnTo>
                  <a:lnTo>
                    <a:pt x="4306" y="589"/>
                  </a:lnTo>
                  <a:lnTo>
                    <a:pt x="4306" y="591"/>
                  </a:lnTo>
                  <a:lnTo>
                    <a:pt x="4303" y="594"/>
                  </a:lnTo>
                  <a:lnTo>
                    <a:pt x="4300" y="598"/>
                  </a:lnTo>
                  <a:lnTo>
                    <a:pt x="4300" y="612"/>
                  </a:lnTo>
                  <a:lnTo>
                    <a:pt x="4300" y="616"/>
                  </a:lnTo>
                  <a:lnTo>
                    <a:pt x="4298" y="616"/>
                  </a:lnTo>
                  <a:lnTo>
                    <a:pt x="4298" y="617"/>
                  </a:lnTo>
                  <a:lnTo>
                    <a:pt x="4296" y="619"/>
                  </a:lnTo>
                  <a:lnTo>
                    <a:pt x="4296" y="619"/>
                  </a:lnTo>
                  <a:lnTo>
                    <a:pt x="4295" y="619"/>
                  </a:lnTo>
                  <a:lnTo>
                    <a:pt x="4293" y="619"/>
                  </a:lnTo>
                  <a:lnTo>
                    <a:pt x="4290" y="619"/>
                  </a:lnTo>
                  <a:lnTo>
                    <a:pt x="4288" y="619"/>
                  </a:lnTo>
                  <a:lnTo>
                    <a:pt x="4286" y="617"/>
                  </a:lnTo>
                  <a:lnTo>
                    <a:pt x="4285" y="617"/>
                  </a:lnTo>
                  <a:lnTo>
                    <a:pt x="4283" y="619"/>
                  </a:lnTo>
                  <a:lnTo>
                    <a:pt x="4282" y="619"/>
                  </a:lnTo>
                  <a:lnTo>
                    <a:pt x="4282" y="620"/>
                  </a:lnTo>
                  <a:lnTo>
                    <a:pt x="4280" y="624"/>
                  </a:lnTo>
                  <a:lnTo>
                    <a:pt x="4278" y="627"/>
                  </a:lnTo>
                  <a:lnTo>
                    <a:pt x="4277" y="629"/>
                  </a:lnTo>
                  <a:lnTo>
                    <a:pt x="4275" y="630"/>
                  </a:lnTo>
                  <a:lnTo>
                    <a:pt x="4275" y="632"/>
                  </a:lnTo>
                  <a:lnTo>
                    <a:pt x="4273" y="634"/>
                  </a:lnTo>
                  <a:lnTo>
                    <a:pt x="4272" y="634"/>
                  </a:lnTo>
                  <a:lnTo>
                    <a:pt x="4270" y="635"/>
                  </a:lnTo>
                  <a:lnTo>
                    <a:pt x="4268" y="637"/>
                  </a:lnTo>
                  <a:lnTo>
                    <a:pt x="4267" y="638"/>
                  </a:lnTo>
                  <a:lnTo>
                    <a:pt x="4267" y="640"/>
                  </a:lnTo>
                  <a:lnTo>
                    <a:pt x="4267" y="642"/>
                  </a:lnTo>
                  <a:lnTo>
                    <a:pt x="4267" y="645"/>
                  </a:lnTo>
                  <a:lnTo>
                    <a:pt x="4267" y="647"/>
                  </a:lnTo>
                  <a:lnTo>
                    <a:pt x="4267" y="650"/>
                  </a:lnTo>
                  <a:lnTo>
                    <a:pt x="4265" y="650"/>
                  </a:lnTo>
                  <a:lnTo>
                    <a:pt x="4262" y="650"/>
                  </a:lnTo>
                  <a:lnTo>
                    <a:pt x="4260" y="652"/>
                  </a:lnTo>
                  <a:lnTo>
                    <a:pt x="4259" y="652"/>
                  </a:lnTo>
                  <a:lnTo>
                    <a:pt x="4257" y="652"/>
                  </a:lnTo>
                  <a:lnTo>
                    <a:pt x="4255" y="653"/>
                  </a:lnTo>
                  <a:lnTo>
                    <a:pt x="4252" y="653"/>
                  </a:lnTo>
                  <a:lnTo>
                    <a:pt x="4252" y="655"/>
                  </a:lnTo>
                  <a:lnTo>
                    <a:pt x="4250" y="656"/>
                  </a:lnTo>
                  <a:lnTo>
                    <a:pt x="4249" y="656"/>
                  </a:lnTo>
                  <a:lnTo>
                    <a:pt x="4247" y="655"/>
                  </a:lnTo>
                  <a:lnTo>
                    <a:pt x="4246" y="655"/>
                  </a:lnTo>
                  <a:lnTo>
                    <a:pt x="4246" y="629"/>
                  </a:lnTo>
                  <a:lnTo>
                    <a:pt x="4237" y="616"/>
                  </a:lnTo>
                  <a:lnTo>
                    <a:pt x="4239" y="616"/>
                  </a:lnTo>
                  <a:lnTo>
                    <a:pt x="4241" y="614"/>
                  </a:lnTo>
                  <a:lnTo>
                    <a:pt x="4241" y="612"/>
                  </a:lnTo>
                  <a:lnTo>
                    <a:pt x="4241" y="611"/>
                  </a:lnTo>
                  <a:lnTo>
                    <a:pt x="4241" y="609"/>
                  </a:lnTo>
                  <a:lnTo>
                    <a:pt x="4239" y="591"/>
                  </a:lnTo>
                  <a:lnTo>
                    <a:pt x="4239" y="575"/>
                  </a:lnTo>
                  <a:lnTo>
                    <a:pt x="4239" y="571"/>
                  </a:lnTo>
                  <a:lnTo>
                    <a:pt x="4239" y="568"/>
                  </a:lnTo>
                  <a:lnTo>
                    <a:pt x="4239" y="565"/>
                  </a:lnTo>
                  <a:lnTo>
                    <a:pt x="4239" y="563"/>
                  </a:lnTo>
                  <a:lnTo>
                    <a:pt x="4239" y="562"/>
                  </a:lnTo>
                  <a:lnTo>
                    <a:pt x="4241" y="558"/>
                  </a:lnTo>
                  <a:lnTo>
                    <a:pt x="4242" y="557"/>
                  </a:lnTo>
                  <a:lnTo>
                    <a:pt x="4244" y="555"/>
                  </a:lnTo>
                  <a:lnTo>
                    <a:pt x="4244" y="552"/>
                  </a:lnTo>
                  <a:lnTo>
                    <a:pt x="4244" y="548"/>
                  </a:lnTo>
                  <a:lnTo>
                    <a:pt x="4242" y="547"/>
                  </a:lnTo>
                  <a:lnTo>
                    <a:pt x="4244" y="545"/>
                  </a:lnTo>
                  <a:lnTo>
                    <a:pt x="4244" y="544"/>
                  </a:lnTo>
                  <a:lnTo>
                    <a:pt x="4244" y="542"/>
                  </a:lnTo>
                  <a:lnTo>
                    <a:pt x="4246" y="540"/>
                  </a:lnTo>
                  <a:lnTo>
                    <a:pt x="4246" y="539"/>
                  </a:lnTo>
                  <a:lnTo>
                    <a:pt x="4246" y="537"/>
                  </a:lnTo>
                  <a:lnTo>
                    <a:pt x="4247" y="535"/>
                  </a:lnTo>
                  <a:lnTo>
                    <a:pt x="4249" y="535"/>
                  </a:lnTo>
                  <a:lnTo>
                    <a:pt x="4250" y="534"/>
                  </a:lnTo>
                  <a:lnTo>
                    <a:pt x="4252" y="532"/>
                  </a:lnTo>
                  <a:lnTo>
                    <a:pt x="4254" y="527"/>
                  </a:lnTo>
                  <a:lnTo>
                    <a:pt x="4254" y="524"/>
                  </a:lnTo>
                  <a:lnTo>
                    <a:pt x="4254" y="522"/>
                  </a:lnTo>
                  <a:lnTo>
                    <a:pt x="4252" y="521"/>
                  </a:lnTo>
                  <a:lnTo>
                    <a:pt x="4252" y="519"/>
                  </a:lnTo>
                  <a:lnTo>
                    <a:pt x="4252" y="517"/>
                  </a:lnTo>
                  <a:lnTo>
                    <a:pt x="4254" y="516"/>
                  </a:lnTo>
                  <a:lnTo>
                    <a:pt x="4254" y="516"/>
                  </a:lnTo>
                  <a:lnTo>
                    <a:pt x="4255" y="514"/>
                  </a:lnTo>
                  <a:lnTo>
                    <a:pt x="4257" y="514"/>
                  </a:lnTo>
                  <a:lnTo>
                    <a:pt x="4259" y="514"/>
                  </a:lnTo>
                  <a:lnTo>
                    <a:pt x="4260" y="514"/>
                  </a:lnTo>
                  <a:lnTo>
                    <a:pt x="4262" y="512"/>
                  </a:lnTo>
                  <a:lnTo>
                    <a:pt x="4264" y="512"/>
                  </a:lnTo>
                  <a:lnTo>
                    <a:pt x="4267" y="511"/>
                  </a:lnTo>
                  <a:lnTo>
                    <a:pt x="4270" y="509"/>
                  </a:lnTo>
                  <a:lnTo>
                    <a:pt x="4273" y="508"/>
                  </a:lnTo>
                  <a:lnTo>
                    <a:pt x="4275" y="508"/>
                  </a:lnTo>
                  <a:lnTo>
                    <a:pt x="4277" y="508"/>
                  </a:lnTo>
                  <a:lnTo>
                    <a:pt x="4278" y="508"/>
                  </a:lnTo>
                  <a:lnTo>
                    <a:pt x="4282" y="508"/>
                  </a:lnTo>
                  <a:lnTo>
                    <a:pt x="4283" y="508"/>
                  </a:lnTo>
                  <a:lnTo>
                    <a:pt x="4285" y="508"/>
                  </a:lnTo>
                  <a:lnTo>
                    <a:pt x="4286" y="506"/>
                  </a:lnTo>
                  <a:lnTo>
                    <a:pt x="4286" y="504"/>
                  </a:lnTo>
                  <a:lnTo>
                    <a:pt x="4288" y="503"/>
                  </a:lnTo>
                  <a:lnTo>
                    <a:pt x="4288" y="501"/>
                  </a:lnTo>
                  <a:lnTo>
                    <a:pt x="4290" y="499"/>
                  </a:lnTo>
                  <a:lnTo>
                    <a:pt x="4291" y="498"/>
                  </a:lnTo>
                  <a:lnTo>
                    <a:pt x="4295" y="496"/>
                  </a:lnTo>
                  <a:lnTo>
                    <a:pt x="4296" y="494"/>
                  </a:lnTo>
                  <a:lnTo>
                    <a:pt x="4296" y="493"/>
                  </a:lnTo>
                  <a:lnTo>
                    <a:pt x="4300" y="490"/>
                  </a:lnTo>
                  <a:lnTo>
                    <a:pt x="4301" y="486"/>
                  </a:lnTo>
                  <a:lnTo>
                    <a:pt x="4304" y="485"/>
                  </a:lnTo>
                  <a:lnTo>
                    <a:pt x="4309" y="480"/>
                  </a:lnTo>
                  <a:lnTo>
                    <a:pt x="4314" y="476"/>
                  </a:lnTo>
                  <a:lnTo>
                    <a:pt x="4318" y="475"/>
                  </a:lnTo>
                  <a:lnTo>
                    <a:pt x="4321" y="473"/>
                  </a:lnTo>
                  <a:lnTo>
                    <a:pt x="4324" y="470"/>
                  </a:lnTo>
                  <a:lnTo>
                    <a:pt x="4329" y="467"/>
                  </a:lnTo>
                  <a:lnTo>
                    <a:pt x="4334" y="463"/>
                  </a:lnTo>
                  <a:lnTo>
                    <a:pt x="4336" y="462"/>
                  </a:lnTo>
                  <a:lnTo>
                    <a:pt x="4339" y="460"/>
                  </a:lnTo>
                  <a:lnTo>
                    <a:pt x="4341" y="458"/>
                  </a:lnTo>
                  <a:lnTo>
                    <a:pt x="4341" y="457"/>
                  </a:lnTo>
                  <a:lnTo>
                    <a:pt x="4341" y="455"/>
                  </a:lnTo>
                  <a:lnTo>
                    <a:pt x="4341" y="454"/>
                  </a:lnTo>
                  <a:lnTo>
                    <a:pt x="4342" y="452"/>
                  </a:lnTo>
                  <a:lnTo>
                    <a:pt x="4344" y="452"/>
                  </a:lnTo>
                  <a:lnTo>
                    <a:pt x="4345" y="452"/>
                  </a:lnTo>
                  <a:lnTo>
                    <a:pt x="4347" y="450"/>
                  </a:lnTo>
                  <a:lnTo>
                    <a:pt x="4349" y="450"/>
                  </a:lnTo>
                  <a:lnTo>
                    <a:pt x="4350" y="450"/>
                  </a:lnTo>
                  <a:lnTo>
                    <a:pt x="4352" y="449"/>
                  </a:lnTo>
                  <a:lnTo>
                    <a:pt x="4354" y="449"/>
                  </a:lnTo>
                  <a:lnTo>
                    <a:pt x="4354" y="445"/>
                  </a:lnTo>
                  <a:lnTo>
                    <a:pt x="4355" y="445"/>
                  </a:lnTo>
                  <a:lnTo>
                    <a:pt x="4355" y="444"/>
                  </a:lnTo>
                  <a:lnTo>
                    <a:pt x="4355" y="440"/>
                  </a:lnTo>
                  <a:lnTo>
                    <a:pt x="4357" y="437"/>
                  </a:lnTo>
                  <a:lnTo>
                    <a:pt x="4359" y="435"/>
                  </a:lnTo>
                  <a:lnTo>
                    <a:pt x="4359" y="432"/>
                  </a:lnTo>
                  <a:lnTo>
                    <a:pt x="4360" y="429"/>
                  </a:lnTo>
                  <a:lnTo>
                    <a:pt x="4360" y="427"/>
                  </a:lnTo>
                  <a:lnTo>
                    <a:pt x="4360" y="426"/>
                  </a:lnTo>
                  <a:lnTo>
                    <a:pt x="4360" y="424"/>
                  </a:lnTo>
                  <a:lnTo>
                    <a:pt x="4362" y="422"/>
                  </a:lnTo>
                  <a:lnTo>
                    <a:pt x="4362" y="421"/>
                  </a:lnTo>
                  <a:lnTo>
                    <a:pt x="4363" y="419"/>
                  </a:lnTo>
                  <a:lnTo>
                    <a:pt x="4365" y="417"/>
                  </a:lnTo>
                  <a:lnTo>
                    <a:pt x="4368" y="416"/>
                  </a:lnTo>
                  <a:lnTo>
                    <a:pt x="4375" y="413"/>
                  </a:lnTo>
                  <a:lnTo>
                    <a:pt x="4377" y="411"/>
                  </a:lnTo>
                  <a:lnTo>
                    <a:pt x="4378" y="409"/>
                  </a:lnTo>
                  <a:lnTo>
                    <a:pt x="4378" y="406"/>
                  </a:lnTo>
                  <a:lnTo>
                    <a:pt x="4362" y="406"/>
                  </a:lnTo>
                  <a:lnTo>
                    <a:pt x="4360" y="406"/>
                  </a:lnTo>
                  <a:lnTo>
                    <a:pt x="4359" y="406"/>
                  </a:lnTo>
                  <a:lnTo>
                    <a:pt x="4355" y="408"/>
                  </a:lnTo>
                  <a:lnTo>
                    <a:pt x="4352" y="408"/>
                  </a:lnTo>
                  <a:lnTo>
                    <a:pt x="4349" y="408"/>
                  </a:lnTo>
                  <a:lnTo>
                    <a:pt x="4349" y="411"/>
                  </a:lnTo>
                  <a:lnTo>
                    <a:pt x="4347" y="414"/>
                  </a:lnTo>
                  <a:lnTo>
                    <a:pt x="4349" y="417"/>
                  </a:lnTo>
                  <a:lnTo>
                    <a:pt x="4347" y="421"/>
                  </a:lnTo>
                  <a:lnTo>
                    <a:pt x="4347" y="422"/>
                  </a:lnTo>
                  <a:lnTo>
                    <a:pt x="4347" y="424"/>
                  </a:lnTo>
                  <a:lnTo>
                    <a:pt x="4345" y="426"/>
                  </a:lnTo>
                  <a:lnTo>
                    <a:pt x="4344" y="429"/>
                  </a:lnTo>
                  <a:lnTo>
                    <a:pt x="4344" y="429"/>
                  </a:lnTo>
                  <a:lnTo>
                    <a:pt x="4342" y="429"/>
                  </a:lnTo>
                  <a:lnTo>
                    <a:pt x="4341" y="429"/>
                  </a:lnTo>
                  <a:lnTo>
                    <a:pt x="4337" y="431"/>
                  </a:lnTo>
                  <a:lnTo>
                    <a:pt x="4334" y="431"/>
                  </a:lnTo>
                  <a:lnTo>
                    <a:pt x="4332" y="431"/>
                  </a:lnTo>
                  <a:lnTo>
                    <a:pt x="4332" y="432"/>
                  </a:lnTo>
                  <a:lnTo>
                    <a:pt x="4331" y="434"/>
                  </a:lnTo>
                  <a:lnTo>
                    <a:pt x="4327" y="437"/>
                  </a:lnTo>
                  <a:lnTo>
                    <a:pt x="4327" y="439"/>
                  </a:lnTo>
                  <a:lnTo>
                    <a:pt x="4326" y="440"/>
                  </a:lnTo>
                  <a:lnTo>
                    <a:pt x="4324" y="440"/>
                  </a:lnTo>
                  <a:lnTo>
                    <a:pt x="4323" y="442"/>
                  </a:lnTo>
                  <a:lnTo>
                    <a:pt x="4321" y="442"/>
                  </a:lnTo>
                  <a:lnTo>
                    <a:pt x="4319" y="444"/>
                  </a:lnTo>
                  <a:lnTo>
                    <a:pt x="4316" y="445"/>
                  </a:lnTo>
                  <a:lnTo>
                    <a:pt x="4313" y="447"/>
                  </a:lnTo>
                  <a:lnTo>
                    <a:pt x="4311" y="449"/>
                  </a:lnTo>
                  <a:lnTo>
                    <a:pt x="4309" y="450"/>
                  </a:lnTo>
                  <a:lnTo>
                    <a:pt x="4308" y="452"/>
                  </a:lnTo>
                  <a:lnTo>
                    <a:pt x="4306" y="452"/>
                  </a:lnTo>
                  <a:lnTo>
                    <a:pt x="4303" y="452"/>
                  </a:lnTo>
                  <a:lnTo>
                    <a:pt x="4303" y="449"/>
                  </a:lnTo>
                  <a:lnTo>
                    <a:pt x="4303" y="445"/>
                  </a:lnTo>
                  <a:lnTo>
                    <a:pt x="4303" y="444"/>
                  </a:lnTo>
                  <a:lnTo>
                    <a:pt x="4303" y="442"/>
                  </a:lnTo>
                  <a:lnTo>
                    <a:pt x="4301" y="442"/>
                  </a:lnTo>
                  <a:lnTo>
                    <a:pt x="4300" y="440"/>
                  </a:lnTo>
                  <a:lnTo>
                    <a:pt x="4300" y="440"/>
                  </a:lnTo>
                  <a:lnTo>
                    <a:pt x="4298" y="439"/>
                  </a:lnTo>
                  <a:lnTo>
                    <a:pt x="4298" y="437"/>
                  </a:lnTo>
                  <a:lnTo>
                    <a:pt x="4298" y="435"/>
                  </a:lnTo>
                  <a:lnTo>
                    <a:pt x="4298" y="434"/>
                  </a:lnTo>
                  <a:lnTo>
                    <a:pt x="4300" y="432"/>
                  </a:lnTo>
                  <a:lnTo>
                    <a:pt x="4301" y="431"/>
                  </a:lnTo>
                  <a:lnTo>
                    <a:pt x="4300" y="431"/>
                  </a:lnTo>
                  <a:lnTo>
                    <a:pt x="4298" y="429"/>
                  </a:lnTo>
                  <a:lnTo>
                    <a:pt x="4298" y="429"/>
                  </a:lnTo>
                  <a:lnTo>
                    <a:pt x="4296" y="429"/>
                  </a:lnTo>
                  <a:lnTo>
                    <a:pt x="4295" y="429"/>
                  </a:lnTo>
                  <a:lnTo>
                    <a:pt x="4291" y="427"/>
                  </a:lnTo>
                  <a:lnTo>
                    <a:pt x="4290" y="427"/>
                  </a:lnTo>
                  <a:lnTo>
                    <a:pt x="4290" y="426"/>
                  </a:lnTo>
                  <a:lnTo>
                    <a:pt x="4288" y="426"/>
                  </a:lnTo>
                  <a:lnTo>
                    <a:pt x="4288" y="424"/>
                  </a:lnTo>
                  <a:lnTo>
                    <a:pt x="4288" y="422"/>
                  </a:lnTo>
                  <a:lnTo>
                    <a:pt x="4286" y="422"/>
                  </a:lnTo>
                  <a:lnTo>
                    <a:pt x="4285" y="422"/>
                  </a:lnTo>
                  <a:lnTo>
                    <a:pt x="4283" y="422"/>
                  </a:lnTo>
                  <a:lnTo>
                    <a:pt x="4283" y="424"/>
                  </a:lnTo>
                  <a:lnTo>
                    <a:pt x="4282" y="426"/>
                  </a:lnTo>
                  <a:lnTo>
                    <a:pt x="4280" y="426"/>
                  </a:lnTo>
                  <a:lnTo>
                    <a:pt x="4278" y="426"/>
                  </a:lnTo>
                  <a:lnTo>
                    <a:pt x="4277" y="426"/>
                  </a:lnTo>
                  <a:lnTo>
                    <a:pt x="4275" y="426"/>
                  </a:lnTo>
                  <a:lnTo>
                    <a:pt x="4272" y="426"/>
                  </a:lnTo>
                  <a:lnTo>
                    <a:pt x="4270" y="424"/>
                  </a:lnTo>
                  <a:lnTo>
                    <a:pt x="4267" y="424"/>
                  </a:lnTo>
                  <a:lnTo>
                    <a:pt x="4265" y="424"/>
                  </a:lnTo>
                  <a:lnTo>
                    <a:pt x="4262" y="426"/>
                  </a:lnTo>
                  <a:lnTo>
                    <a:pt x="4260" y="427"/>
                  </a:lnTo>
                  <a:lnTo>
                    <a:pt x="4257" y="431"/>
                  </a:lnTo>
                  <a:lnTo>
                    <a:pt x="4254" y="432"/>
                  </a:lnTo>
                  <a:lnTo>
                    <a:pt x="4250" y="435"/>
                  </a:lnTo>
                  <a:lnTo>
                    <a:pt x="4247" y="440"/>
                  </a:lnTo>
                  <a:lnTo>
                    <a:pt x="4244" y="444"/>
                  </a:lnTo>
                  <a:lnTo>
                    <a:pt x="4244" y="445"/>
                  </a:lnTo>
                  <a:lnTo>
                    <a:pt x="4242" y="447"/>
                  </a:lnTo>
                  <a:lnTo>
                    <a:pt x="4239" y="449"/>
                  </a:lnTo>
                  <a:lnTo>
                    <a:pt x="4237" y="449"/>
                  </a:lnTo>
                  <a:lnTo>
                    <a:pt x="4236" y="449"/>
                  </a:lnTo>
                  <a:lnTo>
                    <a:pt x="4234" y="450"/>
                  </a:lnTo>
                  <a:lnTo>
                    <a:pt x="4232" y="452"/>
                  </a:lnTo>
                  <a:lnTo>
                    <a:pt x="4232" y="454"/>
                  </a:lnTo>
                  <a:lnTo>
                    <a:pt x="4231" y="455"/>
                  </a:lnTo>
                  <a:lnTo>
                    <a:pt x="4229" y="457"/>
                  </a:lnTo>
                  <a:lnTo>
                    <a:pt x="4228" y="458"/>
                  </a:lnTo>
                  <a:lnTo>
                    <a:pt x="4228" y="460"/>
                  </a:lnTo>
                  <a:lnTo>
                    <a:pt x="4226" y="462"/>
                  </a:lnTo>
                  <a:lnTo>
                    <a:pt x="4226" y="463"/>
                  </a:lnTo>
                  <a:lnTo>
                    <a:pt x="4224" y="465"/>
                  </a:lnTo>
                  <a:lnTo>
                    <a:pt x="4223" y="465"/>
                  </a:lnTo>
                  <a:lnTo>
                    <a:pt x="4223" y="465"/>
                  </a:lnTo>
                  <a:lnTo>
                    <a:pt x="4221" y="465"/>
                  </a:lnTo>
                  <a:lnTo>
                    <a:pt x="4219" y="467"/>
                  </a:lnTo>
                  <a:lnTo>
                    <a:pt x="4218" y="468"/>
                  </a:lnTo>
                  <a:lnTo>
                    <a:pt x="4216" y="470"/>
                  </a:lnTo>
                  <a:lnTo>
                    <a:pt x="4216" y="478"/>
                  </a:lnTo>
                  <a:lnTo>
                    <a:pt x="4218" y="480"/>
                  </a:lnTo>
                  <a:lnTo>
                    <a:pt x="4219" y="480"/>
                  </a:lnTo>
                  <a:lnTo>
                    <a:pt x="4223" y="480"/>
                  </a:lnTo>
                  <a:lnTo>
                    <a:pt x="4226" y="478"/>
                  </a:lnTo>
                  <a:lnTo>
                    <a:pt x="4226" y="480"/>
                  </a:lnTo>
                  <a:lnTo>
                    <a:pt x="4226" y="481"/>
                  </a:lnTo>
                  <a:lnTo>
                    <a:pt x="4228" y="483"/>
                  </a:lnTo>
                  <a:lnTo>
                    <a:pt x="4229" y="485"/>
                  </a:lnTo>
                  <a:lnTo>
                    <a:pt x="4229" y="486"/>
                  </a:lnTo>
                  <a:lnTo>
                    <a:pt x="4229" y="488"/>
                  </a:lnTo>
                  <a:lnTo>
                    <a:pt x="4219" y="488"/>
                  </a:lnTo>
                  <a:lnTo>
                    <a:pt x="4218" y="488"/>
                  </a:lnTo>
                  <a:lnTo>
                    <a:pt x="4218" y="486"/>
                  </a:lnTo>
                  <a:lnTo>
                    <a:pt x="4216" y="486"/>
                  </a:lnTo>
                  <a:lnTo>
                    <a:pt x="4214" y="485"/>
                  </a:lnTo>
                  <a:lnTo>
                    <a:pt x="4213" y="485"/>
                  </a:lnTo>
                  <a:lnTo>
                    <a:pt x="4213" y="486"/>
                  </a:lnTo>
                  <a:lnTo>
                    <a:pt x="4211" y="488"/>
                  </a:lnTo>
                  <a:lnTo>
                    <a:pt x="4211" y="490"/>
                  </a:lnTo>
                  <a:lnTo>
                    <a:pt x="4211" y="491"/>
                  </a:lnTo>
                  <a:lnTo>
                    <a:pt x="4210" y="490"/>
                  </a:lnTo>
                  <a:lnTo>
                    <a:pt x="4208" y="488"/>
                  </a:lnTo>
                  <a:lnTo>
                    <a:pt x="4206" y="486"/>
                  </a:lnTo>
                  <a:lnTo>
                    <a:pt x="4205" y="485"/>
                  </a:lnTo>
                  <a:lnTo>
                    <a:pt x="4203" y="483"/>
                  </a:lnTo>
                  <a:lnTo>
                    <a:pt x="4201" y="481"/>
                  </a:lnTo>
                  <a:lnTo>
                    <a:pt x="4200" y="481"/>
                  </a:lnTo>
                  <a:lnTo>
                    <a:pt x="4198" y="483"/>
                  </a:lnTo>
                  <a:lnTo>
                    <a:pt x="4198" y="485"/>
                  </a:lnTo>
                  <a:lnTo>
                    <a:pt x="4196" y="486"/>
                  </a:lnTo>
                  <a:lnTo>
                    <a:pt x="4195" y="488"/>
                  </a:lnTo>
                  <a:lnTo>
                    <a:pt x="4193" y="490"/>
                  </a:lnTo>
                  <a:lnTo>
                    <a:pt x="4192" y="491"/>
                  </a:lnTo>
                  <a:lnTo>
                    <a:pt x="4188" y="493"/>
                  </a:lnTo>
                  <a:lnTo>
                    <a:pt x="4174" y="493"/>
                  </a:lnTo>
                  <a:lnTo>
                    <a:pt x="4172" y="493"/>
                  </a:lnTo>
                  <a:lnTo>
                    <a:pt x="4170" y="491"/>
                  </a:lnTo>
                  <a:lnTo>
                    <a:pt x="4169" y="490"/>
                  </a:lnTo>
                  <a:lnTo>
                    <a:pt x="4169" y="486"/>
                  </a:lnTo>
                  <a:lnTo>
                    <a:pt x="4169" y="485"/>
                  </a:lnTo>
                  <a:lnTo>
                    <a:pt x="4170" y="485"/>
                  </a:lnTo>
                  <a:lnTo>
                    <a:pt x="4172" y="483"/>
                  </a:lnTo>
                  <a:lnTo>
                    <a:pt x="4172" y="481"/>
                  </a:lnTo>
                  <a:lnTo>
                    <a:pt x="4172" y="480"/>
                  </a:lnTo>
                  <a:lnTo>
                    <a:pt x="4170" y="478"/>
                  </a:lnTo>
                  <a:lnTo>
                    <a:pt x="4169" y="478"/>
                  </a:lnTo>
                  <a:lnTo>
                    <a:pt x="4167" y="476"/>
                  </a:lnTo>
                  <a:lnTo>
                    <a:pt x="4165" y="476"/>
                  </a:lnTo>
                  <a:lnTo>
                    <a:pt x="4164" y="475"/>
                  </a:lnTo>
                  <a:lnTo>
                    <a:pt x="4164" y="473"/>
                  </a:lnTo>
                  <a:lnTo>
                    <a:pt x="4160" y="473"/>
                  </a:lnTo>
                  <a:lnTo>
                    <a:pt x="4159" y="472"/>
                  </a:lnTo>
                  <a:lnTo>
                    <a:pt x="4156" y="473"/>
                  </a:lnTo>
                  <a:lnTo>
                    <a:pt x="4154" y="473"/>
                  </a:lnTo>
                  <a:lnTo>
                    <a:pt x="4152" y="473"/>
                  </a:lnTo>
                  <a:lnTo>
                    <a:pt x="4149" y="473"/>
                  </a:lnTo>
                  <a:lnTo>
                    <a:pt x="4147" y="472"/>
                  </a:lnTo>
                  <a:lnTo>
                    <a:pt x="4146" y="470"/>
                  </a:lnTo>
                  <a:lnTo>
                    <a:pt x="4142" y="468"/>
                  </a:lnTo>
                  <a:lnTo>
                    <a:pt x="4141" y="470"/>
                  </a:lnTo>
                  <a:lnTo>
                    <a:pt x="4141" y="470"/>
                  </a:lnTo>
                  <a:lnTo>
                    <a:pt x="4139" y="473"/>
                  </a:lnTo>
                  <a:lnTo>
                    <a:pt x="4139" y="478"/>
                  </a:lnTo>
                  <a:lnTo>
                    <a:pt x="4139" y="485"/>
                  </a:lnTo>
                  <a:lnTo>
                    <a:pt x="4100" y="485"/>
                  </a:lnTo>
                  <a:lnTo>
                    <a:pt x="4098" y="485"/>
                  </a:lnTo>
                  <a:lnTo>
                    <a:pt x="4097" y="486"/>
                  </a:lnTo>
                  <a:lnTo>
                    <a:pt x="4093" y="486"/>
                  </a:lnTo>
                  <a:lnTo>
                    <a:pt x="4092" y="486"/>
                  </a:lnTo>
                  <a:lnTo>
                    <a:pt x="4088" y="486"/>
                  </a:lnTo>
                  <a:lnTo>
                    <a:pt x="4085" y="485"/>
                  </a:lnTo>
                  <a:lnTo>
                    <a:pt x="4084" y="483"/>
                  </a:lnTo>
                  <a:lnTo>
                    <a:pt x="4082" y="483"/>
                  </a:lnTo>
                  <a:lnTo>
                    <a:pt x="4080" y="481"/>
                  </a:lnTo>
                  <a:lnTo>
                    <a:pt x="4079" y="481"/>
                  </a:lnTo>
                  <a:lnTo>
                    <a:pt x="4077" y="481"/>
                  </a:lnTo>
                  <a:lnTo>
                    <a:pt x="4075" y="483"/>
                  </a:lnTo>
                  <a:lnTo>
                    <a:pt x="4074" y="485"/>
                  </a:lnTo>
                  <a:lnTo>
                    <a:pt x="4072" y="485"/>
                  </a:lnTo>
                  <a:lnTo>
                    <a:pt x="4070" y="485"/>
                  </a:lnTo>
                  <a:lnTo>
                    <a:pt x="4067" y="485"/>
                  </a:lnTo>
                  <a:lnTo>
                    <a:pt x="4066" y="483"/>
                  </a:lnTo>
                  <a:lnTo>
                    <a:pt x="4064" y="483"/>
                  </a:lnTo>
                  <a:lnTo>
                    <a:pt x="4062" y="483"/>
                  </a:lnTo>
                  <a:lnTo>
                    <a:pt x="4061" y="483"/>
                  </a:lnTo>
                  <a:lnTo>
                    <a:pt x="4057" y="483"/>
                  </a:lnTo>
                  <a:lnTo>
                    <a:pt x="4056" y="485"/>
                  </a:lnTo>
                  <a:lnTo>
                    <a:pt x="4054" y="483"/>
                  </a:lnTo>
                  <a:lnTo>
                    <a:pt x="4054" y="483"/>
                  </a:lnTo>
                  <a:lnTo>
                    <a:pt x="4051" y="483"/>
                  </a:lnTo>
                  <a:lnTo>
                    <a:pt x="4049" y="481"/>
                  </a:lnTo>
                  <a:lnTo>
                    <a:pt x="4046" y="481"/>
                  </a:lnTo>
                  <a:lnTo>
                    <a:pt x="4043" y="481"/>
                  </a:lnTo>
                  <a:lnTo>
                    <a:pt x="4041" y="483"/>
                  </a:lnTo>
                  <a:lnTo>
                    <a:pt x="4039" y="486"/>
                  </a:lnTo>
                  <a:lnTo>
                    <a:pt x="4038" y="488"/>
                  </a:lnTo>
                  <a:lnTo>
                    <a:pt x="4036" y="490"/>
                  </a:lnTo>
                  <a:lnTo>
                    <a:pt x="4034" y="491"/>
                  </a:lnTo>
                  <a:lnTo>
                    <a:pt x="4034" y="493"/>
                  </a:lnTo>
                  <a:lnTo>
                    <a:pt x="4031" y="494"/>
                  </a:lnTo>
                  <a:lnTo>
                    <a:pt x="4028" y="496"/>
                  </a:lnTo>
                  <a:lnTo>
                    <a:pt x="4025" y="496"/>
                  </a:lnTo>
                  <a:lnTo>
                    <a:pt x="4021" y="496"/>
                  </a:lnTo>
                  <a:lnTo>
                    <a:pt x="4016" y="498"/>
                  </a:lnTo>
                  <a:lnTo>
                    <a:pt x="4015" y="499"/>
                  </a:lnTo>
                  <a:lnTo>
                    <a:pt x="4013" y="501"/>
                  </a:lnTo>
                  <a:lnTo>
                    <a:pt x="4013" y="503"/>
                  </a:lnTo>
                  <a:lnTo>
                    <a:pt x="4011" y="504"/>
                  </a:lnTo>
                  <a:lnTo>
                    <a:pt x="4010" y="506"/>
                  </a:lnTo>
                  <a:lnTo>
                    <a:pt x="4010" y="508"/>
                  </a:lnTo>
                  <a:lnTo>
                    <a:pt x="4008" y="509"/>
                  </a:lnTo>
                  <a:lnTo>
                    <a:pt x="4008" y="511"/>
                  </a:lnTo>
                  <a:lnTo>
                    <a:pt x="4008" y="512"/>
                  </a:lnTo>
                  <a:lnTo>
                    <a:pt x="4007" y="516"/>
                  </a:lnTo>
                  <a:lnTo>
                    <a:pt x="4005" y="517"/>
                  </a:lnTo>
                  <a:lnTo>
                    <a:pt x="4005" y="519"/>
                  </a:lnTo>
                  <a:lnTo>
                    <a:pt x="4003" y="519"/>
                  </a:lnTo>
                  <a:lnTo>
                    <a:pt x="4002" y="519"/>
                  </a:lnTo>
                  <a:lnTo>
                    <a:pt x="4000" y="519"/>
                  </a:lnTo>
                  <a:lnTo>
                    <a:pt x="3998" y="519"/>
                  </a:lnTo>
                  <a:lnTo>
                    <a:pt x="3998" y="521"/>
                  </a:lnTo>
                  <a:lnTo>
                    <a:pt x="3997" y="521"/>
                  </a:lnTo>
                  <a:lnTo>
                    <a:pt x="3997" y="522"/>
                  </a:lnTo>
                  <a:lnTo>
                    <a:pt x="3995" y="524"/>
                  </a:lnTo>
                  <a:lnTo>
                    <a:pt x="3993" y="526"/>
                  </a:lnTo>
                  <a:lnTo>
                    <a:pt x="3992" y="527"/>
                  </a:lnTo>
                  <a:lnTo>
                    <a:pt x="3990" y="527"/>
                  </a:lnTo>
                  <a:lnTo>
                    <a:pt x="3989" y="529"/>
                  </a:lnTo>
                  <a:lnTo>
                    <a:pt x="3987" y="529"/>
                  </a:lnTo>
                  <a:lnTo>
                    <a:pt x="3985" y="530"/>
                  </a:lnTo>
                  <a:lnTo>
                    <a:pt x="3984" y="530"/>
                  </a:lnTo>
                  <a:lnTo>
                    <a:pt x="3984" y="532"/>
                  </a:lnTo>
                  <a:lnTo>
                    <a:pt x="3984" y="534"/>
                  </a:lnTo>
                  <a:lnTo>
                    <a:pt x="3982" y="535"/>
                  </a:lnTo>
                  <a:lnTo>
                    <a:pt x="3982" y="537"/>
                  </a:lnTo>
                  <a:lnTo>
                    <a:pt x="3980" y="539"/>
                  </a:lnTo>
                  <a:lnTo>
                    <a:pt x="3980" y="539"/>
                  </a:lnTo>
                  <a:lnTo>
                    <a:pt x="3979" y="540"/>
                  </a:lnTo>
                  <a:lnTo>
                    <a:pt x="3977" y="540"/>
                  </a:lnTo>
                  <a:lnTo>
                    <a:pt x="3975" y="542"/>
                  </a:lnTo>
                  <a:lnTo>
                    <a:pt x="3974" y="545"/>
                  </a:lnTo>
                  <a:lnTo>
                    <a:pt x="3972" y="548"/>
                  </a:lnTo>
                  <a:lnTo>
                    <a:pt x="3972" y="553"/>
                  </a:lnTo>
                  <a:lnTo>
                    <a:pt x="3972" y="557"/>
                  </a:lnTo>
                  <a:lnTo>
                    <a:pt x="3969" y="557"/>
                  </a:lnTo>
                  <a:lnTo>
                    <a:pt x="3966" y="557"/>
                  </a:lnTo>
                  <a:lnTo>
                    <a:pt x="3964" y="558"/>
                  </a:lnTo>
                  <a:lnTo>
                    <a:pt x="3962" y="558"/>
                  </a:lnTo>
                  <a:lnTo>
                    <a:pt x="3959" y="560"/>
                  </a:lnTo>
                  <a:lnTo>
                    <a:pt x="3957" y="562"/>
                  </a:lnTo>
                  <a:lnTo>
                    <a:pt x="3956" y="563"/>
                  </a:lnTo>
                  <a:lnTo>
                    <a:pt x="3954" y="565"/>
                  </a:lnTo>
                  <a:lnTo>
                    <a:pt x="3953" y="568"/>
                  </a:lnTo>
                  <a:lnTo>
                    <a:pt x="3953" y="570"/>
                  </a:lnTo>
                  <a:lnTo>
                    <a:pt x="3951" y="570"/>
                  </a:lnTo>
                  <a:lnTo>
                    <a:pt x="3946" y="571"/>
                  </a:lnTo>
                  <a:lnTo>
                    <a:pt x="3943" y="573"/>
                  </a:lnTo>
                  <a:lnTo>
                    <a:pt x="3939" y="575"/>
                  </a:lnTo>
                  <a:lnTo>
                    <a:pt x="3939" y="575"/>
                  </a:lnTo>
                  <a:lnTo>
                    <a:pt x="3938" y="575"/>
                  </a:lnTo>
                  <a:lnTo>
                    <a:pt x="3936" y="575"/>
                  </a:lnTo>
                  <a:lnTo>
                    <a:pt x="3936" y="576"/>
                  </a:lnTo>
                  <a:lnTo>
                    <a:pt x="3935" y="578"/>
                  </a:lnTo>
                  <a:lnTo>
                    <a:pt x="3933" y="580"/>
                  </a:lnTo>
                  <a:lnTo>
                    <a:pt x="3933" y="581"/>
                  </a:lnTo>
                  <a:lnTo>
                    <a:pt x="3931" y="584"/>
                  </a:lnTo>
                  <a:lnTo>
                    <a:pt x="3931" y="588"/>
                  </a:lnTo>
                  <a:lnTo>
                    <a:pt x="3933" y="588"/>
                  </a:lnTo>
                  <a:lnTo>
                    <a:pt x="3935" y="588"/>
                  </a:lnTo>
                  <a:lnTo>
                    <a:pt x="3941" y="588"/>
                  </a:lnTo>
                  <a:lnTo>
                    <a:pt x="3943" y="588"/>
                  </a:lnTo>
                  <a:lnTo>
                    <a:pt x="3944" y="588"/>
                  </a:lnTo>
                  <a:lnTo>
                    <a:pt x="3946" y="586"/>
                  </a:lnTo>
                  <a:lnTo>
                    <a:pt x="3948" y="584"/>
                  </a:lnTo>
                  <a:lnTo>
                    <a:pt x="3949" y="586"/>
                  </a:lnTo>
                  <a:lnTo>
                    <a:pt x="3953" y="586"/>
                  </a:lnTo>
                  <a:lnTo>
                    <a:pt x="3953" y="589"/>
                  </a:lnTo>
                  <a:lnTo>
                    <a:pt x="3954" y="591"/>
                  </a:lnTo>
                  <a:lnTo>
                    <a:pt x="3953" y="593"/>
                  </a:lnTo>
                  <a:lnTo>
                    <a:pt x="3953" y="594"/>
                  </a:lnTo>
                  <a:lnTo>
                    <a:pt x="3953" y="596"/>
                  </a:lnTo>
                  <a:lnTo>
                    <a:pt x="3951" y="598"/>
                  </a:lnTo>
                  <a:lnTo>
                    <a:pt x="3951" y="599"/>
                  </a:lnTo>
                  <a:lnTo>
                    <a:pt x="3951" y="602"/>
                  </a:lnTo>
                  <a:lnTo>
                    <a:pt x="3953" y="602"/>
                  </a:lnTo>
                  <a:lnTo>
                    <a:pt x="3954" y="604"/>
                  </a:lnTo>
                  <a:lnTo>
                    <a:pt x="3956" y="604"/>
                  </a:lnTo>
                  <a:lnTo>
                    <a:pt x="3959" y="604"/>
                  </a:lnTo>
                  <a:lnTo>
                    <a:pt x="3959" y="602"/>
                  </a:lnTo>
                  <a:lnTo>
                    <a:pt x="3959" y="601"/>
                  </a:lnTo>
                  <a:lnTo>
                    <a:pt x="3959" y="594"/>
                  </a:lnTo>
                  <a:lnTo>
                    <a:pt x="3959" y="593"/>
                  </a:lnTo>
                  <a:lnTo>
                    <a:pt x="3959" y="591"/>
                  </a:lnTo>
                  <a:lnTo>
                    <a:pt x="3962" y="589"/>
                  </a:lnTo>
                  <a:lnTo>
                    <a:pt x="3966" y="593"/>
                  </a:lnTo>
                  <a:lnTo>
                    <a:pt x="3967" y="596"/>
                  </a:lnTo>
                  <a:lnTo>
                    <a:pt x="3969" y="601"/>
                  </a:lnTo>
                  <a:lnTo>
                    <a:pt x="3969" y="602"/>
                  </a:lnTo>
                  <a:lnTo>
                    <a:pt x="3971" y="604"/>
                  </a:lnTo>
                  <a:lnTo>
                    <a:pt x="3971" y="606"/>
                  </a:lnTo>
                  <a:lnTo>
                    <a:pt x="3971" y="607"/>
                  </a:lnTo>
                  <a:lnTo>
                    <a:pt x="3984" y="607"/>
                  </a:lnTo>
                  <a:lnTo>
                    <a:pt x="3984" y="591"/>
                  </a:lnTo>
                  <a:lnTo>
                    <a:pt x="3993" y="591"/>
                  </a:lnTo>
                  <a:lnTo>
                    <a:pt x="3997" y="594"/>
                  </a:lnTo>
                  <a:lnTo>
                    <a:pt x="3998" y="598"/>
                  </a:lnTo>
                  <a:lnTo>
                    <a:pt x="4002" y="599"/>
                  </a:lnTo>
                  <a:lnTo>
                    <a:pt x="4003" y="599"/>
                  </a:lnTo>
                  <a:lnTo>
                    <a:pt x="4005" y="601"/>
                  </a:lnTo>
                  <a:lnTo>
                    <a:pt x="4007" y="601"/>
                  </a:lnTo>
                  <a:lnTo>
                    <a:pt x="4007" y="602"/>
                  </a:lnTo>
                  <a:lnTo>
                    <a:pt x="4007" y="604"/>
                  </a:lnTo>
                  <a:lnTo>
                    <a:pt x="4008" y="604"/>
                  </a:lnTo>
                  <a:lnTo>
                    <a:pt x="4011" y="606"/>
                  </a:lnTo>
                  <a:lnTo>
                    <a:pt x="4013" y="606"/>
                  </a:lnTo>
                  <a:lnTo>
                    <a:pt x="4015" y="606"/>
                  </a:lnTo>
                  <a:lnTo>
                    <a:pt x="4016" y="607"/>
                  </a:lnTo>
                  <a:lnTo>
                    <a:pt x="4018" y="609"/>
                  </a:lnTo>
                  <a:lnTo>
                    <a:pt x="4020" y="609"/>
                  </a:lnTo>
                  <a:lnTo>
                    <a:pt x="4021" y="611"/>
                  </a:lnTo>
                  <a:lnTo>
                    <a:pt x="4021" y="612"/>
                  </a:lnTo>
                  <a:lnTo>
                    <a:pt x="4023" y="614"/>
                  </a:lnTo>
                  <a:lnTo>
                    <a:pt x="4023" y="614"/>
                  </a:lnTo>
                  <a:lnTo>
                    <a:pt x="4023" y="617"/>
                  </a:lnTo>
                  <a:lnTo>
                    <a:pt x="4023" y="620"/>
                  </a:lnTo>
                  <a:lnTo>
                    <a:pt x="4021" y="624"/>
                  </a:lnTo>
                  <a:lnTo>
                    <a:pt x="4021" y="625"/>
                  </a:lnTo>
                  <a:lnTo>
                    <a:pt x="4021" y="627"/>
                  </a:lnTo>
                  <a:lnTo>
                    <a:pt x="4021" y="629"/>
                  </a:lnTo>
                  <a:lnTo>
                    <a:pt x="4021" y="630"/>
                  </a:lnTo>
                  <a:lnTo>
                    <a:pt x="4021" y="632"/>
                  </a:lnTo>
                  <a:lnTo>
                    <a:pt x="4021" y="634"/>
                  </a:lnTo>
                  <a:lnTo>
                    <a:pt x="4023" y="634"/>
                  </a:lnTo>
                  <a:lnTo>
                    <a:pt x="4025" y="634"/>
                  </a:lnTo>
                  <a:lnTo>
                    <a:pt x="4025" y="634"/>
                  </a:lnTo>
                  <a:lnTo>
                    <a:pt x="4031" y="634"/>
                  </a:lnTo>
                  <a:lnTo>
                    <a:pt x="4031" y="630"/>
                  </a:lnTo>
                  <a:lnTo>
                    <a:pt x="4031" y="629"/>
                  </a:lnTo>
                  <a:lnTo>
                    <a:pt x="4030" y="627"/>
                  </a:lnTo>
                  <a:lnTo>
                    <a:pt x="4030" y="625"/>
                  </a:lnTo>
                  <a:lnTo>
                    <a:pt x="4030" y="622"/>
                  </a:lnTo>
                  <a:lnTo>
                    <a:pt x="4030" y="620"/>
                  </a:lnTo>
                  <a:lnTo>
                    <a:pt x="4028" y="619"/>
                  </a:lnTo>
                  <a:lnTo>
                    <a:pt x="4028" y="616"/>
                  </a:lnTo>
                  <a:lnTo>
                    <a:pt x="4030" y="614"/>
                  </a:lnTo>
                  <a:lnTo>
                    <a:pt x="4031" y="614"/>
                  </a:lnTo>
                  <a:lnTo>
                    <a:pt x="4034" y="614"/>
                  </a:lnTo>
                  <a:lnTo>
                    <a:pt x="4038" y="614"/>
                  </a:lnTo>
                  <a:lnTo>
                    <a:pt x="4038" y="591"/>
                  </a:lnTo>
                  <a:lnTo>
                    <a:pt x="4043" y="591"/>
                  </a:lnTo>
                  <a:lnTo>
                    <a:pt x="4044" y="594"/>
                  </a:lnTo>
                  <a:lnTo>
                    <a:pt x="4044" y="598"/>
                  </a:lnTo>
                  <a:lnTo>
                    <a:pt x="4044" y="601"/>
                  </a:lnTo>
                  <a:lnTo>
                    <a:pt x="4044" y="604"/>
                  </a:lnTo>
                  <a:lnTo>
                    <a:pt x="4044" y="607"/>
                  </a:lnTo>
                  <a:lnTo>
                    <a:pt x="4046" y="611"/>
                  </a:lnTo>
                  <a:lnTo>
                    <a:pt x="4046" y="614"/>
                  </a:lnTo>
                  <a:lnTo>
                    <a:pt x="4046" y="617"/>
                  </a:lnTo>
                  <a:lnTo>
                    <a:pt x="4048" y="617"/>
                  </a:lnTo>
                  <a:lnTo>
                    <a:pt x="4049" y="617"/>
                  </a:lnTo>
                  <a:lnTo>
                    <a:pt x="4049" y="617"/>
                  </a:lnTo>
                  <a:lnTo>
                    <a:pt x="4051" y="620"/>
                  </a:lnTo>
                  <a:lnTo>
                    <a:pt x="4051" y="622"/>
                  </a:lnTo>
                  <a:lnTo>
                    <a:pt x="4051" y="624"/>
                  </a:lnTo>
                  <a:lnTo>
                    <a:pt x="4051" y="625"/>
                  </a:lnTo>
                  <a:lnTo>
                    <a:pt x="4051" y="627"/>
                  </a:lnTo>
                  <a:lnTo>
                    <a:pt x="4051" y="629"/>
                  </a:lnTo>
                  <a:lnTo>
                    <a:pt x="4051" y="630"/>
                  </a:lnTo>
                  <a:lnTo>
                    <a:pt x="4051" y="634"/>
                  </a:lnTo>
                  <a:lnTo>
                    <a:pt x="4051" y="635"/>
                  </a:lnTo>
                  <a:lnTo>
                    <a:pt x="4049" y="637"/>
                  </a:lnTo>
                  <a:lnTo>
                    <a:pt x="4051" y="638"/>
                  </a:lnTo>
                  <a:lnTo>
                    <a:pt x="4051" y="640"/>
                  </a:lnTo>
                  <a:lnTo>
                    <a:pt x="4049" y="642"/>
                  </a:lnTo>
                  <a:lnTo>
                    <a:pt x="4049" y="643"/>
                  </a:lnTo>
                  <a:lnTo>
                    <a:pt x="4051" y="645"/>
                  </a:lnTo>
                  <a:lnTo>
                    <a:pt x="4051" y="647"/>
                  </a:lnTo>
                  <a:lnTo>
                    <a:pt x="4052" y="650"/>
                  </a:lnTo>
                  <a:lnTo>
                    <a:pt x="4054" y="652"/>
                  </a:lnTo>
                  <a:lnTo>
                    <a:pt x="4057" y="653"/>
                  </a:lnTo>
                  <a:lnTo>
                    <a:pt x="4059" y="656"/>
                  </a:lnTo>
                  <a:lnTo>
                    <a:pt x="4059" y="658"/>
                  </a:lnTo>
                  <a:lnTo>
                    <a:pt x="4061" y="660"/>
                  </a:lnTo>
                  <a:lnTo>
                    <a:pt x="4061" y="661"/>
                  </a:lnTo>
                  <a:lnTo>
                    <a:pt x="4061" y="663"/>
                  </a:lnTo>
                  <a:lnTo>
                    <a:pt x="4061" y="666"/>
                  </a:lnTo>
                  <a:lnTo>
                    <a:pt x="4061" y="668"/>
                  </a:lnTo>
                  <a:lnTo>
                    <a:pt x="4061" y="671"/>
                  </a:lnTo>
                  <a:lnTo>
                    <a:pt x="4061" y="673"/>
                  </a:lnTo>
                  <a:lnTo>
                    <a:pt x="4062" y="674"/>
                  </a:lnTo>
                  <a:lnTo>
                    <a:pt x="4062" y="674"/>
                  </a:lnTo>
                  <a:lnTo>
                    <a:pt x="4064" y="678"/>
                  </a:lnTo>
                  <a:lnTo>
                    <a:pt x="4064" y="679"/>
                  </a:lnTo>
                  <a:lnTo>
                    <a:pt x="4064" y="683"/>
                  </a:lnTo>
                  <a:lnTo>
                    <a:pt x="4066" y="686"/>
                  </a:lnTo>
                  <a:lnTo>
                    <a:pt x="4066" y="689"/>
                  </a:lnTo>
                  <a:lnTo>
                    <a:pt x="4066" y="689"/>
                  </a:lnTo>
                  <a:lnTo>
                    <a:pt x="4066" y="691"/>
                  </a:lnTo>
                  <a:lnTo>
                    <a:pt x="4067" y="692"/>
                  </a:lnTo>
                  <a:lnTo>
                    <a:pt x="4067" y="694"/>
                  </a:lnTo>
                  <a:lnTo>
                    <a:pt x="4067" y="696"/>
                  </a:lnTo>
                  <a:lnTo>
                    <a:pt x="4067" y="697"/>
                  </a:lnTo>
                  <a:lnTo>
                    <a:pt x="4067" y="699"/>
                  </a:lnTo>
                  <a:lnTo>
                    <a:pt x="4066" y="699"/>
                  </a:lnTo>
                  <a:lnTo>
                    <a:pt x="4064" y="701"/>
                  </a:lnTo>
                  <a:lnTo>
                    <a:pt x="4062" y="699"/>
                  </a:lnTo>
                  <a:lnTo>
                    <a:pt x="4061" y="699"/>
                  </a:lnTo>
                  <a:lnTo>
                    <a:pt x="4061" y="697"/>
                  </a:lnTo>
                  <a:lnTo>
                    <a:pt x="4059" y="696"/>
                  </a:lnTo>
                  <a:lnTo>
                    <a:pt x="4056" y="694"/>
                  </a:lnTo>
                  <a:lnTo>
                    <a:pt x="4052" y="692"/>
                  </a:lnTo>
                  <a:lnTo>
                    <a:pt x="4051" y="694"/>
                  </a:lnTo>
                  <a:lnTo>
                    <a:pt x="4051" y="696"/>
                  </a:lnTo>
                  <a:lnTo>
                    <a:pt x="4049" y="696"/>
                  </a:lnTo>
                  <a:lnTo>
                    <a:pt x="4049" y="697"/>
                  </a:lnTo>
                  <a:lnTo>
                    <a:pt x="4048" y="699"/>
                  </a:lnTo>
                  <a:lnTo>
                    <a:pt x="4048" y="701"/>
                  </a:lnTo>
                  <a:lnTo>
                    <a:pt x="4046" y="701"/>
                  </a:lnTo>
                  <a:lnTo>
                    <a:pt x="4044" y="701"/>
                  </a:lnTo>
                  <a:lnTo>
                    <a:pt x="4044" y="702"/>
                  </a:lnTo>
                  <a:lnTo>
                    <a:pt x="4044" y="704"/>
                  </a:lnTo>
                  <a:lnTo>
                    <a:pt x="4044" y="706"/>
                  </a:lnTo>
                  <a:lnTo>
                    <a:pt x="4044" y="709"/>
                  </a:lnTo>
                  <a:lnTo>
                    <a:pt x="4044" y="709"/>
                  </a:lnTo>
                  <a:lnTo>
                    <a:pt x="4043" y="710"/>
                  </a:lnTo>
                  <a:lnTo>
                    <a:pt x="4043" y="710"/>
                  </a:lnTo>
                  <a:lnTo>
                    <a:pt x="4041" y="712"/>
                  </a:lnTo>
                  <a:lnTo>
                    <a:pt x="4039" y="714"/>
                  </a:lnTo>
                  <a:lnTo>
                    <a:pt x="4038" y="715"/>
                  </a:lnTo>
                  <a:lnTo>
                    <a:pt x="4038" y="717"/>
                  </a:lnTo>
                  <a:lnTo>
                    <a:pt x="4038" y="720"/>
                  </a:lnTo>
                  <a:lnTo>
                    <a:pt x="4038" y="722"/>
                  </a:lnTo>
                  <a:lnTo>
                    <a:pt x="4039" y="724"/>
                  </a:lnTo>
                  <a:lnTo>
                    <a:pt x="4041" y="725"/>
                  </a:lnTo>
                  <a:lnTo>
                    <a:pt x="4043" y="727"/>
                  </a:lnTo>
                  <a:lnTo>
                    <a:pt x="4043" y="730"/>
                  </a:lnTo>
                  <a:lnTo>
                    <a:pt x="4043" y="733"/>
                  </a:lnTo>
                  <a:lnTo>
                    <a:pt x="4044" y="735"/>
                  </a:lnTo>
                  <a:lnTo>
                    <a:pt x="4046" y="735"/>
                  </a:lnTo>
                  <a:lnTo>
                    <a:pt x="4046" y="737"/>
                  </a:lnTo>
                  <a:lnTo>
                    <a:pt x="4048" y="738"/>
                  </a:lnTo>
                  <a:lnTo>
                    <a:pt x="4048" y="740"/>
                  </a:lnTo>
                  <a:lnTo>
                    <a:pt x="4049" y="740"/>
                  </a:lnTo>
                  <a:lnTo>
                    <a:pt x="4051" y="742"/>
                  </a:lnTo>
                  <a:lnTo>
                    <a:pt x="4052" y="742"/>
                  </a:lnTo>
                  <a:lnTo>
                    <a:pt x="4054" y="743"/>
                  </a:lnTo>
                  <a:lnTo>
                    <a:pt x="4054" y="745"/>
                  </a:lnTo>
                  <a:lnTo>
                    <a:pt x="4056" y="748"/>
                  </a:lnTo>
                  <a:lnTo>
                    <a:pt x="4056" y="750"/>
                  </a:lnTo>
                  <a:lnTo>
                    <a:pt x="4057" y="751"/>
                  </a:lnTo>
                  <a:lnTo>
                    <a:pt x="4057" y="753"/>
                  </a:lnTo>
                  <a:lnTo>
                    <a:pt x="4057" y="755"/>
                  </a:lnTo>
                  <a:lnTo>
                    <a:pt x="4054" y="755"/>
                  </a:lnTo>
                  <a:lnTo>
                    <a:pt x="4051" y="753"/>
                  </a:lnTo>
                  <a:lnTo>
                    <a:pt x="4048" y="751"/>
                  </a:lnTo>
                  <a:lnTo>
                    <a:pt x="4046" y="751"/>
                  </a:lnTo>
                  <a:lnTo>
                    <a:pt x="4044" y="750"/>
                  </a:lnTo>
                  <a:lnTo>
                    <a:pt x="4044" y="748"/>
                  </a:lnTo>
                  <a:lnTo>
                    <a:pt x="4044" y="745"/>
                  </a:lnTo>
                  <a:lnTo>
                    <a:pt x="4044" y="743"/>
                  </a:lnTo>
                  <a:lnTo>
                    <a:pt x="4043" y="743"/>
                  </a:lnTo>
                  <a:lnTo>
                    <a:pt x="4043" y="743"/>
                  </a:lnTo>
                  <a:lnTo>
                    <a:pt x="4041" y="742"/>
                  </a:lnTo>
                  <a:lnTo>
                    <a:pt x="4039" y="745"/>
                  </a:lnTo>
                  <a:lnTo>
                    <a:pt x="4038" y="746"/>
                  </a:lnTo>
                  <a:lnTo>
                    <a:pt x="4038" y="748"/>
                  </a:lnTo>
                  <a:lnTo>
                    <a:pt x="4036" y="751"/>
                  </a:lnTo>
                  <a:lnTo>
                    <a:pt x="4034" y="753"/>
                  </a:lnTo>
                  <a:lnTo>
                    <a:pt x="4034" y="755"/>
                  </a:lnTo>
                  <a:lnTo>
                    <a:pt x="4034" y="755"/>
                  </a:lnTo>
                  <a:lnTo>
                    <a:pt x="4033" y="756"/>
                  </a:lnTo>
                  <a:lnTo>
                    <a:pt x="4031" y="756"/>
                  </a:lnTo>
                  <a:lnTo>
                    <a:pt x="4026" y="756"/>
                  </a:lnTo>
                  <a:lnTo>
                    <a:pt x="4026" y="755"/>
                  </a:lnTo>
                  <a:lnTo>
                    <a:pt x="4026" y="753"/>
                  </a:lnTo>
                  <a:lnTo>
                    <a:pt x="4026" y="751"/>
                  </a:lnTo>
                  <a:lnTo>
                    <a:pt x="4025" y="750"/>
                  </a:lnTo>
                  <a:lnTo>
                    <a:pt x="4026" y="746"/>
                  </a:lnTo>
                  <a:lnTo>
                    <a:pt x="4026" y="745"/>
                  </a:lnTo>
                  <a:lnTo>
                    <a:pt x="4025" y="743"/>
                  </a:lnTo>
                  <a:lnTo>
                    <a:pt x="4025" y="742"/>
                  </a:lnTo>
                  <a:lnTo>
                    <a:pt x="4025" y="740"/>
                  </a:lnTo>
                  <a:lnTo>
                    <a:pt x="4026" y="738"/>
                  </a:lnTo>
                  <a:lnTo>
                    <a:pt x="4028" y="738"/>
                  </a:lnTo>
                  <a:lnTo>
                    <a:pt x="4028" y="737"/>
                  </a:lnTo>
                  <a:lnTo>
                    <a:pt x="4030" y="737"/>
                  </a:lnTo>
                  <a:lnTo>
                    <a:pt x="4031" y="737"/>
                  </a:lnTo>
                  <a:lnTo>
                    <a:pt x="4031" y="735"/>
                  </a:lnTo>
                  <a:lnTo>
                    <a:pt x="4033" y="732"/>
                  </a:lnTo>
                  <a:lnTo>
                    <a:pt x="4033" y="730"/>
                  </a:lnTo>
                  <a:lnTo>
                    <a:pt x="4031" y="727"/>
                  </a:lnTo>
                  <a:lnTo>
                    <a:pt x="4031" y="725"/>
                  </a:lnTo>
                  <a:lnTo>
                    <a:pt x="4030" y="722"/>
                  </a:lnTo>
                  <a:lnTo>
                    <a:pt x="4030" y="719"/>
                  </a:lnTo>
                  <a:lnTo>
                    <a:pt x="4028" y="715"/>
                  </a:lnTo>
                  <a:lnTo>
                    <a:pt x="4026" y="712"/>
                  </a:lnTo>
                  <a:lnTo>
                    <a:pt x="4026" y="710"/>
                  </a:lnTo>
                  <a:lnTo>
                    <a:pt x="4026" y="709"/>
                  </a:lnTo>
                  <a:lnTo>
                    <a:pt x="4026" y="706"/>
                  </a:lnTo>
                  <a:lnTo>
                    <a:pt x="4026" y="704"/>
                  </a:lnTo>
                  <a:lnTo>
                    <a:pt x="4028" y="702"/>
                  </a:lnTo>
                  <a:lnTo>
                    <a:pt x="4030" y="701"/>
                  </a:lnTo>
                  <a:lnTo>
                    <a:pt x="4031" y="699"/>
                  </a:lnTo>
                  <a:lnTo>
                    <a:pt x="4033" y="697"/>
                  </a:lnTo>
                  <a:lnTo>
                    <a:pt x="4033" y="696"/>
                  </a:lnTo>
                  <a:lnTo>
                    <a:pt x="4033" y="694"/>
                  </a:lnTo>
                  <a:lnTo>
                    <a:pt x="4033" y="691"/>
                  </a:lnTo>
                  <a:lnTo>
                    <a:pt x="4033" y="688"/>
                  </a:lnTo>
                  <a:lnTo>
                    <a:pt x="4033" y="684"/>
                  </a:lnTo>
                  <a:lnTo>
                    <a:pt x="4033" y="679"/>
                  </a:lnTo>
                  <a:lnTo>
                    <a:pt x="4033" y="674"/>
                  </a:lnTo>
                  <a:lnTo>
                    <a:pt x="4033" y="670"/>
                  </a:lnTo>
                  <a:lnTo>
                    <a:pt x="4031" y="668"/>
                  </a:lnTo>
                  <a:lnTo>
                    <a:pt x="4031" y="665"/>
                  </a:lnTo>
                  <a:lnTo>
                    <a:pt x="4030" y="663"/>
                  </a:lnTo>
                  <a:lnTo>
                    <a:pt x="4030" y="660"/>
                  </a:lnTo>
                  <a:lnTo>
                    <a:pt x="4031" y="658"/>
                  </a:lnTo>
                  <a:lnTo>
                    <a:pt x="4031" y="656"/>
                  </a:lnTo>
                  <a:lnTo>
                    <a:pt x="4033" y="655"/>
                  </a:lnTo>
                  <a:lnTo>
                    <a:pt x="4033" y="653"/>
                  </a:lnTo>
                  <a:lnTo>
                    <a:pt x="4033" y="652"/>
                  </a:lnTo>
                  <a:lnTo>
                    <a:pt x="4033" y="650"/>
                  </a:lnTo>
                  <a:lnTo>
                    <a:pt x="4031" y="650"/>
                  </a:lnTo>
                  <a:lnTo>
                    <a:pt x="4031" y="648"/>
                  </a:lnTo>
                  <a:lnTo>
                    <a:pt x="4030" y="647"/>
                  </a:lnTo>
                  <a:lnTo>
                    <a:pt x="4028" y="647"/>
                  </a:lnTo>
                  <a:lnTo>
                    <a:pt x="4026" y="645"/>
                  </a:lnTo>
                  <a:lnTo>
                    <a:pt x="4025" y="645"/>
                  </a:lnTo>
                  <a:lnTo>
                    <a:pt x="4025" y="645"/>
                  </a:lnTo>
                  <a:lnTo>
                    <a:pt x="4023" y="643"/>
                  </a:lnTo>
                  <a:lnTo>
                    <a:pt x="4023" y="642"/>
                  </a:lnTo>
                  <a:lnTo>
                    <a:pt x="4021" y="642"/>
                  </a:lnTo>
                  <a:lnTo>
                    <a:pt x="4020" y="642"/>
                  </a:lnTo>
                  <a:lnTo>
                    <a:pt x="4018" y="643"/>
                  </a:lnTo>
                  <a:lnTo>
                    <a:pt x="4018" y="645"/>
                  </a:lnTo>
                  <a:lnTo>
                    <a:pt x="4016" y="648"/>
                  </a:lnTo>
                  <a:lnTo>
                    <a:pt x="4015" y="648"/>
                  </a:lnTo>
                  <a:lnTo>
                    <a:pt x="4013" y="650"/>
                  </a:lnTo>
                  <a:lnTo>
                    <a:pt x="4013" y="650"/>
                  </a:lnTo>
                  <a:lnTo>
                    <a:pt x="4011" y="656"/>
                  </a:lnTo>
                  <a:lnTo>
                    <a:pt x="4011" y="658"/>
                  </a:lnTo>
                  <a:lnTo>
                    <a:pt x="4011" y="660"/>
                  </a:lnTo>
                  <a:lnTo>
                    <a:pt x="4010" y="661"/>
                  </a:lnTo>
                  <a:lnTo>
                    <a:pt x="4010" y="661"/>
                  </a:lnTo>
                  <a:lnTo>
                    <a:pt x="4008" y="663"/>
                  </a:lnTo>
                  <a:lnTo>
                    <a:pt x="4008" y="670"/>
                  </a:lnTo>
                  <a:lnTo>
                    <a:pt x="4010" y="671"/>
                  </a:lnTo>
                  <a:lnTo>
                    <a:pt x="4010" y="673"/>
                  </a:lnTo>
                  <a:lnTo>
                    <a:pt x="4010" y="678"/>
                  </a:lnTo>
                  <a:lnTo>
                    <a:pt x="4010" y="681"/>
                  </a:lnTo>
                  <a:lnTo>
                    <a:pt x="4010" y="684"/>
                  </a:lnTo>
                  <a:lnTo>
                    <a:pt x="4008" y="688"/>
                  </a:lnTo>
                  <a:lnTo>
                    <a:pt x="4008" y="689"/>
                  </a:lnTo>
                  <a:lnTo>
                    <a:pt x="4007" y="689"/>
                  </a:lnTo>
                  <a:lnTo>
                    <a:pt x="4005" y="691"/>
                  </a:lnTo>
                  <a:lnTo>
                    <a:pt x="4005" y="692"/>
                  </a:lnTo>
                  <a:lnTo>
                    <a:pt x="4003" y="692"/>
                  </a:lnTo>
                  <a:lnTo>
                    <a:pt x="4003" y="696"/>
                  </a:lnTo>
                  <a:lnTo>
                    <a:pt x="4003" y="699"/>
                  </a:lnTo>
                  <a:lnTo>
                    <a:pt x="4003" y="702"/>
                  </a:lnTo>
                  <a:lnTo>
                    <a:pt x="4003" y="704"/>
                  </a:lnTo>
                  <a:lnTo>
                    <a:pt x="4003" y="706"/>
                  </a:lnTo>
                  <a:lnTo>
                    <a:pt x="4003" y="709"/>
                  </a:lnTo>
                  <a:lnTo>
                    <a:pt x="4003" y="712"/>
                  </a:lnTo>
                  <a:lnTo>
                    <a:pt x="4003" y="714"/>
                  </a:lnTo>
                  <a:lnTo>
                    <a:pt x="4002" y="714"/>
                  </a:lnTo>
                  <a:lnTo>
                    <a:pt x="4000" y="714"/>
                  </a:lnTo>
                  <a:lnTo>
                    <a:pt x="3998" y="715"/>
                  </a:lnTo>
                  <a:lnTo>
                    <a:pt x="3997" y="717"/>
                  </a:lnTo>
                  <a:lnTo>
                    <a:pt x="3995" y="719"/>
                  </a:lnTo>
                  <a:lnTo>
                    <a:pt x="3993" y="720"/>
                  </a:lnTo>
                  <a:lnTo>
                    <a:pt x="3993" y="722"/>
                  </a:lnTo>
                  <a:lnTo>
                    <a:pt x="3992" y="724"/>
                  </a:lnTo>
                  <a:lnTo>
                    <a:pt x="3990" y="725"/>
                  </a:lnTo>
                  <a:lnTo>
                    <a:pt x="3989" y="727"/>
                  </a:lnTo>
                  <a:lnTo>
                    <a:pt x="3987" y="728"/>
                  </a:lnTo>
                  <a:lnTo>
                    <a:pt x="3985" y="730"/>
                  </a:lnTo>
                  <a:lnTo>
                    <a:pt x="3984" y="732"/>
                  </a:lnTo>
                  <a:lnTo>
                    <a:pt x="3982" y="732"/>
                  </a:lnTo>
                  <a:lnTo>
                    <a:pt x="3980" y="732"/>
                  </a:lnTo>
                  <a:lnTo>
                    <a:pt x="3980" y="733"/>
                  </a:lnTo>
                  <a:lnTo>
                    <a:pt x="3979" y="735"/>
                  </a:lnTo>
                  <a:lnTo>
                    <a:pt x="3979" y="735"/>
                  </a:lnTo>
                  <a:lnTo>
                    <a:pt x="3975" y="737"/>
                  </a:lnTo>
                  <a:lnTo>
                    <a:pt x="3972" y="740"/>
                  </a:lnTo>
                  <a:lnTo>
                    <a:pt x="3969" y="743"/>
                  </a:lnTo>
                  <a:lnTo>
                    <a:pt x="3969" y="745"/>
                  </a:lnTo>
                  <a:lnTo>
                    <a:pt x="3967" y="746"/>
                  </a:lnTo>
                  <a:lnTo>
                    <a:pt x="3966" y="750"/>
                  </a:lnTo>
                  <a:lnTo>
                    <a:pt x="3964" y="753"/>
                  </a:lnTo>
                  <a:lnTo>
                    <a:pt x="3964" y="755"/>
                  </a:lnTo>
                  <a:lnTo>
                    <a:pt x="3964" y="756"/>
                  </a:lnTo>
                  <a:lnTo>
                    <a:pt x="3962" y="758"/>
                  </a:lnTo>
                  <a:lnTo>
                    <a:pt x="3961" y="760"/>
                  </a:lnTo>
                  <a:lnTo>
                    <a:pt x="3961" y="761"/>
                  </a:lnTo>
                  <a:lnTo>
                    <a:pt x="3961" y="763"/>
                  </a:lnTo>
                  <a:lnTo>
                    <a:pt x="3959" y="766"/>
                  </a:lnTo>
                  <a:lnTo>
                    <a:pt x="3956" y="769"/>
                  </a:lnTo>
                  <a:lnTo>
                    <a:pt x="3954" y="769"/>
                  </a:lnTo>
                  <a:lnTo>
                    <a:pt x="3953" y="771"/>
                  </a:lnTo>
                  <a:lnTo>
                    <a:pt x="3949" y="774"/>
                  </a:lnTo>
                  <a:lnTo>
                    <a:pt x="3948" y="778"/>
                  </a:lnTo>
                  <a:lnTo>
                    <a:pt x="3944" y="781"/>
                  </a:lnTo>
                  <a:lnTo>
                    <a:pt x="3943" y="782"/>
                  </a:lnTo>
                  <a:lnTo>
                    <a:pt x="3941" y="784"/>
                  </a:lnTo>
                  <a:lnTo>
                    <a:pt x="3939" y="786"/>
                  </a:lnTo>
                  <a:lnTo>
                    <a:pt x="3939" y="787"/>
                  </a:lnTo>
                  <a:lnTo>
                    <a:pt x="3938" y="787"/>
                  </a:lnTo>
                  <a:lnTo>
                    <a:pt x="3936" y="789"/>
                  </a:lnTo>
                  <a:lnTo>
                    <a:pt x="3933" y="791"/>
                  </a:lnTo>
                  <a:lnTo>
                    <a:pt x="3931" y="792"/>
                  </a:lnTo>
                  <a:lnTo>
                    <a:pt x="3928" y="794"/>
                  </a:lnTo>
                  <a:lnTo>
                    <a:pt x="3928" y="796"/>
                  </a:lnTo>
                  <a:lnTo>
                    <a:pt x="3928" y="797"/>
                  </a:lnTo>
                  <a:lnTo>
                    <a:pt x="3928" y="797"/>
                  </a:lnTo>
                  <a:lnTo>
                    <a:pt x="3925" y="800"/>
                  </a:lnTo>
                  <a:lnTo>
                    <a:pt x="3923" y="800"/>
                  </a:lnTo>
                  <a:lnTo>
                    <a:pt x="3921" y="800"/>
                  </a:lnTo>
                  <a:lnTo>
                    <a:pt x="3920" y="802"/>
                  </a:lnTo>
                  <a:lnTo>
                    <a:pt x="3920" y="802"/>
                  </a:lnTo>
                  <a:lnTo>
                    <a:pt x="3917" y="802"/>
                  </a:lnTo>
                  <a:lnTo>
                    <a:pt x="3913" y="802"/>
                  </a:lnTo>
                  <a:lnTo>
                    <a:pt x="3912" y="804"/>
                  </a:lnTo>
                  <a:lnTo>
                    <a:pt x="3912" y="805"/>
                  </a:lnTo>
                  <a:lnTo>
                    <a:pt x="3910" y="805"/>
                  </a:lnTo>
                  <a:lnTo>
                    <a:pt x="3908" y="805"/>
                  </a:lnTo>
                  <a:lnTo>
                    <a:pt x="3907" y="805"/>
                  </a:lnTo>
                  <a:lnTo>
                    <a:pt x="3905" y="807"/>
                  </a:lnTo>
                  <a:lnTo>
                    <a:pt x="3903" y="809"/>
                  </a:lnTo>
                  <a:lnTo>
                    <a:pt x="3903" y="810"/>
                  </a:lnTo>
                  <a:lnTo>
                    <a:pt x="3902" y="812"/>
                  </a:lnTo>
                  <a:lnTo>
                    <a:pt x="3899" y="812"/>
                  </a:lnTo>
                  <a:lnTo>
                    <a:pt x="3897" y="814"/>
                  </a:lnTo>
                  <a:lnTo>
                    <a:pt x="3895" y="815"/>
                  </a:lnTo>
                  <a:lnTo>
                    <a:pt x="3892" y="815"/>
                  </a:lnTo>
                  <a:lnTo>
                    <a:pt x="3890" y="815"/>
                  </a:lnTo>
                  <a:lnTo>
                    <a:pt x="3889" y="814"/>
                  </a:lnTo>
                  <a:lnTo>
                    <a:pt x="3885" y="812"/>
                  </a:lnTo>
                  <a:lnTo>
                    <a:pt x="3882" y="810"/>
                  </a:lnTo>
                  <a:lnTo>
                    <a:pt x="3881" y="809"/>
                  </a:lnTo>
                  <a:lnTo>
                    <a:pt x="3877" y="807"/>
                  </a:lnTo>
                  <a:lnTo>
                    <a:pt x="3874" y="807"/>
                  </a:lnTo>
                  <a:lnTo>
                    <a:pt x="3872" y="807"/>
                  </a:lnTo>
                  <a:lnTo>
                    <a:pt x="3871" y="807"/>
                  </a:lnTo>
                  <a:lnTo>
                    <a:pt x="3867" y="807"/>
                  </a:lnTo>
                  <a:lnTo>
                    <a:pt x="3866" y="810"/>
                  </a:lnTo>
                  <a:lnTo>
                    <a:pt x="3864" y="812"/>
                  </a:lnTo>
                  <a:lnTo>
                    <a:pt x="3864" y="814"/>
                  </a:lnTo>
                  <a:lnTo>
                    <a:pt x="3863" y="815"/>
                  </a:lnTo>
                  <a:lnTo>
                    <a:pt x="3861" y="818"/>
                  </a:lnTo>
                  <a:lnTo>
                    <a:pt x="3859" y="820"/>
                  </a:lnTo>
                  <a:lnTo>
                    <a:pt x="3856" y="822"/>
                  </a:lnTo>
                  <a:lnTo>
                    <a:pt x="3854" y="823"/>
                  </a:lnTo>
                  <a:lnTo>
                    <a:pt x="3853" y="823"/>
                  </a:lnTo>
                  <a:lnTo>
                    <a:pt x="3851" y="823"/>
                  </a:lnTo>
                  <a:lnTo>
                    <a:pt x="3849" y="823"/>
                  </a:lnTo>
                  <a:lnTo>
                    <a:pt x="3848" y="825"/>
                  </a:lnTo>
                  <a:lnTo>
                    <a:pt x="3848" y="827"/>
                  </a:lnTo>
                  <a:lnTo>
                    <a:pt x="3846" y="828"/>
                  </a:lnTo>
                  <a:lnTo>
                    <a:pt x="3846" y="830"/>
                  </a:lnTo>
                  <a:lnTo>
                    <a:pt x="3846" y="832"/>
                  </a:lnTo>
                  <a:lnTo>
                    <a:pt x="3846" y="833"/>
                  </a:lnTo>
                  <a:lnTo>
                    <a:pt x="3846" y="861"/>
                  </a:lnTo>
                  <a:lnTo>
                    <a:pt x="3843" y="861"/>
                  </a:lnTo>
                  <a:lnTo>
                    <a:pt x="3840" y="861"/>
                  </a:lnTo>
                  <a:lnTo>
                    <a:pt x="3836" y="861"/>
                  </a:lnTo>
                  <a:lnTo>
                    <a:pt x="3833" y="863"/>
                  </a:lnTo>
                  <a:lnTo>
                    <a:pt x="3830" y="863"/>
                  </a:lnTo>
                  <a:lnTo>
                    <a:pt x="3828" y="863"/>
                  </a:lnTo>
                  <a:lnTo>
                    <a:pt x="3827" y="863"/>
                  </a:lnTo>
                  <a:lnTo>
                    <a:pt x="3827" y="864"/>
                  </a:lnTo>
                  <a:lnTo>
                    <a:pt x="3825" y="864"/>
                  </a:lnTo>
                  <a:lnTo>
                    <a:pt x="3825" y="866"/>
                  </a:lnTo>
                  <a:lnTo>
                    <a:pt x="3823" y="869"/>
                  </a:lnTo>
                  <a:lnTo>
                    <a:pt x="3823" y="871"/>
                  </a:lnTo>
                  <a:lnTo>
                    <a:pt x="3822" y="872"/>
                  </a:lnTo>
                  <a:lnTo>
                    <a:pt x="3820" y="877"/>
                  </a:lnTo>
                  <a:lnTo>
                    <a:pt x="3820" y="881"/>
                  </a:lnTo>
                  <a:lnTo>
                    <a:pt x="3820" y="884"/>
                  </a:lnTo>
                  <a:lnTo>
                    <a:pt x="3820" y="886"/>
                  </a:lnTo>
                  <a:lnTo>
                    <a:pt x="3822" y="887"/>
                  </a:lnTo>
                  <a:lnTo>
                    <a:pt x="3823" y="889"/>
                  </a:lnTo>
                  <a:lnTo>
                    <a:pt x="3823" y="891"/>
                  </a:lnTo>
                  <a:lnTo>
                    <a:pt x="3823" y="892"/>
                  </a:lnTo>
                  <a:lnTo>
                    <a:pt x="3825" y="894"/>
                  </a:lnTo>
                  <a:lnTo>
                    <a:pt x="3827" y="894"/>
                  </a:lnTo>
                  <a:lnTo>
                    <a:pt x="3828" y="895"/>
                  </a:lnTo>
                  <a:lnTo>
                    <a:pt x="3830" y="895"/>
                  </a:lnTo>
                  <a:lnTo>
                    <a:pt x="3831" y="897"/>
                  </a:lnTo>
                  <a:lnTo>
                    <a:pt x="3833" y="899"/>
                  </a:lnTo>
                  <a:lnTo>
                    <a:pt x="3836" y="902"/>
                  </a:lnTo>
                  <a:lnTo>
                    <a:pt x="3838" y="902"/>
                  </a:lnTo>
                  <a:lnTo>
                    <a:pt x="3838" y="904"/>
                  </a:lnTo>
                  <a:lnTo>
                    <a:pt x="3840" y="905"/>
                  </a:lnTo>
                  <a:lnTo>
                    <a:pt x="3838" y="907"/>
                  </a:lnTo>
                  <a:lnTo>
                    <a:pt x="3840" y="909"/>
                  </a:lnTo>
                  <a:lnTo>
                    <a:pt x="3838" y="910"/>
                  </a:lnTo>
                  <a:lnTo>
                    <a:pt x="3838" y="913"/>
                  </a:lnTo>
                  <a:lnTo>
                    <a:pt x="3840" y="915"/>
                  </a:lnTo>
                  <a:lnTo>
                    <a:pt x="3841" y="917"/>
                  </a:lnTo>
                  <a:lnTo>
                    <a:pt x="3845" y="918"/>
                  </a:lnTo>
                  <a:lnTo>
                    <a:pt x="3849" y="918"/>
                  </a:lnTo>
                  <a:lnTo>
                    <a:pt x="3849" y="928"/>
                  </a:lnTo>
                  <a:lnTo>
                    <a:pt x="3849" y="930"/>
                  </a:lnTo>
                  <a:lnTo>
                    <a:pt x="3848" y="931"/>
                  </a:lnTo>
                  <a:lnTo>
                    <a:pt x="3848" y="933"/>
                  </a:lnTo>
                  <a:lnTo>
                    <a:pt x="3848" y="935"/>
                  </a:lnTo>
                  <a:lnTo>
                    <a:pt x="3848" y="938"/>
                  </a:lnTo>
                  <a:lnTo>
                    <a:pt x="3848" y="941"/>
                  </a:lnTo>
                  <a:lnTo>
                    <a:pt x="3848" y="943"/>
                  </a:lnTo>
                  <a:lnTo>
                    <a:pt x="3848" y="945"/>
                  </a:lnTo>
                  <a:lnTo>
                    <a:pt x="3846" y="946"/>
                  </a:lnTo>
                  <a:lnTo>
                    <a:pt x="3845" y="948"/>
                  </a:lnTo>
                  <a:lnTo>
                    <a:pt x="3843" y="948"/>
                  </a:lnTo>
                  <a:lnTo>
                    <a:pt x="3840" y="948"/>
                  </a:lnTo>
                  <a:lnTo>
                    <a:pt x="3838" y="948"/>
                  </a:lnTo>
                  <a:lnTo>
                    <a:pt x="3838" y="949"/>
                  </a:lnTo>
                  <a:lnTo>
                    <a:pt x="3836" y="951"/>
                  </a:lnTo>
                  <a:lnTo>
                    <a:pt x="3835" y="951"/>
                  </a:lnTo>
                  <a:lnTo>
                    <a:pt x="3833" y="951"/>
                  </a:lnTo>
                  <a:lnTo>
                    <a:pt x="3831" y="953"/>
                  </a:lnTo>
                  <a:lnTo>
                    <a:pt x="3828" y="953"/>
                  </a:lnTo>
                  <a:lnTo>
                    <a:pt x="3827" y="954"/>
                  </a:lnTo>
                  <a:lnTo>
                    <a:pt x="3823" y="958"/>
                  </a:lnTo>
                  <a:lnTo>
                    <a:pt x="3820" y="959"/>
                  </a:lnTo>
                  <a:lnTo>
                    <a:pt x="3817" y="961"/>
                  </a:lnTo>
                  <a:lnTo>
                    <a:pt x="3815" y="963"/>
                  </a:lnTo>
                  <a:lnTo>
                    <a:pt x="3813" y="964"/>
                  </a:lnTo>
                  <a:lnTo>
                    <a:pt x="3810" y="964"/>
                  </a:lnTo>
                  <a:lnTo>
                    <a:pt x="3794" y="964"/>
                  </a:lnTo>
                  <a:lnTo>
                    <a:pt x="3794" y="956"/>
                  </a:lnTo>
                  <a:lnTo>
                    <a:pt x="3794" y="954"/>
                  </a:lnTo>
                  <a:lnTo>
                    <a:pt x="3794" y="953"/>
                  </a:lnTo>
                  <a:lnTo>
                    <a:pt x="3794" y="951"/>
                  </a:lnTo>
                  <a:lnTo>
                    <a:pt x="3795" y="949"/>
                  </a:lnTo>
                  <a:lnTo>
                    <a:pt x="3795" y="948"/>
                  </a:lnTo>
                  <a:lnTo>
                    <a:pt x="3797" y="948"/>
                  </a:lnTo>
                  <a:lnTo>
                    <a:pt x="3797" y="946"/>
                  </a:lnTo>
                  <a:lnTo>
                    <a:pt x="3799" y="945"/>
                  </a:lnTo>
                  <a:lnTo>
                    <a:pt x="3800" y="945"/>
                  </a:lnTo>
                  <a:lnTo>
                    <a:pt x="3800" y="943"/>
                  </a:lnTo>
                  <a:lnTo>
                    <a:pt x="3800" y="925"/>
                  </a:lnTo>
                  <a:lnTo>
                    <a:pt x="3800" y="923"/>
                  </a:lnTo>
                  <a:lnTo>
                    <a:pt x="3799" y="923"/>
                  </a:lnTo>
                  <a:lnTo>
                    <a:pt x="3797" y="922"/>
                  </a:lnTo>
                  <a:lnTo>
                    <a:pt x="3797" y="920"/>
                  </a:lnTo>
                  <a:lnTo>
                    <a:pt x="3797" y="918"/>
                  </a:lnTo>
                  <a:lnTo>
                    <a:pt x="3795" y="915"/>
                  </a:lnTo>
                  <a:lnTo>
                    <a:pt x="3794" y="909"/>
                  </a:lnTo>
                  <a:lnTo>
                    <a:pt x="3794" y="905"/>
                  </a:lnTo>
                  <a:lnTo>
                    <a:pt x="3792" y="904"/>
                  </a:lnTo>
                  <a:lnTo>
                    <a:pt x="3791" y="902"/>
                  </a:lnTo>
                  <a:lnTo>
                    <a:pt x="3787" y="900"/>
                  </a:lnTo>
                  <a:lnTo>
                    <a:pt x="3786" y="900"/>
                  </a:lnTo>
                  <a:lnTo>
                    <a:pt x="3784" y="899"/>
                  </a:lnTo>
                  <a:lnTo>
                    <a:pt x="3782" y="900"/>
                  </a:lnTo>
                  <a:lnTo>
                    <a:pt x="3782" y="900"/>
                  </a:lnTo>
                  <a:lnTo>
                    <a:pt x="3781" y="902"/>
                  </a:lnTo>
                  <a:lnTo>
                    <a:pt x="3777" y="904"/>
                  </a:lnTo>
                  <a:lnTo>
                    <a:pt x="3771" y="904"/>
                  </a:lnTo>
                  <a:lnTo>
                    <a:pt x="3771" y="900"/>
                  </a:lnTo>
                  <a:lnTo>
                    <a:pt x="3771" y="895"/>
                  </a:lnTo>
                  <a:lnTo>
                    <a:pt x="3771" y="894"/>
                  </a:lnTo>
                  <a:lnTo>
                    <a:pt x="3773" y="894"/>
                  </a:lnTo>
                  <a:lnTo>
                    <a:pt x="3774" y="892"/>
                  </a:lnTo>
                  <a:lnTo>
                    <a:pt x="3774" y="891"/>
                  </a:lnTo>
                  <a:lnTo>
                    <a:pt x="3774" y="889"/>
                  </a:lnTo>
                  <a:lnTo>
                    <a:pt x="3774" y="887"/>
                  </a:lnTo>
                  <a:lnTo>
                    <a:pt x="3776" y="886"/>
                  </a:lnTo>
                  <a:lnTo>
                    <a:pt x="3777" y="886"/>
                  </a:lnTo>
                  <a:lnTo>
                    <a:pt x="3777" y="884"/>
                  </a:lnTo>
                  <a:lnTo>
                    <a:pt x="3777" y="882"/>
                  </a:lnTo>
                  <a:lnTo>
                    <a:pt x="3777" y="879"/>
                  </a:lnTo>
                  <a:lnTo>
                    <a:pt x="3777" y="876"/>
                  </a:lnTo>
                  <a:lnTo>
                    <a:pt x="3777" y="872"/>
                  </a:lnTo>
                  <a:lnTo>
                    <a:pt x="3776" y="871"/>
                  </a:lnTo>
                  <a:lnTo>
                    <a:pt x="3774" y="871"/>
                  </a:lnTo>
                  <a:lnTo>
                    <a:pt x="3771" y="869"/>
                  </a:lnTo>
                  <a:lnTo>
                    <a:pt x="3768" y="869"/>
                  </a:lnTo>
                  <a:lnTo>
                    <a:pt x="3766" y="869"/>
                  </a:lnTo>
                  <a:lnTo>
                    <a:pt x="3764" y="869"/>
                  </a:lnTo>
                  <a:lnTo>
                    <a:pt x="3761" y="868"/>
                  </a:lnTo>
                  <a:lnTo>
                    <a:pt x="3758" y="866"/>
                  </a:lnTo>
                  <a:lnTo>
                    <a:pt x="3755" y="866"/>
                  </a:lnTo>
                  <a:lnTo>
                    <a:pt x="3753" y="866"/>
                  </a:lnTo>
                  <a:lnTo>
                    <a:pt x="3751" y="868"/>
                  </a:lnTo>
                  <a:lnTo>
                    <a:pt x="3748" y="868"/>
                  </a:lnTo>
                  <a:lnTo>
                    <a:pt x="3748" y="869"/>
                  </a:lnTo>
                  <a:lnTo>
                    <a:pt x="3746" y="869"/>
                  </a:lnTo>
                  <a:lnTo>
                    <a:pt x="3746" y="871"/>
                  </a:lnTo>
                  <a:lnTo>
                    <a:pt x="3743" y="874"/>
                  </a:lnTo>
                  <a:lnTo>
                    <a:pt x="3740" y="876"/>
                  </a:lnTo>
                  <a:lnTo>
                    <a:pt x="3740" y="877"/>
                  </a:lnTo>
                  <a:lnTo>
                    <a:pt x="3738" y="879"/>
                  </a:lnTo>
                  <a:lnTo>
                    <a:pt x="3737" y="879"/>
                  </a:lnTo>
                  <a:lnTo>
                    <a:pt x="3720" y="879"/>
                  </a:lnTo>
                  <a:lnTo>
                    <a:pt x="3720" y="881"/>
                  </a:lnTo>
                  <a:lnTo>
                    <a:pt x="3718" y="882"/>
                  </a:lnTo>
                  <a:lnTo>
                    <a:pt x="3717" y="882"/>
                  </a:lnTo>
                  <a:lnTo>
                    <a:pt x="3715" y="884"/>
                  </a:lnTo>
                  <a:lnTo>
                    <a:pt x="3715" y="881"/>
                  </a:lnTo>
                  <a:lnTo>
                    <a:pt x="3715" y="879"/>
                  </a:lnTo>
                  <a:lnTo>
                    <a:pt x="3715" y="877"/>
                  </a:lnTo>
                  <a:lnTo>
                    <a:pt x="3717" y="876"/>
                  </a:lnTo>
                  <a:lnTo>
                    <a:pt x="3718" y="874"/>
                  </a:lnTo>
                  <a:lnTo>
                    <a:pt x="3720" y="872"/>
                  </a:lnTo>
                  <a:lnTo>
                    <a:pt x="3720" y="872"/>
                  </a:lnTo>
                  <a:lnTo>
                    <a:pt x="3723" y="869"/>
                  </a:lnTo>
                  <a:lnTo>
                    <a:pt x="3725" y="868"/>
                  </a:lnTo>
                  <a:lnTo>
                    <a:pt x="3727" y="866"/>
                  </a:lnTo>
                  <a:lnTo>
                    <a:pt x="3727" y="863"/>
                  </a:lnTo>
                  <a:lnTo>
                    <a:pt x="3727" y="859"/>
                  </a:lnTo>
                  <a:lnTo>
                    <a:pt x="3728" y="858"/>
                  </a:lnTo>
                  <a:lnTo>
                    <a:pt x="3730" y="856"/>
                  </a:lnTo>
                  <a:lnTo>
                    <a:pt x="3733" y="853"/>
                  </a:lnTo>
                  <a:lnTo>
                    <a:pt x="3732" y="851"/>
                  </a:lnTo>
                  <a:lnTo>
                    <a:pt x="3730" y="850"/>
                  </a:lnTo>
                  <a:lnTo>
                    <a:pt x="3730" y="850"/>
                  </a:lnTo>
                  <a:lnTo>
                    <a:pt x="3728" y="850"/>
                  </a:lnTo>
                  <a:lnTo>
                    <a:pt x="3727" y="850"/>
                  </a:lnTo>
                  <a:lnTo>
                    <a:pt x="3725" y="850"/>
                  </a:lnTo>
                  <a:lnTo>
                    <a:pt x="3725" y="851"/>
                  </a:lnTo>
                  <a:lnTo>
                    <a:pt x="3723" y="853"/>
                  </a:lnTo>
                  <a:lnTo>
                    <a:pt x="3722" y="853"/>
                  </a:lnTo>
                  <a:lnTo>
                    <a:pt x="3718" y="854"/>
                  </a:lnTo>
                  <a:lnTo>
                    <a:pt x="3718" y="856"/>
                  </a:lnTo>
                  <a:lnTo>
                    <a:pt x="3717" y="858"/>
                  </a:lnTo>
                  <a:lnTo>
                    <a:pt x="3714" y="861"/>
                  </a:lnTo>
                  <a:lnTo>
                    <a:pt x="3714" y="863"/>
                  </a:lnTo>
                  <a:lnTo>
                    <a:pt x="3712" y="864"/>
                  </a:lnTo>
                  <a:lnTo>
                    <a:pt x="3712" y="864"/>
                  </a:lnTo>
                  <a:lnTo>
                    <a:pt x="3709" y="864"/>
                  </a:lnTo>
                  <a:lnTo>
                    <a:pt x="3705" y="864"/>
                  </a:lnTo>
                  <a:lnTo>
                    <a:pt x="3702" y="864"/>
                  </a:lnTo>
                  <a:lnTo>
                    <a:pt x="3700" y="866"/>
                  </a:lnTo>
                  <a:lnTo>
                    <a:pt x="3699" y="866"/>
                  </a:lnTo>
                  <a:lnTo>
                    <a:pt x="3697" y="866"/>
                  </a:lnTo>
                  <a:lnTo>
                    <a:pt x="3696" y="868"/>
                  </a:lnTo>
                  <a:lnTo>
                    <a:pt x="3694" y="868"/>
                  </a:lnTo>
                  <a:lnTo>
                    <a:pt x="3692" y="871"/>
                  </a:lnTo>
                  <a:lnTo>
                    <a:pt x="3691" y="871"/>
                  </a:lnTo>
                  <a:lnTo>
                    <a:pt x="3691" y="872"/>
                  </a:lnTo>
                  <a:lnTo>
                    <a:pt x="3691" y="874"/>
                  </a:lnTo>
                  <a:lnTo>
                    <a:pt x="3691" y="876"/>
                  </a:lnTo>
                  <a:lnTo>
                    <a:pt x="3691" y="876"/>
                  </a:lnTo>
                  <a:lnTo>
                    <a:pt x="3689" y="877"/>
                  </a:lnTo>
                  <a:lnTo>
                    <a:pt x="3687" y="877"/>
                  </a:lnTo>
                  <a:lnTo>
                    <a:pt x="3684" y="877"/>
                  </a:lnTo>
                  <a:lnTo>
                    <a:pt x="3681" y="877"/>
                  </a:lnTo>
                  <a:lnTo>
                    <a:pt x="3678" y="877"/>
                  </a:lnTo>
                  <a:lnTo>
                    <a:pt x="3674" y="877"/>
                  </a:lnTo>
                  <a:lnTo>
                    <a:pt x="3671" y="877"/>
                  </a:lnTo>
                  <a:lnTo>
                    <a:pt x="3669" y="879"/>
                  </a:lnTo>
                  <a:lnTo>
                    <a:pt x="3668" y="881"/>
                  </a:lnTo>
                  <a:lnTo>
                    <a:pt x="3666" y="882"/>
                  </a:lnTo>
                  <a:lnTo>
                    <a:pt x="3666" y="884"/>
                  </a:lnTo>
                  <a:lnTo>
                    <a:pt x="3664" y="887"/>
                  </a:lnTo>
                  <a:lnTo>
                    <a:pt x="3664" y="889"/>
                  </a:lnTo>
                  <a:lnTo>
                    <a:pt x="3666" y="892"/>
                  </a:lnTo>
                  <a:lnTo>
                    <a:pt x="3668" y="895"/>
                  </a:lnTo>
                  <a:lnTo>
                    <a:pt x="3671" y="895"/>
                  </a:lnTo>
                  <a:lnTo>
                    <a:pt x="3691" y="895"/>
                  </a:lnTo>
                  <a:lnTo>
                    <a:pt x="3691" y="913"/>
                  </a:lnTo>
                  <a:lnTo>
                    <a:pt x="3692" y="913"/>
                  </a:lnTo>
                  <a:lnTo>
                    <a:pt x="3694" y="913"/>
                  </a:lnTo>
                  <a:lnTo>
                    <a:pt x="3696" y="913"/>
                  </a:lnTo>
                  <a:lnTo>
                    <a:pt x="3697" y="913"/>
                  </a:lnTo>
                  <a:lnTo>
                    <a:pt x="3699" y="913"/>
                  </a:lnTo>
                  <a:lnTo>
                    <a:pt x="3700" y="913"/>
                  </a:lnTo>
                  <a:lnTo>
                    <a:pt x="3700" y="912"/>
                  </a:lnTo>
                  <a:lnTo>
                    <a:pt x="3702" y="912"/>
                  </a:lnTo>
                  <a:lnTo>
                    <a:pt x="3702" y="909"/>
                  </a:lnTo>
                  <a:lnTo>
                    <a:pt x="3702" y="905"/>
                  </a:lnTo>
                  <a:lnTo>
                    <a:pt x="3702" y="902"/>
                  </a:lnTo>
                  <a:lnTo>
                    <a:pt x="3715" y="902"/>
                  </a:lnTo>
                  <a:lnTo>
                    <a:pt x="3717" y="905"/>
                  </a:lnTo>
                  <a:lnTo>
                    <a:pt x="3718" y="909"/>
                  </a:lnTo>
                  <a:lnTo>
                    <a:pt x="3720" y="910"/>
                  </a:lnTo>
                  <a:lnTo>
                    <a:pt x="3737" y="910"/>
                  </a:lnTo>
                  <a:lnTo>
                    <a:pt x="3737" y="912"/>
                  </a:lnTo>
                  <a:lnTo>
                    <a:pt x="3737" y="913"/>
                  </a:lnTo>
                  <a:lnTo>
                    <a:pt x="3737" y="917"/>
                  </a:lnTo>
                  <a:lnTo>
                    <a:pt x="3737" y="922"/>
                  </a:lnTo>
                  <a:lnTo>
                    <a:pt x="3732" y="922"/>
                  </a:lnTo>
                  <a:lnTo>
                    <a:pt x="3727" y="922"/>
                  </a:lnTo>
                  <a:lnTo>
                    <a:pt x="3723" y="922"/>
                  </a:lnTo>
                  <a:lnTo>
                    <a:pt x="3722" y="922"/>
                  </a:lnTo>
                  <a:lnTo>
                    <a:pt x="3720" y="923"/>
                  </a:lnTo>
                  <a:lnTo>
                    <a:pt x="3717" y="923"/>
                  </a:lnTo>
                  <a:lnTo>
                    <a:pt x="3717" y="923"/>
                  </a:lnTo>
                  <a:lnTo>
                    <a:pt x="3715" y="923"/>
                  </a:lnTo>
                  <a:lnTo>
                    <a:pt x="3714" y="925"/>
                  </a:lnTo>
                  <a:lnTo>
                    <a:pt x="3714" y="927"/>
                  </a:lnTo>
                  <a:lnTo>
                    <a:pt x="3710" y="930"/>
                  </a:lnTo>
                  <a:lnTo>
                    <a:pt x="3709" y="930"/>
                  </a:lnTo>
                  <a:lnTo>
                    <a:pt x="3707" y="931"/>
                  </a:lnTo>
                  <a:lnTo>
                    <a:pt x="3699" y="931"/>
                  </a:lnTo>
                  <a:lnTo>
                    <a:pt x="3699" y="938"/>
                  </a:lnTo>
                  <a:lnTo>
                    <a:pt x="3699" y="941"/>
                  </a:lnTo>
                  <a:lnTo>
                    <a:pt x="3699" y="945"/>
                  </a:lnTo>
                  <a:lnTo>
                    <a:pt x="3699" y="945"/>
                  </a:lnTo>
                  <a:lnTo>
                    <a:pt x="3697" y="946"/>
                  </a:lnTo>
                  <a:lnTo>
                    <a:pt x="3696" y="946"/>
                  </a:lnTo>
                  <a:lnTo>
                    <a:pt x="3694" y="948"/>
                  </a:lnTo>
                  <a:lnTo>
                    <a:pt x="3692" y="949"/>
                  </a:lnTo>
                  <a:lnTo>
                    <a:pt x="3691" y="951"/>
                  </a:lnTo>
                  <a:lnTo>
                    <a:pt x="3691" y="953"/>
                  </a:lnTo>
                  <a:lnTo>
                    <a:pt x="3691" y="956"/>
                  </a:lnTo>
                  <a:lnTo>
                    <a:pt x="3691" y="958"/>
                  </a:lnTo>
                  <a:lnTo>
                    <a:pt x="3691" y="959"/>
                  </a:lnTo>
                  <a:lnTo>
                    <a:pt x="3692" y="961"/>
                  </a:lnTo>
                  <a:lnTo>
                    <a:pt x="3694" y="961"/>
                  </a:lnTo>
                  <a:lnTo>
                    <a:pt x="3696" y="961"/>
                  </a:lnTo>
                  <a:lnTo>
                    <a:pt x="3697" y="961"/>
                  </a:lnTo>
                  <a:lnTo>
                    <a:pt x="3699" y="963"/>
                  </a:lnTo>
                  <a:lnTo>
                    <a:pt x="3700" y="964"/>
                  </a:lnTo>
                  <a:lnTo>
                    <a:pt x="3704" y="966"/>
                  </a:lnTo>
                  <a:lnTo>
                    <a:pt x="3705" y="967"/>
                  </a:lnTo>
                  <a:lnTo>
                    <a:pt x="3707" y="971"/>
                  </a:lnTo>
                  <a:lnTo>
                    <a:pt x="3710" y="974"/>
                  </a:lnTo>
                  <a:lnTo>
                    <a:pt x="3712" y="977"/>
                  </a:lnTo>
                  <a:lnTo>
                    <a:pt x="3714" y="981"/>
                  </a:lnTo>
                  <a:lnTo>
                    <a:pt x="3714" y="984"/>
                  </a:lnTo>
                  <a:lnTo>
                    <a:pt x="3715" y="987"/>
                  </a:lnTo>
                  <a:lnTo>
                    <a:pt x="3714" y="990"/>
                  </a:lnTo>
                  <a:lnTo>
                    <a:pt x="3714" y="994"/>
                  </a:lnTo>
                  <a:lnTo>
                    <a:pt x="3714" y="995"/>
                  </a:lnTo>
                  <a:lnTo>
                    <a:pt x="3714" y="997"/>
                  </a:lnTo>
                  <a:lnTo>
                    <a:pt x="3715" y="997"/>
                  </a:lnTo>
                  <a:lnTo>
                    <a:pt x="3717" y="999"/>
                  </a:lnTo>
                  <a:lnTo>
                    <a:pt x="3718" y="999"/>
                  </a:lnTo>
                  <a:lnTo>
                    <a:pt x="3718" y="1000"/>
                  </a:lnTo>
                  <a:lnTo>
                    <a:pt x="3720" y="1002"/>
                  </a:lnTo>
                  <a:lnTo>
                    <a:pt x="3720" y="1005"/>
                  </a:lnTo>
                  <a:lnTo>
                    <a:pt x="3720" y="1008"/>
                  </a:lnTo>
                  <a:lnTo>
                    <a:pt x="3720" y="1012"/>
                  </a:lnTo>
                  <a:lnTo>
                    <a:pt x="3720" y="1015"/>
                  </a:lnTo>
                  <a:lnTo>
                    <a:pt x="3720" y="1015"/>
                  </a:lnTo>
                  <a:lnTo>
                    <a:pt x="3722" y="1017"/>
                  </a:lnTo>
                  <a:lnTo>
                    <a:pt x="3722" y="1017"/>
                  </a:lnTo>
                  <a:lnTo>
                    <a:pt x="3722" y="1018"/>
                  </a:lnTo>
                  <a:lnTo>
                    <a:pt x="3722" y="1020"/>
                  </a:lnTo>
                  <a:lnTo>
                    <a:pt x="3717" y="1020"/>
                  </a:lnTo>
                  <a:lnTo>
                    <a:pt x="3717" y="1021"/>
                  </a:lnTo>
                  <a:lnTo>
                    <a:pt x="3717" y="1023"/>
                  </a:lnTo>
                  <a:lnTo>
                    <a:pt x="3717" y="1025"/>
                  </a:lnTo>
                  <a:lnTo>
                    <a:pt x="3717" y="1026"/>
                  </a:lnTo>
                  <a:lnTo>
                    <a:pt x="3717" y="1030"/>
                  </a:lnTo>
                  <a:lnTo>
                    <a:pt x="3717" y="1033"/>
                  </a:lnTo>
                  <a:lnTo>
                    <a:pt x="3720" y="1033"/>
                  </a:lnTo>
                  <a:lnTo>
                    <a:pt x="3723" y="1035"/>
                  </a:lnTo>
                  <a:lnTo>
                    <a:pt x="3725" y="1033"/>
                  </a:lnTo>
                  <a:lnTo>
                    <a:pt x="3727" y="1035"/>
                  </a:lnTo>
                  <a:lnTo>
                    <a:pt x="3728" y="1035"/>
                  </a:lnTo>
                  <a:lnTo>
                    <a:pt x="3728" y="1036"/>
                  </a:lnTo>
                  <a:lnTo>
                    <a:pt x="3730" y="1039"/>
                  </a:lnTo>
                  <a:lnTo>
                    <a:pt x="3730" y="1041"/>
                  </a:lnTo>
                  <a:lnTo>
                    <a:pt x="3730" y="1044"/>
                  </a:lnTo>
                  <a:lnTo>
                    <a:pt x="3728" y="1048"/>
                  </a:lnTo>
                  <a:lnTo>
                    <a:pt x="3727" y="1051"/>
                  </a:lnTo>
                  <a:lnTo>
                    <a:pt x="3723" y="1054"/>
                  </a:lnTo>
                  <a:lnTo>
                    <a:pt x="3720" y="1056"/>
                  </a:lnTo>
                  <a:lnTo>
                    <a:pt x="3718" y="1057"/>
                  </a:lnTo>
                  <a:lnTo>
                    <a:pt x="3718" y="1057"/>
                  </a:lnTo>
                  <a:lnTo>
                    <a:pt x="3717" y="1059"/>
                  </a:lnTo>
                  <a:lnTo>
                    <a:pt x="3717" y="1062"/>
                  </a:lnTo>
                  <a:lnTo>
                    <a:pt x="3715" y="1066"/>
                  </a:lnTo>
                  <a:lnTo>
                    <a:pt x="3715" y="1069"/>
                  </a:lnTo>
                  <a:lnTo>
                    <a:pt x="3715" y="1071"/>
                  </a:lnTo>
                  <a:lnTo>
                    <a:pt x="3714" y="1072"/>
                  </a:lnTo>
                  <a:lnTo>
                    <a:pt x="3714" y="1074"/>
                  </a:lnTo>
                  <a:lnTo>
                    <a:pt x="3714" y="1075"/>
                  </a:lnTo>
                  <a:lnTo>
                    <a:pt x="3712" y="1079"/>
                  </a:lnTo>
                  <a:lnTo>
                    <a:pt x="3710" y="1079"/>
                  </a:lnTo>
                  <a:lnTo>
                    <a:pt x="3707" y="1082"/>
                  </a:lnTo>
                  <a:lnTo>
                    <a:pt x="3704" y="1084"/>
                  </a:lnTo>
                  <a:lnTo>
                    <a:pt x="3702" y="1085"/>
                  </a:lnTo>
                  <a:lnTo>
                    <a:pt x="3702" y="1087"/>
                  </a:lnTo>
                  <a:lnTo>
                    <a:pt x="3700" y="1089"/>
                  </a:lnTo>
                  <a:lnTo>
                    <a:pt x="3699" y="1090"/>
                  </a:lnTo>
                  <a:lnTo>
                    <a:pt x="3697" y="1092"/>
                  </a:lnTo>
                  <a:lnTo>
                    <a:pt x="3697" y="1093"/>
                  </a:lnTo>
                  <a:lnTo>
                    <a:pt x="3696" y="1095"/>
                  </a:lnTo>
                  <a:lnTo>
                    <a:pt x="3694" y="1098"/>
                  </a:lnTo>
                  <a:lnTo>
                    <a:pt x="3692" y="1103"/>
                  </a:lnTo>
                  <a:lnTo>
                    <a:pt x="3689" y="1107"/>
                  </a:lnTo>
                  <a:lnTo>
                    <a:pt x="3687" y="1107"/>
                  </a:lnTo>
                  <a:lnTo>
                    <a:pt x="3686" y="1110"/>
                  </a:lnTo>
                  <a:lnTo>
                    <a:pt x="3684" y="1111"/>
                  </a:lnTo>
                  <a:lnTo>
                    <a:pt x="3684" y="1113"/>
                  </a:lnTo>
                  <a:lnTo>
                    <a:pt x="3684" y="1115"/>
                  </a:lnTo>
                  <a:lnTo>
                    <a:pt x="3682" y="1116"/>
                  </a:lnTo>
                  <a:lnTo>
                    <a:pt x="3682" y="1118"/>
                  </a:lnTo>
                  <a:lnTo>
                    <a:pt x="3681" y="1120"/>
                  </a:lnTo>
                  <a:lnTo>
                    <a:pt x="3679" y="1121"/>
                  </a:lnTo>
                  <a:lnTo>
                    <a:pt x="3678" y="1123"/>
                  </a:lnTo>
                  <a:lnTo>
                    <a:pt x="3676" y="1126"/>
                  </a:lnTo>
                  <a:lnTo>
                    <a:pt x="3674" y="1126"/>
                  </a:lnTo>
                  <a:lnTo>
                    <a:pt x="3673" y="1128"/>
                  </a:lnTo>
                  <a:lnTo>
                    <a:pt x="3671" y="1129"/>
                  </a:lnTo>
                  <a:lnTo>
                    <a:pt x="3671" y="1131"/>
                  </a:lnTo>
                  <a:lnTo>
                    <a:pt x="3668" y="1133"/>
                  </a:lnTo>
                  <a:lnTo>
                    <a:pt x="3664" y="1134"/>
                  </a:lnTo>
                  <a:lnTo>
                    <a:pt x="3663" y="1134"/>
                  </a:lnTo>
                  <a:lnTo>
                    <a:pt x="3661" y="1134"/>
                  </a:lnTo>
                  <a:lnTo>
                    <a:pt x="3660" y="1134"/>
                  </a:lnTo>
                  <a:lnTo>
                    <a:pt x="3658" y="1134"/>
                  </a:lnTo>
                  <a:lnTo>
                    <a:pt x="3656" y="1136"/>
                  </a:lnTo>
                  <a:lnTo>
                    <a:pt x="3655" y="1136"/>
                  </a:lnTo>
                  <a:lnTo>
                    <a:pt x="3653" y="1138"/>
                  </a:lnTo>
                  <a:lnTo>
                    <a:pt x="3651" y="1139"/>
                  </a:lnTo>
                  <a:lnTo>
                    <a:pt x="3650" y="1141"/>
                  </a:lnTo>
                  <a:lnTo>
                    <a:pt x="3650" y="1143"/>
                  </a:lnTo>
                  <a:lnTo>
                    <a:pt x="3648" y="1144"/>
                  </a:lnTo>
                  <a:lnTo>
                    <a:pt x="3648" y="1146"/>
                  </a:lnTo>
                  <a:lnTo>
                    <a:pt x="3646" y="1146"/>
                  </a:lnTo>
                  <a:lnTo>
                    <a:pt x="3645" y="1147"/>
                  </a:lnTo>
                  <a:lnTo>
                    <a:pt x="3643" y="1149"/>
                  </a:lnTo>
                  <a:lnTo>
                    <a:pt x="3642" y="1149"/>
                  </a:lnTo>
                  <a:lnTo>
                    <a:pt x="3640" y="1149"/>
                  </a:lnTo>
                  <a:lnTo>
                    <a:pt x="3638" y="1151"/>
                  </a:lnTo>
                  <a:lnTo>
                    <a:pt x="3637" y="1151"/>
                  </a:lnTo>
                  <a:lnTo>
                    <a:pt x="3635" y="1152"/>
                  </a:lnTo>
                  <a:lnTo>
                    <a:pt x="3635" y="1154"/>
                  </a:lnTo>
                  <a:lnTo>
                    <a:pt x="3633" y="1154"/>
                  </a:lnTo>
                  <a:lnTo>
                    <a:pt x="3633" y="1156"/>
                  </a:lnTo>
                  <a:lnTo>
                    <a:pt x="3632" y="1156"/>
                  </a:lnTo>
                  <a:lnTo>
                    <a:pt x="3630" y="1156"/>
                  </a:lnTo>
                  <a:lnTo>
                    <a:pt x="3628" y="1156"/>
                  </a:lnTo>
                  <a:lnTo>
                    <a:pt x="3627" y="1156"/>
                  </a:lnTo>
                  <a:lnTo>
                    <a:pt x="3624" y="1157"/>
                  </a:lnTo>
                  <a:lnTo>
                    <a:pt x="3620" y="1156"/>
                  </a:lnTo>
                  <a:lnTo>
                    <a:pt x="3619" y="1157"/>
                  </a:lnTo>
                  <a:lnTo>
                    <a:pt x="3617" y="1157"/>
                  </a:lnTo>
                  <a:lnTo>
                    <a:pt x="3614" y="1159"/>
                  </a:lnTo>
                  <a:lnTo>
                    <a:pt x="3610" y="1159"/>
                  </a:lnTo>
                  <a:lnTo>
                    <a:pt x="3610" y="1161"/>
                  </a:lnTo>
                  <a:lnTo>
                    <a:pt x="3609" y="1161"/>
                  </a:lnTo>
                  <a:lnTo>
                    <a:pt x="3609" y="1162"/>
                  </a:lnTo>
                  <a:lnTo>
                    <a:pt x="3607" y="1164"/>
                  </a:lnTo>
                  <a:lnTo>
                    <a:pt x="3607" y="1164"/>
                  </a:lnTo>
                  <a:lnTo>
                    <a:pt x="3606" y="1165"/>
                  </a:lnTo>
                  <a:lnTo>
                    <a:pt x="3604" y="1165"/>
                  </a:lnTo>
                  <a:lnTo>
                    <a:pt x="3601" y="1165"/>
                  </a:lnTo>
                  <a:lnTo>
                    <a:pt x="3597" y="1165"/>
                  </a:lnTo>
                  <a:lnTo>
                    <a:pt x="3594" y="1165"/>
                  </a:lnTo>
                  <a:lnTo>
                    <a:pt x="3592" y="1165"/>
                  </a:lnTo>
                  <a:lnTo>
                    <a:pt x="3591" y="1164"/>
                  </a:lnTo>
                  <a:lnTo>
                    <a:pt x="3588" y="1164"/>
                  </a:lnTo>
                  <a:lnTo>
                    <a:pt x="3584" y="1164"/>
                  </a:lnTo>
                  <a:lnTo>
                    <a:pt x="3581" y="1165"/>
                  </a:lnTo>
                  <a:lnTo>
                    <a:pt x="3578" y="1165"/>
                  </a:lnTo>
                  <a:lnTo>
                    <a:pt x="3574" y="1167"/>
                  </a:lnTo>
                  <a:lnTo>
                    <a:pt x="3573" y="1167"/>
                  </a:lnTo>
                  <a:lnTo>
                    <a:pt x="3571" y="1169"/>
                  </a:lnTo>
                  <a:lnTo>
                    <a:pt x="3570" y="1170"/>
                  </a:lnTo>
                  <a:lnTo>
                    <a:pt x="3570" y="1172"/>
                  </a:lnTo>
                  <a:lnTo>
                    <a:pt x="3568" y="1172"/>
                  </a:lnTo>
                  <a:lnTo>
                    <a:pt x="3566" y="1174"/>
                  </a:lnTo>
                  <a:lnTo>
                    <a:pt x="3565" y="1174"/>
                  </a:lnTo>
                  <a:lnTo>
                    <a:pt x="3561" y="1174"/>
                  </a:lnTo>
                  <a:lnTo>
                    <a:pt x="3558" y="1174"/>
                  </a:lnTo>
                  <a:lnTo>
                    <a:pt x="3555" y="1174"/>
                  </a:lnTo>
                  <a:lnTo>
                    <a:pt x="3555" y="1193"/>
                  </a:lnTo>
                  <a:lnTo>
                    <a:pt x="3558" y="1193"/>
                  </a:lnTo>
                  <a:lnTo>
                    <a:pt x="3560" y="1193"/>
                  </a:lnTo>
                  <a:lnTo>
                    <a:pt x="3561" y="1195"/>
                  </a:lnTo>
                  <a:lnTo>
                    <a:pt x="3561" y="1197"/>
                  </a:lnTo>
                  <a:lnTo>
                    <a:pt x="3561" y="1198"/>
                  </a:lnTo>
                  <a:lnTo>
                    <a:pt x="3561" y="1200"/>
                  </a:lnTo>
                  <a:lnTo>
                    <a:pt x="3561" y="1201"/>
                  </a:lnTo>
                  <a:lnTo>
                    <a:pt x="3560" y="1203"/>
                  </a:lnTo>
                  <a:lnTo>
                    <a:pt x="3560" y="1205"/>
                  </a:lnTo>
                  <a:lnTo>
                    <a:pt x="3558" y="1205"/>
                  </a:lnTo>
                  <a:lnTo>
                    <a:pt x="3558" y="1208"/>
                  </a:lnTo>
                  <a:lnTo>
                    <a:pt x="3556" y="1211"/>
                  </a:lnTo>
                  <a:lnTo>
                    <a:pt x="3556" y="1216"/>
                  </a:lnTo>
                  <a:lnTo>
                    <a:pt x="3556" y="1219"/>
                  </a:lnTo>
                  <a:lnTo>
                    <a:pt x="3532" y="1219"/>
                  </a:lnTo>
                  <a:lnTo>
                    <a:pt x="3530" y="1219"/>
                  </a:lnTo>
                  <a:lnTo>
                    <a:pt x="3529" y="1218"/>
                  </a:lnTo>
                  <a:lnTo>
                    <a:pt x="3529" y="1218"/>
                  </a:lnTo>
                  <a:lnTo>
                    <a:pt x="3527" y="1216"/>
                  </a:lnTo>
                  <a:lnTo>
                    <a:pt x="3527" y="1215"/>
                  </a:lnTo>
                  <a:lnTo>
                    <a:pt x="3527" y="1211"/>
                  </a:lnTo>
                  <a:lnTo>
                    <a:pt x="3527" y="1210"/>
                  </a:lnTo>
                  <a:lnTo>
                    <a:pt x="3527" y="1208"/>
                  </a:lnTo>
                  <a:lnTo>
                    <a:pt x="3529" y="1206"/>
                  </a:lnTo>
                  <a:lnTo>
                    <a:pt x="3530" y="1205"/>
                  </a:lnTo>
                  <a:lnTo>
                    <a:pt x="3530" y="1203"/>
                  </a:lnTo>
                  <a:lnTo>
                    <a:pt x="3532" y="1201"/>
                  </a:lnTo>
                  <a:lnTo>
                    <a:pt x="3534" y="1200"/>
                  </a:lnTo>
                  <a:lnTo>
                    <a:pt x="3535" y="1198"/>
                  </a:lnTo>
                  <a:lnTo>
                    <a:pt x="3537" y="1198"/>
                  </a:lnTo>
                  <a:lnTo>
                    <a:pt x="3538" y="1198"/>
                  </a:lnTo>
                  <a:lnTo>
                    <a:pt x="3540" y="1198"/>
                  </a:lnTo>
                  <a:lnTo>
                    <a:pt x="3542" y="1198"/>
                  </a:lnTo>
                  <a:lnTo>
                    <a:pt x="3542" y="1197"/>
                  </a:lnTo>
                  <a:lnTo>
                    <a:pt x="3543" y="1195"/>
                  </a:lnTo>
                  <a:lnTo>
                    <a:pt x="3543" y="1195"/>
                  </a:lnTo>
                  <a:lnTo>
                    <a:pt x="3543" y="1177"/>
                  </a:lnTo>
                  <a:lnTo>
                    <a:pt x="3545" y="1175"/>
                  </a:lnTo>
                  <a:lnTo>
                    <a:pt x="3545" y="1174"/>
                  </a:lnTo>
                  <a:lnTo>
                    <a:pt x="3545" y="1170"/>
                  </a:lnTo>
                  <a:lnTo>
                    <a:pt x="3542" y="1170"/>
                  </a:lnTo>
                  <a:lnTo>
                    <a:pt x="3538" y="1170"/>
                  </a:lnTo>
                  <a:lnTo>
                    <a:pt x="3535" y="1170"/>
                  </a:lnTo>
                  <a:lnTo>
                    <a:pt x="3534" y="1170"/>
                  </a:lnTo>
                  <a:lnTo>
                    <a:pt x="3532" y="1170"/>
                  </a:lnTo>
                  <a:lnTo>
                    <a:pt x="3529" y="1170"/>
                  </a:lnTo>
                  <a:lnTo>
                    <a:pt x="3525" y="1170"/>
                  </a:lnTo>
                  <a:lnTo>
                    <a:pt x="3524" y="1170"/>
                  </a:lnTo>
                  <a:lnTo>
                    <a:pt x="3522" y="1170"/>
                  </a:lnTo>
                  <a:lnTo>
                    <a:pt x="3522" y="1170"/>
                  </a:lnTo>
                  <a:lnTo>
                    <a:pt x="3520" y="1172"/>
                  </a:lnTo>
                  <a:lnTo>
                    <a:pt x="3520" y="1174"/>
                  </a:lnTo>
                  <a:lnTo>
                    <a:pt x="3519" y="1174"/>
                  </a:lnTo>
                  <a:lnTo>
                    <a:pt x="3517" y="1174"/>
                  </a:lnTo>
                  <a:lnTo>
                    <a:pt x="3514" y="1174"/>
                  </a:lnTo>
                  <a:lnTo>
                    <a:pt x="3512" y="1175"/>
                  </a:lnTo>
                  <a:lnTo>
                    <a:pt x="3511" y="1177"/>
                  </a:lnTo>
                  <a:lnTo>
                    <a:pt x="3507" y="1175"/>
                  </a:lnTo>
                  <a:lnTo>
                    <a:pt x="3506" y="1177"/>
                  </a:lnTo>
                  <a:lnTo>
                    <a:pt x="3504" y="1177"/>
                  </a:lnTo>
                  <a:lnTo>
                    <a:pt x="3502" y="1177"/>
                  </a:lnTo>
                  <a:lnTo>
                    <a:pt x="3502" y="1179"/>
                  </a:lnTo>
                  <a:lnTo>
                    <a:pt x="3501" y="1179"/>
                  </a:lnTo>
                  <a:lnTo>
                    <a:pt x="3501" y="1180"/>
                  </a:lnTo>
                  <a:lnTo>
                    <a:pt x="3499" y="1185"/>
                  </a:lnTo>
                  <a:lnTo>
                    <a:pt x="3499" y="1187"/>
                  </a:lnTo>
                  <a:lnTo>
                    <a:pt x="3498" y="1190"/>
                  </a:lnTo>
                  <a:lnTo>
                    <a:pt x="3498" y="1193"/>
                  </a:lnTo>
                  <a:lnTo>
                    <a:pt x="3498" y="1195"/>
                  </a:lnTo>
                  <a:lnTo>
                    <a:pt x="3498" y="1198"/>
                  </a:lnTo>
                  <a:lnTo>
                    <a:pt x="3496" y="1198"/>
                  </a:lnTo>
                  <a:lnTo>
                    <a:pt x="3496" y="1198"/>
                  </a:lnTo>
                  <a:lnTo>
                    <a:pt x="3494" y="1198"/>
                  </a:lnTo>
                  <a:lnTo>
                    <a:pt x="3493" y="1200"/>
                  </a:lnTo>
                  <a:lnTo>
                    <a:pt x="3491" y="1201"/>
                  </a:lnTo>
                  <a:lnTo>
                    <a:pt x="3489" y="1201"/>
                  </a:lnTo>
                  <a:lnTo>
                    <a:pt x="3489" y="1203"/>
                  </a:lnTo>
                  <a:lnTo>
                    <a:pt x="3488" y="1203"/>
                  </a:lnTo>
                  <a:lnTo>
                    <a:pt x="3488" y="1208"/>
                  </a:lnTo>
                  <a:lnTo>
                    <a:pt x="3488" y="1210"/>
                  </a:lnTo>
                  <a:lnTo>
                    <a:pt x="3488" y="1213"/>
                  </a:lnTo>
                  <a:lnTo>
                    <a:pt x="3486" y="1215"/>
                  </a:lnTo>
                  <a:lnTo>
                    <a:pt x="3488" y="1218"/>
                  </a:lnTo>
                  <a:lnTo>
                    <a:pt x="3488" y="1219"/>
                  </a:lnTo>
                  <a:lnTo>
                    <a:pt x="3489" y="1219"/>
                  </a:lnTo>
                  <a:lnTo>
                    <a:pt x="3491" y="1219"/>
                  </a:lnTo>
                  <a:lnTo>
                    <a:pt x="3491" y="1221"/>
                  </a:lnTo>
                  <a:lnTo>
                    <a:pt x="3491" y="1223"/>
                  </a:lnTo>
                  <a:lnTo>
                    <a:pt x="3491" y="1226"/>
                  </a:lnTo>
                  <a:lnTo>
                    <a:pt x="3491" y="1229"/>
                  </a:lnTo>
                  <a:lnTo>
                    <a:pt x="3493" y="1231"/>
                  </a:lnTo>
                  <a:lnTo>
                    <a:pt x="3493" y="1231"/>
                  </a:lnTo>
                  <a:lnTo>
                    <a:pt x="3494" y="1233"/>
                  </a:lnTo>
                  <a:lnTo>
                    <a:pt x="3494" y="1234"/>
                  </a:lnTo>
                  <a:lnTo>
                    <a:pt x="3496" y="1236"/>
                  </a:lnTo>
                  <a:lnTo>
                    <a:pt x="3498" y="1236"/>
                  </a:lnTo>
                  <a:lnTo>
                    <a:pt x="3499" y="1237"/>
                  </a:lnTo>
                  <a:lnTo>
                    <a:pt x="3502" y="1239"/>
                  </a:lnTo>
                  <a:lnTo>
                    <a:pt x="3506" y="1242"/>
                  </a:lnTo>
                  <a:lnTo>
                    <a:pt x="3507" y="1244"/>
                  </a:lnTo>
                  <a:lnTo>
                    <a:pt x="3509" y="1244"/>
                  </a:lnTo>
                  <a:lnTo>
                    <a:pt x="3511" y="1246"/>
                  </a:lnTo>
                  <a:lnTo>
                    <a:pt x="3511" y="1246"/>
                  </a:lnTo>
                  <a:lnTo>
                    <a:pt x="3512" y="1246"/>
                  </a:lnTo>
                  <a:lnTo>
                    <a:pt x="3512" y="1247"/>
                  </a:lnTo>
                  <a:lnTo>
                    <a:pt x="3512" y="1249"/>
                  </a:lnTo>
                  <a:lnTo>
                    <a:pt x="3514" y="1252"/>
                  </a:lnTo>
                  <a:lnTo>
                    <a:pt x="3517" y="1255"/>
                  </a:lnTo>
                  <a:lnTo>
                    <a:pt x="3517" y="1257"/>
                  </a:lnTo>
                  <a:lnTo>
                    <a:pt x="3519" y="1257"/>
                  </a:lnTo>
                  <a:lnTo>
                    <a:pt x="3519" y="1259"/>
                  </a:lnTo>
                  <a:lnTo>
                    <a:pt x="3520" y="1260"/>
                  </a:lnTo>
                  <a:lnTo>
                    <a:pt x="3522" y="1260"/>
                  </a:lnTo>
                  <a:lnTo>
                    <a:pt x="3525" y="1260"/>
                  </a:lnTo>
                  <a:lnTo>
                    <a:pt x="3527" y="1260"/>
                  </a:lnTo>
                  <a:lnTo>
                    <a:pt x="3530" y="1260"/>
                  </a:lnTo>
                  <a:lnTo>
                    <a:pt x="3530" y="1264"/>
                  </a:lnTo>
                  <a:lnTo>
                    <a:pt x="3530" y="1267"/>
                  </a:lnTo>
                  <a:lnTo>
                    <a:pt x="3530" y="1270"/>
                  </a:lnTo>
                  <a:lnTo>
                    <a:pt x="3532" y="1275"/>
                  </a:lnTo>
                  <a:lnTo>
                    <a:pt x="3534" y="1278"/>
                  </a:lnTo>
                  <a:lnTo>
                    <a:pt x="3535" y="1282"/>
                  </a:lnTo>
                  <a:lnTo>
                    <a:pt x="3537" y="1285"/>
                  </a:lnTo>
                  <a:lnTo>
                    <a:pt x="3537" y="1288"/>
                  </a:lnTo>
                  <a:lnTo>
                    <a:pt x="3537" y="1291"/>
                  </a:lnTo>
                  <a:lnTo>
                    <a:pt x="3537" y="1303"/>
                  </a:lnTo>
                  <a:lnTo>
                    <a:pt x="3537" y="1308"/>
                  </a:lnTo>
                  <a:lnTo>
                    <a:pt x="3537" y="1313"/>
                  </a:lnTo>
                  <a:lnTo>
                    <a:pt x="3537" y="1319"/>
                  </a:lnTo>
                  <a:lnTo>
                    <a:pt x="3537" y="1321"/>
                  </a:lnTo>
                  <a:lnTo>
                    <a:pt x="3535" y="1324"/>
                  </a:lnTo>
                  <a:lnTo>
                    <a:pt x="3535" y="1326"/>
                  </a:lnTo>
                  <a:lnTo>
                    <a:pt x="3535" y="1327"/>
                  </a:lnTo>
                  <a:lnTo>
                    <a:pt x="3534" y="1329"/>
                  </a:lnTo>
                  <a:lnTo>
                    <a:pt x="3532" y="1331"/>
                  </a:lnTo>
                  <a:lnTo>
                    <a:pt x="3530" y="1331"/>
                  </a:lnTo>
                  <a:lnTo>
                    <a:pt x="3529" y="1331"/>
                  </a:lnTo>
                  <a:lnTo>
                    <a:pt x="3527" y="1332"/>
                  </a:lnTo>
                  <a:lnTo>
                    <a:pt x="3525" y="1334"/>
                  </a:lnTo>
                  <a:lnTo>
                    <a:pt x="3522" y="1337"/>
                  </a:lnTo>
                  <a:lnTo>
                    <a:pt x="3520" y="1339"/>
                  </a:lnTo>
                  <a:lnTo>
                    <a:pt x="3517" y="1341"/>
                  </a:lnTo>
                  <a:lnTo>
                    <a:pt x="3516" y="1342"/>
                  </a:lnTo>
                  <a:lnTo>
                    <a:pt x="3514" y="1344"/>
                  </a:lnTo>
                  <a:lnTo>
                    <a:pt x="3511" y="1344"/>
                  </a:lnTo>
                  <a:lnTo>
                    <a:pt x="3507" y="1344"/>
                  </a:lnTo>
                  <a:lnTo>
                    <a:pt x="3506" y="1344"/>
                  </a:lnTo>
                  <a:lnTo>
                    <a:pt x="3502" y="1342"/>
                  </a:lnTo>
                  <a:lnTo>
                    <a:pt x="3501" y="1344"/>
                  </a:lnTo>
                  <a:lnTo>
                    <a:pt x="3499" y="1346"/>
                  </a:lnTo>
                  <a:lnTo>
                    <a:pt x="3499" y="1347"/>
                  </a:lnTo>
                  <a:lnTo>
                    <a:pt x="3499" y="1349"/>
                  </a:lnTo>
                  <a:lnTo>
                    <a:pt x="3499" y="1350"/>
                  </a:lnTo>
                  <a:lnTo>
                    <a:pt x="3498" y="1352"/>
                  </a:lnTo>
                  <a:lnTo>
                    <a:pt x="3498" y="1354"/>
                  </a:lnTo>
                  <a:lnTo>
                    <a:pt x="3496" y="1355"/>
                  </a:lnTo>
                  <a:lnTo>
                    <a:pt x="3494" y="1359"/>
                  </a:lnTo>
                  <a:lnTo>
                    <a:pt x="3493" y="1360"/>
                  </a:lnTo>
                  <a:lnTo>
                    <a:pt x="3491" y="1360"/>
                  </a:lnTo>
                  <a:lnTo>
                    <a:pt x="3489" y="1362"/>
                  </a:lnTo>
                  <a:lnTo>
                    <a:pt x="3488" y="1364"/>
                  </a:lnTo>
                  <a:lnTo>
                    <a:pt x="3486" y="1365"/>
                  </a:lnTo>
                  <a:lnTo>
                    <a:pt x="3484" y="1367"/>
                  </a:lnTo>
                  <a:lnTo>
                    <a:pt x="3483" y="1368"/>
                  </a:lnTo>
                  <a:lnTo>
                    <a:pt x="3481" y="1370"/>
                  </a:lnTo>
                  <a:lnTo>
                    <a:pt x="3478" y="1373"/>
                  </a:lnTo>
                  <a:lnTo>
                    <a:pt x="3475" y="1377"/>
                  </a:lnTo>
                  <a:lnTo>
                    <a:pt x="3473" y="1380"/>
                  </a:lnTo>
                  <a:lnTo>
                    <a:pt x="3471" y="1375"/>
                  </a:lnTo>
                  <a:lnTo>
                    <a:pt x="3468" y="1370"/>
                  </a:lnTo>
                  <a:lnTo>
                    <a:pt x="3468" y="1365"/>
                  </a:lnTo>
                  <a:lnTo>
                    <a:pt x="3468" y="1362"/>
                  </a:lnTo>
                  <a:lnTo>
                    <a:pt x="3470" y="1359"/>
                  </a:lnTo>
                  <a:lnTo>
                    <a:pt x="3470" y="1357"/>
                  </a:lnTo>
                  <a:lnTo>
                    <a:pt x="3471" y="1355"/>
                  </a:lnTo>
                  <a:lnTo>
                    <a:pt x="3473" y="1354"/>
                  </a:lnTo>
                  <a:lnTo>
                    <a:pt x="3471" y="1352"/>
                  </a:lnTo>
                  <a:lnTo>
                    <a:pt x="3470" y="1350"/>
                  </a:lnTo>
                  <a:lnTo>
                    <a:pt x="3468" y="1349"/>
                  </a:lnTo>
                  <a:lnTo>
                    <a:pt x="3466" y="1349"/>
                  </a:lnTo>
                  <a:lnTo>
                    <a:pt x="3463" y="1349"/>
                  </a:lnTo>
                  <a:lnTo>
                    <a:pt x="3460" y="1347"/>
                  </a:lnTo>
                  <a:lnTo>
                    <a:pt x="3458" y="1347"/>
                  </a:lnTo>
                  <a:lnTo>
                    <a:pt x="3457" y="1347"/>
                  </a:lnTo>
                  <a:lnTo>
                    <a:pt x="3453" y="1346"/>
                  </a:lnTo>
                  <a:lnTo>
                    <a:pt x="3452" y="1342"/>
                  </a:lnTo>
                  <a:lnTo>
                    <a:pt x="3450" y="1339"/>
                  </a:lnTo>
                  <a:lnTo>
                    <a:pt x="3448" y="1336"/>
                  </a:lnTo>
                  <a:lnTo>
                    <a:pt x="3447" y="1332"/>
                  </a:lnTo>
                  <a:lnTo>
                    <a:pt x="3445" y="1329"/>
                  </a:lnTo>
                  <a:lnTo>
                    <a:pt x="3444" y="1326"/>
                  </a:lnTo>
                  <a:lnTo>
                    <a:pt x="3442" y="1323"/>
                  </a:lnTo>
                  <a:lnTo>
                    <a:pt x="3440" y="1319"/>
                  </a:lnTo>
                  <a:lnTo>
                    <a:pt x="3437" y="1316"/>
                  </a:lnTo>
                  <a:lnTo>
                    <a:pt x="3437" y="1314"/>
                  </a:lnTo>
                  <a:lnTo>
                    <a:pt x="3435" y="1313"/>
                  </a:lnTo>
                  <a:lnTo>
                    <a:pt x="3435" y="1311"/>
                  </a:lnTo>
                  <a:lnTo>
                    <a:pt x="3432" y="1311"/>
                  </a:lnTo>
                  <a:lnTo>
                    <a:pt x="3432" y="1311"/>
                  </a:lnTo>
                  <a:lnTo>
                    <a:pt x="3430" y="1311"/>
                  </a:lnTo>
                  <a:lnTo>
                    <a:pt x="3430" y="1313"/>
                  </a:lnTo>
                  <a:lnTo>
                    <a:pt x="3429" y="1313"/>
                  </a:lnTo>
                  <a:lnTo>
                    <a:pt x="3427" y="1314"/>
                  </a:lnTo>
                  <a:lnTo>
                    <a:pt x="3426" y="1314"/>
                  </a:lnTo>
                  <a:lnTo>
                    <a:pt x="3422" y="1313"/>
                  </a:lnTo>
                  <a:lnTo>
                    <a:pt x="3421" y="1313"/>
                  </a:lnTo>
                  <a:lnTo>
                    <a:pt x="3419" y="1311"/>
                  </a:lnTo>
                  <a:lnTo>
                    <a:pt x="3417" y="1309"/>
                  </a:lnTo>
                  <a:lnTo>
                    <a:pt x="3416" y="1306"/>
                  </a:lnTo>
                  <a:lnTo>
                    <a:pt x="3416" y="1303"/>
                  </a:lnTo>
                  <a:lnTo>
                    <a:pt x="3414" y="1303"/>
                  </a:lnTo>
                  <a:lnTo>
                    <a:pt x="3414" y="1301"/>
                  </a:lnTo>
                  <a:lnTo>
                    <a:pt x="3412" y="1301"/>
                  </a:lnTo>
                  <a:lnTo>
                    <a:pt x="3412" y="1300"/>
                  </a:lnTo>
                  <a:lnTo>
                    <a:pt x="3411" y="1298"/>
                  </a:lnTo>
                  <a:lnTo>
                    <a:pt x="3407" y="1296"/>
                  </a:lnTo>
                  <a:lnTo>
                    <a:pt x="3406" y="1295"/>
                  </a:lnTo>
                  <a:lnTo>
                    <a:pt x="3404" y="1295"/>
                  </a:lnTo>
                  <a:lnTo>
                    <a:pt x="3404" y="1296"/>
                  </a:lnTo>
                  <a:lnTo>
                    <a:pt x="3403" y="1298"/>
                  </a:lnTo>
                  <a:lnTo>
                    <a:pt x="3401" y="1300"/>
                  </a:lnTo>
                  <a:lnTo>
                    <a:pt x="3399" y="1300"/>
                  </a:lnTo>
                  <a:lnTo>
                    <a:pt x="3399" y="1301"/>
                  </a:lnTo>
                  <a:lnTo>
                    <a:pt x="3398" y="1303"/>
                  </a:lnTo>
                  <a:lnTo>
                    <a:pt x="3398" y="1306"/>
                  </a:lnTo>
                  <a:lnTo>
                    <a:pt x="3399" y="1308"/>
                  </a:lnTo>
                  <a:lnTo>
                    <a:pt x="3399" y="1309"/>
                  </a:lnTo>
                  <a:lnTo>
                    <a:pt x="3399" y="1313"/>
                  </a:lnTo>
                  <a:lnTo>
                    <a:pt x="3399" y="1314"/>
                  </a:lnTo>
                  <a:lnTo>
                    <a:pt x="3398" y="1318"/>
                  </a:lnTo>
                  <a:lnTo>
                    <a:pt x="3396" y="1321"/>
                  </a:lnTo>
                  <a:lnTo>
                    <a:pt x="3396" y="1323"/>
                  </a:lnTo>
                  <a:lnTo>
                    <a:pt x="3393" y="1326"/>
                  </a:lnTo>
                  <a:lnTo>
                    <a:pt x="3391" y="1329"/>
                  </a:lnTo>
                  <a:lnTo>
                    <a:pt x="3389" y="1331"/>
                  </a:lnTo>
                  <a:lnTo>
                    <a:pt x="3388" y="1334"/>
                  </a:lnTo>
                  <a:lnTo>
                    <a:pt x="3388" y="1336"/>
                  </a:lnTo>
                  <a:lnTo>
                    <a:pt x="3388" y="1352"/>
                  </a:lnTo>
                  <a:lnTo>
                    <a:pt x="3389" y="1354"/>
                  </a:lnTo>
                  <a:lnTo>
                    <a:pt x="3393" y="1355"/>
                  </a:lnTo>
                  <a:lnTo>
                    <a:pt x="3394" y="1355"/>
                  </a:lnTo>
                  <a:lnTo>
                    <a:pt x="3394" y="1355"/>
                  </a:lnTo>
                  <a:lnTo>
                    <a:pt x="3396" y="1355"/>
                  </a:lnTo>
                  <a:lnTo>
                    <a:pt x="3396" y="1357"/>
                  </a:lnTo>
                  <a:lnTo>
                    <a:pt x="3396" y="1359"/>
                  </a:lnTo>
                  <a:lnTo>
                    <a:pt x="3396" y="1362"/>
                  </a:lnTo>
                  <a:lnTo>
                    <a:pt x="3396" y="1364"/>
                  </a:lnTo>
                  <a:lnTo>
                    <a:pt x="3396" y="1367"/>
                  </a:lnTo>
                  <a:lnTo>
                    <a:pt x="3396" y="1368"/>
                  </a:lnTo>
                  <a:lnTo>
                    <a:pt x="3398" y="1368"/>
                  </a:lnTo>
                  <a:lnTo>
                    <a:pt x="3399" y="1370"/>
                  </a:lnTo>
                  <a:lnTo>
                    <a:pt x="3401" y="1370"/>
                  </a:lnTo>
                  <a:lnTo>
                    <a:pt x="3403" y="1372"/>
                  </a:lnTo>
                  <a:lnTo>
                    <a:pt x="3404" y="1373"/>
                  </a:lnTo>
                  <a:lnTo>
                    <a:pt x="3404" y="1375"/>
                  </a:lnTo>
                  <a:lnTo>
                    <a:pt x="3404" y="1378"/>
                  </a:lnTo>
                  <a:lnTo>
                    <a:pt x="3404" y="1382"/>
                  </a:lnTo>
                  <a:lnTo>
                    <a:pt x="3404" y="1383"/>
                  </a:lnTo>
                  <a:lnTo>
                    <a:pt x="3404" y="1386"/>
                  </a:lnTo>
                  <a:lnTo>
                    <a:pt x="3406" y="1388"/>
                  </a:lnTo>
                  <a:lnTo>
                    <a:pt x="3407" y="1390"/>
                  </a:lnTo>
                  <a:lnTo>
                    <a:pt x="3409" y="1391"/>
                  </a:lnTo>
                  <a:lnTo>
                    <a:pt x="3411" y="1393"/>
                  </a:lnTo>
                  <a:lnTo>
                    <a:pt x="3412" y="1395"/>
                  </a:lnTo>
                  <a:lnTo>
                    <a:pt x="3414" y="1395"/>
                  </a:lnTo>
                  <a:lnTo>
                    <a:pt x="3416" y="1395"/>
                  </a:lnTo>
                  <a:lnTo>
                    <a:pt x="3419" y="1396"/>
                  </a:lnTo>
                  <a:lnTo>
                    <a:pt x="3422" y="1398"/>
                  </a:lnTo>
                  <a:lnTo>
                    <a:pt x="3424" y="1398"/>
                  </a:lnTo>
                  <a:lnTo>
                    <a:pt x="3426" y="1401"/>
                  </a:lnTo>
                  <a:lnTo>
                    <a:pt x="3427" y="1401"/>
                  </a:lnTo>
                  <a:lnTo>
                    <a:pt x="3429" y="1401"/>
                  </a:lnTo>
                  <a:lnTo>
                    <a:pt x="3430" y="1403"/>
                  </a:lnTo>
                  <a:lnTo>
                    <a:pt x="3432" y="1404"/>
                  </a:lnTo>
                  <a:lnTo>
                    <a:pt x="3434" y="1408"/>
                  </a:lnTo>
                  <a:lnTo>
                    <a:pt x="3437" y="1408"/>
                  </a:lnTo>
                  <a:lnTo>
                    <a:pt x="3440" y="1408"/>
                  </a:lnTo>
                  <a:lnTo>
                    <a:pt x="3444" y="1408"/>
                  </a:lnTo>
                  <a:lnTo>
                    <a:pt x="3444" y="1414"/>
                  </a:lnTo>
                  <a:lnTo>
                    <a:pt x="3444" y="1416"/>
                  </a:lnTo>
                  <a:lnTo>
                    <a:pt x="3445" y="1419"/>
                  </a:lnTo>
                  <a:lnTo>
                    <a:pt x="3445" y="1421"/>
                  </a:lnTo>
                  <a:lnTo>
                    <a:pt x="3445" y="1422"/>
                  </a:lnTo>
                  <a:lnTo>
                    <a:pt x="3445" y="1424"/>
                  </a:lnTo>
                  <a:lnTo>
                    <a:pt x="3445" y="1427"/>
                  </a:lnTo>
                  <a:lnTo>
                    <a:pt x="3445" y="1431"/>
                  </a:lnTo>
                  <a:lnTo>
                    <a:pt x="3445" y="1434"/>
                  </a:lnTo>
                  <a:lnTo>
                    <a:pt x="3445" y="1437"/>
                  </a:lnTo>
                  <a:lnTo>
                    <a:pt x="3447" y="1439"/>
                  </a:lnTo>
                  <a:lnTo>
                    <a:pt x="3447" y="1439"/>
                  </a:lnTo>
                  <a:lnTo>
                    <a:pt x="3448" y="1440"/>
                  </a:lnTo>
                  <a:lnTo>
                    <a:pt x="3450" y="1442"/>
                  </a:lnTo>
                  <a:lnTo>
                    <a:pt x="3450" y="1444"/>
                  </a:lnTo>
                  <a:lnTo>
                    <a:pt x="3450" y="1445"/>
                  </a:lnTo>
                  <a:lnTo>
                    <a:pt x="3452" y="1447"/>
                  </a:lnTo>
                  <a:lnTo>
                    <a:pt x="3452" y="1450"/>
                  </a:lnTo>
                  <a:lnTo>
                    <a:pt x="3452" y="1454"/>
                  </a:lnTo>
                  <a:lnTo>
                    <a:pt x="3452" y="1457"/>
                  </a:lnTo>
                  <a:lnTo>
                    <a:pt x="3452" y="1458"/>
                  </a:lnTo>
                  <a:lnTo>
                    <a:pt x="3452" y="1460"/>
                  </a:lnTo>
                  <a:lnTo>
                    <a:pt x="3452" y="1463"/>
                  </a:lnTo>
                  <a:lnTo>
                    <a:pt x="3452" y="1467"/>
                  </a:lnTo>
                  <a:lnTo>
                    <a:pt x="3453" y="1470"/>
                  </a:lnTo>
                  <a:lnTo>
                    <a:pt x="3455" y="1473"/>
                  </a:lnTo>
                  <a:lnTo>
                    <a:pt x="3457" y="1473"/>
                  </a:lnTo>
                  <a:lnTo>
                    <a:pt x="3458" y="1473"/>
                  </a:lnTo>
                  <a:lnTo>
                    <a:pt x="3458" y="1473"/>
                  </a:lnTo>
                  <a:lnTo>
                    <a:pt x="3460" y="1475"/>
                  </a:lnTo>
                  <a:lnTo>
                    <a:pt x="3460" y="1476"/>
                  </a:lnTo>
                  <a:lnTo>
                    <a:pt x="3463" y="1480"/>
                  </a:lnTo>
                  <a:lnTo>
                    <a:pt x="3465" y="1483"/>
                  </a:lnTo>
                  <a:lnTo>
                    <a:pt x="3463" y="1483"/>
                  </a:lnTo>
                  <a:lnTo>
                    <a:pt x="3463" y="1485"/>
                  </a:lnTo>
                  <a:lnTo>
                    <a:pt x="3462" y="1485"/>
                  </a:lnTo>
                  <a:lnTo>
                    <a:pt x="3460" y="1485"/>
                  </a:lnTo>
                  <a:lnTo>
                    <a:pt x="3457" y="1485"/>
                  </a:lnTo>
                  <a:lnTo>
                    <a:pt x="3453" y="1483"/>
                  </a:lnTo>
                  <a:lnTo>
                    <a:pt x="3452" y="1483"/>
                  </a:lnTo>
                  <a:lnTo>
                    <a:pt x="3450" y="1481"/>
                  </a:lnTo>
                  <a:lnTo>
                    <a:pt x="3447" y="1481"/>
                  </a:lnTo>
                  <a:lnTo>
                    <a:pt x="3445" y="1481"/>
                  </a:lnTo>
                  <a:lnTo>
                    <a:pt x="3444" y="1481"/>
                  </a:lnTo>
                  <a:lnTo>
                    <a:pt x="3444" y="1480"/>
                  </a:lnTo>
                  <a:lnTo>
                    <a:pt x="3442" y="1478"/>
                  </a:lnTo>
                  <a:lnTo>
                    <a:pt x="3442" y="1475"/>
                  </a:lnTo>
                  <a:lnTo>
                    <a:pt x="3440" y="1473"/>
                  </a:lnTo>
                  <a:lnTo>
                    <a:pt x="3439" y="1472"/>
                  </a:lnTo>
                  <a:lnTo>
                    <a:pt x="3435" y="1470"/>
                  </a:lnTo>
                  <a:lnTo>
                    <a:pt x="3432" y="1468"/>
                  </a:lnTo>
                  <a:lnTo>
                    <a:pt x="3429" y="1467"/>
                  </a:lnTo>
                  <a:lnTo>
                    <a:pt x="3426" y="1465"/>
                  </a:lnTo>
                  <a:lnTo>
                    <a:pt x="3422" y="1462"/>
                  </a:lnTo>
                  <a:lnTo>
                    <a:pt x="3419" y="1462"/>
                  </a:lnTo>
                  <a:lnTo>
                    <a:pt x="3417" y="1460"/>
                  </a:lnTo>
                  <a:lnTo>
                    <a:pt x="3416" y="1458"/>
                  </a:lnTo>
                  <a:lnTo>
                    <a:pt x="3414" y="1457"/>
                  </a:lnTo>
                  <a:lnTo>
                    <a:pt x="3412" y="1455"/>
                  </a:lnTo>
                  <a:lnTo>
                    <a:pt x="3412" y="1452"/>
                  </a:lnTo>
                  <a:lnTo>
                    <a:pt x="3412" y="1450"/>
                  </a:lnTo>
                  <a:lnTo>
                    <a:pt x="3411" y="1449"/>
                  </a:lnTo>
                  <a:lnTo>
                    <a:pt x="3411" y="1447"/>
                  </a:lnTo>
                  <a:lnTo>
                    <a:pt x="3411" y="1431"/>
                  </a:lnTo>
                  <a:lnTo>
                    <a:pt x="3411" y="1427"/>
                  </a:lnTo>
                  <a:lnTo>
                    <a:pt x="3409" y="1426"/>
                  </a:lnTo>
                  <a:lnTo>
                    <a:pt x="3409" y="1422"/>
                  </a:lnTo>
                  <a:lnTo>
                    <a:pt x="3407" y="1422"/>
                  </a:lnTo>
                  <a:lnTo>
                    <a:pt x="3406" y="1421"/>
                  </a:lnTo>
                  <a:lnTo>
                    <a:pt x="3406" y="1421"/>
                  </a:lnTo>
                  <a:lnTo>
                    <a:pt x="3404" y="1418"/>
                  </a:lnTo>
                  <a:lnTo>
                    <a:pt x="3404" y="1416"/>
                  </a:lnTo>
                  <a:lnTo>
                    <a:pt x="3403" y="1413"/>
                  </a:lnTo>
                  <a:lnTo>
                    <a:pt x="3401" y="1409"/>
                  </a:lnTo>
                  <a:lnTo>
                    <a:pt x="3399" y="1406"/>
                  </a:lnTo>
                  <a:lnTo>
                    <a:pt x="3399" y="1403"/>
                  </a:lnTo>
                  <a:lnTo>
                    <a:pt x="3399" y="1400"/>
                  </a:lnTo>
                  <a:lnTo>
                    <a:pt x="3399" y="1396"/>
                  </a:lnTo>
                  <a:lnTo>
                    <a:pt x="3398" y="1395"/>
                  </a:lnTo>
                  <a:lnTo>
                    <a:pt x="3398" y="1395"/>
                  </a:lnTo>
                  <a:lnTo>
                    <a:pt x="3396" y="1393"/>
                  </a:lnTo>
                  <a:lnTo>
                    <a:pt x="3396" y="1391"/>
                  </a:lnTo>
                  <a:lnTo>
                    <a:pt x="3394" y="1390"/>
                  </a:lnTo>
                  <a:lnTo>
                    <a:pt x="3393" y="1390"/>
                  </a:lnTo>
                  <a:lnTo>
                    <a:pt x="3391" y="1390"/>
                  </a:lnTo>
                  <a:lnTo>
                    <a:pt x="3388" y="1386"/>
                  </a:lnTo>
                  <a:lnTo>
                    <a:pt x="3385" y="1383"/>
                  </a:lnTo>
                  <a:lnTo>
                    <a:pt x="3383" y="1382"/>
                  </a:lnTo>
                  <a:lnTo>
                    <a:pt x="3381" y="1380"/>
                  </a:lnTo>
                  <a:lnTo>
                    <a:pt x="3380" y="1378"/>
                  </a:lnTo>
                  <a:lnTo>
                    <a:pt x="3378" y="1377"/>
                  </a:lnTo>
                  <a:lnTo>
                    <a:pt x="3376" y="1377"/>
                  </a:lnTo>
                  <a:lnTo>
                    <a:pt x="3375" y="1377"/>
                  </a:lnTo>
                  <a:lnTo>
                    <a:pt x="3373" y="1375"/>
                  </a:lnTo>
                  <a:lnTo>
                    <a:pt x="3371" y="1373"/>
                  </a:lnTo>
                  <a:lnTo>
                    <a:pt x="3371" y="1372"/>
                  </a:lnTo>
                  <a:lnTo>
                    <a:pt x="3370" y="1370"/>
                  </a:lnTo>
                  <a:lnTo>
                    <a:pt x="3370" y="1367"/>
                  </a:lnTo>
                  <a:lnTo>
                    <a:pt x="3370" y="1364"/>
                  </a:lnTo>
                  <a:lnTo>
                    <a:pt x="3370" y="1362"/>
                  </a:lnTo>
                  <a:lnTo>
                    <a:pt x="3370" y="1359"/>
                  </a:lnTo>
                  <a:lnTo>
                    <a:pt x="3371" y="1355"/>
                  </a:lnTo>
                  <a:lnTo>
                    <a:pt x="3371" y="1352"/>
                  </a:lnTo>
                  <a:lnTo>
                    <a:pt x="3371" y="1349"/>
                  </a:lnTo>
                  <a:lnTo>
                    <a:pt x="3371" y="1346"/>
                  </a:lnTo>
                  <a:lnTo>
                    <a:pt x="3371" y="1342"/>
                  </a:lnTo>
                  <a:lnTo>
                    <a:pt x="3371" y="1339"/>
                  </a:lnTo>
                  <a:lnTo>
                    <a:pt x="3371" y="1337"/>
                  </a:lnTo>
                  <a:lnTo>
                    <a:pt x="3373" y="1336"/>
                  </a:lnTo>
                  <a:lnTo>
                    <a:pt x="3373" y="1334"/>
                  </a:lnTo>
                  <a:lnTo>
                    <a:pt x="3375" y="1332"/>
                  </a:lnTo>
                  <a:lnTo>
                    <a:pt x="3376" y="1332"/>
                  </a:lnTo>
                  <a:lnTo>
                    <a:pt x="3380" y="1331"/>
                  </a:lnTo>
                  <a:lnTo>
                    <a:pt x="3383" y="1329"/>
                  </a:lnTo>
                  <a:lnTo>
                    <a:pt x="3385" y="1327"/>
                  </a:lnTo>
                  <a:lnTo>
                    <a:pt x="3385" y="1324"/>
                  </a:lnTo>
                  <a:lnTo>
                    <a:pt x="3385" y="1323"/>
                  </a:lnTo>
                  <a:lnTo>
                    <a:pt x="3383" y="1319"/>
                  </a:lnTo>
                  <a:lnTo>
                    <a:pt x="3383" y="1318"/>
                  </a:lnTo>
                  <a:lnTo>
                    <a:pt x="3383" y="1316"/>
                  </a:lnTo>
                  <a:lnTo>
                    <a:pt x="3383" y="1314"/>
                  </a:lnTo>
                  <a:lnTo>
                    <a:pt x="3385" y="1311"/>
                  </a:lnTo>
                  <a:lnTo>
                    <a:pt x="3383" y="1309"/>
                  </a:lnTo>
                  <a:lnTo>
                    <a:pt x="3383" y="1306"/>
                  </a:lnTo>
                  <a:lnTo>
                    <a:pt x="3381" y="1306"/>
                  </a:lnTo>
                  <a:lnTo>
                    <a:pt x="3380" y="1305"/>
                  </a:lnTo>
                  <a:lnTo>
                    <a:pt x="3376" y="1301"/>
                  </a:lnTo>
                  <a:lnTo>
                    <a:pt x="3375" y="1298"/>
                  </a:lnTo>
                  <a:lnTo>
                    <a:pt x="3373" y="1296"/>
                  </a:lnTo>
                  <a:lnTo>
                    <a:pt x="3371" y="1296"/>
                  </a:lnTo>
                  <a:lnTo>
                    <a:pt x="3370" y="1293"/>
                  </a:lnTo>
                  <a:lnTo>
                    <a:pt x="3368" y="1291"/>
                  </a:lnTo>
                  <a:lnTo>
                    <a:pt x="3368" y="1290"/>
                  </a:lnTo>
                  <a:lnTo>
                    <a:pt x="3370" y="1287"/>
                  </a:lnTo>
                  <a:lnTo>
                    <a:pt x="3371" y="1283"/>
                  </a:lnTo>
                  <a:lnTo>
                    <a:pt x="3373" y="1282"/>
                  </a:lnTo>
                  <a:lnTo>
                    <a:pt x="3373" y="1278"/>
                  </a:lnTo>
                  <a:lnTo>
                    <a:pt x="3373" y="1275"/>
                  </a:lnTo>
                  <a:lnTo>
                    <a:pt x="3371" y="1275"/>
                  </a:lnTo>
                  <a:lnTo>
                    <a:pt x="3371" y="1273"/>
                  </a:lnTo>
                  <a:lnTo>
                    <a:pt x="3370" y="1273"/>
                  </a:lnTo>
                  <a:lnTo>
                    <a:pt x="3368" y="1272"/>
                  </a:lnTo>
                  <a:lnTo>
                    <a:pt x="3368" y="1270"/>
                  </a:lnTo>
                  <a:lnTo>
                    <a:pt x="3367" y="1267"/>
                  </a:lnTo>
                  <a:lnTo>
                    <a:pt x="3367" y="1264"/>
                  </a:lnTo>
                  <a:lnTo>
                    <a:pt x="3365" y="1260"/>
                  </a:lnTo>
                  <a:lnTo>
                    <a:pt x="3365" y="1257"/>
                  </a:lnTo>
                  <a:lnTo>
                    <a:pt x="3363" y="1254"/>
                  </a:lnTo>
                  <a:lnTo>
                    <a:pt x="3362" y="1251"/>
                  </a:lnTo>
                  <a:lnTo>
                    <a:pt x="3362" y="1249"/>
                  </a:lnTo>
                  <a:lnTo>
                    <a:pt x="3360" y="1247"/>
                  </a:lnTo>
                  <a:lnTo>
                    <a:pt x="3360" y="1246"/>
                  </a:lnTo>
                  <a:lnTo>
                    <a:pt x="3358" y="1244"/>
                  </a:lnTo>
                  <a:lnTo>
                    <a:pt x="3357" y="1242"/>
                  </a:lnTo>
                  <a:lnTo>
                    <a:pt x="3353" y="1241"/>
                  </a:lnTo>
                  <a:lnTo>
                    <a:pt x="3350" y="1241"/>
                  </a:lnTo>
                  <a:lnTo>
                    <a:pt x="3349" y="1242"/>
                  </a:lnTo>
                  <a:lnTo>
                    <a:pt x="3347" y="1242"/>
                  </a:lnTo>
                  <a:lnTo>
                    <a:pt x="3347" y="1244"/>
                  </a:lnTo>
                  <a:lnTo>
                    <a:pt x="3347" y="1251"/>
                  </a:lnTo>
                  <a:lnTo>
                    <a:pt x="3344" y="1251"/>
                  </a:lnTo>
                  <a:lnTo>
                    <a:pt x="3340" y="1252"/>
                  </a:lnTo>
                  <a:lnTo>
                    <a:pt x="3339" y="1252"/>
                  </a:lnTo>
                  <a:lnTo>
                    <a:pt x="3337" y="1254"/>
                  </a:lnTo>
                  <a:lnTo>
                    <a:pt x="3335" y="1254"/>
                  </a:lnTo>
                  <a:lnTo>
                    <a:pt x="3334" y="1254"/>
                  </a:lnTo>
                  <a:lnTo>
                    <a:pt x="3334" y="1255"/>
                  </a:lnTo>
                  <a:lnTo>
                    <a:pt x="3332" y="1255"/>
                  </a:lnTo>
                  <a:lnTo>
                    <a:pt x="3332" y="1257"/>
                  </a:lnTo>
                  <a:lnTo>
                    <a:pt x="3331" y="1257"/>
                  </a:lnTo>
                  <a:lnTo>
                    <a:pt x="3329" y="1257"/>
                  </a:lnTo>
                  <a:lnTo>
                    <a:pt x="3326" y="1257"/>
                  </a:lnTo>
                  <a:lnTo>
                    <a:pt x="3322" y="1257"/>
                  </a:lnTo>
                  <a:lnTo>
                    <a:pt x="3319" y="1257"/>
                  </a:lnTo>
                  <a:lnTo>
                    <a:pt x="3317" y="1255"/>
                  </a:lnTo>
                  <a:lnTo>
                    <a:pt x="3316" y="1255"/>
                  </a:lnTo>
                  <a:lnTo>
                    <a:pt x="3313" y="1252"/>
                  </a:lnTo>
                  <a:lnTo>
                    <a:pt x="3311" y="1249"/>
                  </a:lnTo>
                  <a:lnTo>
                    <a:pt x="3311" y="1244"/>
                  </a:lnTo>
                  <a:lnTo>
                    <a:pt x="3309" y="1239"/>
                  </a:lnTo>
                  <a:lnTo>
                    <a:pt x="3309" y="1236"/>
                  </a:lnTo>
                  <a:lnTo>
                    <a:pt x="3311" y="1234"/>
                  </a:lnTo>
                  <a:lnTo>
                    <a:pt x="3311" y="1231"/>
                  </a:lnTo>
                  <a:lnTo>
                    <a:pt x="3313" y="1229"/>
                  </a:lnTo>
                  <a:lnTo>
                    <a:pt x="3313" y="1228"/>
                  </a:lnTo>
                  <a:lnTo>
                    <a:pt x="3313" y="1224"/>
                  </a:lnTo>
                  <a:lnTo>
                    <a:pt x="3313" y="1221"/>
                  </a:lnTo>
                  <a:lnTo>
                    <a:pt x="3314" y="1219"/>
                  </a:lnTo>
                  <a:lnTo>
                    <a:pt x="3313" y="1218"/>
                  </a:lnTo>
                  <a:lnTo>
                    <a:pt x="3313" y="1218"/>
                  </a:lnTo>
                  <a:lnTo>
                    <a:pt x="3311" y="1218"/>
                  </a:lnTo>
                  <a:lnTo>
                    <a:pt x="3309" y="1216"/>
                  </a:lnTo>
                  <a:lnTo>
                    <a:pt x="3309" y="1216"/>
                  </a:lnTo>
                  <a:lnTo>
                    <a:pt x="3308" y="1216"/>
                  </a:lnTo>
                  <a:lnTo>
                    <a:pt x="3304" y="1216"/>
                  </a:lnTo>
                  <a:lnTo>
                    <a:pt x="3301" y="1216"/>
                  </a:lnTo>
                  <a:lnTo>
                    <a:pt x="3301" y="1216"/>
                  </a:lnTo>
                  <a:lnTo>
                    <a:pt x="3301" y="1213"/>
                  </a:lnTo>
                  <a:lnTo>
                    <a:pt x="3301" y="1210"/>
                  </a:lnTo>
                  <a:lnTo>
                    <a:pt x="3301" y="1208"/>
                  </a:lnTo>
                  <a:lnTo>
                    <a:pt x="3301" y="1206"/>
                  </a:lnTo>
                  <a:lnTo>
                    <a:pt x="3301" y="1203"/>
                  </a:lnTo>
                  <a:lnTo>
                    <a:pt x="3301" y="1203"/>
                  </a:lnTo>
                  <a:lnTo>
                    <a:pt x="3299" y="1201"/>
                  </a:lnTo>
                  <a:lnTo>
                    <a:pt x="3299" y="1200"/>
                  </a:lnTo>
                  <a:lnTo>
                    <a:pt x="3296" y="1198"/>
                  </a:lnTo>
                  <a:lnTo>
                    <a:pt x="3295" y="1197"/>
                  </a:lnTo>
                  <a:lnTo>
                    <a:pt x="3293" y="1195"/>
                  </a:lnTo>
                  <a:lnTo>
                    <a:pt x="3291" y="1193"/>
                  </a:lnTo>
                  <a:lnTo>
                    <a:pt x="3290" y="1192"/>
                  </a:lnTo>
                  <a:lnTo>
                    <a:pt x="3288" y="1190"/>
                  </a:lnTo>
                  <a:lnTo>
                    <a:pt x="3286" y="1188"/>
                  </a:lnTo>
                  <a:lnTo>
                    <a:pt x="3286" y="1187"/>
                  </a:lnTo>
                  <a:lnTo>
                    <a:pt x="3285" y="1187"/>
                  </a:lnTo>
                  <a:lnTo>
                    <a:pt x="3285" y="1187"/>
                  </a:lnTo>
                  <a:lnTo>
                    <a:pt x="3283" y="1185"/>
                  </a:lnTo>
                  <a:lnTo>
                    <a:pt x="3281" y="1182"/>
                  </a:lnTo>
                  <a:lnTo>
                    <a:pt x="3281" y="1180"/>
                  </a:lnTo>
                  <a:lnTo>
                    <a:pt x="3280" y="1179"/>
                  </a:lnTo>
                  <a:lnTo>
                    <a:pt x="3280" y="1175"/>
                  </a:lnTo>
                  <a:lnTo>
                    <a:pt x="3281" y="1174"/>
                  </a:lnTo>
                  <a:lnTo>
                    <a:pt x="3280" y="1169"/>
                  </a:lnTo>
                  <a:lnTo>
                    <a:pt x="3278" y="1165"/>
                  </a:lnTo>
                  <a:lnTo>
                    <a:pt x="3278" y="1164"/>
                  </a:lnTo>
                  <a:lnTo>
                    <a:pt x="3277" y="1162"/>
                  </a:lnTo>
                  <a:lnTo>
                    <a:pt x="3277" y="1162"/>
                  </a:lnTo>
                  <a:lnTo>
                    <a:pt x="3275" y="1162"/>
                  </a:lnTo>
                  <a:lnTo>
                    <a:pt x="3273" y="1161"/>
                  </a:lnTo>
                  <a:lnTo>
                    <a:pt x="3272" y="1157"/>
                  </a:lnTo>
                  <a:lnTo>
                    <a:pt x="3272" y="1156"/>
                  </a:lnTo>
                  <a:lnTo>
                    <a:pt x="3272" y="1156"/>
                  </a:lnTo>
                  <a:lnTo>
                    <a:pt x="3270" y="1152"/>
                  </a:lnTo>
                  <a:lnTo>
                    <a:pt x="3268" y="1151"/>
                  </a:lnTo>
                  <a:lnTo>
                    <a:pt x="3267" y="1152"/>
                  </a:lnTo>
                  <a:lnTo>
                    <a:pt x="3267" y="1152"/>
                  </a:lnTo>
                  <a:lnTo>
                    <a:pt x="3263" y="1151"/>
                  </a:lnTo>
                  <a:lnTo>
                    <a:pt x="3260" y="1151"/>
                  </a:lnTo>
                  <a:lnTo>
                    <a:pt x="3260" y="1161"/>
                  </a:lnTo>
                  <a:lnTo>
                    <a:pt x="3245" y="1161"/>
                  </a:lnTo>
                  <a:lnTo>
                    <a:pt x="3244" y="1162"/>
                  </a:lnTo>
                  <a:lnTo>
                    <a:pt x="3244" y="1164"/>
                  </a:lnTo>
                  <a:lnTo>
                    <a:pt x="3241" y="1165"/>
                  </a:lnTo>
                  <a:lnTo>
                    <a:pt x="3239" y="1167"/>
                  </a:lnTo>
                  <a:lnTo>
                    <a:pt x="3237" y="1167"/>
                  </a:lnTo>
                  <a:lnTo>
                    <a:pt x="3236" y="1167"/>
                  </a:lnTo>
                  <a:lnTo>
                    <a:pt x="3236" y="1169"/>
                  </a:lnTo>
                  <a:lnTo>
                    <a:pt x="3234" y="1170"/>
                  </a:lnTo>
                  <a:lnTo>
                    <a:pt x="3232" y="1170"/>
                  </a:lnTo>
                  <a:lnTo>
                    <a:pt x="3231" y="1170"/>
                  </a:lnTo>
                  <a:lnTo>
                    <a:pt x="3229" y="1170"/>
                  </a:lnTo>
                  <a:lnTo>
                    <a:pt x="3229" y="1172"/>
                  </a:lnTo>
                  <a:lnTo>
                    <a:pt x="3227" y="1172"/>
                  </a:lnTo>
                  <a:lnTo>
                    <a:pt x="3226" y="1172"/>
                  </a:lnTo>
                  <a:lnTo>
                    <a:pt x="3224" y="1172"/>
                  </a:lnTo>
                  <a:lnTo>
                    <a:pt x="3221" y="1172"/>
                  </a:lnTo>
                  <a:lnTo>
                    <a:pt x="3219" y="1170"/>
                  </a:lnTo>
                  <a:lnTo>
                    <a:pt x="3218" y="1170"/>
                  </a:lnTo>
                  <a:lnTo>
                    <a:pt x="3203" y="1170"/>
                  </a:lnTo>
                  <a:lnTo>
                    <a:pt x="3203" y="1174"/>
                  </a:lnTo>
                  <a:lnTo>
                    <a:pt x="3203" y="1177"/>
                  </a:lnTo>
                  <a:lnTo>
                    <a:pt x="3203" y="1180"/>
                  </a:lnTo>
                  <a:lnTo>
                    <a:pt x="3201" y="1185"/>
                  </a:lnTo>
                  <a:lnTo>
                    <a:pt x="3200" y="1188"/>
                  </a:lnTo>
                  <a:lnTo>
                    <a:pt x="3200" y="1190"/>
                  </a:lnTo>
                  <a:lnTo>
                    <a:pt x="3198" y="1192"/>
                  </a:lnTo>
                  <a:lnTo>
                    <a:pt x="3195" y="1193"/>
                  </a:lnTo>
                  <a:lnTo>
                    <a:pt x="3191" y="1193"/>
                  </a:lnTo>
                  <a:lnTo>
                    <a:pt x="3188" y="1193"/>
                  </a:lnTo>
                  <a:lnTo>
                    <a:pt x="3185" y="1195"/>
                  </a:lnTo>
                  <a:lnTo>
                    <a:pt x="3183" y="1198"/>
                  </a:lnTo>
                  <a:lnTo>
                    <a:pt x="3183" y="1198"/>
                  </a:lnTo>
                  <a:lnTo>
                    <a:pt x="3183" y="1200"/>
                  </a:lnTo>
                  <a:lnTo>
                    <a:pt x="3183" y="1200"/>
                  </a:lnTo>
                  <a:lnTo>
                    <a:pt x="3182" y="1201"/>
                  </a:lnTo>
                  <a:lnTo>
                    <a:pt x="3180" y="1203"/>
                  </a:lnTo>
                  <a:lnTo>
                    <a:pt x="3178" y="1203"/>
                  </a:lnTo>
                  <a:lnTo>
                    <a:pt x="3177" y="1203"/>
                  </a:lnTo>
                  <a:lnTo>
                    <a:pt x="3175" y="1203"/>
                  </a:lnTo>
                  <a:lnTo>
                    <a:pt x="3173" y="1203"/>
                  </a:lnTo>
                  <a:lnTo>
                    <a:pt x="3172" y="1205"/>
                  </a:lnTo>
                  <a:lnTo>
                    <a:pt x="3172" y="1206"/>
                  </a:lnTo>
                  <a:lnTo>
                    <a:pt x="3170" y="1210"/>
                  </a:lnTo>
                  <a:lnTo>
                    <a:pt x="3169" y="1211"/>
                  </a:lnTo>
                  <a:lnTo>
                    <a:pt x="3169" y="1213"/>
                  </a:lnTo>
                  <a:lnTo>
                    <a:pt x="3165" y="1215"/>
                  </a:lnTo>
                  <a:lnTo>
                    <a:pt x="3162" y="1216"/>
                  </a:lnTo>
                  <a:lnTo>
                    <a:pt x="3160" y="1216"/>
                  </a:lnTo>
                  <a:lnTo>
                    <a:pt x="3159" y="1218"/>
                  </a:lnTo>
                  <a:lnTo>
                    <a:pt x="3159" y="1219"/>
                  </a:lnTo>
                  <a:lnTo>
                    <a:pt x="3157" y="1221"/>
                  </a:lnTo>
                  <a:lnTo>
                    <a:pt x="3155" y="1223"/>
                  </a:lnTo>
                  <a:lnTo>
                    <a:pt x="3154" y="1224"/>
                  </a:lnTo>
                  <a:lnTo>
                    <a:pt x="3152" y="1228"/>
                  </a:lnTo>
                  <a:lnTo>
                    <a:pt x="3151" y="1231"/>
                  </a:lnTo>
                  <a:lnTo>
                    <a:pt x="3149" y="1233"/>
                  </a:lnTo>
                  <a:lnTo>
                    <a:pt x="3147" y="1234"/>
                  </a:lnTo>
                  <a:lnTo>
                    <a:pt x="3147" y="1234"/>
                  </a:lnTo>
                  <a:lnTo>
                    <a:pt x="3146" y="1236"/>
                  </a:lnTo>
                  <a:lnTo>
                    <a:pt x="3142" y="1237"/>
                  </a:lnTo>
                  <a:lnTo>
                    <a:pt x="3141" y="1237"/>
                  </a:lnTo>
                  <a:lnTo>
                    <a:pt x="3139" y="1239"/>
                  </a:lnTo>
                  <a:lnTo>
                    <a:pt x="3137" y="1241"/>
                  </a:lnTo>
                  <a:lnTo>
                    <a:pt x="3136" y="1242"/>
                  </a:lnTo>
                  <a:lnTo>
                    <a:pt x="3134" y="1242"/>
                  </a:lnTo>
                  <a:lnTo>
                    <a:pt x="3133" y="1242"/>
                  </a:lnTo>
                  <a:lnTo>
                    <a:pt x="3131" y="1244"/>
                  </a:lnTo>
                  <a:lnTo>
                    <a:pt x="3129" y="1244"/>
                  </a:lnTo>
                  <a:lnTo>
                    <a:pt x="3128" y="1246"/>
                  </a:lnTo>
                  <a:lnTo>
                    <a:pt x="3128" y="1247"/>
                  </a:lnTo>
                  <a:lnTo>
                    <a:pt x="3126" y="1251"/>
                  </a:lnTo>
                  <a:lnTo>
                    <a:pt x="3124" y="1252"/>
                  </a:lnTo>
                  <a:lnTo>
                    <a:pt x="3124" y="1254"/>
                  </a:lnTo>
                  <a:lnTo>
                    <a:pt x="3123" y="1257"/>
                  </a:lnTo>
                  <a:lnTo>
                    <a:pt x="3119" y="1257"/>
                  </a:lnTo>
                  <a:lnTo>
                    <a:pt x="3118" y="1259"/>
                  </a:lnTo>
                  <a:lnTo>
                    <a:pt x="3113" y="1259"/>
                  </a:lnTo>
                  <a:lnTo>
                    <a:pt x="3110" y="1257"/>
                  </a:lnTo>
                  <a:lnTo>
                    <a:pt x="3106" y="1257"/>
                  </a:lnTo>
                  <a:lnTo>
                    <a:pt x="3105" y="1259"/>
                  </a:lnTo>
                  <a:lnTo>
                    <a:pt x="3103" y="1260"/>
                  </a:lnTo>
                  <a:lnTo>
                    <a:pt x="3103" y="1262"/>
                  </a:lnTo>
                  <a:lnTo>
                    <a:pt x="3101" y="1264"/>
                  </a:lnTo>
                  <a:lnTo>
                    <a:pt x="3101" y="1265"/>
                  </a:lnTo>
                  <a:lnTo>
                    <a:pt x="3101" y="1272"/>
                  </a:lnTo>
                  <a:lnTo>
                    <a:pt x="3101" y="1278"/>
                  </a:lnTo>
                  <a:lnTo>
                    <a:pt x="3101" y="1296"/>
                  </a:lnTo>
                  <a:lnTo>
                    <a:pt x="3101" y="1298"/>
                  </a:lnTo>
                  <a:lnTo>
                    <a:pt x="3101" y="1298"/>
                  </a:lnTo>
                  <a:lnTo>
                    <a:pt x="3101" y="1301"/>
                  </a:lnTo>
                  <a:lnTo>
                    <a:pt x="3101" y="1305"/>
                  </a:lnTo>
                  <a:lnTo>
                    <a:pt x="3101" y="1308"/>
                  </a:lnTo>
                  <a:lnTo>
                    <a:pt x="3101" y="1311"/>
                  </a:lnTo>
                  <a:lnTo>
                    <a:pt x="3101" y="1314"/>
                  </a:lnTo>
                  <a:lnTo>
                    <a:pt x="3100" y="1318"/>
                  </a:lnTo>
                  <a:lnTo>
                    <a:pt x="3100" y="1321"/>
                  </a:lnTo>
                  <a:lnTo>
                    <a:pt x="3098" y="1324"/>
                  </a:lnTo>
                  <a:lnTo>
                    <a:pt x="3096" y="1326"/>
                  </a:lnTo>
                  <a:lnTo>
                    <a:pt x="3095" y="1327"/>
                  </a:lnTo>
                  <a:lnTo>
                    <a:pt x="3095" y="1329"/>
                  </a:lnTo>
                  <a:lnTo>
                    <a:pt x="3096" y="1332"/>
                  </a:lnTo>
                  <a:lnTo>
                    <a:pt x="3096" y="1336"/>
                  </a:lnTo>
                  <a:lnTo>
                    <a:pt x="3095" y="1337"/>
                  </a:lnTo>
                  <a:lnTo>
                    <a:pt x="3095" y="1339"/>
                  </a:lnTo>
                  <a:lnTo>
                    <a:pt x="3093" y="1341"/>
                  </a:lnTo>
                  <a:lnTo>
                    <a:pt x="3092" y="1342"/>
                  </a:lnTo>
                  <a:lnTo>
                    <a:pt x="3092" y="1344"/>
                  </a:lnTo>
                  <a:lnTo>
                    <a:pt x="3092" y="1346"/>
                  </a:lnTo>
                  <a:lnTo>
                    <a:pt x="3090" y="1347"/>
                  </a:lnTo>
                  <a:lnTo>
                    <a:pt x="3090" y="1347"/>
                  </a:lnTo>
                  <a:lnTo>
                    <a:pt x="3088" y="1349"/>
                  </a:lnTo>
                  <a:lnTo>
                    <a:pt x="3088" y="1349"/>
                  </a:lnTo>
                  <a:lnTo>
                    <a:pt x="3087" y="1350"/>
                  </a:lnTo>
                  <a:lnTo>
                    <a:pt x="3085" y="1352"/>
                  </a:lnTo>
                  <a:lnTo>
                    <a:pt x="3082" y="1354"/>
                  </a:lnTo>
                  <a:lnTo>
                    <a:pt x="3080" y="1354"/>
                  </a:lnTo>
                  <a:lnTo>
                    <a:pt x="3078" y="1354"/>
                  </a:lnTo>
                  <a:lnTo>
                    <a:pt x="3077" y="1354"/>
                  </a:lnTo>
                  <a:lnTo>
                    <a:pt x="3077" y="1355"/>
                  </a:lnTo>
                  <a:lnTo>
                    <a:pt x="3077" y="1357"/>
                  </a:lnTo>
                  <a:lnTo>
                    <a:pt x="3074" y="1360"/>
                  </a:lnTo>
                  <a:lnTo>
                    <a:pt x="3070" y="1365"/>
                  </a:lnTo>
                  <a:lnTo>
                    <a:pt x="3070" y="1367"/>
                  </a:lnTo>
                  <a:lnTo>
                    <a:pt x="3069" y="1368"/>
                  </a:lnTo>
                  <a:lnTo>
                    <a:pt x="3069" y="1370"/>
                  </a:lnTo>
                  <a:lnTo>
                    <a:pt x="3069" y="1372"/>
                  </a:lnTo>
                  <a:lnTo>
                    <a:pt x="3067" y="1373"/>
                  </a:lnTo>
                  <a:lnTo>
                    <a:pt x="3065" y="1375"/>
                  </a:lnTo>
                  <a:lnTo>
                    <a:pt x="3064" y="1375"/>
                  </a:lnTo>
                  <a:lnTo>
                    <a:pt x="3060" y="1375"/>
                  </a:lnTo>
                  <a:lnTo>
                    <a:pt x="3059" y="1375"/>
                  </a:lnTo>
                  <a:lnTo>
                    <a:pt x="3057" y="1373"/>
                  </a:lnTo>
                  <a:lnTo>
                    <a:pt x="3056" y="1372"/>
                  </a:lnTo>
                  <a:lnTo>
                    <a:pt x="3054" y="1372"/>
                  </a:lnTo>
                  <a:lnTo>
                    <a:pt x="3052" y="1370"/>
                  </a:lnTo>
                  <a:lnTo>
                    <a:pt x="3051" y="1367"/>
                  </a:lnTo>
                  <a:lnTo>
                    <a:pt x="3051" y="1365"/>
                  </a:lnTo>
                  <a:lnTo>
                    <a:pt x="3051" y="1364"/>
                  </a:lnTo>
                  <a:lnTo>
                    <a:pt x="3049" y="1359"/>
                  </a:lnTo>
                  <a:lnTo>
                    <a:pt x="3046" y="1354"/>
                  </a:lnTo>
                  <a:lnTo>
                    <a:pt x="3044" y="1349"/>
                  </a:lnTo>
                  <a:lnTo>
                    <a:pt x="3041" y="1344"/>
                  </a:lnTo>
                  <a:lnTo>
                    <a:pt x="3039" y="1339"/>
                  </a:lnTo>
                  <a:lnTo>
                    <a:pt x="3038" y="1339"/>
                  </a:lnTo>
                  <a:lnTo>
                    <a:pt x="3036" y="1337"/>
                  </a:lnTo>
                  <a:lnTo>
                    <a:pt x="3034" y="1334"/>
                  </a:lnTo>
                  <a:lnTo>
                    <a:pt x="3033" y="1332"/>
                  </a:lnTo>
                  <a:lnTo>
                    <a:pt x="3031" y="1331"/>
                  </a:lnTo>
                  <a:lnTo>
                    <a:pt x="3029" y="1327"/>
                  </a:lnTo>
                  <a:lnTo>
                    <a:pt x="3029" y="1323"/>
                  </a:lnTo>
                  <a:lnTo>
                    <a:pt x="3028" y="1319"/>
                  </a:lnTo>
                  <a:lnTo>
                    <a:pt x="3029" y="1316"/>
                  </a:lnTo>
                  <a:lnTo>
                    <a:pt x="3029" y="1313"/>
                  </a:lnTo>
                  <a:lnTo>
                    <a:pt x="3029" y="1309"/>
                  </a:lnTo>
                  <a:lnTo>
                    <a:pt x="3029" y="1306"/>
                  </a:lnTo>
                  <a:lnTo>
                    <a:pt x="3028" y="1303"/>
                  </a:lnTo>
                  <a:lnTo>
                    <a:pt x="3028" y="1303"/>
                  </a:lnTo>
                  <a:lnTo>
                    <a:pt x="3026" y="1301"/>
                  </a:lnTo>
                  <a:lnTo>
                    <a:pt x="3026" y="1300"/>
                  </a:lnTo>
                  <a:lnTo>
                    <a:pt x="3024" y="1298"/>
                  </a:lnTo>
                  <a:lnTo>
                    <a:pt x="3023" y="1296"/>
                  </a:lnTo>
                  <a:lnTo>
                    <a:pt x="3021" y="1295"/>
                  </a:lnTo>
                  <a:lnTo>
                    <a:pt x="3020" y="1291"/>
                  </a:lnTo>
                  <a:lnTo>
                    <a:pt x="3018" y="1290"/>
                  </a:lnTo>
                  <a:lnTo>
                    <a:pt x="3018" y="1288"/>
                  </a:lnTo>
                  <a:lnTo>
                    <a:pt x="3018" y="1287"/>
                  </a:lnTo>
                  <a:lnTo>
                    <a:pt x="3018" y="1285"/>
                  </a:lnTo>
                  <a:lnTo>
                    <a:pt x="3016" y="1283"/>
                  </a:lnTo>
                  <a:lnTo>
                    <a:pt x="3016" y="1280"/>
                  </a:lnTo>
                  <a:lnTo>
                    <a:pt x="3015" y="1278"/>
                  </a:lnTo>
                  <a:lnTo>
                    <a:pt x="3013" y="1278"/>
                  </a:lnTo>
                  <a:lnTo>
                    <a:pt x="3013" y="1275"/>
                  </a:lnTo>
                  <a:lnTo>
                    <a:pt x="3011" y="1270"/>
                  </a:lnTo>
                  <a:lnTo>
                    <a:pt x="3011" y="1267"/>
                  </a:lnTo>
                  <a:lnTo>
                    <a:pt x="3011" y="1265"/>
                  </a:lnTo>
                  <a:lnTo>
                    <a:pt x="3011" y="1264"/>
                  </a:lnTo>
                  <a:lnTo>
                    <a:pt x="3010" y="1262"/>
                  </a:lnTo>
                  <a:lnTo>
                    <a:pt x="3008" y="1260"/>
                  </a:lnTo>
                  <a:lnTo>
                    <a:pt x="3008" y="1259"/>
                  </a:lnTo>
                  <a:lnTo>
                    <a:pt x="3006" y="1259"/>
                  </a:lnTo>
                  <a:lnTo>
                    <a:pt x="3005" y="1257"/>
                  </a:lnTo>
                  <a:lnTo>
                    <a:pt x="3003" y="1255"/>
                  </a:lnTo>
                  <a:lnTo>
                    <a:pt x="3002" y="1252"/>
                  </a:lnTo>
                  <a:lnTo>
                    <a:pt x="3000" y="1251"/>
                  </a:lnTo>
                  <a:lnTo>
                    <a:pt x="2998" y="1249"/>
                  </a:lnTo>
                  <a:lnTo>
                    <a:pt x="2998" y="1246"/>
                  </a:lnTo>
                  <a:lnTo>
                    <a:pt x="2998" y="1242"/>
                  </a:lnTo>
                  <a:lnTo>
                    <a:pt x="2998" y="1237"/>
                  </a:lnTo>
                  <a:lnTo>
                    <a:pt x="2998" y="1236"/>
                  </a:lnTo>
                  <a:lnTo>
                    <a:pt x="2998" y="1236"/>
                  </a:lnTo>
                  <a:lnTo>
                    <a:pt x="2997" y="1233"/>
                  </a:lnTo>
                  <a:lnTo>
                    <a:pt x="2995" y="1229"/>
                  </a:lnTo>
                  <a:lnTo>
                    <a:pt x="2995" y="1226"/>
                  </a:lnTo>
                  <a:lnTo>
                    <a:pt x="2995" y="1221"/>
                  </a:lnTo>
                  <a:lnTo>
                    <a:pt x="2995" y="1218"/>
                  </a:lnTo>
                  <a:lnTo>
                    <a:pt x="2995" y="1215"/>
                  </a:lnTo>
                  <a:lnTo>
                    <a:pt x="2997" y="1213"/>
                  </a:lnTo>
                  <a:lnTo>
                    <a:pt x="2997" y="1211"/>
                  </a:lnTo>
                  <a:lnTo>
                    <a:pt x="2997" y="1205"/>
                  </a:lnTo>
                  <a:lnTo>
                    <a:pt x="2997" y="1200"/>
                  </a:lnTo>
                  <a:lnTo>
                    <a:pt x="2997" y="1198"/>
                  </a:lnTo>
                  <a:lnTo>
                    <a:pt x="2997" y="1197"/>
                  </a:lnTo>
                  <a:lnTo>
                    <a:pt x="2995" y="1195"/>
                  </a:lnTo>
                  <a:lnTo>
                    <a:pt x="2995" y="1192"/>
                  </a:lnTo>
                  <a:lnTo>
                    <a:pt x="2993" y="1190"/>
                  </a:lnTo>
                  <a:lnTo>
                    <a:pt x="2992" y="1187"/>
                  </a:lnTo>
                  <a:lnTo>
                    <a:pt x="2992" y="1183"/>
                  </a:lnTo>
                  <a:lnTo>
                    <a:pt x="2992" y="1180"/>
                  </a:lnTo>
                  <a:lnTo>
                    <a:pt x="2992" y="1177"/>
                  </a:lnTo>
                  <a:lnTo>
                    <a:pt x="2990" y="1174"/>
                  </a:lnTo>
                  <a:lnTo>
                    <a:pt x="2988" y="1172"/>
                  </a:lnTo>
                  <a:lnTo>
                    <a:pt x="2988" y="1170"/>
                  </a:lnTo>
                  <a:lnTo>
                    <a:pt x="2985" y="1169"/>
                  </a:lnTo>
                  <a:lnTo>
                    <a:pt x="2984" y="1167"/>
                  </a:lnTo>
                  <a:lnTo>
                    <a:pt x="2980" y="1167"/>
                  </a:lnTo>
                  <a:lnTo>
                    <a:pt x="2979" y="1167"/>
                  </a:lnTo>
                  <a:lnTo>
                    <a:pt x="2979" y="1169"/>
                  </a:lnTo>
                  <a:lnTo>
                    <a:pt x="2977" y="1170"/>
                  </a:lnTo>
                  <a:lnTo>
                    <a:pt x="2977" y="1172"/>
                  </a:lnTo>
                  <a:lnTo>
                    <a:pt x="2975" y="1172"/>
                  </a:lnTo>
                  <a:lnTo>
                    <a:pt x="2975" y="1174"/>
                  </a:lnTo>
                  <a:lnTo>
                    <a:pt x="2972" y="1175"/>
                  </a:lnTo>
                  <a:lnTo>
                    <a:pt x="2969" y="1175"/>
                  </a:lnTo>
                  <a:lnTo>
                    <a:pt x="2967" y="1177"/>
                  </a:lnTo>
                  <a:lnTo>
                    <a:pt x="2967" y="1177"/>
                  </a:lnTo>
                  <a:lnTo>
                    <a:pt x="2966" y="1179"/>
                  </a:lnTo>
                  <a:lnTo>
                    <a:pt x="2966" y="1180"/>
                  </a:lnTo>
                  <a:lnTo>
                    <a:pt x="2964" y="1180"/>
                  </a:lnTo>
                  <a:lnTo>
                    <a:pt x="2962" y="1180"/>
                  </a:lnTo>
                  <a:lnTo>
                    <a:pt x="2961" y="1180"/>
                  </a:lnTo>
                  <a:lnTo>
                    <a:pt x="2957" y="1180"/>
                  </a:lnTo>
                  <a:lnTo>
                    <a:pt x="2956" y="1180"/>
                  </a:lnTo>
                  <a:lnTo>
                    <a:pt x="2954" y="1179"/>
                  </a:lnTo>
                  <a:lnTo>
                    <a:pt x="2954" y="1177"/>
                  </a:lnTo>
                  <a:lnTo>
                    <a:pt x="2952" y="1177"/>
                  </a:lnTo>
                  <a:lnTo>
                    <a:pt x="2949" y="1175"/>
                  </a:lnTo>
                  <a:lnTo>
                    <a:pt x="2946" y="1174"/>
                  </a:lnTo>
                  <a:lnTo>
                    <a:pt x="2944" y="1170"/>
                  </a:lnTo>
                  <a:lnTo>
                    <a:pt x="2943" y="1169"/>
                  </a:lnTo>
                  <a:lnTo>
                    <a:pt x="2941" y="1167"/>
                  </a:lnTo>
                  <a:lnTo>
                    <a:pt x="2941" y="1165"/>
                  </a:lnTo>
                  <a:lnTo>
                    <a:pt x="2939" y="1164"/>
                  </a:lnTo>
                  <a:lnTo>
                    <a:pt x="2939" y="1164"/>
                  </a:lnTo>
                  <a:lnTo>
                    <a:pt x="2938" y="1164"/>
                  </a:lnTo>
                  <a:lnTo>
                    <a:pt x="2936" y="1162"/>
                  </a:lnTo>
                  <a:lnTo>
                    <a:pt x="2934" y="1162"/>
                  </a:lnTo>
                  <a:lnTo>
                    <a:pt x="2933" y="1162"/>
                  </a:lnTo>
                  <a:lnTo>
                    <a:pt x="2931" y="1161"/>
                  </a:lnTo>
                  <a:lnTo>
                    <a:pt x="2931" y="1159"/>
                  </a:lnTo>
                  <a:lnTo>
                    <a:pt x="2931" y="1157"/>
                  </a:lnTo>
                  <a:lnTo>
                    <a:pt x="2931" y="1156"/>
                  </a:lnTo>
                  <a:lnTo>
                    <a:pt x="2933" y="1156"/>
                  </a:lnTo>
                  <a:lnTo>
                    <a:pt x="2934" y="1154"/>
                  </a:lnTo>
                  <a:lnTo>
                    <a:pt x="2938" y="1152"/>
                  </a:lnTo>
                  <a:lnTo>
                    <a:pt x="2941" y="1152"/>
                  </a:lnTo>
                  <a:lnTo>
                    <a:pt x="2944" y="1152"/>
                  </a:lnTo>
                  <a:lnTo>
                    <a:pt x="2946" y="1152"/>
                  </a:lnTo>
                  <a:lnTo>
                    <a:pt x="2949" y="1152"/>
                  </a:lnTo>
                  <a:lnTo>
                    <a:pt x="2948" y="1152"/>
                  </a:lnTo>
                  <a:lnTo>
                    <a:pt x="2944" y="1151"/>
                  </a:lnTo>
                  <a:lnTo>
                    <a:pt x="2943" y="1149"/>
                  </a:lnTo>
                  <a:lnTo>
                    <a:pt x="2939" y="1149"/>
                  </a:lnTo>
                  <a:lnTo>
                    <a:pt x="2938" y="1147"/>
                  </a:lnTo>
                  <a:lnTo>
                    <a:pt x="2936" y="1147"/>
                  </a:lnTo>
                  <a:lnTo>
                    <a:pt x="2933" y="1146"/>
                  </a:lnTo>
                  <a:lnTo>
                    <a:pt x="2930" y="1146"/>
                  </a:lnTo>
                  <a:lnTo>
                    <a:pt x="2926" y="1146"/>
                  </a:lnTo>
                  <a:lnTo>
                    <a:pt x="2925" y="1146"/>
                  </a:lnTo>
                  <a:lnTo>
                    <a:pt x="2925" y="1146"/>
                  </a:lnTo>
                  <a:lnTo>
                    <a:pt x="2923" y="1146"/>
                  </a:lnTo>
                  <a:lnTo>
                    <a:pt x="2923" y="1144"/>
                  </a:lnTo>
                  <a:lnTo>
                    <a:pt x="2921" y="1143"/>
                  </a:lnTo>
                  <a:lnTo>
                    <a:pt x="2921" y="1141"/>
                  </a:lnTo>
                  <a:lnTo>
                    <a:pt x="2920" y="1139"/>
                  </a:lnTo>
                  <a:lnTo>
                    <a:pt x="2918" y="1139"/>
                  </a:lnTo>
                  <a:lnTo>
                    <a:pt x="2916" y="1139"/>
                  </a:lnTo>
                  <a:lnTo>
                    <a:pt x="2915" y="1139"/>
                  </a:lnTo>
                  <a:lnTo>
                    <a:pt x="2915" y="1136"/>
                  </a:lnTo>
                  <a:lnTo>
                    <a:pt x="2913" y="1133"/>
                  </a:lnTo>
                  <a:lnTo>
                    <a:pt x="2912" y="1129"/>
                  </a:lnTo>
                  <a:lnTo>
                    <a:pt x="2910" y="1128"/>
                  </a:lnTo>
                  <a:lnTo>
                    <a:pt x="2908" y="1128"/>
                  </a:lnTo>
                  <a:lnTo>
                    <a:pt x="2907" y="1128"/>
                  </a:lnTo>
                  <a:lnTo>
                    <a:pt x="2905" y="1126"/>
                  </a:lnTo>
                  <a:lnTo>
                    <a:pt x="2903" y="1126"/>
                  </a:lnTo>
                  <a:lnTo>
                    <a:pt x="2903" y="1125"/>
                  </a:lnTo>
                  <a:lnTo>
                    <a:pt x="2902" y="1123"/>
                  </a:lnTo>
                  <a:lnTo>
                    <a:pt x="2900" y="1120"/>
                  </a:lnTo>
                  <a:lnTo>
                    <a:pt x="2898" y="1118"/>
                  </a:lnTo>
                  <a:lnTo>
                    <a:pt x="2897" y="1116"/>
                  </a:lnTo>
                  <a:lnTo>
                    <a:pt x="2895" y="1116"/>
                  </a:lnTo>
                  <a:lnTo>
                    <a:pt x="2894" y="1115"/>
                  </a:lnTo>
                  <a:lnTo>
                    <a:pt x="2892" y="1113"/>
                  </a:lnTo>
                  <a:lnTo>
                    <a:pt x="2890" y="1111"/>
                  </a:lnTo>
                  <a:lnTo>
                    <a:pt x="2889" y="1110"/>
                  </a:lnTo>
                  <a:lnTo>
                    <a:pt x="2885" y="1108"/>
                  </a:lnTo>
                  <a:lnTo>
                    <a:pt x="2867" y="1108"/>
                  </a:lnTo>
                  <a:lnTo>
                    <a:pt x="2848" y="1111"/>
                  </a:lnTo>
                  <a:lnTo>
                    <a:pt x="2822" y="1111"/>
                  </a:lnTo>
                  <a:lnTo>
                    <a:pt x="2820" y="1111"/>
                  </a:lnTo>
                  <a:lnTo>
                    <a:pt x="2818" y="1110"/>
                  </a:lnTo>
                  <a:lnTo>
                    <a:pt x="2815" y="1110"/>
                  </a:lnTo>
                  <a:lnTo>
                    <a:pt x="2799" y="1110"/>
                  </a:lnTo>
                  <a:lnTo>
                    <a:pt x="2797" y="1108"/>
                  </a:lnTo>
                  <a:lnTo>
                    <a:pt x="2795" y="1107"/>
                  </a:lnTo>
                  <a:lnTo>
                    <a:pt x="2794" y="1107"/>
                  </a:lnTo>
                  <a:lnTo>
                    <a:pt x="2792" y="1107"/>
                  </a:lnTo>
                  <a:lnTo>
                    <a:pt x="2790" y="1105"/>
                  </a:lnTo>
                  <a:lnTo>
                    <a:pt x="2790" y="1103"/>
                  </a:lnTo>
                  <a:lnTo>
                    <a:pt x="2790" y="1103"/>
                  </a:lnTo>
                  <a:lnTo>
                    <a:pt x="2789" y="1102"/>
                  </a:lnTo>
                  <a:lnTo>
                    <a:pt x="2787" y="1100"/>
                  </a:lnTo>
                  <a:lnTo>
                    <a:pt x="2785" y="1100"/>
                  </a:lnTo>
                  <a:lnTo>
                    <a:pt x="2782" y="1100"/>
                  </a:lnTo>
                  <a:lnTo>
                    <a:pt x="2781" y="1102"/>
                  </a:lnTo>
                  <a:lnTo>
                    <a:pt x="2779" y="1102"/>
                  </a:lnTo>
                  <a:lnTo>
                    <a:pt x="2764" y="1102"/>
                  </a:lnTo>
                  <a:lnTo>
                    <a:pt x="2761" y="1102"/>
                  </a:lnTo>
                  <a:lnTo>
                    <a:pt x="2759" y="1100"/>
                  </a:lnTo>
                  <a:lnTo>
                    <a:pt x="2758" y="1100"/>
                  </a:lnTo>
                  <a:lnTo>
                    <a:pt x="2756" y="1098"/>
                  </a:lnTo>
                  <a:lnTo>
                    <a:pt x="2756" y="1098"/>
                  </a:lnTo>
                  <a:lnTo>
                    <a:pt x="2754" y="1095"/>
                  </a:lnTo>
                  <a:lnTo>
                    <a:pt x="2754" y="1093"/>
                  </a:lnTo>
                  <a:lnTo>
                    <a:pt x="2754" y="1092"/>
                  </a:lnTo>
                  <a:lnTo>
                    <a:pt x="2754" y="1090"/>
                  </a:lnTo>
                  <a:lnTo>
                    <a:pt x="2753" y="1087"/>
                  </a:lnTo>
                  <a:lnTo>
                    <a:pt x="2749" y="1084"/>
                  </a:lnTo>
                  <a:lnTo>
                    <a:pt x="2748" y="1082"/>
                  </a:lnTo>
                  <a:lnTo>
                    <a:pt x="2746" y="1082"/>
                  </a:lnTo>
                  <a:lnTo>
                    <a:pt x="2743" y="1080"/>
                  </a:lnTo>
                  <a:lnTo>
                    <a:pt x="2740" y="1080"/>
                  </a:lnTo>
                  <a:lnTo>
                    <a:pt x="2736" y="1080"/>
                  </a:lnTo>
                  <a:lnTo>
                    <a:pt x="2735" y="1082"/>
                  </a:lnTo>
                  <a:lnTo>
                    <a:pt x="2733" y="1082"/>
                  </a:lnTo>
                  <a:lnTo>
                    <a:pt x="2730" y="1082"/>
                  </a:lnTo>
                  <a:lnTo>
                    <a:pt x="2727" y="1082"/>
                  </a:lnTo>
                  <a:lnTo>
                    <a:pt x="2725" y="1084"/>
                  </a:lnTo>
                  <a:lnTo>
                    <a:pt x="2723" y="1084"/>
                  </a:lnTo>
                  <a:lnTo>
                    <a:pt x="2718" y="1084"/>
                  </a:lnTo>
                  <a:lnTo>
                    <a:pt x="2715" y="1084"/>
                  </a:lnTo>
                  <a:lnTo>
                    <a:pt x="2710" y="1084"/>
                  </a:lnTo>
                  <a:lnTo>
                    <a:pt x="2707" y="1082"/>
                  </a:lnTo>
                  <a:lnTo>
                    <a:pt x="2705" y="1082"/>
                  </a:lnTo>
                  <a:lnTo>
                    <a:pt x="2704" y="1082"/>
                  </a:lnTo>
                  <a:lnTo>
                    <a:pt x="2700" y="1082"/>
                  </a:lnTo>
                  <a:lnTo>
                    <a:pt x="2699" y="1082"/>
                  </a:lnTo>
                  <a:lnTo>
                    <a:pt x="2697" y="1082"/>
                  </a:lnTo>
                  <a:lnTo>
                    <a:pt x="2694" y="1080"/>
                  </a:lnTo>
                  <a:lnTo>
                    <a:pt x="2692" y="1079"/>
                  </a:lnTo>
                  <a:lnTo>
                    <a:pt x="2691" y="1077"/>
                  </a:lnTo>
                  <a:lnTo>
                    <a:pt x="2687" y="1075"/>
                  </a:lnTo>
                  <a:lnTo>
                    <a:pt x="2684" y="1074"/>
                  </a:lnTo>
                  <a:lnTo>
                    <a:pt x="2682" y="1071"/>
                  </a:lnTo>
                  <a:lnTo>
                    <a:pt x="2681" y="1069"/>
                  </a:lnTo>
                  <a:lnTo>
                    <a:pt x="2677" y="1067"/>
                  </a:lnTo>
                  <a:lnTo>
                    <a:pt x="2674" y="1066"/>
                  </a:lnTo>
                  <a:lnTo>
                    <a:pt x="2671" y="1064"/>
                  </a:lnTo>
                  <a:lnTo>
                    <a:pt x="2668" y="1062"/>
                  </a:lnTo>
                  <a:lnTo>
                    <a:pt x="2666" y="1061"/>
                  </a:lnTo>
                  <a:lnTo>
                    <a:pt x="2664" y="1059"/>
                  </a:lnTo>
                  <a:lnTo>
                    <a:pt x="2663" y="1056"/>
                  </a:lnTo>
                  <a:lnTo>
                    <a:pt x="2659" y="1051"/>
                  </a:lnTo>
                  <a:lnTo>
                    <a:pt x="2659" y="1049"/>
                  </a:lnTo>
                  <a:lnTo>
                    <a:pt x="2658" y="1048"/>
                  </a:lnTo>
                  <a:lnTo>
                    <a:pt x="2655" y="1044"/>
                  </a:lnTo>
                  <a:lnTo>
                    <a:pt x="2651" y="1041"/>
                  </a:lnTo>
                  <a:lnTo>
                    <a:pt x="2648" y="1038"/>
                  </a:lnTo>
                  <a:lnTo>
                    <a:pt x="2646" y="1036"/>
                  </a:lnTo>
                  <a:lnTo>
                    <a:pt x="2645" y="1035"/>
                  </a:lnTo>
                  <a:lnTo>
                    <a:pt x="2643" y="1031"/>
                  </a:lnTo>
                  <a:lnTo>
                    <a:pt x="2640" y="1031"/>
                  </a:lnTo>
                  <a:lnTo>
                    <a:pt x="2637" y="1030"/>
                  </a:lnTo>
                  <a:lnTo>
                    <a:pt x="2632" y="1030"/>
                  </a:lnTo>
                  <a:lnTo>
                    <a:pt x="2630" y="1030"/>
                  </a:lnTo>
                  <a:lnTo>
                    <a:pt x="2627" y="1030"/>
                  </a:lnTo>
                  <a:lnTo>
                    <a:pt x="2625" y="1031"/>
                  </a:lnTo>
                  <a:lnTo>
                    <a:pt x="2623" y="1033"/>
                  </a:lnTo>
                  <a:lnTo>
                    <a:pt x="2623" y="1035"/>
                  </a:lnTo>
                  <a:lnTo>
                    <a:pt x="2622" y="1036"/>
                  </a:lnTo>
                  <a:lnTo>
                    <a:pt x="2622" y="1039"/>
                  </a:lnTo>
                  <a:lnTo>
                    <a:pt x="2622" y="1041"/>
                  </a:lnTo>
                  <a:lnTo>
                    <a:pt x="2622" y="1044"/>
                  </a:lnTo>
                  <a:lnTo>
                    <a:pt x="2622" y="1046"/>
                  </a:lnTo>
                  <a:lnTo>
                    <a:pt x="2623" y="1048"/>
                  </a:lnTo>
                  <a:lnTo>
                    <a:pt x="2623" y="1049"/>
                  </a:lnTo>
                  <a:lnTo>
                    <a:pt x="2623" y="1051"/>
                  </a:lnTo>
                  <a:lnTo>
                    <a:pt x="2623" y="1054"/>
                  </a:lnTo>
                  <a:lnTo>
                    <a:pt x="2623" y="1056"/>
                  </a:lnTo>
                  <a:lnTo>
                    <a:pt x="2623" y="1056"/>
                  </a:lnTo>
                  <a:lnTo>
                    <a:pt x="2625" y="1057"/>
                  </a:lnTo>
                  <a:lnTo>
                    <a:pt x="2627" y="1059"/>
                  </a:lnTo>
                  <a:lnTo>
                    <a:pt x="2627" y="1059"/>
                  </a:lnTo>
                  <a:lnTo>
                    <a:pt x="2630" y="1062"/>
                  </a:lnTo>
                  <a:lnTo>
                    <a:pt x="2632" y="1066"/>
                  </a:lnTo>
                  <a:lnTo>
                    <a:pt x="2632" y="1069"/>
                  </a:lnTo>
                  <a:lnTo>
                    <a:pt x="2632" y="1072"/>
                  </a:lnTo>
                  <a:lnTo>
                    <a:pt x="2632" y="1074"/>
                  </a:lnTo>
                  <a:lnTo>
                    <a:pt x="2632" y="1075"/>
                  </a:lnTo>
                  <a:lnTo>
                    <a:pt x="2632" y="1077"/>
                  </a:lnTo>
                  <a:lnTo>
                    <a:pt x="2633" y="1077"/>
                  </a:lnTo>
                  <a:lnTo>
                    <a:pt x="2637" y="1077"/>
                  </a:lnTo>
                  <a:lnTo>
                    <a:pt x="2638" y="1079"/>
                  </a:lnTo>
                  <a:lnTo>
                    <a:pt x="2640" y="1079"/>
                  </a:lnTo>
                  <a:lnTo>
                    <a:pt x="2640" y="1079"/>
                  </a:lnTo>
                  <a:lnTo>
                    <a:pt x="2641" y="1079"/>
                  </a:lnTo>
                  <a:lnTo>
                    <a:pt x="2645" y="1080"/>
                  </a:lnTo>
                  <a:lnTo>
                    <a:pt x="2646" y="1080"/>
                  </a:lnTo>
                  <a:lnTo>
                    <a:pt x="2648" y="1082"/>
                  </a:lnTo>
                  <a:lnTo>
                    <a:pt x="2648" y="1084"/>
                  </a:lnTo>
                  <a:lnTo>
                    <a:pt x="2650" y="1084"/>
                  </a:lnTo>
                  <a:lnTo>
                    <a:pt x="2651" y="1084"/>
                  </a:lnTo>
                  <a:lnTo>
                    <a:pt x="2653" y="1085"/>
                  </a:lnTo>
                  <a:lnTo>
                    <a:pt x="2655" y="1087"/>
                  </a:lnTo>
                  <a:lnTo>
                    <a:pt x="2655" y="1103"/>
                  </a:lnTo>
                  <a:lnTo>
                    <a:pt x="2658" y="1103"/>
                  </a:lnTo>
                  <a:lnTo>
                    <a:pt x="2659" y="1103"/>
                  </a:lnTo>
                  <a:lnTo>
                    <a:pt x="2661" y="1103"/>
                  </a:lnTo>
                  <a:lnTo>
                    <a:pt x="2666" y="1103"/>
                  </a:lnTo>
                  <a:lnTo>
                    <a:pt x="2671" y="1103"/>
                  </a:lnTo>
                  <a:lnTo>
                    <a:pt x="2674" y="1105"/>
                  </a:lnTo>
                  <a:lnTo>
                    <a:pt x="2676" y="1107"/>
                  </a:lnTo>
                  <a:lnTo>
                    <a:pt x="2679" y="1107"/>
                  </a:lnTo>
                  <a:lnTo>
                    <a:pt x="2682" y="1107"/>
                  </a:lnTo>
                  <a:lnTo>
                    <a:pt x="2684" y="1107"/>
                  </a:lnTo>
                  <a:lnTo>
                    <a:pt x="2686" y="1107"/>
                  </a:lnTo>
                  <a:lnTo>
                    <a:pt x="2689" y="1107"/>
                  </a:lnTo>
                  <a:lnTo>
                    <a:pt x="2692" y="1107"/>
                  </a:lnTo>
                  <a:lnTo>
                    <a:pt x="2695" y="1107"/>
                  </a:lnTo>
                  <a:lnTo>
                    <a:pt x="2699" y="1107"/>
                  </a:lnTo>
                  <a:lnTo>
                    <a:pt x="2699" y="1107"/>
                  </a:lnTo>
                  <a:lnTo>
                    <a:pt x="2700" y="1108"/>
                  </a:lnTo>
                  <a:lnTo>
                    <a:pt x="2702" y="1110"/>
                  </a:lnTo>
                  <a:lnTo>
                    <a:pt x="2702" y="1110"/>
                  </a:lnTo>
                  <a:lnTo>
                    <a:pt x="2702" y="1111"/>
                  </a:lnTo>
                  <a:lnTo>
                    <a:pt x="2702" y="1113"/>
                  </a:lnTo>
                  <a:lnTo>
                    <a:pt x="2700" y="1113"/>
                  </a:lnTo>
                  <a:lnTo>
                    <a:pt x="2699" y="1115"/>
                  </a:lnTo>
                  <a:lnTo>
                    <a:pt x="2695" y="1115"/>
                  </a:lnTo>
                  <a:lnTo>
                    <a:pt x="2692" y="1115"/>
                  </a:lnTo>
                  <a:lnTo>
                    <a:pt x="2691" y="1115"/>
                  </a:lnTo>
                  <a:lnTo>
                    <a:pt x="2687" y="1115"/>
                  </a:lnTo>
                  <a:lnTo>
                    <a:pt x="2686" y="1113"/>
                  </a:lnTo>
                  <a:lnTo>
                    <a:pt x="2684" y="1111"/>
                  </a:lnTo>
                  <a:lnTo>
                    <a:pt x="2682" y="1111"/>
                  </a:lnTo>
                  <a:lnTo>
                    <a:pt x="2681" y="1111"/>
                  </a:lnTo>
                  <a:lnTo>
                    <a:pt x="2679" y="1111"/>
                  </a:lnTo>
                  <a:lnTo>
                    <a:pt x="2676" y="1113"/>
                  </a:lnTo>
                  <a:lnTo>
                    <a:pt x="2674" y="1115"/>
                  </a:lnTo>
                  <a:lnTo>
                    <a:pt x="2673" y="1115"/>
                  </a:lnTo>
                  <a:lnTo>
                    <a:pt x="2671" y="1115"/>
                  </a:lnTo>
                  <a:lnTo>
                    <a:pt x="2671" y="1116"/>
                  </a:lnTo>
                  <a:lnTo>
                    <a:pt x="2671" y="1116"/>
                  </a:lnTo>
                  <a:lnTo>
                    <a:pt x="2671" y="1118"/>
                  </a:lnTo>
                  <a:lnTo>
                    <a:pt x="2671" y="1121"/>
                  </a:lnTo>
                  <a:lnTo>
                    <a:pt x="2671" y="1123"/>
                  </a:lnTo>
                  <a:lnTo>
                    <a:pt x="2673" y="1125"/>
                  </a:lnTo>
                  <a:lnTo>
                    <a:pt x="2674" y="1125"/>
                  </a:lnTo>
                  <a:lnTo>
                    <a:pt x="2676" y="1126"/>
                  </a:lnTo>
                  <a:lnTo>
                    <a:pt x="2677" y="1128"/>
                  </a:lnTo>
                  <a:lnTo>
                    <a:pt x="2679" y="1129"/>
                  </a:lnTo>
                  <a:lnTo>
                    <a:pt x="2682" y="1131"/>
                  </a:lnTo>
                  <a:lnTo>
                    <a:pt x="2684" y="1129"/>
                  </a:lnTo>
                  <a:lnTo>
                    <a:pt x="2686" y="1129"/>
                  </a:lnTo>
                  <a:lnTo>
                    <a:pt x="2686" y="1128"/>
                  </a:lnTo>
                  <a:lnTo>
                    <a:pt x="2687" y="1126"/>
                  </a:lnTo>
                  <a:lnTo>
                    <a:pt x="2689" y="1125"/>
                  </a:lnTo>
                  <a:lnTo>
                    <a:pt x="2692" y="1123"/>
                  </a:lnTo>
                  <a:lnTo>
                    <a:pt x="2694" y="1121"/>
                  </a:lnTo>
                  <a:lnTo>
                    <a:pt x="2695" y="1120"/>
                  </a:lnTo>
                  <a:lnTo>
                    <a:pt x="2697" y="1120"/>
                  </a:lnTo>
                  <a:lnTo>
                    <a:pt x="2700" y="1121"/>
                  </a:lnTo>
                  <a:lnTo>
                    <a:pt x="2704" y="1121"/>
                  </a:lnTo>
                  <a:lnTo>
                    <a:pt x="2705" y="1123"/>
                  </a:lnTo>
                  <a:lnTo>
                    <a:pt x="2707" y="1123"/>
                  </a:lnTo>
                  <a:lnTo>
                    <a:pt x="2710" y="1123"/>
                  </a:lnTo>
                  <a:lnTo>
                    <a:pt x="2713" y="1123"/>
                  </a:lnTo>
                  <a:lnTo>
                    <a:pt x="2718" y="1123"/>
                  </a:lnTo>
                  <a:lnTo>
                    <a:pt x="2722" y="1125"/>
                  </a:lnTo>
                  <a:lnTo>
                    <a:pt x="2723" y="1125"/>
                  </a:lnTo>
                  <a:lnTo>
                    <a:pt x="2725" y="1121"/>
                  </a:lnTo>
                  <a:lnTo>
                    <a:pt x="2725" y="1118"/>
                  </a:lnTo>
                  <a:lnTo>
                    <a:pt x="2725" y="1115"/>
                  </a:lnTo>
                  <a:lnTo>
                    <a:pt x="2725" y="1111"/>
                  </a:lnTo>
                  <a:lnTo>
                    <a:pt x="2725" y="1108"/>
                  </a:lnTo>
                  <a:lnTo>
                    <a:pt x="2725" y="1107"/>
                  </a:lnTo>
                  <a:lnTo>
                    <a:pt x="2727" y="1103"/>
                  </a:lnTo>
                  <a:lnTo>
                    <a:pt x="2728" y="1102"/>
                  </a:lnTo>
                  <a:lnTo>
                    <a:pt x="2731" y="1100"/>
                  </a:lnTo>
                  <a:lnTo>
                    <a:pt x="2735" y="1098"/>
                  </a:lnTo>
                  <a:lnTo>
                    <a:pt x="2736" y="1098"/>
                  </a:lnTo>
                  <a:lnTo>
                    <a:pt x="2736" y="1095"/>
                  </a:lnTo>
                  <a:lnTo>
                    <a:pt x="2738" y="1097"/>
                  </a:lnTo>
                  <a:lnTo>
                    <a:pt x="2740" y="1098"/>
                  </a:lnTo>
                  <a:lnTo>
                    <a:pt x="2741" y="1102"/>
                  </a:lnTo>
                  <a:lnTo>
                    <a:pt x="2741" y="1116"/>
                  </a:lnTo>
                  <a:lnTo>
                    <a:pt x="2743" y="1118"/>
                  </a:lnTo>
                  <a:lnTo>
                    <a:pt x="2745" y="1120"/>
                  </a:lnTo>
                  <a:lnTo>
                    <a:pt x="2746" y="1121"/>
                  </a:lnTo>
                  <a:lnTo>
                    <a:pt x="2746" y="1121"/>
                  </a:lnTo>
                  <a:lnTo>
                    <a:pt x="2748" y="1121"/>
                  </a:lnTo>
                  <a:lnTo>
                    <a:pt x="2748" y="1123"/>
                  </a:lnTo>
                  <a:lnTo>
                    <a:pt x="2748" y="1125"/>
                  </a:lnTo>
                  <a:lnTo>
                    <a:pt x="2748" y="1128"/>
                  </a:lnTo>
                  <a:lnTo>
                    <a:pt x="2749" y="1133"/>
                  </a:lnTo>
                  <a:lnTo>
                    <a:pt x="2751" y="1131"/>
                  </a:lnTo>
                  <a:lnTo>
                    <a:pt x="2753" y="1129"/>
                  </a:lnTo>
                  <a:lnTo>
                    <a:pt x="2754" y="1126"/>
                  </a:lnTo>
                  <a:lnTo>
                    <a:pt x="2754" y="1125"/>
                  </a:lnTo>
                  <a:lnTo>
                    <a:pt x="2754" y="1121"/>
                  </a:lnTo>
                  <a:lnTo>
                    <a:pt x="2754" y="1120"/>
                  </a:lnTo>
                  <a:lnTo>
                    <a:pt x="2759" y="1120"/>
                  </a:lnTo>
                  <a:lnTo>
                    <a:pt x="2763" y="1120"/>
                  </a:lnTo>
                  <a:lnTo>
                    <a:pt x="2763" y="1121"/>
                  </a:lnTo>
                  <a:lnTo>
                    <a:pt x="2766" y="1121"/>
                  </a:lnTo>
                  <a:lnTo>
                    <a:pt x="2766" y="1123"/>
                  </a:lnTo>
                  <a:lnTo>
                    <a:pt x="2767" y="1126"/>
                  </a:lnTo>
                  <a:lnTo>
                    <a:pt x="2767" y="1128"/>
                  </a:lnTo>
                  <a:lnTo>
                    <a:pt x="2766" y="1129"/>
                  </a:lnTo>
                  <a:lnTo>
                    <a:pt x="2764" y="1133"/>
                  </a:lnTo>
                  <a:lnTo>
                    <a:pt x="2764" y="1134"/>
                  </a:lnTo>
                  <a:lnTo>
                    <a:pt x="2764" y="1136"/>
                  </a:lnTo>
                  <a:lnTo>
                    <a:pt x="2766" y="1136"/>
                  </a:lnTo>
                  <a:lnTo>
                    <a:pt x="2767" y="1136"/>
                  </a:lnTo>
                  <a:lnTo>
                    <a:pt x="2769" y="1136"/>
                  </a:lnTo>
                  <a:lnTo>
                    <a:pt x="2771" y="1136"/>
                  </a:lnTo>
                  <a:lnTo>
                    <a:pt x="2774" y="1138"/>
                  </a:lnTo>
                  <a:lnTo>
                    <a:pt x="2777" y="1139"/>
                  </a:lnTo>
                  <a:lnTo>
                    <a:pt x="2779" y="1141"/>
                  </a:lnTo>
                  <a:lnTo>
                    <a:pt x="2781" y="1143"/>
                  </a:lnTo>
                  <a:lnTo>
                    <a:pt x="2782" y="1144"/>
                  </a:lnTo>
                  <a:lnTo>
                    <a:pt x="2782" y="1146"/>
                  </a:lnTo>
                  <a:lnTo>
                    <a:pt x="2782" y="1149"/>
                  </a:lnTo>
                  <a:lnTo>
                    <a:pt x="2782" y="1151"/>
                  </a:lnTo>
                  <a:lnTo>
                    <a:pt x="2782" y="1152"/>
                  </a:lnTo>
                  <a:lnTo>
                    <a:pt x="2784" y="1154"/>
                  </a:lnTo>
                  <a:lnTo>
                    <a:pt x="2785" y="1154"/>
                  </a:lnTo>
                  <a:lnTo>
                    <a:pt x="2787" y="1156"/>
                  </a:lnTo>
                  <a:lnTo>
                    <a:pt x="2789" y="1156"/>
                  </a:lnTo>
                  <a:lnTo>
                    <a:pt x="2790" y="1156"/>
                  </a:lnTo>
                  <a:lnTo>
                    <a:pt x="2792" y="1156"/>
                  </a:lnTo>
                  <a:lnTo>
                    <a:pt x="2794" y="1157"/>
                  </a:lnTo>
                  <a:lnTo>
                    <a:pt x="2795" y="1159"/>
                  </a:lnTo>
                  <a:lnTo>
                    <a:pt x="2797" y="1162"/>
                  </a:lnTo>
                  <a:lnTo>
                    <a:pt x="2797" y="1165"/>
                  </a:lnTo>
                  <a:lnTo>
                    <a:pt x="2794" y="1167"/>
                  </a:lnTo>
                  <a:lnTo>
                    <a:pt x="2790" y="1169"/>
                  </a:lnTo>
                  <a:lnTo>
                    <a:pt x="2789" y="1169"/>
                  </a:lnTo>
                  <a:lnTo>
                    <a:pt x="2787" y="1169"/>
                  </a:lnTo>
                  <a:lnTo>
                    <a:pt x="2785" y="1169"/>
                  </a:lnTo>
                  <a:lnTo>
                    <a:pt x="2784" y="1169"/>
                  </a:lnTo>
                  <a:lnTo>
                    <a:pt x="2784" y="1170"/>
                  </a:lnTo>
                  <a:lnTo>
                    <a:pt x="2784" y="1172"/>
                  </a:lnTo>
                  <a:lnTo>
                    <a:pt x="2782" y="1177"/>
                  </a:lnTo>
                  <a:lnTo>
                    <a:pt x="2782" y="1180"/>
                  </a:lnTo>
                  <a:lnTo>
                    <a:pt x="2781" y="1183"/>
                  </a:lnTo>
                  <a:lnTo>
                    <a:pt x="2781" y="1187"/>
                  </a:lnTo>
                  <a:lnTo>
                    <a:pt x="2781" y="1190"/>
                  </a:lnTo>
                  <a:lnTo>
                    <a:pt x="2781" y="1193"/>
                  </a:lnTo>
                  <a:lnTo>
                    <a:pt x="2781" y="1197"/>
                  </a:lnTo>
                  <a:lnTo>
                    <a:pt x="2779" y="1195"/>
                  </a:lnTo>
                  <a:lnTo>
                    <a:pt x="2777" y="1195"/>
                  </a:lnTo>
                  <a:lnTo>
                    <a:pt x="2777" y="1193"/>
                  </a:lnTo>
                  <a:lnTo>
                    <a:pt x="2776" y="1193"/>
                  </a:lnTo>
                  <a:lnTo>
                    <a:pt x="2776" y="1192"/>
                  </a:lnTo>
                  <a:lnTo>
                    <a:pt x="2774" y="1192"/>
                  </a:lnTo>
                  <a:lnTo>
                    <a:pt x="2771" y="1193"/>
                  </a:lnTo>
                  <a:lnTo>
                    <a:pt x="2769" y="1195"/>
                  </a:lnTo>
                  <a:lnTo>
                    <a:pt x="2767" y="1195"/>
                  </a:lnTo>
                  <a:lnTo>
                    <a:pt x="2767" y="1198"/>
                  </a:lnTo>
                  <a:lnTo>
                    <a:pt x="2766" y="1198"/>
                  </a:lnTo>
                  <a:lnTo>
                    <a:pt x="2764" y="1200"/>
                  </a:lnTo>
                  <a:lnTo>
                    <a:pt x="2764" y="1201"/>
                  </a:lnTo>
                  <a:lnTo>
                    <a:pt x="2764" y="1203"/>
                  </a:lnTo>
                  <a:lnTo>
                    <a:pt x="2764" y="1205"/>
                  </a:lnTo>
                  <a:lnTo>
                    <a:pt x="2763" y="1206"/>
                  </a:lnTo>
                  <a:lnTo>
                    <a:pt x="2763" y="1213"/>
                  </a:lnTo>
                  <a:lnTo>
                    <a:pt x="2761" y="1213"/>
                  </a:lnTo>
                  <a:lnTo>
                    <a:pt x="2759" y="1213"/>
                  </a:lnTo>
                  <a:lnTo>
                    <a:pt x="2756" y="1213"/>
                  </a:lnTo>
                  <a:lnTo>
                    <a:pt x="2754" y="1213"/>
                  </a:lnTo>
                  <a:lnTo>
                    <a:pt x="2753" y="1213"/>
                  </a:lnTo>
                  <a:lnTo>
                    <a:pt x="2751" y="1215"/>
                  </a:lnTo>
                  <a:lnTo>
                    <a:pt x="2749" y="1216"/>
                  </a:lnTo>
                  <a:lnTo>
                    <a:pt x="2748" y="1218"/>
                  </a:lnTo>
                  <a:lnTo>
                    <a:pt x="2746" y="1221"/>
                  </a:lnTo>
                  <a:lnTo>
                    <a:pt x="2746" y="1223"/>
                  </a:lnTo>
                  <a:lnTo>
                    <a:pt x="2745" y="1224"/>
                  </a:lnTo>
                  <a:lnTo>
                    <a:pt x="2745" y="1228"/>
                  </a:lnTo>
                  <a:lnTo>
                    <a:pt x="2728" y="1228"/>
                  </a:lnTo>
                  <a:lnTo>
                    <a:pt x="2727" y="1231"/>
                  </a:lnTo>
                  <a:lnTo>
                    <a:pt x="2725" y="1234"/>
                  </a:lnTo>
                  <a:lnTo>
                    <a:pt x="2725" y="1236"/>
                  </a:lnTo>
                  <a:lnTo>
                    <a:pt x="2725" y="1237"/>
                  </a:lnTo>
                  <a:lnTo>
                    <a:pt x="2725" y="1239"/>
                  </a:lnTo>
                  <a:lnTo>
                    <a:pt x="2723" y="1241"/>
                  </a:lnTo>
                  <a:lnTo>
                    <a:pt x="2723" y="1242"/>
                  </a:lnTo>
                  <a:lnTo>
                    <a:pt x="2723" y="1246"/>
                  </a:lnTo>
                  <a:lnTo>
                    <a:pt x="2702" y="1244"/>
                  </a:lnTo>
                  <a:lnTo>
                    <a:pt x="2700" y="1246"/>
                  </a:lnTo>
                  <a:lnTo>
                    <a:pt x="2699" y="1246"/>
                  </a:lnTo>
                  <a:lnTo>
                    <a:pt x="2697" y="1246"/>
                  </a:lnTo>
                  <a:lnTo>
                    <a:pt x="2695" y="1246"/>
                  </a:lnTo>
                  <a:lnTo>
                    <a:pt x="2694" y="1246"/>
                  </a:lnTo>
                  <a:lnTo>
                    <a:pt x="2692" y="1247"/>
                  </a:lnTo>
                  <a:lnTo>
                    <a:pt x="2689" y="1247"/>
                  </a:lnTo>
                  <a:lnTo>
                    <a:pt x="2687" y="1249"/>
                  </a:lnTo>
                  <a:lnTo>
                    <a:pt x="2686" y="1251"/>
                  </a:lnTo>
                  <a:lnTo>
                    <a:pt x="2686" y="1251"/>
                  </a:lnTo>
                  <a:lnTo>
                    <a:pt x="2684" y="1251"/>
                  </a:lnTo>
                  <a:lnTo>
                    <a:pt x="2682" y="1251"/>
                  </a:lnTo>
                  <a:lnTo>
                    <a:pt x="2682" y="1252"/>
                  </a:lnTo>
                  <a:lnTo>
                    <a:pt x="2681" y="1254"/>
                  </a:lnTo>
                  <a:lnTo>
                    <a:pt x="2681" y="1254"/>
                  </a:lnTo>
                  <a:lnTo>
                    <a:pt x="2681" y="1257"/>
                  </a:lnTo>
                  <a:lnTo>
                    <a:pt x="2681" y="1259"/>
                  </a:lnTo>
                  <a:lnTo>
                    <a:pt x="2681" y="1262"/>
                  </a:lnTo>
                  <a:lnTo>
                    <a:pt x="2677" y="1262"/>
                  </a:lnTo>
                  <a:lnTo>
                    <a:pt x="2674" y="1262"/>
                  </a:lnTo>
                  <a:lnTo>
                    <a:pt x="2671" y="1262"/>
                  </a:lnTo>
                  <a:lnTo>
                    <a:pt x="2668" y="1262"/>
                  </a:lnTo>
                  <a:lnTo>
                    <a:pt x="2668" y="1262"/>
                  </a:lnTo>
                  <a:lnTo>
                    <a:pt x="2666" y="1264"/>
                  </a:lnTo>
                  <a:lnTo>
                    <a:pt x="2664" y="1265"/>
                  </a:lnTo>
                  <a:lnTo>
                    <a:pt x="2661" y="1269"/>
                  </a:lnTo>
                  <a:lnTo>
                    <a:pt x="2661" y="1270"/>
                  </a:lnTo>
                  <a:lnTo>
                    <a:pt x="2659" y="1272"/>
                  </a:lnTo>
                  <a:lnTo>
                    <a:pt x="2656" y="1272"/>
                  </a:lnTo>
                  <a:lnTo>
                    <a:pt x="2653" y="1272"/>
                  </a:lnTo>
                  <a:lnTo>
                    <a:pt x="2650" y="1272"/>
                  </a:lnTo>
                  <a:lnTo>
                    <a:pt x="2648" y="1273"/>
                  </a:lnTo>
                  <a:lnTo>
                    <a:pt x="2648" y="1273"/>
                  </a:lnTo>
                  <a:lnTo>
                    <a:pt x="2646" y="1275"/>
                  </a:lnTo>
                  <a:lnTo>
                    <a:pt x="2643" y="1275"/>
                  </a:lnTo>
                  <a:lnTo>
                    <a:pt x="2640" y="1275"/>
                  </a:lnTo>
                  <a:lnTo>
                    <a:pt x="2638" y="1275"/>
                  </a:lnTo>
                  <a:lnTo>
                    <a:pt x="2637" y="1277"/>
                  </a:lnTo>
                  <a:lnTo>
                    <a:pt x="2633" y="1277"/>
                  </a:lnTo>
                  <a:lnTo>
                    <a:pt x="2630" y="1278"/>
                  </a:lnTo>
                  <a:lnTo>
                    <a:pt x="2627" y="1278"/>
                  </a:lnTo>
                  <a:lnTo>
                    <a:pt x="2627" y="1280"/>
                  </a:lnTo>
                  <a:lnTo>
                    <a:pt x="2625" y="1280"/>
                  </a:lnTo>
                  <a:lnTo>
                    <a:pt x="2623" y="1282"/>
                  </a:lnTo>
                  <a:lnTo>
                    <a:pt x="2622" y="1283"/>
                  </a:lnTo>
                  <a:lnTo>
                    <a:pt x="2620" y="1283"/>
                  </a:lnTo>
                  <a:lnTo>
                    <a:pt x="2619" y="1285"/>
                  </a:lnTo>
                  <a:lnTo>
                    <a:pt x="2619" y="1287"/>
                  </a:lnTo>
                  <a:lnTo>
                    <a:pt x="2615" y="1293"/>
                  </a:lnTo>
                  <a:lnTo>
                    <a:pt x="2612" y="1293"/>
                  </a:lnTo>
                  <a:lnTo>
                    <a:pt x="2610" y="1293"/>
                  </a:lnTo>
                  <a:lnTo>
                    <a:pt x="2609" y="1291"/>
                  </a:lnTo>
                  <a:lnTo>
                    <a:pt x="2609" y="1291"/>
                  </a:lnTo>
                  <a:lnTo>
                    <a:pt x="2589" y="1291"/>
                  </a:lnTo>
                  <a:lnTo>
                    <a:pt x="2587" y="1291"/>
                  </a:lnTo>
                  <a:lnTo>
                    <a:pt x="2586" y="1291"/>
                  </a:lnTo>
                  <a:lnTo>
                    <a:pt x="2583" y="1293"/>
                  </a:lnTo>
                  <a:lnTo>
                    <a:pt x="2579" y="1296"/>
                  </a:lnTo>
                  <a:lnTo>
                    <a:pt x="2578" y="1298"/>
                  </a:lnTo>
                  <a:lnTo>
                    <a:pt x="2576" y="1301"/>
                  </a:lnTo>
                  <a:lnTo>
                    <a:pt x="2574" y="1305"/>
                  </a:lnTo>
                  <a:lnTo>
                    <a:pt x="2573" y="1305"/>
                  </a:lnTo>
                  <a:lnTo>
                    <a:pt x="2569" y="1306"/>
                  </a:lnTo>
                  <a:lnTo>
                    <a:pt x="2566" y="1306"/>
                  </a:lnTo>
                  <a:lnTo>
                    <a:pt x="2563" y="1306"/>
                  </a:lnTo>
                  <a:lnTo>
                    <a:pt x="2560" y="1306"/>
                  </a:lnTo>
                  <a:lnTo>
                    <a:pt x="2556" y="1306"/>
                  </a:lnTo>
                  <a:lnTo>
                    <a:pt x="2555" y="1305"/>
                  </a:lnTo>
                  <a:lnTo>
                    <a:pt x="2551" y="1303"/>
                  </a:lnTo>
                  <a:lnTo>
                    <a:pt x="2550" y="1301"/>
                  </a:lnTo>
                  <a:lnTo>
                    <a:pt x="2548" y="1300"/>
                  </a:lnTo>
                  <a:lnTo>
                    <a:pt x="2545" y="1298"/>
                  </a:lnTo>
                  <a:lnTo>
                    <a:pt x="2543" y="1296"/>
                  </a:lnTo>
                  <a:lnTo>
                    <a:pt x="2542" y="1293"/>
                  </a:lnTo>
                  <a:lnTo>
                    <a:pt x="2542" y="1265"/>
                  </a:lnTo>
                  <a:lnTo>
                    <a:pt x="2542" y="1264"/>
                  </a:lnTo>
                  <a:lnTo>
                    <a:pt x="2540" y="1262"/>
                  </a:lnTo>
                  <a:lnTo>
                    <a:pt x="2538" y="1259"/>
                  </a:lnTo>
                  <a:lnTo>
                    <a:pt x="2537" y="1259"/>
                  </a:lnTo>
                  <a:lnTo>
                    <a:pt x="2537" y="1257"/>
                  </a:lnTo>
                  <a:lnTo>
                    <a:pt x="2537" y="1254"/>
                  </a:lnTo>
                  <a:lnTo>
                    <a:pt x="2537" y="1251"/>
                  </a:lnTo>
                  <a:lnTo>
                    <a:pt x="2537" y="1247"/>
                  </a:lnTo>
                  <a:lnTo>
                    <a:pt x="2537" y="1246"/>
                  </a:lnTo>
                  <a:lnTo>
                    <a:pt x="2535" y="1244"/>
                  </a:lnTo>
                  <a:lnTo>
                    <a:pt x="2533" y="1242"/>
                  </a:lnTo>
                  <a:lnTo>
                    <a:pt x="2533" y="1239"/>
                  </a:lnTo>
                  <a:lnTo>
                    <a:pt x="2532" y="1237"/>
                  </a:lnTo>
                  <a:lnTo>
                    <a:pt x="2529" y="1234"/>
                  </a:lnTo>
                  <a:lnTo>
                    <a:pt x="2525" y="1231"/>
                  </a:lnTo>
                  <a:lnTo>
                    <a:pt x="2522" y="1228"/>
                  </a:lnTo>
                  <a:lnTo>
                    <a:pt x="2519" y="1223"/>
                  </a:lnTo>
                  <a:lnTo>
                    <a:pt x="2515" y="1218"/>
                  </a:lnTo>
                  <a:lnTo>
                    <a:pt x="2514" y="1216"/>
                  </a:lnTo>
                  <a:lnTo>
                    <a:pt x="2512" y="1215"/>
                  </a:lnTo>
                  <a:lnTo>
                    <a:pt x="2510" y="1213"/>
                  </a:lnTo>
                  <a:lnTo>
                    <a:pt x="2509" y="1211"/>
                  </a:lnTo>
                  <a:lnTo>
                    <a:pt x="2507" y="1206"/>
                  </a:lnTo>
                  <a:lnTo>
                    <a:pt x="2506" y="1203"/>
                  </a:lnTo>
                  <a:lnTo>
                    <a:pt x="2504" y="1201"/>
                  </a:lnTo>
                  <a:lnTo>
                    <a:pt x="2502" y="1200"/>
                  </a:lnTo>
                  <a:lnTo>
                    <a:pt x="2502" y="1198"/>
                  </a:lnTo>
                  <a:lnTo>
                    <a:pt x="2501" y="1198"/>
                  </a:lnTo>
                  <a:lnTo>
                    <a:pt x="2499" y="1197"/>
                  </a:lnTo>
                  <a:lnTo>
                    <a:pt x="2499" y="1195"/>
                  </a:lnTo>
                  <a:lnTo>
                    <a:pt x="2496" y="1192"/>
                  </a:lnTo>
                  <a:lnTo>
                    <a:pt x="2492" y="1190"/>
                  </a:lnTo>
                  <a:lnTo>
                    <a:pt x="2491" y="1188"/>
                  </a:lnTo>
                  <a:lnTo>
                    <a:pt x="2489" y="1187"/>
                  </a:lnTo>
                  <a:lnTo>
                    <a:pt x="2488" y="1185"/>
                  </a:lnTo>
                  <a:lnTo>
                    <a:pt x="2486" y="1185"/>
                  </a:lnTo>
                  <a:lnTo>
                    <a:pt x="2484" y="1183"/>
                  </a:lnTo>
                  <a:lnTo>
                    <a:pt x="2483" y="1182"/>
                  </a:lnTo>
                  <a:lnTo>
                    <a:pt x="2481" y="1180"/>
                  </a:lnTo>
                  <a:lnTo>
                    <a:pt x="2481" y="1177"/>
                  </a:lnTo>
                  <a:lnTo>
                    <a:pt x="2481" y="1174"/>
                  </a:lnTo>
                  <a:lnTo>
                    <a:pt x="2481" y="1172"/>
                  </a:lnTo>
                  <a:lnTo>
                    <a:pt x="2483" y="1170"/>
                  </a:lnTo>
                  <a:lnTo>
                    <a:pt x="2483" y="1170"/>
                  </a:lnTo>
                  <a:lnTo>
                    <a:pt x="2483" y="1169"/>
                  </a:lnTo>
                  <a:lnTo>
                    <a:pt x="2483" y="1167"/>
                  </a:lnTo>
                  <a:lnTo>
                    <a:pt x="2483" y="1162"/>
                  </a:lnTo>
                  <a:lnTo>
                    <a:pt x="2481" y="1159"/>
                  </a:lnTo>
                  <a:lnTo>
                    <a:pt x="2479" y="1156"/>
                  </a:lnTo>
                  <a:lnTo>
                    <a:pt x="2478" y="1151"/>
                  </a:lnTo>
                  <a:lnTo>
                    <a:pt x="2476" y="1147"/>
                  </a:lnTo>
                  <a:lnTo>
                    <a:pt x="2474" y="1144"/>
                  </a:lnTo>
                  <a:lnTo>
                    <a:pt x="2471" y="1141"/>
                  </a:lnTo>
                  <a:lnTo>
                    <a:pt x="2470" y="1139"/>
                  </a:lnTo>
                  <a:lnTo>
                    <a:pt x="2468" y="1136"/>
                  </a:lnTo>
                  <a:lnTo>
                    <a:pt x="2466" y="1134"/>
                  </a:lnTo>
                  <a:lnTo>
                    <a:pt x="2465" y="1133"/>
                  </a:lnTo>
                  <a:lnTo>
                    <a:pt x="2465" y="1131"/>
                  </a:lnTo>
                  <a:lnTo>
                    <a:pt x="2463" y="1129"/>
                  </a:lnTo>
                  <a:lnTo>
                    <a:pt x="2461" y="1128"/>
                  </a:lnTo>
                  <a:lnTo>
                    <a:pt x="2460" y="1128"/>
                  </a:lnTo>
                  <a:lnTo>
                    <a:pt x="2458" y="1128"/>
                  </a:lnTo>
                  <a:lnTo>
                    <a:pt x="2456" y="1126"/>
                  </a:lnTo>
                  <a:lnTo>
                    <a:pt x="2455" y="1126"/>
                  </a:lnTo>
                  <a:lnTo>
                    <a:pt x="2453" y="1125"/>
                  </a:lnTo>
                  <a:lnTo>
                    <a:pt x="2452" y="1125"/>
                  </a:lnTo>
                  <a:lnTo>
                    <a:pt x="2450" y="1123"/>
                  </a:lnTo>
                  <a:lnTo>
                    <a:pt x="2448" y="1118"/>
                  </a:lnTo>
                  <a:lnTo>
                    <a:pt x="2448" y="1113"/>
                  </a:lnTo>
                  <a:lnTo>
                    <a:pt x="2448" y="1111"/>
                  </a:lnTo>
                  <a:lnTo>
                    <a:pt x="2450" y="1110"/>
                  </a:lnTo>
                  <a:lnTo>
                    <a:pt x="2450" y="1108"/>
                  </a:lnTo>
                  <a:lnTo>
                    <a:pt x="2450" y="1105"/>
                  </a:lnTo>
                  <a:lnTo>
                    <a:pt x="2448" y="1103"/>
                  </a:lnTo>
                  <a:lnTo>
                    <a:pt x="2448" y="1102"/>
                  </a:lnTo>
                  <a:lnTo>
                    <a:pt x="2447" y="1100"/>
                  </a:lnTo>
                  <a:lnTo>
                    <a:pt x="2445" y="1100"/>
                  </a:lnTo>
                  <a:lnTo>
                    <a:pt x="2443" y="1097"/>
                  </a:lnTo>
                  <a:lnTo>
                    <a:pt x="2440" y="1093"/>
                  </a:lnTo>
                  <a:lnTo>
                    <a:pt x="2438" y="1092"/>
                  </a:lnTo>
                  <a:lnTo>
                    <a:pt x="2437" y="1090"/>
                  </a:lnTo>
                  <a:lnTo>
                    <a:pt x="2437" y="1087"/>
                  </a:lnTo>
                  <a:lnTo>
                    <a:pt x="2437" y="1084"/>
                  </a:lnTo>
                  <a:lnTo>
                    <a:pt x="2437" y="1082"/>
                  </a:lnTo>
                  <a:lnTo>
                    <a:pt x="2437" y="1079"/>
                  </a:lnTo>
                  <a:lnTo>
                    <a:pt x="2435" y="1077"/>
                  </a:lnTo>
                  <a:lnTo>
                    <a:pt x="2434" y="1075"/>
                  </a:lnTo>
                  <a:lnTo>
                    <a:pt x="2432" y="1075"/>
                  </a:lnTo>
                  <a:lnTo>
                    <a:pt x="2430" y="1075"/>
                  </a:lnTo>
                  <a:lnTo>
                    <a:pt x="2429" y="1074"/>
                  </a:lnTo>
                  <a:lnTo>
                    <a:pt x="2427" y="1072"/>
                  </a:lnTo>
                  <a:lnTo>
                    <a:pt x="2427" y="1071"/>
                  </a:lnTo>
                  <a:lnTo>
                    <a:pt x="2425" y="1069"/>
                  </a:lnTo>
                  <a:lnTo>
                    <a:pt x="2422" y="1064"/>
                  </a:lnTo>
                  <a:lnTo>
                    <a:pt x="2419" y="1059"/>
                  </a:lnTo>
                  <a:lnTo>
                    <a:pt x="2417" y="1056"/>
                  </a:lnTo>
                  <a:lnTo>
                    <a:pt x="2416" y="1057"/>
                  </a:lnTo>
                  <a:lnTo>
                    <a:pt x="2414" y="1059"/>
                  </a:lnTo>
                  <a:lnTo>
                    <a:pt x="2414" y="1061"/>
                  </a:lnTo>
                  <a:lnTo>
                    <a:pt x="2414" y="1062"/>
                  </a:lnTo>
                  <a:lnTo>
                    <a:pt x="2412" y="1064"/>
                  </a:lnTo>
                  <a:lnTo>
                    <a:pt x="2411" y="1066"/>
                  </a:lnTo>
                  <a:lnTo>
                    <a:pt x="2409" y="1066"/>
                  </a:lnTo>
                  <a:lnTo>
                    <a:pt x="2407" y="1066"/>
                  </a:lnTo>
                  <a:lnTo>
                    <a:pt x="2404" y="1066"/>
                  </a:lnTo>
                  <a:lnTo>
                    <a:pt x="2402" y="1064"/>
                  </a:lnTo>
                  <a:lnTo>
                    <a:pt x="2401" y="1064"/>
                  </a:lnTo>
                  <a:lnTo>
                    <a:pt x="2399" y="1062"/>
                  </a:lnTo>
                  <a:lnTo>
                    <a:pt x="2398" y="1061"/>
                  </a:lnTo>
                  <a:lnTo>
                    <a:pt x="2396" y="1059"/>
                  </a:lnTo>
                  <a:lnTo>
                    <a:pt x="2396" y="1057"/>
                  </a:lnTo>
                  <a:lnTo>
                    <a:pt x="2394" y="1056"/>
                  </a:lnTo>
                  <a:lnTo>
                    <a:pt x="2393" y="1054"/>
                  </a:lnTo>
                  <a:lnTo>
                    <a:pt x="2391" y="1051"/>
                  </a:lnTo>
                  <a:lnTo>
                    <a:pt x="2389" y="1048"/>
                  </a:lnTo>
                  <a:lnTo>
                    <a:pt x="2388" y="1044"/>
                  </a:lnTo>
                  <a:lnTo>
                    <a:pt x="2384" y="1043"/>
                  </a:lnTo>
                  <a:lnTo>
                    <a:pt x="2383" y="1041"/>
                  </a:lnTo>
                  <a:lnTo>
                    <a:pt x="2383" y="1039"/>
                  </a:lnTo>
                  <a:lnTo>
                    <a:pt x="2381" y="1039"/>
                  </a:lnTo>
                  <a:lnTo>
                    <a:pt x="2381" y="1036"/>
                  </a:lnTo>
                  <a:lnTo>
                    <a:pt x="2381" y="1033"/>
                  </a:lnTo>
                  <a:lnTo>
                    <a:pt x="2381" y="1031"/>
                  </a:lnTo>
                  <a:lnTo>
                    <a:pt x="2383" y="1031"/>
                  </a:lnTo>
                  <a:lnTo>
                    <a:pt x="2381" y="1030"/>
                  </a:lnTo>
                  <a:lnTo>
                    <a:pt x="2383" y="1028"/>
                  </a:lnTo>
                  <a:lnTo>
                    <a:pt x="2383" y="1028"/>
                  </a:lnTo>
                  <a:lnTo>
                    <a:pt x="2381" y="1025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1"/>
                  </a:lnTo>
                  <a:lnTo>
                    <a:pt x="2378" y="1021"/>
                  </a:lnTo>
                  <a:lnTo>
                    <a:pt x="2378" y="1015"/>
                  </a:lnTo>
                  <a:lnTo>
                    <a:pt x="2376" y="1015"/>
                  </a:lnTo>
                  <a:lnTo>
                    <a:pt x="2373" y="1015"/>
                  </a:lnTo>
                  <a:lnTo>
                    <a:pt x="2370" y="1015"/>
                  </a:lnTo>
                  <a:lnTo>
                    <a:pt x="2368" y="1013"/>
                  </a:lnTo>
                  <a:lnTo>
                    <a:pt x="2365" y="1013"/>
                  </a:lnTo>
                  <a:lnTo>
                    <a:pt x="2363" y="1012"/>
                  </a:lnTo>
                  <a:lnTo>
                    <a:pt x="2362" y="1012"/>
                  </a:lnTo>
                  <a:lnTo>
                    <a:pt x="2363" y="1010"/>
                  </a:lnTo>
                  <a:lnTo>
                    <a:pt x="2363" y="1010"/>
                  </a:lnTo>
                  <a:lnTo>
                    <a:pt x="2366" y="1010"/>
                  </a:lnTo>
                  <a:lnTo>
                    <a:pt x="2368" y="1010"/>
                  </a:lnTo>
                  <a:lnTo>
                    <a:pt x="2370" y="1010"/>
                  </a:lnTo>
                  <a:lnTo>
                    <a:pt x="2371" y="1012"/>
                  </a:lnTo>
                  <a:lnTo>
                    <a:pt x="2373" y="1012"/>
                  </a:lnTo>
                  <a:lnTo>
                    <a:pt x="2375" y="1012"/>
                  </a:lnTo>
                  <a:lnTo>
                    <a:pt x="2376" y="1012"/>
                  </a:lnTo>
                  <a:lnTo>
                    <a:pt x="2376" y="1012"/>
                  </a:lnTo>
                  <a:lnTo>
                    <a:pt x="2378" y="1012"/>
                  </a:lnTo>
                  <a:lnTo>
                    <a:pt x="2383" y="1012"/>
                  </a:lnTo>
                  <a:lnTo>
                    <a:pt x="2383" y="1012"/>
                  </a:lnTo>
                  <a:lnTo>
                    <a:pt x="2384" y="1013"/>
                  </a:lnTo>
                  <a:lnTo>
                    <a:pt x="2386" y="1015"/>
                  </a:lnTo>
                  <a:lnTo>
                    <a:pt x="2386" y="1015"/>
                  </a:lnTo>
                  <a:lnTo>
                    <a:pt x="2388" y="1015"/>
                  </a:lnTo>
                  <a:lnTo>
                    <a:pt x="2389" y="1017"/>
                  </a:lnTo>
                  <a:lnTo>
                    <a:pt x="2391" y="1015"/>
                  </a:lnTo>
                  <a:lnTo>
                    <a:pt x="2393" y="1015"/>
                  </a:lnTo>
                  <a:lnTo>
                    <a:pt x="2394" y="1013"/>
                  </a:lnTo>
                  <a:lnTo>
                    <a:pt x="2396" y="1013"/>
                  </a:lnTo>
                  <a:lnTo>
                    <a:pt x="2398" y="1013"/>
                  </a:lnTo>
                  <a:lnTo>
                    <a:pt x="2399" y="1013"/>
                  </a:lnTo>
                  <a:lnTo>
                    <a:pt x="2401" y="1012"/>
                  </a:lnTo>
                  <a:lnTo>
                    <a:pt x="2402" y="1012"/>
                  </a:lnTo>
                  <a:lnTo>
                    <a:pt x="2404" y="1012"/>
                  </a:lnTo>
                  <a:lnTo>
                    <a:pt x="2406" y="1012"/>
                  </a:lnTo>
                  <a:lnTo>
                    <a:pt x="2407" y="1012"/>
                  </a:lnTo>
                  <a:lnTo>
                    <a:pt x="2407" y="1012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1" y="1008"/>
                  </a:lnTo>
                  <a:lnTo>
                    <a:pt x="2412" y="1008"/>
                  </a:lnTo>
                  <a:lnTo>
                    <a:pt x="2414" y="1007"/>
                  </a:lnTo>
                  <a:lnTo>
                    <a:pt x="2414" y="1003"/>
                  </a:lnTo>
                  <a:lnTo>
                    <a:pt x="2416" y="1002"/>
                  </a:lnTo>
                  <a:lnTo>
                    <a:pt x="2416" y="1000"/>
                  </a:lnTo>
                  <a:lnTo>
                    <a:pt x="2417" y="997"/>
                  </a:lnTo>
                  <a:lnTo>
                    <a:pt x="2417" y="995"/>
                  </a:lnTo>
                  <a:lnTo>
                    <a:pt x="2419" y="992"/>
                  </a:lnTo>
                  <a:lnTo>
                    <a:pt x="2419" y="989"/>
                  </a:lnTo>
                  <a:lnTo>
                    <a:pt x="2419" y="987"/>
                  </a:lnTo>
                  <a:lnTo>
                    <a:pt x="2420" y="987"/>
                  </a:lnTo>
                  <a:lnTo>
                    <a:pt x="2420" y="985"/>
                  </a:lnTo>
                  <a:lnTo>
                    <a:pt x="2422" y="984"/>
                  </a:lnTo>
                  <a:lnTo>
                    <a:pt x="2424" y="984"/>
                  </a:lnTo>
                  <a:lnTo>
                    <a:pt x="2427" y="982"/>
                  </a:lnTo>
                  <a:lnTo>
                    <a:pt x="2427" y="981"/>
                  </a:lnTo>
                  <a:lnTo>
                    <a:pt x="2429" y="977"/>
                  </a:lnTo>
                  <a:lnTo>
                    <a:pt x="2430" y="976"/>
                  </a:lnTo>
                  <a:lnTo>
                    <a:pt x="2432" y="974"/>
                  </a:lnTo>
                  <a:lnTo>
                    <a:pt x="2434" y="972"/>
                  </a:lnTo>
                  <a:lnTo>
                    <a:pt x="2434" y="971"/>
                  </a:lnTo>
                  <a:lnTo>
                    <a:pt x="2434" y="969"/>
                  </a:lnTo>
                  <a:lnTo>
                    <a:pt x="2434" y="967"/>
                  </a:lnTo>
                  <a:lnTo>
                    <a:pt x="2435" y="966"/>
                  </a:lnTo>
                  <a:lnTo>
                    <a:pt x="2435" y="964"/>
                  </a:lnTo>
                  <a:lnTo>
                    <a:pt x="2437" y="964"/>
                  </a:lnTo>
                  <a:lnTo>
                    <a:pt x="2437" y="964"/>
                  </a:lnTo>
                  <a:lnTo>
                    <a:pt x="2437" y="963"/>
                  </a:lnTo>
                  <a:lnTo>
                    <a:pt x="2438" y="961"/>
                  </a:lnTo>
                  <a:lnTo>
                    <a:pt x="2438" y="959"/>
                  </a:lnTo>
                  <a:lnTo>
                    <a:pt x="2437" y="958"/>
                  </a:lnTo>
                  <a:lnTo>
                    <a:pt x="2437" y="956"/>
                  </a:lnTo>
                  <a:lnTo>
                    <a:pt x="2437" y="954"/>
                  </a:lnTo>
                  <a:lnTo>
                    <a:pt x="2435" y="954"/>
                  </a:lnTo>
                  <a:lnTo>
                    <a:pt x="2435" y="953"/>
                  </a:lnTo>
                  <a:lnTo>
                    <a:pt x="2435" y="951"/>
                  </a:lnTo>
                  <a:lnTo>
                    <a:pt x="2434" y="949"/>
                  </a:lnTo>
                  <a:lnTo>
                    <a:pt x="2434" y="948"/>
                  </a:lnTo>
                  <a:lnTo>
                    <a:pt x="2434" y="946"/>
                  </a:lnTo>
                  <a:lnTo>
                    <a:pt x="2435" y="943"/>
                  </a:lnTo>
                  <a:lnTo>
                    <a:pt x="2435" y="941"/>
                  </a:lnTo>
                  <a:lnTo>
                    <a:pt x="2435" y="938"/>
                  </a:lnTo>
                  <a:lnTo>
                    <a:pt x="2437" y="936"/>
                  </a:lnTo>
                  <a:lnTo>
                    <a:pt x="2437" y="935"/>
                  </a:lnTo>
                  <a:lnTo>
                    <a:pt x="2438" y="935"/>
                  </a:lnTo>
                  <a:lnTo>
                    <a:pt x="2438" y="931"/>
                  </a:lnTo>
                  <a:lnTo>
                    <a:pt x="2438" y="930"/>
                  </a:lnTo>
                  <a:lnTo>
                    <a:pt x="2438" y="928"/>
                  </a:lnTo>
                  <a:lnTo>
                    <a:pt x="2438" y="927"/>
                  </a:lnTo>
                  <a:lnTo>
                    <a:pt x="2438" y="925"/>
                  </a:lnTo>
                  <a:lnTo>
                    <a:pt x="2437" y="923"/>
                  </a:lnTo>
                  <a:lnTo>
                    <a:pt x="2437" y="923"/>
                  </a:lnTo>
                  <a:lnTo>
                    <a:pt x="2435" y="922"/>
                  </a:lnTo>
                  <a:lnTo>
                    <a:pt x="2435" y="920"/>
                  </a:lnTo>
                  <a:lnTo>
                    <a:pt x="2435" y="920"/>
                  </a:lnTo>
                  <a:lnTo>
                    <a:pt x="2434" y="920"/>
                  </a:lnTo>
                  <a:lnTo>
                    <a:pt x="2432" y="922"/>
                  </a:lnTo>
                  <a:lnTo>
                    <a:pt x="2432" y="922"/>
                  </a:lnTo>
                  <a:lnTo>
                    <a:pt x="2432" y="923"/>
                  </a:lnTo>
                  <a:lnTo>
                    <a:pt x="2430" y="923"/>
                  </a:lnTo>
                  <a:lnTo>
                    <a:pt x="2429" y="923"/>
                  </a:lnTo>
                  <a:lnTo>
                    <a:pt x="2425" y="923"/>
                  </a:lnTo>
                  <a:lnTo>
                    <a:pt x="2424" y="923"/>
                  </a:lnTo>
                  <a:lnTo>
                    <a:pt x="2422" y="922"/>
                  </a:lnTo>
                  <a:lnTo>
                    <a:pt x="2422" y="920"/>
                  </a:lnTo>
                  <a:lnTo>
                    <a:pt x="2420" y="920"/>
                  </a:lnTo>
                  <a:lnTo>
                    <a:pt x="2419" y="918"/>
                  </a:lnTo>
                  <a:lnTo>
                    <a:pt x="2416" y="918"/>
                  </a:lnTo>
                  <a:lnTo>
                    <a:pt x="2412" y="918"/>
                  </a:lnTo>
                  <a:lnTo>
                    <a:pt x="2411" y="918"/>
                  </a:lnTo>
                  <a:lnTo>
                    <a:pt x="2411" y="918"/>
                  </a:lnTo>
                  <a:lnTo>
                    <a:pt x="2409" y="918"/>
                  </a:lnTo>
                  <a:lnTo>
                    <a:pt x="2409" y="918"/>
                  </a:lnTo>
                  <a:lnTo>
                    <a:pt x="2407" y="918"/>
                  </a:lnTo>
                  <a:lnTo>
                    <a:pt x="2407" y="920"/>
                  </a:lnTo>
                  <a:lnTo>
                    <a:pt x="2406" y="922"/>
                  </a:lnTo>
                  <a:lnTo>
                    <a:pt x="2407" y="923"/>
                  </a:lnTo>
                  <a:lnTo>
                    <a:pt x="2407" y="925"/>
                  </a:lnTo>
                  <a:lnTo>
                    <a:pt x="2407" y="927"/>
                  </a:lnTo>
                  <a:lnTo>
                    <a:pt x="2407" y="930"/>
                  </a:lnTo>
                  <a:lnTo>
                    <a:pt x="2407" y="931"/>
                  </a:lnTo>
                  <a:lnTo>
                    <a:pt x="2386" y="931"/>
                  </a:lnTo>
                  <a:lnTo>
                    <a:pt x="2384" y="931"/>
                  </a:lnTo>
                  <a:lnTo>
                    <a:pt x="2384" y="931"/>
                  </a:lnTo>
                  <a:lnTo>
                    <a:pt x="2383" y="931"/>
                  </a:lnTo>
                  <a:lnTo>
                    <a:pt x="2381" y="930"/>
                  </a:lnTo>
                  <a:lnTo>
                    <a:pt x="2380" y="928"/>
                  </a:lnTo>
                  <a:lnTo>
                    <a:pt x="2380" y="928"/>
                  </a:lnTo>
                  <a:lnTo>
                    <a:pt x="2376" y="927"/>
                  </a:lnTo>
                  <a:lnTo>
                    <a:pt x="2375" y="925"/>
                  </a:lnTo>
                  <a:lnTo>
                    <a:pt x="2375" y="923"/>
                  </a:lnTo>
                  <a:lnTo>
                    <a:pt x="2373" y="923"/>
                  </a:lnTo>
                  <a:lnTo>
                    <a:pt x="2371" y="922"/>
                  </a:lnTo>
                  <a:lnTo>
                    <a:pt x="2370" y="920"/>
                  </a:lnTo>
                  <a:lnTo>
                    <a:pt x="2368" y="918"/>
                  </a:lnTo>
                  <a:lnTo>
                    <a:pt x="2366" y="917"/>
                  </a:lnTo>
                  <a:lnTo>
                    <a:pt x="2363" y="917"/>
                  </a:lnTo>
                  <a:lnTo>
                    <a:pt x="2362" y="917"/>
                  </a:lnTo>
                  <a:lnTo>
                    <a:pt x="2360" y="918"/>
                  </a:lnTo>
                  <a:lnTo>
                    <a:pt x="2358" y="918"/>
                  </a:lnTo>
                  <a:lnTo>
                    <a:pt x="2357" y="920"/>
                  </a:lnTo>
                  <a:lnTo>
                    <a:pt x="2357" y="922"/>
                  </a:lnTo>
                  <a:lnTo>
                    <a:pt x="2355" y="922"/>
                  </a:lnTo>
                  <a:lnTo>
                    <a:pt x="2355" y="923"/>
                  </a:lnTo>
                  <a:lnTo>
                    <a:pt x="2355" y="925"/>
                  </a:lnTo>
                  <a:lnTo>
                    <a:pt x="2355" y="927"/>
                  </a:lnTo>
                  <a:lnTo>
                    <a:pt x="2355" y="930"/>
                  </a:lnTo>
                  <a:lnTo>
                    <a:pt x="2355" y="931"/>
                  </a:lnTo>
                  <a:lnTo>
                    <a:pt x="2355" y="931"/>
                  </a:lnTo>
                  <a:lnTo>
                    <a:pt x="2355" y="933"/>
                  </a:lnTo>
                  <a:lnTo>
                    <a:pt x="2355" y="933"/>
                  </a:lnTo>
                  <a:lnTo>
                    <a:pt x="2353" y="933"/>
                  </a:lnTo>
                  <a:lnTo>
                    <a:pt x="2352" y="935"/>
                  </a:lnTo>
                  <a:lnTo>
                    <a:pt x="2350" y="935"/>
                  </a:lnTo>
                  <a:lnTo>
                    <a:pt x="2348" y="935"/>
                  </a:lnTo>
                  <a:lnTo>
                    <a:pt x="2347" y="933"/>
                  </a:lnTo>
                  <a:lnTo>
                    <a:pt x="2345" y="933"/>
                  </a:lnTo>
                  <a:lnTo>
                    <a:pt x="2345" y="933"/>
                  </a:lnTo>
                  <a:lnTo>
                    <a:pt x="2344" y="933"/>
                  </a:lnTo>
                  <a:lnTo>
                    <a:pt x="2342" y="933"/>
                  </a:lnTo>
                  <a:lnTo>
                    <a:pt x="2340" y="933"/>
                  </a:lnTo>
                  <a:lnTo>
                    <a:pt x="2339" y="933"/>
                  </a:lnTo>
                  <a:lnTo>
                    <a:pt x="2337" y="933"/>
                  </a:lnTo>
                  <a:lnTo>
                    <a:pt x="2335" y="931"/>
                  </a:lnTo>
                  <a:lnTo>
                    <a:pt x="2335" y="931"/>
                  </a:lnTo>
                  <a:lnTo>
                    <a:pt x="2335" y="930"/>
                  </a:lnTo>
                  <a:lnTo>
                    <a:pt x="2334" y="928"/>
                  </a:lnTo>
                  <a:lnTo>
                    <a:pt x="2332" y="927"/>
                  </a:lnTo>
                  <a:lnTo>
                    <a:pt x="2330" y="925"/>
                  </a:lnTo>
                  <a:lnTo>
                    <a:pt x="2327" y="923"/>
                  </a:lnTo>
                  <a:lnTo>
                    <a:pt x="2326" y="922"/>
                  </a:lnTo>
                  <a:lnTo>
                    <a:pt x="2326" y="922"/>
                  </a:lnTo>
                  <a:lnTo>
                    <a:pt x="2326" y="920"/>
                  </a:lnTo>
                  <a:lnTo>
                    <a:pt x="2324" y="920"/>
                  </a:lnTo>
                  <a:lnTo>
                    <a:pt x="2322" y="918"/>
                  </a:lnTo>
                  <a:lnTo>
                    <a:pt x="2319" y="918"/>
                  </a:lnTo>
                  <a:lnTo>
                    <a:pt x="2319" y="922"/>
                  </a:lnTo>
                  <a:lnTo>
                    <a:pt x="2319" y="923"/>
                  </a:lnTo>
                  <a:lnTo>
                    <a:pt x="2319" y="925"/>
                  </a:lnTo>
                  <a:lnTo>
                    <a:pt x="2319" y="925"/>
                  </a:lnTo>
                  <a:lnTo>
                    <a:pt x="2319" y="928"/>
                  </a:lnTo>
                  <a:lnTo>
                    <a:pt x="2319" y="930"/>
                  </a:lnTo>
                  <a:lnTo>
                    <a:pt x="2319" y="931"/>
                  </a:lnTo>
                  <a:lnTo>
                    <a:pt x="2317" y="933"/>
                  </a:lnTo>
                  <a:lnTo>
                    <a:pt x="2317" y="935"/>
                  </a:lnTo>
                  <a:lnTo>
                    <a:pt x="2317" y="936"/>
                  </a:lnTo>
                  <a:lnTo>
                    <a:pt x="2316" y="938"/>
                  </a:lnTo>
                  <a:lnTo>
                    <a:pt x="2314" y="940"/>
                  </a:lnTo>
                  <a:lnTo>
                    <a:pt x="2314" y="938"/>
                  </a:lnTo>
                  <a:lnTo>
                    <a:pt x="2312" y="938"/>
                  </a:lnTo>
                  <a:lnTo>
                    <a:pt x="2311" y="936"/>
                  </a:lnTo>
                  <a:lnTo>
                    <a:pt x="2311" y="935"/>
                  </a:lnTo>
                  <a:lnTo>
                    <a:pt x="2311" y="935"/>
                  </a:lnTo>
                  <a:lnTo>
                    <a:pt x="2311" y="933"/>
                  </a:lnTo>
                  <a:lnTo>
                    <a:pt x="2311" y="930"/>
                  </a:lnTo>
                  <a:lnTo>
                    <a:pt x="2311" y="928"/>
                  </a:lnTo>
                  <a:lnTo>
                    <a:pt x="2311" y="927"/>
                  </a:lnTo>
                  <a:lnTo>
                    <a:pt x="2311" y="927"/>
                  </a:lnTo>
                  <a:lnTo>
                    <a:pt x="2311" y="925"/>
                  </a:lnTo>
                  <a:lnTo>
                    <a:pt x="2312" y="923"/>
                  </a:lnTo>
                  <a:lnTo>
                    <a:pt x="2312" y="923"/>
                  </a:lnTo>
                  <a:lnTo>
                    <a:pt x="2314" y="922"/>
                  </a:lnTo>
                  <a:lnTo>
                    <a:pt x="2314" y="920"/>
                  </a:lnTo>
                  <a:lnTo>
                    <a:pt x="2312" y="918"/>
                  </a:lnTo>
                  <a:lnTo>
                    <a:pt x="2312" y="917"/>
                  </a:lnTo>
                  <a:lnTo>
                    <a:pt x="2311" y="915"/>
                  </a:lnTo>
                  <a:lnTo>
                    <a:pt x="2309" y="913"/>
                  </a:lnTo>
                  <a:lnTo>
                    <a:pt x="2308" y="913"/>
                  </a:lnTo>
                  <a:lnTo>
                    <a:pt x="2308" y="913"/>
                  </a:lnTo>
                  <a:lnTo>
                    <a:pt x="2306" y="912"/>
                  </a:lnTo>
                  <a:lnTo>
                    <a:pt x="2304" y="910"/>
                  </a:lnTo>
                  <a:lnTo>
                    <a:pt x="2304" y="909"/>
                  </a:lnTo>
                  <a:lnTo>
                    <a:pt x="2303" y="907"/>
                  </a:lnTo>
                  <a:lnTo>
                    <a:pt x="2301" y="905"/>
                  </a:lnTo>
                  <a:lnTo>
                    <a:pt x="2301" y="904"/>
                  </a:lnTo>
                  <a:lnTo>
                    <a:pt x="2299" y="902"/>
                  </a:lnTo>
                  <a:lnTo>
                    <a:pt x="2299" y="899"/>
                  </a:lnTo>
                  <a:lnTo>
                    <a:pt x="2301" y="897"/>
                  </a:lnTo>
                  <a:lnTo>
                    <a:pt x="2301" y="895"/>
                  </a:lnTo>
                  <a:lnTo>
                    <a:pt x="2301" y="894"/>
                  </a:lnTo>
                  <a:lnTo>
                    <a:pt x="2299" y="894"/>
                  </a:lnTo>
                  <a:lnTo>
                    <a:pt x="2301" y="892"/>
                  </a:lnTo>
                  <a:lnTo>
                    <a:pt x="2301" y="892"/>
                  </a:lnTo>
                  <a:lnTo>
                    <a:pt x="2301" y="889"/>
                  </a:lnTo>
                  <a:lnTo>
                    <a:pt x="2301" y="886"/>
                  </a:lnTo>
                  <a:lnTo>
                    <a:pt x="2298" y="882"/>
                  </a:lnTo>
                  <a:lnTo>
                    <a:pt x="2294" y="881"/>
                  </a:lnTo>
                  <a:lnTo>
                    <a:pt x="2293" y="879"/>
                  </a:lnTo>
                  <a:lnTo>
                    <a:pt x="2290" y="876"/>
                  </a:lnTo>
                  <a:lnTo>
                    <a:pt x="2290" y="872"/>
                  </a:lnTo>
                  <a:lnTo>
                    <a:pt x="2290" y="871"/>
                  </a:lnTo>
                  <a:lnTo>
                    <a:pt x="2291" y="869"/>
                  </a:lnTo>
                  <a:lnTo>
                    <a:pt x="2293" y="869"/>
                  </a:lnTo>
                  <a:lnTo>
                    <a:pt x="2294" y="868"/>
                  </a:lnTo>
                  <a:lnTo>
                    <a:pt x="2294" y="868"/>
                  </a:lnTo>
                  <a:lnTo>
                    <a:pt x="2296" y="864"/>
                  </a:lnTo>
                  <a:lnTo>
                    <a:pt x="2294" y="864"/>
                  </a:lnTo>
                  <a:lnTo>
                    <a:pt x="2293" y="863"/>
                  </a:lnTo>
                  <a:lnTo>
                    <a:pt x="2291" y="863"/>
                  </a:lnTo>
                  <a:lnTo>
                    <a:pt x="2291" y="863"/>
                  </a:lnTo>
                  <a:lnTo>
                    <a:pt x="2290" y="861"/>
                  </a:lnTo>
                  <a:lnTo>
                    <a:pt x="2290" y="859"/>
                  </a:lnTo>
                  <a:lnTo>
                    <a:pt x="2290" y="858"/>
                  </a:lnTo>
                  <a:lnTo>
                    <a:pt x="2290" y="856"/>
                  </a:lnTo>
                  <a:lnTo>
                    <a:pt x="2290" y="854"/>
                  </a:lnTo>
                  <a:lnTo>
                    <a:pt x="2288" y="854"/>
                  </a:lnTo>
                  <a:lnTo>
                    <a:pt x="2286" y="854"/>
                  </a:lnTo>
                  <a:lnTo>
                    <a:pt x="2285" y="854"/>
                  </a:lnTo>
                  <a:lnTo>
                    <a:pt x="2283" y="854"/>
                  </a:lnTo>
                  <a:lnTo>
                    <a:pt x="2281" y="853"/>
                  </a:lnTo>
                  <a:lnTo>
                    <a:pt x="2281" y="853"/>
                  </a:lnTo>
                  <a:lnTo>
                    <a:pt x="2280" y="851"/>
                  </a:lnTo>
                  <a:lnTo>
                    <a:pt x="2278" y="850"/>
                  </a:lnTo>
                  <a:lnTo>
                    <a:pt x="2276" y="850"/>
                  </a:lnTo>
                  <a:lnTo>
                    <a:pt x="2275" y="850"/>
                  </a:lnTo>
                  <a:lnTo>
                    <a:pt x="2273" y="850"/>
                  </a:lnTo>
                  <a:lnTo>
                    <a:pt x="2270" y="848"/>
                  </a:lnTo>
                  <a:lnTo>
                    <a:pt x="2267" y="850"/>
                  </a:lnTo>
                  <a:lnTo>
                    <a:pt x="2263" y="848"/>
                  </a:lnTo>
                  <a:lnTo>
                    <a:pt x="2258" y="850"/>
                  </a:lnTo>
                  <a:lnTo>
                    <a:pt x="2258" y="850"/>
                  </a:lnTo>
                  <a:lnTo>
                    <a:pt x="2257" y="851"/>
                  </a:lnTo>
                  <a:lnTo>
                    <a:pt x="2255" y="853"/>
                  </a:lnTo>
                  <a:lnTo>
                    <a:pt x="2255" y="853"/>
                  </a:lnTo>
                  <a:lnTo>
                    <a:pt x="2254" y="854"/>
                  </a:lnTo>
                  <a:lnTo>
                    <a:pt x="2255" y="856"/>
                  </a:lnTo>
                  <a:lnTo>
                    <a:pt x="2257" y="856"/>
                  </a:lnTo>
                  <a:lnTo>
                    <a:pt x="2258" y="858"/>
                  </a:lnTo>
                  <a:lnTo>
                    <a:pt x="2258" y="859"/>
                  </a:lnTo>
                  <a:lnTo>
                    <a:pt x="2258" y="859"/>
                  </a:lnTo>
                  <a:lnTo>
                    <a:pt x="2257" y="861"/>
                  </a:lnTo>
                  <a:lnTo>
                    <a:pt x="2255" y="861"/>
                  </a:lnTo>
                  <a:lnTo>
                    <a:pt x="2250" y="861"/>
                  </a:lnTo>
                  <a:lnTo>
                    <a:pt x="2247" y="861"/>
                  </a:lnTo>
                  <a:lnTo>
                    <a:pt x="2244" y="861"/>
                  </a:lnTo>
                  <a:lnTo>
                    <a:pt x="2242" y="861"/>
                  </a:lnTo>
                  <a:lnTo>
                    <a:pt x="2240" y="859"/>
                  </a:lnTo>
                  <a:lnTo>
                    <a:pt x="2239" y="858"/>
                  </a:lnTo>
                  <a:lnTo>
                    <a:pt x="2237" y="856"/>
                  </a:lnTo>
                  <a:lnTo>
                    <a:pt x="2234" y="854"/>
                  </a:lnTo>
                  <a:lnTo>
                    <a:pt x="2232" y="856"/>
                  </a:lnTo>
                  <a:lnTo>
                    <a:pt x="2232" y="858"/>
                  </a:lnTo>
                  <a:lnTo>
                    <a:pt x="2232" y="858"/>
                  </a:lnTo>
                  <a:lnTo>
                    <a:pt x="2232" y="864"/>
                  </a:lnTo>
                  <a:lnTo>
                    <a:pt x="2232" y="866"/>
                  </a:lnTo>
                  <a:lnTo>
                    <a:pt x="2234" y="866"/>
                  </a:lnTo>
                  <a:lnTo>
                    <a:pt x="2234" y="868"/>
                  </a:lnTo>
                  <a:lnTo>
                    <a:pt x="2236" y="869"/>
                  </a:lnTo>
                  <a:lnTo>
                    <a:pt x="2237" y="871"/>
                  </a:lnTo>
                  <a:lnTo>
                    <a:pt x="2239" y="871"/>
                  </a:lnTo>
                  <a:lnTo>
                    <a:pt x="2240" y="871"/>
                  </a:lnTo>
                  <a:lnTo>
                    <a:pt x="2242" y="871"/>
                  </a:lnTo>
                  <a:lnTo>
                    <a:pt x="2244" y="871"/>
                  </a:lnTo>
                  <a:lnTo>
                    <a:pt x="2245" y="872"/>
                  </a:lnTo>
                  <a:lnTo>
                    <a:pt x="2245" y="874"/>
                  </a:lnTo>
                  <a:lnTo>
                    <a:pt x="2247" y="877"/>
                  </a:lnTo>
                  <a:lnTo>
                    <a:pt x="2247" y="881"/>
                  </a:lnTo>
                  <a:lnTo>
                    <a:pt x="2247" y="882"/>
                  </a:lnTo>
                  <a:lnTo>
                    <a:pt x="2247" y="884"/>
                  </a:lnTo>
                  <a:lnTo>
                    <a:pt x="2249" y="884"/>
                  </a:lnTo>
                  <a:lnTo>
                    <a:pt x="2249" y="886"/>
                  </a:lnTo>
                  <a:lnTo>
                    <a:pt x="2250" y="886"/>
                  </a:lnTo>
                  <a:lnTo>
                    <a:pt x="2252" y="887"/>
                  </a:lnTo>
                  <a:lnTo>
                    <a:pt x="2252" y="889"/>
                  </a:lnTo>
                  <a:lnTo>
                    <a:pt x="2254" y="891"/>
                  </a:lnTo>
                  <a:lnTo>
                    <a:pt x="2254" y="891"/>
                  </a:lnTo>
                  <a:lnTo>
                    <a:pt x="2255" y="891"/>
                  </a:lnTo>
                  <a:lnTo>
                    <a:pt x="2258" y="891"/>
                  </a:lnTo>
                  <a:lnTo>
                    <a:pt x="2260" y="891"/>
                  </a:lnTo>
                  <a:lnTo>
                    <a:pt x="2260" y="889"/>
                  </a:lnTo>
                  <a:lnTo>
                    <a:pt x="2260" y="887"/>
                  </a:lnTo>
                  <a:lnTo>
                    <a:pt x="2260" y="884"/>
                  </a:lnTo>
                  <a:lnTo>
                    <a:pt x="2260" y="881"/>
                  </a:lnTo>
                  <a:lnTo>
                    <a:pt x="2262" y="881"/>
                  </a:lnTo>
                  <a:lnTo>
                    <a:pt x="2263" y="881"/>
                  </a:lnTo>
                  <a:lnTo>
                    <a:pt x="2265" y="882"/>
                  </a:lnTo>
                  <a:lnTo>
                    <a:pt x="2267" y="884"/>
                  </a:lnTo>
                  <a:lnTo>
                    <a:pt x="2267" y="884"/>
                  </a:lnTo>
                  <a:lnTo>
                    <a:pt x="2268" y="886"/>
                  </a:lnTo>
                  <a:lnTo>
                    <a:pt x="2270" y="887"/>
                  </a:lnTo>
                  <a:lnTo>
                    <a:pt x="2273" y="891"/>
                  </a:lnTo>
                  <a:lnTo>
                    <a:pt x="2272" y="891"/>
                  </a:lnTo>
                  <a:lnTo>
                    <a:pt x="2270" y="892"/>
                  </a:lnTo>
                  <a:lnTo>
                    <a:pt x="2267" y="892"/>
                  </a:lnTo>
                  <a:lnTo>
                    <a:pt x="2263" y="892"/>
                  </a:lnTo>
                  <a:lnTo>
                    <a:pt x="2263" y="892"/>
                  </a:lnTo>
                  <a:lnTo>
                    <a:pt x="2263" y="894"/>
                  </a:lnTo>
                  <a:lnTo>
                    <a:pt x="2263" y="894"/>
                  </a:lnTo>
                  <a:lnTo>
                    <a:pt x="2262" y="895"/>
                  </a:lnTo>
                  <a:lnTo>
                    <a:pt x="2262" y="900"/>
                  </a:lnTo>
                  <a:lnTo>
                    <a:pt x="2262" y="904"/>
                  </a:lnTo>
                  <a:lnTo>
                    <a:pt x="2260" y="904"/>
                  </a:lnTo>
                  <a:lnTo>
                    <a:pt x="2258" y="904"/>
                  </a:lnTo>
                  <a:lnTo>
                    <a:pt x="2255" y="904"/>
                  </a:lnTo>
                  <a:lnTo>
                    <a:pt x="2254" y="904"/>
                  </a:lnTo>
                  <a:lnTo>
                    <a:pt x="2252" y="904"/>
                  </a:lnTo>
                  <a:lnTo>
                    <a:pt x="2250" y="904"/>
                  </a:lnTo>
                  <a:lnTo>
                    <a:pt x="2250" y="902"/>
                  </a:lnTo>
                  <a:lnTo>
                    <a:pt x="2249" y="900"/>
                  </a:lnTo>
                  <a:lnTo>
                    <a:pt x="2247" y="900"/>
                  </a:lnTo>
                  <a:lnTo>
                    <a:pt x="2245" y="900"/>
                  </a:lnTo>
                  <a:lnTo>
                    <a:pt x="2244" y="900"/>
                  </a:lnTo>
                  <a:lnTo>
                    <a:pt x="2242" y="902"/>
                  </a:lnTo>
                  <a:lnTo>
                    <a:pt x="2240" y="904"/>
                  </a:lnTo>
                  <a:lnTo>
                    <a:pt x="2240" y="905"/>
                  </a:lnTo>
                  <a:lnTo>
                    <a:pt x="2240" y="905"/>
                  </a:lnTo>
                  <a:lnTo>
                    <a:pt x="2242" y="907"/>
                  </a:lnTo>
                  <a:lnTo>
                    <a:pt x="2242" y="909"/>
                  </a:lnTo>
                  <a:lnTo>
                    <a:pt x="2242" y="912"/>
                  </a:lnTo>
                  <a:lnTo>
                    <a:pt x="2242" y="913"/>
                  </a:lnTo>
                  <a:lnTo>
                    <a:pt x="2242" y="913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39" y="917"/>
                  </a:lnTo>
                  <a:lnTo>
                    <a:pt x="2237" y="918"/>
                  </a:lnTo>
                  <a:lnTo>
                    <a:pt x="2237" y="920"/>
                  </a:lnTo>
                  <a:lnTo>
                    <a:pt x="2236" y="920"/>
                  </a:lnTo>
                  <a:lnTo>
                    <a:pt x="2234" y="920"/>
                  </a:lnTo>
                  <a:lnTo>
                    <a:pt x="2224" y="920"/>
                  </a:lnTo>
                  <a:lnTo>
                    <a:pt x="2222" y="920"/>
                  </a:lnTo>
                  <a:lnTo>
                    <a:pt x="2221" y="918"/>
                  </a:lnTo>
                  <a:lnTo>
                    <a:pt x="2219" y="917"/>
                  </a:lnTo>
                  <a:lnTo>
                    <a:pt x="2219" y="913"/>
                  </a:lnTo>
                  <a:lnTo>
                    <a:pt x="2221" y="912"/>
                  </a:lnTo>
                  <a:lnTo>
                    <a:pt x="2221" y="910"/>
                  </a:lnTo>
                  <a:lnTo>
                    <a:pt x="2221" y="907"/>
                  </a:lnTo>
                  <a:lnTo>
                    <a:pt x="2219" y="905"/>
                  </a:lnTo>
                  <a:lnTo>
                    <a:pt x="2217" y="905"/>
                  </a:lnTo>
                  <a:lnTo>
                    <a:pt x="2216" y="904"/>
                  </a:lnTo>
                  <a:lnTo>
                    <a:pt x="2214" y="904"/>
                  </a:lnTo>
                  <a:lnTo>
                    <a:pt x="2214" y="902"/>
                  </a:lnTo>
                  <a:lnTo>
                    <a:pt x="2214" y="900"/>
                  </a:lnTo>
                  <a:lnTo>
                    <a:pt x="2213" y="897"/>
                  </a:lnTo>
                  <a:lnTo>
                    <a:pt x="2211" y="899"/>
                  </a:lnTo>
                  <a:lnTo>
                    <a:pt x="2209" y="899"/>
                  </a:lnTo>
                  <a:lnTo>
                    <a:pt x="2209" y="900"/>
                  </a:lnTo>
                  <a:lnTo>
                    <a:pt x="2209" y="902"/>
                  </a:lnTo>
                  <a:lnTo>
                    <a:pt x="2208" y="904"/>
                  </a:lnTo>
                  <a:lnTo>
                    <a:pt x="2206" y="905"/>
                  </a:lnTo>
                  <a:lnTo>
                    <a:pt x="2204" y="904"/>
                  </a:lnTo>
                  <a:lnTo>
                    <a:pt x="2203" y="902"/>
                  </a:lnTo>
                  <a:lnTo>
                    <a:pt x="2201" y="900"/>
                  </a:lnTo>
                  <a:lnTo>
                    <a:pt x="2199" y="900"/>
                  </a:lnTo>
                  <a:lnTo>
                    <a:pt x="2196" y="897"/>
                  </a:lnTo>
                  <a:lnTo>
                    <a:pt x="2195" y="894"/>
                  </a:lnTo>
                  <a:lnTo>
                    <a:pt x="2193" y="892"/>
                  </a:lnTo>
                  <a:lnTo>
                    <a:pt x="2193" y="891"/>
                  </a:lnTo>
                  <a:lnTo>
                    <a:pt x="2191" y="887"/>
                  </a:lnTo>
                  <a:lnTo>
                    <a:pt x="2193" y="887"/>
                  </a:lnTo>
                  <a:lnTo>
                    <a:pt x="2193" y="886"/>
                  </a:lnTo>
                  <a:lnTo>
                    <a:pt x="2195" y="886"/>
                  </a:lnTo>
                  <a:lnTo>
                    <a:pt x="2196" y="886"/>
                  </a:lnTo>
                  <a:lnTo>
                    <a:pt x="2198" y="887"/>
                  </a:lnTo>
                  <a:lnTo>
                    <a:pt x="2198" y="887"/>
                  </a:lnTo>
                  <a:lnTo>
                    <a:pt x="2198" y="889"/>
                  </a:lnTo>
                  <a:lnTo>
                    <a:pt x="2198" y="891"/>
                  </a:lnTo>
                  <a:lnTo>
                    <a:pt x="2206" y="891"/>
                  </a:lnTo>
                  <a:lnTo>
                    <a:pt x="2206" y="877"/>
                  </a:lnTo>
                  <a:lnTo>
                    <a:pt x="2203" y="876"/>
                  </a:lnTo>
                  <a:lnTo>
                    <a:pt x="2199" y="876"/>
                  </a:lnTo>
                  <a:lnTo>
                    <a:pt x="2196" y="876"/>
                  </a:lnTo>
                  <a:lnTo>
                    <a:pt x="2195" y="876"/>
                  </a:lnTo>
                  <a:lnTo>
                    <a:pt x="2193" y="876"/>
                  </a:lnTo>
                  <a:lnTo>
                    <a:pt x="2191" y="874"/>
                  </a:lnTo>
                  <a:lnTo>
                    <a:pt x="2191" y="872"/>
                  </a:lnTo>
                  <a:lnTo>
                    <a:pt x="2190" y="869"/>
                  </a:lnTo>
                  <a:lnTo>
                    <a:pt x="2188" y="866"/>
                  </a:lnTo>
                  <a:lnTo>
                    <a:pt x="2188" y="863"/>
                  </a:lnTo>
                  <a:lnTo>
                    <a:pt x="2188" y="859"/>
                  </a:lnTo>
                  <a:lnTo>
                    <a:pt x="2188" y="858"/>
                  </a:lnTo>
                  <a:lnTo>
                    <a:pt x="2186" y="856"/>
                  </a:lnTo>
                  <a:lnTo>
                    <a:pt x="2185" y="856"/>
                  </a:lnTo>
                  <a:lnTo>
                    <a:pt x="2183" y="854"/>
                  </a:lnTo>
                  <a:lnTo>
                    <a:pt x="2181" y="853"/>
                  </a:lnTo>
                  <a:lnTo>
                    <a:pt x="2181" y="850"/>
                  </a:lnTo>
                  <a:lnTo>
                    <a:pt x="2181" y="848"/>
                  </a:lnTo>
                  <a:lnTo>
                    <a:pt x="2183" y="845"/>
                  </a:lnTo>
                  <a:lnTo>
                    <a:pt x="2183" y="843"/>
                  </a:lnTo>
                  <a:lnTo>
                    <a:pt x="2183" y="841"/>
                  </a:lnTo>
                  <a:lnTo>
                    <a:pt x="2183" y="841"/>
                  </a:lnTo>
                  <a:lnTo>
                    <a:pt x="2185" y="840"/>
                  </a:lnTo>
                  <a:lnTo>
                    <a:pt x="2186" y="840"/>
                  </a:lnTo>
                  <a:lnTo>
                    <a:pt x="2186" y="838"/>
                  </a:lnTo>
                  <a:lnTo>
                    <a:pt x="2188" y="836"/>
                  </a:lnTo>
                  <a:lnTo>
                    <a:pt x="2186" y="835"/>
                  </a:lnTo>
                  <a:lnTo>
                    <a:pt x="2186" y="835"/>
                  </a:lnTo>
                  <a:lnTo>
                    <a:pt x="2185" y="833"/>
                  </a:lnTo>
                  <a:lnTo>
                    <a:pt x="2185" y="832"/>
                  </a:lnTo>
                  <a:lnTo>
                    <a:pt x="2185" y="830"/>
                  </a:lnTo>
                  <a:lnTo>
                    <a:pt x="2183" y="828"/>
                  </a:lnTo>
                  <a:lnTo>
                    <a:pt x="2181" y="828"/>
                  </a:lnTo>
                  <a:lnTo>
                    <a:pt x="2178" y="827"/>
                  </a:lnTo>
                  <a:lnTo>
                    <a:pt x="2175" y="827"/>
                  </a:lnTo>
                  <a:lnTo>
                    <a:pt x="2172" y="825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5" y="818"/>
                  </a:lnTo>
                  <a:lnTo>
                    <a:pt x="2162" y="817"/>
                  </a:lnTo>
                  <a:lnTo>
                    <a:pt x="2159" y="815"/>
                  </a:lnTo>
                  <a:lnTo>
                    <a:pt x="2157" y="814"/>
                  </a:lnTo>
                  <a:lnTo>
                    <a:pt x="2155" y="814"/>
                  </a:lnTo>
                  <a:lnTo>
                    <a:pt x="2155" y="812"/>
                  </a:lnTo>
                  <a:lnTo>
                    <a:pt x="2154" y="810"/>
                  </a:lnTo>
                  <a:lnTo>
                    <a:pt x="2154" y="809"/>
                  </a:lnTo>
                  <a:lnTo>
                    <a:pt x="2154" y="809"/>
                  </a:lnTo>
                  <a:lnTo>
                    <a:pt x="2154" y="807"/>
                  </a:lnTo>
                  <a:lnTo>
                    <a:pt x="2150" y="807"/>
                  </a:lnTo>
                  <a:lnTo>
                    <a:pt x="2149" y="807"/>
                  </a:lnTo>
                  <a:lnTo>
                    <a:pt x="2147" y="807"/>
                  </a:lnTo>
                  <a:lnTo>
                    <a:pt x="2142" y="805"/>
                  </a:lnTo>
                  <a:lnTo>
                    <a:pt x="2139" y="804"/>
                  </a:lnTo>
                  <a:lnTo>
                    <a:pt x="2139" y="802"/>
                  </a:lnTo>
                  <a:lnTo>
                    <a:pt x="2137" y="800"/>
                  </a:lnTo>
                  <a:lnTo>
                    <a:pt x="2134" y="799"/>
                  </a:lnTo>
                  <a:lnTo>
                    <a:pt x="2131" y="796"/>
                  </a:lnTo>
                  <a:lnTo>
                    <a:pt x="2127" y="794"/>
                  </a:lnTo>
                  <a:lnTo>
                    <a:pt x="2126" y="794"/>
                  </a:lnTo>
                  <a:lnTo>
                    <a:pt x="2124" y="794"/>
                  </a:lnTo>
                  <a:lnTo>
                    <a:pt x="2123" y="792"/>
                  </a:lnTo>
                  <a:lnTo>
                    <a:pt x="2123" y="789"/>
                  </a:lnTo>
                  <a:lnTo>
                    <a:pt x="2123" y="787"/>
                  </a:lnTo>
                  <a:lnTo>
                    <a:pt x="2121" y="784"/>
                  </a:lnTo>
                  <a:lnTo>
                    <a:pt x="2119" y="782"/>
                  </a:lnTo>
                  <a:lnTo>
                    <a:pt x="2118" y="781"/>
                  </a:lnTo>
                  <a:lnTo>
                    <a:pt x="2116" y="781"/>
                  </a:lnTo>
                  <a:lnTo>
                    <a:pt x="2114" y="781"/>
                  </a:lnTo>
                  <a:lnTo>
                    <a:pt x="2113" y="781"/>
                  </a:lnTo>
                  <a:lnTo>
                    <a:pt x="2111" y="779"/>
                  </a:lnTo>
                  <a:lnTo>
                    <a:pt x="2109" y="778"/>
                  </a:lnTo>
                  <a:lnTo>
                    <a:pt x="2108" y="776"/>
                  </a:lnTo>
                  <a:lnTo>
                    <a:pt x="2106" y="774"/>
                  </a:lnTo>
                  <a:lnTo>
                    <a:pt x="2105" y="773"/>
                  </a:lnTo>
                  <a:lnTo>
                    <a:pt x="2103" y="773"/>
                  </a:lnTo>
                  <a:lnTo>
                    <a:pt x="2101" y="773"/>
                  </a:lnTo>
                  <a:lnTo>
                    <a:pt x="2101" y="773"/>
                  </a:lnTo>
                  <a:lnTo>
                    <a:pt x="2100" y="773"/>
                  </a:lnTo>
                  <a:lnTo>
                    <a:pt x="2098" y="773"/>
                  </a:lnTo>
                  <a:lnTo>
                    <a:pt x="2098" y="771"/>
                  </a:lnTo>
                  <a:lnTo>
                    <a:pt x="2096" y="769"/>
                  </a:lnTo>
                  <a:lnTo>
                    <a:pt x="2096" y="768"/>
                  </a:lnTo>
                  <a:lnTo>
                    <a:pt x="2096" y="766"/>
                  </a:lnTo>
                  <a:lnTo>
                    <a:pt x="2095" y="764"/>
                  </a:lnTo>
                  <a:lnTo>
                    <a:pt x="2093" y="763"/>
                  </a:lnTo>
                  <a:lnTo>
                    <a:pt x="2091" y="763"/>
                  </a:lnTo>
                  <a:lnTo>
                    <a:pt x="2088" y="763"/>
                  </a:lnTo>
                  <a:lnTo>
                    <a:pt x="2087" y="763"/>
                  </a:lnTo>
                  <a:lnTo>
                    <a:pt x="2083" y="763"/>
                  </a:lnTo>
                  <a:lnTo>
                    <a:pt x="2082" y="764"/>
                  </a:lnTo>
                  <a:lnTo>
                    <a:pt x="2082" y="768"/>
                  </a:lnTo>
                  <a:lnTo>
                    <a:pt x="2082" y="769"/>
                  </a:lnTo>
                  <a:lnTo>
                    <a:pt x="2083" y="769"/>
                  </a:lnTo>
                  <a:lnTo>
                    <a:pt x="2085" y="771"/>
                  </a:lnTo>
                  <a:lnTo>
                    <a:pt x="2085" y="773"/>
                  </a:lnTo>
                  <a:lnTo>
                    <a:pt x="2085" y="774"/>
                  </a:lnTo>
                  <a:lnTo>
                    <a:pt x="2085" y="776"/>
                  </a:lnTo>
                  <a:lnTo>
                    <a:pt x="2085" y="778"/>
                  </a:lnTo>
                  <a:lnTo>
                    <a:pt x="2083" y="778"/>
                  </a:lnTo>
                  <a:lnTo>
                    <a:pt x="2082" y="778"/>
                  </a:lnTo>
                  <a:lnTo>
                    <a:pt x="2078" y="781"/>
                  </a:lnTo>
                  <a:lnTo>
                    <a:pt x="2078" y="789"/>
                  </a:lnTo>
                  <a:lnTo>
                    <a:pt x="2082" y="789"/>
                  </a:lnTo>
                  <a:lnTo>
                    <a:pt x="2087" y="789"/>
                  </a:lnTo>
                  <a:lnTo>
                    <a:pt x="2090" y="789"/>
                  </a:lnTo>
                  <a:lnTo>
                    <a:pt x="2093" y="791"/>
                  </a:lnTo>
                  <a:lnTo>
                    <a:pt x="2093" y="794"/>
                  </a:lnTo>
                  <a:lnTo>
                    <a:pt x="2093" y="797"/>
                  </a:lnTo>
                  <a:lnTo>
                    <a:pt x="2093" y="799"/>
                  </a:lnTo>
                  <a:lnTo>
                    <a:pt x="2093" y="800"/>
                  </a:lnTo>
                  <a:lnTo>
                    <a:pt x="2095" y="800"/>
                  </a:lnTo>
                  <a:lnTo>
                    <a:pt x="2096" y="800"/>
                  </a:lnTo>
                  <a:lnTo>
                    <a:pt x="2096" y="800"/>
                  </a:lnTo>
                  <a:lnTo>
                    <a:pt x="2098" y="800"/>
                  </a:lnTo>
                  <a:lnTo>
                    <a:pt x="2098" y="802"/>
                  </a:lnTo>
                  <a:lnTo>
                    <a:pt x="2098" y="804"/>
                  </a:lnTo>
                  <a:lnTo>
                    <a:pt x="2101" y="805"/>
                  </a:lnTo>
                  <a:lnTo>
                    <a:pt x="2105" y="805"/>
                  </a:lnTo>
                  <a:lnTo>
                    <a:pt x="2108" y="807"/>
                  </a:lnTo>
                  <a:lnTo>
                    <a:pt x="2109" y="807"/>
                  </a:lnTo>
                  <a:lnTo>
                    <a:pt x="2111" y="809"/>
                  </a:lnTo>
                  <a:lnTo>
                    <a:pt x="2113" y="810"/>
                  </a:lnTo>
                  <a:lnTo>
                    <a:pt x="2113" y="812"/>
                  </a:lnTo>
                  <a:lnTo>
                    <a:pt x="2114" y="814"/>
                  </a:lnTo>
                  <a:lnTo>
                    <a:pt x="2114" y="815"/>
                  </a:lnTo>
                  <a:lnTo>
                    <a:pt x="2114" y="817"/>
                  </a:lnTo>
                  <a:lnTo>
                    <a:pt x="2113" y="818"/>
                  </a:lnTo>
                  <a:lnTo>
                    <a:pt x="2113" y="818"/>
                  </a:lnTo>
                  <a:lnTo>
                    <a:pt x="2113" y="820"/>
                  </a:lnTo>
                  <a:lnTo>
                    <a:pt x="2113" y="822"/>
                  </a:lnTo>
                  <a:lnTo>
                    <a:pt x="2114" y="822"/>
                  </a:lnTo>
                  <a:lnTo>
                    <a:pt x="2114" y="822"/>
                  </a:lnTo>
                  <a:lnTo>
                    <a:pt x="2116" y="823"/>
                  </a:lnTo>
                  <a:lnTo>
                    <a:pt x="2118" y="823"/>
                  </a:lnTo>
                  <a:lnTo>
                    <a:pt x="2119" y="823"/>
                  </a:lnTo>
                  <a:lnTo>
                    <a:pt x="2121" y="823"/>
                  </a:lnTo>
                  <a:lnTo>
                    <a:pt x="2123" y="825"/>
                  </a:lnTo>
                  <a:lnTo>
                    <a:pt x="2124" y="827"/>
                  </a:lnTo>
                  <a:lnTo>
                    <a:pt x="2126" y="827"/>
                  </a:lnTo>
                  <a:lnTo>
                    <a:pt x="2126" y="828"/>
                  </a:lnTo>
                  <a:lnTo>
                    <a:pt x="2126" y="830"/>
                  </a:lnTo>
                  <a:lnTo>
                    <a:pt x="2127" y="830"/>
                  </a:lnTo>
                  <a:lnTo>
                    <a:pt x="2129" y="830"/>
                  </a:lnTo>
                  <a:lnTo>
                    <a:pt x="2131" y="832"/>
                  </a:lnTo>
                  <a:lnTo>
                    <a:pt x="2132" y="832"/>
                  </a:lnTo>
                  <a:lnTo>
                    <a:pt x="2134" y="832"/>
                  </a:lnTo>
                  <a:lnTo>
                    <a:pt x="2136" y="832"/>
                  </a:lnTo>
                  <a:lnTo>
                    <a:pt x="2137" y="832"/>
                  </a:lnTo>
                  <a:lnTo>
                    <a:pt x="2139" y="832"/>
                  </a:lnTo>
                  <a:lnTo>
                    <a:pt x="2139" y="833"/>
                  </a:lnTo>
                  <a:lnTo>
                    <a:pt x="2139" y="833"/>
                  </a:lnTo>
                  <a:lnTo>
                    <a:pt x="2139" y="835"/>
                  </a:lnTo>
                  <a:lnTo>
                    <a:pt x="2141" y="836"/>
                  </a:lnTo>
                  <a:lnTo>
                    <a:pt x="2142" y="838"/>
                  </a:lnTo>
                  <a:lnTo>
                    <a:pt x="2144" y="838"/>
                  </a:lnTo>
                  <a:lnTo>
                    <a:pt x="2145" y="838"/>
                  </a:lnTo>
                  <a:lnTo>
                    <a:pt x="2145" y="838"/>
                  </a:lnTo>
                  <a:lnTo>
                    <a:pt x="2147" y="840"/>
                  </a:lnTo>
                  <a:lnTo>
                    <a:pt x="2149" y="841"/>
                  </a:lnTo>
                  <a:lnTo>
                    <a:pt x="2150" y="841"/>
                  </a:lnTo>
                  <a:lnTo>
                    <a:pt x="2152" y="841"/>
                  </a:lnTo>
                  <a:lnTo>
                    <a:pt x="2154" y="843"/>
                  </a:lnTo>
                  <a:lnTo>
                    <a:pt x="2154" y="845"/>
                  </a:lnTo>
                  <a:lnTo>
                    <a:pt x="2155" y="846"/>
                  </a:lnTo>
                  <a:lnTo>
                    <a:pt x="2157" y="848"/>
                  </a:lnTo>
                  <a:lnTo>
                    <a:pt x="2159" y="848"/>
                  </a:lnTo>
                  <a:lnTo>
                    <a:pt x="2160" y="850"/>
                  </a:lnTo>
                  <a:lnTo>
                    <a:pt x="2160" y="850"/>
                  </a:lnTo>
                  <a:lnTo>
                    <a:pt x="2162" y="850"/>
                  </a:lnTo>
                  <a:lnTo>
                    <a:pt x="2163" y="850"/>
                  </a:lnTo>
                  <a:lnTo>
                    <a:pt x="2168" y="851"/>
                  </a:lnTo>
                  <a:lnTo>
                    <a:pt x="2168" y="854"/>
                  </a:lnTo>
                  <a:lnTo>
                    <a:pt x="2168" y="856"/>
                  </a:lnTo>
                  <a:lnTo>
                    <a:pt x="2170" y="859"/>
                  </a:lnTo>
                  <a:lnTo>
                    <a:pt x="2170" y="863"/>
                  </a:lnTo>
                  <a:lnTo>
                    <a:pt x="2173" y="866"/>
                  </a:lnTo>
                  <a:lnTo>
                    <a:pt x="2172" y="866"/>
                  </a:lnTo>
                  <a:lnTo>
                    <a:pt x="2170" y="868"/>
                  </a:lnTo>
                  <a:lnTo>
                    <a:pt x="2170" y="868"/>
                  </a:lnTo>
                  <a:lnTo>
                    <a:pt x="2168" y="868"/>
                  </a:lnTo>
                  <a:lnTo>
                    <a:pt x="2167" y="866"/>
                  </a:lnTo>
                  <a:lnTo>
                    <a:pt x="2167" y="864"/>
                  </a:lnTo>
                  <a:lnTo>
                    <a:pt x="2163" y="863"/>
                  </a:lnTo>
                  <a:lnTo>
                    <a:pt x="2160" y="863"/>
                  </a:lnTo>
                  <a:lnTo>
                    <a:pt x="2159" y="861"/>
                  </a:lnTo>
                  <a:lnTo>
                    <a:pt x="2157" y="861"/>
                  </a:lnTo>
                  <a:lnTo>
                    <a:pt x="2144" y="861"/>
                  </a:lnTo>
                  <a:lnTo>
                    <a:pt x="2144" y="863"/>
                  </a:lnTo>
                  <a:lnTo>
                    <a:pt x="2144" y="866"/>
                  </a:lnTo>
                  <a:lnTo>
                    <a:pt x="2144" y="869"/>
                  </a:lnTo>
                  <a:lnTo>
                    <a:pt x="2145" y="869"/>
                  </a:lnTo>
                  <a:lnTo>
                    <a:pt x="2147" y="869"/>
                  </a:lnTo>
                  <a:lnTo>
                    <a:pt x="2154" y="869"/>
                  </a:lnTo>
                  <a:lnTo>
                    <a:pt x="2155" y="869"/>
                  </a:lnTo>
                  <a:lnTo>
                    <a:pt x="2157" y="869"/>
                  </a:lnTo>
                  <a:lnTo>
                    <a:pt x="2157" y="872"/>
                  </a:lnTo>
                  <a:lnTo>
                    <a:pt x="2157" y="874"/>
                  </a:lnTo>
                  <a:lnTo>
                    <a:pt x="2157" y="876"/>
                  </a:lnTo>
                  <a:lnTo>
                    <a:pt x="2157" y="877"/>
                  </a:lnTo>
                  <a:lnTo>
                    <a:pt x="2157" y="879"/>
                  </a:lnTo>
                  <a:lnTo>
                    <a:pt x="2154" y="881"/>
                  </a:lnTo>
                  <a:lnTo>
                    <a:pt x="2152" y="881"/>
                  </a:lnTo>
                  <a:lnTo>
                    <a:pt x="2150" y="881"/>
                  </a:lnTo>
                  <a:lnTo>
                    <a:pt x="2149" y="881"/>
                  </a:lnTo>
                  <a:lnTo>
                    <a:pt x="2147" y="882"/>
                  </a:lnTo>
                  <a:lnTo>
                    <a:pt x="2145" y="884"/>
                  </a:lnTo>
                  <a:lnTo>
                    <a:pt x="2144" y="886"/>
                  </a:lnTo>
                  <a:lnTo>
                    <a:pt x="2144" y="887"/>
                  </a:lnTo>
                  <a:lnTo>
                    <a:pt x="2144" y="891"/>
                  </a:lnTo>
                  <a:lnTo>
                    <a:pt x="2142" y="894"/>
                  </a:lnTo>
                  <a:lnTo>
                    <a:pt x="2142" y="895"/>
                  </a:lnTo>
                  <a:lnTo>
                    <a:pt x="2142" y="895"/>
                  </a:lnTo>
                  <a:lnTo>
                    <a:pt x="2141" y="897"/>
                  </a:lnTo>
                  <a:lnTo>
                    <a:pt x="2141" y="895"/>
                  </a:lnTo>
                  <a:lnTo>
                    <a:pt x="2139" y="895"/>
                  </a:lnTo>
                  <a:lnTo>
                    <a:pt x="2137" y="897"/>
                  </a:lnTo>
                  <a:lnTo>
                    <a:pt x="2136" y="899"/>
                  </a:lnTo>
                  <a:lnTo>
                    <a:pt x="2132" y="902"/>
                  </a:lnTo>
                  <a:lnTo>
                    <a:pt x="2129" y="904"/>
                  </a:lnTo>
                  <a:lnTo>
                    <a:pt x="2127" y="904"/>
                  </a:lnTo>
                  <a:lnTo>
                    <a:pt x="2126" y="905"/>
                  </a:lnTo>
                  <a:lnTo>
                    <a:pt x="2126" y="917"/>
                  </a:lnTo>
                  <a:lnTo>
                    <a:pt x="2106" y="917"/>
                  </a:lnTo>
                  <a:lnTo>
                    <a:pt x="2105" y="917"/>
                  </a:lnTo>
                  <a:lnTo>
                    <a:pt x="2103" y="915"/>
                  </a:lnTo>
                  <a:lnTo>
                    <a:pt x="2100" y="915"/>
                  </a:lnTo>
                  <a:lnTo>
                    <a:pt x="2098" y="915"/>
                  </a:lnTo>
                  <a:lnTo>
                    <a:pt x="2096" y="915"/>
                  </a:lnTo>
                  <a:lnTo>
                    <a:pt x="2095" y="913"/>
                  </a:lnTo>
                  <a:lnTo>
                    <a:pt x="2093" y="913"/>
                  </a:lnTo>
                  <a:lnTo>
                    <a:pt x="2093" y="912"/>
                  </a:lnTo>
                  <a:lnTo>
                    <a:pt x="2091" y="910"/>
                  </a:lnTo>
                  <a:lnTo>
                    <a:pt x="2091" y="909"/>
                  </a:lnTo>
                  <a:lnTo>
                    <a:pt x="2091" y="907"/>
                  </a:lnTo>
                  <a:lnTo>
                    <a:pt x="2090" y="905"/>
                  </a:lnTo>
                  <a:lnTo>
                    <a:pt x="2088" y="904"/>
                  </a:lnTo>
                  <a:lnTo>
                    <a:pt x="2085" y="902"/>
                  </a:lnTo>
                  <a:lnTo>
                    <a:pt x="2082" y="900"/>
                  </a:lnTo>
                  <a:lnTo>
                    <a:pt x="2080" y="897"/>
                  </a:lnTo>
                  <a:lnTo>
                    <a:pt x="2088" y="897"/>
                  </a:lnTo>
                  <a:lnTo>
                    <a:pt x="2095" y="897"/>
                  </a:lnTo>
                  <a:lnTo>
                    <a:pt x="2103" y="897"/>
                  </a:lnTo>
                  <a:lnTo>
                    <a:pt x="2105" y="897"/>
                  </a:lnTo>
                  <a:lnTo>
                    <a:pt x="2106" y="897"/>
                  </a:lnTo>
                  <a:lnTo>
                    <a:pt x="2109" y="897"/>
                  </a:lnTo>
                  <a:lnTo>
                    <a:pt x="2113" y="897"/>
                  </a:lnTo>
                  <a:lnTo>
                    <a:pt x="2116" y="897"/>
                  </a:lnTo>
                  <a:lnTo>
                    <a:pt x="2116" y="895"/>
                  </a:lnTo>
                  <a:lnTo>
                    <a:pt x="2118" y="895"/>
                  </a:lnTo>
                  <a:lnTo>
                    <a:pt x="2118" y="894"/>
                  </a:lnTo>
                  <a:lnTo>
                    <a:pt x="2123" y="892"/>
                  </a:lnTo>
                  <a:lnTo>
                    <a:pt x="2127" y="891"/>
                  </a:lnTo>
                  <a:lnTo>
                    <a:pt x="2134" y="891"/>
                  </a:lnTo>
                  <a:lnTo>
                    <a:pt x="2134" y="887"/>
                  </a:lnTo>
                  <a:lnTo>
                    <a:pt x="2134" y="884"/>
                  </a:lnTo>
                  <a:lnTo>
                    <a:pt x="2134" y="881"/>
                  </a:lnTo>
                  <a:lnTo>
                    <a:pt x="2134" y="877"/>
                  </a:lnTo>
                  <a:lnTo>
                    <a:pt x="2132" y="874"/>
                  </a:lnTo>
                  <a:lnTo>
                    <a:pt x="2132" y="872"/>
                  </a:lnTo>
                  <a:lnTo>
                    <a:pt x="2132" y="872"/>
                  </a:lnTo>
                  <a:lnTo>
                    <a:pt x="2129" y="869"/>
                  </a:lnTo>
                  <a:lnTo>
                    <a:pt x="2127" y="869"/>
                  </a:lnTo>
                  <a:lnTo>
                    <a:pt x="2126" y="868"/>
                  </a:lnTo>
                  <a:lnTo>
                    <a:pt x="2124" y="864"/>
                  </a:lnTo>
                  <a:lnTo>
                    <a:pt x="2121" y="861"/>
                  </a:lnTo>
                  <a:lnTo>
                    <a:pt x="2119" y="859"/>
                  </a:lnTo>
                  <a:lnTo>
                    <a:pt x="2118" y="859"/>
                  </a:lnTo>
                  <a:lnTo>
                    <a:pt x="2116" y="858"/>
                  </a:lnTo>
                  <a:lnTo>
                    <a:pt x="2114" y="858"/>
                  </a:lnTo>
                  <a:lnTo>
                    <a:pt x="2113" y="858"/>
                  </a:lnTo>
                  <a:lnTo>
                    <a:pt x="2113" y="856"/>
                  </a:lnTo>
                  <a:lnTo>
                    <a:pt x="2109" y="854"/>
                  </a:lnTo>
                  <a:lnTo>
                    <a:pt x="2106" y="851"/>
                  </a:lnTo>
                  <a:lnTo>
                    <a:pt x="2105" y="848"/>
                  </a:lnTo>
                  <a:lnTo>
                    <a:pt x="2103" y="846"/>
                  </a:lnTo>
                  <a:lnTo>
                    <a:pt x="2103" y="845"/>
                  </a:lnTo>
                  <a:lnTo>
                    <a:pt x="2100" y="843"/>
                  </a:lnTo>
                  <a:lnTo>
                    <a:pt x="2098" y="843"/>
                  </a:lnTo>
                  <a:lnTo>
                    <a:pt x="2095" y="843"/>
                  </a:lnTo>
                  <a:lnTo>
                    <a:pt x="2091" y="843"/>
                  </a:lnTo>
                  <a:lnTo>
                    <a:pt x="2090" y="841"/>
                  </a:lnTo>
                  <a:lnTo>
                    <a:pt x="2087" y="840"/>
                  </a:lnTo>
                  <a:lnTo>
                    <a:pt x="2085" y="840"/>
                  </a:lnTo>
                  <a:lnTo>
                    <a:pt x="2083" y="838"/>
                  </a:lnTo>
                  <a:lnTo>
                    <a:pt x="2082" y="836"/>
                  </a:lnTo>
                  <a:lnTo>
                    <a:pt x="2078" y="835"/>
                  </a:lnTo>
                  <a:lnTo>
                    <a:pt x="2077" y="833"/>
                  </a:lnTo>
                  <a:lnTo>
                    <a:pt x="2075" y="832"/>
                  </a:lnTo>
                  <a:lnTo>
                    <a:pt x="2073" y="832"/>
                  </a:lnTo>
                  <a:lnTo>
                    <a:pt x="2072" y="830"/>
                  </a:lnTo>
                  <a:lnTo>
                    <a:pt x="2070" y="828"/>
                  </a:lnTo>
                  <a:lnTo>
                    <a:pt x="2070" y="827"/>
                  </a:lnTo>
                  <a:lnTo>
                    <a:pt x="2069" y="827"/>
                  </a:lnTo>
                  <a:lnTo>
                    <a:pt x="2067" y="825"/>
                  </a:lnTo>
                  <a:lnTo>
                    <a:pt x="2067" y="825"/>
                  </a:lnTo>
                  <a:lnTo>
                    <a:pt x="2065" y="823"/>
                  </a:lnTo>
                  <a:lnTo>
                    <a:pt x="2065" y="822"/>
                  </a:lnTo>
                  <a:lnTo>
                    <a:pt x="2064" y="820"/>
                  </a:lnTo>
                  <a:lnTo>
                    <a:pt x="2062" y="818"/>
                  </a:lnTo>
                  <a:lnTo>
                    <a:pt x="2059" y="817"/>
                  </a:lnTo>
                  <a:lnTo>
                    <a:pt x="2055" y="815"/>
                  </a:lnTo>
                  <a:lnTo>
                    <a:pt x="2052" y="814"/>
                  </a:lnTo>
                  <a:lnTo>
                    <a:pt x="2052" y="812"/>
                  </a:lnTo>
                  <a:lnTo>
                    <a:pt x="2051" y="810"/>
                  </a:lnTo>
                  <a:lnTo>
                    <a:pt x="2049" y="809"/>
                  </a:lnTo>
                  <a:lnTo>
                    <a:pt x="2049" y="807"/>
                  </a:lnTo>
                  <a:lnTo>
                    <a:pt x="2047" y="805"/>
                  </a:lnTo>
                  <a:lnTo>
                    <a:pt x="2047" y="804"/>
                  </a:lnTo>
                  <a:lnTo>
                    <a:pt x="2046" y="799"/>
                  </a:lnTo>
                  <a:lnTo>
                    <a:pt x="2042" y="794"/>
                  </a:lnTo>
                  <a:lnTo>
                    <a:pt x="2039" y="792"/>
                  </a:lnTo>
                  <a:lnTo>
                    <a:pt x="2036" y="789"/>
                  </a:lnTo>
                  <a:lnTo>
                    <a:pt x="2034" y="787"/>
                  </a:lnTo>
                  <a:lnTo>
                    <a:pt x="2033" y="786"/>
                  </a:lnTo>
                  <a:lnTo>
                    <a:pt x="2031" y="786"/>
                  </a:lnTo>
                  <a:lnTo>
                    <a:pt x="2029" y="786"/>
                  </a:lnTo>
                  <a:lnTo>
                    <a:pt x="2028" y="786"/>
                  </a:lnTo>
                  <a:lnTo>
                    <a:pt x="2026" y="786"/>
                  </a:lnTo>
                  <a:lnTo>
                    <a:pt x="2024" y="787"/>
                  </a:lnTo>
                  <a:lnTo>
                    <a:pt x="2024" y="789"/>
                  </a:lnTo>
                  <a:lnTo>
                    <a:pt x="2023" y="789"/>
                  </a:lnTo>
                  <a:lnTo>
                    <a:pt x="2021" y="791"/>
                  </a:lnTo>
                  <a:lnTo>
                    <a:pt x="2019" y="792"/>
                  </a:lnTo>
                  <a:lnTo>
                    <a:pt x="2018" y="792"/>
                  </a:lnTo>
                  <a:lnTo>
                    <a:pt x="2016" y="794"/>
                  </a:lnTo>
                  <a:lnTo>
                    <a:pt x="2016" y="796"/>
                  </a:lnTo>
                  <a:lnTo>
                    <a:pt x="2015" y="796"/>
                  </a:lnTo>
                  <a:lnTo>
                    <a:pt x="2011" y="796"/>
                  </a:lnTo>
                  <a:lnTo>
                    <a:pt x="2008" y="796"/>
                  </a:lnTo>
                  <a:lnTo>
                    <a:pt x="2005" y="796"/>
                  </a:lnTo>
                  <a:lnTo>
                    <a:pt x="2003" y="796"/>
                  </a:lnTo>
                  <a:lnTo>
                    <a:pt x="2001" y="796"/>
                  </a:lnTo>
                  <a:lnTo>
                    <a:pt x="2001" y="796"/>
                  </a:lnTo>
                  <a:lnTo>
                    <a:pt x="2000" y="797"/>
                  </a:lnTo>
                  <a:lnTo>
                    <a:pt x="2000" y="799"/>
                  </a:lnTo>
                  <a:lnTo>
                    <a:pt x="1998" y="799"/>
                  </a:lnTo>
                  <a:lnTo>
                    <a:pt x="1997" y="800"/>
                  </a:lnTo>
                  <a:lnTo>
                    <a:pt x="1997" y="802"/>
                  </a:lnTo>
                  <a:lnTo>
                    <a:pt x="1995" y="804"/>
                  </a:lnTo>
                  <a:lnTo>
                    <a:pt x="1995" y="807"/>
                  </a:lnTo>
                  <a:lnTo>
                    <a:pt x="1995" y="809"/>
                  </a:lnTo>
                  <a:lnTo>
                    <a:pt x="1993" y="809"/>
                  </a:lnTo>
                  <a:lnTo>
                    <a:pt x="1992" y="809"/>
                  </a:lnTo>
                  <a:lnTo>
                    <a:pt x="1990" y="809"/>
                  </a:lnTo>
                  <a:lnTo>
                    <a:pt x="1990" y="810"/>
                  </a:lnTo>
                  <a:lnTo>
                    <a:pt x="1985" y="810"/>
                  </a:lnTo>
                  <a:lnTo>
                    <a:pt x="1980" y="809"/>
                  </a:lnTo>
                  <a:lnTo>
                    <a:pt x="1977" y="809"/>
                  </a:lnTo>
                  <a:lnTo>
                    <a:pt x="1974" y="807"/>
                  </a:lnTo>
                  <a:lnTo>
                    <a:pt x="1970" y="805"/>
                  </a:lnTo>
                  <a:lnTo>
                    <a:pt x="1967" y="804"/>
                  </a:lnTo>
                  <a:lnTo>
                    <a:pt x="1965" y="804"/>
                  </a:lnTo>
                  <a:lnTo>
                    <a:pt x="1964" y="804"/>
                  </a:lnTo>
                  <a:lnTo>
                    <a:pt x="1962" y="804"/>
                  </a:lnTo>
                  <a:lnTo>
                    <a:pt x="1959" y="802"/>
                  </a:lnTo>
                  <a:lnTo>
                    <a:pt x="1956" y="802"/>
                  </a:lnTo>
                  <a:lnTo>
                    <a:pt x="1954" y="802"/>
                  </a:lnTo>
                  <a:lnTo>
                    <a:pt x="1951" y="804"/>
                  </a:lnTo>
                  <a:lnTo>
                    <a:pt x="1949" y="804"/>
                  </a:lnTo>
                  <a:lnTo>
                    <a:pt x="1947" y="804"/>
                  </a:lnTo>
                  <a:lnTo>
                    <a:pt x="1946" y="805"/>
                  </a:lnTo>
                  <a:lnTo>
                    <a:pt x="1944" y="809"/>
                  </a:lnTo>
                  <a:lnTo>
                    <a:pt x="1944" y="810"/>
                  </a:lnTo>
                  <a:lnTo>
                    <a:pt x="1944" y="812"/>
                  </a:lnTo>
                  <a:lnTo>
                    <a:pt x="1944" y="815"/>
                  </a:lnTo>
                  <a:lnTo>
                    <a:pt x="1944" y="817"/>
                  </a:lnTo>
                  <a:lnTo>
                    <a:pt x="1944" y="818"/>
                  </a:lnTo>
                  <a:lnTo>
                    <a:pt x="1944" y="822"/>
                  </a:lnTo>
                  <a:lnTo>
                    <a:pt x="1944" y="825"/>
                  </a:lnTo>
                  <a:lnTo>
                    <a:pt x="1944" y="836"/>
                  </a:lnTo>
                  <a:lnTo>
                    <a:pt x="1941" y="838"/>
                  </a:lnTo>
                  <a:lnTo>
                    <a:pt x="1938" y="838"/>
                  </a:lnTo>
                  <a:lnTo>
                    <a:pt x="1934" y="838"/>
                  </a:lnTo>
                  <a:lnTo>
                    <a:pt x="1931" y="838"/>
                  </a:lnTo>
                  <a:lnTo>
                    <a:pt x="1929" y="838"/>
                  </a:lnTo>
                  <a:lnTo>
                    <a:pt x="1928" y="838"/>
                  </a:lnTo>
                  <a:lnTo>
                    <a:pt x="1926" y="840"/>
                  </a:lnTo>
                  <a:lnTo>
                    <a:pt x="1925" y="840"/>
                  </a:lnTo>
                  <a:lnTo>
                    <a:pt x="1923" y="840"/>
                  </a:lnTo>
                  <a:lnTo>
                    <a:pt x="1921" y="840"/>
                  </a:lnTo>
                  <a:lnTo>
                    <a:pt x="1921" y="841"/>
                  </a:lnTo>
                  <a:lnTo>
                    <a:pt x="1920" y="843"/>
                  </a:lnTo>
                  <a:lnTo>
                    <a:pt x="1918" y="843"/>
                  </a:lnTo>
                  <a:lnTo>
                    <a:pt x="1916" y="843"/>
                  </a:lnTo>
                  <a:lnTo>
                    <a:pt x="1915" y="843"/>
                  </a:lnTo>
                  <a:lnTo>
                    <a:pt x="1913" y="843"/>
                  </a:lnTo>
                  <a:lnTo>
                    <a:pt x="1913" y="845"/>
                  </a:lnTo>
                  <a:lnTo>
                    <a:pt x="1911" y="845"/>
                  </a:lnTo>
                  <a:lnTo>
                    <a:pt x="1911" y="846"/>
                  </a:lnTo>
                  <a:lnTo>
                    <a:pt x="1911" y="848"/>
                  </a:lnTo>
                  <a:lnTo>
                    <a:pt x="1910" y="850"/>
                  </a:lnTo>
                  <a:lnTo>
                    <a:pt x="1910" y="850"/>
                  </a:lnTo>
                  <a:lnTo>
                    <a:pt x="1906" y="850"/>
                  </a:lnTo>
                  <a:lnTo>
                    <a:pt x="1903" y="851"/>
                  </a:lnTo>
                  <a:lnTo>
                    <a:pt x="1902" y="850"/>
                  </a:lnTo>
                  <a:lnTo>
                    <a:pt x="1900" y="851"/>
                  </a:lnTo>
                  <a:lnTo>
                    <a:pt x="1898" y="851"/>
                  </a:lnTo>
                  <a:lnTo>
                    <a:pt x="1898" y="853"/>
                  </a:lnTo>
                  <a:lnTo>
                    <a:pt x="1897" y="856"/>
                  </a:lnTo>
                  <a:lnTo>
                    <a:pt x="1895" y="859"/>
                  </a:lnTo>
                  <a:lnTo>
                    <a:pt x="1893" y="863"/>
                  </a:lnTo>
                  <a:lnTo>
                    <a:pt x="1890" y="868"/>
                  </a:lnTo>
                  <a:lnTo>
                    <a:pt x="1890" y="869"/>
                  </a:lnTo>
                  <a:lnTo>
                    <a:pt x="1888" y="871"/>
                  </a:lnTo>
                  <a:lnTo>
                    <a:pt x="1888" y="872"/>
                  </a:lnTo>
                  <a:lnTo>
                    <a:pt x="1888" y="874"/>
                  </a:lnTo>
                  <a:lnTo>
                    <a:pt x="1888" y="876"/>
                  </a:lnTo>
                  <a:lnTo>
                    <a:pt x="1890" y="877"/>
                  </a:lnTo>
                  <a:lnTo>
                    <a:pt x="1890" y="877"/>
                  </a:lnTo>
                  <a:lnTo>
                    <a:pt x="1892" y="879"/>
                  </a:lnTo>
                  <a:lnTo>
                    <a:pt x="1893" y="881"/>
                  </a:lnTo>
                  <a:lnTo>
                    <a:pt x="1895" y="882"/>
                  </a:lnTo>
                  <a:lnTo>
                    <a:pt x="1895" y="884"/>
                  </a:lnTo>
                  <a:lnTo>
                    <a:pt x="1895" y="894"/>
                  </a:lnTo>
                  <a:lnTo>
                    <a:pt x="1892" y="895"/>
                  </a:lnTo>
                  <a:lnTo>
                    <a:pt x="1888" y="895"/>
                  </a:lnTo>
                  <a:lnTo>
                    <a:pt x="1885" y="895"/>
                  </a:lnTo>
                  <a:lnTo>
                    <a:pt x="1882" y="895"/>
                  </a:lnTo>
                  <a:lnTo>
                    <a:pt x="1879" y="895"/>
                  </a:lnTo>
                  <a:lnTo>
                    <a:pt x="1875" y="895"/>
                  </a:lnTo>
                  <a:lnTo>
                    <a:pt x="1872" y="897"/>
                  </a:lnTo>
                  <a:lnTo>
                    <a:pt x="1869" y="899"/>
                  </a:lnTo>
                  <a:lnTo>
                    <a:pt x="1866" y="900"/>
                  </a:lnTo>
                  <a:lnTo>
                    <a:pt x="1864" y="904"/>
                  </a:lnTo>
                  <a:lnTo>
                    <a:pt x="1862" y="907"/>
                  </a:lnTo>
                  <a:lnTo>
                    <a:pt x="1861" y="909"/>
                  </a:lnTo>
                  <a:lnTo>
                    <a:pt x="1859" y="910"/>
                  </a:lnTo>
                  <a:lnTo>
                    <a:pt x="1857" y="912"/>
                  </a:lnTo>
                  <a:lnTo>
                    <a:pt x="1854" y="912"/>
                  </a:lnTo>
                  <a:lnTo>
                    <a:pt x="1852" y="913"/>
                  </a:lnTo>
                  <a:lnTo>
                    <a:pt x="1851" y="913"/>
                  </a:lnTo>
                  <a:lnTo>
                    <a:pt x="1848" y="913"/>
                  </a:lnTo>
                  <a:lnTo>
                    <a:pt x="1846" y="913"/>
                  </a:lnTo>
                  <a:lnTo>
                    <a:pt x="1843" y="915"/>
                  </a:lnTo>
                  <a:lnTo>
                    <a:pt x="1839" y="915"/>
                  </a:lnTo>
                  <a:lnTo>
                    <a:pt x="1838" y="917"/>
                  </a:lnTo>
                  <a:lnTo>
                    <a:pt x="1836" y="918"/>
                  </a:lnTo>
                  <a:lnTo>
                    <a:pt x="1833" y="922"/>
                  </a:lnTo>
                  <a:lnTo>
                    <a:pt x="1830" y="923"/>
                  </a:lnTo>
                  <a:lnTo>
                    <a:pt x="1828" y="925"/>
                  </a:lnTo>
                  <a:lnTo>
                    <a:pt x="1826" y="927"/>
                  </a:lnTo>
                  <a:lnTo>
                    <a:pt x="1823" y="927"/>
                  </a:lnTo>
                  <a:lnTo>
                    <a:pt x="1820" y="928"/>
                  </a:lnTo>
                  <a:lnTo>
                    <a:pt x="1816" y="928"/>
                  </a:lnTo>
                  <a:lnTo>
                    <a:pt x="1813" y="928"/>
                  </a:lnTo>
                  <a:lnTo>
                    <a:pt x="1812" y="928"/>
                  </a:lnTo>
                  <a:lnTo>
                    <a:pt x="1810" y="930"/>
                  </a:lnTo>
                  <a:lnTo>
                    <a:pt x="1813" y="930"/>
                  </a:lnTo>
                  <a:lnTo>
                    <a:pt x="1812" y="933"/>
                  </a:lnTo>
                  <a:lnTo>
                    <a:pt x="1812" y="933"/>
                  </a:lnTo>
                  <a:lnTo>
                    <a:pt x="1810" y="933"/>
                  </a:lnTo>
                  <a:lnTo>
                    <a:pt x="1808" y="931"/>
                  </a:lnTo>
                  <a:lnTo>
                    <a:pt x="1808" y="930"/>
                  </a:lnTo>
                  <a:lnTo>
                    <a:pt x="1808" y="928"/>
                  </a:lnTo>
                  <a:lnTo>
                    <a:pt x="1807" y="927"/>
                  </a:lnTo>
                  <a:lnTo>
                    <a:pt x="1807" y="925"/>
                  </a:lnTo>
                  <a:lnTo>
                    <a:pt x="1805" y="923"/>
                  </a:lnTo>
                  <a:lnTo>
                    <a:pt x="1803" y="922"/>
                  </a:lnTo>
                  <a:lnTo>
                    <a:pt x="1800" y="920"/>
                  </a:lnTo>
                  <a:lnTo>
                    <a:pt x="1798" y="920"/>
                  </a:lnTo>
                  <a:lnTo>
                    <a:pt x="1797" y="920"/>
                  </a:lnTo>
                  <a:lnTo>
                    <a:pt x="1795" y="918"/>
                  </a:lnTo>
                  <a:lnTo>
                    <a:pt x="1794" y="918"/>
                  </a:lnTo>
                  <a:lnTo>
                    <a:pt x="1794" y="917"/>
                  </a:lnTo>
                  <a:lnTo>
                    <a:pt x="1792" y="917"/>
                  </a:lnTo>
                  <a:lnTo>
                    <a:pt x="1790" y="915"/>
                  </a:lnTo>
                  <a:lnTo>
                    <a:pt x="1789" y="917"/>
                  </a:lnTo>
                  <a:lnTo>
                    <a:pt x="1785" y="917"/>
                  </a:lnTo>
                  <a:lnTo>
                    <a:pt x="1784" y="918"/>
                  </a:lnTo>
                  <a:lnTo>
                    <a:pt x="1780" y="918"/>
                  </a:lnTo>
                  <a:lnTo>
                    <a:pt x="1779" y="917"/>
                  </a:lnTo>
                  <a:lnTo>
                    <a:pt x="1777" y="917"/>
                  </a:lnTo>
                  <a:lnTo>
                    <a:pt x="1777" y="915"/>
                  </a:lnTo>
                  <a:lnTo>
                    <a:pt x="1776" y="913"/>
                  </a:lnTo>
                  <a:lnTo>
                    <a:pt x="1774" y="913"/>
                  </a:lnTo>
                  <a:lnTo>
                    <a:pt x="1772" y="913"/>
                  </a:lnTo>
                  <a:lnTo>
                    <a:pt x="1771" y="913"/>
                  </a:lnTo>
                  <a:lnTo>
                    <a:pt x="1767" y="913"/>
                  </a:lnTo>
                  <a:lnTo>
                    <a:pt x="1766" y="913"/>
                  </a:lnTo>
                  <a:lnTo>
                    <a:pt x="1756" y="913"/>
                  </a:lnTo>
                  <a:lnTo>
                    <a:pt x="1756" y="910"/>
                  </a:lnTo>
                  <a:lnTo>
                    <a:pt x="1756" y="907"/>
                  </a:lnTo>
                  <a:lnTo>
                    <a:pt x="1756" y="904"/>
                  </a:lnTo>
                  <a:lnTo>
                    <a:pt x="1756" y="902"/>
                  </a:lnTo>
                  <a:lnTo>
                    <a:pt x="1758" y="900"/>
                  </a:lnTo>
                  <a:lnTo>
                    <a:pt x="1758" y="900"/>
                  </a:lnTo>
                  <a:lnTo>
                    <a:pt x="1759" y="899"/>
                  </a:lnTo>
                  <a:lnTo>
                    <a:pt x="1759" y="892"/>
                  </a:lnTo>
                  <a:lnTo>
                    <a:pt x="1758" y="891"/>
                  </a:lnTo>
                  <a:lnTo>
                    <a:pt x="1756" y="889"/>
                  </a:lnTo>
                  <a:lnTo>
                    <a:pt x="1754" y="886"/>
                  </a:lnTo>
                  <a:lnTo>
                    <a:pt x="1754" y="884"/>
                  </a:lnTo>
                  <a:lnTo>
                    <a:pt x="1753" y="882"/>
                  </a:lnTo>
                  <a:lnTo>
                    <a:pt x="1753" y="879"/>
                  </a:lnTo>
                  <a:lnTo>
                    <a:pt x="1753" y="876"/>
                  </a:lnTo>
                  <a:lnTo>
                    <a:pt x="1754" y="872"/>
                  </a:lnTo>
                  <a:lnTo>
                    <a:pt x="1756" y="869"/>
                  </a:lnTo>
                  <a:lnTo>
                    <a:pt x="1758" y="866"/>
                  </a:lnTo>
                  <a:lnTo>
                    <a:pt x="1759" y="864"/>
                  </a:lnTo>
                  <a:lnTo>
                    <a:pt x="1761" y="864"/>
                  </a:lnTo>
                  <a:lnTo>
                    <a:pt x="1762" y="863"/>
                  </a:lnTo>
                  <a:lnTo>
                    <a:pt x="1762" y="861"/>
                  </a:lnTo>
                  <a:lnTo>
                    <a:pt x="1762" y="841"/>
                  </a:lnTo>
                  <a:lnTo>
                    <a:pt x="1761" y="841"/>
                  </a:lnTo>
                  <a:lnTo>
                    <a:pt x="1761" y="840"/>
                  </a:lnTo>
                  <a:lnTo>
                    <a:pt x="1759" y="838"/>
                  </a:lnTo>
                  <a:lnTo>
                    <a:pt x="1759" y="836"/>
                  </a:lnTo>
                  <a:lnTo>
                    <a:pt x="1758" y="835"/>
                  </a:lnTo>
                  <a:lnTo>
                    <a:pt x="1758" y="833"/>
                  </a:lnTo>
                  <a:lnTo>
                    <a:pt x="1758" y="830"/>
                  </a:lnTo>
                  <a:lnTo>
                    <a:pt x="1758" y="827"/>
                  </a:lnTo>
                  <a:lnTo>
                    <a:pt x="1759" y="825"/>
                  </a:lnTo>
                  <a:lnTo>
                    <a:pt x="1759" y="822"/>
                  </a:lnTo>
                  <a:lnTo>
                    <a:pt x="1761" y="820"/>
                  </a:lnTo>
                  <a:lnTo>
                    <a:pt x="1761" y="817"/>
                  </a:lnTo>
                  <a:lnTo>
                    <a:pt x="1761" y="815"/>
                  </a:lnTo>
                  <a:lnTo>
                    <a:pt x="1759" y="812"/>
                  </a:lnTo>
                  <a:lnTo>
                    <a:pt x="1758" y="812"/>
                  </a:lnTo>
                  <a:lnTo>
                    <a:pt x="1756" y="810"/>
                  </a:lnTo>
                  <a:lnTo>
                    <a:pt x="1754" y="809"/>
                  </a:lnTo>
                  <a:lnTo>
                    <a:pt x="1754" y="807"/>
                  </a:lnTo>
                  <a:lnTo>
                    <a:pt x="1756" y="804"/>
                  </a:lnTo>
                  <a:lnTo>
                    <a:pt x="1771" y="804"/>
                  </a:lnTo>
                  <a:lnTo>
                    <a:pt x="1772" y="802"/>
                  </a:lnTo>
                  <a:lnTo>
                    <a:pt x="1772" y="800"/>
                  </a:lnTo>
                  <a:lnTo>
                    <a:pt x="1772" y="800"/>
                  </a:lnTo>
                  <a:lnTo>
                    <a:pt x="1772" y="799"/>
                  </a:lnTo>
                  <a:lnTo>
                    <a:pt x="1772" y="797"/>
                  </a:lnTo>
                  <a:lnTo>
                    <a:pt x="1774" y="797"/>
                  </a:lnTo>
                  <a:lnTo>
                    <a:pt x="1776" y="796"/>
                  </a:lnTo>
                  <a:lnTo>
                    <a:pt x="1777" y="796"/>
                  </a:lnTo>
                  <a:lnTo>
                    <a:pt x="1779" y="797"/>
                  </a:lnTo>
                  <a:lnTo>
                    <a:pt x="1780" y="799"/>
                  </a:lnTo>
                  <a:lnTo>
                    <a:pt x="1782" y="799"/>
                  </a:lnTo>
                  <a:lnTo>
                    <a:pt x="1784" y="799"/>
                  </a:lnTo>
                  <a:lnTo>
                    <a:pt x="1787" y="799"/>
                  </a:lnTo>
                  <a:lnTo>
                    <a:pt x="1790" y="800"/>
                  </a:lnTo>
                  <a:lnTo>
                    <a:pt x="1794" y="800"/>
                  </a:lnTo>
                  <a:lnTo>
                    <a:pt x="1823" y="800"/>
                  </a:lnTo>
                  <a:lnTo>
                    <a:pt x="1825" y="800"/>
                  </a:lnTo>
                  <a:lnTo>
                    <a:pt x="1826" y="800"/>
                  </a:lnTo>
                  <a:lnTo>
                    <a:pt x="1828" y="802"/>
                  </a:lnTo>
                  <a:lnTo>
                    <a:pt x="1828" y="804"/>
                  </a:lnTo>
                  <a:lnTo>
                    <a:pt x="1830" y="805"/>
                  </a:lnTo>
                  <a:lnTo>
                    <a:pt x="1831" y="805"/>
                  </a:lnTo>
                  <a:lnTo>
                    <a:pt x="1831" y="807"/>
                  </a:lnTo>
                  <a:lnTo>
                    <a:pt x="1834" y="807"/>
                  </a:lnTo>
                  <a:lnTo>
                    <a:pt x="1838" y="807"/>
                  </a:lnTo>
                  <a:lnTo>
                    <a:pt x="1839" y="807"/>
                  </a:lnTo>
                  <a:lnTo>
                    <a:pt x="1841" y="807"/>
                  </a:lnTo>
                  <a:lnTo>
                    <a:pt x="1843" y="807"/>
                  </a:lnTo>
                  <a:lnTo>
                    <a:pt x="1846" y="809"/>
                  </a:lnTo>
                  <a:lnTo>
                    <a:pt x="1848" y="809"/>
                  </a:lnTo>
                  <a:lnTo>
                    <a:pt x="1851" y="810"/>
                  </a:lnTo>
                  <a:lnTo>
                    <a:pt x="1852" y="810"/>
                  </a:lnTo>
                  <a:lnTo>
                    <a:pt x="1856" y="810"/>
                  </a:lnTo>
                  <a:lnTo>
                    <a:pt x="1859" y="810"/>
                  </a:lnTo>
                  <a:lnTo>
                    <a:pt x="1862" y="809"/>
                  </a:lnTo>
                  <a:lnTo>
                    <a:pt x="1866" y="807"/>
                  </a:lnTo>
                  <a:lnTo>
                    <a:pt x="1867" y="805"/>
                  </a:lnTo>
                  <a:lnTo>
                    <a:pt x="1869" y="805"/>
                  </a:lnTo>
                  <a:lnTo>
                    <a:pt x="1869" y="804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70" y="800"/>
                  </a:lnTo>
                  <a:lnTo>
                    <a:pt x="1874" y="799"/>
                  </a:lnTo>
                  <a:lnTo>
                    <a:pt x="1875" y="797"/>
                  </a:lnTo>
                  <a:lnTo>
                    <a:pt x="1877" y="794"/>
                  </a:lnTo>
                  <a:lnTo>
                    <a:pt x="1877" y="792"/>
                  </a:lnTo>
                  <a:lnTo>
                    <a:pt x="1877" y="791"/>
                  </a:lnTo>
                  <a:lnTo>
                    <a:pt x="1877" y="787"/>
                  </a:lnTo>
                  <a:lnTo>
                    <a:pt x="1877" y="786"/>
                  </a:lnTo>
                  <a:lnTo>
                    <a:pt x="1877" y="781"/>
                  </a:lnTo>
                  <a:lnTo>
                    <a:pt x="1875" y="778"/>
                  </a:lnTo>
                  <a:lnTo>
                    <a:pt x="1875" y="774"/>
                  </a:lnTo>
                  <a:lnTo>
                    <a:pt x="1875" y="771"/>
                  </a:lnTo>
                  <a:lnTo>
                    <a:pt x="1877" y="769"/>
                  </a:lnTo>
                  <a:lnTo>
                    <a:pt x="1877" y="766"/>
                  </a:lnTo>
                  <a:lnTo>
                    <a:pt x="1877" y="764"/>
                  </a:lnTo>
                  <a:lnTo>
                    <a:pt x="1877" y="761"/>
                  </a:lnTo>
                  <a:lnTo>
                    <a:pt x="1875" y="760"/>
                  </a:lnTo>
                  <a:lnTo>
                    <a:pt x="1872" y="758"/>
                  </a:lnTo>
                  <a:lnTo>
                    <a:pt x="1869" y="756"/>
                  </a:lnTo>
                  <a:lnTo>
                    <a:pt x="1866" y="755"/>
                  </a:lnTo>
                  <a:lnTo>
                    <a:pt x="1864" y="753"/>
                  </a:lnTo>
                  <a:lnTo>
                    <a:pt x="1864" y="751"/>
                  </a:lnTo>
                  <a:lnTo>
                    <a:pt x="1864" y="735"/>
                  </a:lnTo>
                  <a:lnTo>
                    <a:pt x="1861" y="732"/>
                  </a:lnTo>
                  <a:lnTo>
                    <a:pt x="1857" y="730"/>
                  </a:lnTo>
                  <a:lnTo>
                    <a:pt x="1856" y="728"/>
                  </a:lnTo>
                  <a:lnTo>
                    <a:pt x="1854" y="727"/>
                  </a:lnTo>
                  <a:lnTo>
                    <a:pt x="1851" y="725"/>
                  </a:lnTo>
                  <a:lnTo>
                    <a:pt x="1849" y="724"/>
                  </a:lnTo>
                  <a:lnTo>
                    <a:pt x="1848" y="722"/>
                  </a:lnTo>
                  <a:lnTo>
                    <a:pt x="1848" y="720"/>
                  </a:lnTo>
                  <a:lnTo>
                    <a:pt x="1846" y="720"/>
                  </a:lnTo>
                  <a:lnTo>
                    <a:pt x="1843" y="720"/>
                  </a:lnTo>
                  <a:lnTo>
                    <a:pt x="1839" y="720"/>
                  </a:lnTo>
                  <a:lnTo>
                    <a:pt x="1838" y="720"/>
                  </a:lnTo>
                  <a:lnTo>
                    <a:pt x="1834" y="720"/>
                  </a:lnTo>
                  <a:lnTo>
                    <a:pt x="1833" y="719"/>
                  </a:lnTo>
                  <a:lnTo>
                    <a:pt x="1831" y="719"/>
                  </a:lnTo>
                  <a:lnTo>
                    <a:pt x="1828" y="717"/>
                  </a:lnTo>
                  <a:lnTo>
                    <a:pt x="1828" y="715"/>
                  </a:lnTo>
                  <a:lnTo>
                    <a:pt x="1828" y="715"/>
                  </a:lnTo>
                  <a:lnTo>
                    <a:pt x="1826" y="714"/>
                  </a:lnTo>
                  <a:lnTo>
                    <a:pt x="1825" y="714"/>
                  </a:lnTo>
                  <a:lnTo>
                    <a:pt x="1825" y="714"/>
                  </a:lnTo>
                  <a:lnTo>
                    <a:pt x="1823" y="714"/>
                  </a:lnTo>
                  <a:lnTo>
                    <a:pt x="1821" y="712"/>
                  </a:lnTo>
                  <a:lnTo>
                    <a:pt x="1821" y="710"/>
                  </a:lnTo>
                  <a:lnTo>
                    <a:pt x="1823" y="707"/>
                  </a:lnTo>
                  <a:lnTo>
                    <a:pt x="1823" y="706"/>
                  </a:lnTo>
                  <a:lnTo>
                    <a:pt x="1826" y="706"/>
                  </a:lnTo>
                  <a:lnTo>
                    <a:pt x="1828" y="704"/>
                  </a:lnTo>
                  <a:lnTo>
                    <a:pt x="1831" y="702"/>
                  </a:lnTo>
                  <a:lnTo>
                    <a:pt x="1833" y="702"/>
                  </a:lnTo>
                  <a:lnTo>
                    <a:pt x="1834" y="702"/>
                  </a:lnTo>
                  <a:lnTo>
                    <a:pt x="1838" y="702"/>
                  </a:lnTo>
                  <a:lnTo>
                    <a:pt x="1841" y="701"/>
                  </a:lnTo>
                  <a:lnTo>
                    <a:pt x="1843" y="702"/>
                  </a:lnTo>
                  <a:lnTo>
                    <a:pt x="1843" y="704"/>
                  </a:lnTo>
                  <a:lnTo>
                    <a:pt x="1844" y="704"/>
                  </a:lnTo>
                  <a:lnTo>
                    <a:pt x="1846" y="706"/>
                  </a:lnTo>
                  <a:lnTo>
                    <a:pt x="1848" y="706"/>
                  </a:lnTo>
                  <a:lnTo>
                    <a:pt x="1849" y="706"/>
                  </a:lnTo>
                  <a:lnTo>
                    <a:pt x="1851" y="706"/>
                  </a:lnTo>
                  <a:lnTo>
                    <a:pt x="1852" y="706"/>
                  </a:lnTo>
                  <a:lnTo>
                    <a:pt x="1854" y="706"/>
                  </a:lnTo>
                  <a:lnTo>
                    <a:pt x="1856" y="706"/>
                  </a:lnTo>
                  <a:lnTo>
                    <a:pt x="1857" y="707"/>
                  </a:lnTo>
                  <a:lnTo>
                    <a:pt x="1859" y="707"/>
                  </a:lnTo>
                  <a:lnTo>
                    <a:pt x="1862" y="707"/>
                  </a:lnTo>
                  <a:lnTo>
                    <a:pt x="1866" y="707"/>
                  </a:lnTo>
                  <a:lnTo>
                    <a:pt x="1869" y="707"/>
                  </a:lnTo>
                  <a:lnTo>
                    <a:pt x="1869" y="702"/>
                  </a:lnTo>
                  <a:lnTo>
                    <a:pt x="1869" y="699"/>
                  </a:lnTo>
                  <a:lnTo>
                    <a:pt x="1870" y="692"/>
                  </a:lnTo>
                  <a:lnTo>
                    <a:pt x="1869" y="692"/>
                  </a:lnTo>
                  <a:lnTo>
                    <a:pt x="1866" y="691"/>
                  </a:lnTo>
                  <a:lnTo>
                    <a:pt x="1866" y="681"/>
                  </a:lnTo>
                  <a:lnTo>
                    <a:pt x="1867" y="681"/>
                  </a:lnTo>
                  <a:lnTo>
                    <a:pt x="1869" y="681"/>
                  </a:lnTo>
                  <a:lnTo>
                    <a:pt x="1870" y="681"/>
                  </a:lnTo>
                  <a:lnTo>
                    <a:pt x="1872" y="683"/>
                  </a:lnTo>
                  <a:lnTo>
                    <a:pt x="1874" y="684"/>
                  </a:lnTo>
                  <a:lnTo>
                    <a:pt x="1874" y="684"/>
                  </a:lnTo>
                  <a:lnTo>
                    <a:pt x="1874" y="686"/>
                  </a:lnTo>
                  <a:lnTo>
                    <a:pt x="1874" y="688"/>
                  </a:lnTo>
                  <a:lnTo>
                    <a:pt x="1875" y="688"/>
                  </a:lnTo>
                  <a:lnTo>
                    <a:pt x="1877" y="688"/>
                  </a:lnTo>
                  <a:lnTo>
                    <a:pt x="1880" y="688"/>
                  </a:lnTo>
                  <a:lnTo>
                    <a:pt x="1884" y="688"/>
                  </a:lnTo>
                  <a:lnTo>
                    <a:pt x="1885" y="688"/>
                  </a:lnTo>
                  <a:lnTo>
                    <a:pt x="1885" y="689"/>
                  </a:lnTo>
                  <a:lnTo>
                    <a:pt x="1887" y="689"/>
                  </a:lnTo>
                  <a:lnTo>
                    <a:pt x="1898" y="689"/>
                  </a:lnTo>
                  <a:lnTo>
                    <a:pt x="1898" y="679"/>
                  </a:lnTo>
                  <a:lnTo>
                    <a:pt x="1902" y="679"/>
                  </a:lnTo>
                  <a:lnTo>
                    <a:pt x="1903" y="678"/>
                  </a:lnTo>
                  <a:lnTo>
                    <a:pt x="1905" y="678"/>
                  </a:lnTo>
                  <a:lnTo>
                    <a:pt x="1910" y="678"/>
                  </a:lnTo>
                  <a:lnTo>
                    <a:pt x="1913" y="678"/>
                  </a:lnTo>
                  <a:lnTo>
                    <a:pt x="1916" y="678"/>
                  </a:lnTo>
                  <a:lnTo>
                    <a:pt x="1916" y="658"/>
                  </a:lnTo>
                  <a:lnTo>
                    <a:pt x="1920" y="658"/>
                  </a:lnTo>
                  <a:lnTo>
                    <a:pt x="1923" y="658"/>
                  </a:lnTo>
                  <a:lnTo>
                    <a:pt x="1928" y="658"/>
                  </a:lnTo>
                  <a:lnTo>
                    <a:pt x="1929" y="658"/>
                  </a:lnTo>
                  <a:lnTo>
                    <a:pt x="1931" y="658"/>
                  </a:lnTo>
                  <a:lnTo>
                    <a:pt x="1933" y="656"/>
                  </a:lnTo>
                  <a:lnTo>
                    <a:pt x="1933" y="656"/>
                  </a:lnTo>
                  <a:lnTo>
                    <a:pt x="1934" y="655"/>
                  </a:lnTo>
                  <a:lnTo>
                    <a:pt x="1936" y="653"/>
                  </a:lnTo>
                  <a:lnTo>
                    <a:pt x="1939" y="650"/>
                  </a:lnTo>
                  <a:lnTo>
                    <a:pt x="1943" y="648"/>
                  </a:lnTo>
                  <a:lnTo>
                    <a:pt x="1944" y="647"/>
                  </a:lnTo>
                  <a:lnTo>
                    <a:pt x="1946" y="647"/>
                  </a:lnTo>
                  <a:lnTo>
                    <a:pt x="1947" y="645"/>
                  </a:lnTo>
                  <a:lnTo>
                    <a:pt x="1949" y="645"/>
                  </a:lnTo>
                  <a:lnTo>
                    <a:pt x="1951" y="645"/>
                  </a:lnTo>
                  <a:lnTo>
                    <a:pt x="1952" y="643"/>
                  </a:lnTo>
                  <a:lnTo>
                    <a:pt x="1954" y="643"/>
                  </a:lnTo>
                  <a:lnTo>
                    <a:pt x="1957" y="643"/>
                  </a:lnTo>
                  <a:lnTo>
                    <a:pt x="1957" y="634"/>
                  </a:lnTo>
                  <a:lnTo>
                    <a:pt x="1951" y="630"/>
                  </a:lnTo>
                  <a:lnTo>
                    <a:pt x="1951" y="624"/>
                  </a:lnTo>
                  <a:lnTo>
                    <a:pt x="1952" y="624"/>
                  </a:lnTo>
                  <a:lnTo>
                    <a:pt x="1954" y="625"/>
                  </a:lnTo>
                  <a:lnTo>
                    <a:pt x="1956" y="624"/>
                  </a:lnTo>
                  <a:lnTo>
                    <a:pt x="1957" y="624"/>
                  </a:lnTo>
                  <a:lnTo>
                    <a:pt x="1964" y="624"/>
                  </a:lnTo>
                  <a:lnTo>
                    <a:pt x="1964" y="625"/>
                  </a:lnTo>
                  <a:lnTo>
                    <a:pt x="1965" y="625"/>
                  </a:lnTo>
                  <a:lnTo>
                    <a:pt x="1967" y="627"/>
                  </a:lnTo>
                  <a:lnTo>
                    <a:pt x="1969" y="625"/>
                  </a:lnTo>
                  <a:lnTo>
                    <a:pt x="1972" y="624"/>
                  </a:lnTo>
                  <a:lnTo>
                    <a:pt x="1974" y="620"/>
                  </a:lnTo>
                  <a:lnTo>
                    <a:pt x="1975" y="617"/>
                  </a:lnTo>
                  <a:lnTo>
                    <a:pt x="1975" y="617"/>
                  </a:lnTo>
                  <a:lnTo>
                    <a:pt x="1975" y="616"/>
                  </a:lnTo>
                  <a:lnTo>
                    <a:pt x="1975" y="614"/>
                  </a:lnTo>
                  <a:lnTo>
                    <a:pt x="1979" y="614"/>
                  </a:lnTo>
                  <a:lnTo>
                    <a:pt x="1980" y="614"/>
                  </a:lnTo>
                  <a:lnTo>
                    <a:pt x="1983" y="612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8" y="609"/>
                  </a:lnTo>
                  <a:lnTo>
                    <a:pt x="1990" y="607"/>
                  </a:lnTo>
                  <a:lnTo>
                    <a:pt x="1993" y="607"/>
                  </a:lnTo>
                  <a:lnTo>
                    <a:pt x="1998" y="607"/>
                  </a:lnTo>
                  <a:lnTo>
                    <a:pt x="2001" y="607"/>
                  </a:lnTo>
                  <a:lnTo>
                    <a:pt x="2005" y="607"/>
                  </a:lnTo>
                  <a:lnTo>
                    <a:pt x="2008" y="609"/>
                  </a:lnTo>
                  <a:lnTo>
                    <a:pt x="2011" y="609"/>
                  </a:lnTo>
                  <a:lnTo>
                    <a:pt x="2015" y="607"/>
                  </a:lnTo>
                  <a:lnTo>
                    <a:pt x="2019" y="607"/>
                  </a:lnTo>
                  <a:lnTo>
                    <a:pt x="2021" y="607"/>
                  </a:lnTo>
                  <a:lnTo>
                    <a:pt x="2023" y="607"/>
                  </a:lnTo>
                  <a:lnTo>
                    <a:pt x="2028" y="607"/>
                  </a:lnTo>
                  <a:lnTo>
                    <a:pt x="2028" y="601"/>
                  </a:lnTo>
                  <a:lnTo>
                    <a:pt x="2028" y="598"/>
                  </a:lnTo>
                  <a:lnTo>
                    <a:pt x="2026" y="596"/>
                  </a:lnTo>
                  <a:lnTo>
                    <a:pt x="2026" y="594"/>
                  </a:lnTo>
                  <a:lnTo>
                    <a:pt x="2024" y="593"/>
                  </a:lnTo>
                  <a:lnTo>
                    <a:pt x="2023" y="591"/>
                  </a:lnTo>
                  <a:lnTo>
                    <a:pt x="2023" y="589"/>
                  </a:lnTo>
                  <a:lnTo>
                    <a:pt x="2023" y="588"/>
                  </a:lnTo>
                  <a:lnTo>
                    <a:pt x="2023" y="586"/>
                  </a:lnTo>
                  <a:lnTo>
                    <a:pt x="2023" y="586"/>
                  </a:lnTo>
                  <a:lnTo>
                    <a:pt x="2023" y="583"/>
                  </a:lnTo>
                  <a:lnTo>
                    <a:pt x="2024" y="581"/>
                  </a:lnTo>
                  <a:lnTo>
                    <a:pt x="2024" y="578"/>
                  </a:lnTo>
                  <a:lnTo>
                    <a:pt x="2023" y="576"/>
                  </a:lnTo>
                  <a:lnTo>
                    <a:pt x="2023" y="575"/>
                  </a:lnTo>
                  <a:lnTo>
                    <a:pt x="2023" y="573"/>
                  </a:lnTo>
                  <a:lnTo>
                    <a:pt x="2024" y="573"/>
                  </a:lnTo>
                  <a:lnTo>
                    <a:pt x="2024" y="571"/>
                  </a:lnTo>
                  <a:lnTo>
                    <a:pt x="2026" y="568"/>
                  </a:lnTo>
                  <a:lnTo>
                    <a:pt x="2024" y="566"/>
                  </a:lnTo>
                  <a:lnTo>
                    <a:pt x="2023" y="566"/>
                  </a:lnTo>
                  <a:lnTo>
                    <a:pt x="2021" y="565"/>
                  </a:lnTo>
                  <a:lnTo>
                    <a:pt x="2019" y="565"/>
                  </a:lnTo>
                  <a:lnTo>
                    <a:pt x="2018" y="563"/>
                  </a:lnTo>
                  <a:lnTo>
                    <a:pt x="2016" y="562"/>
                  </a:lnTo>
                  <a:lnTo>
                    <a:pt x="2015" y="558"/>
                  </a:lnTo>
                  <a:lnTo>
                    <a:pt x="2015" y="553"/>
                  </a:lnTo>
                  <a:lnTo>
                    <a:pt x="2015" y="550"/>
                  </a:lnTo>
                  <a:lnTo>
                    <a:pt x="2016" y="548"/>
                  </a:lnTo>
                  <a:lnTo>
                    <a:pt x="2019" y="547"/>
                  </a:lnTo>
                  <a:lnTo>
                    <a:pt x="2023" y="547"/>
                  </a:lnTo>
                  <a:lnTo>
                    <a:pt x="2024" y="545"/>
                  </a:lnTo>
                  <a:lnTo>
                    <a:pt x="2026" y="545"/>
                  </a:lnTo>
                  <a:lnTo>
                    <a:pt x="2026" y="544"/>
                  </a:lnTo>
                  <a:lnTo>
                    <a:pt x="2026" y="542"/>
                  </a:lnTo>
                  <a:lnTo>
                    <a:pt x="2026" y="540"/>
                  </a:lnTo>
                  <a:lnTo>
                    <a:pt x="2026" y="539"/>
                  </a:lnTo>
                  <a:lnTo>
                    <a:pt x="2024" y="537"/>
                  </a:lnTo>
                  <a:lnTo>
                    <a:pt x="2024" y="535"/>
                  </a:lnTo>
                  <a:lnTo>
                    <a:pt x="2024" y="534"/>
                  </a:lnTo>
                  <a:lnTo>
                    <a:pt x="2026" y="534"/>
                  </a:lnTo>
                  <a:lnTo>
                    <a:pt x="2028" y="532"/>
                  </a:lnTo>
                  <a:lnTo>
                    <a:pt x="2031" y="532"/>
                  </a:lnTo>
                  <a:lnTo>
                    <a:pt x="2033" y="532"/>
                  </a:lnTo>
                  <a:lnTo>
                    <a:pt x="2034" y="532"/>
                  </a:lnTo>
                  <a:lnTo>
                    <a:pt x="2037" y="530"/>
                  </a:lnTo>
                  <a:lnTo>
                    <a:pt x="2041" y="527"/>
                  </a:lnTo>
                  <a:lnTo>
                    <a:pt x="2041" y="524"/>
                  </a:lnTo>
                  <a:lnTo>
                    <a:pt x="2042" y="521"/>
                  </a:lnTo>
                  <a:lnTo>
                    <a:pt x="2044" y="519"/>
                  </a:lnTo>
                  <a:lnTo>
                    <a:pt x="2046" y="517"/>
                  </a:lnTo>
                  <a:lnTo>
                    <a:pt x="2047" y="517"/>
                  </a:lnTo>
                  <a:lnTo>
                    <a:pt x="2049" y="517"/>
                  </a:lnTo>
                  <a:lnTo>
                    <a:pt x="2051" y="517"/>
                  </a:lnTo>
                  <a:lnTo>
                    <a:pt x="2051" y="519"/>
                  </a:lnTo>
                  <a:lnTo>
                    <a:pt x="2051" y="521"/>
                  </a:lnTo>
                  <a:lnTo>
                    <a:pt x="2052" y="522"/>
                  </a:lnTo>
                  <a:lnTo>
                    <a:pt x="2052" y="524"/>
                  </a:lnTo>
                  <a:lnTo>
                    <a:pt x="2054" y="526"/>
                  </a:lnTo>
                  <a:lnTo>
                    <a:pt x="2055" y="527"/>
                  </a:lnTo>
                  <a:lnTo>
                    <a:pt x="2055" y="532"/>
                  </a:lnTo>
                  <a:lnTo>
                    <a:pt x="2054" y="535"/>
                  </a:lnTo>
                  <a:lnTo>
                    <a:pt x="2052" y="537"/>
                  </a:lnTo>
                  <a:lnTo>
                    <a:pt x="2051" y="539"/>
                  </a:lnTo>
                  <a:lnTo>
                    <a:pt x="2051" y="540"/>
                  </a:lnTo>
                  <a:lnTo>
                    <a:pt x="2051" y="544"/>
                  </a:lnTo>
                  <a:lnTo>
                    <a:pt x="2052" y="544"/>
                  </a:lnTo>
                  <a:lnTo>
                    <a:pt x="2054" y="544"/>
                  </a:lnTo>
                  <a:lnTo>
                    <a:pt x="2057" y="544"/>
                  </a:lnTo>
                  <a:lnTo>
                    <a:pt x="2060" y="544"/>
                  </a:lnTo>
                  <a:lnTo>
                    <a:pt x="2060" y="548"/>
                  </a:lnTo>
                  <a:lnTo>
                    <a:pt x="2060" y="550"/>
                  </a:lnTo>
                  <a:lnTo>
                    <a:pt x="2059" y="550"/>
                  </a:lnTo>
                  <a:lnTo>
                    <a:pt x="2059" y="552"/>
                  </a:lnTo>
                  <a:lnTo>
                    <a:pt x="2057" y="552"/>
                  </a:lnTo>
                  <a:lnTo>
                    <a:pt x="2055" y="553"/>
                  </a:lnTo>
                  <a:lnTo>
                    <a:pt x="2055" y="557"/>
                  </a:lnTo>
                  <a:lnTo>
                    <a:pt x="2055" y="560"/>
                  </a:lnTo>
                  <a:lnTo>
                    <a:pt x="2057" y="560"/>
                  </a:lnTo>
                  <a:lnTo>
                    <a:pt x="2057" y="562"/>
                  </a:lnTo>
                  <a:lnTo>
                    <a:pt x="2059" y="562"/>
                  </a:lnTo>
                  <a:lnTo>
                    <a:pt x="2060" y="562"/>
                  </a:lnTo>
                  <a:lnTo>
                    <a:pt x="2062" y="560"/>
                  </a:lnTo>
                  <a:lnTo>
                    <a:pt x="2062" y="560"/>
                  </a:lnTo>
                  <a:lnTo>
                    <a:pt x="2064" y="558"/>
                  </a:lnTo>
                  <a:lnTo>
                    <a:pt x="2064" y="557"/>
                  </a:lnTo>
                  <a:lnTo>
                    <a:pt x="2064" y="555"/>
                  </a:lnTo>
                  <a:lnTo>
                    <a:pt x="2065" y="555"/>
                  </a:lnTo>
                  <a:lnTo>
                    <a:pt x="2067" y="553"/>
                  </a:lnTo>
                  <a:lnTo>
                    <a:pt x="2069" y="553"/>
                  </a:lnTo>
                  <a:lnTo>
                    <a:pt x="2070" y="553"/>
                  </a:lnTo>
                  <a:lnTo>
                    <a:pt x="2073" y="553"/>
                  </a:lnTo>
                  <a:lnTo>
                    <a:pt x="2075" y="553"/>
                  </a:lnTo>
                  <a:lnTo>
                    <a:pt x="2077" y="552"/>
                  </a:lnTo>
                  <a:lnTo>
                    <a:pt x="2077" y="552"/>
                  </a:lnTo>
                  <a:lnTo>
                    <a:pt x="2083" y="552"/>
                  </a:lnTo>
                  <a:lnTo>
                    <a:pt x="2083" y="555"/>
                  </a:lnTo>
                  <a:lnTo>
                    <a:pt x="2085" y="558"/>
                  </a:lnTo>
                  <a:lnTo>
                    <a:pt x="2083" y="560"/>
                  </a:lnTo>
                  <a:lnTo>
                    <a:pt x="2082" y="562"/>
                  </a:lnTo>
                  <a:lnTo>
                    <a:pt x="2082" y="563"/>
                  </a:lnTo>
                  <a:lnTo>
                    <a:pt x="2080" y="565"/>
                  </a:lnTo>
                  <a:lnTo>
                    <a:pt x="2080" y="568"/>
                  </a:lnTo>
                  <a:lnTo>
                    <a:pt x="2080" y="570"/>
                  </a:lnTo>
                  <a:lnTo>
                    <a:pt x="2082" y="573"/>
                  </a:lnTo>
                  <a:lnTo>
                    <a:pt x="2082" y="575"/>
                  </a:lnTo>
                  <a:lnTo>
                    <a:pt x="2080" y="578"/>
                  </a:lnTo>
                  <a:lnTo>
                    <a:pt x="2080" y="581"/>
                  </a:lnTo>
                  <a:lnTo>
                    <a:pt x="2077" y="581"/>
                  </a:lnTo>
                  <a:lnTo>
                    <a:pt x="2073" y="583"/>
                  </a:lnTo>
                  <a:lnTo>
                    <a:pt x="2070" y="581"/>
                  </a:lnTo>
                  <a:lnTo>
                    <a:pt x="2069" y="581"/>
                  </a:lnTo>
                  <a:lnTo>
                    <a:pt x="2067" y="580"/>
                  </a:lnTo>
                  <a:lnTo>
                    <a:pt x="2065" y="578"/>
                  </a:lnTo>
                  <a:lnTo>
                    <a:pt x="2062" y="578"/>
                  </a:lnTo>
                  <a:lnTo>
                    <a:pt x="2059" y="576"/>
                  </a:lnTo>
                  <a:lnTo>
                    <a:pt x="2047" y="576"/>
                  </a:lnTo>
                  <a:lnTo>
                    <a:pt x="2046" y="578"/>
                  </a:lnTo>
                  <a:lnTo>
                    <a:pt x="2046" y="580"/>
                  </a:lnTo>
                  <a:lnTo>
                    <a:pt x="2046" y="581"/>
                  </a:lnTo>
                  <a:lnTo>
                    <a:pt x="2046" y="583"/>
                  </a:lnTo>
                  <a:lnTo>
                    <a:pt x="2046" y="588"/>
                  </a:lnTo>
                  <a:lnTo>
                    <a:pt x="2052" y="588"/>
                  </a:lnTo>
                  <a:lnTo>
                    <a:pt x="2055" y="588"/>
                  </a:lnTo>
                  <a:lnTo>
                    <a:pt x="2055" y="591"/>
                  </a:lnTo>
                  <a:lnTo>
                    <a:pt x="2057" y="594"/>
                  </a:lnTo>
                  <a:lnTo>
                    <a:pt x="2057" y="596"/>
                  </a:lnTo>
                  <a:lnTo>
                    <a:pt x="2059" y="596"/>
                  </a:lnTo>
                  <a:lnTo>
                    <a:pt x="2060" y="596"/>
                  </a:lnTo>
                  <a:lnTo>
                    <a:pt x="2062" y="598"/>
                  </a:lnTo>
                  <a:lnTo>
                    <a:pt x="2065" y="598"/>
                  </a:lnTo>
                  <a:lnTo>
                    <a:pt x="2070" y="598"/>
                  </a:lnTo>
                  <a:lnTo>
                    <a:pt x="2070" y="594"/>
                  </a:lnTo>
                  <a:lnTo>
                    <a:pt x="2070" y="591"/>
                  </a:lnTo>
                  <a:lnTo>
                    <a:pt x="2070" y="588"/>
                  </a:lnTo>
                  <a:lnTo>
                    <a:pt x="2075" y="588"/>
                  </a:lnTo>
                  <a:lnTo>
                    <a:pt x="2078" y="588"/>
                  </a:lnTo>
                  <a:lnTo>
                    <a:pt x="2085" y="588"/>
                  </a:lnTo>
                  <a:lnTo>
                    <a:pt x="2087" y="588"/>
                  </a:lnTo>
                  <a:lnTo>
                    <a:pt x="2088" y="588"/>
                  </a:lnTo>
                  <a:lnTo>
                    <a:pt x="2090" y="588"/>
                  </a:lnTo>
                  <a:lnTo>
                    <a:pt x="2091" y="588"/>
                  </a:lnTo>
                  <a:lnTo>
                    <a:pt x="2091" y="588"/>
                  </a:lnTo>
                  <a:lnTo>
                    <a:pt x="2093" y="586"/>
                  </a:lnTo>
                  <a:lnTo>
                    <a:pt x="2093" y="586"/>
                  </a:lnTo>
                  <a:lnTo>
                    <a:pt x="2096" y="584"/>
                  </a:lnTo>
                  <a:lnTo>
                    <a:pt x="2103" y="584"/>
                  </a:lnTo>
                  <a:lnTo>
                    <a:pt x="2103" y="588"/>
                  </a:lnTo>
                  <a:lnTo>
                    <a:pt x="2103" y="589"/>
                  </a:lnTo>
                  <a:lnTo>
                    <a:pt x="2103" y="593"/>
                  </a:lnTo>
                  <a:lnTo>
                    <a:pt x="2105" y="594"/>
                  </a:lnTo>
                  <a:lnTo>
                    <a:pt x="2106" y="596"/>
                  </a:lnTo>
                  <a:lnTo>
                    <a:pt x="2109" y="598"/>
                  </a:lnTo>
                  <a:lnTo>
                    <a:pt x="2113" y="598"/>
                  </a:lnTo>
                  <a:lnTo>
                    <a:pt x="2116" y="598"/>
                  </a:lnTo>
                  <a:lnTo>
                    <a:pt x="2118" y="596"/>
                  </a:lnTo>
                  <a:lnTo>
                    <a:pt x="2121" y="596"/>
                  </a:lnTo>
                  <a:lnTo>
                    <a:pt x="2123" y="594"/>
                  </a:lnTo>
                  <a:lnTo>
                    <a:pt x="2126" y="593"/>
                  </a:lnTo>
                  <a:lnTo>
                    <a:pt x="2129" y="593"/>
                  </a:lnTo>
                  <a:lnTo>
                    <a:pt x="2132" y="593"/>
                  </a:lnTo>
                  <a:lnTo>
                    <a:pt x="2136" y="593"/>
                  </a:lnTo>
                  <a:lnTo>
                    <a:pt x="2137" y="593"/>
                  </a:lnTo>
                  <a:lnTo>
                    <a:pt x="2139" y="591"/>
                  </a:lnTo>
                  <a:lnTo>
                    <a:pt x="2141" y="589"/>
                  </a:lnTo>
                  <a:lnTo>
                    <a:pt x="2142" y="588"/>
                  </a:lnTo>
                  <a:lnTo>
                    <a:pt x="2144" y="588"/>
                  </a:lnTo>
                  <a:lnTo>
                    <a:pt x="2147" y="586"/>
                  </a:lnTo>
                  <a:lnTo>
                    <a:pt x="2149" y="584"/>
                  </a:lnTo>
                  <a:lnTo>
                    <a:pt x="2150" y="584"/>
                  </a:lnTo>
                  <a:lnTo>
                    <a:pt x="2152" y="583"/>
                  </a:lnTo>
                  <a:lnTo>
                    <a:pt x="2154" y="583"/>
                  </a:lnTo>
                  <a:lnTo>
                    <a:pt x="2155" y="581"/>
                  </a:lnTo>
                  <a:lnTo>
                    <a:pt x="2157" y="580"/>
                  </a:lnTo>
                  <a:lnTo>
                    <a:pt x="2160" y="578"/>
                  </a:lnTo>
                  <a:lnTo>
                    <a:pt x="2160" y="578"/>
                  </a:lnTo>
                  <a:lnTo>
                    <a:pt x="2162" y="578"/>
                  </a:lnTo>
                  <a:lnTo>
                    <a:pt x="2163" y="576"/>
                  </a:lnTo>
                  <a:lnTo>
                    <a:pt x="2165" y="576"/>
                  </a:lnTo>
                  <a:lnTo>
                    <a:pt x="2167" y="578"/>
                  </a:lnTo>
                  <a:lnTo>
                    <a:pt x="2167" y="578"/>
                  </a:lnTo>
                  <a:lnTo>
                    <a:pt x="2168" y="580"/>
                  </a:lnTo>
                  <a:lnTo>
                    <a:pt x="2170" y="581"/>
                  </a:lnTo>
                  <a:lnTo>
                    <a:pt x="2173" y="584"/>
                  </a:lnTo>
                  <a:lnTo>
                    <a:pt x="2177" y="586"/>
                  </a:lnTo>
                  <a:lnTo>
                    <a:pt x="2180" y="589"/>
                  </a:lnTo>
                  <a:lnTo>
                    <a:pt x="2183" y="591"/>
                  </a:lnTo>
                  <a:lnTo>
                    <a:pt x="2186" y="589"/>
                  </a:lnTo>
                  <a:lnTo>
                    <a:pt x="2188" y="588"/>
                  </a:lnTo>
                  <a:lnTo>
                    <a:pt x="2185" y="584"/>
                  </a:lnTo>
                  <a:lnTo>
                    <a:pt x="2183" y="583"/>
                  </a:lnTo>
                  <a:lnTo>
                    <a:pt x="2181" y="581"/>
                  </a:lnTo>
                  <a:lnTo>
                    <a:pt x="2181" y="580"/>
                  </a:lnTo>
                  <a:lnTo>
                    <a:pt x="2180" y="578"/>
                  </a:lnTo>
                  <a:lnTo>
                    <a:pt x="2181" y="576"/>
                  </a:lnTo>
                  <a:lnTo>
                    <a:pt x="2181" y="576"/>
                  </a:lnTo>
                  <a:lnTo>
                    <a:pt x="2183" y="575"/>
                  </a:lnTo>
                  <a:lnTo>
                    <a:pt x="2185" y="575"/>
                  </a:lnTo>
                  <a:lnTo>
                    <a:pt x="2186" y="573"/>
                  </a:lnTo>
                  <a:lnTo>
                    <a:pt x="2190" y="573"/>
                  </a:lnTo>
                  <a:lnTo>
                    <a:pt x="2193" y="573"/>
                  </a:lnTo>
                  <a:lnTo>
                    <a:pt x="2196" y="573"/>
                  </a:lnTo>
                  <a:lnTo>
                    <a:pt x="2199" y="573"/>
                  </a:lnTo>
                  <a:lnTo>
                    <a:pt x="2203" y="575"/>
                  </a:lnTo>
                  <a:lnTo>
                    <a:pt x="2204" y="576"/>
                  </a:lnTo>
                  <a:lnTo>
                    <a:pt x="2208" y="576"/>
                  </a:lnTo>
                  <a:lnTo>
                    <a:pt x="2209" y="576"/>
                  </a:lnTo>
                  <a:lnTo>
                    <a:pt x="2211" y="576"/>
                  </a:lnTo>
                  <a:lnTo>
                    <a:pt x="2213" y="573"/>
                  </a:lnTo>
                  <a:lnTo>
                    <a:pt x="2208" y="570"/>
                  </a:lnTo>
                  <a:lnTo>
                    <a:pt x="2208" y="568"/>
                  </a:lnTo>
                  <a:lnTo>
                    <a:pt x="2209" y="566"/>
                  </a:lnTo>
                  <a:lnTo>
                    <a:pt x="2209" y="565"/>
                  </a:lnTo>
                  <a:lnTo>
                    <a:pt x="2211" y="565"/>
                  </a:lnTo>
                  <a:lnTo>
                    <a:pt x="2213" y="563"/>
                  </a:lnTo>
                  <a:lnTo>
                    <a:pt x="2213" y="562"/>
                  </a:lnTo>
                  <a:lnTo>
                    <a:pt x="2214" y="562"/>
                  </a:lnTo>
                  <a:lnTo>
                    <a:pt x="2214" y="560"/>
                  </a:lnTo>
                  <a:lnTo>
                    <a:pt x="2214" y="558"/>
                  </a:lnTo>
                  <a:lnTo>
                    <a:pt x="2213" y="557"/>
                  </a:lnTo>
                  <a:lnTo>
                    <a:pt x="2213" y="555"/>
                  </a:lnTo>
                  <a:lnTo>
                    <a:pt x="2213" y="553"/>
                  </a:lnTo>
                  <a:lnTo>
                    <a:pt x="2211" y="552"/>
                  </a:lnTo>
                  <a:lnTo>
                    <a:pt x="2211" y="548"/>
                  </a:lnTo>
                  <a:lnTo>
                    <a:pt x="2211" y="547"/>
                  </a:lnTo>
                  <a:lnTo>
                    <a:pt x="2213" y="547"/>
                  </a:lnTo>
                  <a:lnTo>
                    <a:pt x="2214" y="545"/>
                  </a:lnTo>
                  <a:lnTo>
                    <a:pt x="2213" y="544"/>
                  </a:lnTo>
                  <a:lnTo>
                    <a:pt x="2214" y="542"/>
                  </a:lnTo>
                  <a:lnTo>
                    <a:pt x="2214" y="540"/>
                  </a:lnTo>
                  <a:lnTo>
                    <a:pt x="2216" y="539"/>
                  </a:lnTo>
                  <a:lnTo>
                    <a:pt x="2216" y="537"/>
                  </a:lnTo>
                  <a:lnTo>
                    <a:pt x="2217" y="535"/>
                  </a:lnTo>
                  <a:lnTo>
                    <a:pt x="2217" y="534"/>
                  </a:lnTo>
                  <a:lnTo>
                    <a:pt x="2217" y="532"/>
                  </a:lnTo>
                  <a:lnTo>
                    <a:pt x="2217" y="530"/>
                  </a:lnTo>
                  <a:lnTo>
                    <a:pt x="2217" y="529"/>
                  </a:lnTo>
                  <a:lnTo>
                    <a:pt x="2219" y="527"/>
                  </a:lnTo>
                  <a:lnTo>
                    <a:pt x="2221" y="527"/>
                  </a:lnTo>
                  <a:lnTo>
                    <a:pt x="2224" y="526"/>
                  </a:lnTo>
                  <a:lnTo>
                    <a:pt x="2226" y="522"/>
                  </a:lnTo>
                  <a:lnTo>
                    <a:pt x="2229" y="519"/>
                  </a:lnTo>
                  <a:lnTo>
                    <a:pt x="2234" y="519"/>
                  </a:lnTo>
                  <a:lnTo>
                    <a:pt x="2234" y="522"/>
                  </a:lnTo>
                  <a:lnTo>
                    <a:pt x="2234" y="524"/>
                  </a:lnTo>
                  <a:lnTo>
                    <a:pt x="2234" y="526"/>
                  </a:lnTo>
                  <a:lnTo>
                    <a:pt x="2236" y="526"/>
                  </a:lnTo>
                  <a:lnTo>
                    <a:pt x="2237" y="524"/>
                  </a:lnTo>
                  <a:lnTo>
                    <a:pt x="2237" y="526"/>
                  </a:lnTo>
                  <a:lnTo>
                    <a:pt x="2239" y="527"/>
                  </a:lnTo>
                  <a:lnTo>
                    <a:pt x="2240" y="527"/>
                  </a:lnTo>
                  <a:lnTo>
                    <a:pt x="2240" y="529"/>
                  </a:lnTo>
                  <a:lnTo>
                    <a:pt x="2240" y="530"/>
                  </a:lnTo>
                  <a:lnTo>
                    <a:pt x="2240" y="532"/>
                  </a:lnTo>
                  <a:lnTo>
                    <a:pt x="2242" y="534"/>
                  </a:lnTo>
                  <a:lnTo>
                    <a:pt x="2244" y="535"/>
                  </a:lnTo>
                  <a:lnTo>
                    <a:pt x="2245" y="535"/>
                  </a:lnTo>
                  <a:lnTo>
                    <a:pt x="2247" y="535"/>
                  </a:lnTo>
                  <a:lnTo>
                    <a:pt x="2249" y="535"/>
                  </a:lnTo>
                  <a:lnTo>
                    <a:pt x="2255" y="535"/>
                  </a:lnTo>
                  <a:lnTo>
                    <a:pt x="2255" y="534"/>
                  </a:lnTo>
                  <a:lnTo>
                    <a:pt x="2255" y="530"/>
                  </a:lnTo>
                  <a:lnTo>
                    <a:pt x="2255" y="529"/>
                  </a:lnTo>
                  <a:lnTo>
                    <a:pt x="2255" y="527"/>
                  </a:lnTo>
                  <a:lnTo>
                    <a:pt x="2257" y="527"/>
                  </a:lnTo>
                  <a:lnTo>
                    <a:pt x="2258" y="526"/>
                  </a:lnTo>
                  <a:lnTo>
                    <a:pt x="2258" y="526"/>
                  </a:lnTo>
                  <a:lnTo>
                    <a:pt x="2262" y="524"/>
                  </a:lnTo>
                  <a:lnTo>
                    <a:pt x="2265" y="524"/>
                  </a:lnTo>
                  <a:lnTo>
                    <a:pt x="2268" y="522"/>
                  </a:lnTo>
                  <a:lnTo>
                    <a:pt x="2268" y="521"/>
                  </a:lnTo>
                  <a:lnTo>
                    <a:pt x="2270" y="519"/>
                  </a:lnTo>
                  <a:lnTo>
                    <a:pt x="2268" y="517"/>
                  </a:lnTo>
                  <a:lnTo>
                    <a:pt x="2267" y="516"/>
                  </a:lnTo>
                  <a:lnTo>
                    <a:pt x="2263" y="514"/>
                  </a:lnTo>
                  <a:lnTo>
                    <a:pt x="2262" y="514"/>
                  </a:lnTo>
                  <a:lnTo>
                    <a:pt x="2260" y="512"/>
                  </a:lnTo>
                  <a:lnTo>
                    <a:pt x="2260" y="511"/>
                  </a:lnTo>
                  <a:lnTo>
                    <a:pt x="2260" y="509"/>
                  </a:lnTo>
                  <a:lnTo>
                    <a:pt x="2260" y="508"/>
                  </a:lnTo>
                  <a:lnTo>
                    <a:pt x="2258" y="508"/>
                  </a:lnTo>
                  <a:lnTo>
                    <a:pt x="2258" y="506"/>
                  </a:lnTo>
                  <a:lnTo>
                    <a:pt x="2255" y="504"/>
                  </a:lnTo>
                  <a:lnTo>
                    <a:pt x="2254" y="503"/>
                  </a:lnTo>
                  <a:lnTo>
                    <a:pt x="2250" y="501"/>
                  </a:lnTo>
                  <a:lnTo>
                    <a:pt x="2249" y="501"/>
                  </a:lnTo>
                  <a:lnTo>
                    <a:pt x="2247" y="501"/>
                  </a:lnTo>
                  <a:lnTo>
                    <a:pt x="2245" y="503"/>
                  </a:lnTo>
                  <a:lnTo>
                    <a:pt x="2244" y="504"/>
                  </a:lnTo>
                  <a:lnTo>
                    <a:pt x="2244" y="506"/>
                  </a:lnTo>
                  <a:lnTo>
                    <a:pt x="2242" y="508"/>
                  </a:lnTo>
                  <a:lnTo>
                    <a:pt x="2240" y="509"/>
                  </a:lnTo>
                  <a:lnTo>
                    <a:pt x="2239" y="511"/>
                  </a:lnTo>
                  <a:lnTo>
                    <a:pt x="2237" y="511"/>
                  </a:lnTo>
                  <a:lnTo>
                    <a:pt x="2234" y="511"/>
                  </a:lnTo>
                  <a:lnTo>
                    <a:pt x="2232" y="511"/>
                  </a:lnTo>
                  <a:lnTo>
                    <a:pt x="2231" y="511"/>
                  </a:lnTo>
                  <a:lnTo>
                    <a:pt x="2229" y="511"/>
                  </a:lnTo>
                  <a:lnTo>
                    <a:pt x="2227" y="509"/>
                  </a:lnTo>
                  <a:lnTo>
                    <a:pt x="2226" y="509"/>
                  </a:lnTo>
                  <a:lnTo>
                    <a:pt x="2224" y="509"/>
                  </a:lnTo>
                  <a:lnTo>
                    <a:pt x="2221" y="508"/>
                  </a:lnTo>
                  <a:lnTo>
                    <a:pt x="2217" y="506"/>
                  </a:lnTo>
                  <a:lnTo>
                    <a:pt x="2217" y="504"/>
                  </a:lnTo>
                  <a:lnTo>
                    <a:pt x="2217" y="503"/>
                  </a:lnTo>
                  <a:lnTo>
                    <a:pt x="2219" y="501"/>
                  </a:lnTo>
                  <a:lnTo>
                    <a:pt x="2221" y="501"/>
                  </a:lnTo>
                  <a:lnTo>
                    <a:pt x="2224" y="499"/>
                  </a:lnTo>
                  <a:lnTo>
                    <a:pt x="2227" y="498"/>
                  </a:lnTo>
                  <a:lnTo>
                    <a:pt x="2231" y="498"/>
                  </a:lnTo>
                  <a:lnTo>
                    <a:pt x="2234" y="498"/>
                  </a:lnTo>
                  <a:lnTo>
                    <a:pt x="2237" y="498"/>
                  </a:lnTo>
                  <a:lnTo>
                    <a:pt x="2236" y="496"/>
                  </a:lnTo>
                  <a:lnTo>
                    <a:pt x="2234" y="494"/>
                  </a:lnTo>
                  <a:lnTo>
                    <a:pt x="2232" y="494"/>
                  </a:lnTo>
                  <a:lnTo>
                    <a:pt x="2231" y="494"/>
                  </a:lnTo>
                  <a:lnTo>
                    <a:pt x="2229" y="494"/>
                  </a:lnTo>
                  <a:lnTo>
                    <a:pt x="2227" y="493"/>
                  </a:lnTo>
                  <a:lnTo>
                    <a:pt x="2227" y="491"/>
                  </a:lnTo>
                  <a:lnTo>
                    <a:pt x="2227" y="490"/>
                  </a:lnTo>
                  <a:lnTo>
                    <a:pt x="2229" y="490"/>
                  </a:lnTo>
                  <a:lnTo>
                    <a:pt x="2232" y="488"/>
                  </a:lnTo>
                  <a:lnTo>
                    <a:pt x="2234" y="488"/>
                  </a:lnTo>
                  <a:lnTo>
                    <a:pt x="2237" y="488"/>
                  </a:lnTo>
                  <a:lnTo>
                    <a:pt x="2237" y="488"/>
                  </a:lnTo>
                  <a:lnTo>
                    <a:pt x="2239" y="488"/>
                  </a:lnTo>
                  <a:lnTo>
                    <a:pt x="2237" y="490"/>
                  </a:lnTo>
                  <a:lnTo>
                    <a:pt x="2237" y="491"/>
                  </a:lnTo>
                  <a:lnTo>
                    <a:pt x="2239" y="493"/>
                  </a:lnTo>
                  <a:lnTo>
                    <a:pt x="2240" y="493"/>
                  </a:lnTo>
                  <a:lnTo>
                    <a:pt x="2242" y="493"/>
                  </a:lnTo>
                  <a:lnTo>
                    <a:pt x="2244" y="493"/>
                  </a:lnTo>
                  <a:lnTo>
                    <a:pt x="2245" y="494"/>
                  </a:lnTo>
                  <a:lnTo>
                    <a:pt x="2247" y="494"/>
                  </a:lnTo>
                  <a:lnTo>
                    <a:pt x="2249" y="493"/>
                  </a:lnTo>
                  <a:lnTo>
                    <a:pt x="2249" y="493"/>
                  </a:lnTo>
                  <a:lnTo>
                    <a:pt x="2249" y="491"/>
                  </a:lnTo>
                  <a:lnTo>
                    <a:pt x="2250" y="490"/>
                  </a:lnTo>
                  <a:lnTo>
                    <a:pt x="2252" y="488"/>
                  </a:lnTo>
                  <a:lnTo>
                    <a:pt x="2252" y="486"/>
                  </a:lnTo>
                  <a:lnTo>
                    <a:pt x="2252" y="485"/>
                  </a:lnTo>
                  <a:lnTo>
                    <a:pt x="2252" y="483"/>
                  </a:lnTo>
                  <a:lnTo>
                    <a:pt x="2255" y="483"/>
                  </a:lnTo>
                  <a:lnTo>
                    <a:pt x="2255" y="481"/>
                  </a:lnTo>
                  <a:lnTo>
                    <a:pt x="2257" y="481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83"/>
                  </a:lnTo>
                  <a:lnTo>
                    <a:pt x="2262" y="483"/>
                  </a:lnTo>
                  <a:lnTo>
                    <a:pt x="2263" y="485"/>
                  </a:lnTo>
                  <a:lnTo>
                    <a:pt x="2265" y="483"/>
                  </a:lnTo>
                  <a:lnTo>
                    <a:pt x="2267" y="483"/>
                  </a:lnTo>
                  <a:lnTo>
                    <a:pt x="2267" y="481"/>
                  </a:lnTo>
                  <a:lnTo>
                    <a:pt x="2268" y="481"/>
                  </a:lnTo>
                  <a:lnTo>
                    <a:pt x="2270" y="480"/>
                  </a:lnTo>
                  <a:lnTo>
                    <a:pt x="2272" y="480"/>
                  </a:lnTo>
                  <a:lnTo>
                    <a:pt x="2273" y="480"/>
                  </a:lnTo>
                  <a:lnTo>
                    <a:pt x="2276" y="480"/>
                  </a:lnTo>
                  <a:lnTo>
                    <a:pt x="2280" y="480"/>
                  </a:lnTo>
                  <a:lnTo>
                    <a:pt x="2283" y="480"/>
                  </a:lnTo>
                  <a:lnTo>
                    <a:pt x="2286" y="480"/>
                  </a:lnTo>
                  <a:lnTo>
                    <a:pt x="2288" y="480"/>
                  </a:lnTo>
                  <a:lnTo>
                    <a:pt x="2291" y="478"/>
                  </a:lnTo>
                  <a:lnTo>
                    <a:pt x="2294" y="478"/>
                  </a:lnTo>
                  <a:lnTo>
                    <a:pt x="2296" y="478"/>
                  </a:lnTo>
                  <a:lnTo>
                    <a:pt x="2298" y="480"/>
                  </a:lnTo>
                  <a:lnTo>
                    <a:pt x="2298" y="481"/>
                  </a:lnTo>
                  <a:lnTo>
                    <a:pt x="2299" y="481"/>
                  </a:lnTo>
                  <a:lnTo>
                    <a:pt x="2301" y="483"/>
                  </a:lnTo>
                  <a:lnTo>
                    <a:pt x="2301" y="485"/>
                  </a:lnTo>
                  <a:lnTo>
                    <a:pt x="2304" y="485"/>
                  </a:lnTo>
                  <a:lnTo>
                    <a:pt x="2308" y="485"/>
                  </a:lnTo>
                  <a:lnTo>
                    <a:pt x="2309" y="485"/>
                  </a:lnTo>
                  <a:lnTo>
                    <a:pt x="2311" y="485"/>
                  </a:lnTo>
                  <a:lnTo>
                    <a:pt x="2312" y="483"/>
                  </a:lnTo>
                  <a:lnTo>
                    <a:pt x="2314" y="481"/>
                  </a:lnTo>
                  <a:lnTo>
                    <a:pt x="2314" y="480"/>
                  </a:lnTo>
                  <a:lnTo>
                    <a:pt x="2316" y="478"/>
                  </a:lnTo>
                  <a:lnTo>
                    <a:pt x="2317" y="475"/>
                  </a:lnTo>
                  <a:lnTo>
                    <a:pt x="2319" y="475"/>
                  </a:lnTo>
                  <a:lnTo>
                    <a:pt x="2321" y="473"/>
                  </a:lnTo>
                  <a:lnTo>
                    <a:pt x="2322" y="472"/>
                  </a:lnTo>
                  <a:lnTo>
                    <a:pt x="2324" y="470"/>
                  </a:lnTo>
                  <a:lnTo>
                    <a:pt x="2326" y="470"/>
                  </a:lnTo>
                  <a:lnTo>
                    <a:pt x="2327" y="468"/>
                  </a:lnTo>
                  <a:lnTo>
                    <a:pt x="2329" y="468"/>
                  </a:lnTo>
                  <a:lnTo>
                    <a:pt x="2330" y="467"/>
                  </a:lnTo>
                  <a:lnTo>
                    <a:pt x="2334" y="467"/>
                  </a:lnTo>
                  <a:lnTo>
                    <a:pt x="2337" y="467"/>
                  </a:lnTo>
                  <a:lnTo>
                    <a:pt x="2340" y="468"/>
                  </a:lnTo>
                  <a:lnTo>
                    <a:pt x="2344" y="467"/>
                  </a:lnTo>
                  <a:lnTo>
                    <a:pt x="2345" y="467"/>
                  </a:lnTo>
                  <a:lnTo>
                    <a:pt x="2347" y="465"/>
                  </a:lnTo>
                  <a:lnTo>
                    <a:pt x="2347" y="465"/>
                  </a:lnTo>
                  <a:lnTo>
                    <a:pt x="2345" y="462"/>
                  </a:lnTo>
                  <a:lnTo>
                    <a:pt x="2330" y="462"/>
                  </a:lnTo>
                  <a:lnTo>
                    <a:pt x="2329" y="460"/>
                  </a:lnTo>
                  <a:lnTo>
                    <a:pt x="2327" y="460"/>
                  </a:lnTo>
                  <a:lnTo>
                    <a:pt x="2326" y="458"/>
                  </a:lnTo>
                  <a:lnTo>
                    <a:pt x="2326" y="457"/>
                  </a:lnTo>
                  <a:lnTo>
                    <a:pt x="2326" y="455"/>
                  </a:lnTo>
                  <a:lnTo>
                    <a:pt x="2324" y="454"/>
                  </a:lnTo>
                  <a:lnTo>
                    <a:pt x="2322" y="454"/>
                  </a:lnTo>
                  <a:lnTo>
                    <a:pt x="2322" y="454"/>
                  </a:lnTo>
                  <a:lnTo>
                    <a:pt x="2319" y="454"/>
                  </a:lnTo>
                  <a:lnTo>
                    <a:pt x="2317" y="454"/>
                  </a:lnTo>
                  <a:lnTo>
                    <a:pt x="2316" y="455"/>
                  </a:lnTo>
                  <a:lnTo>
                    <a:pt x="2316" y="455"/>
                  </a:lnTo>
                  <a:lnTo>
                    <a:pt x="2314" y="457"/>
                  </a:lnTo>
                  <a:lnTo>
                    <a:pt x="2290" y="457"/>
                  </a:lnTo>
                  <a:lnTo>
                    <a:pt x="2288" y="457"/>
                  </a:lnTo>
                  <a:lnTo>
                    <a:pt x="2286" y="458"/>
                  </a:lnTo>
                  <a:lnTo>
                    <a:pt x="2286" y="458"/>
                  </a:lnTo>
                  <a:lnTo>
                    <a:pt x="2286" y="460"/>
                  </a:lnTo>
                  <a:lnTo>
                    <a:pt x="2285" y="462"/>
                  </a:lnTo>
                  <a:lnTo>
                    <a:pt x="2281" y="463"/>
                  </a:lnTo>
                  <a:lnTo>
                    <a:pt x="2280" y="463"/>
                  </a:lnTo>
                  <a:lnTo>
                    <a:pt x="2278" y="463"/>
                  </a:lnTo>
                  <a:lnTo>
                    <a:pt x="2276" y="463"/>
                  </a:lnTo>
                  <a:lnTo>
                    <a:pt x="2275" y="463"/>
                  </a:lnTo>
                  <a:lnTo>
                    <a:pt x="2272" y="463"/>
                  </a:lnTo>
                  <a:lnTo>
                    <a:pt x="2268" y="462"/>
                  </a:lnTo>
                  <a:lnTo>
                    <a:pt x="2267" y="462"/>
                  </a:lnTo>
                  <a:lnTo>
                    <a:pt x="2263" y="462"/>
                  </a:lnTo>
                  <a:lnTo>
                    <a:pt x="2260" y="463"/>
                  </a:lnTo>
                  <a:lnTo>
                    <a:pt x="2258" y="465"/>
                  </a:lnTo>
                  <a:lnTo>
                    <a:pt x="2255" y="467"/>
                  </a:lnTo>
                  <a:lnTo>
                    <a:pt x="2254" y="468"/>
                  </a:lnTo>
                  <a:lnTo>
                    <a:pt x="2252" y="468"/>
                  </a:lnTo>
                  <a:lnTo>
                    <a:pt x="2250" y="468"/>
                  </a:lnTo>
                  <a:lnTo>
                    <a:pt x="2247" y="468"/>
                  </a:lnTo>
                  <a:lnTo>
                    <a:pt x="2245" y="467"/>
                  </a:lnTo>
                  <a:lnTo>
                    <a:pt x="2242" y="465"/>
                  </a:lnTo>
                  <a:lnTo>
                    <a:pt x="2240" y="463"/>
                  </a:lnTo>
                  <a:lnTo>
                    <a:pt x="2239" y="462"/>
                  </a:lnTo>
                  <a:lnTo>
                    <a:pt x="2236" y="460"/>
                  </a:lnTo>
                  <a:lnTo>
                    <a:pt x="2234" y="460"/>
                  </a:lnTo>
                  <a:lnTo>
                    <a:pt x="2232" y="458"/>
                  </a:lnTo>
                  <a:lnTo>
                    <a:pt x="2231" y="457"/>
                  </a:lnTo>
                  <a:lnTo>
                    <a:pt x="2229" y="455"/>
                  </a:lnTo>
                  <a:lnTo>
                    <a:pt x="2229" y="454"/>
                  </a:lnTo>
                  <a:lnTo>
                    <a:pt x="2226" y="452"/>
                  </a:lnTo>
                  <a:lnTo>
                    <a:pt x="2222" y="450"/>
                  </a:lnTo>
                  <a:lnTo>
                    <a:pt x="2217" y="450"/>
                  </a:lnTo>
                  <a:lnTo>
                    <a:pt x="2214" y="450"/>
                  </a:lnTo>
                  <a:lnTo>
                    <a:pt x="2214" y="447"/>
                  </a:lnTo>
                  <a:lnTo>
                    <a:pt x="2214" y="444"/>
                  </a:lnTo>
                  <a:lnTo>
                    <a:pt x="2214" y="442"/>
                  </a:lnTo>
                  <a:lnTo>
                    <a:pt x="2214" y="440"/>
                  </a:lnTo>
                  <a:lnTo>
                    <a:pt x="2214" y="437"/>
                  </a:lnTo>
                  <a:lnTo>
                    <a:pt x="2213" y="432"/>
                  </a:lnTo>
                  <a:lnTo>
                    <a:pt x="2213" y="429"/>
                  </a:lnTo>
                  <a:lnTo>
                    <a:pt x="2213" y="426"/>
                  </a:lnTo>
                  <a:lnTo>
                    <a:pt x="2213" y="424"/>
                  </a:lnTo>
                  <a:lnTo>
                    <a:pt x="2214" y="422"/>
                  </a:lnTo>
                  <a:lnTo>
                    <a:pt x="2214" y="421"/>
                  </a:lnTo>
                  <a:lnTo>
                    <a:pt x="2216" y="419"/>
                  </a:lnTo>
                  <a:lnTo>
                    <a:pt x="2216" y="416"/>
                  </a:lnTo>
                  <a:lnTo>
                    <a:pt x="2216" y="413"/>
                  </a:lnTo>
                  <a:lnTo>
                    <a:pt x="2214" y="409"/>
                  </a:lnTo>
                  <a:lnTo>
                    <a:pt x="2214" y="406"/>
                  </a:lnTo>
                  <a:lnTo>
                    <a:pt x="2214" y="403"/>
                  </a:lnTo>
                  <a:lnTo>
                    <a:pt x="2216" y="403"/>
                  </a:lnTo>
                  <a:lnTo>
                    <a:pt x="2217" y="401"/>
                  </a:lnTo>
                  <a:lnTo>
                    <a:pt x="2219" y="399"/>
                  </a:lnTo>
                  <a:lnTo>
                    <a:pt x="2221" y="399"/>
                  </a:lnTo>
                  <a:lnTo>
                    <a:pt x="2222" y="398"/>
                  </a:lnTo>
                  <a:lnTo>
                    <a:pt x="2224" y="396"/>
                  </a:lnTo>
                  <a:lnTo>
                    <a:pt x="2224" y="395"/>
                  </a:lnTo>
                  <a:lnTo>
                    <a:pt x="2227" y="391"/>
                  </a:lnTo>
                  <a:lnTo>
                    <a:pt x="2229" y="391"/>
                  </a:lnTo>
                  <a:lnTo>
                    <a:pt x="2231" y="390"/>
                  </a:lnTo>
                  <a:lnTo>
                    <a:pt x="2231" y="388"/>
                  </a:lnTo>
                  <a:lnTo>
                    <a:pt x="2232" y="386"/>
                  </a:lnTo>
                  <a:lnTo>
                    <a:pt x="2232" y="385"/>
                  </a:lnTo>
                  <a:lnTo>
                    <a:pt x="2234" y="385"/>
                  </a:lnTo>
                  <a:lnTo>
                    <a:pt x="2234" y="383"/>
                  </a:lnTo>
                  <a:lnTo>
                    <a:pt x="2236" y="381"/>
                  </a:lnTo>
                  <a:lnTo>
                    <a:pt x="2239" y="380"/>
                  </a:lnTo>
                  <a:lnTo>
                    <a:pt x="2240" y="378"/>
                  </a:lnTo>
                  <a:lnTo>
                    <a:pt x="2242" y="378"/>
                  </a:lnTo>
                  <a:lnTo>
                    <a:pt x="2245" y="378"/>
                  </a:lnTo>
                  <a:lnTo>
                    <a:pt x="2247" y="378"/>
                  </a:lnTo>
                  <a:lnTo>
                    <a:pt x="2250" y="380"/>
                  </a:lnTo>
                  <a:lnTo>
                    <a:pt x="2254" y="378"/>
                  </a:lnTo>
                  <a:lnTo>
                    <a:pt x="2255" y="377"/>
                  </a:lnTo>
                  <a:lnTo>
                    <a:pt x="2257" y="377"/>
                  </a:lnTo>
                  <a:lnTo>
                    <a:pt x="2258" y="375"/>
                  </a:lnTo>
                  <a:lnTo>
                    <a:pt x="2260" y="372"/>
                  </a:lnTo>
                  <a:lnTo>
                    <a:pt x="2262" y="368"/>
                  </a:lnTo>
                  <a:lnTo>
                    <a:pt x="2262" y="365"/>
                  </a:lnTo>
                  <a:lnTo>
                    <a:pt x="2262" y="362"/>
                  </a:lnTo>
                  <a:lnTo>
                    <a:pt x="2262" y="359"/>
                  </a:lnTo>
                  <a:lnTo>
                    <a:pt x="2262" y="355"/>
                  </a:lnTo>
                  <a:lnTo>
                    <a:pt x="2272" y="355"/>
                  </a:lnTo>
                  <a:lnTo>
                    <a:pt x="2272" y="345"/>
                  </a:lnTo>
                  <a:lnTo>
                    <a:pt x="2270" y="344"/>
                  </a:lnTo>
                  <a:lnTo>
                    <a:pt x="2270" y="342"/>
                  </a:lnTo>
                  <a:lnTo>
                    <a:pt x="2268" y="339"/>
                  </a:lnTo>
                  <a:lnTo>
                    <a:pt x="2267" y="337"/>
                  </a:lnTo>
                  <a:lnTo>
                    <a:pt x="2265" y="337"/>
                  </a:lnTo>
                  <a:lnTo>
                    <a:pt x="2263" y="336"/>
                  </a:lnTo>
                  <a:lnTo>
                    <a:pt x="2263" y="336"/>
                  </a:lnTo>
                  <a:lnTo>
                    <a:pt x="2262" y="334"/>
                  </a:lnTo>
                  <a:lnTo>
                    <a:pt x="2260" y="334"/>
                  </a:lnTo>
                  <a:lnTo>
                    <a:pt x="2258" y="336"/>
                  </a:lnTo>
                  <a:lnTo>
                    <a:pt x="2257" y="336"/>
                  </a:lnTo>
                  <a:lnTo>
                    <a:pt x="2257" y="337"/>
                  </a:lnTo>
                  <a:lnTo>
                    <a:pt x="2255" y="339"/>
                  </a:lnTo>
                  <a:lnTo>
                    <a:pt x="2255" y="339"/>
                  </a:lnTo>
                  <a:lnTo>
                    <a:pt x="2254" y="339"/>
                  </a:lnTo>
                  <a:lnTo>
                    <a:pt x="2250" y="336"/>
                  </a:lnTo>
                  <a:lnTo>
                    <a:pt x="2249" y="332"/>
                  </a:lnTo>
                  <a:lnTo>
                    <a:pt x="2247" y="332"/>
                  </a:lnTo>
                  <a:lnTo>
                    <a:pt x="2247" y="331"/>
                  </a:lnTo>
                  <a:lnTo>
                    <a:pt x="2245" y="329"/>
                  </a:lnTo>
                  <a:lnTo>
                    <a:pt x="2244" y="329"/>
                  </a:lnTo>
                  <a:lnTo>
                    <a:pt x="2242" y="329"/>
                  </a:lnTo>
                  <a:lnTo>
                    <a:pt x="2239" y="329"/>
                  </a:lnTo>
                  <a:lnTo>
                    <a:pt x="2236" y="329"/>
                  </a:lnTo>
                  <a:lnTo>
                    <a:pt x="2234" y="329"/>
                  </a:lnTo>
                  <a:lnTo>
                    <a:pt x="2232" y="329"/>
                  </a:lnTo>
                  <a:lnTo>
                    <a:pt x="2231" y="329"/>
                  </a:lnTo>
                  <a:lnTo>
                    <a:pt x="2229" y="331"/>
                  </a:lnTo>
                  <a:lnTo>
                    <a:pt x="2229" y="332"/>
                  </a:lnTo>
                  <a:lnTo>
                    <a:pt x="2227" y="336"/>
                  </a:lnTo>
                  <a:lnTo>
                    <a:pt x="2227" y="339"/>
                  </a:lnTo>
                  <a:lnTo>
                    <a:pt x="2226" y="341"/>
                  </a:lnTo>
                  <a:lnTo>
                    <a:pt x="2224" y="344"/>
                  </a:lnTo>
                  <a:lnTo>
                    <a:pt x="2222" y="344"/>
                  </a:lnTo>
                  <a:lnTo>
                    <a:pt x="2221" y="345"/>
                  </a:lnTo>
                  <a:lnTo>
                    <a:pt x="2221" y="345"/>
                  </a:lnTo>
                  <a:lnTo>
                    <a:pt x="2219" y="345"/>
                  </a:lnTo>
                  <a:lnTo>
                    <a:pt x="2217" y="345"/>
                  </a:lnTo>
                  <a:lnTo>
                    <a:pt x="2217" y="347"/>
                  </a:lnTo>
                  <a:lnTo>
                    <a:pt x="2216" y="349"/>
                  </a:lnTo>
                  <a:lnTo>
                    <a:pt x="2214" y="354"/>
                  </a:lnTo>
                  <a:lnTo>
                    <a:pt x="2214" y="359"/>
                  </a:lnTo>
                  <a:lnTo>
                    <a:pt x="2213" y="360"/>
                  </a:lnTo>
                  <a:lnTo>
                    <a:pt x="2214" y="362"/>
                  </a:lnTo>
                  <a:lnTo>
                    <a:pt x="2214" y="362"/>
                  </a:lnTo>
                  <a:lnTo>
                    <a:pt x="2216" y="363"/>
                  </a:lnTo>
                  <a:lnTo>
                    <a:pt x="2216" y="363"/>
                  </a:lnTo>
                  <a:lnTo>
                    <a:pt x="2217" y="365"/>
                  </a:lnTo>
                  <a:lnTo>
                    <a:pt x="2219" y="367"/>
                  </a:lnTo>
                  <a:lnTo>
                    <a:pt x="2219" y="368"/>
                  </a:lnTo>
                  <a:lnTo>
                    <a:pt x="2219" y="372"/>
                  </a:lnTo>
                  <a:lnTo>
                    <a:pt x="2216" y="373"/>
                  </a:lnTo>
                  <a:lnTo>
                    <a:pt x="2214" y="373"/>
                  </a:lnTo>
                  <a:lnTo>
                    <a:pt x="2213" y="373"/>
                  </a:lnTo>
                  <a:lnTo>
                    <a:pt x="2211" y="373"/>
                  </a:lnTo>
                  <a:lnTo>
                    <a:pt x="2209" y="373"/>
                  </a:lnTo>
                  <a:lnTo>
                    <a:pt x="2208" y="375"/>
                  </a:lnTo>
                  <a:lnTo>
                    <a:pt x="2206" y="375"/>
                  </a:lnTo>
                  <a:lnTo>
                    <a:pt x="2204" y="375"/>
                  </a:lnTo>
                  <a:lnTo>
                    <a:pt x="2203" y="377"/>
                  </a:lnTo>
                  <a:lnTo>
                    <a:pt x="2201" y="378"/>
                  </a:lnTo>
                  <a:lnTo>
                    <a:pt x="2201" y="380"/>
                  </a:lnTo>
                  <a:lnTo>
                    <a:pt x="2201" y="381"/>
                  </a:lnTo>
                  <a:lnTo>
                    <a:pt x="2199" y="383"/>
                  </a:lnTo>
                  <a:lnTo>
                    <a:pt x="2198" y="385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6" y="386"/>
                  </a:lnTo>
                  <a:lnTo>
                    <a:pt x="2195" y="388"/>
                  </a:lnTo>
                  <a:lnTo>
                    <a:pt x="2193" y="386"/>
                  </a:lnTo>
                  <a:lnTo>
                    <a:pt x="2190" y="388"/>
                  </a:lnTo>
                  <a:lnTo>
                    <a:pt x="2188" y="388"/>
                  </a:lnTo>
                  <a:lnTo>
                    <a:pt x="2186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1"/>
                  </a:lnTo>
                  <a:lnTo>
                    <a:pt x="2183" y="393"/>
                  </a:lnTo>
                  <a:lnTo>
                    <a:pt x="2181" y="393"/>
                  </a:lnTo>
                  <a:lnTo>
                    <a:pt x="2180" y="395"/>
                  </a:lnTo>
                  <a:lnTo>
                    <a:pt x="2178" y="396"/>
                  </a:lnTo>
                  <a:lnTo>
                    <a:pt x="2177" y="398"/>
                  </a:lnTo>
                  <a:lnTo>
                    <a:pt x="2173" y="399"/>
                  </a:lnTo>
                  <a:lnTo>
                    <a:pt x="2172" y="399"/>
                  </a:lnTo>
                  <a:lnTo>
                    <a:pt x="2170" y="399"/>
                  </a:lnTo>
                  <a:lnTo>
                    <a:pt x="2167" y="401"/>
                  </a:lnTo>
                  <a:lnTo>
                    <a:pt x="2165" y="403"/>
                  </a:lnTo>
                  <a:lnTo>
                    <a:pt x="2165" y="404"/>
                  </a:lnTo>
                  <a:lnTo>
                    <a:pt x="2163" y="408"/>
                  </a:lnTo>
                  <a:lnTo>
                    <a:pt x="2163" y="411"/>
                  </a:lnTo>
                  <a:lnTo>
                    <a:pt x="2162" y="413"/>
                  </a:lnTo>
                  <a:lnTo>
                    <a:pt x="2162" y="414"/>
                  </a:lnTo>
                  <a:lnTo>
                    <a:pt x="2160" y="416"/>
                  </a:lnTo>
                  <a:lnTo>
                    <a:pt x="2159" y="417"/>
                  </a:lnTo>
                  <a:lnTo>
                    <a:pt x="2157" y="419"/>
                  </a:lnTo>
                  <a:lnTo>
                    <a:pt x="2157" y="421"/>
                  </a:lnTo>
                  <a:lnTo>
                    <a:pt x="2155" y="421"/>
                  </a:lnTo>
                  <a:lnTo>
                    <a:pt x="2154" y="422"/>
                  </a:lnTo>
                  <a:lnTo>
                    <a:pt x="2154" y="449"/>
                  </a:lnTo>
                  <a:lnTo>
                    <a:pt x="2154" y="449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52"/>
                  </a:lnTo>
                  <a:lnTo>
                    <a:pt x="2155" y="454"/>
                  </a:lnTo>
                  <a:lnTo>
                    <a:pt x="2157" y="454"/>
                  </a:lnTo>
                  <a:lnTo>
                    <a:pt x="2159" y="454"/>
                  </a:lnTo>
                  <a:lnTo>
                    <a:pt x="2162" y="455"/>
                  </a:lnTo>
                  <a:lnTo>
                    <a:pt x="2162" y="457"/>
                  </a:lnTo>
                  <a:lnTo>
                    <a:pt x="2162" y="460"/>
                  </a:lnTo>
                  <a:lnTo>
                    <a:pt x="2162" y="463"/>
                  </a:lnTo>
                  <a:lnTo>
                    <a:pt x="2162" y="467"/>
                  </a:lnTo>
                  <a:lnTo>
                    <a:pt x="2163" y="467"/>
                  </a:lnTo>
                  <a:lnTo>
                    <a:pt x="2165" y="467"/>
                  </a:lnTo>
                  <a:lnTo>
                    <a:pt x="2168" y="467"/>
                  </a:lnTo>
                  <a:lnTo>
                    <a:pt x="2172" y="467"/>
                  </a:lnTo>
                  <a:lnTo>
                    <a:pt x="2175" y="467"/>
                  </a:lnTo>
                  <a:lnTo>
                    <a:pt x="2178" y="467"/>
                  </a:lnTo>
                  <a:lnTo>
                    <a:pt x="2178" y="468"/>
                  </a:lnTo>
                  <a:lnTo>
                    <a:pt x="2178" y="470"/>
                  </a:lnTo>
                  <a:lnTo>
                    <a:pt x="2178" y="473"/>
                  </a:lnTo>
                  <a:lnTo>
                    <a:pt x="2178" y="475"/>
                  </a:lnTo>
                  <a:lnTo>
                    <a:pt x="2178" y="476"/>
                  </a:lnTo>
                  <a:lnTo>
                    <a:pt x="2178" y="478"/>
                  </a:lnTo>
                  <a:lnTo>
                    <a:pt x="2177" y="478"/>
                  </a:lnTo>
                  <a:lnTo>
                    <a:pt x="2175" y="480"/>
                  </a:lnTo>
                  <a:lnTo>
                    <a:pt x="2173" y="480"/>
                  </a:lnTo>
                  <a:lnTo>
                    <a:pt x="2173" y="481"/>
                  </a:lnTo>
                  <a:lnTo>
                    <a:pt x="2172" y="483"/>
                  </a:lnTo>
                  <a:lnTo>
                    <a:pt x="2170" y="485"/>
                  </a:lnTo>
                  <a:lnTo>
                    <a:pt x="2170" y="486"/>
                  </a:lnTo>
                  <a:lnTo>
                    <a:pt x="2170" y="488"/>
                  </a:lnTo>
                  <a:lnTo>
                    <a:pt x="2170" y="490"/>
                  </a:lnTo>
                  <a:lnTo>
                    <a:pt x="2168" y="491"/>
                  </a:lnTo>
                  <a:lnTo>
                    <a:pt x="2167" y="491"/>
                  </a:lnTo>
                  <a:lnTo>
                    <a:pt x="2165" y="491"/>
                  </a:lnTo>
                  <a:lnTo>
                    <a:pt x="2162" y="491"/>
                  </a:lnTo>
                  <a:lnTo>
                    <a:pt x="2160" y="493"/>
                  </a:lnTo>
                  <a:lnTo>
                    <a:pt x="2159" y="494"/>
                  </a:lnTo>
                  <a:lnTo>
                    <a:pt x="2157" y="494"/>
                  </a:lnTo>
                  <a:lnTo>
                    <a:pt x="2155" y="494"/>
                  </a:lnTo>
                  <a:lnTo>
                    <a:pt x="2154" y="496"/>
                  </a:lnTo>
                  <a:lnTo>
                    <a:pt x="2154" y="498"/>
                  </a:lnTo>
                  <a:lnTo>
                    <a:pt x="2152" y="499"/>
                  </a:lnTo>
                  <a:lnTo>
                    <a:pt x="2150" y="499"/>
                  </a:lnTo>
                  <a:lnTo>
                    <a:pt x="2150" y="499"/>
                  </a:lnTo>
                  <a:lnTo>
                    <a:pt x="2149" y="501"/>
                  </a:lnTo>
                  <a:lnTo>
                    <a:pt x="2149" y="503"/>
                  </a:lnTo>
                  <a:lnTo>
                    <a:pt x="2149" y="506"/>
                  </a:lnTo>
                  <a:lnTo>
                    <a:pt x="2147" y="509"/>
                  </a:lnTo>
                  <a:lnTo>
                    <a:pt x="2147" y="512"/>
                  </a:lnTo>
                  <a:lnTo>
                    <a:pt x="2147" y="516"/>
                  </a:lnTo>
                  <a:lnTo>
                    <a:pt x="2147" y="519"/>
                  </a:lnTo>
                  <a:lnTo>
                    <a:pt x="2145" y="521"/>
                  </a:lnTo>
                  <a:lnTo>
                    <a:pt x="2144" y="522"/>
                  </a:lnTo>
                  <a:lnTo>
                    <a:pt x="2142" y="526"/>
                  </a:lnTo>
                  <a:lnTo>
                    <a:pt x="2141" y="527"/>
                  </a:lnTo>
                  <a:lnTo>
                    <a:pt x="2141" y="529"/>
                  </a:lnTo>
                  <a:lnTo>
                    <a:pt x="2142" y="529"/>
                  </a:lnTo>
                  <a:lnTo>
                    <a:pt x="2144" y="529"/>
                  </a:lnTo>
                  <a:lnTo>
                    <a:pt x="2144" y="530"/>
                  </a:lnTo>
                  <a:lnTo>
                    <a:pt x="2144" y="530"/>
                  </a:lnTo>
                  <a:lnTo>
                    <a:pt x="2144" y="532"/>
                  </a:lnTo>
                  <a:lnTo>
                    <a:pt x="2145" y="532"/>
                  </a:lnTo>
                  <a:lnTo>
                    <a:pt x="2147" y="532"/>
                  </a:lnTo>
                  <a:lnTo>
                    <a:pt x="2149" y="532"/>
                  </a:lnTo>
                  <a:lnTo>
                    <a:pt x="2150" y="530"/>
                  </a:lnTo>
                  <a:lnTo>
                    <a:pt x="2155" y="530"/>
                  </a:lnTo>
                  <a:lnTo>
                    <a:pt x="2157" y="534"/>
                  </a:lnTo>
                  <a:lnTo>
                    <a:pt x="2157" y="535"/>
                  </a:lnTo>
                  <a:lnTo>
                    <a:pt x="2157" y="537"/>
                  </a:lnTo>
                  <a:lnTo>
                    <a:pt x="2155" y="539"/>
                  </a:lnTo>
                  <a:lnTo>
                    <a:pt x="2144" y="539"/>
                  </a:lnTo>
                  <a:lnTo>
                    <a:pt x="2144" y="548"/>
                  </a:lnTo>
                  <a:lnTo>
                    <a:pt x="2139" y="548"/>
                  </a:lnTo>
                  <a:lnTo>
                    <a:pt x="2136" y="548"/>
                  </a:lnTo>
                  <a:lnTo>
                    <a:pt x="2136" y="550"/>
                  </a:lnTo>
                  <a:lnTo>
                    <a:pt x="2136" y="552"/>
                  </a:lnTo>
                  <a:lnTo>
                    <a:pt x="2134" y="552"/>
                  </a:lnTo>
                  <a:lnTo>
                    <a:pt x="2132" y="553"/>
                  </a:lnTo>
                  <a:lnTo>
                    <a:pt x="2131" y="553"/>
                  </a:lnTo>
                  <a:lnTo>
                    <a:pt x="2129" y="553"/>
                  </a:lnTo>
                  <a:lnTo>
                    <a:pt x="2129" y="553"/>
                  </a:lnTo>
                  <a:lnTo>
                    <a:pt x="2127" y="552"/>
                  </a:lnTo>
                  <a:lnTo>
                    <a:pt x="2126" y="552"/>
                  </a:lnTo>
                  <a:lnTo>
                    <a:pt x="2124" y="552"/>
                  </a:lnTo>
                  <a:lnTo>
                    <a:pt x="2118" y="552"/>
                  </a:lnTo>
                  <a:lnTo>
                    <a:pt x="2116" y="553"/>
                  </a:lnTo>
                  <a:lnTo>
                    <a:pt x="2114" y="555"/>
                  </a:lnTo>
                  <a:lnTo>
                    <a:pt x="2114" y="557"/>
                  </a:lnTo>
                  <a:lnTo>
                    <a:pt x="2113" y="558"/>
                  </a:lnTo>
                  <a:lnTo>
                    <a:pt x="2113" y="560"/>
                  </a:lnTo>
                  <a:lnTo>
                    <a:pt x="2113" y="562"/>
                  </a:lnTo>
                  <a:lnTo>
                    <a:pt x="2113" y="563"/>
                  </a:lnTo>
                  <a:lnTo>
                    <a:pt x="2113" y="566"/>
                  </a:lnTo>
                  <a:lnTo>
                    <a:pt x="2090" y="566"/>
                  </a:lnTo>
                  <a:lnTo>
                    <a:pt x="2090" y="565"/>
                  </a:lnTo>
                  <a:lnTo>
                    <a:pt x="2090" y="563"/>
                  </a:lnTo>
                  <a:lnTo>
                    <a:pt x="2090" y="562"/>
                  </a:lnTo>
                  <a:lnTo>
                    <a:pt x="2088" y="560"/>
                  </a:lnTo>
                  <a:lnTo>
                    <a:pt x="2088" y="558"/>
                  </a:lnTo>
                  <a:lnTo>
                    <a:pt x="2088" y="557"/>
                  </a:lnTo>
                  <a:lnTo>
                    <a:pt x="2090" y="555"/>
                  </a:lnTo>
                  <a:lnTo>
                    <a:pt x="2091" y="553"/>
                  </a:lnTo>
                  <a:lnTo>
                    <a:pt x="2091" y="552"/>
                  </a:lnTo>
                  <a:lnTo>
                    <a:pt x="2091" y="550"/>
                  </a:lnTo>
                  <a:lnTo>
                    <a:pt x="2091" y="548"/>
                  </a:lnTo>
                  <a:lnTo>
                    <a:pt x="2091" y="547"/>
                  </a:lnTo>
                  <a:lnTo>
                    <a:pt x="2090" y="545"/>
                  </a:lnTo>
                  <a:lnTo>
                    <a:pt x="2088" y="545"/>
                  </a:lnTo>
                  <a:lnTo>
                    <a:pt x="2088" y="545"/>
                  </a:lnTo>
                  <a:lnTo>
                    <a:pt x="2087" y="544"/>
                  </a:lnTo>
                  <a:lnTo>
                    <a:pt x="2085" y="542"/>
                  </a:lnTo>
                  <a:lnTo>
                    <a:pt x="2083" y="540"/>
                  </a:lnTo>
                  <a:lnTo>
                    <a:pt x="2082" y="539"/>
                  </a:lnTo>
                  <a:lnTo>
                    <a:pt x="2080" y="535"/>
                  </a:lnTo>
                  <a:lnTo>
                    <a:pt x="2078" y="532"/>
                  </a:lnTo>
                  <a:lnTo>
                    <a:pt x="2078" y="527"/>
                  </a:lnTo>
                  <a:lnTo>
                    <a:pt x="2078" y="526"/>
                  </a:lnTo>
                  <a:lnTo>
                    <a:pt x="2077" y="524"/>
                  </a:lnTo>
                  <a:lnTo>
                    <a:pt x="2075" y="522"/>
                  </a:lnTo>
                  <a:lnTo>
                    <a:pt x="2073" y="521"/>
                  </a:lnTo>
                  <a:lnTo>
                    <a:pt x="2072" y="519"/>
                  </a:lnTo>
                  <a:lnTo>
                    <a:pt x="2070" y="519"/>
                  </a:lnTo>
                  <a:lnTo>
                    <a:pt x="2069" y="517"/>
                  </a:lnTo>
                  <a:lnTo>
                    <a:pt x="2067" y="512"/>
                  </a:lnTo>
                  <a:lnTo>
                    <a:pt x="2067" y="511"/>
                  </a:lnTo>
                  <a:lnTo>
                    <a:pt x="2067" y="509"/>
                  </a:lnTo>
                  <a:lnTo>
                    <a:pt x="2067" y="509"/>
                  </a:lnTo>
                  <a:lnTo>
                    <a:pt x="2069" y="508"/>
                  </a:lnTo>
                  <a:lnTo>
                    <a:pt x="2069" y="508"/>
                  </a:lnTo>
                  <a:lnTo>
                    <a:pt x="2070" y="508"/>
                  </a:lnTo>
                  <a:lnTo>
                    <a:pt x="2070" y="506"/>
                  </a:lnTo>
                  <a:lnTo>
                    <a:pt x="2069" y="503"/>
                  </a:lnTo>
                  <a:lnTo>
                    <a:pt x="2067" y="503"/>
                  </a:lnTo>
                  <a:lnTo>
                    <a:pt x="2067" y="501"/>
                  </a:lnTo>
                  <a:lnTo>
                    <a:pt x="2065" y="499"/>
                  </a:lnTo>
                  <a:lnTo>
                    <a:pt x="2064" y="499"/>
                  </a:lnTo>
                  <a:lnTo>
                    <a:pt x="2064" y="498"/>
                  </a:lnTo>
                  <a:lnTo>
                    <a:pt x="2062" y="494"/>
                  </a:lnTo>
                  <a:lnTo>
                    <a:pt x="2062" y="493"/>
                  </a:lnTo>
                  <a:lnTo>
                    <a:pt x="2062" y="490"/>
                  </a:lnTo>
                  <a:lnTo>
                    <a:pt x="2062" y="488"/>
                  </a:lnTo>
                  <a:lnTo>
                    <a:pt x="2062" y="486"/>
                  </a:lnTo>
                  <a:lnTo>
                    <a:pt x="2060" y="486"/>
                  </a:lnTo>
                  <a:lnTo>
                    <a:pt x="2059" y="486"/>
                  </a:lnTo>
                  <a:lnTo>
                    <a:pt x="2059" y="485"/>
                  </a:lnTo>
                  <a:lnTo>
                    <a:pt x="2059" y="483"/>
                  </a:lnTo>
                  <a:lnTo>
                    <a:pt x="2059" y="481"/>
                  </a:lnTo>
                  <a:lnTo>
                    <a:pt x="2057" y="480"/>
                  </a:lnTo>
                  <a:lnTo>
                    <a:pt x="2055" y="478"/>
                  </a:lnTo>
                  <a:lnTo>
                    <a:pt x="2054" y="478"/>
                  </a:lnTo>
                  <a:lnTo>
                    <a:pt x="2054" y="478"/>
                  </a:lnTo>
                  <a:lnTo>
                    <a:pt x="2051" y="478"/>
                  </a:lnTo>
                  <a:lnTo>
                    <a:pt x="2051" y="485"/>
                  </a:lnTo>
                  <a:lnTo>
                    <a:pt x="2051" y="485"/>
                  </a:lnTo>
                  <a:lnTo>
                    <a:pt x="2049" y="485"/>
                  </a:lnTo>
                  <a:lnTo>
                    <a:pt x="2049" y="486"/>
                  </a:lnTo>
                  <a:lnTo>
                    <a:pt x="2047" y="485"/>
                  </a:lnTo>
                  <a:lnTo>
                    <a:pt x="2046" y="485"/>
                  </a:lnTo>
                  <a:lnTo>
                    <a:pt x="2042" y="486"/>
                  </a:lnTo>
                  <a:lnTo>
                    <a:pt x="2041" y="486"/>
                  </a:lnTo>
                  <a:lnTo>
                    <a:pt x="2041" y="488"/>
                  </a:lnTo>
                  <a:lnTo>
                    <a:pt x="2039" y="488"/>
                  </a:lnTo>
                  <a:lnTo>
                    <a:pt x="2037" y="491"/>
                  </a:lnTo>
                  <a:lnTo>
                    <a:pt x="2034" y="494"/>
                  </a:lnTo>
                  <a:lnTo>
                    <a:pt x="2033" y="496"/>
                  </a:lnTo>
                  <a:lnTo>
                    <a:pt x="2031" y="498"/>
                  </a:lnTo>
                  <a:lnTo>
                    <a:pt x="2031" y="499"/>
                  </a:lnTo>
                  <a:lnTo>
                    <a:pt x="2031" y="501"/>
                  </a:lnTo>
                  <a:lnTo>
                    <a:pt x="2029" y="503"/>
                  </a:lnTo>
                  <a:lnTo>
                    <a:pt x="2028" y="504"/>
                  </a:lnTo>
                  <a:lnTo>
                    <a:pt x="2024" y="504"/>
                  </a:lnTo>
                  <a:lnTo>
                    <a:pt x="2023" y="504"/>
                  </a:lnTo>
                  <a:lnTo>
                    <a:pt x="2021" y="504"/>
                  </a:lnTo>
                  <a:lnTo>
                    <a:pt x="2019" y="506"/>
                  </a:lnTo>
                  <a:lnTo>
                    <a:pt x="2019" y="506"/>
                  </a:lnTo>
                  <a:lnTo>
                    <a:pt x="2018" y="508"/>
                  </a:lnTo>
                  <a:lnTo>
                    <a:pt x="2015" y="509"/>
                  </a:lnTo>
                  <a:lnTo>
                    <a:pt x="2011" y="509"/>
                  </a:lnTo>
                  <a:lnTo>
                    <a:pt x="2008" y="509"/>
                  </a:lnTo>
                  <a:lnTo>
                    <a:pt x="2006" y="508"/>
                  </a:lnTo>
                  <a:lnTo>
                    <a:pt x="2003" y="508"/>
                  </a:lnTo>
                  <a:lnTo>
                    <a:pt x="1997" y="509"/>
                  </a:lnTo>
                  <a:lnTo>
                    <a:pt x="1995" y="508"/>
                  </a:lnTo>
                  <a:lnTo>
                    <a:pt x="1993" y="506"/>
                  </a:lnTo>
                  <a:lnTo>
                    <a:pt x="1992" y="504"/>
                  </a:lnTo>
                  <a:lnTo>
                    <a:pt x="1992" y="504"/>
                  </a:lnTo>
                  <a:lnTo>
                    <a:pt x="1990" y="503"/>
                  </a:lnTo>
                  <a:lnTo>
                    <a:pt x="1988" y="503"/>
                  </a:lnTo>
                  <a:lnTo>
                    <a:pt x="1987" y="503"/>
                  </a:lnTo>
                  <a:lnTo>
                    <a:pt x="1983" y="503"/>
                  </a:lnTo>
                  <a:lnTo>
                    <a:pt x="1980" y="503"/>
                  </a:lnTo>
                  <a:lnTo>
                    <a:pt x="1980" y="501"/>
                  </a:lnTo>
                  <a:lnTo>
                    <a:pt x="1980" y="501"/>
                  </a:lnTo>
                  <a:lnTo>
                    <a:pt x="1980" y="499"/>
                  </a:lnTo>
                  <a:lnTo>
                    <a:pt x="1980" y="498"/>
                  </a:lnTo>
                  <a:lnTo>
                    <a:pt x="1979" y="498"/>
                  </a:lnTo>
                  <a:lnTo>
                    <a:pt x="1980" y="496"/>
                  </a:lnTo>
                  <a:lnTo>
                    <a:pt x="1980" y="494"/>
                  </a:lnTo>
                  <a:lnTo>
                    <a:pt x="1982" y="493"/>
                  </a:lnTo>
                  <a:lnTo>
                    <a:pt x="1983" y="493"/>
                  </a:lnTo>
                  <a:lnTo>
                    <a:pt x="1983" y="491"/>
                  </a:lnTo>
                  <a:lnTo>
                    <a:pt x="1985" y="490"/>
                  </a:lnTo>
                  <a:lnTo>
                    <a:pt x="1985" y="486"/>
                  </a:lnTo>
                  <a:lnTo>
                    <a:pt x="1985" y="485"/>
                  </a:lnTo>
                  <a:lnTo>
                    <a:pt x="1980" y="485"/>
                  </a:lnTo>
                  <a:lnTo>
                    <a:pt x="1977" y="485"/>
                  </a:lnTo>
                  <a:lnTo>
                    <a:pt x="1972" y="485"/>
                  </a:lnTo>
                  <a:lnTo>
                    <a:pt x="1972" y="481"/>
                  </a:lnTo>
                  <a:lnTo>
                    <a:pt x="1970" y="480"/>
                  </a:lnTo>
                  <a:lnTo>
                    <a:pt x="1972" y="478"/>
                  </a:lnTo>
                  <a:lnTo>
                    <a:pt x="1972" y="476"/>
                  </a:lnTo>
                  <a:lnTo>
                    <a:pt x="1972" y="476"/>
                  </a:lnTo>
                  <a:lnTo>
                    <a:pt x="1974" y="476"/>
                  </a:lnTo>
                  <a:lnTo>
                    <a:pt x="1975" y="476"/>
                  </a:lnTo>
                  <a:lnTo>
                    <a:pt x="1975" y="475"/>
                  </a:lnTo>
                  <a:lnTo>
                    <a:pt x="1975" y="473"/>
                  </a:lnTo>
                  <a:lnTo>
                    <a:pt x="1975" y="472"/>
                  </a:lnTo>
                  <a:lnTo>
                    <a:pt x="1975" y="470"/>
                  </a:lnTo>
                  <a:lnTo>
                    <a:pt x="1975" y="468"/>
                  </a:lnTo>
                  <a:lnTo>
                    <a:pt x="1977" y="468"/>
                  </a:lnTo>
                  <a:lnTo>
                    <a:pt x="1979" y="468"/>
                  </a:lnTo>
                  <a:lnTo>
                    <a:pt x="1979" y="467"/>
                  </a:lnTo>
                  <a:lnTo>
                    <a:pt x="1980" y="467"/>
                  </a:lnTo>
                  <a:lnTo>
                    <a:pt x="1982" y="465"/>
                  </a:lnTo>
                  <a:lnTo>
                    <a:pt x="1980" y="463"/>
                  </a:lnTo>
                  <a:lnTo>
                    <a:pt x="1980" y="462"/>
                  </a:lnTo>
                  <a:lnTo>
                    <a:pt x="1980" y="462"/>
                  </a:lnTo>
                  <a:lnTo>
                    <a:pt x="1979" y="460"/>
                  </a:lnTo>
                  <a:lnTo>
                    <a:pt x="1977" y="460"/>
                  </a:lnTo>
                  <a:lnTo>
                    <a:pt x="1975" y="460"/>
                  </a:lnTo>
                  <a:lnTo>
                    <a:pt x="1974" y="460"/>
                  </a:lnTo>
                  <a:lnTo>
                    <a:pt x="1965" y="460"/>
                  </a:lnTo>
                  <a:lnTo>
                    <a:pt x="1965" y="454"/>
                  </a:lnTo>
                  <a:lnTo>
                    <a:pt x="1965" y="452"/>
                  </a:lnTo>
                  <a:lnTo>
                    <a:pt x="1967" y="450"/>
                  </a:lnTo>
                  <a:lnTo>
                    <a:pt x="1967" y="450"/>
                  </a:lnTo>
                  <a:lnTo>
                    <a:pt x="1969" y="452"/>
                  </a:lnTo>
                  <a:lnTo>
                    <a:pt x="1970" y="450"/>
                  </a:lnTo>
                  <a:lnTo>
                    <a:pt x="1970" y="449"/>
                  </a:lnTo>
                  <a:lnTo>
                    <a:pt x="1970" y="445"/>
                  </a:lnTo>
                  <a:lnTo>
                    <a:pt x="1970" y="444"/>
                  </a:lnTo>
                  <a:lnTo>
                    <a:pt x="1969" y="442"/>
                  </a:lnTo>
                  <a:lnTo>
                    <a:pt x="1969" y="440"/>
                  </a:lnTo>
                  <a:lnTo>
                    <a:pt x="1967" y="439"/>
                  </a:lnTo>
                  <a:lnTo>
                    <a:pt x="1967" y="437"/>
                  </a:lnTo>
                  <a:lnTo>
                    <a:pt x="1967" y="435"/>
                  </a:lnTo>
                  <a:lnTo>
                    <a:pt x="1969" y="434"/>
                  </a:lnTo>
                  <a:lnTo>
                    <a:pt x="1970" y="434"/>
                  </a:lnTo>
                  <a:lnTo>
                    <a:pt x="1970" y="434"/>
                  </a:lnTo>
                  <a:lnTo>
                    <a:pt x="1972" y="434"/>
                  </a:lnTo>
                  <a:lnTo>
                    <a:pt x="1974" y="432"/>
                  </a:lnTo>
                  <a:lnTo>
                    <a:pt x="1974" y="431"/>
                  </a:lnTo>
                  <a:lnTo>
                    <a:pt x="1974" y="429"/>
                  </a:lnTo>
                  <a:lnTo>
                    <a:pt x="1972" y="429"/>
                  </a:lnTo>
                  <a:lnTo>
                    <a:pt x="1972" y="427"/>
                  </a:lnTo>
                  <a:lnTo>
                    <a:pt x="1972" y="426"/>
                  </a:lnTo>
                  <a:lnTo>
                    <a:pt x="1970" y="424"/>
                  </a:lnTo>
                  <a:lnTo>
                    <a:pt x="1972" y="422"/>
                  </a:lnTo>
                  <a:lnTo>
                    <a:pt x="1974" y="422"/>
                  </a:lnTo>
                  <a:lnTo>
                    <a:pt x="1974" y="422"/>
                  </a:lnTo>
                  <a:lnTo>
                    <a:pt x="1975" y="421"/>
                  </a:lnTo>
                  <a:lnTo>
                    <a:pt x="1977" y="419"/>
                  </a:lnTo>
                  <a:lnTo>
                    <a:pt x="1979" y="419"/>
                  </a:lnTo>
                  <a:lnTo>
                    <a:pt x="1980" y="419"/>
                  </a:lnTo>
                  <a:lnTo>
                    <a:pt x="1983" y="419"/>
                  </a:lnTo>
                  <a:lnTo>
                    <a:pt x="1985" y="419"/>
                  </a:lnTo>
                  <a:lnTo>
                    <a:pt x="1985" y="417"/>
                  </a:lnTo>
                  <a:lnTo>
                    <a:pt x="1987" y="417"/>
                  </a:lnTo>
                  <a:lnTo>
                    <a:pt x="1988" y="416"/>
                  </a:lnTo>
                  <a:lnTo>
                    <a:pt x="1990" y="414"/>
                  </a:lnTo>
                  <a:lnTo>
                    <a:pt x="1990" y="413"/>
                  </a:lnTo>
                  <a:lnTo>
                    <a:pt x="1990" y="411"/>
                  </a:lnTo>
                  <a:lnTo>
                    <a:pt x="1990" y="409"/>
                  </a:lnTo>
                  <a:lnTo>
                    <a:pt x="1990" y="408"/>
                  </a:lnTo>
                  <a:lnTo>
                    <a:pt x="1992" y="406"/>
                  </a:lnTo>
                  <a:lnTo>
                    <a:pt x="1993" y="406"/>
                  </a:lnTo>
                  <a:lnTo>
                    <a:pt x="1995" y="406"/>
                  </a:lnTo>
                  <a:lnTo>
                    <a:pt x="1997" y="406"/>
                  </a:lnTo>
                  <a:lnTo>
                    <a:pt x="1998" y="404"/>
                  </a:lnTo>
                  <a:lnTo>
                    <a:pt x="2000" y="404"/>
                  </a:lnTo>
                  <a:lnTo>
                    <a:pt x="2001" y="403"/>
                  </a:lnTo>
                  <a:lnTo>
                    <a:pt x="2003" y="401"/>
                  </a:lnTo>
                  <a:lnTo>
                    <a:pt x="2006" y="399"/>
                  </a:lnTo>
                  <a:lnTo>
                    <a:pt x="2010" y="398"/>
                  </a:lnTo>
                  <a:lnTo>
                    <a:pt x="2011" y="398"/>
                  </a:lnTo>
                  <a:lnTo>
                    <a:pt x="2011" y="398"/>
                  </a:lnTo>
                  <a:lnTo>
                    <a:pt x="2016" y="398"/>
                  </a:lnTo>
                  <a:lnTo>
                    <a:pt x="2021" y="396"/>
                  </a:lnTo>
                  <a:lnTo>
                    <a:pt x="2021" y="393"/>
                  </a:lnTo>
                  <a:lnTo>
                    <a:pt x="2019" y="390"/>
                  </a:lnTo>
                  <a:lnTo>
                    <a:pt x="2019" y="385"/>
                  </a:lnTo>
                  <a:lnTo>
                    <a:pt x="2026" y="385"/>
                  </a:lnTo>
                  <a:lnTo>
                    <a:pt x="2028" y="385"/>
                  </a:lnTo>
                  <a:lnTo>
                    <a:pt x="2033" y="386"/>
                  </a:lnTo>
                  <a:lnTo>
                    <a:pt x="2034" y="386"/>
                  </a:lnTo>
                  <a:lnTo>
                    <a:pt x="2037" y="386"/>
                  </a:lnTo>
                  <a:lnTo>
                    <a:pt x="2039" y="385"/>
                  </a:lnTo>
                  <a:lnTo>
                    <a:pt x="2039" y="383"/>
                  </a:lnTo>
                  <a:lnTo>
                    <a:pt x="2039" y="381"/>
                  </a:lnTo>
                  <a:lnTo>
                    <a:pt x="2041" y="380"/>
                  </a:lnTo>
                  <a:lnTo>
                    <a:pt x="2041" y="378"/>
                  </a:lnTo>
                  <a:lnTo>
                    <a:pt x="2042" y="377"/>
                  </a:lnTo>
                  <a:lnTo>
                    <a:pt x="2044" y="375"/>
                  </a:lnTo>
                  <a:lnTo>
                    <a:pt x="2046" y="375"/>
                  </a:lnTo>
                  <a:lnTo>
                    <a:pt x="2047" y="375"/>
                  </a:lnTo>
                  <a:lnTo>
                    <a:pt x="2049" y="373"/>
                  </a:lnTo>
                  <a:lnTo>
                    <a:pt x="2051" y="372"/>
                  </a:lnTo>
                  <a:lnTo>
                    <a:pt x="2052" y="370"/>
                  </a:lnTo>
                  <a:lnTo>
                    <a:pt x="2054" y="368"/>
                  </a:lnTo>
                  <a:lnTo>
                    <a:pt x="2055" y="368"/>
                  </a:lnTo>
                  <a:lnTo>
                    <a:pt x="2057" y="368"/>
                  </a:lnTo>
                  <a:lnTo>
                    <a:pt x="2059" y="368"/>
                  </a:lnTo>
                  <a:lnTo>
                    <a:pt x="2060" y="367"/>
                  </a:lnTo>
                  <a:lnTo>
                    <a:pt x="2062" y="365"/>
                  </a:lnTo>
                  <a:lnTo>
                    <a:pt x="2065" y="365"/>
                  </a:lnTo>
                  <a:lnTo>
                    <a:pt x="2067" y="363"/>
                  </a:lnTo>
                  <a:lnTo>
                    <a:pt x="2069" y="363"/>
                  </a:lnTo>
                  <a:lnTo>
                    <a:pt x="2069" y="362"/>
                  </a:lnTo>
                  <a:lnTo>
                    <a:pt x="2069" y="360"/>
                  </a:lnTo>
                  <a:lnTo>
                    <a:pt x="2069" y="357"/>
                  </a:lnTo>
                  <a:lnTo>
                    <a:pt x="2069" y="355"/>
                  </a:lnTo>
                  <a:lnTo>
                    <a:pt x="2062" y="355"/>
                  </a:lnTo>
                  <a:lnTo>
                    <a:pt x="2060" y="355"/>
                  </a:lnTo>
                  <a:lnTo>
                    <a:pt x="2059" y="357"/>
                  </a:lnTo>
                  <a:lnTo>
                    <a:pt x="2057" y="355"/>
                  </a:lnTo>
                  <a:lnTo>
                    <a:pt x="2055" y="355"/>
                  </a:lnTo>
                  <a:lnTo>
                    <a:pt x="2055" y="352"/>
                  </a:lnTo>
                  <a:lnTo>
                    <a:pt x="2057" y="350"/>
                  </a:lnTo>
                  <a:lnTo>
                    <a:pt x="2059" y="349"/>
                  </a:lnTo>
                  <a:lnTo>
                    <a:pt x="2060" y="349"/>
                  </a:lnTo>
                  <a:lnTo>
                    <a:pt x="2062" y="349"/>
                  </a:lnTo>
                  <a:lnTo>
                    <a:pt x="2064" y="347"/>
                  </a:lnTo>
                  <a:lnTo>
                    <a:pt x="2065" y="349"/>
                  </a:lnTo>
                  <a:lnTo>
                    <a:pt x="2067" y="347"/>
                  </a:lnTo>
                  <a:lnTo>
                    <a:pt x="2070" y="345"/>
                  </a:lnTo>
                  <a:lnTo>
                    <a:pt x="2070" y="344"/>
                  </a:lnTo>
                  <a:lnTo>
                    <a:pt x="2070" y="342"/>
                  </a:lnTo>
                  <a:lnTo>
                    <a:pt x="2075" y="341"/>
                  </a:lnTo>
                  <a:lnTo>
                    <a:pt x="2078" y="341"/>
                  </a:lnTo>
                  <a:lnTo>
                    <a:pt x="2080" y="339"/>
                  </a:lnTo>
                  <a:lnTo>
                    <a:pt x="2082" y="337"/>
                  </a:lnTo>
                  <a:lnTo>
                    <a:pt x="2082" y="341"/>
                  </a:lnTo>
                  <a:lnTo>
                    <a:pt x="2082" y="339"/>
                  </a:lnTo>
                  <a:lnTo>
                    <a:pt x="2082" y="337"/>
                  </a:lnTo>
                  <a:lnTo>
                    <a:pt x="2083" y="336"/>
                  </a:lnTo>
                  <a:lnTo>
                    <a:pt x="2083" y="334"/>
                  </a:lnTo>
                  <a:lnTo>
                    <a:pt x="2083" y="331"/>
                  </a:lnTo>
                  <a:lnTo>
                    <a:pt x="2083" y="327"/>
                  </a:lnTo>
                  <a:lnTo>
                    <a:pt x="2085" y="327"/>
                  </a:lnTo>
                  <a:lnTo>
                    <a:pt x="2085" y="326"/>
                  </a:lnTo>
                  <a:lnTo>
                    <a:pt x="2087" y="324"/>
                  </a:lnTo>
                  <a:lnTo>
                    <a:pt x="2088" y="324"/>
                  </a:lnTo>
                  <a:lnTo>
                    <a:pt x="2090" y="323"/>
                  </a:lnTo>
                  <a:lnTo>
                    <a:pt x="2090" y="323"/>
                  </a:lnTo>
                  <a:lnTo>
                    <a:pt x="2090" y="321"/>
                  </a:lnTo>
                  <a:lnTo>
                    <a:pt x="2090" y="319"/>
                  </a:lnTo>
                  <a:lnTo>
                    <a:pt x="2090" y="318"/>
                  </a:lnTo>
                  <a:lnTo>
                    <a:pt x="2090" y="316"/>
                  </a:lnTo>
                  <a:lnTo>
                    <a:pt x="2091" y="314"/>
                  </a:lnTo>
                  <a:lnTo>
                    <a:pt x="2093" y="313"/>
                  </a:lnTo>
                  <a:lnTo>
                    <a:pt x="2095" y="313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6" y="309"/>
                  </a:lnTo>
                  <a:lnTo>
                    <a:pt x="2098" y="308"/>
                  </a:lnTo>
                  <a:lnTo>
                    <a:pt x="2101" y="306"/>
                  </a:lnTo>
                  <a:lnTo>
                    <a:pt x="2103" y="306"/>
                  </a:lnTo>
                  <a:lnTo>
                    <a:pt x="2105" y="305"/>
                  </a:lnTo>
                  <a:lnTo>
                    <a:pt x="2106" y="301"/>
                  </a:lnTo>
                  <a:lnTo>
                    <a:pt x="2108" y="298"/>
                  </a:lnTo>
                  <a:lnTo>
                    <a:pt x="2109" y="296"/>
                  </a:lnTo>
                  <a:lnTo>
                    <a:pt x="2111" y="296"/>
                  </a:lnTo>
                  <a:lnTo>
                    <a:pt x="2113" y="296"/>
                  </a:lnTo>
                  <a:lnTo>
                    <a:pt x="2116" y="296"/>
                  </a:lnTo>
                  <a:lnTo>
                    <a:pt x="2116" y="293"/>
                  </a:lnTo>
                  <a:lnTo>
                    <a:pt x="2116" y="290"/>
                  </a:lnTo>
                  <a:lnTo>
                    <a:pt x="2116" y="288"/>
                  </a:lnTo>
                  <a:lnTo>
                    <a:pt x="2116" y="287"/>
                  </a:lnTo>
                  <a:lnTo>
                    <a:pt x="2116" y="285"/>
                  </a:lnTo>
                  <a:lnTo>
                    <a:pt x="2118" y="283"/>
                  </a:lnTo>
                  <a:lnTo>
                    <a:pt x="2118" y="283"/>
                  </a:lnTo>
                  <a:lnTo>
                    <a:pt x="2119" y="283"/>
                  </a:lnTo>
                  <a:lnTo>
                    <a:pt x="2121" y="283"/>
                  </a:lnTo>
                  <a:lnTo>
                    <a:pt x="2123" y="280"/>
                  </a:lnTo>
                  <a:lnTo>
                    <a:pt x="2123" y="278"/>
                  </a:lnTo>
                  <a:lnTo>
                    <a:pt x="2123" y="277"/>
                  </a:lnTo>
                  <a:lnTo>
                    <a:pt x="2124" y="275"/>
                  </a:lnTo>
                  <a:lnTo>
                    <a:pt x="2126" y="273"/>
                  </a:lnTo>
                  <a:lnTo>
                    <a:pt x="2127" y="273"/>
                  </a:lnTo>
                  <a:lnTo>
                    <a:pt x="2129" y="275"/>
                  </a:lnTo>
                  <a:lnTo>
                    <a:pt x="2132" y="273"/>
                  </a:lnTo>
                  <a:lnTo>
                    <a:pt x="2132" y="273"/>
                  </a:lnTo>
                  <a:lnTo>
                    <a:pt x="2132" y="272"/>
                  </a:lnTo>
                  <a:lnTo>
                    <a:pt x="2132" y="270"/>
                  </a:lnTo>
                  <a:lnTo>
                    <a:pt x="2134" y="270"/>
                  </a:lnTo>
                  <a:lnTo>
                    <a:pt x="2136" y="270"/>
                  </a:lnTo>
                  <a:lnTo>
                    <a:pt x="2139" y="270"/>
                  </a:lnTo>
                  <a:lnTo>
                    <a:pt x="2142" y="270"/>
                  </a:lnTo>
                  <a:lnTo>
                    <a:pt x="2144" y="267"/>
                  </a:lnTo>
                  <a:lnTo>
                    <a:pt x="2142" y="267"/>
                  </a:lnTo>
                  <a:lnTo>
                    <a:pt x="2141" y="265"/>
                  </a:lnTo>
                  <a:lnTo>
                    <a:pt x="2137" y="265"/>
                  </a:lnTo>
                  <a:lnTo>
                    <a:pt x="2132" y="264"/>
                  </a:lnTo>
                  <a:lnTo>
                    <a:pt x="2129" y="264"/>
                  </a:lnTo>
                  <a:lnTo>
                    <a:pt x="2124" y="265"/>
                  </a:lnTo>
                  <a:lnTo>
                    <a:pt x="2123" y="267"/>
                  </a:lnTo>
                  <a:lnTo>
                    <a:pt x="2121" y="267"/>
                  </a:lnTo>
                  <a:lnTo>
                    <a:pt x="2119" y="267"/>
                  </a:lnTo>
                  <a:lnTo>
                    <a:pt x="2118" y="267"/>
                  </a:lnTo>
                  <a:lnTo>
                    <a:pt x="2116" y="267"/>
                  </a:lnTo>
                  <a:lnTo>
                    <a:pt x="2114" y="267"/>
                  </a:lnTo>
                  <a:lnTo>
                    <a:pt x="2114" y="269"/>
                  </a:lnTo>
                  <a:lnTo>
                    <a:pt x="2114" y="270"/>
                  </a:lnTo>
                  <a:lnTo>
                    <a:pt x="2113" y="270"/>
                  </a:lnTo>
                  <a:lnTo>
                    <a:pt x="2113" y="272"/>
                  </a:lnTo>
                  <a:lnTo>
                    <a:pt x="2111" y="273"/>
                  </a:lnTo>
                  <a:lnTo>
                    <a:pt x="2109" y="273"/>
                  </a:lnTo>
                  <a:lnTo>
                    <a:pt x="2108" y="272"/>
                  </a:lnTo>
                  <a:lnTo>
                    <a:pt x="2106" y="273"/>
                  </a:lnTo>
                  <a:lnTo>
                    <a:pt x="2105" y="273"/>
                  </a:lnTo>
                  <a:lnTo>
                    <a:pt x="2101" y="273"/>
                  </a:lnTo>
                  <a:lnTo>
                    <a:pt x="2098" y="275"/>
                  </a:lnTo>
                  <a:lnTo>
                    <a:pt x="2096" y="277"/>
                  </a:lnTo>
                  <a:lnTo>
                    <a:pt x="2095" y="278"/>
                  </a:lnTo>
                  <a:lnTo>
                    <a:pt x="2093" y="278"/>
                  </a:lnTo>
                  <a:lnTo>
                    <a:pt x="2091" y="280"/>
                  </a:lnTo>
                  <a:lnTo>
                    <a:pt x="2087" y="280"/>
                  </a:lnTo>
                  <a:lnTo>
                    <a:pt x="2088" y="277"/>
                  </a:lnTo>
                  <a:lnTo>
                    <a:pt x="2090" y="275"/>
                  </a:lnTo>
                  <a:lnTo>
                    <a:pt x="2090" y="275"/>
                  </a:lnTo>
                  <a:lnTo>
                    <a:pt x="2091" y="275"/>
                  </a:lnTo>
                  <a:lnTo>
                    <a:pt x="2091" y="275"/>
                  </a:lnTo>
                  <a:lnTo>
                    <a:pt x="2093" y="275"/>
                  </a:lnTo>
                  <a:lnTo>
                    <a:pt x="2093" y="273"/>
                  </a:lnTo>
                  <a:lnTo>
                    <a:pt x="2093" y="272"/>
                  </a:lnTo>
                  <a:lnTo>
                    <a:pt x="2095" y="270"/>
                  </a:lnTo>
                  <a:lnTo>
                    <a:pt x="2096" y="269"/>
                  </a:lnTo>
                  <a:lnTo>
                    <a:pt x="2098" y="269"/>
                  </a:lnTo>
                  <a:lnTo>
                    <a:pt x="2100" y="269"/>
                  </a:lnTo>
                  <a:lnTo>
                    <a:pt x="2100" y="267"/>
                  </a:lnTo>
                  <a:lnTo>
                    <a:pt x="2100" y="267"/>
                  </a:lnTo>
                  <a:lnTo>
                    <a:pt x="2100" y="265"/>
                  </a:lnTo>
                  <a:lnTo>
                    <a:pt x="2101" y="264"/>
                  </a:lnTo>
                  <a:lnTo>
                    <a:pt x="2103" y="264"/>
                  </a:lnTo>
                  <a:lnTo>
                    <a:pt x="2105" y="262"/>
                  </a:lnTo>
                  <a:lnTo>
                    <a:pt x="2106" y="264"/>
                  </a:lnTo>
                  <a:lnTo>
                    <a:pt x="2108" y="262"/>
                  </a:lnTo>
                  <a:lnTo>
                    <a:pt x="2109" y="262"/>
                  </a:lnTo>
                  <a:lnTo>
                    <a:pt x="2113" y="262"/>
                  </a:lnTo>
                  <a:lnTo>
                    <a:pt x="2118" y="262"/>
                  </a:lnTo>
                  <a:lnTo>
                    <a:pt x="2118" y="260"/>
                  </a:lnTo>
                  <a:lnTo>
                    <a:pt x="2119" y="260"/>
                  </a:lnTo>
                  <a:lnTo>
                    <a:pt x="2119" y="259"/>
                  </a:lnTo>
                  <a:lnTo>
                    <a:pt x="2118" y="259"/>
                  </a:lnTo>
                  <a:lnTo>
                    <a:pt x="2118" y="259"/>
                  </a:lnTo>
                  <a:lnTo>
                    <a:pt x="2116" y="257"/>
                  </a:lnTo>
                  <a:lnTo>
                    <a:pt x="2116" y="255"/>
                  </a:lnTo>
                  <a:lnTo>
                    <a:pt x="2114" y="254"/>
                  </a:lnTo>
                  <a:lnTo>
                    <a:pt x="2118" y="252"/>
                  </a:lnTo>
                  <a:lnTo>
                    <a:pt x="2119" y="252"/>
                  </a:lnTo>
                  <a:lnTo>
                    <a:pt x="2123" y="251"/>
                  </a:lnTo>
                  <a:lnTo>
                    <a:pt x="2124" y="252"/>
                  </a:lnTo>
                  <a:lnTo>
                    <a:pt x="2126" y="252"/>
                  </a:lnTo>
                  <a:lnTo>
                    <a:pt x="2127" y="252"/>
                  </a:lnTo>
                  <a:lnTo>
                    <a:pt x="2129" y="252"/>
                  </a:lnTo>
                  <a:lnTo>
                    <a:pt x="2129" y="252"/>
                  </a:lnTo>
                  <a:lnTo>
                    <a:pt x="2131" y="251"/>
                  </a:lnTo>
                  <a:lnTo>
                    <a:pt x="2131" y="242"/>
                  </a:lnTo>
                  <a:lnTo>
                    <a:pt x="2132" y="241"/>
                  </a:lnTo>
                  <a:lnTo>
                    <a:pt x="2136" y="241"/>
                  </a:lnTo>
                  <a:lnTo>
                    <a:pt x="2136" y="241"/>
                  </a:lnTo>
                  <a:lnTo>
                    <a:pt x="2137" y="242"/>
                  </a:lnTo>
                  <a:lnTo>
                    <a:pt x="2137" y="247"/>
                  </a:lnTo>
                  <a:lnTo>
                    <a:pt x="2136" y="249"/>
                  </a:lnTo>
                  <a:lnTo>
                    <a:pt x="2136" y="252"/>
                  </a:lnTo>
                  <a:lnTo>
                    <a:pt x="2137" y="254"/>
                  </a:lnTo>
                  <a:lnTo>
                    <a:pt x="2139" y="254"/>
                  </a:lnTo>
                  <a:lnTo>
                    <a:pt x="2144" y="254"/>
                  </a:lnTo>
                  <a:lnTo>
                    <a:pt x="2147" y="254"/>
                  </a:lnTo>
                  <a:lnTo>
                    <a:pt x="2147" y="255"/>
                  </a:lnTo>
                  <a:lnTo>
                    <a:pt x="2149" y="255"/>
                  </a:lnTo>
                  <a:lnTo>
                    <a:pt x="2150" y="257"/>
                  </a:lnTo>
                  <a:lnTo>
                    <a:pt x="2152" y="257"/>
                  </a:lnTo>
                  <a:lnTo>
                    <a:pt x="2154" y="259"/>
                  </a:lnTo>
                  <a:lnTo>
                    <a:pt x="2154" y="257"/>
                  </a:lnTo>
                  <a:lnTo>
                    <a:pt x="2154" y="255"/>
                  </a:lnTo>
                  <a:lnTo>
                    <a:pt x="2154" y="252"/>
                  </a:lnTo>
                  <a:lnTo>
                    <a:pt x="2155" y="251"/>
                  </a:lnTo>
                  <a:lnTo>
                    <a:pt x="2154" y="249"/>
                  </a:lnTo>
                  <a:lnTo>
                    <a:pt x="2154" y="247"/>
                  </a:lnTo>
                  <a:lnTo>
                    <a:pt x="2152" y="247"/>
                  </a:lnTo>
                  <a:lnTo>
                    <a:pt x="2150" y="247"/>
                  </a:lnTo>
                  <a:lnTo>
                    <a:pt x="2149" y="247"/>
                  </a:lnTo>
                  <a:lnTo>
                    <a:pt x="2147" y="246"/>
                  </a:lnTo>
                  <a:lnTo>
                    <a:pt x="2147" y="246"/>
                  </a:lnTo>
                  <a:lnTo>
                    <a:pt x="2147" y="244"/>
                  </a:lnTo>
                  <a:lnTo>
                    <a:pt x="2147" y="239"/>
                  </a:lnTo>
                  <a:lnTo>
                    <a:pt x="2150" y="237"/>
                  </a:lnTo>
                  <a:lnTo>
                    <a:pt x="2154" y="237"/>
                  </a:lnTo>
                  <a:lnTo>
                    <a:pt x="2155" y="237"/>
                  </a:lnTo>
                  <a:lnTo>
                    <a:pt x="2157" y="237"/>
                  </a:lnTo>
                  <a:lnTo>
                    <a:pt x="2157" y="236"/>
                  </a:lnTo>
                  <a:lnTo>
                    <a:pt x="2157" y="236"/>
                  </a:lnTo>
                  <a:lnTo>
                    <a:pt x="2157" y="234"/>
                  </a:lnTo>
                  <a:lnTo>
                    <a:pt x="2159" y="233"/>
                  </a:lnTo>
                  <a:lnTo>
                    <a:pt x="2160" y="233"/>
                  </a:lnTo>
                  <a:lnTo>
                    <a:pt x="2160" y="234"/>
                  </a:lnTo>
                  <a:lnTo>
                    <a:pt x="2160" y="236"/>
                  </a:lnTo>
                  <a:lnTo>
                    <a:pt x="2162" y="237"/>
                  </a:lnTo>
                  <a:lnTo>
                    <a:pt x="2162" y="239"/>
                  </a:lnTo>
                  <a:lnTo>
                    <a:pt x="2162" y="241"/>
                  </a:lnTo>
                  <a:lnTo>
                    <a:pt x="2162" y="242"/>
                  </a:lnTo>
                  <a:lnTo>
                    <a:pt x="2163" y="242"/>
                  </a:lnTo>
                  <a:lnTo>
                    <a:pt x="2165" y="242"/>
                  </a:lnTo>
                  <a:lnTo>
                    <a:pt x="2167" y="242"/>
                  </a:lnTo>
                  <a:lnTo>
                    <a:pt x="2170" y="242"/>
                  </a:lnTo>
                  <a:lnTo>
                    <a:pt x="2172" y="241"/>
                  </a:lnTo>
                  <a:lnTo>
                    <a:pt x="2173" y="239"/>
                  </a:lnTo>
                  <a:lnTo>
                    <a:pt x="2175" y="239"/>
                  </a:lnTo>
                  <a:lnTo>
                    <a:pt x="2175" y="237"/>
                  </a:lnTo>
                  <a:lnTo>
                    <a:pt x="2175" y="236"/>
                  </a:lnTo>
                  <a:lnTo>
                    <a:pt x="2173" y="234"/>
                  </a:lnTo>
                  <a:lnTo>
                    <a:pt x="2175" y="233"/>
                  </a:lnTo>
                  <a:lnTo>
                    <a:pt x="2177" y="231"/>
                  </a:lnTo>
                  <a:lnTo>
                    <a:pt x="2177" y="228"/>
                  </a:lnTo>
                  <a:lnTo>
                    <a:pt x="2177" y="226"/>
                  </a:lnTo>
                  <a:lnTo>
                    <a:pt x="2175" y="224"/>
                  </a:lnTo>
                  <a:lnTo>
                    <a:pt x="2175" y="223"/>
                  </a:lnTo>
                  <a:lnTo>
                    <a:pt x="2175" y="223"/>
                  </a:lnTo>
                  <a:lnTo>
                    <a:pt x="2173" y="221"/>
                  </a:lnTo>
                  <a:lnTo>
                    <a:pt x="2173" y="215"/>
                  </a:lnTo>
                  <a:lnTo>
                    <a:pt x="2177" y="215"/>
                  </a:lnTo>
                  <a:lnTo>
                    <a:pt x="2180" y="215"/>
                  </a:lnTo>
                  <a:lnTo>
                    <a:pt x="2181" y="215"/>
                  </a:lnTo>
                  <a:lnTo>
                    <a:pt x="2183" y="216"/>
                  </a:lnTo>
                  <a:lnTo>
                    <a:pt x="2185" y="218"/>
                  </a:lnTo>
                  <a:lnTo>
                    <a:pt x="2186" y="219"/>
                  </a:lnTo>
                  <a:lnTo>
                    <a:pt x="2188" y="219"/>
                  </a:lnTo>
                  <a:lnTo>
                    <a:pt x="2190" y="219"/>
                  </a:lnTo>
                  <a:lnTo>
                    <a:pt x="2190" y="219"/>
                  </a:lnTo>
                  <a:lnTo>
                    <a:pt x="2191" y="221"/>
                  </a:lnTo>
                  <a:lnTo>
                    <a:pt x="2191" y="223"/>
                  </a:lnTo>
                  <a:lnTo>
                    <a:pt x="2193" y="223"/>
                  </a:lnTo>
                  <a:lnTo>
                    <a:pt x="2195" y="224"/>
                  </a:lnTo>
                  <a:lnTo>
                    <a:pt x="2196" y="224"/>
                  </a:lnTo>
                  <a:lnTo>
                    <a:pt x="2198" y="224"/>
                  </a:lnTo>
                  <a:lnTo>
                    <a:pt x="2199" y="224"/>
                  </a:lnTo>
                  <a:lnTo>
                    <a:pt x="2201" y="226"/>
                  </a:lnTo>
                  <a:lnTo>
                    <a:pt x="2201" y="228"/>
                  </a:lnTo>
                  <a:lnTo>
                    <a:pt x="2201" y="229"/>
                  </a:lnTo>
                  <a:lnTo>
                    <a:pt x="2201" y="233"/>
                  </a:lnTo>
                  <a:lnTo>
                    <a:pt x="2201" y="236"/>
                  </a:lnTo>
                  <a:lnTo>
                    <a:pt x="2203" y="234"/>
                  </a:lnTo>
                  <a:lnTo>
                    <a:pt x="2204" y="234"/>
                  </a:lnTo>
                  <a:lnTo>
                    <a:pt x="2204" y="234"/>
                  </a:lnTo>
                  <a:lnTo>
                    <a:pt x="2206" y="233"/>
                  </a:lnTo>
                  <a:lnTo>
                    <a:pt x="2206" y="231"/>
                  </a:lnTo>
                  <a:lnTo>
                    <a:pt x="2206" y="228"/>
                  </a:lnTo>
                  <a:lnTo>
                    <a:pt x="2206" y="223"/>
                  </a:lnTo>
                  <a:lnTo>
                    <a:pt x="2206" y="219"/>
                  </a:lnTo>
                  <a:lnTo>
                    <a:pt x="2213" y="219"/>
                  </a:lnTo>
                  <a:lnTo>
                    <a:pt x="2214" y="219"/>
                  </a:lnTo>
                  <a:lnTo>
                    <a:pt x="2216" y="219"/>
                  </a:lnTo>
                  <a:lnTo>
                    <a:pt x="2219" y="219"/>
                  </a:lnTo>
                  <a:lnTo>
                    <a:pt x="2222" y="221"/>
                  </a:lnTo>
                  <a:lnTo>
                    <a:pt x="2226" y="219"/>
                  </a:lnTo>
                  <a:lnTo>
                    <a:pt x="2229" y="221"/>
                  </a:lnTo>
                  <a:lnTo>
                    <a:pt x="2231" y="221"/>
                  </a:lnTo>
                  <a:lnTo>
                    <a:pt x="2231" y="223"/>
                  </a:lnTo>
                  <a:lnTo>
                    <a:pt x="2232" y="223"/>
                  </a:lnTo>
                  <a:lnTo>
                    <a:pt x="2239" y="223"/>
                  </a:lnTo>
                  <a:lnTo>
                    <a:pt x="2239" y="216"/>
                  </a:lnTo>
                  <a:lnTo>
                    <a:pt x="2236" y="215"/>
                  </a:lnTo>
                  <a:lnTo>
                    <a:pt x="2234" y="215"/>
                  </a:lnTo>
                  <a:lnTo>
                    <a:pt x="2231" y="215"/>
                  </a:lnTo>
                  <a:lnTo>
                    <a:pt x="2227" y="215"/>
                  </a:lnTo>
                  <a:lnTo>
                    <a:pt x="2224" y="213"/>
                  </a:lnTo>
                  <a:lnTo>
                    <a:pt x="2224" y="211"/>
                  </a:lnTo>
                  <a:lnTo>
                    <a:pt x="2222" y="210"/>
                  </a:lnTo>
                  <a:lnTo>
                    <a:pt x="2222" y="208"/>
                  </a:lnTo>
                  <a:lnTo>
                    <a:pt x="2222" y="206"/>
                  </a:lnTo>
                  <a:lnTo>
                    <a:pt x="2222" y="205"/>
                  </a:lnTo>
                  <a:lnTo>
                    <a:pt x="2224" y="203"/>
                  </a:lnTo>
                  <a:lnTo>
                    <a:pt x="2226" y="203"/>
                  </a:lnTo>
                  <a:lnTo>
                    <a:pt x="2227" y="203"/>
                  </a:lnTo>
                  <a:lnTo>
                    <a:pt x="2231" y="201"/>
                  </a:lnTo>
                  <a:lnTo>
                    <a:pt x="2234" y="200"/>
                  </a:lnTo>
                  <a:lnTo>
                    <a:pt x="2237" y="198"/>
                  </a:lnTo>
                  <a:lnTo>
                    <a:pt x="2240" y="198"/>
                  </a:lnTo>
                  <a:lnTo>
                    <a:pt x="2252" y="198"/>
                  </a:lnTo>
                  <a:lnTo>
                    <a:pt x="2250" y="200"/>
                  </a:lnTo>
                  <a:lnTo>
                    <a:pt x="2249" y="201"/>
                  </a:lnTo>
                  <a:lnTo>
                    <a:pt x="2247" y="203"/>
                  </a:lnTo>
                  <a:lnTo>
                    <a:pt x="2247" y="203"/>
                  </a:lnTo>
                  <a:lnTo>
                    <a:pt x="2247" y="205"/>
                  </a:lnTo>
                  <a:lnTo>
                    <a:pt x="2249" y="206"/>
                  </a:lnTo>
                  <a:lnTo>
                    <a:pt x="2249" y="206"/>
                  </a:lnTo>
                  <a:lnTo>
                    <a:pt x="2250" y="208"/>
                  </a:lnTo>
                  <a:lnTo>
                    <a:pt x="2254" y="208"/>
                  </a:lnTo>
                  <a:lnTo>
                    <a:pt x="2255" y="208"/>
                  </a:lnTo>
                  <a:lnTo>
                    <a:pt x="2257" y="206"/>
                  </a:lnTo>
                  <a:lnTo>
                    <a:pt x="2258" y="205"/>
                  </a:lnTo>
                  <a:lnTo>
                    <a:pt x="2260" y="203"/>
                  </a:lnTo>
                  <a:lnTo>
                    <a:pt x="2262" y="201"/>
                  </a:lnTo>
                  <a:lnTo>
                    <a:pt x="2262" y="200"/>
                  </a:lnTo>
                  <a:lnTo>
                    <a:pt x="2263" y="197"/>
                  </a:lnTo>
                  <a:lnTo>
                    <a:pt x="2265" y="197"/>
                  </a:lnTo>
                  <a:lnTo>
                    <a:pt x="2267" y="197"/>
                  </a:lnTo>
                  <a:lnTo>
                    <a:pt x="2268" y="197"/>
                  </a:lnTo>
                  <a:lnTo>
                    <a:pt x="2270" y="197"/>
                  </a:lnTo>
                  <a:lnTo>
                    <a:pt x="2272" y="197"/>
                  </a:lnTo>
                  <a:lnTo>
                    <a:pt x="2273" y="197"/>
                  </a:lnTo>
                  <a:lnTo>
                    <a:pt x="2275" y="195"/>
                  </a:lnTo>
                  <a:lnTo>
                    <a:pt x="2276" y="193"/>
                  </a:lnTo>
                  <a:lnTo>
                    <a:pt x="2278" y="192"/>
                  </a:lnTo>
                  <a:lnTo>
                    <a:pt x="2281" y="190"/>
                  </a:lnTo>
                  <a:lnTo>
                    <a:pt x="2285" y="192"/>
                  </a:lnTo>
                  <a:lnTo>
                    <a:pt x="2285" y="200"/>
                  </a:lnTo>
                  <a:lnTo>
                    <a:pt x="2291" y="200"/>
                  </a:lnTo>
                  <a:lnTo>
                    <a:pt x="2293" y="200"/>
                  </a:lnTo>
                  <a:lnTo>
                    <a:pt x="2294" y="201"/>
                  </a:lnTo>
                  <a:lnTo>
                    <a:pt x="2296" y="203"/>
                  </a:lnTo>
                  <a:lnTo>
                    <a:pt x="2296" y="205"/>
                  </a:lnTo>
                  <a:lnTo>
                    <a:pt x="2296" y="208"/>
                  </a:lnTo>
                  <a:lnTo>
                    <a:pt x="2296" y="210"/>
                  </a:lnTo>
                  <a:lnTo>
                    <a:pt x="2296" y="211"/>
                  </a:lnTo>
                  <a:lnTo>
                    <a:pt x="2294" y="213"/>
                  </a:lnTo>
                  <a:lnTo>
                    <a:pt x="2299" y="215"/>
                  </a:lnTo>
                  <a:lnTo>
                    <a:pt x="2299" y="213"/>
                  </a:lnTo>
                  <a:lnTo>
                    <a:pt x="2298" y="211"/>
                  </a:lnTo>
                  <a:lnTo>
                    <a:pt x="2298" y="208"/>
                  </a:lnTo>
                  <a:lnTo>
                    <a:pt x="2299" y="206"/>
                  </a:lnTo>
                  <a:lnTo>
                    <a:pt x="2299" y="205"/>
                  </a:lnTo>
                  <a:lnTo>
                    <a:pt x="2301" y="201"/>
                  </a:lnTo>
                  <a:lnTo>
                    <a:pt x="2299" y="198"/>
                  </a:lnTo>
                  <a:lnTo>
                    <a:pt x="2299" y="195"/>
                  </a:lnTo>
                  <a:lnTo>
                    <a:pt x="2321" y="195"/>
                  </a:lnTo>
                  <a:lnTo>
                    <a:pt x="2321" y="197"/>
                  </a:lnTo>
                  <a:lnTo>
                    <a:pt x="2321" y="198"/>
                  </a:lnTo>
                  <a:lnTo>
                    <a:pt x="2319" y="200"/>
                  </a:lnTo>
                  <a:lnTo>
                    <a:pt x="2317" y="201"/>
                  </a:lnTo>
                  <a:lnTo>
                    <a:pt x="2317" y="201"/>
                  </a:lnTo>
                  <a:lnTo>
                    <a:pt x="2316" y="203"/>
                  </a:lnTo>
                  <a:lnTo>
                    <a:pt x="2316" y="210"/>
                  </a:lnTo>
                  <a:lnTo>
                    <a:pt x="2321" y="210"/>
                  </a:lnTo>
                  <a:lnTo>
                    <a:pt x="2326" y="210"/>
                  </a:lnTo>
                  <a:lnTo>
                    <a:pt x="2326" y="200"/>
                  </a:lnTo>
                  <a:lnTo>
                    <a:pt x="2329" y="200"/>
                  </a:lnTo>
                  <a:lnTo>
                    <a:pt x="2330" y="200"/>
                  </a:lnTo>
                  <a:lnTo>
                    <a:pt x="2332" y="200"/>
                  </a:lnTo>
                  <a:lnTo>
                    <a:pt x="2332" y="201"/>
                  </a:lnTo>
                  <a:lnTo>
                    <a:pt x="2334" y="203"/>
                  </a:lnTo>
                  <a:lnTo>
                    <a:pt x="2334" y="205"/>
                  </a:lnTo>
                  <a:lnTo>
                    <a:pt x="2335" y="205"/>
                  </a:lnTo>
                  <a:lnTo>
                    <a:pt x="2335" y="206"/>
                  </a:lnTo>
                  <a:lnTo>
                    <a:pt x="2339" y="206"/>
                  </a:lnTo>
                  <a:lnTo>
                    <a:pt x="2342" y="206"/>
                  </a:lnTo>
                  <a:lnTo>
                    <a:pt x="2347" y="206"/>
                  </a:lnTo>
                  <a:lnTo>
                    <a:pt x="2350" y="206"/>
                  </a:lnTo>
                  <a:lnTo>
                    <a:pt x="2352" y="206"/>
                  </a:lnTo>
                  <a:lnTo>
                    <a:pt x="2353" y="206"/>
                  </a:lnTo>
                  <a:lnTo>
                    <a:pt x="2353" y="208"/>
                  </a:lnTo>
                  <a:lnTo>
                    <a:pt x="2355" y="210"/>
                  </a:lnTo>
                  <a:lnTo>
                    <a:pt x="2355" y="210"/>
                  </a:lnTo>
                  <a:lnTo>
                    <a:pt x="2357" y="211"/>
                  </a:lnTo>
                  <a:lnTo>
                    <a:pt x="2357" y="213"/>
                  </a:lnTo>
                  <a:lnTo>
                    <a:pt x="2357" y="219"/>
                  </a:lnTo>
                  <a:lnTo>
                    <a:pt x="2355" y="219"/>
                  </a:lnTo>
                  <a:lnTo>
                    <a:pt x="2353" y="219"/>
                  </a:lnTo>
                  <a:lnTo>
                    <a:pt x="2352" y="219"/>
                  </a:lnTo>
                  <a:lnTo>
                    <a:pt x="2350" y="221"/>
                  </a:lnTo>
                  <a:lnTo>
                    <a:pt x="2348" y="219"/>
                  </a:lnTo>
                  <a:lnTo>
                    <a:pt x="2347" y="219"/>
                  </a:lnTo>
                  <a:lnTo>
                    <a:pt x="2347" y="223"/>
                  </a:lnTo>
                  <a:lnTo>
                    <a:pt x="2350" y="224"/>
                  </a:lnTo>
                  <a:lnTo>
                    <a:pt x="2353" y="224"/>
                  </a:lnTo>
                  <a:lnTo>
                    <a:pt x="2357" y="226"/>
                  </a:lnTo>
                  <a:lnTo>
                    <a:pt x="2360" y="226"/>
                  </a:lnTo>
                  <a:lnTo>
                    <a:pt x="2363" y="224"/>
                  </a:lnTo>
                  <a:lnTo>
                    <a:pt x="2363" y="226"/>
                  </a:lnTo>
                  <a:lnTo>
                    <a:pt x="2365" y="228"/>
                  </a:lnTo>
                  <a:lnTo>
                    <a:pt x="2365" y="228"/>
                  </a:lnTo>
                  <a:lnTo>
                    <a:pt x="2368" y="229"/>
                  </a:lnTo>
                  <a:lnTo>
                    <a:pt x="2370" y="231"/>
                  </a:lnTo>
                  <a:lnTo>
                    <a:pt x="2373" y="231"/>
                  </a:lnTo>
                  <a:lnTo>
                    <a:pt x="2373" y="231"/>
                  </a:lnTo>
                  <a:lnTo>
                    <a:pt x="2375" y="229"/>
                  </a:lnTo>
                  <a:lnTo>
                    <a:pt x="2376" y="228"/>
                  </a:lnTo>
                  <a:lnTo>
                    <a:pt x="2376" y="228"/>
                  </a:lnTo>
                  <a:lnTo>
                    <a:pt x="2380" y="226"/>
                  </a:lnTo>
                  <a:lnTo>
                    <a:pt x="2388" y="226"/>
                  </a:lnTo>
                  <a:lnTo>
                    <a:pt x="2388" y="229"/>
                  </a:lnTo>
                  <a:lnTo>
                    <a:pt x="2389" y="231"/>
                  </a:lnTo>
                  <a:lnTo>
                    <a:pt x="2389" y="233"/>
                  </a:lnTo>
                  <a:lnTo>
                    <a:pt x="2389" y="234"/>
                  </a:lnTo>
                  <a:lnTo>
                    <a:pt x="2391" y="234"/>
                  </a:lnTo>
                  <a:lnTo>
                    <a:pt x="2393" y="236"/>
                  </a:lnTo>
                  <a:lnTo>
                    <a:pt x="2393" y="236"/>
                  </a:lnTo>
                  <a:lnTo>
                    <a:pt x="2394" y="236"/>
                  </a:lnTo>
                  <a:lnTo>
                    <a:pt x="2396" y="237"/>
                  </a:lnTo>
                  <a:lnTo>
                    <a:pt x="2396" y="237"/>
                  </a:lnTo>
                  <a:lnTo>
                    <a:pt x="2396" y="239"/>
                  </a:lnTo>
                  <a:lnTo>
                    <a:pt x="2394" y="241"/>
                  </a:lnTo>
                  <a:lnTo>
                    <a:pt x="2394" y="242"/>
                  </a:lnTo>
                  <a:lnTo>
                    <a:pt x="2393" y="244"/>
                  </a:lnTo>
                  <a:lnTo>
                    <a:pt x="2393" y="246"/>
                  </a:lnTo>
                  <a:lnTo>
                    <a:pt x="2394" y="247"/>
                  </a:lnTo>
                  <a:lnTo>
                    <a:pt x="2396" y="249"/>
                  </a:lnTo>
                  <a:lnTo>
                    <a:pt x="2402" y="249"/>
                  </a:lnTo>
                  <a:lnTo>
                    <a:pt x="2402" y="247"/>
                  </a:lnTo>
                  <a:lnTo>
                    <a:pt x="2404" y="247"/>
                  </a:lnTo>
                  <a:lnTo>
                    <a:pt x="2404" y="246"/>
                  </a:lnTo>
                  <a:lnTo>
                    <a:pt x="2404" y="244"/>
                  </a:lnTo>
                  <a:lnTo>
                    <a:pt x="2404" y="241"/>
                  </a:lnTo>
                  <a:lnTo>
                    <a:pt x="2414" y="241"/>
                  </a:lnTo>
                  <a:lnTo>
                    <a:pt x="2416" y="244"/>
                  </a:lnTo>
                  <a:lnTo>
                    <a:pt x="2419" y="246"/>
                  </a:lnTo>
                  <a:lnTo>
                    <a:pt x="2420" y="247"/>
                  </a:lnTo>
                  <a:lnTo>
                    <a:pt x="2422" y="247"/>
                  </a:lnTo>
                  <a:lnTo>
                    <a:pt x="2424" y="249"/>
                  </a:lnTo>
                  <a:lnTo>
                    <a:pt x="2425" y="249"/>
                  </a:lnTo>
                  <a:lnTo>
                    <a:pt x="2425" y="251"/>
                  </a:lnTo>
                  <a:lnTo>
                    <a:pt x="2427" y="251"/>
                  </a:lnTo>
                  <a:lnTo>
                    <a:pt x="2430" y="251"/>
                  </a:lnTo>
                  <a:lnTo>
                    <a:pt x="2432" y="249"/>
                  </a:lnTo>
                  <a:lnTo>
                    <a:pt x="2435" y="249"/>
                  </a:lnTo>
                  <a:lnTo>
                    <a:pt x="2440" y="249"/>
                  </a:lnTo>
                  <a:lnTo>
                    <a:pt x="2443" y="249"/>
                  </a:lnTo>
                  <a:lnTo>
                    <a:pt x="2447" y="249"/>
                  </a:lnTo>
                  <a:lnTo>
                    <a:pt x="2450" y="251"/>
                  </a:lnTo>
                  <a:lnTo>
                    <a:pt x="2452" y="252"/>
                  </a:lnTo>
                  <a:lnTo>
                    <a:pt x="2453" y="252"/>
                  </a:lnTo>
                  <a:lnTo>
                    <a:pt x="2456" y="254"/>
                  </a:lnTo>
                  <a:lnTo>
                    <a:pt x="2458" y="254"/>
                  </a:lnTo>
                  <a:lnTo>
                    <a:pt x="2460" y="255"/>
                  </a:lnTo>
                  <a:lnTo>
                    <a:pt x="2460" y="255"/>
                  </a:lnTo>
                  <a:lnTo>
                    <a:pt x="2461" y="257"/>
                  </a:lnTo>
                  <a:lnTo>
                    <a:pt x="2461" y="259"/>
                  </a:lnTo>
                  <a:lnTo>
                    <a:pt x="2465" y="260"/>
                  </a:lnTo>
                  <a:lnTo>
                    <a:pt x="2466" y="260"/>
                  </a:lnTo>
                  <a:lnTo>
                    <a:pt x="2468" y="260"/>
                  </a:lnTo>
                  <a:lnTo>
                    <a:pt x="2470" y="260"/>
                  </a:lnTo>
                  <a:lnTo>
                    <a:pt x="2470" y="262"/>
                  </a:lnTo>
                  <a:lnTo>
                    <a:pt x="2471" y="264"/>
                  </a:lnTo>
                  <a:lnTo>
                    <a:pt x="2473" y="264"/>
                  </a:lnTo>
                  <a:lnTo>
                    <a:pt x="2474" y="264"/>
                  </a:lnTo>
                  <a:lnTo>
                    <a:pt x="2474" y="265"/>
                  </a:lnTo>
                  <a:lnTo>
                    <a:pt x="2476" y="267"/>
                  </a:lnTo>
                  <a:lnTo>
                    <a:pt x="2478" y="269"/>
                  </a:lnTo>
                  <a:lnTo>
                    <a:pt x="2478" y="269"/>
                  </a:lnTo>
                  <a:lnTo>
                    <a:pt x="2481" y="272"/>
                  </a:lnTo>
                  <a:lnTo>
                    <a:pt x="2484" y="273"/>
                  </a:lnTo>
                  <a:lnTo>
                    <a:pt x="2488" y="273"/>
                  </a:lnTo>
                  <a:lnTo>
                    <a:pt x="2491" y="273"/>
                  </a:lnTo>
                  <a:lnTo>
                    <a:pt x="2494" y="273"/>
                  </a:lnTo>
                  <a:lnTo>
                    <a:pt x="2497" y="273"/>
                  </a:lnTo>
                  <a:lnTo>
                    <a:pt x="2499" y="273"/>
                  </a:lnTo>
                  <a:lnTo>
                    <a:pt x="2501" y="273"/>
                  </a:lnTo>
                  <a:lnTo>
                    <a:pt x="2504" y="275"/>
                  </a:lnTo>
                  <a:lnTo>
                    <a:pt x="2506" y="277"/>
                  </a:lnTo>
                  <a:lnTo>
                    <a:pt x="2507" y="278"/>
                  </a:lnTo>
                  <a:lnTo>
                    <a:pt x="2509" y="278"/>
                  </a:lnTo>
                  <a:lnTo>
                    <a:pt x="2510" y="280"/>
                  </a:lnTo>
                  <a:lnTo>
                    <a:pt x="2512" y="283"/>
                  </a:lnTo>
                  <a:lnTo>
                    <a:pt x="2514" y="287"/>
                  </a:lnTo>
                  <a:lnTo>
                    <a:pt x="2514" y="290"/>
                  </a:lnTo>
                  <a:lnTo>
                    <a:pt x="2514" y="293"/>
                  </a:lnTo>
                  <a:lnTo>
                    <a:pt x="2515" y="296"/>
                  </a:lnTo>
                  <a:lnTo>
                    <a:pt x="2515" y="300"/>
                  </a:lnTo>
                  <a:lnTo>
                    <a:pt x="2515" y="303"/>
                  </a:lnTo>
                  <a:lnTo>
                    <a:pt x="2514" y="305"/>
                  </a:lnTo>
                  <a:lnTo>
                    <a:pt x="2514" y="306"/>
                  </a:lnTo>
                  <a:lnTo>
                    <a:pt x="2512" y="308"/>
                  </a:lnTo>
                  <a:lnTo>
                    <a:pt x="2510" y="309"/>
                  </a:lnTo>
                  <a:lnTo>
                    <a:pt x="2509" y="311"/>
                  </a:lnTo>
                  <a:lnTo>
                    <a:pt x="2506" y="313"/>
                  </a:lnTo>
                  <a:lnTo>
                    <a:pt x="2504" y="314"/>
                  </a:lnTo>
                  <a:lnTo>
                    <a:pt x="2502" y="316"/>
                  </a:lnTo>
                  <a:lnTo>
                    <a:pt x="2501" y="316"/>
                  </a:lnTo>
                  <a:lnTo>
                    <a:pt x="2497" y="316"/>
                  </a:lnTo>
                  <a:lnTo>
                    <a:pt x="2494" y="316"/>
                  </a:lnTo>
                  <a:lnTo>
                    <a:pt x="2491" y="318"/>
                  </a:lnTo>
                  <a:lnTo>
                    <a:pt x="2489" y="318"/>
                  </a:lnTo>
                  <a:lnTo>
                    <a:pt x="2488" y="319"/>
                  </a:lnTo>
                  <a:lnTo>
                    <a:pt x="2484" y="321"/>
                  </a:lnTo>
                  <a:lnTo>
                    <a:pt x="2483" y="321"/>
                  </a:lnTo>
                  <a:lnTo>
                    <a:pt x="2481" y="321"/>
                  </a:lnTo>
                  <a:lnTo>
                    <a:pt x="2479" y="321"/>
                  </a:lnTo>
                  <a:lnTo>
                    <a:pt x="2478" y="323"/>
                  </a:lnTo>
                  <a:lnTo>
                    <a:pt x="2471" y="323"/>
                  </a:lnTo>
                  <a:lnTo>
                    <a:pt x="2468" y="323"/>
                  </a:lnTo>
                  <a:lnTo>
                    <a:pt x="2465" y="323"/>
                  </a:lnTo>
                  <a:lnTo>
                    <a:pt x="2463" y="321"/>
                  </a:lnTo>
                  <a:lnTo>
                    <a:pt x="2461" y="321"/>
                  </a:lnTo>
                  <a:lnTo>
                    <a:pt x="2458" y="321"/>
                  </a:lnTo>
                  <a:lnTo>
                    <a:pt x="2456" y="321"/>
                  </a:lnTo>
                  <a:lnTo>
                    <a:pt x="2455" y="319"/>
                  </a:lnTo>
                  <a:lnTo>
                    <a:pt x="2455" y="318"/>
                  </a:lnTo>
                  <a:lnTo>
                    <a:pt x="2455" y="318"/>
                  </a:lnTo>
                  <a:lnTo>
                    <a:pt x="2453" y="316"/>
                  </a:lnTo>
                  <a:lnTo>
                    <a:pt x="2452" y="316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25" y="316"/>
                  </a:lnTo>
                  <a:lnTo>
                    <a:pt x="2424" y="314"/>
                  </a:lnTo>
                  <a:lnTo>
                    <a:pt x="2422" y="314"/>
                  </a:lnTo>
                  <a:lnTo>
                    <a:pt x="2419" y="313"/>
                  </a:lnTo>
                  <a:lnTo>
                    <a:pt x="2419" y="311"/>
                  </a:lnTo>
                  <a:lnTo>
                    <a:pt x="2419" y="309"/>
                  </a:lnTo>
                  <a:lnTo>
                    <a:pt x="2417" y="309"/>
                  </a:lnTo>
                  <a:lnTo>
                    <a:pt x="2416" y="309"/>
                  </a:lnTo>
                  <a:lnTo>
                    <a:pt x="2414" y="309"/>
                  </a:lnTo>
                  <a:lnTo>
                    <a:pt x="2411" y="309"/>
                  </a:lnTo>
                  <a:lnTo>
                    <a:pt x="2407" y="309"/>
                  </a:lnTo>
                  <a:lnTo>
                    <a:pt x="2402" y="309"/>
                  </a:lnTo>
                  <a:lnTo>
                    <a:pt x="2401" y="308"/>
                  </a:lnTo>
                  <a:lnTo>
                    <a:pt x="2399" y="308"/>
                  </a:lnTo>
                  <a:lnTo>
                    <a:pt x="2396" y="306"/>
                  </a:lnTo>
                  <a:lnTo>
                    <a:pt x="2394" y="303"/>
                  </a:lnTo>
                  <a:lnTo>
                    <a:pt x="2391" y="303"/>
                  </a:lnTo>
                  <a:lnTo>
                    <a:pt x="2388" y="301"/>
                  </a:lnTo>
                  <a:lnTo>
                    <a:pt x="2386" y="300"/>
                  </a:lnTo>
                  <a:lnTo>
                    <a:pt x="2386" y="300"/>
                  </a:lnTo>
                  <a:lnTo>
                    <a:pt x="2386" y="298"/>
                  </a:lnTo>
                  <a:lnTo>
                    <a:pt x="2384" y="298"/>
                  </a:lnTo>
                  <a:lnTo>
                    <a:pt x="2383" y="298"/>
                  </a:lnTo>
                  <a:lnTo>
                    <a:pt x="2380" y="296"/>
                  </a:lnTo>
                  <a:lnTo>
                    <a:pt x="2378" y="300"/>
                  </a:lnTo>
                  <a:lnTo>
                    <a:pt x="2381" y="301"/>
                  </a:lnTo>
                  <a:lnTo>
                    <a:pt x="2384" y="303"/>
                  </a:lnTo>
                  <a:lnTo>
                    <a:pt x="2386" y="305"/>
                  </a:lnTo>
                  <a:lnTo>
                    <a:pt x="2386" y="305"/>
                  </a:lnTo>
                  <a:lnTo>
                    <a:pt x="2388" y="306"/>
                  </a:lnTo>
                  <a:lnTo>
                    <a:pt x="2391" y="306"/>
                  </a:lnTo>
                  <a:lnTo>
                    <a:pt x="2393" y="306"/>
                  </a:lnTo>
                  <a:lnTo>
                    <a:pt x="2396" y="306"/>
                  </a:lnTo>
                  <a:lnTo>
                    <a:pt x="2396" y="309"/>
                  </a:lnTo>
                  <a:lnTo>
                    <a:pt x="2398" y="311"/>
                  </a:lnTo>
                  <a:lnTo>
                    <a:pt x="2398" y="313"/>
                  </a:lnTo>
                  <a:lnTo>
                    <a:pt x="2399" y="314"/>
                  </a:lnTo>
                  <a:lnTo>
                    <a:pt x="2401" y="316"/>
                  </a:lnTo>
                  <a:lnTo>
                    <a:pt x="2401" y="318"/>
                  </a:lnTo>
                  <a:lnTo>
                    <a:pt x="2401" y="319"/>
                  </a:lnTo>
                  <a:lnTo>
                    <a:pt x="2402" y="319"/>
                  </a:lnTo>
                  <a:lnTo>
                    <a:pt x="2406" y="319"/>
                  </a:lnTo>
                  <a:lnTo>
                    <a:pt x="2409" y="319"/>
                  </a:lnTo>
                  <a:lnTo>
                    <a:pt x="2412" y="321"/>
                  </a:lnTo>
                  <a:lnTo>
                    <a:pt x="2412" y="323"/>
                  </a:lnTo>
                  <a:lnTo>
                    <a:pt x="2414" y="324"/>
                  </a:lnTo>
                  <a:lnTo>
                    <a:pt x="2414" y="327"/>
                  </a:lnTo>
                  <a:lnTo>
                    <a:pt x="2414" y="332"/>
                  </a:lnTo>
                  <a:lnTo>
                    <a:pt x="2412" y="336"/>
                  </a:lnTo>
                  <a:lnTo>
                    <a:pt x="2412" y="341"/>
                  </a:lnTo>
                  <a:lnTo>
                    <a:pt x="2412" y="350"/>
                  </a:lnTo>
                  <a:lnTo>
                    <a:pt x="2422" y="350"/>
                  </a:lnTo>
                  <a:lnTo>
                    <a:pt x="2422" y="355"/>
                  </a:lnTo>
                  <a:lnTo>
                    <a:pt x="2422" y="360"/>
                  </a:lnTo>
                  <a:lnTo>
                    <a:pt x="2422" y="363"/>
                  </a:lnTo>
                  <a:lnTo>
                    <a:pt x="2424" y="365"/>
                  </a:lnTo>
                  <a:lnTo>
                    <a:pt x="2424" y="367"/>
                  </a:lnTo>
                  <a:lnTo>
                    <a:pt x="2427" y="370"/>
                  </a:lnTo>
                  <a:lnTo>
                    <a:pt x="2430" y="372"/>
                  </a:lnTo>
                  <a:lnTo>
                    <a:pt x="2432" y="372"/>
                  </a:lnTo>
                  <a:lnTo>
                    <a:pt x="2434" y="372"/>
                  </a:lnTo>
                  <a:lnTo>
                    <a:pt x="2438" y="373"/>
                  </a:lnTo>
                  <a:lnTo>
                    <a:pt x="2442" y="375"/>
                  </a:lnTo>
                  <a:lnTo>
                    <a:pt x="2443" y="377"/>
                  </a:lnTo>
                  <a:lnTo>
                    <a:pt x="2445" y="378"/>
                  </a:lnTo>
                  <a:lnTo>
                    <a:pt x="2445" y="378"/>
                  </a:lnTo>
                  <a:lnTo>
                    <a:pt x="2445" y="380"/>
                  </a:lnTo>
                  <a:lnTo>
                    <a:pt x="2447" y="381"/>
                  </a:lnTo>
                  <a:lnTo>
                    <a:pt x="2450" y="381"/>
                  </a:lnTo>
                  <a:lnTo>
                    <a:pt x="2452" y="381"/>
                  </a:lnTo>
                  <a:lnTo>
                    <a:pt x="2453" y="381"/>
                  </a:lnTo>
                  <a:lnTo>
                    <a:pt x="2453" y="380"/>
                  </a:lnTo>
                  <a:lnTo>
                    <a:pt x="2453" y="378"/>
                  </a:lnTo>
                  <a:lnTo>
                    <a:pt x="2455" y="378"/>
                  </a:lnTo>
                  <a:lnTo>
                    <a:pt x="2470" y="378"/>
                  </a:lnTo>
                  <a:lnTo>
                    <a:pt x="2471" y="377"/>
                  </a:lnTo>
                  <a:lnTo>
                    <a:pt x="2471" y="375"/>
                  </a:lnTo>
                  <a:lnTo>
                    <a:pt x="2473" y="375"/>
                  </a:lnTo>
                  <a:lnTo>
                    <a:pt x="2471" y="372"/>
                  </a:lnTo>
                  <a:lnTo>
                    <a:pt x="2470" y="370"/>
                  </a:lnTo>
                  <a:lnTo>
                    <a:pt x="2466" y="368"/>
                  </a:lnTo>
                  <a:lnTo>
                    <a:pt x="2463" y="367"/>
                  </a:lnTo>
                  <a:lnTo>
                    <a:pt x="2461" y="367"/>
                  </a:lnTo>
                  <a:lnTo>
                    <a:pt x="2460" y="367"/>
                  </a:lnTo>
                  <a:lnTo>
                    <a:pt x="2456" y="367"/>
                  </a:lnTo>
                  <a:lnTo>
                    <a:pt x="2453" y="367"/>
                  </a:lnTo>
                  <a:lnTo>
                    <a:pt x="2453" y="365"/>
                  </a:lnTo>
                  <a:lnTo>
                    <a:pt x="2452" y="365"/>
                  </a:lnTo>
                  <a:lnTo>
                    <a:pt x="2452" y="363"/>
                  </a:lnTo>
                  <a:lnTo>
                    <a:pt x="2452" y="362"/>
                  </a:lnTo>
                  <a:lnTo>
                    <a:pt x="2452" y="360"/>
                  </a:lnTo>
                  <a:lnTo>
                    <a:pt x="2450" y="360"/>
                  </a:lnTo>
                  <a:lnTo>
                    <a:pt x="2448" y="360"/>
                  </a:lnTo>
                  <a:lnTo>
                    <a:pt x="2447" y="359"/>
                  </a:lnTo>
                  <a:lnTo>
                    <a:pt x="2445" y="359"/>
                  </a:lnTo>
                  <a:lnTo>
                    <a:pt x="2445" y="355"/>
                  </a:lnTo>
                  <a:lnTo>
                    <a:pt x="2443" y="354"/>
                  </a:lnTo>
                  <a:lnTo>
                    <a:pt x="2445" y="352"/>
                  </a:lnTo>
                  <a:lnTo>
                    <a:pt x="2445" y="350"/>
                  </a:lnTo>
                  <a:lnTo>
                    <a:pt x="2447" y="349"/>
                  </a:lnTo>
                  <a:lnTo>
                    <a:pt x="2448" y="349"/>
                  </a:lnTo>
                  <a:lnTo>
                    <a:pt x="2450" y="349"/>
                  </a:lnTo>
                  <a:lnTo>
                    <a:pt x="2452" y="347"/>
                  </a:lnTo>
                  <a:lnTo>
                    <a:pt x="2453" y="345"/>
                  </a:lnTo>
                  <a:lnTo>
                    <a:pt x="2456" y="345"/>
                  </a:lnTo>
                  <a:lnTo>
                    <a:pt x="2456" y="347"/>
                  </a:lnTo>
                  <a:lnTo>
                    <a:pt x="2458" y="350"/>
                  </a:lnTo>
                  <a:lnTo>
                    <a:pt x="2460" y="352"/>
                  </a:lnTo>
                  <a:lnTo>
                    <a:pt x="2461" y="354"/>
                  </a:lnTo>
                  <a:lnTo>
                    <a:pt x="2463" y="354"/>
                  </a:lnTo>
                  <a:lnTo>
                    <a:pt x="2465" y="354"/>
                  </a:lnTo>
                  <a:lnTo>
                    <a:pt x="2466" y="354"/>
                  </a:lnTo>
                  <a:lnTo>
                    <a:pt x="2470" y="355"/>
                  </a:lnTo>
                  <a:lnTo>
                    <a:pt x="2470" y="355"/>
                  </a:lnTo>
                  <a:lnTo>
                    <a:pt x="2471" y="357"/>
                  </a:lnTo>
                  <a:lnTo>
                    <a:pt x="2473" y="357"/>
                  </a:lnTo>
                  <a:lnTo>
                    <a:pt x="2476" y="359"/>
                  </a:lnTo>
                  <a:lnTo>
                    <a:pt x="2479" y="359"/>
                  </a:lnTo>
                  <a:lnTo>
                    <a:pt x="2481" y="359"/>
                  </a:lnTo>
                  <a:lnTo>
                    <a:pt x="2483" y="359"/>
                  </a:lnTo>
                  <a:lnTo>
                    <a:pt x="2486" y="359"/>
                  </a:lnTo>
                  <a:lnTo>
                    <a:pt x="2489" y="360"/>
                  </a:lnTo>
                  <a:lnTo>
                    <a:pt x="2492" y="360"/>
                  </a:lnTo>
                  <a:lnTo>
                    <a:pt x="2496" y="360"/>
                  </a:lnTo>
                  <a:lnTo>
                    <a:pt x="2499" y="360"/>
                  </a:lnTo>
                  <a:lnTo>
                    <a:pt x="2501" y="360"/>
                  </a:lnTo>
                  <a:lnTo>
                    <a:pt x="2504" y="360"/>
                  </a:lnTo>
                  <a:lnTo>
                    <a:pt x="2504" y="360"/>
                  </a:lnTo>
                  <a:lnTo>
                    <a:pt x="2504" y="362"/>
                  </a:lnTo>
                  <a:lnTo>
                    <a:pt x="2504" y="362"/>
                  </a:lnTo>
                  <a:lnTo>
                    <a:pt x="2506" y="360"/>
                  </a:lnTo>
                  <a:lnTo>
                    <a:pt x="2506" y="357"/>
                  </a:lnTo>
                  <a:lnTo>
                    <a:pt x="2506" y="355"/>
                  </a:lnTo>
                  <a:lnTo>
                    <a:pt x="2504" y="352"/>
                  </a:lnTo>
                  <a:lnTo>
                    <a:pt x="2501" y="350"/>
                  </a:lnTo>
                  <a:lnTo>
                    <a:pt x="2499" y="350"/>
                  </a:lnTo>
                  <a:lnTo>
                    <a:pt x="2497" y="350"/>
                  </a:lnTo>
                  <a:lnTo>
                    <a:pt x="2497" y="349"/>
                  </a:lnTo>
                  <a:lnTo>
                    <a:pt x="2497" y="347"/>
                  </a:lnTo>
                  <a:lnTo>
                    <a:pt x="2496" y="345"/>
                  </a:lnTo>
                  <a:lnTo>
                    <a:pt x="2496" y="344"/>
                  </a:lnTo>
                  <a:lnTo>
                    <a:pt x="2496" y="341"/>
                  </a:lnTo>
                  <a:lnTo>
                    <a:pt x="2496" y="337"/>
                  </a:lnTo>
                  <a:lnTo>
                    <a:pt x="2496" y="337"/>
                  </a:lnTo>
                  <a:lnTo>
                    <a:pt x="2497" y="337"/>
                  </a:lnTo>
                  <a:lnTo>
                    <a:pt x="2499" y="337"/>
                  </a:lnTo>
                  <a:lnTo>
                    <a:pt x="2502" y="336"/>
                  </a:lnTo>
                  <a:lnTo>
                    <a:pt x="2502" y="334"/>
                  </a:lnTo>
                  <a:lnTo>
                    <a:pt x="2504" y="332"/>
                  </a:lnTo>
                  <a:lnTo>
                    <a:pt x="2504" y="331"/>
                  </a:lnTo>
                  <a:lnTo>
                    <a:pt x="2506" y="329"/>
                  </a:lnTo>
                  <a:lnTo>
                    <a:pt x="2507" y="329"/>
                  </a:lnTo>
                  <a:lnTo>
                    <a:pt x="2509" y="329"/>
                  </a:lnTo>
                  <a:lnTo>
                    <a:pt x="2512" y="327"/>
                  </a:lnTo>
                  <a:lnTo>
                    <a:pt x="2519" y="326"/>
                  </a:lnTo>
                  <a:lnTo>
                    <a:pt x="2520" y="326"/>
                  </a:lnTo>
                  <a:lnTo>
                    <a:pt x="2522" y="326"/>
                  </a:lnTo>
                  <a:lnTo>
                    <a:pt x="2524" y="324"/>
                  </a:lnTo>
                  <a:lnTo>
                    <a:pt x="2525" y="323"/>
                  </a:lnTo>
                  <a:lnTo>
                    <a:pt x="2525" y="321"/>
                  </a:lnTo>
                  <a:lnTo>
                    <a:pt x="2525" y="319"/>
                  </a:lnTo>
                  <a:lnTo>
                    <a:pt x="2525" y="318"/>
                  </a:lnTo>
                  <a:lnTo>
                    <a:pt x="2527" y="318"/>
                  </a:lnTo>
                  <a:lnTo>
                    <a:pt x="2529" y="318"/>
                  </a:lnTo>
                  <a:lnTo>
                    <a:pt x="2532" y="318"/>
                  </a:lnTo>
                  <a:lnTo>
                    <a:pt x="2535" y="318"/>
                  </a:lnTo>
                  <a:lnTo>
                    <a:pt x="2538" y="318"/>
                  </a:lnTo>
                  <a:lnTo>
                    <a:pt x="2540" y="316"/>
                  </a:lnTo>
                  <a:lnTo>
                    <a:pt x="2540" y="316"/>
                  </a:lnTo>
                  <a:lnTo>
                    <a:pt x="2542" y="314"/>
                  </a:lnTo>
                  <a:lnTo>
                    <a:pt x="2543" y="314"/>
                  </a:lnTo>
                  <a:lnTo>
                    <a:pt x="2545" y="314"/>
                  </a:lnTo>
                  <a:lnTo>
                    <a:pt x="2547" y="314"/>
                  </a:lnTo>
                  <a:lnTo>
                    <a:pt x="2548" y="314"/>
                  </a:lnTo>
                  <a:lnTo>
                    <a:pt x="2550" y="316"/>
                  </a:lnTo>
                  <a:lnTo>
                    <a:pt x="2551" y="318"/>
                  </a:lnTo>
                  <a:lnTo>
                    <a:pt x="2551" y="319"/>
                  </a:lnTo>
                  <a:lnTo>
                    <a:pt x="2551" y="319"/>
                  </a:lnTo>
                  <a:lnTo>
                    <a:pt x="2551" y="321"/>
                  </a:lnTo>
                  <a:lnTo>
                    <a:pt x="2553" y="323"/>
                  </a:lnTo>
                  <a:lnTo>
                    <a:pt x="2555" y="324"/>
                  </a:lnTo>
                  <a:lnTo>
                    <a:pt x="2556" y="324"/>
                  </a:lnTo>
                  <a:lnTo>
                    <a:pt x="2558" y="324"/>
                  </a:lnTo>
                  <a:lnTo>
                    <a:pt x="2561" y="324"/>
                  </a:lnTo>
                  <a:lnTo>
                    <a:pt x="2565" y="324"/>
                  </a:lnTo>
                  <a:lnTo>
                    <a:pt x="2565" y="324"/>
                  </a:lnTo>
                  <a:lnTo>
                    <a:pt x="2565" y="323"/>
                  </a:lnTo>
                  <a:lnTo>
                    <a:pt x="2565" y="319"/>
                  </a:lnTo>
                  <a:lnTo>
                    <a:pt x="2565" y="316"/>
                  </a:lnTo>
                  <a:lnTo>
                    <a:pt x="2565" y="313"/>
                  </a:lnTo>
                  <a:lnTo>
                    <a:pt x="2565" y="311"/>
                  </a:lnTo>
                  <a:lnTo>
                    <a:pt x="2565" y="311"/>
                  </a:lnTo>
                  <a:lnTo>
                    <a:pt x="2565" y="309"/>
                  </a:lnTo>
                  <a:lnTo>
                    <a:pt x="2566" y="309"/>
                  </a:lnTo>
                  <a:lnTo>
                    <a:pt x="2566" y="308"/>
                  </a:lnTo>
                  <a:lnTo>
                    <a:pt x="2566" y="306"/>
                  </a:lnTo>
                  <a:lnTo>
                    <a:pt x="2566" y="305"/>
                  </a:lnTo>
                  <a:lnTo>
                    <a:pt x="2565" y="305"/>
                  </a:lnTo>
                  <a:lnTo>
                    <a:pt x="2563" y="303"/>
                  </a:lnTo>
                  <a:lnTo>
                    <a:pt x="2563" y="301"/>
                  </a:lnTo>
                  <a:lnTo>
                    <a:pt x="2561" y="300"/>
                  </a:lnTo>
                  <a:lnTo>
                    <a:pt x="2558" y="298"/>
                  </a:lnTo>
                  <a:lnTo>
                    <a:pt x="2556" y="298"/>
                  </a:lnTo>
                  <a:lnTo>
                    <a:pt x="2556" y="298"/>
                  </a:lnTo>
                  <a:lnTo>
                    <a:pt x="2555" y="298"/>
                  </a:lnTo>
                  <a:lnTo>
                    <a:pt x="2555" y="296"/>
                  </a:lnTo>
                  <a:lnTo>
                    <a:pt x="2555" y="295"/>
                  </a:lnTo>
                  <a:lnTo>
                    <a:pt x="2555" y="293"/>
                  </a:lnTo>
                  <a:lnTo>
                    <a:pt x="2555" y="291"/>
                  </a:lnTo>
                  <a:lnTo>
                    <a:pt x="2555" y="290"/>
                  </a:lnTo>
                  <a:lnTo>
                    <a:pt x="2556" y="290"/>
                  </a:lnTo>
                  <a:lnTo>
                    <a:pt x="2558" y="288"/>
                  </a:lnTo>
                  <a:lnTo>
                    <a:pt x="2558" y="287"/>
                  </a:lnTo>
                  <a:lnTo>
                    <a:pt x="2560" y="285"/>
                  </a:lnTo>
                  <a:lnTo>
                    <a:pt x="2560" y="267"/>
                  </a:lnTo>
                  <a:lnTo>
                    <a:pt x="2558" y="265"/>
                  </a:lnTo>
                  <a:lnTo>
                    <a:pt x="2556" y="265"/>
                  </a:lnTo>
                  <a:lnTo>
                    <a:pt x="2553" y="265"/>
                  </a:lnTo>
                  <a:lnTo>
                    <a:pt x="2550" y="264"/>
                  </a:lnTo>
                  <a:lnTo>
                    <a:pt x="2550" y="257"/>
                  </a:lnTo>
                  <a:lnTo>
                    <a:pt x="2551" y="257"/>
                  </a:lnTo>
                  <a:lnTo>
                    <a:pt x="2553" y="259"/>
                  </a:lnTo>
                  <a:lnTo>
                    <a:pt x="2555" y="257"/>
                  </a:lnTo>
                  <a:lnTo>
                    <a:pt x="2556" y="257"/>
                  </a:lnTo>
                  <a:lnTo>
                    <a:pt x="2563" y="257"/>
                  </a:lnTo>
                  <a:lnTo>
                    <a:pt x="2566" y="257"/>
                  </a:lnTo>
                  <a:lnTo>
                    <a:pt x="2569" y="257"/>
                  </a:lnTo>
                  <a:lnTo>
                    <a:pt x="2573" y="259"/>
                  </a:lnTo>
                  <a:lnTo>
                    <a:pt x="2573" y="259"/>
                  </a:lnTo>
                  <a:lnTo>
                    <a:pt x="2574" y="260"/>
                  </a:lnTo>
                  <a:lnTo>
                    <a:pt x="2576" y="262"/>
                  </a:lnTo>
                  <a:lnTo>
                    <a:pt x="2578" y="262"/>
                  </a:lnTo>
                  <a:lnTo>
                    <a:pt x="2579" y="260"/>
                  </a:lnTo>
                  <a:lnTo>
                    <a:pt x="2581" y="260"/>
                  </a:lnTo>
                  <a:lnTo>
                    <a:pt x="2583" y="260"/>
                  </a:lnTo>
                  <a:lnTo>
                    <a:pt x="2584" y="260"/>
                  </a:lnTo>
                  <a:lnTo>
                    <a:pt x="2586" y="262"/>
                  </a:lnTo>
                  <a:lnTo>
                    <a:pt x="2586" y="264"/>
                  </a:lnTo>
                  <a:lnTo>
                    <a:pt x="2587" y="264"/>
                  </a:lnTo>
                  <a:lnTo>
                    <a:pt x="2589" y="265"/>
                  </a:lnTo>
                  <a:lnTo>
                    <a:pt x="2589" y="267"/>
                  </a:lnTo>
                  <a:lnTo>
                    <a:pt x="2591" y="269"/>
                  </a:lnTo>
                  <a:lnTo>
                    <a:pt x="2592" y="270"/>
                  </a:lnTo>
                  <a:lnTo>
                    <a:pt x="2594" y="270"/>
                  </a:lnTo>
                  <a:lnTo>
                    <a:pt x="2596" y="272"/>
                  </a:lnTo>
                  <a:lnTo>
                    <a:pt x="2597" y="273"/>
                  </a:lnTo>
                  <a:lnTo>
                    <a:pt x="2597" y="283"/>
                  </a:lnTo>
                  <a:lnTo>
                    <a:pt x="2579" y="283"/>
                  </a:lnTo>
                  <a:lnTo>
                    <a:pt x="2579" y="287"/>
                  </a:lnTo>
                  <a:lnTo>
                    <a:pt x="2579" y="290"/>
                  </a:lnTo>
                  <a:lnTo>
                    <a:pt x="2579" y="291"/>
                  </a:lnTo>
                  <a:lnTo>
                    <a:pt x="2581" y="293"/>
                  </a:lnTo>
                  <a:lnTo>
                    <a:pt x="2581" y="295"/>
                  </a:lnTo>
                  <a:lnTo>
                    <a:pt x="2583" y="296"/>
                  </a:lnTo>
                  <a:lnTo>
                    <a:pt x="2583" y="298"/>
                  </a:lnTo>
                  <a:lnTo>
                    <a:pt x="2584" y="300"/>
                  </a:lnTo>
                  <a:lnTo>
                    <a:pt x="2586" y="301"/>
                  </a:lnTo>
                  <a:lnTo>
                    <a:pt x="2587" y="301"/>
                  </a:lnTo>
                  <a:lnTo>
                    <a:pt x="2589" y="303"/>
                  </a:lnTo>
                  <a:lnTo>
                    <a:pt x="2591" y="305"/>
                  </a:lnTo>
                  <a:lnTo>
                    <a:pt x="2591" y="306"/>
                  </a:lnTo>
                  <a:lnTo>
                    <a:pt x="2592" y="306"/>
                  </a:lnTo>
                  <a:lnTo>
                    <a:pt x="2594" y="306"/>
                  </a:lnTo>
                  <a:lnTo>
                    <a:pt x="2596" y="306"/>
                  </a:lnTo>
                  <a:lnTo>
                    <a:pt x="2597" y="305"/>
                  </a:lnTo>
                  <a:lnTo>
                    <a:pt x="2599" y="303"/>
                  </a:lnTo>
                  <a:lnTo>
                    <a:pt x="2601" y="303"/>
                  </a:lnTo>
                  <a:lnTo>
                    <a:pt x="2602" y="303"/>
                  </a:lnTo>
                  <a:lnTo>
                    <a:pt x="2605" y="303"/>
                  </a:lnTo>
                  <a:lnTo>
                    <a:pt x="2609" y="303"/>
                  </a:lnTo>
                  <a:lnTo>
                    <a:pt x="2610" y="301"/>
                  </a:lnTo>
                  <a:lnTo>
                    <a:pt x="2612" y="301"/>
                  </a:lnTo>
                  <a:lnTo>
                    <a:pt x="2615" y="300"/>
                  </a:lnTo>
                  <a:lnTo>
                    <a:pt x="2619" y="298"/>
                  </a:lnTo>
                  <a:lnTo>
                    <a:pt x="2619" y="295"/>
                  </a:lnTo>
                  <a:lnTo>
                    <a:pt x="2620" y="293"/>
                  </a:lnTo>
                  <a:lnTo>
                    <a:pt x="2619" y="291"/>
                  </a:lnTo>
                  <a:lnTo>
                    <a:pt x="2617" y="290"/>
                  </a:lnTo>
                  <a:lnTo>
                    <a:pt x="2617" y="288"/>
                  </a:lnTo>
                  <a:lnTo>
                    <a:pt x="2615" y="285"/>
                  </a:lnTo>
                  <a:lnTo>
                    <a:pt x="2617" y="283"/>
                  </a:lnTo>
                  <a:lnTo>
                    <a:pt x="2619" y="283"/>
                  </a:lnTo>
                  <a:lnTo>
                    <a:pt x="2622" y="282"/>
                  </a:lnTo>
                  <a:lnTo>
                    <a:pt x="2627" y="282"/>
                  </a:lnTo>
                  <a:lnTo>
                    <a:pt x="2630" y="282"/>
                  </a:lnTo>
                  <a:lnTo>
                    <a:pt x="2632" y="280"/>
                  </a:lnTo>
                  <a:lnTo>
                    <a:pt x="2635" y="280"/>
                  </a:lnTo>
                  <a:lnTo>
                    <a:pt x="2638" y="277"/>
                  </a:lnTo>
                  <a:lnTo>
                    <a:pt x="2640" y="273"/>
                  </a:lnTo>
                  <a:lnTo>
                    <a:pt x="2641" y="272"/>
                  </a:lnTo>
                  <a:lnTo>
                    <a:pt x="2643" y="272"/>
                  </a:lnTo>
                  <a:lnTo>
                    <a:pt x="2648" y="270"/>
                  </a:lnTo>
                  <a:lnTo>
                    <a:pt x="2651" y="270"/>
                  </a:lnTo>
                  <a:lnTo>
                    <a:pt x="2653" y="270"/>
                  </a:lnTo>
                  <a:lnTo>
                    <a:pt x="2655" y="269"/>
                  </a:lnTo>
                  <a:lnTo>
                    <a:pt x="2659" y="269"/>
                  </a:lnTo>
                  <a:lnTo>
                    <a:pt x="2663" y="267"/>
                  </a:lnTo>
                  <a:lnTo>
                    <a:pt x="2664" y="267"/>
                  </a:lnTo>
                  <a:lnTo>
                    <a:pt x="2664" y="265"/>
                  </a:lnTo>
                  <a:lnTo>
                    <a:pt x="2664" y="264"/>
                  </a:lnTo>
                  <a:lnTo>
                    <a:pt x="2668" y="264"/>
                  </a:lnTo>
                  <a:lnTo>
                    <a:pt x="2671" y="262"/>
                  </a:lnTo>
                  <a:lnTo>
                    <a:pt x="2674" y="262"/>
                  </a:lnTo>
                  <a:lnTo>
                    <a:pt x="2677" y="262"/>
                  </a:lnTo>
                  <a:lnTo>
                    <a:pt x="2681" y="262"/>
                  </a:lnTo>
                  <a:lnTo>
                    <a:pt x="2684" y="260"/>
                  </a:lnTo>
                  <a:lnTo>
                    <a:pt x="2687" y="259"/>
                  </a:lnTo>
                  <a:lnTo>
                    <a:pt x="2689" y="259"/>
                  </a:lnTo>
                  <a:lnTo>
                    <a:pt x="2689" y="257"/>
                  </a:lnTo>
                  <a:lnTo>
                    <a:pt x="2691" y="255"/>
                  </a:lnTo>
                  <a:lnTo>
                    <a:pt x="2694" y="255"/>
                  </a:lnTo>
                  <a:lnTo>
                    <a:pt x="2697" y="255"/>
                  </a:lnTo>
                  <a:lnTo>
                    <a:pt x="2699" y="255"/>
                  </a:lnTo>
                  <a:lnTo>
                    <a:pt x="2700" y="254"/>
                  </a:lnTo>
                  <a:lnTo>
                    <a:pt x="2702" y="254"/>
                  </a:lnTo>
                  <a:lnTo>
                    <a:pt x="2704" y="254"/>
                  </a:lnTo>
                  <a:lnTo>
                    <a:pt x="2704" y="252"/>
                  </a:lnTo>
                  <a:lnTo>
                    <a:pt x="2705" y="251"/>
                  </a:lnTo>
                  <a:lnTo>
                    <a:pt x="2705" y="251"/>
                  </a:lnTo>
                  <a:lnTo>
                    <a:pt x="2707" y="251"/>
                  </a:lnTo>
                  <a:lnTo>
                    <a:pt x="2709" y="249"/>
                  </a:lnTo>
                  <a:lnTo>
                    <a:pt x="2709" y="252"/>
                  </a:lnTo>
                  <a:lnTo>
                    <a:pt x="2707" y="255"/>
                  </a:lnTo>
                  <a:lnTo>
                    <a:pt x="2705" y="259"/>
                  </a:lnTo>
                  <a:lnTo>
                    <a:pt x="2705" y="260"/>
                  </a:lnTo>
                  <a:lnTo>
                    <a:pt x="2705" y="262"/>
                  </a:lnTo>
                  <a:lnTo>
                    <a:pt x="2705" y="264"/>
                  </a:lnTo>
                  <a:lnTo>
                    <a:pt x="2704" y="265"/>
                  </a:lnTo>
                  <a:lnTo>
                    <a:pt x="2705" y="265"/>
                  </a:lnTo>
                  <a:lnTo>
                    <a:pt x="2707" y="265"/>
                  </a:lnTo>
                  <a:lnTo>
                    <a:pt x="2709" y="267"/>
                  </a:lnTo>
                  <a:lnTo>
                    <a:pt x="2709" y="269"/>
                  </a:lnTo>
                  <a:lnTo>
                    <a:pt x="2710" y="270"/>
                  </a:lnTo>
                  <a:lnTo>
                    <a:pt x="2712" y="272"/>
                  </a:lnTo>
                  <a:lnTo>
                    <a:pt x="2722" y="272"/>
                  </a:lnTo>
                  <a:lnTo>
                    <a:pt x="2722" y="264"/>
                  </a:lnTo>
                  <a:lnTo>
                    <a:pt x="2723" y="264"/>
                  </a:lnTo>
                  <a:lnTo>
                    <a:pt x="2725" y="264"/>
                  </a:lnTo>
                  <a:lnTo>
                    <a:pt x="2735" y="264"/>
                  </a:lnTo>
                  <a:lnTo>
                    <a:pt x="2736" y="264"/>
                  </a:lnTo>
                  <a:lnTo>
                    <a:pt x="2738" y="264"/>
                  </a:lnTo>
                  <a:lnTo>
                    <a:pt x="2741" y="264"/>
                  </a:lnTo>
                  <a:lnTo>
                    <a:pt x="2743" y="264"/>
                  </a:lnTo>
                  <a:lnTo>
                    <a:pt x="2745" y="264"/>
                  </a:lnTo>
                  <a:lnTo>
                    <a:pt x="2746" y="262"/>
                  </a:lnTo>
                  <a:lnTo>
                    <a:pt x="2746" y="262"/>
                  </a:lnTo>
                  <a:lnTo>
                    <a:pt x="2748" y="260"/>
                  </a:lnTo>
                  <a:lnTo>
                    <a:pt x="2748" y="259"/>
                  </a:lnTo>
                  <a:lnTo>
                    <a:pt x="2748" y="259"/>
                  </a:lnTo>
                  <a:lnTo>
                    <a:pt x="2749" y="257"/>
                  </a:lnTo>
                  <a:lnTo>
                    <a:pt x="2751" y="257"/>
                  </a:lnTo>
                  <a:lnTo>
                    <a:pt x="2751" y="257"/>
                  </a:lnTo>
                  <a:lnTo>
                    <a:pt x="2753" y="257"/>
                  </a:lnTo>
                  <a:lnTo>
                    <a:pt x="2756" y="257"/>
                  </a:lnTo>
                  <a:lnTo>
                    <a:pt x="2759" y="259"/>
                  </a:lnTo>
                  <a:lnTo>
                    <a:pt x="2763" y="259"/>
                  </a:lnTo>
                  <a:lnTo>
                    <a:pt x="2764" y="259"/>
                  </a:lnTo>
                  <a:lnTo>
                    <a:pt x="2767" y="259"/>
                  </a:lnTo>
                  <a:lnTo>
                    <a:pt x="2769" y="259"/>
                  </a:lnTo>
                  <a:lnTo>
                    <a:pt x="2769" y="257"/>
                  </a:lnTo>
                  <a:lnTo>
                    <a:pt x="2771" y="255"/>
                  </a:lnTo>
                  <a:lnTo>
                    <a:pt x="2771" y="254"/>
                  </a:lnTo>
                  <a:lnTo>
                    <a:pt x="2772" y="252"/>
                  </a:lnTo>
                  <a:lnTo>
                    <a:pt x="2774" y="251"/>
                  </a:lnTo>
                  <a:lnTo>
                    <a:pt x="2776" y="249"/>
                  </a:lnTo>
                  <a:lnTo>
                    <a:pt x="2777" y="249"/>
                  </a:lnTo>
                  <a:lnTo>
                    <a:pt x="2779" y="249"/>
                  </a:lnTo>
                  <a:lnTo>
                    <a:pt x="2782" y="249"/>
                  </a:lnTo>
                  <a:lnTo>
                    <a:pt x="2784" y="251"/>
                  </a:lnTo>
                  <a:lnTo>
                    <a:pt x="2784" y="252"/>
                  </a:lnTo>
                  <a:lnTo>
                    <a:pt x="2784" y="255"/>
                  </a:lnTo>
                  <a:lnTo>
                    <a:pt x="2784" y="259"/>
                  </a:lnTo>
                  <a:lnTo>
                    <a:pt x="2784" y="260"/>
                  </a:lnTo>
                  <a:lnTo>
                    <a:pt x="2782" y="262"/>
                  </a:lnTo>
                  <a:lnTo>
                    <a:pt x="2782" y="264"/>
                  </a:lnTo>
                  <a:lnTo>
                    <a:pt x="2782" y="267"/>
                  </a:lnTo>
                  <a:lnTo>
                    <a:pt x="2785" y="269"/>
                  </a:lnTo>
                  <a:lnTo>
                    <a:pt x="2787" y="269"/>
                  </a:lnTo>
                  <a:lnTo>
                    <a:pt x="2789" y="267"/>
                  </a:lnTo>
                  <a:lnTo>
                    <a:pt x="2789" y="267"/>
                  </a:lnTo>
                  <a:lnTo>
                    <a:pt x="2790" y="264"/>
                  </a:lnTo>
                  <a:lnTo>
                    <a:pt x="2790" y="262"/>
                  </a:lnTo>
                  <a:lnTo>
                    <a:pt x="2792" y="260"/>
                  </a:lnTo>
                  <a:lnTo>
                    <a:pt x="2792" y="259"/>
                  </a:lnTo>
                  <a:lnTo>
                    <a:pt x="2794" y="257"/>
                  </a:lnTo>
                  <a:lnTo>
                    <a:pt x="2795" y="257"/>
                  </a:lnTo>
                  <a:lnTo>
                    <a:pt x="2797" y="257"/>
                  </a:lnTo>
                  <a:lnTo>
                    <a:pt x="2800" y="257"/>
                  </a:lnTo>
                  <a:lnTo>
                    <a:pt x="2802" y="257"/>
                  </a:lnTo>
                  <a:lnTo>
                    <a:pt x="2802" y="257"/>
                  </a:lnTo>
                  <a:lnTo>
                    <a:pt x="2805" y="255"/>
                  </a:lnTo>
                  <a:lnTo>
                    <a:pt x="2808" y="252"/>
                  </a:lnTo>
                  <a:lnTo>
                    <a:pt x="2808" y="251"/>
                  </a:lnTo>
                  <a:lnTo>
                    <a:pt x="2808" y="249"/>
                  </a:lnTo>
                  <a:lnTo>
                    <a:pt x="2810" y="247"/>
                  </a:lnTo>
                  <a:lnTo>
                    <a:pt x="2810" y="246"/>
                  </a:lnTo>
                  <a:lnTo>
                    <a:pt x="2810" y="244"/>
                  </a:lnTo>
                  <a:lnTo>
                    <a:pt x="2808" y="244"/>
                  </a:lnTo>
                  <a:lnTo>
                    <a:pt x="2807" y="242"/>
                  </a:lnTo>
                  <a:lnTo>
                    <a:pt x="2807" y="241"/>
                  </a:lnTo>
                  <a:lnTo>
                    <a:pt x="2803" y="241"/>
                  </a:lnTo>
                  <a:lnTo>
                    <a:pt x="2800" y="239"/>
                  </a:lnTo>
                  <a:lnTo>
                    <a:pt x="2797" y="239"/>
                  </a:lnTo>
                  <a:lnTo>
                    <a:pt x="2795" y="234"/>
                  </a:lnTo>
                  <a:lnTo>
                    <a:pt x="2794" y="233"/>
                  </a:lnTo>
                  <a:lnTo>
                    <a:pt x="2794" y="231"/>
                  </a:lnTo>
                  <a:lnTo>
                    <a:pt x="2792" y="231"/>
                  </a:lnTo>
                  <a:lnTo>
                    <a:pt x="2790" y="229"/>
                  </a:lnTo>
                  <a:lnTo>
                    <a:pt x="2789" y="229"/>
                  </a:lnTo>
                  <a:lnTo>
                    <a:pt x="2787" y="229"/>
                  </a:lnTo>
                  <a:lnTo>
                    <a:pt x="2785" y="229"/>
                  </a:lnTo>
                  <a:lnTo>
                    <a:pt x="2784" y="229"/>
                  </a:lnTo>
                  <a:lnTo>
                    <a:pt x="2782" y="229"/>
                  </a:lnTo>
                  <a:lnTo>
                    <a:pt x="2779" y="229"/>
                  </a:lnTo>
                  <a:lnTo>
                    <a:pt x="2779" y="228"/>
                  </a:lnTo>
                  <a:lnTo>
                    <a:pt x="2779" y="224"/>
                  </a:lnTo>
                  <a:lnTo>
                    <a:pt x="2779" y="223"/>
                  </a:lnTo>
                  <a:lnTo>
                    <a:pt x="2779" y="223"/>
                  </a:lnTo>
                  <a:lnTo>
                    <a:pt x="2777" y="221"/>
                  </a:lnTo>
                  <a:lnTo>
                    <a:pt x="2776" y="221"/>
                  </a:lnTo>
                  <a:lnTo>
                    <a:pt x="2776" y="219"/>
                  </a:lnTo>
                  <a:lnTo>
                    <a:pt x="2774" y="218"/>
                  </a:lnTo>
                  <a:lnTo>
                    <a:pt x="2772" y="218"/>
                  </a:lnTo>
                  <a:lnTo>
                    <a:pt x="2772" y="216"/>
                  </a:lnTo>
                  <a:lnTo>
                    <a:pt x="2771" y="215"/>
                  </a:lnTo>
                  <a:lnTo>
                    <a:pt x="2771" y="211"/>
                  </a:lnTo>
                  <a:lnTo>
                    <a:pt x="2772" y="210"/>
                  </a:lnTo>
                  <a:lnTo>
                    <a:pt x="2772" y="210"/>
                  </a:lnTo>
                  <a:lnTo>
                    <a:pt x="2774" y="208"/>
                  </a:lnTo>
                  <a:lnTo>
                    <a:pt x="2776" y="208"/>
                  </a:lnTo>
                  <a:lnTo>
                    <a:pt x="2777" y="206"/>
                  </a:lnTo>
                  <a:lnTo>
                    <a:pt x="2779" y="206"/>
                  </a:lnTo>
                  <a:lnTo>
                    <a:pt x="2782" y="208"/>
                  </a:lnTo>
                  <a:lnTo>
                    <a:pt x="2784" y="208"/>
                  </a:lnTo>
                  <a:lnTo>
                    <a:pt x="2785" y="208"/>
                  </a:lnTo>
                  <a:lnTo>
                    <a:pt x="2787" y="208"/>
                  </a:lnTo>
                  <a:lnTo>
                    <a:pt x="2787" y="208"/>
                  </a:lnTo>
                  <a:lnTo>
                    <a:pt x="2787" y="210"/>
                  </a:lnTo>
                  <a:lnTo>
                    <a:pt x="2787" y="211"/>
                  </a:lnTo>
                  <a:lnTo>
                    <a:pt x="2789" y="213"/>
                  </a:lnTo>
                  <a:lnTo>
                    <a:pt x="2790" y="213"/>
                  </a:lnTo>
                  <a:lnTo>
                    <a:pt x="2792" y="215"/>
                  </a:lnTo>
                  <a:lnTo>
                    <a:pt x="2794" y="215"/>
                  </a:lnTo>
                  <a:lnTo>
                    <a:pt x="2795" y="215"/>
                  </a:lnTo>
                  <a:lnTo>
                    <a:pt x="2795" y="216"/>
                  </a:lnTo>
                  <a:lnTo>
                    <a:pt x="2795" y="218"/>
                  </a:lnTo>
                  <a:lnTo>
                    <a:pt x="2797" y="218"/>
                  </a:lnTo>
                  <a:lnTo>
                    <a:pt x="2799" y="218"/>
                  </a:lnTo>
                  <a:lnTo>
                    <a:pt x="2805" y="223"/>
                  </a:lnTo>
                  <a:lnTo>
                    <a:pt x="2807" y="224"/>
                  </a:lnTo>
                  <a:lnTo>
                    <a:pt x="2808" y="226"/>
                  </a:lnTo>
                  <a:lnTo>
                    <a:pt x="2812" y="226"/>
                  </a:lnTo>
                  <a:lnTo>
                    <a:pt x="2828" y="226"/>
                  </a:lnTo>
                  <a:lnTo>
                    <a:pt x="2830" y="226"/>
                  </a:lnTo>
                  <a:lnTo>
                    <a:pt x="2831" y="228"/>
                  </a:lnTo>
                  <a:lnTo>
                    <a:pt x="2831" y="228"/>
                  </a:lnTo>
                  <a:lnTo>
                    <a:pt x="2831" y="229"/>
                  </a:lnTo>
                  <a:lnTo>
                    <a:pt x="2833" y="231"/>
                  </a:lnTo>
                  <a:lnTo>
                    <a:pt x="2835" y="231"/>
                  </a:lnTo>
                  <a:lnTo>
                    <a:pt x="2836" y="233"/>
                  </a:lnTo>
                  <a:lnTo>
                    <a:pt x="2851" y="233"/>
                  </a:lnTo>
                  <a:lnTo>
                    <a:pt x="2853" y="233"/>
                  </a:lnTo>
                  <a:lnTo>
                    <a:pt x="2854" y="234"/>
                  </a:lnTo>
                  <a:lnTo>
                    <a:pt x="2856" y="234"/>
                  </a:lnTo>
                  <a:lnTo>
                    <a:pt x="2859" y="236"/>
                  </a:lnTo>
                  <a:lnTo>
                    <a:pt x="2862" y="237"/>
                  </a:lnTo>
                  <a:lnTo>
                    <a:pt x="2864" y="237"/>
                  </a:lnTo>
                  <a:lnTo>
                    <a:pt x="2864" y="237"/>
                  </a:lnTo>
                  <a:lnTo>
                    <a:pt x="2866" y="239"/>
                  </a:lnTo>
                  <a:lnTo>
                    <a:pt x="2866" y="241"/>
                  </a:lnTo>
                  <a:lnTo>
                    <a:pt x="2866" y="242"/>
                  </a:lnTo>
                  <a:lnTo>
                    <a:pt x="2867" y="244"/>
                  </a:lnTo>
                  <a:lnTo>
                    <a:pt x="2869" y="244"/>
                  </a:lnTo>
                  <a:lnTo>
                    <a:pt x="2872" y="246"/>
                  </a:lnTo>
                  <a:lnTo>
                    <a:pt x="2876" y="246"/>
                  </a:lnTo>
                  <a:lnTo>
                    <a:pt x="2877" y="246"/>
                  </a:lnTo>
                  <a:lnTo>
                    <a:pt x="2879" y="246"/>
                  </a:lnTo>
                  <a:lnTo>
                    <a:pt x="2882" y="246"/>
                  </a:lnTo>
                  <a:lnTo>
                    <a:pt x="2885" y="246"/>
                  </a:lnTo>
                  <a:lnTo>
                    <a:pt x="2887" y="247"/>
                  </a:lnTo>
                  <a:lnTo>
                    <a:pt x="2889" y="249"/>
                  </a:lnTo>
                  <a:lnTo>
                    <a:pt x="2890" y="251"/>
                  </a:lnTo>
                  <a:lnTo>
                    <a:pt x="2890" y="252"/>
                  </a:lnTo>
                  <a:lnTo>
                    <a:pt x="2894" y="254"/>
                  </a:lnTo>
                  <a:lnTo>
                    <a:pt x="2897" y="254"/>
                  </a:lnTo>
                  <a:lnTo>
                    <a:pt x="2900" y="254"/>
                  </a:lnTo>
                  <a:lnTo>
                    <a:pt x="2903" y="254"/>
                  </a:lnTo>
                  <a:lnTo>
                    <a:pt x="2907" y="254"/>
                  </a:lnTo>
                  <a:lnTo>
                    <a:pt x="2907" y="257"/>
                  </a:lnTo>
                  <a:lnTo>
                    <a:pt x="2907" y="260"/>
                  </a:lnTo>
                  <a:lnTo>
                    <a:pt x="2908" y="264"/>
                  </a:lnTo>
                  <a:lnTo>
                    <a:pt x="2910" y="265"/>
                  </a:lnTo>
                  <a:lnTo>
                    <a:pt x="2913" y="267"/>
                  </a:lnTo>
                  <a:lnTo>
                    <a:pt x="2916" y="269"/>
                  </a:lnTo>
                  <a:lnTo>
                    <a:pt x="2920" y="269"/>
                  </a:lnTo>
                  <a:lnTo>
                    <a:pt x="2923" y="269"/>
                  </a:lnTo>
                  <a:lnTo>
                    <a:pt x="2926" y="269"/>
                  </a:lnTo>
                  <a:lnTo>
                    <a:pt x="2928" y="269"/>
                  </a:lnTo>
                  <a:lnTo>
                    <a:pt x="2930" y="269"/>
                  </a:lnTo>
                  <a:lnTo>
                    <a:pt x="2930" y="267"/>
                  </a:lnTo>
                  <a:lnTo>
                    <a:pt x="2930" y="267"/>
                  </a:lnTo>
                  <a:lnTo>
                    <a:pt x="2930" y="265"/>
                  </a:lnTo>
                  <a:lnTo>
                    <a:pt x="2931" y="264"/>
                  </a:lnTo>
                  <a:lnTo>
                    <a:pt x="2933" y="264"/>
                  </a:lnTo>
                  <a:lnTo>
                    <a:pt x="2933" y="262"/>
                  </a:lnTo>
                  <a:lnTo>
                    <a:pt x="2933" y="259"/>
                  </a:lnTo>
                  <a:lnTo>
                    <a:pt x="2933" y="257"/>
                  </a:lnTo>
                  <a:lnTo>
                    <a:pt x="2933" y="255"/>
                  </a:lnTo>
                  <a:lnTo>
                    <a:pt x="2933" y="255"/>
                  </a:lnTo>
                  <a:lnTo>
                    <a:pt x="2931" y="255"/>
                  </a:lnTo>
                  <a:lnTo>
                    <a:pt x="2930" y="254"/>
                  </a:lnTo>
                  <a:lnTo>
                    <a:pt x="2928" y="251"/>
                  </a:lnTo>
                  <a:lnTo>
                    <a:pt x="2925" y="249"/>
                  </a:lnTo>
                  <a:lnTo>
                    <a:pt x="2923" y="249"/>
                  </a:lnTo>
                  <a:lnTo>
                    <a:pt x="2921" y="247"/>
                  </a:lnTo>
                  <a:lnTo>
                    <a:pt x="2920" y="246"/>
                  </a:lnTo>
                  <a:lnTo>
                    <a:pt x="2920" y="244"/>
                  </a:lnTo>
                  <a:lnTo>
                    <a:pt x="2918" y="244"/>
                  </a:lnTo>
                  <a:lnTo>
                    <a:pt x="2916" y="244"/>
                  </a:lnTo>
                  <a:lnTo>
                    <a:pt x="2916" y="242"/>
                  </a:lnTo>
                  <a:lnTo>
                    <a:pt x="2915" y="241"/>
                  </a:lnTo>
                  <a:lnTo>
                    <a:pt x="2915" y="239"/>
                  </a:lnTo>
                  <a:lnTo>
                    <a:pt x="2915" y="237"/>
                  </a:lnTo>
                  <a:lnTo>
                    <a:pt x="2913" y="236"/>
                  </a:lnTo>
                  <a:lnTo>
                    <a:pt x="2912" y="234"/>
                  </a:lnTo>
                  <a:lnTo>
                    <a:pt x="2908" y="231"/>
                  </a:lnTo>
                  <a:lnTo>
                    <a:pt x="2907" y="231"/>
                  </a:lnTo>
                  <a:lnTo>
                    <a:pt x="2905" y="231"/>
                  </a:lnTo>
                  <a:lnTo>
                    <a:pt x="2903" y="231"/>
                  </a:lnTo>
                  <a:lnTo>
                    <a:pt x="2900" y="231"/>
                  </a:lnTo>
                  <a:lnTo>
                    <a:pt x="2898" y="228"/>
                  </a:lnTo>
                  <a:lnTo>
                    <a:pt x="2898" y="226"/>
                  </a:lnTo>
                  <a:lnTo>
                    <a:pt x="2898" y="223"/>
                  </a:lnTo>
                  <a:lnTo>
                    <a:pt x="2898" y="221"/>
                  </a:lnTo>
                  <a:lnTo>
                    <a:pt x="2900" y="221"/>
                  </a:lnTo>
                  <a:lnTo>
                    <a:pt x="2902" y="219"/>
                  </a:lnTo>
                  <a:lnTo>
                    <a:pt x="2903" y="219"/>
                  </a:lnTo>
                  <a:lnTo>
                    <a:pt x="2903" y="218"/>
                  </a:lnTo>
                  <a:lnTo>
                    <a:pt x="2905" y="218"/>
                  </a:lnTo>
                  <a:lnTo>
                    <a:pt x="2907" y="216"/>
                  </a:lnTo>
                  <a:lnTo>
                    <a:pt x="2907" y="215"/>
                  </a:lnTo>
                  <a:lnTo>
                    <a:pt x="2907" y="211"/>
                  </a:lnTo>
                  <a:lnTo>
                    <a:pt x="2907" y="208"/>
                  </a:lnTo>
                  <a:lnTo>
                    <a:pt x="2907" y="205"/>
                  </a:lnTo>
                  <a:lnTo>
                    <a:pt x="2905" y="203"/>
                  </a:lnTo>
                  <a:lnTo>
                    <a:pt x="2902" y="200"/>
                  </a:lnTo>
                  <a:lnTo>
                    <a:pt x="2900" y="200"/>
                  </a:lnTo>
                  <a:lnTo>
                    <a:pt x="2898" y="200"/>
                  </a:lnTo>
                  <a:lnTo>
                    <a:pt x="2898" y="200"/>
                  </a:lnTo>
                  <a:lnTo>
                    <a:pt x="2897" y="198"/>
                  </a:lnTo>
                  <a:lnTo>
                    <a:pt x="2897" y="197"/>
                  </a:lnTo>
                  <a:lnTo>
                    <a:pt x="2897" y="195"/>
                  </a:lnTo>
                  <a:lnTo>
                    <a:pt x="2897" y="193"/>
                  </a:lnTo>
                  <a:lnTo>
                    <a:pt x="2897" y="192"/>
                  </a:lnTo>
                  <a:lnTo>
                    <a:pt x="2898" y="190"/>
                  </a:lnTo>
                  <a:lnTo>
                    <a:pt x="2900" y="188"/>
                  </a:lnTo>
                  <a:lnTo>
                    <a:pt x="2902" y="188"/>
                  </a:lnTo>
                  <a:lnTo>
                    <a:pt x="2905" y="188"/>
                  </a:lnTo>
                  <a:lnTo>
                    <a:pt x="2908" y="188"/>
                  </a:lnTo>
                  <a:lnTo>
                    <a:pt x="2912" y="188"/>
                  </a:lnTo>
                  <a:lnTo>
                    <a:pt x="2915" y="187"/>
                  </a:lnTo>
                  <a:lnTo>
                    <a:pt x="2915" y="187"/>
                  </a:lnTo>
                  <a:lnTo>
                    <a:pt x="2916" y="185"/>
                  </a:lnTo>
                  <a:lnTo>
                    <a:pt x="2916" y="183"/>
                  </a:lnTo>
                  <a:lnTo>
                    <a:pt x="2916" y="180"/>
                  </a:lnTo>
                  <a:lnTo>
                    <a:pt x="2918" y="177"/>
                  </a:lnTo>
                  <a:lnTo>
                    <a:pt x="2920" y="175"/>
                  </a:lnTo>
                  <a:lnTo>
                    <a:pt x="2921" y="174"/>
                  </a:lnTo>
                  <a:lnTo>
                    <a:pt x="2923" y="170"/>
                  </a:lnTo>
                  <a:lnTo>
                    <a:pt x="2925" y="169"/>
                  </a:lnTo>
                  <a:lnTo>
                    <a:pt x="2925" y="167"/>
                  </a:lnTo>
                  <a:lnTo>
                    <a:pt x="2926" y="165"/>
                  </a:lnTo>
                  <a:lnTo>
                    <a:pt x="2928" y="164"/>
                  </a:lnTo>
                  <a:lnTo>
                    <a:pt x="2930" y="162"/>
                  </a:lnTo>
                  <a:lnTo>
                    <a:pt x="2930" y="159"/>
                  </a:lnTo>
                  <a:lnTo>
                    <a:pt x="2930" y="157"/>
                  </a:lnTo>
                  <a:lnTo>
                    <a:pt x="2930" y="152"/>
                  </a:lnTo>
                  <a:lnTo>
                    <a:pt x="2930" y="147"/>
                  </a:lnTo>
                  <a:lnTo>
                    <a:pt x="2931" y="147"/>
                  </a:lnTo>
                  <a:lnTo>
                    <a:pt x="2933" y="147"/>
                  </a:lnTo>
                  <a:lnTo>
                    <a:pt x="2936" y="147"/>
                  </a:lnTo>
                  <a:lnTo>
                    <a:pt x="2939" y="147"/>
                  </a:lnTo>
                  <a:lnTo>
                    <a:pt x="2943" y="147"/>
                  </a:lnTo>
                  <a:lnTo>
                    <a:pt x="2944" y="146"/>
                  </a:lnTo>
                  <a:lnTo>
                    <a:pt x="2944" y="146"/>
                  </a:lnTo>
                  <a:lnTo>
                    <a:pt x="2946" y="144"/>
                  </a:lnTo>
                  <a:lnTo>
                    <a:pt x="2948" y="143"/>
                  </a:lnTo>
                  <a:lnTo>
                    <a:pt x="2952" y="143"/>
                  </a:lnTo>
                  <a:lnTo>
                    <a:pt x="2956" y="141"/>
                  </a:lnTo>
                  <a:lnTo>
                    <a:pt x="2959" y="143"/>
                  </a:lnTo>
                  <a:lnTo>
                    <a:pt x="2961" y="143"/>
                  </a:lnTo>
                  <a:lnTo>
                    <a:pt x="2967" y="143"/>
                  </a:lnTo>
                  <a:lnTo>
                    <a:pt x="2970" y="143"/>
                  </a:lnTo>
                  <a:lnTo>
                    <a:pt x="2974" y="143"/>
                  </a:lnTo>
                  <a:lnTo>
                    <a:pt x="2977" y="143"/>
                  </a:lnTo>
                  <a:lnTo>
                    <a:pt x="2977" y="144"/>
                  </a:lnTo>
                  <a:lnTo>
                    <a:pt x="2979" y="146"/>
                  </a:lnTo>
                  <a:lnTo>
                    <a:pt x="2980" y="146"/>
                  </a:lnTo>
                  <a:lnTo>
                    <a:pt x="2984" y="147"/>
                  </a:lnTo>
                  <a:lnTo>
                    <a:pt x="2988" y="147"/>
                  </a:lnTo>
                  <a:lnTo>
                    <a:pt x="2987" y="167"/>
                  </a:lnTo>
                  <a:lnTo>
                    <a:pt x="2987" y="167"/>
                  </a:lnTo>
                  <a:lnTo>
                    <a:pt x="2987" y="165"/>
                  </a:lnTo>
                  <a:lnTo>
                    <a:pt x="2985" y="167"/>
                  </a:lnTo>
                  <a:lnTo>
                    <a:pt x="2984" y="167"/>
                  </a:lnTo>
                  <a:lnTo>
                    <a:pt x="2980" y="167"/>
                  </a:lnTo>
                  <a:lnTo>
                    <a:pt x="2977" y="167"/>
                  </a:lnTo>
                  <a:lnTo>
                    <a:pt x="2977" y="187"/>
                  </a:lnTo>
                  <a:lnTo>
                    <a:pt x="2979" y="188"/>
                  </a:lnTo>
                  <a:lnTo>
                    <a:pt x="2979" y="188"/>
                  </a:lnTo>
                  <a:lnTo>
                    <a:pt x="2980" y="190"/>
                  </a:lnTo>
                  <a:lnTo>
                    <a:pt x="2982" y="192"/>
                  </a:lnTo>
                  <a:lnTo>
                    <a:pt x="2982" y="195"/>
                  </a:lnTo>
                  <a:lnTo>
                    <a:pt x="2984" y="198"/>
                  </a:lnTo>
                  <a:lnTo>
                    <a:pt x="2985" y="201"/>
                  </a:lnTo>
                  <a:lnTo>
                    <a:pt x="2985" y="203"/>
                  </a:lnTo>
                  <a:lnTo>
                    <a:pt x="2987" y="206"/>
                  </a:lnTo>
                  <a:lnTo>
                    <a:pt x="2987" y="208"/>
                  </a:lnTo>
                  <a:lnTo>
                    <a:pt x="2987" y="211"/>
                  </a:lnTo>
                  <a:lnTo>
                    <a:pt x="2987" y="215"/>
                  </a:lnTo>
                  <a:lnTo>
                    <a:pt x="2987" y="218"/>
                  </a:lnTo>
                  <a:lnTo>
                    <a:pt x="2985" y="221"/>
                  </a:lnTo>
                  <a:lnTo>
                    <a:pt x="2985" y="223"/>
                  </a:lnTo>
                  <a:lnTo>
                    <a:pt x="2985" y="226"/>
                  </a:lnTo>
                  <a:lnTo>
                    <a:pt x="2985" y="229"/>
                  </a:lnTo>
                  <a:lnTo>
                    <a:pt x="2985" y="233"/>
                  </a:lnTo>
                  <a:lnTo>
                    <a:pt x="2985" y="236"/>
                  </a:lnTo>
                  <a:lnTo>
                    <a:pt x="2985" y="239"/>
                  </a:lnTo>
                  <a:lnTo>
                    <a:pt x="2984" y="242"/>
                  </a:lnTo>
                  <a:lnTo>
                    <a:pt x="2984" y="244"/>
                  </a:lnTo>
                  <a:lnTo>
                    <a:pt x="2984" y="247"/>
                  </a:lnTo>
                  <a:lnTo>
                    <a:pt x="2984" y="249"/>
                  </a:lnTo>
                  <a:lnTo>
                    <a:pt x="2984" y="252"/>
                  </a:lnTo>
                  <a:lnTo>
                    <a:pt x="2985" y="254"/>
                  </a:lnTo>
                  <a:lnTo>
                    <a:pt x="2985" y="255"/>
                  </a:lnTo>
                  <a:lnTo>
                    <a:pt x="2988" y="255"/>
                  </a:lnTo>
                  <a:lnTo>
                    <a:pt x="2990" y="257"/>
                  </a:lnTo>
                  <a:lnTo>
                    <a:pt x="2992" y="257"/>
                  </a:lnTo>
                  <a:lnTo>
                    <a:pt x="2993" y="257"/>
                  </a:lnTo>
                  <a:lnTo>
                    <a:pt x="2997" y="257"/>
                  </a:lnTo>
                  <a:lnTo>
                    <a:pt x="3000" y="257"/>
                  </a:lnTo>
                  <a:lnTo>
                    <a:pt x="3000" y="259"/>
                  </a:lnTo>
                  <a:lnTo>
                    <a:pt x="3002" y="260"/>
                  </a:lnTo>
                  <a:lnTo>
                    <a:pt x="3000" y="262"/>
                  </a:lnTo>
                  <a:lnTo>
                    <a:pt x="3000" y="262"/>
                  </a:lnTo>
                  <a:lnTo>
                    <a:pt x="3000" y="264"/>
                  </a:lnTo>
                  <a:lnTo>
                    <a:pt x="2998" y="267"/>
                  </a:lnTo>
                  <a:lnTo>
                    <a:pt x="2998" y="270"/>
                  </a:lnTo>
                  <a:lnTo>
                    <a:pt x="2997" y="273"/>
                  </a:lnTo>
                  <a:lnTo>
                    <a:pt x="2995" y="277"/>
                  </a:lnTo>
                  <a:lnTo>
                    <a:pt x="2995" y="280"/>
                  </a:lnTo>
                  <a:lnTo>
                    <a:pt x="2995" y="282"/>
                  </a:lnTo>
                  <a:lnTo>
                    <a:pt x="2995" y="283"/>
                  </a:lnTo>
                  <a:lnTo>
                    <a:pt x="2993" y="283"/>
                  </a:lnTo>
                  <a:lnTo>
                    <a:pt x="2993" y="283"/>
                  </a:lnTo>
                  <a:lnTo>
                    <a:pt x="2992" y="283"/>
                  </a:lnTo>
                  <a:lnTo>
                    <a:pt x="2990" y="285"/>
                  </a:lnTo>
                  <a:lnTo>
                    <a:pt x="2988" y="285"/>
                  </a:lnTo>
                  <a:lnTo>
                    <a:pt x="2988" y="287"/>
                  </a:lnTo>
                  <a:lnTo>
                    <a:pt x="2987" y="288"/>
                  </a:lnTo>
                  <a:lnTo>
                    <a:pt x="2985" y="291"/>
                  </a:lnTo>
                  <a:lnTo>
                    <a:pt x="2982" y="295"/>
                  </a:lnTo>
                  <a:lnTo>
                    <a:pt x="2980" y="295"/>
                  </a:lnTo>
                  <a:lnTo>
                    <a:pt x="2979" y="296"/>
                  </a:lnTo>
                  <a:lnTo>
                    <a:pt x="2977" y="300"/>
                  </a:lnTo>
                  <a:lnTo>
                    <a:pt x="2975" y="303"/>
                  </a:lnTo>
                  <a:lnTo>
                    <a:pt x="2974" y="303"/>
                  </a:lnTo>
                  <a:lnTo>
                    <a:pt x="2972" y="305"/>
                  </a:lnTo>
                  <a:lnTo>
                    <a:pt x="2970" y="306"/>
                  </a:lnTo>
                  <a:lnTo>
                    <a:pt x="2969" y="306"/>
                  </a:lnTo>
                  <a:lnTo>
                    <a:pt x="2969" y="308"/>
                  </a:lnTo>
                  <a:lnTo>
                    <a:pt x="2967" y="309"/>
                  </a:lnTo>
                  <a:lnTo>
                    <a:pt x="2966" y="309"/>
                  </a:lnTo>
                  <a:lnTo>
                    <a:pt x="2964" y="309"/>
                  </a:lnTo>
                  <a:lnTo>
                    <a:pt x="2961" y="309"/>
                  </a:lnTo>
                  <a:lnTo>
                    <a:pt x="2957" y="309"/>
                  </a:lnTo>
                  <a:lnTo>
                    <a:pt x="2954" y="309"/>
                  </a:lnTo>
                  <a:lnTo>
                    <a:pt x="2952" y="308"/>
                  </a:lnTo>
                  <a:lnTo>
                    <a:pt x="2951" y="308"/>
                  </a:lnTo>
                  <a:lnTo>
                    <a:pt x="2948" y="308"/>
                  </a:lnTo>
                  <a:lnTo>
                    <a:pt x="2946" y="308"/>
                  </a:lnTo>
                  <a:lnTo>
                    <a:pt x="2943" y="308"/>
                  </a:lnTo>
                  <a:lnTo>
                    <a:pt x="2941" y="308"/>
                  </a:lnTo>
                  <a:lnTo>
                    <a:pt x="2939" y="309"/>
                  </a:lnTo>
                  <a:lnTo>
                    <a:pt x="2939" y="311"/>
                  </a:lnTo>
                  <a:lnTo>
                    <a:pt x="2936" y="314"/>
                  </a:lnTo>
                  <a:lnTo>
                    <a:pt x="2939" y="316"/>
                  </a:lnTo>
                  <a:lnTo>
                    <a:pt x="2959" y="316"/>
                  </a:lnTo>
                  <a:lnTo>
                    <a:pt x="2959" y="316"/>
                  </a:lnTo>
                  <a:lnTo>
                    <a:pt x="2961" y="318"/>
                  </a:lnTo>
                  <a:lnTo>
                    <a:pt x="2962" y="318"/>
                  </a:lnTo>
                  <a:lnTo>
                    <a:pt x="2964" y="318"/>
                  </a:lnTo>
                  <a:lnTo>
                    <a:pt x="2966" y="319"/>
                  </a:lnTo>
                  <a:lnTo>
                    <a:pt x="2966" y="319"/>
                  </a:lnTo>
                  <a:lnTo>
                    <a:pt x="2967" y="321"/>
                  </a:lnTo>
                  <a:lnTo>
                    <a:pt x="2970" y="321"/>
                  </a:lnTo>
                  <a:lnTo>
                    <a:pt x="2974" y="321"/>
                  </a:lnTo>
                  <a:lnTo>
                    <a:pt x="2975" y="321"/>
                  </a:lnTo>
                  <a:lnTo>
                    <a:pt x="2977" y="321"/>
                  </a:lnTo>
                  <a:lnTo>
                    <a:pt x="2979" y="319"/>
                  </a:lnTo>
                  <a:lnTo>
                    <a:pt x="2980" y="318"/>
                  </a:lnTo>
                  <a:lnTo>
                    <a:pt x="2980" y="318"/>
                  </a:lnTo>
                  <a:lnTo>
                    <a:pt x="2980" y="316"/>
                  </a:lnTo>
                  <a:lnTo>
                    <a:pt x="2980" y="314"/>
                  </a:lnTo>
                  <a:lnTo>
                    <a:pt x="2982" y="313"/>
                  </a:lnTo>
                  <a:lnTo>
                    <a:pt x="2984" y="313"/>
                  </a:lnTo>
                  <a:lnTo>
                    <a:pt x="2985" y="311"/>
                  </a:lnTo>
                  <a:lnTo>
                    <a:pt x="2988" y="309"/>
                  </a:lnTo>
                  <a:lnTo>
                    <a:pt x="2992" y="306"/>
                  </a:lnTo>
                  <a:lnTo>
                    <a:pt x="2995" y="305"/>
                  </a:lnTo>
                  <a:lnTo>
                    <a:pt x="2998" y="305"/>
                  </a:lnTo>
                  <a:lnTo>
                    <a:pt x="3002" y="305"/>
                  </a:lnTo>
                  <a:lnTo>
                    <a:pt x="3002" y="303"/>
                  </a:lnTo>
                  <a:lnTo>
                    <a:pt x="3002" y="300"/>
                  </a:lnTo>
                  <a:lnTo>
                    <a:pt x="3002" y="298"/>
                  </a:lnTo>
                  <a:lnTo>
                    <a:pt x="3003" y="296"/>
                  </a:lnTo>
                  <a:lnTo>
                    <a:pt x="3003" y="296"/>
                  </a:lnTo>
                  <a:lnTo>
                    <a:pt x="3005" y="295"/>
                  </a:lnTo>
                  <a:lnTo>
                    <a:pt x="3006" y="293"/>
                  </a:lnTo>
                  <a:lnTo>
                    <a:pt x="3008" y="291"/>
                  </a:lnTo>
                  <a:lnTo>
                    <a:pt x="3010" y="291"/>
                  </a:lnTo>
                  <a:lnTo>
                    <a:pt x="3011" y="290"/>
                  </a:lnTo>
                  <a:lnTo>
                    <a:pt x="3013" y="288"/>
                  </a:lnTo>
                  <a:lnTo>
                    <a:pt x="3015" y="287"/>
                  </a:lnTo>
                  <a:lnTo>
                    <a:pt x="3016" y="283"/>
                  </a:lnTo>
                  <a:lnTo>
                    <a:pt x="3016" y="280"/>
                  </a:lnTo>
                  <a:lnTo>
                    <a:pt x="3018" y="275"/>
                  </a:lnTo>
                  <a:lnTo>
                    <a:pt x="3016" y="273"/>
                  </a:lnTo>
                  <a:lnTo>
                    <a:pt x="3016" y="270"/>
                  </a:lnTo>
                  <a:lnTo>
                    <a:pt x="3015" y="267"/>
                  </a:lnTo>
                  <a:lnTo>
                    <a:pt x="3015" y="265"/>
                  </a:lnTo>
                  <a:lnTo>
                    <a:pt x="3015" y="264"/>
                  </a:lnTo>
                  <a:lnTo>
                    <a:pt x="3015" y="264"/>
                  </a:lnTo>
                  <a:lnTo>
                    <a:pt x="3013" y="262"/>
                  </a:lnTo>
                  <a:lnTo>
                    <a:pt x="3015" y="260"/>
                  </a:lnTo>
                  <a:lnTo>
                    <a:pt x="3015" y="259"/>
                  </a:lnTo>
                  <a:lnTo>
                    <a:pt x="3016" y="259"/>
                  </a:lnTo>
                  <a:lnTo>
                    <a:pt x="3020" y="257"/>
                  </a:lnTo>
                  <a:lnTo>
                    <a:pt x="3021" y="255"/>
                  </a:lnTo>
                  <a:lnTo>
                    <a:pt x="3023" y="255"/>
                  </a:lnTo>
                  <a:lnTo>
                    <a:pt x="3026" y="255"/>
                  </a:lnTo>
                  <a:lnTo>
                    <a:pt x="3031" y="254"/>
                  </a:lnTo>
                  <a:lnTo>
                    <a:pt x="3036" y="254"/>
                  </a:lnTo>
                  <a:lnTo>
                    <a:pt x="3039" y="254"/>
                  </a:lnTo>
                  <a:lnTo>
                    <a:pt x="3042" y="255"/>
                  </a:lnTo>
                  <a:lnTo>
                    <a:pt x="3046" y="255"/>
                  </a:lnTo>
                  <a:lnTo>
                    <a:pt x="3047" y="255"/>
                  </a:lnTo>
                  <a:lnTo>
                    <a:pt x="3049" y="257"/>
                  </a:lnTo>
                  <a:lnTo>
                    <a:pt x="3051" y="259"/>
                  </a:lnTo>
                  <a:lnTo>
                    <a:pt x="3051" y="260"/>
                  </a:lnTo>
                  <a:lnTo>
                    <a:pt x="3051" y="264"/>
                  </a:lnTo>
                  <a:lnTo>
                    <a:pt x="3052" y="264"/>
                  </a:lnTo>
                  <a:lnTo>
                    <a:pt x="3054" y="264"/>
                  </a:lnTo>
                  <a:lnTo>
                    <a:pt x="3054" y="264"/>
                  </a:lnTo>
                  <a:lnTo>
                    <a:pt x="3057" y="267"/>
                  </a:lnTo>
                  <a:lnTo>
                    <a:pt x="3059" y="269"/>
                  </a:lnTo>
                  <a:lnTo>
                    <a:pt x="3059" y="270"/>
                  </a:lnTo>
                  <a:lnTo>
                    <a:pt x="3059" y="272"/>
                  </a:lnTo>
                  <a:lnTo>
                    <a:pt x="3059" y="273"/>
                  </a:lnTo>
                  <a:lnTo>
                    <a:pt x="3059" y="278"/>
                  </a:lnTo>
                  <a:lnTo>
                    <a:pt x="3059" y="282"/>
                  </a:lnTo>
                  <a:lnTo>
                    <a:pt x="3059" y="283"/>
                  </a:lnTo>
                  <a:lnTo>
                    <a:pt x="3059" y="285"/>
                  </a:lnTo>
                  <a:lnTo>
                    <a:pt x="3060" y="287"/>
                  </a:lnTo>
                  <a:lnTo>
                    <a:pt x="3062" y="287"/>
                  </a:lnTo>
                  <a:lnTo>
                    <a:pt x="3064" y="287"/>
                  </a:lnTo>
                  <a:lnTo>
                    <a:pt x="3065" y="288"/>
                  </a:lnTo>
                  <a:lnTo>
                    <a:pt x="3067" y="290"/>
                  </a:lnTo>
                  <a:lnTo>
                    <a:pt x="3067" y="290"/>
                  </a:lnTo>
                  <a:lnTo>
                    <a:pt x="3069" y="291"/>
                  </a:lnTo>
                  <a:lnTo>
                    <a:pt x="3069" y="291"/>
                  </a:lnTo>
                  <a:lnTo>
                    <a:pt x="3072" y="291"/>
                  </a:lnTo>
                  <a:lnTo>
                    <a:pt x="3075" y="291"/>
                  </a:lnTo>
                  <a:lnTo>
                    <a:pt x="3078" y="291"/>
                  </a:lnTo>
                  <a:lnTo>
                    <a:pt x="3080" y="290"/>
                  </a:lnTo>
                  <a:lnTo>
                    <a:pt x="3082" y="290"/>
                  </a:lnTo>
                  <a:lnTo>
                    <a:pt x="3085" y="287"/>
                  </a:lnTo>
                  <a:lnTo>
                    <a:pt x="3083" y="287"/>
                  </a:lnTo>
                  <a:lnTo>
                    <a:pt x="3082" y="285"/>
                  </a:lnTo>
                  <a:lnTo>
                    <a:pt x="3078" y="285"/>
                  </a:lnTo>
                  <a:lnTo>
                    <a:pt x="3075" y="285"/>
                  </a:lnTo>
                  <a:lnTo>
                    <a:pt x="3072" y="285"/>
                  </a:lnTo>
                  <a:lnTo>
                    <a:pt x="3070" y="283"/>
                  </a:lnTo>
                  <a:lnTo>
                    <a:pt x="3070" y="283"/>
                  </a:lnTo>
                  <a:lnTo>
                    <a:pt x="3069" y="282"/>
                  </a:lnTo>
                  <a:lnTo>
                    <a:pt x="3067" y="280"/>
                  </a:lnTo>
                  <a:lnTo>
                    <a:pt x="3065" y="280"/>
                  </a:lnTo>
                  <a:lnTo>
                    <a:pt x="3064" y="280"/>
                  </a:lnTo>
                  <a:lnTo>
                    <a:pt x="3062" y="278"/>
                  </a:lnTo>
                  <a:lnTo>
                    <a:pt x="3062" y="278"/>
                  </a:lnTo>
                  <a:lnTo>
                    <a:pt x="3062" y="277"/>
                  </a:lnTo>
                  <a:lnTo>
                    <a:pt x="3062" y="277"/>
                  </a:lnTo>
                  <a:lnTo>
                    <a:pt x="3064" y="275"/>
                  </a:lnTo>
                  <a:lnTo>
                    <a:pt x="3065" y="275"/>
                  </a:lnTo>
                  <a:lnTo>
                    <a:pt x="3065" y="273"/>
                  </a:lnTo>
                  <a:lnTo>
                    <a:pt x="3067" y="272"/>
                  </a:lnTo>
                  <a:lnTo>
                    <a:pt x="3069" y="269"/>
                  </a:lnTo>
                  <a:lnTo>
                    <a:pt x="3069" y="265"/>
                  </a:lnTo>
                  <a:lnTo>
                    <a:pt x="3069" y="264"/>
                  </a:lnTo>
                  <a:lnTo>
                    <a:pt x="3069" y="264"/>
                  </a:lnTo>
                  <a:lnTo>
                    <a:pt x="3067" y="262"/>
                  </a:lnTo>
                  <a:lnTo>
                    <a:pt x="3065" y="260"/>
                  </a:lnTo>
                  <a:lnTo>
                    <a:pt x="3064" y="260"/>
                  </a:lnTo>
                  <a:lnTo>
                    <a:pt x="3060" y="257"/>
                  </a:lnTo>
                  <a:lnTo>
                    <a:pt x="3059" y="254"/>
                  </a:lnTo>
                  <a:lnTo>
                    <a:pt x="3057" y="251"/>
                  </a:lnTo>
                  <a:lnTo>
                    <a:pt x="3056" y="247"/>
                  </a:lnTo>
                  <a:lnTo>
                    <a:pt x="3054" y="247"/>
                  </a:lnTo>
                  <a:lnTo>
                    <a:pt x="3052" y="246"/>
                  </a:lnTo>
                  <a:lnTo>
                    <a:pt x="3051" y="246"/>
                  </a:lnTo>
                  <a:lnTo>
                    <a:pt x="3049" y="244"/>
                  </a:lnTo>
                  <a:lnTo>
                    <a:pt x="3046" y="242"/>
                  </a:lnTo>
                  <a:lnTo>
                    <a:pt x="3042" y="241"/>
                  </a:lnTo>
                  <a:lnTo>
                    <a:pt x="3042" y="239"/>
                  </a:lnTo>
                  <a:lnTo>
                    <a:pt x="3041" y="239"/>
                  </a:lnTo>
                  <a:lnTo>
                    <a:pt x="3041" y="237"/>
                  </a:lnTo>
                  <a:lnTo>
                    <a:pt x="3038" y="237"/>
                  </a:lnTo>
                  <a:lnTo>
                    <a:pt x="3036" y="237"/>
                  </a:lnTo>
                  <a:lnTo>
                    <a:pt x="3034" y="237"/>
                  </a:lnTo>
                  <a:lnTo>
                    <a:pt x="3033" y="239"/>
                  </a:lnTo>
                  <a:lnTo>
                    <a:pt x="3033" y="241"/>
                  </a:lnTo>
                  <a:lnTo>
                    <a:pt x="3031" y="241"/>
                  </a:lnTo>
                  <a:lnTo>
                    <a:pt x="3029" y="242"/>
                  </a:lnTo>
                  <a:lnTo>
                    <a:pt x="3028" y="244"/>
                  </a:lnTo>
                  <a:lnTo>
                    <a:pt x="3026" y="246"/>
                  </a:lnTo>
                  <a:lnTo>
                    <a:pt x="3011" y="246"/>
                  </a:lnTo>
                  <a:lnTo>
                    <a:pt x="3010" y="246"/>
                  </a:lnTo>
                  <a:lnTo>
                    <a:pt x="3008" y="244"/>
                  </a:lnTo>
                  <a:lnTo>
                    <a:pt x="3006" y="241"/>
                  </a:lnTo>
                  <a:lnTo>
                    <a:pt x="3005" y="237"/>
                  </a:lnTo>
                  <a:lnTo>
                    <a:pt x="3005" y="236"/>
                  </a:lnTo>
                  <a:lnTo>
                    <a:pt x="3005" y="234"/>
                  </a:lnTo>
                  <a:lnTo>
                    <a:pt x="3005" y="234"/>
                  </a:lnTo>
                  <a:lnTo>
                    <a:pt x="3005" y="233"/>
                  </a:lnTo>
                  <a:lnTo>
                    <a:pt x="3006" y="231"/>
                  </a:lnTo>
                  <a:lnTo>
                    <a:pt x="3005" y="229"/>
                  </a:lnTo>
                  <a:lnTo>
                    <a:pt x="3005" y="228"/>
                  </a:lnTo>
                  <a:lnTo>
                    <a:pt x="3005" y="224"/>
                  </a:lnTo>
                  <a:lnTo>
                    <a:pt x="3003" y="223"/>
                  </a:lnTo>
                  <a:lnTo>
                    <a:pt x="3003" y="221"/>
                  </a:lnTo>
                  <a:lnTo>
                    <a:pt x="3003" y="219"/>
                  </a:lnTo>
                  <a:lnTo>
                    <a:pt x="3003" y="218"/>
                  </a:lnTo>
                  <a:lnTo>
                    <a:pt x="3005" y="216"/>
                  </a:lnTo>
                  <a:lnTo>
                    <a:pt x="3006" y="215"/>
                  </a:lnTo>
                  <a:lnTo>
                    <a:pt x="3008" y="213"/>
                  </a:lnTo>
                  <a:lnTo>
                    <a:pt x="3008" y="211"/>
                  </a:lnTo>
                  <a:lnTo>
                    <a:pt x="3008" y="210"/>
                  </a:lnTo>
                  <a:lnTo>
                    <a:pt x="3008" y="208"/>
                  </a:lnTo>
                  <a:lnTo>
                    <a:pt x="3008" y="205"/>
                  </a:lnTo>
                  <a:lnTo>
                    <a:pt x="3006" y="203"/>
                  </a:lnTo>
                  <a:lnTo>
                    <a:pt x="3008" y="201"/>
                  </a:lnTo>
                  <a:lnTo>
                    <a:pt x="3006" y="200"/>
                  </a:lnTo>
                  <a:lnTo>
                    <a:pt x="3006" y="197"/>
                  </a:lnTo>
                  <a:lnTo>
                    <a:pt x="3003" y="195"/>
                  </a:lnTo>
                  <a:lnTo>
                    <a:pt x="3002" y="193"/>
                  </a:lnTo>
                  <a:lnTo>
                    <a:pt x="2998" y="192"/>
                  </a:lnTo>
                  <a:lnTo>
                    <a:pt x="2997" y="188"/>
                  </a:lnTo>
                  <a:lnTo>
                    <a:pt x="2995" y="185"/>
                  </a:lnTo>
                  <a:lnTo>
                    <a:pt x="2995" y="183"/>
                  </a:lnTo>
                  <a:lnTo>
                    <a:pt x="2995" y="180"/>
                  </a:lnTo>
                  <a:lnTo>
                    <a:pt x="2997" y="179"/>
                  </a:lnTo>
                  <a:lnTo>
                    <a:pt x="2998" y="177"/>
                  </a:lnTo>
                  <a:lnTo>
                    <a:pt x="3000" y="175"/>
                  </a:lnTo>
                  <a:lnTo>
                    <a:pt x="3002" y="175"/>
                  </a:lnTo>
                  <a:lnTo>
                    <a:pt x="3005" y="174"/>
                  </a:lnTo>
                  <a:lnTo>
                    <a:pt x="3005" y="174"/>
                  </a:lnTo>
                  <a:lnTo>
                    <a:pt x="3005" y="172"/>
                  </a:lnTo>
                  <a:lnTo>
                    <a:pt x="3006" y="170"/>
                  </a:lnTo>
                  <a:lnTo>
                    <a:pt x="3006" y="169"/>
                  </a:lnTo>
                  <a:lnTo>
                    <a:pt x="3006" y="165"/>
                  </a:lnTo>
                  <a:lnTo>
                    <a:pt x="3006" y="165"/>
                  </a:lnTo>
                  <a:lnTo>
                    <a:pt x="3008" y="165"/>
                  </a:lnTo>
                  <a:lnTo>
                    <a:pt x="3011" y="165"/>
                  </a:lnTo>
                  <a:lnTo>
                    <a:pt x="3013" y="165"/>
                  </a:lnTo>
                  <a:lnTo>
                    <a:pt x="3016" y="165"/>
                  </a:lnTo>
                  <a:lnTo>
                    <a:pt x="3020" y="165"/>
                  </a:lnTo>
                  <a:lnTo>
                    <a:pt x="3020" y="162"/>
                  </a:lnTo>
                  <a:lnTo>
                    <a:pt x="3020" y="161"/>
                  </a:lnTo>
                  <a:lnTo>
                    <a:pt x="3020" y="159"/>
                  </a:lnTo>
                  <a:lnTo>
                    <a:pt x="3020" y="154"/>
                  </a:lnTo>
                  <a:lnTo>
                    <a:pt x="3020" y="149"/>
                  </a:lnTo>
                  <a:lnTo>
                    <a:pt x="3020" y="147"/>
                  </a:lnTo>
                  <a:lnTo>
                    <a:pt x="3020" y="146"/>
                  </a:lnTo>
                  <a:lnTo>
                    <a:pt x="3020" y="144"/>
                  </a:lnTo>
                  <a:lnTo>
                    <a:pt x="3020" y="141"/>
                  </a:lnTo>
                  <a:lnTo>
                    <a:pt x="3021" y="141"/>
                  </a:lnTo>
                  <a:lnTo>
                    <a:pt x="3023" y="141"/>
                  </a:lnTo>
                  <a:lnTo>
                    <a:pt x="3024" y="141"/>
                  </a:lnTo>
                  <a:lnTo>
                    <a:pt x="3026" y="141"/>
                  </a:lnTo>
                  <a:lnTo>
                    <a:pt x="3028" y="143"/>
                  </a:lnTo>
                  <a:lnTo>
                    <a:pt x="3028" y="146"/>
                  </a:lnTo>
                  <a:lnTo>
                    <a:pt x="3028" y="147"/>
                  </a:lnTo>
                  <a:lnTo>
                    <a:pt x="3028" y="149"/>
                  </a:lnTo>
                  <a:lnTo>
                    <a:pt x="3029" y="151"/>
                  </a:lnTo>
                  <a:lnTo>
                    <a:pt x="3031" y="151"/>
                  </a:lnTo>
                  <a:lnTo>
                    <a:pt x="3031" y="151"/>
                  </a:lnTo>
                  <a:lnTo>
                    <a:pt x="3033" y="154"/>
                  </a:lnTo>
                  <a:lnTo>
                    <a:pt x="3033" y="161"/>
                  </a:lnTo>
                  <a:lnTo>
                    <a:pt x="3031" y="162"/>
                  </a:lnTo>
                  <a:lnTo>
                    <a:pt x="3031" y="162"/>
                  </a:lnTo>
                  <a:lnTo>
                    <a:pt x="3029" y="164"/>
                  </a:lnTo>
                  <a:lnTo>
                    <a:pt x="3029" y="167"/>
                  </a:lnTo>
                  <a:lnTo>
                    <a:pt x="3029" y="170"/>
                  </a:lnTo>
                  <a:lnTo>
                    <a:pt x="3029" y="177"/>
                  </a:lnTo>
                  <a:lnTo>
                    <a:pt x="3029" y="179"/>
                  </a:lnTo>
                  <a:lnTo>
                    <a:pt x="3029" y="180"/>
                  </a:lnTo>
                  <a:lnTo>
                    <a:pt x="3029" y="180"/>
                  </a:lnTo>
                  <a:lnTo>
                    <a:pt x="3031" y="182"/>
                  </a:lnTo>
                  <a:lnTo>
                    <a:pt x="3031" y="182"/>
                  </a:lnTo>
                  <a:lnTo>
                    <a:pt x="3033" y="185"/>
                  </a:lnTo>
                  <a:lnTo>
                    <a:pt x="3034" y="185"/>
                  </a:lnTo>
                  <a:lnTo>
                    <a:pt x="3038" y="187"/>
                  </a:lnTo>
                  <a:lnTo>
                    <a:pt x="3041" y="188"/>
                  </a:lnTo>
                  <a:lnTo>
                    <a:pt x="3044" y="188"/>
                  </a:lnTo>
                  <a:lnTo>
                    <a:pt x="3047" y="188"/>
                  </a:lnTo>
                  <a:lnTo>
                    <a:pt x="3051" y="188"/>
                  </a:lnTo>
                  <a:lnTo>
                    <a:pt x="3054" y="188"/>
                  </a:lnTo>
                  <a:lnTo>
                    <a:pt x="3056" y="190"/>
                  </a:lnTo>
                  <a:lnTo>
                    <a:pt x="3056" y="190"/>
                  </a:lnTo>
                  <a:lnTo>
                    <a:pt x="3057" y="192"/>
                  </a:lnTo>
                  <a:lnTo>
                    <a:pt x="3059" y="192"/>
                  </a:lnTo>
                  <a:lnTo>
                    <a:pt x="3060" y="192"/>
                  </a:lnTo>
                  <a:lnTo>
                    <a:pt x="3062" y="192"/>
                  </a:lnTo>
                  <a:lnTo>
                    <a:pt x="3064" y="192"/>
                  </a:lnTo>
                  <a:lnTo>
                    <a:pt x="3064" y="192"/>
                  </a:lnTo>
                  <a:lnTo>
                    <a:pt x="3065" y="193"/>
                  </a:lnTo>
                  <a:lnTo>
                    <a:pt x="3067" y="193"/>
                  </a:lnTo>
                  <a:lnTo>
                    <a:pt x="3069" y="193"/>
                  </a:lnTo>
                  <a:lnTo>
                    <a:pt x="3072" y="195"/>
                  </a:lnTo>
                  <a:lnTo>
                    <a:pt x="3074" y="195"/>
                  </a:lnTo>
                  <a:lnTo>
                    <a:pt x="3075" y="197"/>
                  </a:lnTo>
                  <a:lnTo>
                    <a:pt x="3075" y="200"/>
                  </a:lnTo>
                  <a:lnTo>
                    <a:pt x="3077" y="198"/>
                  </a:lnTo>
                  <a:lnTo>
                    <a:pt x="3077" y="197"/>
                  </a:lnTo>
                  <a:lnTo>
                    <a:pt x="3077" y="197"/>
                  </a:lnTo>
                  <a:lnTo>
                    <a:pt x="3077" y="195"/>
                  </a:lnTo>
                  <a:lnTo>
                    <a:pt x="3075" y="193"/>
                  </a:lnTo>
                  <a:lnTo>
                    <a:pt x="3074" y="192"/>
                  </a:lnTo>
                  <a:lnTo>
                    <a:pt x="3072" y="192"/>
                  </a:lnTo>
                  <a:lnTo>
                    <a:pt x="3070" y="192"/>
                  </a:lnTo>
                  <a:lnTo>
                    <a:pt x="3069" y="190"/>
                  </a:lnTo>
                  <a:lnTo>
                    <a:pt x="3069" y="190"/>
                  </a:lnTo>
                  <a:lnTo>
                    <a:pt x="3069" y="188"/>
                  </a:lnTo>
                  <a:lnTo>
                    <a:pt x="3067" y="187"/>
                  </a:lnTo>
                  <a:lnTo>
                    <a:pt x="3062" y="185"/>
                  </a:lnTo>
                  <a:lnTo>
                    <a:pt x="3057" y="183"/>
                  </a:lnTo>
                  <a:lnTo>
                    <a:pt x="3056" y="183"/>
                  </a:lnTo>
                  <a:lnTo>
                    <a:pt x="3054" y="182"/>
                  </a:lnTo>
                  <a:lnTo>
                    <a:pt x="3051" y="182"/>
                  </a:lnTo>
                  <a:lnTo>
                    <a:pt x="3047" y="182"/>
                  </a:lnTo>
                  <a:lnTo>
                    <a:pt x="3046" y="182"/>
                  </a:lnTo>
                  <a:lnTo>
                    <a:pt x="3042" y="180"/>
                  </a:lnTo>
                  <a:lnTo>
                    <a:pt x="3041" y="179"/>
                  </a:lnTo>
                  <a:lnTo>
                    <a:pt x="3041" y="175"/>
                  </a:lnTo>
                  <a:lnTo>
                    <a:pt x="3041" y="174"/>
                  </a:lnTo>
                  <a:lnTo>
                    <a:pt x="3042" y="174"/>
                  </a:lnTo>
                  <a:lnTo>
                    <a:pt x="3044" y="172"/>
                  </a:lnTo>
                  <a:lnTo>
                    <a:pt x="3044" y="170"/>
                  </a:lnTo>
                  <a:lnTo>
                    <a:pt x="3044" y="169"/>
                  </a:lnTo>
                  <a:lnTo>
                    <a:pt x="3044" y="167"/>
                  </a:lnTo>
                  <a:lnTo>
                    <a:pt x="3046" y="165"/>
                  </a:lnTo>
                  <a:lnTo>
                    <a:pt x="3047" y="165"/>
                  </a:lnTo>
                  <a:lnTo>
                    <a:pt x="3049" y="165"/>
                  </a:lnTo>
                  <a:lnTo>
                    <a:pt x="3051" y="165"/>
                  </a:lnTo>
                  <a:lnTo>
                    <a:pt x="3054" y="165"/>
                  </a:lnTo>
                  <a:lnTo>
                    <a:pt x="3056" y="165"/>
                  </a:lnTo>
                  <a:lnTo>
                    <a:pt x="3057" y="167"/>
                  </a:lnTo>
                  <a:lnTo>
                    <a:pt x="3057" y="169"/>
                  </a:lnTo>
                  <a:lnTo>
                    <a:pt x="3059" y="169"/>
                  </a:lnTo>
                  <a:lnTo>
                    <a:pt x="3062" y="170"/>
                  </a:lnTo>
                  <a:lnTo>
                    <a:pt x="3065" y="170"/>
                  </a:lnTo>
                  <a:lnTo>
                    <a:pt x="3069" y="170"/>
                  </a:lnTo>
                  <a:lnTo>
                    <a:pt x="3069" y="170"/>
                  </a:lnTo>
                  <a:lnTo>
                    <a:pt x="3070" y="169"/>
                  </a:lnTo>
                  <a:lnTo>
                    <a:pt x="3070" y="167"/>
                  </a:lnTo>
                  <a:lnTo>
                    <a:pt x="3070" y="167"/>
                  </a:lnTo>
                  <a:lnTo>
                    <a:pt x="3069" y="165"/>
                  </a:lnTo>
                  <a:lnTo>
                    <a:pt x="3067" y="164"/>
                  </a:lnTo>
                  <a:lnTo>
                    <a:pt x="3067" y="164"/>
                  </a:lnTo>
                  <a:lnTo>
                    <a:pt x="3067" y="162"/>
                  </a:lnTo>
                  <a:lnTo>
                    <a:pt x="3065" y="162"/>
                  </a:lnTo>
                  <a:lnTo>
                    <a:pt x="3062" y="162"/>
                  </a:lnTo>
                  <a:lnTo>
                    <a:pt x="3059" y="161"/>
                  </a:lnTo>
                  <a:lnTo>
                    <a:pt x="3056" y="162"/>
                  </a:lnTo>
                  <a:lnTo>
                    <a:pt x="3054" y="161"/>
                  </a:lnTo>
                  <a:lnTo>
                    <a:pt x="3052" y="161"/>
                  </a:lnTo>
                  <a:lnTo>
                    <a:pt x="3052" y="157"/>
                  </a:lnTo>
                  <a:lnTo>
                    <a:pt x="3057" y="156"/>
                  </a:lnTo>
                  <a:lnTo>
                    <a:pt x="3062" y="156"/>
                  </a:lnTo>
                  <a:lnTo>
                    <a:pt x="3065" y="154"/>
                  </a:lnTo>
                  <a:lnTo>
                    <a:pt x="3065" y="154"/>
                  </a:lnTo>
                  <a:lnTo>
                    <a:pt x="3067" y="152"/>
                  </a:lnTo>
                  <a:lnTo>
                    <a:pt x="3067" y="152"/>
                  </a:lnTo>
                  <a:lnTo>
                    <a:pt x="3070" y="152"/>
                  </a:lnTo>
                  <a:lnTo>
                    <a:pt x="3074" y="152"/>
                  </a:lnTo>
                  <a:lnTo>
                    <a:pt x="3077" y="154"/>
                  </a:lnTo>
                  <a:lnTo>
                    <a:pt x="3077" y="154"/>
                  </a:lnTo>
                  <a:lnTo>
                    <a:pt x="3077" y="156"/>
                  </a:lnTo>
                  <a:lnTo>
                    <a:pt x="3078" y="157"/>
                  </a:lnTo>
                  <a:lnTo>
                    <a:pt x="3080" y="159"/>
                  </a:lnTo>
                  <a:lnTo>
                    <a:pt x="3082" y="159"/>
                  </a:lnTo>
                  <a:lnTo>
                    <a:pt x="3085" y="161"/>
                  </a:lnTo>
                  <a:lnTo>
                    <a:pt x="3103" y="161"/>
                  </a:lnTo>
                  <a:lnTo>
                    <a:pt x="3105" y="161"/>
                  </a:lnTo>
                  <a:lnTo>
                    <a:pt x="3106" y="161"/>
                  </a:lnTo>
                  <a:lnTo>
                    <a:pt x="3106" y="162"/>
                  </a:lnTo>
                  <a:lnTo>
                    <a:pt x="3106" y="162"/>
                  </a:lnTo>
                  <a:lnTo>
                    <a:pt x="3106" y="164"/>
                  </a:lnTo>
                  <a:lnTo>
                    <a:pt x="3108" y="165"/>
                  </a:lnTo>
                  <a:lnTo>
                    <a:pt x="3108" y="167"/>
                  </a:lnTo>
                  <a:lnTo>
                    <a:pt x="3110" y="169"/>
                  </a:lnTo>
                  <a:lnTo>
                    <a:pt x="3111" y="169"/>
                  </a:lnTo>
                  <a:lnTo>
                    <a:pt x="3114" y="169"/>
                  </a:lnTo>
                  <a:lnTo>
                    <a:pt x="3116" y="170"/>
                  </a:lnTo>
                  <a:lnTo>
                    <a:pt x="3118" y="170"/>
                  </a:lnTo>
                  <a:lnTo>
                    <a:pt x="3119" y="170"/>
                  </a:lnTo>
                  <a:lnTo>
                    <a:pt x="3121" y="170"/>
                  </a:lnTo>
                  <a:lnTo>
                    <a:pt x="3123" y="172"/>
                  </a:lnTo>
                  <a:lnTo>
                    <a:pt x="3123" y="174"/>
                  </a:lnTo>
                  <a:lnTo>
                    <a:pt x="3123" y="174"/>
                  </a:lnTo>
                  <a:lnTo>
                    <a:pt x="3126" y="175"/>
                  </a:lnTo>
                  <a:lnTo>
                    <a:pt x="3128" y="177"/>
                  </a:lnTo>
                  <a:lnTo>
                    <a:pt x="3131" y="177"/>
                  </a:lnTo>
                  <a:lnTo>
                    <a:pt x="3134" y="177"/>
                  </a:lnTo>
                  <a:lnTo>
                    <a:pt x="3136" y="175"/>
                  </a:lnTo>
                  <a:lnTo>
                    <a:pt x="3137" y="172"/>
                  </a:lnTo>
                  <a:lnTo>
                    <a:pt x="3137" y="165"/>
                  </a:lnTo>
                  <a:lnTo>
                    <a:pt x="3137" y="165"/>
                  </a:lnTo>
                  <a:lnTo>
                    <a:pt x="3136" y="164"/>
                  </a:lnTo>
                  <a:lnTo>
                    <a:pt x="3134" y="162"/>
                  </a:lnTo>
                  <a:lnTo>
                    <a:pt x="3134" y="162"/>
                  </a:lnTo>
                  <a:lnTo>
                    <a:pt x="3133" y="161"/>
                  </a:lnTo>
                  <a:lnTo>
                    <a:pt x="3133" y="161"/>
                  </a:lnTo>
                  <a:lnTo>
                    <a:pt x="3131" y="159"/>
                  </a:lnTo>
                  <a:lnTo>
                    <a:pt x="3129" y="159"/>
                  </a:lnTo>
                  <a:lnTo>
                    <a:pt x="3128" y="159"/>
                  </a:lnTo>
                  <a:lnTo>
                    <a:pt x="3126" y="159"/>
                  </a:lnTo>
                  <a:lnTo>
                    <a:pt x="3121" y="159"/>
                  </a:lnTo>
                  <a:lnTo>
                    <a:pt x="3118" y="159"/>
                  </a:lnTo>
                  <a:lnTo>
                    <a:pt x="3114" y="159"/>
                  </a:lnTo>
                  <a:lnTo>
                    <a:pt x="3113" y="159"/>
                  </a:lnTo>
                  <a:lnTo>
                    <a:pt x="3113" y="157"/>
                  </a:lnTo>
                  <a:lnTo>
                    <a:pt x="3111" y="156"/>
                  </a:lnTo>
                  <a:lnTo>
                    <a:pt x="3111" y="154"/>
                  </a:lnTo>
                  <a:lnTo>
                    <a:pt x="3110" y="152"/>
                  </a:lnTo>
                  <a:lnTo>
                    <a:pt x="3110" y="149"/>
                  </a:lnTo>
                  <a:lnTo>
                    <a:pt x="3110" y="146"/>
                  </a:lnTo>
                  <a:lnTo>
                    <a:pt x="3110" y="143"/>
                  </a:lnTo>
                  <a:lnTo>
                    <a:pt x="3110" y="141"/>
                  </a:lnTo>
                  <a:lnTo>
                    <a:pt x="3108" y="141"/>
                  </a:lnTo>
                  <a:lnTo>
                    <a:pt x="3106" y="141"/>
                  </a:lnTo>
                  <a:lnTo>
                    <a:pt x="3106" y="139"/>
                  </a:lnTo>
                  <a:lnTo>
                    <a:pt x="3105" y="138"/>
                  </a:lnTo>
                  <a:lnTo>
                    <a:pt x="3103" y="136"/>
                  </a:lnTo>
                  <a:lnTo>
                    <a:pt x="3101" y="134"/>
                  </a:lnTo>
                  <a:lnTo>
                    <a:pt x="3100" y="131"/>
                  </a:lnTo>
                  <a:lnTo>
                    <a:pt x="3101" y="129"/>
                  </a:lnTo>
                  <a:lnTo>
                    <a:pt x="3103" y="126"/>
                  </a:lnTo>
                  <a:lnTo>
                    <a:pt x="3105" y="126"/>
                  </a:lnTo>
                  <a:lnTo>
                    <a:pt x="3121" y="126"/>
                  </a:lnTo>
                  <a:lnTo>
                    <a:pt x="3123" y="125"/>
                  </a:lnTo>
                  <a:lnTo>
                    <a:pt x="3124" y="123"/>
                  </a:lnTo>
                  <a:lnTo>
                    <a:pt x="3124" y="121"/>
                  </a:lnTo>
                  <a:lnTo>
                    <a:pt x="3124" y="121"/>
                  </a:lnTo>
                  <a:lnTo>
                    <a:pt x="3124" y="120"/>
                  </a:lnTo>
                  <a:lnTo>
                    <a:pt x="3126" y="120"/>
                  </a:lnTo>
                  <a:lnTo>
                    <a:pt x="3128" y="120"/>
                  </a:lnTo>
                  <a:lnTo>
                    <a:pt x="3129" y="120"/>
                  </a:lnTo>
                  <a:lnTo>
                    <a:pt x="3131" y="120"/>
                  </a:lnTo>
                  <a:lnTo>
                    <a:pt x="3146" y="120"/>
                  </a:lnTo>
                  <a:lnTo>
                    <a:pt x="3147" y="120"/>
                  </a:lnTo>
                  <a:lnTo>
                    <a:pt x="3149" y="118"/>
                  </a:lnTo>
                  <a:lnTo>
                    <a:pt x="3151" y="118"/>
                  </a:lnTo>
                  <a:lnTo>
                    <a:pt x="3152" y="118"/>
                  </a:lnTo>
                  <a:lnTo>
                    <a:pt x="3155" y="118"/>
                  </a:lnTo>
                  <a:lnTo>
                    <a:pt x="3159" y="118"/>
                  </a:lnTo>
                  <a:lnTo>
                    <a:pt x="3162" y="116"/>
                  </a:lnTo>
                  <a:lnTo>
                    <a:pt x="3164" y="116"/>
                  </a:lnTo>
                  <a:lnTo>
                    <a:pt x="3167" y="116"/>
                  </a:lnTo>
                  <a:lnTo>
                    <a:pt x="3169" y="118"/>
                  </a:lnTo>
                  <a:lnTo>
                    <a:pt x="3170" y="118"/>
                  </a:lnTo>
                  <a:lnTo>
                    <a:pt x="3170" y="120"/>
                  </a:lnTo>
                  <a:lnTo>
                    <a:pt x="3173" y="120"/>
                  </a:lnTo>
                  <a:lnTo>
                    <a:pt x="3175" y="120"/>
                  </a:lnTo>
                  <a:lnTo>
                    <a:pt x="3177" y="120"/>
                  </a:lnTo>
                  <a:lnTo>
                    <a:pt x="3178" y="118"/>
                  </a:lnTo>
                  <a:lnTo>
                    <a:pt x="3180" y="118"/>
                  </a:lnTo>
                  <a:lnTo>
                    <a:pt x="3182" y="116"/>
                  </a:lnTo>
                  <a:lnTo>
                    <a:pt x="3182" y="115"/>
                  </a:lnTo>
                  <a:lnTo>
                    <a:pt x="3183" y="115"/>
                  </a:lnTo>
                  <a:lnTo>
                    <a:pt x="3185" y="113"/>
                  </a:lnTo>
                  <a:lnTo>
                    <a:pt x="3187" y="113"/>
                  </a:lnTo>
                  <a:lnTo>
                    <a:pt x="3188" y="113"/>
                  </a:lnTo>
                  <a:lnTo>
                    <a:pt x="3191" y="113"/>
                  </a:lnTo>
                  <a:lnTo>
                    <a:pt x="3198" y="113"/>
                  </a:lnTo>
                  <a:lnTo>
                    <a:pt x="3203" y="115"/>
                  </a:lnTo>
                  <a:lnTo>
                    <a:pt x="3206" y="115"/>
                  </a:lnTo>
                  <a:lnTo>
                    <a:pt x="3206" y="113"/>
                  </a:lnTo>
                  <a:lnTo>
                    <a:pt x="3208" y="113"/>
                  </a:lnTo>
                  <a:lnTo>
                    <a:pt x="3208" y="111"/>
                  </a:lnTo>
                  <a:lnTo>
                    <a:pt x="3208" y="108"/>
                  </a:lnTo>
                  <a:lnTo>
                    <a:pt x="3208" y="107"/>
                  </a:lnTo>
                  <a:lnTo>
                    <a:pt x="3208" y="105"/>
                  </a:lnTo>
                  <a:lnTo>
                    <a:pt x="3206" y="105"/>
                  </a:lnTo>
                  <a:lnTo>
                    <a:pt x="3205" y="103"/>
                  </a:lnTo>
                  <a:lnTo>
                    <a:pt x="3201" y="103"/>
                  </a:lnTo>
                  <a:lnTo>
                    <a:pt x="3198" y="102"/>
                  </a:lnTo>
                  <a:lnTo>
                    <a:pt x="3196" y="102"/>
                  </a:lnTo>
                  <a:lnTo>
                    <a:pt x="3195" y="100"/>
                  </a:lnTo>
                  <a:lnTo>
                    <a:pt x="3193" y="98"/>
                  </a:lnTo>
                  <a:lnTo>
                    <a:pt x="3191" y="97"/>
                  </a:lnTo>
                  <a:lnTo>
                    <a:pt x="3191" y="93"/>
                  </a:lnTo>
                  <a:lnTo>
                    <a:pt x="3191" y="92"/>
                  </a:lnTo>
                  <a:lnTo>
                    <a:pt x="3193" y="92"/>
                  </a:lnTo>
                  <a:lnTo>
                    <a:pt x="3195" y="90"/>
                  </a:lnTo>
                  <a:lnTo>
                    <a:pt x="3198" y="90"/>
                  </a:lnTo>
                  <a:lnTo>
                    <a:pt x="3201" y="89"/>
                  </a:lnTo>
                  <a:lnTo>
                    <a:pt x="3203" y="89"/>
                  </a:lnTo>
                  <a:lnTo>
                    <a:pt x="3205" y="89"/>
                  </a:lnTo>
                  <a:lnTo>
                    <a:pt x="3206" y="89"/>
                  </a:lnTo>
                  <a:lnTo>
                    <a:pt x="3208" y="89"/>
                  </a:lnTo>
                  <a:lnTo>
                    <a:pt x="3209" y="89"/>
                  </a:lnTo>
                  <a:lnTo>
                    <a:pt x="3211" y="89"/>
                  </a:lnTo>
                  <a:lnTo>
                    <a:pt x="3213" y="87"/>
                  </a:lnTo>
                  <a:lnTo>
                    <a:pt x="3213" y="85"/>
                  </a:lnTo>
                  <a:lnTo>
                    <a:pt x="3213" y="84"/>
                  </a:lnTo>
                  <a:lnTo>
                    <a:pt x="3213" y="80"/>
                  </a:lnTo>
                  <a:lnTo>
                    <a:pt x="3214" y="79"/>
                  </a:lnTo>
                  <a:lnTo>
                    <a:pt x="3216" y="79"/>
                  </a:lnTo>
                  <a:lnTo>
                    <a:pt x="3219" y="75"/>
                  </a:lnTo>
                  <a:lnTo>
                    <a:pt x="3223" y="75"/>
                  </a:lnTo>
                  <a:lnTo>
                    <a:pt x="3226" y="74"/>
                  </a:lnTo>
                  <a:lnTo>
                    <a:pt x="3229" y="74"/>
                  </a:lnTo>
                  <a:lnTo>
                    <a:pt x="3232" y="74"/>
                  </a:lnTo>
                  <a:lnTo>
                    <a:pt x="3234" y="74"/>
                  </a:lnTo>
                  <a:lnTo>
                    <a:pt x="3237" y="74"/>
                  </a:lnTo>
                  <a:lnTo>
                    <a:pt x="3239" y="72"/>
                  </a:lnTo>
                  <a:lnTo>
                    <a:pt x="3239" y="71"/>
                  </a:lnTo>
                  <a:lnTo>
                    <a:pt x="3241" y="71"/>
                  </a:lnTo>
                  <a:lnTo>
                    <a:pt x="3244" y="69"/>
                  </a:lnTo>
                  <a:lnTo>
                    <a:pt x="3247" y="67"/>
                  </a:lnTo>
                  <a:lnTo>
                    <a:pt x="3249" y="66"/>
                  </a:lnTo>
                  <a:lnTo>
                    <a:pt x="3249" y="64"/>
                  </a:lnTo>
                  <a:lnTo>
                    <a:pt x="3252" y="64"/>
                  </a:lnTo>
                  <a:lnTo>
                    <a:pt x="3257" y="64"/>
                  </a:lnTo>
                  <a:lnTo>
                    <a:pt x="3259" y="64"/>
                  </a:lnTo>
                  <a:lnTo>
                    <a:pt x="3260" y="64"/>
                  </a:lnTo>
                  <a:lnTo>
                    <a:pt x="3260" y="64"/>
                  </a:lnTo>
                  <a:lnTo>
                    <a:pt x="3260" y="66"/>
                  </a:lnTo>
                  <a:lnTo>
                    <a:pt x="3262" y="67"/>
                  </a:lnTo>
                  <a:lnTo>
                    <a:pt x="3263" y="67"/>
                  </a:lnTo>
                  <a:lnTo>
                    <a:pt x="3265" y="67"/>
                  </a:lnTo>
                  <a:lnTo>
                    <a:pt x="3267" y="67"/>
                  </a:lnTo>
                  <a:lnTo>
                    <a:pt x="3267" y="66"/>
                  </a:lnTo>
                  <a:lnTo>
                    <a:pt x="3268" y="64"/>
                  </a:lnTo>
                  <a:lnTo>
                    <a:pt x="3270" y="64"/>
                  </a:lnTo>
                  <a:lnTo>
                    <a:pt x="3272" y="64"/>
                  </a:lnTo>
                  <a:lnTo>
                    <a:pt x="3275" y="62"/>
                  </a:lnTo>
                  <a:lnTo>
                    <a:pt x="3278" y="61"/>
                  </a:lnTo>
                  <a:lnTo>
                    <a:pt x="3281" y="59"/>
                  </a:lnTo>
                  <a:lnTo>
                    <a:pt x="3285" y="57"/>
                  </a:lnTo>
                  <a:lnTo>
                    <a:pt x="3286" y="56"/>
                  </a:lnTo>
                  <a:lnTo>
                    <a:pt x="3290" y="56"/>
                  </a:lnTo>
                  <a:lnTo>
                    <a:pt x="3306" y="56"/>
                  </a:lnTo>
                  <a:lnTo>
                    <a:pt x="3309" y="56"/>
                  </a:lnTo>
                  <a:lnTo>
                    <a:pt x="3311" y="54"/>
                  </a:lnTo>
                  <a:lnTo>
                    <a:pt x="3313" y="54"/>
                  </a:lnTo>
                  <a:lnTo>
                    <a:pt x="3313" y="54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8"/>
                  </a:lnTo>
                  <a:lnTo>
                    <a:pt x="3314" y="48"/>
                  </a:lnTo>
                  <a:lnTo>
                    <a:pt x="3314" y="46"/>
                  </a:lnTo>
                  <a:lnTo>
                    <a:pt x="3316" y="44"/>
                  </a:lnTo>
                  <a:lnTo>
                    <a:pt x="3316" y="43"/>
                  </a:lnTo>
                  <a:lnTo>
                    <a:pt x="3317" y="43"/>
                  </a:lnTo>
                  <a:lnTo>
                    <a:pt x="3319" y="41"/>
                  </a:lnTo>
                  <a:lnTo>
                    <a:pt x="3321" y="41"/>
                  </a:lnTo>
                  <a:lnTo>
                    <a:pt x="3322" y="41"/>
                  </a:lnTo>
                  <a:lnTo>
                    <a:pt x="3324" y="41"/>
                  </a:lnTo>
                  <a:lnTo>
                    <a:pt x="3327" y="41"/>
                  </a:lnTo>
                  <a:lnTo>
                    <a:pt x="3329" y="43"/>
                  </a:lnTo>
                  <a:lnTo>
                    <a:pt x="3331" y="43"/>
                  </a:lnTo>
                  <a:lnTo>
                    <a:pt x="3334" y="43"/>
                  </a:lnTo>
                  <a:lnTo>
                    <a:pt x="3339" y="43"/>
                  </a:lnTo>
                  <a:lnTo>
                    <a:pt x="3342" y="43"/>
                  </a:lnTo>
                  <a:lnTo>
                    <a:pt x="3345" y="43"/>
                  </a:lnTo>
                  <a:lnTo>
                    <a:pt x="3349" y="44"/>
                  </a:lnTo>
                  <a:lnTo>
                    <a:pt x="3350" y="44"/>
                  </a:lnTo>
                  <a:lnTo>
                    <a:pt x="3350" y="46"/>
                  </a:lnTo>
                  <a:lnTo>
                    <a:pt x="3350" y="48"/>
                  </a:lnTo>
                  <a:lnTo>
                    <a:pt x="3352" y="49"/>
                  </a:lnTo>
                  <a:lnTo>
                    <a:pt x="3353" y="49"/>
                  </a:lnTo>
                  <a:lnTo>
                    <a:pt x="3355" y="51"/>
                  </a:lnTo>
                  <a:lnTo>
                    <a:pt x="3357" y="51"/>
                  </a:lnTo>
                  <a:lnTo>
                    <a:pt x="3360" y="51"/>
                  </a:lnTo>
                  <a:lnTo>
                    <a:pt x="3363" y="51"/>
                  </a:lnTo>
                  <a:lnTo>
                    <a:pt x="3367" y="51"/>
                  </a:lnTo>
                  <a:lnTo>
                    <a:pt x="3368" y="51"/>
                  </a:lnTo>
                  <a:lnTo>
                    <a:pt x="3371" y="51"/>
                  </a:lnTo>
                  <a:lnTo>
                    <a:pt x="3373" y="49"/>
                  </a:lnTo>
                  <a:lnTo>
                    <a:pt x="3375" y="49"/>
                  </a:lnTo>
                  <a:lnTo>
                    <a:pt x="3376" y="48"/>
                  </a:lnTo>
                  <a:lnTo>
                    <a:pt x="3376" y="46"/>
                  </a:lnTo>
                  <a:lnTo>
                    <a:pt x="3376" y="44"/>
                  </a:lnTo>
                  <a:lnTo>
                    <a:pt x="3376" y="43"/>
                  </a:lnTo>
                  <a:lnTo>
                    <a:pt x="3376" y="43"/>
                  </a:lnTo>
                  <a:lnTo>
                    <a:pt x="3380" y="41"/>
                  </a:lnTo>
                  <a:lnTo>
                    <a:pt x="3381" y="41"/>
                  </a:lnTo>
                  <a:lnTo>
                    <a:pt x="3385" y="41"/>
                  </a:lnTo>
                  <a:lnTo>
                    <a:pt x="3385" y="39"/>
                  </a:lnTo>
                  <a:lnTo>
                    <a:pt x="3386" y="38"/>
                  </a:lnTo>
                  <a:lnTo>
                    <a:pt x="3386" y="35"/>
                  </a:lnTo>
                  <a:lnTo>
                    <a:pt x="3417" y="35"/>
                  </a:lnTo>
                  <a:lnTo>
                    <a:pt x="3417" y="31"/>
                  </a:lnTo>
                  <a:lnTo>
                    <a:pt x="3416" y="30"/>
                  </a:lnTo>
                  <a:lnTo>
                    <a:pt x="3414" y="30"/>
                  </a:lnTo>
                  <a:lnTo>
                    <a:pt x="3414" y="28"/>
                  </a:lnTo>
                  <a:lnTo>
                    <a:pt x="3412" y="26"/>
                  </a:lnTo>
                  <a:lnTo>
                    <a:pt x="3417" y="25"/>
                  </a:lnTo>
                  <a:lnTo>
                    <a:pt x="3419" y="23"/>
                  </a:lnTo>
                  <a:lnTo>
                    <a:pt x="3421" y="21"/>
                  </a:lnTo>
                  <a:lnTo>
                    <a:pt x="3422" y="20"/>
                  </a:lnTo>
                  <a:lnTo>
                    <a:pt x="3422" y="18"/>
                  </a:lnTo>
                  <a:lnTo>
                    <a:pt x="3422" y="17"/>
                  </a:lnTo>
                  <a:lnTo>
                    <a:pt x="3422" y="15"/>
                  </a:lnTo>
                  <a:lnTo>
                    <a:pt x="3422" y="13"/>
                  </a:lnTo>
                  <a:lnTo>
                    <a:pt x="3422" y="12"/>
                  </a:lnTo>
                  <a:lnTo>
                    <a:pt x="3424" y="10"/>
                  </a:lnTo>
                  <a:lnTo>
                    <a:pt x="3426" y="8"/>
                  </a:lnTo>
                  <a:lnTo>
                    <a:pt x="3427" y="7"/>
                  </a:lnTo>
                  <a:lnTo>
                    <a:pt x="3429" y="7"/>
                  </a:lnTo>
                  <a:lnTo>
                    <a:pt x="3430" y="7"/>
                  </a:lnTo>
                  <a:lnTo>
                    <a:pt x="3434" y="5"/>
                  </a:lnTo>
                  <a:lnTo>
                    <a:pt x="3437" y="3"/>
                  </a:lnTo>
                  <a:lnTo>
                    <a:pt x="3440" y="3"/>
                  </a:lnTo>
                  <a:lnTo>
                    <a:pt x="3444" y="3"/>
                  </a:lnTo>
                  <a:lnTo>
                    <a:pt x="3447" y="2"/>
                  </a:lnTo>
                  <a:lnTo>
                    <a:pt x="3450" y="0"/>
                  </a:lnTo>
                  <a:lnTo>
                    <a:pt x="3452" y="0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2884488" y="1358900"/>
              <a:ext cx="5500688" cy="398463"/>
            </a:xfrm>
            <a:custGeom>
              <a:avLst/>
              <a:gdLst>
                <a:gd name="T0" fmla="*/ 486 w 3465"/>
                <a:gd name="T1" fmla="*/ 190 h 251"/>
                <a:gd name="T2" fmla="*/ 320 w 3465"/>
                <a:gd name="T3" fmla="*/ 190 h 251"/>
                <a:gd name="T4" fmla="*/ 3463 w 3465"/>
                <a:gd name="T5" fmla="*/ 177 h 251"/>
                <a:gd name="T6" fmla="*/ 144 w 3465"/>
                <a:gd name="T7" fmla="*/ 169 h 251"/>
                <a:gd name="T8" fmla="*/ 270 w 3465"/>
                <a:gd name="T9" fmla="*/ 149 h 251"/>
                <a:gd name="T10" fmla="*/ 3398 w 3465"/>
                <a:gd name="T11" fmla="*/ 144 h 251"/>
                <a:gd name="T12" fmla="*/ 3398 w 3465"/>
                <a:gd name="T13" fmla="*/ 174 h 251"/>
                <a:gd name="T14" fmla="*/ 3357 w 3465"/>
                <a:gd name="T15" fmla="*/ 167 h 251"/>
                <a:gd name="T16" fmla="*/ 2119 w 3465"/>
                <a:gd name="T17" fmla="*/ 130 h 251"/>
                <a:gd name="T18" fmla="*/ 2170 w 3465"/>
                <a:gd name="T19" fmla="*/ 154 h 251"/>
                <a:gd name="T20" fmla="*/ 2193 w 3465"/>
                <a:gd name="T21" fmla="*/ 205 h 251"/>
                <a:gd name="T22" fmla="*/ 2150 w 3465"/>
                <a:gd name="T23" fmla="*/ 175 h 251"/>
                <a:gd name="T24" fmla="*/ 2106 w 3465"/>
                <a:gd name="T25" fmla="*/ 215 h 251"/>
                <a:gd name="T26" fmla="*/ 2064 w 3465"/>
                <a:gd name="T27" fmla="*/ 195 h 251"/>
                <a:gd name="T28" fmla="*/ 2059 w 3465"/>
                <a:gd name="T29" fmla="*/ 190 h 251"/>
                <a:gd name="T30" fmla="*/ 2075 w 3465"/>
                <a:gd name="T31" fmla="*/ 164 h 251"/>
                <a:gd name="T32" fmla="*/ 2026 w 3465"/>
                <a:gd name="T33" fmla="*/ 164 h 251"/>
                <a:gd name="T34" fmla="*/ 2024 w 3465"/>
                <a:gd name="T35" fmla="*/ 157 h 251"/>
                <a:gd name="T36" fmla="*/ 2044 w 3465"/>
                <a:gd name="T37" fmla="*/ 120 h 251"/>
                <a:gd name="T38" fmla="*/ 2085 w 3465"/>
                <a:gd name="T39" fmla="*/ 144 h 251"/>
                <a:gd name="T40" fmla="*/ 3247 w 3465"/>
                <a:gd name="T41" fmla="*/ 131 h 251"/>
                <a:gd name="T42" fmla="*/ 3326 w 3465"/>
                <a:gd name="T43" fmla="*/ 117 h 251"/>
                <a:gd name="T44" fmla="*/ 3339 w 3465"/>
                <a:gd name="T45" fmla="*/ 156 h 251"/>
                <a:gd name="T46" fmla="*/ 3265 w 3465"/>
                <a:gd name="T47" fmla="*/ 123 h 251"/>
                <a:gd name="T48" fmla="*/ 2728 w 3465"/>
                <a:gd name="T49" fmla="*/ 115 h 251"/>
                <a:gd name="T50" fmla="*/ 2705 w 3465"/>
                <a:gd name="T51" fmla="*/ 110 h 251"/>
                <a:gd name="T52" fmla="*/ 2216 w 3465"/>
                <a:gd name="T53" fmla="*/ 100 h 251"/>
                <a:gd name="T54" fmla="*/ 2226 w 3465"/>
                <a:gd name="T55" fmla="*/ 136 h 251"/>
                <a:gd name="T56" fmla="*/ 2165 w 3465"/>
                <a:gd name="T57" fmla="*/ 120 h 251"/>
                <a:gd name="T58" fmla="*/ 2168 w 3465"/>
                <a:gd name="T59" fmla="*/ 103 h 251"/>
                <a:gd name="T60" fmla="*/ 2609 w 3465"/>
                <a:gd name="T61" fmla="*/ 102 h 251"/>
                <a:gd name="T62" fmla="*/ 2565 w 3465"/>
                <a:gd name="T63" fmla="*/ 95 h 251"/>
                <a:gd name="T64" fmla="*/ 2565 w 3465"/>
                <a:gd name="T65" fmla="*/ 89 h 251"/>
                <a:gd name="T66" fmla="*/ 2779 w 3465"/>
                <a:gd name="T67" fmla="*/ 99 h 251"/>
                <a:gd name="T68" fmla="*/ 2758 w 3465"/>
                <a:gd name="T69" fmla="*/ 81 h 251"/>
                <a:gd name="T70" fmla="*/ 2795 w 3465"/>
                <a:gd name="T71" fmla="*/ 92 h 251"/>
                <a:gd name="T72" fmla="*/ 3314 w 3465"/>
                <a:gd name="T73" fmla="*/ 85 h 251"/>
                <a:gd name="T74" fmla="*/ 3260 w 3465"/>
                <a:gd name="T75" fmla="*/ 115 h 251"/>
                <a:gd name="T76" fmla="*/ 3246 w 3465"/>
                <a:gd name="T77" fmla="*/ 84 h 251"/>
                <a:gd name="T78" fmla="*/ 3218 w 3465"/>
                <a:gd name="T79" fmla="*/ 82 h 251"/>
                <a:gd name="T80" fmla="*/ 505 w 3465"/>
                <a:gd name="T81" fmla="*/ 97 h 251"/>
                <a:gd name="T82" fmla="*/ 520 w 3465"/>
                <a:gd name="T83" fmla="*/ 149 h 251"/>
                <a:gd name="T84" fmla="*/ 424 w 3465"/>
                <a:gd name="T85" fmla="*/ 94 h 251"/>
                <a:gd name="T86" fmla="*/ 2715 w 3465"/>
                <a:gd name="T87" fmla="*/ 72 h 251"/>
                <a:gd name="T88" fmla="*/ 2702 w 3465"/>
                <a:gd name="T89" fmla="*/ 94 h 251"/>
                <a:gd name="T90" fmla="*/ 2642 w 3465"/>
                <a:gd name="T91" fmla="*/ 102 h 251"/>
                <a:gd name="T92" fmla="*/ 2699 w 3465"/>
                <a:gd name="T93" fmla="*/ 74 h 251"/>
                <a:gd name="T94" fmla="*/ 866 w 3465"/>
                <a:gd name="T95" fmla="*/ 13 h 251"/>
                <a:gd name="T96" fmla="*/ 830 w 3465"/>
                <a:gd name="T97" fmla="*/ 63 h 251"/>
                <a:gd name="T98" fmla="*/ 810 w 3465"/>
                <a:gd name="T99" fmla="*/ 95 h 251"/>
                <a:gd name="T100" fmla="*/ 676 w 3465"/>
                <a:gd name="T101" fmla="*/ 149 h 251"/>
                <a:gd name="T102" fmla="*/ 699 w 3465"/>
                <a:gd name="T103" fmla="*/ 184 h 251"/>
                <a:gd name="T104" fmla="*/ 605 w 3465"/>
                <a:gd name="T105" fmla="*/ 230 h 251"/>
                <a:gd name="T106" fmla="*/ 515 w 3465"/>
                <a:gd name="T107" fmla="*/ 207 h 251"/>
                <a:gd name="T108" fmla="*/ 582 w 3465"/>
                <a:gd name="T109" fmla="*/ 192 h 251"/>
                <a:gd name="T110" fmla="*/ 579 w 3465"/>
                <a:gd name="T111" fmla="*/ 107 h 251"/>
                <a:gd name="T112" fmla="*/ 682 w 3465"/>
                <a:gd name="T113" fmla="*/ 82 h 251"/>
                <a:gd name="T114" fmla="*/ 576 w 3465"/>
                <a:gd name="T115" fmla="*/ 99 h 251"/>
                <a:gd name="T116" fmla="*/ 499 w 3465"/>
                <a:gd name="T117" fmla="*/ 48 h 251"/>
                <a:gd name="T118" fmla="*/ 602 w 3465"/>
                <a:gd name="T119" fmla="*/ 41 h 251"/>
                <a:gd name="T120" fmla="*/ 622 w 3465"/>
                <a:gd name="T121" fmla="*/ 15 h 251"/>
                <a:gd name="T122" fmla="*/ 741 w 3465"/>
                <a:gd name="T123" fmla="*/ 1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65" h="251">
                  <a:moveTo>
                    <a:pt x="88" y="195"/>
                  </a:moveTo>
                  <a:lnTo>
                    <a:pt x="106" y="198"/>
                  </a:lnTo>
                  <a:lnTo>
                    <a:pt x="101" y="208"/>
                  </a:lnTo>
                  <a:lnTo>
                    <a:pt x="96" y="223"/>
                  </a:lnTo>
                  <a:lnTo>
                    <a:pt x="83" y="228"/>
                  </a:lnTo>
                  <a:lnTo>
                    <a:pt x="75" y="231"/>
                  </a:lnTo>
                  <a:lnTo>
                    <a:pt x="68" y="221"/>
                  </a:lnTo>
                  <a:lnTo>
                    <a:pt x="60" y="228"/>
                  </a:lnTo>
                  <a:lnTo>
                    <a:pt x="57" y="236"/>
                  </a:lnTo>
                  <a:lnTo>
                    <a:pt x="47" y="238"/>
                  </a:lnTo>
                  <a:lnTo>
                    <a:pt x="45" y="244"/>
                  </a:lnTo>
                  <a:lnTo>
                    <a:pt x="36" y="249"/>
                  </a:lnTo>
                  <a:lnTo>
                    <a:pt x="27" y="243"/>
                  </a:lnTo>
                  <a:lnTo>
                    <a:pt x="21" y="251"/>
                  </a:lnTo>
                  <a:lnTo>
                    <a:pt x="5" y="244"/>
                  </a:lnTo>
                  <a:lnTo>
                    <a:pt x="0" y="234"/>
                  </a:lnTo>
                  <a:lnTo>
                    <a:pt x="13" y="230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29" y="228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7" y="220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2" y="213"/>
                  </a:lnTo>
                  <a:lnTo>
                    <a:pt x="44" y="210"/>
                  </a:lnTo>
                  <a:lnTo>
                    <a:pt x="45" y="207"/>
                  </a:lnTo>
                  <a:lnTo>
                    <a:pt x="49" y="203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62" y="202"/>
                  </a:lnTo>
                  <a:lnTo>
                    <a:pt x="80" y="202"/>
                  </a:lnTo>
                  <a:lnTo>
                    <a:pt x="88" y="195"/>
                  </a:lnTo>
                  <a:close/>
                  <a:moveTo>
                    <a:pt x="486" y="190"/>
                  </a:moveTo>
                  <a:lnTo>
                    <a:pt x="487" y="192"/>
                  </a:lnTo>
                  <a:lnTo>
                    <a:pt x="491" y="193"/>
                  </a:lnTo>
                  <a:lnTo>
                    <a:pt x="492" y="197"/>
                  </a:lnTo>
                  <a:lnTo>
                    <a:pt x="494" y="198"/>
                  </a:lnTo>
                  <a:lnTo>
                    <a:pt x="496" y="200"/>
                  </a:lnTo>
                  <a:lnTo>
                    <a:pt x="497" y="202"/>
                  </a:lnTo>
                  <a:lnTo>
                    <a:pt x="484" y="207"/>
                  </a:lnTo>
                  <a:lnTo>
                    <a:pt x="461" y="203"/>
                  </a:lnTo>
                  <a:lnTo>
                    <a:pt x="468" y="193"/>
                  </a:lnTo>
                  <a:lnTo>
                    <a:pt x="486" y="190"/>
                  </a:lnTo>
                  <a:close/>
                  <a:moveTo>
                    <a:pt x="411" y="187"/>
                  </a:moveTo>
                  <a:lnTo>
                    <a:pt x="443" y="187"/>
                  </a:lnTo>
                  <a:lnTo>
                    <a:pt x="443" y="195"/>
                  </a:lnTo>
                  <a:lnTo>
                    <a:pt x="432" y="197"/>
                  </a:lnTo>
                  <a:lnTo>
                    <a:pt x="420" y="198"/>
                  </a:lnTo>
                  <a:lnTo>
                    <a:pt x="402" y="200"/>
                  </a:lnTo>
                  <a:lnTo>
                    <a:pt x="402" y="193"/>
                  </a:lnTo>
                  <a:lnTo>
                    <a:pt x="411" y="187"/>
                  </a:lnTo>
                  <a:close/>
                  <a:moveTo>
                    <a:pt x="252" y="185"/>
                  </a:moveTo>
                  <a:lnTo>
                    <a:pt x="263" y="193"/>
                  </a:lnTo>
                  <a:lnTo>
                    <a:pt x="275" y="207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3" y="208"/>
                  </a:lnTo>
                  <a:lnTo>
                    <a:pt x="262" y="207"/>
                  </a:lnTo>
                  <a:lnTo>
                    <a:pt x="258" y="203"/>
                  </a:lnTo>
                  <a:lnTo>
                    <a:pt x="255" y="200"/>
                  </a:lnTo>
                  <a:lnTo>
                    <a:pt x="253" y="198"/>
                  </a:lnTo>
                  <a:lnTo>
                    <a:pt x="252" y="195"/>
                  </a:lnTo>
                  <a:lnTo>
                    <a:pt x="250" y="192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2" y="185"/>
                  </a:lnTo>
                  <a:close/>
                  <a:moveTo>
                    <a:pt x="311" y="184"/>
                  </a:moveTo>
                  <a:lnTo>
                    <a:pt x="320" y="190"/>
                  </a:lnTo>
                  <a:lnTo>
                    <a:pt x="311" y="193"/>
                  </a:lnTo>
                  <a:lnTo>
                    <a:pt x="298" y="193"/>
                  </a:lnTo>
                  <a:lnTo>
                    <a:pt x="296" y="184"/>
                  </a:lnTo>
                  <a:lnTo>
                    <a:pt x="311" y="184"/>
                  </a:lnTo>
                  <a:close/>
                  <a:moveTo>
                    <a:pt x="167" y="179"/>
                  </a:moveTo>
                  <a:lnTo>
                    <a:pt x="194" y="179"/>
                  </a:lnTo>
                  <a:lnTo>
                    <a:pt x="190" y="185"/>
                  </a:lnTo>
                  <a:lnTo>
                    <a:pt x="181" y="187"/>
                  </a:lnTo>
                  <a:lnTo>
                    <a:pt x="190" y="193"/>
                  </a:lnTo>
                  <a:lnTo>
                    <a:pt x="186" y="200"/>
                  </a:lnTo>
                  <a:lnTo>
                    <a:pt x="168" y="200"/>
                  </a:lnTo>
                  <a:lnTo>
                    <a:pt x="160" y="203"/>
                  </a:lnTo>
                  <a:lnTo>
                    <a:pt x="152" y="202"/>
                  </a:lnTo>
                  <a:lnTo>
                    <a:pt x="144" y="189"/>
                  </a:lnTo>
                  <a:lnTo>
                    <a:pt x="154" y="182"/>
                  </a:lnTo>
                  <a:lnTo>
                    <a:pt x="167" y="179"/>
                  </a:lnTo>
                  <a:close/>
                  <a:moveTo>
                    <a:pt x="119" y="174"/>
                  </a:moveTo>
                  <a:lnTo>
                    <a:pt x="131" y="179"/>
                  </a:lnTo>
                  <a:lnTo>
                    <a:pt x="132" y="190"/>
                  </a:lnTo>
                  <a:lnTo>
                    <a:pt x="121" y="189"/>
                  </a:lnTo>
                  <a:lnTo>
                    <a:pt x="114" y="184"/>
                  </a:lnTo>
                  <a:lnTo>
                    <a:pt x="111" y="175"/>
                  </a:lnTo>
                  <a:lnTo>
                    <a:pt x="119" y="174"/>
                  </a:lnTo>
                  <a:close/>
                  <a:moveTo>
                    <a:pt x="3447" y="171"/>
                  </a:moveTo>
                  <a:lnTo>
                    <a:pt x="3449" y="171"/>
                  </a:lnTo>
                  <a:lnTo>
                    <a:pt x="3450" y="172"/>
                  </a:lnTo>
                  <a:lnTo>
                    <a:pt x="3452" y="172"/>
                  </a:lnTo>
                  <a:lnTo>
                    <a:pt x="3455" y="172"/>
                  </a:lnTo>
                  <a:lnTo>
                    <a:pt x="3458" y="174"/>
                  </a:lnTo>
                  <a:lnTo>
                    <a:pt x="3460" y="174"/>
                  </a:lnTo>
                  <a:lnTo>
                    <a:pt x="3462" y="174"/>
                  </a:lnTo>
                  <a:lnTo>
                    <a:pt x="3462" y="175"/>
                  </a:lnTo>
                  <a:lnTo>
                    <a:pt x="3462" y="175"/>
                  </a:lnTo>
                  <a:lnTo>
                    <a:pt x="3462" y="177"/>
                  </a:lnTo>
                  <a:lnTo>
                    <a:pt x="3463" y="177"/>
                  </a:lnTo>
                  <a:lnTo>
                    <a:pt x="3463" y="179"/>
                  </a:lnTo>
                  <a:lnTo>
                    <a:pt x="3465" y="179"/>
                  </a:lnTo>
                  <a:lnTo>
                    <a:pt x="3465" y="180"/>
                  </a:lnTo>
                  <a:lnTo>
                    <a:pt x="3465" y="182"/>
                  </a:lnTo>
                  <a:lnTo>
                    <a:pt x="3462" y="184"/>
                  </a:lnTo>
                  <a:lnTo>
                    <a:pt x="3458" y="184"/>
                  </a:lnTo>
                  <a:lnTo>
                    <a:pt x="3453" y="184"/>
                  </a:lnTo>
                  <a:lnTo>
                    <a:pt x="3450" y="182"/>
                  </a:lnTo>
                  <a:lnTo>
                    <a:pt x="3450" y="182"/>
                  </a:lnTo>
                  <a:lnTo>
                    <a:pt x="3449" y="180"/>
                  </a:lnTo>
                  <a:lnTo>
                    <a:pt x="3449" y="179"/>
                  </a:lnTo>
                  <a:lnTo>
                    <a:pt x="3447" y="179"/>
                  </a:lnTo>
                  <a:lnTo>
                    <a:pt x="3445" y="177"/>
                  </a:lnTo>
                  <a:lnTo>
                    <a:pt x="3444" y="177"/>
                  </a:lnTo>
                  <a:lnTo>
                    <a:pt x="3442" y="177"/>
                  </a:lnTo>
                  <a:lnTo>
                    <a:pt x="3439" y="175"/>
                  </a:lnTo>
                  <a:lnTo>
                    <a:pt x="3439" y="174"/>
                  </a:lnTo>
                  <a:lnTo>
                    <a:pt x="3439" y="172"/>
                  </a:lnTo>
                  <a:lnTo>
                    <a:pt x="3440" y="171"/>
                  </a:lnTo>
                  <a:lnTo>
                    <a:pt x="3442" y="171"/>
                  </a:lnTo>
                  <a:lnTo>
                    <a:pt x="3444" y="171"/>
                  </a:lnTo>
                  <a:lnTo>
                    <a:pt x="3447" y="171"/>
                  </a:lnTo>
                  <a:close/>
                  <a:moveTo>
                    <a:pt x="183" y="156"/>
                  </a:moveTo>
                  <a:lnTo>
                    <a:pt x="183" y="156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9"/>
                  </a:lnTo>
                  <a:lnTo>
                    <a:pt x="194" y="159"/>
                  </a:lnTo>
                  <a:lnTo>
                    <a:pt x="196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9" y="166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44" y="169"/>
                  </a:lnTo>
                  <a:lnTo>
                    <a:pt x="155" y="159"/>
                  </a:lnTo>
                  <a:lnTo>
                    <a:pt x="168" y="156"/>
                  </a:lnTo>
                  <a:lnTo>
                    <a:pt x="183" y="156"/>
                  </a:lnTo>
                  <a:close/>
                  <a:moveTo>
                    <a:pt x="375" y="151"/>
                  </a:moveTo>
                  <a:lnTo>
                    <a:pt x="389" y="161"/>
                  </a:lnTo>
                  <a:lnTo>
                    <a:pt x="407" y="162"/>
                  </a:lnTo>
                  <a:lnTo>
                    <a:pt x="420" y="172"/>
                  </a:lnTo>
                  <a:lnTo>
                    <a:pt x="419" y="177"/>
                  </a:lnTo>
                  <a:lnTo>
                    <a:pt x="406" y="180"/>
                  </a:lnTo>
                  <a:lnTo>
                    <a:pt x="393" y="182"/>
                  </a:lnTo>
                  <a:lnTo>
                    <a:pt x="378" y="179"/>
                  </a:lnTo>
                  <a:lnTo>
                    <a:pt x="373" y="166"/>
                  </a:lnTo>
                  <a:lnTo>
                    <a:pt x="366" y="156"/>
                  </a:lnTo>
                  <a:lnTo>
                    <a:pt x="375" y="151"/>
                  </a:lnTo>
                  <a:close/>
                  <a:moveTo>
                    <a:pt x="289" y="135"/>
                  </a:moveTo>
                  <a:lnTo>
                    <a:pt x="301" y="141"/>
                  </a:lnTo>
                  <a:lnTo>
                    <a:pt x="309" y="148"/>
                  </a:lnTo>
                  <a:lnTo>
                    <a:pt x="319" y="146"/>
                  </a:lnTo>
                  <a:lnTo>
                    <a:pt x="329" y="153"/>
                  </a:lnTo>
                  <a:lnTo>
                    <a:pt x="340" y="156"/>
                  </a:lnTo>
                  <a:lnTo>
                    <a:pt x="343" y="166"/>
                  </a:lnTo>
                  <a:lnTo>
                    <a:pt x="353" y="172"/>
                  </a:lnTo>
                  <a:lnTo>
                    <a:pt x="355" y="182"/>
                  </a:lnTo>
                  <a:lnTo>
                    <a:pt x="352" y="189"/>
                  </a:lnTo>
                  <a:lnTo>
                    <a:pt x="337" y="185"/>
                  </a:lnTo>
                  <a:lnTo>
                    <a:pt x="322" y="174"/>
                  </a:lnTo>
                  <a:lnTo>
                    <a:pt x="304" y="172"/>
                  </a:lnTo>
                  <a:lnTo>
                    <a:pt x="296" y="172"/>
                  </a:lnTo>
                  <a:lnTo>
                    <a:pt x="288" y="175"/>
                  </a:lnTo>
                  <a:lnTo>
                    <a:pt x="281" y="171"/>
                  </a:lnTo>
                  <a:lnTo>
                    <a:pt x="273" y="171"/>
                  </a:lnTo>
                  <a:lnTo>
                    <a:pt x="268" y="162"/>
                  </a:lnTo>
                  <a:lnTo>
                    <a:pt x="281" y="162"/>
                  </a:lnTo>
                  <a:lnTo>
                    <a:pt x="278" y="153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57" y="141"/>
                  </a:lnTo>
                  <a:lnTo>
                    <a:pt x="280" y="136"/>
                  </a:lnTo>
                  <a:lnTo>
                    <a:pt x="289" y="135"/>
                  </a:lnTo>
                  <a:close/>
                  <a:moveTo>
                    <a:pt x="2129" y="135"/>
                  </a:move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5"/>
                  </a:lnTo>
                  <a:close/>
                  <a:moveTo>
                    <a:pt x="2129" y="135"/>
                  </a:moveTo>
                  <a:lnTo>
                    <a:pt x="2129" y="135"/>
                  </a:lnTo>
                  <a:lnTo>
                    <a:pt x="2129" y="135"/>
                  </a:lnTo>
                  <a:lnTo>
                    <a:pt x="2129" y="135"/>
                  </a:lnTo>
                  <a:close/>
                  <a:moveTo>
                    <a:pt x="3383" y="133"/>
                  </a:moveTo>
                  <a:lnTo>
                    <a:pt x="3385" y="133"/>
                  </a:lnTo>
                  <a:lnTo>
                    <a:pt x="3386" y="133"/>
                  </a:lnTo>
                  <a:lnTo>
                    <a:pt x="3388" y="135"/>
                  </a:lnTo>
                  <a:lnTo>
                    <a:pt x="3388" y="136"/>
                  </a:lnTo>
                  <a:lnTo>
                    <a:pt x="3390" y="136"/>
                  </a:lnTo>
                  <a:lnTo>
                    <a:pt x="3391" y="136"/>
                  </a:lnTo>
                  <a:lnTo>
                    <a:pt x="3395" y="138"/>
                  </a:lnTo>
                  <a:lnTo>
                    <a:pt x="3395" y="139"/>
                  </a:lnTo>
                  <a:lnTo>
                    <a:pt x="3395" y="141"/>
                  </a:lnTo>
                  <a:lnTo>
                    <a:pt x="3393" y="143"/>
                  </a:lnTo>
                  <a:lnTo>
                    <a:pt x="3391" y="143"/>
                  </a:lnTo>
                  <a:lnTo>
                    <a:pt x="3390" y="144"/>
                  </a:lnTo>
                  <a:lnTo>
                    <a:pt x="3388" y="146"/>
                  </a:lnTo>
                  <a:lnTo>
                    <a:pt x="3390" y="148"/>
                  </a:lnTo>
                  <a:lnTo>
                    <a:pt x="3391" y="148"/>
                  </a:lnTo>
                  <a:lnTo>
                    <a:pt x="3391" y="149"/>
                  </a:lnTo>
                  <a:lnTo>
                    <a:pt x="3393" y="149"/>
                  </a:lnTo>
                  <a:lnTo>
                    <a:pt x="3395" y="148"/>
                  </a:lnTo>
                  <a:lnTo>
                    <a:pt x="3396" y="146"/>
                  </a:lnTo>
                  <a:lnTo>
                    <a:pt x="3396" y="146"/>
                  </a:lnTo>
                  <a:lnTo>
                    <a:pt x="3398" y="144"/>
                  </a:lnTo>
                  <a:lnTo>
                    <a:pt x="3398" y="143"/>
                  </a:lnTo>
                  <a:lnTo>
                    <a:pt x="3398" y="143"/>
                  </a:lnTo>
                  <a:lnTo>
                    <a:pt x="3399" y="143"/>
                  </a:lnTo>
                  <a:lnTo>
                    <a:pt x="3401" y="143"/>
                  </a:lnTo>
                  <a:lnTo>
                    <a:pt x="3404" y="143"/>
                  </a:lnTo>
                  <a:lnTo>
                    <a:pt x="3408" y="143"/>
                  </a:lnTo>
                  <a:lnTo>
                    <a:pt x="3411" y="144"/>
                  </a:lnTo>
                  <a:lnTo>
                    <a:pt x="3414" y="144"/>
                  </a:lnTo>
                  <a:lnTo>
                    <a:pt x="3416" y="146"/>
                  </a:lnTo>
                  <a:lnTo>
                    <a:pt x="3417" y="146"/>
                  </a:lnTo>
                  <a:lnTo>
                    <a:pt x="3417" y="148"/>
                  </a:lnTo>
                  <a:lnTo>
                    <a:pt x="3417" y="149"/>
                  </a:lnTo>
                  <a:lnTo>
                    <a:pt x="3417" y="153"/>
                  </a:lnTo>
                  <a:lnTo>
                    <a:pt x="3417" y="156"/>
                  </a:lnTo>
                  <a:lnTo>
                    <a:pt x="3431" y="156"/>
                  </a:lnTo>
                  <a:lnTo>
                    <a:pt x="3431" y="161"/>
                  </a:lnTo>
                  <a:lnTo>
                    <a:pt x="3432" y="162"/>
                  </a:lnTo>
                  <a:lnTo>
                    <a:pt x="3432" y="164"/>
                  </a:lnTo>
                  <a:lnTo>
                    <a:pt x="3432" y="166"/>
                  </a:lnTo>
                  <a:lnTo>
                    <a:pt x="3431" y="167"/>
                  </a:lnTo>
                  <a:lnTo>
                    <a:pt x="3431" y="169"/>
                  </a:lnTo>
                  <a:lnTo>
                    <a:pt x="3429" y="171"/>
                  </a:lnTo>
                  <a:lnTo>
                    <a:pt x="3427" y="171"/>
                  </a:lnTo>
                  <a:lnTo>
                    <a:pt x="3424" y="172"/>
                  </a:lnTo>
                  <a:lnTo>
                    <a:pt x="3421" y="171"/>
                  </a:lnTo>
                  <a:lnTo>
                    <a:pt x="3417" y="171"/>
                  </a:lnTo>
                  <a:lnTo>
                    <a:pt x="3416" y="171"/>
                  </a:lnTo>
                  <a:lnTo>
                    <a:pt x="3414" y="171"/>
                  </a:lnTo>
                  <a:lnTo>
                    <a:pt x="3413" y="172"/>
                  </a:lnTo>
                  <a:lnTo>
                    <a:pt x="3411" y="174"/>
                  </a:lnTo>
                  <a:lnTo>
                    <a:pt x="3409" y="174"/>
                  </a:lnTo>
                  <a:lnTo>
                    <a:pt x="3408" y="174"/>
                  </a:lnTo>
                  <a:lnTo>
                    <a:pt x="3404" y="172"/>
                  </a:lnTo>
                  <a:lnTo>
                    <a:pt x="3401" y="174"/>
                  </a:lnTo>
                  <a:lnTo>
                    <a:pt x="3398" y="174"/>
                  </a:lnTo>
                  <a:lnTo>
                    <a:pt x="3396" y="174"/>
                  </a:lnTo>
                  <a:lnTo>
                    <a:pt x="3395" y="174"/>
                  </a:lnTo>
                  <a:lnTo>
                    <a:pt x="3395" y="175"/>
                  </a:lnTo>
                  <a:lnTo>
                    <a:pt x="3393" y="177"/>
                  </a:lnTo>
                  <a:lnTo>
                    <a:pt x="3391" y="177"/>
                  </a:lnTo>
                  <a:lnTo>
                    <a:pt x="3375" y="177"/>
                  </a:lnTo>
                  <a:lnTo>
                    <a:pt x="3373" y="175"/>
                  </a:lnTo>
                  <a:lnTo>
                    <a:pt x="3372" y="175"/>
                  </a:lnTo>
                  <a:lnTo>
                    <a:pt x="3370" y="175"/>
                  </a:lnTo>
                  <a:lnTo>
                    <a:pt x="3367" y="175"/>
                  </a:lnTo>
                  <a:lnTo>
                    <a:pt x="3363" y="177"/>
                  </a:lnTo>
                  <a:lnTo>
                    <a:pt x="3362" y="179"/>
                  </a:lnTo>
                  <a:lnTo>
                    <a:pt x="3362" y="180"/>
                  </a:lnTo>
                  <a:lnTo>
                    <a:pt x="3360" y="182"/>
                  </a:lnTo>
                  <a:lnTo>
                    <a:pt x="3358" y="184"/>
                  </a:lnTo>
                  <a:lnTo>
                    <a:pt x="3355" y="185"/>
                  </a:lnTo>
                  <a:lnTo>
                    <a:pt x="3354" y="187"/>
                  </a:lnTo>
                  <a:lnTo>
                    <a:pt x="3350" y="189"/>
                  </a:lnTo>
                  <a:lnTo>
                    <a:pt x="3349" y="187"/>
                  </a:lnTo>
                  <a:lnTo>
                    <a:pt x="3347" y="185"/>
                  </a:lnTo>
                  <a:lnTo>
                    <a:pt x="3345" y="184"/>
                  </a:lnTo>
                  <a:lnTo>
                    <a:pt x="3344" y="182"/>
                  </a:lnTo>
                  <a:lnTo>
                    <a:pt x="3344" y="180"/>
                  </a:lnTo>
                  <a:lnTo>
                    <a:pt x="3344" y="179"/>
                  </a:lnTo>
                  <a:lnTo>
                    <a:pt x="3344" y="177"/>
                  </a:lnTo>
                  <a:lnTo>
                    <a:pt x="3344" y="174"/>
                  </a:lnTo>
                  <a:lnTo>
                    <a:pt x="3345" y="172"/>
                  </a:lnTo>
                  <a:lnTo>
                    <a:pt x="3345" y="172"/>
                  </a:lnTo>
                  <a:lnTo>
                    <a:pt x="3347" y="171"/>
                  </a:lnTo>
                  <a:lnTo>
                    <a:pt x="3349" y="171"/>
                  </a:lnTo>
                  <a:lnTo>
                    <a:pt x="3352" y="169"/>
                  </a:lnTo>
                  <a:lnTo>
                    <a:pt x="3354" y="169"/>
                  </a:lnTo>
                  <a:lnTo>
                    <a:pt x="3354" y="167"/>
                  </a:lnTo>
                  <a:lnTo>
                    <a:pt x="3355" y="167"/>
                  </a:lnTo>
                  <a:lnTo>
                    <a:pt x="3357" y="167"/>
                  </a:lnTo>
                  <a:lnTo>
                    <a:pt x="3357" y="166"/>
                  </a:lnTo>
                  <a:lnTo>
                    <a:pt x="3358" y="164"/>
                  </a:lnTo>
                  <a:lnTo>
                    <a:pt x="3358" y="161"/>
                  </a:lnTo>
                  <a:lnTo>
                    <a:pt x="3358" y="157"/>
                  </a:lnTo>
                  <a:lnTo>
                    <a:pt x="3357" y="156"/>
                  </a:lnTo>
                  <a:lnTo>
                    <a:pt x="3358" y="154"/>
                  </a:lnTo>
                  <a:lnTo>
                    <a:pt x="3360" y="153"/>
                  </a:lnTo>
                  <a:lnTo>
                    <a:pt x="3362" y="153"/>
                  </a:lnTo>
                  <a:lnTo>
                    <a:pt x="3362" y="151"/>
                  </a:lnTo>
                  <a:lnTo>
                    <a:pt x="3363" y="153"/>
                  </a:lnTo>
                  <a:lnTo>
                    <a:pt x="3363" y="153"/>
                  </a:lnTo>
                  <a:lnTo>
                    <a:pt x="3365" y="151"/>
                  </a:lnTo>
                  <a:lnTo>
                    <a:pt x="3365" y="149"/>
                  </a:lnTo>
                  <a:lnTo>
                    <a:pt x="3367" y="148"/>
                  </a:lnTo>
                  <a:lnTo>
                    <a:pt x="3367" y="146"/>
                  </a:lnTo>
                  <a:lnTo>
                    <a:pt x="3368" y="143"/>
                  </a:lnTo>
                  <a:lnTo>
                    <a:pt x="3370" y="141"/>
                  </a:lnTo>
                  <a:lnTo>
                    <a:pt x="3372" y="139"/>
                  </a:lnTo>
                  <a:lnTo>
                    <a:pt x="3372" y="139"/>
                  </a:lnTo>
                  <a:lnTo>
                    <a:pt x="3373" y="138"/>
                  </a:lnTo>
                  <a:lnTo>
                    <a:pt x="3373" y="136"/>
                  </a:lnTo>
                  <a:lnTo>
                    <a:pt x="3375" y="136"/>
                  </a:lnTo>
                  <a:lnTo>
                    <a:pt x="3377" y="136"/>
                  </a:lnTo>
                  <a:lnTo>
                    <a:pt x="3378" y="136"/>
                  </a:lnTo>
                  <a:lnTo>
                    <a:pt x="3381" y="135"/>
                  </a:lnTo>
                  <a:lnTo>
                    <a:pt x="3381" y="135"/>
                  </a:lnTo>
                  <a:lnTo>
                    <a:pt x="3383" y="133"/>
                  </a:lnTo>
                  <a:lnTo>
                    <a:pt x="3383" y="133"/>
                  </a:lnTo>
                  <a:close/>
                  <a:moveTo>
                    <a:pt x="2093" y="117"/>
                  </a:moveTo>
                  <a:lnTo>
                    <a:pt x="2095" y="117"/>
                  </a:lnTo>
                  <a:lnTo>
                    <a:pt x="2123" y="121"/>
                  </a:lnTo>
                  <a:lnTo>
                    <a:pt x="2123" y="123"/>
                  </a:lnTo>
                  <a:lnTo>
                    <a:pt x="2123" y="125"/>
                  </a:lnTo>
                  <a:lnTo>
                    <a:pt x="2121" y="128"/>
                  </a:lnTo>
                  <a:lnTo>
                    <a:pt x="2119" y="130"/>
                  </a:lnTo>
                  <a:lnTo>
                    <a:pt x="2118" y="131"/>
                  </a:lnTo>
                  <a:lnTo>
                    <a:pt x="2116" y="133"/>
                  </a:lnTo>
                  <a:lnTo>
                    <a:pt x="2116" y="135"/>
                  </a:lnTo>
                  <a:lnTo>
                    <a:pt x="2118" y="136"/>
                  </a:lnTo>
                  <a:lnTo>
                    <a:pt x="2119" y="136"/>
                  </a:lnTo>
                  <a:lnTo>
                    <a:pt x="2123" y="136"/>
                  </a:lnTo>
                  <a:lnTo>
                    <a:pt x="2124" y="136"/>
                  </a:lnTo>
                  <a:lnTo>
                    <a:pt x="2126" y="136"/>
                  </a:lnTo>
                  <a:lnTo>
                    <a:pt x="2129" y="136"/>
                  </a:lnTo>
                  <a:lnTo>
                    <a:pt x="2129" y="144"/>
                  </a:lnTo>
                  <a:lnTo>
                    <a:pt x="2129" y="144"/>
                  </a:lnTo>
                  <a:lnTo>
                    <a:pt x="2131" y="146"/>
                  </a:lnTo>
                  <a:lnTo>
                    <a:pt x="2131" y="146"/>
                  </a:lnTo>
                  <a:lnTo>
                    <a:pt x="2132" y="146"/>
                  </a:lnTo>
                  <a:lnTo>
                    <a:pt x="2134" y="146"/>
                  </a:lnTo>
                  <a:lnTo>
                    <a:pt x="2137" y="148"/>
                  </a:lnTo>
                  <a:lnTo>
                    <a:pt x="2141" y="148"/>
                  </a:lnTo>
                  <a:lnTo>
                    <a:pt x="2142" y="148"/>
                  </a:lnTo>
                  <a:lnTo>
                    <a:pt x="2144" y="146"/>
                  </a:lnTo>
                  <a:lnTo>
                    <a:pt x="2146" y="144"/>
                  </a:lnTo>
                  <a:lnTo>
                    <a:pt x="2147" y="144"/>
                  </a:lnTo>
                  <a:lnTo>
                    <a:pt x="2149" y="144"/>
                  </a:lnTo>
                  <a:lnTo>
                    <a:pt x="2150" y="144"/>
                  </a:lnTo>
                  <a:lnTo>
                    <a:pt x="2152" y="144"/>
                  </a:lnTo>
                  <a:lnTo>
                    <a:pt x="2154" y="144"/>
                  </a:lnTo>
                  <a:lnTo>
                    <a:pt x="2155" y="146"/>
                  </a:lnTo>
                  <a:lnTo>
                    <a:pt x="2157" y="148"/>
                  </a:lnTo>
                  <a:lnTo>
                    <a:pt x="2157" y="149"/>
                  </a:lnTo>
                  <a:lnTo>
                    <a:pt x="2159" y="153"/>
                  </a:lnTo>
                  <a:lnTo>
                    <a:pt x="2160" y="153"/>
                  </a:lnTo>
                  <a:lnTo>
                    <a:pt x="2162" y="154"/>
                  </a:lnTo>
                  <a:lnTo>
                    <a:pt x="2164" y="154"/>
                  </a:lnTo>
                  <a:lnTo>
                    <a:pt x="2165" y="154"/>
                  </a:lnTo>
                  <a:lnTo>
                    <a:pt x="2167" y="154"/>
                  </a:lnTo>
                  <a:lnTo>
                    <a:pt x="2170" y="154"/>
                  </a:lnTo>
                  <a:lnTo>
                    <a:pt x="2172" y="156"/>
                  </a:lnTo>
                  <a:lnTo>
                    <a:pt x="2172" y="157"/>
                  </a:lnTo>
                  <a:lnTo>
                    <a:pt x="2172" y="157"/>
                  </a:lnTo>
                  <a:lnTo>
                    <a:pt x="2172" y="159"/>
                  </a:lnTo>
                  <a:lnTo>
                    <a:pt x="2173" y="161"/>
                  </a:lnTo>
                  <a:lnTo>
                    <a:pt x="2173" y="162"/>
                  </a:lnTo>
                  <a:lnTo>
                    <a:pt x="2175" y="162"/>
                  </a:lnTo>
                  <a:lnTo>
                    <a:pt x="2177" y="164"/>
                  </a:lnTo>
                  <a:lnTo>
                    <a:pt x="2178" y="164"/>
                  </a:lnTo>
                  <a:lnTo>
                    <a:pt x="2180" y="164"/>
                  </a:lnTo>
                  <a:lnTo>
                    <a:pt x="2182" y="167"/>
                  </a:lnTo>
                  <a:lnTo>
                    <a:pt x="2183" y="169"/>
                  </a:lnTo>
                  <a:lnTo>
                    <a:pt x="2183" y="172"/>
                  </a:lnTo>
                  <a:lnTo>
                    <a:pt x="2183" y="175"/>
                  </a:lnTo>
                  <a:lnTo>
                    <a:pt x="2203" y="175"/>
                  </a:lnTo>
                  <a:lnTo>
                    <a:pt x="2203" y="177"/>
                  </a:lnTo>
                  <a:lnTo>
                    <a:pt x="2203" y="179"/>
                  </a:lnTo>
                  <a:lnTo>
                    <a:pt x="2203" y="184"/>
                  </a:lnTo>
                  <a:lnTo>
                    <a:pt x="2203" y="187"/>
                  </a:lnTo>
                  <a:lnTo>
                    <a:pt x="2206" y="187"/>
                  </a:lnTo>
                  <a:lnTo>
                    <a:pt x="2209" y="187"/>
                  </a:lnTo>
                  <a:lnTo>
                    <a:pt x="2211" y="187"/>
                  </a:lnTo>
                  <a:lnTo>
                    <a:pt x="2213" y="187"/>
                  </a:lnTo>
                  <a:lnTo>
                    <a:pt x="2216" y="187"/>
                  </a:lnTo>
                  <a:lnTo>
                    <a:pt x="2219" y="190"/>
                  </a:lnTo>
                  <a:lnTo>
                    <a:pt x="2223" y="193"/>
                  </a:lnTo>
                  <a:lnTo>
                    <a:pt x="2221" y="195"/>
                  </a:lnTo>
                  <a:lnTo>
                    <a:pt x="2214" y="197"/>
                  </a:lnTo>
                  <a:lnTo>
                    <a:pt x="2196" y="197"/>
                  </a:lnTo>
                  <a:lnTo>
                    <a:pt x="2196" y="198"/>
                  </a:lnTo>
                  <a:lnTo>
                    <a:pt x="2195" y="200"/>
                  </a:lnTo>
                  <a:lnTo>
                    <a:pt x="2195" y="202"/>
                  </a:lnTo>
                  <a:lnTo>
                    <a:pt x="2195" y="203"/>
                  </a:lnTo>
                  <a:lnTo>
                    <a:pt x="2193" y="205"/>
                  </a:lnTo>
                  <a:lnTo>
                    <a:pt x="2193" y="205"/>
                  </a:lnTo>
                  <a:lnTo>
                    <a:pt x="2191" y="205"/>
                  </a:lnTo>
                  <a:lnTo>
                    <a:pt x="2183" y="205"/>
                  </a:lnTo>
                  <a:lnTo>
                    <a:pt x="2183" y="202"/>
                  </a:lnTo>
                  <a:lnTo>
                    <a:pt x="2183" y="198"/>
                  </a:lnTo>
                  <a:lnTo>
                    <a:pt x="2183" y="197"/>
                  </a:lnTo>
                  <a:lnTo>
                    <a:pt x="2183" y="195"/>
                  </a:lnTo>
                  <a:lnTo>
                    <a:pt x="2182" y="193"/>
                  </a:lnTo>
                  <a:lnTo>
                    <a:pt x="2180" y="193"/>
                  </a:lnTo>
                  <a:lnTo>
                    <a:pt x="2177" y="193"/>
                  </a:lnTo>
                  <a:lnTo>
                    <a:pt x="2175" y="195"/>
                  </a:lnTo>
                  <a:lnTo>
                    <a:pt x="2173" y="197"/>
                  </a:lnTo>
                  <a:lnTo>
                    <a:pt x="2170" y="198"/>
                  </a:lnTo>
                  <a:lnTo>
                    <a:pt x="2168" y="200"/>
                  </a:lnTo>
                  <a:lnTo>
                    <a:pt x="2167" y="202"/>
                  </a:lnTo>
                  <a:lnTo>
                    <a:pt x="2164" y="202"/>
                  </a:lnTo>
                  <a:lnTo>
                    <a:pt x="2157" y="202"/>
                  </a:lnTo>
                  <a:lnTo>
                    <a:pt x="2155" y="200"/>
                  </a:lnTo>
                  <a:lnTo>
                    <a:pt x="2155" y="198"/>
                  </a:lnTo>
                  <a:lnTo>
                    <a:pt x="2157" y="195"/>
                  </a:lnTo>
                  <a:lnTo>
                    <a:pt x="2159" y="193"/>
                  </a:lnTo>
                  <a:lnTo>
                    <a:pt x="2160" y="192"/>
                  </a:lnTo>
                  <a:lnTo>
                    <a:pt x="2162" y="190"/>
                  </a:lnTo>
                  <a:lnTo>
                    <a:pt x="2164" y="190"/>
                  </a:lnTo>
                  <a:lnTo>
                    <a:pt x="2164" y="190"/>
                  </a:lnTo>
                  <a:lnTo>
                    <a:pt x="2164" y="187"/>
                  </a:lnTo>
                  <a:lnTo>
                    <a:pt x="2165" y="184"/>
                  </a:lnTo>
                  <a:lnTo>
                    <a:pt x="2165" y="180"/>
                  </a:lnTo>
                  <a:lnTo>
                    <a:pt x="2164" y="179"/>
                  </a:lnTo>
                  <a:lnTo>
                    <a:pt x="2162" y="179"/>
                  </a:lnTo>
                  <a:lnTo>
                    <a:pt x="2162" y="177"/>
                  </a:lnTo>
                  <a:lnTo>
                    <a:pt x="2160" y="177"/>
                  </a:lnTo>
                  <a:lnTo>
                    <a:pt x="2157" y="175"/>
                  </a:lnTo>
                  <a:lnTo>
                    <a:pt x="2154" y="175"/>
                  </a:lnTo>
                  <a:lnTo>
                    <a:pt x="2150" y="175"/>
                  </a:lnTo>
                  <a:lnTo>
                    <a:pt x="2150" y="175"/>
                  </a:lnTo>
                  <a:lnTo>
                    <a:pt x="2150" y="174"/>
                  </a:lnTo>
                  <a:lnTo>
                    <a:pt x="2150" y="171"/>
                  </a:lnTo>
                  <a:lnTo>
                    <a:pt x="2152" y="169"/>
                  </a:lnTo>
                  <a:lnTo>
                    <a:pt x="2152" y="167"/>
                  </a:lnTo>
                  <a:lnTo>
                    <a:pt x="2152" y="164"/>
                  </a:lnTo>
                  <a:lnTo>
                    <a:pt x="2152" y="162"/>
                  </a:lnTo>
                  <a:lnTo>
                    <a:pt x="2131" y="162"/>
                  </a:lnTo>
                  <a:lnTo>
                    <a:pt x="2131" y="164"/>
                  </a:lnTo>
                  <a:lnTo>
                    <a:pt x="2131" y="166"/>
                  </a:lnTo>
                  <a:lnTo>
                    <a:pt x="2131" y="167"/>
                  </a:lnTo>
                  <a:lnTo>
                    <a:pt x="2129" y="169"/>
                  </a:lnTo>
                  <a:lnTo>
                    <a:pt x="2129" y="171"/>
                  </a:lnTo>
                  <a:lnTo>
                    <a:pt x="2131" y="172"/>
                  </a:lnTo>
                  <a:lnTo>
                    <a:pt x="2129" y="174"/>
                  </a:lnTo>
                  <a:lnTo>
                    <a:pt x="2129" y="175"/>
                  </a:lnTo>
                  <a:lnTo>
                    <a:pt x="2131" y="177"/>
                  </a:lnTo>
                  <a:lnTo>
                    <a:pt x="2131" y="177"/>
                  </a:lnTo>
                  <a:lnTo>
                    <a:pt x="2132" y="179"/>
                  </a:lnTo>
                  <a:lnTo>
                    <a:pt x="2129" y="180"/>
                  </a:lnTo>
                  <a:lnTo>
                    <a:pt x="2126" y="182"/>
                  </a:lnTo>
                  <a:lnTo>
                    <a:pt x="2123" y="182"/>
                  </a:lnTo>
                  <a:lnTo>
                    <a:pt x="2119" y="182"/>
                  </a:lnTo>
                  <a:lnTo>
                    <a:pt x="2119" y="198"/>
                  </a:lnTo>
                  <a:lnTo>
                    <a:pt x="2118" y="198"/>
                  </a:lnTo>
                  <a:lnTo>
                    <a:pt x="2114" y="198"/>
                  </a:lnTo>
                  <a:lnTo>
                    <a:pt x="2113" y="198"/>
                  </a:lnTo>
                  <a:lnTo>
                    <a:pt x="2111" y="200"/>
                  </a:lnTo>
                  <a:lnTo>
                    <a:pt x="2110" y="202"/>
                  </a:lnTo>
                  <a:lnTo>
                    <a:pt x="2108" y="203"/>
                  </a:lnTo>
                  <a:lnTo>
                    <a:pt x="2106" y="205"/>
                  </a:lnTo>
                  <a:lnTo>
                    <a:pt x="2106" y="207"/>
                  </a:lnTo>
                  <a:lnTo>
                    <a:pt x="2106" y="208"/>
                  </a:lnTo>
                  <a:lnTo>
                    <a:pt x="2106" y="212"/>
                  </a:lnTo>
                  <a:lnTo>
                    <a:pt x="2106" y="213"/>
                  </a:lnTo>
                  <a:lnTo>
                    <a:pt x="2106" y="215"/>
                  </a:lnTo>
                  <a:lnTo>
                    <a:pt x="2105" y="216"/>
                  </a:lnTo>
                  <a:lnTo>
                    <a:pt x="2103" y="218"/>
                  </a:lnTo>
                  <a:lnTo>
                    <a:pt x="2101" y="220"/>
                  </a:lnTo>
                  <a:lnTo>
                    <a:pt x="2100" y="220"/>
                  </a:lnTo>
                  <a:lnTo>
                    <a:pt x="2098" y="221"/>
                  </a:lnTo>
                  <a:lnTo>
                    <a:pt x="2096" y="221"/>
                  </a:lnTo>
                  <a:lnTo>
                    <a:pt x="2093" y="225"/>
                  </a:lnTo>
                  <a:lnTo>
                    <a:pt x="2093" y="226"/>
                  </a:lnTo>
                  <a:lnTo>
                    <a:pt x="2093" y="228"/>
                  </a:lnTo>
                  <a:lnTo>
                    <a:pt x="2090" y="230"/>
                  </a:lnTo>
                  <a:lnTo>
                    <a:pt x="2088" y="226"/>
                  </a:lnTo>
                  <a:lnTo>
                    <a:pt x="2085" y="223"/>
                  </a:lnTo>
                  <a:lnTo>
                    <a:pt x="2083" y="220"/>
                  </a:lnTo>
                  <a:lnTo>
                    <a:pt x="2082" y="216"/>
                  </a:lnTo>
                  <a:lnTo>
                    <a:pt x="2080" y="215"/>
                  </a:lnTo>
                  <a:lnTo>
                    <a:pt x="2078" y="215"/>
                  </a:lnTo>
                  <a:lnTo>
                    <a:pt x="2075" y="212"/>
                  </a:lnTo>
                  <a:lnTo>
                    <a:pt x="2072" y="212"/>
                  </a:lnTo>
                  <a:lnTo>
                    <a:pt x="2070" y="210"/>
                  </a:lnTo>
                  <a:lnTo>
                    <a:pt x="2069" y="210"/>
                  </a:lnTo>
                  <a:lnTo>
                    <a:pt x="2065" y="210"/>
                  </a:lnTo>
                  <a:lnTo>
                    <a:pt x="2064" y="210"/>
                  </a:lnTo>
                  <a:lnTo>
                    <a:pt x="2062" y="210"/>
                  </a:lnTo>
                  <a:lnTo>
                    <a:pt x="2060" y="210"/>
                  </a:lnTo>
                  <a:lnTo>
                    <a:pt x="2057" y="208"/>
                  </a:lnTo>
                  <a:lnTo>
                    <a:pt x="2054" y="205"/>
                  </a:lnTo>
                  <a:lnTo>
                    <a:pt x="2054" y="203"/>
                  </a:lnTo>
                  <a:lnTo>
                    <a:pt x="2054" y="202"/>
                  </a:lnTo>
                  <a:lnTo>
                    <a:pt x="2054" y="200"/>
                  </a:lnTo>
                  <a:lnTo>
                    <a:pt x="2054" y="198"/>
                  </a:lnTo>
                  <a:lnTo>
                    <a:pt x="2056" y="198"/>
                  </a:lnTo>
                  <a:lnTo>
                    <a:pt x="2057" y="197"/>
                  </a:lnTo>
                  <a:lnTo>
                    <a:pt x="2059" y="197"/>
                  </a:lnTo>
                  <a:lnTo>
                    <a:pt x="2060" y="195"/>
                  </a:lnTo>
                  <a:lnTo>
                    <a:pt x="2064" y="195"/>
                  </a:lnTo>
                  <a:lnTo>
                    <a:pt x="2067" y="195"/>
                  </a:lnTo>
                  <a:lnTo>
                    <a:pt x="2070" y="195"/>
                  </a:lnTo>
                  <a:lnTo>
                    <a:pt x="2075" y="195"/>
                  </a:lnTo>
                  <a:lnTo>
                    <a:pt x="2077" y="197"/>
                  </a:lnTo>
                  <a:lnTo>
                    <a:pt x="2080" y="197"/>
                  </a:lnTo>
                  <a:lnTo>
                    <a:pt x="2082" y="195"/>
                  </a:lnTo>
                  <a:lnTo>
                    <a:pt x="2083" y="195"/>
                  </a:lnTo>
                  <a:lnTo>
                    <a:pt x="2085" y="193"/>
                  </a:lnTo>
                  <a:lnTo>
                    <a:pt x="2085" y="192"/>
                  </a:lnTo>
                  <a:lnTo>
                    <a:pt x="2087" y="192"/>
                  </a:lnTo>
                  <a:lnTo>
                    <a:pt x="2088" y="190"/>
                  </a:lnTo>
                  <a:lnTo>
                    <a:pt x="2090" y="190"/>
                  </a:lnTo>
                  <a:lnTo>
                    <a:pt x="2092" y="190"/>
                  </a:lnTo>
                  <a:lnTo>
                    <a:pt x="2093" y="190"/>
                  </a:lnTo>
                  <a:lnTo>
                    <a:pt x="2093" y="190"/>
                  </a:lnTo>
                  <a:lnTo>
                    <a:pt x="2095" y="189"/>
                  </a:lnTo>
                  <a:lnTo>
                    <a:pt x="2095" y="187"/>
                  </a:lnTo>
                  <a:lnTo>
                    <a:pt x="2095" y="185"/>
                  </a:lnTo>
                  <a:lnTo>
                    <a:pt x="2095" y="185"/>
                  </a:lnTo>
                  <a:lnTo>
                    <a:pt x="2093" y="184"/>
                  </a:lnTo>
                  <a:lnTo>
                    <a:pt x="2092" y="184"/>
                  </a:lnTo>
                  <a:lnTo>
                    <a:pt x="2090" y="184"/>
                  </a:lnTo>
                  <a:lnTo>
                    <a:pt x="2088" y="184"/>
                  </a:lnTo>
                  <a:lnTo>
                    <a:pt x="2087" y="184"/>
                  </a:lnTo>
                  <a:lnTo>
                    <a:pt x="2085" y="185"/>
                  </a:lnTo>
                  <a:lnTo>
                    <a:pt x="2083" y="185"/>
                  </a:lnTo>
                  <a:lnTo>
                    <a:pt x="2082" y="187"/>
                  </a:lnTo>
                  <a:lnTo>
                    <a:pt x="2078" y="190"/>
                  </a:lnTo>
                  <a:lnTo>
                    <a:pt x="2074" y="190"/>
                  </a:lnTo>
                  <a:lnTo>
                    <a:pt x="2070" y="192"/>
                  </a:lnTo>
                  <a:lnTo>
                    <a:pt x="2067" y="190"/>
                  </a:lnTo>
                  <a:lnTo>
                    <a:pt x="2064" y="190"/>
                  </a:lnTo>
                  <a:lnTo>
                    <a:pt x="2064" y="190"/>
                  </a:lnTo>
                  <a:lnTo>
                    <a:pt x="2062" y="190"/>
                  </a:lnTo>
                  <a:lnTo>
                    <a:pt x="2059" y="190"/>
                  </a:lnTo>
                  <a:lnTo>
                    <a:pt x="2056" y="190"/>
                  </a:lnTo>
                  <a:lnTo>
                    <a:pt x="2052" y="190"/>
                  </a:lnTo>
                  <a:lnTo>
                    <a:pt x="2049" y="192"/>
                  </a:lnTo>
                  <a:lnTo>
                    <a:pt x="2049" y="184"/>
                  </a:lnTo>
                  <a:lnTo>
                    <a:pt x="2049" y="182"/>
                  </a:lnTo>
                  <a:lnTo>
                    <a:pt x="2049" y="180"/>
                  </a:lnTo>
                  <a:lnTo>
                    <a:pt x="2052" y="179"/>
                  </a:lnTo>
                  <a:lnTo>
                    <a:pt x="2056" y="179"/>
                  </a:lnTo>
                  <a:lnTo>
                    <a:pt x="2059" y="177"/>
                  </a:lnTo>
                  <a:lnTo>
                    <a:pt x="2062" y="177"/>
                  </a:lnTo>
                  <a:lnTo>
                    <a:pt x="2065" y="179"/>
                  </a:lnTo>
                  <a:lnTo>
                    <a:pt x="2069" y="177"/>
                  </a:lnTo>
                  <a:lnTo>
                    <a:pt x="2070" y="177"/>
                  </a:lnTo>
                  <a:lnTo>
                    <a:pt x="2072" y="175"/>
                  </a:lnTo>
                  <a:lnTo>
                    <a:pt x="2074" y="175"/>
                  </a:lnTo>
                  <a:lnTo>
                    <a:pt x="2075" y="174"/>
                  </a:lnTo>
                  <a:lnTo>
                    <a:pt x="2078" y="174"/>
                  </a:lnTo>
                  <a:lnTo>
                    <a:pt x="2082" y="174"/>
                  </a:lnTo>
                  <a:lnTo>
                    <a:pt x="2083" y="175"/>
                  </a:lnTo>
                  <a:lnTo>
                    <a:pt x="2085" y="175"/>
                  </a:lnTo>
                  <a:lnTo>
                    <a:pt x="2088" y="175"/>
                  </a:lnTo>
                  <a:lnTo>
                    <a:pt x="2092" y="175"/>
                  </a:lnTo>
                  <a:lnTo>
                    <a:pt x="2093" y="177"/>
                  </a:lnTo>
                  <a:lnTo>
                    <a:pt x="2096" y="175"/>
                  </a:lnTo>
                  <a:lnTo>
                    <a:pt x="2096" y="175"/>
                  </a:lnTo>
                  <a:lnTo>
                    <a:pt x="2096" y="174"/>
                  </a:lnTo>
                  <a:lnTo>
                    <a:pt x="2098" y="174"/>
                  </a:lnTo>
                  <a:lnTo>
                    <a:pt x="2096" y="172"/>
                  </a:lnTo>
                  <a:lnTo>
                    <a:pt x="2096" y="172"/>
                  </a:lnTo>
                  <a:lnTo>
                    <a:pt x="2096" y="169"/>
                  </a:lnTo>
                  <a:lnTo>
                    <a:pt x="2096" y="166"/>
                  </a:lnTo>
                  <a:lnTo>
                    <a:pt x="2093" y="162"/>
                  </a:lnTo>
                  <a:lnTo>
                    <a:pt x="2087" y="167"/>
                  </a:lnTo>
                  <a:lnTo>
                    <a:pt x="2075" y="167"/>
                  </a:lnTo>
                  <a:lnTo>
                    <a:pt x="2075" y="164"/>
                  </a:lnTo>
                  <a:lnTo>
                    <a:pt x="2074" y="161"/>
                  </a:lnTo>
                  <a:lnTo>
                    <a:pt x="2074" y="159"/>
                  </a:lnTo>
                  <a:lnTo>
                    <a:pt x="2074" y="157"/>
                  </a:lnTo>
                  <a:lnTo>
                    <a:pt x="2074" y="157"/>
                  </a:lnTo>
                  <a:lnTo>
                    <a:pt x="2072" y="156"/>
                  </a:lnTo>
                  <a:lnTo>
                    <a:pt x="2070" y="156"/>
                  </a:lnTo>
                  <a:lnTo>
                    <a:pt x="2064" y="156"/>
                  </a:lnTo>
                  <a:lnTo>
                    <a:pt x="2064" y="161"/>
                  </a:lnTo>
                  <a:lnTo>
                    <a:pt x="2065" y="162"/>
                  </a:lnTo>
                  <a:lnTo>
                    <a:pt x="2065" y="164"/>
                  </a:lnTo>
                  <a:lnTo>
                    <a:pt x="2064" y="166"/>
                  </a:lnTo>
                  <a:lnTo>
                    <a:pt x="2062" y="166"/>
                  </a:lnTo>
                  <a:lnTo>
                    <a:pt x="2060" y="166"/>
                  </a:lnTo>
                  <a:lnTo>
                    <a:pt x="2059" y="166"/>
                  </a:lnTo>
                  <a:lnTo>
                    <a:pt x="2057" y="167"/>
                  </a:lnTo>
                  <a:lnTo>
                    <a:pt x="2057" y="169"/>
                  </a:lnTo>
                  <a:lnTo>
                    <a:pt x="2057" y="171"/>
                  </a:lnTo>
                  <a:lnTo>
                    <a:pt x="2057" y="172"/>
                  </a:lnTo>
                  <a:lnTo>
                    <a:pt x="2056" y="174"/>
                  </a:lnTo>
                  <a:lnTo>
                    <a:pt x="2054" y="175"/>
                  </a:lnTo>
                  <a:lnTo>
                    <a:pt x="2052" y="175"/>
                  </a:lnTo>
                  <a:lnTo>
                    <a:pt x="2051" y="175"/>
                  </a:lnTo>
                  <a:lnTo>
                    <a:pt x="2047" y="175"/>
                  </a:lnTo>
                  <a:lnTo>
                    <a:pt x="2044" y="175"/>
                  </a:lnTo>
                  <a:lnTo>
                    <a:pt x="2042" y="175"/>
                  </a:lnTo>
                  <a:lnTo>
                    <a:pt x="2041" y="175"/>
                  </a:lnTo>
                  <a:lnTo>
                    <a:pt x="2039" y="174"/>
                  </a:lnTo>
                  <a:lnTo>
                    <a:pt x="2038" y="172"/>
                  </a:lnTo>
                  <a:lnTo>
                    <a:pt x="2036" y="172"/>
                  </a:lnTo>
                  <a:lnTo>
                    <a:pt x="2034" y="169"/>
                  </a:lnTo>
                  <a:lnTo>
                    <a:pt x="2034" y="167"/>
                  </a:lnTo>
                  <a:lnTo>
                    <a:pt x="2033" y="166"/>
                  </a:lnTo>
                  <a:lnTo>
                    <a:pt x="2031" y="164"/>
                  </a:lnTo>
                  <a:lnTo>
                    <a:pt x="2029" y="164"/>
                  </a:lnTo>
                  <a:lnTo>
                    <a:pt x="2026" y="164"/>
                  </a:lnTo>
                  <a:lnTo>
                    <a:pt x="2026" y="166"/>
                  </a:lnTo>
                  <a:lnTo>
                    <a:pt x="2026" y="167"/>
                  </a:lnTo>
                  <a:lnTo>
                    <a:pt x="2026" y="171"/>
                  </a:lnTo>
                  <a:lnTo>
                    <a:pt x="2026" y="174"/>
                  </a:lnTo>
                  <a:lnTo>
                    <a:pt x="2024" y="174"/>
                  </a:lnTo>
                  <a:lnTo>
                    <a:pt x="2023" y="174"/>
                  </a:lnTo>
                  <a:lnTo>
                    <a:pt x="2021" y="174"/>
                  </a:lnTo>
                  <a:lnTo>
                    <a:pt x="2018" y="174"/>
                  </a:lnTo>
                  <a:lnTo>
                    <a:pt x="2016" y="172"/>
                  </a:lnTo>
                  <a:lnTo>
                    <a:pt x="2015" y="171"/>
                  </a:lnTo>
                  <a:lnTo>
                    <a:pt x="2013" y="169"/>
                  </a:lnTo>
                  <a:lnTo>
                    <a:pt x="2011" y="167"/>
                  </a:lnTo>
                  <a:lnTo>
                    <a:pt x="2010" y="166"/>
                  </a:lnTo>
                  <a:lnTo>
                    <a:pt x="2008" y="162"/>
                  </a:lnTo>
                  <a:lnTo>
                    <a:pt x="2008" y="161"/>
                  </a:lnTo>
                  <a:lnTo>
                    <a:pt x="2008" y="159"/>
                  </a:lnTo>
                  <a:lnTo>
                    <a:pt x="2008" y="156"/>
                  </a:lnTo>
                  <a:lnTo>
                    <a:pt x="2005" y="154"/>
                  </a:lnTo>
                  <a:lnTo>
                    <a:pt x="2006" y="153"/>
                  </a:lnTo>
                  <a:lnTo>
                    <a:pt x="2008" y="154"/>
                  </a:lnTo>
                  <a:lnTo>
                    <a:pt x="2010" y="154"/>
                  </a:lnTo>
                  <a:lnTo>
                    <a:pt x="2011" y="154"/>
                  </a:lnTo>
                  <a:lnTo>
                    <a:pt x="2013" y="156"/>
                  </a:lnTo>
                  <a:lnTo>
                    <a:pt x="2015" y="157"/>
                  </a:lnTo>
                  <a:lnTo>
                    <a:pt x="2016" y="159"/>
                  </a:lnTo>
                  <a:lnTo>
                    <a:pt x="2016" y="161"/>
                  </a:lnTo>
                  <a:lnTo>
                    <a:pt x="2016" y="162"/>
                  </a:lnTo>
                  <a:lnTo>
                    <a:pt x="2018" y="164"/>
                  </a:lnTo>
                  <a:lnTo>
                    <a:pt x="2020" y="166"/>
                  </a:lnTo>
                  <a:lnTo>
                    <a:pt x="2021" y="166"/>
                  </a:lnTo>
                  <a:lnTo>
                    <a:pt x="2023" y="167"/>
                  </a:lnTo>
                  <a:lnTo>
                    <a:pt x="2024" y="166"/>
                  </a:lnTo>
                  <a:lnTo>
                    <a:pt x="2024" y="162"/>
                  </a:lnTo>
                  <a:lnTo>
                    <a:pt x="2024" y="159"/>
                  </a:lnTo>
                  <a:lnTo>
                    <a:pt x="2024" y="157"/>
                  </a:lnTo>
                  <a:lnTo>
                    <a:pt x="2023" y="156"/>
                  </a:lnTo>
                  <a:lnTo>
                    <a:pt x="2021" y="156"/>
                  </a:lnTo>
                  <a:lnTo>
                    <a:pt x="2021" y="154"/>
                  </a:lnTo>
                  <a:lnTo>
                    <a:pt x="2021" y="153"/>
                  </a:lnTo>
                  <a:lnTo>
                    <a:pt x="2021" y="151"/>
                  </a:lnTo>
                  <a:lnTo>
                    <a:pt x="2021" y="149"/>
                  </a:lnTo>
                  <a:lnTo>
                    <a:pt x="2021" y="149"/>
                  </a:lnTo>
                  <a:lnTo>
                    <a:pt x="2023" y="148"/>
                  </a:lnTo>
                  <a:lnTo>
                    <a:pt x="2024" y="146"/>
                  </a:lnTo>
                  <a:lnTo>
                    <a:pt x="2024" y="144"/>
                  </a:lnTo>
                  <a:lnTo>
                    <a:pt x="2024" y="143"/>
                  </a:lnTo>
                  <a:lnTo>
                    <a:pt x="2024" y="141"/>
                  </a:lnTo>
                  <a:lnTo>
                    <a:pt x="2021" y="141"/>
                  </a:lnTo>
                  <a:lnTo>
                    <a:pt x="2021" y="141"/>
                  </a:lnTo>
                  <a:lnTo>
                    <a:pt x="2018" y="141"/>
                  </a:lnTo>
                  <a:lnTo>
                    <a:pt x="2015" y="141"/>
                  </a:lnTo>
                  <a:lnTo>
                    <a:pt x="2011" y="141"/>
                  </a:lnTo>
                  <a:lnTo>
                    <a:pt x="2011" y="139"/>
                  </a:lnTo>
                  <a:lnTo>
                    <a:pt x="2010" y="139"/>
                  </a:lnTo>
                  <a:lnTo>
                    <a:pt x="2010" y="138"/>
                  </a:lnTo>
                  <a:lnTo>
                    <a:pt x="2008" y="136"/>
                  </a:lnTo>
                  <a:lnTo>
                    <a:pt x="2006" y="135"/>
                  </a:lnTo>
                  <a:lnTo>
                    <a:pt x="2006" y="131"/>
                  </a:lnTo>
                  <a:lnTo>
                    <a:pt x="2005" y="128"/>
                  </a:lnTo>
                  <a:lnTo>
                    <a:pt x="2006" y="128"/>
                  </a:lnTo>
                  <a:lnTo>
                    <a:pt x="2008" y="126"/>
                  </a:lnTo>
                  <a:lnTo>
                    <a:pt x="2011" y="126"/>
                  </a:lnTo>
                  <a:lnTo>
                    <a:pt x="2016" y="126"/>
                  </a:lnTo>
                  <a:lnTo>
                    <a:pt x="2018" y="125"/>
                  </a:lnTo>
                  <a:lnTo>
                    <a:pt x="2020" y="125"/>
                  </a:lnTo>
                  <a:lnTo>
                    <a:pt x="2039" y="125"/>
                  </a:lnTo>
                  <a:lnTo>
                    <a:pt x="2039" y="125"/>
                  </a:lnTo>
                  <a:lnTo>
                    <a:pt x="2041" y="123"/>
                  </a:lnTo>
                  <a:lnTo>
                    <a:pt x="2041" y="121"/>
                  </a:lnTo>
                  <a:lnTo>
                    <a:pt x="2044" y="120"/>
                  </a:lnTo>
                  <a:lnTo>
                    <a:pt x="2046" y="120"/>
                  </a:lnTo>
                  <a:lnTo>
                    <a:pt x="2047" y="118"/>
                  </a:lnTo>
                  <a:lnTo>
                    <a:pt x="2049" y="118"/>
                  </a:lnTo>
                  <a:lnTo>
                    <a:pt x="2051" y="118"/>
                  </a:lnTo>
                  <a:lnTo>
                    <a:pt x="2051" y="121"/>
                  </a:lnTo>
                  <a:lnTo>
                    <a:pt x="2049" y="123"/>
                  </a:lnTo>
                  <a:lnTo>
                    <a:pt x="2047" y="123"/>
                  </a:lnTo>
                  <a:lnTo>
                    <a:pt x="2046" y="123"/>
                  </a:lnTo>
                  <a:lnTo>
                    <a:pt x="2044" y="123"/>
                  </a:lnTo>
                  <a:lnTo>
                    <a:pt x="2044" y="125"/>
                  </a:lnTo>
                  <a:lnTo>
                    <a:pt x="2044" y="126"/>
                  </a:lnTo>
                  <a:lnTo>
                    <a:pt x="2042" y="126"/>
                  </a:lnTo>
                  <a:lnTo>
                    <a:pt x="2042" y="133"/>
                  </a:lnTo>
                  <a:lnTo>
                    <a:pt x="2054" y="133"/>
                  </a:lnTo>
                  <a:lnTo>
                    <a:pt x="2054" y="131"/>
                  </a:lnTo>
                  <a:lnTo>
                    <a:pt x="2056" y="131"/>
                  </a:lnTo>
                  <a:lnTo>
                    <a:pt x="2057" y="130"/>
                  </a:lnTo>
                  <a:lnTo>
                    <a:pt x="2059" y="128"/>
                  </a:lnTo>
                  <a:lnTo>
                    <a:pt x="2060" y="128"/>
                  </a:lnTo>
                  <a:lnTo>
                    <a:pt x="2060" y="126"/>
                  </a:lnTo>
                  <a:lnTo>
                    <a:pt x="2062" y="125"/>
                  </a:lnTo>
                  <a:lnTo>
                    <a:pt x="2064" y="123"/>
                  </a:lnTo>
                  <a:lnTo>
                    <a:pt x="2067" y="121"/>
                  </a:lnTo>
                  <a:lnTo>
                    <a:pt x="2074" y="121"/>
                  </a:lnTo>
                  <a:lnTo>
                    <a:pt x="2074" y="125"/>
                  </a:lnTo>
                  <a:lnTo>
                    <a:pt x="2075" y="128"/>
                  </a:lnTo>
                  <a:lnTo>
                    <a:pt x="2075" y="131"/>
                  </a:lnTo>
                  <a:lnTo>
                    <a:pt x="2075" y="133"/>
                  </a:lnTo>
                  <a:lnTo>
                    <a:pt x="2075" y="135"/>
                  </a:lnTo>
                  <a:lnTo>
                    <a:pt x="2075" y="136"/>
                  </a:lnTo>
                  <a:lnTo>
                    <a:pt x="2077" y="141"/>
                  </a:lnTo>
                  <a:lnTo>
                    <a:pt x="2078" y="144"/>
                  </a:lnTo>
                  <a:lnTo>
                    <a:pt x="2080" y="146"/>
                  </a:lnTo>
                  <a:lnTo>
                    <a:pt x="2083" y="146"/>
                  </a:lnTo>
                  <a:lnTo>
                    <a:pt x="2085" y="144"/>
                  </a:lnTo>
                  <a:lnTo>
                    <a:pt x="2087" y="143"/>
                  </a:lnTo>
                  <a:lnTo>
                    <a:pt x="2088" y="141"/>
                  </a:lnTo>
                  <a:lnTo>
                    <a:pt x="2090" y="138"/>
                  </a:lnTo>
                  <a:lnTo>
                    <a:pt x="2090" y="136"/>
                  </a:lnTo>
                  <a:lnTo>
                    <a:pt x="2088" y="135"/>
                  </a:lnTo>
                  <a:lnTo>
                    <a:pt x="2087" y="133"/>
                  </a:lnTo>
                  <a:lnTo>
                    <a:pt x="2087" y="131"/>
                  </a:lnTo>
                  <a:lnTo>
                    <a:pt x="2087" y="130"/>
                  </a:lnTo>
                  <a:lnTo>
                    <a:pt x="2087" y="126"/>
                  </a:lnTo>
                  <a:lnTo>
                    <a:pt x="2087" y="123"/>
                  </a:lnTo>
                  <a:lnTo>
                    <a:pt x="2088" y="120"/>
                  </a:lnTo>
                  <a:lnTo>
                    <a:pt x="2090" y="118"/>
                  </a:lnTo>
                  <a:lnTo>
                    <a:pt x="2092" y="117"/>
                  </a:lnTo>
                  <a:lnTo>
                    <a:pt x="2093" y="117"/>
                  </a:lnTo>
                  <a:close/>
                  <a:moveTo>
                    <a:pt x="3226" y="115"/>
                  </a:moveTo>
                  <a:lnTo>
                    <a:pt x="3228" y="115"/>
                  </a:lnTo>
                  <a:lnTo>
                    <a:pt x="3229" y="115"/>
                  </a:lnTo>
                  <a:lnTo>
                    <a:pt x="3232" y="115"/>
                  </a:lnTo>
                  <a:lnTo>
                    <a:pt x="3234" y="117"/>
                  </a:lnTo>
                  <a:lnTo>
                    <a:pt x="3236" y="117"/>
                  </a:lnTo>
                  <a:lnTo>
                    <a:pt x="3237" y="118"/>
                  </a:lnTo>
                  <a:lnTo>
                    <a:pt x="3241" y="118"/>
                  </a:lnTo>
                  <a:lnTo>
                    <a:pt x="3241" y="118"/>
                  </a:lnTo>
                  <a:lnTo>
                    <a:pt x="3242" y="120"/>
                  </a:lnTo>
                  <a:lnTo>
                    <a:pt x="3244" y="120"/>
                  </a:lnTo>
                  <a:lnTo>
                    <a:pt x="3246" y="120"/>
                  </a:lnTo>
                  <a:lnTo>
                    <a:pt x="3247" y="120"/>
                  </a:lnTo>
                  <a:lnTo>
                    <a:pt x="3249" y="120"/>
                  </a:lnTo>
                  <a:lnTo>
                    <a:pt x="3250" y="121"/>
                  </a:lnTo>
                  <a:lnTo>
                    <a:pt x="3250" y="123"/>
                  </a:lnTo>
                  <a:lnTo>
                    <a:pt x="3250" y="126"/>
                  </a:lnTo>
                  <a:lnTo>
                    <a:pt x="3250" y="128"/>
                  </a:lnTo>
                  <a:lnTo>
                    <a:pt x="3250" y="130"/>
                  </a:lnTo>
                  <a:lnTo>
                    <a:pt x="3249" y="130"/>
                  </a:lnTo>
                  <a:lnTo>
                    <a:pt x="3247" y="131"/>
                  </a:lnTo>
                  <a:lnTo>
                    <a:pt x="3246" y="131"/>
                  </a:lnTo>
                  <a:lnTo>
                    <a:pt x="3244" y="133"/>
                  </a:lnTo>
                  <a:lnTo>
                    <a:pt x="3239" y="133"/>
                  </a:lnTo>
                  <a:lnTo>
                    <a:pt x="3237" y="131"/>
                  </a:lnTo>
                  <a:lnTo>
                    <a:pt x="3237" y="130"/>
                  </a:lnTo>
                  <a:lnTo>
                    <a:pt x="3237" y="130"/>
                  </a:lnTo>
                  <a:lnTo>
                    <a:pt x="3236" y="128"/>
                  </a:lnTo>
                  <a:lnTo>
                    <a:pt x="3234" y="126"/>
                  </a:lnTo>
                  <a:lnTo>
                    <a:pt x="3231" y="126"/>
                  </a:lnTo>
                  <a:lnTo>
                    <a:pt x="3226" y="126"/>
                  </a:lnTo>
                  <a:lnTo>
                    <a:pt x="3223" y="126"/>
                  </a:lnTo>
                  <a:lnTo>
                    <a:pt x="3218" y="126"/>
                  </a:lnTo>
                  <a:lnTo>
                    <a:pt x="3218" y="123"/>
                  </a:lnTo>
                  <a:lnTo>
                    <a:pt x="3218" y="120"/>
                  </a:lnTo>
                  <a:lnTo>
                    <a:pt x="3218" y="117"/>
                  </a:lnTo>
                  <a:lnTo>
                    <a:pt x="3223" y="117"/>
                  </a:lnTo>
                  <a:lnTo>
                    <a:pt x="3224" y="117"/>
                  </a:lnTo>
                  <a:lnTo>
                    <a:pt x="3224" y="115"/>
                  </a:lnTo>
                  <a:lnTo>
                    <a:pt x="3226" y="115"/>
                  </a:lnTo>
                  <a:close/>
                  <a:moveTo>
                    <a:pt x="3303" y="110"/>
                  </a:moveTo>
                  <a:lnTo>
                    <a:pt x="3308" y="110"/>
                  </a:lnTo>
                  <a:lnTo>
                    <a:pt x="3313" y="110"/>
                  </a:lnTo>
                  <a:lnTo>
                    <a:pt x="3318" y="110"/>
                  </a:lnTo>
                  <a:lnTo>
                    <a:pt x="3318" y="113"/>
                  </a:lnTo>
                  <a:lnTo>
                    <a:pt x="3316" y="115"/>
                  </a:lnTo>
                  <a:lnTo>
                    <a:pt x="3314" y="117"/>
                  </a:lnTo>
                  <a:lnTo>
                    <a:pt x="3314" y="118"/>
                  </a:lnTo>
                  <a:lnTo>
                    <a:pt x="3313" y="120"/>
                  </a:lnTo>
                  <a:lnTo>
                    <a:pt x="3316" y="120"/>
                  </a:lnTo>
                  <a:lnTo>
                    <a:pt x="3319" y="120"/>
                  </a:lnTo>
                  <a:lnTo>
                    <a:pt x="3321" y="120"/>
                  </a:lnTo>
                  <a:lnTo>
                    <a:pt x="3322" y="120"/>
                  </a:lnTo>
                  <a:lnTo>
                    <a:pt x="3324" y="118"/>
                  </a:lnTo>
                  <a:lnTo>
                    <a:pt x="3326" y="117"/>
                  </a:lnTo>
                  <a:lnTo>
                    <a:pt x="3326" y="117"/>
                  </a:lnTo>
                  <a:lnTo>
                    <a:pt x="3326" y="115"/>
                  </a:lnTo>
                  <a:lnTo>
                    <a:pt x="3327" y="113"/>
                  </a:lnTo>
                  <a:lnTo>
                    <a:pt x="3331" y="113"/>
                  </a:lnTo>
                  <a:lnTo>
                    <a:pt x="3332" y="112"/>
                  </a:lnTo>
                  <a:lnTo>
                    <a:pt x="3336" y="113"/>
                  </a:lnTo>
                  <a:lnTo>
                    <a:pt x="3337" y="112"/>
                  </a:lnTo>
                  <a:lnTo>
                    <a:pt x="3340" y="112"/>
                  </a:lnTo>
                  <a:lnTo>
                    <a:pt x="3342" y="113"/>
                  </a:lnTo>
                  <a:lnTo>
                    <a:pt x="3344" y="115"/>
                  </a:lnTo>
                  <a:lnTo>
                    <a:pt x="3345" y="117"/>
                  </a:lnTo>
                  <a:lnTo>
                    <a:pt x="3345" y="118"/>
                  </a:lnTo>
                  <a:lnTo>
                    <a:pt x="3347" y="120"/>
                  </a:lnTo>
                  <a:lnTo>
                    <a:pt x="3349" y="121"/>
                  </a:lnTo>
                  <a:lnTo>
                    <a:pt x="3349" y="123"/>
                  </a:lnTo>
                  <a:lnTo>
                    <a:pt x="3349" y="125"/>
                  </a:lnTo>
                  <a:lnTo>
                    <a:pt x="3349" y="126"/>
                  </a:lnTo>
                  <a:lnTo>
                    <a:pt x="3347" y="128"/>
                  </a:lnTo>
                  <a:lnTo>
                    <a:pt x="3345" y="130"/>
                  </a:lnTo>
                  <a:lnTo>
                    <a:pt x="3345" y="131"/>
                  </a:lnTo>
                  <a:lnTo>
                    <a:pt x="3344" y="133"/>
                  </a:lnTo>
                  <a:lnTo>
                    <a:pt x="3342" y="135"/>
                  </a:lnTo>
                  <a:lnTo>
                    <a:pt x="3342" y="135"/>
                  </a:lnTo>
                  <a:lnTo>
                    <a:pt x="3342" y="138"/>
                  </a:lnTo>
                  <a:lnTo>
                    <a:pt x="3342" y="141"/>
                  </a:lnTo>
                  <a:lnTo>
                    <a:pt x="3342" y="143"/>
                  </a:lnTo>
                  <a:lnTo>
                    <a:pt x="3344" y="143"/>
                  </a:lnTo>
                  <a:lnTo>
                    <a:pt x="3347" y="143"/>
                  </a:lnTo>
                  <a:lnTo>
                    <a:pt x="3349" y="143"/>
                  </a:lnTo>
                  <a:lnTo>
                    <a:pt x="3349" y="149"/>
                  </a:lnTo>
                  <a:lnTo>
                    <a:pt x="3349" y="151"/>
                  </a:lnTo>
                  <a:lnTo>
                    <a:pt x="3347" y="153"/>
                  </a:lnTo>
                  <a:lnTo>
                    <a:pt x="3344" y="154"/>
                  </a:lnTo>
                  <a:lnTo>
                    <a:pt x="3342" y="154"/>
                  </a:lnTo>
                  <a:lnTo>
                    <a:pt x="3340" y="156"/>
                  </a:lnTo>
                  <a:lnTo>
                    <a:pt x="3339" y="156"/>
                  </a:lnTo>
                  <a:lnTo>
                    <a:pt x="3336" y="156"/>
                  </a:lnTo>
                  <a:lnTo>
                    <a:pt x="3332" y="156"/>
                  </a:lnTo>
                  <a:lnTo>
                    <a:pt x="3327" y="156"/>
                  </a:lnTo>
                  <a:lnTo>
                    <a:pt x="3326" y="156"/>
                  </a:lnTo>
                  <a:lnTo>
                    <a:pt x="3324" y="154"/>
                  </a:lnTo>
                  <a:lnTo>
                    <a:pt x="3318" y="156"/>
                  </a:lnTo>
                  <a:lnTo>
                    <a:pt x="3311" y="156"/>
                  </a:lnTo>
                  <a:lnTo>
                    <a:pt x="3304" y="156"/>
                  </a:lnTo>
                  <a:lnTo>
                    <a:pt x="3303" y="154"/>
                  </a:lnTo>
                  <a:lnTo>
                    <a:pt x="3301" y="153"/>
                  </a:lnTo>
                  <a:lnTo>
                    <a:pt x="3301" y="151"/>
                  </a:lnTo>
                  <a:lnTo>
                    <a:pt x="3301" y="149"/>
                  </a:lnTo>
                  <a:lnTo>
                    <a:pt x="3300" y="149"/>
                  </a:lnTo>
                  <a:lnTo>
                    <a:pt x="3298" y="149"/>
                  </a:lnTo>
                  <a:lnTo>
                    <a:pt x="3296" y="149"/>
                  </a:lnTo>
                  <a:lnTo>
                    <a:pt x="3295" y="148"/>
                  </a:lnTo>
                  <a:lnTo>
                    <a:pt x="3293" y="148"/>
                  </a:lnTo>
                  <a:lnTo>
                    <a:pt x="3265" y="148"/>
                  </a:lnTo>
                  <a:lnTo>
                    <a:pt x="3265" y="146"/>
                  </a:lnTo>
                  <a:lnTo>
                    <a:pt x="3264" y="143"/>
                  </a:lnTo>
                  <a:lnTo>
                    <a:pt x="3264" y="139"/>
                  </a:lnTo>
                  <a:lnTo>
                    <a:pt x="3265" y="138"/>
                  </a:lnTo>
                  <a:lnTo>
                    <a:pt x="3264" y="136"/>
                  </a:lnTo>
                  <a:lnTo>
                    <a:pt x="3264" y="136"/>
                  </a:lnTo>
                  <a:lnTo>
                    <a:pt x="3260" y="135"/>
                  </a:lnTo>
                  <a:lnTo>
                    <a:pt x="3259" y="135"/>
                  </a:lnTo>
                  <a:lnTo>
                    <a:pt x="3255" y="133"/>
                  </a:lnTo>
                  <a:lnTo>
                    <a:pt x="3255" y="131"/>
                  </a:lnTo>
                  <a:lnTo>
                    <a:pt x="3255" y="131"/>
                  </a:lnTo>
                  <a:lnTo>
                    <a:pt x="3255" y="130"/>
                  </a:lnTo>
                  <a:lnTo>
                    <a:pt x="3257" y="128"/>
                  </a:lnTo>
                  <a:lnTo>
                    <a:pt x="3259" y="126"/>
                  </a:lnTo>
                  <a:lnTo>
                    <a:pt x="3260" y="125"/>
                  </a:lnTo>
                  <a:lnTo>
                    <a:pt x="3264" y="123"/>
                  </a:lnTo>
                  <a:lnTo>
                    <a:pt x="3265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8" y="121"/>
                  </a:lnTo>
                  <a:lnTo>
                    <a:pt x="3268" y="120"/>
                  </a:lnTo>
                  <a:lnTo>
                    <a:pt x="3270" y="120"/>
                  </a:lnTo>
                  <a:lnTo>
                    <a:pt x="3272" y="118"/>
                  </a:lnTo>
                  <a:lnTo>
                    <a:pt x="3273" y="118"/>
                  </a:lnTo>
                  <a:lnTo>
                    <a:pt x="3275" y="118"/>
                  </a:lnTo>
                  <a:lnTo>
                    <a:pt x="3277" y="118"/>
                  </a:lnTo>
                  <a:lnTo>
                    <a:pt x="3278" y="117"/>
                  </a:lnTo>
                  <a:lnTo>
                    <a:pt x="3282" y="117"/>
                  </a:lnTo>
                  <a:lnTo>
                    <a:pt x="3285" y="118"/>
                  </a:lnTo>
                  <a:lnTo>
                    <a:pt x="3288" y="117"/>
                  </a:lnTo>
                  <a:lnTo>
                    <a:pt x="3291" y="117"/>
                  </a:lnTo>
                  <a:lnTo>
                    <a:pt x="3291" y="115"/>
                  </a:lnTo>
                  <a:lnTo>
                    <a:pt x="3293" y="115"/>
                  </a:lnTo>
                  <a:lnTo>
                    <a:pt x="3293" y="113"/>
                  </a:lnTo>
                  <a:lnTo>
                    <a:pt x="3296" y="112"/>
                  </a:lnTo>
                  <a:lnTo>
                    <a:pt x="3298" y="110"/>
                  </a:lnTo>
                  <a:lnTo>
                    <a:pt x="3300" y="110"/>
                  </a:lnTo>
                  <a:lnTo>
                    <a:pt x="3303" y="110"/>
                  </a:lnTo>
                  <a:close/>
                  <a:moveTo>
                    <a:pt x="2745" y="110"/>
                  </a:moveTo>
                  <a:lnTo>
                    <a:pt x="2745" y="112"/>
                  </a:lnTo>
                  <a:lnTo>
                    <a:pt x="2746" y="113"/>
                  </a:lnTo>
                  <a:lnTo>
                    <a:pt x="2746" y="113"/>
                  </a:lnTo>
                  <a:lnTo>
                    <a:pt x="2746" y="115"/>
                  </a:lnTo>
                  <a:lnTo>
                    <a:pt x="2740" y="117"/>
                  </a:lnTo>
                  <a:lnTo>
                    <a:pt x="2738" y="118"/>
                  </a:lnTo>
                  <a:lnTo>
                    <a:pt x="2736" y="118"/>
                  </a:lnTo>
                  <a:lnTo>
                    <a:pt x="2735" y="118"/>
                  </a:lnTo>
                  <a:lnTo>
                    <a:pt x="2733" y="118"/>
                  </a:lnTo>
                  <a:lnTo>
                    <a:pt x="2732" y="120"/>
                  </a:lnTo>
                  <a:lnTo>
                    <a:pt x="2730" y="118"/>
                  </a:lnTo>
                  <a:lnTo>
                    <a:pt x="2730" y="117"/>
                  </a:lnTo>
                  <a:lnTo>
                    <a:pt x="2728" y="115"/>
                  </a:lnTo>
                  <a:lnTo>
                    <a:pt x="2728" y="115"/>
                  </a:lnTo>
                  <a:lnTo>
                    <a:pt x="2728" y="113"/>
                  </a:lnTo>
                  <a:lnTo>
                    <a:pt x="2732" y="113"/>
                  </a:lnTo>
                  <a:lnTo>
                    <a:pt x="2733" y="112"/>
                  </a:lnTo>
                  <a:lnTo>
                    <a:pt x="2733" y="112"/>
                  </a:lnTo>
                  <a:lnTo>
                    <a:pt x="2736" y="112"/>
                  </a:lnTo>
                  <a:lnTo>
                    <a:pt x="2740" y="112"/>
                  </a:lnTo>
                  <a:lnTo>
                    <a:pt x="2741" y="110"/>
                  </a:lnTo>
                  <a:lnTo>
                    <a:pt x="2745" y="110"/>
                  </a:lnTo>
                  <a:close/>
                  <a:moveTo>
                    <a:pt x="337" y="107"/>
                  </a:moveTo>
                  <a:lnTo>
                    <a:pt x="347" y="107"/>
                  </a:lnTo>
                  <a:lnTo>
                    <a:pt x="358" y="110"/>
                  </a:lnTo>
                  <a:lnTo>
                    <a:pt x="361" y="121"/>
                  </a:lnTo>
                  <a:lnTo>
                    <a:pt x="352" y="125"/>
                  </a:lnTo>
                  <a:lnTo>
                    <a:pt x="348" y="117"/>
                  </a:lnTo>
                  <a:lnTo>
                    <a:pt x="337" y="117"/>
                  </a:lnTo>
                  <a:lnTo>
                    <a:pt x="337" y="107"/>
                  </a:lnTo>
                  <a:close/>
                  <a:moveTo>
                    <a:pt x="2707" y="99"/>
                  </a:moveTo>
                  <a:lnTo>
                    <a:pt x="2732" y="99"/>
                  </a:lnTo>
                  <a:lnTo>
                    <a:pt x="2732" y="100"/>
                  </a:lnTo>
                  <a:lnTo>
                    <a:pt x="2732" y="102"/>
                  </a:lnTo>
                  <a:lnTo>
                    <a:pt x="2732" y="105"/>
                  </a:lnTo>
                  <a:lnTo>
                    <a:pt x="2718" y="105"/>
                  </a:lnTo>
                  <a:lnTo>
                    <a:pt x="2718" y="108"/>
                  </a:lnTo>
                  <a:lnTo>
                    <a:pt x="2718" y="112"/>
                  </a:lnTo>
                  <a:lnTo>
                    <a:pt x="2718" y="115"/>
                  </a:lnTo>
                  <a:lnTo>
                    <a:pt x="2717" y="115"/>
                  </a:lnTo>
                  <a:lnTo>
                    <a:pt x="2714" y="115"/>
                  </a:lnTo>
                  <a:lnTo>
                    <a:pt x="2714" y="115"/>
                  </a:lnTo>
                  <a:lnTo>
                    <a:pt x="2712" y="117"/>
                  </a:lnTo>
                  <a:lnTo>
                    <a:pt x="2712" y="117"/>
                  </a:lnTo>
                  <a:lnTo>
                    <a:pt x="2709" y="117"/>
                  </a:lnTo>
                  <a:lnTo>
                    <a:pt x="2707" y="115"/>
                  </a:lnTo>
                  <a:lnTo>
                    <a:pt x="2705" y="113"/>
                  </a:lnTo>
                  <a:lnTo>
                    <a:pt x="2705" y="110"/>
                  </a:lnTo>
                  <a:lnTo>
                    <a:pt x="2705" y="107"/>
                  </a:lnTo>
                  <a:lnTo>
                    <a:pt x="2704" y="108"/>
                  </a:lnTo>
                  <a:lnTo>
                    <a:pt x="2704" y="108"/>
                  </a:lnTo>
                  <a:lnTo>
                    <a:pt x="2704" y="110"/>
                  </a:lnTo>
                  <a:lnTo>
                    <a:pt x="2704" y="112"/>
                  </a:lnTo>
                  <a:lnTo>
                    <a:pt x="2702" y="113"/>
                  </a:lnTo>
                  <a:lnTo>
                    <a:pt x="2700" y="115"/>
                  </a:lnTo>
                  <a:lnTo>
                    <a:pt x="2686" y="115"/>
                  </a:lnTo>
                  <a:lnTo>
                    <a:pt x="2686" y="108"/>
                  </a:lnTo>
                  <a:lnTo>
                    <a:pt x="2691" y="107"/>
                  </a:lnTo>
                  <a:lnTo>
                    <a:pt x="2694" y="105"/>
                  </a:lnTo>
                  <a:lnTo>
                    <a:pt x="2696" y="103"/>
                  </a:lnTo>
                  <a:lnTo>
                    <a:pt x="2697" y="103"/>
                  </a:lnTo>
                  <a:lnTo>
                    <a:pt x="2700" y="102"/>
                  </a:lnTo>
                  <a:lnTo>
                    <a:pt x="2704" y="100"/>
                  </a:lnTo>
                  <a:lnTo>
                    <a:pt x="2705" y="100"/>
                  </a:lnTo>
                  <a:lnTo>
                    <a:pt x="2707" y="99"/>
                  </a:lnTo>
                  <a:close/>
                  <a:moveTo>
                    <a:pt x="2201" y="97"/>
                  </a:moveTo>
                  <a:lnTo>
                    <a:pt x="2201" y="99"/>
                  </a:lnTo>
                  <a:lnTo>
                    <a:pt x="2203" y="100"/>
                  </a:lnTo>
                  <a:lnTo>
                    <a:pt x="2203" y="102"/>
                  </a:lnTo>
                  <a:lnTo>
                    <a:pt x="2196" y="108"/>
                  </a:lnTo>
                  <a:lnTo>
                    <a:pt x="2196" y="110"/>
                  </a:lnTo>
                  <a:lnTo>
                    <a:pt x="2198" y="110"/>
                  </a:lnTo>
                  <a:lnTo>
                    <a:pt x="2200" y="112"/>
                  </a:lnTo>
                  <a:lnTo>
                    <a:pt x="2201" y="110"/>
                  </a:lnTo>
                  <a:lnTo>
                    <a:pt x="2203" y="110"/>
                  </a:lnTo>
                  <a:lnTo>
                    <a:pt x="2205" y="110"/>
                  </a:lnTo>
                  <a:lnTo>
                    <a:pt x="2208" y="108"/>
                  </a:lnTo>
                  <a:lnTo>
                    <a:pt x="2209" y="107"/>
                  </a:lnTo>
                  <a:lnTo>
                    <a:pt x="2211" y="105"/>
                  </a:lnTo>
                  <a:lnTo>
                    <a:pt x="2213" y="103"/>
                  </a:lnTo>
                  <a:lnTo>
                    <a:pt x="2214" y="102"/>
                  </a:lnTo>
                  <a:lnTo>
                    <a:pt x="2214" y="100"/>
                  </a:lnTo>
                  <a:lnTo>
                    <a:pt x="2216" y="100"/>
                  </a:lnTo>
                  <a:lnTo>
                    <a:pt x="2218" y="99"/>
                  </a:lnTo>
                  <a:lnTo>
                    <a:pt x="2221" y="102"/>
                  </a:lnTo>
                  <a:lnTo>
                    <a:pt x="2223" y="103"/>
                  </a:lnTo>
                  <a:lnTo>
                    <a:pt x="2223" y="103"/>
                  </a:lnTo>
                  <a:lnTo>
                    <a:pt x="2224" y="105"/>
                  </a:lnTo>
                  <a:lnTo>
                    <a:pt x="2226" y="107"/>
                  </a:lnTo>
                  <a:lnTo>
                    <a:pt x="2226" y="108"/>
                  </a:lnTo>
                  <a:lnTo>
                    <a:pt x="2226" y="110"/>
                  </a:lnTo>
                  <a:lnTo>
                    <a:pt x="2226" y="113"/>
                  </a:lnTo>
                  <a:lnTo>
                    <a:pt x="2232" y="113"/>
                  </a:lnTo>
                  <a:lnTo>
                    <a:pt x="2234" y="112"/>
                  </a:lnTo>
                  <a:lnTo>
                    <a:pt x="2236" y="112"/>
                  </a:lnTo>
                  <a:lnTo>
                    <a:pt x="2239" y="110"/>
                  </a:lnTo>
                  <a:lnTo>
                    <a:pt x="2241" y="110"/>
                  </a:lnTo>
                  <a:lnTo>
                    <a:pt x="2242" y="110"/>
                  </a:lnTo>
                  <a:lnTo>
                    <a:pt x="2245" y="110"/>
                  </a:lnTo>
                  <a:lnTo>
                    <a:pt x="2249" y="112"/>
                  </a:lnTo>
                  <a:lnTo>
                    <a:pt x="2250" y="112"/>
                  </a:lnTo>
                  <a:lnTo>
                    <a:pt x="2252" y="115"/>
                  </a:lnTo>
                  <a:lnTo>
                    <a:pt x="2254" y="117"/>
                  </a:lnTo>
                  <a:lnTo>
                    <a:pt x="2250" y="118"/>
                  </a:lnTo>
                  <a:lnTo>
                    <a:pt x="2249" y="120"/>
                  </a:lnTo>
                  <a:lnTo>
                    <a:pt x="2247" y="120"/>
                  </a:lnTo>
                  <a:lnTo>
                    <a:pt x="2244" y="121"/>
                  </a:lnTo>
                  <a:lnTo>
                    <a:pt x="2242" y="121"/>
                  </a:lnTo>
                  <a:lnTo>
                    <a:pt x="2241" y="121"/>
                  </a:lnTo>
                  <a:lnTo>
                    <a:pt x="2237" y="123"/>
                  </a:lnTo>
                  <a:lnTo>
                    <a:pt x="2236" y="126"/>
                  </a:lnTo>
                  <a:lnTo>
                    <a:pt x="2236" y="128"/>
                  </a:lnTo>
                  <a:lnTo>
                    <a:pt x="2236" y="130"/>
                  </a:lnTo>
                  <a:lnTo>
                    <a:pt x="2236" y="133"/>
                  </a:lnTo>
                  <a:lnTo>
                    <a:pt x="2234" y="133"/>
                  </a:lnTo>
                  <a:lnTo>
                    <a:pt x="2232" y="135"/>
                  </a:lnTo>
                  <a:lnTo>
                    <a:pt x="2229" y="136"/>
                  </a:lnTo>
                  <a:lnTo>
                    <a:pt x="2226" y="136"/>
                  </a:lnTo>
                  <a:lnTo>
                    <a:pt x="2223" y="136"/>
                  </a:lnTo>
                  <a:lnTo>
                    <a:pt x="2219" y="135"/>
                  </a:lnTo>
                  <a:lnTo>
                    <a:pt x="2218" y="133"/>
                  </a:lnTo>
                  <a:lnTo>
                    <a:pt x="2214" y="133"/>
                  </a:lnTo>
                  <a:lnTo>
                    <a:pt x="2213" y="133"/>
                  </a:lnTo>
                  <a:lnTo>
                    <a:pt x="2213" y="135"/>
                  </a:lnTo>
                  <a:lnTo>
                    <a:pt x="2211" y="136"/>
                  </a:lnTo>
                  <a:lnTo>
                    <a:pt x="2209" y="138"/>
                  </a:lnTo>
                  <a:lnTo>
                    <a:pt x="2208" y="138"/>
                  </a:lnTo>
                  <a:lnTo>
                    <a:pt x="2206" y="139"/>
                  </a:lnTo>
                  <a:lnTo>
                    <a:pt x="2205" y="139"/>
                  </a:lnTo>
                  <a:lnTo>
                    <a:pt x="2201" y="141"/>
                  </a:lnTo>
                  <a:lnTo>
                    <a:pt x="2200" y="141"/>
                  </a:lnTo>
                  <a:lnTo>
                    <a:pt x="2196" y="141"/>
                  </a:lnTo>
                  <a:lnTo>
                    <a:pt x="2195" y="141"/>
                  </a:lnTo>
                  <a:lnTo>
                    <a:pt x="2191" y="141"/>
                  </a:lnTo>
                  <a:lnTo>
                    <a:pt x="2188" y="139"/>
                  </a:lnTo>
                  <a:lnTo>
                    <a:pt x="2185" y="138"/>
                  </a:lnTo>
                  <a:lnTo>
                    <a:pt x="2185" y="138"/>
                  </a:lnTo>
                  <a:lnTo>
                    <a:pt x="2183" y="136"/>
                  </a:lnTo>
                  <a:lnTo>
                    <a:pt x="2183" y="135"/>
                  </a:lnTo>
                  <a:lnTo>
                    <a:pt x="2180" y="135"/>
                  </a:lnTo>
                  <a:lnTo>
                    <a:pt x="2177" y="135"/>
                  </a:lnTo>
                  <a:lnTo>
                    <a:pt x="2175" y="135"/>
                  </a:lnTo>
                  <a:lnTo>
                    <a:pt x="2173" y="135"/>
                  </a:lnTo>
                  <a:lnTo>
                    <a:pt x="2155" y="135"/>
                  </a:lnTo>
                  <a:lnTo>
                    <a:pt x="2154" y="135"/>
                  </a:lnTo>
                  <a:lnTo>
                    <a:pt x="2152" y="133"/>
                  </a:lnTo>
                  <a:lnTo>
                    <a:pt x="2149" y="133"/>
                  </a:lnTo>
                  <a:lnTo>
                    <a:pt x="2147" y="131"/>
                  </a:lnTo>
                  <a:lnTo>
                    <a:pt x="2144" y="130"/>
                  </a:lnTo>
                  <a:lnTo>
                    <a:pt x="2144" y="123"/>
                  </a:lnTo>
                  <a:lnTo>
                    <a:pt x="2167" y="123"/>
                  </a:lnTo>
                  <a:lnTo>
                    <a:pt x="2167" y="121"/>
                  </a:lnTo>
                  <a:lnTo>
                    <a:pt x="2165" y="120"/>
                  </a:lnTo>
                  <a:lnTo>
                    <a:pt x="2165" y="118"/>
                  </a:lnTo>
                  <a:lnTo>
                    <a:pt x="2164" y="117"/>
                  </a:lnTo>
                  <a:lnTo>
                    <a:pt x="2162" y="117"/>
                  </a:lnTo>
                  <a:lnTo>
                    <a:pt x="2160" y="117"/>
                  </a:lnTo>
                  <a:lnTo>
                    <a:pt x="2157" y="117"/>
                  </a:lnTo>
                  <a:lnTo>
                    <a:pt x="2155" y="115"/>
                  </a:lnTo>
                  <a:lnTo>
                    <a:pt x="2152" y="117"/>
                  </a:lnTo>
                  <a:lnTo>
                    <a:pt x="2150" y="117"/>
                  </a:lnTo>
                  <a:lnTo>
                    <a:pt x="2147" y="118"/>
                  </a:lnTo>
                  <a:lnTo>
                    <a:pt x="2146" y="118"/>
                  </a:lnTo>
                  <a:lnTo>
                    <a:pt x="2142" y="117"/>
                  </a:lnTo>
                  <a:lnTo>
                    <a:pt x="2141" y="117"/>
                  </a:lnTo>
                  <a:lnTo>
                    <a:pt x="2139" y="117"/>
                  </a:lnTo>
                  <a:lnTo>
                    <a:pt x="2137" y="115"/>
                  </a:lnTo>
                  <a:lnTo>
                    <a:pt x="2134" y="115"/>
                  </a:lnTo>
                  <a:lnTo>
                    <a:pt x="2132" y="115"/>
                  </a:lnTo>
                  <a:lnTo>
                    <a:pt x="2131" y="113"/>
                  </a:lnTo>
                  <a:lnTo>
                    <a:pt x="2129" y="113"/>
                  </a:lnTo>
                  <a:lnTo>
                    <a:pt x="2129" y="113"/>
                  </a:lnTo>
                  <a:lnTo>
                    <a:pt x="2128" y="113"/>
                  </a:lnTo>
                  <a:lnTo>
                    <a:pt x="2126" y="110"/>
                  </a:lnTo>
                  <a:lnTo>
                    <a:pt x="2126" y="107"/>
                  </a:lnTo>
                  <a:lnTo>
                    <a:pt x="2128" y="105"/>
                  </a:lnTo>
                  <a:lnTo>
                    <a:pt x="2129" y="103"/>
                  </a:lnTo>
                  <a:lnTo>
                    <a:pt x="2131" y="102"/>
                  </a:lnTo>
                  <a:lnTo>
                    <a:pt x="2134" y="102"/>
                  </a:lnTo>
                  <a:lnTo>
                    <a:pt x="2136" y="102"/>
                  </a:lnTo>
                  <a:lnTo>
                    <a:pt x="2137" y="100"/>
                  </a:lnTo>
                  <a:lnTo>
                    <a:pt x="2144" y="100"/>
                  </a:lnTo>
                  <a:lnTo>
                    <a:pt x="2150" y="102"/>
                  </a:lnTo>
                  <a:lnTo>
                    <a:pt x="2155" y="102"/>
                  </a:lnTo>
                  <a:lnTo>
                    <a:pt x="2162" y="102"/>
                  </a:lnTo>
                  <a:lnTo>
                    <a:pt x="2164" y="102"/>
                  </a:lnTo>
                  <a:lnTo>
                    <a:pt x="2165" y="102"/>
                  </a:lnTo>
                  <a:lnTo>
                    <a:pt x="2168" y="103"/>
                  </a:lnTo>
                  <a:lnTo>
                    <a:pt x="2170" y="105"/>
                  </a:lnTo>
                  <a:lnTo>
                    <a:pt x="2172" y="107"/>
                  </a:lnTo>
                  <a:lnTo>
                    <a:pt x="2173" y="108"/>
                  </a:lnTo>
                  <a:lnTo>
                    <a:pt x="2173" y="112"/>
                  </a:lnTo>
                  <a:lnTo>
                    <a:pt x="2173" y="115"/>
                  </a:lnTo>
                  <a:lnTo>
                    <a:pt x="2177" y="117"/>
                  </a:lnTo>
                  <a:lnTo>
                    <a:pt x="2178" y="115"/>
                  </a:lnTo>
                  <a:lnTo>
                    <a:pt x="2180" y="113"/>
                  </a:lnTo>
                  <a:lnTo>
                    <a:pt x="2180" y="110"/>
                  </a:lnTo>
                  <a:lnTo>
                    <a:pt x="2180" y="107"/>
                  </a:lnTo>
                  <a:lnTo>
                    <a:pt x="2180" y="103"/>
                  </a:lnTo>
                  <a:lnTo>
                    <a:pt x="2182" y="99"/>
                  </a:lnTo>
                  <a:lnTo>
                    <a:pt x="2190" y="99"/>
                  </a:lnTo>
                  <a:lnTo>
                    <a:pt x="2191" y="100"/>
                  </a:lnTo>
                  <a:lnTo>
                    <a:pt x="2193" y="100"/>
                  </a:lnTo>
                  <a:lnTo>
                    <a:pt x="2193" y="100"/>
                  </a:lnTo>
                  <a:lnTo>
                    <a:pt x="2195" y="100"/>
                  </a:lnTo>
                  <a:lnTo>
                    <a:pt x="2196" y="100"/>
                  </a:lnTo>
                  <a:lnTo>
                    <a:pt x="2198" y="99"/>
                  </a:lnTo>
                  <a:lnTo>
                    <a:pt x="2198" y="97"/>
                  </a:lnTo>
                  <a:lnTo>
                    <a:pt x="2200" y="97"/>
                  </a:lnTo>
                  <a:lnTo>
                    <a:pt x="2201" y="97"/>
                  </a:lnTo>
                  <a:close/>
                  <a:moveTo>
                    <a:pt x="2606" y="76"/>
                  </a:moveTo>
                  <a:lnTo>
                    <a:pt x="2607" y="77"/>
                  </a:lnTo>
                  <a:lnTo>
                    <a:pt x="2609" y="77"/>
                  </a:lnTo>
                  <a:lnTo>
                    <a:pt x="2609" y="87"/>
                  </a:lnTo>
                  <a:lnTo>
                    <a:pt x="2612" y="87"/>
                  </a:lnTo>
                  <a:lnTo>
                    <a:pt x="2617" y="89"/>
                  </a:lnTo>
                  <a:lnTo>
                    <a:pt x="2617" y="94"/>
                  </a:lnTo>
                  <a:lnTo>
                    <a:pt x="2617" y="97"/>
                  </a:lnTo>
                  <a:lnTo>
                    <a:pt x="2615" y="97"/>
                  </a:lnTo>
                  <a:lnTo>
                    <a:pt x="2614" y="99"/>
                  </a:lnTo>
                  <a:lnTo>
                    <a:pt x="2612" y="99"/>
                  </a:lnTo>
                  <a:lnTo>
                    <a:pt x="2610" y="100"/>
                  </a:lnTo>
                  <a:lnTo>
                    <a:pt x="2609" y="102"/>
                  </a:lnTo>
                  <a:lnTo>
                    <a:pt x="2607" y="102"/>
                  </a:lnTo>
                  <a:lnTo>
                    <a:pt x="2604" y="102"/>
                  </a:lnTo>
                  <a:lnTo>
                    <a:pt x="2602" y="102"/>
                  </a:lnTo>
                  <a:lnTo>
                    <a:pt x="2601" y="102"/>
                  </a:lnTo>
                  <a:lnTo>
                    <a:pt x="2599" y="102"/>
                  </a:lnTo>
                  <a:lnTo>
                    <a:pt x="2594" y="102"/>
                  </a:lnTo>
                  <a:lnTo>
                    <a:pt x="2589" y="102"/>
                  </a:lnTo>
                  <a:lnTo>
                    <a:pt x="2589" y="105"/>
                  </a:lnTo>
                  <a:lnTo>
                    <a:pt x="2589" y="108"/>
                  </a:lnTo>
                  <a:lnTo>
                    <a:pt x="2591" y="112"/>
                  </a:lnTo>
                  <a:lnTo>
                    <a:pt x="2589" y="115"/>
                  </a:lnTo>
                  <a:lnTo>
                    <a:pt x="2588" y="117"/>
                  </a:lnTo>
                  <a:lnTo>
                    <a:pt x="2586" y="118"/>
                  </a:lnTo>
                  <a:lnTo>
                    <a:pt x="2584" y="118"/>
                  </a:lnTo>
                  <a:lnTo>
                    <a:pt x="2581" y="120"/>
                  </a:lnTo>
                  <a:lnTo>
                    <a:pt x="2579" y="120"/>
                  </a:lnTo>
                  <a:lnTo>
                    <a:pt x="2576" y="120"/>
                  </a:lnTo>
                  <a:lnTo>
                    <a:pt x="2573" y="118"/>
                  </a:lnTo>
                  <a:lnTo>
                    <a:pt x="2570" y="117"/>
                  </a:lnTo>
                  <a:lnTo>
                    <a:pt x="2566" y="115"/>
                  </a:lnTo>
                  <a:lnTo>
                    <a:pt x="2565" y="115"/>
                  </a:lnTo>
                  <a:lnTo>
                    <a:pt x="2563" y="113"/>
                  </a:lnTo>
                  <a:lnTo>
                    <a:pt x="2561" y="112"/>
                  </a:lnTo>
                  <a:lnTo>
                    <a:pt x="2561" y="110"/>
                  </a:lnTo>
                  <a:lnTo>
                    <a:pt x="2561" y="103"/>
                  </a:lnTo>
                  <a:lnTo>
                    <a:pt x="2565" y="103"/>
                  </a:lnTo>
                  <a:lnTo>
                    <a:pt x="2568" y="103"/>
                  </a:lnTo>
                  <a:lnTo>
                    <a:pt x="2570" y="102"/>
                  </a:lnTo>
                  <a:lnTo>
                    <a:pt x="2570" y="102"/>
                  </a:lnTo>
                  <a:lnTo>
                    <a:pt x="2571" y="100"/>
                  </a:lnTo>
                  <a:lnTo>
                    <a:pt x="2571" y="95"/>
                  </a:lnTo>
                  <a:lnTo>
                    <a:pt x="2570" y="95"/>
                  </a:lnTo>
                  <a:lnTo>
                    <a:pt x="2568" y="95"/>
                  </a:lnTo>
                  <a:lnTo>
                    <a:pt x="2566" y="95"/>
                  </a:lnTo>
                  <a:lnTo>
                    <a:pt x="2565" y="95"/>
                  </a:lnTo>
                  <a:lnTo>
                    <a:pt x="2561" y="95"/>
                  </a:lnTo>
                  <a:lnTo>
                    <a:pt x="2558" y="94"/>
                  </a:lnTo>
                  <a:lnTo>
                    <a:pt x="2555" y="95"/>
                  </a:lnTo>
                  <a:lnTo>
                    <a:pt x="2552" y="95"/>
                  </a:lnTo>
                  <a:lnTo>
                    <a:pt x="2550" y="95"/>
                  </a:lnTo>
                  <a:lnTo>
                    <a:pt x="2548" y="97"/>
                  </a:lnTo>
                  <a:lnTo>
                    <a:pt x="2547" y="97"/>
                  </a:lnTo>
                  <a:lnTo>
                    <a:pt x="2545" y="99"/>
                  </a:lnTo>
                  <a:lnTo>
                    <a:pt x="2542" y="99"/>
                  </a:lnTo>
                  <a:lnTo>
                    <a:pt x="2538" y="100"/>
                  </a:lnTo>
                  <a:lnTo>
                    <a:pt x="2537" y="102"/>
                  </a:lnTo>
                  <a:lnTo>
                    <a:pt x="2535" y="102"/>
                  </a:lnTo>
                  <a:lnTo>
                    <a:pt x="2532" y="100"/>
                  </a:lnTo>
                  <a:lnTo>
                    <a:pt x="2530" y="99"/>
                  </a:lnTo>
                  <a:lnTo>
                    <a:pt x="2529" y="97"/>
                  </a:lnTo>
                  <a:lnTo>
                    <a:pt x="2527" y="94"/>
                  </a:lnTo>
                  <a:lnTo>
                    <a:pt x="2527" y="90"/>
                  </a:lnTo>
                  <a:lnTo>
                    <a:pt x="2534" y="90"/>
                  </a:lnTo>
                  <a:lnTo>
                    <a:pt x="2537" y="90"/>
                  </a:lnTo>
                  <a:lnTo>
                    <a:pt x="2540" y="92"/>
                  </a:lnTo>
                  <a:lnTo>
                    <a:pt x="2543" y="92"/>
                  </a:lnTo>
                  <a:lnTo>
                    <a:pt x="2543" y="94"/>
                  </a:lnTo>
                  <a:lnTo>
                    <a:pt x="2545" y="94"/>
                  </a:lnTo>
                  <a:lnTo>
                    <a:pt x="2547" y="94"/>
                  </a:lnTo>
                  <a:lnTo>
                    <a:pt x="2548" y="94"/>
                  </a:lnTo>
                  <a:lnTo>
                    <a:pt x="2550" y="94"/>
                  </a:lnTo>
                  <a:lnTo>
                    <a:pt x="2550" y="92"/>
                  </a:lnTo>
                  <a:lnTo>
                    <a:pt x="2550" y="90"/>
                  </a:lnTo>
                  <a:lnTo>
                    <a:pt x="2550" y="90"/>
                  </a:lnTo>
                  <a:lnTo>
                    <a:pt x="2552" y="85"/>
                  </a:lnTo>
                  <a:lnTo>
                    <a:pt x="2555" y="87"/>
                  </a:lnTo>
                  <a:lnTo>
                    <a:pt x="2556" y="87"/>
                  </a:lnTo>
                  <a:lnTo>
                    <a:pt x="2560" y="89"/>
                  </a:lnTo>
                  <a:lnTo>
                    <a:pt x="2561" y="89"/>
                  </a:lnTo>
                  <a:lnTo>
                    <a:pt x="2565" y="89"/>
                  </a:lnTo>
                  <a:lnTo>
                    <a:pt x="2566" y="89"/>
                  </a:lnTo>
                  <a:lnTo>
                    <a:pt x="2568" y="89"/>
                  </a:lnTo>
                  <a:lnTo>
                    <a:pt x="2570" y="87"/>
                  </a:lnTo>
                  <a:lnTo>
                    <a:pt x="2571" y="87"/>
                  </a:lnTo>
                  <a:lnTo>
                    <a:pt x="2571" y="85"/>
                  </a:lnTo>
                  <a:lnTo>
                    <a:pt x="2574" y="85"/>
                  </a:lnTo>
                  <a:lnTo>
                    <a:pt x="2578" y="85"/>
                  </a:lnTo>
                  <a:lnTo>
                    <a:pt x="2583" y="85"/>
                  </a:lnTo>
                  <a:lnTo>
                    <a:pt x="2586" y="87"/>
                  </a:lnTo>
                  <a:lnTo>
                    <a:pt x="2589" y="87"/>
                  </a:lnTo>
                  <a:lnTo>
                    <a:pt x="2591" y="85"/>
                  </a:lnTo>
                  <a:lnTo>
                    <a:pt x="2592" y="84"/>
                  </a:lnTo>
                  <a:lnTo>
                    <a:pt x="2594" y="82"/>
                  </a:lnTo>
                  <a:lnTo>
                    <a:pt x="2596" y="81"/>
                  </a:lnTo>
                  <a:lnTo>
                    <a:pt x="2596" y="81"/>
                  </a:lnTo>
                  <a:lnTo>
                    <a:pt x="2596" y="79"/>
                  </a:lnTo>
                  <a:lnTo>
                    <a:pt x="2596" y="77"/>
                  </a:lnTo>
                  <a:lnTo>
                    <a:pt x="2597" y="77"/>
                  </a:lnTo>
                  <a:lnTo>
                    <a:pt x="2599" y="77"/>
                  </a:lnTo>
                  <a:lnTo>
                    <a:pt x="2602" y="77"/>
                  </a:lnTo>
                  <a:lnTo>
                    <a:pt x="2604" y="77"/>
                  </a:lnTo>
                  <a:lnTo>
                    <a:pt x="2606" y="76"/>
                  </a:lnTo>
                  <a:close/>
                  <a:moveTo>
                    <a:pt x="2766" y="74"/>
                  </a:moveTo>
                  <a:lnTo>
                    <a:pt x="2771" y="76"/>
                  </a:lnTo>
                  <a:lnTo>
                    <a:pt x="2769" y="79"/>
                  </a:lnTo>
                  <a:lnTo>
                    <a:pt x="2771" y="82"/>
                  </a:lnTo>
                  <a:lnTo>
                    <a:pt x="2771" y="84"/>
                  </a:lnTo>
                  <a:lnTo>
                    <a:pt x="2773" y="85"/>
                  </a:lnTo>
                  <a:lnTo>
                    <a:pt x="2774" y="89"/>
                  </a:lnTo>
                  <a:lnTo>
                    <a:pt x="2774" y="90"/>
                  </a:lnTo>
                  <a:lnTo>
                    <a:pt x="2774" y="92"/>
                  </a:lnTo>
                  <a:lnTo>
                    <a:pt x="2776" y="94"/>
                  </a:lnTo>
                  <a:lnTo>
                    <a:pt x="2776" y="94"/>
                  </a:lnTo>
                  <a:lnTo>
                    <a:pt x="2777" y="97"/>
                  </a:lnTo>
                  <a:lnTo>
                    <a:pt x="2779" y="99"/>
                  </a:lnTo>
                  <a:lnTo>
                    <a:pt x="2777" y="99"/>
                  </a:lnTo>
                  <a:lnTo>
                    <a:pt x="2776" y="99"/>
                  </a:lnTo>
                  <a:lnTo>
                    <a:pt x="2773" y="99"/>
                  </a:lnTo>
                  <a:lnTo>
                    <a:pt x="2769" y="99"/>
                  </a:lnTo>
                  <a:lnTo>
                    <a:pt x="2764" y="99"/>
                  </a:lnTo>
                  <a:lnTo>
                    <a:pt x="2763" y="99"/>
                  </a:lnTo>
                  <a:lnTo>
                    <a:pt x="2761" y="99"/>
                  </a:lnTo>
                  <a:lnTo>
                    <a:pt x="2756" y="99"/>
                  </a:lnTo>
                  <a:lnTo>
                    <a:pt x="2753" y="99"/>
                  </a:lnTo>
                  <a:lnTo>
                    <a:pt x="2751" y="99"/>
                  </a:lnTo>
                  <a:lnTo>
                    <a:pt x="2750" y="99"/>
                  </a:lnTo>
                  <a:lnTo>
                    <a:pt x="2750" y="100"/>
                  </a:lnTo>
                  <a:lnTo>
                    <a:pt x="2748" y="100"/>
                  </a:lnTo>
                  <a:lnTo>
                    <a:pt x="2746" y="100"/>
                  </a:lnTo>
                  <a:lnTo>
                    <a:pt x="2745" y="100"/>
                  </a:lnTo>
                  <a:lnTo>
                    <a:pt x="2741" y="100"/>
                  </a:lnTo>
                  <a:lnTo>
                    <a:pt x="2740" y="99"/>
                  </a:lnTo>
                  <a:lnTo>
                    <a:pt x="2738" y="97"/>
                  </a:lnTo>
                  <a:lnTo>
                    <a:pt x="2735" y="95"/>
                  </a:lnTo>
                  <a:lnTo>
                    <a:pt x="2736" y="94"/>
                  </a:lnTo>
                  <a:lnTo>
                    <a:pt x="2736" y="94"/>
                  </a:lnTo>
                  <a:lnTo>
                    <a:pt x="2740" y="90"/>
                  </a:lnTo>
                  <a:lnTo>
                    <a:pt x="2743" y="89"/>
                  </a:lnTo>
                  <a:lnTo>
                    <a:pt x="2745" y="89"/>
                  </a:lnTo>
                  <a:lnTo>
                    <a:pt x="2746" y="89"/>
                  </a:lnTo>
                  <a:lnTo>
                    <a:pt x="2746" y="89"/>
                  </a:lnTo>
                  <a:lnTo>
                    <a:pt x="2746" y="87"/>
                  </a:lnTo>
                  <a:lnTo>
                    <a:pt x="2746" y="85"/>
                  </a:lnTo>
                  <a:lnTo>
                    <a:pt x="2746" y="82"/>
                  </a:lnTo>
                  <a:lnTo>
                    <a:pt x="2751" y="84"/>
                  </a:lnTo>
                  <a:lnTo>
                    <a:pt x="2753" y="84"/>
                  </a:lnTo>
                  <a:lnTo>
                    <a:pt x="2753" y="82"/>
                  </a:lnTo>
                  <a:lnTo>
                    <a:pt x="2754" y="82"/>
                  </a:lnTo>
                  <a:lnTo>
                    <a:pt x="2756" y="82"/>
                  </a:lnTo>
                  <a:lnTo>
                    <a:pt x="2758" y="81"/>
                  </a:lnTo>
                  <a:lnTo>
                    <a:pt x="2759" y="79"/>
                  </a:lnTo>
                  <a:lnTo>
                    <a:pt x="2761" y="77"/>
                  </a:lnTo>
                  <a:lnTo>
                    <a:pt x="2763" y="76"/>
                  </a:lnTo>
                  <a:lnTo>
                    <a:pt x="2764" y="76"/>
                  </a:lnTo>
                  <a:lnTo>
                    <a:pt x="2766" y="74"/>
                  </a:lnTo>
                  <a:close/>
                  <a:moveTo>
                    <a:pt x="2817" y="74"/>
                  </a:moveTo>
                  <a:lnTo>
                    <a:pt x="2820" y="74"/>
                  </a:lnTo>
                  <a:lnTo>
                    <a:pt x="2822" y="74"/>
                  </a:lnTo>
                  <a:lnTo>
                    <a:pt x="2825" y="74"/>
                  </a:lnTo>
                  <a:lnTo>
                    <a:pt x="2827" y="74"/>
                  </a:lnTo>
                  <a:lnTo>
                    <a:pt x="2828" y="74"/>
                  </a:lnTo>
                  <a:lnTo>
                    <a:pt x="2831" y="74"/>
                  </a:lnTo>
                  <a:lnTo>
                    <a:pt x="2833" y="76"/>
                  </a:lnTo>
                  <a:lnTo>
                    <a:pt x="2835" y="76"/>
                  </a:lnTo>
                  <a:lnTo>
                    <a:pt x="2835" y="79"/>
                  </a:lnTo>
                  <a:lnTo>
                    <a:pt x="2828" y="81"/>
                  </a:lnTo>
                  <a:lnTo>
                    <a:pt x="2827" y="82"/>
                  </a:lnTo>
                  <a:lnTo>
                    <a:pt x="2825" y="82"/>
                  </a:lnTo>
                  <a:lnTo>
                    <a:pt x="2823" y="84"/>
                  </a:lnTo>
                  <a:lnTo>
                    <a:pt x="2822" y="84"/>
                  </a:lnTo>
                  <a:lnTo>
                    <a:pt x="2820" y="84"/>
                  </a:lnTo>
                  <a:lnTo>
                    <a:pt x="2818" y="85"/>
                  </a:lnTo>
                  <a:lnTo>
                    <a:pt x="2818" y="87"/>
                  </a:lnTo>
                  <a:lnTo>
                    <a:pt x="2817" y="89"/>
                  </a:lnTo>
                  <a:lnTo>
                    <a:pt x="2817" y="90"/>
                  </a:lnTo>
                  <a:lnTo>
                    <a:pt x="2815" y="92"/>
                  </a:lnTo>
                  <a:lnTo>
                    <a:pt x="2813" y="92"/>
                  </a:lnTo>
                  <a:lnTo>
                    <a:pt x="2812" y="94"/>
                  </a:lnTo>
                  <a:lnTo>
                    <a:pt x="2810" y="94"/>
                  </a:lnTo>
                  <a:lnTo>
                    <a:pt x="2809" y="94"/>
                  </a:lnTo>
                  <a:lnTo>
                    <a:pt x="2807" y="95"/>
                  </a:lnTo>
                  <a:lnTo>
                    <a:pt x="2804" y="95"/>
                  </a:lnTo>
                  <a:lnTo>
                    <a:pt x="2800" y="95"/>
                  </a:lnTo>
                  <a:lnTo>
                    <a:pt x="2795" y="94"/>
                  </a:lnTo>
                  <a:lnTo>
                    <a:pt x="2795" y="92"/>
                  </a:lnTo>
                  <a:lnTo>
                    <a:pt x="2794" y="90"/>
                  </a:lnTo>
                  <a:lnTo>
                    <a:pt x="2791" y="89"/>
                  </a:lnTo>
                  <a:lnTo>
                    <a:pt x="2787" y="85"/>
                  </a:lnTo>
                  <a:lnTo>
                    <a:pt x="2786" y="82"/>
                  </a:lnTo>
                  <a:lnTo>
                    <a:pt x="2787" y="82"/>
                  </a:lnTo>
                  <a:lnTo>
                    <a:pt x="2789" y="84"/>
                  </a:lnTo>
                  <a:lnTo>
                    <a:pt x="2791" y="82"/>
                  </a:lnTo>
                  <a:lnTo>
                    <a:pt x="2791" y="82"/>
                  </a:lnTo>
                  <a:lnTo>
                    <a:pt x="2792" y="81"/>
                  </a:lnTo>
                  <a:lnTo>
                    <a:pt x="2794" y="81"/>
                  </a:lnTo>
                  <a:lnTo>
                    <a:pt x="2795" y="79"/>
                  </a:lnTo>
                  <a:lnTo>
                    <a:pt x="2799" y="77"/>
                  </a:lnTo>
                  <a:lnTo>
                    <a:pt x="2802" y="77"/>
                  </a:lnTo>
                  <a:lnTo>
                    <a:pt x="2805" y="77"/>
                  </a:lnTo>
                  <a:lnTo>
                    <a:pt x="2809" y="77"/>
                  </a:lnTo>
                  <a:lnTo>
                    <a:pt x="2810" y="77"/>
                  </a:lnTo>
                  <a:lnTo>
                    <a:pt x="2812" y="77"/>
                  </a:lnTo>
                  <a:lnTo>
                    <a:pt x="2812" y="77"/>
                  </a:lnTo>
                  <a:lnTo>
                    <a:pt x="2812" y="76"/>
                  </a:lnTo>
                  <a:lnTo>
                    <a:pt x="2812" y="74"/>
                  </a:lnTo>
                  <a:lnTo>
                    <a:pt x="2815" y="74"/>
                  </a:lnTo>
                  <a:lnTo>
                    <a:pt x="2817" y="74"/>
                  </a:lnTo>
                  <a:close/>
                  <a:moveTo>
                    <a:pt x="3285" y="72"/>
                  </a:moveTo>
                  <a:lnTo>
                    <a:pt x="3286" y="72"/>
                  </a:lnTo>
                  <a:lnTo>
                    <a:pt x="3288" y="74"/>
                  </a:lnTo>
                  <a:lnTo>
                    <a:pt x="3290" y="72"/>
                  </a:lnTo>
                  <a:lnTo>
                    <a:pt x="3291" y="74"/>
                  </a:lnTo>
                  <a:lnTo>
                    <a:pt x="3291" y="74"/>
                  </a:lnTo>
                  <a:lnTo>
                    <a:pt x="3291" y="76"/>
                  </a:lnTo>
                  <a:lnTo>
                    <a:pt x="3293" y="76"/>
                  </a:lnTo>
                  <a:lnTo>
                    <a:pt x="3295" y="79"/>
                  </a:lnTo>
                  <a:lnTo>
                    <a:pt x="3295" y="81"/>
                  </a:lnTo>
                  <a:lnTo>
                    <a:pt x="3295" y="84"/>
                  </a:lnTo>
                  <a:lnTo>
                    <a:pt x="3314" y="84"/>
                  </a:lnTo>
                  <a:lnTo>
                    <a:pt x="3314" y="85"/>
                  </a:lnTo>
                  <a:lnTo>
                    <a:pt x="3314" y="85"/>
                  </a:lnTo>
                  <a:lnTo>
                    <a:pt x="3318" y="87"/>
                  </a:lnTo>
                  <a:lnTo>
                    <a:pt x="3314" y="89"/>
                  </a:lnTo>
                  <a:lnTo>
                    <a:pt x="3313" y="90"/>
                  </a:lnTo>
                  <a:lnTo>
                    <a:pt x="3313" y="92"/>
                  </a:lnTo>
                  <a:lnTo>
                    <a:pt x="3311" y="92"/>
                  </a:lnTo>
                  <a:lnTo>
                    <a:pt x="3309" y="90"/>
                  </a:lnTo>
                  <a:lnTo>
                    <a:pt x="3309" y="92"/>
                  </a:lnTo>
                  <a:lnTo>
                    <a:pt x="3308" y="92"/>
                  </a:lnTo>
                  <a:lnTo>
                    <a:pt x="3306" y="94"/>
                  </a:lnTo>
                  <a:lnTo>
                    <a:pt x="3306" y="97"/>
                  </a:lnTo>
                  <a:lnTo>
                    <a:pt x="3306" y="100"/>
                  </a:lnTo>
                  <a:lnTo>
                    <a:pt x="3306" y="103"/>
                  </a:lnTo>
                  <a:lnTo>
                    <a:pt x="3304" y="105"/>
                  </a:lnTo>
                  <a:lnTo>
                    <a:pt x="3301" y="105"/>
                  </a:lnTo>
                  <a:lnTo>
                    <a:pt x="3296" y="105"/>
                  </a:lnTo>
                  <a:lnTo>
                    <a:pt x="3293" y="105"/>
                  </a:lnTo>
                  <a:lnTo>
                    <a:pt x="3290" y="105"/>
                  </a:lnTo>
                  <a:lnTo>
                    <a:pt x="3286" y="105"/>
                  </a:lnTo>
                  <a:lnTo>
                    <a:pt x="3285" y="107"/>
                  </a:lnTo>
                  <a:lnTo>
                    <a:pt x="3285" y="108"/>
                  </a:lnTo>
                  <a:lnTo>
                    <a:pt x="3283" y="108"/>
                  </a:lnTo>
                  <a:lnTo>
                    <a:pt x="3282" y="110"/>
                  </a:lnTo>
                  <a:lnTo>
                    <a:pt x="3278" y="110"/>
                  </a:lnTo>
                  <a:lnTo>
                    <a:pt x="3275" y="110"/>
                  </a:lnTo>
                  <a:lnTo>
                    <a:pt x="3273" y="110"/>
                  </a:lnTo>
                  <a:lnTo>
                    <a:pt x="3272" y="110"/>
                  </a:lnTo>
                  <a:lnTo>
                    <a:pt x="3270" y="110"/>
                  </a:lnTo>
                  <a:lnTo>
                    <a:pt x="3268" y="112"/>
                  </a:lnTo>
                  <a:lnTo>
                    <a:pt x="3268" y="113"/>
                  </a:lnTo>
                  <a:lnTo>
                    <a:pt x="3267" y="113"/>
                  </a:lnTo>
                  <a:lnTo>
                    <a:pt x="3267" y="115"/>
                  </a:lnTo>
                  <a:lnTo>
                    <a:pt x="3265" y="115"/>
                  </a:lnTo>
                  <a:lnTo>
                    <a:pt x="3264" y="115"/>
                  </a:lnTo>
                  <a:lnTo>
                    <a:pt x="3260" y="115"/>
                  </a:lnTo>
                  <a:lnTo>
                    <a:pt x="3259" y="115"/>
                  </a:lnTo>
                  <a:lnTo>
                    <a:pt x="3255" y="115"/>
                  </a:lnTo>
                  <a:lnTo>
                    <a:pt x="3252" y="113"/>
                  </a:lnTo>
                  <a:lnTo>
                    <a:pt x="3252" y="112"/>
                  </a:lnTo>
                  <a:lnTo>
                    <a:pt x="3250" y="112"/>
                  </a:lnTo>
                  <a:lnTo>
                    <a:pt x="3249" y="112"/>
                  </a:lnTo>
                  <a:lnTo>
                    <a:pt x="3247" y="112"/>
                  </a:lnTo>
                  <a:lnTo>
                    <a:pt x="3246" y="110"/>
                  </a:lnTo>
                  <a:lnTo>
                    <a:pt x="3244" y="108"/>
                  </a:lnTo>
                  <a:lnTo>
                    <a:pt x="3244" y="107"/>
                  </a:lnTo>
                  <a:lnTo>
                    <a:pt x="3242" y="105"/>
                  </a:lnTo>
                  <a:lnTo>
                    <a:pt x="3241" y="105"/>
                  </a:lnTo>
                  <a:lnTo>
                    <a:pt x="3241" y="105"/>
                  </a:lnTo>
                  <a:lnTo>
                    <a:pt x="3237" y="105"/>
                  </a:lnTo>
                  <a:lnTo>
                    <a:pt x="3236" y="105"/>
                  </a:lnTo>
                  <a:lnTo>
                    <a:pt x="3234" y="107"/>
                  </a:lnTo>
                  <a:lnTo>
                    <a:pt x="3231" y="105"/>
                  </a:lnTo>
                  <a:lnTo>
                    <a:pt x="3229" y="105"/>
                  </a:lnTo>
                  <a:lnTo>
                    <a:pt x="3228" y="103"/>
                  </a:lnTo>
                  <a:lnTo>
                    <a:pt x="3228" y="102"/>
                  </a:lnTo>
                  <a:lnTo>
                    <a:pt x="3228" y="100"/>
                  </a:lnTo>
                  <a:lnTo>
                    <a:pt x="3228" y="99"/>
                  </a:lnTo>
                  <a:lnTo>
                    <a:pt x="3228" y="99"/>
                  </a:lnTo>
                  <a:lnTo>
                    <a:pt x="3231" y="99"/>
                  </a:lnTo>
                  <a:lnTo>
                    <a:pt x="3232" y="97"/>
                  </a:lnTo>
                  <a:lnTo>
                    <a:pt x="3234" y="97"/>
                  </a:lnTo>
                  <a:lnTo>
                    <a:pt x="3236" y="95"/>
                  </a:lnTo>
                  <a:lnTo>
                    <a:pt x="3239" y="95"/>
                  </a:lnTo>
                  <a:lnTo>
                    <a:pt x="3241" y="95"/>
                  </a:lnTo>
                  <a:lnTo>
                    <a:pt x="3244" y="95"/>
                  </a:lnTo>
                  <a:lnTo>
                    <a:pt x="3244" y="94"/>
                  </a:lnTo>
                  <a:lnTo>
                    <a:pt x="3246" y="92"/>
                  </a:lnTo>
                  <a:lnTo>
                    <a:pt x="3246" y="90"/>
                  </a:lnTo>
                  <a:lnTo>
                    <a:pt x="3246" y="87"/>
                  </a:lnTo>
                  <a:lnTo>
                    <a:pt x="3246" y="84"/>
                  </a:lnTo>
                  <a:lnTo>
                    <a:pt x="3247" y="84"/>
                  </a:lnTo>
                  <a:lnTo>
                    <a:pt x="3249" y="82"/>
                  </a:lnTo>
                  <a:lnTo>
                    <a:pt x="3254" y="82"/>
                  </a:lnTo>
                  <a:lnTo>
                    <a:pt x="3257" y="82"/>
                  </a:lnTo>
                  <a:lnTo>
                    <a:pt x="3260" y="82"/>
                  </a:lnTo>
                  <a:lnTo>
                    <a:pt x="3262" y="81"/>
                  </a:lnTo>
                  <a:lnTo>
                    <a:pt x="3264" y="79"/>
                  </a:lnTo>
                  <a:lnTo>
                    <a:pt x="3265" y="79"/>
                  </a:lnTo>
                  <a:lnTo>
                    <a:pt x="3270" y="79"/>
                  </a:lnTo>
                  <a:lnTo>
                    <a:pt x="3273" y="77"/>
                  </a:lnTo>
                  <a:lnTo>
                    <a:pt x="3273" y="77"/>
                  </a:lnTo>
                  <a:lnTo>
                    <a:pt x="3275" y="76"/>
                  </a:lnTo>
                  <a:lnTo>
                    <a:pt x="3275" y="74"/>
                  </a:lnTo>
                  <a:lnTo>
                    <a:pt x="3277" y="74"/>
                  </a:lnTo>
                  <a:lnTo>
                    <a:pt x="3278" y="74"/>
                  </a:lnTo>
                  <a:lnTo>
                    <a:pt x="3280" y="72"/>
                  </a:lnTo>
                  <a:lnTo>
                    <a:pt x="3283" y="72"/>
                  </a:lnTo>
                  <a:lnTo>
                    <a:pt x="3285" y="72"/>
                  </a:lnTo>
                  <a:close/>
                  <a:moveTo>
                    <a:pt x="3201" y="69"/>
                  </a:moveTo>
                  <a:lnTo>
                    <a:pt x="3205" y="71"/>
                  </a:lnTo>
                  <a:lnTo>
                    <a:pt x="3208" y="71"/>
                  </a:lnTo>
                  <a:lnTo>
                    <a:pt x="3210" y="72"/>
                  </a:lnTo>
                  <a:lnTo>
                    <a:pt x="3211" y="71"/>
                  </a:lnTo>
                  <a:lnTo>
                    <a:pt x="3213" y="69"/>
                  </a:lnTo>
                  <a:lnTo>
                    <a:pt x="3214" y="69"/>
                  </a:lnTo>
                  <a:lnTo>
                    <a:pt x="3216" y="69"/>
                  </a:lnTo>
                  <a:lnTo>
                    <a:pt x="3219" y="72"/>
                  </a:lnTo>
                  <a:lnTo>
                    <a:pt x="3219" y="72"/>
                  </a:lnTo>
                  <a:lnTo>
                    <a:pt x="3219" y="74"/>
                  </a:lnTo>
                  <a:lnTo>
                    <a:pt x="3219" y="76"/>
                  </a:lnTo>
                  <a:lnTo>
                    <a:pt x="3221" y="77"/>
                  </a:lnTo>
                  <a:lnTo>
                    <a:pt x="3219" y="79"/>
                  </a:lnTo>
                  <a:lnTo>
                    <a:pt x="3219" y="81"/>
                  </a:lnTo>
                  <a:lnTo>
                    <a:pt x="3219" y="82"/>
                  </a:lnTo>
                  <a:lnTo>
                    <a:pt x="3218" y="82"/>
                  </a:lnTo>
                  <a:lnTo>
                    <a:pt x="3216" y="82"/>
                  </a:lnTo>
                  <a:lnTo>
                    <a:pt x="3214" y="84"/>
                  </a:lnTo>
                  <a:lnTo>
                    <a:pt x="3211" y="84"/>
                  </a:lnTo>
                  <a:lnTo>
                    <a:pt x="3210" y="84"/>
                  </a:lnTo>
                  <a:lnTo>
                    <a:pt x="3208" y="84"/>
                  </a:lnTo>
                  <a:lnTo>
                    <a:pt x="3208" y="82"/>
                  </a:lnTo>
                  <a:lnTo>
                    <a:pt x="3206" y="82"/>
                  </a:lnTo>
                  <a:lnTo>
                    <a:pt x="3205" y="81"/>
                  </a:lnTo>
                  <a:lnTo>
                    <a:pt x="3203" y="79"/>
                  </a:lnTo>
                  <a:lnTo>
                    <a:pt x="3201" y="79"/>
                  </a:lnTo>
                  <a:lnTo>
                    <a:pt x="3200" y="79"/>
                  </a:lnTo>
                  <a:lnTo>
                    <a:pt x="3200" y="72"/>
                  </a:lnTo>
                  <a:lnTo>
                    <a:pt x="3201" y="69"/>
                  </a:lnTo>
                  <a:close/>
                  <a:moveTo>
                    <a:pt x="443" y="64"/>
                  </a:moveTo>
                  <a:lnTo>
                    <a:pt x="443" y="64"/>
                  </a:lnTo>
                  <a:lnTo>
                    <a:pt x="447" y="64"/>
                  </a:lnTo>
                  <a:lnTo>
                    <a:pt x="450" y="64"/>
                  </a:lnTo>
                  <a:lnTo>
                    <a:pt x="451" y="64"/>
                  </a:lnTo>
                  <a:lnTo>
                    <a:pt x="453" y="66"/>
                  </a:lnTo>
                  <a:lnTo>
                    <a:pt x="456" y="67"/>
                  </a:lnTo>
                  <a:lnTo>
                    <a:pt x="460" y="69"/>
                  </a:lnTo>
                  <a:lnTo>
                    <a:pt x="463" y="72"/>
                  </a:lnTo>
                  <a:lnTo>
                    <a:pt x="465" y="74"/>
                  </a:lnTo>
                  <a:lnTo>
                    <a:pt x="465" y="74"/>
                  </a:lnTo>
                  <a:lnTo>
                    <a:pt x="473" y="81"/>
                  </a:lnTo>
                  <a:lnTo>
                    <a:pt x="473" y="82"/>
                  </a:lnTo>
                  <a:lnTo>
                    <a:pt x="474" y="84"/>
                  </a:lnTo>
                  <a:lnTo>
                    <a:pt x="478" y="87"/>
                  </a:lnTo>
                  <a:lnTo>
                    <a:pt x="481" y="89"/>
                  </a:lnTo>
                  <a:lnTo>
                    <a:pt x="489" y="90"/>
                  </a:lnTo>
                  <a:lnTo>
                    <a:pt x="494" y="92"/>
                  </a:lnTo>
                  <a:lnTo>
                    <a:pt x="499" y="94"/>
                  </a:lnTo>
                  <a:lnTo>
                    <a:pt x="501" y="94"/>
                  </a:lnTo>
                  <a:lnTo>
                    <a:pt x="504" y="95"/>
                  </a:lnTo>
                  <a:lnTo>
                    <a:pt x="505" y="97"/>
                  </a:lnTo>
                  <a:lnTo>
                    <a:pt x="505" y="100"/>
                  </a:lnTo>
                  <a:lnTo>
                    <a:pt x="507" y="103"/>
                  </a:lnTo>
                  <a:lnTo>
                    <a:pt x="509" y="107"/>
                  </a:lnTo>
                  <a:lnTo>
                    <a:pt x="512" y="108"/>
                  </a:lnTo>
                  <a:lnTo>
                    <a:pt x="514" y="107"/>
                  </a:lnTo>
                  <a:lnTo>
                    <a:pt x="515" y="107"/>
                  </a:lnTo>
                  <a:lnTo>
                    <a:pt x="517" y="105"/>
                  </a:lnTo>
                  <a:lnTo>
                    <a:pt x="519" y="103"/>
                  </a:lnTo>
                  <a:lnTo>
                    <a:pt x="520" y="102"/>
                  </a:lnTo>
                  <a:lnTo>
                    <a:pt x="528" y="108"/>
                  </a:lnTo>
                  <a:lnTo>
                    <a:pt x="528" y="113"/>
                  </a:lnTo>
                  <a:lnTo>
                    <a:pt x="533" y="121"/>
                  </a:lnTo>
                  <a:lnTo>
                    <a:pt x="538" y="123"/>
                  </a:lnTo>
                  <a:lnTo>
                    <a:pt x="541" y="125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59" y="130"/>
                  </a:lnTo>
                  <a:lnTo>
                    <a:pt x="559" y="141"/>
                  </a:lnTo>
                  <a:lnTo>
                    <a:pt x="559" y="143"/>
                  </a:lnTo>
                  <a:lnTo>
                    <a:pt x="558" y="144"/>
                  </a:lnTo>
                  <a:lnTo>
                    <a:pt x="556" y="146"/>
                  </a:lnTo>
                  <a:lnTo>
                    <a:pt x="553" y="148"/>
                  </a:lnTo>
                  <a:lnTo>
                    <a:pt x="551" y="149"/>
                  </a:lnTo>
                  <a:lnTo>
                    <a:pt x="550" y="149"/>
                  </a:lnTo>
                  <a:lnTo>
                    <a:pt x="546" y="148"/>
                  </a:lnTo>
                  <a:lnTo>
                    <a:pt x="543" y="148"/>
                  </a:lnTo>
                  <a:lnTo>
                    <a:pt x="541" y="146"/>
                  </a:lnTo>
                  <a:lnTo>
                    <a:pt x="538" y="146"/>
                  </a:lnTo>
                  <a:lnTo>
                    <a:pt x="537" y="146"/>
                  </a:lnTo>
                  <a:lnTo>
                    <a:pt x="535" y="148"/>
                  </a:lnTo>
                  <a:lnTo>
                    <a:pt x="535" y="151"/>
                  </a:lnTo>
                  <a:lnTo>
                    <a:pt x="533" y="153"/>
                  </a:lnTo>
                  <a:lnTo>
                    <a:pt x="532" y="154"/>
                  </a:lnTo>
                  <a:lnTo>
                    <a:pt x="532" y="154"/>
                  </a:lnTo>
                  <a:lnTo>
                    <a:pt x="520" y="149"/>
                  </a:lnTo>
                  <a:lnTo>
                    <a:pt x="519" y="157"/>
                  </a:lnTo>
                  <a:lnTo>
                    <a:pt x="519" y="159"/>
                  </a:lnTo>
                  <a:lnTo>
                    <a:pt x="519" y="161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6"/>
                  </a:lnTo>
                  <a:lnTo>
                    <a:pt x="517" y="166"/>
                  </a:lnTo>
                  <a:lnTo>
                    <a:pt x="509" y="166"/>
                  </a:lnTo>
                  <a:lnTo>
                    <a:pt x="504" y="172"/>
                  </a:lnTo>
                  <a:lnTo>
                    <a:pt x="487" y="169"/>
                  </a:lnTo>
                  <a:lnTo>
                    <a:pt x="471" y="171"/>
                  </a:lnTo>
                  <a:lnTo>
                    <a:pt x="448" y="166"/>
                  </a:lnTo>
                  <a:lnTo>
                    <a:pt x="440" y="154"/>
                  </a:lnTo>
                  <a:lnTo>
                    <a:pt x="427" y="148"/>
                  </a:lnTo>
                  <a:lnTo>
                    <a:pt x="437" y="143"/>
                  </a:lnTo>
                  <a:lnTo>
                    <a:pt x="450" y="143"/>
                  </a:lnTo>
                  <a:lnTo>
                    <a:pt x="451" y="143"/>
                  </a:lnTo>
                  <a:lnTo>
                    <a:pt x="455" y="143"/>
                  </a:lnTo>
                  <a:lnTo>
                    <a:pt x="458" y="141"/>
                  </a:lnTo>
                  <a:lnTo>
                    <a:pt x="461" y="139"/>
                  </a:lnTo>
                  <a:lnTo>
                    <a:pt x="463" y="139"/>
                  </a:lnTo>
                  <a:lnTo>
                    <a:pt x="463" y="139"/>
                  </a:lnTo>
                  <a:lnTo>
                    <a:pt x="456" y="131"/>
                  </a:lnTo>
                  <a:lnTo>
                    <a:pt x="442" y="133"/>
                  </a:lnTo>
                  <a:lnTo>
                    <a:pt x="430" y="135"/>
                  </a:lnTo>
                  <a:lnTo>
                    <a:pt x="419" y="136"/>
                  </a:lnTo>
                  <a:lnTo>
                    <a:pt x="407" y="131"/>
                  </a:lnTo>
                  <a:lnTo>
                    <a:pt x="407" y="120"/>
                  </a:lnTo>
                  <a:lnTo>
                    <a:pt x="397" y="120"/>
                  </a:lnTo>
                  <a:lnTo>
                    <a:pt x="397" y="110"/>
                  </a:lnTo>
                  <a:lnTo>
                    <a:pt x="404" y="105"/>
                  </a:lnTo>
                  <a:lnTo>
                    <a:pt x="402" y="95"/>
                  </a:lnTo>
                  <a:lnTo>
                    <a:pt x="411" y="94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4" y="92"/>
                  </a:lnTo>
                  <a:lnTo>
                    <a:pt x="425" y="90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0" y="85"/>
                  </a:lnTo>
                  <a:lnTo>
                    <a:pt x="417" y="84"/>
                  </a:lnTo>
                  <a:lnTo>
                    <a:pt x="415" y="82"/>
                  </a:lnTo>
                  <a:lnTo>
                    <a:pt x="414" y="82"/>
                  </a:lnTo>
                  <a:lnTo>
                    <a:pt x="412" y="81"/>
                  </a:lnTo>
                  <a:lnTo>
                    <a:pt x="419" y="79"/>
                  </a:lnTo>
                  <a:lnTo>
                    <a:pt x="433" y="79"/>
                  </a:lnTo>
                  <a:lnTo>
                    <a:pt x="435" y="79"/>
                  </a:lnTo>
                  <a:lnTo>
                    <a:pt x="437" y="79"/>
                  </a:lnTo>
                  <a:lnTo>
                    <a:pt x="438" y="79"/>
                  </a:lnTo>
                  <a:lnTo>
                    <a:pt x="442" y="79"/>
                  </a:lnTo>
                  <a:lnTo>
                    <a:pt x="443" y="77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2" y="71"/>
                  </a:lnTo>
                  <a:lnTo>
                    <a:pt x="438" y="71"/>
                  </a:lnTo>
                  <a:lnTo>
                    <a:pt x="427" y="71"/>
                  </a:lnTo>
                  <a:lnTo>
                    <a:pt x="429" y="69"/>
                  </a:lnTo>
                  <a:lnTo>
                    <a:pt x="432" y="67"/>
                  </a:lnTo>
                  <a:lnTo>
                    <a:pt x="435" y="66"/>
                  </a:lnTo>
                  <a:lnTo>
                    <a:pt x="438" y="64"/>
                  </a:lnTo>
                  <a:lnTo>
                    <a:pt x="442" y="64"/>
                  </a:lnTo>
                  <a:lnTo>
                    <a:pt x="443" y="64"/>
                  </a:lnTo>
                  <a:close/>
                  <a:moveTo>
                    <a:pt x="2720" y="61"/>
                  </a:moveTo>
                  <a:lnTo>
                    <a:pt x="2722" y="61"/>
                  </a:lnTo>
                  <a:lnTo>
                    <a:pt x="2722" y="64"/>
                  </a:lnTo>
                  <a:lnTo>
                    <a:pt x="2720" y="66"/>
                  </a:lnTo>
                  <a:lnTo>
                    <a:pt x="2718" y="69"/>
                  </a:lnTo>
                  <a:lnTo>
                    <a:pt x="2717" y="71"/>
                  </a:lnTo>
                  <a:lnTo>
                    <a:pt x="2715" y="72"/>
                  </a:lnTo>
                  <a:lnTo>
                    <a:pt x="2714" y="74"/>
                  </a:lnTo>
                  <a:lnTo>
                    <a:pt x="2712" y="76"/>
                  </a:lnTo>
                  <a:lnTo>
                    <a:pt x="2714" y="77"/>
                  </a:lnTo>
                  <a:lnTo>
                    <a:pt x="2715" y="77"/>
                  </a:lnTo>
                  <a:lnTo>
                    <a:pt x="2718" y="77"/>
                  </a:lnTo>
                  <a:lnTo>
                    <a:pt x="2722" y="77"/>
                  </a:lnTo>
                  <a:lnTo>
                    <a:pt x="2723" y="77"/>
                  </a:lnTo>
                  <a:lnTo>
                    <a:pt x="2725" y="76"/>
                  </a:lnTo>
                  <a:lnTo>
                    <a:pt x="2728" y="76"/>
                  </a:lnTo>
                  <a:lnTo>
                    <a:pt x="2732" y="76"/>
                  </a:lnTo>
                  <a:lnTo>
                    <a:pt x="2732" y="81"/>
                  </a:lnTo>
                  <a:lnTo>
                    <a:pt x="2732" y="82"/>
                  </a:lnTo>
                  <a:lnTo>
                    <a:pt x="2733" y="84"/>
                  </a:lnTo>
                  <a:lnTo>
                    <a:pt x="2732" y="85"/>
                  </a:lnTo>
                  <a:lnTo>
                    <a:pt x="2732" y="87"/>
                  </a:lnTo>
                  <a:lnTo>
                    <a:pt x="2727" y="87"/>
                  </a:lnTo>
                  <a:lnTo>
                    <a:pt x="2723" y="89"/>
                  </a:lnTo>
                  <a:lnTo>
                    <a:pt x="2718" y="87"/>
                  </a:lnTo>
                  <a:lnTo>
                    <a:pt x="2715" y="85"/>
                  </a:lnTo>
                  <a:lnTo>
                    <a:pt x="2715" y="84"/>
                  </a:lnTo>
                  <a:lnTo>
                    <a:pt x="2714" y="82"/>
                  </a:lnTo>
                  <a:lnTo>
                    <a:pt x="2714" y="82"/>
                  </a:lnTo>
                  <a:lnTo>
                    <a:pt x="2712" y="81"/>
                  </a:lnTo>
                  <a:lnTo>
                    <a:pt x="2710" y="81"/>
                  </a:lnTo>
                  <a:lnTo>
                    <a:pt x="2709" y="81"/>
                  </a:lnTo>
                  <a:lnTo>
                    <a:pt x="2705" y="79"/>
                  </a:lnTo>
                  <a:lnTo>
                    <a:pt x="2704" y="79"/>
                  </a:lnTo>
                  <a:lnTo>
                    <a:pt x="2702" y="81"/>
                  </a:lnTo>
                  <a:lnTo>
                    <a:pt x="2700" y="82"/>
                  </a:lnTo>
                  <a:lnTo>
                    <a:pt x="2699" y="84"/>
                  </a:lnTo>
                  <a:lnTo>
                    <a:pt x="2700" y="85"/>
                  </a:lnTo>
                  <a:lnTo>
                    <a:pt x="2700" y="87"/>
                  </a:lnTo>
                  <a:lnTo>
                    <a:pt x="2702" y="90"/>
                  </a:lnTo>
                  <a:lnTo>
                    <a:pt x="2702" y="90"/>
                  </a:lnTo>
                  <a:lnTo>
                    <a:pt x="2702" y="94"/>
                  </a:lnTo>
                  <a:lnTo>
                    <a:pt x="2696" y="94"/>
                  </a:lnTo>
                  <a:lnTo>
                    <a:pt x="2694" y="92"/>
                  </a:lnTo>
                  <a:lnTo>
                    <a:pt x="2692" y="92"/>
                  </a:lnTo>
                  <a:lnTo>
                    <a:pt x="2689" y="92"/>
                  </a:lnTo>
                  <a:lnTo>
                    <a:pt x="2686" y="90"/>
                  </a:lnTo>
                  <a:lnTo>
                    <a:pt x="2684" y="89"/>
                  </a:lnTo>
                  <a:lnTo>
                    <a:pt x="2682" y="89"/>
                  </a:lnTo>
                  <a:lnTo>
                    <a:pt x="2681" y="89"/>
                  </a:lnTo>
                  <a:lnTo>
                    <a:pt x="2681" y="90"/>
                  </a:lnTo>
                  <a:lnTo>
                    <a:pt x="2681" y="92"/>
                  </a:lnTo>
                  <a:lnTo>
                    <a:pt x="2681" y="92"/>
                  </a:lnTo>
                  <a:lnTo>
                    <a:pt x="2678" y="94"/>
                  </a:lnTo>
                  <a:lnTo>
                    <a:pt x="2674" y="94"/>
                  </a:lnTo>
                  <a:lnTo>
                    <a:pt x="2671" y="94"/>
                  </a:lnTo>
                  <a:lnTo>
                    <a:pt x="2668" y="94"/>
                  </a:lnTo>
                  <a:lnTo>
                    <a:pt x="2666" y="94"/>
                  </a:lnTo>
                  <a:lnTo>
                    <a:pt x="2666" y="95"/>
                  </a:lnTo>
                  <a:lnTo>
                    <a:pt x="2664" y="95"/>
                  </a:lnTo>
                  <a:lnTo>
                    <a:pt x="2661" y="95"/>
                  </a:lnTo>
                  <a:lnTo>
                    <a:pt x="2658" y="95"/>
                  </a:lnTo>
                  <a:lnTo>
                    <a:pt x="2656" y="97"/>
                  </a:lnTo>
                  <a:lnTo>
                    <a:pt x="2655" y="99"/>
                  </a:lnTo>
                  <a:lnTo>
                    <a:pt x="2653" y="99"/>
                  </a:lnTo>
                  <a:lnTo>
                    <a:pt x="2650" y="99"/>
                  </a:lnTo>
                  <a:lnTo>
                    <a:pt x="2648" y="99"/>
                  </a:lnTo>
                  <a:lnTo>
                    <a:pt x="2646" y="99"/>
                  </a:lnTo>
                  <a:lnTo>
                    <a:pt x="2645" y="100"/>
                  </a:lnTo>
                  <a:lnTo>
                    <a:pt x="2645" y="102"/>
                  </a:lnTo>
                  <a:lnTo>
                    <a:pt x="2645" y="103"/>
                  </a:lnTo>
                  <a:lnTo>
                    <a:pt x="2645" y="105"/>
                  </a:lnTo>
                  <a:lnTo>
                    <a:pt x="2643" y="107"/>
                  </a:lnTo>
                  <a:lnTo>
                    <a:pt x="2642" y="107"/>
                  </a:lnTo>
                  <a:lnTo>
                    <a:pt x="2642" y="107"/>
                  </a:lnTo>
                  <a:lnTo>
                    <a:pt x="2638" y="105"/>
                  </a:lnTo>
                  <a:lnTo>
                    <a:pt x="2642" y="102"/>
                  </a:lnTo>
                  <a:lnTo>
                    <a:pt x="2643" y="100"/>
                  </a:lnTo>
                  <a:lnTo>
                    <a:pt x="2645" y="99"/>
                  </a:lnTo>
                  <a:lnTo>
                    <a:pt x="2646" y="97"/>
                  </a:lnTo>
                  <a:lnTo>
                    <a:pt x="2648" y="97"/>
                  </a:lnTo>
                  <a:lnTo>
                    <a:pt x="2650" y="97"/>
                  </a:lnTo>
                  <a:lnTo>
                    <a:pt x="2651" y="97"/>
                  </a:lnTo>
                  <a:lnTo>
                    <a:pt x="2653" y="95"/>
                  </a:lnTo>
                  <a:lnTo>
                    <a:pt x="2653" y="95"/>
                  </a:lnTo>
                  <a:lnTo>
                    <a:pt x="2656" y="94"/>
                  </a:lnTo>
                  <a:lnTo>
                    <a:pt x="2660" y="94"/>
                  </a:lnTo>
                  <a:lnTo>
                    <a:pt x="2661" y="94"/>
                  </a:lnTo>
                  <a:lnTo>
                    <a:pt x="2664" y="94"/>
                  </a:lnTo>
                  <a:lnTo>
                    <a:pt x="2669" y="94"/>
                  </a:lnTo>
                  <a:lnTo>
                    <a:pt x="2673" y="94"/>
                  </a:lnTo>
                  <a:lnTo>
                    <a:pt x="2673" y="87"/>
                  </a:lnTo>
                  <a:lnTo>
                    <a:pt x="2673" y="85"/>
                  </a:lnTo>
                  <a:lnTo>
                    <a:pt x="2673" y="85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4" y="84"/>
                  </a:lnTo>
                  <a:lnTo>
                    <a:pt x="2674" y="82"/>
                  </a:lnTo>
                  <a:lnTo>
                    <a:pt x="2674" y="81"/>
                  </a:lnTo>
                  <a:lnTo>
                    <a:pt x="2674" y="79"/>
                  </a:lnTo>
                  <a:lnTo>
                    <a:pt x="2674" y="77"/>
                  </a:lnTo>
                  <a:lnTo>
                    <a:pt x="2676" y="76"/>
                  </a:lnTo>
                  <a:lnTo>
                    <a:pt x="2679" y="76"/>
                  </a:lnTo>
                  <a:lnTo>
                    <a:pt x="2681" y="76"/>
                  </a:lnTo>
                  <a:lnTo>
                    <a:pt x="2687" y="76"/>
                  </a:lnTo>
                  <a:lnTo>
                    <a:pt x="2689" y="77"/>
                  </a:lnTo>
                  <a:lnTo>
                    <a:pt x="2691" y="77"/>
                  </a:lnTo>
                  <a:lnTo>
                    <a:pt x="2694" y="77"/>
                  </a:lnTo>
                  <a:lnTo>
                    <a:pt x="2697" y="77"/>
                  </a:lnTo>
                  <a:lnTo>
                    <a:pt x="2699" y="76"/>
                  </a:lnTo>
                  <a:lnTo>
                    <a:pt x="2699" y="74"/>
                  </a:lnTo>
                  <a:lnTo>
                    <a:pt x="2699" y="72"/>
                  </a:lnTo>
                  <a:lnTo>
                    <a:pt x="2697" y="71"/>
                  </a:lnTo>
                  <a:lnTo>
                    <a:pt x="2697" y="67"/>
                  </a:lnTo>
                  <a:lnTo>
                    <a:pt x="2699" y="66"/>
                  </a:lnTo>
                  <a:lnTo>
                    <a:pt x="2700" y="66"/>
                  </a:lnTo>
                  <a:lnTo>
                    <a:pt x="2700" y="64"/>
                  </a:lnTo>
                  <a:lnTo>
                    <a:pt x="2702" y="64"/>
                  </a:lnTo>
                  <a:lnTo>
                    <a:pt x="2705" y="64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4" y="63"/>
                  </a:lnTo>
                  <a:lnTo>
                    <a:pt x="2714" y="63"/>
                  </a:lnTo>
                  <a:lnTo>
                    <a:pt x="2717" y="63"/>
                  </a:lnTo>
                  <a:lnTo>
                    <a:pt x="2718" y="61"/>
                  </a:lnTo>
                  <a:lnTo>
                    <a:pt x="2720" y="61"/>
                  </a:lnTo>
                  <a:close/>
                  <a:moveTo>
                    <a:pt x="776" y="0"/>
                  </a:moveTo>
                  <a:lnTo>
                    <a:pt x="777" y="0"/>
                  </a:lnTo>
                  <a:lnTo>
                    <a:pt x="780" y="2"/>
                  </a:lnTo>
                  <a:lnTo>
                    <a:pt x="785" y="2"/>
                  </a:lnTo>
                  <a:lnTo>
                    <a:pt x="790" y="5"/>
                  </a:lnTo>
                  <a:lnTo>
                    <a:pt x="803" y="5"/>
                  </a:lnTo>
                  <a:lnTo>
                    <a:pt x="803" y="7"/>
                  </a:lnTo>
                  <a:lnTo>
                    <a:pt x="805" y="9"/>
                  </a:lnTo>
                  <a:lnTo>
                    <a:pt x="807" y="12"/>
                  </a:lnTo>
                  <a:lnTo>
                    <a:pt x="808" y="12"/>
                  </a:lnTo>
                  <a:lnTo>
                    <a:pt x="810" y="12"/>
                  </a:lnTo>
                  <a:lnTo>
                    <a:pt x="813" y="12"/>
                  </a:lnTo>
                  <a:lnTo>
                    <a:pt x="815" y="12"/>
                  </a:lnTo>
                  <a:lnTo>
                    <a:pt x="818" y="10"/>
                  </a:lnTo>
                  <a:lnTo>
                    <a:pt x="818" y="10"/>
                  </a:lnTo>
                  <a:lnTo>
                    <a:pt x="831" y="12"/>
                  </a:lnTo>
                  <a:lnTo>
                    <a:pt x="831" y="18"/>
                  </a:lnTo>
                  <a:lnTo>
                    <a:pt x="849" y="13"/>
                  </a:lnTo>
                  <a:lnTo>
                    <a:pt x="866" y="13"/>
                  </a:lnTo>
                  <a:lnTo>
                    <a:pt x="877" y="10"/>
                  </a:lnTo>
                  <a:lnTo>
                    <a:pt x="893" y="18"/>
                  </a:lnTo>
                  <a:lnTo>
                    <a:pt x="897" y="27"/>
                  </a:lnTo>
                  <a:lnTo>
                    <a:pt x="908" y="28"/>
                  </a:lnTo>
                  <a:lnTo>
                    <a:pt x="921" y="25"/>
                  </a:lnTo>
                  <a:lnTo>
                    <a:pt x="921" y="25"/>
                  </a:lnTo>
                  <a:lnTo>
                    <a:pt x="923" y="27"/>
                  </a:lnTo>
                  <a:lnTo>
                    <a:pt x="924" y="30"/>
                  </a:lnTo>
                  <a:lnTo>
                    <a:pt x="926" y="31"/>
                  </a:lnTo>
                  <a:lnTo>
                    <a:pt x="924" y="35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1" y="41"/>
                  </a:lnTo>
                  <a:lnTo>
                    <a:pt x="920" y="43"/>
                  </a:lnTo>
                  <a:lnTo>
                    <a:pt x="920" y="45"/>
                  </a:lnTo>
                  <a:lnTo>
                    <a:pt x="903" y="45"/>
                  </a:lnTo>
                  <a:lnTo>
                    <a:pt x="902" y="45"/>
                  </a:lnTo>
                  <a:lnTo>
                    <a:pt x="900" y="46"/>
                  </a:lnTo>
                  <a:lnTo>
                    <a:pt x="897" y="48"/>
                  </a:lnTo>
                  <a:lnTo>
                    <a:pt x="893" y="48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49"/>
                  </a:lnTo>
                  <a:lnTo>
                    <a:pt x="880" y="51"/>
                  </a:lnTo>
                  <a:lnTo>
                    <a:pt x="875" y="51"/>
                  </a:lnTo>
                  <a:lnTo>
                    <a:pt x="874" y="53"/>
                  </a:lnTo>
                  <a:lnTo>
                    <a:pt x="870" y="53"/>
                  </a:lnTo>
                  <a:lnTo>
                    <a:pt x="870" y="53"/>
                  </a:lnTo>
                  <a:lnTo>
                    <a:pt x="836" y="53"/>
                  </a:lnTo>
                  <a:lnTo>
                    <a:pt x="821" y="56"/>
                  </a:lnTo>
                  <a:lnTo>
                    <a:pt x="818" y="64"/>
                  </a:lnTo>
                  <a:lnTo>
                    <a:pt x="818" y="64"/>
                  </a:lnTo>
                  <a:lnTo>
                    <a:pt x="821" y="64"/>
                  </a:lnTo>
                  <a:lnTo>
                    <a:pt x="825" y="63"/>
                  </a:lnTo>
                  <a:lnTo>
                    <a:pt x="830" y="63"/>
                  </a:lnTo>
                  <a:lnTo>
                    <a:pt x="833" y="63"/>
                  </a:lnTo>
                  <a:lnTo>
                    <a:pt x="838" y="63"/>
                  </a:lnTo>
                  <a:lnTo>
                    <a:pt x="839" y="63"/>
                  </a:lnTo>
                  <a:lnTo>
                    <a:pt x="841" y="64"/>
                  </a:lnTo>
                  <a:lnTo>
                    <a:pt x="843" y="64"/>
                  </a:lnTo>
                  <a:lnTo>
                    <a:pt x="843" y="64"/>
                  </a:lnTo>
                  <a:lnTo>
                    <a:pt x="844" y="66"/>
                  </a:lnTo>
                  <a:lnTo>
                    <a:pt x="846" y="66"/>
                  </a:lnTo>
                  <a:lnTo>
                    <a:pt x="849" y="66"/>
                  </a:lnTo>
                  <a:lnTo>
                    <a:pt x="852" y="64"/>
                  </a:lnTo>
                  <a:lnTo>
                    <a:pt x="856" y="64"/>
                  </a:lnTo>
                  <a:lnTo>
                    <a:pt x="859" y="63"/>
                  </a:lnTo>
                  <a:lnTo>
                    <a:pt x="861" y="63"/>
                  </a:lnTo>
                  <a:lnTo>
                    <a:pt x="864" y="63"/>
                  </a:lnTo>
                  <a:lnTo>
                    <a:pt x="866" y="61"/>
                  </a:lnTo>
                  <a:lnTo>
                    <a:pt x="869" y="59"/>
                  </a:lnTo>
                  <a:lnTo>
                    <a:pt x="870" y="59"/>
                  </a:lnTo>
                  <a:lnTo>
                    <a:pt x="870" y="58"/>
                  </a:lnTo>
                  <a:lnTo>
                    <a:pt x="877" y="66"/>
                  </a:lnTo>
                  <a:lnTo>
                    <a:pt x="869" y="71"/>
                  </a:lnTo>
                  <a:lnTo>
                    <a:pt x="856" y="72"/>
                  </a:lnTo>
                  <a:lnTo>
                    <a:pt x="854" y="72"/>
                  </a:lnTo>
                  <a:lnTo>
                    <a:pt x="852" y="74"/>
                  </a:lnTo>
                  <a:lnTo>
                    <a:pt x="851" y="76"/>
                  </a:lnTo>
                  <a:lnTo>
                    <a:pt x="849" y="77"/>
                  </a:lnTo>
                  <a:lnTo>
                    <a:pt x="846" y="79"/>
                  </a:lnTo>
                  <a:lnTo>
                    <a:pt x="843" y="81"/>
                  </a:lnTo>
                  <a:lnTo>
                    <a:pt x="841" y="82"/>
                  </a:lnTo>
                  <a:lnTo>
                    <a:pt x="838" y="82"/>
                  </a:lnTo>
                  <a:lnTo>
                    <a:pt x="834" y="84"/>
                  </a:lnTo>
                  <a:lnTo>
                    <a:pt x="831" y="85"/>
                  </a:lnTo>
                  <a:lnTo>
                    <a:pt x="828" y="85"/>
                  </a:lnTo>
                  <a:lnTo>
                    <a:pt x="825" y="87"/>
                  </a:lnTo>
                  <a:lnTo>
                    <a:pt x="825" y="87"/>
                  </a:lnTo>
                  <a:lnTo>
                    <a:pt x="810" y="95"/>
                  </a:lnTo>
                  <a:lnTo>
                    <a:pt x="797" y="100"/>
                  </a:lnTo>
                  <a:lnTo>
                    <a:pt x="790" y="107"/>
                  </a:lnTo>
                  <a:lnTo>
                    <a:pt x="762" y="107"/>
                  </a:lnTo>
                  <a:lnTo>
                    <a:pt x="772" y="112"/>
                  </a:lnTo>
                  <a:lnTo>
                    <a:pt x="779" y="121"/>
                  </a:lnTo>
                  <a:lnTo>
                    <a:pt x="764" y="126"/>
                  </a:lnTo>
                  <a:lnTo>
                    <a:pt x="751" y="128"/>
                  </a:lnTo>
                  <a:lnTo>
                    <a:pt x="744" y="120"/>
                  </a:lnTo>
                  <a:lnTo>
                    <a:pt x="728" y="121"/>
                  </a:lnTo>
                  <a:lnTo>
                    <a:pt x="743" y="131"/>
                  </a:lnTo>
                  <a:lnTo>
                    <a:pt x="741" y="131"/>
                  </a:lnTo>
                  <a:lnTo>
                    <a:pt x="740" y="133"/>
                  </a:lnTo>
                  <a:lnTo>
                    <a:pt x="736" y="135"/>
                  </a:lnTo>
                  <a:lnTo>
                    <a:pt x="733" y="138"/>
                  </a:lnTo>
                  <a:lnTo>
                    <a:pt x="731" y="139"/>
                  </a:lnTo>
                  <a:lnTo>
                    <a:pt x="728" y="141"/>
                  </a:lnTo>
                  <a:lnTo>
                    <a:pt x="725" y="141"/>
                  </a:lnTo>
                  <a:lnTo>
                    <a:pt x="722" y="141"/>
                  </a:lnTo>
                  <a:lnTo>
                    <a:pt x="722" y="141"/>
                  </a:lnTo>
                  <a:lnTo>
                    <a:pt x="705" y="139"/>
                  </a:lnTo>
                  <a:lnTo>
                    <a:pt x="700" y="133"/>
                  </a:lnTo>
                  <a:lnTo>
                    <a:pt x="687" y="133"/>
                  </a:lnTo>
                  <a:lnTo>
                    <a:pt x="687" y="133"/>
                  </a:lnTo>
                  <a:lnTo>
                    <a:pt x="686" y="135"/>
                  </a:lnTo>
                  <a:lnTo>
                    <a:pt x="682" y="136"/>
                  </a:lnTo>
                  <a:lnTo>
                    <a:pt x="681" y="136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9"/>
                  </a:lnTo>
                  <a:lnTo>
                    <a:pt x="677" y="141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64" y="146"/>
                  </a:lnTo>
                  <a:lnTo>
                    <a:pt x="667" y="154"/>
                  </a:lnTo>
                  <a:lnTo>
                    <a:pt x="676" y="149"/>
                  </a:lnTo>
                  <a:lnTo>
                    <a:pt x="686" y="144"/>
                  </a:lnTo>
                  <a:lnTo>
                    <a:pt x="687" y="144"/>
                  </a:lnTo>
                  <a:lnTo>
                    <a:pt x="689" y="144"/>
                  </a:lnTo>
                  <a:lnTo>
                    <a:pt x="692" y="144"/>
                  </a:lnTo>
                  <a:lnTo>
                    <a:pt x="695" y="144"/>
                  </a:lnTo>
                  <a:lnTo>
                    <a:pt x="699" y="146"/>
                  </a:lnTo>
                  <a:lnTo>
                    <a:pt x="702" y="148"/>
                  </a:lnTo>
                  <a:lnTo>
                    <a:pt x="707" y="149"/>
                  </a:lnTo>
                  <a:lnTo>
                    <a:pt x="710" y="149"/>
                  </a:lnTo>
                  <a:lnTo>
                    <a:pt x="712" y="149"/>
                  </a:lnTo>
                  <a:lnTo>
                    <a:pt x="712" y="151"/>
                  </a:lnTo>
                  <a:lnTo>
                    <a:pt x="713" y="153"/>
                  </a:lnTo>
                  <a:lnTo>
                    <a:pt x="717" y="154"/>
                  </a:lnTo>
                  <a:lnTo>
                    <a:pt x="718" y="157"/>
                  </a:lnTo>
                  <a:lnTo>
                    <a:pt x="718" y="159"/>
                  </a:lnTo>
                  <a:lnTo>
                    <a:pt x="718" y="161"/>
                  </a:lnTo>
                  <a:lnTo>
                    <a:pt x="717" y="162"/>
                  </a:lnTo>
                  <a:lnTo>
                    <a:pt x="715" y="162"/>
                  </a:lnTo>
                  <a:lnTo>
                    <a:pt x="712" y="161"/>
                  </a:lnTo>
                  <a:lnTo>
                    <a:pt x="710" y="161"/>
                  </a:lnTo>
                  <a:lnTo>
                    <a:pt x="697" y="161"/>
                  </a:lnTo>
                  <a:lnTo>
                    <a:pt x="694" y="162"/>
                  </a:lnTo>
                  <a:lnTo>
                    <a:pt x="694" y="162"/>
                  </a:lnTo>
                  <a:lnTo>
                    <a:pt x="695" y="164"/>
                  </a:lnTo>
                  <a:lnTo>
                    <a:pt x="697" y="166"/>
                  </a:lnTo>
                  <a:lnTo>
                    <a:pt x="699" y="167"/>
                  </a:lnTo>
                  <a:lnTo>
                    <a:pt x="702" y="169"/>
                  </a:lnTo>
                  <a:lnTo>
                    <a:pt x="704" y="171"/>
                  </a:lnTo>
                  <a:lnTo>
                    <a:pt x="704" y="171"/>
                  </a:lnTo>
                  <a:lnTo>
                    <a:pt x="704" y="172"/>
                  </a:lnTo>
                  <a:lnTo>
                    <a:pt x="704" y="174"/>
                  </a:lnTo>
                  <a:lnTo>
                    <a:pt x="704" y="179"/>
                  </a:lnTo>
                  <a:lnTo>
                    <a:pt x="704" y="180"/>
                  </a:lnTo>
                  <a:lnTo>
                    <a:pt x="700" y="182"/>
                  </a:lnTo>
                  <a:lnTo>
                    <a:pt x="699" y="184"/>
                  </a:lnTo>
                  <a:lnTo>
                    <a:pt x="697" y="182"/>
                  </a:lnTo>
                  <a:lnTo>
                    <a:pt x="695" y="182"/>
                  </a:lnTo>
                  <a:lnTo>
                    <a:pt x="679" y="182"/>
                  </a:lnTo>
                  <a:lnTo>
                    <a:pt x="669" y="182"/>
                  </a:lnTo>
                  <a:lnTo>
                    <a:pt x="674" y="192"/>
                  </a:lnTo>
                  <a:lnTo>
                    <a:pt x="669" y="203"/>
                  </a:lnTo>
                  <a:lnTo>
                    <a:pt x="656" y="205"/>
                  </a:lnTo>
                  <a:lnTo>
                    <a:pt x="661" y="216"/>
                  </a:lnTo>
                  <a:lnTo>
                    <a:pt x="672" y="212"/>
                  </a:lnTo>
                  <a:lnTo>
                    <a:pt x="676" y="220"/>
                  </a:lnTo>
                  <a:lnTo>
                    <a:pt x="676" y="221"/>
                  </a:lnTo>
                  <a:lnTo>
                    <a:pt x="674" y="223"/>
                  </a:lnTo>
                  <a:lnTo>
                    <a:pt x="672" y="226"/>
                  </a:lnTo>
                  <a:lnTo>
                    <a:pt x="669" y="228"/>
                  </a:lnTo>
                  <a:lnTo>
                    <a:pt x="666" y="230"/>
                  </a:lnTo>
                  <a:lnTo>
                    <a:pt x="663" y="230"/>
                  </a:lnTo>
                  <a:lnTo>
                    <a:pt x="661" y="231"/>
                  </a:lnTo>
                  <a:lnTo>
                    <a:pt x="661" y="233"/>
                  </a:lnTo>
                  <a:lnTo>
                    <a:pt x="661" y="233"/>
                  </a:lnTo>
                  <a:lnTo>
                    <a:pt x="648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5" y="239"/>
                  </a:lnTo>
                  <a:lnTo>
                    <a:pt x="631" y="239"/>
                  </a:lnTo>
                  <a:lnTo>
                    <a:pt x="628" y="239"/>
                  </a:lnTo>
                  <a:lnTo>
                    <a:pt x="622" y="238"/>
                  </a:lnTo>
                  <a:lnTo>
                    <a:pt x="620" y="238"/>
                  </a:lnTo>
                  <a:lnTo>
                    <a:pt x="622" y="236"/>
                  </a:lnTo>
                  <a:lnTo>
                    <a:pt x="622" y="234"/>
                  </a:lnTo>
                  <a:lnTo>
                    <a:pt x="623" y="231"/>
                  </a:lnTo>
                  <a:lnTo>
                    <a:pt x="622" y="230"/>
                  </a:lnTo>
                  <a:lnTo>
                    <a:pt x="610" y="230"/>
                  </a:lnTo>
                  <a:lnTo>
                    <a:pt x="607" y="230"/>
                  </a:lnTo>
                  <a:lnTo>
                    <a:pt x="607" y="230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9" y="231"/>
                  </a:lnTo>
                  <a:lnTo>
                    <a:pt x="595" y="231"/>
                  </a:lnTo>
                  <a:lnTo>
                    <a:pt x="592" y="231"/>
                  </a:lnTo>
                  <a:lnTo>
                    <a:pt x="591" y="231"/>
                  </a:lnTo>
                  <a:lnTo>
                    <a:pt x="587" y="230"/>
                  </a:lnTo>
                  <a:lnTo>
                    <a:pt x="586" y="228"/>
                  </a:lnTo>
                  <a:lnTo>
                    <a:pt x="584" y="228"/>
                  </a:lnTo>
                  <a:lnTo>
                    <a:pt x="582" y="226"/>
                  </a:lnTo>
                  <a:lnTo>
                    <a:pt x="582" y="226"/>
                  </a:lnTo>
                  <a:lnTo>
                    <a:pt x="579" y="228"/>
                  </a:lnTo>
                  <a:lnTo>
                    <a:pt x="577" y="230"/>
                  </a:lnTo>
                  <a:lnTo>
                    <a:pt x="574" y="230"/>
                  </a:lnTo>
                  <a:lnTo>
                    <a:pt x="573" y="233"/>
                  </a:lnTo>
                  <a:lnTo>
                    <a:pt x="573" y="233"/>
                  </a:lnTo>
                  <a:lnTo>
                    <a:pt x="569" y="233"/>
                  </a:lnTo>
                  <a:lnTo>
                    <a:pt x="568" y="233"/>
                  </a:lnTo>
                  <a:lnTo>
                    <a:pt x="564" y="233"/>
                  </a:lnTo>
                  <a:lnTo>
                    <a:pt x="561" y="233"/>
                  </a:lnTo>
                  <a:lnTo>
                    <a:pt x="558" y="231"/>
                  </a:lnTo>
                  <a:lnTo>
                    <a:pt x="553" y="231"/>
                  </a:lnTo>
                  <a:lnTo>
                    <a:pt x="548" y="230"/>
                  </a:lnTo>
                  <a:lnTo>
                    <a:pt x="545" y="228"/>
                  </a:lnTo>
                  <a:lnTo>
                    <a:pt x="543" y="228"/>
                  </a:lnTo>
                  <a:lnTo>
                    <a:pt x="543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27" y="234"/>
                  </a:lnTo>
                  <a:lnTo>
                    <a:pt x="514" y="230"/>
                  </a:lnTo>
                  <a:lnTo>
                    <a:pt x="502" y="216"/>
                  </a:lnTo>
                  <a:lnTo>
                    <a:pt x="509" y="208"/>
                  </a:lnTo>
                  <a:lnTo>
                    <a:pt x="509" y="208"/>
                  </a:lnTo>
                  <a:lnTo>
                    <a:pt x="512" y="208"/>
                  </a:lnTo>
                  <a:lnTo>
                    <a:pt x="515" y="207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3" y="205"/>
                  </a:lnTo>
                  <a:lnTo>
                    <a:pt x="523" y="203"/>
                  </a:lnTo>
                  <a:lnTo>
                    <a:pt x="523" y="202"/>
                  </a:lnTo>
                  <a:lnTo>
                    <a:pt x="523" y="198"/>
                  </a:lnTo>
                  <a:lnTo>
                    <a:pt x="522" y="197"/>
                  </a:lnTo>
                  <a:lnTo>
                    <a:pt x="522" y="193"/>
                  </a:lnTo>
                  <a:lnTo>
                    <a:pt x="520" y="193"/>
                  </a:lnTo>
                  <a:lnTo>
                    <a:pt x="517" y="185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7" y="184"/>
                  </a:lnTo>
                  <a:lnTo>
                    <a:pt x="532" y="184"/>
                  </a:lnTo>
                  <a:lnTo>
                    <a:pt x="535" y="184"/>
                  </a:lnTo>
                  <a:lnTo>
                    <a:pt x="538" y="185"/>
                  </a:lnTo>
                  <a:lnTo>
                    <a:pt x="541" y="187"/>
                  </a:lnTo>
                  <a:lnTo>
                    <a:pt x="546" y="189"/>
                  </a:lnTo>
                  <a:lnTo>
                    <a:pt x="548" y="190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74" y="198"/>
                  </a:lnTo>
                  <a:lnTo>
                    <a:pt x="587" y="198"/>
                  </a:lnTo>
                  <a:lnTo>
                    <a:pt x="600" y="190"/>
                  </a:lnTo>
                  <a:lnTo>
                    <a:pt x="605" y="179"/>
                  </a:lnTo>
                  <a:lnTo>
                    <a:pt x="604" y="180"/>
                  </a:lnTo>
                  <a:lnTo>
                    <a:pt x="602" y="182"/>
                  </a:lnTo>
                  <a:lnTo>
                    <a:pt x="600" y="184"/>
                  </a:lnTo>
                  <a:lnTo>
                    <a:pt x="597" y="185"/>
                  </a:lnTo>
                  <a:lnTo>
                    <a:pt x="594" y="187"/>
                  </a:lnTo>
                  <a:lnTo>
                    <a:pt x="591" y="189"/>
                  </a:lnTo>
                  <a:lnTo>
                    <a:pt x="589" y="190"/>
                  </a:lnTo>
                  <a:lnTo>
                    <a:pt x="586" y="192"/>
                  </a:lnTo>
                  <a:lnTo>
                    <a:pt x="582" y="192"/>
                  </a:lnTo>
                  <a:lnTo>
                    <a:pt x="581" y="192"/>
                  </a:lnTo>
                  <a:lnTo>
                    <a:pt x="581" y="193"/>
                  </a:lnTo>
                  <a:lnTo>
                    <a:pt x="568" y="192"/>
                  </a:lnTo>
                  <a:lnTo>
                    <a:pt x="564" y="182"/>
                  </a:lnTo>
                  <a:lnTo>
                    <a:pt x="577" y="175"/>
                  </a:lnTo>
                  <a:lnTo>
                    <a:pt x="563" y="177"/>
                  </a:lnTo>
                  <a:lnTo>
                    <a:pt x="546" y="177"/>
                  </a:lnTo>
                  <a:lnTo>
                    <a:pt x="535" y="174"/>
                  </a:lnTo>
                  <a:lnTo>
                    <a:pt x="533" y="169"/>
                  </a:lnTo>
                  <a:lnTo>
                    <a:pt x="533" y="159"/>
                  </a:lnTo>
                  <a:lnTo>
                    <a:pt x="545" y="154"/>
                  </a:lnTo>
                  <a:lnTo>
                    <a:pt x="558" y="153"/>
                  </a:lnTo>
                  <a:lnTo>
                    <a:pt x="574" y="151"/>
                  </a:lnTo>
                  <a:lnTo>
                    <a:pt x="587" y="153"/>
                  </a:lnTo>
                  <a:lnTo>
                    <a:pt x="607" y="166"/>
                  </a:lnTo>
                  <a:lnTo>
                    <a:pt x="607" y="156"/>
                  </a:lnTo>
                  <a:lnTo>
                    <a:pt x="607" y="154"/>
                  </a:lnTo>
                  <a:lnTo>
                    <a:pt x="609" y="154"/>
                  </a:lnTo>
                  <a:lnTo>
                    <a:pt x="610" y="153"/>
                  </a:lnTo>
                  <a:lnTo>
                    <a:pt x="612" y="153"/>
                  </a:lnTo>
                  <a:lnTo>
                    <a:pt x="615" y="154"/>
                  </a:lnTo>
                  <a:lnTo>
                    <a:pt x="617" y="153"/>
                  </a:lnTo>
                  <a:lnTo>
                    <a:pt x="618" y="151"/>
                  </a:lnTo>
                  <a:lnTo>
                    <a:pt x="620" y="149"/>
                  </a:lnTo>
                  <a:lnTo>
                    <a:pt x="620" y="148"/>
                  </a:lnTo>
                  <a:lnTo>
                    <a:pt x="599" y="146"/>
                  </a:lnTo>
                  <a:lnTo>
                    <a:pt x="586" y="141"/>
                  </a:lnTo>
                  <a:lnTo>
                    <a:pt x="564" y="128"/>
                  </a:lnTo>
                  <a:lnTo>
                    <a:pt x="553" y="118"/>
                  </a:lnTo>
                  <a:lnTo>
                    <a:pt x="545" y="112"/>
                  </a:lnTo>
                  <a:lnTo>
                    <a:pt x="546" y="103"/>
                  </a:lnTo>
                  <a:lnTo>
                    <a:pt x="569" y="105"/>
                  </a:lnTo>
                  <a:lnTo>
                    <a:pt x="571" y="105"/>
                  </a:lnTo>
                  <a:lnTo>
                    <a:pt x="574" y="105"/>
                  </a:lnTo>
                  <a:lnTo>
                    <a:pt x="579" y="107"/>
                  </a:lnTo>
                  <a:lnTo>
                    <a:pt x="582" y="107"/>
                  </a:lnTo>
                  <a:lnTo>
                    <a:pt x="586" y="107"/>
                  </a:lnTo>
                  <a:lnTo>
                    <a:pt x="587" y="107"/>
                  </a:lnTo>
                  <a:lnTo>
                    <a:pt x="591" y="108"/>
                  </a:lnTo>
                  <a:lnTo>
                    <a:pt x="594" y="110"/>
                  </a:lnTo>
                  <a:lnTo>
                    <a:pt x="597" y="112"/>
                  </a:lnTo>
                  <a:lnTo>
                    <a:pt x="600" y="115"/>
                  </a:lnTo>
                  <a:lnTo>
                    <a:pt x="604" y="117"/>
                  </a:lnTo>
                  <a:lnTo>
                    <a:pt x="605" y="117"/>
                  </a:lnTo>
                  <a:lnTo>
                    <a:pt x="609" y="118"/>
                  </a:lnTo>
                  <a:lnTo>
                    <a:pt x="612" y="120"/>
                  </a:lnTo>
                  <a:lnTo>
                    <a:pt x="615" y="123"/>
                  </a:lnTo>
                  <a:lnTo>
                    <a:pt x="618" y="125"/>
                  </a:lnTo>
                  <a:lnTo>
                    <a:pt x="620" y="126"/>
                  </a:lnTo>
                  <a:lnTo>
                    <a:pt x="622" y="126"/>
                  </a:lnTo>
                  <a:lnTo>
                    <a:pt x="633" y="128"/>
                  </a:lnTo>
                  <a:lnTo>
                    <a:pt x="643" y="126"/>
                  </a:lnTo>
                  <a:lnTo>
                    <a:pt x="622" y="123"/>
                  </a:lnTo>
                  <a:lnTo>
                    <a:pt x="618" y="115"/>
                  </a:lnTo>
                  <a:lnTo>
                    <a:pt x="610" y="110"/>
                  </a:lnTo>
                  <a:lnTo>
                    <a:pt x="600" y="108"/>
                  </a:lnTo>
                  <a:lnTo>
                    <a:pt x="600" y="100"/>
                  </a:lnTo>
                  <a:lnTo>
                    <a:pt x="610" y="99"/>
                  </a:lnTo>
                  <a:lnTo>
                    <a:pt x="620" y="99"/>
                  </a:lnTo>
                  <a:lnTo>
                    <a:pt x="620" y="99"/>
                  </a:lnTo>
                  <a:lnTo>
                    <a:pt x="623" y="99"/>
                  </a:lnTo>
                  <a:lnTo>
                    <a:pt x="628" y="97"/>
                  </a:lnTo>
                  <a:lnTo>
                    <a:pt x="633" y="97"/>
                  </a:lnTo>
                  <a:lnTo>
                    <a:pt x="638" y="94"/>
                  </a:lnTo>
                  <a:lnTo>
                    <a:pt x="645" y="94"/>
                  </a:lnTo>
                  <a:lnTo>
                    <a:pt x="654" y="90"/>
                  </a:lnTo>
                  <a:lnTo>
                    <a:pt x="667" y="90"/>
                  </a:lnTo>
                  <a:lnTo>
                    <a:pt x="686" y="90"/>
                  </a:lnTo>
                  <a:lnTo>
                    <a:pt x="690" y="84"/>
                  </a:lnTo>
                  <a:lnTo>
                    <a:pt x="682" y="82"/>
                  </a:lnTo>
                  <a:lnTo>
                    <a:pt x="676" y="81"/>
                  </a:lnTo>
                  <a:lnTo>
                    <a:pt x="658" y="82"/>
                  </a:lnTo>
                  <a:lnTo>
                    <a:pt x="659" y="81"/>
                  </a:lnTo>
                  <a:lnTo>
                    <a:pt x="661" y="81"/>
                  </a:lnTo>
                  <a:lnTo>
                    <a:pt x="664" y="79"/>
                  </a:lnTo>
                  <a:lnTo>
                    <a:pt x="667" y="76"/>
                  </a:lnTo>
                  <a:lnTo>
                    <a:pt x="671" y="74"/>
                  </a:lnTo>
                  <a:lnTo>
                    <a:pt x="682" y="67"/>
                  </a:lnTo>
                  <a:lnTo>
                    <a:pt x="692" y="66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6" y="66"/>
                  </a:lnTo>
                  <a:lnTo>
                    <a:pt x="674" y="67"/>
                  </a:lnTo>
                  <a:lnTo>
                    <a:pt x="671" y="67"/>
                  </a:lnTo>
                  <a:lnTo>
                    <a:pt x="667" y="69"/>
                  </a:lnTo>
                  <a:lnTo>
                    <a:pt x="664" y="71"/>
                  </a:lnTo>
                  <a:lnTo>
                    <a:pt x="661" y="71"/>
                  </a:lnTo>
                  <a:lnTo>
                    <a:pt x="658" y="71"/>
                  </a:lnTo>
                  <a:lnTo>
                    <a:pt x="656" y="71"/>
                  </a:lnTo>
                  <a:lnTo>
                    <a:pt x="654" y="71"/>
                  </a:lnTo>
                  <a:lnTo>
                    <a:pt x="653" y="76"/>
                  </a:lnTo>
                  <a:lnTo>
                    <a:pt x="645" y="82"/>
                  </a:lnTo>
                  <a:lnTo>
                    <a:pt x="633" y="90"/>
                  </a:lnTo>
                  <a:lnTo>
                    <a:pt x="613" y="90"/>
                  </a:lnTo>
                  <a:lnTo>
                    <a:pt x="599" y="89"/>
                  </a:lnTo>
                  <a:lnTo>
                    <a:pt x="599" y="89"/>
                  </a:lnTo>
                  <a:lnTo>
                    <a:pt x="597" y="90"/>
                  </a:lnTo>
                  <a:lnTo>
                    <a:pt x="595" y="94"/>
                  </a:lnTo>
                  <a:lnTo>
                    <a:pt x="594" y="95"/>
                  </a:lnTo>
                  <a:lnTo>
                    <a:pt x="592" y="99"/>
                  </a:lnTo>
                  <a:lnTo>
                    <a:pt x="591" y="100"/>
                  </a:lnTo>
                  <a:lnTo>
                    <a:pt x="587" y="100"/>
                  </a:lnTo>
                  <a:lnTo>
                    <a:pt x="584" y="100"/>
                  </a:lnTo>
                  <a:lnTo>
                    <a:pt x="579" y="100"/>
                  </a:lnTo>
                  <a:lnTo>
                    <a:pt x="576" y="99"/>
                  </a:lnTo>
                  <a:lnTo>
                    <a:pt x="574" y="99"/>
                  </a:lnTo>
                  <a:lnTo>
                    <a:pt x="573" y="99"/>
                  </a:lnTo>
                  <a:lnTo>
                    <a:pt x="550" y="99"/>
                  </a:lnTo>
                  <a:lnTo>
                    <a:pt x="548" y="90"/>
                  </a:lnTo>
                  <a:lnTo>
                    <a:pt x="556" y="81"/>
                  </a:lnTo>
                  <a:lnTo>
                    <a:pt x="566" y="74"/>
                  </a:lnTo>
                  <a:lnTo>
                    <a:pt x="550" y="74"/>
                  </a:lnTo>
                  <a:lnTo>
                    <a:pt x="545" y="81"/>
                  </a:lnTo>
                  <a:lnTo>
                    <a:pt x="538" y="90"/>
                  </a:lnTo>
                  <a:lnTo>
                    <a:pt x="537" y="90"/>
                  </a:lnTo>
                  <a:lnTo>
                    <a:pt x="533" y="89"/>
                  </a:lnTo>
                  <a:lnTo>
                    <a:pt x="528" y="89"/>
                  </a:lnTo>
                  <a:lnTo>
                    <a:pt x="523" y="89"/>
                  </a:lnTo>
                  <a:lnTo>
                    <a:pt x="520" y="87"/>
                  </a:lnTo>
                  <a:lnTo>
                    <a:pt x="517" y="85"/>
                  </a:lnTo>
                  <a:lnTo>
                    <a:pt x="514" y="84"/>
                  </a:lnTo>
                  <a:lnTo>
                    <a:pt x="512" y="84"/>
                  </a:lnTo>
                  <a:lnTo>
                    <a:pt x="512" y="84"/>
                  </a:lnTo>
                  <a:lnTo>
                    <a:pt x="509" y="84"/>
                  </a:lnTo>
                  <a:lnTo>
                    <a:pt x="505" y="84"/>
                  </a:lnTo>
                  <a:lnTo>
                    <a:pt x="502" y="84"/>
                  </a:lnTo>
                  <a:lnTo>
                    <a:pt x="499" y="84"/>
                  </a:lnTo>
                  <a:lnTo>
                    <a:pt x="497" y="82"/>
                  </a:lnTo>
                  <a:lnTo>
                    <a:pt x="496" y="81"/>
                  </a:lnTo>
                  <a:lnTo>
                    <a:pt x="494" y="77"/>
                  </a:lnTo>
                  <a:lnTo>
                    <a:pt x="492" y="76"/>
                  </a:lnTo>
                  <a:lnTo>
                    <a:pt x="492" y="74"/>
                  </a:lnTo>
                  <a:lnTo>
                    <a:pt x="479" y="72"/>
                  </a:lnTo>
                  <a:lnTo>
                    <a:pt x="479" y="63"/>
                  </a:lnTo>
                  <a:lnTo>
                    <a:pt x="474" y="61"/>
                  </a:lnTo>
                  <a:lnTo>
                    <a:pt x="465" y="59"/>
                  </a:lnTo>
                  <a:lnTo>
                    <a:pt x="465" y="53"/>
                  </a:lnTo>
                  <a:lnTo>
                    <a:pt x="481" y="53"/>
                  </a:lnTo>
                  <a:lnTo>
                    <a:pt x="483" y="48"/>
                  </a:lnTo>
                  <a:lnTo>
                    <a:pt x="499" y="48"/>
                  </a:lnTo>
                  <a:lnTo>
                    <a:pt x="502" y="46"/>
                  </a:lnTo>
                  <a:lnTo>
                    <a:pt x="504" y="46"/>
                  </a:lnTo>
                  <a:lnTo>
                    <a:pt x="505" y="45"/>
                  </a:lnTo>
                  <a:lnTo>
                    <a:pt x="505" y="45"/>
                  </a:lnTo>
                  <a:lnTo>
                    <a:pt x="514" y="38"/>
                  </a:lnTo>
                  <a:lnTo>
                    <a:pt x="520" y="38"/>
                  </a:lnTo>
                  <a:lnTo>
                    <a:pt x="533" y="41"/>
                  </a:lnTo>
                  <a:lnTo>
                    <a:pt x="545" y="41"/>
                  </a:lnTo>
                  <a:lnTo>
                    <a:pt x="546" y="41"/>
                  </a:lnTo>
                  <a:lnTo>
                    <a:pt x="546" y="40"/>
                  </a:lnTo>
                  <a:lnTo>
                    <a:pt x="546" y="38"/>
                  </a:lnTo>
                  <a:lnTo>
                    <a:pt x="545" y="35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6" y="27"/>
                  </a:lnTo>
                  <a:lnTo>
                    <a:pt x="555" y="25"/>
                  </a:lnTo>
                  <a:lnTo>
                    <a:pt x="558" y="23"/>
                  </a:lnTo>
                  <a:lnTo>
                    <a:pt x="559" y="25"/>
                  </a:lnTo>
                  <a:lnTo>
                    <a:pt x="561" y="25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28"/>
                  </a:lnTo>
                  <a:lnTo>
                    <a:pt x="582" y="28"/>
                  </a:lnTo>
                  <a:lnTo>
                    <a:pt x="586" y="28"/>
                  </a:lnTo>
                  <a:lnTo>
                    <a:pt x="587" y="30"/>
                  </a:lnTo>
                  <a:lnTo>
                    <a:pt x="589" y="33"/>
                  </a:lnTo>
                  <a:lnTo>
                    <a:pt x="589" y="35"/>
                  </a:lnTo>
                  <a:lnTo>
                    <a:pt x="591" y="36"/>
                  </a:lnTo>
                  <a:lnTo>
                    <a:pt x="594" y="38"/>
                  </a:lnTo>
                  <a:lnTo>
                    <a:pt x="595" y="40"/>
                  </a:lnTo>
                  <a:lnTo>
                    <a:pt x="599" y="41"/>
                  </a:lnTo>
                  <a:lnTo>
                    <a:pt x="602" y="41"/>
                  </a:lnTo>
                  <a:lnTo>
                    <a:pt x="602" y="41"/>
                  </a:lnTo>
                  <a:lnTo>
                    <a:pt x="620" y="41"/>
                  </a:lnTo>
                  <a:lnTo>
                    <a:pt x="623" y="41"/>
                  </a:lnTo>
                  <a:lnTo>
                    <a:pt x="628" y="45"/>
                  </a:lnTo>
                  <a:lnTo>
                    <a:pt x="631" y="48"/>
                  </a:lnTo>
                  <a:lnTo>
                    <a:pt x="633" y="49"/>
                  </a:lnTo>
                  <a:lnTo>
                    <a:pt x="636" y="49"/>
                  </a:lnTo>
                  <a:lnTo>
                    <a:pt x="640" y="49"/>
                  </a:lnTo>
                  <a:lnTo>
                    <a:pt x="643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5" y="46"/>
                  </a:lnTo>
                  <a:lnTo>
                    <a:pt x="643" y="43"/>
                  </a:lnTo>
                  <a:lnTo>
                    <a:pt x="643" y="40"/>
                  </a:lnTo>
                  <a:lnTo>
                    <a:pt x="641" y="38"/>
                  </a:lnTo>
                  <a:lnTo>
                    <a:pt x="640" y="38"/>
                  </a:lnTo>
                  <a:lnTo>
                    <a:pt x="638" y="38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3" y="38"/>
                  </a:lnTo>
                  <a:lnTo>
                    <a:pt x="630" y="38"/>
                  </a:lnTo>
                  <a:lnTo>
                    <a:pt x="625" y="36"/>
                  </a:lnTo>
                  <a:lnTo>
                    <a:pt x="620" y="35"/>
                  </a:lnTo>
                  <a:lnTo>
                    <a:pt x="617" y="33"/>
                  </a:lnTo>
                  <a:lnTo>
                    <a:pt x="613" y="31"/>
                  </a:lnTo>
                  <a:lnTo>
                    <a:pt x="595" y="31"/>
                  </a:lnTo>
                  <a:lnTo>
                    <a:pt x="602" y="22"/>
                  </a:lnTo>
                  <a:lnTo>
                    <a:pt x="604" y="22"/>
                  </a:lnTo>
                  <a:lnTo>
                    <a:pt x="607" y="20"/>
                  </a:lnTo>
                  <a:lnTo>
                    <a:pt x="610" y="20"/>
                  </a:lnTo>
                  <a:lnTo>
                    <a:pt x="615" y="18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22" y="15"/>
                  </a:lnTo>
                  <a:lnTo>
                    <a:pt x="625" y="15"/>
                  </a:lnTo>
                  <a:lnTo>
                    <a:pt x="630" y="15"/>
                  </a:lnTo>
                  <a:lnTo>
                    <a:pt x="635" y="15"/>
                  </a:lnTo>
                  <a:lnTo>
                    <a:pt x="638" y="17"/>
                  </a:lnTo>
                  <a:lnTo>
                    <a:pt x="651" y="17"/>
                  </a:lnTo>
                  <a:lnTo>
                    <a:pt x="651" y="10"/>
                  </a:lnTo>
                  <a:lnTo>
                    <a:pt x="666" y="10"/>
                  </a:lnTo>
                  <a:lnTo>
                    <a:pt x="669" y="10"/>
                  </a:lnTo>
                  <a:lnTo>
                    <a:pt x="671" y="12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82" y="18"/>
                  </a:lnTo>
                  <a:lnTo>
                    <a:pt x="689" y="18"/>
                  </a:lnTo>
                  <a:lnTo>
                    <a:pt x="689" y="18"/>
                  </a:lnTo>
                  <a:lnTo>
                    <a:pt x="689" y="15"/>
                  </a:lnTo>
                  <a:lnTo>
                    <a:pt x="687" y="12"/>
                  </a:lnTo>
                  <a:lnTo>
                    <a:pt x="687" y="9"/>
                  </a:lnTo>
                  <a:lnTo>
                    <a:pt x="687" y="4"/>
                  </a:lnTo>
                  <a:lnTo>
                    <a:pt x="689" y="2"/>
                  </a:lnTo>
                  <a:lnTo>
                    <a:pt x="692" y="2"/>
                  </a:lnTo>
                  <a:lnTo>
                    <a:pt x="695" y="2"/>
                  </a:lnTo>
                  <a:lnTo>
                    <a:pt x="697" y="4"/>
                  </a:lnTo>
                  <a:lnTo>
                    <a:pt x="700" y="4"/>
                  </a:lnTo>
                  <a:lnTo>
                    <a:pt x="700" y="4"/>
                  </a:lnTo>
                  <a:lnTo>
                    <a:pt x="715" y="5"/>
                  </a:lnTo>
                  <a:lnTo>
                    <a:pt x="717" y="5"/>
                  </a:lnTo>
                  <a:lnTo>
                    <a:pt x="718" y="5"/>
                  </a:lnTo>
                  <a:lnTo>
                    <a:pt x="722" y="7"/>
                  </a:lnTo>
                  <a:lnTo>
                    <a:pt x="725" y="9"/>
                  </a:lnTo>
                  <a:lnTo>
                    <a:pt x="730" y="13"/>
                  </a:lnTo>
                  <a:lnTo>
                    <a:pt x="730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8" y="15"/>
                  </a:lnTo>
                  <a:lnTo>
                    <a:pt x="741" y="15"/>
                  </a:lnTo>
                  <a:lnTo>
                    <a:pt x="744" y="13"/>
                  </a:lnTo>
                  <a:lnTo>
                    <a:pt x="744" y="13"/>
                  </a:lnTo>
                  <a:lnTo>
                    <a:pt x="744" y="12"/>
                  </a:lnTo>
                  <a:lnTo>
                    <a:pt x="744" y="9"/>
                  </a:lnTo>
                  <a:lnTo>
                    <a:pt x="746" y="7"/>
                  </a:lnTo>
                  <a:lnTo>
                    <a:pt x="746" y="5"/>
                  </a:lnTo>
                  <a:lnTo>
                    <a:pt x="749" y="5"/>
                  </a:lnTo>
                  <a:lnTo>
                    <a:pt x="753" y="5"/>
                  </a:lnTo>
                  <a:lnTo>
                    <a:pt x="758" y="5"/>
                  </a:lnTo>
                  <a:lnTo>
                    <a:pt x="759" y="5"/>
                  </a:lnTo>
                  <a:lnTo>
                    <a:pt x="761" y="5"/>
                  </a:lnTo>
                  <a:lnTo>
                    <a:pt x="762" y="7"/>
                  </a:lnTo>
                  <a:lnTo>
                    <a:pt x="762" y="9"/>
                  </a:lnTo>
                  <a:lnTo>
                    <a:pt x="764" y="12"/>
                  </a:lnTo>
                  <a:lnTo>
                    <a:pt x="766" y="13"/>
                  </a:lnTo>
                  <a:lnTo>
                    <a:pt x="769" y="12"/>
                  </a:lnTo>
                  <a:lnTo>
                    <a:pt x="771" y="12"/>
                  </a:lnTo>
                  <a:lnTo>
                    <a:pt x="772" y="12"/>
                  </a:lnTo>
                  <a:lnTo>
                    <a:pt x="774" y="12"/>
                  </a:lnTo>
                  <a:lnTo>
                    <a:pt x="776" y="9"/>
                  </a:lnTo>
                  <a:lnTo>
                    <a:pt x="776" y="7"/>
                  </a:lnTo>
                  <a:lnTo>
                    <a:pt x="776" y="4"/>
                  </a:lnTo>
                  <a:lnTo>
                    <a:pt x="776" y="2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076701" y="1333500"/>
              <a:ext cx="1428750" cy="1081088"/>
            </a:xfrm>
            <a:custGeom>
              <a:avLst/>
              <a:gdLst>
                <a:gd name="T0" fmla="*/ 614 w 900"/>
                <a:gd name="T1" fmla="*/ 20 h 681"/>
                <a:gd name="T2" fmla="*/ 723 w 900"/>
                <a:gd name="T3" fmla="*/ 31 h 681"/>
                <a:gd name="T4" fmla="*/ 733 w 900"/>
                <a:gd name="T5" fmla="*/ 51 h 681"/>
                <a:gd name="T6" fmla="*/ 625 w 900"/>
                <a:gd name="T7" fmla="*/ 69 h 681"/>
                <a:gd name="T8" fmla="*/ 689 w 900"/>
                <a:gd name="T9" fmla="*/ 72 h 681"/>
                <a:gd name="T10" fmla="*/ 743 w 900"/>
                <a:gd name="T11" fmla="*/ 61 h 681"/>
                <a:gd name="T12" fmla="*/ 730 w 900"/>
                <a:gd name="T13" fmla="*/ 106 h 681"/>
                <a:gd name="T14" fmla="*/ 799 w 900"/>
                <a:gd name="T15" fmla="*/ 82 h 681"/>
                <a:gd name="T16" fmla="*/ 886 w 900"/>
                <a:gd name="T17" fmla="*/ 67 h 681"/>
                <a:gd name="T18" fmla="*/ 845 w 900"/>
                <a:gd name="T19" fmla="*/ 106 h 681"/>
                <a:gd name="T20" fmla="*/ 828 w 900"/>
                <a:gd name="T21" fmla="*/ 131 h 681"/>
                <a:gd name="T22" fmla="*/ 774 w 900"/>
                <a:gd name="T23" fmla="*/ 187 h 681"/>
                <a:gd name="T24" fmla="*/ 809 w 900"/>
                <a:gd name="T25" fmla="*/ 208 h 681"/>
                <a:gd name="T26" fmla="*/ 809 w 900"/>
                <a:gd name="T27" fmla="*/ 257 h 681"/>
                <a:gd name="T28" fmla="*/ 779 w 900"/>
                <a:gd name="T29" fmla="*/ 250 h 681"/>
                <a:gd name="T30" fmla="*/ 804 w 900"/>
                <a:gd name="T31" fmla="*/ 303 h 681"/>
                <a:gd name="T32" fmla="*/ 768 w 900"/>
                <a:gd name="T33" fmla="*/ 324 h 681"/>
                <a:gd name="T34" fmla="*/ 730 w 900"/>
                <a:gd name="T35" fmla="*/ 334 h 681"/>
                <a:gd name="T36" fmla="*/ 756 w 900"/>
                <a:gd name="T37" fmla="*/ 373 h 681"/>
                <a:gd name="T38" fmla="*/ 758 w 900"/>
                <a:gd name="T39" fmla="*/ 396 h 681"/>
                <a:gd name="T40" fmla="*/ 714 w 900"/>
                <a:gd name="T41" fmla="*/ 412 h 681"/>
                <a:gd name="T42" fmla="*/ 751 w 900"/>
                <a:gd name="T43" fmla="*/ 435 h 681"/>
                <a:gd name="T44" fmla="*/ 666 w 900"/>
                <a:gd name="T45" fmla="*/ 475 h 681"/>
                <a:gd name="T46" fmla="*/ 611 w 900"/>
                <a:gd name="T47" fmla="*/ 483 h 681"/>
                <a:gd name="T48" fmla="*/ 566 w 900"/>
                <a:gd name="T49" fmla="*/ 530 h 681"/>
                <a:gd name="T50" fmla="*/ 493 w 900"/>
                <a:gd name="T51" fmla="*/ 555 h 681"/>
                <a:gd name="T52" fmla="*/ 460 w 900"/>
                <a:gd name="T53" fmla="*/ 612 h 681"/>
                <a:gd name="T54" fmla="*/ 439 w 900"/>
                <a:gd name="T55" fmla="*/ 679 h 681"/>
                <a:gd name="T56" fmla="*/ 376 w 900"/>
                <a:gd name="T57" fmla="*/ 658 h 681"/>
                <a:gd name="T58" fmla="*/ 322 w 900"/>
                <a:gd name="T59" fmla="*/ 584 h 681"/>
                <a:gd name="T60" fmla="*/ 314 w 900"/>
                <a:gd name="T61" fmla="*/ 547 h 681"/>
                <a:gd name="T62" fmla="*/ 293 w 900"/>
                <a:gd name="T63" fmla="*/ 511 h 681"/>
                <a:gd name="T64" fmla="*/ 311 w 900"/>
                <a:gd name="T65" fmla="*/ 473 h 681"/>
                <a:gd name="T66" fmla="*/ 311 w 900"/>
                <a:gd name="T67" fmla="*/ 430 h 681"/>
                <a:gd name="T68" fmla="*/ 280 w 900"/>
                <a:gd name="T69" fmla="*/ 444 h 681"/>
                <a:gd name="T70" fmla="*/ 301 w 900"/>
                <a:gd name="T71" fmla="*/ 417 h 681"/>
                <a:gd name="T72" fmla="*/ 293 w 900"/>
                <a:gd name="T73" fmla="*/ 388 h 681"/>
                <a:gd name="T74" fmla="*/ 259 w 900"/>
                <a:gd name="T75" fmla="*/ 355 h 681"/>
                <a:gd name="T76" fmla="*/ 234 w 900"/>
                <a:gd name="T77" fmla="*/ 303 h 681"/>
                <a:gd name="T78" fmla="*/ 191 w 900"/>
                <a:gd name="T79" fmla="*/ 264 h 681"/>
                <a:gd name="T80" fmla="*/ 126 w 900"/>
                <a:gd name="T81" fmla="*/ 255 h 681"/>
                <a:gd name="T82" fmla="*/ 80 w 900"/>
                <a:gd name="T83" fmla="*/ 264 h 681"/>
                <a:gd name="T84" fmla="*/ 36 w 900"/>
                <a:gd name="T85" fmla="*/ 236 h 681"/>
                <a:gd name="T86" fmla="*/ 83 w 900"/>
                <a:gd name="T87" fmla="*/ 223 h 681"/>
                <a:gd name="T88" fmla="*/ 25 w 900"/>
                <a:gd name="T89" fmla="*/ 206 h 681"/>
                <a:gd name="T90" fmla="*/ 25 w 900"/>
                <a:gd name="T91" fmla="*/ 173 h 681"/>
                <a:gd name="T92" fmla="*/ 93 w 900"/>
                <a:gd name="T93" fmla="*/ 160 h 681"/>
                <a:gd name="T94" fmla="*/ 100 w 900"/>
                <a:gd name="T95" fmla="*/ 131 h 681"/>
                <a:gd name="T96" fmla="*/ 100 w 900"/>
                <a:gd name="T97" fmla="*/ 108 h 681"/>
                <a:gd name="T98" fmla="*/ 172 w 900"/>
                <a:gd name="T99" fmla="*/ 80 h 681"/>
                <a:gd name="T100" fmla="*/ 208 w 900"/>
                <a:gd name="T101" fmla="*/ 72 h 681"/>
                <a:gd name="T102" fmla="*/ 221 w 900"/>
                <a:gd name="T103" fmla="*/ 72 h 681"/>
                <a:gd name="T104" fmla="*/ 246 w 900"/>
                <a:gd name="T105" fmla="*/ 54 h 681"/>
                <a:gd name="T106" fmla="*/ 286 w 900"/>
                <a:gd name="T107" fmla="*/ 61 h 681"/>
                <a:gd name="T108" fmla="*/ 291 w 900"/>
                <a:gd name="T109" fmla="*/ 51 h 681"/>
                <a:gd name="T110" fmla="*/ 345 w 900"/>
                <a:gd name="T111" fmla="*/ 75 h 681"/>
                <a:gd name="T112" fmla="*/ 352 w 900"/>
                <a:gd name="T113" fmla="*/ 47 h 681"/>
                <a:gd name="T114" fmla="*/ 411 w 900"/>
                <a:gd name="T115" fmla="*/ 69 h 681"/>
                <a:gd name="T116" fmla="*/ 381 w 900"/>
                <a:gd name="T117" fmla="*/ 43 h 681"/>
                <a:gd name="T118" fmla="*/ 399 w 900"/>
                <a:gd name="T119" fmla="*/ 28 h 681"/>
                <a:gd name="T120" fmla="*/ 460 w 900"/>
                <a:gd name="T121" fmla="*/ 13 h 681"/>
                <a:gd name="T122" fmla="*/ 553 w 900"/>
                <a:gd name="T123" fmla="*/ 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681">
                  <a:moveTo>
                    <a:pt x="571" y="0"/>
                  </a:moveTo>
                  <a:lnTo>
                    <a:pt x="594" y="0"/>
                  </a:lnTo>
                  <a:lnTo>
                    <a:pt x="615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3" y="2"/>
                  </a:lnTo>
                  <a:lnTo>
                    <a:pt x="645" y="2"/>
                  </a:lnTo>
                  <a:lnTo>
                    <a:pt x="648" y="2"/>
                  </a:lnTo>
                  <a:lnTo>
                    <a:pt x="653" y="2"/>
                  </a:lnTo>
                  <a:lnTo>
                    <a:pt x="656" y="2"/>
                  </a:lnTo>
                  <a:lnTo>
                    <a:pt x="658" y="2"/>
                  </a:lnTo>
                  <a:lnTo>
                    <a:pt x="660" y="2"/>
                  </a:lnTo>
                  <a:lnTo>
                    <a:pt x="663" y="2"/>
                  </a:lnTo>
                  <a:lnTo>
                    <a:pt x="666" y="2"/>
                  </a:lnTo>
                  <a:lnTo>
                    <a:pt x="669" y="2"/>
                  </a:lnTo>
                  <a:lnTo>
                    <a:pt x="673" y="2"/>
                  </a:lnTo>
                  <a:lnTo>
                    <a:pt x="674" y="2"/>
                  </a:lnTo>
                  <a:lnTo>
                    <a:pt x="676" y="2"/>
                  </a:lnTo>
                  <a:lnTo>
                    <a:pt x="678" y="3"/>
                  </a:lnTo>
                  <a:lnTo>
                    <a:pt x="679" y="3"/>
                  </a:lnTo>
                  <a:lnTo>
                    <a:pt x="683" y="3"/>
                  </a:lnTo>
                  <a:lnTo>
                    <a:pt x="686" y="5"/>
                  </a:lnTo>
                  <a:lnTo>
                    <a:pt x="689" y="5"/>
                  </a:lnTo>
                  <a:lnTo>
                    <a:pt x="692" y="5"/>
                  </a:lnTo>
                  <a:lnTo>
                    <a:pt x="697" y="5"/>
                  </a:lnTo>
                  <a:lnTo>
                    <a:pt x="701" y="5"/>
                  </a:lnTo>
                  <a:lnTo>
                    <a:pt x="704" y="7"/>
                  </a:lnTo>
                  <a:lnTo>
                    <a:pt x="707" y="8"/>
                  </a:lnTo>
                  <a:lnTo>
                    <a:pt x="709" y="10"/>
                  </a:lnTo>
                  <a:lnTo>
                    <a:pt x="710" y="11"/>
                  </a:lnTo>
                  <a:lnTo>
                    <a:pt x="710" y="13"/>
                  </a:lnTo>
                  <a:lnTo>
                    <a:pt x="710" y="15"/>
                  </a:lnTo>
                  <a:lnTo>
                    <a:pt x="615" y="15"/>
                  </a:lnTo>
                  <a:lnTo>
                    <a:pt x="615" y="16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2" y="21"/>
                  </a:lnTo>
                  <a:lnTo>
                    <a:pt x="612" y="21"/>
                  </a:lnTo>
                  <a:lnTo>
                    <a:pt x="609" y="21"/>
                  </a:lnTo>
                  <a:lnTo>
                    <a:pt x="607" y="21"/>
                  </a:lnTo>
                  <a:lnTo>
                    <a:pt x="606" y="21"/>
                  </a:lnTo>
                  <a:lnTo>
                    <a:pt x="599" y="21"/>
                  </a:lnTo>
                  <a:lnTo>
                    <a:pt x="599" y="25"/>
                  </a:lnTo>
                  <a:lnTo>
                    <a:pt x="625" y="25"/>
                  </a:lnTo>
                  <a:lnTo>
                    <a:pt x="627" y="23"/>
                  </a:lnTo>
                  <a:lnTo>
                    <a:pt x="629" y="21"/>
                  </a:lnTo>
                  <a:lnTo>
                    <a:pt x="632" y="21"/>
                  </a:lnTo>
                  <a:lnTo>
                    <a:pt x="635" y="21"/>
                  </a:lnTo>
                  <a:lnTo>
                    <a:pt x="678" y="21"/>
                  </a:lnTo>
                  <a:lnTo>
                    <a:pt x="681" y="21"/>
                  </a:lnTo>
                  <a:lnTo>
                    <a:pt x="684" y="21"/>
                  </a:lnTo>
                  <a:lnTo>
                    <a:pt x="687" y="21"/>
                  </a:lnTo>
                  <a:lnTo>
                    <a:pt x="689" y="23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709" y="26"/>
                  </a:lnTo>
                  <a:lnTo>
                    <a:pt x="710" y="25"/>
                  </a:lnTo>
                  <a:lnTo>
                    <a:pt x="712" y="25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7" y="23"/>
                  </a:lnTo>
                  <a:lnTo>
                    <a:pt x="719" y="25"/>
                  </a:lnTo>
                  <a:lnTo>
                    <a:pt x="720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5" y="26"/>
                  </a:lnTo>
                  <a:lnTo>
                    <a:pt x="725" y="28"/>
                  </a:lnTo>
                  <a:lnTo>
                    <a:pt x="725" y="29"/>
                  </a:lnTo>
                  <a:lnTo>
                    <a:pt x="723" y="29"/>
                  </a:lnTo>
                  <a:lnTo>
                    <a:pt x="722" y="29"/>
                  </a:lnTo>
                  <a:lnTo>
                    <a:pt x="723" y="31"/>
                  </a:lnTo>
                  <a:lnTo>
                    <a:pt x="725" y="31"/>
                  </a:lnTo>
                  <a:lnTo>
                    <a:pt x="728" y="33"/>
                  </a:lnTo>
                  <a:lnTo>
                    <a:pt x="733" y="33"/>
                  </a:lnTo>
                  <a:lnTo>
                    <a:pt x="737" y="33"/>
                  </a:lnTo>
                  <a:lnTo>
                    <a:pt x="740" y="31"/>
                  </a:lnTo>
                  <a:lnTo>
                    <a:pt x="745" y="33"/>
                  </a:lnTo>
                  <a:lnTo>
                    <a:pt x="750" y="33"/>
                  </a:lnTo>
                  <a:lnTo>
                    <a:pt x="750" y="34"/>
                  </a:lnTo>
                  <a:lnTo>
                    <a:pt x="751" y="34"/>
                  </a:lnTo>
                  <a:lnTo>
                    <a:pt x="753" y="34"/>
                  </a:lnTo>
                  <a:lnTo>
                    <a:pt x="755" y="34"/>
                  </a:lnTo>
                  <a:lnTo>
                    <a:pt x="756" y="34"/>
                  </a:lnTo>
                  <a:lnTo>
                    <a:pt x="759" y="33"/>
                  </a:lnTo>
                  <a:lnTo>
                    <a:pt x="768" y="34"/>
                  </a:lnTo>
                  <a:lnTo>
                    <a:pt x="768" y="41"/>
                  </a:lnTo>
                  <a:lnTo>
                    <a:pt x="766" y="41"/>
                  </a:lnTo>
                  <a:lnTo>
                    <a:pt x="764" y="43"/>
                  </a:lnTo>
                  <a:lnTo>
                    <a:pt x="761" y="43"/>
                  </a:lnTo>
                  <a:lnTo>
                    <a:pt x="758" y="41"/>
                  </a:lnTo>
                  <a:lnTo>
                    <a:pt x="755" y="43"/>
                  </a:lnTo>
                  <a:lnTo>
                    <a:pt x="753" y="43"/>
                  </a:lnTo>
                  <a:lnTo>
                    <a:pt x="753" y="44"/>
                  </a:lnTo>
                  <a:lnTo>
                    <a:pt x="751" y="44"/>
                  </a:lnTo>
                  <a:lnTo>
                    <a:pt x="750" y="44"/>
                  </a:lnTo>
                  <a:lnTo>
                    <a:pt x="748" y="44"/>
                  </a:lnTo>
                  <a:lnTo>
                    <a:pt x="746" y="44"/>
                  </a:lnTo>
                  <a:lnTo>
                    <a:pt x="745" y="44"/>
                  </a:lnTo>
                  <a:lnTo>
                    <a:pt x="743" y="46"/>
                  </a:lnTo>
                  <a:lnTo>
                    <a:pt x="741" y="46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7" y="49"/>
                  </a:lnTo>
                  <a:lnTo>
                    <a:pt x="735" y="51"/>
                  </a:lnTo>
                  <a:lnTo>
                    <a:pt x="733" y="51"/>
                  </a:lnTo>
                  <a:lnTo>
                    <a:pt x="730" y="51"/>
                  </a:lnTo>
                  <a:lnTo>
                    <a:pt x="727" y="51"/>
                  </a:lnTo>
                  <a:lnTo>
                    <a:pt x="725" y="51"/>
                  </a:lnTo>
                  <a:lnTo>
                    <a:pt x="723" y="51"/>
                  </a:lnTo>
                  <a:lnTo>
                    <a:pt x="679" y="51"/>
                  </a:lnTo>
                  <a:lnTo>
                    <a:pt x="678" y="52"/>
                  </a:lnTo>
                  <a:lnTo>
                    <a:pt x="676" y="52"/>
                  </a:lnTo>
                  <a:lnTo>
                    <a:pt x="674" y="54"/>
                  </a:lnTo>
                  <a:lnTo>
                    <a:pt x="674" y="56"/>
                  </a:lnTo>
                  <a:lnTo>
                    <a:pt x="673" y="56"/>
                  </a:lnTo>
                  <a:lnTo>
                    <a:pt x="671" y="56"/>
                  </a:lnTo>
                  <a:lnTo>
                    <a:pt x="617" y="56"/>
                  </a:lnTo>
                  <a:lnTo>
                    <a:pt x="615" y="57"/>
                  </a:lnTo>
                  <a:lnTo>
                    <a:pt x="614" y="57"/>
                  </a:lnTo>
                  <a:lnTo>
                    <a:pt x="609" y="57"/>
                  </a:lnTo>
                  <a:lnTo>
                    <a:pt x="606" y="61"/>
                  </a:lnTo>
                  <a:lnTo>
                    <a:pt x="606" y="62"/>
                  </a:lnTo>
                  <a:lnTo>
                    <a:pt x="604" y="64"/>
                  </a:lnTo>
                  <a:lnTo>
                    <a:pt x="601" y="65"/>
                  </a:lnTo>
                  <a:lnTo>
                    <a:pt x="599" y="69"/>
                  </a:lnTo>
                  <a:lnTo>
                    <a:pt x="599" y="70"/>
                  </a:lnTo>
                  <a:lnTo>
                    <a:pt x="599" y="72"/>
                  </a:lnTo>
                  <a:lnTo>
                    <a:pt x="599" y="74"/>
                  </a:lnTo>
                  <a:lnTo>
                    <a:pt x="601" y="74"/>
                  </a:lnTo>
                  <a:lnTo>
                    <a:pt x="602" y="74"/>
                  </a:lnTo>
                  <a:lnTo>
                    <a:pt x="604" y="74"/>
                  </a:lnTo>
                  <a:lnTo>
                    <a:pt x="606" y="72"/>
                  </a:lnTo>
                  <a:lnTo>
                    <a:pt x="609" y="72"/>
                  </a:lnTo>
                  <a:lnTo>
                    <a:pt x="611" y="70"/>
                  </a:lnTo>
                  <a:lnTo>
                    <a:pt x="612" y="70"/>
                  </a:lnTo>
                  <a:lnTo>
                    <a:pt x="614" y="70"/>
                  </a:lnTo>
                  <a:lnTo>
                    <a:pt x="617" y="70"/>
                  </a:lnTo>
                  <a:lnTo>
                    <a:pt x="619" y="69"/>
                  </a:lnTo>
                  <a:lnTo>
                    <a:pt x="622" y="69"/>
                  </a:lnTo>
                  <a:lnTo>
                    <a:pt x="624" y="69"/>
                  </a:lnTo>
                  <a:lnTo>
                    <a:pt x="625" y="69"/>
                  </a:lnTo>
                  <a:lnTo>
                    <a:pt x="627" y="67"/>
                  </a:lnTo>
                  <a:lnTo>
                    <a:pt x="630" y="67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7" y="64"/>
                  </a:lnTo>
                  <a:lnTo>
                    <a:pt x="640" y="64"/>
                  </a:lnTo>
                  <a:lnTo>
                    <a:pt x="645" y="62"/>
                  </a:lnTo>
                  <a:lnTo>
                    <a:pt x="648" y="62"/>
                  </a:lnTo>
                  <a:lnTo>
                    <a:pt x="651" y="62"/>
                  </a:lnTo>
                  <a:lnTo>
                    <a:pt x="653" y="62"/>
                  </a:lnTo>
                  <a:lnTo>
                    <a:pt x="656" y="64"/>
                  </a:lnTo>
                  <a:lnTo>
                    <a:pt x="678" y="64"/>
                  </a:lnTo>
                  <a:lnTo>
                    <a:pt x="681" y="62"/>
                  </a:lnTo>
                  <a:lnTo>
                    <a:pt x="683" y="62"/>
                  </a:lnTo>
                  <a:lnTo>
                    <a:pt x="684" y="62"/>
                  </a:lnTo>
                  <a:lnTo>
                    <a:pt x="687" y="62"/>
                  </a:lnTo>
                  <a:lnTo>
                    <a:pt x="692" y="62"/>
                  </a:lnTo>
                  <a:lnTo>
                    <a:pt x="696" y="61"/>
                  </a:lnTo>
                  <a:lnTo>
                    <a:pt x="701" y="61"/>
                  </a:lnTo>
                  <a:lnTo>
                    <a:pt x="702" y="61"/>
                  </a:lnTo>
                  <a:lnTo>
                    <a:pt x="705" y="61"/>
                  </a:lnTo>
                  <a:lnTo>
                    <a:pt x="707" y="61"/>
                  </a:lnTo>
                  <a:lnTo>
                    <a:pt x="709" y="61"/>
                  </a:lnTo>
                  <a:lnTo>
                    <a:pt x="710" y="62"/>
                  </a:lnTo>
                  <a:lnTo>
                    <a:pt x="712" y="62"/>
                  </a:lnTo>
                  <a:lnTo>
                    <a:pt x="714" y="65"/>
                  </a:lnTo>
                  <a:lnTo>
                    <a:pt x="712" y="67"/>
                  </a:lnTo>
                  <a:lnTo>
                    <a:pt x="710" y="69"/>
                  </a:lnTo>
                  <a:lnTo>
                    <a:pt x="707" y="69"/>
                  </a:lnTo>
                  <a:lnTo>
                    <a:pt x="704" y="69"/>
                  </a:lnTo>
                  <a:lnTo>
                    <a:pt x="701" y="69"/>
                  </a:lnTo>
                  <a:lnTo>
                    <a:pt x="697" y="69"/>
                  </a:lnTo>
                  <a:lnTo>
                    <a:pt x="694" y="69"/>
                  </a:lnTo>
                  <a:lnTo>
                    <a:pt x="692" y="70"/>
                  </a:lnTo>
                  <a:lnTo>
                    <a:pt x="691" y="70"/>
                  </a:lnTo>
                  <a:lnTo>
                    <a:pt x="689" y="72"/>
                  </a:lnTo>
                  <a:lnTo>
                    <a:pt x="689" y="74"/>
                  </a:lnTo>
                  <a:lnTo>
                    <a:pt x="689" y="75"/>
                  </a:lnTo>
                  <a:lnTo>
                    <a:pt x="687" y="77"/>
                  </a:lnTo>
                  <a:lnTo>
                    <a:pt x="687" y="79"/>
                  </a:lnTo>
                  <a:lnTo>
                    <a:pt x="686" y="82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1" y="80"/>
                  </a:lnTo>
                  <a:lnTo>
                    <a:pt x="692" y="79"/>
                  </a:lnTo>
                  <a:lnTo>
                    <a:pt x="694" y="79"/>
                  </a:lnTo>
                  <a:lnTo>
                    <a:pt x="696" y="79"/>
                  </a:lnTo>
                  <a:lnTo>
                    <a:pt x="699" y="77"/>
                  </a:lnTo>
                  <a:lnTo>
                    <a:pt x="702" y="75"/>
                  </a:lnTo>
                  <a:lnTo>
                    <a:pt x="705" y="75"/>
                  </a:lnTo>
                  <a:lnTo>
                    <a:pt x="707" y="75"/>
                  </a:lnTo>
                  <a:lnTo>
                    <a:pt x="710" y="75"/>
                  </a:lnTo>
                  <a:lnTo>
                    <a:pt x="714" y="75"/>
                  </a:lnTo>
                  <a:lnTo>
                    <a:pt x="715" y="75"/>
                  </a:lnTo>
                  <a:lnTo>
                    <a:pt x="717" y="77"/>
                  </a:lnTo>
                  <a:lnTo>
                    <a:pt x="719" y="77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0" y="74"/>
                  </a:lnTo>
                  <a:lnTo>
                    <a:pt x="720" y="72"/>
                  </a:lnTo>
                  <a:lnTo>
                    <a:pt x="720" y="70"/>
                  </a:lnTo>
                  <a:lnTo>
                    <a:pt x="722" y="69"/>
                  </a:lnTo>
                  <a:lnTo>
                    <a:pt x="722" y="64"/>
                  </a:lnTo>
                  <a:lnTo>
                    <a:pt x="722" y="59"/>
                  </a:lnTo>
                  <a:lnTo>
                    <a:pt x="723" y="61"/>
                  </a:lnTo>
                  <a:lnTo>
                    <a:pt x="725" y="61"/>
                  </a:lnTo>
                  <a:lnTo>
                    <a:pt x="730" y="61"/>
                  </a:lnTo>
                  <a:lnTo>
                    <a:pt x="735" y="61"/>
                  </a:lnTo>
                  <a:lnTo>
                    <a:pt x="737" y="61"/>
                  </a:lnTo>
                  <a:lnTo>
                    <a:pt x="738" y="61"/>
                  </a:lnTo>
                  <a:lnTo>
                    <a:pt x="741" y="61"/>
                  </a:lnTo>
                  <a:lnTo>
                    <a:pt x="743" y="61"/>
                  </a:lnTo>
                  <a:lnTo>
                    <a:pt x="746" y="61"/>
                  </a:lnTo>
                  <a:lnTo>
                    <a:pt x="748" y="59"/>
                  </a:lnTo>
                  <a:lnTo>
                    <a:pt x="750" y="59"/>
                  </a:lnTo>
                  <a:lnTo>
                    <a:pt x="753" y="59"/>
                  </a:lnTo>
                  <a:lnTo>
                    <a:pt x="755" y="59"/>
                  </a:lnTo>
                  <a:lnTo>
                    <a:pt x="756" y="59"/>
                  </a:lnTo>
                  <a:lnTo>
                    <a:pt x="758" y="61"/>
                  </a:lnTo>
                  <a:lnTo>
                    <a:pt x="758" y="62"/>
                  </a:lnTo>
                  <a:lnTo>
                    <a:pt x="759" y="64"/>
                  </a:lnTo>
                  <a:lnTo>
                    <a:pt x="759" y="65"/>
                  </a:lnTo>
                  <a:lnTo>
                    <a:pt x="759" y="69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5" y="75"/>
                  </a:lnTo>
                  <a:lnTo>
                    <a:pt x="753" y="75"/>
                  </a:lnTo>
                  <a:lnTo>
                    <a:pt x="751" y="77"/>
                  </a:lnTo>
                  <a:lnTo>
                    <a:pt x="750" y="79"/>
                  </a:lnTo>
                  <a:lnTo>
                    <a:pt x="750" y="85"/>
                  </a:lnTo>
                  <a:lnTo>
                    <a:pt x="750" y="87"/>
                  </a:lnTo>
                  <a:lnTo>
                    <a:pt x="750" y="88"/>
                  </a:lnTo>
                  <a:lnTo>
                    <a:pt x="748" y="90"/>
                  </a:lnTo>
                  <a:lnTo>
                    <a:pt x="745" y="90"/>
                  </a:lnTo>
                  <a:lnTo>
                    <a:pt x="743" y="90"/>
                  </a:lnTo>
                  <a:lnTo>
                    <a:pt x="741" y="90"/>
                  </a:lnTo>
                  <a:lnTo>
                    <a:pt x="740" y="93"/>
                  </a:lnTo>
                  <a:lnTo>
                    <a:pt x="738" y="95"/>
                  </a:lnTo>
                  <a:lnTo>
                    <a:pt x="738" y="97"/>
                  </a:lnTo>
                  <a:lnTo>
                    <a:pt x="737" y="98"/>
                  </a:lnTo>
                  <a:lnTo>
                    <a:pt x="735" y="100"/>
                  </a:lnTo>
                  <a:lnTo>
                    <a:pt x="735" y="101"/>
                  </a:lnTo>
                  <a:lnTo>
                    <a:pt x="733" y="103"/>
                  </a:lnTo>
                  <a:lnTo>
                    <a:pt x="732" y="105"/>
                  </a:lnTo>
                  <a:lnTo>
                    <a:pt x="730" y="105"/>
                  </a:lnTo>
                  <a:lnTo>
                    <a:pt x="730" y="106"/>
                  </a:lnTo>
                  <a:lnTo>
                    <a:pt x="728" y="108"/>
                  </a:lnTo>
                  <a:lnTo>
                    <a:pt x="730" y="108"/>
                  </a:lnTo>
                  <a:lnTo>
                    <a:pt x="732" y="110"/>
                  </a:lnTo>
                  <a:lnTo>
                    <a:pt x="732" y="110"/>
                  </a:lnTo>
                  <a:lnTo>
                    <a:pt x="733" y="110"/>
                  </a:lnTo>
                  <a:lnTo>
                    <a:pt x="735" y="108"/>
                  </a:lnTo>
                  <a:lnTo>
                    <a:pt x="737" y="106"/>
                  </a:lnTo>
                  <a:lnTo>
                    <a:pt x="738" y="105"/>
                  </a:lnTo>
                  <a:lnTo>
                    <a:pt x="738" y="101"/>
                  </a:lnTo>
                  <a:lnTo>
                    <a:pt x="740" y="100"/>
                  </a:lnTo>
                  <a:lnTo>
                    <a:pt x="741" y="98"/>
                  </a:lnTo>
                  <a:lnTo>
                    <a:pt x="743" y="97"/>
                  </a:lnTo>
                  <a:lnTo>
                    <a:pt x="745" y="95"/>
                  </a:lnTo>
                  <a:lnTo>
                    <a:pt x="746" y="95"/>
                  </a:lnTo>
                  <a:lnTo>
                    <a:pt x="751" y="93"/>
                  </a:lnTo>
                  <a:lnTo>
                    <a:pt x="755" y="93"/>
                  </a:lnTo>
                  <a:lnTo>
                    <a:pt x="756" y="92"/>
                  </a:lnTo>
                  <a:lnTo>
                    <a:pt x="758" y="90"/>
                  </a:lnTo>
                  <a:lnTo>
                    <a:pt x="761" y="90"/>
                  </a:lnTo>
                  <a:lnTo>
                    <a:pt x="764" y="90"/>
                  </a:lnTo>
                  <a:lnTo>
                    <a:pt x="768" y="88"/>
                  </a:lnTo>
                  <a:lnTo>
                    <a:pt x="771" y="90"/>
                  </a:lnTo>
                  <a:lnTo>
                    <a:pt x="774" y="90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9" y="85"/>
                  </a:lnTo>
                  <a:lnTo>
                    <a:pt x="781" y="82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7" y="79"/>
                  </a:lnTo>
                  <a:lnTo>
                    <a:pt x="789" y="79"/>
                  </a:lnTo>
                  <a:lnTo>
                    <a:pt x="792" y="79"/>
                  </a:lnTo>
                  <a:lnTo>
                    <a:pt x="795" y="79"/>
                  </a:lnTo>
                  <a:lnTo>
                    <a:pt x="797" y="80"/>
                  </a:lnTo>
                  <a:lnTo>
                    <a:pt x="799" y="80"/>
                  </a:lnTo>
                  <a:lnTo>
                    <a:pt x="799" y="82"/>
                  </a:lnTo>
                  <a:lnTo>
                    <a:pt x="800" y="83"/>
                  </a:lnTo>
                  <a:lnTo>
                    <a:pt x="804" y="83"/>
                  </a:lnTo>
                  <a:lnTo>
                    <a:pt x="807" y="83"/>
                  </a:lnTo>
                  <a:lnTo>
                    <a:pt x="810" y="83"/>
                  </a:lnTo>
                  <a:lnTo>
                    <a:pt x="813" y="83"/>
                  </a:lnTo>
                  <a:lnTo>
                    <a:pt x="817" y="83"/>
                  </a:lnTo>
                  <a:lnTo>
                    <a:pt x="820" y="83"/>
                  </a:lnTo>
                  <a:lnTo>
                    <a:pt x="822" y="82"/>
                  </a:lnTo>
                  <a:lnTo>
                    <a:pt x="823" y="82"/>
                  </a:lnTo>
                  <a:lnTo>
                    <a:pt x="825" y="80"/>
                  </a:lnTo>
                  <a:lnTo>
                    <a:pt x="825" y="79"/>
                  </a:lnTo>
                  <a:lnTo>
                    <a:pt x="827" y="75"/>
                  </a:lnTo>
                  <a:lnTo>
                    <a:pt x="827" y="72"/>
                  </a:lnTo>
                  <a:lnTo>
                    <a:pt x="828" y="72"/>
                  </a:lnTo>
                  <a:lnTo>
                    <a:pt x="830" y="70"/>
                  </a:lnTo>
                  <a:lnTo>
                    <a:pt x="832" y="69"/>
                  </a:lnTo>
                  <a:lnTo>
                    <a:pt x="833" y="69"/>
                  </a:lnTo>
                  <a:lnTo>
                    <a:pt x="836" y="67"/>
                  </a:lnTo>
                  <a:lnTo>
                    <a:pt x="841" y="67"/>
                  </a:lnTo>
                  <a:lnTo>
                    <a:pt x="843" y="67"/>
                  </a:lnTo>
                  <a:lnTo>
                    <a:pt x="845" y="67"/>
                  </a:lnTo>
                  <a:lnTo>
                    <a:pt x="846" y="65"/>
                  </a:lnTo>
                  <a:lnTo>
                    <a:pt x="850" y="65"/>
                  </a:lnTo>
                  <a:lnTo>
                    <a:pt x="851" y="65"/>
                  </a:lnTo>
                  <a:lnTo>
                    <a:pt x="854" y="65"/>
                  </a:lnTo>
                  <a:lnTo>
                    <a:pt x="856" y="67"/>
                  </a:lnTo>
                  <a:lnTo>
                    <a:pt x="861" y="69"/>
                  </a:lnTo>
                  <a:lnTo>
                    <a:pt x="863" y="69"/>
                  </a:lnTo>
                  <a:lnTo>
                    <a:pt x="864" y="69"/>
                  </a:lnTo>
                  <a:lnTo>
                    <a:pt x="868" y="70"/>
                  </a:lnTo>
                  <a:lnTo>
                    <a:pt x="871" y="70"/>
                  </a:lnTo>
                  <a:lnTo>
                    <a:pt x="874" y="70"/>
                  </a:lnTo>
                  <a:lnTo>
                    <a:pt x="877" y="70"/>
                  </a:lnTo>
                  <a:lnTo>
                    <a:pt x="879" y="69"/>
                  </a:lnTo>
                  <a:lnTo>
                    <a:pt x="882" y="69"/>
                  </a:lnTo>
                  <a:lnTo>
                    <a:pt x="886" y="67"/>
                  </a:lnTo>
                  <a:lnTo>
                    <a:pt x="889" y="67"/>
                  </a:lnTo>
                  <a:lnTo>
                    <a:pt x="892" y="67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9" y="69"/>
                  </a:lnTo>
                  <a:lnTo>
                    <a:pt x="900" y="72"/>
                  </a:lnTo>
                  <a:lnTo>
                    <a:pt x="900" y="74"/>
                  </a:lnTo>
                  <a:lnTo>
                    <a:pt x="900" y="75"/>
                  </a:lnTo>
                  <a:lnTo>
                    <a:pt x="900" y="79"/>
                  </a:lnTo>
                  <a:lnTo>
                    <a:pt x="900" y="82"/>
                  </a:lnTo>
                  <a:lnTo>
                    <a:pt x="899" y="83"/>
                  </a:lnTo>
                  <a:lnTo>
                    <a:pt x="897" y="85"/>
                  </a:lnTo>
                  <a:lnTo>
                    <a:pt x="895" y="87"/>
                  </a:lnTo>
                  <a:lnTo>
                    <a:pt x="894" y="88"/>
                  </a:lnTo>
                  <a:lnTo>
                    <a:pt x="890" y="90"/>
                  </a:lnTo>
                  <a:lnTo>
                    <a:pt x="889" y="90"/>
                  </a:lnTo>
                  <a:lnTo>
                    <a:pt x="887" y="90"/>
                  </a:lnTo>
                  <a:lnTo>
                    <a:pt x="882" y="90"/>
                  </a:lnTo>
                  <a:lnTo>
                    <a:pt x="876" y="90"/>
                  </a:lnTo>
                  <a:lnTo>
                    <a:pt x="872" y="90"/>
                  </a:lnTo>
                  <a:lnTo>
                    <a:pt x="869" y="92"/>
                  </a:lnTo>
                  <a:lnTo>
                    <a:pt x="866" y="92"/>
                  </a:lnTo>
                  <a:lnTo>
                    <a:pt x="864" y="92"/>
                  </a:lnTo>
                  <a:lnTo>
                    <a:pt x="864" y="93"/>
                  </a:lnTo>
                  <a:lnTo>
                    <a:pt x="864" y="95"/>
                  </a:lnTo>
                  <a:lnTo>
                    <a:pt x="861" y="97"/>
                  </a:lnTo>
                  <a:lnTo>
                    <a:pt x="859" y="98"/>
                  </a:lnTo>
                  <a:lnTo>
                    <a:pt x="858" y="100"/>
                  </a:lnTo>
                  <a:lnTo>
                    <a:pt x="858" y="101"/>
                  </a:lnTo>
                  <a:lnTo>
                    <a:pt x="856" y="103"/>
                  </a:lnTo>
                  <a:lnTo>
                    <a:pt x="856" y="105"/>
                  </a:lnTo>
                  <a:lnTo>
                    <a:pt x="854" y="105"/>
                  </a:lnTo>
                  <a:lnTo>
                    <a:pt x="851" y="106"/>
                  </a:lnTo>
                  <a:lnTo>
                    <a:pt x="848" y="106"/>
                  </a:lnTo>
                  <a:lnTo>
                    <a:pt x="846" y="106"/>
                  </a:lnTo>
                  <a:lnTo>
                    <a:pt x="845" y="106"/>
                  </a:lnTo>
                  <a:lnTo>
                    <a:pt x="841" y="106"/>
                  </a:lnTo>
                  <a:lnTo>
                    <a:pt x="840" y="106"/>
                  </a:lnTo>
                  <a:lnTo>
                    <a:pt x="838" y="106"/>
                  </a:lnTo>
                  <a:lnTo>
                    <a:pt x="836" y="106"/>
                  </a:lnTo>
                  <a:lnTo>
                    <a:pt x="835" y="105"/>
                  </a:lnTo>
                  <a:lnTo>
                    <a:pt x="833" y="105"/>
                  </a:lnTo>
                  <a:lnTo>
                    <a:pt x="832" y="103"/>
                  </a:lnTo>
                  <a:lnTo>
                    <a:pt x="828" y="103"/>
                  </a:lnTo>
                  <a:lnTo>
                    <a:pt x="827" y="103"/>
                  </a:lnTo>
                  <a:lnTo>
                    <a:pt x="825" y="105"/>
                  </a:lnTo>
                  <a:lnTo>
                    <a:pt x="823" y="106"/>
                  </a:lnTo>
                  <a:lnTo>
                    <a:pt x="820" y="108"/>
                  </a:lnTo>
                  <a:lnTo>
                    <a:pt x="817" y="110"/>
                  </a:lnTo>
                  <a:lnTo>
                    <a:pt x="813" y="110"/>
                  </a:lnTo>
                  <a:lnTo>
                    <a:pt x="822" y="111"/>
                  </a:lnTo>
                  <a:lnTo>
                    <a:pt x="850" y="111"/>
                  </a:lnTo>
                  <a:lnTo>
                    <a:pt x="851" y="115"/>
                  </a:lnTo>
                  <a:lnTo>
                    <a:pt x="850" y="116"/>
                  </a:lnTo>
                  <a:lnTo>
                    <a:pt x="850" y="118"/>
                  </a:lnTo>
                  <a:lnTo>
                    <a:pt x="848" y="118"/>
                  </a:lnTo>
                  <a:lnTo>
                    <a:pt x="846" y="118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3" y="119"/>
                  </a:lnTo>
                  <a:lnTo>
                    <a:pt x="841" y="119"/>
                  </a:lnTo>
                  <a:lnTo>
                    <a:pt x="840" y="119"/>
                  </a:lnTo>
                  <a:lnTo>
                    <a:pt x="838" y="119"/>
                  </a:lnTo>
                  <a:lnTo>
                    <a:pt x="836" y="121"/>
                  </a:lnTo>
                  <a:lnTo>
                    <a:pt x="835" y="121"/>
                  </a:lnTo>
                  <a:lnTo>
                    <a:pt x="833" y="123"/>
                  </a:lnTo>
                  <a:lnTo>
                    <a:pt x="832" y="124"/>
                  </a:lnTo>
                  <a:lnTo>
                    <a:pt x="832" y="126"/>
                  </a:lnTo>
                  <a:lnTo>
                    <a:pt x="832" y="128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7" y="133"/>
                  </a:lnTo>
                  <a:lnTo>
                    <a:pt x="825" y="133"/>
                  </a:lnTo>
                  <a:lnTo>
                    <a:pt x="823" y="133"/>
                  </a:lnTo>
                  <a:lnTo>
                    <a:pt x="820" y="133"/>
                  </a:lnTo>
                  <a:lnTo>
                    <a:pt x="817" y="131"/>
                  </a:lnTo>
                  <a:lnTo>
                    <a:pt x="813" y="133"/>
                  </a:lnTo>
                  <a:lnTo>
                    <a:pt x="810" y="134"/>
                  </a:lnTo>
                  <a:lnTo>
                    <a:pt x="809" y="136"/>
                  </a:lnTo>
                  <a:lnTo>
                    <a:pt x="807" y="137"/>
                  </a:lnTo>
                  <a:lnTo>
                    <a:pt x="805" y="141"/>
                  </a:lnTo>
                  <a:lnTo>
                    <a:pt x="804" y="142"/>
                  </a:lnTo>
                  <a:lnTo>
                    <a:pt x="804" y="144"/>
                  </a:lnTo>
                  <a:lnTo>
                    <a:pt x="802" y="146"/>
                  </a:lnTo>
                  <a:lnTo>
                    <a:pt x="800" y="149"/>
                  </a:lnTo>
                  <a:lnTo>
                    <a:pt x="800" y="151"/>
                  </a:lnTo>
                  <a:lnTo>
                    <a:pt x="802" y="152"/>
                  </a:lnTo>
                  <a:lnTo>
                    <a:pt x="802" y="154"/>
                  </a:lnTo>
                  <a:lnTo>
                    <a:pt x="802" y="155"/>
                  </a:lnTo>
                  <a:lnTo>
                    <a:pt x="800" y="157"/>
                  </a:lnTo>
                  <a:lnTo>
                    <a:pt x="800" y="157"/>
                  </a:lnTo>
                  <a:lnTo>
                    <a:pt x="799" y="159"/>
                  </a:lnTo>
                  <a:lnTo>
                    <a:pt x="795" y="159"/>
                  </a:lnTo>
                  <a:lnTo>
                    <a:pt x="794" y="159"/>
                  </a:lnTo>
                  <a:lnTo>
                    <a:pt x="792" y="159"/>
                  </a:lnTo>
                  <a:lnTo>
                    <a:pt x="789" y="159"/>
                  </a:lnTo>
                  <a:lnTo>
                    <a:pt x="789" y="160"/>
                  </a:lnTo>
                  <a:lnTo>
                    <a:pt x="787" y="162"/>
                  </a:lnTo>
                  <a:lnTo>
                    <a:pt x="786" y="165"/>
                  </a:lnTo>
                  <a:lnTo>
                    <a:pt x="786" y="167"/>
                  </a:lnTo>
                  <a:lnTo>
                    <a:pt x="786" y="170"/>
                  </a:lnTo>
                  <a:lnTo>
                    <a:pt x="776" y="170"/>
                  </a:lnTo>
                  <a:lnTo>
                    <a:pt x="776" y="175"/>
                  </a:lnTo>
                  <a:lnTo>
                    <a:pt x="774" y="178"/>
                  </a:lnTo>
                  <a:lnTo>
                    <a:pt x="774" y="182"/>
                  </a:lnTo>
                  <a:lnTo>
                    <a:pt x="774" y="185"/>
                  </a:lnTo>
                  <a:lnTo>
                    <a:pt x="774" y="187"/>
                  </a:lnTo>
                  <a:lnTo>
                    <a:pt x="774" y="188"/>
                  </a:lnTo>
                  <a:lnTo>
                    <a:pt x="774" y="190"/>
                  </a:lnTo>
                  <a:lnTo>
                    <a:pt x="773" y="191"/>
                  </a:lnTo>
                  <a:lnTo>
                    <a:pt x="771" y="191"/>
                  </a:lnTo>
                  <a:lnTo>
                    <a:pt x="769" y="191"/>
                  </a:lnTo>
                  <a:lnTo>
                    <a:pt x="769" y="191"/>
                  </a:lnTo>
                  <a:lnTo>
                    <a:pt x="768" y="195"/>
                  </a:lnTo>
                  <a:lnTo>
                    <a:pt x="766" y="198"/>
                  </a:lnTo>
                  <a:lnTo>
                    <a:pt x="766" y="201"/>
                  </a:lnTo>
                  <a:lnTo>
                    <a:pt x="766" y="203"/>
                  </a:lnTo>
                  <a:lnTo>
                    <a:pt x="766" y="205"/>
                  </a:lnTo>
                  <a:lnTo>
                    <a:pt x="768" y="206"/>
                  </a:lnTo>
                  <a:lnTo>
                    <a:pt x="769" y="208"/>
                  </a:lnTo>
                  <a:lnTo>
                    <a:pt x="771" y="208"/>
                  </a:lnTo>
                  <a:lnTo>
                    <a:pt x="773" y="208"/>
                  </a:lnTo>
                  <a:lnTo>
                    <a:pt x="774" y="206"/>
                  </a:lnTo>
                  <a:lnTo>
                    <a:pt x="774" y="205"/>
                  </a:lnTo>
                  <a:lnTo>
                    <a:pt x="774" y="201"/>
                  </a:lnTo>
                  <a:lnTo>
                    <a:pt x="774" y="198"/>
                  </a:lnTo>
                  <a:lnTo>
                    <a:pt x="779" y="198"/>
                  </a:lnTo>
                  <a:lnTo>
                    <a:pt x="782" y="198"/>
                  </a:lnTo>
                  <a:lnTo>
                    <a:pt x="784" y="198"/>
                  </a:lnTo>
                  <a:lnTo>
                    <a:pt x="786" y="198"/>
                  </a:lnTo>
                  <a:lnTo>
                    <a:pt x="787" y="200"/>
                  </a:lnTo>
                  <a:lnTo>
                    <a:pt x="791" y="200"/>
                  </a:lnTo>
                  <a:lnTo>
                    <a:pt x="794" y="200"/>
                  </a:lnTo>
                  <a:lnTo>
                    <a:pt x="794" y="201"/>
                  </a:lnTo>
                  <a:lnTo>
                    <a:pt x="795" y="201"/>
                  </a:lnTo>
                  <a:lnTo>
                    <a:pt x="797" y="203"/>
                  </a:lnTo>
                  <a:lnTo>
                    <a:pt x="800" y="203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5" y="203"/>
                  </a:lnTo>
                  <a:lnTo>
                    <a:pt x="805" y="205"/>
                  </a:lnTo>
                  <a:lnTo>
                    <a:pt x="807" y="206"/>
                  </a:lnTo>
                  <a:lnTo>
                    <a:pt x="809" y="208"/>
                  </a:lnTo>
                  <a:lnTo>
                    <a:pt x="807" y="209"/>
                  </a:lnTo>
                  <a:lnTo>
                    <a:pt x="805" y="211"/>
                  </a:lnTo>
                  <a:lnTo>
                    <a:pt x="802" y="211"/>
                  </a:lnTo>
                  <a:lnTo>
                    <a:pt x="799" y="211"/>
                  </a:lnTo>
                  <a:lnTo>
                    <a:pt x="795" y="211"/>
                  </a:lnTo>
                  <a:lnTo>
                    <a:pt x="794" y="211"/>
                  </a:lnTo>
                  <a:lnTo>
                    <a:pt x="792" y="209"/>
                  </a:lnTo>
                  <a:lnTo>
                    <a:pt x="791" y="209"/>
                  </a:lnTo>
                  <a:lnTo>
                    <a:pt x="789" y="211"/>
                  </a:lnTo>
                  <a:lnTo>
                    <a:pt x="789" y="221"/>
                  </a:lnTo>
                  <a:lnTo>
                    <a:pt x="791" y="219"/>
                  </a:lnTo>
                  <a:lnTo>
                    <a:pt x="792" y="219"/>
                  </a:lnTo>
                  <a:lnTo>
                    <a:pt x="794" y="221"/>
                  </a:lnTo>
                  <a:lnTo>
                    <a:pt x="795" y="221"/>
                  </a:lnTo>
                  <a:lnTo>
                    <a:pt x="800" y="221"/>
                  </a:lnTo>
                  <a:lnTo>
                    <a:pt x="804" y="221"/>
                  </a:lnTo>
                  <a:lnTo>
                    <a:pt x="805" y="221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12" y="218"/>
                  </a:lnTo>
                  <a:lnTo>
                    <a:pt x="813" y="218"/>
                  </a:lnTo>
                  <a:lnTo>
                    <a:pt x="815" y="219"/>
                  </a:lnTo>
                  <a:lnTo>
                    <a:pt x="817" y="221"/>
                  </a:lnTo>
                  <a:lnTo>
                    <a:pt x="818" y="223"/>
                  </a:lnTo>
                  <a:lnTo>
                    <a:pt x="818" y="223"/>
                  </a:lnTo>
                  <a:lnTo>
                    <a:pt x="820" y="224"/>
                  </a:lnTo>
                  <a:lnTo>
                    <a:pt x="820" y="226"/>
                  </a:lnTo>
                  <a:lnTo>
                    <a:pt x="820" y="228"/>
                  </a:lnTo>
                  <a:lnTo>
                    <a:pt x="820" y="229"/>
                  </a:lnTo>
                  <a:lnTo>
                    <a:pt x="818" y="229"/>
                  </a:lnTo>
                  <a:lnTo>
                    <a:pt x="817" y="231"/>
                  </a:lnTo>
                  <a:lnTo>
                    <a:pt x="815" y="232"/>
                  </a:lnTo>
                  <a:lnTo>
                    <a:pt x="815" y="234"/>
                  </a:lnTo>
                  <a:lnTo>
                    <a:pt x="815" y="259"/>
                  </a:lnTo>
                  <a:lnTo>
                    <a:pt x="810" y="260"/>
                  </a:lnTo>
                  <a:lnTo>
                    <a:pt x="809" y="257"/>
                  </a:lnTo>
                  <a:lnTo>
                    <a:pt x="807" y="254"/>
                  </a:lnTo>
                  <a:lnTo>
                    <a:pt x="807" y="249"/>
                  </a:lnTo>
                  <a:lnTo>
                    <a:pt x="807" y="247"/>
                  </a:lnTo>
                  <a:lnTo>
                    <a:pt x="809" y="246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0" y="242"/>
                  </a:lnTo>
                  <a:lnTo>
                    <a:pt x="810" y="241"/>
                  </a:lnTo>
                  <a:lnTo>
                    <a:pt x="810" y="239"/>
                  </a:lnTo>
                  <a:lnTo>
                    <a:pt x="810" y="237"/>
                  </a:lnTo>
                  <a:lnTo>
                    <a:pt x="809" y="237"/>
                  </a:lnTo>
                  <a:lnTo>
                    <a:pt x="807" y="236"/>
                  </a:lnTo>
                  <a:lnTo>
                    <a:pt x="807" y="234"/>
                  </a:lnTo>
                  <a:lnTo>
                    <a:pt x="805" y="232"/>
                  </a:lnTo>
                  <a:lnTo>
                    <a:pt x="802" y="232"/>
                  </a:lnTo>
                  <a:lnTo>
                    <a:pt x="799" y="232"/>
                  </a:lnTo>
                  <a:lnTo>
                    <a:pt x="792" y="232"/>
                  </a:lnTo>
                  <a:lnTo>
                    <a:pt x="791" y="234"/>
                  </a:lnTo>
                  <a:lnTo>
                    <a:pt x="789" y="234"/>
                  </a:lnTo>
                  <a:lnTo>
                    <a:pt x="786" y="234"/>
                  </a:lnTo>
                  <a:lnTo>
                    <a:pt x="782" y="234"/>
                  </a:lnTo>
                  <a:lnTo>
                    <a:pt x="781" y="234"/>
                  </a:lnTo>
                  <a:lnTo>
                    <a:pt x="779" y="234"/>
                  </a:lnTo>
                  <a:lnTo>
                    <a:pt x="777" y="236"/>
                  </a:lnTo>
                  <a:lnTo>
                    <a:pt x="777" y="237"/>
                  </a:lnTo>
                  <a:lnTo>
                    <a:pt x="776" y="237"/>
                  </a:lnTo>
                  <a:lnTo>
                    <a:pt x="776" y="239"/>
                  </a:lnTo>
                  <a:lnTo>
                    <a:pt x="774" y="239"/>
                  </a:lnTo>
                  <a:lnTo>
                    <a:pt x="773" y="239"/>
                  </a:lnTo>
                  <a:lnTo>
                    <a:pt x="773" y="241"/>
                  </a:lnTo>
                  <a:lnTo>
                    <a:pt x="773" y="241"/>
                  </a:lnTo>
                  <a:lnTo>
                    <a:pt x="773" y="244"/>
                  </a:lnTo>
                  <a:lnTo>
                    <a:pt x="774" y="246"/>
                  </a:lnTo>
                  <a:lnTo>
                    <a:pt x="774" y="247"/>
                  </a:lnTo>
                  <a:lnTo>
                    <a:pt x="776" y="249"/>
                  </a:lnTo>
                  <a:lnTo>
                    <a:pt x="779" y="250"/>
                  </a:lnTo>
                  <a:lnTo>
                    <a:pt x="781" y="252"/>
                  </a:lnTo>
                  <a:lnTo>
                    <a:pt x="782" y="252"/>
                  </a:lnTo>
                  <a:lnTo>
                    <a:pt x="786" y="252"/>
                  </a:lnTo>
                  <a:lnTo>
                    <a:pt x="787" y="254"/>
                  </a:lnTo>
                  <a:lnTo>
                    <a:pt x="789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799" y="255"/>
                  </a:lnTo>
                  <a:lnTo>
                    <a:pt x="800" y="259"/>
                  </a:lnTo>
                  <a:lnTo>
                    <a:pt x="800" y="260"/>
                  </a:lnTo>
                  <a:lnTo>
                    <a:pt x="800" y="262"/>
                  </a:lnTo>
                  <a:lnTo>
                    <a:pt x="802" y="264"/>
                  </a:lnTo>
                  <a:lnTo>
                    <a:pt x="804" y="265"/>
                  </a:lnTo>
                  <a:lnTo>
                    <a:pt x="805" y="267"/>
                  </a:lnTo>
                  <a:lnTo>
                    <a:pt x="805" y="270"/>
                  </a:lnTo>
                  <a:lnTo>
                    <a:pt x="805" y="280"/>
                  </a:lnTo>
                  <a:lnTo>
                    <a:pt x="802" y="280"/>
                  </a:lnTo>
                  <a:lnTo>
                    <a:pt x="797" y="280"/>
                  </a:lnTo>
                  <a:lnTo>
                    <a:pt x="794" y="280"/>
                  </a:lnTo>
                  <a:lnTo>
                    <a:pt x="794" y="280"/>
                  </a:lnTo>
                  <a:lnTo>
                    <a:pt x="794" y="282"/>
                  </a:lnTo>
                  <a:lnTo>
                    <a:pt x="794" y="283"/>
                  </a:lnTo>
                  <a:lnTo>
                    <a:pt x="792" y="285"/>
                  </a:lnTo>
                  <a:lnTo>
                    <a:pt x="792" y="286"/>
                  </a:lnTo>
                  <a:lnTo>
                    <a:pt x="794" y="290"/>
                  </a:lnTo>
                  <a:lnTo>
                    <a:pt x="792" y="291"/>
                  </a:lnTo>
                  <a:lnTo>
                    <a:pt x="792" y="293"/>
                  </a:lnTo>
                  <a:lnTo>
                    <a:pt x="792" y="295"/>
                  </a:lnTo>
                  <a:lnTo>
                    <a:pt x="794" y="296"/>
                  </a:lnTo>
                  <a:lnTo>
                    <a:pt x="794" y="298"/>
                  </a:lnTo>
                  <a:lnTo>
                    <a:pt x="795" y="300"/>
                  </a:lnTo>
                  <a:lnTo>
                    <a:pt x="797" y="301"/>
                  </a:lnTo>
                  <a:lnTo>
                    <a:pt x="799" y="303"/>
                  </a:lnTo>
                  <a:lnTo>
                    <a:pt x="802" y="303"/>
                  </a:lnTo>
                  <a:lnTo>
                    <a:pt x="804" y="303"/>
                  </a:lnTo>
                  <a:lnTo>
                    <a:pt x="805" y="303"/>
                  </a:lnTo>
                  <a:lnTo>
                    <a:pt x="807" y="304"/>
                  </a:lnTo>
                  <a:lnTo>
                    <a:pt x="809" y="306"/>
                  </a:lnTo>
                  <a:lnTo>
                    <a:pt x="810" y="308"/>
                  </a:lnTo>
                  <a:lnTo>
                    <a:pt x="810" y="309"/>
                  </a:lnTo>
                  <a:lnTo>
                    <a:pt x="810" y="311"/>
                  </a:lnTo>
                  <a:lnTo>
                    <a:pt x="810" y="311"/>
                  </a:lnTo>
                  <a:lnTo>
                    <a:pt x="807" y="313"/>
                  </a:lnTo>
                  <a:lnTo>
                    <a:pt x="804" y="313"/>
                  </a:lnTo>
                  <a:lnTo>
                    <a:pt x="802" y="313"/>
                  </a:lnTo>
                  <a:lnTo>
                    <a:pt x="797" y="313"/>
                  </a:lnTo>
                  <a:lnTo>
                    <a:pt x="795" y="311"/>
                  </a:lnTo>
                  <a:lnTo>
                    <a:pt x="794" y="311"/>
                  </a:lnTo>
                  <a:lnTo>
                    <a:pt x="794" y="311"/>
                  </a:lnTo>
                  <a:lnTo>
                    <a:pt x="792" y="311"/>
                  </a:lnTo>
                  <a:lnTo>
                    <a:pt x="792" y="313"/>
                  </a:lnTo>
                  <a:lnTo>
                    <a:pt x="791" y="313"/>
                  </a:lnTo>
                  <a:lnTo>
                    <a:pt x="787" y="314"/>
                  </a:lnTo>
                  <a:lnTo>
                    <a:pt x="786" y="316"/>
                  </a:lnTo>
                  <a:lnTo>
                    <a:pt x="786" y="316"/>
                  </a:lnTo>
                  <a:lnTo>
                    <a:pt x="781" y="316"/>
                  </a:lnTo>
                  <a:lnTo>
                    <a:pt x="777" y="316"/>
                  </a:lnTo>
                  <a:lnTo>
                    <a:pt x="774" y="316"/>
                  </a:lnTo>
                  <a:lnTo>
                    <a:pt x="771" y="316"/>
                  </a:lnTo>
                  <a:lnTo>
                    <a:pt x="769" y="316"/>
                  </a:lnTo>
                  <a:lnTo>
                    <a:pt x="768" y="316"/>
                  </a:lnTo>
                  <a:lnTo>
                    <a:pt x="766" y="316"/>
                  </a:lnTo>
                  <a:lnTo>
                    <a:pt x="764" y="314"/>
                  </a:lnTo>
                  <a:lnTo>
                    <a:pt x="763" y="316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3" y="321"/>
                  </a:lnTo>
                  <a:lnTo>
                    <a:pt x="764" y="322"/>
                  </a:lnTo>
                  <a:lnTo>
                    <a:pt x="766" y="324"/>
                  </a:lnTo>
                  <a:lnTo>
                    <a:pt x="768" y="324"/>
                  </a:lnTo>
                  <a:lnTo>
                    <a:pt x="769" y="324"/>
                  </a:lnTo>
                  <a:lnTo>
                    <a:pt x="771" y="324"/>
                  </a:lnTo>
                  <a:lnTo>
                    <a:pt x="773" y="324"/>
                  </a:lnTo>
                  <a:lnTo>
                    <a:pt x="774" y="322"/>
                  </a:lnTo>
                  <a:lnTo>
                    <a:pt x="776" y="322"/>
                  </a:lnTo>
                  <a:lnTo>
                    <a:pt x="777" y="321"/>
                  </a:lnTo>
                  <a:lnTo>
                    <a:pt x="781" y="321"/>
                  </a:lnTo>
                  <a:lnTo>
                    <a:pt x="782" y="322"/>
                  </a:lnTo>
                  <a:lnTo>
                    <a:pt x="784" y="322"/>
                  </a:lnTo>
                  <a:lnTo>
                    <a:pt x="786" y="324"/>
                  </a:lnTo>
                  <a:lnTo>
                    <a:pt x="787" y="326"/>
                  </a:lnTo>
                  <a:lnTo>
                    <a:pt x="787" y="329"/>
                  </a:lnTo>
                  <a:lnTo>
                    <a:pt x="789" y="331"/>
                  </a:lnTo>
                  <a:lnTo>
                    <a:pt x="791" y="332"/>
                  </a:lnTo>
                  <a:lnTo>
                    <a:pt x="791" y="334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6" y="337"/>
                  </a:lnTo>
                  <a:lnTo>
                    <a:pt x="786" y="339"/>
                  </a:lnTo>
                  <a:lnTo>
                    <a:pt x="782" y="340"/>
                  </a:lnTo>
                  <a:lnTo>
                    <a:pt x="781" y="340"/>
                  </a:lnTo>
                  <a:lnTo>
                    <a:pt x="777" y="340"/>
                  </a:lnTo>
                  <a:lnTo>
                    <a:pt x="776" y="339"/>
                  </a:lnTo>
                  <a:lnTo>
                    <a:pt x="774" y="339"/>
                  </a:lnTo>
                  <a:lnTo>
                    <a:pt x="771" y="337"/>
                  </a:lnTo>
                  <a:lnTo>
                    <a:pt x="768" y="337"/>
                  </a:lnTo>
                  <a:lnTo>
                    <a:pt x="764" y="337"/>
                  </a:lnTo>
                  <a:lnTo>
                    <a:pt x="761" y="339"/>
                  </a:lnTo>
                  <a:lnTo>
                    <a:pt x="761" y="339"/>
                  </a:lnTo>
                  <a:lnTo>
                    <a:pt x="759" y="340"/>
                  </a:lnTo>
                  <a:lnTo>
                    <a:pt x="759" y="342"/>
                  </a:lnTo>
                  <a:lnTo>
                    <a:pt x="758" y="342"/>
                  </a:lnTo>
                  <a:lnTo>
                    <a:pt x="756" y="342"/>
                  </a:lnTo>
                  <a:lnTo>
                    <a:pt x="743" y="342"/>
                  </a:lnTo>
                  <a:lnTo>
                    <a:pt x="743" y="334"/>
                  </a:lnTo>
                  <a:lnTo>
                    <a:pt x="730" y="334"/>
                  </a:lnTo>
                  <a:lnTo>
                    <a:pt x="728" y="336"/>
                  </a:lnTo>
                  <a:lnTo>
                    <a:pt x="730" y="337"/>
                  </a:lnTo>
                  <a:lnTo>
                    <a:pt x="732" y="337"/>
                  </a:lnTo>
                  <a:lnTo>
                    <a:pt x="735" y="339"/>
                  </a:lnTo>
                  <a:lnTo>
                    <a:pt x="738" y="340"/>
                  </a:lnTo>
                  <a:lnTo>
                    <a:pt x="738" y="340"/>
                  </a:lnTo>
                  <a:lnTo>
                    <a:pt x="738" y="342"/>
                  </a:lnTo>
                  <a:lnTo>
                    <a:pt x="738" y="344"/>
                  </a:lnTo>
                  <a:lnTo>
                    <a:pt x="735" y="345"/>
                  </a:lnTo>
                  <a:lnTo>
                    <a:pt x="733" y="345"/>
                  </a:lnTo>
                  <a:lnTo>
                    <a:pt x="732" y="345"/>
                  </a:lnTo>
                  <a:lnTo>
                    <a:pt x="730" y="347"/>
                  </a:lnTo>
                  <a:lnTo>
                    <a:pt x="728" y="349"/>
                  </a:lnTo>
                  <a:lnTo>
                    <a:pt x="728" y="350"/>
                  </a:lnTo>
                  <a:lnTo>
                    <a:pt x="738" y="350"/>
                  </a:lnTo>
                  <a:lnTo>
                    <a:pt x="741" y="350"/>
                  </a:lnTo>
                  <a:lnTo>
                    <a:pt x="743" y="350"/>
                  </a:lnTo>
                  <a:lnTo>
                    <a:pt x="743" y="349"/>
                  </a:lnTo>
                  <a:lnTo>
                    <a:pt x="743" y="347"/>
                  </a:lnTo>
                  <a:lnTo>
                    <a:pt x="743" y="347"/>
                  </a:lnTo>
                  <a:lnTo>
                    <a:pt x="746" y="345"/>
                  </a:lnTo>
                  <a:lnTo>
                    <a:pt x="751" y="345"/>
                  </a:lnTo>
                  <a:lnTo>
                    <a:pt x="755" y="345"/>
                  </a:lnTo>
                  <a:lnTo>
                    <a:pt x="758" y="347"/>
                  </a:lnTo>
                  <a:lnTo>
                    <a:pt x="759" y="349"/>
                  </a:lnTo>
                  <a:lnTo>
                    <a:pt x="761" y="349"/>
                  </a:lnTo>
                  <a:lnTo>
                    <a:pt x="761" y="352"/>
                  </a:lnTo>
                  <a:lnTo>
                    <a:pt x="761" y="354"/>
                  </a:lnTo>
                  <a:lnTo>
                    <a:pt x="759" y="355"/>
                  </a:lnTo>
                  <a:lnTo>
                    <a:pt x="759" y="357"/>
                  </a:lnTo>
                  <a:lnTo>
                    <a:pt x="759" y="358"/>
                  </a:lnTo>
                  <a:lnTo>
                    <a:pt x="759" y="362"/>
                  </a:lnTo>
                  <a:lnTo>
                    <a:pt x="759" y="365"/>
                  </a:lnTo>
                  <a:lnTo>
                    <a:pt x="758" y="370"/>
                  </a:lnTo>
                  <a:lnTo>
                    <a:pt x="758" y="373"/>
                  </a:lnTo>
                  <a:lnTo>
                    <a:pt x="756" y="373"/>
                  </a:lnTo>
                  <a:lnTo>
                    <a:pt x="755" y="373"/>
                  </a:lnTo>
                  <a:lnTo>
                    <a:pt x="753" y="373"/>
                  </a:lnTo>
                  <a:lnTo>
                    <a:pt x="751" y="373"/>
                  </a:lnTo>
                  <a:lnTo>
                    <a:pt x="748" y="373"/>
                  </a:lnTo>
                  <a:lnTo>
                    <a:pt x="746" y="375"/>
                  </a:lnTo>
                  <a:lnTo>
                    <a:pt x="745" y="373"/>
                  </a:lnTo>
                  <a:lnTo>
                    <a:pt x="745" y="373"/>
                  </a:lnTo>
                  <a:lnTo>
                    <a:pt x="743" y="372"/>
                  </a:lnTo>
                  <a:lnTo>
                    <a:pt x="743" y="372"/>
                  </a:lnTo>
                  <a:lnTo>
                    <a:pt x="741" y="368"/>
                  </a:lnTo>
                  <a:lnTo>
                    <a:pt x="740" y="367"/>
                  </a:lnTo>
                  <a:lnTo>
                    <a:pt x="738" y="365"/>
                  </a:lnTo>
                  <a:lnTo>
                    <a:pt x="737" y="365"/>
                  </a:lnTo>
                  <a:lnTo>
                    <a:pt x="735" y="367"/>
                  </a:lnTo>
                  <a:lnTo>
                    <a:pt x="733" y="368"/>
                  </a:lnTo>
                  <a:lnTo>
                    <a:pt x="732" y="370"/>
                  </a:lnTo>
                  <a:lnTo>
                    <a:pt x="733" y="370"/>
                  </a:lnTo>
                  <a:lnTo>
                    <a:pt x="735" y="372"/>
                  </a:lnTo>
                  <a:lnTo>
                    <a:pt x="738" y="373"/>
                  </a:lnTo>
                  <a:lnTo>
                    <a:pt x="741" y="373"/>
                  </a:lnTo>
                  <a:lnTo>
                    <a:pt x="743" y="375"/>
                  </a:lnTo>
                  <a:lnTo>
                    <a:pt x="745" y="375"/>
                  </a:lnTo>
                  <a:lnTo>
                    <a:pt x="745" y="376"/>
                  </a:lnTo>
                  <a:lnTo>
                    <a:pt x="745" y="378"/>
                  </a:lnTo>
                  <a:lnTo>
                    <a:pt x="745" y="380"/>
                  </a:lnTo>
                  <a:lnTo>
                    <a:pt x="745" y="381"/>
                  </a:lnTo>
                  <a:lnTo>
                    <a:pt x="746" y="383"/>
                  </a:lnTo>
                  <a:lnTo>
                    <a:pt x="748" y="383"/>
                  </a:lnTo>
                  <a:lnTo>
                    <a:pt x="748" y="383"/>
                  </a:lnTo>
                  <a:lnTo>
                    <a:pt x="748" y="386"/>
                  </a:lnTo>
                  <a:lnTo>
                    <a:pt x="748" y="388"/>
                  </a:lnTo>
                  <a:lnTo>
                    <a:pt x="748" y="390"/>
                  </a:lnTo>
                  <a:lnTo>
                    <a:pt x="750" y="391"/>
                  </a:lnTo>
                  <a:lnTo>
                    <a:pt x="751" y="394"/>
                  </a:lnTo>
                  <a:lnTo>
                    <a:pt x="755" y="394"/>
                  </a:lnTo>
                  <a:lnTo>
                    <a:pt x="758" y="396"/>
                  </a:lnTo>
                  <a:lnTo>
                    <a:pt x="761" y="398"/>
                  </a:lnTo>
                  <a:lnTo>
                    <a:pt x="761" y="399"/>
                  </a:lnTo>
                  <a:lnTo>
                    <a:pt x="763" y="403"/>
                  </a:lnTo>
                  <a:lnTo>
                    <a:pt x="764" y="406"/>
                  </a:lnTo>
                  <a:lnTo>
                    <a:pt x="766" y="409"/>
                  </a:lnTo>
                  <a:lnTo>
                    <a:pt x="766" y="412"/>
                  </a:lnTo>
                  <a:lnTo>
                    <a:pt x="766" y="416"/>
                  </a:lnTo>
                  <a:lnTo>
                    <a:pt x="766" y="416"/>
                  </a:lnTo>
                  <a:lnTo>
                    <a:pt x="764" y="417"/>
                  </a:lnTo>
                  <a:lnTo>
                    <a:pt x="759" y="417"/>
                  </a:lnTo>
                  <a:lnTo>
                    <a:pt x="756" y="417"/>
                  </a:lnTo>
                  <a:lnTo>
                    <a:pt x="753" y="417"/>
                  </a:lnTo>
                  <a:lnTo>
                    <a:pt x="750" y="417"/>
                  </a:lnTo>
                  <a:lnTo>
                    <a:pt x="746" y="419"/>
                  </a:lnTo>
                  <a:lnTo>
                    <a:pt x="743" y="421"/>
                  </a:lnTo>
                  <a:lnTo>
                    <a:pt x="743" y="422"/>
                  </a:lnTo>
                  <a:lnTo>
                    <a:pt x="743" y="424"/>
                  </a:lnTo>
                  <a:lnTo>
                    <a:pt x="741" y="426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6"/>
                  </a:lnTo>
                  <a:lnTo>
                    <a:pt x="732" y="424"/>
                  </a:lnTo>
                  <a:lnTo>
                    <a:pt x="730" y="421"/>
                  </a:lnTo>
                  <a:lnTo>
                    <a:pt x="730" y="419"/>
                  </a:lnTo>
                  <a:lnTo>
                    <a:pt x="728" y="417"/>
                  </a:lnTo>
                  <a:lnTo>
                    <a:pt x="728" y="414"/>
                  </a:lnTo>
                  <a:lnTo>
                    <a:pt x="730" y="412"/>
                  </a:lnTo>
                  <a:lnTo>
                    <a:pt x="728" y="409"/>
                  </a:lnTo>
                  <a:lnTo>
                    <a:pt x="728" y="408"/>
                  </a:lnTo>
                  <a:lnTo>
                    <a:pt x="727" y="406"/>
                  </a:lnTo>
                  <a:lnTo>
                    <a:pt x="725" y="406"/>
                  </a:lnTo>
                  <a:lnTo>
                    <a:pt x="723" y="406"/>
                  </a:lnTo>
                  <a:lnTo>
                    <a:pt x="722" y="408"/>
                  </a:lnTo>
                  <a:lnTo>
                    <a:pt x="720" y="411"/>
                  </a:lnTo>
                  <a:lnTo>
                    <a:pt x="719" y="412"/>
                  </a:lnTo>
                  <a:lnTo>
                    <a:pt x="714" y="412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07" y="414"/>
                  </a:lnTo>
                  <a:lnTo>
                    <a:pt x="704" y="414"/>
                  </a:lnTo>
                  <a:lnTo>
                    <a:pt x="702" y="414"/>
                  </a:lnTo>
                  <a:lnTo>
                    <a:pt x="699" y="414"/>
                  </a:lnTo>
                  <a:lnTo>
                    <a:pt x="696" y="414"/>
                  </a:lnTo>
                  <a:lnTo>
                    <a:pt x="692" y="414"/>
                  </a:lnTo>
                  <a:lnTo>
                    <a:pt x="692" y="421"/>
                  </a:lnTo>
                  <a:lnTo>
                    <a:pt x="694" y="426"/>
                  </a:lnTo>
                  <a:lnTo>
                    <a:pt x="696" y="426"/>
                  </a:lnTo>
                  <a:lnTo>
                    <a:pt x="697" y="427"/>
                  </a:lnTo>
                  <a:lnTo>
                    <a:pt x="699" y="429"/>
                  </a:lnTo>
                  <a:lnTo>
                    <a:pt x="701" y="430"/>
                  </a:lnTo>
                  <a:lnTo>
                    <a:pt x="702" y="430"/>
                  </a:lnTo>
                  <a:lnTo>
                    <a:pt x="707" y="432"/>
                  </a:lnTo>
                  <a:lnTo>
                    <a:pt x="712" y="432"/>
                  </a:lnTo>
                  <a:lnTo>
                    <a:pt x="717" y="432"/>
                  </a:lnTo>
                  <a:lnTo>
                    <a:pt x="720" y="432"/>
                  </a:lnTo>
                  <a:lnTo>
                    <a:pt x="722" y="432"/>
                  </a:lnTo>
                  <a:lnTo>
                    <a:pt x="723" y="432"/>
                  </a:lnTo>
                  <a:lnTo>
                    <a:pt x="725" y="434"/>
                  </a:lnTo>
                  <a:lnTo>
                    <a:pt x="725" y="437"/>
                  </a:lnTo>
                  <a:lnTo>
                    <a:pt x="727" y="439"/>
                  </a:lnTo>
                  <a:lnTo>
                    <a:pt x="730" y="440"/>
                  </a:lnTo>
                  <a:lnTo>
                    <a:pt x="733" y="440"/>
                  </a:lnTo>
                  <a:lnTo>
                    <a:pt x="735" y="440"/>
                  </a:lnTo>
                  <a:lnTo>
                    <a:pt x="738" y="440"/>
                  </a:lnTo>
                  <a:lnTo>
                    <a:pt x="741" y="440"/>
                  </a:lnTo>
                  <a:lnTo>
                    <a:pt x="741" y="439"/>
                  </a:lnTo>
                  <a:lnTo>
                    <a:pt x="741" y="439"/>
                  </a:lnTo>
                  <a:lnTo>
                    <a:pt x="741" y="437"/>
                  </a:lnTo>
                  <a:lnTo>
                    <a:pt x="745" y="434"/>
                  </a:lnTo>
                  <a:lnTo>
                    <a:pt x="748" y="432"/>
                  </a:lnTo>
                  <a:lnTo>
                    <a:pt x="751" y="434"/>
                  </a:lnTo>
                  <a:lnTo>
                    <a:pt x="751" y="435"/>
                  </a:lnTo>
                  <a:lnTo>
                    <a:pt x="751" y="437"/>
                  </a:lnTo>
                  <a:lnTo>
                    <a:pt x="750" y="439"/>
                  </a:lnTo>
                  <a:lnTo>
                    <a:pt x="746" y="440"/>
                  </a:lnTo>
                  <a:lnTo>
                    <a:pt x="746" y="442"/>
                  </a:lnTo>
                  <a:lnTo>
                    <a:pt x="743" y="444"/>
                  </a:lnTo>
                  <a:lnTo>
                    <a:pt x="741" y="445"/>
                  </a:lnTo>
                  <a:lnTo>
                    <a:pt x="740" y="445"/>
                  </a:lnTo>
                  <a:lnTo>
                    <a:pt x="738" y="447"/>
                  </a:lnTo>
                  <a:lnTo>
                    <a:pt x="722" y="447"/>
                  </a:lnTo>
                  <a:lnTo>
                    <a:pt x="719" y="447"/>
                  </a:lnTo>
                  <a:lnTo>
                    <a:pt x="717" y="448"/>
                  </a:lnTo>
                  <a:lnTo>
                    <a:pt x="715" y="450"/>
                  </a:lnTo>
                  <a:lnTo>
                    <a:pt x="712" y="455"/>
                  </a:lnTo>
                  <a:lnTo>
                    <a:pt x="710" y="457"/>
                  </a:lnTo>
                  <a:lnTo>
                    <a:pt x="709" y="458"/>
                  </a:lnTo>
                  <a:lnTo>
                    <a:pt x="707" y="460"/>
                  </a:lnTo>
                  <a:lnTo>
                    <a:pt x="705" y="462"/>
                  </a:lnTo>
                  <a:lnTo>
                    <a:pt x="702" y="463"/>
                  </a:lnTo>
                  <a:lnTo>
                    <a:pt x="702" y="465"/>
                  </a:lnTo>
                  <a:lnTo>
                    <a:pt x="701" y="466"/>
                  </a:lnTo>
                  <a:lnTo>
                    <a:pt x="699" y="466"/>
                  </a:lnTo>
                  <a:lnTo>
                    <a:pt x="697" y="466"/>
                  </a:lnTo>
                  <a:lnTo>
                    <a:pt x="696" y="466"/>
                  </a:lnTo>
                  <a:lnTo>
                    <a:pt x="694" y="468"/>
                  </a:lnTo>
                  <a:lnTo>
                    <a:pt x="692" y="468"/>
                  </a:lnTo>
                  <a:lnTo>
                    <a:pt x="691" y="470"/>
                  </a:lnTo>
                  <a:lnTo>
                    <a:pt x="689" y="470"/>
                  </a:lnTo>
                  <a:lnTo>
                    <a:pt x="686" y="470"/>
                  </a:lnTo>
                  <a:lnTo>
                    <a:pt x="684" y="470"/>
                  </a:lnTo>
                  <a:lnTo>
                    <a:pt x="683" y="471"/>
                  </a:lnTo>
                  <a:lnTo>
                    <a:pt x="681" y="471"/>
                  </a:lnTo>
                  <a:lnTo>
                    <a:pt x="679" y="471"/>
                  </a:lnTo>
                  <a:lnTo>
                    <a:pt x="676" y="471"/>
                  </a:lnTo>
                  <a:lnTo>
                    <a:pt x="673" y="471"/>
                  </a:lnTo>
                  <a:lnTo>
                    <a:pt x="669" y="473"/>
                  </a:lnTo>
                  <a:lnTo>
                    <a:pt x="666" y="475"/>
                  </a:lnTo>
                  <a:lnTo>
                    <a:pt x="666" y="476"/>
                  </a:lnTo>
                  <a:lnTo>
                    <a:pt x="665" y="478"/>
                  </a:lnTo>
                  <a:lnTo>
                    <a:pt x="663" y="480"/>
                  </a:lnTo>
                  <a:lnTo>
                    <a:pt x="661" y="481"/>
                  </a:lnTo>
                  <a:lnTo>
                    <a:pt x="658" y="484"/>
                  </a:lnTo>
                  <a:lnTo>
                    <a:pt x="653" y="486"/>
                  </a:lnTo>
                  <a:lnTo>
                    <a:pt x="651" y="486"/>
                  </a:lnTo>
                  <a:lnTo>
                    <a:pt x="650" y="488"/>
                  </a:lnTo>
                  <a:lnTo>
                    <a:pt x="648" y="488"/>
                  </a:lnTo>
                  <a:lnTo>
                    <a:pt x="645" y="488"/>
                  </a:lnTo>
                  <a:lnTo>
                    <a:pt x="642" y="488"/>
                  </a:lnTo>
                  <a:lnTo>
                    <a:pt x="640" y="488"/>
                  </a:lnTo>
                  <a:lnTo>
                    <a:pt x="637" y="486"/>
                  </a:lnTo>
                  <a:lnTo>
                    <a:pt x="635" y="484"/>
                  </a:lnTo>
                  <a:lnTo>
                    <a:pt x="633" y="483"/>
                  </a:lnTo>
                  <a:lnTo>
                    <a:pt x="630" y="483"/>
                  </a:lnTo>
                  <a:lnTo>
                    <a:pt x="627" y="483"/>
                  </a:lnTo>
                  <a:lnTo>
                    <a:pt x="624" y="483"/>
                  </a:lnTo>
                  <a:lnTo>
                    <a:pt x="622" y="483"/>
                  </a:lnTo>
                  <a:lnTo>
                    <a:pt x="620" y="481"/>
                  </a:lnTo>
                  <a:lnTo>
                    <a:pt x="620" y="481"/>
                  </a:lnTo>
                  <a:lnTo>
                    <a:pt x="619" y="480"/>
                  </a:lnTo>
                  <a:lnTo>
                    <a:pt x="619" y="480"/>
                  </a:lnTo>
                  <a:lnTo>
                    <a:pt x="617" y="480"/>
                  </a:lnTo>
                  <a:lnTo>
                    <a:pt x="617" y="478"/>
                  </a:lnTo>
                  <a:lnTo>
                    <a:pt x="615" y="478"/>
                  </a:lnTo>
                  <a:lnTo>
                    <a:pt x="615" y="478"/>
                  </a:lnTo>
                  <a:lnTo>
                    <a:pt x="614" y="478"/>
                  </a:lnTo>
                  <a:lnTo>
                    <a:pt x="614" y="476"/>
                  </a:lnTo>
                  <a:lnTo>
                    <a:pt x="612" y="476"/>
                  </a:lnTo>
                  <a:lnTo>
                    <a:pt x="611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80"/>
                  </a:lnTo>
                  <a:lnTo>
                    <a:pt x="611" y="483"/>
                  </a:lnTo>
                  <a:lnTo>
                    <a:pt x="609" y="486"/>
                  </a:lnTo>
                  <a:lnTo>
                    <a:pt x="609" y="488"/>
                  </a:lnTo>
                  <a:lnTo>
                    <a:pt x="606" y="489"/>
                  </a:lnTo>
                  <a:lnTo>
                    <a:pt x="604" y="489"/>
                  </a:lnTo>
                  <a:lnTo>
                    <a:pt x="602" y="491"/>
                  </a:lnTo>
                  <a:lnTo>
                    <a:pt x="601" y="494"/>
                  </a:lnTo>
                  <a:lnTo>
                    <a:pt x="601" y="494"/>
                  </a:lnTo>
                  <a:lnTo>
                    <a:pt x="601" y="496"/>
                  </a:lnTo>
                  <a:lnTo>
                    <a:pt x="601" y="496"/>
                  </a:lnTo>
                  <a:lnTo>
                    <a:pt x="599" y="498"/>
                  </a:lnTo>
                  <a:lnTo>
                    <a:pt x="597" y="498"/>
                  </a:lnTo>
                  <a:lnTo>
                    <a:pt x="596" y="499"/>
                  </a:lnTo>
                  <a:lnTo>
                    <a:pt x="594" y="499"/>
                  </a:lnTo>
                  <a:lnTo>
                    <a:pt x="594" y="501"/>
                  </a:lnTo>
                  <a:lnTo>
                    <a:pt x="593" y="502"/>
                  </a:lnTo>
                  <a:lnTo>
                    <a:pt x="591" y="506"/>
                  </a:lnTo>
                  <a:lnTo>
                    <a:pt x="589" y="509"/>
                  </a:lnTo>
                  <a:lnTo>
                    <a:pt x="588" y="509"/>
                  </a:lnTo>
                  <a:lnTo>
                    <a:pt x="586" y="509"/>
                  </a:lnTo>
                  <a:lnTo>
                    <a:pt x="584" y="511"/>
                  </a:lnTo>
                  <a:lnTo>
                    <a:pt x="583" y="512"/>
                  </a:lnTo>
                  <a:lnTo>
                    <a:pt x="583" y="514"/>
                  </a:lnTo>
                  <a:lnTo>
                    <a:pt x="581" y="516"/>
                  </a:lnTo>
                  <a:lnTo>
                    <a:pt x="581" y="517"/>
                  </a:lnTo>
                  <a:lnTo>
                    <a:pt x="579" y="517"/>
                  </a:lnTo>
                  <a:lnTo>
                    <a:pt x="576" y="519"/>
                  </a:lnTo>
                  <a:lnTo>
                    <a:pt x="575" y="520"/>
                  </a:lnTo>
                  <a:lnTo>
                    <a:pt x="573" y="522"/>
                  </a:lnTo>
                  <a:lnTo>
                    <a:pt x="571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1" y="529"/>
                  </a:lnTo>
                  <a:lnTo>
                    <a:pt x="570" y="529"/>
                  </a:lnTo>
                  <a:lnTo>
                    <a:pt x="570" y="529"/>
                  </a:lnTo>
                  <a:lnTo>
                    <a:pt x="568" y="529"/>
                  </a:lnTo>
                  <a:lnTo>
                    <a:pt x="566" y="530"/>
                  </a:lnTo>
                  <a:lnTo>
                    <a:pt x="565" y="530"/>
                  </a:lnTo>
                  <a:lnTo>
                    <a:pt x="561" y="530"/>
                  </a:lnTo>
                  <a:lnTo>
                    <a:pt x="558" y="530"/>
                  </a:lnTo>
                  <a:lnTo>
                    <a:pt x="555" y="530"/>
                  </a:lnTo>
                  <a:lnTo>
                    <a:pt x="553" y="530"/>
                  </a:lnTo>
                  <a:lnTo>
                    <a:pt x="552" y="532"/>
                  </a:lnTo>
                  <a:lnTo>
                    <a:pt x="550" y="534"/>
                  </a:lnTo>
                  <a:lnTo>
                    <a:pt x="548" y="535"/>
                  </a:lnTo>
                  <a:lnTo>
                    <a:pt x="547" y="537"/>
                  </a:lnTo>
                  <a:lnTo>
                    <a:pt x="545" y="538"/>
                  </a:lnTo>
                  <a:lnTo>
                    <a:pt x="543" y="540"/>
                  </a:lnTo>
                  <a:lnTo>
                    <a:pt x="542" y="543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5" y="545"/>
                  </a:lnTo>
                  <a:lnTo>
                    <a:pt x="534" y="543"/>
                  </a:lnTo>
                  <a:lnTo>
                    <a:pt x="530" y="543"/>
                  </a:lnTo>
                  <a:lnTo>
                    <a:pt x="527" y="545"/>
                  </a:lnTo>
                  <a:lnTo>
                    <a:pt x="527" y="543"/>
                  </a:lnTo>
                  <a:lnTo>
                    <a:pt x="527" y="540"/>
                  </a:lnTo>
                  <a:lnTo>
                    <a:pt x="527" y="537"/>
                  </a:lnTo>
                  <a:lnTo>
                    <a:pt x="527" y="535"/>
                  </a:lnTo>
                  <a:lnTo>
                    <a:pt x="527" y="532"/>
                  </a:lnTo>
                  <a:lnTo>
                    <a:pt x="516" y="532"/>
                  </a:lnTo>
                  <a:lnTo>
                    <a:pt x="516" y="534"/>
                  </a:lnTo>
                  <a:lnTo>
                    <a:pt x="516" y="535"/>
                  </a:lnTo>
                  <a:lnTo>
                    <a:pt x="516" y="538"/>
                  </a:lnTo>
                  <a:lnTo>
                    <a:pt x="516" y="543"/>
                  </a:lnTo>
                  <a:lnTo>
                    <a:pt x="498" y="543"/>
                  </a:lnTo>
                  <a:lnTo>
                    <a:pt x="496" y="545"/>
                  </a:lnTo>
                  <a:lnTo>
                    <a:pt x="496" y="547"/>
                  </a:lnTo>
                  <a:lnTo>
                    <a:pt x="496" y="550"/>
                  </a:lnTo>
                  <a:lnTo>
                    <a:pt x="496" y="552"/>
                  </a:lnTo>
                  <a:lnTo>
                    <a:pt x="496" y="553"/>
                  </a:lnTo>
                  <a:lnTo>
                    <a:pt x="494" y="553"/>
                  </a:lnTo>
                  <a:lnTo>
                    <a:pt x="493" y="555"/>
                  </a:lnTo>
                  <a:lnTo>
                    <a:pt x="489" y="556"/>
                  </a:lnTo>
                  <a:lnTo>
                    <a:pt x="486" y="556"/>
                  </a:lnTo>
                  <a:lnTo>
                    <a:pt x="483" y="556"/>
                  </a:lnTo>
                  <a:lnTo>
                    <a:pt x="481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60"/>
                  </a:lnTo>
                  <a:lnTo>
                    <a:pt x="480" y="561"/>
                  </a:lnTo>
                  <a:lnTo>
                    <a:pt x="480" y="563"/>
                  </a:lnTo>
                  <a:lnTo>
                    <a:pt x="481" y="563"/>
                  </a:lnTo>
                  <a:lnTo>
                    <a:pt x="481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4" y="568"/>
                  </a:lnTo>
                  <a:lnTo>
                    <a:pt x="484" y="570"/>
                  </a:lnTo>
                  <a:lnTo>
                    <a:pt x="484" y="573"/>
                  </a:lnTo>
                  <a:lnTo>
                    <a:pt x="484" y="574"/>
                  </a:lnTo>
                  <a:lnTo>
                    <a:pt x="484" y="576"/>
                  </a:lnTo>
                  <a:lnTo>
                    <a:pt x="483" y="578"/>
                  </a:lnTo>
                  <a:lnTo>
                    <a:pt x="481" y="578"/>
                  </a:lnTo>
                  <a:lnTo>
                    <a:pt x="481" y="594"/>
                  </a:lnTo>
                  <a:lnTo>
                    <a:pt x="480" y="596"/>
                  </a:lnTo>
                  <a:lnTo>
                    <a:pt x="480" y="596"/>
                  </a:lnTo>
                  <a:lnTo>
                    <a:pt x="478" y="596"/>
                  </a:lnTo>
                  <a:lnTo>
                    <a:pt x="476" y="596"/>
                  </a:lnTo>
                  <a:lnTo>
                    <a:pt x="475" y="597"/>
                  </a:lnTo>
                  <a:lnTo>
                    <a:pt x="473" y="599"/>
                  </a:lnTo>
                  <a:lnTo>
                    <a:pt x="470" y="602"/>
                  </a:lnTo>
                  <a:lnTo>
                    <a:pt x="470" y="604"/>
                  </a:lnTo>
                  <a:lnTo>
                    <a:pt x="470" y="606"/>
                  </a:lnTo>
                  <a:lnTo>
                    <a:pt x="470" y="607"/>
                  </a:lnTo>
                  <a:lnTo>
                    <a:pt x="470" y="610"/>
                  </a:lnTo>
                  <a:lnTo>
                    <a:pt x="466" y="610"/>
                  </a:lnTo>
                  <a:lnTo>
                    <a:pt x="463" y="610"/>
                  </a:lnTo>
                  <a:lnTo>
                    <a:pt x="462" y="610"/>
                  </a:lnTo>
                  <a:lnTo>
                    <a:pt x="460" y="612"/>
                  </a:lnTo>
                  <a:lnTo>
                    <a:pt x="458" y="612"/>
                  </a:lnTo>
                  <a:lnTo>
                    <a:pt x="455" y="612"/>
                  </a:lnTo>
                  <a:lnTo>
                    <a:pt x="452" y="612"/>
                  </a:lnTo>
                  <a:lnTo>
                    <a:pt x="450" y="614"/>
                  </a:lnTo>
                  <a:lnTo>
                    <a:pt x="450" y="615"/>
                  </a:lnTo>
                  <a:lnTo>
                    <a:pt x="450" y="617"/>
                  </a:lnTo>
                  <a:lnTo>
                    <a:pt x="450" y="619"/>
                  </a:lnTo>
                  <a:lnTo>
                    <a:pt x="452" y="622"/>
                  </a:lnTo>
                  <a:lnTo>
                    <a:pt x="453" y="622"/>
                  </a:lnTo>
                  <a:lnTo>
                    <a:pt x="455" y="624"/>
                  </a:lnTo>
                  <a:lnTo>
                    <a:pt x="455" y="624"/>
                  </a:lnTo>
                  <a:lnTo>
                    <a:pt x="457" y="627"/>
                  </a:lnTo>
                  <a:lnTo>
                    <a:pt x="457" y="630"/>
                  </a:lnTo>
                  <a:lnTo>
                    <a:pt x="455" y="632"/>
                  </a:lnTo>
                  <a:lnTo>
                    <a:pt x="455" y="633"/>
                  </a:lnTo>
                  <a:lnTo>
                    <a:pt x="455" y="635"/>
                  </a:lnTo>
                  <a:lnTo>
                    <a:pt x="457" y="637"/>
                  </a:lnTo>
                  <a:lnTo>
                    <a:pt x="457" y="638"/>
                  </a:lnTo>
                  <a:lnTo>
                    <a:pt x="457" y="642"/>
                  </a:lnTo>
                  <a:lnTo>
                    <a:pt x="457" y="643"/>
                  </a:lnTo>
                  <a:lnTo>
                    <a:pt x="455" y="646"/>
                  </a:lnTo>
                  <a:lnTo>
                    <a:pt x="455" y="648"/>
                  </a:lnTo>
                  <a:lnTo>
                    <a:pt x="453" y="650"/>
                  </a:lnTo>
                  <a:lnTo>
                    <a:pt x="450" y="651"/>
                  </a:lnTo>
                  <a:lnTo>
                    <a:pt x="448" y="655"/>
                  </a:lnTo>
                  <a:lnTo>
                    <a:pt x="447" y="660"/>
                  </a:lnTo>
                  <a:lnTo>
                    <a:pt x="445" y="663"/>
                  </a:lnTo>
                  <a:lnTo>
                    <a:pt x="445" y="668"/>
                  </a:lnTo>
                  <a:lnTo>
                    <a:pt x="445" y="671"/>
                  </a:lnTo>
                  <a:lnTo>
                    <a:pt x="445" y="673"/>
                  </a:lnTo>
                  <a:lnTo>
                    <a:pt x="445" y="674"/>
                  </a:lnTo>
                  <a:lnTo>
                    <a:pt x="445" y="674"/>
                  </a:lnTo>
                  <a:lnTo>
                    <a:pt x="442" y="676"/>
                  </a:lnTo>
                  <a:lnTo>
                    <a:pt x="440" y="678"/>
                  </a:lnTo>
                  <a:lnTo>
                    <a:pt x="439" y="678"/>
                  </a:lnTo>
                  <a:lnTo>
                    <a:pt x="439" y="679"/>
                  </a:lnTo>
                  <a:lnTo>
                    <a:pt x="437" y="679"/>
                  </a:lnTo>
                  <a:lnTo>
                    <a:pt x="434" y="681"/>
                  </a:lnTo>
                  <a:lnTo>
                    <a:pt x="430" y="679"/>
                  </a:lnTo>
                  <a:lnTo>
                    <a:pt x="427" y="681"/>
                  </a:lnTo>
                  <a:lnTo>
                    <a:pt x="424" y="679"/>
                  </a:lnTo>
                  <a:lnTo>
                    <a:pt x="422" y="679"/>
                  </a:lnTo>
                  <a:lnTo>
                    <a:pt x="421" y="678"/>
                  </a:lnTo>
                  <a:lnTo>
                    <a:pt x="421" y="676"/>
                  </a:lnTo>
                  <a:lnTo>
                    <a:pt x="419" y="674"/>
                  </a:lnTo>
                  <a:lnTo>
                    <a:pt x="419" y="671"/>
                  </a:lnTo>
                  <a:lnTo>
                    <a:pt x="417" y="671"/>
                  </a:lnTo>
                  <a:lnTo>
                    <a:pt x="414" y="671"/>
                  </a:lnTo>
                  <a:lnTo>
                    <a:pt x="411" y="671"/>
                  </a:lnTo>
                  <a:lnTo>
                    <a:pt x="408" y="669"/>
                  </a:lnTo>
                  <a:lnTo>
                    <a:pt x="406" y="669"/>
                  </a:lnTo>
                  <a:lnTo>
                    <a:pt x="404" y="668"/>
                  </a:lnTo>
                  <a:lnTo>
                    <a:pt x="403" y="666"/>
                  </a:lnTo>
                  <a:lnTo>
                    <a:pt x="403" y="665"/>
                  </a:lnTo>
                  <a:lnTo>
                    <a:pt x="401" y="663"/>
                  </a:lnTo>
                  <a:lnTo>
                    <a:pt x="401" y="661"/>
                  </a:lnTo>
                  <a:lnTo>
                    <a:pt x="401" y="660"/>
                  </a:lnTo>
                  <a:lnTo>
                    <a:pt x="399" y="660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58"/>
                  </a:lnTo>
                  <a:lnTo>
                    <a:pt x="393" y="658"/>
                  </a:lnTo>
                  <a:lnTo>
                    <a:pt x="391" y="660"/>
                  </a:lnTo>
                  <a:lnTo>
                    <a:pt x="388" y="660"/>
                  </a:lnTo>
                  <a:lnTo>
                    <a:pt x="386" y="660"/>
                  </a:lnTo>
                  <a:lnTo>
                    <a:pt x="385" y="661"/>
                  </a:lnTo>
                  <a:lnTo>
                    <a:pt x="381" y="661"/>
                  </a:lnTo>
                  <a:lnTo>
                    <a:pt x="380" y="661"/>
                  </a:lnTo>
                  <a:lnTo>
                    <a:pt x="378" y="661"/>
                  </a:lnTo>
                  <a:lnTo>
                    <a:pt x="378" y="660"/>
                  </a:lnTo>
                  <a:lnTo>
                    <a:pt x="378" y="660"/>
                  </a:lnTo>
                  <a:lnTo>
                    <a:pt x="376" y="658"/>
                  </a:lnTo>
                  <a:lnTo>
                    <a:pt x="375" y="656"/>
                  </a:lnTo>
                  <a:lnTo>
                    <a:pt x="373" y="655"/>
                  </a:lnTo>
                  <a:lnTo>
                    <a:pt x="370" y="653"/>
                  </a:lnTo>
                  <a:lnTo>
                    <a:pt x="367" y="653"/>
                  </a:lnTo>
                  <a:lnTo>
                    <a:pt x="363" y="651"/>
                  </a:lnTo>
                  <a:lnTo>
                    <a:pt x="360" y="650"/>
                  </a:lnTo>
                  <a:lnTo>
                    <a:pt x="358" y="646"/>
                  </a:lnTo>
                  <a:lnTo>
                    <a:pt x="358" y="645"/>
                  </a:lnTo>
                  <a:lnTo>
                    <a:pt x="358" y="643"/>
                  </a:lnTo>
                  <a:lnTo>
                    <a:pt x="358" y="640"/>
                  </a:lnTo>
                  <a:lnTo>
                    <a:pt x="357" y="638"/>
                  </a:lnTo>
                  <a:lnTo>
                    <a:pt x="357" y="637"/>
                  </a:lnTo>
                  <a:lnTo>
                    <a:pt x="355" y="637"/>
                  </a:lnTo>
                  <a:lnTo>
                    <a:pt x="354" y="637"/>
                  </a:lnTo>
                  <a:lnTo>
                    <a:pt x="350" y="635"/>
                  </a:lnTo>
                  <a:lnTo>
                    <a:pt x="349" y="633"/>
                  </a:lnTo>
                  <a:lnTo>
                    <a:pt x="347" y="630"/>
                  </a:lnTo>
                  <a:lnTo>
                    <a:pt x="345" y="627"/>
                  </a:lnTo>
                  <a:lnTo>
                    <a:pt x="345" y="624"/>
                  </a:lnTo>
                  <a:lnTo>
                    <a:pt x="344" y="622"/>
                  </a:lnTo>
                  <a:lnTo>
                    <a:pt x="342" y="620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5"/>
                  </a:lnTo>
                  <a:lnTo>
                    <a:pt x="339" y="612"/>
                  </a:lnTo>
                  <a:lnTo>
                    <a:pt x="337" y="610"/>
                  </a:lnTo>
                  <a:lnTo>
                    <a:pt x="337" y="609"/>
                  </a:lnTo>
                  <a:lnTo>
                    <a:pt x="332" y="604"/>
                  </a:lnTo>
                  <a:lnTo>
                    <a:pt x="329" y="599"/>
                  </a:lnTo>
                  <a:lnTo>
                    <a:pt x="327" y="597"/>
                  </a:lnTo>
                  <a:lnTo>
                    <a:pt x="326" y="596"/>
                  </a:lnTo>
                  <a:lnTo>
                    <a:pt x="324" y="596"/>
                  </a:lnTo>
                  <a:lnTo>
                    <a:pt x="322" y="594"/>
                  </a:lnTo>
                  <a:lnTo>
                    <a:pt x="322" y="592"/>
                  </a:lnTo>
                  <a:lnTo>
                    <a:pt x="321" y="589"/>
                  </a:lnTo>
                  <a:lnTo>
                    <a:pt x="322" y="584"/>
                  </a:lnTo>
                  <a:lnTo>
                    <a:pt x="324" y="583"/>
                  </a:lnTo>
                  <a:lnTo>
                    <a:pt x="326" y="583"/>
                  </a:lnTo>
                  <a:lnTo>
                    <a:pt x="327" y="581"/>
                  </a:lnTo>
                  <a:lnTo>
                    <a:pt x="329" y="579"/>
                  </a:lnTo>
                  <a:lnTo>
                    <a:pt x="331" y="579"/>
                  </a:lnTo>
                  <a:lnTo>
                    <a:pt x="332" y="579"/>
                  </a:lnTo>
                  <a:lnTo>
                    <a:pt x="332" y="578"/>
                  </a:lnTo>
                  <a:lnTo>
                    <a:pt x="334" y="576"/>
                  </a:lnTo>
                  <a:lnTo>
                    <a:pt x="334" y="563"/>
                  </a:lnTo>
                  <a:lnTo>
                    <a:pt x="332" y="563"/>
                  </a:lnTo>
                  <a:lnTo>
                    <a:pt x="329" y="563"/>
                  </a:lnTo>
                  <a:lnTo>
                    <a:pt x="326" y="563"/>
                  </a:lnTo>
                  <a:lnTo>
                    <a:pt x="326" y="565"/>
                  </a:lnTo>
                  <a:lnTo>
                    <a:pt x="324" y="566"/>
                  </a:lnTo>
                  <a:lnTo>
                    <a:pt x="324" y="568"/>
                  </a:lnTo>
                  <a:lnTo>
                    <a:pt x="322" y="570"/>
                  </a:lnTo>
                  <a:lnTo>
                    <a:pt x="321" y="571"/>
                  </a:lnTo>
                  <a:lnTo>
                    <a:pt x="319" y="573"/>
                  </a:lnTo>
                  <a:lnTo>
                    <a:pt x="318" y="573"/>
                  </a:lnTo>
                  <a:lnTo>
                    <a:pt x="316" y="573"/>
                  </a:lnTo>
                  <a:lnTo>
                    <a:pt x="314" y="573"/>
                  </a:lnTo>
                  <a:lnTo>
                    <a:pt x="313" y="573"/>
                  </a:lnTo>
                  <a:lnTo>
                    <a:pt x="311" y="571"/>
                  </a:lnTo>
                  <a:lnTo>
                    <a:pt x="311" y="570"/>
                  </a:lnTo>
                  <a:lnTo>
                    <a:pt x="309" y="566"/>
                  </a:lnTo>
                  <a:lnTo>
                    <a:pt x="308" y="563"/>
                  </a:lnTo>
                  <a:lnTo>
                    <a:pt x="308" y="560"/>
                  </a:lnTo>
                  <a:lnTo>
                    <a:pt x="308" y="558"/>
                  </a:lnTo>
                  <a:lnTo>
                    <a:pt x="308" y="556"/>
                  </a:lnTo>
                  <a:lnTo>
                    <a:pt x="309" y="555"/>
                  </a:lnTo>
                  <a:lnTo>
                    <a:pt x="311" y="555"/>
                  </a:lnTo>
                  <a:lnTo>
                    <a:pt x="311" y="553"/>
                  </a:lnTo>
                  <a:lnTo>
                    <a:pt x="313" y="552"/>
                  </a:lnTo>
                  <a:lnTo>
                    <a:pt x="313" y="550"/>
                  </a:lnTo>
                  <a:lnTo>
                    <a:pt x="313" y="548"/>
                  </a:lnTo>
                  <a:lnTo>
                    <a:pt x="314" y="547"/>
                  </a:lnTo>
                  <a:lnTo>
                    <a:pt x="316" y="547"/>
                  </a:lnTo>
                  <a:lnTo>
                    <a:pt x="316" y="547"/>
                  </a:lnTo>
                  <a:lnTo>
                    <a:pt x="318" y="547"/>
                  </a:lnTo>
                  <a:lnTo>
                    <a:pt x="318" y="547"/>
                  </a:lnTo>
                  <a:lnTo>
                    <a:pt x="319" y="545"/>
                  </a:lnTo>
                  <a:lnTo>
                    <a:pt x="319" y="543"/>
                  </a:lnTo>
                  <a:lnTo>
                    <a:pt x="319" y="542"/>
                  </a:lnTo>
                  <a:lnTo>
                    <a:pt x="319" y="540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3" y="538"/>
                  </a:lnTo>
                  <a:lnTo>
                    <a:pt x="311" y="538"/>
                  </a:lnTo>
                  <a:lnTo>
                    <a:pt x="309" y="538"/>
                  </a:lnTo>
                  <a:lnTo>
                    <a:pt x="309" y="538"/>
                  </a:lnTo>
                  <a:lnTo>
                    <a:pt x="308" y="540"/>
                  </a:lnTo>
                  <a:lnTo>
                    <a:pt x="308" y="542"/>
                  </a:lnTo>
                  <a:lnTo>
                    <a:pt x="304" y="542"/>
                  </a:lnTo>
                  <a:lnTo>
                    <a:pt x="303" y="542"/>
                  </a:lnTo>
                  <a:lnTo>
                    <a:pt x="301" y="542"/>
                  </a:lnTo>
                  <a:lnTo>
                    <a:pt x="300" y="542"/>
                  </a:lnTo>
                  <a:lnTo>
                    <a:pt x="298" y="542"/>
                  </a:lnTo>
                  <a:lnTo>
                    <a:pt x="296" y="540"/>
                  </a:lnTo>
                  <a:lnTo>
                    <a:pt x="296" y="538"/>
                  </a:lnTo>
                  <a:lnTo>
                    <a:pt x="295" y="535"/>
                  </a:lnTo>
                  <a:lnTo>
                    <a:pt x="293" y="532"/>
                  </a:lnTo>
                  <a:lnTo>
                    <a:pt x="291" y="530"/>
                  </a:lnTo>
                  <a:lnTo>
                    <a:pt x="290" y="527"/>
                  </a:lnTo>
                  <a:lnTo>
                    <a:pt x="290" y="524"/>
                  </a:lnTo>
                  <a:lnTo>
                    <a:pt x="290" y="522"/>
                  </a:lnTo>
                  <a:lnTo>
                    <a:pt x="291" y="519"/>
                  </a:lnTo>
                  <a:lnTo>
                    <a:pt x="295" y="519"/>
                  </a:lnTo>
                  <a:lnTo>
                    <a:pt x="298" y="517"/>
                  </a:lnTo>
                  <a:lnTo>
                    <a:pt x="298" y="514"/>
                  </a:lnTo>
                  <a:lnTo>
                    <a:pt x="296" y="512"/>
                  </a:lnTo>
                  <a:lnTo>
                    <a:pt x="295" y="511"/>
                  </a:lnTo>
                  <a:lnTo>
                    <a:pt x="293" y="511"/>
                  </a:lnTo>
                  <a:lnTo>
                    <a:pt x="291" y="509"/>
                  </a:lnTo>
                  <a:lnTo>
                    <a:pt x="290" y="507"/>
                  </a:lnTo>
                  <a:lnTo>
                    <a:pt x="288" y="507"/>
                  </a:lnTo>
                  <a:lnTo>
                    <a:pt x="286" y="507"/>
                  </a:lnTo>
                  <a:lnTo>
                    <a:pt x="285" y="506"/>
                  </a:lnTo>
                  <a:lnTo>
                    <a:pt x="283" y="506"/>
                  </a:lnTo>
                  <a:lnTo>
                    <a:pt x="283" y="506"/>
                  </a:lnTo>
                  <a:lnTo>
                    <a:pt x="282" y="504"/>
                  </a:lnTo>
                  <a:lnTo>
                    <a:pt x="282" y="502"/>
                  </a:lnTo>
                  <a:lnTo>
                    <a:pt x="280" y="501"/>
                  </a:lnTo>
                  <a:lnTo>
                    <a:pt x="280" y="498"/>
                  </a:lnTo>
                  <a:lnTo>
                    <a:pt x="280" y="496"/>
                  </a:lnTo>
                  <a:lnTo>
                    <a:pt x="280" y="494"/>
                  </a:lnTo>
                  <a:lnTo>
                    <a:pt x="280" y="493"/>
                  </a:lnTo>
                  <a:lnTo>
                    <a:pt x="280" y="491"/>
                  </a:lnTo>
                  <a:lnTo>
                    <a:pt x="282" y="491"/>
                  </a:lnTo>
                  <a:lnTo>
                    <a:pt x="283" y="491"/>
                  </a:lnTo>
                  <a:lnTo>
                    <a:pt x="285" y="489"/>
                  </a:lnTo>
                  <a:lnTo>
                    <a:pt x="286" y="489"/>
                  </a:lnTo>
                  <a:lnTo>
                    <a:pt x="288" y="489"/>
                  </a:lnTo>
                  <a:lnTo>
                    <a:pt x="290" y="488"/>
                  </a:lnTo>
                  <a:lnTo>
                    <a:pt x="291" y="488"/>
                  </a:lnTo>
                  <a:lnTo>
                    <a:pt x="291" y="486"/>
                  </a:lnTo>
                  <a:lnTo>
                    <a:pt x="293" y="484"/>
                  </a:lnTo>
                  <a:lnTo>
                    <a:pt x="295" y="486"/>
                  </a:lnTo>
                  <a:lnTo>
                    <a:pt x="296" y="486"/>
                  </a:lnTo>
                  <a:lnTo>
                    <a:pt x="298" y="486"/>
                  </a:lnTo>
                  <a:lnTo>
                    <a:pt x="301" y="488"/>
                  </a:lnTo>
                  <a:lnTo>
                    <a:pt x="301" y="471"/>
                  </a:lnTo>
                  <a:lnTo>
                    <a:pt x="301" y="471"/>
                  </a:lnTo>
                  <a:lnTo>
                    <a:pt x="303" y="471"/>
                  </a:lnTo>
                  <a:lnTo>
                    <a:pt x="304" y="471"/>
                  </a:lnTo>
                  <a:lnTo>
                    <a:pt x="306" y="471"/>
                  </a:lnTo>
                  <a:lnTo>
                    <a:pt x="306" y="471"/>
                  </a:lnTo>
                  <a:lnTo>
                    <a:pt x="308" y="473"/>
                  </a:lnTo>
                  <a:lnTo>
                    <a:pt x="311" y="473"/>
                  </a:lnTo>
                  <a:lnTo>
                    <a:pt x="313" y="473"/>
                  </a:lnTo>
                  <a:lnTo>
                    <a:pt x="314" y="473"/>
                  </a:lnTo>
                  <a:lnTo>
                    <a:pt x="316" y="471"/>
                  </a:lnTo>
                  <a:lnTo>
                    <a:pt x="316" y="470"/>
                  </a:lnTo>
                  <a:lnTo>
                    <a:pt x="318" y="470"/>
                  </a:lnTo>
                  <a:lnTo>
                    <a:pt x="319" y="468"/>
                  </a:lnTo>
                  <a:lnTo>
                    <a:pt x="319" y="466"/>
                  </a:lnTo>
                  <a:lnTo>
                    <a:pt x="321" y="466"/>
                  </a:lnTo>
                  <a:lnTo>
                    <a:pt x="322" y="466"/>
                  </a:lnTo>
                  <a:lnTo>
                    <a:pt x="322" y="468"/>
                  </a:lnTo>
                  <a:lnTo>
                    <a:pt x="332" y="468"/>
                  </a:lnTo>
                  <a:lnTo>
                    <a:pt x="332" y="458"/>
                  </a:lnTo>
                  <a:lnTo>
                    <a:pt x="331" y="457"/>
                  </a:lnTo>
                  <a:lnTo>
                    <a:pt x="331" y="455"/>
                  </a:lnTo>
                  <a:lnTo>
                    <a:pt x="329" y="453"/>
                  </a:lnTo>
                  <a:lnTo>
                    <a:pt x="327" y="452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4" y="448"/>
                  </a:lnTo>
                  <a:lnTo>
                    <a:pt x="324" y="447"/>
                  </a:lnTo>
                  <a:lnTo>
                    <a:pt x="326" y="445"/>
                  </a:lnTo>
                  <a:lnTo>
                    <a:pt x="327" y="445"/>
                  </a:lnTo>
                  <a:lnTo>
                    <a:pt x="327" y="444"/>
                  </a:lnTo>
                  <a:lnTo>
                    <a:pt x="327" y="442"/>
                  </a:lnTo>
                  <a:lnTo>
                    <a:pt x="327" y="440"/>
                  </a:lnTo>
                  <a:lnTo>
                    <a:pt x="329" y="440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1" y="437"/>
                  </a:lnTo>
                  <a:lnTo>
                    <a:pt x="331" y="434"/>
                  </a:lnTo>
                  <a:lnTo>
                    <a:pt x="327" y="432"/>
                  </a:lnTo>
                  <a:lnTo>
                    <a:pt x="324" y="432"/>
                  </a:lnTo>
                  <a:lnTo>
                    <a:pt x="321" y="432"/>
                  </a:lnTo>
                  <a:lnTo>
                    <a:pt x="316" y="432"/>
                  </a:lnTo>
                  <a:lnTo>
                    <a:pt x="313" y="430"/>
                  </a:lnTo>
                  <a:lnTo>
                    <a:pt x="311" y="430"/>
                  </a:lnTo>
                  <a:lnTo>
                    <a:pt x="309" y="430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4" y="429"/>
                  </a:lnTo>
                  <a:lnTo>
                    <a:pt x="303" y="427"/>
                  </a:lnTo>
                  <a:lnTo>
                    <a:pt x="301" y="427"/>
                  </a:lnTo>
                  <a:lnTo>
                    <a:pt x="300" y="426"/>
                  </a:lnTo>
                  <a:lnTo>
                    <a:pt x="298" y="426"/>
                  </a:lnTo>
                  <a:lnTo>
                    <a:pt x="293" y="426"/>
                  </a:lnTo>
                  <a:lnTo>
                    <a:pt x="291" y="429"/>
                  </a:lnTo>
                  <a:lnTo>
                    <a:pt x="295" y="430"/>
                  </a:lnTo>
                  <a:lnTo>
                    <a:pt x="296" y="430"/>
                  </a:lnTo>
                  <a:lnTo>
                    <a:pt x="298" y="430"/>
                  </a:lnTo>
                  <a:lnTo>
                    <a:pt x="298" y="430"/>
                  </a:lnTo>
                  <a:lnTo>
                    <a:pt x="298" y="432"/>
                  </a:lnTo>
                  <a:lnTo>
                    <a:pt x="298" y="434"/>
                  </a:lnTo>
                  <a:lnTo>
                    <a:pt x="300" y="434"/>
                  </a:lnTo>
                  <a:lnTo>
                    <a:pt x="301" y="434"/>
                  </a:lnTo>
                  <a:lnTo>
                    <a:pt x="304" y="434"/>
                  </a:lnTo>
                  <a:lnTo>
                    <a:pt x="308" y="434"/>
                  </a:lnTo>
                  <a:lnTo>
                    <a:pt x="311" y="434"/>
                  </a:lnTo>
                  <a:lnTo>
                    <a:pt x="311" y="445"/>
                  </a:lnTo>
                  <a:lnTo>
                    <a:pt x="308" y="445"/>
                  </a:lnTo>
                  <a:lnTo>
                    <a:pt x="304" y="445"/>
                  </a:lnTo>
                  <a:lnTo>
                    <a:pt x="301" y="445"/>
                  </a:lnTo>
                  <a:lnTo>
                    <a:pt x="298" y="445"/>
                  </a:lnTo>
                  <a:lnTo>
                    <a:pt x="296" y="447"/>
                  </a:lnTo>
                  <a:lnTo>
                    <a:pt x="295" y="450"/>
                  </a:lnTo>
                  <a:lnTo>
                    <a:pt x="293" y="450"/>
                  </a:lnTo>
                  <a:lnTo>
                    <a:pt x="293" y="452"/>
                  </a:lnTo>
                  <a:lnTo>
                    <a:pt x="291" y="453"/>
                  </a:lnTo>
                  <a:lnTo>
                    <a:pt x="288" y="452"/>
                  </a:lnTo>
                  <a:lnTo>
                    <a:pt x="286" y="450"/>
                  </a:lnTo>
                  <a:lnTo>
                    <a:pt x="285" y="448"/>
                  </a:lnTo>
                  <a:lnTo>
                    <a:pt x="283" y="445"/>
                  </a:lnTo>
                  <a:lnTo>
                    <a:pt x="280" y="444"/>
                  </a:lnTo>
                  <a:lnTo>
                    <a:pt x="277" y="442"/>
                  </a:lnTo>
                  <a:lnTo>
                    <a:pt x="273" y="442"/>
                  </a:lnTo>
                  <a:lnTo>
                    <a:pt x="270" y="442"/>
                  </a:lnTo>
                  <a:lnTo>
                    <a:pt x="267" y="442"/>
                  </a:lnTo>
                  <a:lnTo>
                    <a:pt x="265" y="440"/>
                  </a:lnTo>
                  <a:lnTo>
                    <a:pt x="265" y="437"/>
                  </a:lnTo>
                  <a:lnTo>
                    <a:pt x="267" y="435"/>
                  </a:lnTo>
                  <a:lnTo>
                    <a:pt x="267" y="434"/>
                  </a:lnTo>
                  <a:lnTo>
                    <a:pt x="268" y="432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5" y="429"/>
                  </a:lnTo>
                  <a:lnTo>
                    <a:pt x="278" y="429"/>
                  </a:lnTo>
                  <a:lnTo>
                    <a:pt x="278" y="427"/>
                  </a:lnTo>
                  <a:lnTo>
                    <a:pt x="280" y="427"/>
                  </a:lnTo>
                  <a:lnTo>
                    <a:pt x="280" y="426"/>
                  </a:lnTo>
                  <a:lnTo>
                    <a:pt x="280" y="424"/>
                  </a:lnTo>
                  <a:lnTo>
                    <a:pt x="278" y="424"/>
                  </a:lnTo>
                  <a:lnTo>
                    <a:pt x="277" y="422"/>
                  </a:lnTo>
                  <a:lnTo>
                    <a:pt x="275" y="422"/>
                  </a:lnTo>
                  <a:lnTo>
                    <a:pt x="273" y="421"/>
                  </a:lnTo>
                  <a:lnTo>
                    <a:pt x="272" y="417"/>
                  </a:lnTo>
                  <a:lnTo>
                    <a:pt x="272" y="414"/>
                  </a:lnTo>
                  <a:lnTo>
                    <a:pt x="275" y="412"/>
                  </a:lnTo>
                  <a:lnTo>
                    <a:pt x="277" y="412"/>
                  </a:lnTo>
                  <a:lnTo>
                    <a:pt x="280" y="412"/>
                  </a:lnTo>
                  <a:lnTo>
                    <a:pt x="285" y="412"/>
                  </a:lnTo>
                  <a:lnTo>
                    <a:pt x="288" y="412"/>
                  </a:lnTo>
                  <a:lnTo>
                    <a:pt x="291" y="412"/>
                  </a:lnTo>
                  <a:lnTo>
                    <a:pt x="295" y="414"/>
                  </a:lnTo>
                  <a:lnTo>
                    <a:pt x="296" y="412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6"/>
                  </a:lnTo>
                  <a:lnTo>
                    <a:pt x="298" y="416"/>
                  </a:lnTo>
                  <a:lnTo>
                    <a:pt x="301" y="417"/>
                  </a:lnTo>
                  <a:lnTo>
                    <a:pt x="304" y="419"/>
                  </a:lnTo>
                  <a:lnTo>
                    <a:pt x="308" y="419"/>
                  </a:lnTo>
                  <a:lnTo>
                    <a:pt x="311" y="419"/>
                  </a:lnTo>
                  <a:lnTo>
                    <a:pt x="318" y="419"/>
                  </a:lnTo>
                  <a:lnTo>
                    <a:pt x="319" y="419"/>
                  </a:lnTo>
                  <a:lnTo>
                    <a:pt x="321" y="419"/>
                  </a:lnTo>
                  <a:lnTo>
                    <a:pt x="327" y="419"/>
                  </a:lnTo>
                  <a:lnTo>
                    <a:pt x="327" y="416"/>
                  </a:lnTo>
                  <a:lnTo>
                    <a:pt x="327" y="414"/>
                  </a:lnTo>
                  <a:lnTo>
                    <a:pt x="327" y="414"/>
                  </a:lnTo>
                  <a:lnTo>
                    <a:pt x="326" y="412"/>
                  </a:lnTo>
                  <a:lnTo>
                    <a:pt x="324" y="411"/>
                  </a:lnTo>
                  <a:lnTo>
                    <a:pt x="322" y="409"/>
                  </a:lnTo>
                  <a:lnTo>
                    <a:pt x="321" y="408"/>
                  </a:lnTo>
                  <a:lnTo>
                    <a:pt x="318" y="406"/>
                  </a:lnTo>
                  <a:lnTo>
                    <a:pt x="318" y="406"/>
                  </a:lnTo>
                  <a:lnTo>
                    <a:pt x="316" y="404"/>
                  </a:lnTo>
                  <a:lnTo>
                    <a:pt x="314" y="404"/>
                  </a:lnTo>
                  <a:lnTo>
                    <a:pt x="313" y="404"/>
                  </a:lnTo>
                  <a:lnTo>
                    <a:pt x="311" y="404"/>
                  </a:lnTo>
                  <a:lnTo>
                    <a:pt x="309" y="404"/>
                  </a:lnTo>
                  <a:lnTo>
                    <a:pt x="308" y="404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04" y="401"/>
                  </a:lnTo>
                  <a:lnTo>
                    <a:pt x="303" y="399"/>
                  </a:lnTo>
                  <a:lnTo>
                    <a:pt x="301" y="398"/>
                  </a:lnTo>
                  <a:lnTo>
                    <a:pt x="300" y="396"/>
                  </a:lnTo>
                  <a:lnTo>
                    <a:pt x="300" y="394"/>
                  </a:lnTo>
                  <a:lnTo>
                    <a:pt x="300" y="393"/>
                  </a:lnTo>
                  <a:lnTo>
                    <a:pt x="300" y="391"/>
                  </a:lnTo>
                  <a:lnTo>
                    <a:pt x="300" y="388"/>
                  </a:lnTo>
                  <a:lnTo>
                    <a:pt x="298" y="388"/>
                  </a:lnTo>
                  <a:lnTo>
                    <a:pt x="296" y="390"/>
                  </a:lnTo>
                  <a:lnTo>
                    <a:pt x="295" y="388"/>
                  </a:lnTo>
                  <a:lnTo>
                    <a:pt x="293" y="388"/>
                  </a:lnTo>
                  <a:lnTo>
                    <a:pt x="290" y="388"/>
                  </a:lnTo>
                  <a:lnTo>
                    <a:pt x="286" y="388"/>
                  </a:lnTo>
                  <a:lnTo>
                    <a:pt x="286" y="390"/>
                  </a:lnTo>
                  <a:lnTo>
                    <a:pt x="285" y="391"/>
                  </a:lnTo>
                  <a:lnTo>
                    <a:pt x="285" y="393"/>
                  </a:lnTo>
                  <a:lnTo>
                    <a:pt x="285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7" y="394"/>
                  </a:lnTo>
                  <a:lnTo>
                    <a:pt x="265" y="394"/>
                  </a:lnTo>
                  <a:lnTo>
                    <a:pt x="264" y="393"/>
                  </a:lnTo>
                  <a:lnTo>
                    <a:pt x="260" y="393"/>
                  </a:lnTo>
                  <a:lnTo>
                    <a:pt x="257" y="393"/>
                  </a:lnTo>
                  <a:lnTo>
                    <a:pt x="254" y="393"/>
                  </a:lnTo>
                  <a:lnTo>
                    <a:pt x="252" y="391"/>
                  </a:lnTo>
                  <a:lnTo>
                    <a:pt x="252" y="390"/>
                  </a:lnTo>
                  <a:lnTo>
                    <a:pt x="252" y="388"/>
                  </a:lnTo>
                  <a:lnTo>
                    <a:pt x="252" y="381"/>
                  </a:lnTo>
                  <a:lnTo>
                    <a:pt x="257" y="381"/>
                  </a:lnTo>
                  <a:lnTo>
                    <a:pt x="259" y="380"/>
                  </a:lnTo>
                  <a:lnTo>
                    <a:pt x="259" y="376"/>
                  </a:lnTo>
                  <a:lnTo>
                    <a:pt x="257" y="375"/>
                  </a:lnTo>
                  <a:lnTo>
                    <a:pt x="257" y="372"/>
                  </a:lnTo>
                  <a:lnTo>
                    <a:pt x="257" y="370"/>
                  </a:lnTo>
                  <a:lnTo>
                    <a:pt x="257" y="370"/>
                  </a:lnTo>
                  <a:lnTo>
                    <a:pt x="259" y="368"/>
                  </a:lnTo>
                  <a:lnTo>
                    <a:pt x="260" y="368"/>
                  </a:lnTo>
                  <a:lnTo>
                    <a:pt x="262" y="368"/>
                  </a:lnTo>
                  <a:lnTo>
                    <a:pt x="264" y="368"/>
                  </a:lnTo>
                  <a:lnTo>
                    <a:pt x="264" y="362"/>
                  </a:lnTo>
                  <a:lnTo>
                    <a:pt x="257" y="362"/>
                  </a:lnTo>
                  <a:lnTo>
                    <a:pt x="257" y="360"/>
                  </a:lnTo>
                  <a:lnTo>
                    <a:pt x="257" y="358"/>
                  </a:lnTo>
                  <a:lnTo>
                    <a:pt x="257" y="357"/>
                  </a:lnTo>
                  <a:lnTo>
                    <a:pt x="257" y="355"/>
                  </a:lnTo>
                  <a:lnTo>
                    <a:pt x="259" y="355"/>
                  </a:lnTo>
                  <a:lnTo>
                    <a:pt x="259" y="354"/>
                  </a:lnTo>
                  <a:lnTo>
                    <a:pt x="259" y="345"/>
                  </a:lnTo>
                  <a:lnTo>
                    <a:pt x="259" y="344"/>
                  </a:lnTo>
                  <a:lnTo>
                    <a:pt x="257" y="342"/>
                  </a:lnTo>
                  <a:lnTo>
                    <a:pt x="257" y="340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5" y="337"/>
                  </a:lnTo>
                  <a:lnTo>
                    <a:pt x="257" y="336"/>
                  </a:lnTo>
                  <a:lnTo>
                    <a:pt x="257" y="334"/>
                  </a:lnTo>
                  <a:lnTo>
                    <a:pt x="257" y="334"/>
                  </a:lnTo>
                  <a:lnTo>
                    <a:pt x="257" y="332"/>
                  </a:lnTo>
                  <a:lnTo>
                    <a:pt x="257" y="331"/>
                  </a:lnTo>
                  <a:lnTo>
                    <a:pt x="255" y="331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0" y="327"/>
                  </a:lnTo>
                  <a:lnTo>
                    <a:pt x="249" y="324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6" y="318"/>
                  </a:lnTo>
                  <a:lnTo>
                    <a:pt x="246" y="316"/>
                  </a:lnTo>
                  <a:lnTo>
                    <a:pt x="244" y="314"/>
                  </a:lnTo>
                  <a:lnTo>
                    <a:pt x="244" y="313"/>
                  </a:lnTo>
                  <a:lnTo>
                    <a:pt x="242" y="313"/>
                  </a:lnTo>
                  <a:lnTo>
                    <a:pt x="242" y="311"/>
                  </a:lnTo>
                  <a:lnTo>
                    <a:pt x="241" y="309"/>
                  </a:lnTo>
                  <a:lnTo>
                    <a:pt x="241" y="309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37" y="306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1"/>
                  </a:lnTo>
                  <a:lnTo>
                    <a:pt x="234" y="300"/>
                  </a:lnTo>
                  <a:lnTo>
                    <a:pt x="232" y="298"/>
                  </a:lnTo>
                  <a:lnTo>
                    <a:pt x="232" y="296"/>
                  </a:lnTo>
                  <a:lnTo>
                    <a:pt x="231" y="296"/>
                  </a:lnTo>
                  <a:lnTo>
                    <a:pt x="229" y="295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6" y="293"/>
                  </a:lnTo>
                  <a:lnTo>
                    <a:pt x="224" y="293"/>
                  </a:lnTo>
                  <a:lnTo>
                    <a:pt x="224" y="293"/>
                  </a:lnTo>
                  <a:lnTo>
                    <a:pt x="223" y="293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19" y="290"/>
                  </a:lnTo>
                  <a:lnTo>
                    <a:pt x="218" y="288"/>
                  </a:lnTo>
                  <a:lnTo>
                    <a:pt x="218" y="286"/>
                  </a:lnTo>
                  <a:lnTo>
                    <a:pt x="218" y="275"/>
                  </a:lnTo>
                  <a:lnTo>
                    <a:pt x="216" y="273"/>
                  </a:lnTo>
                  <a:lnTo>
                    <a:pt x="214" y="273"/>
                  </a:lnTo>
                  <a:lnTo>
                    <a:pt x="214" y="272"/>
                  </a:lnTo>
                  <a:lnTo>
                    <a:pt x="213" y="272"/>
                  </a:lnTo>
                  <a:lnTo>
                    <a:pt x="209" y="272"/>
                  </a:lnTo>
                  <a:lnTo>
                    <a:pt x="208" y="272"/>
                  </a:lnTo>
                  <a:lnTo>
                    <a:pt x="206" y="270"/>
                  </a:lnTo>
                  <a:lnTo>
                    <a:pt x="205" y="270"/>
                  </a:lnTo>
                  <a:lnTo>
                    <a:pt x="205" y="270"/>
                  </a:lnTo>
                  <a:lnTo>
                    <a:pt x="203" y="268"/>
                  </a:lnTo>
                  <a:lnTo>
                    <a:pt x="201" y="267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196" y="265"/>
                  </a:lnTo>
                  <a:lnTo>
                    <a:pt x="193" y="265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0" y="264"/>
                  </a:lnTo>
                  <a:lnTo>
                    <a:pt x="188" y="262"/>
                  </a:lnTo>
                  <a:lnTo>
                    <a:pt x="185" y="260"/>
                  </a:lnTo>
                  <a:lnTo>
                    <a:pt x="183" y="260"/>
                  </a:lnTo>
                  <a:lnTo>
                    <a:pt x="183" y="260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7" y="259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4" y="255"/>
                  </a:lnTo>
                  <a:lnTo>
                    <a:pt x="160" y="254"/>
                  </a:lnTo>
                  <a:lnTo>
                    <a:pt x="160" y="254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5" y="254"/>
                  </a:lnTo>
                  <a:lnTo>
                    <a:pt x="152" y="254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4" y="250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29" y="254"/>
                  </a:lnTo>
                  <a:lnTo>
                    <a:pt x="128" y="254"/>
                  </a:lnTo>
                  <a:lnTo>
                    <a:pt x="126" y="25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3" y="257"/>
                  </a:lnTo>
                  <a:lnTo>
                    <a:pt x="121" y="257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3" y="254"/>
                  </a:lnTo>
                  <a:lnTo>
                    <a:pt x="106" y="254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5" y="259"/>
                  </a:lnTo>
                  <a:lnTo>
                    <a:pt x="105" y="257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7" y="254"/>
                  </a:lnTo>
                  <a:lnTo>
                    <a:pt x="93" y="254"/>
                  </a:lnTo>
                  <a:lnTo>
                    <a:pt x="92" y="254"/>
                  </a:lnTo>
                  <a:lnTo>
                    <a:pt x="88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5" y="254"/>
                  </a:lnTo>
                  <a:lnTo>
                    <a:pt x="85" y="255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60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7" y="264"/>
                  </a:lnTo>
                  <a:lnTo>
                    <a:pt x="83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7" y="262"/>
                  </a:lnTo>
                  <a:lnTo>
                    <a:pt x="77" y="260"/>
                  </a:lnTo>
                  <a:lnTo>
                    <a:pt x="75" y="260"/>
                  </a:lnTo>
                  <a:lnTo>
                    <a:pt x="74" y="260"/>
                  </a:lnTo>
                  <a:lnTo>
                    <a:pt x="72" y="259"/>
                  </a:lnTo>
                  <a:lnTo>
                    <a:pt x="69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4" y="255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1" y="252"/>
                  </a:lnTo>
                  <a:lnTo>
                    <a:pt x="61" y="250"/>
                  </a:lnTo>
                  <a:lnTo>
                    <a:pt x="59" y="250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61" y="244"/>
                  </a:lnTo>
                  <a:lnTo>
                    <a:pt x="59" y="242"/>
                  </a:lnTo>
                  <a:lnTo>
                    <a:pt x="56" y="242"/>
                  </a:lnTo>
                  <a:lnTo>
                    <a:pt x="54" y="241"/>
                  </a:lnTo>
                  <a:lnTo>
                    <a:pt x="51" y="239"/>
                  </a:lnTo>
                  <a:lnTo>
                    <a:pt x="47" y="239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3" y="232"/>
                  </a:lnTo>
                  <a:lnTo>
                    <a:pt x="31" y="232"/>
                  </a:lnTo>
                  <a:lnTo>
                    <a:pt x="29" y="231"/>
                  </a:lnTo>
                  <a:lnTo>
                    <a:pt x="28" y="229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41" y="226"/>
                  </a:lnTo>
                  <a:lnTo>
                    <a:pt x="41" y="224"/>
                  </a:lnTo>
                  <a:lnTo>
                    <a:pt x="41" y="221"/>
                  </a:lnTo>
                  <a:lnTo>
                    <a:pt x="43" y="221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9" y="223"/>
                  </a:lnTo>
                  <a:lnTo>
                    <a:pt x="61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5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5" y="221"/>
                  </a:lnTo>
                  <a:lnTo>
                    <a:pt x="88" y="219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8"/>
                  </a:lnTo>
                  <a:lnTo>
                    <a:pt x="93" y="216"/>
                  </a:lnTo>
                  <a:lnTo>
                    <a:pt x="93" y="214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7" y="208"/>
                  </a:lnTo>
                  <a:lnTo>
                    <a:pt x="83" y="209"/>
                  </a:lnTo>
                  <a:lnTo>
                    <a:pt x="82" y="209"/>
                  </a:lnTo>
                  <a:lnTo>
                    <a:pt x="80" y="209"/>
                  </a:lnTo>
                  <a:lnTo>
                    <a:pt x="72" y="209"/>
                  </a:lnTo>
                  <a:lnTo>
                    <a:pt x="70" y="209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6" y="213"/>
                  </a:lnTo>
                  <a:lnTo>
                    <a:pt x="54" y="213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39" y="206"/>
                  </a:lnTo>
                  <a:lnTo>
                    <a:pt x="25" y="206"/>
                  </a:lnTo>
                  <a:lnTo>
                    <a:pt x="23" y="205"/>
                  </a:lnTo>
                  <a:lnTo>
                    <a:pt x="23" y="203"/>
                  </a:lnTo>
                  <a:lnTo>
                    <a:pt x="20" y="201"/>
                  </a:lnTo>
                  <a:lnTo>
                    <a:pt x="16" y="200"/>
                  </a:lnTo>
                  <a:lnTo>
                    <a:pt x="15" y="200"/>
                  </a:lnTo>
                  <a:lnTo>
                    <a:pt x="13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3" y="195"/>
                  </a:lnTo>
                  <a:lnTo>
                    <a:pt x="2" y="193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3" y="183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3" y="178"/>
                  </a:lnTo>
                  <a:lnTo>
                    <a:pt x="13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8" y="175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5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4" y="170"/>
                  </a:lnTo>
                  <a:lnTo>
                    <a:pt x="4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5" y="162"/>
                  </a:lnTo>
                  <a:lnTo>
                    <a:pt x="79" y="162"/>
                  </a:lnTo>
                  <a:lnTo>
                    <a:pt x="82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2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1" y="159"/>
                  </a:lnTo>
                  <a:lnTo>
                    <a:pt x="103" y="159"/>
                  </a:lnTo>
                  <a:lnTo>
                    <a:pt x="103" y="159"/>
                  </a:lnTo>
                  <a:lnTo>
                    <a:pt x="105" y="159"/>
                  </a:lnTo>
                  <a:lnTo>
                    <a:pt x="108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3" y="157"/>
                  </a:lnTo>
                  <a:lnTo>
                    <a:pt x="115" y="155"/>
                  </a:lnTo>
                  <a:lnTo>
                    <a:pt x="116" y="154"/>
                  </a:lnTo>
                  <a:lnTo>
                    <a:pt x="118" y="152"/>
                  </a:lnTo>
                  <a:lnTo>
                    <a:pt x="118" y="149"/>
                  </a:lnTo>
                  <a:lnTo>
                    <a:pt x="118" y="141"/>
                  </a:lnTo>
                  <a:lnTo>
                    <a:pt x="118" y="141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6" y="133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31"/>
                  </a:lnTo>
                  <a:lnTo>
                    <a:pt x="105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7" y="131"/>
                  </a:lnTo>
                  <a:lnTo>
                    <a:pt x="95" y="13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88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80" y="124"/>
                  </a:lnTo>
                  <a:lnTo>
                    <a:pt x="80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5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3" y="106"/>
                  </a:lnTo>
                  <a:lnTo>
                    <a:pt x="103" y="106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3" y="105"/>
                  </a:lnTo>
                  <a:lnTo>
                    <a:pt x="115" y="103"/>
                  </a:lnTo>
                  <a:lnTo>
                    <a:pt x="116" y="101"/>
                  </a:lnTo>
                  <a:lnTo>
                    <a:pt x="118" y="100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4" y="98"/>
                  </a:lnTo>
                  <a:lnTo>
                    <a:pt x="126" y="97"/>
                  </a:lnTo>
                  <a:lnTo>
                    <a:pt x="129" y="95"/>
                  </a:lnTo>
                  <a:lnTo>
                    <a:pt x="133" y="95"/>
                  </a:lnTo>
                  <a:lnTo>
                    <a:pt x="133" y="93"/>
                  </a:lnTo>
                  <a:lnTo>
                    <a:pt x="134" y="93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42" y="88"/>
                  </a:lnTo>
                  <a:lnTo>
                    <a:pt x="147" y="88"/>
                  </a:lnTo>
                  <a:lnTo>
                    <a:pt x="154" y="90"/>
                  </a:lnTo>
                  <a:lnTo>
                    <a:pt x="155" y="90"/>
                  </a:lnTo>
                  <a:lnTo>
                    <a:pt x="157" y="90"/>
                  </a:lnTo>
                  <a:lnTo>
                    <a:pt x="157" y="92"/>
                  </a:lnTo>
                  <a:lnTo>
                    <a:pt x="159" y="92"/>
                  </a:lnTo>
                  <a:lnTo>
                    <a:pt x="160" y="93"/>
                  </a:lnTo>
                  <a:lnTo>
                    <a:pt x="162" y="93"/>
                  </a:lnTo>
                  <a:lnTo>
                    <a:pt x="172" y="93"/>
                  </a:lnTo>
                  <a:lnTo>
                    <a:pt x="172" y="80"/>
                  </a:lnTo>
                  <a:lnTo>
                    <a:pt x="172" y="80"/>
                  </a:lnTo>
                  <a:lnTo>
                    <a:pt x="172" y="79"/>
                  </a:lnTo>
                  <a:lnTo>
                    <a:pt x="172" y="77"/>
                  </a:lnTo>
                  <a:lnTo>
                    <a:pt x="170" y="77"/>
                  </a:lnTo>
                  <a:lnTo>
                    <a:pt x="170" y="75"/>
                  </a:lnTo>
                  <a:lnTo>
                    <a:pt x="169" y="74"/>
                  </a:lnTo>
                  <a:lnTo>
                    <a:pt x="169" y="72"/>
                  </a:lnTo>
                  <a:lnTo>
                    <a:pt x="169" y="70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3" y="69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8" y="65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2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7" y="62"/>
                  </a:lnTo>
                  <a:lnTo>
                    <a:pt x="190" y="62"/>
                  </a:lnTo>
                  <a:lnTo>
                    <a:pt x="191" y="62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5" y="65"/>
                  </a:lnTo>
                  <a:lnTo>
                    <a:pt x="196" y="67"/>
                  </a:lnTo>
                  <a:lnTo>
                    <a:pt x="198" y="69"/>
                  </a:lnTo>
                  <a:lnTo>
                    <a:pt x="200" y="69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6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8" y="74"/>
                  </a:lnTo>
                  <a:lnTo>
                    <a:pt x="219" y="74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3" y="77"/>
                  </a:lnTo>
                  <a:lnTo>
                    <a:pt x="224" y="79"/>
                  </a:lnTo>
                  <a:lnTo>
                    <a:pt x="226" y="79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2" y="82"/>
                  </a:lnTo>
                  <a:lnTo>
                    <a:pt x="234" y="82"/>
                  </a:lnTo>
                  <a:lnTo>
                    <a:pt x="234" y="82"/>
                  </a:lnTo>
                  <a:lnTo>
                    <a:pt x="236" y="83"/>
                  </a:lnTo>
                  <a:lnTo>
                    <a:pt x="242" y="83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7" y="77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1" y="74"/>
                  </a:lnTo>
                  <a:lnTo>
                    <a:pt x="229" y="74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3" y="72"/>
                  </a:lnTo>
                  <a:lnTo>
                    <a:pt x="221" y="72"/>
                  </a:lnTo>
                  <a:lnTo>
                    <a:pt x="221" y="70"/>
                  </a:lnTo>
                  <a:lnTo>
                    <a:pt x="219" y="69"/>
                  </a:lnTo>
                  <a:lnTo>
                    <a:pt x="219" y="69"/>
                  </a:lnTo>
                  <a:lnTo>
                    <a:pt x="218" y="67"/>
                  </a:lnTo>
                  <a:lnTo>
                    <a:pt x="216" y="65"/>
                  </a:lnTo>
                  <a:lnTo>
                    <a:pt x="214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11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5" y="57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09" y="56"/>
                  </a:lnTo>
                  <a:lnTo>
                    <a:pt x="214" y="56"/>
                  </a:lnTo>
                  <a:lnTo>
                    <a:pt x="219" y="56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3" y="57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31" y="54"/>
                  </a:lnTo>
                  <a:lnTo>
                    <a:pt x="241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7" y="54"/>
                  </a:lnTo>
                  <a:lnTo>
                    <a:pt x="247" y="52"/>
                  </a:lnTo>
                  <a:lnTo>
                    <a:pt x="250" y="52"/>
                  </a:lnTo>
                  <a:lnTo>
                    <a:pt x="252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5" y="51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9" y="47"/>
                  </a:lnTo>
                  <a:lnTo>
                    <a:pt x="260" y="47"/>
                  </a:lnTo>
                  <a:lnTo>
                    <a:pt x="262" y="46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7" y="44"/>
                  </a:lnTo>
                  <a:lnTo>
                    <a:pt x="268" y="44"/>
                  </a:lnTo>
                  <a:lnTo>
                    <a:pt x="268" y="44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3" y="44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7" y="46"/>
                  </a:lnTo>
                  <a:lnTo>
                    <a:pt x="280" y="47"/>
                  </a:lnTo>
                  <a:lnTo>
                    <a:pt x="282" y="49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5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6" y="61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6" y="64"/>
                  </a:lnTo>
                  <a:lnTo>
                    <a:pt x="286" y="65"/>
                  </a:lnTo>
                  <a:lnTo>
                    <a:pt x="285" y="65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74"/>
                  </a:lnTo>
                  <a:lnTo>
                    <a:pt x="282" y="75"/>
                  </a:lnTo>
                  <a:lnTo>
                    <a:pt x="282" y="77"/>
                  </a:lnTo>
                  <a:lnTo>
                    <a:pt x="283" y="79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91" y="80"/>
                  </a:lnTo>
                  <a:lnTo>
                    <a:pt x="291" y="80"/>
                  </a:lnTo>
                  <a:lnTo>
                    <a:pt x="291" y="79"/>
                  </a:lnTo>
                  <a:lnTo>
                    <a:pt x="293" y="77"/>
                  </a:lnTo>
                  <a:lnTo>
                    <a:pt x="295" y="74"/>
                  </a:lnTo>
                  <a:lnTo>
                    <a:pt x="295" y="70"/>
                  </a:lnTo>
                  <a:lnTo>
                    <a:pt x="296" y="69"/>
                  </a:lnTo>
                  <a:lnTo>
                    <a:pt x="296" y="69"/>
                  </a:lnTo>
                  <a:lnTo>
                    <a:pt x="296" y="67"/>
                  </a:lnTo>
                  <a:lnTo>
                    <a:pt x="296" y="65"/>
                  </a:lnTo>
                  <a:lnTo>
                    <a:pt x="296" y="64"/>
                  </a:lnTo>
                  <a:lnTo>
                    <a:pt x="296" y="62"/>
                  </a:lnTo>
                  <a:lnTo>
                    <a:pt x="296" y="61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5" y="56"/>
                  </a:lnTo>
                  <a:lnTo>
                    <a:pt x="293" y="54"/>
                  </a:lnTo>
                  <a:lnTo>
                    <a:pt x="293" y="52"/>
                  </a:lnTo>
                  <a:lnTo>
                    <a:pt x="291" y="51"/>
                  </a:lnTo>
                  <a:lnTo>
                    <a:pt x="291" y="47"/>
                  </a:lnTo>
                  <a:lnTo>
                    <a:pt x="298" y="47"/>
                  </a:lnTo>
                  <a:lnTo>
                    <a:pt x="300" y="47"/>
                  </a:lnTo>
                  <a:lnTo>
                    <a:pt x="301" y="49"/>
                  </a:lnTo>
                  <a:lnTo>
                    <a:pt x="303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6" y="49"/>
                  </a:lnTo>
                  <a:lnTo>
                    <a:pt x="308" y="51"/>
                  </a:lnTo>
                  <a:lnTo>
                    <a:pt x="308" y="52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3" y="56"/>
                  </a:lnTo>
                  <a:lnTo>
                    <a:pt x="314" y="56"/>
                  </a:lnTo>
                  <a:lnTo>
                    <a:pt x="316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21" y="59"/>
                  </a:lnTo>
                  <a:lnTo>
                    <a:pt x="322" y="59"/>
                  </a:lnTo>
                  <a:lnTo>
                    <a:pt x="324" y="61"/>
                  </a:lnTo>
                  <a:lnTo>
                    <a:pt x="326" y="62"/>
                  </a:lnTo>
                  <a:lnTo>
                    <a:pt x="327" y="62"/>
                  </a:lnTo>
                  <a:lnTo>
                    <a:pt x="329" y="64"/>
                  </a:lnTo>
                  <a:lnTo>
                    <a:pt x="331" y="65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7" y="69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2"/>
                  </a:lnTo>
                  <a:lnTo>
                    <a:pt x="340" y="74"/>
                  </a:lnTo>
                  <a:lnTo>
                    <a:pt x="342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50" y="75"/>
                  </a:lnTo>
                  <a:lnTo>
                    <a:pt x="350" y="72"/>
                  </a:lnTo>
                  <a:lnTo>
                    <a:pt x="349" y="70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47" y="67"/>
                  </a:lnTo>
                  <a:lnTo>
                    <a:pt x="347" y="65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4" y="61"/>
                  </a:lnTo>
                  <a:lnTo>
                    <a:pt x="342" y="61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37" y="56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1" y="52"/>
                  </a:lnTo>
                  <a:lnTo>
                    <a:pt x="329" y="51"/>
                  </a:lnTo>
                  <a:lnTo>
                    <a:pt x="327" y="49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6" y="46"/>
                  </a:lnTo>
                  <a:lnTo>
                    <a:pt x="326" y="44"/>
                  </a:lnTo>
                  <a:lnTo>
                    <a:pt x="326" y="43"/>
                  </a:lnTo>
                  <a:lnTo>
                    <a:pt x="331" y="43"/>
                  </a:lnTo>
                  <a:lnTo>
                    <a:pt x="336" y="43"/>
                  </a:lnTo>
                  <a:lnTo>
                    <a:pt x="340" y="43"/>
                  </a:lnTo>
                  <a:lnTo>
                    <a:pt x="344" y="44"/>
                  </a:lnTo>
                  <a:lnTo>
                    <a:pt x="345" y="46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2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62" y="47"/>
                  </a:lnTo>
                  <a:lnTo>
                    <a:pt x="363" y="47"/>
                  </a:lnTo>
                  <a:lnTo>
                    <a:pt x="363" y="47"/>
                  </a:lnTo>
                  <a:lnTo>
                    <a:pt x="365" y="47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70" y="49"/>
                  </a:lnTo>
                  <a:lnTo>
                    <a:pt x="370" y="51"/>
                  </a:lnTo>
                  <a:lnTo>
                    <a:pt x="372" y="51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6" y="56"/>
                  </a:lnTo>
                  <a:lnTo>
                    <a:pt x="378" y="56"/>
                  </a:lnTo>
                  <a:lnTo>
                    <a:pt x="380" y="57"/>
                  </a:lnTo>
                  <a:lnTo>
                    <a:pt x="380" y="57"/>
                  </a:lnTo>
                  <a:lnTo>
                    <a:pt x="381" y="57"/>
                  </a:lnTo>
                  <a:lnTo>
                    <a:pt x="383" y="59"/>
                  </a:lnTo>
                  <a:lnTo>
                    <a:pt x="386" y="59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4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399" y="64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6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9" y="69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2" y="69"/>
                  </a:lnTo>
                  <a:lnTo>
                    <a:pt x="412" y="69"/>
                  </a:lnTo>
                  <a:lnTo>
                    <a:pt x="414" y="69"/>
                  </a:lnTo>
                  <a:lnTo>
                    <a:pt x="417" y="69"/>
                  </a:lnTo>
                  <a:lnTo>
                    <a:pt x="417" y="70"/>
                  </a:lnTo>
                  <a:lnTo>
                    <a:pt x="419" y="70"/>
                  </a:lnTo>
                  <a:lnTo>
                    <a:pt x="419" y="69"/>
                  </a:lnTo>
                  <a:lnTo>
                    <a:pt x="419" y="69"/>
                  </a:lnTo>
                  <a:lnTo>
                    <a:pt x="419" y="67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419" y="64"/>
                  </a:lnTo>
                  <a:lnTo>
                    <a:pt x="419" y="62"/>
                  </a:lnTo>
                  <a:lnTo>
                    <a:pt x="419" y="62"/>
                  </a:lnTo>
                  <a:lnTo>
                    <a:pt x="417" y="59"/>
                  </a:lnTo>
                  <a:lnTo>
                    <a:pt x="416" y="57"/>
                  </a:lnTo>
                  <a:lnTo>
                    <a:pt x="414" y="57"/>
                  </a:lnTo>
                  <a:lnTo>
                    <a:pt x="412" y="56"/>
                  </a:lnTo>
                  <a:lnTo>
                    <a:pt x="411" y="54"/>
                  </a:lnTo>
                  <a:lnTo>
                    <a:pt x="409" y="52"/>
                  </a:lnTo>
                  <a:lnTo>
                    <a:pt x="408" y="51"/>
                  </a:lnTo>
                  <a:lnTo>
                    <a:pt x="408" y="51"/>
                  </a:lnTo>
                  <a:lnTo>
                    <a:pt x="406" y="51"/>
                  </a:lnTo>
                  <a:lnTo>
                    <a:pt x="406" y="51"/>
                  </a:lnTo>
                  <a:lnTo>
                    <a:pt x="404" y="49"/>
                  </a:lnTo>
                  <a:lnTo>
                    <a:pt x="401" y="49"/>
                  </a:lnTo>
                  <a:lnTo>
                    <a:pt x="399" y="49"/>
                  </a:lnTo>
                  <a:lnTo>
                    <a:pt x="398" y="49"/>
                  </a:lnTo>
                  <a:lnTo>
                    <a:pt x="396" y="49"/>
                  </a:lnTo>
                  <a:lnTo>
                    <a:pt x="394" y="49"/>
                  </a:lnTo>
                  <a:lnTo>
                    <a:pt x="393" y="49"/>
                  </a:lnTo>
                  <a:lnTo>
                    <a:pt x="390" y="47"/>
                  </a:lnTo>
                  <a:lnTo>
                    <a:pt x="388" y="46"/>
                  </a:lnTo>
                  <a:lnTo>
                    <a:pt x="385" y="46"/>
                  </a:lnTo>
                  <a:lnTo>
                    <a:pt x="383" y="44"/>
                  </a:lnTo>
                  <a:lnTo>
                    <a:pt x="381" y="43"/>
                  </a:lnTo>
                  <a:lnTo>
                    <a:pt x="381" y="41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81" y="34"/>
                  </a:lnTo>
                  <a:lnTo>
                    <a:pt x="381" y="34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8" y="34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34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398" y="38"/>
                  </a:lnTo>
                  <a:lnTo>
                    <a:pt x="399" y="38"/>
                  </a:lnTo>
                  <a:lnTo>
                    <a:pt x="401" y="38"/>
                  </a:lnTo>
                  <a:lnTo>
                    <a:pt x="403" y="38"/>
                  </a:lnTo>
                  <a:lnTo>
                    <a:pt x="404" y="38"/>
                  </a:lnTo>
                  <a:lnTo>
                    <a:pt x="406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9" y="43"/>
                  </a:lnTo>
                  <a:lnTo>
                    <a:pt x="409" y="41"/>
                  </a:lnTo>
                  <a:lnTo>
                    <a:pt x="409" y="38"/>
                  </a:lnTo>
                  <a:lnTo>
                    <a:pt x="408" y="36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406" y="33"/>
                  </a:lnTo>
                  <a:lnTo>
                    <a:pt x="403" y="31"/>
                  </a:lnTo>
                  <a:lnTo>
                    <a:pt x="401" y="29"/>
                  </a:lnTo>
                  <a:lnTo>
                    <a:pt x="399" y="28"/>
                  </a:lnTo>
                  <a:lnTo>
                    <a:pt x="398" y="28"/>
                  </a:lnTo>
                  <a:lnTo>
                    <a:pt x="398" y="28"/>
                  </a:lnTo>
                  <a:lnTo>
                    <a:pt x="396" y="28"/>
                  </a:lnTo>
                  <a:lnTo>
                    <a:pt x="396" y="28"/>
                  </a:lnTo>
                  <a:lnTo>
                    <a:pt x="394" y="26"/>
                  </a:lnTo>
                  <a:lnTo>
                    <a:pt x="393" y="25"/>
                  </a:lnTo>
                  <a:lnTo>
                    <a:pt x="391" y="23"/>
                  </a:lnTo>
                  <a:lnTo>
                    <a:pt x="394" y="21"/>
                  </a:lnTo>
                  <a:lnTo>
                    <a:pt x="396" y="21"/>
                  </a:lnTo>
                  <a:lnTo>
                    <a:pt x="399" y="20"/>
                  </a:lnTo>
                  <a:lnTo>
                    <a:pt x="401" y="20"/>
                  </a:lnTo>
                  <a:lnTo>
                    <a:pt x="403" y="20"/>
                  </a:lnTo>
                  <a:lnTo>
                    <a:pt x="404" y="18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2" y="18"/>
                  </a:lnTo>
                  <a:lnTo>
                    <a:pt x="419" y="20"/>
                  </a:lnTo>
                  <a:lnTo>
                    <a:pt x="422" y="18"/>
                  </a:lnTo>
                  <a:lnTo>
                    <a:pt x="424" y="16"/>
                  </a:lnTo>
                  <a:lnTo>
                    <a:pt x="427" y="16"/>
                  </a:lnTo>
                  <a:lnTo>
                    <a:pt x="429" y="18"/>
                  </a:lnTo>
                  <a:lnTo>
                    <a:pt x="430" y="18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7" y="20"/>
                  </a:lnTo>
                  <a:lnTo>
                    <a:pt x="439" y="20"/>
                  </a:lnTo>
                  <a:lnTo>
                    <a:pt x="442" y="20"/>
                  </a:lnTo>
                  <a:lnTo>
                    <a:pt x="445" y="20"/>
                  </a:lnTo>
                  <a:lnTo>
                    <a:pt x="448" y="18"/>
                  </a:lnTo>
                  <a:lnTo>
                    <a:pt x="450" y="18"/>
                  </a:lnTo>
                  <a:lnTo>
                    <a:pt x="450" y="16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3"/>
                  </a:lnTo>
                  <a:lnTo>
                    <a:pt x="463" y="13"/>
                  </a:lnTo>
                  <a:lnTo>
                    <a:pt x="468" y="15"/>
                  </a:lnTo>
                  <a:lnTo>
                    <a:pt x="471" y="15"/>
                  </a:lnTo>
                  <a:lnTo>
                    <a:pt x="473" y="16"/>
                  </a:lnTo>
                  <a:lnTo>
                    <a:pt x="476" y="20"/>
                  </a:lnTo>
                  <a:lnTo>
                    <a:pt x="478" y="21"/>
                  </a:lnTo>
                  <a:lnTo>
                    <a:pt x="481" y="21"/>
                  </a:lnTo>
                  <a:lnTo>
                    <a:pt x="498" y="21"/>
                  </a:lnTo>
                  <a:lnTo>
                    <a:pt x="499" y="23"/>
                  </a:lnTo>
                  <a:lnTo>
                    <a:pt x="501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11" y="25"/>
                  </a:lnTo>
                  <a:lnTo>
                    <a:pt x="514" y="25"/>
                  </a:lnTo>
                  <a:lnTo>
                    <a:pt x="516" y="23"/>
                  </a:lnTo>
                  <a:lnTo>
                    <a:pt x="517" y="23"/>
                  </a:lnTo>
                  <a:lnTo>
                    <a:pt x="519" y="21"/>
                  </a:lnTo>
                  <a:lnTo>
                    <a:pt x="520" y="20"/>
                  </a:lnTo>
                  <a:lnTo>
                    <a:pt x="519" y="18"/>
                  </a:lnTo>
                  <a:lnTo>
                    <a:pt x="519" y="16"/>
                  </a:lnTo>
                  <a:lnTo>
                    <a:pt x="517" y="13"/>
                  </a:lnTo>
                  <a:lnTo>
                    <a:pt x="516" y="10"/>
                  </a:lnTo>
                  <a:lnTo>
                    <a:pt x="519" y="8"/>
                  </a:lnTo>
                  <a:lnTo>
                    <a:pt x="522" y="7"/>
                  </a:lnTo>
                  <a:lnTo>
                    <a:pt x="525" y="5"/>
                  </a:lnTo>
                  <a:lnTo>
                    <a:pt x="529" y="5"/>
                  </a:lnTo>
                  <a:lnTo>
                    <a:pt x="530" y="5"/>
                  </a:lnTo>
                  <a:lnTo>
                    <a:pt x="534" y="5"/>
                  </a:lnTo>
                  <a:lnTo>
                    <a:pt x="537" y="5"/>
                  </a:lnTo>
                  <a:lnTo>
                    <a:pt x="539" y="5"/>
                  </a:lnTo>
                  <a:lnTo>
                    <a:pt x="540" y="7"/>
                  </a:lnTo>
                  <a:lnTo>
                    <a:pt x="543" y="7"/>
                  </a:lnTo>
                  <a:lnTo>
                    <a:pt x="545" y="7"/>
                  </a:lnTo>
                  <a:lnTo>
                    <a:pt x="547" y="7"/>
                  </a:lnTo>
                  <a:lnTo>
                    <a:pt x="552" y="7"/>
                  </a:lnTo>
                  <a:lnTo>
                    <a:pt x="553" y="7"/>
                  </a:lnTo>
                  <a:lnTo>
                    <a:pt x="555" y="7"/>
                  </a:lnTo>
                  <a:lnTo>
                    <a:pt x="555" y="7"/>
                  </a:lnTo>
                  <a:lnTo>
                    <a:pt x="557" y="5"/>
                  </a:lnTo>
                  <a:lnTo>
                    <a:pt x="558" y="3"/>
                  </a:lnTo>
                  <a:lnTo>
                    <a:pt x="560" y="2"/>
                  </a:lnTo>
                  <a:lnTo>
                    <a:pt x="561" y="2"/>
                  </a:lnTo>
                  <a:lnTo>
                    <a:pt x="563" y="2"/>
                  </a:lnTo>
                  <a:lnTo>
                    <a:pt x="565" y="2"/>
                  </a:lnTo>
                  <a:lnTo>
                    <a:pt x="568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3" name="Freeform 6"/>
          <p:cNvSpPr>
            <a:spLocks/>
          </p:cNvSpPr>
          <p:nvPr/>
        </p:nvSpPr>
        <p:spPr bwMode="auto">
          <a:xfrm flipV="1">
            <a:off x="3855148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4" name="Freeform 7"/>
          <p:cNvSpPr>
            <a:spLocks/>
          </p:cNvSpPr>
          <p:nvPr/>
        </p:nvSpPr>
        <p:spPr bwMode="auto">
          <a:xfrm flipV="1">
            <a:off x="4776241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5" name="Freeform 8"/>
          <p:cNvSpPr>
            <a:spLocks noEditPoints="1"/>
          </p:cNvSpPr>
          <p:nvPr/>
        </p:nvSpPr>
        <p:spPr bwMode="auto">
          <a:xfrm flipV="1">
            <a:off x="3694925" y="1441448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610664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702773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Freeform 8"/>
          <p:cNvSpPr>
            <a:spLocks noEditPoints="1"/>
          </p:cNvSpPr>
          <p:nvPr/>
        </p:nvSpPr>
        <p:spPr bwMode="auto">
          <a:xfrm>
            <a:off x="594642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9" name="Freeform 6"/>
          <p:cNvSpPr>
            <a:spLocks/>
          </p:cNvSpPr>
          <p:nvPr/>
        </p:nvSpPr>
        <p:spPr bwMode="auto">
          <a:xfrm flipV="1">
            <a:off x="8384016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0" name="Freeform 7"/>
          <p:cNvSpPr>
            <a:spLocks/>
          </p:cNvSpPr>
          <p:nvPr/>
        </p:nvSpPr>
        <p:spPr bwMode="auto">
          <a:xfrm flipV="1">
            <a:off x="9305109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" name="Donut 70"/>
          <p:cNvSpPr/>
          <p:nvPr/>
        </p:nvSpPr>
        <p:spPr>
          <a:xfrm>
            <a:off x="8220105" y="2242720"/>
            <a:ext cx="2481680" cy="248168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5705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2920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24662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31875" y="3256218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54893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62106" y="3256218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279955" y="2205746"/>
            <a:ext cx="463679" cy="462403"/>
            <a:chOff x="9036051" y="2533650"/>
            <a:chExt cx="2308225" cy="2301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9180513" y="3184525"/>
              <a:ext cx="1947863" cy="717550"/>
            </a:xfrm>
            <a:custGeom>
              <a:avLst/>
              <a:gdLst>
                <a:gd name="T0" fmla="*/ 890 w 1227"/>
                <a:gd name="T1" fmla="*/ 0 h 452"/>
                <a:gd name="T2" fmla="*/ 901 w 1227"/>
                <a:gd name="T3" fmla="*/ 3 h 452"/>
                <a:gd name="T4" fmla="*/ 901 w 1227"/>
                <a:gd name="T5" fmla="*/ 5 h 452"/>
                <a:gd name="T6" fmla="*/ 1109 w 1227"/>
                <a:gd name="T7" fmla="*/ 212 h 452"/>
                <a:gd name="T8" fmla="*/ 1184 w 1227"/>
                <a:gd name="T9" fmla="*/ 98 h 452"/>
                <a:gd name="T10" fmla="*/ 1194 w 1227"/>
                <a:gd name="T11" fmla="*/ 90 h 452"/>
                <a:gd name="T12" fmla="*/ 1206 w 1227"/>
                <a:gd name="T13" fmla="*/ 89 h 452"/>
                <a:gd name="T14" fmla="*/ 1215 w 1227"/>
                <a:gd name="T15" fmla="*/ 92 h 452"/>
                <a:gd name="T16" fmla="*/ 1223 w 1227"/>
                <a:gd name="T17" fmla="*/ 102 h 452"/>
                <a:gd name="T18" fmla="*/ 1227 w 1227"/>
                <a:gd name="T19" fmla="*/ 114 h 452"/>
                <a:gd name="T20" fmla="*/ 1223 w 1227"/>
                <a:gd name="T21" fmla="*/ 123 h 452"/>
                <a:gd name="T22" fmla="*/ 1132 w 1227"/>
                <a:gd name="T23" fmla="*/ 259 h 452"/>
                <a:gd name="T24" fmla="*/ 1130 w 1227"/>
                <a:gd name="T25" fmla="*/ 261 h 452"/>
                <a:gd name="T26" fmla="*/ 1128 w 1227"/>
                <a:gd name="T27" fmla="*/ 263 h 452"/>
                <a:gd name="T28" fmla="*/ 1118 w 1227"/>
                <a:gd name="T29" fmla="*/ 268 h 452"/>
                <a:gd name="T30" fmla="*/ 1107 w 1227"/>
                <a:gd name="T31" fmla="*/ 270 h 452"/>
                <a:gd name="T32" fmla="*/ 1097 w 1227"/>
                <a:gd name="T33" fmla="*/ 265 h 452"/>
                <a:gd name="T34" fmla="*/ 886 w 1227"/>
                <a:gd name="T35" fmla="*/ 54 h 452"/>
                <a:gd name="T36" fmla="*/ 539 w 1227"/>
                <a:gd name="T37" fmla="*/ 444 h 452"/>
                <a:gd name="T38" fmla="*/ 535 w 1227"/>
                <a:gd name="T39" fmla="*/ 446 h 452"/>
                <a:gd name="T40" fmla="*/ 525 w 1227"/>
                <a:gd name="T41" fmla="*/ 450 h 452"/>
                <a:gd name="T42" fmla="*/ 513 w 1227"/>
                <a:gd name="T43" fmla="*/ 450 h 452"/>
                <a:gd name="T44" fmla="*/ 504 w 1227"/>
                <a:gd name="T45" fmla="*/ 442 h 452"/>
                <a:gd name="T46" fmla="*/ 339 w 1227"/>
                <a:gd name="T47" fmla="*/ 237 h 452"/>
                <a:gd name="T48" fmla="*/ 161 w 1227"/>
                <a:gd name="T49" fmla="*/ 444 h 452"/>
                <a:gd name="T50" fmla="*/ 161 w 1227"/>
                <a:gd name="T51" fmla="*/ 444 h 452"/>
                <a:gd name="T52" fmla="*/ 157 w 1227"/>
                <a:gd name="T53" fmla="*/ 448 h 452"/>
                <a:gd name="T54" fmla="*/ 151 w 1227"/>
                <a:gd name="T55" fmla="*/ 450 h 452"/>
                <a:gd name="T56" fmla="*/ 145 w 1227"/>
                <a:gd name="T57" fmla="*/ 452 h 452"/>
                <a:gd name="T58" fmla="*/ 21 w 1227"/>
                <a:gd name="T59" fmla="*/ 452 h 452"/>
                <a:gd name="T60" fmla="*/ 15 w 1227"/>
                <a:gd name="T61" fmla="*/ 450 h 452"/>
                <a:gd name="T62" fmla="*/ 9 w 1227"/>
                <a:gd name="T63" fmla="*/ 446 h 452"/>
                <a:gd name="T64" fmla="*/ 4 w 1227"/>
                <a:gd name="T65" fmla="*/ 442 h 452"/>
                <a:gd name="T66" fmla="*/ 0 w 1227"/>
                <a:gd name="T67" fmla="*/ 437 h 452"/>
                <a:gd name="T68" fmla="*/ 0 w 1227"/>
                <a:gd name="T69" fmla="*/ 429 h 452"/>
                <a:gd name="T70" fmla="*/ 0 w 1227"/>
                <a:gd name="T71" fmla="*/ 421 h 452"/>
                <a:gd name="T72" fmla="*/ 4 w 1227"/>
                <a:gd name="T73" fmla="*/ 415 h 452"/>
                <a:gd name="T74" fmla="*/ 9 w 1227"/>
                <a:gd name="T75" fmla="*/ 411 h 452"/>
                <a:gd name="T76" fmla="*/ 15 w 1227"/>
                <a:gd name="T77" fmla="*/ 408 h 452"/>
                <a:gd name="T78" fmla="*/ 21 w 1227"/>
                <a:gd name="T79" fmla="*/ 406 h 452"/>
                <a:gd name="T80" fmla="*/ 133 w 1227"/>
                <a:gd name="T81" fmla="*/ 406 h 452"/>
                <a:gd name="T82" fmla="*/ 323 w 1227"/>
                <a:gd name="T83" fmla="*/ 187 h 452"/>
                <a:gd name="T84" fmla="*/ 333 w 1227"/>
                <a:gd name="T85" fmla="*/ 181 h 452"/>
                <a:gd name="T86" fmla="*/ 345 w 1227"/>
                <a:gd name="T87" fmla="*/ 179 h 452"/>
                <a:gd name="T88" fmla="*/ 354 w 1227"/>
                <a:gd name="T89" fmla="*/ 185 h 452"/>
                <a:gd name="T90" fmla="*/ 358 w 1227"/>
                <a:gd name="T91" fmla="*/ 189 h 452"/>
                <a:gd name="T92" fmla="*/ 523 w 1227"/>
                <a:gd name="T93" fmla="*/ 394 h 452"/>
                <a:gd name="T94" fmla="*/ 868 w 1227"/>
                <a:gd name="T95" fmla="*/ 5 h 452"/>
                <a:gd name="T96" fmla="*/ 878 w 1227"/>
                <a:gd name="T97" fmla="*/ 0 h 452"/>
                <a:gd name="T98" fmla="*/ 890 w 1227"/>
                <a:gd name="T9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7" h="452">
                  <a:moveTo>
                    <a:pt x="890" y="0"/>
                  </a:moveTo>
                  <a:lnTo>
                    <a:pt x="901" y="3"/>
                  </a:lnTo>
                  <a:lnTo>
                    <a:pt x="901" y="5"/>
                  </a:lnTo>
                  <a:lnTo>
                    <a:pt x="1109" y="212"/>
                  </a:lnTo>
                  <a:lnTo>
                    <a:pt x="1184" y="98"/>
                  </a:lnTo>
                  <a:lnTo>
                    <a:pt x="1194" y="90"/>
                  </a:lnTo>
                  <a:lnTo>
                    <a:pt x="1206" y="89"/>
                  </a:lnTo>
                  <a:lnTo>
                    <a:pt x="1215" y="92"/>
                  </a:lnTo>
                  <a:lnTo>
                    <a:pt x="1223" y="102"/>
                  </a:lnTo>
                  <a:lnTo>
                    <a:pt x="1227" y="114"/>
                  </a:lnTo>
                  <a:lnTo>
                    <a:pt x="1223" y="123"/>
                  </a:lnTo>
                  <a:lnTo>
                    <a:pt x="1132" y="259"/>
                  </a:lnTo>
                  <a:lnTo>
                    <a:pt x="1130" y="261"/>
                  </a:lnTo>
                  <a:lnTo>
                    <a:pt x="1128" y="263"/>
                  </a:lnTo>
                  <a:lnTo>
                    <a:pt x="1118" y="268"/>
                  </a:lnTo>
                  <a:lnTo>
                    <a:pt x="1107" y="270"/>
                  </a:lnTo>
                  <a:lnTo>
                    <a:pt x="1097" y="265"/>
                  </a:lnTo>
                  <a:lnTo>
                    <a:pt x="886" y="54"/>
                  </a:lnTo>
                  <a:lnTo>
                    <a:pt x="539" y="444"/>
                  </a:lnTo>
                  <a:lnTo>
                    <a:pt x="535" y="446"/>
                  </a:lnTo>
                  <a:lnTo>
                    <a:pt x="525" y="450"/>
                  </a:lnTo>
                  <a:lnTo>
                    <a:pt x="513" y="450"/>
                  </a:lnTo>
                  <a:lnTo>
                    <a:pt x="504" y="442"/>
                  </a:lnTo>
                  <a:lnTo>
                    <a:pt x="339" y="237"/>
                  </a:lnTo>
                  <a:lnTo>
                    <a:pt x="161" y="444"/>
                  </a:lnTo>
                  <a:lnTo>
                    <a:pt x="161" y="444"/>
                  </a:lnTo>
                  <a:lnTo>
                    <a:pt x="157" y="448"/>
                  </a:lnTo>
                  <a:lnTo>
                    <a:pt x="151" y="450"/>
                  </a:lnTo>
                  <a:lnTo>
                    <a:pt x="145" y="452"/>
                  </a:lnTo>
                  <a:lnTo>
                    <a:pt x="21" y="452"/>
                  </a:lnTo>
                  <a:lnTo>
                    <a:pt x="15" y="450"/>
                  </a:lnTo>
                  <a:lnTo>
                    <a:pt x="9" y="446"/>
                  </a:lnTo>
                  <a:lnTo>
                    <a:pt x="4" y="442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4" y="415"/>
                  </a:lnTo>
                  <a:lnTo>
                    <a:pt x="9" y="411"/>
                  </a:lnTo>
                  <a:lnTo>
                    <a:pt x="15" y="408"/>
                  </a:lnTo>
                  <a:lnTo>
                    <a:pt x="21" y="406"/>
                  </a:lnTo>
                  <a:lnTo>
                    <a:pt x="133" y="406"/>
                  </a:lnTo>
                  <a:lnTo>
                    <a:pt x="323" y="187"/>
                  </a:lnTo>
                  <a:lnTo>
                    <a:pt x="333" y="181"/>
                  </a:lnTo>
                  <a:lnTo>
                    <a:pt x="345" y="179"/>
                  </a:lnTo>
                  <a:lnTo>
                    <a:pt x="354" y="185"/>
                  </a:lnTo>
                  <a:lnTo>
                    <a:pt x="358" y="189"/>
                  </a:lnTo>
                  <a:lnTo>
                    <a:pt x="523" y="394"/>
                  </a:lnTo>
                  <a:lnTo>
                    <a:pt x="868" y="5"/>
                  </a:lnTo>
                  <a:lnTo>
                    <a:pt x="878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9036051" y="2751138"/>
              <a:ext cx="2308225" cy="1439863"/>
            </a:xfrm>
            <a:custGeom>
              <a:avLst/>
              <a:gdLst>
                <a:gd name="T0" fmla="*/ 23 w 1454"/>
                <a:gd name="T1" fmla="*/ 0 h 907"/>
                <a:gd name="T2" fmla="*/ 703 w 1454"/>
                <a:gd name="T3" fmla="*/ 0 h 907"/>
                <a:gd name="T4" fmla="*/ 711 w 1454"/>
                <a:gd name="T5" fmla="*/ 0 h 907"/>
                <a:gd name="T6" fmla="*/ 717 w 1454"/>
                <a:gd name="T7" fmla="*/ 4 h 907"/>
                <a:gd name="T8" fmla="*/ 723 w 1454"/>
                <a:gd name="T9" fmla="*/ 10 h 907"/>
                <a:gd name="T10" fmla="*/ 725 w 1454"/>
                <a:gd name="T11" fmla="*/ 15 h 907"/>
                <a:gd name="T12" fmla="*/ 727 w 1454"/>
                <a:gd name="T13" fmla="*/ 21 h 907"/>
                <a:gd name="T14" fmla="*/ 725 w 1454"/>
                <a:gd name="T15" fmla="*/ 29 h 907"/>
                <a:gd name="T16" fmla="*/ 723 w 1454"/>
                <a:gd name="T17" fmla="*/ 35 h 907"/>
                <a:gd name="T18" fmla="*/ 717 w 1454"/>
                <a:gd name="T19" fmla="*/ 41 h 907"/>
                <a:gd name="T20" fmla="*/ 711 w 1454"/>
                <a:gd name="T21" fmla="*/ 44 h 907"/>
                <a:gd name="T22" fmla="*/ 703 w 1454"/>
                <a:gd name="T23" fmla="*/ 44 h 907"/>
                <a:gd name="T24" fmla="*/ 44 w 1454"/>
                <a:gd name="T25" fmla="*/ 44 h 907"/>
                <a:gd name="T26" fmla="*/ 44 w 1454"/>
                <a:gd name="T27" fmla="*/ 860 h 907"/>
                <a:gd name="T28" fmla="*/ 1407 w 1454"/>
                <a:gd name="T29" fmla="*/ 860 h 907"/>
                <a:gd name="T30" fmla="*/ 1407 w 1454"/>
                <a:gd name="T31" fmla="*/ 44 h 907"/>
                <a:gd name="T32" fmla="*/ 794 w 1454"/>
                <a:gd name="T33" fmla="*/ 44 h 907"/>
                <a:gd name="T34" fmla="*/ 787 w 1454"/>
                <a:gd name="T35" fmla="*/ 44 h 907"/>
                <a:gd name="T36" fmla="*/ 781 w 1454"/>
                <a:gd name="T37" fmla="*/ 41 h 907"/>
                <a:gd name="T38" fmla="*/ 777 w 1454"/>
                <a:gd name="T39" fmla="*/ 35 h 907"/>
                <a:gd name="T40" fmla="*/ 773 w 1454"/>
                <a:gd name="T41" fmla="*/ 29 h 907"/>
                <a:gd name="T42" fmla="*/ 771 w 1454"/>
                <a:gd name="T43" fmla="*/ 21 h 907"/>
                <a:gd name="T44" fmla="*/ 773 w 1454"/>
                <a:gd name="T45" fmla="*/ 15 h 907"/>
                <a:gd name="T46" fmla="*/ 777 w 1454"/>
                <a:gd name="T47" fmla="*/ 10 h 907"/>
                <a:gd name="T48" fmla="*/ 781 w 1454"/>
                <a:gd name="T49" fmla="*/ 4 h 907"/>
                <a:gd name="T50" fmla="*/ 787 w 1454"/>
                <a:gd name="T51" fmla="*/ 0 h 907"/>
                <a:gd name="T52" fmla="*/ 794 w 1454"/>
                <a:gd name="T53" fmla="*/ 0 h 907"/>
                <a:gd name="T54" fmla="*/ 1430 w 1454"/>
                <a:gd name="T55" fmla="*/ 0 h 907"/>
                <a:gd name="T56" fmla="*/ 1438 w 1454"/>
                <a:gd name="T57" fmla="*/ 0 h 907"/>
                <a:gd name="T58" fmla="*/ 1444 w 1454"/>
                <a:gd name="T59" fmla="*/ 4 h 907"/>
                <a:gd name="T60" fmla="*/ 1450 w 1454"/>
                <a:gd name="T61" fmla="*/ 10 h 907"/>
                <a:gd name="T62" fmla="*/ 1452 w 1454"/>
                <a:gd name="T63" fmla="*/ 15 h 907"/>
                <a:gd name="T64" fmla="*/ 1454 w 1454"/>
                <a:gd name="T65" fmla="*/ 21 h 907"/>
                <a:gd name="T66" fmla="*/ 1454 w 1454"/>
                <a:gd name="T67" fmla="*/ 884 h 907"/>
                <a:gd name="T68" fmla="*/ 1452 w 1454"/>
                <a:gd name="T69" fmla="*/ 891 h 907"/>
                <a:gd name="T70" fmla="*/ 1450 w 1454"/>
                <a:gd name="T71" fmla="*/ 897 h 907"/>
                <a:gd name="T72" fmla="*/ 1444 w 1454"/>
                <a:gd name="T73" fmla="*/ 901 h 907"/>
                <a:gd name="T74" fmla="*/ 1438 w 1454"/>
                <a:gd name="T75" fmla="*/ 905 h 907"/>
                <a:gd name="T76" fmla="*/ 1430 w 1454"/>
                <a:gd name="T77" fmla="*/ 907 h 907"/>
                <a:gd name="T78" fmla="*/ 23 w 1454"/>
                <a:gd name="T79" fmla="*/ 907 h 907"/>
                <a:gd name="T80" fmla="*/ 15 w 1454"/>
                <a:gd name="T81" fmla="*/ 905 h 907"/>
                <a:gd name="T82" fmla="*/ 9 w 1454"/>
                <a:gd name="T83" fmla="*/ 901 h 907"/>
                <a:gd name="T84" fmla="*/ 3 w 1454"/>
                <a:gd name="T85" fmla="*/ 897 h 907"/>
                <a:gd name="T86" fmla="*/ 0 w 1454"/>
                <a:gd name="T87" fmla="*/ 891 h 907"/>
                <a:gd name="T88" fmla="*/ 0 w 1454"/>
                <a:gd name="T89" fmla="*/ 884 h 907"/>
                <a:gd name="T90" fmla="*/ 0 w 1454"/>
                <a:gd name="T91" fmla="*/ 21 h 907"/>
                <a:gd name="T92" fmla="*/ 0 w 1454"/>
                <a:gd name="T93" fmla="*/ 15 h 907"/>
                <a:gd name="T94" fmla="*/ 3 w 1454"/>
                <a:gd name="T95" fmla="*/ 10 h 907"/>
                <a:gd name="T96" fmla="*/ 9 w 1454"/>
                <a:gd name="T97" fmla="*/ 4 h 907"/>
                <a:gd name="T98" fmla="*/ 15 w 1454"/>
                <a:gd name="T99" fmla="*/ 0 h 907"/>
                <a:gd name="T100" fmla="*/ 23 w 1454"/>
                <a:gd name="T10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4" h="907">
                  <a:moveTo>
                    <a:pt x="23" y="0"/>
                  </a:moveTo>
                  <a:lnTo>
                    <a:pt x="703" y="0"/>
                  </a:lnTo>
                  <a:lnTo>
                    <a:pt x="711" y="0"/>
                  </a:lnTo>
                  <a:lnTo>
                    <a:pt x="717" y="4"/>
                  </a:lnTo>
                  <a:lnTo>
                    <a:pt x="723" y="10"/>
                  </a:lnTo>
                  <a:lnTo>
                    <a:pt x="725" y="15"/>
                  </a:lnTo>
                  <a:lnTo>
                    <a:pt x="727" y="21"/>
                  </a:lnTo>
                  <a:lnTo>
                    <a:pt x="725" y="29"/>
                  </a:lnTo>
                  <a:lnTo>
                    <a:pt x="723" y="35"/>
                  </a:lnTo>
                  <a:lnTo>
                    <a:pt x="717" y="41"/>
                  </a:lnTo>
                  <a:lnTo>
                    <a:pt x="711" y="44"/>
                  </a:lnTo>
                  <a:lnTo>
                    <a:pt x="703" y="44"/>
                  </a:lnTo>
                  <a:lnTo>
                    <a:pt x="44" y="44"/>
                  </a:lnTo>
                  <a:lnTo>
                    <a:pt x="44" y="860"/>
                  </a:lnTo>
                  <a:lnTo>
                    <a:pt x="1407" y="860"/>
                  </a:lnTo>
                  <a:lnTo>
                    <a:pt x="1407" y="44"/>
                  </a:lnTo>
                  <a:lnTo>
                    <a:pt x="794" y="44"/>
                  </a:lnTo>
                  <a:lnTo>
                    <a:pt x="787" y="44"/>
                  </a:lnTo>
                  <a:lnTo>
                    <a:pt x="781" y="41"/>
                  </a:lnTo>
                  <a:lnTo>
                    <a:pt x="777" y="35"/>
                  </a:lnTo>
                  <a:lnTo>
                    <a:pt x="773" y="29"/>
                  </a:lnTo>
                  <a:lnTo>
                    <a:pt x="771" y="21"/>
                  </a:lnTo>
                  <a:lnTo>
                    <a:pt x="773" y="15"/>
                  </a:lnTo>
                  <a:lnTo>
                    <a:pt x="777" y="10"/>
                  </a:lnTo>
                  <a:lnTo>
                    <a:pt x="781" y="4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1430" y="0"/>
                  </a:lnTo>
                  <a:lnTo>
                    <a:pt x="1438" y="0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5"/>
                  </a:lnTo>
                  <a:lnTo>
                    <a:pt x="1454" y="21"/>
                  </a:lnTo>
                  <a:lnTo>
                    <a:pt x="1454" y="884"/>
                  </a:lnTo>
                  <a:lnTo>
                    <a:pt x="1452" y="891"/>
                  </a:lnTo>
                  <a:lnTo>
                    <a:pt x="1450" y="897"/>
                  </a:lnTo>
                  <a:lnTo>
                    <a:pt x="1444" y="901"/>
                  </a:lnTo>
                  <a:lnTo>
                    <a:pt x="1438" y="905"/>
                  </a:lnTo>
                  <a:lnTo>
                    <a:pt x="1430" y="907"/>
                  </a:lnTo>
                  <a:lnTo>
                    <a:pt x="23" y="907"/>
                  </a:lnTo>
                  <a:lnTo>
                    <a:pt x="15" y="905"/>
                  </a:lnTo>
                  <a:lnTo>
                    <a:pt x="9" y="901"/>
                  </a:lnTo>
                  <a:lnTo>
                    <a:pt x="3" y="897"/>
                  </a:lnTo>
                  <a:lnTo>
                    <a:pt x="0" y="891"/>
                  </a:lnTo>
                  <a:lnTo>
                    <a:pt x="0" y="88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10115551" y="2533650"/>
              <a:ext cx="74613" cy="287338"/>
            </a:xfrm>
            <a:custGeom>
              <a:avLst/>
              <a:gdLst>
                <a:gd name="T0" fmla="*/ 23 w 47"/>
                <a:gd name="T1" fmla="*/ 0 h 181"/>
                <a:gd name="T2" fmla="*/ 31 w 47"/>
                <a:gd name="T3" fmla="*/ 2 h 181"/>
                <a:gd name="T4" fmla="*/ 37 w 47"/>
                <a:gd name="T5" fmla="*/ 5 h 181"/>
                <a:gd name="T6" fmla="*/ 43 w 47"/>
                <a:gd name="T7" fmla="*/ 9 h 181"/>
                <a:gd name="T8" fmla="*/ 45 w 47"/>
                <a:gd name="T9" fmla="*/ 15 h 181"/>
                <a:gd name="T10" fmla="*/ 47 w 47"/>
                <a:gd name="T11" fmla="*/ 23 h 181"/>
                <a:gd name="T12" fmla="*/ 47 w 47"/>
                <a:gd name="T13" fmla="*/ 158 h 181"/>
                <a:gd name="T14" fmla="*/ 45 w 47"/>
                <a:gd name="T15" fmla="*/ 166 h 181"/>
                <a:gd name="T16" fmla="*/ 43 w 47"/>
                <a:gd name="T17" fmla="*/ 172 h 181"/>
                <a:gd name="T18" fmla="*/ 37 w 47"/>
                <a:gd name="T19" fmla="*/ 178 h 181"/>
                <a:gd name="T20" fmla="*/ 31 w 47"/>
                <a:gd name="T21" fmla="*/ 181 h 181"/>
                <a:gd name="T22" fmla="*/ 23 w 47"/>
                <a:gd name="T23" fmla="*/ 181 h 181"/>
                <a:gd name="T24" fmla="*/ 16 w 47"/>
                <a:gd name="T25" fmla="*/ 181 h 181"/>
                <a:gd name="T26" fmla="*/ 10 w 47"/>
                <a:gd name="T27" fmla="*/ 178 h 181"/>
                <a:gd name="T28" fmla="*/ 6 w 47"/>
                <a:gd name="T29" fmla="*/ 172 h 181"/>
                <a:gd name="T30" fmla="*/ 2 w 47"/>
                <a:gd name="T31" fmla="*/ 166 h 181"/>
                <a:gd name="T32" fmla="*/ 2 w 47"/>
                <a:gd name="T33" fmla="*/ 158 h 181"/>
                <a:gd name="T34" fmla="*/ 0 w 47"/>
                <a:gd name="T35" fmla="*/ 23 h 181"/>
                <a:gd name="T36" fmla="*/ 2 w 47"/>
                <a:gd name="T37" fmla="*/ 15 h 181"/>
                <a:gd name="T38" fmla="*/ 6 w 47"/>
                <a:gd name="T39" fmla="*/ 9 h 181"/>
                <a:gd name="T40" fmla="*/ 10 w 47"/>
                <a:gd name="T41" fmla="*/ 5 h 181"/>
                <a:gd name="T42" fmla="*/ 16 w 47"/>
                <a:gd name="T43" fmla="*/ 2 h 181"/>
                <a:gd name="T44" fmla="*/ 23 w 47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81">
                  <a:moveTo>
                    <a:pt x="23" y="0"/>
                  </a:moveTo>
                  <a:lnTo>
                    <a:pt x="31" y="2"/>
                  </a:lnTo>
                  <a:lnTo>
                    <a:pt x="37" y="5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158"/>
                  </a:lnTo>
                  <a:lnTo>
                    <a:pt x="45" y="166"/>
                  </a:lnTo>
                  <a:lnTo>
                    <a:pt x="43" y="172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3" y="181"/>
                  </a:lnTo>
                  <a:lnTo>
                    <a:pt x="16" y="181"/>
                  </a:lnTo>
                  <a:lnTo>
                    <a:pt x="10" y="178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10115551" y="4260850"/>
              <a:ext cx="74613" cy="433388"/>
            </a:xfrm>
            <a:custGeom>
              <a:avLst/>
              <a:gdLst>
                <a:gd name="T0" fmla="*/ 23 w 47"/>
                <a:gd name="T1" fmla="*/ 0 h 273"/>
                <a:gd name="T2" fmla="*/ 31 w 47"/>
                <a:gd name="T3" fmla="*/ 2 h 273"/>
                <a:gd name="T4" fmla="*/ 37 w 47"/>
                <a:gd name="T5" fmla="*/ 4 h 273"/>
                <a:gd name="T6" fmla="*/ 43 w 47"/>
                <a:gd name="T7" fmla="*/ 10 h 273"/>
                <a:gd name="T8" fmla="*/ 45 w 47"/>
                <a:gd name="T9" fmla="*/ 16 h 273"/>
                <a:gd name="T10" fmla="*/ 47 w 47"/>
                <a:gd name="T11" fmla="*/ 24 h 273"/>
                <a:gd name="T12" fmla="*/ 47 w 47"/>
                <a:gd name="T13" fmla="*/ 250 h 273"/>
                <a:gd name="T14" fmla="*/ 45 w 47"/>
                <a:gd name="T15" fmla="*/ 258 h 273"/>
                <a:gd name="T16" fmla="*/ 43 w 47"/>
                <a:gd name="T17" fmla="*/ 263 h 273"/>
                <a:gd name="T18" fmla="*/ 37 w 47"/>
                <a:gd name="T19" fmla="*/ 267 h 273"/>
                <a:gd name="T20" fmla="*/ 31 w 47"/>
                <a:gd name="T21" fmla="*/ 271 h 273"/>
                <a:gd name="T22" fmla="*/ 23 w 47"/>
                <a:gd name="T23" fmla="*/ 273 h 273"/>
                <a:gd name="T24" fmla="*/ 16 w 47"/>
                <a:gd name="T25" fmla="*/ 271 h 273"/>
                <a:gd name="T26" fmla="*/ 10 w 47"/>
                <a:gd name="T27" fmla="*/ 267 h 273"/>
                <a:gd name="T28" fmla="*/ 6 w 47"/>
                <a:gd name="T29" fmla="*/ 263 h 273"/>
                <a:gd name="T30" fmla="*/ 2 w 47"/>
                <a:gd name="T31" fmla="*/ 258 h 273"/>
                <a:gd name="T32" fmla="*/ 0 w 47"/>
                <a:gd name="T33" fmla="*/ 250 h 273"/>
                <a:gd name="T34" fmla="*/ 2 w 47"/>
                <a:gd name="T35" fmla="*/ 24 h 273"/>
                <a:gd name="T36" fmla="*/ 2 w 47"/>
                <a:gd name="T37" fmla="*/ 16 h 273"/>
                <a:gd name="T38" fmla="*/ 6 w 47"/>
                <a:gd name="T39" fmla="*/ 10 h 273"/>
                <a:gd name="T40" fmla="*/ 10 w 47"/>
                <a:gd name="T41" fmla="*/ 4 h 273"/>
                <a:gd name="T42" fmla="*/ 17 w 47"/>
                <a:gd name="T43" fmla="*/ 2 h 273"/>
                <a:gd name="T44" fmla="*/ 23 w 47"/>
                <a:gd name="T4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73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4"/>
                  </a:lnTo>
                  <a:lnTo>
                    <a:pt x="47" y="250"/>
                  </a:lnTo>
                  <a:lnTo>
                    <a:pt x="45" y="258"/>
                  </a:lnTo>
                  <a:lnTo>
                    <a:pt x="43" y="263"/>
                  </a:lnTo>
                  <a:lnTo>
                    <a:pt x="37" y="267"/>
                  </a:lnTo>
                  <a:lnTo>
                    <a:pt x="31" y="271"/>
                  </a:lnTo>
                  <a:lnTo>
                    <a:pt x="23" y="273"/>
                  </a:lnTo>
                  <a:lnTo>
                    <a:pt x="16" y="271"/>
                  </a:lnTo>
                  <a:lnTo>
                    <a:pt x="10" y="267"/>
                  </a:lnTo>
                  <a:lnTo>
                    <a:pt x="6" y="263"/>
                  </a:lnTo>
                  <a:lnTo>
                    <a:pt x="2" y="258"/>
                  </a:lnTo>
                  <a:lnTo>
                    <a:pt x="0" y="250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9469438" y="4260850"/>
              <a:ext cx="215900" cy="574675"/>
            </a:xfrm>
            <a:custGeom>
              <a:avLst/>
              <a:gdLst>
                <a:gd name="T0" fmla="*/ 112 w 136"/>
                <a:gd name="T1" fmla="*/ 0 h 362"/>
                <a:gd name="T2" fmla="*/ 118 w 136"/>
                <a:gd name="T3" fmla="*/ 0 h 362"/>
                <a:gd name="T4" fmla="*/ 126 w 136"/>
                <a:gd name="T5" fmla="*/ 4 h 362"/>
                <a:gd name="T6" fmla="*/ 130 w 136"/>
                <a:gd name="T7" fmla="*/ 8 h 362"/>
                <a:gd name="T8" fmla="*/ 134 w 136"/>
                <a:gd name="T9" fmla="*/ 16 h 362"/>
                <a:gd name="T10" fmla="*/ 136 w 136"/>
                <a:gd name="T11" fmla="*/ 22 h 362"/>
                <a:gd name="T12" fmla="*/ 134 w 136"/>
                <a:gd name="T13" fmla="*/ 29 h 362"/>
                <a:gd name="T14" fmla="*/ 44 w 136"/>
                <a:gd name="T15" fmla="*/ 347 h 362"/>
                <a:gd name="T16" fmla="*/ 41 w 136"/>
                <a:gd name="T17" fmla="*/ 352 h 362"/>
                <a:gd name="T18" fmla="*/ 35 w 136"/>
                <a:gd name="T19" fmla="*/ 358 h 362"/>
                <a:gd name="T20" fmla="*/ 29 w 136"/>
                <a:gd name="T21" fmla="*/ 362 h 362"/>
                <a:gd name="T22" fmla="*/ 23 w 136"/>
                <a:gd name="T23" fmla="*/ 362 h 362"/>
                <a:gd name="T24" fmla="*/ 15 w 136"/>
                <a:gd name="T25" fmla="*/ 362 h 362"/>
                <a:gd name="T26" fmla="*/ 10 w 136"/>
                <a:gd name="T27" fmla="*/ 358 h 362"/>
                <a:gd name="T28" fmla="*/ 4 w 136"/>
                <a:gd name="T29" fmla="*/ 354 h 362"/>
                <a:gd name="T30" fmla="*/ 0 w 136"/>
                <a:gd name="T31" fmla="*/ 348 h 362"/>
                <a:gd name="T32" fmla="*/ 0 w 136"/>
                <a:gd name="T33" fmla="*/ 341 h 362"/>
                <a:gd name="T34" fmla="*/ 0 w 136"/>
                <a:gd name="T35" fmla="*/ 335 h 362"/>
                <a:gd name="T36" fmla="*/ 91 w 136"/>
                <a:gd name="T37" fmla="*/ 16 h 362"/>
                <a:gd name="T38" fmla="*/ 93 w 136"/>
                <a:gd name="T39" fmla="*/ 10 h 362"/>
                <a:gd name="T40" fmla="*/ 99 w 136"/>
                <a:gd name="T41" fmla="*/ 4 h 362"/>
                <a:gd name="T42" fmla="*/ 105 w 136"/>
                <a:gd name="T43" fmla="*/ 2 h 362"/>
                <a:gd name="T44" fmla="*/ 112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112" y="0"/>
                  </a:moveTo>
                  <a:lnTo>
                    <a:pt x="118" y="0"/>
                  </a:lnTo>
                  <a:lnTo>
                    <a:pt x="126" y="4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6" y="22"/>
                  </a:lnTo>
                  <a:lnTo>
                    <a:pt x="134" y="29"/>
                  </a:lnTo>
                  <a:lnTo>
                    <a:pt x="44" y="347"/>
                  </a:lnTo>
                  <a:lnTo>
                    <a:pt x="41" y="352"/>
                  </a:lnTo>
                  <a:lnTo>
                    <a:pt x="35" y="358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5" y="362"/>
                  </a:lnTo>
                  <a:lnTo>
                    <a:pt x="10" y="358"/>
                  </a:lnTo>
                  <a:lnTo>
                    <a:pt x="4" y="354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91" y="16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10623551" y="4260850"/>
              <a:ext cx="215900" cy="574675"/>
            </a:xfrm>
            <a:custGeom>
              <a:avLst/>
              <a:gdLst>
                <a:gd name="T0" fmla="*/ 23 w 136"/>
                <a:gd name="T1" fmla="*/ 0 h 362"/>
                <a:gd name="T2" fmla="*/ 29 w 136"/>
                <a:gd name="T3" fmla="*/ 2 h 362"/>
                <a:gd name="T4" fmla="*/ 35 w 136"/>
                <a:gd name="T5" fmla="*/ 4 h 362"/>
                <a:gd name="T6" fmla="*/ 41 w 136"/>
                <a:gd name="T7" fmla="*/ 10 h 362"/>
                <a:gd name="T8" fmla="*/ 43 w 136"/>
                <a:gd name="T9" fmla="*/ 16 h 362"/>
                <a:gd name="T10" fmla="*/ 134 w 136"/>
                <a:gd name="T11" fmla="*/ 335 h 362"/>
                <a:gd name="T12" fmla="*/ 136 w 136"/>
                <a:gd name="T13" fmla="*/ 341 h 362"/>
                <a:gd name="T14" fmla="*/ 134 w 136"/>
                <a:gd name="T15" fmla="*/ 348 h 362"/>
                <a:gd name="T16" fmla="*/ 130 w 136"/>
                <a:gd name="T17" fmla="*/ 354 h 362"/>
                <a:gd name="T18" fmla="*/ 126 w 136"/>
                <a:gd name="T19" fmla="*/ 358 h 362"/>
                <a:gd name="T20" fmla="*/ 118 w 136"/>
                <a:gd name="T21" fmla="*/ 362 h 362"/>
                <a:gd name="T22" fmla="*/ 112 w 136"/>
                <a:gd name="T23" fmla="*/ 362 h 362"/>
                <a:gd name="T24" fmla="*/ 105 w 136"/>
                <a:gd name="T25" fmla="*/ 362 h 362"/>
                <a:gd name="T26" fmla="*/ 99 w 136"/>
                <a:gd name="T27" fmla="*/ 358 h 362"/>
                <a:gd name="T28" fmla="*/ 93 w 136"/>
                <a:gd name="T29" fmla="*/ 352 h 362"/>
                <a:gd name="T30" fmla="*/ 91 w 136"/>
                <a:gd name="T31" fmla="*/ 347 h 362"/>
                <a:gd name="T32" fmla="*/ 0 w 136"/>
                <a:gd name="T33" fmla="*/ 29 h 362"/>
                <a:gd name="T34" fmla="*/ 0 w 136"/>
                <a:gd name="T35" fmla="*/ 22 h 362"/>
                <a:gd name="T36" fmla="*/ 0 w 136"/>
                <a:gd name="T37" fmla="*/ 16 h 362"/>
                <a:gd name="T38" fmla="*/ 4 w 136"/>
                <a:gd name="T39" fmla="*/ 8 h 362"/>
                <a:gd name="T40" fmla="*/ 10 w 136"/>
                <a:gd name="T41" fmla="*/ 4 h 362"/>
                <a:gd name="T42" fmla="*/ 15 w 136"/>
                <a:gd name="T43" fmla="*/ 0 h 362"/>
                <a:gd name="T44" fmla="*/ 23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134" y="335"/>
                  </a:lnTo>
                  <a:lnTo>
                    <a:pt x="136" y="341"/>
                  </a:lnTo>
                  <a:lnTo>
                    <a:pt x="134" y="348"/>
                  </a:lnTo>
                  <a:lnTo>
                    <a:pt x="130" y="354"/>
                  </a:lnTo>
                  <a:lnTo>
                    <a:pt x="126" y="358"/>
                  </a:lnTo>
                  <a:lnTo>
                    <a:pt x="118" y="362"/>
                  </a:lnTo>
                  <a:lnTo>
                    <a:pt x="112" y="362"/>
                  </a:lnTo>
                  <a:lnTo>
                    <a:pt x="105" y="362"/>
                  </a:lnTo>
                  <a:lnTo>
                    <a:pt x="99" y="358"/>
                  </a:lnTo>
                  <a:lnTo>
                    <a:pt x="93" y="352"/>
                  </a:lnTo>
                  <a:lnTo>
                    <a:pt x="91" y="34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9036051" y="4260850"/>
              <a:ext cx="2308225" cy="74613"/>
            </a:xfrm>
            <a:custGeom>
              <a:avLst/>
              <a:gdLst>
                <a:gd name="T0" fmla="*/ 23 w 1454"/>
                <a:gd name="T1" fmla="*/ 0 h 47"/>
                <a:gd name="T2" fmla="*/ 1430 w 1454"/>
                <a:gd name="T3" fmla="*/ 0 h 47"/>
                <a:gd name="T4" fmla="*/ 1438 w 1454"/>
                <a:gd name="T5" fmla="*/ 2 h 47"/>
                <a:gd name="T6" fmla="*/ 1444 w 1454"/>
                <a:gd name="T7" fmla="*/ 4 h 47"/>
                <a:gd name="T8" fmla="*/ 1450 w 1454"/>
                <a:gd name="T9" fmla="*/ 10 h 47"/>
                <a:gd name="T10" fmla="*/ 1452 w 1454"/>
                <a:gd name="T11" fmla="*/ 16 h 47"/>
                <a:gd name="T12" fmla="*/ 1454 w 1454"/>
                <a:gd name="T13" fmla="*/ 24 h 47"/>
                <a:gd name="T14" fmla="*/ 1452 w 1454"/>
                <a:gd name="T15" fmla="*/ 31 h 47"/>
                <a:gd name="T16" fmla="*/ 1450 w 1454"/>
                <a:gd name="T17" fmla="*/ 37 h 47"/>
                <a:gd name="T18" fmla="*/ 1444 w 1454"/>
                <a:gd name="T19" fmla="*/ 41 h 47"/>
                <a:gd name="T20" fmla="*/ 1438 w 1454"/>
                <a:gd name="T21" fmla="*/ 45 h 47"/>
                <a:gd name="T22" fmla="*/ 1430 w 1454"/>
                <a:gd name="T23" fmla="*/ 47 h 47"/>
                <a:gd name="T24" fmla="*/ 23 w 1454"/>
                <a:gd name="T25" fmla="*/ 47 h 47"/>
                <a:gd name="T26" fmla="*/ 15 w 1454"/>
                <a:gd name="T27" fmla="*/ 45 h 47"/>
                <a:gd name="T28" fmla="*/ 9 w 1454"/>
                <a:gd name="T29" fmla="*/ 41 h 47"/>
                <a:gd name="T30" fmla="*/ 3 w 1454"/>
                <a:gd name="T31" fmla="*/ 37 h 47"/>
                <a:gd name="T32" fmla="*/ 0 w 1454"/>
                <a:gd name="T33" fmla="*/ 31 h 47"/>
                <a:gd name="T34" fmla="*/ 0 w 1454"/>
                <a:gd name="T35" fmla="*/ 24 h 47"/>
                <a:gd name="T36" fmla="*/ 0 w 1454"/>
                <a:gd name="T37" fmla="*/ 16 h 47"/>
                <a:gd name="T38" fmla="*/ 3 w 1454"/>
                <a:gd name="T39" fmla="*/ 10 h 47"/>
                <a:gd name="T40" fmla="*/ 9 w 1454"/>
                <a:gd name="T41" fmla="*/ 4 h 47"/>
                <a:gd name="T42" fmla="*/ 15 w 1454"/>
                <a:gd name="T43" fmla="*/ 2 h 47"/>
                <a:gd name="T44" fmla="*/ 23 w 1454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4" h="47">
                  <a:moveTo>
                    <a:pt x="23" y="0"/>
                  </a:moveTo>
                  <a:lnTo>
                    <a:pt x="1430" y="0"/>
                  </a:lnTo>
                  <a:lnTo>
                    <a:pt x="1438" y="2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6"/>
                  </a:lnTo>
                  <a:lnTo>
                    <a:pt x="1454" y="24"/>
                  </a:lnTo>
                  <a:lnTo>
                    <a:pt x="1452" y="31"/>
                  </a:lnTo>
                  <a:lnTo>
                    <a:pt x="1450" y="37"/>
                  </a:lnTo>
                  <a:lnTo>
                    <a:pt x="1444" y="41"/>
                  </a:lnTo>
                  <a:lnTo>
                    <a:pt x="1438" y="45"/>
                  </a:lnTo>
                  <a:lnTo>
                    <a:pt x="1430" y="47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981602" y="3644602"/>
            <a:ext cx="533518" cy="406915"/>
            <a:chOff x="6007101" y="2809875"/>
            <a:chExt cx="2655888" cy="2025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9" name="Freeform 13"/>
            <p:cNvSpPr>
              <a:spLocks noEditPoints="1"/>
            </p:cNvSpPr>
            <p:nvPr/>
          </p:nvSpPr>
          <p:spPr bwMode="auto">
            <a:xfrm>
              <a:off x="6007101" y="2809875"/>
              <a:ext cx="2655888" cy="2025650"/>
            </a:xfrm>
            <a:custGeom>
              <a:avLst/>
              <a:gdLst>
                <a:gd name="T0" fmla="*/ 519 w 1673"/>
                <a:gd name="T1" fmla="*/ 1226 h 1276"/>
                <a:gd name="T2" fmla="*/ 1151 w 1673"/>
                <a:gd name="T3" fmla="*/ 1228 h 1276"/>
                <a:gd name="T4" fmla="*/ 1149 w 1673"/>
                <a:gd name="T5" fmla="*/ 885 h 1276"/>
                <a:gd name="T6" fmla="*/ 484 w 1673"/>
                <a:gd name="T7" fmla="*/ 721 h 1276"/>
                <a:gd name="T8" fmla="*/ 386 w 1673"/>
                <a:gd name="T9" fmla="*/ 1156 h 1276"/>
                <a:gd name="T10" fmla="*/ 442 w 1673"/>
                <a:gd name="T11" fmla="*/ 1224 h 1276"/>
                <a:gd name="T12" fmla="*/ 471 w 1673"/>
                <a:gd name="T13" fmla="*/ 887 h 1276"/>
                <a:gd name="T14" fmla="*/ 521 w 1673"/>
                <a:gd name="T15" fmla="*/ 837 h 1276"/>
                <a:gd name="T16" fmla="*/ 1196 w 1673"/>
                <a:gd name="T17" fmla="*/ 868 h 1276"/>
                <a:gd name="T18" fmla="*/ 1208 w 1673"/>
                <a:gd name="T19" fmla="*/ 1228 h 1276"/>
                <a:gd name="T20" fmla="*/ 1281 w 1673"/>
                <a:gd name="T21" fmla="*/ 1179 h 1276"/>
                <a:gd name="T22" fmla="*/ 1206 w 1673"/>
                <a:gd name="T23" fmla="*/ 742 h 1276"/>
                <a:gd name="T24" fmla="*/ 1006 w 1673"/>
                <a:gd name="T25" fmla="*/ 700 h 1276"/>
                <a:gd name="T26" fmla="*/ 880 w 1673"/>
                <a:gd name="T27" fmla="*/ 802 h 1276"/>
                <a:gd name="T28" fmla="*/ 715 w 1673"/>
                <a:gd name="T29" fmla="*/ 764 h 1276"/>
                <a:gd name="T30" fmla="*/ 729 w 1673"/>
                <a:gd name="T31" fmla="*/ 593 h 1276"/>
                <a:gd name="T32" fmla="*/ 719 w 1673"/>
                <a:gd name="T33" fmla="*/ 646 h 1276"/>
                <a:gd name="T34" fmla="*/ 713 w 1673"/>
                <a:gd name="T35" fmla="*/ 684 h 1276"/>
                <a:gd name="T36" fmla="*/ 835 w 1673"/>
                <a:gd name="T37" fmla="*/ 758 h 1276"/>
                <a:gd name="T38" fmla="*/ 958 w 1673"/>
                <a:gd name="T39" fmla="*/ 684 h 1276"/>
                <a:gd name="T40" fmla="*/ 952 w 1673"/>
                <a:gd name="T41" fmla="*/ 646 h 1276"/>
                <a:gd name="T42" fmla="*/ 942 w 1673"/>
                <a:gd name="T43" fmla="*/ 595 h 1276"/>
                <a:gd name="T44" fmla="*/ 830 w 1673"/>
                <a:gd name="T45" fmla="*/ 624 h 1276"/>
                <a:gd name="T46" fmla="*/ 705 w 1673"/>
                <a:gd name="T47" fmla="*/ 232 h 1276"/>
                <a:gd name="T48" fmla="*/ 678 w 1673"/>
                <a:gd name="T49" fmla="*/ 251 h 1276"/>
                <a:gd name="T50" fmla="*/ 698 w 1673"/>
                <a:gd name="T51" fmla="*/ 491 h 1276"/>
                <a:gd name="T52" fmla="*/ 831 w 1673"/>
                <a:gd name="T53" fmla="*/ 576 h 1276"/>
                <a:gd name="T54" fmla="*/ 946 w 1673"/>
                <a:gd name="T55" fmla="*/ 530 h 1276"/>
                <a:gd name="T56" fmla="*/ 994 w 1673"/>
                <a:gd name="T57" fmla="*/ 417 h 1276"/>
                <a:gd name="T58" fmla="*/ 983 w 1673"/>
                <a:gd name="T59" fmla="*/ 238 h 1276"/>
                <a:gd name="T60" fmla="*/ 731 w 1673"/>
                <a:gd name="T61" fmla="*/ 50 h 1276"/>
                <a:gd name="T62" fmla="*/ 705 w 1673"/>
                <a:gd name="T63" fmla="*/ 69 h 1276"/>
                <a:gd name="T64" fmla="*/ 694 w 1673"/>
                <a:gd name="T65" fmla="*/ 96 h 1276"/>
                <a:gd name="T66" fmla="*/ 641 w 1673"/>
                <a:gd name="T67" fmla="*/ 118 h 1276"/>
                <a:gd name="T68" fmla="*/ 626 w 1673"/>
                <a:gd name="T69" fmla="*/ 294 h 1276"/>
                <a:gd name="T70" fmla="*/ 643 w 1673"/>
                <a:gd name="T71" fmla="*/ 214 h 1276"/>
                <a:gd name="T72" fmla="*/ 967 w 1673"/>
                <a:gd name="T73" fmla="*/ 183 h 1276"/>
                <a:gd name="T74" fmla="*/ 1039 w 1673"/>
                <a:gd name="T75" fmla="*/ 236 h 1276"/>
                <a:gd name="T76" fmla="*/ 1047 w 1673"/>
                <a:gd name="T77" fmla="*/ 286 h 1276"/>
                <a:gd name="T78" fmla="*/ 1004 w 1673"/>
                <a:gd name="T79" fmla="*/ 69 h 1276"/>
                <a:gd name="T80" fmla="*/ 731 w 1673"/>
                <a:gd name="T81" fmla="*/ 0 h 1276"/>
                <a:gd name="T82" fmla="*/ 1051 w 1673"/>
                <a:gd name="T83" fmla="*/ 46 h 1276"/>
                <a:gd name="T84" fmla="*/ 1095 w 1673"/>
                <a:gd name="T85" fmla="*/ 286 h 1276"/>
                <a:gd name="T86" fmla="*/ 1043 w 1673"/>
                <a:gd name="T87" fmla="*/ 359 h 1276"/>
                <a:gd name="T88" fmla="*/ 1014 w 1673"/>
                <a:gd name="T89" fmla="*/ 524 h 1276"/>
                <a:gd name="T90" fmla="*/ 1000 w 1673"/>
                <a:gd name="T91" fmla="*/ 603 h 1276"/>
                <a:gd name="T92" fmla="*/ 1254 w 1673"/>
                <a:gd name="T93" fmla="*/ 727 h 1276"/>
                <a:gd name="T94" fmla="*/ 1326 w 1673"/>
                <a:gd name="T95" fmla="*/ 1197 h 1276"/>
                <a:gd name="T96" fmla="*/ 1661 w 1673"/>
                <a:gd name="T97" fmla="*/ 1233 h 1276"/>
                <a:gd name="T98" fmla="*/ 1671 w 1673"/>
                <a:gd name="T99" fmla="*/ 1261 h 1276"/>
                <a:gd name="T100" fmla="*/ 1648 w 1673"/>
                <a:gd name="T101" fmla="*/ 1276 h 1276"/>
                <a:gd name="T102" fmla="*/ 4 w 1673"/>
                <a:gd name="T103" fmla="*/ 1266 h 1276"/>
                <a:gd name="T104" fmla="*/ 4 w 1673"/>
                <a:gd name="T105" fmla="*/ 1237 h 1276"/>
                <a:gd name="T106" fmla="*/ 364 w 1673"/>
                <a:gd name="T107" fmla="*/ 1228 h 1276"/>
                <a:gd name="T108" fmla="*/ 407 w 1673"/>
                <a:gd name="T109" fmla="*/ 760 h 1276"/>
                <a:gd name="T110" fmla="*/ 494 w 1673"/>
                <a:gd name="T111" fmla="*/ 661 h 1276"/>
                <a:gd name="T112" fmla="*/ 680 w 1673"/>
                <a:gd name="T113" fmla="*/ 551 h 1276"/>
                <a:gd name="T114" fmla="*/ 628 w 1673"/>
                <a:gd name="T115" fmla="*/ 410 h 1276"/>
                <a:gd name="T116" fmla="*/ 579 w 1673"/>
                <a:gd name="T117" fmla="*/ 311 h 1276"/>
                <a:gd name="T118" fmla="*/ 591 w 1673"/>
                <a:gd name="T119" fmla="*/ 102 h 1276"/>
                <a:gd name="T120" fmla="*/ 669 w 1673"/>
                <a:gd name="T121" fmla="*/ 3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3" h="1276">
                  <a:moveTo>
                    <a:pt x="521" y="885"/>
                  </a:moveTo>
                  <a:lnTo>
                    <a:pt x="521" y="885"/>
                  </a:lnTo>
                  <a:lnTo>
                    <a:pt x="519" y="887"/>
                  </a:lnTo>
                  <a:lnTo>
                    <a:pt x="519" y="1226"/>
                  </a:lnTo>
                  <a:lnTo>
                    <a:pt x="521" y="1228"/>
                  </a:lnTo>
                  <a:lnTo>
                    <a:pt x="521" y="1228"/>
                  </a:lnTo>
                  <a:lnTo>
                    <a:pt x="1149" y="1228"/>
                  </a:lnTo>
                  <a:lnTo>
                    <a:pt x="1151" y="1228"/>
                  </a:lnTo>
                  <a:lnTo>
                    <a:pt x="1151" y="1226"/>
                  </a:lnTo>
                  <a:lnTo>
                    <a:pt x="1151" y="887"/>
                  </a:lnTo>
                  <a:lnTo>
                    <a:pt x="1151" y="885"/>
                  </a:lnTo>
                  <a:lnTo>
                    <a:pt x="1149" y="885"/>
                  </a:lnTo>
                  <a:lnTo>
                    <a:pt x="521" y="885"/>
                  </a:lnTo>
                  <a:close/>
                  <a:moveTo>
                    <a:pt x="655" y="659"/>
                  </a:moveTo>
                  <a:lnTo>
                    <a:pt x="510" y="707"/>
                  </a:lnTo>
                  <a:lnTo>
                    <a:pt x="484" y="721"/>
                  </a:lnTo>
                  <a:lnTo>
                    <a:pt x="465" y="742"/>
                  </a:lnTo>
                  <a:lnTo>
                    <a:pt x="455" y="769"/>
                  </a:lnTo>
                  <a:lnTo>
                    <a:pt x="386" y="1133"/>
                  </a:lnTo>
                  <a:lnTo>
                    <a:pt x="386" y="1156"/>
                  </a:lnTo>
                  <a:lnTo>
                    <a:pt x="391" y="1179"/>
                  </a:lnTo>
                  <a:lnTo>
                    <a:pt x="403" y="1199"/>
                  </a:lnTo>
                  <a:lnTo>
                    <a:pt x="420" y="1214"/>
                  </a:lnTo>
                  <a:lnTo>
                    <a:pt x="442" y="1224"/>
                  </a:lnTo>
                  <a:lnTo>
                    <a:pt x="465" y="1228"/>
                  </a:lnTo>
                  <a:lnTo>
                    <a:pt x="471" y="1228"/>
                  </a:lnTo>
                  <a:lnTo>
                    <a:pt x="471" y="1226"/>
                  </a:lnTo>
                  <a:lnTo>
                    <a:pt x="471" y="887"/>
                  </a:lnTo>
                  <a:lnTo>
                    <a:pt x="475" y="868"/>
                  </a:lnTo>
                  <a:lnTo>
                    <a:pt x="486" y="851"/>
                  </a:lnTo>
                  <a:lnTo>
                    <a:pt x="502" y="841"/>
                  </a:lnTo>
                  <a:lnTo>
                    <a:pt x="521" y="837"/>
                  </a:lnTo>
                  <a:lnTo>
                    <a:pt x="1149" y="837"/>
                  </a:lnTo>
                  <a:lnTo>
                    <a:pt x="1169" y="841"/>
                  </a:lnTo>
                  <a:lnTo>
                    <a:pt x="1186" y="851"/>
                  </a:lnTo>
                  <a:lnTo>
                    <a:pt x="1196" y="868"/>
                  </a:lnTo>
                  <a:lnTo>
                    <a:pt x="1200" y="887"/>
                  </a:lnTo>
                  <a:lnTo>
                    <a:pt x="1200" y="1226"/>
                  </a:lnTo>
                  <a:lnTo>
                    <a:pt x="1200" y="1228"/>
                  </a:lnTo>
                  <a:lnTo>
                    <a:pt x="1208" y="1228"/>
                  </a:lnTo>
                  <a:lnTo>
                    <a:pt x="1231" y="1224"/>
                  </a:lnTo>
                  <a:lnTo>
                    <a:pt x="1250" y="1214"/>
                  </a:lnTo>
                  <a:lnTo>
                    <a:pt x="1268" y="1199"/>
                  </a:lnTo>
                  <a:lnTo>
                    <a:pt x="1281" y="1179"/>
                  </a:lnTo>
                  <a:lnTo>
                    <a:pt x="1287" y="1156"/>
                  </a:lnTo>
                  <a:lnTo>
                    <a:pt x="1285" y="1133"/>
                  </a:lnTo>
                  <a:lnTo>
                    <a:pt x="1215" y="769"/>
                  </a:lnTo>
                  <a:lnTo>
                    <a:pt x="1206" y="742"/>
                  </a:lnTo>
                  <a:lnTo>
                    <a:pt x="1188" y="721"/>
                  </a:lnTo>
                  <a:lnTo>
                    <a:pt x="1163" y="707"/>
                  </a:lnTo>
                  <a:lnTo>
                    <a:pt x="1016" y="659"/>
                  </a:lnTo>
                  <a:lnTo>
                    <a:pt x="1006" y="700"/>
                  </a:lnTo>
                  <a:lnTo>
                    <a:pt x="985" y="735"/>
                  </a:lnTo>
                  <a:lnTo>
                    <a:pt x="958" y="764"/>
                  </a:lnTo>
                  <a:lnTo>
                    <a:pt x="921" y="787"/>
                  </a:lnTo>
                  <a:lnTo>
                    <a:pt x="880" y="802"/>
                  </a:lnTo>
                  <a:lnTo>
                    <a:pt x="835" y="806"/>
                  </a:lnTo>
                  <a:lnTo>
                    <a:pt x="791" y="802"/>
                  </a:lnTo>
                  <a:lnTo>
                    <a:pt x="750" y="787"/>
                  </a:lnTo>
                  <a:lnTo>
                    <a:pt x="715" y="764"/>
                  </a:lnTo>
                  <a:lnTo>
                    <a:pt x="686" y="735"/>
                  </a:lnTo>
                  <a:lnTo>
                    <a:pt x="667" y="700"/>
                  </a:lnTo>
                  <a:lnTo>
                    <a:pt x="655" y="659"/>
                  </a:lnTo>
                  <a:close/>
                  <a:moveTo>
                    <a:pt x="729" y="593"/>
                  </a:moveTo>
                  <a:lnTo>
                    <a:pt x="729" y="626"/>
                  </a:lnTo>
                  <a:lnTo>
                    <a:pt x="729" y="634"/>
                  </a:lnTo>
                  <a:lnTo>
                    <a:pt x="725" y="640"/>
                  </a:lnTo>
                  <a:lnTo>
                    <a:pt x="719" y="646"/>
                  </a:lnTo>
                  <a:lnTo>
                    <a:pt x="713" y="649"/>
                  </a:lnTo>
                  <a:lnTo>
                    <a:pt x="705" y="649"/>
                  </a:lnTo>
                  <a:lnTo>
                    <a:pt x="704" y="649"/>
                  </a:lnTo>
                  <a:lnTo>
                    <a:pt x="713" y="684"/>
                  </a:lnTo>
                  <a:lnTo>
                    <a:pt x="733" y="713"/>
                  </a:lnTo>
                  <a:lnTo>
                    <a:pt x="762" y="736"/>
                  </a:lnTo>
                  <a:lnTo>
                    <a:pt x="797" y="752"/>
                  </a:lnTo>
                  <a:lnTo>
                    <a:pt x="835" y="758"/>
                  </a:lnTo>
                  <a:lnTo>
                    <a:pt x="876" y="752"/>
                  </a:lnTo>
                  <a:lnTo>
                    <a:pt x="911" y="736"/>
                  </a:lnTo>
                  <a:lnTo>
                    <a:pt x="938" y="713"/>
                  </a:lnTo>
                  <a:lnTo>
                    <a:pt x="958" y="684"/>
                  </a:lnTo>
                  <a:lnTo>
                    <a:pt x="967" y="649"/>
                  </a:lnTo>
                  <a:lnTo>
                    <a:pt x="967" y="649"/>
                  </a:lnTo>
                  <a:lnTo>
                    <a:pt x="959" y="649"/>
                  </a:lnTo>
                  <a:lnTo>
                    <a:pt x="952" y="646"/>
                  </a:lnTo>
                  <a:lnTo>
                    <a:pt x="948" y="640"/>
                  </a:lnTo>
                  <a:lnTo>
                    <a:pt x="944" y="634"/>
                  </a:lnTo>
                  <a:lnTo>
                    <a:pt x="942" y="626"/>
                  </a:lnTo>
                  <a:lnTo>
                    <a:pt x="942" y="595"/>
                  </a:lnTo>
                  <a:lnTo>
                    <a:pt x="909" y="611"/>
                  </a:lnTo>
                  <a:lnTo>
                    <a:pt x="874" y="620"/>
                  </a:lnTo>
                  <a:lnTo>
                    <a:pt x="835" y="624"/>
                  </a:lnTo>
                  <a:lnTo>
                    <a:pt x="830" y="624"/>
                  </a:lnTo>
                  <a:lnTo>
                    <a:pt x="795" y="620"/>
                  </a:lnTo>
                  <a:lnTo>
                    <a:pt x="760" y="609"/>
                  </a:lnTo>
                  <a:lnTo>
                    <a:pt x="729" y="593"/>
                  </a:lnTo>
                  <a:close/>
                  <a:moveTo>
                    <a:pt x="705" y="232"/>
                  </a:moveTo>
                  <a:lnTo>
                    <a:pt x="696" y="234"/>
                  </a:lnTo>
                  <a:lnTo>
                    <a:pt x="688" y="238"/>
                  </a:lnTo>
                  <a:lnTo>
                    <a:pt x="682" y="243"/>
                  </a:lnTo>
                  <a:lnTo>
                    <a:pt x="678" y="251"/>
                  </a:lnTo>
                  <a:lnTo>
                    <a:pt x="676" y="261"/>
                  </a:lnTo>
                  <a:lnTo>
                    <a:pt x="676" y="410"/>
                  </a:lnTo>
                  <a:lnTo>
                    <a:pt x="682" y="452"/>
                  </a:lnTo>
                  <a:lnTo>
                    <a:pt x="698" y="491"/>
                  </a:lnTo>
                  <a:lnTo>
                    <a:pt x="723" y="524"/>
                  </a:lnTo>
                  <a:lnTo>
                    <a:pt x="754" y="551"/>
                  </a:lnTo>
                  <a:lnTo>
                    <a:pt x="791" y="568"/>
                  </a:lnTo>
                  <a:lnTo>
                    <a:pt x="831" y="576"/>
                  </a:lnTo>
                  <a:lnTo>
                    <a:pt x="863" y="572"/>
                  </a:lnTo>
                  <a:lnTo>
                    <a:pt x="894" y="564"/>
                  </a:lnTo>
                  <a:lnTo>
                    <a:pt x="921" y="551"/>
                  </a:lnTo>
                  <a:lnTo>
                    <a:pt x="946" y="530"/>
                  </a:lnTo>
                  <a:lnTo>
                    <a:pt x="967" y="506"/>
                  </a:lnTo>
                  <a:lnTo>
                    <a:pt x="983" y="479"/>
                  </a:lnTo>
                  <a:lnTo>
                    <a:pt x="990" y="448"/>
                  </a:lnTo>
                  <a:lnTo>
                    <a:pt x="994" y="417"/>
                  </a:lnTo>
                  <a:lnTo>
                    <a:pt x="994" y="261"/>
                  </a:lnTo>
                  <a:lnTo>
                    <a:pt x="992" y="251"/>
                  </a:lnTo>
                  <a:lnTo>
                    <a:pt x="989" y="243"/>
                  </a:lnTo>
                  <a:lnTo>
                    <a:pt x="983" y="238"/>
                  </a:lnTo>
                  <a:lnTo>
                    <a:pt x="975" y="234"/>
                  </a:lnTo>
                  <a:lnTo>
                    <a:pt x="967" y="232"/>
                  </a:lnTo>
                  <a:lnTo>
                    <a:pt x="705" y="232"/>
                  </a:lnTo>
                  <a:close/>
                  <a:moveTo>
                    <a:pt x="731" y="50"/>
                  </a:moveTo>
                  <a:lnTo>
                    <a:pt x="723" y="52"/>
                  </a:lnTo>
                  <a:lnTo>
                    <a:pt x="715" y="56"/>
                  </a:lnTo>
                  <a:lnTo>
                    <a:pt x="709" y="62"/>
                  </a:lnTo>
                  <a:lnTo>
                    <a:pt x="705" y="69"/>
                  </a:lnTo>
                  <a:lnTo>
                    <a:pt x="704" y="77"/>
                  </a:lnTo>
                  <a:lnTo>
                    <a:pt x="702" y="85"/>
                  </a:lnTo>
                  <a:lnTo>
                    <a:pt x="698" y="92"/>
                  </a:lnTo>
                  <a:lnTo>
                    <a:pt x="694" y="96"/>
                  </a:lnTo>
                  <a:lnTo>
                    <a:pt x="686" y="100"/>
                  </a:lnTo>
                  <a:lnTo>
                    <a:pt x="678" y="102"/>
                  </a:lnTo>
                  <a:lnTo>
                    <a:pt x="657" y="106"/>
                  </a:lnTo>
                  <a:lnTo>
                    <a:pt x="641" y="118"/>
                  </a:lnTo>
                  <a:lnTo>
                    <a:pt x="630" y="135"/>
                  </a:lnTo>
                  <a:lnTo>
                    <a:pt x="624" y="156"/>
                  </a:lnTo>
                  <a:lnTo>
                    <a:pt x="624" y="286"/>
                  </a:lnTo>
                  <a:lnTo>
                    <a:pt x="626" y="294"/>
                  </a:lnTo>
                  <a:lnTo>
                    <a:pt x="628" y="299"/>
                  </a:lnTo>
                  <a:lnTo>
                    <a:pt x="628" y="261"/>
                  </a:lnTo>
                  <a:lnTo>
                    <a:pt x="632" y="236"/>
                  </a:lnTo>
                  <a:lnTo>
                    <a:pt x="643" y="214"/>
                  </a:lnTo>
                  <a:lnTo>
                    <a:pt x="659" y="199"/>
                  </a:lnTo>
                  <a:lnTo>
                    <a:pt x="680" y="187"/>
                  </a:lnTo>
                  <a:lnTo>
                    <a:pt x="705" y="183"/>
                  </a:lnTo>
                  <a:lnTo>
                    <a:pt x="967" y="183"/>
                  </a:lnTo>
                  <a:lnTo>
                    <a:pt x="990" y="187"/>
                  </a:lnTo>
                  <a:lnTo>
                    <a:pt x="1012" y="199"/>
                  </a:lnTo>
                  <a:lnTo>
                    <a:pt x="1029" y="214"/>
                  </a:lnTo>
                  <a:lnTo>
                    <a:pt x="1039" y="236"/>
                  </a:lnTo>
                  <a:lnTo>
                    <a:pt x="1043" y="261"/>
                  </a:lnTo>
                  <a:lnTo>
                    <a:pt x="1043" y="299"/>
                  </a:lnTo>
                  <a:lnTo>
                    <a:pt x="1047" y="294"/>
                  </a:lnTo>
                  <a:lnTo>
                    <a:pt x="1047" y="286"/>
                  </a:lnTo>
                  <a:lnTo>
                    <a:pt x="1047" y="156"/>
                  </a:lnTo>
                  <a:lnTo>
                    <a:pt x="1041" y="121"/>
                  </a:lnTo>
                  <a:lnTo>
                    <a:pt x="1027" y="92"/>
                  </a:lnTo>
                  <a:lnTo>
                    <a:pt x="1004" y="69"/>
                  </a:lnTo>
                  <a:lnTo>
                    <a:pt x="975" y="56"/>
                  </a:lnTo>
                  <a:lnTo>
                    <a:pt x="940" y="50"/>
                  </a:lnTo>
                  <a:lnTo>
                    <a:pt x="731" y="50"/>
                  </a:lnTo>
                  <a:close/>
                  <a:moveTo>
                    <a:pt x="731" y="0"/>
                  </a:moveTo>
                  <a:lnTo>
                    <a:pt x="940" y="0"/>
                  </a:lnTo>
                  <a:lnTo>
                    <a:pt x="983" y="5"/>
                  </a:lnTo>
                  <a:lnTo>
                    <a:pt x="1020" y="21"/>
                  </a:lnTo>
                  <a:lnTo>
                    <a:pt x="1051" y="46"/>
                  </a:lnTo>
                  <a:lnTo>
                    <a:pt x="1074" y="77"/>
                  </a:lnTo>
                  <a:lnTo>
                    <a:pt x="1091" y="114"/>
                  </a:lnTo>
                  <a:lnTo>
                    <a:pt x="1095" y="156"/>
                  </a:lnTo>
                  <a:lnTo>
                    <a:pt x="1095" y="286"/>
                  </a:lnTo>
                  <a:lnTo>
                    <a:pt x="1091" y="311"/>
                  </a:lnTo>
                  <a:lnTo>
                    <a:pt x="1082" y="332"/>
                  </a:lnTo>
                  <a:lnTo>
                    <a:pt x="1064" y="348"/>
                  </a:lnTo>
                  <a:lnTo>
                    <a:pt x="1043" y="359"/>
                  </a:lnTo>
                  <a:lnTo>
                    <a:pt x="1043" y="417"/>
                  </a:lnTo>
                  <a:lnTo>
                    <a:pt x="1041" y="454"/>
                  </a:lnTo>
                  <a:lnTo>
                    <a:pt x="1029" y="491"/>
                  </a:lnTo>
                  <a:lnTo>
                    <a:pt x="1014" y="524"/>
                  </a:lnTo>
                  <a:lnTo>
                    <a:pt x="990" y="555"/>
                  </a:lnTo>
                  <a:lnTo>
                    <a:pt x="990" y="601"/>
                  </a:lnTo>
                  <a:lnTo>
                    <a:pt x="996" y="601"/>
                  </a:lnTo>
                  <a:lnTo>
                    <a:pt x="1000" y="603"/>
                  </a:lnTo>
                  <a:lnTo>
                    <a:pt x="1179" y="661"/>
                  </a:lnTo>
                  <a:lnTo>
                    <a:pt x="1210" y="677"/>
                  </a:lnTo>
                  <a:lnTo>
                    <a:pt x="1235" y="700"/>
                  </a:lnTo>
                  <a:lnTo>
                    <a:pt x="1254" y="727"/>
                  </a:lnTo>
                  <a:lnTo>
                    <a:pt x="1264" y="760"/>
                  </a:lnTo>
                  <a:lnTo>
                    <a:pt x="1334" y="1123"/>
                  </a:lnTo>
                  <a:lnTo>
                    <a:pt x="1336" y="1160"/>
                  </a:lnTo>
                  <a:lnTo>
                    <a:pt x="1326" y="1197"/>
                  </a:lnTo>
                  <a:lnTo>
                    <a:pt x="1308" y="1228"/>
                  </a:lnTo>
                  <a:lnTo>
                    <a:pt x="1648" y="1228"/>
                  </a:lnTo>
                  <a:lnTo>
                    <a:pt x="1655" y="1230"/>
                  </a:lnTo>
                  <a:lnTo>
                    <a:pt x="1661" y="1233"/>
                  </a:lnTo>
                  <a:lnTo>
                    <a:pt x="1667" y="1237"/>
                  </a:lnTo>
                  <a:lnTo>
                    <a:pt x="1671" y="1245"/>
                  </a:lnTo>
                  <a:lnTo>
                    <a:pt x="1673" y="1253"/>
                  </a:lnTo>
                  <a:lnTo>
                    <a:pt x="1671" y="1261"/>
                  </a:lnTo>
                  <a:lnTo>
                    <a:pt x="1667" y="1266"/>
                  </a:lnTo>
                  <a:lnTo>
                    <a:pt x="1661" y="1272"/>
                  </a:lnTo>
                  <a:lnTo>
                    <a:pt x="1655" y="1276"/>
                  </a:lnTo>
                  <a:lnTo>
                    <a:pt x="1648" y="1276"/>
                  </a:lnTo>
                  <a:lnTo>
                    <a:pt x="25" y="1276"/>
                  </a:lnTo>
                  <a:lnTo>
                    <a:pt x="17" y="1276"/>
                  </a:lnTo>
                  <a:lnTo>
                    <a:pt x="9" y="1272"/>
                  </a:lnTo>
                  <a:lnTo>
                    <a:pt x="4" y="1266"/>
                  </a:lnTo>
                  <a:lnTo>
                    <a:pt x="2" y="1261"/>
                  </a:lnTo>
                  <a:lnTo>
                    <a:pt x="0" y="1253"/>
                  </a:lnTo>
                  <a:lnTo>
                    <a:pt x="2" y="1245"/>
                  </a:lnTo>
                  <a:lnTo>
                    <a:pt x="4" y="1237"/>
                  </a:lnTo>
                  <a:lnTo>
                    <a:pt x="9" y="1233"/>
                  </a:lnTo>
                  <a:lnTo>
                    <a:pt x="17" y="1230"/>
                  </a:lnTo>
                  <a:lnTo>
                    <a:pt x="25" y="1228"/>
                  </a:lnTo>
                  <a:lnTo>
                    <a:pt x="364" y="1228"/>
                  </a:lnTo>
                  <a:lnTo>
                    <a:pt x="345" y="1197"/>
                  </a:lnTo>
                  <a:lnTo>
                    <a:pt x="337" y="1160"/>
                  </a:lnTo>
                  <a:lnTo>
                    <a:pt x="337" y="1123"/>
                  </a:lnTo>
                  <a:lnTo>
                    <a:pt x="407" y="760"/>
                  </a:lnTo>
                  <a:lnTo>
                    <a:pt x="419" y="727"/>
                  </a:lnTo>
                  <a:lnTo>
                    <a:pt x="438" y="700"/>
                  </a:lnTo>
                  <a:lnTo>
                    <a:pt x="463" y="677"/>
                  </a:lnTo>
                  <a:lnTo>
                    <a:pt x="494" y="661"/>
                  </a:lnTo>
                  <a:lnTo>
                    <a:pt x="671" y="603"/>
                  </a:lnTo>
                  <a:lnTo>
                    <a:pt x="676" y="601"/>
                  </a:lnTo>
                  <a:lnTo>
                    <a:pt x="680" y="601"/>
                  </a:lnTo>
                  <a:lnTo>
                    <a:pt x="680" y="551"/>
                  </a:lnTo>
                  <a:lnTo>
                    <a:pt x="659" y="520"/>
                  </a:lnTo>
                  <a:lnTo>
                    <a:pt x="641" y="487"/>
                  </a:lnTo>
                  <a:lnTo>
                    <a:pt x="632" y="448"/>
                  </a:lnTo>
                  <a:lnTo>
                    <a:pt x="628" y="410"/>
                  </a:lnTo>
                  <a:lnTo>
                    <a:pt x="628" y="359"/>
                  </a:lnTo>
                  <a:lnTo>
                    <a:pt x="607" y="348"/>
                  </a:lnTo>
                  <a:lnTo>
                    <a:pt x="591" y="332"/>
                  </a:lnTo>
                  <a:lnTo>
                    <a:pt x="579" y="311"/>
                  </a:lnTo>
                  <a:lnTo>
                    <a:pt x="576" y="286"/>
                  </a:lnTo>
                  <a:lnTo>
                    <a:pt x="576" y="156"/>
                  </a:lnTo>
                  <a:lnTo>
                    <a:pt x="579" y="127"/>
                  </a:lnTo>
                  <a:lnTo>
                    <a:pt x="591" y="102"/>
                  </a:lnTo>
                  <a:lnTo>
                    <a:pt x="609" y="81"/>
                  </a:lnTo>
                  <a:lnTo>
                    <a:pt x="632" y="65"/>
                  </a:lnTo>
                  <a:lnTo>
                    <a:pt x="657" y="56"/>
                  </a:lnTo>
                  <a:lnTo>
                    <a:pt x="669" y="33"/>
                  </a:lnTo>
                  <a:lnTo>
                    <a:pt x="684" y="15"/>
                  </a:lnTo>
                  <a:lnTo>
                    <a:pt x="705" y="5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14"/>
            <p:cNvSpPr>
              <a:spLocks noEditPoints="1"/>
            </p:cNvSpPr>
            <p:nvPr/>
          </p:nvSpPr>
          <p:spPr bwMode="auto">
            <a:xfrm>
              <a:off x="7213601" y="4387850"/>
              <a:ext cx="242888" cy="241300"/>
            </a:xfrm>
            <a:custGeom>
              <a:avLst/>
              <a:gdLst>
                <a:gd name="T0" fmla="*/ 75 w 153"/>
                <a:gd name="T1" fmla="*/ 48 h 152"/>
                <a:gd name="T2" fmla="*/ 68 w 153"/>
                <a:gd name="T3" fmla="*/ 50 h 152"/>
                <a:gd name="T4" fmla="*/ 60 w 153"/>
                <a:gd name="T5" fmla="*/ 54 h 152"/>
                <a:gd name="T6" fmla="*/ 54 w 153"/>
                <a:gd name="T7" fmla="*/ 60 h 152"/>
                <a:gd name="T8" fmla="*/ 50 w 153"/>
                <a:gd name="T9" fmla="*/ 67 h 152"/>
                <a:gd name="T10" fmla="*/ 48 w 153"/>
                <a:gd name="T11" fmla="*/ 75 h 152"/>
                <a:gd name="T12" fmla="*/ 50 w 153"/>
                <a:gd name="T13" fmla="*/ 85 h 152"/>
                <a:gd name="T14" fmla="*/ 54 w 153"/>
                <a:gd name="T15" fmla="*/ 92 h 152"/>
                <a:gd name="T16" fmla="*/ 60 w 153"/>
                <a:gd name="T17" fmla="*/ 98 h 152"/>
                <a:gd name="T18" fmla="*/ 68 w 153"/>
                <a:gd name="T19" fmla="*/ 102 h 152"/>
                <a:gd name="T20" fmla="*/ 75 w 153"/>
                <a:gd name="T21" fmla="*/ 104 h 152"/>
                <a:gd name="T22" fmla="*/ 85 w 153"/>
                <a:gd name="T23" fmla="*/ 102 h 152"/>
                <a:gd name="T24" fmla="*/ 93 w 153"/>
                <a:gd name="T25" fmla="*/ 98 h 152"/>
                <a:gd name="T26" fmla="*/ 99 w 153"/>
                <a:gd name="T27" fmla="*/ 92 h 152"/>
                <a:gd name="T28" fmla="*/ 103 w 153"/>
                <a:gd name="T29" fmla="*/ 85 h 152"/>
                <a:gd name="T30" fmla="*/ 104 w 153"/>
                <a:gd name="T31" fmla="*/ 75 h 152"/>
                <a:gd name="T32" fmla="*/ 103 w 153"/>
                <a:gd name="T33" fmla="*/ 67 h 152"/>
                <a:gd name="T34" fmla="*/ 99 w 153"/>
                <a:gd name="T35" fmla="*/ 60 h 152"/>
                <a:gd name="T36" fmla="*/ 93 w 153"/>
                <a:gd name="T37" fmla="*/ 54 h 152"/>
                <a:gd name="T38" fmla="*/ 85 w 153"/>
                <a:gd name="T39" fmla="*/ 50 h 152"/>
                <a:gd name="T40" fmla="*/ 75 w 153"/>
                <a:gd name="T41" fmla="*/ 48 h 152"/>
                <a:gd name="T42" fmla="*/ 75 w 153"/>
                <a:gd name="T43" fmla="*/ 0 h 152"/>
                <a:gd name="T44" fmla="*/ 101 w 153"/>
                <a:gd name="T45" fmla="*/ 4 h 152"/>
                <a:gd name="T46" fmla="*/ 122 w 153"/>
                <a:gd name="T47" fmla="*/ 13 h 152"/>
                <a:gd name="T48" fmla="*/ 137 w 153"/>
                <a:gd name="T49" fmla="*/ 31 h 152"/>
                <a:gd name="T50" fmla="*/ 149 w 153"/>
                <a:gd name="T51" fmla="*/ 52 h 152"/>
                <a:gd name="T52" fmla="*/ 153 w 153"/>
                <a:gd name="T53" fmla="*/ 75 h 152"/>
                <a:gd name="T54" fmla="*/ 149 w 153"/>
                <a:gd name="T55" fmla="*/ 100 h 152"/>
                <a:gd name="T56" fmla="*/ 137 w 153"/>
                <a:gd name="T57" fmla="*/ 121 h 152"/>
                <a:gd name="T58" fmla="*/ 122 w 153"/>
                <a:gd name="T59" fmla="*/ 137 h 152"/>
                <a:gd name="T60" fmla="*/ 101 w 153"/>
                <a:gd name="T61" fmla="*/ 149 h 152"/>
                <a:gd name="T62" fmla="*/ 75 w 153"/>
                <a:gd name="T63" fmla="*/ 152 h 152"/>
                <a:gd name="T64" fmla="*/ 52 w 153"/>
                <a:gd name="T65" fmla="*/ 149 h 152"/>
                <a:gd name="T66" fmla="*/ 31 w 153"/>
                <a:gd name="T67" fmla="*/ 137 h 152"/>
                <a:gd name="T68" fmla="*/ 13 w 153"/>
                <a:gd name="T69" fmla="*/ 121 h 152"/>
                <a:gd name="T70" fmla="*/ 4 w 153"/>
                <a:gd name="T71" fmla="*/ 100 h 152"/>
                <a:gd name="T72" fmla="*/ 0 w 153"/>
                <a:gd name="T73" fmla="*/ 75 h 152"/>
                <a:gd name="T74" fmla="*/ 4 w 153"/>
                <a:gd name="T75" fmla="*/ 52 h 152"/>
                <a:gd name="T76" fmla="*/ 13 w 153"/>
                <a:gd name="T77" fmla="*/ 31 h 152"/>
                <a:gd name="T78" fmla="*/ 31 w 153"/>
                <a:gd name="T79" fmla="*/ 13 h 152"/>
                <a:gd name="T80" fmla="*/ 52 w 153"/>
                <a:gd name="T81" fmla="*/ 4 h 152"/>
                <a:gd name="T82" fmla="*/ 75 w 153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52">
                  <a:moveTo>
                    <a:pt x="75" y="48"/>
                  </a:moveTo>
                  <a:lnTo>
                    <a:pt x="68" y="50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0" y="67"/>
                  </a:lnTo>
                  <a:lnTo>
                    <a:pt x="48" y="75"/>
                  </a:lnTo>
                  <a:lnTo>
                    <a:pt x="50" y="85"/>
                  </a:lnTo>
                  <a:lnTo>
                    <a:pt x="54" y="92"/>
                  </a:lnTo>
                  <a:lnTo>
                    <a:pt x="60" y="98"/>
                  </a:lnTo>
                  <a:lnTo>
                    <a:pt x="68" y="102"/>
                  </a:lnTo>
                  <a:lnTo>
                    <a:pt x="75" y="104"/>
                  </a:lnTo>
                  <a:lnTo>
                    <a:pt x="85" y="102"/>
                  </a:lnTo>
                  <a:lnTo>
                    <a:pt x="93" y="98"/>
                  </a:lnTo>
                  <a:lnTo>
                    <a:pt x="99" y="92"/>
                  </a:lnTo>
                  <a:lnTo>
                    <a:pt x="103" y="85"/>
                  </a:lnTo>
                  <a:lnTo>
                    <a:pt x="104" y="75"/>
                  </a:lnTo>
                  <a:lnTo>
                    <a:pt x="103" y="67"/>
                  </a:lnTo>
                  <a:lnTo>
                    <a:pt x="99" y="60"/>
                  </a:lnTo>
                  <a:lnTo>
                    <a:pt x="93" y="54"/>
                  </a:lnTo>
                  <a:lnTo>
                    <a:pt x="85" y="50"/>
                  </a:lnTo>
                  <a:lnTo>
                    <a:pt x="75" y="48"/>
                  </a:lnTo>
                  <a:close/>
                  <a:moveTo>
                    <a:pt x="75" y="0"/>
                  </a:moveTo>
                  <a:lnTo>
                    <a:pt x="101" y="4"/>
                  </a:lnTo>
                  <a:lnTo>
                    <a:pt x="122" y="13"/>
                  </a:lnTo>
                  <a:lnTo>
                    <a:pt x="137" y="31"/>
                  </a:lnTo>
                  <a:lnTo>
                    <a:pt x="149" y="52"/>
                  </a:lnTo>
                  <a:lnTo>
                    <a:pt x="153" y="75"/>
                  </a:lnTo>
                  <a:lnTo>
                    <a:pt x="149" y="100"/>
                  </a:lnTo>
                  <a:lnTo>
                    <a:pt x="137" y="121"/>
                  </a:lnTo>
                  <a:lnTo>
                    <a:pt x="122" y="137"/>
                  </a:lnTo>
                  <a:lnTo>
                    <a:pt x="101" y="149"/>
                  </a:lnTo>
                  <a:lnTo>
                    <a:pt x="75" y="152"/>
                  </a:lnTo>
                  <a:lnTo>
                    <a:pt x="52" y="149"/>
                  </a:lnTo>
                  <a:lnTo>
                    <a:pt x="31" y="137"/>
                  </a:lnTo>
                  <a:lnTo>
                    <a:pt x="13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3" y="31"/>
                  </a:lnTo>
                  <a:lnTo>
                    <a:pt x="31" y="13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50959" y="3709469"/>
            <a:ext cx="465592" cy="463679"/>
            <a:chOff x="1217613" y="2527300"/>
            <a:chExt cx="2317750" cy="2308225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2214563" y="3517900"/>
              <a:ext cx="323850" cy="325438"/>
            </a:xfrm>
            <a:custGeom>
              <a:avLst/>
              <a:gdLst>
                <a:gd name="T0" fmla="*/ 103 w 204"/>
                <a:gd name="T1" fmla="*/ 49 h 205"/>
                <a:gd name="T2" fmla="*/ 82 w 204"/>
                <a:gd name="T3" fmla="*/ 55 h 205"/>
                <a:gd name="T4" fmla="*/ 64 w 204"/>
                <a:gd name="T5" fmla="*/ 66 h 205"/>
                <a:gd name="T6" fmla="*/ 53 w 204"/>
                <a:gd name="T7" fmla="*/ 82 h 205"/>
                <a:gd name="T8" fmla="*/ 49 w 204"/>
                <a:gd name="T9" fmla="*/ 103 h 205"/>
                <a:gd name="T10" fmla="*/ 53 w 204"/>
                <a:gd name="T11" fmla="*/ 124 h 205"/>
                <a:gd name="T12" fmla="*/ 64 w 204"/>
                <a:gd name="T13" fmla="*/ 142 h 205"/>
                <a:gd name="T14" fmla="*/ 82 w 204"/>
                <a:gd name="T15" fmla="*/ 153 h 205"/>
                <a:gd name="T16" fmla="*/ 103 w 204"/>
                <a:gd name="T17" fmla="*/ 157 h 205"/>
                <a:gd name="T18" fmla="*/ 122 w 204"/>
                <a:gd name="T19" fmla="*/ 153 h 205"/>
                <a:gd name="T20" fmla="*/ 140 w 204"/>
                <a:gd name="T21" fmla="*/ 142 h 205"/>
                <a:gd name="T22" fmla="*/ 151 w 204"/>
                <a:gd name="T23" fmla="*/ 124 h 205"/>
                <a:gd name="T24" fmla="*/ 155 w 204"/>
                <a:gd name="T25" fmla="*/ 103 h 205"/>
                <a:gd name="T26" fmla="*/ 151 w 204"/>
                <a:gd name="T27" fmla="*/ 82 h 205"/>
                <a:gd name="T28" fmla="*/ 140 w 204"/>
                <a:gd name="T29" fmla="*/ 66 h 205"/>
                <a:gd name="T30" fmla="*/ 122 w 204"/>
                <a:gd name="T31" fmla="*/ 55 h 205"/>
                <a:gd name="T32" fmla="*/ 103 w 204"/>
                <a:gd name="T33" fmla="*/ 49 h 205"/>
                <a:gd name="T34" fmla="*/ 103 w 204"/>
                <a:gd name="T35" fmla="*/ 0 h 205"/>
                <a:gd name="T36" fmla="*/ 134 w 204"/>
                <a:gd name="T37" fmla="*/ 6 h 205"/>
                <a:gd name="T38" fmla="*/ 163 w 204"/>
                <a:gd name="T39" fmla="*/ 20 h 205"/>
                <a:gd name="T40" fmla="*/ 184 w 204"/>
                <a:gd name="T41" fmla="*/ 43 h 205"/>
                <a:gd name="T42" fmla="*/ 200 w 204"/>
                <a:gd name="T43" fmla="*/ 70 h 205"/>
                <a:gd name="T44" fmla="*/ 204 w 204"/>
                <a:gd name="T45" fmla="*/ 103 h 205"/>
                <a:gd name="T46" fmla="*/ 200 w 204"/>
                <a:gd name="T47" fmla="*/ 136 h 205"/>
                <a:gd name="T48" fmla="*/ 184 w 204"/>
                <a:gd name="T49" fmla="*/ 163 h 205"/>
                <a:gd name="T50" fmla="*/ 163 w 204"/>
                <a:gd name="T51" fmla="*/ 186 h 205"/>
                <a:gd name="T52" fmla="*/ 134 w 204"/>
                <a:gd name="T53" fmla="*/ 200 h 205"/>
                <a:gd name="T54" fmla="*/ 103 w 204"/>
                <a:gd name="T55" fmla="*/ 205 h 205"/>
                <a:gd name="T56" fmla="*/ 70 w 204"/>
                <a:gd name="T57" fmla="*/ 200 h 205"/>
                <a:gd name="T58" fmla="*/ 41 w 204"/>
                <a:gd name="T59" fmla="*/ 186 h 205"/>
                <a:gd name="T60" fmla="*/ 20 w 204"/>
                <a:gd name="T61" fmla="*/ 163 h 205"/>
                <a:gd name="T62" fmla="*/ 4 w 204"/>
                <a:gd name="T63" fmla="*/ 136 h 205"/>
                <a:gd name="T64" fmla="*/ 0 w 204"/>
                <a:gd name="T65" fmla="*/ 103 h 205"/>
                <a:gd name="T66" fmla="*/ 4 w 204"/>
                <a:gd name="T67" fmla="*/ 70 h 205"/>
                <a:gd name="T68" fmla="*/ 20 w 204"/>
                <a:gd name="T69" fmla="*/ 43 h 205"/>
                <a:gd name="T70" fmla="*/ 41 w 204"/>
                <a:gd name="T71" fmla="*/ 20 h 205"/>
                <a:gd name="T72" fmla="*/ 70 w 204"/>
                <a:gd name="T73" fmla="*/ 6 h 205"/>
                <a:gd name="T74" fmla="*/ 103 w 204"/>
                <a:gd name="T7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5">
                  <a:moveTo>
                    <a:pt x="103" y="49"/>
                  </a:moveTo>
                  <a:lnTo>
                    <a:pt x="82" y="55"/>
                  </a:lnTo>
                  <a:lnTo>
                    <a:pt x="64" y="66"/>
                  </a:lnTo>
                  <a:lnTo>
                    <a:pt x="53" y="82"/>
                  </a:lnTo>
                  <a:lnTo>
                    <a:pt x="49" y="103"/>
                  </a:lnTo>
                  <a:lnTo>
                    <a:pt x="53" y="124"/>
                  </a:lnTo>
                  <a:lnTo>
                    <a:pt x="64" y="142"/>
                  </a:lnTo>
                  <a:lnTo>
                    <a:pt x="82" y="153"/>
                  </a:lnTo>
                  <a:lnTo>
                    <a:pt x="103" y="157"/>
                  </a:lnTo>
                  <a:lnTo>
                    <a:pt x="122" y="153"/>
                  </a:lnTo>
                  <a:lnTo>
                    <a:pt x="140" y="142"/>
                  </a:lnTo>
                  <a:lnTo>
                    <a:pt x="151" y="124"/>
                  </a:lnTo>
                  <a:lnTo>
                    <a:pt x="155" y="103"/>
                  </a:lnTo>
                  <a:lnTo>
                    <a:pt x="151" y="82"/>
                  </a:lnTo>
                  <a:lnTo>
                    <a:pt x="140" y="66"/>
                  </a:lnTo>
                  <a:lnTo>
                    <a:pt x="122" y="55"/>
                  </a:lnTo>
                  <a:lnTo>
                    <a:pt x="103" y="49"/>
                  </a:lnTo>
                  <a:close/>
                  <a:moveTo>
                    <a:pt x="103" y="0"/>
                  </a:moveTo>
                  <a:lnTo>
                    <a:pt x="134" y="6"/>
                  </a:lnTo>
                  <a:lnTo>
                    <a:pt x="163" y="20"/>
                  </a:lnTo>
                  <a:lnTo>
                    <a:pt x="184" y="43"/>
                  </a:lnTo>
                  <a:lnTo>
                    <a:pt x="200" y="70"/>
                  </a:lnTo>
                  <a:lnTo>
                    <a:pt x="204" y="103"/>
                  </a:lnTo>
                  <a:lnTo>
                    <a:pt x="200" y="136"/>
                  </a:lnTo>
                  <a:lnTo>
                    <a:pt x="184" y="163"/>
                  </a:lnTo>
                  <a:lnTo>
                    <a:pt x="163" y="186"/>
                  </a:lnTo>
                  <a:lnTo>
                    <a:pt x="134" y="200"/>
                  </a:lnTo>
                  <a:lnTo>
                    <a:pt x="103" y="205"/>
                  </a:lnTo>
                  <a:lnTo>
                    <a:pt x="70" y="200"/>
                  </a:lnTo>
                  <a:lnTo>
                    <a:pt x="41" y="186"/>
                  </a:lnTo>
                  <a:lnTo>
                    <a:pt x="20" y="163"/>
                  </a:lnTo>
                  <a:lnTo>
                    <a:pt x="4" y="136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20" y="43"/>
                  </a:lnTo>
                  <a:lnTo>
                    <a:pt x="41" y="20"/>
                  </a:lnTo>
                  <a:lnTo>
                    <a:pt x="70" y="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1217613" y="2527300"/>
              <a:ext cx="2317750" cy="2308225"/>
            </a:xfrm>
            <a:custGeom>
              <a:avLst/>
              <a:gdLst>
                <a:gd name="T0" fmla="*/ 1086 w 1460"/>
                <a:gd name="T1" fmla="*/ 943 h 1454"/>
                <a:gd name="T2" fmla="*/ 886 w 1460"/>
                <a:gd name="T3" fmla="*/ 1112 h 1454"/>
                <a:gd name="T4" fmla="*/ 834 w 1460"/>
                <a:gd name="T5" fmla="*/ 1239 h 1454"/>
                <a:gd name="T6" fmla="*/ 1099 w 1460"/>
                <a:gd name="T7" fmla="*/ 1096 h 1454"/>
                <a:gd name="T8" fmla="*/ 1243 w 1460"/>
                <a:gd name="T9" fmla="*/ 831 h 1454"/>
                <a:gd name="T10" fmla="*/ 217 w 1460"/>
                <a:gd name="T11" fmla="*/ 831 h 1454"/>
                <a:gd name="T12" fmla="*/ 361 w 1460"/>
                <a:gd name="T13" fmla="*/ 1096 h 1454"/>
                <a:gd name="T14" fmla="*/ 626 w 1460"/>
                <a:gd name="T15" fmla="*/ 1239 h 1454"/>
                <a:gd name="T16" fmla="*/ 587 w 1460"/>
                <a:gd name="T17" fmla="*/ 1118 h 1454"/>
                <a:gd name="T18" fmla="*/ 396 w 1460"/>
                <a:gd name="T19" fmla="*/ 974 h 1454"/>
                <a:gd name="T20" fmla="*/ 314 w 1460"/>
                <a:gd name="T21" fmla="*/ 752 h 1454"/>
                <a:gd name="T22" fmla="*/ 589 w 1460"/>
                <a:gd name="T23" fmla="*/ 388 h 1454"/>
                <a:gd name="T24" fmla="*/ 417 w 1460"/>
                <a:gd name="T25" fmla="*/ 535 h 1454"/>
                <a:gd name="T26" fmla="*/ 469 w 1460"/>
                <a:gd name="T27" fmla="*/ 704 h 1454"/>
                <a:gd name="T28" fmla="*/ 392 w 1460"/>
                <a:gd name="T29" fmla="*/ 866 h 1454"/>
                <a:gd name="T30" fmla="*/ 539 w 1460"/>
                <a:gd name="T31" fmla="*/ 1040 h 1454"/>
                <a:gd name="T32" fmla="*/ 706 w 1460"/>
                <a:gd name="T33" fmla="*/ 986 h 1454"/>
                <a:gd name="T34" fmla="*/ 871 w 1460"/>
                <a:gd name="T35" fmla="*/ 1065 h 1454"/>
                <a:gd name="T36" fmla="*/ 1043 w 1460"/>
                <a:gd name="T37" fmla="*/ 918 h 1454"/>
                <a:gd name="T38" fmla="*/ 991 w 1460"/>
                <a:gd name="T39" fmla="*/ 752 h 1454"/>
                <a:gd name="T40" fmla="*/ 1070 w 1460"/>
                <a:gd name="T41" fmla="*/ 588 h 1454"/>
                <a:gd name="T42" fmla="*/ 921 w 1460"/>
                <a:gd name="T43" fmla="*/ 416 h 1454"/>
                <a:gd name="T44" fmla="*/ 754 w 1460"/>
                <a:gd name="T45" fmla="*/ 468 h 1454"/>
                <a:gd name="T46" fmla="*/ 754 w 1460"/>
                <a:gd name="T47" fmla="*/ 313 h 1454"/>
                <a:gd name="T48" fmla="*/ 977 w 1460"/>
                <a:gd name="T49" fmla="*/ 392 h 1454"/>
                <a:gd name="T50" fmla="*/ 1121 w 1460"/>
                <a:gd name="T51" fmla="*/ 584 h 1454"/>
                <a:gd name="T52" fmla="*/ 1243 w 1460"/>
                <a:gd name="T53" fmla="*/ 624 h 1454"/>
                <a:gd name="T54" fmla="*/ 1099 w 1460"/>
                <a:gd name="T55" fmla="*/ 358 h 1454"/>
                <a:gd name="T56" fmla="*/ 834 w 1460"/>
                <a:gd name="T57" fmla="*/ 214 h 1454"/>
                <a:gd name="T58" fmla="*/ 562 w 1460"/>
                <a:gd name="T59" fmla="*/ 232 h 1454"/>
                <a:gd name="T60" fmla="*/ 335 w 1460"/>
                <a:gd name="T61" fmla="*/ 381 h 1454"/>
                <a:gd name="T62" fmla="*/ 215 w 1460"/>
                <a:gd name="T63" fmla="*/ 630 h 1454"/>
                <a:gd name="T64" fmla="*/ 345 w 1460"/>
                <a:gd name="T65" fmla="*/ 568 h 1454"/>
                <a:gd name="T66" fmla="*/ 512 w 1460"/>
                <a:gd name="T67" fmla="*/ 371 h 1454"/>
                <a:gd name="T68" fmla="*/ 706 w 1460"/>
                <a:gd name="T69" fmla="*/ 205 h 1454"/>
                <a:gd name="T70" fmla="*/ 826 w 1460"/>
                <a:gd name="T71" fmla="*/ 164 h 1454"/>
                <a:gd name="T72" fmla="*/ 1080 w 1460"/>
                <a:gd name="T73" fmla="*/ 276 h 1454"/>
                <a:gd name="T74" fmla="*/ 1254 w 1460"/>
                <a:gd name="T75" fmla="*/ 497 h 1454"/>
                <a:gd name="T76" fmla="*/ 1460 w 1460"/>
                <a:gd name="T77" fmla="*/ 704 h 1454"/>
                <a:gd name="T78" fmla="*/ 1280 w 1460"/>
                <a:gd name="T79" fmla="*/ 889 h 1454"/>
                <a:gd name="T80" fmla="*/ 1134 w 1460"/>
                <a:gd name="T81" fmla="*/ 1131 h 1454"/>
                <a:gd name="T82" fmla="*/ 894 w 1460"/>
                <a:gd name="T83" fmla="*/ 1274 h 1454"/>
                <a:gd name="T84" fmla="*/ 706 w 1460"/>
                <a:gd name="T85" fmla="*/ 1454 h 1454"/>
                <a:gd name="T86" fmla="*/ 498 w 1460"/>
                <a:gd name="T87" fmla="*/ 1249 h 1454"/>
                <a:gd name="T88" fmla="*/ 277 w 1460"/>
                <a:gd name="T89" fmla="*/ 1077 h 1454"/>
                <a:gd name="T90" fmla="*/ 165 w 1460"/>
                <a:gd name="T91" fmla="*/ 822 h 1454"/>
                <a:gd name="T92" fmla="*/ 159 w 1460"/>
                <a:gd name="T93" fmla="*/ 704 h 1454"/>
                <a:gd name="T94" fmla="*/ 238 w 1460"/>
                <a:gd name="T95" fmla="*/ 435 h 1454"/>
                <a:gd name="T96" fmla="*/ 436 w 1460"/>
                <a:gd name="T97" fmla="*/ 236 h 1454"/>
                <a:gd name="T98" fmla="*/ 706 w 1460"/>
                <a:gd name="T99" fmla="*/ 15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1454">
                  <a:moveTo>
                    <a:pt x="1146" y="752"/>
                  </a:moveTo>
                  <a:lnTo>
                    <a:pt x="1136" y="820"/>
                  </a:lnTo>
                  <a:lnTo>
                    <a:pt x="1115" y="884"/>
                  </a:lnTo>
                  <a:lnTo>
                    <a:pt x="1086" y="943"/>
                  </a:lnTo>
                  <a:lnTo>
                    <a:pt x="1047" y="996"/>
                  </a:lnTo>
                  <a:lnTo>
                    <a:pt x="1000" y="1042"/>
                  </a:lnTo>
                  <a:lnTo>
                    <a:pt x="946" y="1081"/>
                  </a:lnTo>
                  <a:lnTo>
                    <a:pt x="886" y="1112"/>
                  </a:lnTo>
                  <a:lnTo>
                    <a:pt x="822" y="1131"/>
                  </a:lnTo>
                  <a:lnTo>
                    <a:pt x="754" y="1141"/>
                  </a:lnTo>
                  <a:lnTo>
                    <a:pt x="754" y="1249"/>
                  </a:lnTo>
                  <a:lnTo>
                    <a:pt x="834" y="1239"/>
                  </a:lnTo>
                  <a:lnTo>
                    <a:pt x="909" y="1218"/>
                  </a:lnTo>
                  <a:lnTo>
                    <a:pt x="979" y="1187"/>
                  </a:lnTo>
                  <a:lnTo>
                    <a:pt x="1043" y="1147"/>
                  </a:lnTo>
                  <a:lnTo>
                    <a:pt x="1099" y="1096"/>
                  </a:lnTo>
                  <a:lnTo>
                    <a:pt x="1150" y="1038"/>
                  </a:lnTo>
                  <a:lnTo>
                    <a:pt x="1190" y="974"/>
                  </a:lnTo>
                  <a:lnTo>
                    <a:pt x="1221" y="905"/>
                  </a:lnTo>
                  <a:lnTo>
                    <a:pt x="1243" y="831"/>
                  </a:lnTo>
                  <a:lnTo>
                    <a:pt x="1252" y="752"/>
                  </a:lnTo>
                  <a:lnTo>
                    <a:pt x="1146" y="752"/>
                  </a:lnTo>
                  <a:close/>
                  <a:moveTo>
                    <a:pt x="207" y="752"/>
                  </a:moveTo>
                  <a:lnTo>
                    <a:pt x="217" y="831"/>
                  </a:lnTo>
                  <a:lnTo>
                    <a:pt x="238" y="905"/>
                  </a:lnTo>
                  <a:lnTo>
                    <a:pt x="269" y="974"/>
                  </a:lnTo>
                  <a:lnTo>
                    <a:pt x="310" y="1038"/>
                  </a:lnTo>
                  <a:lnTo>
                    <a:pt x="361" y="1096"/>
                  </a:lnTo>
                  <a:lnTo>
                    <a:pt x="417" y="1147"/>
                  </a:lnTo>
                  <a:lnTo>
                    <a:pt x="481" y="1187"/>
                  </a:lnTo>
                  <a:lnTo>
                    <a:pt x="551" y="1218"/>
                  </a:lnTo>
                  <a:lnTo>
                    <a:pt x="626" y="1239"/>
                  </a:lnTo>
                  <a:lnTo>
                    <a:pt x="706" y="1249"/>
                  </a:lnTo>
                  <a:lnTo>
                    <a:pt x="706" y="1141"/>
                  </a:lnTo>
                  <a:lnTo>
                    <a:pt x="646" y="1133"/>
                  </a:lnTo>
                  <a:lnTo>
                    <a:pt x="587" y="1118"/>
                  </a:lnTo>
                  <a:lnTo>
                    <a:pt x="531" y="1092"/>
                  </a:lnTo>
                  <a:lnTo>
                    <a:pt x="481" y="1059"/>
                  </a:lnTo>
                  <a:lnTo>
                    <a:pt x="434" y="1021"/>
                  </a:lnTo>
                  <a:lnTo>
                    <a:pt x="396" y="974"/>
                  </a:lnTo>
                  <a:lnTo>
                    <a:pt x="363" y="924"/>
                  </a:lnTo>
                  <a:lnTo>
                    <a:pt x="339" y="870"/>
                  </a:lnTo>
                  <a:lnTo>
                    <a:pt x="322" y="812"/>
                  </a:lnTo>
                  <a:lnTo>
                    <a:pt x="314" y="752"/>
                  </a:lnTo>
                  <a:lnTo>
                    <a:pt x="207" y="752"/>
                  </a:lnTo>
                  <a:close/>
                  <a:moveTo>
                    <a:pt x="706" y="361"/>
                  </a:moveTo>
                  <a:lnTo>
                    <a:pt x="646" y="371"/>
                  </a:lnTo>
                  <a:lnTo>
                    <a:pt x="589" y="388"/>
                  </a:lnTo>
                  <a:lnTo>
                    <a:pt x="537" y="414"/>
                  </a:lnTo>
                  <a:lnTo>
                    <a:pt x="491" y="448"/>
                  </a:lnTo>
                  <a:lnTo>
                    <a:pt x="450" y="489"/>
                  </a:lnTo>
                  <a:lnTo>
                    <a:pt x="417" y="535"/>
                  </a:lnTo>
                  <a:lnTo>
                    <a:pt x="390" y="586"/>
                  </a:lnTo>
                  <a:lnTo>
                    <a:pt x="372" y="642"/>
                  </a:lnTo>
                  <a:lnTo>
                    <a:pt x="364" y="704"/>
                  </a:lnTo>
                  <a:lnTo>
                    <a:pt x="469" y="704"/>
                  </a:lnTo>
                  <a:lnTo>
                    <a:pt x="469" y="752"/>
                  </a:lnTo>
                  <a:lnTo>
                    <a:pt x="364" y="752"/>
                  </a:lnTo>
                  <a:lnTo>
                    <a:pt x="372" y="810"/>
                  </a:lnTo>
                  <a:lnTo>
                    <a:pt x="392" y="866"/>
                  </a:lnTo>
                  <a:lnTo>
                    <a:pt x="417" y="918"/>
                  </a:lnTo>
                  <a:lnTo>
                    <a:pt x="452" y="965"/>
                  </a:lnTo>
                  <a:lnTo>
                    <a:pt x="492" y="1005"/>
                  </a:lnTo>
                  <a:lnTo>
                    <a:pt x="539" y="1040"/>
                  </a:lnTo>
                  <a:lnTo>
                    <a:pt x="589" y="1065"/>
                  </a:lnTo>
                  <a:lnTo>
                    <a:pt x="646" y="1083"/>
                  </a:lnTo>
                  <a:lnTo>
                    <a:pt x="706" y="1092"/>
                  </a:lnTo>
                  <a:lnTo>
                    <a:pt x="706" y="986"/>
                  </a:lnTo>
                  <a:lnTo>
                    <a:pt x="754" y="986"/>
                  </a:lnTo>
                  <a:lnTo>
                    <a:pt x="754" y="1092"/>
                  </a:lnTo>
                  <a:lnTo>
                    <a:pt x="814" y="1083"/>
                  </a:lnTo>
                  <a:lnTo>
                    <a:pt x="871" y="1065"/>
                  </a:lnTo>
                  <a:lnTo>
                    <a:pt x="921" y="1038"/>
                  </a:lnTo>
                  <a:lnTo>
                    <a:pt x="967" y="1005"/>
                  </a:lnTo>
                  <a:lnTo>
                    <a:pt x="1008" y="965"/>
                  </a:lnTo>
                  <a:lnTo>
                    <a:pt x="1043" y="918"/>
                  </a:lnTo>
                  <a:lnTo>
                    <a:pt x="1070" y="866"/>
                  </a:lnTo>
                  <a:lnTo>
                    <a:pt x="1088" y="810"/>
                  </a:lnTo>
                  <a:lnTo>
                    <a:pt x="1095" y="752"/>
                  </a:lnTo>
                  <a:lnTo>
                    <a:pt x="991" y="752"/>
                  </a:lnTo>
                  <a:lnTo>
                    <a:pt x="991" y="704"/>
                  </a:lnTo>
                  <a:lnTo>
                    <a:pt x="1095" y="704"/>
                  </a:lnTo>
                  <a:lnTo>
                    <a:pt x="1088" y="644"/>
                  </a:lnTo>
                  <a:lnTo>
                    <a:pt x="1070" y="588"/>
                  </a:lnTo>
                  <a:lnTo>
                    <a:pt x="1043" y="535"/>
                  </a:lnTo>
                  <a:lnTo>
                    <a:pt x="1008" y="489"/>
                  </a:lnTo>
                  <a:lnTo>
                    <a:pt x="967" y="448"/>
                  </a:lnTo>
                  <a:lnTo>
                    <a:pt x="921" y="416"/>
                  </a:lnTo>
                  <a:lnTo>
                    <a:pt x="871" y="388"/>
                  </a:lnTo>
                  <a:lnTo>
                    <a:pt x="814" y="371"/>
                  </a:lnTo>
                  <a:lnTo>
                    <a:pt x="754" y="361"/>
                  </a:lnTo>
                  <a:lnTo>
                    <a:pt x="754" y="468"/>
                  </a:lnTo>
                  <a:lnTo>
                    <a:pt x="706" y="468"/>
                  </a:lnTo>
                  <a:lnTo>
                    <a:pt x="706" y="361"/>
                  </a:lnTo>
                  <a:close/>
                  <a:moveTo>
                    <a:pt x="754" y="205"/>
                  </a:moveTo>
                  <a:lnTo>
                    <a:pt x="754" y="313"/>
                  </a:lnTo>
                  <a:lnTo>
                    <a:pt x="814" y="321"/>
                  </a:lnTo>
                  <a:lnTo>
                    <a:pt x="872" y="336"/>
                  </a:lnTo>
                  <a:lnTo>
                    <a:pt x="927" y="361"/>
                  </a:lnTo>
                  <a:lnTo>
                    <a:pt x="977" y="392"/>
                  </a:lnTo>
                  <a:lnTo>
                    <a:pt x="1024" y="433"/>
                  </a:lnTo>
                  <a:lnTo>
                    <a:pt x="1064" y="479"/>
                  </a:lnTo>
                  <a:lnTo>
                    <a:pt x="1095" y="530"/>
                  </a:lnTo>
                  <a:lnTo>
                    <a:pt x="1121" y="584"/>
                  </a:lnTo>
                  <a:lnTo>
                    <a:pt x="1138" y="642"/>
                  </a:lnTo>
                  <a:lnTo>
                    <a:pt x="1146" y="704"/>
                  </a:lnTo>
                  <a:lnTo>
                    <a:pt x="1252" y="704"/>
                  </a:lnTo>
                  <a:lnTo>
                    <a:pt x="1243" y="624"/>
                  </a:lnTo>
                  <a:lnTo>
                    <a:pt x="1221" y="549"/>
                  </a:lnTo>
                  <a:lnTo>
                    <a:pt x="1190" y="479"/>
                  </a:lnTo>
                  <a:lnTo>
                    <a:pt x="1150" y="416"/>
                  </a:lnTo>
                  <a:lnTo>
                    <a:pt x="1099" y="358"/>
                  </a:lnTo>
                  <a:lnTo>
                    <a:pt x="1043" y="309"/>
                  </a:lnTo>
                  <a:lnTo>
                    <a:pt x="979" y="267"/>
                  </a:lnTo>
                  <a:lnTo>
                    <a:pt x="909" y="236"/>
                  </a:lnTo>
                  <a:lnTo>
                    <a:pt x="834" y="214"/>
                  </a:lnTo>
                  <a:lnTo>
                    <a:pt x="754" y="205"/>
                  </a:lnTo>
                  <a:close/>
                  <a:moveTo>
                    <a:pt x="706" y="205"/>
                  </a:moveTo>
                  <a:lnTo>
                    <a:pt x="632" y="214"/>
                  </a:lnTo>
                  <a:lnTo>
                    <a:pt x="562" y="232"/>
                  </a:lnTo>
                  <a:lnTo>
                    <a:pt x="498" y="257"/>
                  </a:lnTo>
                  <a:lnTo>
                    <a:pt x="438" y="292"/>
                  </a:lnTo>
                  <a:lnTo>
                    <a:pt x="384" y="332"/>
                  </a:lnTo>
                  <a:lnTo>
                    <a:pt x="335" y="381"/>
                  </a:lnTo>
                  <a:lnTo>
                    <a:pt x="293" y="435"/>
                  </a:lnTo>
                  <a:lnTo>
                    <a:pt x="258" y="495"/>
                  </a:lnTo>
                  <a:lnTo>
                    <a:pt x="233" y="561"/>
                  </a:lnTo>
                  <a:lnTo>
                    <a:pt x="215" y="630"/>
                  </a:lnTo>
                  <a:lnTo>
                    <a:pt x="207" y="704"/>
                  </a:lnTo>
                  <a:lnTo>
                    <a:pt x="314" y="704"/>
                  </a:lnTo>
                  <a:lnTo>
                    <a:pt x="324" y="634"/>
                  </a:lnTo>
                  <a:lnTo>
                    <a:pt x="345" y="568"/>
                  </a:lnTo>
                  <a:lnTo>
                    <a:pt x="374" y="510"/>
                  </a:lnTo>
                  <a:lnTo>
                    <a:pt x="413" y="456"/>
                  </a:lnTo>
                  <a:lnTo>
                    <a:pt x="459" y="410"/>
                  </a:lnTo>
                  <a:lnTo>
                    <a:pt x="512" y="371"/>
                  </a:lnTo>
                  <a:lnTo>
                    <a:pt x="572" y="342"/>
                  </a:lnTo>
                  <a:lnTo>
                    <a:pt x="636" y="323"/>
                  </a:lnTo>
                  <a:lnTo>
                    <a:pt x="706" y="313"/>
                  </a:lnTo>
                  <a:lnTo>
                    <a:pt x="706" y="205"/>
                  </a:lnTo>
                  <a:close/>
                  <a:moveTo>
                    <a:pt x="706" y="0"/>
                  </a:moveTo>
                  <a:lnTo>
                    <a:pt x="754" y="0"/>
                  </a:lnTo>
                  <a:lnTo>
                    <a:pt x="754" y="156"/>
                  </a:lnTo>
                  <a:lnTo>
                    <a:pt x="826" y="164"/>
                  </a:lnTo>
                  <a:lnTo>
                    <a:pt x="894" y="180"/>
                  </a:lnTo>
                  <a:lnTo>
                    <a:pt x="960" y="205"/>
                  </a:lnTo>
                  <a:lnTo>
                    <a:pt x="1022" y="236"/>
                  </a:lnTo>
                  <a:lnTo>
                    <a:pt x="1080" y="276"/>
                  </a:lnTo>
                  <a:lnTo>
                    <a:pt x="1134" y="323"/>
                  </a:lnTo>
                  <a:lnTo>
                    <a:pt x="1183" y="377"/>
                  </a:lnTo>
                  <a:lnTo>
                    <a:pt x="1221" y="435"/>
                  </a:lnTo>
                  <a:lnTo>
                    <a:pt x="1254" y="497"/>
                  </a:lnTo>
                  <a:lnTo>
                    <a:pt x="1280" y="562"/>
                  </a:lnTo>
                  <a:lnTo>
                    <a:pt x="1295" y="632"/>
                  </a:lnTo>
                  <a:lnTo>
                    <a:pt x="1303" y="704"/>
                  </a:lnTo>
                  <a:lnTo>
                    <a:pt x="1460" y="704"/>
                  </a:lnTo>
                  <a:lnTo>
                    <a:pt x="1460" y="752"/>
                  </a:lnTo>
                  <a:lnTo>
                    <a:pt x="1303" y="752"/>
                  </a:lnTo>
                  <a:lnTo>
                    <a:pt x="1295" y="822"/>
                  </a:lnTo>
                  <a:lnTo>
                    <a:pt x="1280" y="889"/>
                  </a:lnTo>
                  <a:lnTo>
                    <a:pt x="1254" y="955"/>
                  </a:lnTo>
                  <a:lnTo>
                    <a:pt x="1221" y="1019"/>
                  </a:lnTo>
                  <a:lnTo>
                    <a:pt x="1183" y="1077"/>
                  </a:lnTo>
                  <a:lnTo>
                    <a:pt x="1134" y="1131"/>
                  </a:lnTo>
                  <a:lnTo>
                    <a:pt x="1080" y="1177"/>
                  </a:lnTo>
                  <a:lnTo>
                    <a:pt x="1022" y="1218"/>
                  </a:lnTo>
                  <a:lnTo>
                    <a:pt x="960" y="1249"/>
                  </a:lnTo>
                  <a:lnTo>
                    <a:pt x="894" y="1274"/>
                  </a:lnTo>
                  <a:lnTo>
                    <a:pt x="826" y="1290"/>
                  </a:lnTo>
                  <a:lnTo>
                    <a:pt x="754" y="1297"/>
                  </a:lnTo>
                  <a:lnTo>
                    <a:pt x="754" y="1454"/>
                  </a:lnTo>
                  <a:lnTo>
                    <a:pt x="706" y="1454"/>
                  </a:lnTo>
                  <a:lnTo>
                    <a:pt x="706" y="1297"/>
                  </a:lnTo>
                  <a:lnTo>
                    <a:pt x="634" y="1290"/>
                  </a:lnTo>
                  <a:lnTo>
                    <a:pt x="566" y="1274"/>
                  </a:lnTo>
                  <a:lnTo>
                    <a:pt x="498" y="1249"/>
                  </a:lnTo>
                  <a:lnTo>
                    <a:pt x="436" y="1218"/>
                  </a:lnTo>
                  <a:lnTo>
                    <a:pt x="378" y="1177"/>
                  </a:lnTo>
                  <a:lnTo>
                    <a:pt x="324" y="1131"/>
                  </a:lnTo>
                  <a:lnTo>
                    <a:pt x="277" y="1077"/>
                  </a:lnTo>
                  <a:lnTo>
                    <a:pt x="237" y="1019"/>
                  </a:lnTo>
                  <a:lnTo>
                    <a:pt x="206" y="957"/>
                  </a:lnTo>
                  <a:lnTo>
                    <a:pt x="180" y="891"/>
                  </a:lnTo>
                  <a:lnTo>
                    <a:pt x="165" y="822"/>
                  </a:lnTo>
                  <a:lnTo>
                    <a:pt x="159" y="752"/>
                  </a:lnTo>
                  <a:lnTo>
                    <a:pt x="0" y="752"/>
                  </a:lnTo>
                  <a:lnTo>
                    <a:pt x="0" y="704"/>
                  </a:lnTo>
                  <a:lnTo>
                    <a:pt x="159" y="704"/>
                  </a:lnTo>
                  <a:lnTo>
                    <a:pt x="165" y="632"/>
                  </a:lnTo>
                  <a:lnTo>
                    <a:pt x="182" y="562"/>
                  </a:lnTo>
                  <a:lnTo>
                    <a:pt x="206" y="497"/>
                  </a:lnTo>
                  <a:lnTo>
                    <a:pt x="238" y="435"/>
                  </a:lnTo>
                  <a:lnTo>
                    <a:pt x="277" y="377"/>
                  </a:lnTo>
                  <a:lnTo>
                    <a:pt x="324" y="323"/>
                  </a:lnTo>
                  <a:lnTo>
                    <a:pt x="378" y="274"/>
                  </a:lnTo>
                  <a:lnTo>
                    <a:pt x="436" y="236"/>
                  </a:lnTo>
                  <a:lnTo>
                    <a:pt x="498" y="203"/>
                  </a:lnTo>
                  <a:lnTo>
                    <a:pt x="566" y="180"/>
                  </a:lnTo>
                  <a:lnTo>
                    <a:pt x="634" y="164"/>
                  </a:lnTo>
                  <a:lnTo>
                    <a:pt x="706" y="156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7059525" y="1376598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Questions from Text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798327" y="2965416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Note Options.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363873" y="3020558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and Analyzing Articles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9994960" y="5277974"/>
            <a:ext cx="728554" cy="825890"/>
            <a:chOff x="3824288" y="2613025"/>
            <a:chExt cx="1960563" cy="222250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02" name="Freeform 15"/>
            <p:cNvSpPr>
              <a:spLocks noEditPoints="1"/>
            </p:cNvSpPr>
            <p:nvPr/>
          </p:nvSpPr>
          <p:spPr bwMode="auto">
            <a:xfrm>
              <a:off x="3824288" y="2613025"/>
              <a:ext cx="1960563" cy="2222500"/>
            </a:xfrm>
            <a:custGeom>
              <a:avLst/>
              <a:gdLst>
                <a:gd name="T0" fmla="*/ 200 w 1235"/>
                <a:gd name="T1" fmla="*/ 599 h 1400"/>
                <a:gd name="T2" fmla="*/ 215 w 1235"/>
                <a:gd name="T3" fmla="*/ 1152 h 1400"/>
                <a:gd name="T4" fmla="*/ 896 w 1235"/>
                <a:gd name="T5" fmla="*/ 1062 h 1400"/>
                <a:gd name="T6" fmla="*/ 1047 w 1235"/>
                <a:gd name="T7" fmla="*/ 915 h 1400"/>
                <a:gd name="T8" fmla="*/ 1140 w 1235"/>
                <a:gd name="T9" fmla="*/ 669 h 1400"/>
                <a:gd name="T10" fmla="*/ 200 w 1235"/>
                <a:gd name="T11" fmla="*/ 452 h 1400"/>
                <a:gd name="T12" fmla="*/ 774 w 1235"/>
                <a:gd name="T13" fmla="*/ 317 h 1400"/>
                <a:gd name="T14" fmla="*/ 591 w 1235"/>
                <a:gd name="T15" fmla="*/ 329 h 1400"/>
                <a:gd name="T16" fmla="*/ 679 w 1235"/>
                <a:gd name="T17" fmla="*/ 406 h 1400"/>
                <a:gd name="T18" fmla="*/ 529 w 1235"/>
                <a:gd name="T19" fmla="*/ 242 h 1400"/>
                <a:gd name="T20" fmla="*/ 442 w 1235"/>
                <a:gd name="T21" fmla="*/ 373 h 1400"/>
                <a:gd name="T22" fmla="*/ 537 w 1235"/>
                <a:gd name="T23" fmla="*/ 334 h 1400"/>
                <a:gd name="T24" fmla="*/ 619 w 1235"/>
                <a:gd name="T25" fmla="*/ 273 h 1400"/>
                <a:gd name="T26" fmla="*/ 316 w 1235"/>
                <a:gd name="T27" fmla="*/ 186 h 1400"/>
                <a:gd name="T28" fmla="*/ 308 w 1235"/>
                <a:gd name="T29" fmla="*/ 211 h 1400"/>
                <a:gd name="T30" fmla="*/ 330 w 1235"/>
                <a:gd name="T31" fmla="*/ 226 h 1400"/>
                <a:gd name="T32" fmla="*/ 351 w 1235"/>
                <a:gd name="T33" fmla="*/ 211 h 1400"/>
                <a:gd name="T34" fmla="*/ 343 w 1235"/>
                <a:gd name="T35" fmla="*/ 186 h 1400"/>
                <a:gd name="T36" fmla="*/ 1020 w 1235"/>
                <a:gd name="T37" fmla="*/ 406 h 1400"/>
                <a:gd name="T38" fmla="*/ 1191 w 1235"/>
                <a:gd name="T39" fmla="*/ 91 h 1400"/>
                <a:gd name="T40" fmla="*/ 617 w 1235"/>
                <a:gd name="T41" fmla="*/ 75 h 1400"/>
                <a:gd name="T42" fmla="*/ 752 w 1235"/>
                <a:gd name="T43" fmla="*/ 271 h 1400"/>
                <a:gd name="T44" fmla="*/ 896 w 1235"/>
                <a:gd name="T45" fmla="*/ 44 h 1400"/>
                <a:gd name="T46" fmla="*/ 896 w 1235"/>
                <a:gd name="T47" fmla="*/ 44 h 1400"/>
                <a:gd name="T48" fmla="*/ 217 w 1235"/>
                <a:gd name="T49" fmla="*/ 91 h 1400"/>
                <a:gd name="T50" fmla="*/ 175 w 1235"/>
                <a:gd name="T51" fmla="*/ 236 h 1400"/>
                <a:gd name="T52" fmla="*/ 250 w 1235"/>
                <a:gd name="T53" fmla="*/ 340 h 1400"/>
                <a:gd name="T54" fmla="*/ 306 w 1235"/>
                <a:gd name="T55" fmla="*/ 267 h 1400"/>
                <a:gd name="T56" fmla="*/ 262 w 1235"/>
                <a:gd name="T57" fmla="*/ 203 h 1400"/>
                <a:gd name="T58" fmla="*/ 330 w 1235"/>
                <a:gd name="T59" fmla="*/ 135 h 1400"/>
                <a:gd name="T60" fmla="*/ 398 w 1235"/>
                <a:gd name="T61" fmla="*/ 203 h 1400"/>
                <a:gd name="T62" fmla="*/ 351 w 1235"/>
                <a:gd name="T63" fmla="*/ 267 h 1400"/>
                <a:gd name="T64" fmla="*/ 409 w 1235"/>
                <a:gd name="T65" fmla="*/ 340 h 1400"/>
                <a:gd name="T66" fmla="*/ 485 w 1235"/>
                <a:gd name="T67" fmla="*/ 236 h 1400"/>
                <a:gd name="T68" fmla="*/ 442 w 1235"/>
                <a:gd name="T69" fmla="*/ 91 h 1400"/>
                <a:gd name="T70" fmla="*/ 851 w 1235"/>
                <a:gd name="T71" fmla="*/ 0 h 1400"/>
                <a:gd name="T72" fmla="*/ 940 w 1235"/>
                <a:gd name="T73" fmla="*/ 226 h 1400"/>
                <a:gd name="T74" fmla="*/ 878 w 1235"/>
                <a:gd name="T75" fmla="*/ 311 h 1400"/>
                <a:gd name="T76" fmla="*/ 971 w 1235"/>
                <a:gd name="T77" fmla="*/ 406 h 1400"/>
                <a:gd name="T78" fmla="*/ 1134 w 1235"/>
                <a:gd name="T79" fmla="*/ 406 h 1400"/>
                <a:gd name="T80" fmla="*/ 1191 w 1235"/>
                <a:gd name="T81" fmla="*/ 520 h 1400"/>
                <a:gd name="T82" fmla="*/ 1154 w 1235"/>
                <a:gd name="T83" fmla="*/ 810 h 1400"/>
                <a:gd name="T84" fmla="*/ 997 w 1235"/>
                <a:gd name="T85" fmla="*/ 1040 h 1400"/>
                <a:gd name="T86" fmla="*/ 398 w 1235"/>
                <a:gd name="T87" fmla="*/ 1197 h 1400"/>
                <a:gd name="T88" fmla="*/ 155 w 1235"/>
                <a:gd name="T89" fmla="*/ 599 h 1400"/>
                <a:gd name="T90" fmla="*/ 161 w 1235"/>
                <a:gd name="T91" fmla="*/ 406 h 1400"/>
                <a:gd name="T92" fmla="*/ 159 w 1235"/>
                <a:gd name="T93" fmla="*/ 317 h 1400"/>
                <a:gd name="T94" fmla="*/ 130 w 1235"/>
                <a:gd name="T95" fmla="*/ 157 h 1400"/>
                <a:gd name="T96" fmla="*/ 241 w 1235"/>
                <a:gd name="T97" fmla="*/ 21 h 1400"/>
                <a:gd name="T98" fmla="*/ 419 w 1235"/>
                <a:gd name="T99" fmla="*/ 21 h 1400"/>
                <a:gd name="T100" fmla="*/ 528 w 1235"/>
                <a:gd name="T101" fmla="*/ 155 h 1400"/>
                <a:gd name="T102" fmla="*/ 745 w 1235"/>
                <a:gd name="T103" fmla="*/ 147 h 1400"/>
                <a:gd name="T104" fmla="*/ 882 w 1235"/>
                <a:gd name="T105" fmla="*/ 257 h 1400"/>
                <a:gd name="T106" fmla="*/ 851 w 1235"/>
                <a:gd name="T107" fmla="*/ 1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5" h="1400">
                  <a:moveTo>
                    <a:pt x="200" y="452"/>
                  </a:moveTo>
                  <a:lnTo>
                    <a:pt x="194" y="499"/>
                  </a:lnTo>
                  <a:lnTo>
                    <a:pt x="194" y="549"/>
                  </a:lnTo>
                  <a:lnTo>
                    <a:pt x="200" y="599"/>
                  </a:lnTo>
                  <a:lnTo>
                    <a:pt x="202" y="607"/>
                  </a:lnTo>
                  <a:lnTo>
                    <a:pt x="70" y="843"/>
                  </a:lnTo>
                  <a:lnTo>
                    <a:pt x="215" y="876"/>
                  </a:lnTo>
                  <a:lnTo>
                    <a:pt x="215" y="1152"/>
                  </a:lnTo>
                  <a:lnTo>
                    <a:pt x="442" y="1152"/>
                  </a:lnTo>
                  <a:lnTo>
                    <a:pt x="442" y="1356"/>
                  </a:lnTo>
                  <a:lnTo>
                    <a:pt x="896" y="1356"/>
                  </a:lnTo>
                  <a:lnTo>
                    <a:pt x="896" y="1062"/>
                  </a:lnTo>
                  <a:lnTo>
                    <a:pt x="906" y="1056"/>
                  </a:lnTo>
                  <a:lnTo>
                    <a:pt x="960" y="1013"/>
                  </a:lnTo>
                  <a:lnTo>
                    <a:pt x="1006" y="967"/>
                  </a:lnTo>
                  <a:lnTo>
                    <a:pt x="1047" y="915"/>
                  </a:lnTo>
                  <a:lnTo>
                    <a:pt x="1082" y="859"/>
                  </a:lnTo>
                  <a:lnTo>
                    <a:pt x="1109" y="799"/>
                  </a:lnTo>
                  <a:lnTo>
                    <a:pt x="1129" y="735"/>
                  </a:lnTo>
                  <a:lnTo>
                    <a:pt x="1140" y="669"/>
                  </a:lnTo>
                  <a:lnTo>
                    <a:pt x="1146" y="601"/>
                  </a:lnTo>
                  <a:lnTo>
                    <a:pt x="1146" y="520"/>
                  </a:lnTo>
                  <a:lnTo>
                    <a:pt x="1140" y="452"/>
                  </a:lnTo>
                  <a:lnTo>
                    <a:pt x="200" y="452"/>
                  </a:lnTo>
                  <a:close/>
                  <a:moveTo>
                    <a:pt x="688" y="317"/>
                  </a:moveTo>
                  <a:lnTo>
                    <a:pt x="729" y="406"/>
                  </a:lnTo>
                  <a:lnTo>
                    <a:pt x="814" y="406"/>
                  </a:lnTo>
                  <a:lnTo>
                    <a:pt x="774" y="317"/>
                  </a:lnTo>
                  <a:lnTo>
                    <a:pt x="688" y="317"/>
                  </a:lnTo>
                  <a:close/>
                  <a:moveTo>
                    <a:pt x="624" y="317"/>
                  </a:moveTo>
                  <a:lnTo>
                    <a:pt x="607" y="319"/>
                  </a:lnTo>
                  <a:lnTo>
                    <a:pt x="591" y="329"/>
                  </a:lnTo>
                  <a:lnTo>
                    <a:pt x="582" y="344"/>
                  </a:lnTo>
                  <a:lnTo>
                    <a:pt x="578" y="362"/>
                  </a:lnTo>
                  <a:lnTo>
                    <a:pt x="578" y="406"/>
                  </a:lnTo>
                  <a:lnTo>
                    <a:pt x="679" y="406"/>
                  </a:lnTo>
                  <a:lnTo>
                    <a:pt x="638" y="317"/>
                  </a:lnTo>
                  <a:lnTo>
                    <a:pt x="624" y="317"/>
                  </a:lnTo>
                  <a:close/>
                  <a:moveTo>
                    <a:pt x="590" y="211"/>
                  </a:moveTo>
                  <a:lnTo>
                    <a:pt x="529" y="242"/>
                  </a:lnTo>
                  <a:lnTo>
                    <a:pt x="518" y="280"/>
                  </a:lnTo>
                  <a:lnTo>
                    <a:pt x="498" y="315"/>
                  </a:lnTo>
                  <a:lnTo>
                    <a:pt x="473" y="346"/>
                  </a:lnTo>
                  <a:lnTo>
                    <a:pt x="442" y="373"/>
                  </a:lnTo>
                  <a:lnTo>
                    <a:pt x="442" y="406"/>
                  </a:lnTo>
                  <a:lnTo>
                    <a:pt x="533" y="406"/>
                  </a:lnTo>
                  <a:lnTo>
                    <a:pt x="533" y="362"/>
                  </a:lnTo>
                  <a:lnTo>
                    <a:pt x="537" y="334"/>
                  </a:lnTo>
                  <a:lnTo>
                    <a:pt x="549" y="311"/>
                  </a:lnTo>
                  <a:lnTo>
                    <a:pt x="568" y="292"/>
                  </a:lnTo>
                  <a:lnTo>
                    <a:pt x="591" y="278"/>
                  </a:lnTo>
                  <a:lnTo>
                    <a:pt x="619" y="273"/>
                  </a:lnTo>
                  <a:lnTo>
                    <a:pt x="590" y="211"/>
                  </a:lnTo>
                  <a:close/>
                  <a:moveTo>
                    <a:pt x="330" y="182"/>
                  </a:moveTo>
                  <a:lnTo>
                    <a:pt x="322" y="182"/>
                  </a:lnTo>
                  <a:lnTo>
                    <a:pt x="316" y="186"/>
                  </a:lnTo>
                  <a:lnTo>
                    <a:pt x="310" y="189"/>
                  </a:lnTo>
                  <a:lnTo>
                    <a:pt x="308" y="197"/>
                  </a:lnTo>
                  <a:lnTo>
                    <a:pt x="306" y="203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6" y="222"/>
                  </a:lnTo>
                  <a:lnTo>
                    <a:pt x="322" y="224"/>
                  </a:lnTo>
                  <a:lnTo>
                    <a:pt x="330" y="226"/>
                  </a:lnTo>
                  <a:lnTo>
                    <a:pt x="338" y="224"/>
                  </a:lnTo>
                  <a:lnTo>
                    <a:pt x="343" y="222"/>
                  </a:lnTo>
                  <a:lnTo>
                    <a:pt x="347" y="216"/>
                  </a:lnTo>
                  <a:lnTo>
                    <a:pt x="351" y="211"/>
                  </a:lnTo>
                  <a:lnTo>
                    <a:pt x="351" y="203"/>
                  </a:lnTo>
                  <a:lnTo>
                    <a:pt x="351" y="197"/>
                  </a:lnTo>
                  <a:lnTo>
                    <a:pt x="347" y="189"/>
                  </a:lnTo>
                  <a:lnTo>
                    <a:pt x="343" y="186"/>
                  </a:lnTo>
                  <a:lnTo>
                    <a:pt x="338" y="182"/>
                  </a:lnTo>
                  <a:lnTo>
                    <a:pt x="330" y="182"/>
                  </a:lnTo>
                  <a:close/>
                  <a:moveTo>
                    <a:pt x="1134" y="143"/>
                  </a:moveTo>
                  <a:lnTo>
                    <a:pt x="1020" y="406"/>
                  </a:lnTo>
                  <a:lnTo>
                    <a:pt x="1084" y="406"/>
                  </a:lnTo>
                  <a:lnTo>
                    <a:pt x="1185" y="168"/>
                  </a:lnTo>
                  <a:lnTo>
                    <a:pt x="1134" y="143"/>
                  </a:lnTo>
                  <a:close/>
                  <a:moveTo>
                    <a:pt x="1191" y="91"/>
                  </a:moveTo>
                  <a:lnTo>
                    <a:pt x="1165" y="110"/>
                  </a:lnTo>
                  <a:lnTo>
                    <a:pt x="1191" y="122"/>
                  </a:lnTo>
                  <a:lnTo>
                    <a:pt x="1191" y="91"/>
                  </a:lnTo>
                  <a:close/>
                  <a:moveTo>
                    <a:pt x="617" y="75"/>
                  </a:moveTo>
                  <a:lnTo>
                    <a:pt x="591" y="160"/>
                  </a:lnTo>
                  <a:lnTo>
                    <a:pt x="613" y="151"/>
                  </a:lnTo>
                  <a:lnTo>
                    <a:pt x="667" y="271"/>
                  </a:lnTo>
                  <a:lnTo>
                    <a:pt x="752" y="271"/>
                  </a:lnTo>
                  <a:lnTo>
                    <a:pt x="685" y="126"/>
                  </a:lnTo>
                  <a:lnTo>
                    <a:pt x="706" y="114"/>
                  </a:lnTo>
                  <a:lnTo>
                    <a:pt x="617" y="75"/>
                  </a:lnTo>
                  <a:close/>
                  <a:moveTo>
                    <a:pt x="896" y="44"/>
                  </a:moveTo>
                  <a:lnTo>
                    <a:pt x="896" y="91"/>
                  </a:lnTo>
                  <a:lnTo>
                    <a:pt x="940" y="91"/>
                  </a:lnTo>
                  <a:lnTo>
                    <a:pt x="940" y="44"/>
                  </a:lnTo>
                  <a:lnTo>
                    <a:pt x="896" y="44"/>
                  </a:lnTo>
                  <a:close/>
                  <a:moveTo>
                    <a:pt x="330" y="44"/>
                  </a:moveTo>
                  <a:lnTo>
                    <a:pt x="287" y="50"/>
                  </a:lnTo>
                  <a:lnTo>
                    <a:pt x="250" y="68"/>
                  </a:lnTo>
                  <a:lnTo>
                    <a:pt x="217" y="91"/>
                  </a:lnTo>
                  <a:lnTo>
                    <a:pt x="192" y="124"/>
                  </a:lnTo>
                  <a:lnTo>
                    <a:pt x="177" y="162"/>
                  </a:lnTo>
                  <a:lnTo>
                    <a:pt x="171" y="203"/>
                  </a:lnTo>
                  <a:lnTo>
                    <a:pt x="175" y="236"/>
                  </a:lnTo>
                  <a:lnTo>
                    <a:pt x="184" y="269"/>
                  </a:lnTo>
                  <a:lnTo>
                    <a:pt x="202" y="296"/>
                  </a:lnTo>
                  <a:lnTo>
                    <a:pt x="223" y="321"/>
                  </a:lnTo>
                  <a:lnTo>
                    <a:pt x="250" y="340"/>
                  </a:lnTo>
                  <a:lnTo>
                    <a:pt x="262" y="346"/>
                  </a:lnTo>
                  <a:lnTo>
                    <a:pt x="262" y="406"/>
                  </a:lnTo>
                  <a:lnTo>
                    <a:pt x="306" y="406"/>
                  </a:lnTo>
                  <a:lnTo>
                    <a:pt x="306" y="267"/>
                  </a:lnTo>
                  <a:lnTo>
                    <a:pt x="289" y="257"/>
                  </a:lnTo>
                  <a:lnTo>
                    <a:pt x="274" y="244"/>
                  </a:lnTo>
                  <a:lnTo>
                    <a:pt x="264" y="224"/>
                  </a:lnTo>
                  <a:lnTo>
                    <a:pt x="262" y="203"/>
                  </a:lnTo>
                  <a:lnTo>
                    <a:pt x="268" y="178"/>
                  </a:lnTo>
                  <a:lnTo>
                    <a:pt x="281" y="157"/>
                  </a:lnTo>
                  <a:lnTo>
                    <a:pt x="303" y="141"/>
                  </a:lnTo>
                  <a:lnTo>
                    <a:pt x="330" y="135"/>
                  </a:lnTo>
                  <a:lnTo>
                    <a:pt x="355" y="141"/>
                  </a:lnTo>
                  <a:lnTo>
                    <a:pt x="378" y="157"/>
                  </a:lnTo>
                  <a:lnTo>
                    <a:pt x="392" y="178"/>
                  </a:lnTo>
                  <a:lnTo>
                    <a:pt x="398" y="203"/>
                  </a:lnTo>
                  <a:lnTo>
                    <a:pt x="394" y="224"/>
                  </a:lnTo>
                  <a:lnTo>
                    <a:pt x="384" y="244"/>
                  </a:lnTo>
                  <a:lnTo>
                    <a:pt x="370" y="257"/>
                  </a:lnTo>
                  <a:lnTo>
                    <a:pt x="351" y="267"/>
                  </a:lnTo>
                  <a:lnTo>
                    <a:pt x="351" y="406"/>
                  </a:lnTo>
                  <a:lnTo>
                    <a:pt x="398" y="406"/>
                  </a:lnTo>
                  <a:lnTo>
                    <a:pt x="398" y="346"/>
                  </a:lnTo>
                  <a:lnTo>
                    <a:pt x="409" y="340"/>
                  </a:lnTo>
                  <a:lnTo>
                    <a:pt x="436" y="321"/>
                  </a:lnTo>
                  <a:lnTo>
                    <a:pt x="458" y="296"/>
                  </a:lnTo>
                  <a:lnTo>
                    <a:pt x="473" y="269"/>
                  </a:lnTo>
                  <a:lnTo>
                    <a:pt x="485" y="236"/>
                  </a:lnTo>
                  <a:lnTo>
                    <a:pt x="489" y="203"/>
                  </a:lnTo>
                  <a:lnTo>
                    <a:pt x="483" y="162"/>
                  </a:lnTo>
                  <a:lnTo>
                    <a:pt x="465" y="124"/>
                  </a:lnTo>
                  <a:lnTo>
                    <a:pt x="442" y="91"/>
                  </a:lnTo>
                  <a:lnTo>
                    <a:pt x="409" y="68"/>
                  </a:lnTo>
                  <a:lnTo>
                    <a:pt x="372" y="50"/>
                  </a:lnTo>
                  <a:lnTo>
                    <a:pt x="330" y="44"/>
                  </a:lnTo>
                  <a:close/>
                  <a:moveTo>
                    <a:pt x="851" y="0"/>
                  </a:moveTo>
                  <a:lnTo>
                    <a:pt x="987" y="0"/>
                  </a:lnTo>
                  <a:lnTo>
                    <a:pt x="987" y="135"/>
                  </a:lnTo>
                  <a:lnTo>
                    <a:pt x="940" y="135"/>
                  </a:lnTo>
                  <a:lnTo>
                    <a:pt x="940" y="226"/>
                  </a:lnTo>
                  <a:lnTo>
                    <a:pt x="937" y="255"/>
                  </a:lnTo>
                  <a:lnTo>
                    <a:pt x="923" y="278"/>
                  </a:lnTo>
                  <a:lnTo>
                    <a:pt x="904" y="300"/>
                  </a:lnTo>
                  <a:lnTo>
                    <a:pt x="878" y="311"/>
                  </a:lnTo>
                  <a:lnTo>
                    <a:pt x="851" y="317"/>
                  </a:lnTo>
                  <a:lnTo>
                    <a:pt x="824" y="317"/>
                  </a:lnTo>
                  <a:lnTo>
                    <a:pt x="865" y="406"/>
                  </a:lnTo>
                  <a:lnTo>
                    <a:pt x="971" y="406"/>
                  </a:lnTo>
                  <a:lnTo>
                    <a:pt x="1103" y="99"/>
                  </a:lnTo>
                  <a:lnTo>
                    <a:pt x="1235" y="0"/>
                  </a:lnTo>
                  <a:lnTo>
                    <a:pt x="1235" y="162"/>
                  </a:lnTo>
                  <a:lnTo>
                    <a:pt x="1134" y="406"/>
                  </a:lnTo>
                  <a:lnTo>
                    <a:pt x="1179" y="406"/>
                  </a:lnTo>
                  <a:lnTo>
                    <a:pt x="1181" y="425"/>
                  </a:lnTo>
                  <a:lnTo>
                    <a:pt x="1189" y="472"/>
                  </a:lnTo>
                  <a:lnTo>
                    <a:pt x="1191" y="520"/>
                  </a:lnTo>
                  <a:lnTo>
                    <a:pt x="1191" y="601"/>
                  </a:lnTo>
                  <a:lnTo>
                    <a:pt x="1187" y="673"/>
                  </a:lnTo>
                  <a:lnTo>
                    <a:pt x="1173" y="742"/>
                  </a:lnTo>
                  <a:lnTo>
                    <a:pt x="1154" y="810"/>
                  </a:lnTo>
                  <a:lnTo>
                    <a:pt x="1125" y="874"/>
                  </a:lnTo>
                  <a:lnTo>
                    <a:pt x="1090" y="934"/>
                  </a:lnTo>
                  <a:lnTo>
                    <a:pt x="1047" y="990"/>
                  </a:lnTo>
                  <a:lnTo>
                    <a:pt x="997" y="1040"/>
                  </a:lnTo>
                  <a:lnTo>
                    <a:pt x="940" y="1087"/>
                  </a:lnTo>
                  <a:lnTo>
                    <a:pt x="940" y="1400"/>
                  </a:lnTo>
                  <a:lnTo>
                    <a:pt x="398" y="1400"/>
                  </a:lnTo>
                  <a:lnTo>
                    <a:pt x="398" y="1197"/>
                  </a:lnTo>
                  <a:lnTo>
                    <a:pt x="171" y="1197"/>
                  </a:lnTo>
                  <a:lnTo>
                    <a:pt x="171" y="913"/>
                  </a:lnTo>
                  <a:lnTo>
                    <a:pt x="0" y="874"/>
                  </a:lnTo>
                  <a:lnTo>
                    <a:pt x="155" y="599"/>
                  </a:lnTo>
                  <a:lnTo>
                    <a:pt x="149" y="541"/>
                  </a:lnTo>
                  <a:lnTo>
                    <a:pt x="149" y="483"/>
                  </a:lnTo>
                  <a:lnTo>
                    <a:pt x="157" y="425"/>
                  </a:lnTo>
                  <a:lnTo>
                    <a:pt x="161" y="406"/>
                  </a:lnTo>
                  <a:lnTo>
                    <a:pt x="215" y="406"/>
                  </a:lnTo>
                  <a:lnTo>
                    <a:pt x="215" y="373"/>
                  </a:lnTo>
                  <a:lnTo>
                    <a:pt x="184" y="346"/>
                  </a:lnTo>
                  <a:lnTo>
                    <a:pt x="159" y="317"/>
                  </a:lnTo>
                  <a:lnTo>
                    <a:pt x="142" y="282"/>
                  </a:lnTo>
                  <a:lnTo>
                    <a:pt x="130" y="244"/>
                  </a:lnTo>
                  <a:lnTo>
                    <a:pt x="126" y="203"/>
                  </a:lnTo>
                  <a:lnTo>
                    <a:pt x="130" y="157"/>
                  </a:lnTo>
                  <a:lnTo>
                    <a:pt x="146" y="114"/>
                  </a:lnTo>
                  <a:lnTo>
                    <a:pt x="171" y="77"/>
                  </a:lnTo>
                  <a:lnTo>
                    <a:pt x="202" y="44"/>
                  </a:lnTo>
                  <a:lnTo>
                    <a:pt x="241" y="21"/>
                  </a:lnTo>
                  <a:lnTo>
                    <a:pt x="283" y="6"/>
                  </a:lnTo>
                  <a:lnTo>
                    <a:pt x="330" y="0"/>
                  </a:lnTo>
                  <a:lnTo>
                    <a:pt x="376" y="6"/>
                  </a:lnTo>
                  <a:lnTo>
                    <a:pt x="419" y="21"/>
                  </a:lnTo>
                  <a:lnTo>
                    <a:pt x="456" y="44"/>
                  </a:lnTo>
                  <a:lnTo>
                    <a:pt x="487" y="75"/>
                  </a:lnTo>
                  <a:lnTo>
                    <a:pt x="512" y="112"/>
                  </a:lnTo>
                  <a:lnTo>
                    <a:pt x="528" y="155"/>
                  </a:lnTo>
                  <a:lnTo>
                    <a:pt x="533" y="201"/>
                  </a:lnTo>
                  <a:lnTo>
                    <a:pt x="586" y="13"/>
                  </a:lnTo>
                  <a:lnTo>
                    <a:pt x="814" y="112"/>
                  </a:lnTo>
                  <a:lnTo>
                    <a:pt x="745" y="147"/>
                  </a:lnTo>
                  <a:lnTo>
                    <a:pt x="803" y="271"/>
                  </a:lnTo>
                  <a:lnTo>
                    <a:pt x="851" y="271"/>
                  </a:lnTo>
                  <a:lnTo>
                    <a:pt x="869" y="267"/>
                  </a:lnTo>
                  <a:lnTo>
                    <a:pt x="882" y="257"/>
                  </a:lnTo>
                  <a:lnTo>
                    <a:pt x="892" y="244"/>
                  </a:lnTo>
                  <a:lnTo>
                    <a:pt x="896" y="226"/>
                  </a:lnTo>
                  <a:lnTo>
                    <a:pt x="896" y="135"/>
                  </a:lnTo>
                  <a:lnTo>
                    <a:pt x="851" y="13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3" name="Freeform 16"/>
            <p:cNvSpPr>
              <a:spLocks/>
            </p:cNvSpPr>
            <p:nvPr/>
          </p:nvSpPr>
          <p:spPr bwMode="auto">
            <a:xfrm>
              <a:off x="4240213" y="3438525"/>
              <a:ext cx="360363" cy="177800"/>
            </a:xfrm>
            <a:custGeom>
              <a:avLst/>
              <a:gdLst>
                <a:gd name="T0" fmla="*/ 0 w 227"/>
                <a:gd name="T1" fmla="*/ 0 h 112"/>
                <a:gd name="T2" fmla="*/ 44 w 227"/>
                <a:gd name="T3" fmla="*/ 0 h 112"/>
                <a:gd name="T4" fmla="*/ 48 w 227"/>
                <a:gd name="T5" fmla="*/ 23 h 112"/>
                <a:gd name="T6" fmla="*/ 58 w 227"/>
                <a:gd name="T7" fmla="*/ 43 h 112"/>
                <a:gd name="T8" fmla="*/ 72 w 227"/>
                <a:gd name="T9" fmla="*/ 56 h 112"/>
                <a:gd name="T10" fmla="*/ 91 w 227"/>
                <a:gd name="T11" fmla="*/ 64 h 112"/>
                <a:gd name="T12" fmla="*/ 112 w 227"/>
                <a:gd name="T13" fmla="*/ 68 h 112"/>
                <a:gd name="T14" fmla="*/ 134 w 227"/>
                <a:gd name="T15" fmla="*/ 64 h 112"/>
                <a:gd name="T16" fmla="*/ 153 w 227"/>
                <a:gd name="T17" fmla="*/ 56 h 112"/>
                <a:gd name="T18" fmla="*/ 167 w 227"/>
                <a:gd name="T19" fmla="*/ 43 h 112"/>
                <a:gd name="T20" fmla="*/ 176 w 227"/>
                <a:gd name="T21" fmla="*/ 23 h 112"/>
                <a:gd name="T22" fmla="*/ 180 w 227"/>
                <a:gd name="T23" fmla="*/ 0 h 112"/>
                <a:gd name="T24" fmla="*/ 227 w 227"/>
                <a:gd name="T25" fmla="*/ 0 h 112"/>
                <a:gd name="T26" fmla="*/ 223 w 227"/>
                <a:gd name="T27" fmla="*/ 31 h 112"/>
                <a:gd name="T28" fmla="*/ 211 w 227"/>
                <a:gd name="T29" fmla="*/ 58 h 112"/>
                <a:gd name="T30" fmla="*/ 192 w 227"/>
                <a:gd name="T31" fmla="*/ 81 h 112"/>
                <a:gd name="T32" fmla="*/ 171 w 227"/>
                <a:gd name="T33" fmla="*/ 99 h 112"/>
                <a:gd name="T34" fmla="*/ 143 w 227"/>
                <a:gd name="T35" fmla="*/ 108 h 112"/>
                <a:gd name="T36" fmla="*/ 112 w 227"/>
                <a:gd name="T37" fmla="*/ 112 h 112"/>
                <a:gd name="T38" fmla="*/ 83 w 227"/>
                <a:gd name="T39" fmla="*/ 108 h 112"/>
                <a:gd name="T40" fmla="*/ 56 w 227"/>
                <a:gd name="T41" fmla="*/ 99 h 112"/>
                <a:gd name="T42" fmla="*/ 33 w 227"/>
                <a:gd name="T43" fmla="*/ 81 h 112"/>
                <a:gd name="T44" fmla="*/ 15 w 227"/>
                <a:gd name="T45" fmla="*/ 58 h 112"/>
                <a:gd name="T46" fmla="*/ 4 w 227"/>
                <a:gd name="T47" fmla="*/ 31 h 112"/>
                <a:gd name="T48" fmla="*/ 0 w 227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112">
                  <a:moveTo>
                    <a:pt x="0" y="0"/>
                  </a:moveTo>
                  <a:lnTo>
                    <a:pt x="44" y="0"/>
                  </a:lnTo>
                  <a:lnTo>
                    <a:pt x="48" y="23"/>
                  </a:lnTo>
                  <a:lnTo>
                    <a:pt x="58" y="43"/>
                  </a:lnTo>
                  <a:lnTo>
                    <a:pt x="72" y="56"/>
                  </a:lnTo>
                  <a:lnTo>
                    <a:pt x="91" y="64"/>
                  </a:lnTo>
                  <a:lnTo>
                    <a:pt x="112" y="68"/>
                  </a:lnTo>
                  <a:lnTo>
                    <a:pt x="134" y="64"/>
                  </a:lnTo>
                  <a:lnTo>
                    <a:pt x="153" y="56"/>
                  </a:lnTo>
                  <a:lnTo>
                    <a:pt x="167" y="43"/>
                  </a:lnTo>
                  <a:lnTo>
                    <a:pt x="176" y="23"/>
                  </a:lnTo>
                  <a:lnTo>
                    <a:pt x="180" y="0"/>
                  </a:lnTo>
                  <a:lnTo>
                    <a:pt x="227" y="0"/>
                  </a:lnTo>
                  <a:lnTo>
                    <a:pt x="223" y="31"/>
                  </a:lnTo>
                  <a:lnTo>
                    <a:pt x="211" y="58"/>
                  </a:lnTo>
                  <a:lnTo>
                    <a:pt x="192" y="81"/>
                  </a:lnTo>
                  <a:lnTo>
                    <a:pt x="171" y="99"/>
                  </a:lnTo>
                  <a:lnTo>
                    <a:pt x="143" y="108"/>
                  </a:lnTo>
                  <a:lnTo>
                    <a:pt x="112" y="112"/>
                  </a:lnTo>
                  <a:lnTo>
                    <a:pt x="83" y="108"/>
                  </a:lnTo>
                  <a:lnTo>
                    <a:pt x="56" y="99"/>
                  </a:lnTo>
                  <a:lnTo>
                    <a:pt x="33" y="81"/>
                  </a:lnTo>
                  <a:lnTo>
                    <a:pt x="15" y="58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465311" y="5029200"/>
            <a:ext cx="1326004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3107873" y="5188023"/>
            <a:ext cx="6129838" cy="1005793"/>
            <a:chOff x="2936374" y="5561661"/>
            <a:chExt cx="4726698" cy="1005793"/>
          </a:xfrm>
        </p:grpSpPr>
        <p:sp>
          <p:nvSpPr>
            <p:cNvPr id="105" name="TextBox 104"/>
            <p:cNvSpPr txBox="1"/>
            <p:nvPr/>
          </p:nvSpPr>
          <p:spPr>
            <a:xfrm>
              <a:off x="2936374" y="5982679"/>
              <a:ext cx="4726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Take it one paragraph at a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Use erasable, bright highlighters – highlight by color!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36374" y="5561661"/>
              <a:ext cx="472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 smtClean="0">
                  <a:solidFill>
                    <a:srgbClr val="F57E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Read / Think / Highlight</a:t>
              </a:r>
              <a:endParaRPr lang="en-IN" sz="2000" b="1" dirty="0">
                <a:solidFill>
                  <a:srgbClr val="F57E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1" name="Straight Connector 110"/>
          <p:cNvCxnSpPr/>
          <p:nvPr/>
        </p:nvCxnSpPr>
        <p:spPr>
          <a:xfrm>
            <a:off x="2895902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531371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6"/>
          <p:cNvSpPr>
            <a:spLocks/>
          </p:cNvSpPr>
          <p:nvPr/>
        </p:nvSpPr>
        <p:spPr bwMode="auto">
          <a:xfrm>
            <a:off x="164726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CE8014"/>
              </a:gs>
              <a:gs pos="100000">
                <a:srgbClr val="C43E1A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Freeform 7"/>
          <p:cNvSpPr>
            <a:spLocks/>
          </p:cNvSpPr>
          <p:nvPr/>
        </p:nvSpPr>
        <p:spPr bwMode="auto">
          <a:xfrm>
            <a:off x="256835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F8951D"/>
              </a:gs>
              <a:gs pos="100000">
                <a:srgbClr val="EF3C25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0" name="Freeform 8"/>
          <p:cNvSpPr>
            <a:spLocks noEditPoints="1"/>
          </p:cNvSpPr>
          <p:nvPr/>
        </p:nvSpPr>
        <p:spPr bwMode="auto">
          <a:xfrm>
            <a:off x="148704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3" name="TextBox 112"/>
          <p:cNvSpPr txBox="1"/>
          <p:nvPr/>
        </p:nvSpPr>
        <p:spPr>
          <a:xfrm>
            <a:off x="1816722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23936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2780433" y="2212834"/>
            <a:ext cx="393840" cy="446458"/>
            <a:chOff x="3824288" y="2613025"/>
            <a:chExt cx="1960563" cy="2222500"/>
          </a:xfrm>
          <a:solidFill>
            <a:srgbClr val="FFBA1F"/>
          </a:solidFill>
        </p:grpSpPr>
        <p:sp>
          <p:nvSpPr>
            <p:cNvPr id="116" name="Freeform 15"/>
            <p:cNvSpPr>
              <a:spLocks noEditPoints="1"/>
            </p:cNvSpPr>
            <p:nvPr/>
          </p:nvSpPr>
          <p:spPr bwMode="auto">
            <a:xfrm>
              <a:off x="3824288" y="2613025"/>
              <a:ext cx="1960563" cy="2222500"/>
            </a:xfrm>
            <a:custGeom>
              <a:avLst/>
              <a:gdLst>
                <a:gd name="T0" fmla="*/ 200 w 1235"/>
                <a:gd name="T1" fmla="*/ 599 h 1400"/>
                <a:gd name="T2" fmla="*/ 215 w 1235"/>
                <a:gd name="T3" fmla="*/ 1152 h 1400"/>
                <a:gd name="T4" fmla="*/ 896 w 1235"/>
                <a:gd name="T5" fmla="*/ 1062 h 1400"/>
                <a:gd name="T6" fmla="*/ 1047 w 1235"/>
                <a:gd name="T7" fmla="*/ 915 h 1400"/>
                <a:gd name="T8" fmla="*/ 1140 w 1235"/>
                <a:gd name="T9" fmla="*/ 669 h 1400"/>
                <a:gd name="T10" fmla="*/ 200 w 1235"/>
                <a:gd name="T11" fmla="*/ 452 h 1400"/>
                <a:gd name="T12" fmla="*/ 774 w 1235"/>
                <a:gd name="T13" fmla="*/ 317 h 1400"/>
                <a:gd name="T14" fmla="*/ 591 w 1235"/>
                <a:gd name="T15" fmla="*/ 329 h 1400"/>
                <a:gd name="T16" fmla="*/ 679 w 1235"/>
                <a:gd name="T17" fmla="*/ 406 h 1400"/>
                <a:gd name="T18" fmla="*/ 529 w 1235"/>
                <a:gd name="T19" fmla="*/ 242 h 1400"/>
                <a:gd name="T20" fmla="*/ 442 w 1235"/>
                <a:gd name="T21" fmla="*/ 373 h 1400"/>
                <a:gd name="T22" fmla="*/ 537 w 1235"/>
                <a:gd name="T23" fmla="*/ 334 h 1400"/>
                <a:gd name="T24" fmla="*/ 619 w 1235"/>
                <a:gd name="T25" fmla="*/ 273 h 1400"/>
                <a:gd name="T26" fmla="*/ 316 w 1235"/>
                <a:gd name="T27" fmla="*/ 186 h 1400"/>
                <a:gd name="T28" fmla="*/ 308 w 1235"/>
                <a:gd name="T29" fmla="*/ 211 h 1400"/>
                <a:gd name="T30" fmla="*/ 330 w 1235"/>
                <a:gd name="T31" fmla="*/ 226 h 1400"/>
                <a:gd name="T32" fmla="*/ 351 w 1235"/>
                <a:gd name="T33" fmla="*/ 211 h 1400"/>
                <a:gd name="T34" fmla="*/ 343 w 1235"/>
                <a:gd name="T35" fmla="*/ 186 h 1400"/>
                <a:gd name="T36" fmla="*/ 1020 w 1235"/>
                <a:gd name="T37" fmla="*/ 406 h 1400"/>
                <a:gd name="T38" fmla="*/ 1191 w 1235"/>
                <a:gd name="T39" fmla="*/ 91 h 1400"/>
                <a:gd name="T40" fmla="*/ 617 w 1235"/>
                <a:gd name="T41" fmla="*/ 75 h 1400"/>
                <a:gd name="T42" fmla="*/ 752 w 1235"/>
                <a:gd name="T43" fmla="*/ 271 h 1400"/>
                <a:gd name="T44" fmla="*/ 896 w 1235"/>
                <a:gd name="T45" fmla="*/ 44 h 1400"/>
                <a:gd name="T46" fmla="*/ 896 w 1235"/>
                <a:gd name="T47" fmla="*/ 44 h 1400"/>
                <a:gd name="T48" fmla="*/ 217 w 1235"/>
                <a:gd name="T49" fmla="*/ 91 h 1400"/>
                <a:gd name="T50" fmla="*/ 175 w 1235"/>
                <a:gd name="T51" fmla="*/ 236 h 1400"/>
                <a:gd name="T52" fmla="*/ 250 w 1235"/>
                <a:gd name="T53" fmla="*/ 340 h 1400"/>
                <a:gd name="T54" fmla="*/ 306 w 1235"/>
                <a:gd name="T55" fmla="*/ 267 h 1400"/>
                <a:gd name="T56" fmla="*/ 262 w 1235"/>
                <a:gd name="T57" fmla="*/ 203 h 1400"/>
                <a:gd name="T58" fmla="*/ 330 w 1235"/>
                <a:gd name="T59" fmla="*/ 135 h 1400"/>
                <a:gd name="T60" fmla="*/ 398 w 1235"/>
                <a:gd name="T61" fmla="*/ 203 h 1400"/>
                <a:gd name="T62" fmla="*/ 351 w 1235"/>
                <a:gd name="T63" fmla="*/ 267 h 1400"/>
                <a:gd name="T64" fmla="*/ 409 w 1235"/>
                <a:gd name="T65" fmla="*/ 340 h 1400"/>
                <a:gd name="T66" fmla="*/ 485 w 1235"/>
                <a:gd name="T67" fmla="*/ 236 h 1400"/>
                <a:gd name="T68" fmla="*/ 442 w 1235"/>
                <a:gd name="T69" fmla="*/ 91 h 1400"/>
                <a:gd name="T70" fmla="*/ 851 w 1235"/>
                <a:gd name="T71" fmla="*/ 0 h 1400"/>
                <a:gd name="T72" fmla="*/ 940 w 1235"/>
                <a:gd name="T73" fmla="*/ 226 h 1400"/>
                <a:gd name="T74" fmla="*/ 878 w 1235"/>
                <a:gd name="T75" fmla="*/ 311 h 1400"/>
                <a:gd name="T76" fmla="*/ 971 w 1235"/>
                <a:gd name="T77" fmla="*/ 406 h 1400"/>
                <a:gd name="T78" fmla="*/ 1134 w 1235"/>
                <a:gd name="T79" fmla="*/ 406 h 1400"/>
                <a:gd name="T80" fmla="*/ 1191 w 1235"/>
                <a:gd name="T81" fmla="*/ 520 h 1400"/>
                <a:gd name="T82" fmla="*/ 1154 w 1235"/>
                <a:gd name="T83" fmla="*/ 810 h 1400"/>
                <a:gd name="T84" fmla="*/ 997 w 1235"/>
                <a:gd name="T85" fmla="*/ 1040 h 1400"/>
                <a:gd name="T86" fmla="*/ 398 w 1235"/>
                <a:gd name="T87" fmla="*/ 1197 h 1400"/>
                <a:gd name="T88" fmla="*/ 155 w 1235"/>
                <a:gd name="T89" fmla="*/ 599 h 1400"/>
                <a:gd name="T90" fmla="*/ 161 w 1235"/>
                <a:gd name="T91" fmla="*/ 406 h 1400"/>
                <a:gd name="T92" fmla="*/ 159 w 1235"/>
                <a:gd name="T93" fmla="*/ 317 h 1400"/>
                <a:gd name="T94" fmla="*/ 130 w 1235"/>
                <a:gd name="T95" fmla="*/ 157 h 1400"/>
                <a:gd name="T96" fmla="*/ 241 w 1235"/>
                <a:gd name="T97" fmla="*/ 21 h 1400"/>
                <a:gd name="T98" fmla="*/ 419 w 1235"/>
                <a:gd name="T99" fmla="*/ 21 h 1400"/>
                <a:gd name="T100" fmla="*/ 528 w 1235"/>
                <a:gd name="T101" fmla="*/ 155 h 1400"/>
                <a:gd name="T102" fmla="*/ 745 w 1235"/>
                <a:gd name="T103" fmla="*/ 147 h 1400"/>
                <a:gd name="T104" fmla="*/ 882 w 1235"/>
                <a:gd name="T105" fmla="*/ 257 h 1400"/>
                <a:gd name="T106" fmla="*/ 851 w 1235"/>
                <a:gd name="T107" fmla="*/ 1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5" h="1400">
                  <a:moveTo>
                    <a:pt x="200" y="452"/>
                  </a:moveTo>
                  <a:lnTo>
                    <a:pt x="194" y="499"/>
                  </a:lnTo>
                  <a:lnTo>
                    <a:pt x="194" y="549"/>
                  </a:lnTo>
                  <a:lnTo>
                    <a:pt x="200" y="599"/>
                  </a:lnTo>
                  <a:lnTo>
                    <a:pt x="202" y="607"/>
                  </a:lnTo>
                  <a:lnTo>
                    <a:pt x="70" y="843"/>
                  </a:lnTo>
                  <a:lnTo>
                    <a:pt x="215" y="876"/>
                  </a:lnTo>
                  <a:lnTo>
                    <a:pt x="215" y="1152"/>
                  </a:lnTo>
                  <a:lnTo>
                    <a:pt x="442" y="1152"/>
                  </a:lnTo>
                  <a:lnTo>
                    <a:pt x="442" y="1356"/>
                  </a:lnTo>
                  <a:lnTo>
                    <a:pt x="896" y="1356"/>
                  </a:lnTo>
                  <a:lnTo>
                    <a:pt x="896" y="1062"/>
                  </a:lnTo>
                  <a:lnTo>
                    <a:pt x="906" y="1056"/>
                  </a:lnTo>
                  <a:lnTo>
                    <a:pt x="960" y="1013"/>
                  </a:lnTo>
                  <a:lnTo>
                    <a:pt x="1006" y="967"/>
                  </a:lnTo>
                  <a:lnTo>
                    <a:pt x="1047" y="915"/>
                  </a:lnTo>
                  <a:lnTo>
                    <a:pt x="1082" y="859"/>
                  </a:lnTo>
                  <a:lnTo>
                    <a:pt x="1109" y="799"/>
                  </a:lnTo>
                  <a:lnTo>
                    <a:pt x="1129" y="735"/>
                  </a:lnTo>
                  <a:lnTo>
                    <a:pt x="1140" y="669"/>
                  </a:lnTo>
                  <a:lnTo>
                    <a:pt x="1146" y="601"/>
                  </a:lnTo>
                  <a:lnTo>
                    <a:pt x="1146" y="520"/>
                  </a:lnTo>
                  <a:lnTo>
                    <a:pt x="1140" y="452"/>
                  </a:lnTo>
                  <a:lnTo>
                    <a:pt x="200" y="452"/>
                  </a:lnTo>
                  <a:close/>
                  <a:moveTo>
                    <a:pt x="688" y="317"/>
                  </a:moveTo>
                  <a:lnTo>
                    <a:pt x="729" y="406"/>
                  </a:lnTo>
                  <a:lnTo>
                    <a:pt x="814" y="406"/>
                  </a:lnTo>
                  <a:lnTo>
                    <a:pt x="774" y="317"/>
                  </a:lnTo>
                  <a:lnTo>
                    <a:pt x="688" y="317"/>
                  </a:lnTo>
                  <a:close/>
                  <a:moveTo>
                    <a:pt x="624" y="317"/>
                  </a:moveTo>
                  <a:lnTo>
                    <a:pt x="607" y="319"/>
                  </a:lnTo>
                  <a:lnTo>
                    <a:pt x="591" y="329"/>
                  </a:lnTo>
                  <a:lnTo>
                    <a:pt x="582" y="344"/>
                  </a:lnTo>
                  <a:lnTo>
                    <a:pt x="578" y="362"/>
                  </a:lnTo>
                  <a:lnTo>
                    <a:pt x="578" y="406"/>
                  </a:lnTo>
                  <a:lnTo>
                    <a:pt x="679" y="406"/>
                  </a:lnTo>
                  <a:lnTo>
                    <a:pt x="638" y="317"/>
                  </a:lnTo>
                  <a:lnTo>
                    <a:pt x="624" y="317"/>
                  </a:lnTo>
                  <a:close/>
                  <a:moveTo>
                    <a:pt x="590" y="211"/>
                  </a:moveTo>
                  <a:lnTo>
                    <a:pt x="529" y="242"/>
                  </a:lnTo>
                  <a:lnTo>
                    <a:pt x="518" y="280"/>
                  </a:lnTo>
                  <a:lnTo>
                    <a:pt x="498" y="315"/>
                  </a:lnTo>
                  <a:lnTo>
                    <a:pt x="473" y="346"/>
                  </a:lnTo>
                  <a:lnTo>
                    <a:pt x="442" y="373"/>
                  </a:lnTo>
                  <a:lnTo>
                    <a:pt x="442" y="406"/>
                  </a:lnTo>
                  <a:lnTo>
                    <a:pt x="533" y="406"/>
                  </a:lnTo>
                  <a:lnTo>
                    <a:pt x="533" y="362"/>
                  </a:lnTo>
                  <a:lnTo>
                    <a:pt x="537" y="334"/>
                  </a:lnTo>
                  <a:lnTo>
                    <a:pt x="549" y="311"/>
                  </a:lnTo>
                  <a:lnTo>
                    <a:pt x="568" y="292"/>
                  </a:lnTo>
                  <a:lnTo>
                    <a:pt x="591" y="278"/>
                  </a:lnTo>
                  <a:lnTo>
                    <a:pt x="619" y="273"/>
                  </a:lnTo>
                  <a:lnTo>
                    <a:pt x="590" y="211"/>
                  </a:lnTo>
                  <a:close/>
                  <a:moveTo>
                    <a:pt x="330" y="182"/>
                  </a:moveTo>
                  <a:lnTo>
                    <a:pt x="322" y="182"/>
                  </a:lnTo>
                  <a:lnTo>
                    <a:pt x="316" y="186"/>
                  </a:lnTo>
                  <a:lnTo>
                    <a:pt x="310" y="189"/>
                  </a:lnTo>
                  <a:lnTo>
                    <a:pt x="308" y="197"/>
                  </a:lnTo>
                  <a:lnTo>
                    <a:pt x="306" y="203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6" y="222"/>
                  </a:lnTo>
                  <a:lnTo>
                    <a:pt x="322" y="224"/>
                  </a:lnTo>
                  <a:lnTo>
                    <a:pt x="330" y="226"/>
                  </a:lnTo>
                  <a:lnTo>
                    <a:pt x="338" y="224"/>
                  </a:lnTo>
                  <a:lnTo>
                    <a:pt x="343" y="222"/>
                  </a:lnTo>
                  <a:lnTo>
                    <a:pt x="347" y="216"/>
                  </a:lnTo>
                  <a:lnTo>
                    <a:pt x="351" y="211"/>
                  </a:lnTo>
                  <a:lnTo>
                    <a:pt x="351" y="203"/>
                  </a:lnTo>
                  <a:lnTo>
                    <a:pt x="351" y="197"/>
                  </a:lnTo>
                  <a:lnTo>
                    <a:pt x="347" y="189"/>
                  </a:lnTo>
                  <a:lnTo>
                    <a:pt x="343" y="186"/>
                  </a:lnTo>
                  <a:lnTo>
                    <a:pt x="338" y="182"/>
                  </a:lnTo>
                  <a:lnTo>
                    <a:pt x="330" y="182"/>
                  </a:lnTo>
                  <a:close/>
                  <a:moveTo>
                    <a:pt x="1134" y="143"/>
                  </a:moveTo>
                  <a:lnTo>
                    <a:pt x="1020" y="406"/>
                  </a:lnTo>
                  <a:lnTo>
                    <a:pt x="1084" y="406"/>
                  </a:lnTo>
                  <a:lnTo>
                    <a:pt x="1185" y="168"/>
                  </a:lnTo>
                  <a:lnTo>
                    <a:pt x="1134" y="143"/>
                  </a:lnTo>
                  <a:close/>
                  <a:moveTo>
                    <a:pt x="1191" y="91"/>
                  </a:moveTo>
                  <a:lnTo>
                    <a:pt x="1165" y="110"/>
                  </a:lnTo>
                  <a:lnTo>
                    <a:pt x="1191" y="122"/>
                  </a:lnTo>
                  <a:lnTo>
                    <a:pt x="1191" y="91"/>
                  </a:lnTo>
                  <a:close/>
                  <a:moveTo>
                    <a:pt x="617" y="75"/>
                  </a:moveTo>
                  <a:lnTo>
                    <a:pt x="591" y="160"/>
                  </a:lnTo>
                  <a:lnTo>
                    <a:pt x="613" y="151"/>
                  </a:lnTo>
                  <a:lnTo>
                    <a:pt x="667" y="271"/>
                  </a:lnTo>
                  <a:lnTo>
                    <a:pt x="752" y="271"/>
                  </a:lnTo>
                  <a:lnTo>
                    <a:pt x="685" y="126"/>
                  </a:lnTo>
                  <a:lnTo>
                    <a:pt x="706" y="114"/>
                  </a:lnTo>
                  <a:lnTo>
                    <a:pt x="617" y="75"/>
                  </a:lnTo>
                  <a:close/>
                  <a:moveTo>
                    <a:pt x="896" y="44"/>
                  </a:moveTo>
                  <a:lnTo>
                    <a:pt x="896" y="91"/>
                  </a:lnTo>
                  <a:lnTo>
                    <a:pt x="940" y="91"/>
                  </a:lnTo>
                  <a:lnTo>
                    <a:pt x="940" y="44"/>
                  </a:lnTo>
                  <a:lnTo>
                    <a:pt x="896" y="44"/>
                  </a:lnTo>
                  <a:close/>
                  <a:moveTo>
                    <a:pt x="330" y="44"/>
                  </a:moveTo>
                  <a:lnTo>
                    <a:pt x="287" y="50"/>
                  </a:lnTo>
                  <a:lnTo>
                    <a:pt x="250" y="68"/>
                  </a:lnTo>
                  <a:lnTo>
                    <a:pt x="217" y="91"/>
                  </a:lnTo>
                  <a:lnTo>
                    <a:pt x="192" y="124"/>
                  </a:lnTo>
                  <a:lnTo>
                    <a:pt x="177" y="162"/>
                  </a:lnTo>
                  <a:lnTo>
                    <a:pt x="171" y="203"/>
                  </a:lnTo>
                  <a:lnTo>
                    <a:pt x="175" y="236"/>
                  </a:lnTo>
                  <a:lnTo>
                    <a:pt x="184" y="269"/>
                  </a:lnTo>
                  <a:lnTo>
                    <a:pt x="202" y="296"/>
                  </a:lnTo>
                  <a:lnTo>
                    <a:pt x="223" y="321"/>
                  </a:lnTo>
                  <a:lnTo>
                    <a:pt x="250" y="340"/>
                  </a:lnTo>
                  <a:lnTo>
                    <a:pt x="262" y="346"/>
                  </a:lnTo>
                  <a:lnTo>
                    <a:pt x="262" y="406"/>
                  </a:lnTo>
                  <a:lnTo>
                    <a:pt x="306" y="406"/>
                  </a:lnTo>
                  <a:lnTo>
                    <a:pt x="306" y="267"/>
                  </a:lnTo>
                  <a:lnTo>
                    <a:pt x="289" y="257"/>
                  </a:lnTo>
                  <a:lnTo>
                    <a:pt x="274" y="244"/>
                  </a:lnTo>
                  <a:lnTo>
                    <a:pt x="264" y="224"/>
                  </a:lnTo>
                  <a:lnTo>
                    <a:pt x="262" y="203"/>
                  </a:lnTo>
                  <a:lnTo>
                    <a:pt x="268" y="178"/>
                  </a:lnTo>
                  <a:lnTo>
                    <a:pt x="281" y="157"/>
                  </a:lnTo>
                  <a:lnTo>
                    <a:pt x="303" y="141"/>
                  </a:lnTo>
                  <a:lnTo>
                    <a:pt x="330" y="135"/>
                  </a:lnTo>
                  <a:lnTo>
                    <a:pt x="355" y="141"/>
                  </a:lnTo>
                  <a:lnTo>
                    <a:pt x="378" y="157"/>
                  </a:lnTo>
                  <a:lnTo>
                    <a:pt x="392" y="178"/>
                  </a:lnTo>
                  <a:lnTo>
                    <a:pt x="398" y="203"/>
                  </a:lnTo>
                  <a:lnTo>
                    <a:pt x="394" y="224"/>
                  </a:lnTo>
                  <a:lnTo>
                    <a:pt x="384" y="244"/>
                  </a:lnTo>
                  <a:lnTo>
                    <a:pt x="370" y="257"/>
                  </a:lnTo>
                  <a:lnTo>
                    <a:pt x="351" y="267"/>
                  </a:lnTo>
                  <a:lnTo>
                    <a:pt x="351" y="406"/>
                  </a:lnTo>
                  <a:lnTo>
                    <a:pt x="398" y="406"/>
                  </a:lnTo>
                  <a:lnTo>
                    <a:pt x="398" y="346"/>
                  </a:lnTo>
                  <a:lnTo>
                    <a:pt x="409" y="340"/>
                  </a:lnTo>
                  <a:lnTo>
                    <a:pt x="436" y="321"/>
                  </a:lnTo>
                  <a:lnTo>
                    <a:pt x="458" y="296"/>
                  </a:lnTo>
                  <a:lnTo>
                    <a:pt x="473" y="269"/>
                  </a:lnTo>
                  <a:lnTo>
                    <a:pt x="485" y="236"/>
                  </a:lnTo>
                  <a:lnTo>
                    <a:pt x="489" y="203"/>
                  </a:lnTo>
                  <a:lnTo>
                    <a:pt x="483" y="162"/>
                  </a:lnTo>
                  <a:lnTo>
                    <a:pt x="465" y="124"/>
                  </a:lnTo>
                  <a:lnTo>
                    <a:pt x="442" y="91"/>
                  </a:lnTo>
                  <a:lnTo>
                    <a:pt x="409" y="68"/>
                  </a:lnTo>
                  <a:lnTo>
                    <a:pt x="372" y="50"/>
                  </a:lnTo>
                  <a:lnTo>
                    <a:pt x="330" y="44"/>
                  </a:lnTo>
                  <a:close/>
                  <a:moveTo>
                    <a:pt x="851" y="0"/>
                  </a:moveTo>
                  <a:lnTo>
                    <a:pt x="987" y="0"/>
                  </a:lnTo>
                  <a:lnTo>
                    <a:pt x="987" y="135"/>
                  </a:lnTo>
                  <a:lnTo>
                    <a:pt x="940" y="135"/>
                  </a:lnTo>
                  <a:lnTo>
                    <a:pt x="940" y="226"/>
                  </a:lnTo>
                  <a:lnTo>
                    <a:pt x="937" y="255"/>
                  </a:lnTo>
                  <a:lnTo>
                    <a:pt x="923" y="278"/>
                  </a:lnTo>
                  <a:lnTo>
                    <a:pt x="904" y="300"/>
                  </a:lnTo>
                  <a:lnTo>
                    <a:pt x="878" y="311"/>
                  </a:lnTo>
                  <a:lnTo>
                    <a:pt x="851" y="317"/>
                  </a:lnTo>
                  <a:lnTo>
                    <a:pt x="824" y="317"/>
                  </a:lnTo>
                  <a:lnTo>
                    <a:pt x="865" y="406"/>
                  </a:lnTo>
                  <a:lnTo>
                    <a:pt x="971" y="406"/>
                  </a:lnTo>
                  <a:lnTo>
                    <a:pt x="1103" y="99"/>
                  </a:lnTo>
                  <a:lnTo>
                    <a:pt x="1235" y="0"/>
                  </a:lnTo>
                  <a:lnTo>
                    <a:pt x="1235" y="162"/>
                  </a:lnTo>
                  <a:lnTo>
                    <a:pt x="1134" y="406"/>
                  </a:lnTo>
                  <a:lnTo>
                    <a:pt x="1179" y="406"/>
                  </a:lnTo>
                  <a:lnTo>
                    <a:pt x="1181" y="425"/>
                  </a:lnTo>
                  <a:lnTo>
                    <a:pt x="1189" y="472"/>
                  </a:lnTo>
                  <a:lnTo>
                    <a:pt x="1191" y="520"/>
                  </a:lnTo>
                  <a:lnTo>
                    <a:pt x="1191" y="601"/>
                  </a:lnTo>
                  <a:lnTo>
                    <a:pt x="1187" y="673"/>
                  </a:lnTo>
                  <a:lnTo>
                    <a:pt x="1173" y="742"/>
                  </a:lnTo>
                  <a:lnTo>
                    <a:pt x="1154" y="810"/>
                  </a:lnTo>
                  <a:lnTo>
                    <a:pt x="1125" y="874"/>
                  </a:lnTo>
                  <a:lnTo>
                    <a:pt x="1090" y="934"/>
                  </a:lnTo>
                  <a:lnTo>
                    <a:pt x="1047" y="990"/>
                  </a:lnTo>
                  <a:lnTo>
                    <a:pt x="997" y="1040"/>
                  </a:lnTo>
                  <a:lnTo>
                    <a:pt x="940" y="1087"/>
                  </a:lnTo>
                  <a:lnTo>
                    <a:pt x="940" y="1400"/>
                  </a:lnTo>
                  <a:lnTo>
                    <a:pt x="398" y="1400"/>
                  </a:lnTo>
                  <a:lnTo>
                    <a:pt x="398" y="1197"/>
                  </a:lnTo>
                  <a:lnTo>
                    <a:pt x="171" y="1197"/>
                  </a:lnTo>
                  <a:lnTo>
                    <a:pt x="171" y="913"/>
                  </a:lnTo>
                  <a:lnTo>
                    <a:pt x="0" y="874"/>
                  </a:lnTo>
                  <a:lnTo>
                    <a:pt x="155" y="599"/>
                  </a:lnTo>
                  <a:lnTo>
                    <a:pt x="149" y="541"/>
                  </a:lnTo>
                  <a:lnTo>
                    <a:pt x="149" y="483"/>
                  </a:lnTo>
                  <a:lnTo>
                    <a:pt x="157" y="425"/>
                  </a:lnTo>
                  <a:lnTo>
                    <a:pt x="161" y="406"/>
                  </a:lnTo>
                  <a:lnTo>
                    <a:pt x="215" y="406"/>
                  </a:lnTo>
                  <a:lnTo>
                    <a:pt x="215" y="373"/>
                  </a:lnTo>
                  <a:lnTo>
                    <a:pt x="184" y="346"/>
                  </a:lnTo>
                  <a:lnTo>
                    <a:pt x="159" y="317"/>
                  </a:lnTo>
                  <a:lnTo>
                    <a:pt x="142" y="282"/>
                  </a:lnTo>
                  <a:lnTo>
                    <a:pt x="130" y="244"/>
                  </a:lnTo>
                  <a:lnTo>
                    <a:pt x="126" y="203"/>
                  </a:lnTo>
                  <a:lnTo>
                    <a:pt x="130" y="157"/>
                  </a:lnTo>
                  <a:lnTo>
                    <a:pt x="146" y="114"/>
                  </a:lnTo>
                  <a:lnTo>
                    <a:pt x="171" y="77"/>
                  </a:lnTo>
                  <a:lnTo>
                    <a:pt x="202" y="44"/>
                  </a:lnTo>
                  <a:lnTo>
                    <a:pt x="241" y="21"/>
                  </a:lnTo>
                  <a:lnTo>
                    <a:pt x="283" y="6"/>
                  </a:lnTo>
                  <a:lnTo>
                    <a:pt x="330" y="0"/>
                  </a:lnTo>
                  <a:lnTo>
                    <a:pt x="376" y="6"/>
                  </a:lnTo>
                  <a:lnTo>
                    <a:pt x="419" y="21"/>
                  </a:lnTo>
                  <a:lnTo>
                    <a:pt x="456" y="44"/>
                  </a:lnTo>
                  <a:lnTo>
                    <a:pt x="487" y="75"/>
                  </a:lnTo>
                  <a:lnTo>
                    <a:pt x="512" y="112"/>
                  </a:lnTo>
                  <a:lnTo>
                    <a:pt x="528" y="155"/>
                  </a:lnTo>
                  <a:lnTo>
                    <a:pt x="533" y="201"/>
                  </a:lnTo>
                  <a:lnTo>
                    <a:pt x="586" y="13"/>
                  </a:lnTo>
                  <a:lnTo>
                    <a:pt x="814" y="112"/>
                  </a:lnTo>
                  <a:lnTo>
                    <a:pt x="745" y="147"/>
                  </a:lnTo>
                  <a:lnTo>
                    <a:pt x="803" y="271"/>
                  </a:lnTo>
                  <a:lnTo>
                    <a:pt x="851" y="271"/>
                  </a:lnTo>
                  <a:lnTo>
                    <a:pt x="869" y="267"/>
                  </a:lnTo>
                  <a:lnTo>
                    <a:pt x="882" y="257"/>
                  </a:lnTo>
                  <a:lnTo>
                    <a:pt x="892" y="244"/>
                  </a:lnTo>
                  <a:lnTo>
                    <a:pt x="896" y="226"/>
                  </a:lnTo>
                  <a:lnTo>
                    <a:pt x="896" y="135"/>
                  </a:lnTo>
                  <a:lnTo>
                    <a:pt x="851" y="13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4240213" y="3438525"/>
              <a:ext cx="360363" cy="177800"/>
            </a:xfrm>
            <a:custGeom>
              <a:avLst/>
              <a:gdLst>
                <a:gd name="T0" fmla="*/ 0 w 227"/>
                <a:gd name="T1" fmla="*/ 0 h 112"/>
                <a:gd name="T2" fmla="*/ 44 w 227"/>
                <a:gd name="T3" fmla="*/ 0 h 112"/>
                <a:gd name="T4" fmla="*/ 48 w 227"/>
                <a:gd name="T5" fmla="*/ 23 h 112"/>
                <a:gd name="T6" fmla="*/ 58 w 227"/>
                <a:gd name="T7" fmla="*/ 43 h 112"/>
                <a:gd name="T8" fmla="*/ 72 w 227"/>
                <a:gd name="T9" fmla="*/ 56 h 112"/>
                <a:gd name="T10" fmla="*/ 91 w 227"/>
                <a:gd name="T11" fmla="*/ 64 h 112"/>
                <a:gd name="T12" fmla="*/ 112 w 227"/>
                <a:gd name="T13" fmla="*/ 68 h 112"/>
                <a:gd name="T14" fmla="*/ 134 w 227"/>
                <a:gd name="T15" fmla="*/ 64 h 112"/>
                <a:gd name="T16" fmla="*/ 153 w 227"/>
                <a:gd name="T17" fmla="*/ 56 h 112"/>
                <a:gd name="T18" fmla="*/ 167 w 227"/>
                <a:gd name="T19" fmla="*/ 43 h 112"/>
                <a:gd name="T20" fmla="*/ 176 w 227"/>
                <a:gd name="T21" fmla="*/ 23 h 112"/>
                <a:gd name="T22" fmla="*/ 180 w 227"/>
                <a:gd name="T23" fmla="*/ 0 h 112"/>
                <a:gd name="T24" fmla="*/ 227 w 227"/>
                <a:gd name="T25" fmla="*/ 0 h 112"/>
                <a:gd name="T26" fmla="*/ 223 w 227"/>
                <a:gd name="T27" fmla="*/ 31 h 112"/>
                <a:gd name="T28" fmla="*/ 211 w 227"/>
                <a:gd name="T29" fmla="*/ 58 h 112"/>
                <a:gd name="T30" fmla="*/ 192 w 227"/>
                <a:gd name="T31" fmla="*/ 81 h 112"/>
                <a:gd name="T32" fmla="*/ 171 w 227"/>
                <a:gd name="T33" fmla="*/ 99 h 112"/>
                <a:gd name="T34" fmla="*/ 143 w 227"/>
                <a:gd name="T35" fmla="*/ 108 h 112"/>
                <a:gd name="T36" fmla="*/ 112 w 227"/>
                <a:gd name="T37" fmla="*/ 112 h 112"/>
                <a:gd name="T38" fmla="*/ 83 w 227"/>
                <a:gd name="T39" fmla="*/ 108 h 112"/>
                <a:gd name="T40" fmla="*/ 56 w 227"/>
                <a:gd name="T41" fmla="*/ 99 h 112"/>
                <a:gd name="T42" fmla="*/ 33 w 227"/>
                <a:gd name="T43" fmla="*/ 81 h 112"/>
                <a:gd name="T44" fmla="*/ 15 w 227"/>
                <a:gd name="T45" fmla="*/ 58 h 112"/>
                <a:gd name="T46" fmla="*/ 4 w 227"/>
                <a:gd name="T47" fmla="*/ 31 h 112"/>
                <a:gd name="T48" fmla="*/ 0 w 227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112">
                  <a:moveTo>
                    <a:pt x="0" y="0"/>
                  </a:moveTo>
                  <a:lnTo>
                    <a:pt x="44" y="0"/>
                  </a:lnTo>
                  <a:lnTo>
                    <a:pt x="48" y="23"/>
                  </a:lnTo>
                  <a:lnTo>
                    <a:pt x="58" y="43"/>
                  </a:lnTo>
                  <a:lnTo>
                    <a:pt x="72" y="56"/>
                  </a:lnTo>
                  <a:lnTo>
                    <a:pt x="91" y="64"/>
                  </a:lnTo>
                  <a:lnTo>
                    <a:pt x="112" y="68"/>
                  </a:lnTo>
                  <a:lnTo>
                    <a:pt x="134" y="64"/>
                  </a:lnTo>
                  <a:lnTo>
                    <a:pt x="153" y="56"/>
                  </a:lnTo>
                  <a:lnTo>
                    <a:pt x="167" y="43"/>
                  </a:lnTo>
                  <a:lnTo>
                    <a:pt x="176" y="23"/>
                  </a:lnTo>
                  <a:lnTo>
                    <a:pt x="180" y="0"/>
                  </a:lnTo>
                  <a:lnTo>
                    <a:pt x="227" y="0"/>
                  </a:lnTo>
                  <a:lnTo>
                    <a:pt x="223" y="31"/>
                  </a:lnTo>
                  <a:lnTo>
                    <a:pt x="211" y="58"/>
                  </a:lnTo>
                  <a:lnTo>
                    <a:pt x="192" y="81"/>
                  </a:lnTo>
                  <a:lnTo>
                    <a:pt x="171" y="99"/>
                  </a:lnTo>
                  <a:lnTo>
                    <a:pt x="143" y="108"/>
                  </a:lnTo>
                  <a:lnTo>
                    <a:pt x="112" y="112"/>
                  </a:lnTo>
                  <a:lnTo>
                    <a:pt x="83" y="108"/>
                  </a:lnTo>
                  <a:lnTo>
                    <a:pt x="56" y="99"/>
                  </a:lnTo>
                  <a:lnTo>
                    <a:pt x="33" y="81"/>
                  </a:lnTo>
                  <a:lnTo>
                    <a:pt x="15" y="58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595607" y="1522300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/ Think / Highlight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BCC1"/>
            </a:gs>
            <a:gs pos="100000">
              <a:srgbClr val="80879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045923" y="538072"/>
            <a:ext cx="9930046" cy="4854688"/>
            <a:chOff x="1808163" y="1333500"/>
            <a:chExt cx="8572500" cy="4191000"/>
          </a:xfrm>
          <a:solidFill>
            <a:schemeClr val="tx1">
              <a:alpha val="8000"/>
            </a:schemeClr>
          </a:solidFill>
        </p:grpSpPr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843713" y="4202113"/>
              <a:ext cx="3232150" cy="1068388"/>
            </a:xfrm>
            <a:custGeom>
              <a:avLst/>
              <a:gdLst>
                <a:gd name="T0" fmla="*/ 1973 w 2036"/>
                <a:gd name="T1" fmla="*/ 560 h 673"/>
                <a:gd name="T2" fmla="*/ 1932 w 2036"/>
                <a:gd name="T3" fmla="*/ 614 h 673"/>
                <a:gd name="T4" fmla="*/ 1883 w 2036"/>
                <a:gd name="T5" fmla="*/ 655 h 673"/>
                <a:gd name="T6" fmla="*/ 1886 w 2036"/>
                <a:gd name="T7" fmla="*/ 615 h 673"/>
                <a:gd name="T8" fmla="*/ 1943 w 2036"/>
                <a:gd name="T9" fmla="*/ 550 h 673"/>
                <a:gd name="T10" fmla="*/ 1580 w 2036"/>
                <a:gd name="T11" fmla="*/ 574 h 673"/>
                <a:gd name="T12" fmla="*/ 1532 w 2036"/>
                <a:gd name="T13" fmla="*/ 573 h 673"/>
                <a:gd name="T14" fmla="*/ 1583 w 2036"/>
                <a:gd name="T15" fmla="*/ 550 h 673"/>
                <a:gd name="T16" fmla="*/ 1964 w 2036"/>
                <a:gd name="T17" fmla="*/ 450 h 673"/>
                <a:gd name="T18" fmla="*/ 1996 w 2036"/>
                <a:gd name="T19" fmla="*/ 479 h 673"/>
                <a:gd name="T20" fmla="*/ 2036 w 2036"/>
                <a:gd name="T21" fmla="*/ 509 h 673"/>
                <a:gd name="T22" fmla="*/ 1999 w 2036"/>
                <a:gd name="T23" fmla="*/ 560 h 673"/>
                <a:gd name="T24" fmla="*/ 1960 w 2036"/>
                <a:gd name="T25" fmla="*/ 463 h 673"/>
                <a:gd name="T26" fmla="*/ 1863 w 2036"/>
                <a:gd name="T27" fmla="*/ 239 h 673"/>
                <a:gd name="T28" fmla="*/ 89 w 2036"/>
                <a:gd name="T29" fmla="*/ 92 h 673"/>
                <a:gd name="T30" fmla="*/ 97 w 2036"/>
                <a:gd name="T31" fmla="*/ 177 h 673"/>
                <a:gd name="T32" fmla="*/ 67 w 2036"/>
                <a:gd name="T33" fmla="*/ 262 h 673"/>
                <a:gd name="T34" fmla="*/ 7 w 2036"/>
                <a:gd name="T35" fmla="*/ 278 h 673"/>
                <a:gd name="T36" fmla="*/ 17 w 2036"/>
                <a:gd name="T37" fmla="*/ 200 h 673"/>
                <a:gd name="T38" fmla="*/ 62 w 2036"/>
                <a:gd name="T39" fmla="*/ 132 h 673"/>
                <a:gd name="T40" fmla="*/ 1320 w 2036"/>
                <a:gd name="T41" fmla="*/ 80 h 673"/>
                <a:gd name="T42" fmla="*/ 1374 w 2036"/>
                <a:gd name="T43" fmla="*/ 82 h 673"/>
                <a:gd name="T44" fmla="*/ 1398 w 2036"/>
                <a:gd name="T45" fmla="*/ 116 h 673"/>
                <a:gd name="T46" fmla="*/ 1444 w 2036"/>
                <a:gd name="T47" fmla="*/ 162 h 673"/>
                <a:gd name="T48" fmla="*/ 1480 w 2036"/>
                <a:gd name="T49" fmla="*/ 111 h 673"/>
                <a:gd name="T50" fmla="*/ 1506 w 2036"/>
                <a:gd name="T51" fmla="*/ 95 h 673"/>
                <a:gd name="T52" fmla="*/ 1537 w 2036"/>
                <a:gd name="T53" fmla="*/ 144 h 673"/>
                <a:gd name="T54" fmla="*/ 1578 w 2036"/>
                <a:gd name="T55" fmla="*/ 209 h 673"/>
                <a:gd name="T56" fmla="*/ 1626 w 2036"/>
                <a:gd name="T57" fmla="*/ 263 h 673"/>
                <a:gd name="T58" fmla="*/ 1658 w 2036"/>
                <a:gd name="T59" fmla="*/ 334 h 673"/>
                <a:gd name="T60" fmla="*/ 1640 w 2036"/>
                <a:gd name="T61" fmla="*/ 412 h 673"/>
                <a:gd name="T62" fmla="*/ 1614 w 2036"/>
                <a:gd name="T63" fmla="*/ 478 h 673"/>
                <a:gd name="T64" fmla="*/ 1539 w 2036"/>
                <a:gd name="T65" fmla="*/ 519 h 673"/>
                <a:gd name="T66" fmla="*/ 1467 w 2036"/>
                <a:gd name="T67" fmla="*/ 506 h 673"/>
                <a:gd name="T68" fmla="*/ 1432 w 2036"/>
                <a:gd name="T69" fmla="*/ 468 h 673"/>
                <a:gd name="T70" fmla="*/ 1426 w 2036"/>
                <a:gd name="T71" fmla="*/ 422 h 673"/>
                <a:gd name="T72" fmla="*/ 1385 w 2036"/>
                <a:gd name="T73" fmla="*/ 430 h 673"/>
                <a:gd name="T74" fmla="*/ 1313 w 2036"/>
                <a:gd name="T75" fmla="*/ 391 h 673"/>
                <a:gd name="T76" fmla="*/ 1239 w 2036"/>
                <a:gd name="T77" fmla="*/ 409 h 673"/>
                <a:gd name="T78" fmla="*/ 1156 w 2036"/>
                <a:gd name="T79" fmla="*/ 435 h 673"/>
                <a:gd name="T80" fmla="*/ 1090 w 2036"/>
                <a:gd name="T81" fmla="*/ 442 h 673"/>
                <a:gd name="T82" fmla="*/ 1082 w 2036"/>
                <a:gd name="T83" fmla="*/ 370 h 673"/>
                <a:gd name="T84" fmla="*/ 1058 w 2036"/>
                <a:gd name="T85" fmla="*/ 299 h 673"/>
                <a:gd name="T86" fmla="*/ 1061 w 2036"/>
                <a:gd name="T87" fmla="*/ 247 h 673"/>
                <a:gd name="T88" fmla="*/ 1112 w 2036"/>
                <a:gd name="T89" fmla="*/ 218 h 673"/>
                <a:gd name="T90" fmla="*/ 1180 w 2036"/>
                <a:gd name="T91" fmla="*/ 190 h 673"/>
                <a:gd name="T92" fmla="*/ 1215 w 2036"/>
                <a:gd name="T93" fmla="*/ 152 h 673"/>
                <a:gd name="T94" fmla="*/ 1274 w 2036"/>
                <a:gd name="T95" fmla="*/ 119 h 673"/>
                <a:gd name="T96" fmla="*/ 1324 w 2036"/>
                <a:gd name="T97" fmla="*/ 93 h 673"/>
                <a:gd name="T98" fmla="*/ 1210 w 2036"/>
                <a:gd name="T99" fmla="*/ 72 h 673"/>
                <a:gd name="T100" fmla="*/ 1154 w 2036"/>
                <a:gd name="T101" fmla="*/ 44 h 673"/>
                <a:gd name="T102" fmla="*/ 1257 w 2036"/>
                <a:gd name="T103" fmla="*/ 28 h 673"/>
                <a:gd name="T104" fmla="*/ 1220 w 2036"/>
                <a:gd name="T105" fmla="*/ 59 h 673"/>
                <a:gd name="T106" fmla="*/ 1241 w 2036"/>
                <a:gd name="T107" fmla="*/ 34 h 673"/>
                <a:gd name="T108" fmla="*/ 1185 w 2036"/>
                <a:gd name="T109" fmla="*/ 38 h 673"/>
                <a:gd name="T110" fmla="*/ 1198 w 2036"/>
                <a:gd name="T111" fmla="*/ 29 h 673"/>
                <a:gd name="T112" fmla="*/ 1130 w 2036"/>
                <a:gd name="T113" fmla="*/ 33 h 673"/>
                <a:gd name="T114" fmla="*/ 1257 w 2036"/>
                <a:gd name="T115" fmla="*/ 23 h 673"/>
                <a:gd name="T116" fmla="*/ 1020 w 2036"/>
                <a:gd name="T117" fmla="*/ 0 h 673"/>
                <a:gd name="T118" fmla="*/ 1081 w 2036"/>
                <a:gd name="T119" fmla="*/ 23 h 673"/>
                <a:gd name="T120" fmla="*/ 1046 w 2036"/>
                <a:gd name="T121" fmla="*/ 28 h 673"/>
                <a:gd name="T122" fmla="*/ 977 w 2036"/>
                <a:gd name="T123" fmla="*/ 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673">
                  <a:moveTo>
                    <a:pt x="1883" y="666"/>
                  </a:moveTo>
                  <a:lnTo>
                    <a:pt x="1883" y="668"/>
                  </a:lnTo>
                  <a:lnTo>
                    <a:pt x="1883" y="669"/>
                  </a:lnTo>
                  <a:lnTo>
                    <a:pt x="1883" y="673"/>
                  </a:lnTo>
                  <a:lnTo>
                    <a:pt x="1870" y="673"/>
                  </a:lnTo>
                  <a:lnTo>
                    <a:pt x="1870" y="673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3" y="671"/>
                  </a:lnTo>
                  <a:lnTo>
                    <a:pt x="1874" y="671"/>
                  </a:lnTo>
                  <a:lnTo>
                    <a:pt x="1874" y="669"/>
                  </a:lnTo>
                  <a:lnTo>
                    <a:pt x="1874" y="668"/>
                  </a:lnTo>
                  <a:lnTo>
                    <a:pt x="1876" y="668"/>
                  </a:lnTo>
                  <a:lnTo>
                    <a:pt x="1876" y="668"/>
                  </a:lnTo>
                  <a:lnTo>
                    <a:pt x="1879" y="668"/>
                  </a:lnTo>
                  <a:lnTo>
                    <a:pt x="1881" y="668"/>
                  </a:lnTo>
                  <a:lnTo>
                    <a:pt x="1883" y="666"/>
                  </a:lnTo>
                  <a:close/>
                  <a:moveTo>
                    <a:pt x="1948" y="550"/>
                  </a:moveTo>
                  <a:lnTo>
                    <a:pt x="1950" y="550"/>
                  </a:lnTo>
                  <a:lnTo>
                    <a:pt x="1953" y="551"/>
                  </a:lnTo>
                  <a:lnTo>
                    <a:pt x="1955" y="551"/>
                  </a:lnTo>
                  <a:lnTo>
                    <a:pt x="1956" y="553"/>
                  </a:lnTo>
                  <a:lnTo>
                    <a:pt x="1958" y="556"/>
                  </a:lnTo>
                  <a:lnTo>
                    <a:pt x="1958" y="558"/>
                  </a:lnTo>
                  <a:lnTo>
                    <a:pt x="1958" y="558"/>
                  </a:lnTo>
                  <a:lnTo>
                    <a:pt x="1958" y="560"/>
                  </a:lnTo>
                  <a:lnTo>
                    <a:pt x="1960" y="560"/>
                  </a:lnTo>
                  <a:lnTo>
                    <a:pt x="1963" y="560"/>
                  </a:lnTo>
                  <a:lnTo>
                    <a:pt x="1964" y="560"/>
                  </a:lnTo>
                  <a:lnTo>
                    <a:pt x="1969" y="560"/>
                  </a:lnTo>
                  <a:lnTo>
                    <a:pt x="1973" y="560"/>
                  </a:lnTo>
                  <a:lnTo>
                    <a:pt x="1973" y="569"/>
                  </a:lnTo>
                  <a:lnTo>
                    <a:pt x="1973" y="571"/>
                  </a:lnTo>
                  <a:lnTo>
                    <a:pt x="1973" y="571"/>
                  </a:lnTo>
                  <a:lnTo>
                    <a:pt x="1971" y="573"/>
                  </a:lnTo>
                  <a:lnTo>
                    <a:pt x="1971" y="576"/>
                  </a:lnTo>
                  <a:lnTo>
                    <a:pt x="1971" y="578"/>
                  </a:lnTo>
                  <a:lnTo>
                    <a:pt x="1971" y="579"/>
                  </a:lnTo>
                  <a:lnTo>
                    <a:pt x="1971" y="581"/>
                  </a:lnTo>
                  <a:lnTo>
                    <a:pt x="1968" y="583"/>
                  </a:lnTo>
                  <a:lnTo>
                    <a:pt x="1968" y="583"/>
                  </a:lnTo>
                  <a:lnTo>
                    <a:pt x="1968" y="584"/>
                  </a:lnTo>
                  <a:lnTo>
                    <a:pt x="1966" y="586"/>
                  </a:lnTo>
                  <a:lnTo>
                    <a:pt x="1963" y="586"/>
                  </a:lnTo>
                  <a:lnTo>
                    <a:pt x="1960" y="587"/>
                  </a:lnTo>
                  <a:lnTo>
                    <a:pt x="1956" y="591"/>
                  </a:lnTo>
                  <a:lnTo>
                    <a:pt x="1955" y="594"/>
                  </a:lnTo>
                  <a:lnTo>
                    <a:pt x="1953" y="596"/>
                  </a:lnTo>
                  <a:lnTo>
                    <a:pt x="1953" y="599"/>
                  </a:lnTo>
                  <a:lnTo>
                    <a:pt x="1953" y="601"/>
                  </a:lnTo>
                  <a:lnTo>
                    <a:pt x="1955" y="602"/>
                  </a:lnTo>
                  <a:lnTo>
                    <a:pt x="1956" y="602"/>
                  </a:lnTo>
                  <a:lnTo>
                    <a:pt x="1958" y="605"/>
                  </a:lnTo>
                  <a:lnTo>
                    <a:pt x="1956" y="607"/>
                  </a:lnTo>
                  <a:lnTo>
                    <a:pt x="1955" y="607"/>
                  </a:lnTo>
                  <a:lnTo>
                    <a:pt x="1950" y="607"/>
                  </a:lnTo>
                  <a:lnTo>
                    <a:pt x="1945" y="607"/>
                  </a:lnTo>
                  <a:lnTo>
                    <a:pt x="1942" y="607"/>
                  </a:lnTo>
                  <a:lnTo>
                    <a:pt x="1938" y="607"/>
                  </a:lnTo>
                  <a:lnTo>
                    <a:pt x="1935" y="610"/>
                  </a:lnTo>
                  <a:lnTo>
                    <a:pt x="1933" y="610"/>
                  </a:lnTo>
                  <a:lnTo>
                    <a:pt x="1932" y="612"/>
                  </a:lnTo>
                  <a:lnTo>
                    <a:pt x="1932" y="614"/>
                  </a:lnTo>
                  <a:lnTo>
                    <a:pt x="1932" y="615"/>
                  </a:lnTo>
                  <a:lnTo>
                    <a:pt x="1930" y="617"/>
                  </a:lnTo>
                  <a:lnTo>
                    <a:pt x="1930" y="619"/>
                  </a:lnTo>
                  <a:lnTo>
                    <a:pt x="1928" y="625"/>
                  </a:lnTo>
                  <a:lnTo>
                    <a:pt x="1928" y="628"/>
                  </a:lnTo>
                  <a:lnTo>
                    <a:pt x="1927" y="632"/>
                  </a:lnTo>
                  <a:lnTo>
                    <a:pt x="1925" y="633"/>
                  </a:lnTo>
                  <a:lnTo>
                    <a:pt x="1924" y="635"/>
                  </a:lnTo>
                  <a:lnTo>
                    <a:pt x="1922" y="637"/>
                  </a:lnTo>
                  <a:lnTo>
                    <a:pt x="1919" y="638"/>
                  </a:lnTo>
                  <a:lnTo>
                    <a:pt x="1917" y="640"/>
                  </a:lnTo>
                  <a:lnTo>
                    <a:pt x="1915" y="642"/>
                  </a:lnTo>
                  <a:lnTo>
                    <a:pt x="1915" y="643"/>
                  </a:lnTo>
                  <a:lnTo>
                    <a:pt x="1914" y="646"/>
                  </a:lnTo>
                  <a:lnTo>
                    <a:pt x="1914" y="651"/>
                  </a:lnTo>
                  <a:lnTo>
                    <a:pt x="1910" y="651"/>
                  </a:lnTo>
                  <a:lnTo>
                    <a:pt x="1907" y="651"/>
                  </a:lnTo>
                  <a:lnTo>
                    <a:pt x="1904" y="651"/>
                  </a:lnTo>
                  <a:lnTo>
                    <a:pt x="1902" y="653"/>
                  </a:lnTo>
                  <a:lnTo>
                    <a:pt x="1901" y="655"/>
                  </a:lnTo>
                  <a:lnTo>
                    <a:pt x="1901" y="655"/>
                  </a:lnTo>
                  <a:lnTo>
                    <a:pt x="1901" y="656"/>
                  </a:lnTo>
                  <a:lnTo>
                    <a:pt x="1899" y="658"/>
                  </a:lnTo>
                  <a:lnTo>
                    <a:pt x="1897" y="658"/>
                  </a:lnTo>
                  <a:lnTo>
                    <a:pt x="1896" y="658"/>
                  </a:lnTo>
                  <a:lnTo>
                    <a:pt x="1896" y="660"/>
                  </a:lnTo>
                  <a:lnTo>
                    <a:pt x="1894" y="660"/>
                  </a:lnTo>
                  <a:lnTo>
                    <a:pt x="1892" y="660"/>
                  </a:lnTo>
                  <a:lnTo>
                    <a:pt x="1888" y="660"/>
                  </a:lnTo>
                  <a:lnTo>
                    <a:pt x="1884" y="658"/>
                  </a:lnTo>
                  <a:lnTo>
                    <a:pt x="1884" y="656"/>
                  </a:lnTo>
                  <a:lnTo>
                    <a:pt x="1883" y="655"/>
                  </a:lnTo>
                  <a:lnTo>
                    <a:pt x="1881" y="653"/>
                  </a:lnTo>
                  <a:lnTo>
                    <a:pt x="1879" y="653"/>
                  </a:lnTo>
                  <a:lnTo>
                    <a:pt x="1876" y="651"/>
                  </a:lnTo>
                  <a:lnTo>
                    <a:pt x="1873" y="651"/>
                  </a:lnTo>
                  <a:lnTo>
                    <a:pt x="1870" y="651"/>
                  </a:lnTo>
                  <a:lnTo>
                    <a:pt x="1866" y="651"/>
                  </a:lnTo>
                  <a:lnTo>
                    <a:pt x="1863" y="651"/>
                  </a:lnTo>
                  <a:lnTo>
                    <a:pt x="1861" y="651"/>
                  </a:lnTo>
                  <a:lnTo>
                    <a:pt x="1860" y="650"/>
                  </a:lnTo>
                  <a:lnTo>
                    <a:pt x="1858" y="648"/>
                  </a:lnTo>
                  <a:lnTo>
                    <a:pt x="1856" y="646"/>
                  </a:lnTo>
                  <a:lnTo>
                    <a:pt x="1856" y="645"/>
                  </a:lnTo>
                  <a:lnTo>
                    <a:pt x="1856" y="643"/>
                  </a:lnTo>
                  <a:lnTo>
                    <a:pt x="1858" y="643"/>
                  </a:lnTo>
                  <a:lnTo>
                    <a:pt x="1858" y="642"/>
                  </a:lnTo>
                  <a:lnTo>
                    <a:pt x="1860" y="638"/>
                  </a:lnTo>
                  <a:lnTo>
                    <a:pt x="1860" y="635"/>
                  </a:lnTo>
                  <a:lnTo>
                    <a:pt x="1863" y="635"/>
                  </a:lnTo>
                  <a:lnTo>
                    <a:pt x="1865" y="635"/>
                  </a:lnTo>
                  <a:lnTo>
                    <a:pt x="1865" y="635"/>
                  </a:lnTo>
                  <a:lnTo>
                    <a:pt x="1866" y="633"/>
                  </a:lnTo>
                  <a:lnTo>
                    <a:pt x="1868" y="632"/>
                  </a:lnTo>
                  <a:lnTo>
                    <a:pt x="1871" y="630"/>
                  </a:lnTo>
                  <a:lnTo>
                    <a:pt x="1873" y="628"/>
                  </a:lnTo>
                  <a:lnTo>
                    <a:pt x="1874" y="628"/>
                  </a:lnTo>
                  <a:lnTo>
                    <a:pt x="1876" y="625"/>
                  </a:lnTo>
                  <a:lnTo>
                    <a:pt x="1878" y="622"/>
                  </a:lnTo>
                  <a:lnTo>
                    <a:pt x="1879" y="620"/>
                  </a:lnTo>
                  <a:lnTo>
                    <a:pt x="1879" y="619"/>
                  </a:lnTo>
                  <a:lnTo>
                    <a:pt x="1881" y="617"/>
                  </a:lnTo>
                  <a:lnTo>
                    <a:pt x="1884" y="617"/>
                  </a:lnTo>
                  <a:lnTo>
                    <a:pt x="1886" y="615"/>
                  </a:lnTo>
                  <a:lnTo>
                    <a:pt x="1888" y="615"/>
                  </a:lnTo>
                  <a:lnTo>
                    <a:pt x="1889" y="615"/>
                  </a:lnTo>
                  <a:lnTo>
                    <a:pt x="1891" y="614"/>
                  </a:lnTo>
                  <a:lnTo>
                    <a:pt x="1892" y="612"/>
                  </a:lnTo>
                  <a:lnTo>
                    <a:pt x="1896" y="610"/>
                  </a:lnTo>
                  <a:lnTo>
                    <a:pt x="1896" y="609"/>
                  </a:lnTo>
                  <a:lnTo>
                    <a:pt x="1897" y="607"/>
                  </a:lnTo>
                  <a:lnTo>
                    <a:pt x="1899" y="605"/>
                  </a:lnTo>
                  <a:lnTo>
                    <a:pt x="1901" y="605"/>
                  </a:lnTo>
                  <a:lnTo>
                    <a:pt x="1904" y="604"/>
                  </a:lnTo>
                  <a:lnTo>
                    <a:pt x="1906" y="602"/>
                  </a:lnTo>
                  <a:lnTo>
                    <a:pt x="1909" y="601"/>
                  </a:lnTo>
                  <a:lnTo>
                    <a:pt x="1910" y="599"/>
                  </a:lnTo>
                  <a:lnTo>
                    <a:pt x="1914" y="597"/>
                  </a:lnTo>
                  <a:lnTo>
                    <a:pt x="1917" y="596"/>
                  </a:lnTo>
                  <a:lnTo>
                    <a:pt x="1920" y="594"/>
                  </a:lnTo>
                  <a:lnTo>
                    <a:pt x="1924" y="591"/>
                  </a:lnTo>
                  <a:lnTo>
                    <a:pt x="1925" y="589"/>
                  </a:lnTo>
                  <a:lnTo>
                    <a:pt x="1927" y="587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7" y="579"/>
                  </a:lnTo>
                  <a:lnTo>
                    <a:pt x="1927" y="576"/>
                  </a:lnTo>
                  <a:lnTo>
                    <a:pt x="1927" y="574"/>
                  </a:lnTo>
                  <a:lnTo>
                    <a:pt x="1927" y="573"/>
                  </a:lnTo>
                  <a:lnTo>
                    <a:pt x="1928" y="571"/>
                  </a:lnTo>
                  <a:lnTo>
                    <a:pt x="1930" y="569"/>
                  </a:lnTo>
                  <a:lnTo>
                    <a:pt x="1932" y="569"/>
                  </a:lnTo>
                  <a:lnTo>
                    <a:pt x="1933" y="568"/>
                  </a:lnTo>
                  <a:lnTo>
                    <a:pt x="1940" y="565"/>
                  </a:lnTo>
                  <a:lnTo>
                    <a:pt x="1940" y="550"/>
                  </a:lnTo>
                  <a:lnTo>
                    <a:pt x="1943" y="550"/>
                  </a:lnTo>
                  <a:lnTo>
                    <a:pt x="1948" y="550"/>
                  </a:lnTo>
                  <a:close/>
                  <a:moveTo>
                    <a:pt x="1539" y="548"/>
                  </a:moveTo>
                  <a:lnTo>
                    <a:pt x="1541" y="548"/>
                  </a:lnTo>
                  <a:lnTo>
                    <a:pt x="1542" y="550"/>
                  </a:lnTo>
                  <a:lnTo>
                    <a:pt x="1544" y="551"/>
                  </a:lnTo>
                  <a:lnTo>
                    <a:pt x="1545" y="553"/>
                  </a:lnTo>
                  <a:lnTo>
                    <a:pt x="1545" y="555"/>
                  </a:lnTo>
                  <a:lnTo>
                    <a:pt x="1547" y="556"/>
                  </a:lnTo>
                  <a:lnTo>
                    <a:pt x="1549" y="556"/>
                  </a:lnTo>
                  <a:lnTo>
                    <a:pt x="1550" y="558"/>
                  </a:lnTo>
                  <a:lnTo>
                    <a:pt x="1550" y="560"/>
                  </a:lnTo>
                  <a:lnTo>
                    <a:pt x="1552" y="560"/>
                  </a:lnTo>
                  <a:lnTo>
                    <a:pt x="1554" y="561"/>
                  </a:lnTo>
                  <a:lnTo>
                    <a:pt x="1555" y="561"/>
                  </a:lnTo>
                  <a:lnTo>
                    <a:pt x="1557" y="560"/>
                  </a:lnTo>
                  <a:lnTo>
                    <a:pt x="1559" y="560"/>
                  </a:lnTo>
                  <a:lnTo>
                    <a:pt x="1560" y="560"/>
                  </a:lnTo>
                  <a:lnTo>
                    <a:pt x="1562" y="560"/>
                  </a:lnTo>
                  <a:lnTo>
                    <a:pt x="1563" y="558"/>
                  </a:lnTo>
                  <a:lnTo>
                    <a:pt x="1565" y="558"/>
                  </a:lnTo>
                  <a:lnTo>
                    <a:pt x="1583" y="558"/>
                  </a:lnTo>
                  <a:lnTo>
                    <a:pt x="1583" y="560"/>
                  </a:lnTo>
                  <a:lnTo>
                    <a:pt x="1583" y="561"/>
                  </a:lnTo>
                  <a:lnTo>
                    <a:pt x="1583" y="563"/>
                  </a:lnTo>
                  <a:lnTo>
                    <a:pt x="1583" y="565"/>
                  </a:lnTo>
                  <a:lnTo>
                    <a:pt x="1583" y="566"/>
                  </a:lnTo>
                  <a:lnTo>
                    <a:pt x="1583" y="568"/>
                  </a:lnTo>
                  <a:lnTo>
                    <a:pt x="1583" y="569"/>
                  </a:lnTo>
                  <a:lnTo>
                    <a:pt x="1583" y="571"/>
                  </a:lnTo>
                  <a:lnTo>
                    <a:pt x="1583" y="571"/>
                  </a:lnTo>
                  <a:lnTo>
                    <a:pt x="1581" y="573"/>
                  </a:lnTo>
                  <a:lnTo>
                    <a:pt x="1580" y="574"/>
                  </a:lnTo>
                  <a:lnTo>
                    <a:pt x="1580" y="574"/>
                  </a:lnTo>
                  <a:lnTo>
                    <a:pt x="1578" y="574"/>
                  </a:lnTo>
                  <a:lnTo>
                    <a:pt x="1578" y="574"/>
                  </a:lnTo>
                  <a:lnTo>
                    <a:pt x="1577" y="576"/>
                  </a:lnTo>
                  <a:lnTo>
                    <a:pt x="1577" y="578"/>
                  </a:lnTo>
                  <a:lnTo>
                    <a:pt x="1577" y="579"/>
                  </a:lnTo>
                  <a:lnTo>
                    <a:pt x="1578" y="581"/>
                  </a:lnTo>
                  <a:lnTo>
                    <a:pt x="1578" y="584"/>
                  </a:lnTo>
                  <a:lnTo>
                    <a:pt x="1578" y="592"/>
                  </a:lnTo>
                  <a:lnTo>
                    <a:pt x="1565" y="592"/>
                  </a:lnTo>
                  <a:lnTo>
                    <a:pt x="1565" y="592"/>
                  </a:lnTo>
                  <a:lnTo>
                    <a:pt x="1565" y="594"/>
                  </a:lnTo>
                  <a:lnTo>
                    <a:pt x="1565" y="597"/>
                  </a:lnTo>
                  <a:lnTo>
                    <a:pt x="1565" y="599"/>
                  </a:lnTo>
                  <a:lnTo>
                    <a:pt x="1565" y="602"/>
                  </a:lnTo>
                  <a:lnTo>
                    <a:pt x="1559" y="602"/>
                  </a:lnTo>
                  <a:lnTo>
                    <a:pt x="1555" y="602"/>
                  </a:lnTo>
                  <a:lnTo>
                    <a:pt x="1555" y="602"/>
                  </a:lnTo>
                  <a:lnTo>
                    <a:pt x="1554" y="599"/>
                  </a:lnTo>
                  <a:lnTo>
                    <a:pt x="1552" y="596"/>
                  </a:lnTo>
                  <a:lnTo>
                    <a:pt x="1549" y="592"/>
                  </a:lnTo>
                  <a:lnTo>
                    <a:pt x="1547" y="589"/>
                  </a:lnTo>
                  <a:lnTo>
                    <a:pt x="1545" y="587"/>
                  </a:lnTo>
                  <a:lnTo>
                    <a:pt x="1544" y="586"/>
                  </a:lnTo>
                  <a:lnTo>
                    <a:pt x="1544" y="584"/>
                  </a:lnTo>
                  <a:lnTo>
                    <a:pt x="1544" y="583"/>
                  </a:lnTo>
                  <a:lnTo>
                    <a:pt x="1541" y="579"/>
                  </a:lnTo>
                  <a:lnTo>
                    <a:pt x="1539" y="578"/>
                  </a:lnTo>
                  <a:lnTo>
                    <a:pt x="1537" y="576"/>
                  </a:lnTo>
                  <a:lnTo>
                    <a:pt x="1536" y="576"/>
                  </a:lnTo>
                  <a:lnTo>
                    <a:pt x="1534" y="574"/>
                  </a:lnTo>
                  <a:lnTo>
                    <a:pt x="1532" y="573"/>
                  </a:lnTo>
                  <a:lnTo>
                    <a:pt x="1531" y="571"/>
                  </a:lnTo>
                  <a:lnTo>
                    <a:pt x="1531" y="569"/>
                  </a:lnTo>
                  <a:lnTo>
                    <a:pt x="1531" y="566"/>
                  </a:lnTo>
                  <a:lnTo>
                    <a:pt x="1531" y="565"/>
                  </a:lnTo>
                  <a:lnTo>
                    <a:pt x="1531" y="563"/>
                  </a:lnTo>
                  <a:lnTo>
                    <a:pt x="1529" y="561"/>
                  </a:lnTo>
                  <a:lnTo>
                    <a:pt x="1527" y="560"/>
                  </a:lnTo>
                  <a:lnTo>
                    <a:pt x="1527" y="556"/>
                  </a:lnTo>
                  <a:lnTo>
                    <a:pt x="1527" y="556"/>
                  </a:lnTo>
                  <a:lnTo>
                    <a:pt x="1529" y="555"/>
                  </a:lnTo>
                  <a:lnTo>
                    <a:pt x="1529" y="553"/>
                  </a:lnTo>
                  <a:lnTo>
                    <a:pt x="1529" y="551"/>
                  </a:lnTo>
                  <a:lnTo>
                    <a:pt x="1529" y="551"/>
                  </a:lnTo>
                  <a:lnTo>
                    <a:pt x="1531" y="550"/>
                  </a:lnTo>
                  <a:lnTo>
                    <a:pt x="1532" y="550"/>
                  </a:lnTo>
                  <a:lnTo>
                    <a:pt x="1534" y="550"/>
                  </a:lnTo>
                  <a:lnTo>
                    <a:pt x="1537" y="548"/>
                  </a:lnTo>
                  <a:lnTo>
                    <a:pt x="1539" y="548"/>
                  </a:lnTo>
                  <a:close/>
                  <a:moveTo>
                    <a:pt x="1581" y="532"/>
                  </a:moveTo>
                  <a:lnTo>
                    <a:pt x="1581" y="532"/>
                  </a:lnTo>
                  <a:lnTo>
                    <a:pt x="1583" y="533"/>
                  </a:lnTo>
                  <a:lnTo>
                    <a:pt x="1583" y="533"/>
                  </a:lnTo>
                  <a:lnTo>
                    <a:pt x="1583" y="535"/>
                  </a:lnTo>
                  <a:lnTo>
                    <a:pt x="1585" y="537"/>
                  </a:lnTo>
                  <a:lnTo>
                    <a:pt x="1585" y="538"/>
                  </a:lnTo>
                  <a:lnTo>
                    <a:pt x="1586" y="538"/>
                  </a:lnTo>
                  <a:lnTo>
                    <a:pt x="1588" y="538"/>
                  </a:lnTo>
                  <a:lnTo>
                    <a:pt x="1588" y="540"/>
                  </a:lnTo>
                  <a:lnTo>
                    <a:pt x="1590" y="542"/>
                  </a:lnTo>
                  <a:lnTo>
                    <a:pt x="1590" y="543"/>
                  </a:lnTo>
                  <a:lnTo>
                    <a:pt x="1590" y="550"/>
                  </a:lnTo>
                  <a:lnTo>
                    <a:pt x="1583" y="550"/>
                  </a:lnTo>
                  <a:lnTo>
                    <a:pt x="1583" y="547"/>
                  </a:lnTo>
                  <a:lnTo>
                    <a:pt x="1583" y="545"/>
                  </a:lnTo>
                  <a:lnTo>
                    <a:pt x="1581" y="543"/>
                  </a:lnTo>
                  <a:lnTo>
                    <a:pt x="1581" y="543"/>
                  </a:lnTo>
                  <a:lnTo>
                    <a:pt x="1580" y="543"/>
                  </a:lnTo>
                  <a:lnTo>
                    <a:pt x="1580" y="543"/>
                  </a:lnTo>
                  <a:lnTo>
                    <a:pt x="1577" y="542"/>
                  </a:lnTo>
                  <a:lnTo>
                    <a:pt x="1577" y="540"/>
                  </a:lnTo>
                  <a:lnTo>
                    <a:pt x="1577" y="538"/>
                  </a:lnTo>
                  <a:lnTo>
                    <a:pt x="1577" y="537"/>
                  </a:lnTo>
                  <a:lnTo>
                    <a:pt x="1577" y="535"/>
                  </a:lnTo>
                  <a:lnTo>
                    <a:pt x="1577" y="533"/>
                  </a:lnTo>
                  <a:lnTo>
                    <a:pt x="1578" y="532"/>
                  </a:lnTo>
                  <a:lnTo>
                    <a:pt x="1580" y="532"/>
                  </a:lnTo>
                  <a:lnTo>
                    <a:pt x="1581" y="532"/>
                  </a:lnTo>
                  <a:close/>
                  <a:moveTo>
                    <a:pt x="1519" y="530"/>
                  </a:moveTo>
                  <a:lnTo>
                    <a:pt x="1519" y="530"/>
                  </a:lnTo>
                  <a:lnTo>
                    <a:pt x="1521" y="532"/>
                  </a:lnTo>
                  <a:lnTo>
                    <a:pt x="1521" y="543"/>
                  </a:lnTo>
                  <a:lnTo>
                    <a:pt x="1519" y="545"/>
                  </a:lnTo>
                  <a:lnTo>
                    <a:pt x="1516" y="542"/>
                  </a:lnTo>
                  <a:lnTo>
                    <a:pt x="1514" y="538"/>
                  </a:lnTo>
                  <a:lnTo>
                    <a:pt x="1514" y="535"/>
                  </a:lnTo>
                  <a:lnTo>
                    <a:pt x="1514" y="533"/>
                  </a:lnTo>
                  <a:lnTo>
                    <a:pt x="1516" y="532"/>
                  </a:lnTo>
                  <a:lnTo>
                    <a:pt x="1516" y="532"/>
                  </a:lnTo>
                  <a:lnTo>
                    <a:pt x="1519" y="530"/>
                  </a:lnTo>
                  <a:close/>
                  <a:moveTo>
                    <a:pt x="1958" y="447"/>
                  </a:moveTo>
                  <a:lnTo>
                    <a:pt x="1960" y="447"/>
                  </a:lnTo>
                  <a:lnTo>
                    <a:pt x="1963" y="447"/>
                  </a:lnTo>
                  <a:lnTo>
                    <a:pt x="1963" y="448"/>
                  </a:lnTo>
                  <a:lnTo>
                    <a:pt x="1964" y="450"/>
                  </a:lnTo>
                  <a:lnTo>
                    <a:pt x="1966" y="453"/>
                  </a:lnTo>
                  <a:lnTo>
                    <a:pt x="1969" y="457"/>
                  </a:lnTo>
                  <a:lnTo>
                    <a:pt x="1971" y="458"/>
                  </a:lnTo>
                  <a:lnTo>
                    <a:pt x="1973" y="460"/>
                  </a:lnTo>
                  <a:lnTo>
                    <a:pt x="1973" y="461"/>
                  </a:lnTo>
                  <a:lnTo>
                    <a:pt x="1974" y="463"/>
                  </a:lnTo>
                  <a:lnTo>
                    <a:pt x="1976" y="465"/>
                  </a:lnTo>
                  <a:lnTo>
                    <a:pt x="1978" y="466"/>
                  </a:lnTo>
                  <a:lnTo>
                    <a:pt x="1978" y="468"/>
                  </a:lnTo>
                  <a:lnTo>
                    <a:pt x="1979" y="470"/>
                  </a:lnTo>
                  <a:lnTo>
                    <a:pt x="1979" y="470"/>
                  </a:lnTo>
                  <a:lnTo>
                    <a:pt x="1981" y="468"/>
                  </a:lnTo>
                  <a:lnTo>
                    <a:pt x="1982" y="470"/>
                  </a:lnTo>
                  <a:lnTo>
                    <a:pt x="1982" y="473"/>
                  </a:lnTo>
                  <a:lnTo>
                    <a:pt x="1982" y="475"/>
                  </a:lnTo>
                  <a:lnTo>
                    <a:pt x="1982" y="475"/>
                  </a:lnTo>
                  <a:lnTo>
                    <a:pt x="1981" y="478"/>
                  </a:lnTo>
                  <a:lnTo>
                    <a:pt x="1981" y="479"/>
                  </a:lnTo>
                  <a:lnTo>
                    <a:pt x="1981" y="483"/>
                  </a:lnTo>
                  <a:lnTo>
                    <a:pt x="1982" y="484"/>
                  </a:lnTo>
                  <a:lnTo>
                    <a:pt x="1984" y="486"/>
                  </a:lnTo>
                  <a:lnTo>
                    <a:pt x="1986" y="488"/>
                  </a:lnTo>
                  <a:lnTo>
                    <a:pt x="1986" y="489"/>
                  </a:lnTo>
                  <a:lnTo>
                    <a:pt x="1987" y="489"/>
                  </a:lnTo>
                  <a:lnTo>
                    <a:pt x="1989" y="488"/>
                  </a:lnTo>
                  <a:lnTo>
                    <a:pt x="1991" y="486"/>
                  </a:lnTo>
                  <a:lnTo>
                    <a:pt x="1991" y="484"/>
                  </a:lnTo>
                  <a:lnTo>
                    <a:pt x="1991" y="483"/>
                  </a:lnTo>
                  <a:lnTo>
                    <a:pt x="1992" y="481"/>
                  </a:lnTo>
                  <a:lnTo>
                    <a:pt x="1992" y="479"/>
                  </a:lnTo>
                  <a:lnTo>
                    <a:pt x="1994" y="479"/>
                  </a:lnTo>
                  <a:lnTo>
                    <a:pt x="1996" y="479"/>
                  </a:lnTo>
                  <a:lnTo>
                    <a:pt x="1997" y="481"/>
                  </a:lnTo>
                  <a:lnTo>
                    <a:pt x="1999" y="484"/>
                  </a:lnTo>
                  <a:lnTo>
                    <a:pt x="2000" y="486"/>
                  </a:lnTo>
                  <a:lnTo>
                    <a:pt x="2002" y="486"/>
                  </a:lnTo>
                  <a:lnTo>
                    <a:pt x="2004" y="488"/>
                  </a:lnTo>
                  <a:lnTo>
                    <a:pt x="2004" y="489"/>
                  </a:lnTo>
                  <a:lnTo>
                    <a:pt x="2004" y="491"/>
                  </a:lnTo>
                  <a:lnTo>
                    <a:pt x="2002" y="494"/>
                  </a:lnTo>
                  <a:lnTo>
                    <a:pt x="2002" y="496"/>
                  </a:lnTo>
                  <a:lnTo>
                    <a:pt x="2002" y="502"/>
                  </a:lnTo>
                  <a:lnTo>
                    <a:pt x="2004" y="502"/>
                  </a:lnTo>
                  <a:lnTo>
                    <a:pt x="2005" y="501"/>
                  </a:lnTo>
                  <a:lnTo>
                    <a:pt x="2007" y="502"/>
                  </a:lnTo>
                  <a:lnTo>
                    <a:pt x="2009" y="502"/>
                  </a:lnTo>
                  <a:lnTo>
                    <a:pt x="2012" y="502"/>
                  </a:lnTo>
                  <a:lnTo>
                    <a:pt x="2017" y="502"/>
                  </a:lnTo>
                  <a:lnTo>
                    <a:pt x="2020" y="502"/>
                  </a:lnTo>
                  <a:lnTo>
                    <a:pt x="2023" y="502"/>
                  </a:lnTo>
                  <a:lnTo>
                    <a:pt x="2025" y="502"/>
                  </a:lnTo>
                  <a:lnTo>
                    <a:pt x="2027" y="502"/>
                  </a:lnTo>
                  <a:lnTo>
                    <a:pt x="2027" y="501"/>
                  </a:lnTo>
                  <a:lnTo>
                    <a:pt x="2025" y="499"/>
                  </a:lnTo>
                  <a:lnTo>
                    <a:pt x="2027" y="499"/>
                  </a:lnTo>
                  <a:lnTo>
                    <a:pt x="2028" y="497"/>
                  </a:lnTo>
                  <a:lnTo>
                    <a:pt x="2030" y="497"/>
                  </a:lnTo>
                  <a:lnTo>
                    <a:pt x="2033" y="497"/>
                  </a:lnTo>
                  <a:lnTo>
                    <a:pt x="2035" y="501"/>
                  </a:lnTo>
                  <a:lnTo>
                    <a:pt x="2036" y="502"/>
                  </a:lnTo>
                  <a:lnTo>
                    <a:pt x="2036" y="504"/>
                  </a:lnTo>
                  <a:lnTo>
                    <a:pt x="2036" y="506"/>
                  </a:lnTo>
                  <a:lnTo>
                    <a:pt x="2036" y="507"/>
                  </a:lnTo>
                  <a:lnTo>
                    <a:pt x="2036" y="509"/>
                  </a:lnTo>
                  <a:lnTo>
                    <a:pt x="2035" y="511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2" y="511"/>
                  </a:lnTo>
                  <a:lnTo>
                    <a:pt x="2030" y="514"/>
                  </a:lnTo>
                  <a:lnTo>
                    <a:pt x="2030" y="515"/>
                  </a:lnTo>
                  <a:lnTo>
                    <a:pt x="2030" y="517"/>
                  </a:lnTo>
                  <a:lnTo>
                    <a:pt x="2028" y="519"/>
                  </a:lnTo>
                  <a:lnTo>
                    <a:pt x="2027" y="520"/>
                  </a:lnTo>
                  <a:lnTo>
                    <a:pt x="2027" y="522"/>
                  </a:lnTo>
                  <a:lnTo>
                    <a:pt x="2027" y="524"/>
                  </a:lnTo>
                  <a:lnTo>
                    <a:pt x="2025" y="525"/>
                  </a:lnTo>
                  <a:lnTo>
                    <a:pt x="2027" y="527"/>
                  </a:lnTo>
                  <a:lnTo>
                    <a:pt x="2015" y="527"/>
                  </a:lnTo>
                  <a:lnTo>
                    <a:pt x="2015" y="530"/>
                  </a:lnTo>
                  <a:lnTo>
                    <a:pt x="2015" y="533"/>
                  </a:lnTo>
                  <a:lnTo>
                    <a:pt x="2014" y="535"/>
                  </a:lnTo>
                  <a:lnTo>
                    <a:pt x="2014" y="537"/>
                  </a:lnTo>
                  <a:lnTo>
                    <a:pt x="2012" y="540"/>
                  </a:lnTo>
                  <a:lnTo>
                    <a:pt x="2010" y="543"/>
                  </a:lnTo>
                  <a:lnTo>
                    <a:pt x="2010" y="545"/>
                  </a:lnTo>
                  <a:lnTo>
                    <a:pt x="2009" y="547"/>
                  </a:lnTo>
                  <a:lnTo>
                    <a:pt x="2009" y="547"/>
                  </a:lnTo>
                  <a:lnTo>
                    <a:pt x="2007" y="548"/>
                  </a:lnTo>
                  <a:lnTo>
                    <a:pt x="2007" y="548"/>
                  </a:lnTo>
                  <a:lnTo>
                    <a:pt x="2005" y="550"/>
                  </a:lnTo>
                  <a:lnTo>
                    <a:pt x="2004" y="551"/>
                  </a:lnTo>
                  <a:lnTo>
                    <a:pt x="2002" y="551"/>
                  </a:lnTo>
                  <a:lnTo>
                    <a:pt x="2000" y="551"/>
                  </a:lnTo>
                  <a:lnTo>
                    <a:pt x="2000" y="553"/>
                  </a:lnTo>
                  <a:lnTo>
                    <a:pt x="1999" y="556"/>
                  </a:lnTo>
                  <a:lnTo>
                    <a:pt x="1999" y="560"/>
                  </a:lnTo>
                  <a:lnTo>
                    <a:pt x="1999" y="563"/>
                  </a:lnTo>
                  <a:lnTo>
                    <a:pt x="1984" y="563"/>
                  </a:lnTo>
                  <a:lnTo>
                    <a:pt x="1984" y="537"/>
                  </a:lnTo>
                  <a:lnTo>
                    <a:pt x="1964" y="537"/>
                  </a:lnTo>
                  <a:lnTo>
                    <a:pt x="1964" y="533"/>
                  </a:lnTo>
                  <a:lnTo>
                    <a:pt x="1964" y="532"/>
                  </a:lnTo>
                  <a:lnTo>
                    <a:pt x="1964" y="530"/>
                  </a:lnTo>
                  <a:lnTo>
                    <a:pt x="1964" y="527"/>
                  </a:lnTo>
                  <a:lnTo>
                    <a:pt x="1964" y="524"/>
                  </a:lnTo>
                  <a:lnTo>
                    <a:pt x="1964" y="522"/>
                  </a:lnTo>
                  <a:lnTo>
                    <a:pt x="1981" y="522"/>
                  </a:lnTo>
                  <a:lnTo>
                    <a:pt x="1981" y="501"/>
                  </a:lnTo>
                  <a:lnTo>
                    <a:pt x="1979" y="501"/>
                  </a:lnTo>
                  <a:lnTo>
                    <a:pt x="1979" y="499"/>
                  </a:lnTo>
                  <a:lnTo>
                    <a:pt x="1978" y="497"/>
                  </a:lnTo>
                  <a:lnTo>
                    <a:pt x="1978" y="496"/>
                  </a:lnTo>
                  <a:lnTo>
                    <a:pt x="1976" y="494"/>
                  </a:lnTo>
                  <a:lnTo>
                    <a:pt x="1976" y="494"/>
                  </a:lnTo>
                  <a:lnTo>
                    <a:pt x="1976" y="491"/>
                  </a:lnTo>
                  <a:lnTo>
                    <a:pt x="1976" y="488"/>
                  </a:lnTo>
                  <a:lnTo>
                    <a:pt x="1976" y="483"/>
                  </a:lnTo>
                  <a:lnTo>
                    <a:pt x="1976" y="481"/>
                  </a:lnTo>
                  <a:lnTo>
                    <a:pt x="1974" y="479"/>
                  </a:lnTo>
                  <a:lnTo>
                    <a:pt x="1974" y="478"/>
                  </a:lnTo>
                  <a:lnTo>
                    <a:pt x="1973" y="476"/>
                  </a:lnTo>
                  <a:lnTo>
                    <a:pt x="1973" y="475"/>
                  </a:lnTo>
                  <a:lnTo>
                    <a:pt x="1971" y="475"/>
                  </a:lnTo>
                  <a:lnTo>
                    <a:pt x="1969" y="473"/>
                  </a:lnTo>
                  <a:lnTo>
                    <a:pt x="1968" y="473"/>
                  </a:lnTo>
                  <a:lnTo>
                    <a:pt x="1964" y="470"/>
                  </a:lnTo>
                  <a:lnTo>
                    <a:pt x="1961" y="466"/>
                  </a:lnTo>
                  <a:lnTo>
                    <a:pt x="1960" y="463"/>
                  </a:lnTo>
                  <a:lnTo>
                    <a:pt x="1958" y="458"/>
                  </a:lnTo>
                  <a:lnTo>
                    <a:pt x="1956" y="457"/>
                  </a:lnTo>
                  <a:lnTo>
                    <a:pt x="1956" y="455"/>
                  </a:lnTo>
                  <a:lnTo>
                    <a:pt x="1955" y="453"/>
                  </a:lnTo>
                  <a:lnTo>
                    <a:pt x="1955" y="452"/>
                  </a:lnTo>
                  <a:lnTo>
                    <a:pt x="1953" y="450"/>
                  </a:lnTo>
                  <a:lnTo>
                    <a:pt x="1955" y="448"/>
                  </a:lnTo>
                  <a:lnTo>
                    <a:pt x="1956" y="447"/>
                  </a:lnTo>
                  <a:lnTo>
                    <a:pt x="1958" y="447"/>
                  </a:lnTo>
                  <a:close/>
                  <a:moveTo>
                    <a:pt x="1825" y="211"/>
                  </a:moveTo>
                  <a:lnTo>
                    <a:pt x="1827" y="211"/>
                  </a:lnTo>
                  <a:lnTo>
                    <a:pt x="1829" y="211"/>
                  </a:lnTo>
                  <a:lnTo>
                    <a:pt x="1830" y="213"/>
                  </a:lnTo>
                  <a:lnTo>
                    <a:pt x="1832" y="214"/>
                  </a:lnTo>
                  <a:lnTo>
                    <a:pt x="1835" y="218"/>
                  </a:lnTo>
                  <a:lnTo>
                    <a:pt x="1840" y="219"/>
                  </a:lnTo>
                  <a:lnTo>
                    <a:pt x="1842" y="221"/>
                  </a:lnTo>
                  <a:lnTo>
                    <a:pt x="1843" y="224"/>
                  </a:lnTo>
                  <a:lnTo>
                    <a:pt x="1845" y="226"/>
                  </a:lnTo>
                  <a:lnTo>
                    <a:pt x="1845" y="227"/>
                  </a:lnTo>
                  <a:lnTo>
                    <a:pt x="1845" y="229"/>
                  </a:lnTo>
                  <a:lnTo>
                    <a:pt x="1847" y="231"/>
                  </a:lnTo>
                  <a:lnTo>
                    <a:pt x="1848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3" y="234"/>
                  </a:lnTo>
                  <a:lnTo>
                    <a:pt x="1853" y="236"/>
                  </a:lnTo>
                  <a:lnTo>
                    <a:pt x="1855" y="237"/>
                  </a:lnTo>
                  <a:lnTo>
                    <a:pt x="1858" y="237"/>
                  </a:lnTo>
                  <a:lnTo>
                    <a:pt x="1860" y="239"/>
                  </a:lnTo>
                  <a:lnTo>
                    <a:pt x="1861" y="239"/>
                  </a:lnTo>
                  <a:lnTo>
                    <a:pt x="1863" y="239"/>
                  </a:lnTo>
                  <a:lnTo>
                    <a:pt x="1865" y="241"/>
                  </a:lnTo>
                  <a:lnTo>
                    <a:pt x="1865" y="242"/>
                  </a:lnTo>
                  <a:lnTo>
                    <a:pt x="1866" y="244"/>
                  </a:lnTo>
                  <a:lnTo>
                    <a:pt x="1868" y="245"/>
                  </a:lnTo>
                  <a:lnTo>
                    <a:pt x="1868" y="247"/>
                  </a:lnTo>
                  <a:lnTo>
                    <a:pt x="1868" y="249"/>
                  </a:lnTo>
                  <a:lnTo>
                    <a:pt x="1861" y="249"/>
                  </a:lnTo>
                  <a:lnTo>
                    <a:pt x="1860" y="249"/>
                  </a:lnTo>
                  <a:lnTo>
                    <a:pt x="1858" y="247"/>
                  </a:lnTo>
                  <a:lnTo>
                    <a:pt x="1856" y="247"/>
                  </a:lnTo>
                  <a:lnTo>
                    <a:pt x="1855" y="245"/>
                  </a:lnTo>
                  <a:lnTo>
                    <a:pt x="1852" y="244"/>
                  </a:lnTo>
                  <a:lnTo>
                    <a:pt x="1848" y="242"/>
                  </a:lnTo>
                  <a:lnTo>
                    <a:pt x="1845" y="241"/>
                  </a:lnTo>
                  <a:lnTo>
                    <a:pt x="1842" y="239"/>
                  </a:lnTo>
                  <a:lnTo>
                    <a:pt x="1838" y="237"/>
                  </a:lnTo>
                  <a:lnTo>
                    <a:pt x="1835" y="236"/>
                  </a:lnTo>
                  <a:lnTo>
                    <a:pt x="1834" y="234"/>
                  </a:lnTo>
                  <a:lnTo>
                    <a:pt x="1832" y="232"/>
                  </a:lnTo>
                  <a:lnTo>
                    <a:pt x="1830" y="232"/>
                  </a:lnTo>
                  <a:lnTo>
                    <a:pt x="1830" y="231"/>
                  </a:lnTo>
                  <a:lnTo>
                    <a:pt x="1830" y="227"/>
                  </a:lnTo>
                  <a:lnTo>
                    <a:pt x="1830" y="224"/>
                  </a:lnTo>
                  <a:lnTo>
                    <a:pt x="1829" y="223"/>
                  </a:lnTo>
                  <a:lnTo>
                    <a:pt x="1827" y="221"/>
                  </a:lnTo>
                  <a:lnTo>
                    <a:pt x="1825" y="219"/>
                  </a:lnTo>
                  <a:lnTo>
                    <a:pt x="1824" y="219"/>
                  </a:lnTo>
                  <a:lnTo>
                    <a:pt x="1822" y="216"/>
                  </a:lnTo>
                  <a:lnTo>
                    <a:pt x="1820" y="213"/>
                  </a:lnTo>
                  <a:lnTo>
                    <a:pt x="1825" y="211"/>
                  </a:lnTo>
                  <a:close/>
                  <a:moveTo>
                    <a:pt x="85" y="92"/>
                  </a:moveTo>
                  <a:lnTo>
                    <a:pt x="89" y="92"/>
                  </a:lnTo>
                  <a:lnTo>
                    <a:pt x="92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0" y="98"/>
                  </a:lnTo>
                  <a:lnTo>
                    <a:pt x="102" y="100"/>
                  </a:lnTo>
                  <a:lnTo>
                    <a:pt x="103" y="101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105" y="114"/>
                  </a:lnTo>
                  <a:lnTo>
                    <a:pt x="105" y="121"/>
                  </a:lnTo>
                  <a:lnTo>
                    <a:pt x="105" y="126"/>
                  </a:lnTo>
                  <a:lnTo>
                    <a:pt x="107" y="129"/>
                  </a:lnTo>
                  <a:lnTo>
                    <a:pt x="107" y="132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3" y="149"/>
                  </a:lnTo>
                  <a:lnTo>
                    <a:pt x="102" y="149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7"/>
                  </a:lnTo>
                  <a:lnTo>
                    <a:pt x="102" y="159"/>
                  </a:lnTo>
                  <a:lnTo>
                    <a:pt x="102" y="160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0" y="172"/>
                  </a:lnTo>
                  <a:lnTo>
                    <a:pt x="98" y="173"/>
                  </a:lnTo>
                  <a:lnTo>
                    <a:pt x="97" y="177"/>
                  </a:lnTo>
                  <a:lnTo>
                    <a:pt x="95" y="180"/>
                  </a:lnTo>
                  <a:lnTo>
                    <a:pt x="95" y="183"/>
                  </a:lnTo>
                  <a:lnTo>
                    <a:pt x="95" y="187"/>
                  </a:lnTo>
                  <a:lnTo>
                    <a:pt x="97" y="190"/>
                  </a:lnTo>
                  <a:lnTo>
                    <a:pt x="98" y="195"/>
                  </a:lnTo>
                  <a:lnTo>
                    <a:pt x="100" y="198"/>
                  </a:lnTo>
                  <a:lnTo>
                    <a:pt x="98" y="200"/>
                  </a:lnTo>
                  <a:lnTo>
                    <a:pt x="97" y="201"/>
                  </a:lnTo>
                  <a:lnTo>
                    <a:pt x="95" y="201"/>
                  </a:lnTo>
                  <a:lnTo>
                    <a:pt x="94" y="203"/>
                  </a:lnTo>
                  <a:lnTo>
                    <a:pt x="92" y="205"/>
                  </a:lnTo>
                  <a:lnTo>
                    <a:pt x="89" y="206"/>
                  </a:lnTo>
                  <a:lnTo>
                    <a:pt x="85" y="208"/>
                  </a:lnTo>
                  <a:lnTo>
                    <a:pt x="84" y="209"/>
                  </a:lnTo>
                  <a:lnTo>
                    <a:pt x="82" y="209"/>
                  </a:lnTo>
                  <a:lnTo>
                    <a:pt x="80" y="211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79" y="221"/>
                  </a:lnTo>
                  <a:lnTo>
                    <a:pt x="79" y="226"/>
                  </a:lnTo>
                  <a:lnTo>
                    <a:pt x="80" y="229"/>
                  </a:lnTo>
                  <a:lnTo>
                    <a:pt x="80" y="234"/>
                  </a:lnTo>
                  <a:lnTo>
                    <a:pt x="79" y="237"/>
                  </a:lnTo>
                  <a:lnTo>
                    <a:pt x="79" y="241"/>
                  </a:lnTo>
                  <a:lnTo>
                    <a:pt x="77" y="242"/>
                  </a:lnTo>
                  <a:lnTo>
                    <a:pt x="76" y="244"/>
                  </a:lnTo>
                  <a:lnTo>
                    <a:pt x="74" y="247"/>
                  </a:lnTo>
                  <a:lnTo>
                    <a:pt x="71" y="249"/>
                  </a:lnTo>
                  <a:lnTo>
                    <a:pt x="71" y="250"/>
                  </a:lnTo>
                  <a:lnTo>
                    <a:pt x="69" y="254"/>
                  </a:lnTo>
                  <a:lnTo>
                    <a:pt x="69" y="257"/>
                  </a:lnTo>
                  <a:lnTo>
                    <a:pt x="67" y="262"/>
                  </a:lnTo>
                  <a:lnTo>
                    <a:pt x="69" y="267"/>
                  </a:lnTo>
                  <a:lnTo>
                    <a:pt x="69" y="270"/>
                  </a:lnTo>
                  <a:lnTo>
                    <a:pt x="69" y="275"/>
                  </a:lnTo>
                  <a:lnTo>
                    <a:pt x="69" y="278"/>
                  </a:lnTo>
                  <a:lnTo>
                    <a:pt x="69" y="281"/>
                  </a:lnTo>
                  <a:lnTo>
                    <a:pt x="67" y="285"/>
                  </a:lnTo>
                  <a:lnTo>
                    <a:pt x="66" y="288"/>
                  </a:lnTo>
                  <a:lnTo>
                    <a:pt x="64" y="291"/>
                  </a:lnTo>
                  <a:lnTo>
                    <a:pt x="62" y="293"/>
                  </a:lnTo>
                  <a:lnTo>
                    <a:pt x="61" y="295"/>
                  </a:lnTo>
                  <a:lnTo>
                    <a:pt x="58" y="296"/>
                  </a:lnTo>
                  <a:lnTo>
                    <a:pt x="53" y="296"/>
                  </a:lnTo>
                  <a:lnTo>
                    <a:pt x="48" y="296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1" y="298"/>
                  </a:lnTo>
                  <a:lnTo>
                    <a:pt x="38" y="296"/>
                  </a:lnTo>
                  <a:lnTo>
                    <a:pt x="36" y="296"/>
                  </a:lnTo>
                  <a:lnTo>
                    <a:pt x="33" y="296"/>
                  </a:lnTo>
                  <a:lnTo>
                    <a:pt x="30" y="296"/>
                  </a:lnTo>
                  <a:lnTo>
                    <a:pt x="28" y="295"/>
                  </a:lnTo>
                  <a:lnTo>
                    <a:pt x="28" y="293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2" y="291"/>
                  </a:lnTo>
                  <a:lnTo>
                    <a:pt x="18" y="291"/>
                  </a:lnTo>
                  <a:lnTo>
                    <a:pt x="13" y="291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7" y="286"/>
                  </a:lnTo>
                  <a:lnTo>
                    <a:pt x="7" y="283"/>
                  </a:lnTo>
                  <a:lnTo>
                    <a:pt x="7" y="278"/>
                  </a:lnTo>
                  <a:lnTo>
                    <a:pt x="7" y="277"/>
                  </a:lnTo>
                  <a:lnTo>
                    <a:pt x="7" y="275"/>
                  </a:lnTo>
                  <a:lnTo>
                    <a:pt x="5" y="272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4" y="260"/>
                  </a:lnTo>
                  <a:lnTo>
                    <a:pt x="4" y="257"/>
                  </a:lnTo>
                  <a:lnTo>
                    <a:pt x="2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4" y="244"/>
                  </a:lnTo>
                  <a:lnTo>
                    <a:pt x="5" y="242"/>
                  </a:lnTo>
                  <a:lnTo>
                    <a:pt x="5" y="241"/>
                  </a:lnTo>
                  <a:lnTo>
                    <a:pt x="5" y="237"/>
                  </a:lnTo>
                  <a:lnTo>
                    <a:pt x="5" y="232"/>
                  </a:lnTo>
                  <a:lnTo>
                    <a:pt x="5" y="229"/>
                  </a:lnTo>
                  <a:lnTo>
                    <a:pt x="7" y="226"/>
                  </a:lnTo>
                  <a:lnTo>
                    <a:pt x="8" y="223"/>
                  </a:lnTo>
                  <a:lnTo>
                    <a:pt x="10" y="219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5" y="216"/>
                  </a:lnTo>
                  <a:lnTo>
                    <a:pt x="17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8" y="211"/>
                  </a:lnTo>
                  <a:lnTo>
                    <a:pt x="18" y="209"/>
                  </a:lnTo>
                  <a:lnTo>
                    <a:pt x="18" y="206"/>
                  </a:lnTo>
                  <a:lnTo>
                    <a:pt x="18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5" y="198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8"/>
                  </a:lnTo>
                  <a:lnTo>
                    <a:pt x="13" y="185"/>
                  </a:lnTo>
                  <a:lnTo>
                    <a:pt x="13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7" y="168"/>
                  </a:lnTo>
                  <a:lnTo>
                    <a:pt x="18" y="165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5"/>
                  </a:lnTo>
                  <a:lnTo>
                    <a:pt x="18" y="152"/>
                  </a:lnTo>
                  <a:lnTo>
                    <a:pt x="20" y="152"/>
                  </a:lnTo>
                  <a:lnTo>
                    <a:pt x="22" y="150"/>
                  </a:lnTo>
                  <a:lnTo>
                    <a:pt x="25" y="149"/>
                  </a:lnTo>
                  <a:lnTo>
                    <a:pt x="30" y="147"/>
                  </a:lnTo>
                  <a:lnTo>
                    <a:pt x="36" y="147"/>
                  </a:lnTo>
                  <a:lnTo>
                    <a:pt x="41" y="147"/>
                  </a:lnTo>
                  <a:lnTo>
                    <a:pt x="46" y="147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1" y="134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7" y="132"/>
                  </a:lnTo>
                  <a:lnTo>
                    <a:pt x="67" y="131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3"/>
                  </a:lnTo>
                  <a:lnTo>
                    <a:pt x="69" y="119"/>
                  </a:lnTo>
                  <a:lnTo>
                    <a:pt x="71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9" y="110"/>
                  </a:lnTo>
                  <a:lnTo>
                    <a:pt x="80" y="108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5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5"/>
                  </a:lnTo>
                  <a:lnTo>
                    <a:pt x="85" y="92"/>
                  </a:lnTo>
                  <a:close/>
                  <a:moveTo>
                    <a:pt x="1313" y="72"/>
                  </a:moveTo>
                  <a:lnTo>
                    <a:pt x="1310" y="74"/>
                  </a:lnTo>
                  <a:lnTo>
                    <a:pt x="1311" y="74"/>
                  </a:lnTo>
                  <a:lnTo>
                    <a:pt x="1313" y="72"/>
                  </a:lnTo>
                  <a:close/>
                  <a:moveTo>
                    <a:pt x="1323" y="72"/>
                  </a:moveTo>
                  <a:lnTo>
                    <a:pt x="1329" y="74"/>
                  </a:lnTo>
                  <a:lnTo>
                    <a:pt x="1329" y="80"/>
                  </a:lnTo>
                  <a:lnTo>
                    <a:pt x="1326" y="80"/>
                  </a:lnTo>
                  <a:lnTo>
                    <a:pt x="1323" y="80"/>
                  </a:lnTo>
                  <a:lnTo>
                    <a:pt x="1320" y="80"/>
                  </a:lnTo>
                  <a:lnTo>
                    <a:pt x="1316" y="80"/>
                  </a:lnTo>
                  <a:lnTo>
                    <a:pt x="1315" y="82"/>
                  </a:lnTo>
                  <a:lnTo>
                    <a:pt x="1313" y="82"/>
                  </a:lnTo>
                  <a:lnTo>
                    <a:pt x="1311" y="83"/>
                  </a:lnTo>
                  <a:lnTo>
                    <a:pt x="1308" y="82"/>
                  </a:lnTo>
                  <a:lnTo>
                    <a:pt x="1306" y="80"/>
                  </a:lnTo>
                  <a:lnTo>
                    <a:pt x="1306" y="78"/>
                  </a:lnTo>
                  <a:lnTo>
                    <a:pt x="1306" y="77"/>
                  </a:lnTo>
                  <a:lnTo>
                    <a:pt x="1306" y="75"/>
                  </a:lnTo>
                  <a:lnTo>
                    <a:pt x="1308" y="75"/>
                  </a:lnTo>
                  <a:lnTo>
                    <a:pt x="1310" y="74"/>
                  </a:lnTo>
                  <a:lnTo>
                    <a:pt x="1313" y="74"/>
                  </a:lnTo>
                  <a:lnTo>
                    <a:pt x="1316" y="74"/>
                  </a:lnTo>
                  <a:lnTo>
                    <a:pt x="1320" y="72"/>
                  </a:lnTo>
                  <a:lnTo>
                    <a:pt x="1323" y="72"/>
                  </a:lnTo>
                  <a:close/>
                  <a:moveTo>
                    <a:pt x="1346" y="70"/>
                  </a:moveTo>
                  <a:lnTo>
                    <a:pt x="1347" y="70"/>
                  </a:lnTo>
                  <a:lnTo>
                    <a:pt x="1351" y="72"/>
                  </a:lnTo>
                  <a:lnTo>
                    <a:pt x="1352" y="72"/>
                  </a:lnTo>
                  <a:lnTo>
                    <a:pt x="1354" y="74"/>
                  </a:lnTo>
                  <a:lnTo>
                    <a:pt x="1357" y="75"/>
                  </a:lnTo>
                  <a:lnTo>
                    <a:pt x="1359" y="75"/>
                  </a:lnTo>
                  <a:lnTo>
                    <a:pt x="1360" y="77"/>
                  </a:lnTo>
                  <a:lnTo>
                    <a:pt x="1362" y="77"/>
                  </a:lnTo>
                  <a:lnTo>
                    <a:pt x="1364" y="77"/>
                  </a:lnTo>
                  <a:lnTo>
                    <a:pt x="1365" y="77"/>
                  </a:lnTo>
                  <a:lnTo>
                    <a:pt x="1367" y="78"/>
                  </a:lnTo>
                  <a:lnTo>
                    <a:pt x="1367" y="78"/>
                  </a:lnTo>
                  <a:lnTo>
                    <a:pt x="1369" y="80"/>
                  </a:lnTo>
                  <a:lnTo>
                    <a:pt x="1370" y="82"/>
                  </a:lnTo>
                  <a:lnTo>
                    <a:pt x="1372" y="82"/>
                  </a:lnTo>
                  <a:lnTo>
                    <a:pt x="1374" y="82"/>
                  </a:lnTo>
                  <a:lnTo>
                    <a:pt x="1377" y="82"/>
                  </a:lnTo>
                  <a:lnTo>
                    <a:pt x="1378" y="82"/>
                  </a:lnTo>
                  <a:lnTo>
                    <a:pt x="1378" y="83"/>
                  </a:lnTo>
                  <a:lnTo>
                    <a:pt x="1382" y="83"/>
                  </a:lnTo>
                  <a:lnTo>
                    <a:pt x="1383" y="85"/>
                  </a:lnTo>
                  <a:lnTo>
                    <a:pt x="1387" y="85"/>
                  </a:lnTo>
                  <a:lnTo>
                    <a:pt x="1390" y="85"/>
                  </a:lnTo>
                  <a:lnTo>
                    <a:pt x="1393" y="85"/>
                  </a:lnTo>
                  <a:lnTo>
                    <a:pt x="1396" y="85"/>
                  </a:lnTo>
                  <a:lnTo>
                    <a:pt x="1400" y="85"/>
                  </a:lnTo>
                  <a:lnTo>
                    <a:pt x="1403" y="87"/>
                  </a:lnTo>
                  <a:lnTo>
                    <a:pt x="1406" y="87"/>
                  </a:lnTo>
                  <a:lnTo>
                    <a:pt x="1410" y="88"/>
                  </a:lnTo>
                  <a:lnTo>
                    <a:pt x="1413" y="88"/>
                  </a:lnTo>
                  <a:lnTo>
                    <a:pt x="1413" y="88"/>
                  </a:lnTo>
                  <a:lnTo>
                    <a:pt x="1413" y="90"/>
                  </a:lnTo>
                  <a:lnTo>
                    <a:pt x="1410" y="93"/>
                  </a:lnTo>
                  <a:lnTo>
                    <a:pt x="1408" y="95"/>
                  </a:lnTo>
                  <a:lnTo>
                    <a:pt x="1406" y="96"/>
                  </a:lnTo>
                  <a:lnTo>
                    <a:pt x="1403" y="100"/>
                  </a:lnTo>
                  <a:lnTo>
                    <a:pt x="1403" y="101"/>
                  </a:lnTo>
                  <a:lnTo>
                    <a:pt x="1401" y="103"/>
                  </a:lnTo>
                  <a:lnTo>
                    <a:pt x="1401" y="105"/>
                  </a:lnTo>
                  <a:lnTo>
                    <a:pt x="1400" y="106"/>
                  </a:lnTo>
                  <a:lnTo>
                    <a:pt x="1400" y="106"/>
                  </a:lnTo>
                  <a:lnTo>
                    <a:pt x="1398" y="108"/>
                  </a:lnTo>
                  <a:lnTo>
                    <a:pt x="1396" y="108"/>
                  </a:lnTo>
                  <a:lnTo>
                    <a:pt x="1396" y="110"/>
                  </a:lnTo>
                  <a:lnTo>
                    <a:pt x="1396" y="111"/>
                  </a:lnTo>
                  <a:lnTo>
                    <a:pt x="1396" y="113"/>
                  </a:lnTo>
                  <a:lnTo>
                    <a:pt x="1396" y="114"/>
                  </a:lnTo>
                  <a:lnTo>
                    <a:pt x="1398" y="116"/>
                  </a:lnTo>
                  <a:lnTo>
                    <a:pt x="1398" y="118"/>
                  </a:lnTo>
                  <a:lnTo>
                    <a:pt x="1398" y="119"/>
                  </a:lnTo>
                  <a:lnTo>
                    <a:pt x="1398" y="121"/>
                  </a:lnTo>
                  <a:lnTo>
                    <a:pt x="1398" y="124"/>
                  </a:lnTo>
                  <a:lnTo>
                    <a:pt x="1396" y="128"/>
                  </a:lnTo>
                  <a:lnTo>
                    <a:pt x="1398" y="129"/>
                  </a:lnTo>
                  <a:lnTo>
                    <a:pt x="1398" y="131"/>
                  </a:lnTo>
                  <a:lnTo>
                    <a:pt x="1398" y="132"/>
                  </a:lnTo>
                  <a:lnTo>
                    <a:pt x="1396" y="132"/>
                  </a:lnTo>
                  <a:lnTo>
                    <a:pt x="1398" y="134"/>
                  </a:lnTo>
                  <a:lnTo>
                    <a:pt x="1400" y="136"/>
                  </a:lnTo>
                  <a:lnTo>
                    <a:pt x="1401" y="136"/>
                  </a:lnTo>
                  <a:lnTo>
                    <a:pt x="1403" y="137"/>
                  </a:lnTo>
                  <a:lnTo>
                    <a:pt x="1406" y="137"/>
                  </a:lnTo>
                  <a:lnTo>
                    <a:pt x="1408" y="137"/>
                  </a:lnTo>
                  <a:lnTo>
                    <a:pt x="1410" y="137"/>
                  </a:lnTo>
                  <a:lnTo>
                    <a:pt x="1411" y="137"/>
                  </a:lnTo>
                  <a:lnTo>
                    <a:pt x="1413" y="137"/>
                  </a:lnTo>
                  <a:lnTo>
                    <a:pt x="1414" y="137"/>
                  </a:lnTo>
                  <a:lnTo>
                    <a:pt x="1414" y="139"/>
                  </a:lnTo>
                  <a:lnTo>
                    <a:pt x="1416" y="141"/>
                  </a:lnTo>
                  <a:lnTo>
                    <a:pt x="1416" y="144"/>
                  </a:lnTo>
                  <a:lnTo>
                    <a:pt x="1418" y="146"/>
                  </a:lnTo>
                  <a:lnTo>
                    <a:pt x="1419" y="149"/>
                  </a:lnTo>
                  <a:lnTo>
                    <a:pt x="1423" y="149"/>
                  </a:lnTo>
                  <a:lnTo>
                    <a:pt x="1424" y="149"/>
                  </a:lnTo>
                  <a:lnTo>
                    <a:pt x="1428" y="150"/>
                  </a:lnTo>
                  <a:lnTo>
                    <a:pt x="1432" y="152"/>
                  </a:lnTo>
                  <a:lnTo>
                    <a:pt x="1436" y="155"/>
                  </a:lnTo>
                  <a:lnTo>
                    <a:pt x="1439" y="157"/>
                  </a:lnTo>
                  <a:lnTo>
                    <a:pt x="1442" y="160"/>
                  </a:lnTo>
                  <a:lnTo>
                    <a:pt x="1444" y="162"/>
                  </a:lnTo>
                  <a:lnTo>
                    <a:pt x="1446" y="164"/>
                  </a:lnTo>
                  <a:lnTo>
                    <a:pt x="1446" y="165"/>
                  </a:lnTo>
                  <a:lnTo>
                    <a:pt x="1446" y="167"/>
                  </a:lnTo>
                  <a:lnTo>
                    <a:pt x="1447" y="167"/>
                  </a:lnTo>
                  <a:lnTo>
                    <a:pt x="1449" y="168"/>
                  </a:lnTo>
                  <a:lnTo>
                    <a:pt x="1450" y="170"/>
                  </a:lnTo>
                  <a:lnTo>
                    <a:pt x="1452" y="170"/>
                  </a:lnTo>
                  <a:lnTo>
                    <a:pt x="1454" y="170"/>
                  </a:lnTo>
                  <a:lnTo>
                    <a:pt x="1455" y="170"/>
                  </a:lnTo>
                  <a:lnTo>
                    <a:pt x="1459" y="172"/>
                  </a:lnTo>
                  <a:lnTo>
                    <a:pt x="1460" y="172"/>
                  </a:lnTo>
                  <a:lnTo>
                    <a:pt x="1464" y="172"/>
                  </a:lnTo>
                  <a:lnTo>
                    <a:pt x="1465" y="172"/>
                  </a:lnTo>
                  <a:lnTo>
                    <a:pt x="1468" y="172"/>
                  </a:lnTo>
                  <a:lnTo>
                    <a:pt x="1470" y="170"/>
                  </a:lnTo>
                  <a:lnTo>
                    <a:pt x="1472" y="168"/>
                  </a:lnTo>
                  <a:lnTo>
                    <a:pt x="1473" y="168"/>
                  </a:lnTo>
                  <a:lnTo>
                    <a:pt x="1475" y="167"/>
                  </a:lnTo>
                  <a:lnTo>
                    <a:pt x="1475" y="165"/>
                  </a:lnTo>
                  <a:lnTo>
                    <a:pt x="1477" y="164"/>
                  </a:lnTo>
                  <a:lnTo>
                    <a:pt x="1477" y="136"/>
                  </a:lnTo>
                  <a:lnTo>
                    <a:pt x="1477" y="136"/>
                  </a:lnTo>
                  <a:lnTo>
                    <a:pt x="1477" y="134"/>
                  </a:lnTo>
                  <a:lnTo>
                    <a:pt x="1478" y="132"/>
                  </a:lnTo>
                  <a:lnTo>
                    <a:pt x="1480" y="131"/>
                  </a:lnTo>
                  <a:lnTo>
                    <a:pt x="1480" y="129"/>
                  </a:lnTo>
                  <a:lnTo>
                    <a:pt x="1480" y="128"/>
                  </a:lnTo>
                  <a:lnTo>
                    <a:pt x="1480" y="124"/>
                  </a:lnTo>
                  <a:lnTo>
                    <a:pt x="1480" y="118"/>
                  </a:lnTo>
                  <a:lnTo>
                    <a:pt x="1482" y="114"/>
                  </a:lnTo>
                  <a:lnTo>
                    <a:pt x="1480" y="111"/>
                  </a:lnTo>
                  <a:lnTo>
                    <a:pt x="1480" y="111"/>
                  </a:lnTo>
                  <a:lnTo>
                    <a:pt x="1478" y="110"/>
                  </a:lnTo>
                  <a:lnTo>
                    <a:pt x="1478" y="110"/>
                  </a:lnTo>
                  <a:lnTo>
                    <a:pt x="1478" y="106"/>
                  </a:lnTo>
                  <a:lnTo>
                    <a:pt x="1478" y="103"/>
                  </a:lnTo>
                  <a:lnTo>
                    <a:pt x="1478" y="100"/>
                  </a:lnTo>
                  <a:lnTo>
                    <a:pt x="1480" y="98"/>
                  </a:lnTo>
                  <a:lnTo>
                    <a:pt x="1482" y="96"/>
                  </a:lnTo>
                  <a:lnTo>
                    <a:pt x="1483" y="93"/>
                  </a:lnTo>
                  <a:lnTo>
                    <a:pt x="1485" y="90"/>
                  </a:lnTo>
                  <a:lnTo>
                    <a:pt x="1487" y="88"/>
                  </a:lnTo>
                  <a:lnTo>
                    <a:pt x="1488" y="87"/>
                  </a:lnTo>
                  <a:lnTo>
                    <a:pt x="1488" y="85"/>
                  </a:lnTo>
                  <a:lnTo>
                    <a:pt x="1490" y="85"/>
                  </a:lnTo>
                  <a:lnTo>
                    <a:pt x="1490" y="83"/>
                  </a:lnTo>
                  <a:lnTo>
                    <a:pt x="1490" y="80"/>
                  </a:lnTo>
                  <a:lnTo>
                    <a:pt x="1491" y="77"/>
                  </a:lnTo>
                  <a:lnTo>
                    <a:pt x="1491" y="74"/>
                  </a:lnTo>
                  <a:lnTo>
                    <a:pt x="1491" y="70"/>
                  </a:lnTo>
                  <a:lnTo>
                    <a:pt x="1493" y="70"/>
                  </a:lnTo>
                  <a:lnTo>
                    <a:pt x="1495" y="70"/>
                  </a:lnTo>
                  <a:lnTo>
                    <a:pt x="1498" y="74"/>
                  </a:lnTo>
                  <a:lnTo>
                    <a:pt x="1500" y="77"/>
                  </a:lnTo>
                  <a:lnTo>
                    <a:pt x="1501" y="80"/>
                  </a:lnTo>
                  <a:lnTo>
                    <a:pt x="1501" y="83"/>
                  </a:lnTo>
                  <a:lnTo>
                    <a:pt x="1501" y="87"/>
                  </a:lnTo>
                  <a:lnTo>
                    <a:pt x="1501" y="88"/>
                  </a:lnTo>
                  <a:lnTo>
                    <a:pt x="1501" y="88"/>
                  </a:lnTo>
                  <a:lnTo>
                    <a:pt x="1503" y="90"/>
                  </a:lnTo>
                  <a:lnTo>
                    <a:pt x="1505" y="92"/>
                  </a:lnTo>
                  <a:lnTo>
                    <a:pt x="1505" y="92"/>
                  </a:lnTo>
                  <a:lnTo>
                    <a:pt x="1506" y="93"/>
                  </a:lnTo>
                  <a:lnTo>
                    <a:pt x="1506" y="95"/>
                  </a:lnTo>
                  <a:lnTo>
                    <a:pt x="1506" y="96"/>
                  </a:lnTo>
                  <a:lnTo>
                    <a:pt x="1508" y="98"/>
                  </a:lnTo>
                  <a:lnTo>
                    <a:pt x="1509" y="98"/>
                  </a:lnTo>
                  <a:lnTo>
                    <a:pt x="1509" y="101"/>
                  </a:lnTo>
                  <a:lnTo>
                    <a:pt x="1509" y="105"/>
                  </a:lnTo>
                  <a:lnTo>
                    <a:pt x="1509" y="108"/>
                  </a:lnTo>
                  <a:lnTo>
                    <a:pt x="1509" y="111"/>
                  </a:lnTo>
                  <a:lnTo>
                    <a:pt x="1509" y="113"/>
                  </a:lnTo>
                  <a:lnTo>
                    <a:pt x="1511" y="114"/>
                  </a:lnTo>
                  <a:lnTo>
                    <a:pt x="1511" y="116"/>
                  </a:lnTo>
                  <a:lnTo>
                    <a:pt x="1511" y="118"/>
                  </a:lnTo>
                  <a:lnTo>
                    <a:pt x="1511" y="119"/>
                  </a:lnTo>
                  <a:lnTo>
                    <a:pt x="1511" y="121"/>
                  </a:lnTo>
                  <a:lnTo>
                    <a:pt x="1513" y="121"/>
                  </a:lnTo>
                  <a:lnTo>
                    <a:pt x="1514" y="123"/>
                  </a:lnTo>
                  <a:lnTo>
                    <a:pt x="1518" y="123"/>
                  </a:lnTo>
                  <a:lnTo>
                    <a:pt x="1521" y="124"/>
                  </a:lnTo>
                  <a:lnTo>
                    <a:pt x="1523" y="124"/>
                  </a:lnTo>
                  <a:lnTo>
                    <a:pt x="1524" y="126"/>
                  </a:lnTo>
                  <a:lnTo>
                    <a:pt x="1527" y="126"/>
                  </a:lnTo>
                  <a:lnTo>
                    <a:pt x="1529" y="126"/>
                  </a:lnTo>
                  <a:lnTo>
                    <a:pt x="1531" y="126"/>
                  </a:lnTo>
                  <a:lnTo>
                    <a:pt x="1532" y="126"/>
                  </a:lnTo>
                  <a:lnTo>
                    <a:pt x="1536" y="129"/>
                  </a:lnTo>
                  <a:lnTo>
                    <a:pt x="1536" y="131"/>
                  </a:lnTo>
                  <a:lnTo>
                    <a:pt x="1536" y="134"/>
                  </a:lnTo>
                  <a:lnTo>
                    <a:pt x="1534" y="136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6" y="142"/>
                  </a:lnTo>
                  <a:lnTo>
                    <a:pt x="1536" y="144"/>
                  </a:lnTo>
                  <a:lnTo>
                    <a:pt x="1537" y="144"/>
                  </a:lnTo>
                  <a:lnTo>
                    <a:pt x="1539" y="146"/>
                  </a:lnTo>
                  <a:lnTo>
                    <a:pt x="1541" y="147"/>
                  </a:lnTo>
                  <a:lnTo>
                    <a:pt x="1542" y="149"/>
                  </a:lnTo>
                  <a:lnTo>
                    <a:pt x="1544" y="150"/>
                  </a:lnTo>
                  <a:lnTo>
                    <a:pt x="1544" y="154"/>
                  </a:lnTo>
                  <a:lnTo>
                    <a:pt x="1544" y="157"/>
                  </a:lnTo>
                  <a:lnTo>
                    <a:pt x="1544" y="160"/>
                  </a:lnTo>
                  <a:lnTo>
                    <a:pt x="1544" y="167"/>
                  </a:lnTo>
                  <a:lnTo>
                    <a:pt x="1545" y="168"/>
                  </a:lnTo>
                  <a:lnTo>
                    <a:pt x="1545" y="170"/>
                  </a:lnTo>
                  <a:lnTo>
                    <a:pt x="1547" y="173"/>
                  </a:lnTo>
                  <a:lnTo>
                    <a:pt x="1547" y="175"/>
                  </a:lnTo>
                  <a:lnTo>
                    <a:pt x="1547" y="177"/>
                  </a:lnTo>
                  <a:lnTo>
                    <a:pt x="1549" y="180"/>
                  </a:lnTo>
                  <a:lnTo>
                    <a:pt x="1549" y="182"/>
                  </a:lnTo>
                  <a:lnTo>
                    <a:pt x="1550" y="183"/>
                  </a:lnTo>
                  <a:lnTo>
                    <a:pt x="1550" y="187"/>
                  </a:lnTo>
                  <a:lnTo>
                    <a:pt x="1550" y="190"/>
                  </a:lnTo>
                  <a:lnTo>
                    <a:pt x="1552" y="191"/>
                  </a:lnTo>
                  <a:lnTo>
                    <a:pt x="1554" y="193"/>
                  </a:lnTo>
                  <a:lnTo>
                    <a:pt x="1559" y="195"/>
                  </a:lnTo>
                  <a:lnTo>
                    <a:pt x="1562" y="195"/>
                  </a:lnTo>
                  <a:lnTo>
                    <a:pt x="1563" y="196"/>
                  </a:lnTo>
                  <a:lnTo>
                    <a:pt x="1567" y="198"/>
                  </a:lnTo>
                  <a:lnTo>
                    <a:pt x="1570" y="198"/>
                  </a:lnTo>
                  <a:lnTo>
                    <a:pt x="1572" y="200"/>
                  </a:lnTo>
                  <a:lnTo>
                    <a:pt x="1572" y="201"/>
                  </a:lnTo>
                  <a:lnTo>
                    <a:pt x="1573" y="203"/>
                  </a:lnTo>
                  <a:lnTo>
                    <a:pt x="1575" y="205"/>
                  </a:lnTo>
                  <a:lnTo>
                    <a:pt x="1577" y="206"/>
                  </a:lnTo>
                  <a:lnTo>
                    <a:pt x="1577" y="208"/>
                  </a:lnTo>
                  <a:lnTo>
                    <a:pt x="1578" y="209"/>
                  </a:lnTo>
                  <a:lnTo>
                    <a:pt x="1581" y="211"/>
                  </a:lnTo>
                  <a:lnTo>
                    <a:pt x="1585" y="211"/>
                  </a:lnTo>
                  <a:lnTo>
                    <a:pt x="1586" y="213"/>
                  </a:lnTo>
                  <a:lnTo>
                    <a:pt x="1588" y="213"/>
                  </a:lnTo>
                  <a:lnTo>
                    <a:pt x="1588" y="214"/>
                  </a:lnTo>
                  <a:lnTo>
                    <a:pt x="1590" y="214"/>
                  </a:lnTo>
                  <a:lnTo>
                    <a:pt x="1591" y="214"/>
                  </a:lnTo>
                  <a:lnTo>
                    <a:pt x="1591" y="216"/>
                  </a:lnTo>
                  <a:lnTo>
                    <a:pt x="1591" y="219"/>
                  </a:lnTo>
                  <a:lnTo>
                    <a:pt x="1591" y="221"/>
                  </a:lnTo>
                  <a:lnTo>
                    <a:pt x="1593" y="221"/>
                  </a:lnTo>
                  <a:lnTo>
                    <a:pt x="1595" y="223"/>
                  </a:lnTo>
                  <a:lnTo>
                    <a:pt x="1596" y="223"/>
                  </a:lnTo>
                  <a:lnTo>
                    <a:pt x="1598" y="223"/>
                  </a:lnTo>
                  <a:lnTo>
                    <a:pt x="1598" y="226"/>
                  </a:lnTo>
                  <a:lnTo>
                    <a:pt x="1598" y="229"/>
                  </a:lnTo>
                  <a:lnTo>
                    <a:pt x="1598" y="231"/>
                  </a:lnTo>
                  <a:lnTo>
                    <a:pt x="1598" y="232"/>
                  </a:lnTo>
                  <a:lnTo>
                    <a:pt x="1598" y="236"/>
                  </a:lnTo>
                  <a:lnTo>
                    <a:pt x="1599" y="237"/>
                  </a:lnTo>
                  <a:lnTo>
                    <a:pt x="1601" y="241"/>
                  </a:lnTo>
                  <a:lnTo>
                    <a:pt x="1603" y="242"/>
                  </a:lnTo>
                  <a:lnTo>
                    <a:pt x="1606" y="244"/>
                  </a:lnTo>
                  <a:lnTo>
                    <a:pt x="1608" y="244"/>
                  </a:lnTo>
                  <a:lnTo>
                    <a:pt x="1609" y="245"/>
                  </a:lnTo>
                  <a:lnTo>
                    <a:pt x="1613" y="245"/>
                  </a:lnTo>
                  <a:lnTo>
                    <a:pt x="1616" y="245"/>
                  </a:lnTo>
                  <a:lnTo>
                    <a:pt x="1619" y="245"/>
                  </a:lnTo>
                  <a:lnTo>
                    <a:pt x="1622" y="245"/>
                  </a:lnTo>
                  <a:lnTo>
                    <a:pt x="1626" y="245"/>
                  </a:lnTo>
                  <a:lnTo>
                    <a:pt x="1626" y="260"/>
                  </a:lnTo>
                  <a:lnTo>
                    <a:pt x="1626" y="263"/>
                  </a:lnTo>
                  <a:lnTo>
                    <a:pt x="1627" y="265"/>
                  </a:lnTo>
                  <a:lnTo>
                    <a:pt x="1629" y="265"/>
                  </a:lnTo>
                  <a:lnTo>
                    <a:pt x="1632" y="267"/>
                  </a:lnTo>
                  <a:lnTo>
                    <a:pt x="1634" y="267"/>
                  </a:lnTo>
                  <a:lnTo>
                    <a:pt x="1635" y="268"/>
                  </a:lnTo>
                  <a:lnTo>
                    <a:pt x="1637" y="272"/>
                  </a:lnTo>
                  <a:lnTo>
                    <a:pt x="1640" y="273"/>
                  </a:lnTo>
                  <a:lnTo>
                    <a:pt x="1642" y="275"/>
                  </a:lnTo>
                  <a:lnTo>
                    <a:pt x="1644" y="277"/>
                  </a:lnTo>
                  <a:lnTo>
                    <a:pt x="1645" y="280"/>
                  </a:lnTo>
                  <a:lnTo>
                    <a:pt x="1645" y="281"/>
                  </a:lnTo>
                  <a:lnTo>
                    <a:pt x="1647" y="283"/>
                  </a:lnTo>
                  <a:lnTo>
                    <a:pt x="1647" y="285"/>
                  </a:lnTo>
                  <a:lnTo>
                    <a:pt x="1647" y="286"/>
                  </a:lnTo>
                  <a:lnTo>
                    <a:pt x="1649" y="288"/>
                  </a:lnTo>
                  <a:lnTo>
                    <a:pt x="1649" y="290"/>
                  </a:lnTo>
                  <a:lnTo>
                    <a:pt x="1652" y="293"/>
                  </a:lnTo>
                  <a:lnTo>
                    <a:pt x="1653" y="295"/>
                  </a:lnTo>
                  <a:lnTo>
                    <a:pt x="1655" y="296"/>
                  </a:lnTo>
                  <a:lnTo>
                    <a:pt x="1657" y="298"/>
                  </a:lnTo>
                  <a:lnTo>
                    <a:pt x="1657" y="299"/>
                  </a:lnTo>
                  <a:lnTo>
                    <a:pt x="1657" y="311"/>
                  </a:lnTo>
                  <a:lnTo>
                    <a:pt x="1658" y="313"/>
                  </a:lnTo>
                  <a:lnTo>
                    <a:pt x="1658" y="316"/>
                  </a:lnTo>
                  <a:lnTo>
                    <a:pt x="1658" y="319"/>
                  </a:lnTo>
                  <a:lnTo>
                    <a:pt x="1657" y="321"/>
                  </a:lnTo>
                  <a:lnTo>
                    <a:pt x="1657" y="322"/>
                  </a:lnTo>
                  <a:lnTo>
                    <a:pt x="1655" y="326"/>
                  </a:lnTo>
                  <a:lnTo>
                    <a:pt x="1655" y="332"/>
                  </a:lnTo>
                  <a:lnTo>
                    <a:pt x="1655" y="332"/>
                  </a:lnTo>
                  <a:lnTo>
                    <a:pt x="1657" y="334"/>
                  </a:lnTo>
                  <a:lnTo>
                    <a:pt x="1658" y="334"/>
                  </a:lnTo>
                  <a:lnTo>
                    <a:pt x="1660" y="335"/>
                  </a:lnTo>
                  <a:lnTo>
                    <a:pt x="1662" y="337"/>
                  </a:lnTo>
                  <a:lnTo>
                    <a:pt x="1662" y="340"/>
                  </a:lnTo>
                  <a:lnTo>
                    <a:pt x="1663" y="342"/>
                  </a:lnTo>
                  <a:lnTo>
                    <a:pt x="1665" y="342"/>
                  </a:lnTo>
                  <a:lnTo>
                    <a:pt x="1665" y="344"/>
                  </a:lnTo>
                  <a:lnTo>
                    <a:pt x="1665" y="360"/>
                  </a:lnTo>
                  <a:lnTo>
                    <a:pt x="1665" y="362"/>
                  </a:lnTo>
                  <a:lnTo>
                    <a:pt x="1663" y="363"/>
                  </a:lnTo>
                  <a:lnTo>
                    <a:pt x="1663" y="367"/>
                  </a:lnTo>
                  <a:lnTo>
                    <a:pt x="1662" y="371"/>
                  </a:lnTo>
                  <a:lnTo>
                    <a:pt x="1662" y="375"/>
                  </a:lnTo>
                  <a:lnTo>
                    <a:pt x="1660" y="378"/>
                  </a:lnTo>
                  <a:lnTo>
                    <a:pt x="1658" y="380"/>
                  </a:lnTo>
                  <a:lnTo>
                    <a:pt x="1657" y="383"/>
                  </a:lnTo>
                  <a:lnTo>
                    <a:pt x="1655" y="386"/>
                  </a:lnTo>
                  <a:lnTo>
                    <a:pt x="1652" y="391"/>
                  </a:lnTo>
                  <a:lnTo>
                    <a:pt x="1652" y="394"/>
                  </a:lnTo>
                  <a:lnTo>
                    <a:pt x="1652" y="398"/>
                  </a:lnTo>
                  <a:lnTo>
                    <a:pt x="1652" y="399"/>
                  </a:lnTo>
                  <a:lnTo>
                    <a:pt x="1652" y="401"/>
                  </a:lnTo>
                  <a:lnTo>
                    <a:pt x="1652" y="403"/>
                  </a:lnTo>
                  <a:lnTo>
                    <a:pt x="1650" y="404"/>
                  </a:lnTo>
                  <a:lnTo>
                    <a:pt x="1650" y="406"/>
                  </a:lnTo>
                  <a:lnTo>
                    <a:pt x="1650" y="406"/>
                  </a:lnTo>
                  <a:lnTo>
                    <a:pt x="1650" y="407"/>
                  </a:lnTo>
                  <a:lnTo>
                    <a:pt x="1650" y="409"/>
                  </a:lnTo>
                  <a:lnTo>
                    <a:pt x="1649" y="407"/>
                  </a:lnTo>
                  <a:lnTo>
                    <a:pt x="1647" y="409"/>
                  </a:lnTo>
                  <a:lnTo>
                    <a:pt x="1644" y="411"/>
                  </a:lnTo>
                  <a:lnTo>
                    <a:pt x="1642" y="411"/>
                  </a:lnTo>
                  <a:lnTo>
                    <a:pt x="1640" y="412"/>
                  </a:lnTo>
                  <a:lnTo>
                    <a:pt x="1639" y="414"/>
                  </a:lnTo>
                  <a:lnTo>
                    <a:pt x="1639" y="416"/>
                  </a:lnTo>
                  <a:lnTo>
                    <a:pt x="1637" y="419"/>
                  </a:lnTo>
                  <a:lnTo>
                    <a:pt x="1637" y="421"/>
                  </a:lnTo>
                  <a:lnTo>
                    <a:pt x="1637" y="422"/>
                  </a:lnTo>
                  <a:lnTo>
                    <a:pt x="1637" y="424"/>
                  </a:lnTo>
                  <a:lnTo>
                    <a:pt x="1635" y="425"/>
                  </a:lnTo>
                  <a:lnTo>
                    <a:pt x="1634" y="429"/>
                  </a:lnTo>
                  <a:lnTo>
                    <a:pt x="1632" y="430"/>
                  </a:lnTo>
                  <a:lnTo>
                    <a:pt x="1631" y="432"/>
                  </a:lnTo>
                  <a:lnTo>
                    <a:pt x="1629" y="432"/>
                  </a:lnTo>
                  <a:lnTo>
                    <a:pt x="1627" y="434"/>
                  </a:lnTo>
                  <a:lnTo>
                    <a:pt x="1624" y="437"/>
                  </a:lnTo>
                  <a:lnTo>
                    <a:pt x="1622" y="440"/>
                  </a:lnTo>
                  <a:lnTo>
                    <a:pt x="1621" y="442"/>
                  </a:lnTo>
                  <a:lnTo>
                    <a:pt x="1621" y="443"/>
                  </a:lnTo>
                  <a:lnTo>
                    <a:pt x="1621" y="447"/>
                  </a:lnTo>
                  <a:lnTo>
                    <a:pt x="1619" y="448"/>
                  </a:lnTo>
                  <a:lnTo>
                    <a:pt x="1619" y="450"/>
                  </a:lnTo>
                  <a:lnTo>
                    <a:pt x="1617" y="453"/>
                  </a:lnTo>
                  <a:lnTo>
                    <a:pt x="1617" y="457"/>
                  </a:lnTo>
                  <a:lnTo>
                    <a:pt x="1617" y="461"/>
                  </a:lnTo>
                  <a:lnTo>
                    <a:pt x="1616" y="465"/>
                  </a:lnTo>
                  <a:lnTo>
                    <a:pt x="1617" y="466"/>
                  </a:lnTo>
                  <a:lnTo>
                    <a:pt x="1617" y="468"/>
                  </a:lnTo>
                  <a:lnTo>
                    <a:pt x="1619" y="470"/>
                  </a:lnTo>
                  <a:lnTo>
                    <a:pt x="1619" y="471"/>
                  </a:lnTo>
                  <a:lnTo>
                    <a:pt x="1619" y="473"/>
                  </a:lnTo>
                  <a:lnTo>
                    <a:pt x="1619" y="475"/>
                  </a:lnTo>
                  <a:lnTo>
                    <a:pt x="1617" y="476"/>
                  </a:lnTo>
                  <a:lnTo>
                    <a:pt x="1616" y="476"/>
                  </a:lnTo>
                  <a:lnTo>
                    <a:pt x="1614" y="478"/>
                  </a:lnTo>
                  <a:lnTo>
                    <a:pt x="1611" y="478"/>
                  </a:lnTo>
                  <a:lnTo>
                    <a:pt x="1609" y="479"/>
                  </a:lnTo>
                  <a:lnTo>
                    <a:pt x="1609" y="483"/>
                  </a:lnTo>
                  <a:lnTo>
                    <a:pt x="1609" y="486"/>
                  </a:lnTo>
                  <a:lnTo>
                    <a:pt x="1609" y="491"/>
                  </a:lnTo>
                  <a:lnTo>
                    <a:pt x="1608" y="494"/>
                  </a:lnTo>
                  <a:lnTo>
                    <a:pt x="1606" y="496"/>
                  </a:lnTo>
                  <a:lnTo>
                    <a:pt x="1606" y="497"/>
                  </a:lnTo>
                  <a:lnTo>
                    <a:pt x="1606" y="499"/>
                  </a:lnTo>
                  <a:lnTo>
                    <a:pt x="1604" y="501"/>
                  </a:lnTo>
                  <a:lnTo>
                    <a:pt x="1603" y="501"/>
                  </a:lnTo>
                  <a:lnTo>
                    <a:pt x="1601" y="502"/>
                  </a:lnTo>
                  <a:lnTo>
                    <a:pt x="1599" y="502"/>
                  </a:lnTo>
                  <a:lnTo>
                    <a:pt x="1593" y="504"/>
                  </a:lnTo>
                  <a:lnTo>
                    <a:pt x="1588" y="504"/>
                  </a:lnTo>
                  <a:lnTo>
                    <a:pt x="1581" y="504"/>
                  </a:lnTo>
                  <a:lnTo>
                    <a:pt x="1580" y="504"/>
                  </a:lnTo>
                  <a:lnTo>
                    <a:pt x="1578" y="502"/>
                  </a:lnTo>
                  <a:lnTo>
                    <a:pt x="1573" y="504"/>
                  </a:lnTo>
                  <a:lnTo>
                    <a:pt x="1570" y="506"/>
                  </a:lnTo>
                  <a:lnTo>
                    <a:pt x="1568" y="506"/>
                  </a:lnTo>
                  <a:lnTo>
                    <a:pt x="1567" y="507"/>
                  </a:lnTo>
                  <a:lnTo>
                    <a:pt x="1563" y="511"/>
                  </a:lnTo>
                  <a:lnTo>
                    <a:pt x="1559" y="512"/>
                  </a:lnTo>
                  <a:lnTo>
                    <a:pt x="1559" y="514"/>
                  </a:lnTo>
                  <a:lnTo>
                    <a:pt x="1557" y="514"/>
                  </a:lnTo>
                  <a:lnTo>
                    <a:pt x="1554" y="517"/>
                  </a:lnTo>
                  <a:lnTo>
                    <a:pt x="1552" y="519"/>
                  </a:lnTo>
                  <a:lnTo>
                    <a:pt x="1550" y="520"/>
                  </a:lnTo>
                  <a:lnTo>
                    <a:pt x="1547" y="520"/>
                  </a:lnTo>
                  <a:lnTo>
                    <a:pt x="1542" y="520"/>
                  </a:lnTo>
                  <a:lnTo>
                    <a:pt x="1539" y="519"/>
                  </a:lnTo>
                  <a:lnTo>
                    <a:pt x="1537" y="515"/>
                  </a:lnTo>
                  <a:lnTo>
                    <a:pt x="1537" y="512"/>
                  </a:lnTo>
                  <a:lnTo>
                    <a:pt x="1537" y="511"/>
                  </a:lnTo>
                  <a:lnTo>
                    <a:pt x="1537" y="509"/>
                  </a:lnTo>
                  <a:lnTo>
                    <a:pt x="1534" y="506"/>
                  </a:lnTo>
                  <a:lnTo>
                    <a:pt x="1532" y="504"/>
                  </a:lnTo>
                  <a:lnTo>
                    <a:pt x="1529" y="502"/>
                  </a:lnTo>
                  <a:lnTo>
                    <a:pt x="1523" y="502"/>
                  </a:lnTo>
                  <a:lnTo>
                    <a:pt x="1523" y="507"/>
                  </a:lnTo>
                  <a:lnTo>
                    <a:pt x="1521" y="511"/>
                  </a:lnTo>
                  <a:lnTo>
                    <a:pt x="1519" y="514"/>
                  </a:lnTo>
                  <a:lnTo>
                    <a:pt x="1516" y="517"/>
                  </a:lnTo>
                  <a:lnTo>
                    <a:pt x="1511" y="519"/>
                  </a:lnTo>
                  <a:lnTo>
                    <a:pt x="1506" y="519"/>
                  </a:lnTo>
                  <a:lnTo>
                    <a:pt x="1503" y="519"/>
                  </a:lnTo>
                  <a:lnTo>
                    <a:pt x="1500" y="517"/>
                  </a:lnTo>
                  <a:lnTo>
                    <a:pt x="1496" y="517"/>
                  </a:lnTo>
                  <a:lnTo>
                    <a:pt x="1496" y="515"/>
                  </a:lnTo>
                  <a:lnTo>
                    <a:pt x="1495" y="514"/>
                  </a:lnTo>
                  <a:lnTo>
                    <a:pt x="1493" y="514"/>
                  </a:lnTo>
                  <a:lnTo>
                    <a:pt x="1491" y="512"/>
                  </a:lnTo>
                  <a:lnTo>
                    <a:pt x="1490" y="512"/>
                  </a:lnTo>
                  <a:lnTo>
                    <a:pt x="1488" y="511"/>
                  </a:lnTo>
                  <a:lnTo>
                    <a:pt x="1488" y="511"/>
                  </a:lnTo>
                  <a:lnTo>
                    <a:pt x="1487" y="509"/>
                  </a:lnTo>
                  <a:lnTo>
                    <a:pt x="1483" y="509"/>
                  </a:lnTo>
                  <a:lnTo>
                    <a:pt x="1480" y="509"/>
                  </a:lnTo>
                  <a:lnTo>
                    <a:pt x="1477" y="509"/>
                  </a:lnTo>
                  <a:lnTo>
                    <a:pt x="1473" y="509"/>
                  </a:lnTo>
                  <a:lnTo>
                    <a:pt x="1470" y="507"/>
                  </a:lnTo>
                  <a:lnTo>
                    <a:pt x="1468" y="506"/>
                  </a:lnTo>
                  <a:lnTo>
                    <a:pt x="1467" y="506"/>
                  </a:lnTo>
                  <a:lnTo>
                    <a:pt x="1464" y="504"/>
                  </a:lnTo>
                  <a:lnTo>
                    <a:pt x="1460" y="501"/>
                  </a:lnTo>
                  <a:lnTo>
                    <a:pt x="1459" y="499"/>
                  </a:lnTo>
                  <a:lnTo>
                    <a:pt x="1457" y="497"/>
                  </a:lnTo>
                  <a:lnTo>
                    <a:pt x="1457" y="496"/>
                  </a:lnTo>
                  <a:lnTo>
                    <a:pt x="1457" y="493"/>
                  </a:lnTo>
                  <a:lnTo>
                    <a:pt x="1455" y="489"/>
                  </a:lnTo>
                  <a:lnTo>
                    <a:pt x="1457" y="486"/>
                  </a:lnTo>
                  <a:lnTo>
                    <a:pt x="1457" y="484"/>
                  </a:lnTo>
                  <a:lnTo>
                    <a:pt x="1457" y="483"/>
                  </a:lnTo>
                  <a:lnTo>
                    <a:pt x="1457" y="481"/>
                  </a:lnTo>
                  <a:lnTo>
                    <a:pt x="1457" y="479"/>
                  </a:lnTo>
                  <a:lnTo>
                    <a:pt x="1457" y="478"/>
                  </a:lnTo>
                  <a:lnTo>
                    <a:pt x="1457" y="476"/>
                  </a:lnTo>
                  <a:lnTo>
                    <a:pt x="1455" y="476"/>
                  </a:lnTo>
                  <a:lnTo>
                    <a:pt x="1454" y="475"/>
                  </a:lnTo>
                  <a:lnTo>
                    <a:pt x="1452" y="475"/>
                  </a:lnTo>
                  <a:lnTo>
                    <a:pt x="1449" y="473"/>
                  </a:lnTo>
                  <a:lnTo>
                    <a:pt x="1447" y="471"/>
                  </a:lnTo>
                  <a:lnTo>
                    <a:pt x="1447" y="470"/>
                  </a:lnTo>
                  <a:lnTo>
                    <a:pt x="1447" y="468"/>
                  </a:lnTo>
                  <a:lnTo>
                    <a:pt x="1447" y="465"/>
                  </a:lnTo>
                  <a:lnTo>
                    <a:pt x="1446" y="463"/>
                  </a:lnTo>
                  <a:lnTo>
                    <a:pt x="1446" y="461"/>
                  </a:lnTo>
                  <a:lnTo>
                    <a:pt x="1444" y="461"/>
                  </a:lnTo>
                  <a:lnTo>
                    <a:pt x="1441" y="461"/>
                  </a:lnTo>
                  <a:lnTo>
                    <a:pt x="1439" y="461"/>
                  </a:lnTo>
                  <a:lnTo>
                    <a:pt x="1439" y="463"/>
                  </a:lnTo>
                  <a:lnTo>
                    <a:pt x="1437" y="465"/>
                  </a:lnTo>
                  <a:lnTo>
                    <a:pt x="1436" y="466"/>
                  </a:lnTo>
                  <a:lnTo>
                    <a:pt x="1434" y="468"/>
                  </a:lnTo>
                  <a:lnTo>
                    <a:pt x="1432" y="468"/>
                  </a:lnTo>
                  <a:lnTo>
                    <a:pt x="1431" y="468"/>
                  </a:lnTo>
                  <a:lnTo>
                    <a:pt x="1432" y="463"/>
                  </a:lnTo>
                  <a:lnTo>
                    <a:pt x="1432" y="458"/>
                  </a:lnTo>
                  <a:lnTo>
                    <a:pt x="1432" y="455"/>
                  </a:lnTo>
                  <a:lnTo>
                    <a:pt x="1432" y="455"/>
                  </a:lnTo>
                  <a:lnTo>
                    <a:pt x="1434" y="453"/>
                  </a:lnTo>
                  <a:lnTo>
                    <a:pt x="1434" y="452"/>
                  </a:lnTo>
                  <a:lnTo>
                    <a:pt x="1434" y="442"/>
                  </a:lnTo>
                  <a:lnTo>
                    <a:pt x="1432" y="442"/>
                  </a:lnTo>
                  <a:lnTo>
                    <a:pt x="1431" y="442"/>
                  </a:lnTo>
                  <a:lnTo>
                    <a:pt x="1429" y="442"/>
                  </a:lnTo>
                  <a:lnTo>
                    <a:pt x="1429" y="442"/>
                  </a:lnTo>
                  <a:lnTo>
                    <a:pt x="1428" y="440"/>
                  </a:lnTo>
                  <a:lnTo>
                    <a:pt x="1426" y="442"/>
                  </a:lnTo>
                  <a:lnTo>
                    <a:pt x="1426" y="442"/>
                  </a:lnTo>
                  <a:lnTo>
                    <a:pt x="1424" y="443"/>
                  </a:lnTo>
                  <a:lnTo>
                    <a:pt x="1424" y="443"/>
                  </a:lnTo>
                  <a:lnTo>
                    <a:pt x="1424" y="445"/>
                  </a:lnTo>
                  <a:lnTo>
                    <a:pt x="1424" y="447"/>
                  </a:lnTo>
                  <a:lnTo>
                    <a:pt x="1423" y="447"/>
                  </a:lnTo>
                  <a:lnTo>
                    <a:pt x="1423" y="447"/>
                  </a:lnTo>
                  <a:lnTo>
                    <a:pt x="1421" y="447"/>
                  </a:lnTo>
                  <a:lnTo>
                    <a:pt x="1421" y="443"/>
                  </a:lnTo>
                  <a:lnTo>
                    <a:pt x="1419" y="440"/>
                  </a:lnTo>
                  <a:lnTo>
                    <a:pt x="1421" y="437"/>
                  </a:lnTo>
                  <a:lnTo>
                    <a:pt x="1421" y="434"/>
                  </a:lnTo>
                  <a:lnTo>
                    <a:pt x="1423" y="430"/>
                  </a:lnTo>
                  <a:lnTo>
                    <a:pt x="1426" y="429"/>
                  </a:lnTo>
                  <a:lnTo>
                    <a:pt x="1428" y="427"/>
                  </a:lnTo>
                  <a:lnTo>
                    <a:pt x="1428" y="424"/>
                  </a:lnTo>
                  <a:lnTo>
                    <a:pt x="1428" y="422"/>
                  </a:lnTo>
                  <a:lnTo>
                    <a:pt x="1426" y="422"/>
                  </a:lnTo>
                  <a:lnTo>
                    <a:pt x="1426" y="421"/>
                  </a:lnTo>
                  <a:lnTo>
                    <a:pt x="1424" y="421"/>
                  </a:lnTo>
                  <a:lnTo>
                    <a:pt x="1421" y="419"/>
                  </a:lnTo>
                  <a:lnTo>
                    <a:pt x="1419" y="419"/>
                  </a:lnTo>
                  <a:lnTo>
                    <a:pt x="1418" y="421"/>
                  </a:lnTo>
                  <a:lnTo>
                    <a:pt x="1418" y="422"/>
                  </a:lnTo>
                  <a:lnTo>
                    <a:pt x="1416" y="425"/>
                  </a:lnTo>
                  <a:lnTo>
                    <a:pt x="1416" y="429"/>
                  </a:lnTo>
                  <a:lnTo>
                    <a:pt x="1414" y="430"/>
                  </a:lnTo>
                  <a:lnTo>
                    <a:pt x="1413" y="432"/>
                  </a:lnTo>
                  <a:lnTo>
                    <a:pt x="1411" y="432"/>
                  </a:lnTo>
                  <a:lnTo>
                    <a:pt x="1410" y="434"/>
                  </a:lnTo>
                  <a:lnTo>
                    <a:pt x="1410" y="435"/>
                  </a:lnTo>
                  <a:lnTo>
                    <a:pt x="1408" y="437"/>
                  </a:lnTo>
                  <a:lnTo>
                    <a:pt x="1406" y="439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401" y="443"/>
                  </a:lnTo>
                  <a:lnTo>
                    <a:pt x="1401" y="445"/>
                  </a:lnTo>
                  <a:lnTo>
                    <a:pt x="1398" y="448"/>
                  </a:lnTo>
                  <a:lnTo>
                    <a:pt x="1395" y="450"/>
                  </a:lnTo>
                  <a:lnTo>
                    <a:pt x="1392" y="450"/>
                  </a:lnTo>
                  <a:lnTo>
                    <a:pt x="1390" y="450"/>
                  </a:lnTo>
                  <a:lnTo>
                    <a:pt x="1388" y="450"/>
                  </a:lnTo>
                  <a:lnTo>
                    <a:pt x="1387" y="448"/>
                  </a:lnTo>
                  <a:lnTo>
                    <a:pt x="1387" y="447"/>
                  </a:lnTo>
                  <a:lnTo>
                    <a:pt x="1385" y="445"/>
                  </a:lnTo>
                  <a:lnTo>
                    <a:pt x="1385" y="443"/>
                  </a:lnTo>
                  <a:lnTo>
                    <a:pt x="1385" y="440"/>
                  </a:lnTo>
                  <a:lnTo>
                    <a:pt x="1385" y="437"/>
                  </a:lnTo>
                  <a:lnTo>
                    <a:pt x="1385" y="434"/>
                  </a:lnTo>
                  <a:lnTo>
                    <a:pt x="1385" y="430"/>
                  </a:lnTo>
                  <a:lnTo>
                    <a:pt x="1383" y="427"/>
                  </a:lnTo>
                  <a:lnTo>
                    <a:pt x="1382" y="425"/>
                  </a:lnTo>
                  <a:lnTo>
                    <a:pt x="1380" y="424"/>
                  </a:lnTo>
                  <a:lnTo>
                    <a:pt x="1377" y="422"/>
                  </a:lnTo>
                  <a:lnTo>
                    <a:pt x="1374" y="422"/>
                  </a:lnTo>
                  <a:lnTo>
                    <a:pt x="1369" y="422"/>
                  </a:lnTo>
                  <a:lnTo>
                    <a:pt x="1369" y="417"/>
                  </a:lnTo>
                  <a:lnTo>
                    <a:pt x="1369" y="412"/>
                  </a:lnTo>
                  <a:lnTo>
                    <a:pt x="1369" y="411"/>
                  </a:lnTo>
                  <a:lnTo>
                    <a:pt x="1369" y="409"/>
                  </a:lnTo>
                  <a:lnTo>
                    <a:pt x="1367" y="407"/>
                  </a:lnTo>
                  <a:lnTo>
                    <a:pt x="1365" y="406"/>
                  </a:lnTo>
                  <a:lnTo>
                    <a:pt x="1364" y="404"/>
                  </a:lnTo>
                  <a:lnTo>
                    <a:pt x="1364" y="403"/>
                  </a:lnTo>
                  <a:lnTo>
                    <a:pt x="1362" y="403"/>
                  </a:lnTo>
                  <a:lnTo>
                    <a:pt x="1360" y="401"/>
                  </a:lnTo>
                  <a:lnTo>
                    <a:pt x="1359" y="401"/>
                  </a:lnTo>
                  <a:lnTo>
                    <a:pt x="1342" y="401"/>
                  </a:lnTo>
                  <a:lnTo>
                    <a:pt x="1341" y="401"/>
                  </a:lnTo>
                  <a:lnTo>
                    <a:pt x="1341" y="401"/>
                  </a:lnTo>
                  <a:lnTo>
                    <a:pt x="1338" y="401"/>
                  </a:lnTo>
                  <a:lnTo>
                    <a:pt x="1338" y="401"/>
                  </a:lnTo>
                  <a:lnTo>
                    <a:pt x="1336" y="401"/>
                  </a:lnTo>
                  <a:lnTo>
                    <a:pt x="1333" y="401"/>
                  </a:lnTo>
                  <a:lnTo>
                    <a:pt x="1331" y="399"/>
                  </a:lnTo>
                  <a:lnTo>
                    <a:pt x="1329" y="398"/>
                  </a:lnTo>
                  <a:lnTo>
                    <a:pt x="1328" y="398"/>
                  </a:lnTo>
                  <a:lnTo>
                    <a:pt x="1326" y="396"/>
                  </a:lnTo>
                  <a:lnTo>
                    <a:pt x="1323" y="394"/>
                  </a:lnTo>
                  <a:lnTo>
                    <a:pt x="1320" y="393"/>
                  </a:lnTo>
                  <a:lnTo>
                    <a:pt x="1316" y="393"/>
                  </a:lnTo>
                  <a:lnTo>
                    <a:pt x="1313" y="391"/>
                  </a:lnTo>
                  <a:lnTo>
                    <a:pt x="1310" y="393"/>
                  </a:lnTo>
                  <a:lnTo>
                    <a:pt x="1306" y="393"/>
                  </a:lnTo>
                  <a:lnTo>
                    <a:pt x="1303" y="391"/>
                  </a:lnTo>
                  <a:lnTo>
                    <a:pt x="1300" y="391"/>
                  </a:lnTo>
                  <a:lnTo>
                    <a:pt x="1297" y="391"/>
                  </a:lnTo>
                  <a:lnTo>
                    <a:pt x="1292" y="393"/>
                  </a:lnTo>
                  <a:lnTo>
                    <a:pt x="1290" y="393"/>
                  </a:lnTo>
                  <a:lnTo>
                    <a:pt x="1288" y="393"/>
                  </a:lnTo>
                  <a:lnTo>
                    <a:pt x="1288" y="393"/>
                  </a:lnTo>
                  <a:lnTo>
                    <a:pt x="1287" y="394"/>
                  </a:lnTo>
                  <a:lnTo>
                    <a:pt x="1287" y="396"/>
                  </a:lnTo>
                  <a:lnTo>
                    <a:pt x="1285" y="398"/>
                  </a:lnTo>
                  <a:lnTo>
                    <a:pt x="1284" y="399"/>
                  </a:lnTo>
                  <a:lnTo>
                    <a:pt x="1282" y="401"/>
                  </a:lnTo>
                  <a:lnTo>
                    <a:pt x="1280" y="401"/>
                  </a:lnTo>
                  <a:lnTo>
                    <a:pt x="1277" y="404"/>
                  </a:lnTo>
                  <a:lnTo>
                    <a:pt x="1275" y="406"/>
                  </a:lnTo>
                  <a:lnTo>
                    <a:pt x="1274" y="407"/>
                  </a:lnTo>
                  <a:lnTo>
                    <a:pt x="1272" y="409"/>
                  </a:lnTo>
                  <a:lnTo>
                    <a:pt x="1270" y="411"/>
                  </a:lnTo>
                  <a:lnTo>
                    <a:pt x="1267" y="411"/>
                  </a:lnTo>
                  <a:lnTo>
                    <a:pt x="1264" y="411"/>
                  </a:lnTo>
                  <a:lnTo>
                    <a:pt x="1261" y="411"/>
                  </a:lnTo>
                  <a:lnTo>
                    <a:pt x="1257" y="411"/>
                  </a:lnTo>
                  <a:lnTo>
                    <a:pt x="1256" y="409"/>
                  </a:lnTo>
                  <a:lnTo>
                    <a:pt x="1254" y="407"/>
                  </a:lnTo>
                  <a:lnTo>
                    <a:pt x="1252" y="407"/>
                  </a:lnTo>
                  <a:lnTo>
                    <a:pt x="1251" y="406"/>
                  </a:lnTo>
                  <a:lnTo>
                    <a:pt x="1244" y="406"/>
                  </a:lnTo>
                  <a:lnTo>
                    <a:pt x="1243" y="407"/>
                  </a:lnTo>
                  <a:lnTo>
                    <a:pt x="1241" y="407"/>
                  </a:lnTo>
                  <a:lnTo>
                    <a:pt x="1239" y="409"/>
                  </a:lnTo>
                  <a:lnTo>
                    <a:pt x="1238" y="409"/>
                  </a:lnTo>
                  <a:lnTo>
                    <a:pt x="1234" y="411"/>
                  </a:lnTo>
                  <a:lnTo>
                    <a:pt x="1231" y="412"/>
                  </a:lnTo>
                  <a:lnTo>
                    <a:pt x="1228" y="414"/>
                  </a:lnTo>
                  <a:lnTo>
                    <a:pt x="1225" y="417"/>
                  </a:lnTo>
                  <a:lnTo>
                    <a:pt x="1221" y="421"/>
                  </a:lnTo>
                  <a:lnTo>
                    <a:pt x="1220" y="422"/>
                  </a:lnTo>
                  <a:lnTo>
                    <a:pt x="1216" y="425"/>
                  </a:lnTo>
                  <a:lnTo>
                    <a:pt x="1215" y="429"/>
                  </a:lnTo>
                  <a:lnTo>
                    <a:pt x="1213" y="432"/>
                  </a:lnTo>
                  <a:lnTo>
                    <a:pt x="1212" y="434"/>
                  </a:lnTo>
                  <a:lnTo>
                    <a:pt x="1210" y="434"/>
                  </a:lnTo>
                  <a:lnTo>
                    <a:pt x="1208" y="437"/>
                  </a:lnTo>
                  <a:lnTo>
                    <a:pt x="1207" y="437"/>
                  </a:lnTo>
                  <a:lnTo>
                    <a:pt x="1205" y="439"/>
                  </a:lnTo>
                  <a:lnTo>
                    <a:pt x="1202" y="439"/>
                  </a:lnTo>
                  <a:lnTo>
                    <a:pt x="1200" y="439"/>
                  </a:lnTo>
                  <a:lnTo>
                    <a:pt x="1197" y="437"/>
                  </a:lnTo>
                  <a:lnTo>
                    <a:pt x="1195" y="437"/>
                  </a:lnTo>
                  <a:lnTo>
                    <a:pt x="1194" y="437"/>
                  </a:lnTo>
                  <a:lnTo>
                    <a:pt x="1189" y="435"/>
                  </a:lnTo>
                  <a:lnTo>
                    <a:pt x="1185" y="434"/>
                  </a:lnTo>
                  <a:lnTo>
                    <a:pt x="1180" y="432"/>
                  </a:lnTo>
                  <a:lnTo>
                    <a:pt x="1177" y="432"/>
                  </a:lnTo>
                  <a:lnTo>
                    <a:pt x="1172" y="432"/>
                  </a:lnTo>
                  <a:lnTo>
                    <a:pt x="1169" y="432"/>
                  </a:lnTo>
                  <a:lnTo>
                    <a:pt x="1166" y="432"/>
                  </a:lnTo>
                  <a:lnTo>
                    <a:pt x="1164" y="434"/>
                  </a:lnTo>
                  <a:lnTo>
                    <a:pt x="1164" y="434"/>
                  </a:lnTo>
                  <a:lnTo>
                    <a:pt x="1162" y="435"/>
                  </a:lnTo>
                  <a:lnTo>
                    <a:pt x="1159" y="435"/>
                  </a:lnTo>
                  <a:lnTo>
                    <a:pt x="1156" y="435"/>
                  </a:lnTo>
                  <a:lnTo>
                    <a:pt x="1153" y="435"/>
                  </a:lnTo>
                  <a:lnTo>
                    <a:pt x="1149" y="437"/>
                  </a:lnTo>
                  <a:lnTo>
                    <a:pt x="1148" y="439"/>
                  </a:lnTo>
                  <a:lnTo>
                    <a:pt x="1148" y="440"/>
                  </a:lnTo>
                  <a:lnTo>
                    <a:pt x="1146" y="442"/>
                  </a:lnTo>
                  <a:lnTo>
                    <a:pt x="1144" y="442"/>
                  </a:lnTo>
                  <a:lnTo>
                    <a:pt x="1144" y="443"/>
                  </a:lnTo>
                  <a:lnTo>
                    <a:pt x="1143" y="445"/>
                  </a:lnTo>
                  <a:lnTo>
                    <a:pt x="1141" y="448"/>
                  </a:lnTo>
                  <a:lnTo>
                    <a:pt x="1139" y="450"/>
                  </a:lnTo>
                  <a:lnTo>
                    <a:pt x="1138" y="450"/>
                  </a:lnTo>
                  <a:lnTo>
                    <a:pt x="1136" y="452"/>
                  </a:lnTo>
                  <a:lnTo>
                    <a:pt x="1135" y="453"/>
                  </a:lnTo>
                  <a:lnTo>
                    <a:pt x="1133" y="453"/>
                  </a:lnTo>
                  <a:lnTo>
                    <a:pt x="1133" y="453"/>
                  </a:lnTo>
                  <a:lnTo>
                    <a:pt x="1131" y="453"/>
                  </a:lnTo>
                  <a:lnTo>
                    <a:pt x="1128" y="455"/>
                  </a:lnTo>
                  <a:lnTo>
                    <a:pt x="1125" y="455"/>
                  </a:lnTo>
                  <a:lnTo>
                    <a:pt x="1121" y="455"/>
                  </a:lnTo>
                  <a:lnTo>
                    <a:pt x="1120" y="455"/>
                  </a:lnTo>
                  <a:lnTo>
                    <a:pt x="1117" y="455"/>
                  </a:lnTo>
                  <a:lnTo>
                    <a:pt x="1113" y="455"/>
                  </a:lnTo>
                  <a:lnTo>
                    <a:pt x="1110" y="453"/>
                  </a:lnTo>
                  <a:lnTo>
                    <a:pt x="1108" y="452"/>
                  </a:lnTo>
                  <a:lnTo>
                    <a:pt x="1107" y="452"/>
                  </a:lnTo>
                  <a:lnTo>
                    <a:pt x="1105" y="452"/>
                  </a:lnTo>
                  <a:lnTo>
                    <a:pt x="1102" y="450"/>
                  </a:lnTo>
                  <a:lnTo>
                    <a:pt x="1099" y="448"/>
                  </a:lnTo>
                  <a:lnTo>
                    <a:pt x="1095" y="447"/>
                  </a:lnTo>
                  <a:lnTo>
                    <a:pt x="1094" y="445"/>
                  </a:lnTo>
                  <a:lnTo>
                    <a:pt x="1092" y="445"/>
                  </a:lnTo>
                  <a:lnTo>
                    <a:pt x="1090" y="442"/>
                  </a:lnTo>
                  <a:lnTo>
                    <a:pt x="1089" y="440"/>
                  </a:lnTo>
                  <a:lnTo>
                    <a:pt x="1089" y="439"/>
                  </a:lnTo>
                  <a:lnTo>
                    <a:pt x="1085" y="437"/>
                  </a:lnTo>
                  <a:lnTo>
                    <a:pt x="1082" y="437"/>
                  </a:lnTo>
                  <a:lnTo>
                    <a:pt x="1079" y="437"/>
                  </a:lnTo>
                  <a:lnTo>
                    <a:pt x="1077" y="434"/>
                  </a:lnTo>
                  <a:lnTo>
                    <a:pt x="1079" y="432"/>
                  </a:lnTo>
                  <a:lnTo>
                    <a:pt x="1081" y="430"/>
                  </a:lnTo>
                  <a:lnTo>
                    <a:pt x="1084" y="429"/>
                  </a:lnTo>
                  <a:lnTo>
                    <a:pt x="1085" y="427"/>
                  </a:lnTo>
                  <a:lnTo>
                    <a:pt x="1089" y="425"/>
                  </a:lnTo>
                  <a:lnTo>
                    <a:pt x="1090" y="424"/>
                  </a:lnTo>
                  <a:lnTo>
                    <a:pt x="1094" y="424"/>
                  </a:lnTo>
                  <a:lnTo>
                    <a:pt x="1097" y="424"/>
                  </a:lnTo>
                  <a:lnTo>
                    <a:pt x="1097" y="411"/>
                  </a:lnTo>
                  <a:lnTo>
                    <a:pt x="1097" y="409"/>
                  </a:lnTo>
                  <a:lnTo>
                    <a:pt x="1095" y="407"/>
                  </a:lnTo>
                  <a:lnTo>
                    <a:pt x="1095" y="406"/>
                  </a:lnTo>
                  <a:lnTo>
                    <a:pt x="1094" y="404"/>
                  </a:lnTo>
                  <a:lnTo>
                    <a:pt x="1094" y="401"/>
                  </a:lnTo>
                  <a:lnTo>
                    <a:pt x="1092" y="396"/>
                  </a:lnTo>
                  <a:lnTo>
                    <a:pt x="1092" y="393"/>
                  </a:lnTo>
                  <a:lnTo>
                    <a:pt x="1092" y="389"/>
                  </a:lnTo>
                  <a:lnTo>
                    <a:pt x="1092" y="386"/>
                  </a:lnTo>
                  <a:lnTo>
                    <a:pt x="1092" y="385"/>
                  </a:lnTo>
                  <a:lnTo>
                    <a:pt x="1092" y="383"/>
                  </a:lnTo>
                  <a:lnTo>
                    <a:pt x="1090" y="381"/>
                  </a:lnTo>
                  <a:lnTo>
                    <a:pt x="1090" y="380"/>
                  </a:lnTo>
                  <a:lnTo>
                    <a:pt x="1087" y="376"/>
                  </a:lnTo>
                  <a:lnTo>
                    <a:pt x="1085" y="371"/>
                  </a:lnTo>
                  <a:lnTo>
                    <a:pt x="1084" y="371"/>
                  </a:lnTo>
                  <a:lnTo>
                    <a:pt x="1082" y="370"/>
                  </a:lnTo>
                  <a:lnTo>
                    <a:pt x="1081" y="367"/>
                  </a:lnTo>
                  <a:lnTo>
                    <a:pt x="1081" y="365"/>
                  </a:lnTo>
                  <a:lnTo>
                    <a:pt x="1079" y="362"/>
                  </a:lnTo>
                  <a:lnTo>
                    <a:pt x="1079" y="360"/>
                  </a:lnTo>
                  <a:lnTo>
                    <a:pt x="1079" y="358"/>
                  </a:lnTo>
                  <a:lnTo>
                    <a:pt x="1079" y="357"/>
                  </a:lnTo>
                  <a:lnTo>
                    <a:pt x="1079" y="353"/>
                  </a:lnTo>
                  <a:lnTo>
                    <a:pt x="1077" y="350"/>
                  </a:lnTo>
                  <a:lnTo>
                    <a:pt x="1076" y="347"/>
                  </a:lnTo>
                  <a:lnTo>
                    <a:pt x="1076" y="344"/>
                  </a:lnTo>
                  <a:lnTo>
                    <a:pt x="1074" y="342"/>
                  </a:lnTo>
                  <a:lnTo>
                    <a:pt x="1072" y="339"/>
                  </a:lnTo>
                  <a:lnTo>
                    <a:pt x="1072" y="335"/>
                  </a:lnTo>
                  <a:lnTo>
                    <a:pt x="1072" y="332"/>
                  </a:lnTo>
                  <a:lnTo>
                    <a:pt x="1072" y="329"/>
                  </a:lnTo>
                  <a:lnTo>
                    <a:pt x="1071" y="327"/>
                  </a:lnTo>
                  <a:lnTo>
                    <a:pt x="1071" y="326"/>
                  </a:lnTo>
                  <a:lnTo>
                    <a:pt x="1069" y="324"/>
                  </a:lnTo>
                  <a:lnTo>
                    <a:pt x="1067" y="322"/>
                  </a:lnTo>
                  <a:lnTo>
                    <a:pt x="1066" y="321"/>
                  </a:lnTo>
                  <a:lnTo>
                    <a:pt x="1064" y="319"/>
                  </a:lnTo>
                  <a:lnTo>
                    <a:pt x="1063" y="317"/>
                  </a:lnTo>
                  <a:lnTo>
                    <a:pt x="1061" y="316"/>
                  </a:lnTo>
                  <a:lnTo>
                    <a:pt x="1059" y="313"/>
                  </a:lnTo>
                  <a:lnTo>
                    <a:pt x="1056" y="311"/>
                  </a:lnTo>
                  <a:lnTo>
                    <a:pt x="1054" y="309"/>
                  </a:lnTo>
                  <a:lnTo>
                    <a:pt x="1054" y="308"/>
                  </a:lnTo>
                  <a:lnTo>
                    <a:pt x="1053" y="308"/>
                  </a:lnTo>
                  <a:lnTo>
                    <a:pt x="1053" y="301"/>
                  </a:lnTo>
                  <a:lnTo>
                    <a:pt x="1054" y="299"/>
                  </a:lnTo>
                  <a:lnTo>
                    <a:pt x="1056" y="299"/>
                  </a:lnTo>
                  <a:lnTo>
                    <a:pt x="1058" y="299"/>
                  </a:lnTo>
                  <a:lnTo>
                    <a:pt x="1059" y="299"/>
                  </a:lnTo>
                  <a:lnTo>
                    <a:pt x="1061" y="301"/>
                  </a:lnTo>
                  <a:lnTo>
                    <a:pt x="1063" y="301"/>
                  </a:lnTo>
                  <a:lnTo>
                    <a:pt x="1063" y="303"/>
                  </a:lnTo>
                  <a:lnTo>
                    <a:pt x="1064" y="303"/>
                  </a:lnTo>
                  <a:lnTo>
                    <a:pt x="1067" y="303"/>
                  </a:lnTo>
                  <a:lnTo>
                    <a:pt x="1069" y="303"/>
                  </a:lnTo>
                  <a:lnTo>
                    <a:pt x="1071" y="304"/>
                  </a:lnTo>
                  <a:lnTo>
                    <a:pt x="1071" y="301"/>
                  </a:lnTo>
                  <a:lnTo>
                    <a:pt x="1067" y="296"/>
                  </a:lnTo>
                  <a:lnTo>
                    <a:pt x="1064" y="291"/>
                  </a:lnTo>
                  <a:lnTo>
                    <a:pt x="1064" y="290"/>
                  </a:lnTo>
                  <a:lnTo>
                    <a:pt x="1063" y="286"/>
                  </a:lnTo>
                  <a:lnTo>
                    <a:pt x="1061" y="285"/>
                  </a:lnTo>
                  <a:lnTo>
                    <a:pt x="1059" y="283"/>
                  </a:lnTo>
                  <a:lnTo>
                    <a:pt x="1058" y="281"/>
                  </a:lnTo>
                  <a:lnTo>
                    <a:pt x="1056" y="280"/>
                  </a:lnTo>
                  <a:lnTo>
                    <a:pt x="1056" y="277"/>
                  </a:lnTo>
                  <a:lnTo>
                    <a:pt x="1056" y="273"/>
                  </a:lnTo>
                  <a:lnTo>
                    <a:pt x="1056" y="270"/>
                  </a:lnTo>
                  <a:lnTo>
                    <a:pt x="1056" y="270"/>
                  </a:lnTo>
                  <a:lnTo>
                    <a:pt x="1058" y="268"/>
                  </a:lnTo>
                  <a:lnTo>
                    <a:pt x="1059" y="268"/>
                  </a:lnTo>
                  <a:lnTo>
                    <a:pt x="1061" y="267"/>
                  </a:lnTo>
                  <a:lnTo>
                    <a:pt x="1061" y="265"/>
                  </a:lnTo>
                  <a:lnTo>
                    <a:pt x="1061" y="262"/>
                  </a:lnTo>
                  <a:lnTo>
                    <a:pt x="1061" y="259"/>
                  </a:lnTo>
                  <a:lnTo>
                    <a:pt x="1061" y="254"/>
                  </a:lnTo>
                  <a:lnTo>
                    <a:pt x="1061" y="252"/>
                  </a:lnTo>
                  <a:lnTo>
                    <a:pt x="1061" y="250"/>
                  </a:lnTo>
                  <a:lnTo>
                    <a:pt x="1061" y="249"/>
                  </a:lnTo>
                  <a:lnTo>
                    <a:pt x="1061" y="247"/>
                  </a:lnTo>
                  <a:lnTo>
                    <a:pt x="1061" y="245"/>
                  </a:lnTo>
                  <a:lnTo>
                    <a:pt x="1061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6" y="241"/>
                  </a:lnTo>
                  <a:lnTo>
                    <a:pt x="1066" y="237"/>
                  </a:lnTo>
                  <a:lnTo>
                    <a:pt x="1067" y="239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67" y="242"/>
                  </a:lnTo>
                  <a:lnTo>
                    <a:pt x="1069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4" y="245"/>
                  </a:lnTo>
                  <a:lnTo>
                    <a:pt x="1076" y="245"/>
                  </a:lnTo>
                  <a:lnTo>
                    <a:pt x="1077" y="247"/>
                  </a:lnTo>
                  <a:lnTo>
                    <a:pt x="1079" y="247"/>
                  </a:lnTo>
                  <a:lnTo>
                    <a:pt x="1081" y="247"/>
                  </a:lnTo>
                  <a:lnTo>
                    <a:pt x="1082" y="245"/>
                  </a:lnTo>
                  <a:lnTo>
                    <a:pt x="1082" y="244"/>
                  </a:lnTo>
                  <a:lnTo>
                    <a:pt x="1082" y="241"/>
                  </a:lnTo>
                  <a:lnTo>
                    <a:pt x="1082" y="237"/>
                  </a:lnTo>
                  <a:lnTo>
                    <a:pt x="1084" y="234"/>
                  </a:lnTo>
                  <a:lnTo>
                    <a:pt x="1087" y="231"/>
                  </a:lnTo>
                  <a:lnTo>
                    <a:pt x="1089" y="229"/>
                  </a:lnTo>
                  <a:lnTo>
                    <a:pt x="1090" y="229"/>
                  </a:lnTo>
                  <a:lnTo>
                    <a:pt x="1095" y="227"/>
                  </a:lnTo>
                  <a:lnTo>
                    <a:pt x="1100" y="224"/>
                  </a:lnTo>
                  <a:lnTo>
                    <a:pt x="1105" y="223"/>
                  </a:lnTo>
                  <a:lnTo>
                    <a:pt x="1108" y="221"/>
                  </a:lnTo>
                  <a:lnTo>
                    <a:pt x="1110" y="219"/>
                  </a:lnTo>
                  <a:lnTo>
                    <a:pt x="1112" y="218"/>
                  </a:lnTo>
                  <a:lnTo>
                    <a:pt x="1113" y="218"/>
                  </a:lnTo>
                  <a:lnTo>
                    <a:pt x="1115" y="218"/>
                  </a:lnTo>
                  <a:lnTo>
                    <a:pt x="1118" y="218"/>
                  </a:lnTo>
                  <a:lnTo>
                    <a:pt x="1121" y="218"/>
                  </a:lnTo>
                  <a:lnTo>
                    <a:pt x="1125" y="216"/>
                  </a:lnTo>
                  <a:lnTo>
                    <a:pt x="1126" y="214"/>
                  </a:lnTo>
                  <a:lnTo>
                    <a:pt x="1128" y="214"/>
                  </a:lnTo>
                  <a:lnTo>
                    <a:pt x="1131" y="213"/>
                  </a:lnTo>
                  <a:lnTo>
                    <a:pt x="1133" y="211"/>
                  </a:lnTo>
                  <a:lnTo>
                    <a:pt x="1136" y="211"/>
                  </a:lnTo>
                  <a:lnTo>
                    <a:pt x="1138" y="211"/>
                  </a:lnTo>
                  <a:lnTo>
                    <a:pt x="1143" y="211"/>
                  </a:lnTo>
                  <a:lnTo>
                    <a:pt x="1148" y="211"/>
                  </a:lnTo>
                  <a:lnTo>
                    <a:pt x="1153" y="211"/>
                  </a:lnTo>
                  <a:lnTo>
                    <a:pt x="1154" y="211"/>
                  </a:lnTo>
                  <a:lnTo>
                    <a:pt x="1156" y="209"/>
                  </a:lnTo>
                  <a:lnTo>
                    <a:pt x="1157" y="211"/>
                  </a:lnTo>
                  <a:lnTo>
                    <a:pt x="1159" y="209"/>
                  </a:lnTo>
                  <a:lnTo>
                    <a:pt x="1161" y="209"/>
                  </a:lnTo>
                  <a:lnTo>
                    <a:pt x="1162" y="209"/>
                  </a:lnTo>
                  <a:lnTo>
                    <a:pt x="1166" y="208"/>
                  </a:lnTo>
                  <a:lnTo>
                    <a:pt x="1167" y="206"/>
                  </a:lnTo>
                  <a:lnTo>
                    <a:pt x="1169" y="206"/>
                  </a:lnTo>
                  <a:lnTo>
                    <a:pt x="1169" y="205"/>
                  </a:lnTo>
                  <a:lnTo>
                    <a:pt x="1171" y="203"/>
                  </a:lnTo>
                  <a:lnTo>
                    <a:pt x="1172" y="200"/>
                  </a:lnTo>
                  <a:lnTo>
                    <a:pt x="1175" y="196"/>
                  </a:lnTo>
                  <a:lnTo>
                    <a:pt x="1177" y="195"/>
                  </a:lnTo>
                  <a:lnTo>
                    <a:pt x="1179" y="195"/>
                  </a:lnTo>
                  <a:lnTo>
                    <a:pt x="1179" y="193"/>
                  </a:lnTo>
                  <a:lnTo>
                    <a:pt x="1179" y="191"/>
                  </a:lnTo>
                  <a:lnTo>
                    <a:pt x="1180" y="190"/>
                  </a:lnTo>
                  <a:lnTo>
                    <a:pt x="1182" y="188"/>
                  </a:lnTo>
                  <a:lnTo>
                    <a:pt x="1184" y="187"/>
                  </a:lnTo>
                  <a:lnTo>
                    <a:pt x="1185" y="185"/>
                  </a:lnTo>
                  <a:lnTo>
                    <a:pt x="1185" y="183"/>
                  </a:lnTo>
                  <a:lnTo>
                    <a:pt x="1187" y="182"/>
                  </a:lnTo>
                  <a:lnTo>
                    <a:pt x="1189" y="182"/>
                  </a:lnTo>
                  <a:lnTo>
                    <a:pt x="1189" y="178"/>
                  </a:lnTo>
                  <a:lnTo>
                    <a:pt x="1189" y="175"/>
                  </a:lnTo>
                  <a:lnTo>
                    <a:pt x="1189" y="172"/>
                  </a:lnTo>
                  <a:lnTo>
                    <a:pt x="1189" y="168"/>
                  </a:lnTo>
                  <a:lnTo>
                    <a:pt x="1189" y="165"/>
                  </a:lnTo>
                  <a:lnTo>
                    <a:pt x="1190" y="162"/>
                  </a:lnTo>
                  <a:lnTo>
                    <a:pt x="1190" y="160"/>
                  </a:lnTo>
                  <a:lnTo>
                    <a:pt x="1192" y="159"/>
                  </a:lnTo>
                  <a:lnTo>
                    <a:pt x="1194" y="157"/>
                  </a:lnTo>
                  <a:lnTo>
                    <a:pt x="1195" y="157"/>
                  </a:lnTo>
                  <a:lnTo>
                    <a:pt x="1197" y="155"/>
                  </a:lnTo>
                  <a:lnTo>
                    <a:pt x="1198" y="155"/>
                  </a:lnTo>
                  <a:lnTo>
                    <a:pt x="1207" y="155"/>
                  </a:lnTo>
                  <a:lnTo>
                    <a:pt x="1207" y="157"/>
                  </a:lnTo>
                  <a:lnTo>
                    <a:pt x="1207" y="159"/>
                  </a:lnTo>
                  <a:lnTo>
                    <a:pt x="1207" y="162"/>
                  </a:lnTo>
                  <a:lnTo>
                    <a:pt x="1208" y="165"/>
                  </a:lnTo>
                  <a:lnTo>
                    <a:pt x="1208" y="165"/>
                  </a:lnTo>
                  <a:lnTo>
                    <a:pt x="1207" y="167"/>
                  </a:lnTo>
                  <a:lnTo>
                    <a:pt x="1221" y="167"/>
                  </a:lnTo>
                  <a:lnTo>
                    <a:pt x="1221" y="160"/>
                  </a:lnTo>
                  <a:lnTo>
                    <a:pt x="1221" y="159"/>
                  </a:lnTo>
                  <a:lnTo>
                    <a:pt x="1220" y="157"/>
                  </a:lnTo>
                  <a:lnTo>
                    <a:pt x="1218" y="155"/>
                  </a:lnTo>
                  <a:lnTo>
                    <a:pt x="1216" y="154"/>
                  </a:lnTo>
                  <a:lnTo>
                    <a:pt x="1215" y="152"/>
                  </a:lnTo>
                  <a:lnTo>
                    <a:pt x="1215" y="150"/>
                  </a:lnTo>
                  <a:lnTo>
                    <a:pt x="1215" y="146"/>
                  </a:lnTo>
                  <a:lnTo>
                    <a:pt x="1218" y="146"/>
                  </a:lnTo>
                  <a:lnTo>
                    <a:pt x="1221" y="146"/>
                  </a:lnTo>
                  <a:lnTo>
                    <a:pt x="1223" y="146"/>
                  </a:lnTo>
                  <a:lnTo>
                    <a:pt x="1225" y="146"/>
                  </a:lnTo>
                  <a:lnTo>
                    <a:pt x="1226" y="146"/>
                  </a:lnTo>
                  <a:lnTo>
                    <a:pt x="1226" y="144"/>
                  </a:lnTo>
                  <a:lnTo>
                    <a:pt x="1228" y="142"/>
                  </a:lnTo>
                  <a:lnTo>
                    <a:pt x="1228" y="139"/>
                  </a:lnTo>
                  <a:lnTo>
                    <a:pt x="1230" y="136"/>
                  </a:lnTo>
                  <a:lnTo>
                    <a:pt x="1230" y="134"/>
                  </a:lnTo>
                  <a:lnTo>
                    <a:pt x="1231" y="131"/>
                  </a:lnTo>
                  <a:lnTo>
                    <a:pt x="1234" y="129"/>
                  </a:lnTo>
                  <a:lnTo>
                    <a:pt x="1236" y="129"/>
                  </a:lnTo>
                  <a:lnTo>
                    <a:pt x="1239" y="129"/>
                  </a:lnTo>
                  <a:lnTo>
                    <a:pt x="1241" y="129"/>
                  </a:lnTo>
                  <a:lnTo>
                    <a:pt x="1241" y="128"/>
                  </a:lnTo>
                  <a:lnTo>
                    <a:pt x="1243" y="128"/>
                  </a:lnTo>
                  <a:lnTo>
                    <a:pt x="1244" y="126"/>
                  </a:lnTo>
                  <a:lnTo>
                    <a:pt x="1246" y="124"/>
                  </a:lnTo>
                  <a:lnTo>
                    <a:pt x="1246" y="123"/>
                  </a:lnTo>
                  <a:lnTo>
                    <a:pt x="1248" y="121"/>
                  </a:lnTo>
                  <a:lnTo>
                    <a:pt x="1251" y="118"/>
                  </a:lnTo>
                  <a:lnTo>
                    <a:pt x="1254" y="118"/>
                  </a:lnTo>
                  <a:lnTo>
                    <a:pt x="1256" y="118"/>
                  </a:lnTo>
                  <a:lnTo>
                    <a:pt x="1259" y="118"/>
                  </a:lnTo>
                  <a:lnTo>
                    <a:pt x="1262" y="116"/>
                  </a:lnTo>
                  <a:lnTo>
                    <a:pt x="1264" y="116"/>
                  </a:lnTo>
                  <a:lnTo>
                    <a:pt x="1266" y="116"/>
                  </a:lnTo>
                  <a:lnTo>
                    <a:pt x="1272" y="116"/>
                  </a:lnTo>
                  <a:lnTo>
                    <a:pt x="1274" y="119"/>
                  </a:lnTo>
                  <a:lnTo>
                    <a:pt x="1274" y="123"/>
                  </a:lnTo>
                  <a:lnTo>
                    <a:pt x="1277" y="123"/>
                  </a:lnTo>
                  <a:lnTo>
                    <a:pt x="1282" y="123"/>
                  </a:lnTo>
                  <a:lnTo>
                    <a:pt x="1284" y="123"/>
                  </a:lnTo>
                  <a:lnTo>
                    <a:pt x="1285" y="123"/>
                  </a:lnTo>
                  <a:lnTo>
                    <a:pt x="1285" y="124"/>
                  </a:lnTo>
                  <a:lnTo>
                    <a:pt x="1285" y="124"/>
                  </a:lnTo>
                  <a:lnTo>
                    <a:pt x="1287" y="126"/>
                  </a:lnTo>
                  <a:lnTo>
                    <a:pt x="1290" y="128"/>
                  </a:lnTo>
                  <a:lnTo>
                    <a:pt x="1293" y="128"/>
                  </a:lnTo>
                  <a:lnTo>
                    <a:pt x="1298" y="128"/>
                  </a:lnTo>
                  <a:lnTo>
                    <a:pt x="1302" y="129"/>
                  </a:lnTo>
                  <a:lnTo>
                    <a:pt x="1303" y="128"/>
                  </a:lnTo>
                  <a:lnTo>
                    <a:pt x="1305" y="128"/>
                  </a:lnTo>
                  <a:lnTo>
                    <a:pt x="1306" y="126"/>
                  </a:lnTo>
                  <a:lnTo>
                    <a:pt x="1306" y="121"/>
                  </a:lnTo>
                  <a:lnTo>
                    <a:pt x="1306" y="119"/>
                  </a:lnTo>
                  <a:lnTo>
                    <a:pt x="1308" y="118"/>
                  </a:lnTo>
                  <a:lnTo>
                    <a:pt x="1308" y="114"/>
                  </a:lnTo>
                  <a:lnTo>
                    <a:pt x="1308" y="111"/>
                  </a:lnTo>
                  <a:lnTo>
                    <a:pt x="1306" y="110"/>
                  </a:lnTo>
                  <a:lnTo>
                    <a:pt x="1306" y="110"/>
                  </a:lnTo>
                  <a:lnTo>
                    <a:pt x="1306" y="108"/>
                  </a:lnTo>
                  <a:lnTo>
                    <a:pt x="1308" y="106"/>
                  </a:lnTo>
                  <a:lnTo>
                    <a:pt x="1308" y="105"/>
                  </a:lnTo>
                  <a:lnTo>
                    <a:pt x="1310" y="103"/>
                  </a:lnTo>
                  <a:lnTo>
                    <a:pt x="1311" y="101"/>
                  </a:lnTo>
                  <a:lnTo>
                    <a:pt x="1315" y="101"/>
                  </a:lnTo>
                  <a:lnTo>
                    <a:pt x="1318" y="98"/>
                  </a:lnTo>
                  <a:lnTo>
                    <a:pt x="1320" y="96"/>
                  </a:lnTo>
                  <a:lnTo>
                    <a:pt x="1323" y="95"/>
                  </a:lnTo>
                  <a:lnTo>
                    <a:pt x="1324" y="93"/>
                  </a:lnTo>
                  <a:lnTo>
                    <a:pt x="1326" y="92"/>
                  </a:lnTo>
                  <a:lnTo>
                    <a:pt x="1329" y="90"/>
                  </a:lnTo>
                  <a:lnTo>
                    <a:pt x="1331" y="88"/>
                  </a:lnTo>
                  <a:lnTo>
                    <a:pt x="1333" y="88"/>
                  </a:lnTo>
                  <a:lnTo>
                    <a:pt x="1336" y="88"/>
                  </a:lnTo>
                  <a:lnTo>
                    <a:pt x="1338" y="88"/>
                  </a:lnTo>
                  <a:lnTo>
                    <a:pt x="1342" y="88"/>
                  </a:lnTo>
                  <a:lnTo>
                    <a:pt x="1346" y="88"/>
                  </a:lnTo>
                  <a:lnTo>
                    <a:pt x="1347" y="88"/>
                  </a:lnTo>
                  <a:lnTo>
                    <a:pt x="1349" y="87"/>
                  </a:lnTo>
                  <a:lnTo>
                    <a:pt x="1349" y="85"/>
                  </a:lnTo>
                  <a:lnTo>
                    <a:pt x="1349" y="85"/>
                  </a:lnTo>
                  <a:lnTo>
                    <a:pt x="1349" y="83"/>
                  </a:lnTo>
                  <a:lnTo>
                    <a:pt x="1347" y="83"/>
                  </a:lnTo>
                  <a:lnTo>
                    <a:pt x="1346" y="83"/>
                  </a:lnTo>
                  <a:lnTo>
                    <a:pt x="1344" y="82"/>
                  </a:lnTo>
                  <a:lnTo>
                    <a:pt x="1342" y="82"/>
                  </a:lnTo>
                  <a:lnTo>
                    <a:pt x="1339" y="80"/>
                  </a:lnTo>
                  <a:lnTo>
                    <a:pt x="1336" y="80"/>
                  </a:lnTo>
                  <a:lnTo>
                    <a:pt x="1336" y="78"/>
                  </a:lnTo>
                  <a:lnTo>
                    <a:pt x="1336" y="78"/>
                  </a:lnTo>
                  <a:lnTo>
                    <a:pt x="1336" y="77"/>
                  </a:lnTo>
                  <a:lnTo>
                    <a:pt x="1336" y="70"/>
                  </a:lnTo>
                  <a:lnTo>
                    <a:pt x="1336" y="70"/>
                  </a:lnTo>
                  <a:lnTo>
                    <a:pt x="1338" y="70"/>
                  </a:lnTo>
                  <a:lnTo>
                    <a:pt x="1339" y="70"/>
                  </a:lnTo>
                  <a:lnTo>
                    <a:pt x="1341" y="70"/>
                  </a:lnTo>
                  <a:lnTo>
                    <a:pt x="1344" y="70"/>
                  </a:lnTo>
                  <a:lnTo>
                    <a:pt x="1346" y="70"/>
                  </a:lnTo>
                  <a:close/>
                  <a:moveTo>
                    <a:pt x="1208" y="64"/>
                  </a:moveTo>
                  <a:lnTo>
                    <a:pt x="1210" y="67"/>
                  </a:lnTo>
                  <a:lnTo>
                    <a:pt x="1210" y="72"/>
                  </a:lnTo>
                  <a:lnTo>
                    <a:pt x="1200" y="72"/>
                  </a:lnTo>
                  <a:lnTo>
                    <a:pt x="1198" y="70"/>
                  </a:lnTo>
                  <a:lnTo>
                    <a:pt x="1198" y="69"/>
                  </a:lnTo>
                  <a:lnTo>
                    <a:pt x="1202" y="65"/>
                  </a:lnTo>
                  <a:lnTo>
                    <a:pt x="1205" y="65"/>
                  </a:lnTo>
                  <a:lnTo>
                    <a:pt x="1208" y="64"/>
                  </a:lnTo>
                  <a:close/>
                  <a:moveTo>
                    <a:pt x="1758" y="44"/>
                  </a:moveTo>
                  <a:lnTo>
                    <a:pt x="1761" y="44"/>
                  </a:lnTo>
                  <a:lnTo>
                    <a:pt x="1763" y="46"/>
                  </a:lnTo>
                  <a:lnTo>
                    <a:pt x="1765" y="46"/>
                  </a:lnTo>
                  <a:lnTo>
                    <a:pt x="1766" y="46"/>
                  </a:lnTo>
                  <a:lnTo>
                    <a:pt x="1766" y="46"/>
                  </a:lnTo>
                  <a:lnTo>
                    <a:pt x="1768" y="47"/>
                  </a:lnTo>
                  <a:lnTo>
                    <a:pt x="1768" y="49"/>
                  </a:lnTo>
                  <a:lnTo>
                    <a:pt x="1770" y="52"/>
                  </a:lnTo>
                  <a:lnTo>
                    <a:pt x="1768" y="52"/>
                  </a:lnTo>
                  <a:lnTo>
                    <a:pt x="1768" y="54"/>
                  </a:lnTo>
                  <a:lnTo>
                    <a:pt x="1766" y="54"/>
                  </a:lnTo>
                  <a:lnTo>
                    <a:pt x="1763" y="54"/>
                  </a:lnTo>
                  <a:lnTo>
                    <a:pt x="1760" y="54"/>
                  </a:lnTo>
                  <a:lnTo>
                    <a:pt x="1757" y="52"/>
                  </a:lnTo>
                  <a:lnTo>
                    <a:pt x="1755" y="51"/>
                  </a:lnTo>
                  <a:lnTo>
                    <a:pt x="1755" y="49"/>
                  </a:lnTo>
                  <a:lnTo>
                    <a:pt x="1753" y="49"/>
                  </a:lnTo>
                  <a:lnTo>
                    <a:pt x="1753" y="46"/>
                  </a:lnTo>
                  <a:lnTo>
                    <a:pt x="1753" y="44"/>
                  </a:lnTo>
                  <a:lnTo>
                    <a:pt x="1757" y="44"/>
                  </a:lnTo>
                  <a:lnTo>
                    <a:pt x="1758" y="44"/>
                  </a:lnTo>
                  <a:close/>
                  <a:moveTo>
                    <a:pt x="1149" y="42"/>
                  </a:moveTo>
                  <a:lnTo>
                    <a:pt x="1151" y="42"/>
                  </a:lnTo>
                  <a:lnTo>
                    <a:pt x="1153" y="44"/>
                  </a:lnTo>
                  <a:lnTo>
                    <a:pt x="1154" y="44"/>
                  </a:lnTo>
                  <a:lnTo>
                    <a:pt x="1156" y="46"/>
                  </a:lnTo>
                  <a:lnTo>
                    <a:pt x="1156" y="46"/>
                  </a:lnTo>
                  <a:lnTo>
                    <a:pt x="1157" y="47"/>
                  </a:lnTo>
                  <a:lnTo>
                    <a:pt x="1159" y="47"/>
                  </a:lnTo>
                  <a:lnTo>
                    <a:pt x="1161" y="47"/>
                  </a:lnTo>
                  <a:lnTo>
                    <a:pt x="1162" y="49"/>
                  </a:lnTo>
                  <a:lnTo>
                    <a:pt x="1164" y="49"/>
                  </a:lnTo>
                  <a:lnTo>
                    <a:pt x="1164" y="49"/>
                  </a:lnTo>
                  <a:lnTo>
                    <a:pt x="1164" y="51"/>
                  </a:lnTo>
                  <a:lnTo>
                    <a:pt x="1164" y="52"/>
                  </a:lnTo>
                  <a:lnTo>
                    <a:pt x="1166" y="54"/>
                  </a:lnTo>
                  <a:lnTo>
                    <a:pt x="1169" y="54"/>
                  </a:lnTo>
                  <a:lnTo>
                    <a:pt x="1172" y="54"/>
                  </a:lnTo>
                  <a:lnTo>
                    <a:pt x="1172" y="57"/>
                  </a:lnTo>
                  <a:lnTo>
                    <a:pt x="1167" y="59"/>
                  </a:lnTo>
                  <a:lnTo>
                    <a:pt x="1162" y="59"/>
                  </a:lnTo>
                  <a:lnTo>
                    <a:pt x="1159" y="59"/>
                  </a:lnTo>
                  <a:lnTo>
                    <a:pt x="1156" y="59"/>
                  </a:lnTo>
                  <a:lnTo>
                    <a:pt x="1154" y="59"/>
                  </a:lnTo>
                  <a:lnTo>
                    <a:pt x="1153" y="57"/>
                  </a:lnTo>
                  <a:lnTo>
                    <a:pt x="1151" y="56"/>
                  </a:lnTo>
                  <a:lnTo>
                    <a:pt x="1149" y="54"/>
                  </a:lnTo>
                  <a:lnTo>
                    <a:pt x="1149" y="52"/>
                  </a:lnTo>
                  <a:lnTo>
                    <a:pt x="1148" y="51"/>
                  </a:lnTo>
                  <a:lnTo>
                    <a:pt x="1146" y="51"/>
                  </a:lnTo>
                  <a:lnTo>
                    <a:pt x="1144" y="49"/>
                  </a:lnTo>
                  <a:lnTo>
                    <a:pt x="1144" y="47"/>
                  </a:lnTo>
                  <a:lnTo>
                    <a:pt x="1143" y="46"/>
                  </a:lnTo>
                  <a:lnTo>
                    <a:pt x="1146" y="44"/>
                  </a:lnTo>
                  <a:lnTo>
                    <a:pt x="1149" y="42"/>
                  </a:lnTo>
                  <a:close/>
                  <a:moveTo>
                    <a:pt x="1254" y="28"/>
                  </a:moveTo>
                  <a:lnTo>
                    <a:pt x="1257" y="28"/>
                  </a:lnTo>
                  <a:lnTo>
                    <a:pt x="1261" y="28"/>
                  </a:lnTo>
                  <a:lnTo>
                    <a:pt x="1264" y="28"/>
                  </a:lnTo>
                  <a:lnTo>
                    <a:pt x="1266" y="29"/>
                  </a:lnTo>
                  <a:lnTo>
                    <a:pt x="1266" y="31"/>
                  </a:lnTo>
                  <a:lnTo>
                    <a:pt x="1267" y="31"/>
                  </a:lnTo>
                  <a:lnTo>
                    <a:pt x="1270" y="33"/>
                  </a:lnTo>
                  <a:lnTo>
                    <a:pt x="1269" y="34"/>
                  </a:lnTo>
                  <a:lnTo>
                    <a:pt x="1269" y="36"/>
                  </a:lnTo>
                  <a:lnTo>
                    <a:pt x="1269" y="36"/>
                  </a:lnTo>
                  <a:lnTo>
                    <a:pt x="1267" y="36"/>
                  </a:lnTo>
                  <a:lnTo>
                    <a:pt x="1266" y="36"/>
                  </a:lnTo>
                  <a:lnTo>
                    <a:pt x="1262" y="36"/>
                  </a:lnTo>
                  <a:lnTo>
                    <a:pt x="1259" y="36"/>
                  </a:lnTo>
                  <a:lnTo>
                    <a:pt x="1256" y="38"/>
                  </a:lnTo>
                  <a:lnTo>
                    <a:pt x="1252" y="38"/>
                  </a:lnTo>
                  <a:lnTo>
                    <a:pt x="1251" y="39"/>
                  </a:lnTo>
                  <a:lnTo>
                    <a:pt x="1249" y="41"/>
                  </a:lnTo>
                  <a:lnTo>
                    <a:pt x="1248" y="42"/>
                  </a:lnTo>
                  <a:lnTo>
                    <a:pt x="1246" y="44"/>
                  </a:lnTo>
                  <a:lnTo>
                    <a:pt x="1243" y="44"/>
                  </a:lnTo>
                  <a:lnTo>
                    <a:pt x="1239" y="44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34" y="47"/>
                  </a:lnTo>
                  <a:lnTo>
                    <a:pt x="1233" y="49"/>
                  </a:lnTo>
                  <a:lnTo>
                    <a:pt x="1230" y="52"/>
                  </a:lnTo>
                  <a:lnTo>
                    <a:pt x="1226" y="54"/>
                  </a:lnTo>
                  <a:lnTo>
                    <a:pt x="1226" y="56"/>
                  </a:lnTo>
                  <a:lnTo>
                    <a:pt x="1225" y="59"/>
                  </a:lnTo>
                  <a:lnTo>
                    <a:pt x="1223" y="59"/>
                  </a:lnTo>
                  <a:lnTo>
                    <a:pt x="1221" y="60"/>
                  </a:lnTo>
                  <a:lnTo>
                    <a:pt x="1220" y="59"/>
                  </a:lnTo>
                  <a:lnTo>
                    <a:pt x="1218" y="59"/>
                  </a:lnTo>
                  <a:lnTo>
                    <a:pt x="1216" y="59"/>
                  </a:lnTo>
                  <a:lnTo>
                    <a:pt x="1215" y="59"/>
                  </a:lnTo>
                  <a:lnTo>
                    <a:pt x="1213" y="57"/>
                  </a:lnTo>
                  <a:lnTo>
                    <a:pt x="1212" y="57"/>
                  </a:lnTo>
                  <a:lnTo>
                    <a:pt x="1210" y="56"/>
                  </a:lnTo>
                  <a:lnTo>
                    <a:pt x="1210" y="54"/>
                  </a:lnTo>
                  <a:lnTo>
                    <a:pt x="1210" y="52"/>
                  </a:lnTo>
                  <a:lnTo>
                    <a:pt x="1212" y="51"/>
                  </a:lnTo>
                  <a:lnTo>
                    <a:pt x="1212" y="52"/>
                  </a:lnTo>
                  <a:lnTo>
                    <a:pt x="1212" y="52"/>
                  </a:lnTo>
                  <a:lnTo>
                    <a:pt x="1212" y="51"/>
                  </a:lnTo>
                  <a:lnTo>
                    <a:pt x="1212" y="49"/>
                  </a:lnTo>
                  <a:lnTo>
                    <a:pt x="1213" y="47"/>
                  </a:lnTo>
                  <a:lnTo>
                    <a:pt x="1215" y="47"/>
                  </a:lnTo>
                  <a:lnTo>
                    <a:pt x="1218" y="44"/>
                  </a:lnTo>
                  <a:lnTo>
                    <a:pt x="1218" y="42"/>
                  </a:lnTo>
                  <a:lnTo>
                    <a:pt x="1220" y="42"/>
                  </a:lnTo>
                  <a:lnTo>
                    <a:pt x="1220" y="41"/>
                  </a:lnTo>
                  <a:lnTo>
                    <a:pt x="1223" y="41"/>
                  </a:lnTo>
                  <a:lnTo>
                    <a:pt x="1225" y="41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1" y="39"/>
                  </a:lnTo>
                  <a:lnTo>
                    <a:pt x="1231" y="38"/>
                  </a:lnTo>
                  <a:lnTo>
                    <a:pt x="1231" y="38"/>
                  </a:lnTo>
                  <a:lnTo>
                    <a:pt x="1233" y="36"/>
                  </a:lnTo>
                  <a:lnTo>
                    <a:pt x="1234" y="36"/>
                  </a:lnTo>
                  <a:lnTo>
                    <a:pt x="1236" y="36"/>
                  </a:lnTo>
                  <a:lnTo>
                    <a:pt x="1238" y="36"/>
                  </a:lnTo>
                  <a:lnTo>
                    <a:pt x="1239" y="34"/>
                  </a:lnTo>
                  <a:lnTo>
                    <a:pt x="1241" y="34"/>
                  </a:lnTo>
                  <a:lnTo>
                    <a:pt x="1241" y="33"/>
                  </a:lnTo>
                  <a:lnTo>
                    <a:pt x="1244" y="33"/>
                  </a:lnTo>
                  <a:lnTo>
                    <a:pt x="1246" y="33"/>
                  </a:lnTo>
                  <a:lnTo>
                    <a:pt x="1248" y="31"/>
                  </a:lnTo>
                  <a:lnTo>
                    <a:pt x="1249" y="31"/>
                  </a:lnTo>
                  <a:lnTo>
                    <a:pt x="1249" y="29"/>
                  </a:lnTo>
                  <a:lnTo>
                    <a:pt x="1251" y="28"/>
                  </a:lnTo>
                  <a:lnTo>
                    <a:pt x="1254" y="28"/>
                  </a:lnTo>
                  <a:close/>
                  <a:moveTo>
                    <a:pt x="1223" y="26"/>
                  </a:moveTo>
                  <a:lnTo>
                    <a:pt x="1225" y="26"/>
                  </a:lnTo>
                  <a:lnTo>
                    <a:pt x="1226" y="26"/>
                  </a:lnTo>
                  <a:lnTo>
                    <a:pt x="1228" y="28"/>
                  </a:lnTo>
                  <a:lnTo>
                    <a:pt x="1226" y="29"/>
                  </a:lnTo>
                  <a:lnTo>
                    <a:pt x="1225" y="31"/>
                  </a:lnTo>
                  <a:lnTo>
                    <a:pt x="1225" y="31"/>
                  </a:lnTo>
                  <a:lnTo>
                    <a:pt x="1223" y="31"/>
                  </a:lnTo>
                  <a:lnTo>
                    <a:pt x="1220" y="31"/>
                  </a:lnTo>
                  <a:lnTo>
                    <a:pt x="1216" y="31"/>
                  </a:lnTo>
                  <a:lnTo>
                    <a:pt x="1215" y="31"/>
                  </a:lnTo>
                  <a:lnTo>
                    <a:pt x="1213" y="31"/>
                  </a:lnTo>
                  <a:lnTo>
                    <a:pt x="1212" y="31"/>
                  </a:lnTo>
                  <a:lnTo>
                    <a:pt x="1210" y="31"/>
                  </a:lnTo>
                  <a:lnTo>
                    <a:pt x="1208" y="33"/>
                  </a:lnTo>
                  <a:lnTo>
                    <a:pt x="1208" y="34"/>
                  </a:lnTo>
                  <a:lnTo>
                    <a:pt x="1207" y="34"/>
                  </a:lnTo>
                  <a:lnTo>
                    <a:pt x="1205" y="36"/>
                  </a:lnTo>
                  <a:lnTo>
                    <a:pt x="1202" y="36"/>
                  </a:lnTo>
                  <a:lnTo>
                    <a:pt x="1198" y="36"/>
                  </a:lnTo>
                  <a:lnTo>
                    <a:pt x="1197" y="38"/>
                  </a:lnTo>
                  <a:lnTo>
                    <a:pt x="1195" y="38"/>
                  </a:lnTo>
                  <a:lnTo>
                    <a:pt x="1190" y="38"/>
                  </a:lnTo>
                  <a:lnTo>
                    <a:pt x="1185" y="38"/>
                  </a:lnTo>
                  <a:lnTo>
                    <a:pt x="1180" y="38"/>
                  </a:lnTo>
                  <a:lnTo>
                    <a:pt x="1179" y="38"/>
                  </a:lnTo>
                  <a:lnTo>
                    <a:pt x="1172" y="38"/>
                  </a:lnTo>
                  <a:lnTo>
                    <a:pt x="1167" y="38"/>
                  </a:lnTo>
                  <a:lnTo>
                    <a:pt x="1161" y="38"/>
                  </a:lnTo>
                  <a:lnTo>
                    <a:pt x="1159" y="36"/>
                  </a:lnTo>
                  <a:lnTo>
                    <a:pt x="1157" y="34"/>
                  </a:lnTo>
                  <a:lnTo>
                    <a:pt x="1154" y="33"/>
                  </a:lnTo>
                  <a:lnTo>
                    <a:pt x="1153" y="31"/>
                  </a:lnTo>
                  <a:lnTo>
                    <a:pt x="1156" y="31"/>
                  </a:lnTo>
                  <a:lnTo>
                    <a:pt x="1157" y="31"/>
                  </a:lnTo>
                  <a:lnTo>
                    <a:pt x="1159" y="29"/>
                  </a:lnTo>
                  <a:lnTo>
                    <a:pt x="1161" y="28"/>
                  </a:lnTo>
                  <a:lnTo>
                    <a:pt x="1162" y="28"/>
                  </a:lnTo>
                  <a:lnTo>
                    <a:pt x="1164" y="28"/>
                  </a:lnTo>
                  <a:lnTo>
                    <a:pt x="1167" y="26"/>
                  </a:lnTo>
                  <a:lnTo>
                    <a:pt x="1169" y="26"/>
                  </a:lnTo>
                  <a:lnTo>
                    <a:pt x="1172" y="26"/>
                  </a:lnTo>
                  <a:lnTo>
                    <a:pt x="1174" y="28"/>
                  </a:lnTo>
                  <a:lnTo>
                    <a:pt x="1177" y="28"/>
                  </a:lnTo>
                  <a:lnTo>
                    <a:pt x="1180" y="28"/>
                  </a:lnTo>
                  <a:lnTo>
                    <a:pt x="1182" y="29"/>
                  </a:lnTo>
                  <a:lnTo>
                    <a:pt x="1182" y="29"/>
                  </a:lnTo>
                  <a:lnTo>
                    <a:pt x="1184" y="31"/>
                  </a:lnTo>
                  <a:lnTo>
                    <a:pt x="1187" y="31"/>
                  </a:lnTo>
                  <a:lnTo>
                    <a:pt x="1189" y="31"/>
                  </a:lnTo>
                  <a:lnTo>
                    <a:pt x="1190" y="31"/>
                  </a:lnTo>
                  <a:lnTo>
                    <a:pt x="1192" y="31"/>
                  </a:lnTo>
                  <a:lnTo>
                    <a:pt x="1194" y="29"/>
                  </a:lnTo>
                  <a:lnTo>
                    <a:pt x="1195" y="29"/>
                  </a:lnTo>
                  <a:lnTo>
                    <a:pt x="1197" y="29"/>
                  </a:lnTo>
                  <a:lnTo>
                    <a:pt x="1198" y="29"/>
                  </a:lnTo>
                  <a:lnTo>
                    <a:pt x="1200" y="29"/>
                  </a:lnTo>
                  <a:lnTo>
                    <a:pt x="1203" y="29"/>
                  </a:lnTo>
                  <a:lnTo>
                    <a:pt x="1207" y="28"/>
                  </a:lnTo>
                  <a:lnTo>
                    <a:pt x="1210" y="28"/>
                  </a:lnTo>
                  <a:lnTo>
                    <a:pt x="1213" y="28"/>
                  </a:lnTo>
                  <a:lnTo>
                    <a:pt x="1216" y="28"/>
                  </a:lnTo>
                  <a:lnTo>
                    <a:pt x="1220" y="28"/>
                  </a:lnTo>
                  <a:lnTo>
                    <a:pt x="1221" y="28"/>
                  </a:lnTo>
                  <a:lnTo>
                    <a:pt x="1221" y="26"/>
                  </a:lnTo>
                  <a:lnTo>
                    <a:pt x="1223" y="26"/>
                  </a:lnTo>
                  <a:close/>
                  <a:moveTo>
                    <a:pt x="1126" y="26"/>
                  </a:moveTo>
                  <a:lnTo>
                    <a:pt x="1130" y="26"/>
                  </a:lnTo>
                  <a:lnTo>
                    <a:pt x="1130" y="26"/>
                  </a:lnTo>
                  <a:lnTo>
                    <a:pt x="1133" y="28"/>
                  </a:lnTo>
                  <a:lnTo>
                    <a:pt x="1133" y="28"/>
                  </a:lnTo>
                  <a:lnTo>
                    <a:pt x="1135" y="28"/>
                  </a:lnTo>
                  <a:lnTo>
                    <a:pt x="1136" y="28"/>
                  </a:lnTo>
                  <a:lnTo>
                    <a:pt x="1138" y="28"/>
                  </a:lnTo>
                  <a:lnTo>
                    <a:pt x="1141" y="29"/>
                  </a:lnTo>
                  <a:lnTo>
                    <a:pt x="1144" y="28"/>
                  </a:lnTo>
                  <a:lnTo>
                    <a:pt x="1144" y="31"/>
                  </a:lnTo>
                  <a:lnTo>
                    <a:pt x="1144" y="33"/>
                  </a:lnTo>
                  <a:lnTo>
                    <a:pt x="1144" y="33"/>
                  </a:lnTo>
                  <a:lnTo>
                    <a:pt x="1146" y="33"/>
                  </a:lnTo>
                  <a:lnTo>
                    <a:pt x="1146" y="33"/>
                  </a:lnTo>
                  <a:lnTo>
                    <a:pt x="1144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0" y="33"/>
                  </a:lnTo>
                  <a:lnTo>
                    <a:pt x="1128" y="33"/>
                  </a:lnTo>
                  <a:lnTo>
                    <a:pt x="1128" y="34"/>
                  </a:lnTo>
                  <a:lnTo>
                    <a:pt x="1126" y="36"/>
                  </a:lnTo>
                  <a:lnTo>
                    <a:pt x="1125" y="36"/>
                  </a:lnTo>
                  <a:lnTo>
                    <a:pt x="1123" y="38"/>
                  </a:lnTo>
                  <a:lnTo>
                    <a:pt x="1120" y="38"/>
                  </a:lnTo>
                  <a:lnTo>
                    <a:pt x="1117" y="38"/>
                  </a:lnTo>
                  <a:lnTo>
                    <a:pt x="1115" y="38"/>
                  </a:lnTo>
                  <a:lnTo>
                    <a:pt x="1112" y="38"/>
                  </a:lnTo>
                  <a:lnTo>
                    <a:pt x="1110" y="38"/>
                  </a:lnTo>
                  <a:lnTo>
                    <a:pt x="1108" y="36"/>
                  </a:lnTo>
                  <a:lnTo>
                    <a:pt x="1107" y="34"/>
                  </a:lnTo>
                  <a:lnTo>
                    <a:pt x="1105" y="34"/>
                  </a:lnTo>
                  <a:lnTo>
                    <a:pt x="1105" y="33"/>
                  </a:lnTo>
                  <a:lnTo>
                    <a:pt x="1107" y="31"/>
                  </a:lnTo>
                  <a:lnTo>
                    <a:pt x="1108" y="29"/>
                  </a:lnTo>
                  <a:lnTo>
                    <a:pt x="1110" y="29"/>
                  </a:lnTo>
                  <a:lnTo>
                    <a:pt x="1112" y="29"/>
                  </a:lnTo>
                  <a:lnTo>
                    <a:pt x="1115" y="29"/>
                  </a:lnTo>
                  <a:lnTo>
                    <a:pt x="1117" y="29"/>
                  </a:lnTo>
                  <a:lnTo>
                    <a:pt x="1117" y="29"/>
                  </a:lnTo>
                  <a:lnTo>
                    <a:pt x="1118" y="28"/>
                  </a:lnTo>
                  <a:lnTo>
                    <a:pt x="1118" y="28"/>
                  </a:lnTo>
                  <a:lnTo>
                    <a:pt x="1120" y="28"/>
                  </a:lnTo>
                  <a:lnTo>
                    <a:pt x="1121" y="26"/>
                  </a:lnTo>
                  <a:lnTo>
                    <a:pt x="1125" y="26"/>
                  </a:lnTo>
                  <a:lnTo>
                    <a:pt x="1126" y="26"/>
                  </a:lnTo>
                  <a:close/>
                  <a:moveTo>
                    <a:pt x="1243" y="18"/>
                  </a:moveTo>
                  <a:lnTo>
                    <a:pt x="1257" y="18"/>
                  </a:lnTo>
                  <a:lnTo>
                    <a:pt x="1259" y="21"/>
                  </a:lnTo>
                  <a:lnTo>
                    <a:pt x="1259" y="21"/>
                  </a:lnTo>
                  <a:lnTo>
                    <a:pt x="1257" y="23"/>
                  </a:lnTo>
                  <a:lnTo>
                    <a:pt x="1256" y="23"/>
                  </a:lnTo>
                  <a:lnTo>
                    <a:pt x="1254" y="23"/>
                  </a:lnTo>
                  <a:lnTo>
                    <a:pt x="1252" y="23"/>
                  </a:lnTo>
                  <a:lnTo>
                    <a:pt x="1252" y="21"/>
                  </a:lnTo>
                  <a:lnTo>
                    <a:pt x="1251" y="21"/>
                  </a:lnTo>
                  <a:lnTo>
                    <a:pt x="1249" y="21"/>
                  </a:lnTo>
                  <a:lnTo>
                    <a:pt x="1248" y="23"/>
                  </a:lnTo>
                  <a:lnTo>
                    <a:pt x="1248" y="24"/>
                  </a:lnTo>
                  <a:lnTo>
                    <a:pt x="1246" y="24"/>
                  </a:lnTo>
                  <a:lnTo>
                    <a:pt x="1244" y="24"/>
                  </a:lnTo>
                  <a:lnTo>
                    <a:pt x="1243" y="23"/>
                  </a:lnTo>
                  <a:lnTo>
                    <a:pt x="1243" y="21"/>
                  </a:lnTo>
                  <a:lnTo>
                    <a:pt x="1243" y="20"/>
                  </a:lnTo>
                  <a:lnTo>
                    <a:pt x="1243" y="18"/>
                  </a:lnTo>
                  <a:close/>
                  <a:moveTo>
                    <a:pt x="1336" y="11"/>
                  </a:moveTo>
                  <a:lnTo>
                    <a:pt x="1336" y="13"/>
                  </a:lnTo>
                  <a:lnTo>
                    <a:pt x="1338" y="15"/>
                  </a:lnTo>
                  <a:lnTo>
                    <a:pt x="1339" y="20"/>
                  </a:lnTo>
                  <a:lnTo>
                    <a:pt x="1339" y="23"/>
                  </a:lnTo>
                  <a:lnTo>
                    <a:pt x="1338" y="26"/>
                  </a:lnTo>
                  <a:lnTo>
                    <a:pt x="1336" y="28"/>
                  </a:lnTo>
                  <a:lnTo>
                    <a:pt x="1336" y="29"/>
                  </a:lnTo>
                  <a:lnTo>
                    <a:pt x="1334" y="29"/>
                  </a:lnTo>
                  <a:lnTo>
                    <a:pt x="1324" y="29"/>
                  </a:lnTo>
                  <a:lnTo>
                    <a:pt x="1323" y="28"/>
                  </a:lnTo>
                  <a:lnTo>
                    <a:pt x="1323" y="28"/>
                  </a:lnTo>
                  <a:lnTo>
                    <a:pt x="1323" y="23"/>
                  </a:lnTo>
                  <a:lnTo>
                    <a:pt x="1324" y="18"/>
                  </a:lnTo>
                  <a:lnTo>
                    <a:pt x="1328" y="16"/>
                  </a:lnTo>
                  <a:lnTo>
                    <a:pt x="1331" y="13"/>
                  </a:lnTo>
                  <a:lnTo>
                    <a:pt x="1336" y="11"/>
                  </a:lnTo>
                  <a:close/>
                  <a:moveTo>
                    <a:pt x="1020" y="0"/>
                  </a:moveTo>
                  <a:lnTo>
                    <a:pt x="1023" y="2"/>
                  </a:lnTo>
                  <a:lnTo>
                    <a:pt x="1027" y="2"/>
                  </a:lnTo>
                  <a:lnTo>
                    <a:pt x="1028" y="3"/>
                  </a:lnTo>
                  <a:lnTo>
                    <a:pt x="1031" y="3"/>
                  </a:lnTo>
                  <a:lnTo>
                    <a:pt x="1033" y="5"/>
                  </a:lnTo>
                  <a:lnTo>
                    <a:pt x="1036" y="5"/>
                  </a:lnTo>
                  <a:lnTo>
                    <a:pt x="1040" y="6"/>
                  </a:lnTo>
                  <a:lnTo>
                    <a:pt x="1043" y="6"/>
                  </a:lnTo>
                  <a:lnTo>
                    <a:pt x="1045" y="6"/>
                  </a:lnTo>
                  <a:lnTo>
                    <a:pt x="1046" y="6"/>
                  </a:lnTo>
                  <a:lnTo>
                    <a:pt x="1049" y="6"/>
                  </a:lnTo>
                  <a:lnTo>
                    <a:pt x="1053" y="6"/>
                  </a:lnTo>
                  <a:lnTo>
                    <a:pt x="1056" y="6"/>
                  </a:lnTo>
                  <a:lnTo>
                    <a:pt x="1059" y="6"/>
                  </a:lnTo>
                  <a:lnTo>
                    <a:pt x="1061" y="6"/>
                  </a:lnTo>
                  <a:lnTo>
                    <a:pt x="1063" y="6"/>
                  </a:lnTo>
                  <a:lnTo>
                    <a:pt x="1064" y="8"/>
                  </a:lnTo>
                  <a:lnTo>
                    <a:pt x="1066" y="8"/>
                  </a:lnTo>
                  <a:lnTo>
                    <a:pt x="1069" y="10"/>
                  </a:lnTo>
                  <a:lnTo>
                    <a:pt x="1072" y="10"/>
                  </a:lnTo>
                  <a:lnTo>
                    <a:pt x="1069" y="11"/>
                  </a:lnTo>
                  <a:lnTo>
                    <a:pt x="1066" y="13"/>
                  </a:lnTo>
                  <a:lnTo>
                    <a:pt x="1063" y="13"/>
                  </a:lnTo>
                  <a:lnTo>
                    <a:pt x="1059" y="13"/>
                  </a:lnTo>
                  <a:lnTo>
                    <a:pt x="1058" y="13"/>
                  </a:lnTo>
                  <a:lnTo>
                    <a:pt x="1056" y="13"/>
                  </a:lnTo>
                  <a:lnTo>
                    <a:pt x="1056" y="15"/>
                  </a:lnTo>
                  <a:lnTo>
                    <a:pt x="1054" y="16"/>
                  </a:lnTo>
                  <a:lnTo>
                    <a:pt x="1054" y="18"/>
                  </a:lnTo>
                  <a:lnTo>
                    <a:pt x="1054" y="20"/>
                  </a:lnTo>
                  <a:lnTo>
                    <a:pt x="1079" y="20"/>
                  </a:lnTo>
                  <a:lnTo>
                    <a:pt x="1081" y="23"/>
                  </a:lnTo>
                  <a:lnTo>
                    <a:pt x="1082" y="24"/>
                  </a:lnTo>
                  <a:lnTo>
                    <a:pt x="1085" y="26"/>
                  </a:lnTo>
                  <a:lnTo>
                    <a:pt x="1087" y="26"/>
                  </a:lnTo>
                  <a:lnTo>
                    <a:pt x="1089" y="26"/>
                  </a:lnTo>
                  <a:lnTo>
                    <a:pt x="1090" y="28"/>
                  </a:lnTo>
                  <a:lnTo>
                    <a:pt x="1092" y="29"/>
                  </a:lnTo>
                  <a:lnTo>
                    <a:pt x="1092" y="33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87" y="38"/>
                  </a:lnTo>
                  <a:lnTo>
                    <a:pt x="1084" y="38"/>
                  </a:lnTo>
                  <a:lnTo>
                    <a:pt x="1081" y="36"/>
                  </a:lnTo>
                  <a:lnTo>
                    <a:pt x="1077" y="34"/>
                  </a:lnTo>
                  <a:lnTo>
                    <a:pt x="1074" y="33"/>
                  </a:lnTo>
                  <a:lnTo>
                    <a:pt x="1074" y="31"/>
                  </a:lnTo>
                  <a:lnTo>
                    <a:pt x="1074" y="31"/>
                  </a:lnTo>
                  <a:lnTo>
                    <a:pt x="1072" y="29"/>
                  </a:lnTo>
                  <a:lnTo>
                    <a:pt x="1071" y="29"/>
                  </a:lnTo>
                  <a:lnTo>
                    <a:pt x="1069" y="28"/>
                  </a:lnTo>
                  <a:lnTo>
                    <a:pt x="1066" y="28"/>
                  </a:lnTo>
                  <a:lnTo>
                    <a:pt x="1064" y="28"/>
                  </a:lnTo>
                  <a:lnTo>
                    <a:pt x="1063" y="28"/>
                  </a:lnTo>
                  <a:lnTo>
                    <a:pt x="1061" y="28"/>
                  </a:lnTo>
                  <a:lnTo>
                    <a:pt x="1059" y="28"/>
                  </a:lnTo>
                  <a:lnTo>
                    <a:pt x="1053" y="28"/>
                  </a:lnTo>
                  <a:lnTo>
                    <a:pt x="1051" y="28"/>
                  </a:lnTo>
                  <a:lnTo>
                    <a:pt x="1051" y="26"/>
                  </a:lnTo>
                  <a:lnTo>
                    <a:pt x="1049" y="26"/>
                  </a:lnTo>
                  <a:lnTo>
                    <a:pt x="1046" y="26"/>
                  </a:lnTo>
                  <a:lnTo>
                    <a:pt x="1046" y="28"/>
                  </a:lnTo>
                  <a:lnTo>
                    <a:pt x="1045" y="29"/>
                  </a:lnTo>
                  <a:lnTo>
                    <a:pt x="1045" y="31"/>
                  </a:lnTo>
                  <a:lnTo>
                    <a:pt x="1045" y="33"/>
                  </a:lnTo>
                  <a:lnTo>
                    <a:pt x="1041" y="33"/>
                  </a:lnTo>
                  <a:lnTo>
                    <a:pt x="1038" y="31"/>
                  </a:lnTo>
                  <a:lnTo>
                    <a:pt x="1036" y="31"/>
                  </a:lnTo>
                  <a:lnTo>
                    <a:pt x="1033" y="31"/>
                  </a:lnTo>
                  <a:lnTo>
                    <a:pt x="1033" y="31"/>
                  </a:lnTo>
                  <a:lnTo>
                    <a:pt x="1031" y="29"/>
                  </a:lnTo>
                  <a:lnTo>
                    <a:pt x="1031" y="29"/>
                  </a:lnTo>
                  <a:lnTo>
                    <a:pt x="1028" y="28"/>
                  </a:lnTo>
                  <a:lnTo>
                    <a:pt x="1027" y="26"/>
                  </a:lnTo>
                  <a:lnTo>
                    <a:pt x="1025" y="24"/>
                  </a:lnTo>
                  <a:lnTo>
                    <a:pt x="1020" y="24"/>
                  </a:lnTo>
                  <a:lnTo>
                    <a:pt x="1017" y="24"/>
                  </a:lnTo>
                  <a:lnTo>
                    <a:pt x="1013" y="24"/>
                  </a:lnTo>
                  <a:lnTo>
                    <a:pt x="1010" y="24"/>
                  </a:lnTo>
                  <a:lnTo>
                    <a:pt x="1009" y="24"/>
                  </a:lnTo>
                  <a:lnTo>
                    <a:pt x="1007" y="24"/>
                  </a:lnTo>
                  <a:lnTo>
                    <a:pt x="1005" y="23"/>
                  </a:lnTo>
                  <a:lnTo>
                    <a:pt x="1004" y="23"/>
                  </a:lnTo>
                  <a:lnTo>
                    <a:pt x="1004" y="21"/>
                  </a:lnTo>
                  <a:lnTo>
                    <a:pt x="1004" y="20"/>
                  </a:lnTo>
                  <a:lnTo>
                    <a:pt x="1002" y="20"/>
                  </a:lnTo>
                  <a:lnTo>
                    <a:pt x="999" y="18"/>
                  </a:lnTo>
                  <a:lnTo>
                    <a:pt x="995" y="18"/>
                  </a:lnTo>
                  <a:lnTo>
                    <a:pt x="992" y="18"/>
                  </a:lnTo>
                  <a:lnTo>
                    <a:pt x="989" y="20"/>
                  </a:lnTo>
                  <a:lnTo>
                    <a:pt x="986" y="20"/>
                  </a:lnTo>
                  <a:lnTo>
                    <a:pt x="982" y="20"/>
                  </a:lnTo>
                  <a:lnTo>
                    <a:pt x="979" y="20"/>
                  </a:lnTo>
                  <a:lnTo>
                    <a:pt x="977" y="20"/>
                  </a:lnTo>
                  <a:lnTo>
                    <a:pt x="974" y="21"/>
                  </a:lnTo>
                  <a:lnTo>
                    <a:pt x="971" y="23"/>
                  </a:lnTo>
                  <a:lnTo>
                    <a:pt x="969" y="23"/>
                  </a:lnTo>
                  <a:lnTo>
                    <a:pt x="968" y="21"/>
                  </a:lnTo>
                  <a:lnTo>
                    <a:pt x="966" y="20"/>
                  </a:lnTo>
                  <a:lnTo>
                    <a:pt x="964" y="18"/>
                  </a:lnTo>
                  <a:lnTo>
                    <a:pt x="963" y="18"/>
                  </a:lnTo>
                  <a:lnTo>
                    <a:pt x="963" y="16"/>
                  </a:lnTo>
                  <a:lnTo>
                    <a:pt x="961" y="15"/>
                  </a:lnTo>
                  <a:lnTo>
                    <a:pt x="958" y="13"/>
                  </a:lnTo>
                  <a:lnTo>
                    <a:pt x="956" y="13"/>
                  </a:lnTo>
                  <a:lnTo>
                    <a:pt x="955" y="13"/>
                  </a:lnTo>
                  <a:lnTo>
                    <a:pt x="951" y="13"/>
                  </a:lnTo>
                  <a:lnTo>
                    <a:pt x="950" y="13"/>
                  </a:lnTo>
                  <a:lnTo>
                    <a:pt x="950" y="6"/>
                  </a:lnTo>
                  <a:lnTo>
                    <a:pt x="940" y="6"/>
                  </a:lnTo>
                  <a:lnTo>
                    <a:pt x="940" y="3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865563" y="3749675"/>
              <a:ext cx="5673725" cy="1774825"/>
            </a:xfrm>
            <a:custGeom>
              <a:avLst/>
              <a:gdLst>
                <a:gd name="T0" fmla="*/ 3250 w 3574"/>
                <a:gd name="T1" fmla="*/ 290 h 1118"/>
                <a:gd name="T2" fmla="*/ 3493 w 3574"/>
                <a:gd name="T3" fmla="*/ 282 h 1118"/>
                <a:gd name="T4" fmla="*/ 3132 w 3574"/>
                <a:gd name="T5" fmla="*/ 244 h 1118"/>
                <a:gd name="T6" fmla="*/ 3323 w 3574"/>
                <a:gd name="T7" fmla="*/ 221 h 1118"/>
                <a:gd name="T8" fmla="*/ 3446 w 3574"/>
                <a:gd name="T9" fmla="*/ 278 h 1118"/>
                <a:gd name="T10" fmla="*/ 3459 w 3574"/>
                <a:gd name="T11" fmla="*/ 342 h 1118"/>
                <a:gd name="T12" fmla="*/ 3354 w 3574"/>
                <a:gd name="T13" fmla="*/ 326 h 1118"/>
                <a:gd name="T14" fmla="*/ 3307 w 3574"/>
                <a:gd name="T15" fmla="*/ 275 h 1118"/>
                <a:gd name="T16" fmla="*/ 3241 w 3574"/>
                <a:gd name="T17" fmla="*/ 229 h 1118"/>
                <a:gd name="T18" fmla="*/ 3120 w 3574"/>
                <a:gd name="T19" fmla="*/ 218 h 1118"/>
                <a:gd name="T20" fmla="*/ 2731 w 3574"/>
                <a:gd name="T21" fmla="*/ 224 h 1118"/>
                <a:gd name="T22" fmla="*/ 3068 w 3574"/>
                <a:gd name="T23" fmla="*/ 213 h 1118"/>
                <a:gd name="T24" fmla="*/ 3063 w 3574"/>
                <a:gd name="T25" fmla="*/ 247 h 1118"/>
                <a:gd name="T26" fmla="*/ 3012 w 3574"/>
                <a:gd name="T27" fmla="*/ 231 h 1118"/>
                <a:gd name="T28" fmla="*/ 3246 w 3574"/>
                <a:gd name="T29" fmla="*/ 216 h 1118"/>
                <a:gd name="T30" fmla="*/ 3227 w 3574"/>
                <a:gd name="T31" fmla="*/ 195 h 1118"/>
                <a:gd name="T32" fmla="*/ 2690 w 3574"/>
                <a:gd name="T33" fmla="*/ 167 h 1118"/>
                <a:gd name="T34" fmla="*/ 3048 w 3574"/>
                <a:gd name="T35" fmla="*/ 170 h 1118"/>
                <a:gd name="T36" fmla="*/ 3142 w 3574"/>
                <a:gd name="T37" fmla="*/ 203 h 1118"/>
                <a:gd name="T38" fmla="*/ 2672 w 3574"/>
                <a:gd name="T39" fmla="*/ 110 h 1118"/>
                <a:gd name="T40" fmla="*/ 2755 w 3574"/>
                <a:gd name="T41" fmla="*/ 159 h 1118"/>
                <a:gd name="T42" fmla="*/ 2826 w 3574"/>
                <a:gd name="T43" fmla="*/ 213 h 1118"/>
                <a:gd name="T44" fmla="*/ 2795 w 3574"/>
                <a:gd name="T45" fmla="*/ 273 h 1118"/>
                <a:gd name="T46" fmla="*/ 2703 w 3574"/>
                <a:gd name="T47" fmla="*/ 154 h 1118"/>
                <a:gd name="T48" fmla="*/ 3009 w 3574"/>
                <a:gd name="T49" fmla="*/ 105 h 1118"/>
                <a:gd name="T50" fmla="*/ 3002 w 3574"/>
                <a:gd name="T51" fmla="*/ 182 h 1118"/>
                <a:gd name="T52" fmla="*/ 2930 w 3574"/>
                <a:gd name="T53" fmla="*/ 237 h 1118"/>
                <a:gd name="T54" fmla="*/ 2870 w 3574"/>
                <a:gd name="T55" fmla="*/ 172 h 1118"/>
                <a:gd name="T56" fmla="*/ 2960 w 3574"/>
                <a:gd name="T57" fmla="*/ 113 h 1118"/>
                <a:gd name="T58" fmla="*/ 2438 w 3574"/>
                <a:gd name="T59" fmla="*/ 93 h 1118"/>
                <a:gd name="T60" fmla="*/ 3122 w 3574"/>
                <a:gd name="T61" fmla="*/ 98 h 1118"/>
                <a:gd name="T62" fmla="*/ 3074 w 3574"/>
                <a:gd name="T63" fmla="*/ 66 h 1118"/>
                <a:gd name="T64" fmla="*/ 146 w 3574"/>
                <a:gd name="T65" fmla="*/ 31 h 1118"/>
                <a:gd name="T66" fmla="*/ 197 w 3574"/>
                <a:gd name="T67" fmla="*/ 16 h 1118"/>
                <a:gd name="T68" fmla="*/ 292 w 3574"/>
                <a:gd name="T69" fmla="*/ 43 h 1118"/>
                <a:gd name="T70" fmla="*/ 382 w 3574"/>
                <a:gd name="T71" fmla="*/ 100 h 1118"/>
                <a:gd name="T72" fmla="*/ 464 w 3574"/>
                <a:gd name="T73" fmla="*/ 157 h 1118"/>
                <a:gd name="T74" fmla="*/ 490 w 3574"/>
                <a:gd name="T75" fmla="*/ 205 h 1118"/>
                <a:gd name="T76" fmla="*/ 565 w 3574"/>
                <a:gd name="T77" fmla="*/ 236 h 1118"/>
                <a:gd name="T78" fmla="*/ 694 w 3574"/>
                <a:gd name="T79" fmla="*/ 265 h 1118"/>
                <a:gd name="T80" fmla="*/ 657 w 3574"/>
                <a:gd name="T81" fmla="*/ 377 h 1118"/>
                <a:gd name="T82" fmla="*/ 617 w 3574"/>
                <a:gd name="T83" fmla="*/ 508 h 1118"/>
                <a:gd name="T84" fmla="*/ 495 w 3574"/>
                <a:gd name="T85" fmla="*/ 586 h 1118"/>
                <a:gd name="T86" fmla="*/ 457 w 3574"/>
                <a:gd name="T87" fmla="*/ 665 h 1118"/>
                <a:gd name="T88" fmla="*/ 380 w 3574"/>
                <a:gd name="T89" fmla="*/ 735 h 1118"/>
                <a:gd name="T90" fmla="*/ 344 w 3574"/>
                <a:gd name="T91" fmla="*/ 804 h 1118"/>
                <a:gd name="T92" fmla="*/ 257 w 3574"/>
                <a:gd name="T93" fmla="*/ 866 h 1118"/>
                <a:gd name="T94" fmla="*/ 220 w 3574"/>
                <a:gd name="T95" fmla="*/ 949 h 1118"/>
                <a:gd name="T96" fmla="*/ 190 w 3574"/>
                <a:gd name="T97" fmla="*/ 1043 h 1118"/>
                <a:gd name="T98" fmla="*/ 234 w 3574"/>
                <a:gd name="T99" fmla="*/ 1110 h 1118"/>
                <a:gd name="T100" fmla="*/ 138 w 3574"/>
                <a:gd name="T101" fmla="*/ 1080 h 1118"/>
                <a:gd name="T102" fmla="*/ 102 w 3574"/>
                <a:gd name="T103" fmla="*/ 1020 h 1118"/>
                <a:gd name="T104" fmla="*/ 107 w 3574"/>
                <a:gd name="T105" fmla="*/ 959 h 1118"/>
                <a:gd name="T106" fmla="*/ 108 w 3574"/>
                <a:gd name="T107" fmla="*/ 907 h 1118"/>
                <a:gd name="T108" fmla="*/ 105 w 3574"/>
                <a:gd name="T109" fmla="*/ 868 h 1118"/>
                <a:gd name="T110" fmla="*/ 126 w 3574"/>
                <a:gd name="T111" fmla="*/ 768 h 1118"/>
                <a:gd name="T112" fmla="*/ 148 w 3574"/>
                <a:gd name="T113" fmla="*/ 648 h 1118"/>
                <a:gd name="T114" fmla="*/ 166 w 3574"/>
                <a:gd name="T115" fmla="*/ 534 h 1118"/>
                <a:gd name="T116" fmla="*/ 102 w 3574"/>
                <a:gd name="T117" fmla="*/ 424 h 1118"/>
                <a:gd name="T118" fmla="*/ 41 w 3574"/>
                <a:gd name="T119" fmla="*/ 319 h 1118"/>
                <a:gd name="T120" fmla="*/ 10 w 3574"/>
                <a:gd name="T121" fmla="*/ 233 h 1118"/>
                <a:gd name="T122" fmla="*/ 59 w 3574"/>
                <a:gd name="T123" fmla="*/ 143 h 1118"/>
                <a:gd name="T124" fmla="*/ 74 w 3574"/>
                <a:gd name="T125" fmla="*/ 51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4" h="1118">
                  <a:moveTo>
                    <a:pt x="3556" y="272"/>
                  </a:moveTo>
                  <a:lnTo>
                    <a:pt x="3557" y="272"/>
                  </a:lnTo>
                  <a:lnTo>
                    <a:pt x="3557" y="273"/>
                  </a:lnTo>
                  <a:lnTo>
                    <a:pt x="3557" y="275"/>
                  </a:lnTo>
                  <a:lnTo>
                    <a:pt x="3557" y="277"/>
                  </a:lnTo>
                  <a:lnTo>
                    <a:pt x="3559" y="278"/>
                  </a:lnTo>
                  <a:lnTo>
                    <a:pt x="3561" y="278"/>
                  </a:lnTo>
                  <a:lnTo>
                    <a:pt x="3564" y="280"/>
                  </a:lnTo>
                  <a:lnTo>
                    <a:pt x="3565" y="282"/>
                  </a:lnTo>
                  <a:lnTo>
                    <a:pt x="3567" y="283"/>
                  </a:lnTo>
                  <a:lnTo>
                    <a:pt x="3569" y="285"/>
                  </a:lnTo>
                  <a:lnTo>
                    <a:pt x="3570" y="287"/>
                  </a:lnTo>
                  <a:lnTo>
                    <a:pt x="3570" y="288"/>
                  </a:lnTo>
                  <a:lnTo>
                    <a:pt x="3570" y="290"/>
                  </a:lnTo>
                  <a:lnTo>
                    <a:pt x="3570" y="291"/>
                  </a:lnTo>
                  <a:lnTo>
                    <a:pt x="3572" y="293"/>
                  </a:lnTo>
                  <a:lnTo>
                    <a:pt x="3572" y="295"/>
                  </a:lnTo>
                  <a:lnTo>
                    <a:pt x="3574" y="296"/>
                  </a:lnTo>
                  <a:lnTo>
                    <a:pt x="3572" y="296"/>
                  </a:lnTo>
                  <a:lnTo>
                    <a:pt x="3570" y="298"/>
                  </a:lnTo>
                  <a:lnTo>
                    <a:pt x="3570" y="298"/>
                  </a:lnTo>
                  <a:lnTo>
                    <a:pt x="3569" y="296"/>
                  </a:lnTo>
                  <a:lnTo>
                    <a:pt x="3567" y="296"/>
                  </a:lnTo>
                  <a:lnTo>
                    <a:pt x="3565" y="295"/>
                  </a:lnTo>
                  <a:lnTo>
                    <a:pt x="3564" y="293"/>
                  </a:lnTo>
                  <a:lnTo>
                    <a:pt x="3562" y="291"/>
                  </a:lnTo>
                  <a:lnTo>
                    <a:pt x="3562" y="290"/>
                  </a:lnTo>
                  <a:lnTo>
                    <a:pt x="3561" y="288"/>
                  </a:lnTo>
                  <a:lnTo>
                    <a:pt x="3557" y="287"/>
                  </a:lnTo>
                  <a:lnTo>
                    <a:pt x="3556" y="285"/>
                  </a:lnTo>
                  <a:lnTo>
                    <a:pt x="3554" y="285"/>
                  </a:lnTo>
                  <a:lnTo>
                    <a:pt x="3554" y="283"/>
                  </a:lnTo>
                  <a:lnTo>
                    <a:pt x="3554" y="282"/>
                  </a:lnTo>
                  <a:lnTo>
                    <a:pt x="3554" y="280"/>
                  </a:lnTo>
                  <a:lnTo>
                    <a:pt x="3554" y="278"/>
                  </a:lnTo>
                  <a:lnTo>
                    <a:pt x="3554" y="275"/>
                  </a:lnTo>
                  <a:lnTo>
                    <a:pt x="3552" y="273"/>
                  </a:lnTo>
                  <a:lnTo>
                    <a:pt x="3552" y="272"/>
                  </a:lnTo>
                  <a:lnTo>
                    <a:pt x="3554" y="272"/>
                  </a:lnTo>
                  <a:lnTo>
                    <a:pt x="3556" y="272"/>
                  </a:lnTo>
                  <a:close/>
                  <a:moveTo>
                    <a:pt x="3254" y="269"/>
                  </a:moveTo>
                  <a:lnTo>
                    <a:pt x="3256" y="270"/>
                  </a:lnTo>
                  <a:lnTo>
                    <a:pt x="3256" y="270"/>
                  </a:lnTo>
                  <a:lnTo>
                    <a:pt x="3258" y="272"/>
                  </a:lnTo>
                  <a:lnTo>
                    <a:pt x="3258" y="272"/>
                  </a:lnTo>
                  <a:lnTo>
                    <a:pt x="3258" y="277"/>
                  </a:lnTo>
                  <a:lnTo>
                    <a:pt x="3256" y="280"/>
                  </a:lnTo>
                  <a:lnTo>
                    <a:pt x="3253" y="283"/>
                  </a:lnTo>
                  <a:lnTo>
                    <a:pt x="3253" y="285"/>
                  </a:lnTo>
                  <a:lnTo>
                    <a:pt x="3253" y="287"/>
                  </a:lnTo>
                  <a:lnTo>
                    <a:pt x="3251" y="288"/>
                  </a:lnTo>
                  <a:lnTo>
                    <a:pt x="3250" y="290"/>
                  </a:lnTo>
                  <a:lnTo>
                    <a:pt x="3246" y="290"/>
                  </a:lnTo>
                  <a:lnTo>
                    <a:pt x="3245" y="290"/>
                  </a:lnTo>
                  <a:lnTo>
                    <a:pt x="3243" y="290"/>
                  </a:lnTo>
                  <a:lnTo>
                    <a:pt x="3243" y="290"/>
                  </a:lnTo>
                  <a:lnTo>
                    <a:pt x="3241" y="288"/>
                  </a:lnTo>
                  <a:lnTo>
                    <a:pt x="3243" y="287"/>
                  </a:lnTo>
                  <a:lnTo>
                    <a:pt x="3243" y="287"/>
                  </a:lnTo>
                  <a:lnTo>
                    <a:pt x="3243" y="285"/>
                  </a:lnTo>
                  <a:lnTo>
                    <a:pt x="3243" y="283"/>
                  </a:lnTo>
                  <a:lnTo>
                    <a:pt x="3245" y="282"/>
                  </a:lnTo>
                  <a:lnTo>
                    <a:pt x="3245" y="278"/>
                  </a:lnTo>
                  <a:lnTo>
                    <a:pt x="3245" y="277"/>
                  </a:lnTo>
                  <a:lnTo>
                    <a:pt x="3245" y="275"/>
                  </a:lnTo>
                  <a:lnTo>
                    <a:pt x="3246" y="275"/>
                  </a:lnTo>
                  <a:lnTo>
                    <a:pt x="3246" y="273"/>
                  </a:lnTo>
                  <a:lnTo>
                    <a:pt x="3248" y="273"/>
                  </a:lnTo>
                  <a:lnTo>
                    <a:pt x="3250" y="272"/>
                  </a:lnTo>
                  <a:lnTo>
                    <a:pt x="3251" y="272"/>
                  </a:lnTo>
                  <a:lnTo>
                    <a:pt x="3254" y="269"/>
                  </a:lnTo>
                  <a:close/>
                  <a:moveTo>
                    <a:pt x="2767" y="265"/>
                  </a:moveTo>
                  <a:lnTo>
                    <a:pt x="2767" y="269"/>
                  </a:lnTo>
                  <a:lnTo>
                    <a:pt x="2768" y="269"/>
                  </a:lnTo>
                  <a:lnTo>
                    <a:pt x="2768" y="270"/>
                  </a:lnTo>
                  <a:lnTo>
                    <a:pt x="2768" y="273"/>
                  </a:lnTo>
                  <a:lnTo>
                    <a:pt x="2765" y="272"/>
                  </a:lnTo>
                  <a:lnTo>
                    <a:pt x="2765" y="269"/>
                  </a:lnTo>
                  <a:lnTo>
                    <a:pt x="2767" y="267"/>
                  </a:lnTo>
                  <a:lnTo>
                    <a:pt x="2767" y="265"/>
                  </a:lnTo>
                  <a:close/>
                  <a:moveTo>
                    <a:pt x="3516" y="252"/>
                  </a:moveTo>
                  <a:lnTo>
                    <a:pt x="3518" y="252"/>
                  </a:lnTo>
                  <a:lnTo>
                    <a:pt x="3518" y="254"/>
                  </a:lnTo>
                  <a:lnTo>
                    <a:pt x="3518" y="254"/>
                  </a:lnTo>
                  <a:lnTo>
                    <a:pt x="3518" y="255"/>
                  </a:lnTo>
                  <a:lnTo>
                    <a:pt x="3518" y="257"/>
                  </a:lnTo>
                  <a:lnTo>
                    <a:pt x="3518" y="259"/>
                  </a:lnTo>
                  <a:lnTo>
                    <a:pt x="3516" y="260"/>
                  </a:lnTo>
                  <a:lnTo>
                    <a:pt x="3516" y="260"/>
                  </a:lnTo>
                  <a:lnTo>
                    <a:pt x="3515" y="264"/>
                  </a:lnTo>
                  <a:lnTo>
                    <a:pt x="3515" y="267"/>
                  </a:lnTo>
                  <a:lnTo>
                    <a:pt x="3513" y="270"/>
                  </a:lnTo>
                  <a:lnTo>
                    <a:pt x="3511" y="273"/>
                  </a:lnTo>
                  <a:lnTo>
                    <a:pt x="3510" y="275"/>
                  </a:lnTo>
                  <a:lnTo>
                    <a:pt x="3508" y="277"/>
                  </a:lnTo>
                  <a:lnTo>
                    <a:pt x="3505" y="277"/>
                  </a:lnTo>
                  <a:lnTo>
                    <a:pt x="3503" y="277"/>
                  </a:lnTo>
                  <a:lnTo>
                    <a:pt x="3502" y="277"/>
                  </a:lnTo>
                  <a:lnTo>
                    <a:pt x="3502" y="278"/>
                  </a:lnTo>
                  <a:lnTo>
                    <a:pt x="3500" y="280"/>
                  </a:lnTo>
                  <a:lnTo>
                    <a:pt x="3498" y="280"/>
                  </a:lnTo>
                  <a:lnTo>
                    <a:pt x="3498" y="282"/>
                  </a:lnTo>
                  <a:lnTo>
                    <a:pt x="3497" y="282"/>
                  </a:lnTo>
                  <a:lnTo>
                    <a:pt x="3493" y="282"/>
                  </a:lnTo>
                  <a:lnTo>
                    <a:pt x="3490" y="282"/>
                  </a:lnTo>
                  <a:lnTo>
                    <a:pt x="3487" y="282"/>
                  </a:lnTo>
                  <a:lnTo>
                    <a:pt x="3484" y="282"/>
                  </a:lnTo>
                  <a:lnTo>
                    <a:pt x="3480" y="282"/>
                  </a:lnTo>
                  <a:lnTo>
                    <a:pt x="3477" y="280"/>
                  </a:lnTo>
                  <a:lnTo>
                    <a:pt x="3472" y="280"/>
                  </a:lnTo>
                  <a:lnTo>
                    <a:pt x="3467" y="280"/>
                  </a:lnTo>
                  <a:lnTo>
                    <a:pt x="3464" y="280"/>
                  </a:lnTo>
                  <a:lnTo>
                    <a:pt x="3464" y="278"/>
                  </a:lnTo>
                  <a:lnTo>
                    <a:pt x="3464" y="275"/>
                  </a:lnTo>
                  <a:lnTo>
                    <a:pt x="3462" y="272"/>
                  </a:lnTo>
                  <a:lnTo>
                    <a:pt x="3464" y="270"/>
                  </a:lnTo>
                  <a:lnTo>
                    <a:pt x="3464" y="269"/>
                  </a:lnTo>
                  <a:lnTo>
                    <a:pt x="3464" y="267"/>
                  </a:lnTo>
                  <a:lnTo>
                    <a:pt x="3466" y="267"/>
                  </a:lnTo>
                  <a:lnTo>
                    <a:pt x="3467" y="269"/>
                  </a:lnTo>
                  <a:lnTo>
                    <a:pt x="3472" y="269"/>
                  </a:lnTo>
                  <a:lnTo>
                    <a:pt x="3477" y="269"/>
                  </a:lnTo>
                  <a:lnTo>
                    <a:pt x="3484" y="269"/>
                  </a:lnTo>
                  <a:lnTo>
                    <a:pt x="3489" y="269"/>
                  </a:lnTo>
                  <a:lnTo>
                    <a:pt x="3493" y="269"/>
                  </a:lnTo>
                  <a:lnTo>
                    <a:pt x="3498" y="269"/>
                  </a:lnTo>
                  <a:lnTo>
                    <a:pt x="3500" y="269"/>
                  </a:lnTo>
                  <a:lnTo>
                    <a:pt x="3502" y="269"/>
                  </a:lnTo>
                  <a:lnTo>
                    <a:pt x="3502" y="267"/>
                  </a:lnTo>
                  <a:lnTo>
                    <a:pt x="3502" y="265"/>
                  </a:lnTo>
                  <a:lnTo>
                    <a:pt x="3502" y="265"/>
                  </a:lnTo>
                  <a:lnTo>
                    <a:pt x="3503" y="264"/>
                  </a:lnTo>
                  <a:lnTo>
                    <a:pt x="3505" y="262"/>
                  </a:lnTo>
                  <a:lnTo>
                    <a:pt x="3505" y="259"/>
                  </a:lnTo>
                  <a:lnTo>
                    <a:pt x="3505" y="257"/>
                  </a:lnTo>
                  <a:lnTo>
                    <a:pt x="3505" y="255"/>
                  </a:lnTo>
                  <a:lnTo>
                    <a:pt x="3507" y="254"/>
                  </a:lnTo>
                  <a:lnTo>
                    <a:pt x="3508" y="254"/>
                  </a:lnTo>
                  <a:lnTo>
                    <a:pt x="3510" y="252"/>
                  </a:lnTo>
                  <a:lnTo>
                    <a:pt x="3511" y="252"/>
                  </a:lnTo>
                  <a:lnTo>
                    <a:pt x="3513" y="252"/>
                  </a:lnTo>
                  <a:lnTo>
                    <a:pt x="3515" y="252"/>
                  </a:lnTo>
                  <a:lnTo>
                    <a:pt x="3515" y="252"/>
                  </a:lnTo>
                  <a:lnTo>
                    <a:pt x="3516" y="252"/>
                  </a:lnTo>
                  <a:close/>
                  <a:moveTo>
                    <a:pt x="3128" y="233"/>
                  </a:moveTo>
                  <a:lnTo>
                    <a:pt x="3132" y="233"/>
                  </a:lnTo>
                  <a:lnTo>
                    <a:pt x="3133" y="234"/>
                  </a:lnTo>
                  <a:lnTo>
                    <a:pt x="3137" y="234"/>
                  </a:lnTo>
                  <a:lnTo>
                    <a:pt x="3140" y="236"/>
                  </a:lnTo>
                  <a:lnTo>
                    <a:pt x="3142" y="236"/>
                  </a:lnTo>
                  <a:lnTo>
                    <a:pt x="3142" y="237"/>
                  </a:lnTo>
                  <a:lnTo>
                    <a:pt x="3142" y="239"/>
                  </a:lnTo>
                  <a:lnTo>
                    <a:pt x="3142" y="244"/>
                  </a:lnTo>
                  <a:lnTo>
                    <a:pt x="3135" y="244"/>
                  </a:lnTo>
                  <a:lnTo>
                    <a:pt x="3133" y="244"/>
                  </a:lnTo>
                  <a:lnTo>
                    <a:pt x="3132" y="244"/>
                  </a:lnTo>
                  <a:lnTo>
                    <a:pt x="3130" y="242"/>
                  </a:lnTo>
                  <a:lnTo>
                    <a:pt x="3128" y="241"/>
                  </a:lnTo>
                  <a:lnTo>
                    <a:pt x="3127" y="239"/>
                  </a:lnTo>
                  <a:lnTo>
                    <a:pt x="3128" y="233"/>
                  </a:lnTo>
                  <a:close/>
                  <a:moveTo>
                    <a:pt x="3158" y="229"/>
                  </a:moveTo>
                  <a:lnTo>
                    <a:pt x="3160" y="229"/>
                  </a:lnTo>
                  <a:lnTo>
                    <a:pt x="3163" y="229"/>
                  </a:lnTo>
                  <a:lnTo>
                    <a:pt x="3164" y="231"/>
                  </a:lnTo>
                  <a:lnTo>
                    <a:pt x="3168" y="231"/>
                  </a:lnTo>
                  <a:lnTo>
                    <a:pt x="3171" y="233"/>
                  </a:lnTo>
                  <a:lnTo>
                    <a:pt x="3174" y="233"/>
                  </a:lnTo>
                  <a:lnTo>
                    <a:pt x="3178" y="233"/>
                  </a:lnTo>
                  <a:lnTo>
                    <a:pt x="3179" y="233"/>
                  </a:lnTo>
                  <a:lnTo>
                    <a:pt x="3181" y="233"/>
                  </a:lnTo>
                  <a:lnTo>
                    <a:pt x="3184" y="234"/>
                  </a:lnTo>
                  <a:lnTo>
                    <a:pt x="3187" y="234"/>
                  </a:lnTo>
                  <a:lnTo>
                    <a:pt x="3191" y="234"/>
                  </a:lnTo>
                  <a:lnTo>
                    <a:pt x="3196" y="234"/>
                  </a:lnTo>
                  <a:lnTo>
                    <a:pt x="3196" y="237"/>
                  </a:lnTo>
                  <a:lnTo>
                    <a:pt x="3196" y="241"/>
                  </a:lnTo>
                  <a:lnTo>
                    <a:pt x="3196" y="244"/>
                  </a:lnTo>
                  <a:lnTo>
                    <a:pt x="3192" y="244"/>
                  </a:lnTo>
                  <a:lnTo>
                    <a:pt x="3189" y="244"/>
                  </a:lnTo>
                  <a:lnTo>
                    <a:pt x="3187" y="242"/>
                  </a:lnTo>
                  <a:lnTo>
                    <a:pt x="3186" y="242"/>
                  </a:lnTo>
                  <a:lnTo>
                    <a:pt x="3182" y="241"/>
                  </a:lnTo>
                  <a:lnTo>
                    <a:pt x="3179" y="241"/>
                  </a:lnTo>
                  <a:lnTo>
                    <a:pt x="3178" y="239"/>
                  </a:lnTo>
                  <a:lnTo>
                    <a:pt x="3176" y="239"/>
                  </a:lnTo>
                  <a:lnTo>
                    <a:pt x="3173" y="239"/>
                  </a:lnTo>
                  <a:lnTo>
                    <a:pt x="3171" y="239"/>
                  </a:lnTo>
                  <a:lnTo>
                    <a:pt x="3169" y="239"/>
                  </a:lnTo>
                  <a:lnTo>
                    <a:pt x="3166" y="239"/>
                  </a:lnTo>
                  <a:lnTo>
                    <a:pt x="3163" y="239"/>
                  </a:lnTo>
                  <a:lnTo>
                    <a:pt x="3153" y="239"/>
                  </a:lnTo>
                  <a:lnTo>
                    <a:pt x="3153" y="237"/>
                  </a:lnTo>
                  <a:lnTo>
                    <a:pt x="3151" y="236"/>
                  </a:lnTo>
                  <a:lnTo>
                    <a:pt x="3153" y="234"/>
                  </a:lnTo>
                  <a:lnTo>
                    <a:pt x="3153" y="233"/>
                  </a:lnTo>
                  <a:lnTo>
                    <a:pt x="3153" y="236"/>
                  </a:lnTo>
                  <a:lnTo>
                    <a:pt x="3155" y="233"/>
                  </a:lnTo>
                  <a:lnTo>
                    <a:pt x="3155" y="231"/>
                  </a:lnTo>
                  <a:lnTo>
                    <a:pt x="3155" y="231"/>
                  </a:lnTo>
                  <a:lnTo>
                    <a:pt x="3156" y="229"/>
                  </a:lnTo>
                  <a:lnTo>
                    <a:pt x="3158" y="229"/>
                  </a:lnTo>
                  <a:close/>
                  <a:moveTo>
                    <a:pt x="3307" y="213"/>
                  </a:moveTo>
                  <a:lnTo>
                    <a:pt x="3308" y="215"/>
                  </a:lnTo>
                  <a:lnTo>
                    <a:pt x="3310" y="216"/>
                  </a:lnTo>
                  <a:lnTo>
                    <a:pt x="3313" y="216"/>
                  </a:lnTo>
                  <a:lnTo>
                    <a:pt x="3317" y="218"/>
                  </a:lnTo>
                  <a:lnTo>
                    <a:pt x="3320" y="219"/>
                  </a:lnTo>
                  <a:lnTo>
                    <a:pt x="3323" y="221"/>
                  </a:lnTo>
                  <a:lnTo>
                    <a:pt x="3326" y="223"/>
                  </a:lnTo>
                  <a:lnTo>
                    <a:pt x="3330" y="224"/>
                  </a:lnTo>
                  <a:lnTo>
                    <a:pt x="3333" y="228"/>
                  </a:lnTo>
                  <a:lnTo>
                    <a:pt x="3335" y="228"/>
                  </a:lnTo>
                  <a:lnTo>
                    <a:pt x="3338" y="228"/>
                  </a:lnTo>
                  <a:lnTo>
                    <a:pt x="3341" y="228"/>
                  </a:lnTo>
                  <a:lnTo>
                    <a:pt x="3343" y="228"/>
                  </a:lnTo>
                  <a:lnTo>
                    <a:pt x="3346" y="229"/>
                  </a:lnTo>
                  <a:lnTo>
                    <a:pt x="3349" y="229"/>
                  </a:lnTo>
                  <a:lnTo>
                    <a:pt x="3353" y="229"/>
                  </a:lnTo>
                  <a:lnTo>
                    <a:pt x="3356" y="229"/>
                  </a:lnTo>
                  <a:lnTo>
                    <a:pt x="3359" y="229"/>
                  </a:lnTo>
                  <a:lnTo>
                    <a:pt x="3361" y="229"/>
                  </a:lnTo>
                  <a:lnTo>
                    <a:pt x="3363" y="231"/>
                  </a:lnTo>
                  <a:lnTo>
                    <a:pt x="3366" y="233"/>
                  </a:lnTo>
                  <a:lnTo>
                    <a:pt x="3369" y="234"/>
                  </a:lnTo>
                  <a:lnTo>
                    <a:pt x="3372" y="236"/>
                  </a:lnTo>
                  <a:lnTo>
                    <a:pt x="3376" y="236"/>
                  </a:lnTo>
                  <a:lnTo>
                    <a:pt x="3379" y="237"/>
                  </a:lnTo>
                  <a:lnTo>
                    <a:pt x="3381" y="237"/>
                  </a:lnTo>
                  <a:lnTo>
                    <a:pt x="3382" y="237"/>
                  </a:lnTo>
                  <a:lnTo>
                    <a:pt x="3382" y="237"/>
                  </a:lnTo>
                  <a:lnTo>
                    <a:pt x="3382" y="239"/>
                  </a:lnTo>
                  <a:lnTo>
                    <a:pt x="3384" y="241"/>
                  </a:lnTo>
                  <a:lnTo>
                    <a:pt x="3387" y="242"/>
                  </a:lnTo>
                  <a:lnTo>
                    <a:pt x="3390" y="244"/>
                  </a:lnTo>
                  <a:lnTo>
                    <a:pt x="3394" y="244"/>
                  </a:lnTo>
                  <a:lnTo>
                    <a:pt x="3397" y="244"/>
                  </a:lnTo>
                  <a:lnTo>
                    <a:pt x="3399" y="244"/>
                  </a:lnTo>
                  <a:lnTo>
                    <a:pt x="3400" y="246"/>
                  </a:lnTo>
                  <a:lnTo>
                    <a:pt x="3403" y="247"/>
                  </a:lnTo>
                  <a:lnTo>
                    <a:pt x="3405" y="249"/>
                  </a:lnTo>
                  <a:lnTo>
                    <a:pt x="3407" y="252"/>
                  </a:lnTo>
                  <a:lnTo>
                    <a:pt x="3408" y="252"/>
                  </a:lnTo>
                  <a:lnTo>
                    <a:pt x="3410" y="254"/>
                  </a:lnTo>
                  <a:lnTo>
                    <a:pt x="3412" y="255"/>
                  </a:lnTo>
                  <a:lnTo>
                    <a:pt x="3413" y="257"/>
                  </a:lnTo>
                  <a:lnTo>
                    <a:pt x="3415" y="259"/>
                  </a:lnTo>
                  <a:lnTo>
                    <a:pt x="3417" y="259"/>
                  </a:lnTo>
                  <a:lnTo>
                    <a:pt x="3418" y="260"/>
                  </a:lnTo>
                  <a:lnTo>
                    <a:pt x="3420" y="260"/>
                  </a:lnTo>
                  <a:lnTo>
                    <a:pt x="3420" y="262"/>
                  </a:lnTo>
                  <a:lnTo>
                    <a:pt x="3420" y="264"/>
                  </a:lnTo>
                  <a:lnTo>
                    <a:pt x="3421" y="267"/>
                  </a:lnTo>
                  <a:lnTo>
                    <a:pt x="3421" y="270"/>
                  </a:lnTo>
                  <a:lnTo>
                    <a:pt x="3423" y="272"/>
                  </a:lnTo>
                  <a:lnTo>
                    <a:pt x="3425" y="272"/>
                  </a:lnTo>
                  <a:lnTo>
                    <a:pt x="3425" y="272"/>
                  </a:lnTo>
                  <a:lnTo>
                    <a:pt x="3426" y="273"/>
                  </a:lnTo>
                  <a:lnTo>
                    <a:pt x="3428" y="275"/>
                  </a:lnTo>
                  <a:lnTo>
                    <a:pt x="3443" y="275"/>
                  </a:lnTo>
                  <a:lnTo>
                    <a:pt x="3446" y="278"/>
                  </a:lnTo>
                  <a:lnTo>
                    <a:pt x="3448" y="280"/>
                  </a:lnTo>
                  <a:lnTo>
                    <a:pt x="3449" y="282"/>
                  </a:lnTo>
                  <a:lnTo>
                    <a:pt x="3451" y="282"/>
                  </a:lnTo>
                  <a:lnTo>
                    <a:pt x="3453" y="283"/>
                  </a:lnTo>
                  <a:lnTo>
                    <a:pt x="3453" y="288"/>
                  </a:lnTo>
                  <a:lnTo>
                    <a:pt x="3448" y="288"/>
                  </a:lnTo>
                  <a:lnTo>
                    <a:pt x="3444" y="288"/>
                  </a:lnTo>
                  <a:lnTo>
                    <a:pt x="3439" y="288"/>
                  </a:lnTo>
                  <a:lnTo>
                    <a:pt x="3439" y="303"/>
                  </a:lnTo>
                  <a:lnTo>
                    <a:pt x="3444" y="303"/>
                  </a:lnTo>
                  <a:lnTo>
                    <a:pt x="3449" y="303"/>
                  </a:lnTo>
                  <a:lnTo>
                    <a:pt x="3454" y="303"/>
                  </a:lnTo>
                  <a:lnTo>
                    <a:pt x="3454" y="323"/>
                  </a:lnTo>
                  <a:lnTo>
                    <a:pt x="3456" y="323"/>
                  </a:lnTo>
                  <a:lnTo>
                    <a:pt x="3459" y="323"/>
                  </a:lnTo>
                  <a:lnTo>
                    <a:pt x="3461" y="323"/>
                  </a:lnTo>
                  <a:lnTo>
                    <a:pt x="3462" y="324"/>
                  </a:lnTo>
                  <a:lnTo>
                    <a:pt x="3466" y="324"/>
                  </a:lnTo>
                  <a:lnTo>
                    <a:pt x="3467" y="326"/>
                  </a:lnTo>
                  <a:lnTo>
                    <a:pt x="3467" y="326"/>
                  </a:lnTo>
                  <a:lnTo>
                    <a:pt x="3469" y="327"/>
                  </a:lnTo>
                  <a:lnTo>
                    <a:pt x="3471" y="327"/>
                  </a:lnTo>
                  <a:lnTo>
                    <a:pt x="3472" y="327"/>
                  </a:lnTo>
                  <a:lnTo>
                    <a:pt x="3474" y="327"/>
                  </a:lnTo>
                  <a:lnTo>
                    <a:pt x="3475" y="327"/>
                  </a:lnTo>
                  <a:lnTo>
                    <a:pt x="3477" y="327"/>
                  </a:lnTo>
                  <a:lnTo>
                    <a:pt x="3479" y="329"/>
                  </a:lnTo>
                  <a:lnTo>
                    <a:pt x="3480" y="331"/>
                  </a:lnTo>
                  <a:lnTo>
                    <a:pt x="3482" y="332"/>
                  </a:lnTo>
                  <a:lnTo>
                    <a:pt x="3482" y="334"/>
                  </a:lnTo>
                  <a:lnTo>
                    <a:pt x="3484" y="336"/>
                  </a:lnTo>
                  <a:lnTo>
                    <a:pt x="3485" y="336"/>
                  </a:lnTo>
                  <a:lnTo>
                    <a:pt x="3487" y="336"/>
                  </a:lnTo>
                  <a:lnTo>
                    <a:pt x="3489" y="337"/>
                  </a:lnTo>
                  <a:lnTo>
                    <a:pt x="3490" y="337"/>
                  </a:lnTo>
                  <a:lnTo>
                    <a:pt x="3492" y="339"/>
                  </a:lnTo>
                  <a:lnTo>
                    <a:pt x="3493" y="339"/>
                  </a:lnTo>
                  <a:lnTo>
                    <a:pt x="3493" y="342"/>
                  </a:lnTo>
                  <a:lnTo>
                    <a:pt x="3493" y="352"/>
                  </a:lnTo>
                  <a:lnTo>
                    <a:pt x="3492" y="352"/>
                  </a:lnTo>
                  <a:lnTo>
                    <a:pt x="3489" y="352"/>
                  </a:lnTo>
                  <a:lnTo>
                    <a:pt x="3487" y="352"/>
                  </a:lnTo>
                  <a:lnTo>
                    <a:pt x="3484" y="350"/>
                  </a:lnTo>
                  <a:lnTo>
                    <a:pt x="3480" y="349"/>
                  </a:lnTo>
                  <a:lnTo>
                    <a:pt x="3477" y="345"/>
                  </a:lnTo>
                  <a:lnTo>
                    <a:pt x="3475" y="344"/>
                  </a:lnTo>
                  <a:lnTo>
                    <a:pt x="3474" y="342"/>
                  </a:lnTo>
                  <a:lnTo>
                    <a:pt x="3472" y="341"/>
                  </a:lnTo>
                  <a:lnTo>
                    <a:pt x="3469" y="341"/>
                  </a:lnTo>
                  <a:lnTo>
                    <a:pt x="3467" y="341"/>
                  </a:lnTo>
                  <a:lnTo>
                    <a:pt x="3464" y="341"/>
                  </a:lnTo>
                  <a:lnTo>
                    <a:pt x="3459" y="342"/>
                  </a:lnTo>
                  <a:lnTo>
                    <a:pt x="3456" y="342"/>
                  </a:lnTo>
                  <a:lnTo>
                    <a:pt x="3453" y="342"/>
                  </a:lnTo>
                  <a:lnTo>
                    <a:pt x="3449" y="342"/>
                  </a:lnTo>
                  <a:lnTo>
                    <a:pt x="3448" y="342"/>
                  </a:lnTo>
                  <a:lnTo>
                    <a:pt x="3446" y="341"/>
                  </a:lnTo>
                  <a:lnTo>
                    <a:pt x="3446" y="341"/>
                  </a:lnTo>
                  <a:lnTo>
                    <a:pt x="3444" y="339"/>
                  </a:lnTo>
                  <a:lnTo>
                    <a:pt x="3443" y="334"/>
                  </a:lnTo>
                  <a:lnTo>
                    <a:pt x="3441" y="331"/>
                  </a:lnTo>
                  <a:lnTo>
                    <a:pt x="3438" y="329"/>
                  </a:lnTo>
                  <a:lnTo>
                    <a:pt x="3436" y="326"/>
                  </a:lnTo>
                  <a:lnTo>
                    <a:pt x="3435" y="324"/>
                  </a:lnTo>
                  <a:lnTo>
                    <a:pt x="3431" y="323"/>
                  </a:lnTo>
                  <a:lnTo>
                    <a:pt x="3430" y="321"/>
                  </a:lnTo>
                  <a:lnTo>
                    <a:pt x="3428" y="318"/>
                  </a:lnTo>
                  <a:lnTo>
                    <a:pt x="3426" y="314"/>
                  </a:lnTo>
                  <a:lnTo>
                    <a:pt x="3425" y="311"/>
                  </a:lnTo>
                  <a:lnTo>
                    <a:pt x="3423" y="311"/>
                  </a:lnTo>
                  <a:lnTo>
                    <a:pt x="3421" y="309"/>
                  </a:lnTo>
                  <a:lnTo>
                    <a:pt x="3418" y="308"/>
                  </a:lnTo>
                  <a:lnTo>
                    <a:pt x="3415" y="306"/>
                  </a:lnTo>
                  <a:lnTo>
                    <a:pt x="3413" y="306"/>
                  </a:lnTo>
                  <a:lnTo>
                    <a:pt x="3412" y="305"/>
                  </a:lnTo>
                  <a:lnTo>
                    <a:pt x="3408" y="305"/>
                  </a:lnTo>
                  <a:lnTo>
                    <a:pt x="3407" y="303"/>
                  </a:lnTo>
                  <a:lnTo>
                    <a:pt x="3405" y="303"/>
                  </a:lnTo>
                  <a:lnTo>
                    <a:pt x="3403" y="303"/>
                  </a:lnTo>
                  <a:lnTo>
                    <a:pt x="3402" y="303"/>
                  </a:lnTo>
                  <a:lnTo>
                    <a:pt x="3400" y="305"/>
                  </a:lnTo>
                  <a:lnTo>
                    <a:pt x="3399" y="306"/>
                  </a:lnTo>
                  <a:lnTo>
                    <a:pt x="3397" y="308"/>
                  </a:lnTo>
                  <a:lnTo>
                    <a:pt x="3395" y="309"/>
                  </a:lnTo>
                  <a:lnTo>
                    <a:pt x="3394" y="311"/>
                  </a:lnTo>
                  <a:lnTo>
                    <a:pt x="3390" y="313"/>
                  </a:lnTo>
                  <a:lnTo>
                    <a:pt x="3387" y="314"/>
                  </a:lnTo>
                  <a:lnTo>
                    <a:pt x="3385" y="314"/>
                  </a:lnTo>
                  <a:lnTo>
                    <a:pt x="3382" y="314"/>
                  </a:lnTo>
                  <a:lnTo>
                    <a:pt x="3382" y="318"/>
                  </a:lnTo>
                  <a:lnTo>
                    <a:pt x="3382" y="321"/>
                  </a:lnTo>
                  <a:lnTo>
                    <a:pt x="3382" y="323"/>
                  </a:lnTo>
                  <a:lnTo>
                    <a:pt x="3382" y="324"/>
                  </a:lnTo>
                  <a:lnTo>
                    <a:pt x="3381" y="324"/>
                  </a:lnTo>
                  <a:lnTo>
                    <a:pt x="3379" y="326"/>
                  </a:lnTo>
                  <a:lnTo>
                    <a:pt x="3377" y="326"/>
                  </a:lnTo>
                  <a:lnTo>
                    <a:pt x="3376" y="327"/>
                  </a:lnTo>
                  <a:lnTo>
                    <a:pt x="3372" y="327"/>
                  </a:lnTo>
                  <a:lnTo>
                    <a:pt x="3369" y="327"/>
                  </a:lnTo>
                  <a:lnTo>
                    <a:pt x="3366" y="327"/>
                  </a:lnTo>
                  <a:lnTo>
                    <a:pt x="3363" y="327"/>
                  </a:lnTo>
                  <a:lnTo>
                    <a:pt x="3359" y="327"/>
                  </a:lnTo>
                  <a:lnTo>
                    <a:pt x="3356" y="326"/>
                  </a:lnTo>
                  <a:lnTo>
                    <a:pt x="3354" y="326"/>
                  </a:lnTo>
                  <a:lnTo>
                    <a:pt x="3353" y="326"/>
                  </a:lnTo>
                  <a:lnTo>
                    <a:pt x="3351" y="324"/>
                  </a:lnTo>
                  <a:lnTo>
                    <a:pt x="3349" y="323"/>
                  </a:lnTo>
                  <a:lnTo>
                    <a:pt x="3346" y="321"/>
                  </a:lnTo>
                  <a:lnTo>
                    <a:pt x="3343" y="321"/>
                  </a:lnTo>
                  <a:lnTo>
                    <a:pt x="3341" y="319"/>
                  </a:lnTo>
                  <a:lnTo>
                    <a:pt x="3340" y="319"/>
                  </a:lnTo>
                  <a:lnTo>
                    <a:pt x="3338" y="319"/>
                  </a:lnTo>
                  <a:lnTo>
                    <a:pt x="3336" y="318"/>
                  </a:lnTo>
                  <a:lnTo>
                    <a:pt x="3335" y="316"/>
                  </a:lnTo>
                  <a:lnTo>
                    <a:pt x="3333" y="314"/>
                  </a:lnTo>
                  <a:lnTo>
                    <a:pt x="3331" y="314"/>
                  </a:lnTo>
                  <a:lnTo>
                    <a:pt x="3330" y="313"/>
                  </a:lnTo>
                  <a:lnTo>
                    <a:pt x="3328" y="311"/>
                  </a:lnTo>
                  <a:lnTo>
                    <a:pt x="3326" y="309"/>
                  </a:lnTo>
                  <a:lnTo>
                    <a:pt x="3323" y="308"/>
                  </a:lnTo>
                  <a:lnTo>
                    <a:pt x="3322" y="308"/>
                  </a:lnTo>
                  <a:lnTo>
                    <a:pt x="3318" y="308"/>
                  </a:lnTo>
                  <a:lnTo>
                    <a:pt x="3317" y="308"/>
                  </a:lnTo>
                  <a:lnTo>
                    <a:pt x="3315" y="309"/>
                  </a:lnTo>
                  <a:lnTo>
                    <a:pt x="3313" y="311"/>
                  </a:lnTo>
                  <a:lnTo>
                    <a:pt x="3313" y="311"/>
                  </a:lnTo>
                  <a:lnTo>
                    <a:pt x="3313" y="313"/>
                  </a:lnTo>
                  <a:lnTo>
                    <a:pt x="3313" y="313"/>
                  </a:lnTo>
                  <a:lnTo>
                    <a:pt x="3310" y="316"/>
                  </a:lnTo>
                  <a:lnTo>
                    <a:pt x="3307" y="318"/>
                  </a:lnTo>
                  <a:lnTo>
                    <a:pt x="3302" y="318"/>
                  </a:lnTo>
                  <a:lnTo>
                    <a:pt x="3299" y="318"/>
                  </a:lnTo>
                  <a:lnTo>
                    <a:pt x="3297" y="316"/>
                  </a:lnTo>
                  <a:lnTo>
                    <a:pt x="3295" y="313"/>
                  </a:lnTo>
                  <a:lnTo>
                    <a:pt x="3295" y="311"/>
                  </a:lnTo>
                  <a:lnTo>
                    <a:pt x="3295" y="309"/>
                  </a:lnTo>
                  <a:lnTo>
                    <a:pt x="3295" y="308"/>
                  </a:lnTo>
                  <a:lnTo>
                    <a:pt x="3297" y="306"/>
                  </a:lnTo>
                  <a:lnTo>
                    <a:pt x="3299" y="305"/>
                  </a:lnTo>
                  <a:lnTo>
                    <a:pt x="3300" y="303"/>
                  </a:lnTo>
                  <a:lnTo>
                    <a:pt x="3302" y="301"/>
                  </a:lnTo>
                  <a:lnTo>
                    <a:pt x="3304" y="301"/>
                  </a:lnTo>
                  <a:lnTo>
                    <a:pt x="3307" y="300"/>
                  </a:lnTo>
                  <a:lnTo>
                    <a:pt x="3308" y="300"/>
                  </a:lnTo>
                  <a:lnTo>
                    <a:pt x="3310" y="300"/>
                  </a:lnTo>
                  <a:lnTo>
                    <a:pt x="3312" y="298"/>
                  </a:lnTo>
                  <a:lnTo>
                    <a:pt x="3313" y="295"/>
                  </a:lnTo>
                  <a:lnTo>
                    <a:pt x="3315" y="293"/>
                  </a:lnTo>
                  <a:lnTo>
                    <a:pt x="3313" y="291"/>
                  </a:lnTo>
                  <a:lnTo>
                    <a:pt x="3315" y="290"/>
                  </a:lnTo>
                  <a:lnTo>
                    <a:pt x="3315" y="288"/>
                  </a:lnTo>
                  <a:lnTo>
                    <a:pt x="3315" y="285"/>
                  </a:lnTo>
                  <a:lnTo>
                    <a:pt x="3313" y="283"/>
                  </a:lnTo>
                  <a:lnTo>
                    <a:pt x="3310" y="280"/>
                  </a:lnTo>
                  <a:lnTo>
                    <a:pt x="3308" y="278"/>
                  </a:lnTo>
                  <a:lnTo>
                    <a:pt x="3307" y="275"/>
                  </a:lnTo>
                  <a:lnTo>
                    <a:pt x="3305" y="272"/>
                  </a:lnTo>
                  <a:lnTo>
                    <a:pt x="3302" y="269"/>
                  </a:lnTo>
                  <a:lnTo>
                    <a:pt x="3300" y="267"/>
                  </a:lnTo>
                  <a:lnTo>
                    <a:pt x="3299" y="265"/>
                  </a:lnTo>
                  <a:lnTo>
                    <a:pt x="3295" y="264"/>
                  </a:lnTo>
                  <a:lnTo>
                    <a:pt x="3292" y="262"/>
                  </a:lnTo>
                  <a:lnTo>
                    <a:pt x="3289" y="260"/>
                  </a:lnTo>
                  <a:lnTo>
                    <a:pt x="3287" y="259"/>
                  </a:lnTo>
                  <a:lnTo>
                    <a:pt x="3286" y="259"/>
                  </a:lnTo>
                  <a:lnTo>
                    <a:pt x="3282" y="259"/>
                  </a:lnTo>
                  <a:lnTo>
                    <a:pt x="3279" y="259"/>
                  </a:lnTo>
                  <a:lnTo>
                    <a:pt x="3276" y="259"/>
                  </a:lnTo>
                  <a:lnTo>
                    <a:pt x="3274" y="259"/>
                  </a:lnTo>
                  <a:lnTo>
                    <a:pt x="3272" y="257"/>
                  </a:lnTo>
                  <a:lnTo>
                    <a:pt x="3269" y="257"/>
                  </a:lnTo>
                  <a:lnTo>
                    <a:pt x="3268" y="257"/>
                  </a:lnTo>
                  <a:lnTo>
                    <a:pt x="3266" y="257"/>
                  </a:lnTo>
                  <a:lnTo>
                    <a:pt x="3264" y="255"/>
                  </a:lnTo>
                  <a:lnTo>
                    <a:pt x="3264" y="255"/>
                  </a:lnTo>
                  <a:lnTo>
                    <a:pt x="3263" y="254"/>
                  </a:lnTo>
                  <a:lnTo>
                    <a:pt x="3259" y="252"/>
                  </a:lnTo>
                  <a:lnTo>
                    <a:pt x="3256" y="249"/>
                  </a:lnTo>
                  <a:lnTo>
                    <a:pt x="3253" y="247"/>
                  </a:lnTo>
                  <a:lnTo>
                    <a:pt x="3251" y="246"/>
                  </a:lnTo>
                  <a:lnTo>
                    <a:pt x="3248" y="244"/>
                  </a:lnTo>
                  <a:lnTo>
                    <a:pt x="3245" y="244"/>
                  </a:lnTo>
                  <a:lnTo>
                    <a:pt x="3241" y="244"/>
                  </a:lnTo>
                  <a:lnTo>
                    <a:pt x="3238" y="244"/>
                  </a:lnTo>
                  <a:lnTo>
                    <a:pt x="3236" y="244"/>
                  </a:lnTo>
                  <a:lnTo>
                    <a:pt x="3236" y="242"/>
                  </a:lnTo>
                  <a:lnTo>
                    <a:pt x="3235" y="242"/>
                  </a:lnTo>
                  <a:lnTo>
                    <a:pt x="3233" y="244"/>
                  </a:lnTo>
                  <a:lnTo>
                    <a:pt x="3233" y="244"/>
                  </a:lnTo>
                  <a:lnTo>
                    <a:pt x="3233" y="246"/>
                  </a:lnTo>
                  <a:lnTo>
                    <a:pt x="3230" y="246"/>
                  </a:lnTo>
                  <a:lnTo>
                    <a:pt x="3230" y="246"/>
                  </a:lnTo>
                  <a:lnTo>
                    <a:pt x="3228" y="247"/>
                  </a:lnTo>
                  <a:lnTo>
                    <a:pt x="3230" y="247"/>
                  </a:lnTo>
                  <a:lnTo>
                    <a:pt x="3230" y="249"/>
                  </a:lnTo>
                  <a:lnTo>
                    <a:pt x="3225" y="249"/>
                  </a:lnTo>
                  <a:lnTo>
                    <a:pt x="3225" y="246"/>
                  </a:lnTo>
                  <a:lnTo>
                    <a:pt x="3225" y="242"/>
                  </a:lnTo>
                  <a:lnTo>
                    <a:pt x="3225" y="241"/>
                  </a:lnTo>
                  <a:lnTo>
                    <a:pt x="3225" y="239"/>
                  </a:lnTo>
                  <a:lnTo>
                    <a:pt x="3223" y="239"/>
                  </a:lnTo>
                  <a:lnTo>
                    <a:pt x="3222" y="237"/>
                  </a:lnTo>
                  <a:lnTo>
                    <a:pt x="3220" y="236"/>
                  </a:lnTo>
                  <a:lnTo>
                    <a:pt x="3218" y="236"/>
                  </a:lnTo>
                  <a:lnTo>
                    <a:pt x="3218" y="229"/>
                  </a:lnTo>
                  <a:lnTo>
                    <a:pt x="3238" y="229"/>
                  </a:lnTo>
                  <a:lnTo>
                    <a:pt x="3240" y="229"/>
                  </a:lnTo>
                  <a:lnTo>
                    <a:pt x="3241" y="229"/>
                  </a:lnTo>
                  <a:lnTo>
                    <a:pt x="3243" y="228"/>
                  </a:lnTo>
                  <a:lnTo>
                    <a:pt x="3245" y="226"/>
                  </a:lnTo>
                  <a:lnTo>
                    <a:pt x="3248" y="226"/>
                  </a:lnTo>
                  <a:lnTo>
                    <a:pt x="3251" y="226"/>
                  </a:lnTo>
                  <a:lnTo>
                    <a:pt x="3253" y="229"/>
                  </a:lnTo>
                  <a:lnTo>
                    <a:pt x="3254" y="229"/>
                  </a:lnTo>
                  <a:lnTo>
                    <a:pt x="3253" y="231"/>
                  </a:lnTo>
                  <a:lnTo>
                    <a:pt x="3253" y="231"/>
                  </a:lnTo>
                  <a:lnTo>
                    <a:pt x="3254" y="233"/>
                  </a:lnTo>
                  <a:lnTo>
                    <a:pt x="3256" y="234"/>
                  </a:lnTo>
                  <a:lnTo>
                    <a:pt x="3258" y="236"/>
                  </a:lnTo>
                  <a:lnTo>
                    <a:pt x="3259" y="236"/>
                  </a:lnTo>
                  <a:lnTo>
                    <a:pt x="3263" y="236"/>
                  </a:lnTo>
                  <a:lnTo>
                    <a:pt x="3266" y="237"/>
                  </a:lnTo>
                  <a:lnTo>
                    <a:pt x="3269" y="237"/>
                  </a:lnTo>
                  <a:lnTo>
                    <a:pt x="3272" y="237"/>
                  </a:lnTo>
                  <a:lnTo>
                    <a:pt x="3276" y="236"/>
                  </a:lnTo>
                  <a:lnTo>
                    <a:pt x="3277" y="236"/>
                  </a:lnTo>
                  <a:lnTo>
                    <a:pt x="3279" y="234"/>
                  </a:lnTo>
                  <a:lnTo>
                    <a:pt x="3281" y="231"/>
                  </a:lnTo>
                  <a:lnTo>
                    <a:pt x="3281" y="229"/>
                  </a:lnTo>
                  <a:lnTo>
                    <a:pt x="3281" y="226"/>
                  </a:lnTo>
                  <a:lnTo>
                    <a:pt x="3282" y="223"/>
                  </a:lnTo>
                  <a:lnTo>
                    <a:pt x="3284" y="223"/>
                  </a:lnTo>
                  <a:lnTo>
                    <a:pt x="3286" y="221"/>
                  </a:lnTo>
                  <a:lnTo>
                    <a:pt x="3287" y="221"/>
                  </a:lnTo>
                  <a:lnTo>
                    <a:pt x="3290" y="221"/>
                  </a:lnTo>
                  <a:lnTo>
                    <a:pt x="3292" y="221"/>
                  </a:lnTo>
                  <a:lnTo>
                    <a:pt x="3295" y="219"/>
                  </a:lnTo>
                  <a:lnTo>
                    <a:pt x="3299" y="219"/>
                  </a:lnTo>
                  <a:lnTo>
                    <a:pt x="3300" y="218"/>
                  </a:lnTo>
                  <a:lnTo>
                    <a:pt x="3302" y="216"/>
                  </a:lnTo>
                  <a:lnTo>
                    <a:pt x="3302" y="215"/>
                  </a:lnTo>
                  <a:lnTo>
                    <a:pt x="3305" y="213"/>
                  </a:lnTo>
                  <a:lnTo>
                    <a:pt x="3307" y="213"/>
                  </a:lnTo>
                  <a:close/>
                  <a:moveTo>
                    <a:pt x="3182" y="213"/>
                  </a:moveTo>
                  <a:lnTo>
                    <a:pt x="3192" y="213"/>
                  </a:lnTo>
                  <a:lnTo>
                    <a:pt x="3192" y="223"/>
                  </a:lnTo>
                  <a:lnTo>
                    <a:pt x="3189" y="223"/>
                  </a:lnTo>
                  <a:lnTo>
                    <a:pt x="3186" y="223"/>
                  </a:lnTo>
                  <a:lnTo>
                    <a:pt x="3182" y="223"/>
                  </a:lnTo>
                  <a:lnTo>
                    <a:pt x="3182" y="221"/>
                  </a:lnTo>
                  <a:lnTo>
                    <a:pt x="3181" y="218"/>
                  </a:lnTo>
                  <a:lnTo>
                    <a:pt x="3181" y="215"/>
                  </a:lnTo>
                  <a:lnTo>
                    <a:pt x="3182" y="218"/>
                  </a:lnTo>
                  <a:lnTo>
                    <a:pt x="3182" y="213"/>
                  </a:lnTo>
                  <a:close/>
                  <a:moveTo>
                    <a:pt x="3106" y="210"/>
                  </a:moveTo>
                  <a:lnTo>
                    <a:pt x="3115" y="210"/>
                  </a:lnTo>
                  <a:lnTo>
                    <a:pt x="3117" y="211"/>
                  </a:lnTo>
                  <a:lnTo>
                    <a:pt x="3120" y="211"/>
                  </a:lnTo>
                  <a:lnTo>
                    <a:pt x="3120" y="215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2" y="218"/>
                  </a:lnTo>
                  <a:lnTo>
                    <a:pt x="3119" y="218"/>
                  </a:lnTo>
                  <a:lnTo>
                    <a:pt x="3115" y="218"/>
                  </a:lnTo>
                  <a:lnTo>
                    <a:pt x="3112" y="218"/>
                  </a:lnTo>
                  <a:lnTo>
                    <a:pt x="3109" y="218"/>
                  </a:lnTo>
                  <a:lnTo>
                    <a:pt x="3102" y="218"/>
                  </a:lnTo>
                  <a:lnTo>
                    <a:pt x="3102" y="216"/>
                  </a:lnTo>
                  <a:lnTo>
                    <a:pt x="3101" y="216"/>
                  </a:lnTo>
                  <a:lnTo>
                    <a:pt x="3099" y="215"/>
                  </a:lnTo>
                  <a:lnTo>
                    <a:pt x="3101" y="215"/>
                  </a:lnTo>
                  <a:lnTo>
                    <a:pt x="3101" y="213"/>
                  </a:lnTo>
                  <a:lnTo>
                    <a:pt x="3101" y="211"/>
                  </a:lnTo>
                  <a:lnTo>
                    <a:pt x="3102" y="211"/>
                  </a:lnTo>
                  <a:lnTo>
                    <a:pt x="3104" y="211"/>
                  </a:lnTo>
                  <a:lnTo>
                    <a:pt x="3106" y="211"/>
                  </a:lnTo>
                  <a:lnTo>
                    <a:pt x="3106" y="211"/>
                  </a:lnTo>
                  <a:lnTo>
                    <a:pt x="3106" y="210"/>
                  </a:lnTo>
                  <a:close/>
                  <a:moveTo>
                    <a:pt x="3271" y="200"/>
                  </a:moveTo>
                  <a:lnTo>
                    <a:pt x="3274" y="200"/>
                  </a:lnTo>
                  <a:lnTo>
                    <a:pt x="3277" y="200"/>
                  </a:lnTo>
                  <a:lnTo>
                    <a:pt x="3277" y="201"/>
                  </a:lnTo>
                  <a:lnTo>
                    <a:pt x="3277" y="203"/>
                  </a:lnTo>
                  <a:lnTo>
                    <a:pt x="3277" y="206"/>
                  </a:lnTo>
                  <a:lnTo>
                    <a:pt x="3277" y="210"/>
                  </a:lnTo>
                  <a:lnTo>
                    <a:pt x="3277" y="213"/>
                  </a:lnTo>
                  <a:lnTo>
                    <a:pt x="3284" y="213"/>
                  </a:lnTo>
                  <a:lnTo>
                    <a:pt x="3284" y="216"/>
                  </a:lnTo>
                  <a:lnTo>
                    <a:pt x="3269" y="216"/>
                  </a:lnTo>
                  <a:lnTo>
                    <a:pt x="3269" y="215"/>
                  </a:lnTo>
                  <a:lnTo>
                    <a:pt x="3269" y="211"/>
                  </a:lnTo>
                  <a:lnTo>
                    <a:pt x="3269" y="208"/>
                  </a:lnTo>
                  <a:lnTo>
                    <a:pt x="3269" y="206"/>
                  </a:lnTo>
                  <a:lnTo>
                    <a:pt x="3268" y="203"/>
                  </a:lnTo>
                  <a:lnTo>
                    <a:pt x="3268" y="201"/>
                  </a:lnTo>
                  <a:lnTo>
                    <a:pt x="3268" y="200"/>
                  </a:lnTo>
                  <a:lnTo>
                    <a:pt x="3271" y="200"/>
                  </a:lnTo>
                  <a:close/>
                  <a:moveTo>
                    <a:pt x="2714" y="200"/>
                  </a:moveTo>
                  <a:lnTo>
                    <a:pt x="2718" y="200"/>
                  </a:lnTo>
                  <a:lnTo>
                    <a:pt x="2719" y="201"/>
                  </a:lnTo>
                  <a:lnTo>
                    <a:pt x="2721" y="203"/>
                  </a:lnTo>
                  <a:lnTo>
                    <a:pt x="2722" y="205"/>
                  </a:lnTo>
                  <a:lnTo>
                    <a:pt x="2722" y="210"/>
                  </a:lnTo>
                  <a:lnTo>
                    <a:pt x="2721" y="213"/>
                  </a:lnTo>
                  <a:lnTo>
                    <a:pt x="2722" y="215"/>
                  </a:lnTo>
                  <a:lnTo>
                    <a:pt x="2722" y="218"/>
                  </a:lnTo>
                  <a:lnTo>
                    <a:pt x="2724" y="219"/>
                  </a:lnTo>
                  <a:lnTo>
                    <a:pt x="2724" y="221"/>
                  </a:lnTo>
                  <a:lnTo>
                    <a:pt x="2726" y="223"/>
                  </a:lnTo>
                  <a:lnTo>
                    <a:pt x="2727" y="224"/>
                  </a:lnTo>
                  <a:lnTo>
                    <a:pt x="2731" y="224"/>
                  </a:lnTo>
                  <a:lnTo>
                    <a:pt x="2732" y="224"/>
                  </a:lnTo>
                  <a:lnTo>
                    <a:pt x="2736" y="226"/>
                  </a:lnTo>
                  <a:lnTo>
                    <a:pt x="2736" y="226"/>
                  </a:lnTo>
                  <a:lnTo>
                    <a:pt x="2737" y="228"/>
                  </a:lnTo>
                  <a:lnTo>
                    <a:pt x="2739" y="229"/>
                  </a:lnTo>
                  <a:lnTo>
                    <a:pt x="2742" y="231"/>
                  </a:lnTo>
                  <a:lnTo>
                    <a:pt x="2742" y="242"/>
                  </a:lnTo>
                  <a:lnTo>
                    <a:pt x="2740" y="242"/>
                  </a:lnTo>
                  <a:lnTo>
                    <a:pt x="2739" y="242"/>
                  </a:lnTo>
                  <a:lnTo>
                    <a:pt x="2739" y="242"/>
                  </a:lnTo>
                  <a:lnTo>
                    <a:pt x="2736" y="239"/>
                  </a:lnTo>
                  <a:lnTo>
                    <a:pt x="2736" y="237"/>
                  </a:lnTo>
                  <a:lnTo>
                    <a:pt x="2736" y="236"/>
                  </a:lnTo>
                  <a:lnTo>
                    <a:pt x="2732" y="233"/>
                  </a:lnTo>
                  <a:lnTo>
                    <a:pt x="2731" y="233"/>
                  </a:lnTo>
                  <a:lnTo>
                    <a:pt x="2729" y="233"/>
                  </a:lnTo>
                  <a:lnTo>
                    <a:pt x="2729" y="231"/>
                  </a:lnTo>
                  <a:lnTo>
                    <a:pt x="2727" y="229"/>
                  </a:lnTo>
                  <a:lnTo>
                    <a:pt x="2724" y="226"/>
                  </a:lnTo>
                  <a:lnTo>
                    <a:pt x="2722" y="223"/>
                  </a:lnTo>
                  <a:lnTo>
                    <a:pt x="2719" y="219"/>
                  </a:lnTo>
                  <a:lnTo>
                    <a:pt x="2718" y="216"/>
                  </a:lnTo>
                  <a:lnTo>
                    <a:pt x="2716" y="215"/>
                  </a:lnTo>
                  <a:lnTo>
                    <a:pt x="2714" y="213"/>
                  </a:lnTo>
                  <a:lnTo>
                    <a:pt x="2713" y="210"/>
                  </a:lnTo>
                  <a:lnTo>
                    <a:pt x="2713" y="208"/>
                  </a:lnTo>
                  <a:lnTo>
                    <a:pt x="2713" y="205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4" y="200"/>
                  </a:lnTo>
                  <a:close/>
                  <a:moveTo>
                    <a:pt x="3068" y="195"/>
                  </a:moveTo>
                  <a:lnTo>
                    <a:pt x="3073" y="195"/>
                  </a:lnTo>
                  <a:lnTo>
                    <a:pt x="3074" y="197"/>
                  </a:lnTo>
                  <a:lnTo>
                    <a:pt x="3076" y="197"/>
                  </a:lnTo>
                  <a:lnTo>
                    <a:pt x="3078" y="198"/>
                  </a:lnTo>
                  <a:lnTo>
                    <a:pt x="3079" y="200"/>
                  </a:lnTo>
                  <a:lnTo>
                    <a:pt x="3081" y="200"/>
                  </a:lnTo>
                  <a:lnTo>
                    <a:pt x="3083" y="201"/>
                  </a:lnTo>
                  <a:lnTo>
                    <a:pt x="3084" y="203"/>
                  </a:lnTo>
                  <a:lnTo>
                    <a:pt x="3086" y="205"/>
                  </a:lnTo>
                  <a:lnTo>
                    <a:pt x="3086" y="206"/>
                  </a:lnTo>
                  <a:lnTo>
                    <a:pt x="3088" y="208"/>
                  </a:lnTo>
                  <a:lnTo>
                    <a:pt x="3086" y="210"/>
                  </a:lnTo>
                  <a:lnTo>
                    <a:pt x="3084" y="211"/>
                  </a:lnTo>
                  <a:lnTo>
                    <a:pt x="3083" y="211"/>
                  </a:lnTo>
                  <a:lnTo>
                    <a:pt x="3081" y="211"/>
                  </a:lnTo>
                  <a:lnTo>
                    <a:pt x="3078" y="211"/>
                  </a:lnTo>
                  <a:lnTo>
                    <a:pt x="3074" y="211"/>
                  </a:lnTo>
                  <a:lnTo>
                    <a:pt x="3071" y="211"/>
                  </a:lnTo>
                  <a:lnTo>
                    <a:pt x="3070" y="211"/>
                  </a:lnTo>
                  <a:lnTo>
                    <a:pt x="3068" y="213"/>
                  </a:lnTo>
                  <a:lnTo>
                    <a:pt x="3066" y="215"/>
                  </a:lnTo>
                  <a:lnTo>
                    <a:pt x="3066" y="215"/>
                  </a:lnTo>
                  <a:lnTo>
                    <a:pt x="3063" y="215"/>
                  </a:lnTo>
                  <a:lnTo>
                    <a:pt x="3060" y="215"/>
                  </a:lnTo>
                  <a:lnTo>
                    <a:pt x="3055" y="215"/>
                  </a:lnTo>
                  <a:lnTo>
                    <a:pt x="3055" y="219"/>
                  </a:lnTo>
                  <a:lnTo>
                    <a:pt x="3055" y="221"/>
                  </a:lnTo>
                  <a:lnTo>
                    <a:pt x="3055" y="223"/>
                  </a:lnTo>
                  <a:lnTo>
                    <a:pt x="3055" y="223"/>
                  </a:lnTo>
                  <a:lnTo>
                    <a:pt x="3056" y="223"/>
                  </a:lnTo>
                  <a:lnTo>
                    <a:pt x="3058" y="223"/>
                  </a:lnTo>
                  <a:lnTo>
                    <a:pt x="3060" y="224"/>
                  </a:lnTo>
                  <a:lnTo>
                    <a:pt x="3063" y="226"/>
                  </a:lnTo>
                  <a:lnTo>
                    <a:pt x="3063" y="228"/>
                  </a:lnTo>
                  <a:lnTo>
                    <a:pt x="3065" y="229"/>
                  </a:lnTo>
                  <a:lnTo>
                    <a:pt x="3066" y="231"/>
                  </a:lnTo>
                  <a:lnTo>
                    <a:pt x="3068" y="231"/>
                  </a:lnTo>
                  <a:lnTo>
                    <a:pt x="3068" y="231"/>
                  </a:lnTo>
                  <a:lnTo>
                    <a:pt x="3068" y="233"/>
                  </a:lnTo>
                  <a:lnTo>
                    <a:pt x="3068" y="234"/>
                  </a:lnTo>
                  <a:lnTo>
                    <a:pt x="3068" y="237"/>
                  </a:lnTo>
                  <a:lnTo>
                    <a:pt x="3068" y="239"/>
                  </a:lnTo>
                  <a:lnTo>
                    <a:pt x="3066" y="241"/>
                  </a:lnTo>
                  <a:lnTo>
                    <a:pt x="3066" y="242"/>
                  </a:lnTo>
                  <a:lnTo>
                    <a:pt x="3066" y="246"/>
                  </a:lnTo>
                  <a:lnTo>
                    <a:pt x="3068" y="247"/>
                  </a:lnTo>
                  <a:lnTo>
                    <a:pt x="3070" y="249"/>
                  </a:lnTo>
                  <a:lnTo>
                    <a:pt x="3071" y="251"/>
                  </a:lnTo>
                  <a:lnTo>
                    <a:pt x="3074" y="252"/>
                  </a:lnTo>
                  <a:lnTo>
                    <a:pt x="3076" y="254"/>
                  </a:lnTo>
                  <a:lnTo>
                    <a:pt x="3076" y="254"/>
                  </a:lnTo>
                  <a:lnTo>
                    <a:pt x="3078" y="254"/>
                  </a:lnTo>
                  <a:lnTo>
                    <a:pt x="3078" y="259"/>
                  </a:lnTo>
                  <a:lnTo>
                    <a:pt x="3078" y="262"/>
                  </a:lnTo>
                  <a:lnTo>
                    <a:pt x="3078" y="267"/>
                  </a:lnTo>
                  <a:lnTo>
                    <a:pt x="3078" y="269"/>
                  </a:lnTo>
                  <a:lnTo>
                    <a:pt x="3078" y="270"/>
                  </a:lnTo>
                  <a:lnTo>
                    <a:pt x="3068" y="270"/>
                  </a:lnTo>
                  <a:lnTo>
                    <a:pt x="3065" y="270"/>
                  </a:lnTo>
                  <a:lnTo>
                    <a:pt x="3063" y="269"/>
                  </a:lnTo>
                  <a:lnTo>
                    <a:pt x="3061" y="269"/>
                  </a:lnTo>
                  <a:lnTo>
                    <a:pt x="3061" y="267"/>
                  </a:lnTo>
                  <a:lnTo>
                    <a:pt x="3060" y="267"/>
                  </a:lnTo>
                  <a:lnTo>
                    <a:pt x="3060" y="265"/>
                  </a:lnTo>
                  <a:lnTo>
                    <a:pt x="3060" y="262"/>
                  </a:lnTo>
                  <a:lnTo>
                    <a:pt x="3060" y="259"/>
                  </a:lnTo>
                  <a:lnTo>
                    <a:pt x="3060" y="257"/>
                  </a:lnTo>
                  <a:lnTo>
                    <a:pt x="3061" y="255"/>
                  </a:lnTo>
                  <a:lnTo>
                    <a:pt x="3061" y="255"/>
                  </a:lnTo>
                  <a:lnTo>
                    <a:pt x="3061" y="254"/>
                  </a:lnTo>
                  <a:lnTo>
                    <a:pt x="3063" y="254"/>
                  </a:lnTo>
                  <a:lnTo>
                    <a:pt x="3063" y="247"/>
                  </a:lnTo>
                  <a:lnTo>
                    <a:pt x="3060" y="247"/>
                  </a:lnTo>
                  <a:lnTo>
                    <a:pt x="3056" y="246"/>
                  </a:lnTo>
                  <a:lnTo>
                    <a:pt x="3055" y="246"/>
                  </a:lnTo>
                  <a:lnTo>
                    <a:pt x="3053" y="244"/>
                  </a:lnTo>
                  <a:lnTo>
                    <a:pt x="3051" y="244"/>
                  </a:lnTo>
                  <a:lnTo>
                    <a:pt x="3050" y="244"/>
                  </a:lnTo>
                  <a:lnTo>
                    <a:pt x="3048" y="244"/>
                  </a:lnTo>
                  <a:lnTo>
                    <a:pt x="3047" y="244"/>
                  </a:lnTo>
                  <a:lnTo>
                    <a:pt x="3047" y="241"/>
                  </a:lnTo>
                  <a:lnTo>
                    <a:pt x="3048" y="237"/>
                  </a:lnTo>
                  <a:lnTo>
                    <a:pt x="3048" y="231"/>
                  </a:lnTo>
                  <a:lnTo>
                    <a:pt x="3038" y="231"/>
                  </a:lnTo>
                  <a:lnTo>
                    <a:pt x="3038" y="251"/>
                  </a:lnTo>
                  <a:lnTo>
                    <a:pt x="3038" y="252"/>
                  </a:lnTo>
                  <a:lnTo>
                    <a:pt x="3037" y="254"/>
                  </a:lnTo>
                  <a:lnTo>
                    <a:pt x="3037" y="254"/>
                  </a:lnTo>
                  <a:lnTo>
                    <a:pt x="3037" y="257"/>
                  </a:lnTo>
                  <a:lnTo>
                    <a:pt x="3037" y="260"/>
                  </a:lnTo>
                  <a:lnTo>
                    <a:pt x="3037" y="264"/>
                  </a:lnTo>
                  <a:lnTo>
                    <a:pt x="3035" y="269"/>
                  </a:lnTo>
                  <a:lnTo>
                    <a:pt x="3035" y="269"/>
                  </a:lnTo>
                  <a:lnTo>
                    <a:pt x="3033" y="270"/>
                  </a:lnTo>
                  <a:lnTo>
                    <a:pt x="3032" y="270"/>
                  </a:lnTo>
                  <a:lnTo>
                    <a:pt x="3032" y="272"/>
                  </a:lnTo>
                  <a:lnTo>
                    <a:pt x="3029" y="272"/>
                  </a:lnTo>
                  <a:lnTo>
                    <a:pt x="3029" y="272"/>
                  </a:lnTo>
                  <a:lnTo>
                    <a:pt x="3029" y="270"/>
                  </a:lnTo>
                  <a:lnTo>
                    <a:pt x="3027" y="267"/>
                  </a:lnTo>
                  <a:lnTo>
                    <a:pt x="3027" y="265"/>
                  </a:lnTo>
                  <a:lnTo>
                    <a:pt x="3027" y="264"/>
                  </a:lnTo>
                  <a:lnTo>
                    <a:pt x="3025" y="264"/>
                  </a:lnTo>
                  <a:lnTo>
                    <a:pt x="3025" y="262"/>
                  </a:lnTo>
                  <a:lnTo>
                    <a:pt x="3025" y="260"/>
                  </a:lnTo>
                  <a:lnTo>
                    <a:pt x="3025" y="259"/>
                  </a:lnTo>
                  <a:lnTo>
                    <a:pt x="3025" y="257"/>
                  </a:lnTo>
                  <a:lnTo>
                    <a:pt x="3025" y="255"/>
                  </a:lnTo>
                  <a:lnTo>
                    <a:pt x="3025" y="254"/>
                  </a:lnTo>
                  <a:lnTo>
                    <a:pt x="3027" y="252"/>
                  </a:lnTo>
                  <a:lnTo>
                    <a:pt x="3027" y="251"/>
                  </a:lnTo>
                  <a:lnTo>
                    <a:pt x="3029" y="249"/>
                  </a:lnTo>
                  <a:lnTo>
                    <a:pt x="3029" y="246"/>
                  </a:lnTo>
                  <a:lnTo>
                    <a:pt x="3029" y="244"/>
                  </a:lnTo>
                  <a:lnTo>
                    <a:pt x="3029" y="242"/>
                  </a:lnTo>
                  <a:lnTo>
                    <a:pt x="3025" y="242"/>
                  </a:lnTo>
                  <a:lnTo>
                    <a:pt x="3022" y="242"/>
                  </a:lnTo>
                  <a:lnTo>
                    <a:pt x="3020" y="241"/>
                  </a:lnTo>
                  <a:lnTo>
                    <a:pt x="3019" y="241"/>
                  </a:lnTo>
                  <a:lnTo>
                    <a:pt x="3017" y="241"/>
                  </a:lnTo>
                  <a:lnTo>
                    <a:pt x="3015" y="239"/>
                  </a:lnTo>
                  <a:lnTo>
                    <a:pt x="3012" y="237"/>
                  </a:lnTo>
                  <a:lnTo>
                    <a:pt x="3012" y="234"/>
                  </a:lnTo>
                  <a:lnTo>
                    <a:pt x="3012" y="231"/>
                  </a:lnTo>
                  <a:lnTo>
                    <a:pt x="3014" y="229"/>
                  </a:lnTo>
                  <a:lnTo>
                    <a:pt x="3015" y="228"/>
                  </a:lnTo>
                  <a:lnTo>
                    <a:pt x="3015" y="226"/>
                  </a:lnTo>
                  <a:lnTo>
                    <a:pt x="3017" y="226"/>
                  </a:lnTo>
                  <a:lnTo>
                    <a:pt x="3019" y="226"/>
                  </a:lnTo>
                  <a:lnTo>
                    <a:pt x="3019" y="226"/>
                  </a:lnTo>
                  <a:lnTo>
                    <a:pt x="3020" y="224"/>
                  </a:lnTo>
                  <a:lnTo>
                    <a:pt x="3022" y="224"/>
                  </a:lnTo>
                  <a:lnTo>
                    <a:pt x="3022" y="223"/>
                  </a:lnTo>
                  <a:lnTo>
                    <a:pt x="3022" y="221"/>
                  </a:lnTo>
                  <a:lnTo>
                    <a:pt x="3022" y="218"/>
                  </a:lnTo>
                  <a:lnTo>
                    <a:pt x="3022" y="216"/>
                  </a:lnTo>
                  <a:lnTo>
                    <a:pt x="3024" y="216"/>
                  </a:lnTo>
                  <a:lnTo>
                    <a:pt x="3024" y="215"/>
                  </a:lnTo>
                  <a:lnTo>
                    <a:pt x="3024" y="211"/>
                  </a:lnTo>
                  <a:lnTo>
                    <a:pt x="3024" y="210"/>
                  </a:lnTo>
                  <a:lnTo>
                    <a:pt x="3025" y="206"/>
                  </a:lnTo>
                  <a:lnTo>
                    <a:pt x="3029" y="203"/>
                  </a:lnTo>
                  <a:lnTo>
                    <a:pt x="3029" y="201"/>
                  </a:lnTo>
                  <a:lnTo>
                    <a:pt x="3030" y="201"/>
                  </a:lnTo>
                  <a:lnTo>
                    <a:pt x="3030" y="200"/>
                  </a:lnTo>
                  <a:lnTo>
                    <a:pt x="3033" y="200"/>
                  </a:lnTo>
                  <a:lnTo>
                    <a:pt x="3035" y="201"/>
                  </a:lnTo>
                  <a:lnTo>
                    <a:pt x="3037" y="201"/>
                  </a:lnTo>
                  <a:lnTo>
                    <a:pt x="3040" y="203"/>
                  </a:lnTo>
                  <a:lnTo>
                    <a:pt x="3043" y="205"/>
                  </a:lnTo>
                  <a:lnTo>
                    <a:pt x="3047" y="205"/>
                  </a:lnTo>
                  <a:lnTo>
                    <a:pt x="3050" y="206"/>
                  </a:lnTo>
                  <a:lnTo>
                    <a:pt x="3051" y="206"/>
                  </a:lnTo>
                  <a:lnTo>
                    <a:pt x="3056" y="205"/>
                  </a:lnTo>
                  <a:lnTo>
                    <a:pt x="3058" y="203"/>
                  </a:lnTo>
                  <a:lnTo>
                    <a:pt x="3061" y="200"/>
                  </a:lnTo>
                  <a:lnTo>
                    <a:pt x="3063" y="198"/>
                  </a:lnTo>
                  <a:lnTo>
                    <a:pt x="3063" y="197"/>
                  </a:lnTo>
                  <a:lnTo>
                    <a:pt x="3065" y="197"/>
                  </a:lnTo>
                  <a:lnTo>
                    <a:pt x="3068" y="195"/>
                  </a:lnTo>
                  <a:close/>
                  <a:moveTo>
                    <a:pt x="3230" y="193"/>
                  </a:moveTo>
                  <a:lnTo>
                    <a:pt x="3233" y="195"/>
                  </a:lnTo>
                  <a:lnTo>
                    <a:pt x="3236" y="195"/>
                  </a:lnTo>
                  <a:lnTo>
                    <a:pt x="3238" y="197"/>
                  </a:lnTo>
                  <a:lnTo>
                    <a:pt x="3240" y="197"/>
                  </a:lnTo>
                  <a:lnTo>
                    <a:pt x="3241" y="198"/>
                  </a:lnTo>
                  <a:lnTo>
                    <a:pt x="3243" y="200"/>
                  </a:lnTo>
                  <a:lnTo>
                    <a:pt x="3243" y="201"/>
                  </a:lnTo>
                  <a:lnTo>
                    <a:pt x="3243" y="203"/>
                  </a:lnTo>
                  <a:lnTo>
                    <a:pt x="3243" y="206"/>
                  </a:lnTo>
                  <a:lnTo>
                    <a:pt x="3241" y="210"/>
                  </a:lnTo>
                  <a:lnTo>
                    <a:pt x="3243" y="213"/>
                  </a:lnTo>
                  <a:lnTo>
                    <a:pt x="3243" y="213"/>
                  </a:lnTo>
                  <a:lnTo>
                    <a:pt x="3245" y="215"/>
                  </a:lnTo>
                  <a:lnTo>
                    <a:pt x="3246" y="215"/>
                  </a:lnTo>
                  <a:lnTo>
                    <a:pt x="3246" y="216"/>
                  </a:lnTo>
                  <a:lnTo>
                    <a:pt x="3246" y="218"/>
                  </a:lnTo>
                  <a:lnTo>
                    <a:pt x="3245" y="218"/>
                  </a:lnTo>
                  <a:lnTo>
                    <a:pt x="3245" y="219"/>
                  </a:lnTo>
                  <a:lnTo>
                    <a:pt x="3243" y="219"/>
                  </a:lnTo>
                  <a:lnTo>
                    <a:pt x="3241" y="219"/>
                  </a:lnTo>
                  <a:lnTo>
                    <a:pt x="3238" y="219"/>
                  </a:lnTo>
                  <a:lnTo>
                    <a:pt x="3236" y="219"/>
                  </a:lnTo>
                  <a:lnTo>
                    <a:pt x="3233" y="219"/>
                  </a:lnTo>
                  <a:lnTo>
                    <a:pt x="3232" y="219"/>
                  </a:lnTo>
                  <a:lnTo>
                    <a:pt x="3230" y="219"/>
                  </a:lnTo>
                  <a:lnTo>
                    <a:pt x="3228" y="219"/>
                  </a:lnTo>
                  <a:lnTo>
                    <a:pt x="3227" y="218"/>
                  </a:lnTo>
                  <a:lnTo>
                    <a:pt x="3227" y="219"/>
                  </a:lnTo>
                  <a:lnTo>
                    <a:pt x="3225" y="219"/>
                  </a:lnTo>
                  <a:lnTo>
                    <a:pt x="3223" y="219"/>
                  </a:lnTo>
                  <a:lnTo>
                    <a:pt x="3220" y="221"/>
                  </a:lnTo>
                  <a:lnTo>
                    <a:pt x="3214" y="221"/>
                  </a:lnTo>
                  <a:lnTo>
                    <a:pt x="3214" y="219"/>
                  </a:lnTo>
                  <a:lnTo>
                    <a:pt x="3212" y="218"/>
                  </a:lnTo>
                  <a:lnTo>
                    <a:pt x="3212" y="216"/>
                  </a:lnTo>
                  <a:lnTo>
                    <a:pt x="3212" y="216"/>
                  </a:lnTo>
                  <a:lnTo>
                    <a:pt x="3212" y="215"/>
                  </a:lnTo>
                  <a:lnTo>
                    <a:pt x="3212" y="213"/>
                  </a:lnTo>
                  <a:lnTo>
                    <a:pt x="3210" y="213"/>
                  </a:lnTo>
                  <a:lnTo>
                    <a:pt x="3209" y="211"/>
                  </a:lnTo>
                  <a:lnTo>
                    <a:pt x="3205" y="211"/>
                  </a:lnTo>
                  <a:lnTo>
                    <a:pt x="3204" y="211"/>
                  </a:lnTo>
                  <a:lnTo>
                    <a:pt x="3202" y="211"/>
                  </a:lnTo>
                  <a:lnTo>
                    <a:pt x="3200" y="211"/>
                  </a:lnTo>
                  <a:lnTo>
                    <a:pt x="3199" y="211"/>
                  </a:lnTo>
                  <a:lnTo>
                    <a:pt x="3197" y="210"/>
                  </a:lnTo>
                  <a:lnTo>
                    <a:pt x="3196" y="210"/>
                  </a:lnTo>
                  <a:lnTo>
                    <a:pt x="3194" y="208"/>
                  </a:lnTo>
                  <a:lnTo>
                    <a:pt x="3191" y="208"/>
                  </a:lnTo>
                  <a:lnTo>
                    <a:pt x="3191" y="205"/>
                  </a:lnTo>
                  <a:lnTo>
                    <a:pt x="3194" y="203"/>
                  </a:lnTo>
                  <a:lnTo>
                    <a:pt x="3197" y="201"/>
                  </a:lnTo>
                  <a:lnTo>
                    <a:pt x="3199" y="201"/>
                  </a:lnTo>
                  <a:lnTo>
                    <a:pt x="3200" y="201"/>
                  </a:lnTo>
                  <a:lnTo>
                    <a:pt x="3200" y="203"/>
                  </a:lnTo>
                  <a:lnTo>
                    <a:pt x="3200" y="203"/>
                  </a:lnTo>
                  <a:lnTo>
                    <a:pt x="3202" y="201"/>
                  </a:lnTo>
                  <a:lnTo>
                    <a:pt x="3204" y="200"/>
                  </a:lnTo>
                  <a:lnTo>
                    <a:pt x="3205" y="200"/>
                  </a:lnTo>
                  <a:lnTo>
                    <a:pt x="3207" y="198"/>
                  </a:lnTo>
                  <a:lnTo>
                    <a:pt x="3210" y="198"/>
                  </a:lnTo>
                  <a:lnTo>
                    <a:pt x="3214" y="198"/>
                  </a:lnTo>
                  <a:lnTo>
                    <a:pt x="3217" y="198"/>
                  </a:lnTo>
                  <a:lnTo>
                    <a:pt x="3220" y="198"/>
                  </a:lnTo>
                  <a:lnTo>
                    <a:pt x="3222" y="197"/>
                  </a:lnTo>
                  <a:lnTo>
                    <a:pt x="3223" y="195"/>
                  </a:lnTo>
                  <a:lnTo>
                    <a:pt x="3227" y="195"/>
                  </a:lnTo>
                  <a:lnTo>
                    <a:pt x="3230" y="193"/>
                  </a:lnTo>
                  <a:close/>
                  <a:moveTo>
                    <a:pt x="3191" y="182"/>
                  </a:moveTo>
                  <a:lnTo>
                    <a:pt x="3192" y="182"/>
                  </a:lnTo>
                  <a:lnTo>
                    <a:pt x="3196" y="182"/>
                  </a:lnTo>
                  <a:lnTo>
                    <a:pt x="3197" y="183"/>
                  </a:lnTo>
                  <a:lnTo>
                    <a:pt x="3199" y="183"/>
                  </a:lnTo>
                  <a:lnTo>
                    <a:pt x="3200" y="185"/>
                  </a:lnTo>
                  <a:lnTo>
                    <a:pt x="3200" y="187"/>
                  </a:lnTo>
                  <a:lnTo>
                    <a:pt x="3202" y="188"/>
                  </a:lnTo>
                  <a:lnTo>
                    <a:pt x="3200" y="190"/>
                  </a:lnTo>
                  <a:lnTo>
                    <a:pt x="3199" y="193"/>
                  </a:lnTo>
                  <a:lnTo>
                    <a:pt x="3197" y="195"/>
                  </a:lnTo>
                  <a:lnTo>
                    <a:pt x="3196" y="195"/>
                  </a:lnTo>
                  <a:lnTo>
                    <a:pt x="3192" y="195"/>
                  </a:lnTo>
                  <a:lnTo>
                    <a:pt x="3191" y="195"/>
                  </a:lnTo>
                  <a:lnTo>
                    <a:pt x="3189" y="193"/>
                  </a:lnTo>
                  <a:lnTo>
                    <a:pt x="3186" y="192"/>
                  </a:lnTo>
                  <a:lnTo>
                    <a:pt x="3187" y="188"/>
                  </a:lnTo>
                  <a:lnTo>
                    <a:pt x="3189" y="185"/>
                  </a:lnTo>
                  <a:lnTo>
                    <a:pt x="3189" y="183"/>
                  </a:lnTo>
                  <a:lnTo>
                    <a:pt x="3189" y="183"/>
                  </a:lnTo>
                  <a:lnTo>
                    <a:pt x="3189" y="182"/>
                  </a:lnTo>
                  <a:lnTo>
                    <a:pt x="3191" y="182"/>
                  </a:lnTo>
                  <a:close/>
                  <a:moveTo>
                    <a:pt x="2688" y="170"/>
                  </a:moveTo>
                  <a:lnTo>
                    <a:pt x="2688" y="170"/>
                  </a:lnTo>
                  <a:lnTo>
                    <a:pt x="2688" y="170"/>
                  </a:lnTo>
                  <a:lnTo>
                    <a:pt x="2688" y="172"/>
                  </a:lnTo>
                  <a:lnTo>
                    <a:pt x="2688" y="170"/>
                  </a:lnTo>
                  <a:close/>
                  <a:moveTo>
                    <a:pt x="2690" y="167"/>
                  </a:moveTo>
                  <a:lnTo>
                    <a:pt x="2691" y="167"/>
                  </a:lnTo>
                  <a:lnTo>
                    <a:pt x="2693" y="167"/>
                  </a:lnTo>
                  <a:lnTo>
                    <a:pt x="2696" y="169"/>
                  </a:lnTo>
                  <a:lnTo>
                    <a:pt x="2698" y="172"/>
                  </a:lnTo>
                  <a:lnTo>
                    <a:pt x="2700" y="174"/>
                  </a:lnTo>
                  <a:lnTo>
                    <a:pt x="2701" y="175"/>
                  </a:lnTo>
                  <a:lnTo>
                    <a:pt x="2703" y="175"/>
                  </a:lnTo>
                  <a:lnTo>
                    <a:pt x="2703" y="179"/>
                  </a:lnTo>
                  <a:lnTo>
                    <a:pt x="2704" y="182"/>
                  </a:lnTo>
                  <a:lnTo>
                    <a:pt x="2704" y="185"/>
                  </a:lnTo>
                  <a:lnTo>
                    <a:pt x="2703" y="187"/>
                  </a:lnTo>
                  <a:lnTo>
                    <a:pt x="2703" y="187"/>
                  </a:lnTo>
                  <a:lnTo>
                    <a:pt x="2701" y="185"/>
                  </a:lnTo>
                  <a:lnTo>
                    <a:pt x="2701" y="182"/>
                  </a:lnTo>
                  <a:lnTo>
                    <a:pt x="2700" y="180"/>
                  </a:lnTo>
                  <a:lnTo>
                    <a:pt x="2698" y="180"/>
                  </a:lnTo>
                  <a:lnTo>
                    <a:pt x="2695" y="179"/>
                  </a:lnTo>
                  <a:lnTo>
                    <a:pt x="2693" y="177"/>
                  </a:lnTo>
                  <a:lnTo>
                    <a:pt x="2690" y="174"/>
                  </a:lnTo>
                  <a:lnTo>
                    <a:pt x="2688" y="170"/>
                  </a:lnTo>
                  <a:lnTo>
                    <a:pt x="2688" y="170"/>
                  </a:lnTo>
                  <a:lnTo>
                    <a:pt x="2690" y="169"/>
                  </a:lnTo>
                  <a:lnTo>
                    <a:pt x="2690" y="167"/>
                  </a:lnTo>
                  <a:close/>
                  <a:moveTo>
                    <a:pt x="3109" y="167"/>
                  </a:moveTo>
                  <a:lnTo>
                    <a:pt x="3110" y="167"/>
                  </a:lnTo>
                  <a:lnTo>
                    <a:pt x="3110" y="170"/>
                  </a:lnTo>
                  <a:lnTo>
                    <a:pt x="3109" y="174"/>
                  </a:lnTo>
                  <a:lnTo>
                    <a:pt x="3107" y="175"/>
                  </a:lnTo>
                  <a:lnTo>
                    <a:pt x="3106" y="177"/>
                  </a:lnTo>
                  <a:lnTo>
                    <a:pt x="3102" y="179"/>
                  </a:lnTo>
                  <a:lnTo>
                    <a:pt x="3101" y="179"/>
                  </a:lnTo>
                  <a:lnTo>
                    <a:pt x="3099" y="179"/>
                  </a:lnTo>
                  <a:lnTo>
                    <a:pt x="3099" y="179"/>
                  </a:lnTo>
                  <a:lnTo>
                    <a:pt x="3097" y="180"/>
                  </a:lnTo>
                  <a:lnTo>
                    <a:pt x="3097" y="182"/>
                  </a:lnTo>
                  <a:lnTo>
                    <a:pt x="3094" y="183"/>
                  </a:lnTo>
                  <a:lnTo>
                    <a:pt x="3092" y="183"/>
                  </a:lnTo>
                  <a:lnTo>
                    <a:pt x="3089" y="183"/>
                  </a:lnTo>
                  <a:lnTo>
                    <a:pt x="3088" y="183"/>
                  </a:lnTo>
                  <a:lnTo>
                    <a:pt x="3086" y="182"/>
                  </a:lnTo>
                  <a:lnTo>
                    <a:pt x="3084" y="180"/>
                  </a:lnTo>
                  <a:lnTo>
                    <a:pt x="3083" y="180"/>
                  </a:lnTo>
                  <a:lnTo>
                    <a:pt x="3081" y="179"/>
                  </a:lnTo>
                  <a:lnTo>
                    <a:pt x="3079" y="179"/>
                  </a:lnTo>
                  <a:lnTo>
                    <a:pt x="3078" y="179"/>
                  </a:lnTo>
                  <a:lnTo>
                    <a:pt x="3058" y="179"/>
                  </a:lnTo>
                  <a:lnTo>
                    <a:pt x="3051" y="177"/>
                  </a:lnTo>
                  <a:lnTo>
                    <a:pt x="3051" y="179"/>
                  </a:lnTo>
                  <a:lnTo>
                    <a:pt x="3050" y="180"/>
                  </a:lnTo>
                  <a:lnTo>
                    <a:pt x="3048" y="180"/>
                  </a:lnTo>
                  <a:lnTo>
                    <a:pt x="3047" y="180"/>
                  </a:lnTo>
                  <a:lnTo>
                    <a:pt x="3045" y="180"/>
                  </a:lnTo>
                  <a:lnTo>
                    <a:pt x="3043" y="182"/>
                  </a:lnTo>
                  <a:lnTo>
                    <a:pt x="3040" y="183"/>
                  </a:lnTo>
                  <a:lnTo>
                    <a:pt x="3038" y="183"/>
                  </a:lnTo>
                  <a:lnTo>
                    <a:pt x="3038" y="185"/>
                  </a:lnTo>
                  <a:lnTo>
                    <a:pt x="3037" y="187"/>
                  </a:lnTo>
                  <a:lnTo>
                    <a:pt x="3035" y="187"/>
                  </a:lnTo>
                  <a:lnTo>
                    <a:pt x="3033" y="187"/>
                  </a:lnTo>
                  <a:lnTo>
                    <a:pt x="3030" y="188"/>
                  </a:lnTo>
                  <a:lnTo>
                    <a:pt x="3029" y="190"/>
                  </a:lnTo>
                  <a:lnTo>
                    <a:pt x="3025" y="192"/>
                  </a:lnTo>
                  <a:lnTo>
                    <a:pt x="3024" y="190"/>
                  </a:lnTo>
                  <a:lnTo>
                    <a:pt x="3024" y="187"/>
                  </a:lnTo>
                  <a:lnTo>
                    <a:pt x="3024" y="185"/>
                  </a:lnTo>
                  <a:lnTo>
                    <a:pt x="3025" y="182"/>
                  </a:lnTo>
                  <a:lnTo>
                    <a:pt x="3027" y="180"/>
                  </a:lnTo>
                  <a:lnTo>
                    <a:pt x="3029" y="179"/>
                  </a:lnTo>
                  <a:lnTo>
                    <a:pt x="3032" y="177"/>
                  </a:lnTo>
                  <a:lnTo>
                    <a:pt x="3037" y="177"/>
                  </a:lnTo>
                  <a:lnTo>
                    <a:pt x="3040" y="177"/>
                  </a:lnTo>
                  <a:lnTo>
                    <a:pt x="3043" y="175"/>
                  </a:lnTo>
                  <a:lnTo>
                    <a:pt x="3045" y="175"/>
                  </a:lnTo>
                  <a:lnTo>
                    <a:pt x="3047" y="172"/>
                  </a:lnTo>
                  <a:lnTo>
                    <a:pt x="3048" y="170"/>
                  </a:lnTo>
                  <a:lnTo>
                    <a:pt x="3050" y="170"/>
                  </a:lnTo>
                  <a:lnTo>
                    <a:pt x="3102" y="170"/>
                  </a:lnTo>
                  <a:lnTo>
                    <a:pt x="3102" y="169"/>
                  </a:lnTo>
                  <a:lnTo>
                    <a:pt x="3102" y="169"/>
                  </a:lnTo>
                  <a:lnTo>
                    <a:pt x="3104" y="167"/>
                  </a:lnTo>
                  <a:lnTo>
                    <a:pt x="3106" y="167"/>
                  </a:lnTo>
                  <a:lnTo>
                    <a:pt x="3109" y="167"/>
                  </a:lnTo>
                  <a:close/>
                  <a:moveTo>
                    <a:pt x="3160" y="151"/>
                  </a:moveTo>
                  <a:lnTo>
                    <a:pt x="3161" y="152"/>
                  </a:lnTo>
                  <a:lnTo>
                    <a:pt x="3161" y="154"/>
                  </a:lnTo>
                  <a:lnTo>
                    <a:pt x="3161" y="156"/>
                  </a:lnTo>
                  <a:lnTo>
                    <a:pt x="3160" y="157"/>
                  </a:lnTo>
                  <a:lnTo>
                    <a:pt x="3160" y="157"/>
                  </a:lnTo>
                  <a:lnTo>
                    <a:pt x="3158" y="159"/>
                  </a:lnTo>
                  <a:lnTo>
                    <a:pt x="3156" y="159"/>
                  </a:lnTo>
                  <a:lnTo>
                    <a:pt x="3156" y="161"/>
                  </a:lnTo>
                  <a:lnTo>
                    <a:pt x="3156" y="162"/>
                  </a:lnTo>
                  <a:lnTo>
                    <a:pt x="3156" y="167"/>
                  </a:lnTo>
                  <a:lnTo>
                    <a:pt x="3160" y="167"/>
                  </a:lnTo>
                  <a:lnTo>
                    <a:pt x="3163" y="167"/>
                  </a:lnTo>
                  <a:lnTo>
                    <a:pt x="3164" y="167"/>
                  </a:lnTo>
                  <a:lnTo>
                    <a:pt x="3166" y="167"/>
                  </a:lnTo>
                  <a:lnTo>
                    <a:pt x="3166" y="169"/>
                  </a:lnTo>
                  <a:lnTo>
                    <a:pt x="3166" y="170"/>
                  </a:lnTo>
                  <a:lnTo>
                    <a:pt x="3164" y="172"/>
                  </a:lnTo>
                  <a:lnTo>
                    <a:pt x="3164" y="174"/>
                  </a:lnTo>
                  <a:lnTo>
                    <a:pt x="3166" y="175"/>
                  </a:lnTo>
                  <a:lnTo>
                    <a:pt x="3166" y="175"/>
                  </a:lnTo>
                  <a:lnTo>
                    <a:pt x="3168" y="175"/>
                  </a:lnTo>
                  <a:lnTo>
                    <a:pt x="3169" y="177"/>
                  </a:lnTo>
                  <a:lnTo>
                    <a:pt x="3169" y="179"/>
                  </a:lnTo>
                  <a:lnTo>
                    <a:pt x="3171" y="180"/>
                  </a:lnTo>
                  <a:lnTo>
                    <a:pt x="3169" y="183"/>
                  </a:lnTo>
                  <a:lnTo>
                    <a:pt x="3169" y="187"/>
                  </a:lnTo>
                  <a:lnTo>
                    <a:pt x="3168" y="185"/>
                  </a:lnTo>
                  <a:lnTo>
                    <a:pt x="3166" y="185"/>
                  </a:lnTo>
                  <a:lnTo>
                    <a:pt x="3163" y="185"/>
                  </a:lnTo>
                  <a:lnTo>
                    <a:pt x="3160" y="185"/>
                  </a:lnTo>
                  <a:lnTo>
                    <a:pt x="3155" y="185"/>
                  </a:lnTo>
                  <a:lnTo>
                    <a:pt x="3155" y="185"/>
                  </a:lnTo>
                  <a:lnTo>
                    <a:pt x="3153" y="187"/>
                  </a:lnTo>
                  <a:lnTo>
                    <a:pt x="3155" y="190"/>
                  </a:lnTo>
                  <a:lnTo>
                    <a:pt x="3155" y="195"/>
                  </a:lnTo>
                  <a:lnTo>
                    <a:pt x="3155" y="198"/>
                  </a:lnTo>
                  <a:lnTo>
                    <a:pt x="3153" y="203"/>
                  </a:lnTo>
                  <a:lnTo>
                    <a:pt x="3151" y="203"/>
                  </a:lnTo>
                  <a:lnTo>
                    <a:pt x="3148" y="205"/>
                  </a:lnTo>
                  <a:lnTo>
                    <a:pt x="3146" y="203"/>
                  </a:lnTo>
                  <a:lnTo>
                    <a:pt x="3145" y="203"/>
                  </a:lnTo>
                  <a:lnTo>
                    <a:pt x="3145" y="203"/>
                  </a:lnTo>
                  <a:lnTo>
                    <a:pt x="3143" y="203"/>
                  </a:lnTo>
                  <a:lnTo>
                    <a:pt x="3142" y="203"/>
                  </a:lnTo>
                  <a:lnTo>
                    <a:pt x="3142" y="200"/>
                  </a:lnTo>
                  <a:lnTo>
                    <a:pt x="3142" y="197"/>
                  </a:lnTo>
                  <a:lnTo>
                    <a:pt x="3142" y="195"/>
                  </a:lnTo>
                  <a:lnTo>
                    <a:pt x="3142" y="193"/>
                  </a:lnTo>
                  <a:lnTo>
                    <a:pt x="3142" y="190"/>
                  </a:lnTo>
                  <a:lnTo>
                    <a:pt x="3143" y="187"/>
                  </a:lnTo>
                  <a:lnTo>
                    <a:pt x="3143" y="185"/>
                  </a:lnTo>
                  <a:lnTo>
                    <a:pt x="3145" y="183"/>
                  </a:lnTo>
                  <a:lnTo>
                    <a:pt x="3145" y="180"/>
                  </a:lnTo>
                  <a:lnTo>
                    <a:pt x="3145" y="177"/>
                  </a:lnTo>
                  <a:lnTo>
                    <a:pt x="3145" y="175"/>
                  </a:lnTo>
                  <a:lnTo>
                    <a:pt x="3146" y="174"/>
                  </a:lnTo>
                  <a:lnTo>
                    <a:pt x="3145" y="172"/>
                  </a:lnTo>
                  <a:lnTo>
                    <a:pt x="3145" y="169"/>
                  </a:lnTo>
                  <a:lnTo>
                    <a:pt x="3145" y="167"/>
                  </a:lnTo>
                  <a:lnTo>
                    <a:pt x="3145" y="165"/>
                  </a:lnTo>
                  <a:lnTo>
                    <a:pt x="3145" y="164"/>
                  </a:lnTo>
                  <a:lnTo>
                    <a:pt x="3145" y="162"/>
                  </a:lnTo>
                  <a:lnTo>
                    <a:pt x="3146" y="162"/>
                  </a:lnTo>
                  <a:lnTo>
                    <a:pt x="3148" y="162"/>
                  </a:lnTo>
                  <a:lnTo>
                    <a:pt x="3150" y="161"/>
                  </a:lnTo>
                  <a:lnTo>
                    <a:pt x="3151" y="159"/>
                  </a:lnTo>
                  <a:lnTo>
                    <a:pt x="3153" y="157"/>
                  </a:lnTo>
                  <a:lnTo>
                    <a:pt x="3155" y="156"/>
                  </a:lnTo>
                  <a:lnTo>
                    <a:pt x="3158" y="152"/>
                  </a:lnTo>
                  <a:lnTo>
                    <a:pt x="3160" y="151"/>
                  </a:lnTo>
                  <a:close/>
                  <a:moveTo>
                    <a:pt x="2672" y="144"/>
                  </a:moveTo>
                  <a:lnTo>
                    <a:pt x="2675" y="146"/>
                  </a:lnTo>
                  <a:lnTo>
                    <a:pt x="2677" y="147"/>
                  </a:lnTo>
                  <a:lnTo>
                    <a:pt x="2677" y="149"/>
                  </a:lnTo>
                  <a:lnTo>
                    <a:pt x="2677" y="151"/>
                  </a:lnTo>
                  <a:lnTo>
                    <a:pt x="2678" y="152"/>
                  </a:lnTo>
                  <a:lnTo>
                    <a:pt x="2680" y="152"/>
                  </a:lnTo>
                  <a:lnTo>
                    <a:pt x="2682" y="154"/>
                  </a:lnTo>
                  <a:lnTo>
                    <a:pt x="2682" y="157"/>
                  </a:lnTo>
                  <a:lnTo>
                    <a:pt x="2678" y="157"/>
                  </a:lnTo>
                  <a:lnTo>
                    <a:pt x="2677" y="157"/>
                  </a:lnTo>
                  <a:lnTo>
                    <a:pt x="2675" y="156"/>
                  </a:lnTo>
                  <a:lnTo>
                    <a:pt x="2673" y="154"/>
                  </a:lnTo>
                  <a:lnTo>
                    <a:pt x="2673" y="152"/>
                  </a:lnTo>
                  <a:lnTo>
                    <a:pt x="2673" y="151"/>
                  </a:lnTo>
                  <a:lnTo>
                    <a:pt x="2672" y="149"/>
                  </a:lnTo>
                  <a:lnTo>
                    <a:pt x="2672" y="147"/>
                  </a:lnTo>
                  <a:lnTo>
                    <a:pt x="2672" y="147"/>
                  </a:lnTo>
                  <a:lnTo>
                    <a:pt x="2672" y="146"/>
                  </a:lnTo>
                  <a:lnTo>
                    <a:pt x="2672" y="144"/>
                  </a:lnTo>
                  <a:close/>
                  <a:moveTo>
                    <a:pt x="2664" y="103"/>
                  </a:moveTo>
                  <a:lnTo>
                    <a:pt x="2665" y="105"/>
                  </a:lnTo>
                  <a:lnTo>
                    <a:pt x="2665" y="105"/>
                  </a:lnTo>
                  <a:lnTo>
                    <a:pt x="2668" y="107"/>
                  </a:lnTo>
                  <a:lnTo>
                    <a:pt x="2670" y="108"/>
                  </a:lnTo>
                  <a:lnTo>
                    <a:pt x="2672" y="110"/>
                  </a:lnTo>
                  <a:lnTo>
                    <a:pt x="2673" y="110"/>
                  </a:lnTo>
                  <a:lnTo>
                    <a:pt x="2675" y="110"/>
                  </a:lnTo>
                  <a:lnTo>
                    <a:pt x="2677" y="111"/>
                  </a:lnTo>
                  <a:lnTo>
                    <a:pt x="2678" y="113"/>
                  </a:lnTo>
                  <a:lnTo>
                    <a:pt x="2682" y="113"/>
                  </a:lnTo>
                  <a:lnTo>
                    <a:pt x="2685" y="113"/>
                  </a:lnTo>
                  <a:lnTo>
                    <a:pt x="2690" y="111"/>
                  </a:lnTo>
                  <a:lnTo>
                    <a:pt x="2693" y="110"/>
                  </a:lnTo>
                  <a:lnTo>
                    <a:pt x="2695" y="113"/>
                  </a:lnTo>
                  <a:lnTo>
                    <a:pt x="2698" y="116"/>
                  </a:lnTo>
                  <a:lnTo>
                    <a:pt x="2700" y="120"/>
                  </a:lnTo>
                  <a:lnTo>
                    <a:pt x="2701" y="121"/>
                  </a:lnTo>
                  <a:lnTo>
                    <a:pt x="2701" y="121"/>
                  </a:lnTo>
                  <a:lnTo>
                    <a:pt x="2703" y="121"/>
                  </a:lnTo>
                  <a:lnTo>
                    <a:pt x="2704" y="121"/>
                  </a:lnTo>
                  <a:lnTo>
                    <a:pt x="2703" y="123"/>
                  </a:lnTo>
                  <a:lnTo>
                    <a:pt x="2704" y="125"/>
                  </a:lnTo>
                  <a:lnTo>
                    <a:pt x="2704" y="126"/>
                  </a:lnTo>
                  <a:lnTo>
                    <a:pt x="2704" y="128"/>
                  </a:lnTo>
                  <a:lnTo>
                    <a:pt x="2706" y="128"/>
                  </a:lnTo>
                  <a:lnTo>
                    <a:pt x="2706" y="128"/>
                  </a:lnTo>
                  <a:lnTo>
                    <a:pt x="2708" y="129"/>
                  </a:lnTo>
                  <a:lnTo>
                    <a:pt x="2711" y="129"/>
                  </a:lnTo>
                  <a:lnTo>
                    <a:pt x="2714" y="131"/>
                  </a:lnTo>
                  <a:lnTo>
                    <a:pt x="2714" y="133"/>
                  </a:lnTo>
                  <a:lnTo>
                    <a:pt x="2714" y="133"/>
                  </a:lnTo>
                  <a:lnTo>
                    <a:pt x="2716" y="134"/>
                  </a:lnTo>
                  <a:lnTo>
                    <a:pt x="2718" y="136"/>
                  </a:lnTo>
                  <a:lnTo>
                    <a:pt x="2719" y="136"/>
                  </a:lnTo>
                  <a:lnTo>
                    <a:pt x="2721" y="138"/>
                  </a:lnTo>
                  <a:lnTo>
                    <a:pt x="2722" y="139"/>
                  </a:lnTo>
                  <a:lnTo>
                    <a:pt x="2724" y="141"/>
                  </a:lnTo>
                  <a:lnTo>
                    <a:pt x="2726" y="143"/>
                  </a:lnTo>
                  <a:lnTo>
                    <a:pt x="2727" y="144"/>
                  </a:lnTo>
                  <a:lnTo>
                    <a:pt x="2727" y="146"/>
                  </a:lnTo>
                  <a:lnTo>
                    <a:pt x="2729" y="147"/>
                  </a:lnTo>
                  <a:lnTo>
                    <a:pt x="2731" y="149"/>
                  </a:lnTo>
                  <a:lnTo>
                    <a:pt x="2731" y="149"/>
                  </a:lnTo>
                  <a:lnTo>
                    <a:pt x="2732" y="149"/>
                  </a:lnTo>
                  <a:lnTo>
                    <a:pt x="2734" y="149"/>
                  </a:lnTo>
                  <a:lnTo>
                    <a:pt x="2734" y="151"/>
                  </a:lnTo>
                  <a:lnTo>
                    <a:pt x="2734" y="152"/>
                  </a:lnTo>
                  <a:lnTo>
                    <a:pt x="2736" y="154"/>
                  </a:lnTo>
                  <a:lnTo>
                    <a:pt x="2737" y="156"/>
                  </a:lnTo>
                  <a:lnTo>
                    <a:pt x="2739" y="157"/>
                  </a:lnTo>
                  <a:lnTo>
                    <a:pt x="2742" y="157"/>
                  </a:lnTo>
                  <a:lnTo>
                    <a:pt x="2744" y="159"/>
                  </a:lnTo>
                  <a:lnTo>
                    <a:pt x="2747" y="159"/>
                  </a:lnTo>
                  <a:lnTo>
                    <a:pt x="2750" y="159"/>
                  </a:lnTo>
                  <a:lnTo>
                    <a:pt x="2752" y="157"/>
                  </a:lnTo>
                  <a:lnTo>
                    <a:pt x="2754" y="157"/>
                  </a:lnTo>
                  <a:lnTo>
                    <a:pt x="2755" y="159"/>
                  </a:lnTo>
                  <a:lnTo>
                    <a:pt x="2755" y="159"/>
                  </a:lnTo>
                  <a:lnTo>
                    <a:pt x="2757" y="161"/>
                  </a:lnTo>
                  <a:lnTo>
                    <a:pt x="2757" y="162"/>
                  </a:lnTo>
                  <a:lnTo>
                    <a:pt x="2757" y="164"/>
                  </a:lnTo>
                  <a:lnTo>
                    <a:pt x="2757" y="165"/>
                  </a:lnTo>
                  <a:lnTo>
                    <a:pt x="2757" y="167"/>
                  </a:lnTo>
                  <a:lnTo>
                    <a:pt x="2757" y="169"/>
                  </a:lnTo>
                  <a:lnTo>
                    <a:pt x="2759" y="170"/>
                  </a:lnTo>
                  <a:lnTo>
                    <a:pt x="2759" y="170"/>
                  </a:lnTo>
                  <a:lnTo>
                    <a:pt x="2759" y="172"/>
                  </a:lnTo>
                  <a:lnTo>
                    <a:pt x="2760" y="174"/>
                  </a:lnTo>
                  <a:lnTo>
                    <a:pt x="2760" y="174"/>
                  </a:lnTo>
                  <a:lnTo>
                    <a:pt x="2762" y="175"/>
                  </a:lnTo>
                  <a:lnTo>
                    <a:pt x="2763" y="177"/>
                  </a:lnTo>
                  <a:lnTo>
                    <a:pt x="2765" y="179"/>
                  </a:lnTo>
                  <a:lnTo>
                    <a:pt x="2767" y="179"/>
                  </a:lnTo>
                  <a:lnTo>
                    <a:pt x="2768" y="179"/>
                  </a:lnTo>
                  <a:lnTo>
                    <a:pt x="2772" y="179"/>
                  </a:lnTo>
                  <a:lnTo>
                    <a:pt x="2773" y="179"/>
                  </a:lnTo>
                  <a:lnTo>
                    <a:pt x="2777" y="179"/>
                  </a:lnTo>
                  <a:lnTo>
                    <a:pt x="2777" y="195"/>
                  </a:lnTo>
                  <a:lnTo>
                    <a:pt x="2777" y="197"/>
                  </a:lnTo>
                  <a:lnTo>
                    <a:pt x="2778" y="198"/>
                  </a:lnTo>
                  <a:lnTo>
                    <a:pt x="2780" y="198"/>
                  </a:lnTo>
                  <a:lnTo>
                    <a:pt x="2781" y="200"/>
                  </a:lnTo>
                  <a:lnTo>
                    <a:pt x="2783" y="201"/>
                  </a:lnTo>
                  <a:lnTo>
                    <a:pt x="2785" y="201"/>
                  </a:lnTo>
                  <a:lnTo>
                    <a:pt x="2786" y="203"/>
                  </a:lnTo>
                  <a:lnTo>
                    <a:pt x="2786" y="203"/>
                  </a:lnTo>
                  <a:lnTo>
                    <a:pt x="2788" y="205"/>
                  </a:lnTo>
                  <a:lnTo>
                    <a:pt x="2791" y="205"/>
                  </a:lnTo>
                  <a:lnTo>
                    <a:pt x="2795" y="205"/>
                  </a:lnTo>
                  <a:lnTo>
                    <a:pt x="2798" y="205"/>
                  </a:lnTo>
                  <a:lnTo>
                    <a:pt x="2799" y="205"/>
                  </a:lnTo>
                  <a:lnTo>
                    <a:pt x="2799" y="206"/>
                  </a:lnTo>
                  <a:lnTo>
                    <a:pt x="2801" y="206"/>
                  </a:lnTo>
                  <a:lnTo>
                    <a:pt x="2799" y="210"/>
                  </a:lnTo>
                  <a:lnTo>
                    <a:pt x="2799" y="213"/>
                  </a:lnTo>
                  <a:lnTo>
                    <a:pt x="2799" y="216"/>
                  </a:lnTo>
                  <a:lnTo>
                    <a:pt x="2801" y="219"/>
                  </a:lnTo>
                  <a:lnTo>
                    <a:pt x="2809" y="219"/>
                  </a:lnTo>
                  <a:lnTo>
                    <a:pt x="2809" y="216"/>
                  </a:lnTo>
                  <a:lnTo>
                    <a:pt x="2811" y="215"/>
                  </a:lnTo>
                  <a:lnTo>
                    <a:pt x="2811" y="213"/>
                  </a:lnTo>
                  <a:lnTo>
                    <a:pt x="2813" y="213"/>
                  </a:lnTo>
                  <a:lnTo>
                    <a:pt x="2814" y="211"/>
                  </a:lnTo>
                  <a:lnTo>
                    <a:pt x="2816" y="211"/>
                  </a:lnTo>
                  <a:lnTo>
                    <a:pt x="2817" y="211"/>
                  </a:lnTo>
                  <a:lnTo>
                    <a:pt x="2819" y="211"/>
                  </a:lnTo>
                  <a:lnTo>
                    <a:pt x="2822" y="211"/>
                  </a:lnTo>
                  <a:lnTo>
                    <a:pt x="2824" y="213"/>
                  </a:lnTo>
                  <a:lnTo>
                    <a:pt x="2826" y="213"/>
                  </a:lnTo>
                  <a:lnTo>
                    <a:pt x="2827" y="215"/>
                  </a:lnTo>
                  <a:lnTo>
                    <a:pt x="2829" y="216"/>
                  </a:lnTo>
                  <a:lnTo>
                    <a:pt x="2829" y="218"/>
                  </a:lnTo>
                  <a:lnTo>
                    <a:pt x="2827" y="219"/>
                  </a:lnTo>
                  <a:lnTo>
                    <a:pt x="2826" y="221"/>
                  </a:lnTo>
                  <a:lnTo>
                    <a:pt x="2826" y="223"/>
                  </a:lnTo>
                  <a:lnTo>
                    <a:pt x="2826" y="224"/>
                  </a:lnTo>
                  <a:lnTo>
                    <a:pt x="2827" y="224"/>
                  </a:lnTo>
                  <a:lnTo>
                    <a:pt x="2829" y="226"/>
                  </a:lnTo>
                  <a:lnTo>
                    <a:pt x="2831" y="226"/>
                  </a:lnTo>
                  <a:lnTo>
                    <a:pt x="2832" y="226"/>
                  </a:lnTo>
                  <a:lnTo>
                    <a:pt x="2834" y="226"/>
                  </a:lnTo>
                  <a:lnTo>
                    <a:pt x="2835" y="229"/>
                  </a:lnTo>
                  <a:lnTo>
                    <a:pt x="2837" y="231"/>
                  </a:lnTo>
                  <a:lnTo>
                    <a:pt x="2839" y="233"/>
                  </a:lnTo>
                  <a:lnTo>
                    <a:pt x="2839" y="234"/>
                  </a:lnTo>
                  <a:lnTo>
                    <a:pt x="2839" y="236"/>
                  </a:lnTo>
                  <a:lnTo>
                    <a:pt x="2837" y="236"/>
                  </a:lnTo>
                  <a:lnTo>
                    <a:pt x="2837" y="237"/>
                  </a:lnTo>
                  <a:lnTo>
                    <a:pt x="2835" y="237"/>
                  </a:lnTo>
                  <a:lnTo>
                    <a:pt x="2834" y="237"/>
                  </a:lnTo>
                  <a:lnTo>
                    <a:pt x="2834" y="237"/>
                  </a:lnTo>
                  <a:lnTo>
                    <a:pt x="2832" y="236"/>
                  </a:lnTo>
                  <a:lnTo>
                    <a:pt x="2829" y="236"/>
                  </a:lnTo>
                  <a:lnTo>
                    <a:pt x="2827" y="236"/>
                  </a:lnTo>
                  <a:lnTo>
                    <a:pt x="2826" y="236"/>
                  </a:lnTo>
                  <a:lnTo>
                    <a:pt x="2824" y="237"/>
                  </a:lnTo>
                  <a:lnTo>
                    <a:pt x="2824" y="239"/>
                  </a:lnTo>
                  <a:lnTo>
                    <a:pt x="2822" y="241"/>
                  </a:lnTo>
                  <a:lnTo>
                    <a:pt x="2822" y="242"/>
                  </a:lnTo>
                  <a:lnTo>
                    <a:pt x="2822" y="246"/>
                  </a:lnTo>
                  <a:lnTo>
                    <a:pt x="2821" y="249"/>
                  </a:lnTo>
                  <a:lnTo>
                    <a:pt x="2821" y="252"/>
                  </a:lnTo>
                  <a:lnTo>
                    <a:pt x="2821" y="252"/>
                  </a:lnTo>
                  <a:lnTo>
                    <a:pt x="2821" y="254"/>
                  </a:lnTo>
                  <a:lnTo>
                    <a:pt x="2821" y="257"/>
                  </a:lnTo>
                  <a:lnTo>
                    <a:pt x="2821" y="260"/>
                  </a:lnTo>
                  <a:lnTo>
                    <a:pt x="2821" y="264"/>
                  </a:lnTo>
                  <a:lnTo>
                    <a:pt x="2821" y="267"/>
                  </a:lnTo>
                  <a:lnTo>
                    <a:pt x="2819" y="269"/>
                  </a:lnTo>
                  <a:lnTo>
                    <a:pt x="2817" y="270"/>
                  </a:lnTo>
                  <a:lnTo>
                    <a:pt x="2816" y="272"/>
                  </a:lnTo>
                  <a:lnTo>
                    <a:pt x="2814" y="273"/>
                  </a:lnTo>
                  <a:lnTo>
                    <a:pt x="2811" y="273"/>
                  </a:lnTo>
                  <a:lnTo>
                    <a:pt x="2808" y="273"/>
                  </a:lnTo>
                  <a:lnTo>
                    <a:pt x="2804" y="273"/>
                  </a:lnTo>
                  <a:lnTo>
                    <a:pt x="2801" y="273"/>
                  </a:lnTo>
                  <a:lnTo>
                    <a:pt x="2799" y="273"/>
                  </a:lnTo>
                  <a:lnTo>
                    <a:pt x="2798" y="273"/>
                  </a:lnTo>
                  <a:lnTo>
                    <a:pt x="2796" y="275"/>
                  </a:lnTo>
                  <a:lnTo>
                    <a:pt x="2795" y="275"/>
                  </a:lnTo>
                  <a:lnTo>
                    <a:pt x="2795" y="273"/>
                  </a:lnTo>
                  <a:lnTo>
                    <a:pt x="2795" y="272"/>
                  </a:lnTo>
                  <a:lnTo>
                    <a:pt x="2793" y="272"/>
                  </a:lnTo>
                  <a:lnTo>
                    <a:pt x="2791" y="270"/>
                  </a:lnTo>
                  <a:lnTo>
                    <a:pt x="2788" y="267"/>
                  </a:lnTo>
                  <a:lnTo>
                    <a:pt x="2785" y="265"/>
                  </a:lnTo>
                  <a:lnTo>
                    <a:pt x="2781" y="262"/>
                  </a:lnTo>
                  <a:lnTo>
                    <a:pt x="2778" y="259"/>
                  </a:lnTo>
                  <a:lnTo>
                    <a:pt x="2777" y="255"/>
                  </a:lnTo>
                  <a:lnTo>
                    <a:pt x="2775" y="254"/>
                  </a:lnTo>
                  <a:lnTo>
                    <a:pt x="2773" y="252"/>
                  </a:lnTo>
                  <a:lnTo>
                    <a:pt x="2772" y="249"/>
                  </a:lnTo>
                  <a:lnTo>
                    <a:pt x="2768" y="247"/>
                  </a:lnTo>
                  <a:lnTo>
                    <a:pt x="2765" y="244"/>
                  </a:lnTo>
                  <a:lnTo>
                    <a:pt x="2762" y="241"/>
                  </a:lnTo>
                  <a:lnTo>
                    <a:pt x="2760" y="239"/>
                  </a:lnTo>
                  <a:lnTo>
                    <a:pt x="2759" y="237"/>
                  </a:lnTo>
                  <a:lnTo>
                    <a:pt x="2757" y="236"/>
                  </a:lnTo>
                  <a:lnTo>
                    <a:pt x="2755" y="234"/>
                  </a:lnTo>
                  <a:lnTo>
                    <a:pt x="2754" y="233"/>
                  </a:lnTo>
                  <a:lnTo>
                    <a:pt x="2752" y="231"/>
                  </a:lnTo>
                  <a:lnTo>
                    <a:pt x="2750" y="229"/>
                  </a:lnTo>
                  <a:lnTo>
                    <a:pt x="2749" y="228"/>
                  </a:lnTo>
                  <a:lnTo>
                    <a:pt x="2747" y="224"/>
                  </a:lnTo>
                  <a:lnTo>
                    <a:pt x="2745" y="221"/>
                  </a:lnTo>
                  <a:lnTo>
                    <a:pt x="2745" y="219"/>
                  </a:lnTo>
                  <a:lnTo>
                    <a:pt x="2744" y="218"/>
                  </a:lnTo>
                  <a:lnTo>
                    <a:pt x="2744" y="215"/>
                  </a:lnTo>
                  <a:lnTo>
                    <a:pt x="2744" y="211"/>
                  </a:lnTo>
                  <a:lnTo>
                    <a:pt x="2742" y="208"/>
                  </a:lnTo>
                  <a:lnTo>
                    <a:pt x="2740" y="205"/>
                  </a:lnTo>
                  <a:lnTo>
                    <a:pt x="2739" y="203"/>
                  </a:lnTo>
                  <a:lnTo>
                    <a:pt x="2737" y="201"/>
                  </a:lnTo>
                  <a:lnTo>
                    <a:pt x="2736" y="198"/>
                  </a:lnTo>
                  <a:lnTo>
                    <a:pt x="2732" y="195"/>
                  </a:lnTo>
                  <a:lnTo>
                    <a:pt x="2731" y="192"/>
                  </a:lnTo>
                  <a:lnTo>
                    <a:pt x="2729" y="192"/>
                  </a:lnTo>
                  <a:lnTo>
                    <a:pt x="2727" y="190"/>
                  </a:lnTo>
                  <a:lnTo>
                    <a:pt x="2724" y="187"/>
                  </a:lnTo>
                  <a:lnTo>
                    <a:pt x="2721" y="185"/>
                  </a:lnTo>
                  <a:lnTo>
                    <a:pt x="2718" y="182"/>
                  </a:lnTo>
                  <a:lnTo>
                    <a:pt x="2714" y="179"/>
                  </a:lnTo>
                  <a:lnTo>
                    <a:pt x="2714" y="179"/>
                  </a:lnTo>
                  <a:lnTo>
                    <a:pt x="2713" y="177"/>
                  </a:lnTo>
                  <a:lnTo>
                    <a:pt x="2713" y="175"/>
                  </a:lnTo>
                  <a:lnTo>
                    <a:pt x="2713" y="172"/>
                  </a:lnTo>
                  <a:lnTo>
                    <a:pt x="2713" y="169"/>
                  </a:lnTo>
                  <a:lnTo>
                    <a:pt x="2713" y="167"/>
                  </a:lnTo>
                  <a:lnTo>
                    <a:pt x="2711" y="164"/>
                  </a:lnTo>
                  <a:lnTo>
                    <a:pt x="2709" y="161"/>
                  </a:lnTo>
                  <a:lnTo>
                    <a:pt x="2708" y="157"/>
                  </a:lnTo>
                  <a:lnTo>
                    <a:pt x="2704" y="154"/>
                  </a:lnTo>
                  <a:lnTo>
                    <a:pt x="2703" y="154"/>
                  </a:lnTo>
                  <a:lnTo>
                    <a:pt x="2701" y="154"/>
                  </a:lnTo>
                  <a:lnTo>
                    <a:pt x="2700" y="154"/>
                  </a:lnTo>
                  <a:lnTo>
                    <a:pt x="2696" y="152"/>
                  </a:lnTo>
                  <a:lnTo>
                    <a:pt x="2695" y="152"/>
                  </a:lnTo>
                  <a:lnTo>
                    <a:pt x="2695" y="151"/>
                  </a:lnTo>
                  <a:lnTo>
                    <a:pt x="2695" y="151"/>
                  </a:lnTo>
                  <a:lnTo>
                    <a:pt x="2693" y="147"/>
                  </a:lnTo>
                  <a:lnTo>
                    <a:pt x="2693" y="146"/>
                  </a:lnTo>
                  <a:lnTo>
                    <a:pt x="2691" y="143"/>
                  </a:lnTo>
                  <a:lnTo>
                    <a:pt x="2690" y="139"/>
                  </a:lnTo>
                  <a:lnTo>
                    <a:pt x="2688" y="138"/>
                  </a:lnTo>
                  <a:lnTo>
                    <a:pt x="2686" y="136"/>
                  </a:lnTo>
                  <a:lnTo>
                    <a:pt x="2686" y="134"/>
                  </a:lnTo>
                  <a:lnTo>
                    <a:pt x="2685" y="133"/>
                  </a:lnTo>
                  <a:lnTo>
                    <a:pt x="2683" y="131"/>
                  </a:lnTo>
                  <a:lnTo>
                    <a:pt x="2682" y="129"/>
                  </a:lnTo>
                  <a:lnTo>
                    <a:pt x="2678" y="129"/>
                  </a:lnTo>
                  <a:lnTo>
                    <a:pt x="2675" y="128"/>
                  </a:lnTo>
                  <a:lnTo>
                    <a:pt x="2673" y="126"/>
                  </a:lnTo>
                  <a:lnTo>
                    <a:pt x="2672" y="125"/>
                  </a:lnTo>
                  <a:lnTo>
                    <a:pt x="2668" y="121"/>
                  </a:lnTo>
                  <a:lnTo>
                    <a:pt x="2667" y="120"/>
                  </a:lnTo>
                  <a:lnTo>
                    <a:pt x="2665" y="118"/>
                  </a:lnTo>
                  <a:lnTo>
                    <a:pt x="2664" y="116"/>
                  </a:lnTo>
                  <a:lnTo>
                    <a:pt x="2664" y="115"/>
                  </a:lnTo>
                  <a:lnTo>
                    <a:pt x="2660" y="111"/>
                  </a:lnTo>
                  <a:lnTo>
                    <a:pt x="2660" y="108"/>
                  </a:lnTo>
                  <a:lnTo>
                    <a:pt x="2660" y="107"/>
                  </a:lnTo>
                  <a:lnTo>
                    <a:pt x="2660" y="105"/>
                  </a:lnTo>
                  <a:lnTo>
                    <a:pt x="2660" y="105"/>
                  </a:lnTo>
                  <a:lnTo>
                    <a:pt x="2662" y="103"/>
                  </a:lnTo>
                  <a:lnTo>
                    <a:pt x="2664" y="103"/>
                  </a:lnTo>
                  <a:close/>
                  <a:moveTo>
                    <a:pt x="2986" y="84"/>
                  </a:moveTo>
                  <a:lnTo>
                    <a:pt x="2989" y="85"/>
                  </a:lnTo>
                  <a:lnTo>
                    <a:pt x="2991" y="85"/>
                  </a:lnTo>
                  <a:lnTo>
                    <a:pt x="2993" y="85"/>
                  </a:lnTo>
                  <a:lnTo>
                    <a:pt x="2994" y="87"/>
                  </a:lnTo>
                  <a:lnTo>
                    <a:pt x="2994" y="90"/>
                  </a:lnTo>
                  <a:lnTo>
                    <a:pt x="2996" y="92"/>
                  </a:lnTo>
                  <a:lnTo>
                    <a:pt x="2996" y="92"/>
                  </a:lnTo>
                  <a:lnTo>
                    <a:pt x="2997" y="93"/>
                  </a:lnTo>
                  <a:lnTo>
                    <a:pt x="2999" y="93"/>
                  </a:lnTo>
                  <a:lnTo>
                    <a:pt x="2999" y="95"/>
                  </a:lnTo>
                  <a:lnTo>
                    <a:pt x="2999" y="97"/>
                  </a:lnTo>
                  <a:lnTo>
                    <a:pt x="2999" y="98"/>
                  </a:lnTo>
                  <a:lnTo>
                    <a:pt x="2999" y="100"/>
                  </a:lnTo>
                  <a:lnTo>
                    <a:pt x="3001" y="102"/>
                  </a:lnTo>
                  <a:lnTo>
                    <a:pt x="3002" y="102"/>
                  </a:lnTo>
                  <a:lnTo>
                    <a:pt x="3004" y="103"/>
                  </a:lnTo>
                  <a:lnTo>
                    <a:pt x="3006" y="105"/>
                  </a:lnTo>
                  <a:lnTo>
                    <a:pt x="3007" y="105"/>
                  </a:lnTo>
                  <a:lnTo>
                    <a:pt x="3009" y="105"/>
                  </a:lnTo>
                  <a:lnTo>
                    <a:pt x="3012" y="105"/>
                  </a:lnTo>
                  <a:lnTo>
                    <a:pt x="3015" y="105"/>
                  </a:lnTo>
                  <a:lnTo>
                    <a:pt x="3019" y="105"/>
                  </a:lnTo>
                  <a:lnTo>
                    <a:pt x="3022" y="107"/>
                  </a:lnTo>
                  <a:lnTo>
                    <a:pt x="3022" y="108"/>
                  </a:lnTo>
                  <a:lnTo>
                    <a:pt x="3024" y="110"/>
                  </a:lnTo>
                  <a:lnTo>
                    <a:pt x="3024" y="111"/>
                  </a:lnTo>
                  <a:lnTo>
                    <a:pt x="3020" y="113"/>
                  </a:lnTo>
                  <a:lnTo>
                    <a:pt x="3017" y="115"/>
                  </a:lnTo>
                  <a:lnTo>
                    <a:pt x="3017" y="115"/>
                  </a:lnTo>
                  <a:lnTo>
                    <a:pt x="3015" y="116"/>
                  </a:lnTo>
                  <a:lnTo>
                    <a:pt x="3014" y="118"/>
                  </a:lnTo>
                  <a:lnTo>
                    <a:pt x="3012" y="118"/>
                  </a:lnTo>
                  <a:lnTo>
                    <a:pt x="3011" y="118"/>
                  </a:lnTo>
                  <a:lnTo>
                    <a:pt x="3011" y="120"/>
                  </a:lnTo>
                  <a:lnTo>
                    <a:pt x="3009" y="121"/>
                  </a:lnTo>
                  <a:lnTo>
                    <a:pt x="3009" y="123"/>
                  </a:lnTo>
                  <a:lnTo>
                    <a:pt x="3009" y="125"/>
                  </a:lnTo>
                  <a:lnTo>
                    <a:pt x="3009" y="126"/>
                  </a:lnTo>
                  <a:lnTo>
                    <a:pt x="3009" y="128"/>
                  </a:lnTo>
                  <a:lnTo>
                    <a:pt x="3007" y="128"/>
                  </a:lnTo>
                  <a:lnTo>
                    <a:pt x="3006" y="128"/>
                  </a:lnTo>
                  <a:lnTo>
                    <a:pt x="3001" y="128"/>
                  </a:lnTo>
                  <a:lnTo>
                    <a:pt x="2997" y="128"/>
                  </a:lnTo>
                  <a:lnTo>
                    <a:pt x="2997" y="144"/>
                  </a:lnTo>
                  <a:lnTo>
                    <a:pt x="2997" y="146"/>
                  </a:lnTo>
                  <a:lnTo>
                    <a:pt x="2999" y="147"/>
                  </a:lnTo>
                  <a:lnTo>
                    <a:pt x="2999" y="151"/>
                  </a:lnTo>
                  <a:lnTo>
                    <a:pt x="3001" y="151"/>
                  </a:lnTo>
                  <a:lnTo>
                    <a:pt x="3001" y="152"/>
                  </a:lnTo>
                  <a:lnTo>
                    <a:pt x="3001" y="156"/>
                  </a:lnTo>
                  <a:lnTo>
                    <a:pt x="3001" y="157"/>
                  </a:lnTo>
                  <a:lnTo>
                    <a:pt x="3001" y="162"/>
                  </a:lnTo>
                  <a:lnTo>
                    <a:pt x="3001" y="164"/>
                  </a:lnTo>
                  <a:lnTo>
                    <a:pt x="2999" y="164"/>
                  </a:lnTo>
                  <a:lnTo>
                    <a:pt x="2999" y="165"/>
                  </a:lnTo>
                  <a:lnTo>
                    <a:pt x="3001" y="169"/>
                  </a:lnTo>
                  <a:lnTo>
                    <a:pt x="3001" y="170"/>
                  </a:lnTo>
                  <a:lnTo>
                    <a:pt x="3004" y="170"/>
                  </a:lnTo>
                  <a:lnTo>
                    <a:pt x="3007" y="170"/>
                  </a:lnTo>
                  <a:lnTo>
                    <a:pt x="3011" y="170"/>
                  </a:lnTo>
                  <a:lnTo>
                    <a:pt x="3012" y="170"/>
                  </a:lnTo>
                  <a:lnTo>
                    <a:pt x="3014" y="170"/>
                  </a:lnTo>
                  <a:lnTo>
                    <a:pt x="3015" y="172"/>
                  </a:lnTo>
                  <a:lnTo>
                    <a:pt x="3015" y="174"/>
                  </a:lnTo>
                  <a:lnTo>
                    <a:pt x="3017" y="174"/>
                  </a:lnTo>
                  <a:lnTo>
                    <a:pt x="3015" y="177"/>
                  </a:lnTo>
                  <a:lnTo>
                    <a:pt x="3014" y="180"/>
                  </a:lnTo>
                  <a:lnTo>
                    <a:pt x="3012" y="180"/>
                  </a:lnTo>
                  <a:lnTo>
                    <a:pt x="3011" y="182"/>
                  </a:lnTo>
                  <a:lnTo>
                    <a:pt x="3009" y="182"/>
                  </a:lnTo>
                  <a:lnTo>
                    <a:pt x="3002" y="182"/>
                  </a:lnTo>
                  <a:lnTo>
                    <a:pt x="2997" y="182"/>
                  </a:lnTo>
                  <a:lnTo>
                    <a:pt x="2997" y="198"/>
                  </a:lnTo>
                  <a:lnTo>
                    <a:pt x="2989" y="198"/>
                  </a:lnTo>
                  <a:lnTo>
                    <a:pt x="2988" y="203"/>
                  </a:lnTo>
                  <a:lnTo>
                    <a:pt x="2986" y="208"/>
                  </a:lnTo>
                  <a:lnTo>
                    <a:pt x="2984" y="210"/>
                  </a:lnTo>
                  <a:lnTo>
                    <a:pt x="2984" y="211"/>
                  </a:lnTo>
                  <a:lnTo>
                    <a:pt x="2983" y="213"/>
                  </a:lnTo>
                  <a:lnTo>
                    <a:pt x="2983" y="215"/>
                  </a:lnTo>
                  <a:lnTo>
                    <a:pt x="2981" y="216"/>
                  </a:lnTo>
                  <a:lnTo>
                    <a:pt x="2979" y="216"/>
                  </a:lnTo>
                  <a:lnTo>
                    <a:pt x="2978" y="218"/>
                  </a:lnTo>
                  <a:lnTo>
                    <a:pt x="2978" y="219"/>
                  </a:lnTo>
                  <a:lnTo>
                    <a:pt x="2976" y="219"/>
                  </a:lnTo>
                  <a:lnTo>
                    <a:pt x="2978" y="223"/>
                  </a:lnTo>
                  <a:lnTo>
                    <a:pt x="2978" y="224"/>
                  </a:lnTo>
                  <a:lnTo>
                    <a:pt x="2979" y="226"/>
                  </a:lnTo>
                  <a:lnTo>
                    <a:pt x="2981" y="228"/>
                  </a:lnTo>
                  <a:lnTo>
                    <a:pt x="2981" y="229"/>
                  </a:lnTo>
                  <a:lnTo>
                    <a:pt x="2981" y="231"/>
                  </a:lnTo>
                  <a:lnTo>
                    <a:pt x="2981" y="234"/>
                  </a:lnTo>
                  <a:lnTo>
                    <a:pt x="2979" y="236"/>
                  </a:lnTo>
                  <a:lnTo>
                    <a:pt x="2978" y="237"/>
                  </a:lnTo>
                  <a:lnTo>
                    <a:pt x="2976" y="237"/>
                  </a:lnTo>
                  <a:lnTo>
                    <a:pt x="2973" y="239"/>
                  </a:lnTo>
                  <a:lnTo>
                    <a:pt x="2973" y="241"/>
                  </a:lnTo>
                  <a:lnTo>
                    <a:pt x="2973" y="242"/>
                  </a:lnTo>
                  <a:lnTo>
                    <a:pt x="2971" y="242"/>
                  </a:lnTo>
                  <a:lnTo>
                    <a:pt x="2971" y="249"/>
                  </a:lnTo>
                  <a:lnTo>
                    <a:pt x="2971" y="249"/>
                  </a:lnTo>
                  <a:lnTo>
                    <a:pt x="2970" y="251"/>
                  </a:lnTo>
                  <a:lnTo>
                    <a:pt x="2966" y="251"/>
                  </a:lnTo>
                  <a:lnTo>
                    <a:pt x="2963" y="251"/>
                  </a:lnTo>
                  <a:lnTo>
                    <a:pt x="2961" y="251"/>
                  </a:lnTo>
                  <a:lnTo>
                    <a:pt x="2958" y="249"/>
                  </a:lnTo>
                  <a:lnTo>
                    <a:pt x="2957" y="249"/>
                  </a:lnTo>
                  <a:lnTo>
                    <a:pt x="2955" y="247"/>
                  </a:lnTo>
                  <a:lnTo>
                    <a:pt x="2955" y="246"/>
                  </a:lnTo>
                  <a:lnTo>
                    <a:pt x="2952" y="244"/>
                  </a:lnTo>
                  <a:lnTo>
                    <a:pt x="2950" y="242"/>
                  </a:lnTo>
                  <a:lnTo>
                    <a:pt x="2947" y="241"/>
                  </a:lnTo>
                  <a:lnTo>
                    <a:pt x="2945" y="242"/>
                  </a:lnTo>
                  <a:lnTo>
                    <a:pt x="2943" y="242"/>
                  </a:lnTo>
                  <a:lnTo>
                    <a:pt x="2942" y="244"/>
                  </a:lnTo>
                  <a:lnTo>
                    <a:pt x="2942" y="242"/>
                  </a:lnTo>
                  <a:lnTo>
                    <a:pt x="2940" y="241"/>
                  </a:lnTo>
                  <a:lnTo>
                    <a:pt x="2940" y="241"/>
                  </a:lnTo>
                  <a:lnTo>
                    <a:pt x="2939" y="239"/>
                  </a:lnTo>
                  <a:lnTo>
                    <a:pt x="2937" y="237"/>
                  </a:lnTo>
                  <a:lnTo>
                    <a:pt x="2934" y="237"/>
                  </a:lnTo>
                  <a:lnTo>
                    <a:pt x="2932" y="237"/>
                  </a:lnTo>
                  <a:lnTo>
                    <a:pt x="2930" y="237"/>
                  </a:lnTo>
                  <a:lnTo>
                    <a:pt x="2927" y="239"/>
                  </a:lnTo>
                  <a:lnTo>
                    <a:pt x="2925" y="241"/>
                  </a:lnTo>
                  <a:lnTo>
                    <a:pt x="2924" y="241"/>
                  </a:lnTo>
                  <a:lnTo>
                    <a:pt x="2921" y="241"/>
                  </a:lnTo>
                  <a:lnTo>
                    <a:pt x="2917" y="241"/>
                  </a:lnTo>
                  <a:lnTo>
                    <a:pt x="2914" y="241"/>
                  </a:lnTo>
                  <a:lnTo>
                    <a:pt x="2911" y="241"/>
                  </a:lnTo>
                  <a:lnTo>
                    <a:pt x="2909" y="241"/>
                  </a:lnTo>
                  <a:lnTo>
                    <a:pt x="2907" y="239"/>
                  </a:lnTo>
                  <a:lnTo>
                    <a:pt x="2906" y="236"/>
                  </a:lnTo>
                  <a:lnTo>
                    <a:pt x="2906" y="236"/>
                  </a:lnTo>
                  <a:lnTo>
                    <a:pt x="2906" y="234"/>
                  </a:lnTo>
                  <a:lnTo>
                    <a:pt x="2906" y="233"/>
                  </a:lnTo>
                  <a:lnTo>
                    <a:pt x="2904" y="233"/>
                  </a:lnTo>
                  <a:lnTo>
                    <a:pt x="2903" y="233"/>
                  </a:lnTo>
                  <a:lnTo>
                    <a:pt x="2899" y="233"/>
                  </a:lnTo>
                  <a:lnTo>
                    <a:pt x="2894" y="233"/>
                  </a:lnTo>
                  <a:lnTo>
                    <a:pt x="2891" y="233"/>
                  </a:lnTo>
                  <a:lnTo>
                    <a:pt x="2888" y="231"/>
                  </a:lnTo>
                  <a:lnTo>
                    <a:pt x="2886" y="231"/>
                  </a:lnTo>
                  <a:lnTo>
                    <a:pt x="2885" y="229"/>
                  </a:lnTo>
                  <a:lnTo>
                    <a:pt x="2883" y="228"/>
                  </a:lnTo>
                  <a:lnTo>
                    <a:pt x="2883" y="224"/>
                  </a:lnTo>
                  <a:lnTo>
                    <a:pt x="2881" y="221"/>
                  </a:lnTo>
                  <a:lnTo>
                    <a:pt x="2881" y="219"/>
                  </a:lnTo>
                  <a:lnTo>
                    <a:pt x="2881" y="218"/>
                  </a:lnTo>
                  <a:lnTo>
                    <a:pt x="2883" y="216"/>
                  </a:lnTo>
                  <a:lnTo>
                    <a:pt x="2883" y="215"/>
                  </a:lnTo>
                  <a:lnTo>
                    <a:pt x="2883" y="211"/>
                  </a:lnTo>
                  <a:lnTo>
                    <a:pt x="2883" y="211"/>
                  </a:lnTo>
                  <a:lnTo>
                    <a:pt x="2883" y="210"/>
                  </a:lnTo>
                  <a:lnTo>
                    <a:pt x="2883" y="208"/>
                  </a:lnTo>
                  <a:lnTo>
                    <a:pt x="2883" y="206"/>
                  </a:lnTo>
                  <a:lnTo>
                    <a:pt x="2883" y="205"/>
                  </a:lnTo>
                  <a:lnTo>
                    <a:pt x="2883" y="205"/>
                  </a:lnTo>
                  <a:lnTo>
                    <a:pt x="2881" y="203"/>
                  </a:lnTo>
                  <a:lnTo>
                    <a:pt x="2880" y="203"/>
                  </a:lnTo>
                  <a:lnTo>
                    <a:pt x="2880" y="201"/>
                  </a:lnTo>
                  <a:lnTo>
                    <a:pt x="2878" y="200"/>
                  </a:lnTo>
                  <a:lnTo>
                    <a:pt x="2875" y="198"/>
                  </a:lnTo>
                  <a:lnTo>
                    <a:pt x="2871" y="197"/>
                  </a:lnTo>
                  <a:lnTo>
                    <a:pt x="2870" y="195"/>
                  </a:lnTo>
                  <a:lnTo>
                    <a:pt x="2868" y="193"/>
                  </a:lnTo>
                  <a:lnTo>
                    <a:pt x="2868" y="192"/>
                  </a:lnTo>
                  <a:lnTo>
                    <a:pt x="2867" y="190"/>
                  </a:lnTo>
                  <a:lnTo>
                    <a:pt x="2867" y="187"/>
                  </a:lnTo>
                  <a:lnTo>
                    <a:pt x="2867" y="183"/>
                  </a:lnTo>
                  <a:lnTo>
                    <a:pt x="2867" y="180"/>
                  </a:lnTo>
                  <a:lnTo>
                    <a:pt x="2867" y="177"/>
                  </a:lnTo>
                  <a:lnTo>
                    <a:pt x="2868" y="174"/>
                  </a:lnTo>
                  <a:lnTo>
                    <a:pt x="2870" y="172"/>
                  </a:lnTo>
                  <a:lnTo>
                    <a:pt x="2870" y="172"/>
                  </a:lnTo>
                  <a:lnTo>
                    <a:pt x="2871" y="170"/>
                  </a:lnTo>
                  <a:lnTo>
                    <a:pt x="2873" y="167"/>
                  </a:lnTo>
                  <a:lnTo>
                    <a:pt x="2873" y="164"/>
                  </a:lnTo>
                  <a:lnTo>
                    <a:pt x="2873" y="159"/>
                  </a:lnTo>
                  <a:lnTo>
                    <a:pt x="2875" y="159"/>
                  </a:lnTo>
                  <a:lnTo>
                    <a:pt x="2876" y="157"/>
                  </a:lnTo>
                  <a:lnTo>
                    <a:pt x="2880" y="157"/>
                  </a:lnTo>
                  <a:lnTo>
                    <a:pt x="2883" y="159"/>
                  </a:lnTo>
                  <a:lnTo>
                    <a:pt x="2885" y="162"/>
                  </a:lnTo>
                  <a:lnTo>
                    <a:pt x="2886" y="164"/>
                  </a:lnTo>
                  <a:lnTo>
                    <a:pt x="2888" y="165"/>
                  </a:lnTo>
                  <a:lnTo>
                    <a:pt x="2891" y="165"/>
                  </a:lnTo>
                  <a:lnTo>
                    <a:pt x="2893" y="165"/>
                  </a:lnTo>
                  <a:lnTo>
                    <a:pt x="2896" y="165"/>
                  </a:lnTo>
                  <a:lnTo>
                    <a:pt x="2898" y="165"/>
                  </a:lnTo>
                  <a:lnTo>
                    <a:pt x="2899" y="164"/>
                  </a:lnTo>
                  <a:lnTo>
                    <a:pt x="2899" y="164"/>
                  </a:lnTo>
                  <a:lnTo>
                    <a:pt x="2901" y="164"/>
                  </a:lnTo>
                  <a:lnTo>
                    <a:pt x="2904" y="164"/>
                  </a:lnTo>
                  <a:lnTo>
                    <a:pt x="2907" y="164"/>
                  </a:lnTo>
                  <a:lnTo>
                    <a:pt x="2907" y="147"/>
                  </a:lnTo>
                  <a:lnTo>
                    <a:pt x="2909" y="147"/>
                  </a:lnTo>
                  <a:lnTo>
                    <a:pt x="2912" y="147"/>
                  </a:lnTo>
                  <a:lnTo>
                    <a:pt x="2914" y="147"/>
                  </a:lnTo>
                  <a:lnTo>
                    <a:pt x="2916" y="147"/>
                  </a:lnTo>
                  <a:lnTo>
                    <a:pt x="2919" y="146"/>
                  </a:lnTo>
                  <a:lnTo>
                    <a:pt x="2921" y="146"/>
                  </a:lnTo>
                  <a:lnTo>
                    <a:pt x="2921" y="144"/>
                  </a:lnTo>
                  <a:lnTo>
                    <a:pt x="2922" y="143"/>
                  </a:lnTo>
                  <a:lnTo>
                    <a:pt x="2925" y="139"/>
                  </a:lnTo>
                  <a:lnTo>
                    <a:pt x="2927" y="139"/>
                  </a:lnTo>
                  <a:lnTo>
                    <a:pt x="2929" y="138"/>
                  </a:lnTo>
                  <a:lnTo>
                    <a:pt x="2930" y="136"/>
                  </a:lnTo>
                  <a:lnTo>
                    <a:pt x="2932" y="136"/>
                  </a:lnTo>
                  <a:lnTo>
                    <a:pt x="2932" y="134"/>
                  </a:lnTo>
                  <a:lnTo>
                    <a:pt x="2932" y="134"/>
                  </a:lnTo>
                  <a:lnTo>
                    <a:pt x="2932" y="133"/>
                  </a:lnTo>
                  <a:lnTo>
                    <a:pt x="2934" y="131"/>
                  </a:lnTo>
                  <a:lnTo>
                    <a:pt x="2935" y="129"/>
                  </a:lnTo>
                  <a:lnTo>
                    <a:pt x="2937" y="128"/>
                  </a:lnTo>
                  <a:lnTo>
                    <a:pt x="2939" y="126"/>
                  </a:lnTo>
                  <a:lnTo>
                    <a:pt x="2940" y="125"/>
                  </a:lnTo>
                  <a:lnTo>
                    <a:pt x="2942" y="123"/>
                  </a:lnTo>
                  <a:lnTo>
                    <a:pt x="2945" y="123"/>
                  </a:lnTo>
                  <a:lnTo>
                    <a:pt x="2948" y="123"/>
                  </a:lnTo>
                  <a:lnTo>
                    <a:pt x="2952" y="121"/>
                  </a:lnTo>
                  <a:lnTo>
                    <a:pt x="2955" y="120"/>
                  </a:lnTo>
                  <a:lnTo>
                    <a:pt x="2955" y="120"/>
                  </a:lnTo>
                  <a:lnTo>
                    <a:pt x="2957" y="118"/>
                  </a:lnTo>
                  <a:lnTo>
                    <a:pt x="2957" y="116"/>
                  </a:lnTo>
                  <a:lnTo>
                    <a:pt x="2958" y="115"/>
                  </a:lnTo>
                  <a:lnTo>
                    <a:pt x="2960" y="113"/>
                  </a:lnTo>
                  <a:lnTo>
                    <a:pt x="2961" y="111"/>
                  </a:lnTo>
                  <a:lnTo>
                    <a:pt x="2963" y="110"/>
                  </a:lnTo>
                  <a:lnTo>
                    <a:pt x="2963" y="110"/>
                  </a:lnTo>
                  <a:lnTo>
                    <a:pt x="2965" y="108"/>
                  </a:lnTo>
                  <a:lnTo>
                    <a:pt x="2965" y="107"/>
                  </a:lnTo>
                  <a:lnTo>
                    <a:pt x="2965" y="105"/>
                  </a:lnTo>
                  <a:lnTo>
                    <a:pt x="2966" y="103"/>
                  </a:lnTo>
                  <a:lnTo>
                    <a:pt x="2968" y="102"/>
                  </a:lnTo>
                  <a:lnTo>
                    <a:pt x="2968" y="100"/>
                  </a:lnTo>
                  <a:lnTo>
                    <a:pt x="2970" y="98"/>
                  </a:lnTo>
                  <a:lnTo>
                    <a:pt x="2971" y="97"/>
                  </a:lnTo>
                  <a:lnTo>
                    <a:pt x="2973" y="95"/>
                  </a:lnTo>
                  <a:lnTo>
                    <a:pt x="2976" y="93"/>
                  </a:lnTo>
                  <a:lnTo>
                    <a:pt x="2979" y="93"/>
                  </a:lnTo>
                  <a:lnTo>
                    <a:pt x="2981" y="92"/>
                  </a:lnTo>
                  <a:lnTo>
                    <a:pt x="2981" y="92"/>
                  </a:lnTo>
                  <a:lnTo>
                    <a:pt x="2983" y="90"/>
                  </a:lnTo>
                  <a:lnTo>
                    <a:pt x="2984" y="89"/>
                  </a:lnTo>
                  <a:lnTo>
                    <a:pt x="2986" y="87"/>
                  </a:lnTo>
                  <a:lnTo>
                    <a:pt x="2986" y="85"/>
                  </a:lnTo>
                  <a:lnTo>
                    <a:pt x="2986" y="84"/>
                  </a:lnTo>
                  <a:close/>
                  <a:moveTo>
                    <a:pt x="2434" y="43"/>
                  </a:moveTo>
                  <a:lnTo>
                    <a:pt x="2439" y="44"/>
                  </a:lnTo>
                  <a:lnTo>
                    <a:pt x="2439" y="48"/>
                  </a:lnTo>
                  <a:lnTo>
                    <a:pt x="2439" y="51"/>
                  </a:lnTo>
                  <a:lnTo>
                    <a:pt x="2441" y="53"/>
                  </a:lnTo>
                  <a:lnTo>
                    <a:pt x="2441" y="54"/>
                  </a:lnTo>
                  <a:lnTo>
                    <a:pt x="2443" y="56"/>
                  </a:lnTo>
                  <a:lnTo>
                    <a:pt x="2444" y="57"/>
                  </a:lnTo>
                  <a:lnTo>
                    <a:pt x="2446" y="57"/>
                  </a:lnTo>
                  <a:lnTo>
                    <a:pt x="2447" y="59"/>
                  </a:lnTo>
                  <a:lnTo>
                    <a:pt x="2447" y="61"/>
                  </a:lnTo>
                  <a:lnTo>
                    <a:pt x="2449" y="62"/>
                  </a:lnTo>
                  <a:lnTo>
                    <a:pt x="2451" y="64"/>
                  </a:lnTo>
                  <a:lnTo>
                    <a:pt x="2451" y="66"/>
                  </a:lnTo>
                  <a:lnTo>
                    <a:pt x="2452" y="67"/>
                  </a:lnTo>
                  <a:lnTo>
                    <a:pt x="2454" y="69"/>
                  </a:lnTo>
                  <a:lnTo>
                    <a:pt x="2454" y="75"/>
                  </a:lnTo>
                  <a:lnTo>
                    <a:pt x="2454" y="79"/>
                  </a:lnTo>
                  <a:lnTo>
                    <a:pt x="2456" y="82"/>
                  </a:lnTo>
                  <a:lnTo>
                    <a:pt x="2456" y="84"/>
                  </a:lnTo>
                  <a:lnTo>
                    <a:pt x="2454" y="85"/>
                  </a:lnTo>
                  <a:lnTo>
                    <a:pt x="2456" y="87"/>
                  </a:lnTo>
                  <a:lnTo>
                    <a:pt x="2456" y="89"/>
                  </a:lnTo>
                  <a:lnTo>
                    <a:pt x="2456" y="92"/>
                  </a:lnTo>
                  <a:lnTo>
                    <a:pt x="2454" y="95"/>
                  </a:lnTo>
                  <a:lnTo>
                    <a:pt x="2452" y="95"/>
                  </a:lnTo>
                  <a:lnTo>
                    <a:pt x="2449" y="95"/>
                  </a:lnTo>
                  <a:lnTo>
                    <a:pt x="2446" y="95"/>
                  </a:lnTo>
                  <a:lnTo>
                    <a:pt x="2443" y="95"/>
                  </a:lnTo>
                  <a:lnTo>
                    <a:pt x="2439" y="95"/>
                  </a:lnTo>
                  <a:lnTo>
                    <a:pt x="2438" y="93"/>
                  </a:lnTo>
                  <a:lnTo>
                    <a:pt x="2436" y="92"/>
                  </a:lnTo>
                  <a:lnTo>
                    <a:pt x="2434" y="92"/>
                  </a:lnTo>
                  <a:lnTo>
                    <a:pt x="2431" y="90"/>
                  </a:lnTo>
                  <a:lnTo>
                    <a:pt x="2429" y="89"/>
                  </a:lnTo>
                  <a:lnTo>
                    <a:pt x="2429" y="84"/>
                  </a:lnTo>
                  <a:lnTo>
                    <a:pt x="2428" y="80"/>
                  </a:lnTo>
                  <a:lnTo>
                    <a:pt x="2428" y="77"/>
                  </a:lnTo>
                  <a:lnTo>
                    <a:pt x="2428" y="72"/>
                  </a:lnTo>
                  <a:lnTo>
                    <a:pt x="2429" y="69"/>
                  </a:lnTo>
                  <a:lnTo>
                    <a:pt x="2429" y="67"/>
                  </a:lnTo>
                  <a:lnTo>
                    <a:pt x="2431" y="66"/>
                  </a:lnTo>
                  <a:lnTo>
                    <a:pt x="2431" y="66"/>
                  </a:lnTo>
                  <a:lnTo>
                    <a:pt x="2431" y="64"/>
                  </a:lnTo>
                  <a:lnTo>
                    <a:pt x="2431" y="61"/>
                  </a:lnTo>
                  <a:lnTo>
                    <a:pt x="2431" y="59"/>
                  </a:lnTo>
                  <a:lnTo>
                    <a:pt x="2431" y="57"/>
                  </a:lnTo>
                  <a:lnTo>
                    <a:pt x="2431" y="57"/>
                  </a:lnTo>
                  <a:lnTo>
                    <a:pt x="2431" y="56"/>
                  </a:lnTo>
                  <a:lnTo>
                    <a:pt x="2429" y="54"/>
                  </a:lnTo>
                  <a:lnTo>
                    <a:pt x="2431" y="53"/>
                  </a:lnTo>
                  <a:lnTo>
                    <a:pt x="2431" y="53"/>
                  </a:lnTo>
                  <a:lnTo>
                    <a:pt x="2429" y="49"/>
                  </a:lnTo>
                  <a:lnTo>
                    <a:pt x="2429" y="48"/>
                  </a:lnTo>
                  <a:lnTo>
                    <a:pt x="2431" y="46"/>
                  </a:lnTo>
                  <a:lnTo>
                    <a:pt x="2431" y="44"/>
                  </a:lnTo>
                  <a:lnTo>
                    <a:pt x="2433" y="44"/>
                  </a:lnTo>
                  <a:lnTo>
                    <a:pt x="2434" y="43"/>
                  </a:lnTo>
                  <a:close/>
                  <a:moveTo>
                    <a:pt x="3120" y="41"/>
                  </a:moveTo>
                  <a:lnTo>
                    <a:pt x="3124" y="43"/>
                  </a:lnTo>
                  <a:lnTo>
                    <a:pt x="3125" y="43"/>
                  </a:lnTo>
                  <a:lnTo>
                    <a:pt x="3127" y="46"/>
                  </a:lnTo>
                  <a:lnTo>
                    <a:pt x="3128" y="48"/>
                  </a:lnTo>
                  <a:lnTo>
                    <a:pt x="3128" y="49"/>
                  </a:lnTo>
                  <a:lnTo>
                    <a:pt x="3128" y="53"/>
                  </a:lnTo>
                  <a:lnTo>
                    <a:pt x="3128" y="75"/>
                  </a:lnTo>
                  <a:lnTo>
                    <a:pt x="3132" y="82"/>
                  </a:lnTo>
                  <a:lnTo>
                    <a:pt x="3130" y="85"/>
                  </a:lnTo>
                  <a:lnTo>
                    <a:pt x="3127" y="85"/>
                  </a:lnTo>
                  <a:lnTo>
                    <a:pt x="3124" y="84"/>
                  </a:lnTo>
                  <a:lnTo>
                    <a:pt x="3122" y="84"/>
                  </a:lnTo>
                  <a:lnTo>
                    <a:pt x="3119" y="82"/>
                  </a:lnTo>
                  <a:lnTo>
                    <a:pt x="3119" y="82"/>
                  </a:lnTo>
                  <a:lnTo>
                    <a:pt x="3117" y="84"/>
                  </a:lnTo>
                  <a:lnTo>
                    <a:pt x="3115" y="85"/>
                  </a:lnTo>
                  <a:lnTo>
                    <a:pt x="3117" y="90"/>
                  </a:lnTo>
                  <a:lnTo>
                    <a:pt x="3117" y="92"/>
                  </a:lnTo>
                  <a:lnTo>
                    <a:pt x="3117" y="93"/>
                  </a:lnTo>
                  <a:lnTo>
                    <a:pt x="3119" y="95"/>
                  </a:lnTo>
                  <a:lnTo>
                    <a:pt x="3120" y="95"/>
                  </a:lnTo>
                  <a:lnTo>
                    <a:pt x="3120" y="95"/>
                  </a:lnTo>
                  <a:lnTo>
                    <a:pt x="3122" y="97"/>
                  </a:lnTo>
                  <a:lnTo>
                    <a:pt x="3122" y="98"/>
                  </a:lnTo>
                  <a:lnTo>
                    <a:pt x="3122" y="105"/>
                  </a:lnTo>
                  <a:lnTo>
                    <a:pt x="3119" y="107"/>
                  </a:lnTo>
                  <a:lnTo>
                    <a:pt x="3117" y="105"/>
                  </a:lnTo>
                  <a:lnTo>
                    <a:pt x="3115" y="103"/>
                  </a:lnTo>
                  <a:lnTo>
                    <a:pt x="3114" y="103"/>
                  </a:lnTo>
                  <a:lnTo>
                    <a:pt x="3114" y="103"/>
                  </a:lnTo>
                  <a:lnTo>
                    <a:pt x="3112" y="103"/>
                  </a:lnTo>
                  <a:lnTo>
                    <a:pt x="3112" y="103"/>
                  </a:lnTo>
                  <a:lnTo>
                    <a:pt x="3112" y="102"/>
                  </a:lnTo>
                  <a:lnTo>
                    <a:pt x="3112" y="100"/>
                  </a:lnTo>
                  <a:lnTo>
                    <a:pt x="3110" y="97"/>
                  </a:lnTo>
                  <a:lnTo>
                    <a:pt x="3109" y="97"/>
                  </a:lnTo>
                  <a:lnTo>
                    <a:pt x="3107" y="97"/>
                  </a:lnTo>
                  <a:lnTo>
                    <a:pt x="3106" y="97"/>
                  </a:lnTo>
                  <a:lnTo>
                    <a:pt x="3104" y="97"/>
                  </a:lnTo>
                  <a:lnTo>
                    <a:pt x="3102" y="95"/>
                  </a:lnTo>
                  <a:lnTo>
                    <a:pt x="3101" y="93"/>
                  </a:lnTo>
                  <a:lnTo>
                    <a:pt x="3099" y="92"/>
                  </a:lnTo>
                  <a:lnTo>
                    <a:pt x="3097" y="92"/>
                  </a:lnTo>
                  <a:lnTo>
                    <a:pt x="3096" y="92"/>
                  </a:lnTo>
                  <a:lnTo>
                    <a:pt x="3094" y="92"/>
                  </a:lnTo>
                  <a:lnTo>
                    <a:pt x="3092" y="90"/>
                  </a:lnTo>
                  <a:lnTo>
                    <a:pt x="3091" y="90"/>
                  </a:lnTo>
                  <a:lnTo>
                    <a:pt x="3091" y="89"/>
                  </a:lnTo>
                  <a:lnTo>
                    <a:pt x="3091" y="85"/>
                  </a:lnTo>
                  <a:lnTo>
                    <a:pt x="3091" y="82"/>
                  </a:lnTo>
                  <a:lnTo>
                    <a:pt x="3091" y="75"/>
                  </a:lnTo>
                  <a:lnTo>
                    <a:pt x="3086" y="75"/>
                  </a:lnTo>
                  <a:lnTo>
                    <a:pt x="3081" y="74"/>
                  </a:lnTo>
                  <a:lnTo>
                    <a:pt x="3078" y="74"/>
                  </a:lnTo>
                  <a:lnTo>
                    <a:pt x="3074" y="75"/>
                  </a:lnTo>
                  <a:lnTo>
                    <a:pt x="3073" y="77"/>
                  </a:lnTo>
                  <a:lnTo>
                    <a:pt x="3071" y="77"/>
                  </a:lnTo>
                  <a:lnTo>
                    <a:pt x="3070" y="77"/>
                  </a:lnTo>
                  <a:lnTo>
                    <a:pt x="3070" y="79"/>
                  </a:lnTo>
                  <a:lnTo>
                    <a:pt x="3068" y="79"/>
                  </a:lnTo>
                  <a:lnTo>
                    <a:pt x="3068" y="80"/>
                  </a:lnTo>
                  <a:lnTo>
                    <a:pt x="3068" y="82"/>
                  </a:lnTo>
                  <a:lnTo>
                    <a:pt x="3068" y="89"/>
                  </a:lnTo>
                  <a:lnTo>
                    <a:pt x="3068" y="89"/>
                  </a:lnTo>
                  <a:lnTo>
                    <a:pt x="3066" y="90"/>
                  </a:lnTo>
                  <a:lnTo>
                    <a:pt x="3066" y="90"/>
                  </a:lnTo>
                  <a:lnTo>
                    <a:pt x="3063" y="89"/>
                  </a:lnTo>
                  <a:lnTo>
                    <a:pt x="3063" y="72"/>
                  </a:lnTo>
                  <a:lnTo>
                    <a:pt x="3063" y="71"/>
                  </a:lnTo>
                  <a:lnTo>
                    <a:pt x="3065" y="69"/>
                  </a:lnTo>
                  <a:lnTo>
                    <a:pt x="3065" y="67"/>
                  </a:lnTo>
                  <a:lnTo>
                    <a:pt x="3066" y="67"/>
                  </a:lnTo>
                  <a:lnTo>
                    <a:pt x="3070" y="66"/>
                  </a:lnTo>
                  <a:lnTo>
                    <a:pt x="3071" y="66"/>
                  </a:lnTo>
                  <a:lnTo>
                    <a:pt x="3073" y="66"/>
                  </a:lnTo>
                  <a:lnTo>
                    <a:pt x="3074" y="66"/>
                  </a:lnTo>
                  <a:lnTo>
                    <a:pt x="3076" y="66"/>
                  </a:lnTo>
                  <a:lnTo>
                    <a:pt x="3079" y="64"/>
                  </a:lnTo>
                  <a:lnTo>
                    <a:pt x="3079" y="62"/>
                  </a:lnTo>
                  <a:lnTo>
                    <a:pt x="3079" y="61"/>
                  </a:lnTo>
                  <a:lnTo>
                    <a:pt x="3079" y="61"/>
                  </a:lnTo>
                  <a:lnTo>
                    <a:pt x="3081" y="59"/>
                  </a:lnTo>
                  <a:lnTo>
                    <a:pt x="3083" y="59"/>
                  </a:lnTo>
                  <a:lnTo>
                    <a:pt x="3086" y="59"/>
                  </a:lnTo>
                  <a:lnTo>
                    <a:pt x="3089" y="59"/>
                  </a:lnTo>
                  <a:lnTo>
                    <a:pt x="3089" y="59"/>
                  </a:lnTo>
                  <a:lnTo>
                    <a:pt x="3089" y="61"/>
                  </a:lnTo>
                  <a:lnTo>
                    <a:pt x="3089" y="62"/>
                  </a:lnTo>
                  <a:lnTo>
                    <a:pt x="3089" y="64"/>
                  </a:lnTo>
                  <a:lnTo>
                    <a:pt x="3092" y="64"/>
                  </a:lnTo>
                  <a:lnTo>
                    <a:pt x="3096" y="64"/>
                  </a:lnTo>
                  <a:lnTo>
                    <a:pt x="3099" y="62"/>
                  </a:lnTo>
                  <a:lnTo>
                    <a:pt x="3099" y="61"/>
                  </a:lnTo>
                  <a:lnTo>
                    <a:pt x="3099" y="59"/>
                  </a:lnTo>
                  <a:lnTo>
                    <a:pt x="3099" y="59"/>
                  </a:lnTo>
                  <a:lnTo>
                    <a:pt x="3101" y="57"/>
                  </a:lnTo>
                  <a:lnTo>
                    <a:pt x="3102" y="56"/>
                  </a:lnTo>
                  <a:lnTo>
                    <a:pt x="3104" y="54"/>
                  </a:lnTo>
                  <a:lnTo>
                    <a:pt x="3104" y="54"/>
                  </a:lnTo>
                  <a:lnTo>
                    <a:pt x="3106" y="53"/>
                  </a:lnTo>
                  <a:lnTo>
                    <a:pt x="3107" y="54"/>
                  </a:lnTo>
                  <a:lnTo>
                    <a:pt x="3109" y="54"/>
                  </a:lnTo>
                  <a:lnTo>
                    <a:pt x="3112" y="53"/>
                  </a:lnTo>
                  <a:lnTo>
                    <a:pt x="3115" y="51"/>
                  </a:lnTo>
                  <a:lnTo>
                    <a:pt x="3115" y="49"/>
                  </a:lnTo>
                  <a:lnTo>
                    <a:pt x="3115" y="48"/>
                  </a:lnTo>
                  <a:lnTo>
                    <a:pt x="3117" y="44"/>
                  </a:lnTo>
                  <a:lnTo>
                    <a:pt x="3119" y="43"/>
                  </a:lnTo>
                  <a:lnTo>
                    <a:pt x="3119" y="41"/>
                  </a:lnTo>
                  <a:lnTo>
                    <a:pt x="3120" y="41"/>
                  </a:lnTo>
                  <a:close/>
                  <a:moveTo>
                    <a:pt x="153" y="0"/>
                  </a:moveTo>
                  <a:lnTo>
                    <a:pt x="159" y="0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8" y="5"/>
                  </a:lnTo>
                  <a:lnTo>
                    <a:pt x="156" y="7"/>
                  </a:lnTo>
                  <a:lnTo>
                    <a:pt x="154" y="8"/>
                  </a:lnTo>
                  <a:lnTo>
                    <a:pt x="151" y="10"/>
                  </a:lnTo>
                  <a:lnTo>
                    <a:pt x="149" y="12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6" y="20"/>
                  </a:lnTo>
                  <a:lnTo>
                    <a:pt x="148" y="21"/>
                  </a:lnTo>
                  <a:lnTo>
                    <a:pt x="149" y="23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4" y="39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51" y="51"/>
                  </a:lnTo>
                  <a:lnTo>
                    <a:pt x="151" y="53"/>
                  </a:lnTo>
                  <a:lnTo>
                    <a:pt x="153" y="53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56" y="53"/>
                  </a:lnTo>
                  <a:lnTo>
                    <a:pt x="158" y="51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4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4" y="12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6"/>
                  </a:lnTo>
                  <a:lnTo>
                    <a:pt x="197" y="16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03" y="26"/>
                  </a:lnTo>
                  <a:lnTo>
                    <a:pt x="208" y="28"/>
                  </a:lnTo>
                  <a:lnTo>
                    <a:pt x="212" y="28"/>
                  </a:lnTo>
                  <a:lnTo>
                    <a:pt x="213" y="30"/>
                  </a:lnTo>
                  <a:lnTo>
                    <a:pt x="215" y="30"/>
                  </a:lnTo>
                  <a:lnTo>
                    <a:pt x="231" y="30"/>
                  </a:lnTo>
                  <a:lnTo>
                    <a:pt x="233" y="30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3" y="33"/>
                  </a:lnTo>
                  <a:lnTo>
                    <a:pt x="244" y="35"/>
                  </a:lnTo>
                  <a:lnTo>
                    <a:pt x="244" y="36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1"/>
                  </a:lnTo>
                  <a:lnTo>
                    <a:pt x="257" y="38"/>
                  </a:lnTo>
                  <a:lnTo>
                    <a:pt x="259" y="35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61" y="31"/>
                  </a:lnTo>
                  <a:lnTo>
                    <a:pt x="261" y="30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6" y="28"/>
                  </a:lnTo>
                  <a:lnTo>
                    <a:pt x="269" y="28"/>
                  </a:lnTo>
                  <a:lnTo>
                    <a:pt x="272" y="30"/>
                  </a:lnTo>
                  <a:lnTo>
                    <a:pt x="274" y="30"/>
                  </a:lnTo>
                  <a:lnTo>
                    <a:pt x="275" y="31"/>
                  </a:lnTo>
                  <a:lnTo>
                    <a:pt x="277" y="31"/>
                  </a:lnTo>
                  <a:lnTo>
                    <a:pt x="284" y="25"/>
                  </a:lnTo>
                  <a:lnTo>
                    <a:pt x="285" y="25"/>
                  </a:lnTo>
                  <a:lnTo>
                    <a:pt x="288" y="26"/>
                  </a:lnTo>
                  <a:lnTo>
                    <a:pt x="290" y="26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5" y="28"/>
                  </a:lnTo>
                  <a:lnTo>
                    <a:pt x="297" y="30"/>
                  </a:lnTo>
                  <a:lnTo>
                    <a:pt x="297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2" y="35"/>
                  </a:lnTo>
                  <a:lnTo>
                    <a:pt x="292" y="38"/>
                  </a:lnTo>
                  <a:lnTo>
                    <a:pt x="292" y="41"/>
                  </a:lnTo>
                  <a:lnTo>
                    <a:pt x="292" y="43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5" y="48"/>
                  </a:lnTo>
                  <a:lnTo>
                    <a:pt x="297" y="48"/>
                  </a:lnTo>
                  <a:lnTo>
                    <a:pt x="298" y="48"/>
                  </a:lnTo>
                  <a:lnTo>
                    <a:pt x="302" y="46"/>
                  </a:lnTo>
                  <a:lnTo>
                    <a:pt x="305" y="44"/>
                  </a:lnTo>
                  <a:lnTo>
                    <a:pt x="311" y="43"/>
                  </a:lnTo>
                  <a:lnTo>
                    <a:pt x="315" y="43"/>
                  </a:lnTo>
                  <a:lnTo>
                    <a:pt x="315" y="46"/>
                  </a:lnTo>
                  <a:lnTo>
                    <a:pt x="315" y="51"/>
                  </a:lnTo>
                  <a:lnTo>
                    <a:pt x="315" y="53"/>
                  </a:lnTo>
                  <a:lnTo>
                    <a:pt x="316" y="54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6" y="57"/>
                  </a:lnTo>
                  <a:lnTo>
                    <a:pt x="326" y="59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28" y="62"/>
                  </a:lnTo>
                  <a:lnTo>
                    <a:pt x="329" y="62"/>
                  </a:lnTo>
                  <a:lnTo>
                    <a:pt x="331" y="64"/>
                  </a:lnTo>
                  <a:lnTo>
                    <a:pt x="333" y="66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8" y="71"/>
                  </a:lnTo>
                  <a:lnTo>
                    <a:pt x="341" y="71"/>
                  </a:lnTo>
                  <a:lnTo>
                    <a:pt x="342" y="71"/>
                  </a:lnTo>
                  <a:lnTo>
                    <a:pt x="346" y="71"/>
                  </a:lnTo>
                  <a:lnTo>
                    <a:pt x="346" y="74"/>
                  </a:lnTo>
                  <a:lnTo>
                    <a:pt x="346" y="77"/>
                  </a:lnTo>
                  <a:lnTo>
                    <a:pt x="346" y="80"/>
                  </a:lnTo>
                  <a:lnTo>
                    <a:pt x="346" y="82"/>
                  </a:lnTo>
                  <a:lnTo>
                    <a:pt x="347" y="84"/>
                  </a:lnTo>
                  <a:lnTo>
                    <a:pt x="349" y="85"/>
                  </a:lnTo>
                  <a:lnTo>
                    <a:pt x="351" y="87"/>
                  </a:lnTo>
                  <a:lnTo>
                    <a:pt x="354" y="89"/>
                  </a:lnTo>
                  <a:lnTo>
                    <a:pt x="357" y="92"/>
                  </a:lnTo>
                  <a:lnTo>
                    <a:pt x="361" y="93"/>
                  </a:lnTo>
                  <a:lnTo>
                    <a:pt x="364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70" y="97"/>
                  </a:lnTo>
                  <a:lnTo>
                    <a:pt x="374" y="98"/>
                  </a:lnTo>
                  <a:lnTo>
                    <a:pt x="375" y="100"/>
                  </a:lnTo>
                  <a:lnTo>
                    <a:pt x="379" y="100"/>
                  </a:lnTo>
                  <a:lnTo>
                    <a:pt x="380" y="100"/>
                  </a:lnTo>
                  <a:lnTo>
                    <a:pt x="382" y="100"/>
                  </a:lnTo>
                  <a:lnTo>
                    <a:pt x="387" y="100"/>
                  </a:lnTo>
                  <a:lnTo>
                    <a:pt x="390" y="100"/>
                  </a:lnTo>
                  <a:lnTo>
                    <a:pt x="393" y="100"/>
                  </a:lnTo>
                  <a:lnTo>
                    <a:pt x="395" y="100"/>
                  </a:lnTo>
                  <a:lnTo>
                    <a:pt x="397" y="98"/>
                  </a:lnTo>
                  <a:lnTo>
                    <a:pt x="397" y="97"/>
                  </a:lnTo>
                  <a:lnTo>
                    <a:pt x="398" y="97"/>
                  </a:lnTo>
                  <a:lnTo>
                    <a:pt x="400" y="97"/>
                  </a:lnTo>
                  <a:lnTo>
                    <a:pt x="403" y="95"/>
                  </a:lnTo>
                  <a:lnTo>
                    <a:pt x="405" y="97"/>
                  </a:lnTo>
                  <a:lnTo>
                    <a:pt x="406" y="97"/>
                  </a:lnTo>
                  <a:lnTo>
                    <a:pt x="408" y="98"/>
                  </a:lnTo>
                  <a:lnTo>
                    <a:pt x="411" y="100"/>
                  </a:lnTo>
                  <a:lnTo>
                    <a:pt x="413" y="102"/>
                  </a:lnTo>
                  <a:lnTo>
                    <a:pt x="415" y="102"/>
                  </a:lnTo>
                  <a:lnTo>
                    <a:pt x="416" y="103"/>
                  </a:lnTo>
                  <a:lnTo>
                    <a:pt x="418" y="103"/>
                  </a:lnTo>
                  <a:lnTo>
                    <a:pt x="421" y="103"/>
                  </a:lnTo>
                  <a:lnTo>
                    <a:pt x="423" y="103"/>
                  </a:lnTo>
                  <a:lnTo>
                    <a:pt x="426" y="103"/>
                  </a:lnTo>
                  <a:lnTo>
                    <a:pt x="426" y="105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1" y="108"/>
                  </a:lnTo>
                  <a:lnTo>
                    <a:pt x="433" y="108"/>
                  </a:lnTo>
                  <a:lnTo>
                    <a:pt x="434" y="110"/>
                  </a:lnTo>
                  <a:lnTo>
                    <a:pt x="436" y="111"/>
                  </a:lnTo>
                  <a:lnTo>
                    <a:pt x="436" y="113"/>
                  </a:lnTo>
                  <a:lnTo>
                    <a:pt x="436" y="115"/>
                  </a:lnTo>
                  <a:lnTo>
                    <a:pt x="437" y="116"/>
                  </a:lnTo>
                  <a:lnTo>
                    <a:pt x="439" y="116"/>
                  </a:lnTo>
                  <a:lnTo>
                    <a:pt x="439" y="116"/>
                  </a:lnTo>
                  <a:lnTo>
                    <a:pt x="442" y="118"/>
                  </a:lnTo>
                  <a:lnTo>
                    <a:pt x="446" y="120"/>
                  </a:lnTo>
                  <a:lnTo>
                    <a:pt x="449" y="121"/>
                  </a:lnTo>
                  <a:lnTo>
                    <a:pt x="451" y="121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4" y="123"/>
                  </a:lnTo>
                  <a:lnTo>
                    <a:pt x="454" y="125"/>
                  </a:lnTo>
                  <a:lnTo>
                    <a:pt x="454" y="128"/>
                  </a:lnTo>
                  <a:lnTo>
                    <a:pt x="455" y="129"/>
                  </a:lnTo>
                  <a:lnTo>
                    <a:pt x="457" y="129"/>
                  </a:lnTo>
                  <a:lnTo>
                    <a:pt x="457" y="131"/>
                  </a:lnTo>
                  <a:lnTo>
                    <a:pt x="459" y="134"/>
                  </a:lnTo>
                  <a:lnTo>
                    <a:pt x="459" y="138"/>
                  </a:lnTo>
                  <a:lnTo>
                    <a:pt x="460" y="139"/>
                  </a:lnTo>
                  <a:lnTo>
                    <a:pt x="460" y="139"/>
                  </a:lnTo>
                  <a:lnTo>
                    <a:pt x="460" y="141"/>
                  </a:lnTo>
                  <a:lnTo>
                    <a:pt x="460" y="157"/>
                  </a:lnTo>
                  <a:lnTo>
                    <a:pt x="462" y="157"/>
                  </a:lnTo>
                  <a:lnTo>
                    <a:pt x="464" y="157"/>
                  </a:lnTo>
                  <a:lnTo>
                    <a:pt x="465" y="157"/>
                  </a:lnTo>
                  <a:lnTo>
                    <a:pt x="467" y="159"/>
                  </a:lnTo>
                  <a:lnTo>
                    <a:pt x="469" y="157"/>
                  </a:lnTo>
                  <a:lnTo>
                    <a:pt x="470" y="157"/>
                  </a:lnTo>
                  <a:lnTo>
                    <a:pt x="472" y="162"/>
                  </a:lnTo>
                  <a:lnTo>
                    <a:pt x="472" y="165"/>
                  </a:lnTo>
                  <a:lnTo>
                    <a:pt x="472" y="169"/>
                  </a:lnTo>
                  <a:lnTo>
                    <a:pt x="470" y="170"/>
                  </a:lnTo>
                  <a:lnTo>
                    <a:pt x="470" y="174"/>
                  </a:lnTo>
                  <a:lnTo>
                    <a:pt x="470" y="177"/>
                  </a:lnTo>
                  <a:lnTo>
                    <a:pt x="470" y="180"/>
                  </a:lnTo>
                  <a:lnTo>
                    <a:pt x="470" y="183"/>
                  </a:lnTo>
                  <a:lnTo>
                    <a:pt x="470" y="185"/>
                  </a:lnTo>
                  <a:lnTo>
                    <a:pt x="469" y="187"/>
                  </a:lnTo>
                  <a:lnTo>
                    <a:pt x="467" y="187"/>
                  </a:lnTo>
                  <a:lnTo>
                    <a:pt x="465" y="187"/>
                  </a:lnTo>
                  <a:lnTo>
                    <a:pt x="462" y="188"/>
                  </a:lnTo>
                  <a:lnTo>
                    <a:pt x="459" y="188"/>
                  </a:lnTo>
                  <a:lnTo>
                    <a:pt x="455" y="188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7" y="193"/>
                  </a:lnTo>
                  <a:lnTo>
                    <a:pt x="455" y="195"/>
                  </a:lnTo>
                  <a:lnTo>
                    <a:pt x="455" y="200"/>
                  </a:lnTo>
                  <a:lnTo>
                    <a:pt x="459" y="201"/>
                  </a:lnTo>
                  <a:lnTo>
                    <a:pt x="462" y="201"/>
                  </a:lnTo>
                  <a:lnTo>
                    <a:pt x="465" y="201"/>
                  </a:lnTo>
                  <a:lnTo>
                    <a:pt x="467" y="200"/>
                  </a:lnTo>
                  <a:lnTo>
                    <a:pt x="469" y="197"/>
                  </a:lnTo>
                  <a:lnTo>
                    <a:pt x="469" y="193"/>
                  </a:lnTo>
                  <a:lnTo>
                    <a:pt x="469" y="190"/>
                  </a:lnTo>
                  <a:lnTo>
                    <a:pt x="469" y="187"/>
                  </a:lnTo>
                  <a:lnTo>
                    <a:pt x="470" y="187"/>
                  </a:lnTo>
                  <a:lnTo>
                    <a:pt x="472" y="187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3" y="188"/>
                  </a:lnTo>
                  <a:lnTo>
                    <a:pt x="487" y="188"/>
                  </a:lnTo>
                  <a:lnTo>
                    <a:pt x="488" y="190"/>
                  </a:lnTo>
                  <a:lnTo>
                    <a:pt x="490" y="190"/>
                  </a:lnTo>
                  <a:lnTo>
                    <a:pt x="491" y="192"/>
                  </a:lnTo>
                  <a:lnTo>
                    <a:pt x="495" y="193"/>
                  </a:lnTo>
                  <a:lnTo>
                    <a:pt x="498" y="193"/>
                  </a:lnTo>
                  <a:lnTo>
                    <a:pt x="498" y="195"/>
                  </a:lnTo>
                  <a:lnTo>
                    <a:pt x="498" y="197"/>
                  </a:lnTo>
                  <a:lnTo>
                    <a:pt x="498" y="200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495" y="200"/>
                  </a:lnTo>
                  <a:lnTo>
                    <a:pt x="493" y="201"/>
                  </a:lnTo>
                  <a:lnTo>
                    <a:pt x="491" y="203"/>
                  </a:lnTo>
                  <a:lnTo>
                    <a:pt x="490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8" y="216"/>
                  </a:lnTo>
                  <a:lnTo>
                    <a:pt x="501" y="216"/>
                  </a:lnTo>
                  <a:lnTo>
                    <a:pt x="501" y="200"/>
                  </a:lnTo>
                  <a:lnTo>
                    <a:pt x="505" y="200"/>
                  </a:lnTo>
                  <a:lnTo>
                    <a:pt x="508" y="200"/>
                  </a:lnTo>
                  <a:lnTo>
                    <a:pt x="511" y="200"/>
                  </a:lnTo>
                  <a:lnTo>
                    <a:pt x="514" y="201"/>
                  </a:lnTo>
                  <a:lnTo>
                    <a:pt x="518" y="203"/>
                  </a:lnTo>
                  <a:lnTo>
                    <a:pt x="519" y="203"/>
                  </a:lnTo>
                  <a:lnTo>
                    <a:pt x="521" y="205"/>
                  </a:lnTo>
                  <a:lnTo>
                    <a:pt x="523" y="205"/>
                  </a:lnTo>
                  <a:lnTo>
                    <a:pt x="526" y="205"/>
                  </a:lnTo>
                  <a:lnTo>
                    <a:pt x="527" y="206"/>
                  </a:lnTo>
                  <a:lnTo>
                    <a:pt x="529" y="206"/>
                  </a:lnTo>
                  <a:lnTo>
                    <a:pt x="531" y="206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37" y="208"/>
                  </a:lnTo>
                  <a:lnTo>
                    <a:pt x="539" y="210"/>
                  </a:lnTo>
                  <a:lnTo>
                    <a:pt x="541" y="210"/>
                  </a:lnTo>
                  <a:lnTo>
                    <a:pt x="542" y="211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7" y="215"/>
                  </a:lnTo>
                  <a:lnTo>
                    <a:pt x="549" y="216"/>
                  </a:lnTo>
                  <a:lnTo>
                    <a:pt x="550" y="218"/>
                  </a:lnTo>
                  <a:lnTo>
                    <a:pt x="552" y="218"/>
                  </a:lnTo>
                  <a:lnTo>
                    <a:pt x="554" y="218"/>
                  </a:lnTo>
                  <a:lnTo>
                    <a:pt x="555" y="219"/>
                  </a:lnTo>
                  <a:lnTo>
                    <a:pt x="557" y="219"/>
                  </a:lnTo>
                  <a:lnTo>
                    <a:pt x="559" y="219"/>
                  </a:lnTo>
                  <a:lnTo>
                    <a:pt x="560" y="219"/>
                  </a:lnTo>
                  <a:lnTo>
                    <a:pt x="562" y="223"/>
                  </a:lnTo>
                  <a:lnTo>
                    <a:pt x="560" y="224"/>
                  </a:lnTo>
                  <a:lnTo>
                    <a:pt x="559" y="224"/>
                  </a:lnTo>
                  <a:lnTo>
                    <a:pt x="557" y="226"/>
                  </a:lnTo>
                  <a:lnTo>
                    <a:pt x="555" y="226"/>
                  </a:lnTo>
                  <a:lnTo>
                    <a:pt x="555" y="226"/>
                  </a:lnTo>
                  <a:lnTo>
                    <a:pt x="554" y="228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31"/>
                  </a:lnTo>
                  <a:lnTo>
                    <a:pt x="554" y="233"/>
                  </a:lnTo>
                  <a:lnTo>
                    <a:pt x="557" y="234"/>
                  </a:lnTo>
                  <a:lnTo>
                    <a:pt x="559" y="234"/>
                  </a:lnTo>
                  <a:lnTo>
                    <a:pt x="560" y="236"/>
                  </a:lnTo>
                  <a:lnTo>
                    <a:pt x="562" y="236"/>
                  </a:lnTo>
                  <a:lnTo>
                    <a:pt x="563" y="236"/>
                  </a:lnTo>
                  <a:lnTo>
                    <a:pt x="565" y="236"/>
                  </a:lnTo>
                  <a:lnTo>
                    <a:pt x="567" y="236"/>
                  </a:lnTo>
                  <a:lnTo>
                    <a:pt x="568" y="236"/>
                  </a:lnTo>
                  <a:lnTo>
                    <a:pt x="572" y="236"/>
                  </a:lnTo>
                  <a:lnTo>
                    <a:pt x="572" y="231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80" y="226"/>
                  </a:lnTo>
                  <a:lnTo>
                    <a:pt x="583" y="226"/>
                  </a:lnTo>
                  <a:lnTo>
                    <a:pt x="586" y="226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9"/>
                  </a:lnTo>
                  <a:lnTo>
                    <a:pt x="593" y="231"/>
                  </a:lnTo>
                  <a:lnTo>
                    <a:pt x="595" y="233"/>
                  </a:lnTo>
                  <a:lnTo>
                    <a:pt x="598" y="234"/>
                  </a:lnTo>
                  <a:lnTo>
                    <a:pt x="599" y="234"/>
                  </a:lnTo>
                  <a:lnTo>
                    <a:pt x="619" y="234"/>
                  </a:lnTo>
                  <a:lnTo>
                    <a:pt x="621" y="233"/>
                  </a:lnTo>
                  <a:lnTo>
                    <a:pt x="624" y="233"/>
                  </a:lnTo>
                  <a:lnTo>
                    <a:pt x="627" y="231"/>
                  </a:lnTo>
                  <a:lnTo>
                    <a:pt x="629" y="231"/>
                  </a:lnTo>
                  <a:lnTo>
                    <a:pt x="631" y="233"/>
                  </a:lnTo>
                  <a:lnTo>
                    <a:pt x="632" y="233"/>
                  </a:lnTo>
                  <a:lnTo>
                    <a:pt x="634" y="233"/>
                  </a:lnTo>
                  <a:lnTo>
                    <a:pt x="635" y="234"/>
                  </a:lnTo>
                  <a:lnTo>
                    <a:pt x="637" y="236"/>
                  </a:lnTo>
                  <a:lnTo>
                    <a:pt x="640" y="237"/>
                  </a:lnTo>
                  <a:lnTo>
                    <a:pt x="642" y="239"/>
                  </a:lnTo>
                  <a:lnTo>
                    <a:pt x="642" y="239"/>
                  </a:lnTo>
                  <a:lnTo>
                    <a:pt x="644" y="239"/>
                  </a:lnTo>
                  <a:lnTo>
                    <a:pt x="645" y="241"/>
                  </a:lnTo>
                  <a:lnTo>
                    <a:pt x="645" y="244"/>
                  </a:lnTo>
                  <a:lnTo>
                    <a:pt x="645" y="247"/>
                  </a:lnTo>
                  <a:lnTo>
                    <a:pt x="647" y="251"/>
                  </a:lnTo>
                  <a:lnTo>
                    <a:pt x="647" y="252"/>
                  </a:lnTo>
                  <a:lnTo>
                    <a:pt x="649" y="254"/>
                  </a:lnTo>
                  <a:lnTo>
                    <a:pt x="649" y="254"/>
                  </a:lnTo>
                  <a:lnTo>
                    <a:pt x="650" y="255"/>
                  </a:lnTo>
                  <a:lnTo>
                    <a:pt x="653" y="257"/>
                  </a:lnTo>
                  <a:lnTo>
                    <a:pt x="657" y="259"/>
                  </a:lnTo>
                  <a:lnTo>
                    <a:pt x="660" y="259"/>
                  </a:lnTo>
                  <a:lnTo>
                    <a:pt x="662" y="259"/>
                  </a:lnTo>
                  <a:lnTo>
                    <a:pt x="665" y="259"/>
                  </a:lnTo>
                  <a:lnTo>
                    <a:pt x="667" y="260"/>
                  </a:lnTo>
                  <a:lnTo>
                    <a:pt x="668" y="260"/>
                  </a:lnTo>
                  <a:lnTo>
                    <a:pt x="670" y="260"/>
                  </a:lnTo>
                  <a:lnTo>
                    <a:pt x="672" y="260"/>
                  </a:lnTo>
                  <a:lnTo>
                    <a:pt x="686" y="260"/>
                  </a:lnTo>
                  <a:lnTo>
                    <a:pt x="688" y="262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6" y="270"/>
                  </a:lnTo>
                  <a:lnTo>
                    <a:pt x="696" y="275"/>
                  </a:lnTo>
                  <a:lnTo>
                    <a:pt x="696" y="278"/>
                  </a:lnTo>
                  <a:lnTo>
                    <a:pt x="696" y="282"/>
                  </a:lnTo>
                  <a:lnTo>
                    <a:pt x="696" y="283"/>
                  </a:lnTo>
                  <a:lnTo>
                    <a:pt x="698" y="287"/>
                  </a:lnTo>
                  <a:lnTo>
                    <a:pt x="699" y="288"/>
                  </a:lnTo>
                  <a:lnTo>
                    <a:pt x="701" y="293"/>
                  </a:lnTo>
                  <a:lnTo>
                    <a:pt x="703" y="296"/>
                  </a:lnTo>
                  <a:lnTo>
                    <a:pt x="704" y="296"/>
                  </a:lnTo>
                  <a:lnTo>
                    <a:pt x="704" y="298"/>
                  </a:lnTo>
                  <a:lnTo>
                    <a:pt x="706" y="300"/>
                  </a:lnTo>
                  <a:lnTo>
                    <a:pt x="706" y="301"/>
                  </a:lnTo>
                  <a:lnTo>
                    <a:pt x="706" y="303"/>
                  </a:lnTo>
                  <a:lnTo>
                    <a:pt x="706" y="306"/>
                  </a:lnTo>
                  <a:lnTo>
                    <a:pt x="706" y="308"/>
                  </a:lnTo>
                  <a:lnTo>
                    <a:pt x="704" y="311"/>
                  </a:lnTo>
                  <a:lnTo>
                    <a:pt x="703" y="313"/>
                  </a:lnTo>
                  <a:lnTo>
                    <a:pt x="701" y="316"/>
                  </a:lnTo>
                  <a:lnTo>
                    <a:pt x="699" y="319"/>
                  </a:lnTo>
                  <a:lnTo>
                    <a:pt x="699" y="321"/>
                  </a:lnTo>
                  <a:lnTo>
                    <a:pt x="699" y="323"/>
                  </a:lnTo>
                  <a:lnTo>
                    <a:pt x="698" y="323"/>
                  </a:lnTo>
                  <a:lnTo>
                    <a:pt x="698" y="323"/>
                  </a:lnTo>
                  <a:lnTo>
                    <a:pt x="696" y="324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3" y="326"/>
                  </a:lnTo>
                  <a:lnTo>
                    <a:pt x="693" y="327"/>
                  </a:lnTo>
                  <a:lnTo>
                    <a:pt x="691" y="329"/>
                  </a:lnTo>
                  <a:lnTo>
                    <a:pt x="690" y="334"/>
                  </a:lnTo>
                  <a:lnTo>
                    <a:pt x="688" y="339"/>
                  </a:lnTo>
                  <a:lnTo>
                    <a:pt x="685" y="342"/>
                  </a:lnTo>
                  <a:lnTo>
                    <a:pt x="683" y="347"/>
                  </a:lnTo>
                  <a:lnTo>
                    <a:pt x="681" y="349"/>
                  </a:lnTo>
                  <a:lnTo>
                    <a:pt x="680" y="350"/>
                  </a:lnTo>
                  <a:lnTo>
                    <a:pt x="678" y="350"/>
                  </a:lnTo>
                  <a:lnTo>
                    <a:pt x="676" y="352"/>
                  </a:lnTo>
                  <a:lnTo>
                    <a:pt x="675" y="355"/>
                  </a:lnTo>
                  <a:lnTo>
                    <a:pt x="672" y="357"/>
                  </a:lnTo>
                  <a:lnTo>
                    <a:pt x="670" y="357"/>
                  </a:lnTo>
                  <a:lnTo>
                    <a:pt x="668" y="357"/>
                  </a:lnTo>
                  <a:lnTo>
                    <a:pt x="667" y="357"/>
                  </a:lnTo>
                  <a:lnTo>
                    <a:pt x="665" y="359"/>
                  </a:lnTo>
                  <a:lnTo>
                    <a:pt x="663" y="360"/>
                  </a:lnTo>
                  <a:lnTo>
                    <a:pt x="662" y="363"/>
                  </a:lnTo>
                  <a:lnTo>
                    <a:pt x="662" y="367"/>
                  </a:lnTo>
                  <a:lnTo>
                    <a:pt x="660" y="368"/>
                  </a:lnTo>
                  <a:lnTo>
                    <a:pt x="660" y="370"/>
                  </a:lnTo>
                  <a:lnTo>
                    <a:pt x="658" y="373"/>
                  </a:lnTo>
                  <a:lnTo>
                    <a:pt x="657" y="377"/>
                  </a:lnTo>
                  <a:lnTo>
                    <a:pt x="653" y="380"/>
                  </a:lnTo>
                  <a:lnTo>
                    <a:pt x="650" y="381"/>
                  </a:lnTo>
                  <a:lnTo>
                    <a:pt x="649" y="381"/>
                  </a:lnTo>
                  <a:lnTo>
                    <a:pt x="647" y="383"/>
                  </a:lnTo>
                  <a:lnTo>
                    <a:pt x="645" y="383"/>
                  </a:lnTo>
                  <a:lnTo>
                    <a:pt x="644" y="383"/>
                  </a:lnTo>
                  <a:lnTo>
                    <a:pt x="640" y="383"/>
                  </a:lnTo>
                  <a:lnTo>
                    <a:pt x="640" y="403"/>
                  </a:lnTo>
                  <a:lnTo>
                    <a:pt x="640" y="404"/>
                  </a:lnTo>
                  <a:lnTo>
                    <a:pt x="642" y="406"/>
                  </a:lnTo>
                  <a:lnTo>
                    <a:pt x="642" y="413"/>
                  </a:lnTo>
                  <a:lnTo>
                    <a:pt x="642" y="416"/>
                  </a:lnTo>
                  <a:lnTo>
                    <a:pt x="642" y="417"/>
                  </a:lnTo>
                  <a:lnTo>
                    <a:pt x="644" y="421"/>
                  </a:lnTo>
                  <a:lnTo>
                    <a:pt x="644" y="426"/>
                  </a:lnTo>
                  <a:lnTo>
                    <a:pt x="644" y="427"/>
                  </a:lnTo>
                  <a:lnTo>
                    <a:pt x="644" y="431"/>
                  </a:lnTo>
                  <a:lnTo>
                    <a:pt x="642" y="432"/>
                  </a:lnTo>
                  <a:lnTo>
                    <a:pt x="642" y="434"/>
                  </a:lnTo>
                  <a:lnTo>
                    <a:pt x="642" y="435"/>
                  </a:lnTo>
                  <a:lnTo>
                    <a:pt x="642" y="437"/>
                  </a:lnTo>
                  <a:lnTo>
                    <a:pt x="640" y="440"/>
                  </a:lnTo>
                  <a:lnTo>
                    <a:pt x="639" y="444"/>
                  </a:lnTo>
                  <a:lnTo>
                    <a:pt x="637" y="447"/>
                  </a:lnTo>
                  <a:lnTo>
                    <a:pt x="637" y="449"/>
                  </a:lnTo>
                  <a:lnTo>
                    <a:pt x="635" y="450"/>
                  </a:lnTo>
                  <a:lnTo>
                    <a:pt x="635" y="453"/>
                  </a:lnTo>
                  <a:lnTo>
                    <a:pt x="635" y="455"/>
                  </a:lnTo>
                  <a:lnTo>
                    <a:pt x="635" y="457"/>
                  </a:lnTo>
                  <a:lnTo>
                    <a:pt x="635" y="462"/>
                  </a:lnTo>
                  <a:lnTo>
                    <a:pt x="635" y="465"/>
                  </a:lnTo>
                  <a:lnTo>
                    <a:pt x="635" y="468"/>
                  </a:lnTo>
                  <a:lnTo>
                    <a:pt x="634" y="472"/>
                  </a:lnTo>
                  <a:lnTo>
                    <a:pt x="634" y="473"/>
                  </a:lnTo>
                  <a:lnTo>
                    <a:pt x="634" y="475"/>
                  </a:lnTo>
                  <a:lnTo>
                    <a:pt x="634" y="476"/>
                  </a:lnTo>
                  <a:lnTo>
                    <a:pt x="632" y="478"/>
                  </a:lnTo>
                  <a:lnTo>
                    <a:pt x="632" y="480"/>
                  </a:lnTo>
                  <a:lnTo>
                    <a:pt x="631" y="481"/>
                  </a:lnTo>
                  <a:lnTo>
                    <a:pt x="631" y="481"/>
                  </a:lnTo>
                  <a:lnTo>
                    <a:pt x="629" y="481"/>
                  </a:lnTo>
                  <a:lnTo>
                    <a:pt x="629" y="483"/>
                  </a:lnTo>
                  <a:lnTo>
                    <a:pt x="627" y="485"/>
                  </a:lnTo>
                  <a:lnTo>
                    <a:pt x="627" y="485"/>
                  </a:lnTo>
                  <a:lnTo>
                    <a:pt x="626" y="488"/>
                  </a:lnTo>
                  <a:lnTo>
                    <a:pt x="624" y="494"/>
                  </a:lnTo>
                  <a:lnTo>
                    <a:pt x="622" y="501"/>
                  </a:lnTo>
                  <a:lnTo>
                    <a:pt x="622" y="504"/>
                  </a:lnTo>
                  <a:lnTo>
                    <a:pt x="622" y="506"/>
                  </a:lnTo>
                  <a:lnTo>
                    <a:pt x="621" y="508"/>
                  </a:lnTo>
                  <a:lnTo>
                    <a:pt x="619" y="508"/>
                  </a:lnTo>
                  <a:lnTo>
                    <a:pt x="617" y="508"/>
                  </a:lnTo>
                  <a:lnTo>
                    <a:pt x="614" y="509"/>
                  </a:lnTo>
                  <a:lnTo>
                    <a:pt x="614" y="511"/>
                  </a:lnTo>
                  <a:lnTo>
                    <a:pt x="613" y="512"/>
                  </a:lnTo>
                  <a:lnTo>
                    <a:pt x="613" y="514"/>
                  </a:lnTo>
                  <a:lnTo>
                    <a:pt x="613" y="516"/>
                  </a:lnTo>
                  <a:lnTo>
                    <a:pt x="611" y="519"/>
                  </a:lnTo>
                  <a:lnTo>
                    <a:pt x="609" y="522"/>
                  </a:lnTo>
                  <a:lnTo>
                    <a:pt x="606" y="526"/>
                  </a:lnTo>
                  <a:lnTo>
                    <a:pt x="604" y="527"/>
                  </a:lnTo>
                  <a:lnTo>
                    <a:pt x="603" y="529"/>
                  </a:lnTo>
                  <a:lnTo>
                    <a:pt x="603" y="530"/>
                  </a:lnTo>
                  <a:lnTo>
                    <a:pt x="601" y="532"/>
                  </a:lnTo>
                  <a:lnTo>
                    <a:pt x="599" y="532"/>
                  </a:lnTo>
                  <a:lnTo>
                    <a:pt x="598" y="534"/>
                  </a:lnTo>
                  <a:lnTo>
                    <a:pt x="596" y="535"/>
                  </a:lnTo>
                  <a:lnTo>
                    <a:pt x="596" y="537"/>
                  </a:lnTo>
                  <a:lnTo>
                    <a:pt x="596" y="539"/>
                  </a:lnTo>
                  <a:lnTo>
                    <a:pt x="595" y="544"/>
                  </a:lnTo>
                  <a:lnTo>
                    <a:pt x="557" y="544"/>
                  </a:lnTo>
                  <a:lnTo>
                    <a:pt x="555" y="544"/>
                  </a:lnTo>
                  <a:lnTo>
                    <a:pt x="554" y="545"/>
                  </a:lnTo>
                  <a:lnTo>
                    <a:pt x="552" y="547"/>
                  </a:lnTo>
                  <a:lnTo>
                    <a:pt x="552" y="548"/>
                  </a:lnTo>
                  <a:lnTo>
                    <a:pt x="550" y="550"/>
                  </a:lnTo>
                  <a:lnTo>
                    <a:pt x="549" y="550"/>
                  </a:lnTo>
                  <a:lnTo>
                    <a:pt x="547" y="552"/>
                  </a:lnTo>
                  <a:lnTo>
                    <a:pt x="545" y="553"/>
                  </a:lnTo>
                  <a:lnTo>
                    <a:pt x="542" y="555"/>
                  </a:lnTo>
                  <a:lnTo>
                    <a:pt x="527" y="555"/>
                  </a:lnTo>
                  <a:lnTo>
                    <a:pt x="526" y="555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3" y="558"/>
                  </a:lnTo>
                  <a:lnTo>
                    <a:pt x="521" y="560"/>
                  </a:lnTo>
                  <a:lnTo>
                    <a:pt x="519" y="562"/>
                  </a:lnTo>
                  <a:lnTo>
                    <a:pt x="518" y="563"/>
                  </a:lnTo>
                  <a:lnTo>
                    <a:pt x="516" y="566"/>
                  </a:lnTo>
                  <a:lnTo>
                    <a:pt x="514" y="568"/>
                  </a:lnTo>
                  <a:lnTo>
                    <a:pt x="513" y="570"/>
                  </a:lnTo>
                  <a:lnTo>
                    <a:pt x="513" y="571"/>
                  </a:lnTo>
                  <a:lnTo>
                    <a:pt x="511" y="573"/>
                  </a:lnTo>
                  <a:lnTo>
                    <a:pt x="511" y="573"/>
                  </a:lnTo>
                  <a:lnTo>
                    <a:pt x="509" y="575"/>
                  </a:lnTo>
                  <a:lnTo>
                    <a:pt x="508" y="575"/>
                  </a:lnTo>
                  <a:lnTo>
                    <a:pt x="505" y="576"/>
                  </a:lnTo>
                  <a:lnTo>
                    <a:pt x="501" y="578"/>
                  </a:lnTo>
                  <a:lnTo>
                    <a:pt x="500" y="580"/>
                  </a:lnTo>
                  <a:lnTo>
                    <a:pt x="498" y="581"/>
                  </a:lnTo>
                  <a:lnTo>
                    <a:pt x="498" y="583"/>
                  </a:lnTo>
                  <a:lnTo>
                    <a:pt x="496" y="583"/>
                  </a:lnTo>
                  <a:lnTo>
                    <a:pt x="495" y="584"/>
                  </a:lnTo>
                  <a:lnTo>
                    <a:pt x="495" y="586"/>
                  </a:lnTo>
                  <a:lnTo>
                    <a:pt x="493" y="586"/>
                  </a:lnTo>
                  <a:lnTo>
                    <a:pt x="493" y="589"/>
                  </a:lnTo>
                  <a:lnTo>
                    <a:pt x="493" y="591"/>
                  </a:lnTo>
                  <a:lnTo>
                    <a:pt x="493" y="594"/>
                  </a:lnTo>
                  <a:lnTo>
                    <a:pt x="493" y="598"/>
                  </a:lnTo>
                  <a:lnTo>
                    <a:pt x="493" y="601"/>
                  </a:lnTo>
                  <a:lnTo>
                    <a:pt x="495" y="606"/>
                  </a:lnTo>
                  <a:lnTo>
                    <a:pt x="495" y="607"/>
                  </a:lnTo>
                  <a:lnTo>
                    <a:pt x="496" y="611"/>
                  </a:lnTo>
                  <a:lnTo>
                    <a:pt x="496" y="614"/>
                  </a:lnTo>
                  <a:lnTo>
                    <a:pt x="496" y="617"/>
                  </a:lnTo>
                  <a:lnTo>
                    <a:pt x="496" y="620"/>
                  </a:lnTo>
                  <a:lnTo>
                    <a:pt x="496" y="624"/>
                  </a:lnTo>
                  <a:lnTo>
                    <a:pt x="496" y="627"/>
                  </a:lnTo>
                  <a:lnTo>
                    <a:pt x="496" y="629"/>
                  </a:lnTo>
                  <a:lnTo>
                    <a:pt x="495" y="630"/>
                  </a:lnTo>
                  <a:lnTo>
                    <a:pt x="493" y="632"/>
                  </a:lnTo>
                  <a:lnTo>
                    <a:pt x="491" y="634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7" y="637"/>
                  </a:lnTo>
                  <a:lnTo>
                    <a:pt x="485" y="637"/>
                  </a:lnTo>
                  <a:lnTo>
                    <a:pt x="483" y="637"/>
                  </a:lnTo>
                  <a:lnTo>
                    <a:pt x="482" y="638"/>
                  </a:lnTo>
                  <a:lnTo>
                    <a:pt x="480" y="640"/>
                  </a:lnTo>
                  <a:lnTo>
                    <a:pt x="478" y="643"/>
                  </a:lnTo>
                  <a:lnTo>
                    <a:pt x="478" y="645"/>
                  </a:lnTo>
                  <a:lnTo>
                    <a:pt x="478" y="647"/>
                  </a:lnTo>
                  <a:lnTo>
                    <a:pt x="478" y="648"/>
                  </a:lnTo>
                  <a:lnTo>
                    <a:pt x="477" y="650"/>
                  </a:lnTo>
                  <a:lnTo>
                    <a:pt x="477" y="653"/>
                  </a:lnTo>
                  <a:lnTo>
                    <a:pt x="475" y="655"/>
                  </a:lnTo>
                  <a:lnTo>
                    <a:pt x="473" y="656"/>
                  </a:lnTo>
                  <a:lnTo>
                    <a:pt x="472" y="660"/>
                  </a:lnTo>
                  <a:lnTo>
                    <a:pt x="470" y="661"/>
                  </a:lnTo>
                  <a:lnTo>
                    <a:pt x="469" y="663"/>
                  </a:lnTo>
                  <a:lnTo>
                    <a:pt x="469" y="666"/>
                  </a:lnTo>
                  <a:lnTo>
                    <a:pt x="467" y="668"/>
                  </a:lnTo>
                  <a:lnTo>
                    <a:pt x="465" y="671"/>
                  </a:lnTo>
                  <a:lnTo>
                    <a:pt x="464" y="673"/>
                  </a:lnTo>
                  <a:lnTo>
                    <a:pt x="464" y="674"/>
                  </a:lnTo>
                  <a:lnTo>
                    <a:pt x="460" y="676"/>
                  </a:lnTo>
                  <a:lnTo>
                    <a:pt x="457" y="678"/>
                  </a:lnTo>
                  <a:lnTo>
                    <a:pt x="455" y="678"/>
                  </a:lnTo>
                  <a:lnTo>
                    <a:pt x="455" y="676"/>
                  </a:lnTo>
                  <a:lnTo>
                    <a:pt x="454" y="674"/>
                  </a:lnTo>
                  <a:lnTo>
                    <a:pt x="455" y="673"/>
                  </a:lnTo>
                  <a:lnTo>
                    <a:pt x="455" y="671"/>
                  </a:lnTo>
                  <a:lnTo>
                    <a:pt x="457" y="668"/>
                  </a:lnTo>
                  <a:lnTo>
                    <a:pt x="457" y="666"/>
                  </a:lnTo>
                  <a:lnTo>
                    <a:pt x="459" y="666"/>
                  </a:lnTo>
                  <a:lnTo>
                    <a:pt x="457" y="665"/>
                  </a:lnTo>
                  <a:lnTo>
                    <a:pt x="455" y="665"/>
                  </a:lnTo>
                  <a:lnTo>
                    <a:pt x="455" y="665"/>
                  </a:lnTo>
                  <a:lnTo>
                    <a:pt x="454" y="665"/>
                  </a:lnTo>
                  <a:lnTo>
                    <a:pt x="452" y="666"/>
                  </a:lnTo>
                  <a:lnTo>
                    <a:pt x="449" y="668"/>
                  </a:lnTo>
                  <a:lnTo>
                    <a:pt x="447" y="670"/>
                  </a:lnTo>
                  <a:lnTo>
                    <a:pt x="446" y="673"/>
                  </a:lnTo>
                  <a:lnTo>
                    <a:pt x="446" y="674"/>
                  </a:lnTo>
                  <a:lnTo>
                    <a:pt x="446" y="676"/>
                  </a:lnTo>
                  <a:lnTo>
                    <a:pt x="444" y="678"/>
                  </a:lnTo>
                  <a:lnTo>
                    <a:pt x="444" y="679"/>
                  </a:lnTo>
                  <a:lnTo>
                    <a:pt x="444" y="683"/>
                  </a:lnTo>
                  <a:lnTo>
                    <a:pt x="444" y="686"/>
                  </a:lnTo>
                  <a:lnTo>
                    <a:pt x="444" y="689"/>
                  </a:lnTo>
                  <a:lnTo>
                    <a:pt x="444" y="691"/>
                  </a:lnTo>
                  <a:lnTo>
                    <a:pt x="442" y="691"/>
                  </a:lnTo>
                  <a:lnTo>
                    <a:pt x="442" y="692"/>
                  </a:lnTo>
                  <a:lnTo>
                    <a:pt x="441" y="694"/>
                  </a:lnTo>
                  <a:lnTo>
                    <a:pt x="437" y="696"/>
                  </a:lnTo>
                  <a:lnTo>
                    <a:pt x="436" y="699"/>
                  </a:lnTo>
                  <a:lnTo>
                    <a:pt x="436" y="702"/>
                  </a:lnTo>
                  <a:lnTo>
                    <a:pt x="436" y="706"/>
                  </a:lnTo>
                  <a:lnTo>
                    <a:pt x="436" y="707"/>
                  </a:lnTo>
                  <a:lnTo>
                    <a:pt x="434" y="709"/>
                  </a:lnTo>
                  <a:lnTo>
                    <a:pt x="433" y="710"/>
                  </a:lnTo>
                  <a:lnTo>
                    <a:pt x="431" y="712"/>
                  </a:lnTo>
                  <a:lnTo>
                    <a:pt x="429" y="714"/>
                  </a:lnTo>
                  <a:lnTo>
                    <a:pt x="428" y="714"/>
                  </a:lnTo>
                  <a:lnTo>
                    <a:pt x="426" y="714"/>
                  </a:lnTo>
                  <a:lnTo>
                    <a:pt x="424" y="715"/>
                  </a:lnTo>
                  <a:lnTo>
                    <a:pt x="423" y="717"/>
                  </a:lnTo>
                  <a:lnTo>
                    <a:pt x="421" y="720"/>
                  </a:lnTo>
                  <a:lnTo>
                    <a:pt x="419" y="724"/>
                  </a:lnTo>
                  <a:lnTo>
                    <a:pt x="418" y="727"/>
                  </a:lnTo>
                  <a:lnTo>
                    <a:pt x="418" y="728"/>
                  </a:lnTo>
                  <a:lnTo>
                    <a:pt x="416" y="730"/>
                  </a:lnTo>
                  <a:lnTo>
                    <a:pt x="415" y="730"/>
                  </a:lnTo>
                  <a:lnTo>
                    <a:pt x="413" y="730"/>
                  </a:lnTo>
                  <a:lnTo>
                    <a:pt x="411" y="732"/>
                  </a:lnTo>
                  <a:lnTo>
                    <a:pt x="410" y="733"/>
                  </a:lnTo>
                  <a:lnTo>
                    <a:pt x="406" y="733"/>
                  </a:lnTo>
                  <a:lnTo>
                    <a:pt x="403" y="733"/>
                  </a:lnTo>
                  <a:lnTo>
                    <a:pt x="400" y="733"/>
                  </a:lnTo>
                  <a:lnTo>
                    <a:pt x="397" y="733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3" y="737"/>
                  </a:lnTo>
                  <a:lnTo>
                    <a:pt x="390" y="737"/>
                  </a:lnTo>
                  <a:lnTo>
                    <a:pt x="387" y="737"/>
                  </a:lnTo>
                  <a:lnTo>
                    <a:pt x="385" y="735"/>
                  </a:lnTo>
                  <a:lnTo>
                    <a:pt x="382" y="735"/>
                  </a:lnTo>
                  <a:lnTo>
                    <a:pt x="380" y="735"/>
                  </a:lnTo>
                  <a:lnTo>
                    <a:pt x="379" y="735"/>
                  </a:lnTo>
                  <a:lnTo>
                    <a:pt x="377" y="733"/>
                  </a:lnTo>
                  <a:lnTo>
                    <a:pt x="375" y="733"/>
                  </a:lnTo>
                  <a:lnTo>
                    <a:pt x="375" y="732"/>
                  </a:lnTo>
                  <a:lnTo>
                    <a:pt x="372" y="730"/>
                  </a:lnTo>
                  <a:lnTo>
                    <a:pt x="370" y="728"/>
                  </a:lnTo>
                  <a:lnTo>
                    <a:pt x="369" y="728"/>
                  </a:lnTo>
                  <a:lnTo>
                    <a:pt x="365" y="727"/>
                  </a:lnTo>
                  <a:lnTo>
                    <a:pt x="362" y="727"/>
                  </a:lnTo>
                  <a:lnTo>
                    <a:pt x="349" y="727"/>
                  </a:lnTo>
                  <a:lnTo>
                    <a:pt x="349" y="728"/>
                  </a:lnTo>
                  <a:lnTo>
                    <a:pt x="349" y="728"/>
                  </a:lnTo>
                  <a:lnTo>
                    <a:pt x="351" y="732"/>
                  </a:lnTo>
                  <a:lnTo>
                    <a:pt x="352" y="733"/>
                  </a:lnTo>
                  <a:lnTo>
                    <a:pt x="354" y="733"/>
                  </a:lnTo>
                  <a:lnTo>
                    <a:pt x="354" y="733"/>
                  </a:lnTo>
                  <a:lnTo>
                    <a:pt x="357" y="737"/>
                  </a:lnTo>
                  <a:lnTo>
                    <a:pt x="361" y="740"/>
                  </a:lnTo>
                  <a:lnTo>
                    <a:pt x="362" y="740"/>
                  </a:lnTo>
                  <a:lnTo>
                    <a:pt x="365" y="742"/>
                  </a:lnTo>
                  <a:lnTo>
                    <a:pt x="365" y="743"/>
                  </a:lnTo>
                  <a:lnTo>
                    <a:pt x="367" y="743"/>
                  </a:lnTo>
                  <a:lnTo>
                    <a:pt x="367" y="745"/>
                  </a:lnTo>
                  <a:lnTo>
                    <a:pt x="369" y="748"/>
                  </a:lnTo>
                  <a:lnTo>
                    <a:pt x="369" y="756"/>
                  </a:lnTo>
                  <a:lnTo>
                    <a:pt x="370" y="758"/>
                  </a:lnTo>
                  <a:lnTo>
                    <a:pt x="372" y="758"/>
                  </a:lnTo>
                  <a:lnTo>
                    <a:pt x="375" y="758"/>
                  </a:lnTo>
                  <a:lnTo>
                    <a:pt x="375" y="768"/>
                  </a:lnTo>
                  <a:lnTo>
                    <a:pt x="374" y="769"/>
                  </a:lnTo>
                  <a:lnTo>
                    <a:pt x="374" y="769"/>
                  </a:lnTo>
                  <a:lnTo>
                    <a:pt x="372" y="773"/>
                  </a:lnTo>
                  <a:lnTo>
                    <a:pt x="370" y="774"/>
                  </a:lnTo>
                  <a:lnTo>
                    <a:pt x="369" y="776"/>
                  </a:lnTo>
                  <a:lnTo>
                    <a:pt x="369" y="778"/>
                  </a:lnTo>
                  <a:lnTo>
                    <a:pt x="367" y="779"/>
                  </a:lnTo>
                  <a:lnTo>
                    <a:pt x="364" y="781"/>
                  </a:lnTo>
                  <a:lnTo>
                    <a:pt x="361" y="784"/>
                  </a:lnTo>
                  <a:lnTo>
                    <a:pt x="359" y="784"/>
                  </a:lnTo>
                  <a:lnTo>
                    <a:pt x="357" y="786"/>
                  </a:lnTo>
                  <a:lnTo>
                    <a:pt x="354" y="789"/>
                  </a:lnTo>
                  <a:lnTo>
                    <a:pt x="352" y="792"/>
                  </a:lnTo>
                  <a:lnTo>
                    <a:pt x="352" y="794"/>
                  </a:lnTo>
                  <a:lnTo>
                    <a:pt x="351" y="796"/>
                  </a:lnTo>
                  <a:lnTo>
                    <a:pt x="351" y="797"/>
                  </a:lnTo>
                  <a:lnTo>
                    <a:pt x="349" y="799"/>
                  </a:lnTo>
                  <a:lnTo>
                    <a:pt x="349" y="800"/>
                  </a:lnTo>
                  <a:lnTo>
                    <a:pt x="349" y="802"/>
                  </a:lnTo>
                  <a:lnTo>
                    <a:pt x="347" y="802"/>
                  </a:lnTo>
                  <a:lnTo>
                    <a:pt x="347" y="804"/>
                  </a:lnTo>
                  <a:lnTo>
                    <a:pt x="346" y="804"/>
                  </a:lnTo>
                  <a:lnTo>
                    <a:pt x="344" y="804"/>
                  </a:lnTo>
                  <a:lnTo>
                    <a:pt x="341" y="802"/>
                  </a:lnTo>
                  <a:lnTo>
                    <a:pt x="339" y="802"/>
                  </a:lnTo>
                  <a:lnTo>
                    <a:pt x="324" y="802"/>
                  </a:lnTo>
                  <a:lnTo>
                    <a:pt x="321" y="802"/>
                  </a:lnTo>
                  <a:lnTo>
                    <a:pt x="320" y="804"/>
                  </a:lnTo>
                  <a:lnTo>
                    <a:pt x="318" y="804"/>
                  </a:lnTo>
                  <a:lnTo>
                    <a:pt x="315" y="805"/>
                  </a:lnTo>
                  <a:lnTo>
                    <a:pt x="311" y="805"/>
                  </a:lnTo>
                  <a:lnTo>
                    <a:pt x="305" y="805"/>
                  </a:lnTo>
                  <a:lnTo>
                    <a:pt x="303" y="805"/>
                  </a:lnTo>
                  <a:lnTo>
                    <a:pt x="302" y="805"/>
                  </a:lnTo>
                  <a:lnTo>
                    <a:pt x="287" y="805"/>
                  </a:lnTo>
                  <a:lnTo>
                    <a:pt x="287" y="814"/>
                  </a:lnTo>
                  <a:lnTo>
                    <a:pt x="287" y="814"/>
                  </a:lnTo>
                  <a:lnTo>
                    <a:pt x="287" y="815"/>
                  </a:lnTo>
                  <a:lnTo>
                    <a:pt x="288" y="818"/>
                  </a:lnTo>
                  <a:lnTo>
                    <a:pt x="290" y="822"/>
                  </a:lnTo>
                  <a:lnTo>
                    <a:pt x="290" y="825"/>
                  </a:lnTo>
                  <a:lnTo>
                    <a:pt x="290" y="827"/>
                  </a:lnTo>
                  <a:lnTo>
                    <a:pt x="290" y="828"/>
                  </a:lnTo>
                  <a:lnTo>
                    <a:pt x="288" y="828"/>
                  </a:lnTo>
                  <a:lnTo>
                    <a:pt x="288" y="830"/>
                  </a:lnTo>
                  <a:lnTo>
                    <a:pt x="287" y="830"/>
                  </a:lnTo>
                  <a:lnTo>
                    <a:pt x="285" y="833"/>
                  </a:lnTo>
                  <a:lnTo>
                    <a:pt x="285" y="840"/>
                  </a:lnTo>
                  <a:lnTo>
                    <a:pt x="285" y="840"/>
                  </a:lnTo>
                  <a:lnTo>
                    <a:pt x="287" y="841"/>
                  </a:lnTo>
                  <a:lnTo>
                    <a:pt x="287" y="843"/>
                  </a:lnTo>
                  <a:lnTo>
                    <a:pt x="287" y="843"/>
                  </a:lnTo>
                  <a:lnTo>
                    <a:pt x="287" y="845"/>
                  </a:lnTo>
                  <a:lnTo>
                    <a:pt x="285" y="846"/>
                  </a:lnTo>
                  <a:lnTo>
                    <a:pt x="267" y="846"/>
                  </a:lnTo>
                  <a:lnTo>
                    <a:pt x="264" y="845"/>
                  </a:lnTo>
                  <a:lnTo>
                    <a:pt x="264" y="843"/>
                  </a:lnTo>
                  <a:lnTo>
                    <a:pt x="262" y="843"/>
                  </a:lnTo>
                  <a:lnTo>
                    <a:pt x="261" y="841"/>
                  </a:lnTo>
                  <a:lnTo>
                    <a:pt x="257" y="840"/>
                  </a:lnTo>
                  <a:lnTo>
                    <a:pt x="256" y="838"/>
                  </a:lnTo>
                  <a:lnTo>
                    <a:pt x="254" y="83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9" y="850"/>
                  </a:lnTo>
                  <a:lnTo>
                    <a:pt x="249" y="851"/>
                  </a:lnTo>
                  <a:lnTo>
                    <a:pt x="249" y="854"/>
                  </a:lnTo>
                  <a:lnTo>
                    <a:pt x="249" y="858"/>
                  </a:lnTo>
                  <a:lnTo>
                    <a:pt x="249" y="861"/>
                  </a:lnTo>
                  <a:lnTo>
                    <a:pt x="249" y="864"/>
                  </a:lnTo>
                  <a:lnTo>
                    <a:pt x="251" y="864"/>
                  </a:lnTo>
                  <a:lnTo>
                    <a:pt x="252" y="864"/>
                  </a:lnTo>
                  <a:lnTo>
                    <a:pt x="254" y="864"/>
                  </a:lnTo>
                  <a:lnTo>
                    <a:pt x="256" y="866"/>
                  </a:lnTo>
                  <a:lnTo>
                    <a:pt x="257" y="866"/>
                  </a:lnTo>
                  <a:lnTo>
                    <a:pt x="259" y="866"/>
                  </a:lnTo>
                  <a:lnTo>
                    <a:pt x="259" y="864"/>
                  </a:lnTo>
                  <a:lnTo>
                    <a:pt x="261" y="864"/>
                  </a:lnTo>
                  <a:lnTo>
                    <a:pt x="262" y="863"/>
                  </a:lnTo>
                  <a:lnTo>
                    <a:pt x="264" y="861"/>
                  </a:lnTo>
                  <a:lnTo>
                    <a:pt x="266" y="861"/>
                  </a:lnTo>
                  <a:lnTo>
                    <a:pt x="267" y="861"/>
                  </a:lnTo>
                  <a:lnTo>
                    <a:pt x="269" y="863"/>
                  </a:lnTo>
                  <a:lnTo>
                    <a:pt x="269" y="864"/>
                  </a:lnTo>
                  <a:lnTo>
                    <a:pt x="269" y="871"/>
                  </a:lnTo>
                  <a:lnTo>
                    <a:pt x="269" y="872"/>
                  </a:lnTo>
                  <a:lnTo>
                    <a:pt x="267" y="874"/>
                  </a:lnTo>
                  <a:lnTo>
                    <a:pt x="264" y="874"/>
                  </a:lnTo>
                  <a:lnTo>
                    <a:pt x="262" y="876"/>
                  </a:lnTo>
                  <a:lnTo>
                    <a:pt x="259" y="874"/>
                  </a:lnTo>
                  <a:lnTo>
                    <a:pt x="257" y="874"/>
                  </a:lnTo>
                  <a:lnTo>
                    <a:pt x="254" y="874"/>
                  </a:lnTo>
                  <a:lnTo>
                    <a:pt x="252" y="874"/>
                  </a:lnTo>
                  <a:lnTo>
                    <a:pt x="251" y="876"/>
                  </a:lnTo>
                  <a:lnTo>
                    <a:pt x="251" y="877"/>
                  </a:lnTo>
                  <a:lnTo>
                    <a:pt x="251" y="879"/>
                  </a:lnTo>
                  <a:lnTo>
                    <a:pt x="249" y="881"/>
                  </a:lnTo>
                  <a:lnTo>
                    <a:pt x="251" y="881"/>
                  </a:lnTo>
                  <a:lnTo>
                    <a:pt x="251" y="882"/>
                  </a:lnTo>
                  <a:lnTo>
                    <a:pt x="251" y="886"/>
                  </a:lnTo>
                  <a:lnTo>
                    <a:pt x="249" y="887"/>
                  </a:lnTo>
                  <a:lnTo>
                    <a:pt x="249" y="889"/>
                  </a:lnTo>
                  <a:lnTo>
                    <a:pt x="248" y="892"/>
                  </a:lnTo>
                  <a:lnTo>
                    <a:pt x="246" y="895"/>
                  </a:lnTo>
                  <a:lnTo>
                    <a:pt x="244" y="897"/>
                  </a:lnTo>
                  <a:lnTo>
                    <a:pt x="243" y="899"/>
                  </a:lnTo>
                  <a:lnTo>
                    <a:pt x="243" y="899"/>
                  </a:lnTo>
                  <a:lnTo>
                    <a:pt x="243" y="900"/>
                  </a:lnTo>
                  <a:lnTo>
                    <a:pt x="243" y="918"/>
                  </a:lnTo>
                  <a:lnTo>
                    <a:pt x="223" y="918"/>
                  </a:lnTo>
                  <a:lnTo>
                    <a:pt x="220" y="920"/>
                  </a:lnTo>
                  <a:lnTo>
                    <a:pt x="216" y="922"/>
                  </a:lnTo>
                  <a:lnTo>
                    <a:pt x="213" y="923"/>
                  </a:lnTo>
                  <a:lnTo>
                    <a:pt x="212" y="925"/>
                  </a:lnTo>
                  <a:lnTo>
                    <a:pt x="210" y="927"/>
                  </a:lnTo>
                  <a:lnTo>
                    <a:pt x="210" y="928"/>
                  </a:lnTo>
                  <a:lnTo>
                    <a:pt x="208" y="930"/>
                  </a:lnTo>
                  <a:lnTo>
                    <a:pt x="208" y="933"/>
                  </a:lnTo>
                  <a:lnTo>
                    <a:pt x="210" y="936"/>
                  </a:lnTo>
                  <a:lnTo>
                    <a:pt x="210" y="940"/>
                  </a:lnTo>
                  <a:lnTo>
                    <a:pt x="212" y="941"/>
                  </a:lnTo>
                  <a:lnTo>
                    <a:pt x="212" y="943"/>
                  </a:lnTo>
                  <a:lnTo>
                    <a:pt x="213" y="945"/>
                  </a:lnTo>
                  <a:lnTo>
                    <a:pt x="215" y="946"/>
                  </a:lnTo>
                  <a:lnTo>
                    <a:pt x="216" y="948"/>
                  </a:lnTo>
                  <a:lnTo>
                    <a:pt x="218" y="948"/>
                  </a:lnTo>
                  <a:lnTo>
                    <a:pt x="220" y="949"/>
                  </a:lnTo>
                  <a:lnTo>
                    <a:pt x="221" y="949"/>
                  </a:lnTo>
                  <a:lnTo>
                    <a:pt x="223" y="951"/>
                  </a:lnTo>
                  <a:lnTo>
                    <a:pt x="225" y="953"/>
                  </a:lnTo>
                  <a:lnTo>
                    <a:pt x="225" y="953"/>
                  </a:lnTo>
                  <a:lnTo>
                    <a:pt x="225" y="954"/>
                  </a:lnTo>
                  <a:lnTo>
                    <a:pt x="226" y="956"/>
                  </a:lnTo>
                  <a:lnTo>
                    <a:pt x="228" y="958"/>
                  </a:lnTo>
                  <a:lnTo>
                    <a:pt x="231" y="958"/>
                  </a:lnTo>
                  <a:lnTo>
                    <a:pt x="233" y="958"/>
                  </a:lnTo>
                  <a:lnTo>
                    <a:pt x="236" y="958"/>
                  </a:lnTo>
                  <a:lnTo>
                    <a:pt x="238" y="958"/>
                  </a:lnTo>
                  <a:lnTo>
                    <a:pt x="241" y="958"/>
                  </a:lnTo>
                  <a:lnTo>
                    <a:pt x="241" y="964"/>
                  </a:lnTo>
                  <a:lnTo>
                    <a:pt x="239" y="966"/>
                  </a:lnTo>
                  <a:lnTo>
                    <a:pt x="239" y="966"/>
                  </a:lnTo>
                  <a:lnTo>
                    <a:pt x="239" y="967"/>
                  </a:lnTo>
                  <a:lnTo>
                    <a:pt x="238" y="967"/>
                  </a:lnTo>
                  <a:lnTo>
                    <a:pt x="236" y="967"/>
                  </a:lnTo>
                  <a:lnTo>
                    <a:pt x="234" y="969"/>
                  </a:lnTo>
                  <a:lnTo>
                    <a:pt x="233" y="969"/>
                  </a:lnTo>
                  <a:lnTo>
                    <a:pt x="231" y="971"/>
                  </a:lnTo>
                  <a:lnTo>
                    <a:pt x="230" y="971"/>
                  </a:lnTo>
                  <a:lnTo>
                    <a:pt x="228" y="974"/>
                  </a:lnTo>
                  <a:lnTo>
                    <a:pt x="226" y="977"/>
                  </a:lnTo>
                  <a:lnTo>
                    <a:pt x="225" y="982"/>
                  </a:lnTo>
                  <a:lnTo>
                    <a:pt x="223" y="985"/>
                  </a:lnTo>
                  <a:lnTo>
                    <a:pt x="221" y="990"/>
                  </a:lnTo>
                  <a:lnTo>
                    <a:pt x="220" y="992"/>
                  </a:lnTo>
                  <a:lnTo>
                    <a:pt x="218" y="994"/>
                  </a:lnTo>
                  <a:lnTo>
                    <a:pt x="215" y="994"/>
                  </a:lnTo>
                  <a:lnTo>
                    <a:pt x="212" y="994"/>
                  </a:lnTo>
                  <a:lnTo>
                    <a:pt x="210" y="994"/>
                  </a:lnTo>
                  <a:lnTo>
                    <a:pt x="208" y="995"/>
                  </a:lnTo>
                  <a:lnTo>
                    <a:pt x="208" y="997"/>
                  </a:lnTo>
                  <a:lnTo>
                    <a:pt x="207" y="999"/>
                  </a:lnTo>
                  <a:lnTo>
                    <a:pt x="207" y="1000"/>
                  </a:lnTo>
                  <a:lnTo>
                    <a:pt x="207" y="1003"/>
                  </a:lnTo>
                  <a:lnTo>
                    <a:pt x="207" y="1005"/>
                  </a:lnTo>
                  <a:lnTo>
                    <a:pt x="207" y="1007"/>
                  </a:lnTo>
                  <a:lnTo>
                    <a:pt x="207" y="1010"/>
                  </a:lnTo>
                  <a:lnTo>
                    <a:pt x="207" y="1013"/>
                  </a:lnTo>
                  <a:lnTo>
                    <a:pt x="190" y="1013"/>
                  </a:lnTo>
                  <a:lnTo>
                    <a:pt x="190" y="1017"/>
                  </a:lnTo>
                  <a:lnTo>
                    <a:pt x="190" y="1020"/>
                  </a:lnTo>
                  <a:lnTo>
                    <a:pt x="190" y="1030"/>
                  </a:lnTo>
                  <a:lnTo>
                    <a:pt x="190" y="1031"/>
                  </a:lnTo>
                  <a:lnTo>
                    <a:pt x="192" y="1033"/>
                  </a:lnTo>
                  <a:lnTo>
                    <a:pt x="192" y="1036"/>
                  </a:lnTo>
                  <a:lnTo>
                    <a:pt x="192" y="1038"/>
                  </a:lnTo>
                  <a:lnTo>
                    <a:pt x="190" y="1039"/>
                  </a:lnTo>
                  <a:lnTo>
                    <a:pt x="190" y="1041"/>
                  </a:lnTo>
                  <a:lnTo>
                    <a:pt x="190" y="1043"/>
                  </a:lnTo>
                  <a:lnTo>
                    <a:pt x="192" y="1043"/>
                  </a:lnTo>
                  <a:lnTo>
                    <a:pt x="194" y="1044"/>
                  </a:lnTo>
                  <a:lnTo>
                    <a:pt x="194" y="1044"/>
                  </a:lnTo>
                  <a:lnTo>
                    <a:pt x="195" y="1046"/>
                  </a:lnTo>
                  <a:lnTo>
                    <a:pt x="195" y="1048"/>
                  </a:lnTo>
                  <a:lnTo>
                    <a:pt x="197" y="1049"/>
                  </a:lnTo>
                  <a:lnTo>
                    <a:pt x="197" y="1051"/>
                  </a:lnTo>
                  <a:lnTo>
                    <a:pt x="197" y="1054"/>
                  </a:lnTo>
                  <a:lnTo>
                    <a:pt x="197" y="1057"/>
                  </a:lnTo>
                  <a:lnTo>
                    <a:pt x="197" y="1059"/>
                  </a:lnTo>
                  <a:lnTo>
                    <a:pt x="198" y="1061"/>
                  </a:lnTo>
                  <a:lnTo>
                    <a:pt x="198" y="1067"/>
                  </a:lnTo>
                  <a:lnTo>
                    <a:pt x="198" y="1069"/>
                  </a:lnTo>
                  <a:lnTo>
                    <a:pt x="200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3" y="1072"/>
                  </a:lnTo>
                  <a:lnTo>
                    <a:pt x="203" y="1074"/>
                  </a:lnTo>
                  <a:lnTo>
                    <a:pt x="203" y="1075"/>
                  </a:lnTo>
                  <a:lnTo>
                    <a:pt x="203" y="1079"/>
                  </a:lnTo>
                  <a:lnTo>
                    <a:pt x="203" y="1082"/>
                  </a:lnTo>
                  <a:lnTo>
                    <a:pt x="205" y="1085"/>
                  </a:lnTo>
                  <a:lnTo>
                    <a:pt x="205" y="1087"/>
                  </a:lnTo>
                  <a:lnTo>
                    <a:pt x="205" y="1089"/>
                  </a:lnTo>
                  <a:lnTo>
                    <a:pt x="207" y="1090"/>
                  </a:lnTo>
                  <a:lnTo>
                    <a:pt x="208" y="1092"/>
                  </a:lnTo>
                  <a:lnTo>
                    <a:pt x="210" y="1092"/>
                  </a:lnTo>
                  <a:lnTo>
                    <a:pt x="212" y="1092"/>
                  </a:lnTo>
                  <a:lnTo>
                    <a:pt x="215" y="1092"/>
                  </a:lnTo>
                  <a:lnTo>
                    <a:pt x="218" y="1092"/>
                  </a:lnTo>
                  <a:lnTo>
                    <a:pt x="218" y="1098"/>
                  </a:lnTo>
                  <a:lnTo>
                    <a:pt x="220" y="1098"/>
                  </a:lnTo>
                  <a:lnTo>
                    <a:pt x="221" y="1100"/>
                  </a:lnTo>
                  <a:lnTo>
                    <a:pt x="225" y="1100"/>
                  </a:lnTo>
                  <a:lnTo>
                    <a:pt x="228" y="1100"/>
                  </a:lnTo>
                  <a:lnTo>
                    <a:pt x="230" y="1100"/>
                  </a:lnTo>
                  <a:lnTo>
                    <a:pt x="231" y="1100"/>
                  </a:lnTo>
                  <a:lnTo>
                    <a:pt x="233" y="1100"/>
                  </a:lnTo>
                  <a:lnTo>
                    <a:pt x="234" y="1100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41" y="1103"/>
                  </a:lnTo>
                  <a:lnTo>
                    <a:pt x="243" y="1103"/>
                  </a:lnTo>
                  <a:lnTo>
                    <a:pt x="244" y="1103"/>
                  </a:lnTo>
                  <a:lnTo>
                    <a:pt x="246" y="1105"/>
                  </a:lnTo>
                  <a:lnTo>
                    <a:pt x="246" y="1107"/>
                  </a:lnTo>
                  <a:lnTo>
                    <a:pt x="246" y="1110"/>
                  </a:lnTo>
                  <a:lnTo>
                    <a:pt x="243" y="1110"/>
                  </a:lnTo>
                  <a:lnTo>
                    <a:pt x="239" y="1110"/>
                  </a:lnTo>
                  <a:lnTo>
                    <a:pt x="238" y="1110"/>
                  </a:lnTo>
                  <a:lnTo>
                    <a:pt x="236" y="1108"/>
                  </a:lnTo>
                  <a:lnTo>
                    <a:pt x="234" y="1110"/>
                  </a:lnTo>
                  <a:lnTo>
                    <a:pt x="233" y="1110"/>
                  </a:lnTo>
                  <a:lnTo>
                    <a:pt x="231" y="1111"/>
                  </a:lnTo>
                  <a:lnTo>
                    <a:pt x="231" y="1113"/>
                  </a:lnTo>
                  <a:lnTo>
                    <a:pt x="231" y="1115"/>
                  </a:lnTo>
                  <a:lnTo>
                    <a:pt x="231" y="1115"/>
                  </a:lnTo>
                  <a:lnTo>
                    <a:pt x="230" y="1116"/>
                  </a:lnTo>
                  <a:lnTo>
                    <a:pt x="230" y="1116"/>
                  </a:lnTo>
                  <a:lnTo>
                    <a:pt x="228" y="1118"/>
                  </a:lnTo>
                  <a:lnTo>
                    <a:pt x="226" y="1116"/>
                  </a:lnTo>
                  <a:lnTo>
                    <a:pt x="226" y="1116"/>
                  </a:lnTo>
                  <a:lnTo>
                    <a:pt x="225" y="1116"/>
                  </a:lnTo>
                  <a:lnTo>
                    <a:pt x="200" y="1116"/>
                  </a:lnTo>
                  <a:lnTo>
                    <a:pt x="197" y="1116"/>
                  </a:lnTo>
                  <a:lnTo>
                    <a:pt x="195" y="1115"/>
                  </a:lnTo>
                  <a:lnTo>
                    <a:pt x="195" y="1115"/>
                  </a:lnTo>
                  <a:lnTo>
                    <a:pt x="194" y="1113"/>
                  </a:lnTo>
                  <a:lnTo>
                    <a:pt x="192" y="1113"/>
                  </a:lnTo>
                  <a:lnTo>
                    <a:pt x="189" y="1113"/>
                  </a:lnTo>
                  <a:lnTo>
                    <a:pt x="185" y="1113"/>
                  </a:lnTo>
                  <a:lnTo>
                    <a:pt x="184" y="1113"/>
                  </a:lnTo>
                  <a:lnTo>
                    <a:pt x="182" y="1111"/>
                  </a:lnTo>
                  <a:lnTo>
                    <a:pt x="180" y="1110"/>
                  </a:lnTo>
                  <a:lnTo>
                    <a:pt x="177" y="1110"/>
                  </a:lnTo>
                  <a:lnTo>
                    <a:pt x="174" y="1108"/>
                  </a:lnTo>
                  <a:lnTo>
                    <a:pt x="172" y="1108"/>
                  </a:lnTo>
                  <a:lnTo>
                    <a:pt x="171" y="1107"/>
                  </a:lnTo>
                  <a:lnTo>
                    <a:pt x="167" y="1108"/>
                  </a:lnTo>
                  <a:lnTo>
                    <a:pt x="164" y="1107"/>
                  </a:lnTo>
                  <a:lnTo>
                    <a:pt x="162" y="1107"/>
                  </a:lnTo>
                  <a:lnTo>
                    <a:pt x="161" y="1103"/>
                  </a:lnTo>
                  <a:lnTo>
                    <a:pt x="159" y="1102"/>
                  </a:lnTo>
                  <a:lnTo>
                    <a:pt x="159" y="1100"/>
                  </a:lnTo>
                  <a:lnTo>
                    <a:pt x="159" y="1100"/>
                  </a:lnTo>
                  <a:lnTo>
                    <a:pt x="159" y="1098"/>
                  </a:lnTo>
                  <a:lnTo>
                    <a:pt x="158" y="1098"/>
                  </a:lnTo>
                  <a:lnTo>
                    <a:pt x="156" y="1098"/>
                  </a:lnTo>
                  <a:lnTo>
                    <a:pt x="154" y="1098"/>
                  </a:lnTo>
                  <a:lnTo>
                    <a:pt x="153" y="1098"/>
                  </a:lnTo>
                  <a:lnTo>
                    <a:pt x="149" y="1097"/>
                  </a:lnTo>
                  <a:lnTo>
                    <a:pt x="146" y="1097"/>
                  </a:lnTo>
                  <a:lnTo>
                    <a:pt x="146" y="1092"/>
                  </a:lnTo>
                  <a:lnTo>
                    <a:pt x="146" y="1090"/>
                  </a:lnTo>
                  <a:lnTo>
                    <a:pt x="146" y="1089"/>
                  </a:lnTo>
                  <a:lnTo>
                    <a:pt x="144" y="1089"/>
                  </a:lnTo>
                  <a:lnTo>
                    <a:pt x="144" y="1087"/>
                  </a:lnTo>
                  <a:lnTo>
                    <a:pt x="143" y="1087"/>
                  </a:lnTo>
                  <a:lnTo>
                    <a:pt x="141" y="1087"/>
                  </a:lnTo>
                  <a:lnTo>
                    <a:pt x="140" y="1085"/>
                  </a:lnTo>
                  <a:lnTo>
                    <a:pt x="140" y="1085"/>
                  </a:lnTo>
                  <a:lnTo>
                    <a:pt x="138" y="1084"/>
                  </a:lnTo>
                  <a:lnTo>
                    <a:pt x="138" y="1082"/>
                  </a:lnTo>
                  <a:lnTo>
                    <a:pt x="138" y="1080"/>
                  </a:lnTo>
                  <a:lnTo>
                    <a:pt x="138" y="1079"/>
                  </a:lnTo>
                  <a:lnTo>
                    <a:pt x="136" y="1077"/>
                  </a:lnTo>
                  <a:lnTo>
                    <a:pt x="135" y="1077"/>
                  </a:lnTo>
                  <a:lnTo>
                    <a:pt x="131" y="1075"/>
                  </a:lnTo>
                  <a:lnTo>
                    <a:pt x="128" y="1074"/>
                  </a:lnTo>
                  <a:lnTo>
                    <a:pt x="125" y="1072"/>
                  </a:lnTo>
                  <a:lnTo>
                    <a:pt x="123" y="1072"/>
                  </a:lnTo>
                  <a:lnTo>
                    <a:pt x="122" y="1071"/>
                  </a:lnTo>
                  <a:lnTo>
                    <a:pt x="122" y="1069"/>
                  </a:lnTo>
                  <a:lnTo>
                    <a:pt x="123" y="1067"/>
                  </a:lnTo>
                  <a:lnTo>
                    <a:pt x="122" y="1066"/>
                  </a:lnTo>
                  <a:lnTo>
                    <a:pt x="122" y="1064"/>
                  </a:lnTo>
                  <a:lnTo>
                    <a:pt x="122" y="1062"/>
                  </a:lnTo>
                  <a:lnTo>
                    <a:pt x="120" y="1062"/>
                  </a:lnTo>
                  <a:lnTo>
                    <a:pt x="118" y="1061"/>
                  </a:lnTo>
                  <a:lnTo>
                    <a:pt x="117" y="1057"/>
                  </a:lnTo>
                  <a:lnTo>
                    <a:pt x="120" y="1056"/>
                  </a:lnTo>
                  <a:lnTo>
                    <a:pt x="120" y="1054"/>
                  </a:lnTo>
                  <a:lnTo>
                    <a:pt x="120" y="1054"/>
                  </a:lnTo>
                  <a:lnTo>
                    <a:pt x="120" y="1053"/>
                  </a:lnTo>
                  <a:lnTo>
                    <a:pt x="118" y="1053"/>
                  </a:lnTo>
                  <a:lnTo>
                    <a:pt x="117" y="1053"/>
                  </a:lnTo>
                  <a:lnTo>
                    <a:pt x="115" y="1053"/>
                  </a:lnTo>
                  <a:lnTo>
                    <a:pt x="113" y="1053"/>
                  </a:lnTo>
                  <a:lnTo>
                    <a:pt x="112" y="1051"/>
                  </a:lnTo>
                  <a:lnTo>
                    <a:pt x="108" y="1049"/>
                  </a:lnTo>
                  <a:lnTo>
                    <a:pt x="107" y="1048"/>
                  </a:lnTo>
                  <a:lnTo>
                    <a:pt x="110" y="1046"/>
                  </a:lnTo>
                  <a:lnTo>
                    <a:pt x="113" y="1044"/>
                  </a:lnTo>
                  <a:lnTo>
                    <a:pt x="115" y="1043"/>
                  </a:lnTo>
                  <a:lnTo>
                    <a:pt x="115" y="1041"/>
                  </a:lnTo>
                  <a:lnTo>
                    <a:pt x="115" y="1041"/>
                  </a:lnTo>
                  <a:lnTo>
                    <a:pt x="113" y="1039"/>
                  </a:lnTo>
                  <a:lnTo>
                    <a:pt x="112" y="1039"/>
                  </a:lnTo>
                  <a:lnTo>
                    <a:pt x="105" y="1039"/>
                  </a:lnTo>
                  <a:lnTo>
                    <a:pt x="104" y="1039"/>
                  </a:lnTo>
                  <a:lnTo>
                    <a:pt x="102" y="1041"/>
                  </a:lnTo>
                  <a:lnTo>
                    <a:pt x="100" y="1036"/>
                  </a:lnTo>
                  <a:lnTo>
                    <a:pt x="107" y="1033"/>
                  </a:lnTo>
                  <a:lnTo>
                    <a:pt x="107" y="1033"/>
                  </a:lnTo>
                  <a:lnTo>
                    <a:pt x="107" y="1031"/>
                  </a:lnTo>
                  <a:lnTo>
                    <a:pt x="107" y="1030"/>
                  </a:lnTo>
                  <a:lnTo>
                    <a:pt x="105" y="1030"/>
                  </a:lnTo>
                  <a:lnTo>
                    <a:pt x="104" y="1028"/>
                  </a:lnTo>
                  <a:lnTo>
                    <a:pt x="102" y="1028"/>
                  </a:lnTo>
                  <a:lnTo>
                    <a:pt x="100" y="1026"/>
                  </a:lnTo>
                  <a:lnTo>
                    <a:pt x="100" y="1023"/>
                  </a:lnTo>
                  <a:lnTo>
                    <a:pt x="100" y="1023"/>
                  </a:lnTo>
                  <a:lnTo>
                    <a:pt x="102" y="1023"/>
                  </a:lnTo>
                  <a:lnTo>
                    <a:pt x="102" y="1023"/>
                  </a:lnTo>
                  <a:lnTo>
                    <a:pt x="104" y="1023"/>
                  </a:lnTo>
                  <a:lnTo>
                    <a:pt x="102" y="1020"/>
                  </a:lnTo>
                  <a:lnTo>
                    <a:pt x="102" y="1018"/>
                  </a:lnTo>
                  <a:lnTo>
                    <a:pt x="100" y="1017"/>
                  </a:lnTo>
                  <a:lnTo>
                    <a:pt x="99" y="1015"/>
                  </a:lnTo>
                  <a:lnTo>
                    <a:pt x="97" y="1013"/>
                  </a:lnTo>
                  <a:lnTo>
                    <a:pt x="95" y="1012"/>
                  </a:lnTo>
                  <a:lnTo>
                    <a:pt x="95" y="1010"/>
                  </a:lnTo>
                  <a:lnTo>
                    <a:pt x="95" y="1008"/>
                  </a:lnTo>
                  <a:lnTo>
                    <a:pt x="97" y="1007"/>
                  </a:lnTo>
                  <a:lnTo>
                    <a:pt x="97" y="1007"/>
                  </a:lnTo>
                  <a:lnTo>
                    <a:pt x="99" y="1005"/>
                  </a:lnTo>
                  <a:lnTo>
                    <a:pt x="99" y="1003"/>
                  </a:lnTo>
                  <a:lnTo>
                    <a:pt x="99" y="1003"/>
                  </a:lnTo>
                  <a:lnTo>
                    <a:pt x="99" y="1000"/>
                  </a:lnTo>
                  <a:lnTo>
                    <a:pt x="97" y="999"/>
                  </a:lnTo>
                  <a:lnTo>
                    <a:pt x="95" y="997"/>
                  </a:lnTo>
                  <a:lnTo>
                    <a:pt x="94" y="997"/>
                  </a:lnTo>
                  <a:lnTo>
                    <a:pt x="94" y="997"/>
                  </a:lnTo>
                  <a:lnTo>
                    <a:pt x="94" y="995"/>
                  </a:lnTo>
                  <a:lnTo>
                    <a:pt x="94" y="994"/>
                  </a:lnTo>
                  <a:lnTo>
                    <a:pt x="94" y="992"/>
                  </a:lnTo>
                  <a:lnTo>
                    <a:pt x="94" y="990"/>
                  </a:lnTo>
                  <a:lnTo>
                    <a:pt x="92" y="989"/>
                  </a:lnTo>
                  <a:lnTo>
                    <a:pt x="92" y="987"/>
                  </a:lnTo>
                  <a:lnTo>
                    <a:pt x="92" y="985"/>
                  </a:lnTo>
                  <a:lnTo>
                    <a:pt x="92" y="984"/>
                  </a:lnTo>
                  <a:lnTo>
                    <a:pt x="94" y="982"/>
                  </a:lnTo>
                  <a:lnTo>
                    <a:pt x="95" y="982"/>
                  </a:lnTo>
                  <a:lnTo>
                    <a:pt x="95" y="981"/>
                  </a:lnTo>
                  <a:lnTo>
                    <a:pt x="97" y="981"/>
                  </a:lnTo>
                  <a:lnTo>
                    <a:pt x="99" y="981"/>
                  </a:lnTo>
                  <a:lnTo>
                    <a:pt x="102" y="981"/>
                  </a:lnTo>
                  <a:lnTo>
                    <a:pt x="105" y="981"/>
                  </a:lnTo>
                  <a:lnTo>
                    <a:pt x="107" y="979"/>
                  </a:lnTo>
                  <a:lnTo>
                    <a:pt x="110" y="977"/>
                  </a:lnTo>
                  <a:lnTo>
                    <a:pt x="113" y="977"/>
                  </a:lnTo>
                  <a:lnTo>
                    <a:pt x="117" y="977"/>
                  </a:lnTo>
                  <a:lnTo>
                    <a:pt x="120" y="977"/>
                  </a:lnTo>
                  <a:lnTo>
                    <a:pt x="120" y="976"/>
                  </a:lnTo>
                  <a:lnTo>
                    <a:pt x="120" y="974"/>
                  </a:lnTo>
                  <a:lnTo>
                    <a:pt x="122" y="972"/>
                  </a:lnTo>
                  <a:lnTo>
                    <a:pt x="122" y="971"/>
                  </a:lnTo>
                  <a:lnTo>
                    <a:pt x="118" y="969"/>
                  </a:lnTo>
                  <a:lnTo>
                    <a:pt x="115" y="967"/>
                  </a:lnTo>
                  <a:lnTo>
                    <a:pt x="112" y="967"/>
                  </a:lnTo>
                  <a:lnTo>
                    <a:pt x="107" y="967"/>
                  </a:lnTo>
                  <a:lnTo>
                    <a:pt x="107" y="966"/>
                  </a:lnTo>
                  <a:lnTo>
                    <a:pt x="107" y="964"/>
                  </a:lnTo>
                  <a:lnTo>
                    <a:pt x="107" y="963"/>
                  </a:lnTo>
                  <a:lnTo>
                    <a:pt x="105" y="963"/>
                  </a:lnTo>
                  <a:lnTo>
                    <a:pt x="105" y="961"/>
                  </a:lnTo>
                  <a:lnTo>
                    <a:pt x="105" y="959"/>
                  </a:lnTo>
                  <a:lnTo>
                    <a:pt x="107" y="959"/>
                  </a:lnTo>
                  <a:lnTo>
                    <a:pt x="108" y="958"/>
                  </a:lnTo>
                  <a:lnTo>
                    <a:pt x="108" y="956"/>
                  </a:lnTo>
                  <a:lnTo>
                    <a:pt x="108" y="954"/>
                  </a:lnTo>
                  <a:lnTo>
                    <a:pt x="108" y="954"/>
                  </a:lnTo>
                  <a:lnTo>
                    <a:pt x="108" y="953"/>
                  </a:lnTo>
                  <a:lnTo>
                    <a:pt x="107" y="951"/>
                  </a:lnTo>
                  <a:lnTo>
                    <a:pt x="105" y="951"/>
                  </a:lnTo>
                  <a:lnTo>
                    <a:pt x="104" y="951"/>
                  </a:lnTo>
                  <a:lnTo>
                    <a:pt x="102" y="951"/>
                  </a:lnTo>
                  <a:lnTo>
                    <a:pt x="100" y="951"/>
                  </a:lnTo>
                  <a:lnTo>
                    <a:pt x="99" y="951"/>
                  </a:lnTo>
                  <a:lnTo>
                    <a:pt x="97" y="951"/>
                  </a:lnTo>
                  <a:lnTo>
                    <a:pt x="94" y="951"/>
                  </a:lnTo>
                  <a:lnTo>
                    <a:pt x="90" y="948"/>
                  </a:lnTo>
                  <a:lnTo>
                    <a:pt x="90" y="945"/>
                  </a:lnTo>
                  <a:lnTo>
                    <a:pt x="90" y="943"/>
                  </a:lnTo>
                  <a:lnTo>
                    <a:pt x="92" y="943"/>
                  </a:lnTo>
                  <a:lnTo>
                    <a:pt x="94" y="941"/>
                  </a:lnTo>
                  <a:lnTo>
                    <a:pt x="94" y="940"/>
                  </a:lnTo>
                  <a:lnTo>
                    <a:pt x="95" y="940"/>
                  </a:lnTo>
                  <a:lnTo>
                    <a:pt x="99" y="938"/>
                  </a:lnTo>
                  <a:lnTo>
                    <a:pt x="102" y="938"/>
                  </a:lnTo>
                  <a:lnTo>
                    <a:pt x="102" y="928"/>
                  </a:lnTo>
                  <a:lnTo>
                    <a:pt x="102" y="928"/>
                  </a:lnTo>
                  <a:lnTo>
                    <a:pt x="104" y="927"/>
                  </a:lnTo>
                  <a:lnTo>
                    <a:pt x="105" y="927"/>
                  </a:lnTo>
                  <a:lnTo>
                    <a:pt x="107" y="927"/>
                  </a:lnTo>
                  <a:lnTo>
                    <a:pt x="107" y="928"/>
                  </a:lnTo>
                  <a:lnTo>
                    <a:pt x="108" y="930"/>
                  </a:lnTo>
                  <a:lnTo>
                    <a:pt x="108" y="931"/>
                  </a:lnTo>
                  <a:lnTo>
                    <a:pt x="108" y="933"/>
                  </a:lnTo>
                  <a:lnTo>
                    <a:pt x="108" y="935"/>
                  </a:lnTo>
                  <a:lnTo>
                    <a:pt x="110" y="936"/>
                  </a:lnTo>
                  <a:lnTo>
                    <a:pt x="112" y="936"/>
                  </a:lnTo>
                  <a:lnTo>
                    <a:pt x="113" y="936"/>
                  </a:lnTo>
                  <a:lnTo>
                    <a:pt x="115" y="938"/>
                  </a:lnTo>
                  <a:lnTo>
                    <a:pt x="117" y="940"/>
                  </a:lnTo>
                  <a:lnTo>
                    <a:pt x="117" y="936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0"/>
                  </a:lnTo>
                  <a:lnTo>
                    <a:pt x="117" y="928"/>
                  </a:lnTo>
                  <a:lnTo>
                    <a:pt x="117" y="927"/>
                  </a:lnTo>
                  <a:lnTo>
                    <a:pt x="115" y="923"/>
                  </a:lnTo>
                  <a:lnTo>
                    <a:pt x="113" y="922"/>
                  </a:lnTo>
                  <a:lnTo>
                    <a:pt x="112" y="922"/>
                  </a:lnTo>
                  <a:lnTo>
                    <a:pt x="110" y="920"/>
                  </a:lnTo>
                  <a:lnTo>
                    <a:pt x="110" y="918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7" y="907"/>
                  </a:lnTo>
                  <a:lnTo>
                    <a:pt x="108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5"/>
                  </a:lnTo>
                  <a:lnTo>
                    <a:pt x="112" y="909"/>
                  </a:lnTo>
                  <a:lnTo>
                    <a:pt x="112" y="912"/>
                  </a:lnTo>
                  <a:lnTo>
                    <a:pt x="112" y="915"/>
                  </a:lnTo>
                  <a:lnTo>
                    <a:pt x="112" y="917"/>
                  </a:lnTo>
                  <a:lnTo>
                    <a:pt x="112" y="918"/>
                  </a:lnTo>
                  <a:lnTo>
                    <a:pt x="113" y="918"/>
                  </a:lnTo>
                  <a:lnTo>
                    <a:pt x="115" y="918"/>
                  </a:lnTo>
                  <a:lnTo>
                    <a:pt x="115" y="920"/>
                  </a:lnTo>
                  <a:lnTo>
                    <a:pt x="117" y="922"/>
                  </a:lnTo>
                  <a:lnTo>
                    <a:pt x="118" y="922"/>
                  </a:lnTo>
                  <a:lnTo>
                    <a:pt x="122" y="925"/>
                  </a:lnTo>
                  <a:lnTo>
                    <a:pt x="122" y="923"/>
                  </a:lnTo>
                  <a:lnTo>
                    <a:pt x="123" y="922"/>
                  </a:lnTo>
                  <a:lnTo>
                    <a:pt x="123" y="917"/>
                  </a:lnTo>
                  <a:lnTo>
                    <a:pt x="123" y="912"/>
                  </a:lnTo>
                  <a:lnTo>
                    <a:pt x="122" y="909"/>
                  </a:lnTo>
                  <a:lnTo>
                    <a:pt x="122" y="905"/>
                  </a:lnTo>
                  <a:lnTo>
                    <a:pt x="122" y="902"/>
                  </a:lnTo>
                  <a:lnTo>
                    <a:pt x="122" y="899"/>
                  </a:lnTo>
                  <a:lnTo>
                    <a:pt x="122" y="897"/>
                  </a:lnTo>
                  <a:lnTo>
                    <a:pt x="123" y="895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6" y="892"/>
                  </a:lnTo>
                  <a:lnTo>
                    <a:pt x="128" y="890"/>
                  </a:lnTo>
                  <a:lnTo>
                    <a:pt x="128" y="874"/>
                  </a:lnTo>
                  <a:lnTo>
                    <a:pt x="130" y="872"/>
                  </a:lnTo>
                  <a:lnTo>
                    <a:pt x="130" y="871"/>
                  </a:lnTo>
                  <a:lnTo>
                    <a:pt x="131" y="869"/>
                  </a:lnTo>
                  <a:lnTo>
                    <a:pt x="133" y="869"/>
                  </a:lnTo>
                  <a:lnTo>
                    <a:pt x="135" y="868"/>
                  </a:lnTo>
                  <a:lnTo>
                    <a:pt x="136" y="866"/>
                  </a:lnTo>
                  <a:lnTo>
                    <a:pt x="136" y="856"/>
                  </a:lnTo>
                  <a:lnTo>
                    <a:pt x="125" y="856"/>
                  </a:lnTo>
                  <a:lnTo>
                    <a:pt x="122" y="884"/>
                  </a:lnTo>
                  <a:lnTo>
                    <a:pt x="112" y="884"/>
                  </a:lnTo>
                  <a:lnTo>
                    <a:pt x="110" y="884"/>
                  </a:lnTo>
                  <a:lnTo>
                    <a:pt x="110" y="884"/>
                  </a:lnTo>
                  <a:lnTo>
                    <a:pt x="108" y="882"/>
                  </a:lnTo>
                  <a:lnTo>
                    <a:pt x="107" y="882"/>
                  </a:lnTo>
                  <a:lnTo>
                    <a:pt x="105" y="881"/>
                  </a:lnTo>
                  <a:lnTo>
                    <a:pt x="104" y="879"/>
                  </a:lnTo>
                  <a:lnTo>
                    <a:pt x="104" y="876"/>
                  </a:lnTo>
                  <a:lnTo>
                    <a:pt x="104" y="874"/>
                  </a:lnTo>
                  <a:lnTo>
                    <a:pt x="105" y="871"/>
                  </a:lnTo>
                  <a:lnTo>
                    <a:pt x="105" y="869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7" y="866"/>
                  </a:lnTo>
                  <a:lnTo>
                    <a:pt x="107" y="864"/>
                  </a:lnTo>
                  <a:lnTo>
                    <a:pt x="108" y="863"/>
                  </a:lnTo>
                  <a:lnTo>
                    <a:pt x="108" y="861"/>
                  </a:lnTo>
                  <a:lnTo>
                    <a:pt x="108" y="859"/>
                  </a:lnTo>
                  <a:lnTo>
                    <a:pt x="108" y="859"/>
                  </a:lnTo>
                  <a:lnTo>
                    <a:pt x="110" y="858"/>
                  </a:lnTo>
                  <a:lnTo>
                    <a:pt x="112" y="856"/>
                  </a:lnTo>
                  <a:lnTo>
                    <a:pt x="115" y="856"/>
                  </a:lnTo>
                  <a:lnTo>
                    <a:pt x="118" y="856"/>
                  </a:lnTo>
                  <a:lnTo>
                    <a:pt x="118" y="854"/>
                  </a:lnTo>
                  <a:lnTo>
                    <a:pt x="120" y="853"/>
                  </a:lnTo>
                  <a:lnTo>
                    <a:pt x="118" y="850"/>
                  </a:lnTo>
                  <a:lnTo>
                    <a:pt x="118" y="848"/>
                  </a:lnTo>
                  <a:lnTo>
                    <a:pt x="117" y="846"/>
                  </a:lnTo>
                  <a:lnTo>
                    <a:pt x="115" y="843"/>
                  </a:lnTo>
                  <a:lnTo>
                    <a:pt x="113" y="841"/>
                  </a:lnTo>
                  <a:lnTo>
                    <a:pt x="112" y="840"/>
                  </a:lnTo>
                  <a:lnTo>
                    <a:pt x="112" y="836"/>
                  </a:lnTo>
                  <a:lnTo>
                    <a:pt x="112" y="833"/>
                  </a:lnTo>
                  <a:lnTo>
                    <a:pt x="113" y="830"/>
                  </a:lnTo>
                  <a:lnTo>
                    <a:pt x="113" y="830"/>
                  </a:lnTo>
                  <a:lnTo>
                    <a:pt x="115" y="828"/>
                  </a:lnTo>
                  <a:lnTo>
                    <a:pt x="117" y="828"/>
                  </a:lnTo>
                  <a:lnTo>
                    <a:pt x="117" y="827"/>
                  </a:lnTo>
                  <a:lnTo>
                    <a:pt x="118" y="825"/>
                  </a:lnTo>
                  <a:lnTo>
                    <a:pt x="120" y="820"/>
                  </a:lnTo>
                  <a:lnTo>
                    <a:pt x="122" y="817"/>
                  </a:lnTo>
                  <a:lnTo>
                    <a:pt x="122" y="812"/>
                  </a:lnTo>
                  <a:lnTo>
                    <a:pt x="122" y="809"/>
                  </a:lnTo>
                  <a:lnTo>
                    <a:pt x="122" y="805"/>
                  </a:lnTo>
                  <a:lnTo>
                    <a:pt x="120" y="804"/>
                  </a:lnTo>
                  <a:lnTo>
                    <a:pt x="120" y="802"/>
                  </a:lnTo>
                  <a:lnTo>
                    <a:pt x="120" y="799"/>
                  </a:lnTo>
                  <a:lnTo>
                    <a:pt x="120" y="796"/>
                  </a:lnTo>
                  <a:lnTo>
                    <a:pt x="118" y="792"/>
                  </a:lnTo>
                  <a:lnTo>
                    <a:pt x="118" y="791"/>
                  </a:lnTo>
                  <a:lnTo>
                    <a:pt x="118" y="789"/>
                  </a:lnTo>
                  <a:lnTo>
                    <a:pt x="117" y="789"/>
                  </a:lnTo>
                  <a:lnTo>
                    <a:pt x="115" y="787"/>
                  </a:lnTo>
                  <a:lnTo>
                    <a:pt x="115" y="786"/>
                  </a:lnTo>
                  <a:lnTo>
                    <a:pt x="115" y="784"/>
                  </a:lnTo>
                  <a:lnTo>
                    <a:pt x="115" y="782"/>
                  </a:lnTo>
                  <a:lnTo>
                    <a:pt x="117" y="781"/>
                  </a:lnTo>
                  <a:lnTo>
                    <a:pt x="117" y="779"/>
                  </a:lnTo>
                  <a:lnTo>
                    <a:pt x="118" y="779"/>
                  </a:lnTo>
                  <a:lnTo>
                    <a:pt x="120" y="778"/>
                  </a:lnTo>
                  <a:lnTo>
                    <a:pt x="123" y="776"/>
                  </a:lnTo>
                  <a:lnTo>
                    <a:pt x="125" y="774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6" y="768"/>
                  </a:lnTo>
                  <a:lnTo>
                    <a:pt x="128" y="766"/>
                  </a:lnTo>
                  <a:lnTo>
                    <a:pt x="130" y="763"/>
                  </a:lnTo>
                  <a:lnTo>
                    <a:pt x="131" y="761"/>
                  </a:lnTo>
                  <a:lnTo>
                    <a:pt x="133" y="760"/>
                  </a:lnTo>
                  <a:lnTo>
                    <a:pt x="133" y="758"/>
                  </a:lnTo>
                  <a:lnTo>
                    <a:pt x="131" y="755"/>
                  </a:lnTo>
                  <a:lnTo>
                    <a:pt x="133" y="753"/>
                  </a:lnTo>
                  <a:lnTo>
                    <a:pt x="133" y="750"/>
                  </a:lnTo>
                  <a:lnTo>
                    <a:pt x="133" y="748"/>
                  </a:lnTo>
                  <a:lnTo>
                    <a:pt x="131" y="746"/>
                  </a:lnTo>
                  <a:lnTo>
                    <a:pt x="131" y="740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5" y="738"/>
                  </a:lnTo>
                  <a:lnTo>
                    <a:pt x="136" y="737"/>
                  </a:lnTo>
                  <a:lnTo>
                    <a:pt x="138" y="735"/>
                  </a:lnTo>
                  <a:lnTo>
                    <a:pt x="140" y="733"/>
                  </a:lnTo>
                  <a:lnTo>
                    <a:pt x="140" y="732"/>
                  </a:lnTo>
                  <a:lnTo>
                    <a:pt x="141" y="730"/>
                  </a:lnTo>
                  <a:lnTo>
                    <a:pt x="141" y="728"/>
                  </a:lnTo>
                  <a:lnTo>
                    <a:pt x="141" y="724"/>
                  </a:lnTo>
                  <a:lnTo>
                    <a:pt x="143" y="724"/>
                  </a:lnTo>
                  <a:lnTo>
                    <a:pt x="143" y="722"/>
                  </a:lnTo>
                  <a:lnTo>
                    <a:pt x="144" y="720"/>
                  </a:lnTo>
                  <a:lnTo>
                    <a:pt x="144" y="719"/>
                  </a:lnTo>
                  <a:lnTo>
                    <a:pt x="146" y="719"/>
                  </a:lnTo>
                  <a:lnTo>
                    <a:pt x="146" y="714"/>
                  </a:lnTo>
                  <a:lnTo>
                    <a:pt x="148" y="710"/>
                  </a:lnTo>
                  <a:lnTo>
                    <a:pt x="148" y="707"/>
                  </a:lnTo>
                  <a:lnTo>
                    <a:pt x="148" y="704"/>
                  </a:lnTo>
                  <a:lnTo>
                    <a:pt x="148" y="701"/>
                  </a:lnTo>
                  <a:lnTo>
                    <a:pt x="148" y="699"/>
                  </a:lnTo>
                  <a:lnTo>
                    <a:pt x="148" y="697"/>
                  </a:lnTo>
                  <a:lnTo>
                    <a:pt x="149" y="694"/>
                  </a:lnTo>
                  <a:lnTo>
                    <a:pt x="151" y="691"/>
                  </a:lnTo>
                  <a:lnTo>
                    <a:pt x="151" y="686"/>
                  </a:lnTo>
                  <a:lnTo>
                    <a:pt x="151" y="681"/>
                  </a:lnTo>
                  <a:lnTo>
                    <a:pt x="149" y="678"/>
                  </a:lnTo>
                  <a:lnTo>
                    <a:pt x="146" y="673"/>
                  </a:lnTo>
                  <a:lnTo>
                    <a:pt x="146" y="671"/>
                  </a:lnTo>
                  <a:lnTo>
                    <a:pt x="144" y="670"/>
                  </a:lnTo>
                  <a:lnTo>
                    <a:pt x="144" y="668"/>
                  </a:lnTo>
                  <a:lnTo>
                    <a:pt x="143" y="666"/>
                  </a:lnTo>
                  <a:lnTo>
                    <a:pt x="143" y="665"/>
                  </a:lnTo>
                  <a:lnTo>
                    <a:pt x="143" y="663"/>
                  </a:lnTo>
                  <a:lnTo>
                    <a:pt x="143" y="661"/>
                  </a:lnTo>
                  <a:lnTo>
                    <a:pt x="143" y="660"/>
                  </a:lnTo>
                  <a:lnTo>
                    <a:pt x="143" y="658"/>
                  </a:lnTo>
                  <a:lnTo>
                    <a:pt x="143" y="655"/>
                  </a:lnTo>
                  <a:lnTo>
                    <a:pt x="144" y="652"/>
                  </a:lnTo>
                  <a:lnTo>
                    <a:pt x="146" y="650"/>
                  </a:lnTo>
                  <a:lnTo>
                    <a:pt x="148" y="648"/>
                  </a:lnTo>
                  <a:lnTo>
                    <a:pt x="149" y="645"/>
                  </a:lnTo>
                  <a:lnTo>
                    <a:pt x="151" y="643"/>
                  </a:lnTo>
                  <a:lnTo>
                    <a:pt x="153" y="642"/>
                  </a:lnTo>
                  <a:lnTo>
                    <a:pt x="153" y="640"/>
                  </a:lnTo>
                  <a:lnTo>
                    <a:pt x="153" y="638"/>
                  </a:lnTo>
                  <a:lnTo>
                    <a:pt x="154" y="637"/>
                  </a:lnTo>
                  <a:lnTo>
                    <a:pt x="156" y="635"/>
                  </a:lnTo>
                  <a:lnTo>
                    <a:pt x="156" y="634"/>
                  </a:lnTo>
                  <a:lnTo>
                    <a:pt x="156" y="632"/>
                  </a:lnTo>
                  <a:lnTo>
                    <a:pt x="156" y="629"/>
                  </a:lnTo>
                  <a:lnTo>
                    <a:pt x="156" y="625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6" y="620"/>
                  </a:lnTo>
                  <a:lnTo>
                    <a:pt x="154" y="617"/>
                  </a:lnTo>
                  <a:lnTo>
                    <a:pt x="154" y="614"/>
                  </a:lnTo>
                  <a:lnTo>
                    <a:pt x="156" y="612"/>
                  </a:lnTo>
                  <a:lnTo>
                    <a:pt x="156" y="611"/>
                  </a:lnTo>
                  <a:lnTo>
                    <a:pt x="156" y="609"/>
                  </a:lnTo>
                  <a:lnTo>
                    <a:pt x="156" y="606"/>
                  </a:lnTo>
                  <a:lnTo>
                    <a:pt x="156" y="604"/>
                  </a:lnTo>
                  <a:lnTo>
                    <a:pt x="158" y="601"/>
                  </a:lnTo>
                  <a:lnTo>
                    <a:pt x="159" y="598"/>
                  </a:lnTo>
                  <a:lnTo>
                    <a:pt x="161" y="594"/>
                  </a:lnTo>
                  <a:lnTo>
                    <a:pt x="162" y="589"/>
                  </a:lnTo>
                  <a:lnTo>
                    <a:pt x="164" y="588"/>
                  </a:lnTo>
                  <a:lnTo>
                    <a:pt x="164" y="586"/>
                  </a:lnTo>
                  <a:lnTo>
                    <a:pt x="166" y="583"/>
                  </a:lnTo>
                  <a:lnTo>
                    <a:pt x="166" y="581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6" y="576"/>
                  </a:lnTo>
                  <a:lnTo>
                    <a:pt x="166" y="571"/>
                  </a:lnTo>
                  <a:lnTo>
                    <a:pt x="166" y="568"/>
                  </a:lnTo>
                  <a:lnTo>
                    <a:pt x="164" y="566"/>
                  </a:lnTo>
                  <a:lnTo>
                    <a:pt x="164" y="563"/>
                  </a:lnTo>
                  <a:lnTo>
                    <a:pt x="164" y="560"/>
                  </a:lnTo>
                  <a:lnTo>
                    <a:pt x="164" y="558"/>
                  </a:lnTo>
                  <a:lnTo>
                    <a:pt x="166" y="557"/>
                  </a:lnTo>
                  <a:lnTo>
                    <a:pt x="166" y="555"/>
                  </a:lnTo>
                  <a:lnTo>
                    <a:pt x="166" y="550"/>
                  </a:lnTo>
                  <a:lnTo>
                    <a:pt x="167" y="548"/>
                  </a:lnTo>
                  <a:lnTo>
                    <a:pt x="166" y="547"/>
                  </a:lnTo>
                  <a:lnTo>
                    <a:pt x="166" y="545"/>
                  </a:lnTo>
                  <a:lnTo>
                    <a:pt x="166" y="545"/>
                  </a:lnTo>
                  <a:lnTo>
                    <a:pt x="166" y="544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6" y="534"/>
                  </a:lnTo>
                  <a:lnTo>
                    <a:pt x="166" y="532"/>
                  </a:lnTo>
                  <a:lnTo>
                    <a:pt x="166" y="530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7" y="526"/>
                  </a:lnTo>
                  <a:lnTo>
                    <a:pt x="167" y="526"/>
                  </a:lnTo>
                  <a:lnTo>
                    <a:pt x="167" y="524"/>
                  </a:lnTo>
                  <a:lnTo>
                    <a:pt x="167" y="522"/>
                  </a:lnTo>
                  <a:lnTo>
                    <a:pt x="167" y="519"/>
                  </a:lnTo>
                  <a:lnTo>
                    <a:pt x="167" y="517"/>
                  </a:lnTo>
                  <a:lnTo>
                    <a:pt x="166" y="514"/>
                  </a:lnTo>
                  <a:lnTo>
                    <a:pt x="166" y="511"/>
                  </a:lnTo>
                  <a:lnTo>
                    <a:pt x="167" y="511"/>
                  </a:lnTo>
                  <a:lnTo>
                    <a:pt x="167" y="509"/>
                  </a:lnTo>
                  <a:lnTo>
                    <a:pt x="167" y="508"/>
                  </a:lnTo>
                  <a:lnTo>
                    <a:pt x="166" y="504"/>
                  </a:lnTo>
                  <a:lnTo>
                    <a:pt x="167" y="503"/>
                  </a:lnTo>
                  <a:lnTo>
                    <a:pt x="167" y="501"/>
                  </a:lnTo>
                  <a:lnTo>
                    <a:pt x="167" y="498"/>
                  </a:lnTo>
                  <a:lnTo>
                    <a:pt x="167" y="465"/>
                  </a:lnTo>
                  <a:lnTo>
                    <a:pt x="164" y="465"/>
                  </a:lnTo>
                  <a:lnTo>
                    <a:pt x="162" y="465"/>
                  </a:lnTo>
                  <a:lnTo>
                    <a:pt x="161" y="465"/>
                  </a:lnTo>
                  <a:lnTo>
                    <a:pt x="159" y="465"/>
                  </a:lnTo>
                  <a:lnTo>
                    <a:pt x="158" y="465"/>
                  </a:lnTo>
                  <a:lnTo>
                    <a:pt x="158" y="463"/>
                  </a:lnTo>
                  <a:lnTo>
                    <a:pt x="156" y="462"/>
                  </a:lnTo>
                  <a:lnTo>
                    <a:pt x="153" y="458"/>
                  </a:lnTo>
                  <a:lnTo>
                    <a:pt x="151" y="455"/>
                  </a:lnTo>
                  <a:lnTo>
                    <a:pt x="149" y="455"/>
                  </a:lnTo>
                  <a:lnTo>
                    <a:pt x="148" y="453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3" y="447"/>
                  </a:lnTo>
                  <a:lnTo>
                    <a:pt x="140" y="445"/>
                  </a:lnTo>
                  <a:lnTo>
                    <a:pt x="138" y="444"/>
                  </a:lnTo>
                  <a:lnTo>
                    <a:pt x="136" y="444"/>
                  </a:lnTo>
                  <a:lnTo>
                    <a:pt x="133" y="442"/>
                  </a:lnTo>
                  <a:lnTo>
                    <a:pt x="130" y="440"/>
                  </a:lnTo>
                  <a:lnTo>
                    <a:pt x="126" y="439"/>
                  </a:lnTo>
                  <a:lnTo>
                    <a:pt x="125" y="437"/>
                  </a:lnTo>
                  <a:lnTo>
                    <a:pt x="123" y="435"/>
                  </a:lnTo>
                  <a:lnTo>
                    <a:pt x="120" y="434"/>
                  </a:lnTo>
                  <a:lnTo>
                    <a:pt x="117" y="432"/>
                  </a:lnTo>
                  <a:lnTo>
                    <a:pt x="115" y="431"/>
                  </a:lnTo>
                  <a:lnTo>
                    <a:pt x="115" y="429"/>
                  </a:lnTo>
                  <a:lnTo>
                    <a:pt x="113" y="427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4"/>
                  </a:lnTo>
                  <a:lnTo>
                    <a:pt x="105" y="424"/>
                  </a:lnTo>
                  <a:lnTo>
                    <a:pt x="102" y="424"/>
                  </a:lnTo>
                  <a:lnTo>
                    <a:pt x="99" y="422"/>
                  </a:lnTo>
                  <a:lnTo>
                    <a:pt x="97" y="422"/>
                  </a:lnTo>
                  <a:lnTo>
                    <a:pt x="95" y="421"/>
                  </a:lnTo>
                  <a:lnTo>
                    <a:pt x="92" y="417"/>
                  </a:lnTo>
                  <a:lnTo>
                    <a:pt x="90" y="417"/>
                  </a:lnTo>
                  <a:lnTo>
                    <a:pt x="89" y="416"/>
                  </a:lnTo>
                  <a:lnTo>
                    <a:pt x="87" y="416"/>
                  </a:lnTo>
                  <a:lnTo>
                    <a:pt x="86" y="414"/>
                  </a:lnTo>
                  <a:lnTo>
                    <a:pt x="84" y="413"/>
                  </a:lnTo>
                  <a:lnTo>
                    <a:pt x="84" y="411"/>
                  </a:lnTo>
                  <a:lnTo>
                    <a:pt x="82" y="408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79" y="403"/>
                  </a:lnTo>
                  <a:lnTo>
                    <a:pt x="77" y="403"/>
                  </a:lnTo>
                  <a:lnTo>
                    <a:pt x="77" y="401"/>
                  </a:lnTo>
                  <a:lnTo>
                    <a:pt x="77" y="399"/>
                  </a:lnTo>
                  <a:lnTo>
                    <a:pt x="77" y="398"/>
                  </a:lnTo>
                  <a:lnTo>
                    <a:pt x="77" y="395"/>
                  </a:lnTo>
                  <a:lnTo>
                    <a:pt x="77" y="393"/>
                  </a:lnTo>
                  <a:lnTo>
                    <a:pt x="77" y="390"/>
                  </a:lnTo>
                  <a:lnTo>
                    <a:pt x="77" y="388"/>
                  </a:lnTo>
                  <a:lnTo>
                    <a:pt x="77" y="385"/>
                  </a:lnTo>
                  <a:lnTo>
                    <a:pt x="76" y="381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6" y="375"/>
                  </a:lnTo>
                  <a:lnTo>
                    <a:pt x="64" y="373"/>
                  </a:lnTo>
                  <a:lnTo>
                    <a:pt x="64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59" y="368"/>
                  </a:lnTo>
                  <a:lnTo>
                    <a:pt x="59" y="365"/>
                  </a:lnTo>
                  <a:lnTo>
                    <a:pt x="59" y="362"/>
                  </a:lnTo>
                  <a:lnTo>
                    <a:pt x="59" y="357"/>
                  </a:lnTo>
                  <a:lnTo>
                    <a:pt x="58" y="354"/>
                  </a:lnTo>
                  <a:lnTo>
                    <a:pt x="56" y="350"/>
                  </a:lnTo>
                  <a:lnTo>
                    <a:pt x="54" y="349"/>
                  </a:lnTo>
                  <a:lnTo>
                    <a:pt x="53" y="347"/>
                  </a:lnTo>
                  <a:lnTo>
                    <a:pt x="51" y="345"/>
                  </a:lnTo>
                  <a:lnTo>
                    <a:pt x="49" y="342"/>
                  </a:lnTo>
                  <a:lnTo>
                    <a:pt x="49" y="341"/>
                  </a:lnTo>
                  <a:lnTo>
                    <a:pt x="48" y="339"/>
                  </a:lnTo>
                  <a:lnTo>
                    <a:pt x="48" y="332"/>
                  </a:lnTo>
                  <a:lnTo>
                    <a:pt x="48" y="329"/>
                  </a:lnTo>
                  <a:lnTo>
                    <a:pt x="46" y="326"/>
                  </a:lnTo>
                  <a:lnTo>
                    <a:pt x="46" y="324"/>
                  </a:lnTo>
                  <a:lnTo>
                    <a:pt x="45" y="323"/>
                  </a:lnTo>
                  <a:lnTo>
                    <a:pt x="41" y="319"/>
                  </a:lnTo>
                  <a:lnTo>
                    <a:pt x="40" y="319"/>
                  </a:lnTo>
                  <a:lnTo>
                    <a:pt x="38" y="318"/>
                  </a:lnTo>
                  <a:lnTo>
                    <a:pt x="38" y="316"/>
                  </a:lnTo>
                  <a:lnTo>
                    <a:pt x="38" y="314"/>
                  </a:lnTo>
                  <a:lnTo>
                    <a:pt x="36" y="313"/>
                  </a:lnTo>
                  <a:lnTo>
                    <a:pt x="36" y="311"/>
                  </a:lnTo>
                  <a:lnTo>
                    <a:pt x="36" y="308"/>
                  </a:lnTo>
                  <a:lnTo>
                    <a:pt x="36" y="305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3" y="300"/>
                  </a:lnTo>
                  <a:lnTo>
                    <a:pt x="31" y="300"/>
                  </a:lnTo>
                  <a:lnTo>
                    <a:pt x="31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28" y="291"/>
                  </a:lnTo>
                  <a:lnTo>
                    <a:pt x="27" y="290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0" y="285"/>
                  </a:lnTo>
                  <a:lnTo>
                    <a:pt x="18" y="283"/>
                  </a:lnTo>
                  <a:lnTo>
                    <a:pt x="17" y="283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2" y="283"/>
                  </a:lnTo>
                  <a:lnTo>
                    <a:pt x="10" y="283"/>
                  </a:lnTo>
                  <a:lnTo>
                    <a:pt x="7" y="282"/>
                  </a:lnTo>
                  <a:lnTo>
                    <a:pt x="7" y="280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4" y="262"/>
                  </a:lnTo>
                  <a:lnTo>
                    <a:pt x="4" y="262"/>
                  </a:lnTo>
                  <a:lnTo>
                    <a:pt x="2" y="260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2" y="247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0" y="242"/>
                  </a:lnTo>
                  <a:lnTo>
                    <a:pt x="10" y="241"/>
                  </a:lnTo>
                  <a:lnTo>
                    <a:pt x="10" y="239"/>
                  </a:lnTo>
                  <a:lnTo>
                    <a:pt x="10" y="236"/>
                  </a:lnTo>
                  <a:lnTo>
                    <a:pt x="10" y="233"/>
                  </a:lnTo>
                  <a:lnTo>
                    <a:pt x="13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22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18" y="219"/>
                  </a:lnTo>
                  <a:lnTo>
                    <a:pt x="17" y="221"/>
                  </a:lnTo>
                  <a:lnTo>
                    <a:pt x="13" y="221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6"/>
                  </a:lnTo>
                  <a:lnTo>
                    <a:pt x="9" y="215"/>
                  </a:lnTo>
                  <a:lnTo>
                    <a:pt x="9" y="213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9" y="208"/>
                  </a:lnTo>
                  <a:lnTo>
                    <a:pt x="9" y="206"/>
                  </a:lnTo>
                  <a:lnTo>
                    <a:pt x="9" y="203"/>
                  </a:lnTo>
                  <a:lnTo>
                    <a:pt x="9" y="200"/>
                  </a:lnTo>
                  <a:lnTo>
                    <a:pt x="9" y="197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22" y="190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30" y="174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6" y="165"/>
                  </a:lnTo>
                  <a:lnTo>
                    <a:pt x="41" y="162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49"/>
                  </a:lnTo>
                  <a:lnTo>
                    <a:pt x="48" y="149"/>
                  </a:lnTo>
                  <a:lnTo>
                    <a:pt x="51" y="149"/>
                  </a:lnTo>
                  <a:lnTo>
                    <a:pt x="53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9" y="143"/>
                  </a:lnTo>
                  <a:lnTo>
                    <a:pt x="61" y="139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59" y="126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4" y="105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3" y="85"/>
                  </a:lnTo>
                  <a:lnTo>
                    <a:pt x="59" y="85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6" y="77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7" y="49"/>
                  </a:lnTo>
                  <a:lnTo>
                    <a:pt x="81" y="49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7" y="46"/>
                  </a:lnTo>
                  <a:lnTo>
                    <a:pt x="90" y="4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5"/>
                  </a:lnTo>
                  <a:lnTo>
                    <a:pt x="102" y="23"/>
                  </a:lnTo>
                  <a:lnTo>
                    <a:pt x="107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3" y="20"/>
                  </a:lnTo>
                  <a:lnTo>
                    <a:pt x="115" y="18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2" y="13"/>
                  </a:lnTo>
                  <a:lnTo>
                    <a:pt x="123" y="13"/>
                  </a:lnTo>
                  <a:lnTo>
                    <a:pt x="141" y="13"/>
                  </a:lnTo>
                  <a:lnTo>
                    <a:pt x="141" y="10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787776" y="2881313"/>
              <a:ext cx="5576888" cy="2030413"/>
            </a:xfrm>
            <a:custGeom>
              <a:avLst/>
              <a:gdLst>
                <a:gd name="T0" fmla="*/ 3045 w 3513"/>
                <a:gd name="T1" fmla="*/ 608 h 1279"/>
                <a:gd name="T2" fmla="*/ 3066 w 3513"/>
                <a:gd name="T3" fmla="*/ 573 h 1279"/>
                <a:gd name="T4" fmla="*/ 3125 w 3513"/>
                <a:gd name="T5" fmla="*/ 565 h 1279"/>
                <a:gd name="T6" fmla="*/ 3120 w 3513"/>
                <a:gd name="T7" fmla="*/ 582 h 1279"/>
                <a:gd name="T8" fmla="*/ 3140 w 3513"/>
                <a:gd name="T9" fmla="*/ 523 h 1279"/>
                <a:gd name="T10" fmla="*/ 3153 w 3513"/>
                <a:gd name="T11" fmla="*/ 567 h 1279"/>
                <a:gd name="T12" fmla="*/ 95 w 3513"/>
                <a:gd name="T13" fmla="*/ 452 h 1279"/>
                <a:gd name="T14" fmla="*/ 3089 w 3513"/>
                <a:gd name="T15" fmla="*/ 452 h 1279"/>
                <a:gd name="T16" fmla="*/ 3115 w 3513"/>
                <a:gd name="T17" fmla="*/ 493 h 1279"/>
                <a:gd name="T18" fmla="*/ 3078 w 3513"/>
                <a:gd name="T19" fmla="*/ 488 h 1279"/>
                <a:gd name="T20" fmla="*/ 218 w 3513"/>
                <a:gd name="T21" fmla="*/ 441 h 1279"/>
                <a:gd name="T22" fmla="*/ 285 w 3513"/>
                <a:gd name="T23" fmla="*/ 460 h 1279"/>
                <a:gd name="T24" fmla="*/ 180 w 3513"/>
                <a:gd name="T25" fmla="*/ 460 h 1279"/>
                <a:gd name="T26" fmla="*/ 108 w 3513"/>
                <a:gd name="T27" fmla="*/ 429 h 1279"/>
                <a:gd name="T28" fmla="*/ 10 w 3513"/>
                <a:gd name="T29" fmla="*/ 403 h 1279"/>
                <a:gd name="T30" fmla="*/ 3112 w 3513"/>
                <a:gd name="T31" fmla="*/ 362 h 1279"/>
                <a:gd name="T32" fmla="*/ 3100 w 3513"/>
                <a:gd name="T33" fmla="*/ 352 h 1279"/>
                <a:gd name="T34" fmla="*/ 1433 w 3513"/>
                <a:gd name="T35" fmla="*/ 153 h 1279"/>
                <a:gd name="T36" fmla="*/ 1434 w 3513"/>
                <a:gd name="T37" fmla="*/ 215 h 1279"/>
                <a:gd name="T38" fmla="*/ 1559 w 3513"/>
                <a:gd name="T39" fmla="*/ 264 h 1279"/>
                <a:gd name="T40" fmla="*/ 1658 w 3513"/>
                <a:gd name="T41" fmla="*/ 246 h 1279"/>
                <a:gd name="T42" fmla="*/ 1773 w 3513"/>
                <a:gd name="T43" fmla="*/ 297 h 1279"/>
                <a:gd name="T44" fmla="*/ 1824 w 3513"/>
                <a:gd name="T45" fmla="*/ 400 h 1279"/>
                <a:gd name="T46" fmla="*/ 1874 w 3513"/>
                <a:gd name="T47" fmla="*/ 506 h 1279"/>
                <a:gd name="T48" fmla="*/ 1933 w 3513"/>
                <a:gd name="T49" fmla="*/ 565 h 1279"/>
                <a:gd name="T50" fmla="*/ 2033 w 3513"/>
                <a:gd name="T51" fmla="*/ 608 h 1279"/>
                <a:gd name="T52" fmla="*/ 1965 w 3513"/>
                <a:gd name="T53" fmla="*/ 694 h 1279"/>
                <a:gd name="T54" fmla="*/ 1874 w 3513"/>
                <a:gd name="T55" fmla="*/ 798 h 1279"/>
                <a:gd name="T56" fmla="*/ 1884 w 3513"/>
                <a:gd name="T57" fmla="*/ 933 h 1279"/>
                <a:gd name="T58" fmla="*/ 1814 w 3513"/>
                <a:gd name="T59" fmla="*/ 1023 h 1279"/>
                <a:gd name="T60" fmla="*/ 1788 w 3513"/>
                <a:gd name="T61" fmla="*/ 1125 h 1279"/>
                <a:gd name="T62" fmla="*/ 1737 w 3513"/>
                <a:gd name="T63" fmla="*/ 1205 h 1279"/>
                <a:gd name="T64" fmla="*/ 1665 w 3513"/>
                <a:gd name="T65" fmla="*/ 1271 h 1279"/>
                <a:gd name="T66" fmla="*/ 1552 w 3513"/>
                <a:gd name="T67" fmla="*/ 1235 h 1279"/>
                <a:gd name="T68" fmla="*/ 1501 w 3513"/>
                <a:gd name="T69" fmla="*/ 1135 h 1279"/>
                <a:gd name="T70" fmla="*/ 1455 w 3513"/>
                <a:gd name="T71" fmla="*/ 1012 h 1279"/>
                <a:gd name="T72" fmla="*/ 1483 w 3513"/>
                <a:gd name="T73" fmla="*/ 894 h 1279"/>
                <a:gd name="T74" fmla="*/ 1439 w 3513"/>
                <a:gd name="T75" fmla="*/ 786 h 1279"/>
                <a:gd name="T76" fmla="*/ 1424 w 3513"/>
                <a:gd name="T77" fmla="*/ 712 h 1279"/>
                <a:gd name="T78" fmla="*/ 1318 w 3513"/>
                <a:gd name="T79" fmla="*/ 644 h 1279"/>
                <a:gd name="T80" fmla="*/ 1223 w 3513"/>
                <a:gd name="T81" fmla="*/ 657 h 1279"/>
                <a:gd name="T82" fmla="*/ 1123 w 3513"/>
                <a:gd name="T83" fmla="*/ 649 h 1279"/>
                <a:gd name="T84" fmla="*/ 1061 w 3513"/>
                <a:gd name="T85" fmla="*/ 575 h 1279"/>
                <a:gd name="T86" fmla="*/ 1025 w 3513"/>
                <a:gd name="T87" fmla="*/ 506 h 1279"/>
                <a:gd name="T88" fmla="*/ 1023 w 3513"/>
                <a:gd name="T89" fmla="*/ 401 h 1279"/>
                <a:gd name="T90" fmla="*/ 1079 w 3513"/>
                <a:gd name="T91" fmla="*/ 311 h 1279"/>
                <a:gd name="T92" fmla="*/ 1176 w 3513"/>
                <a:gd name="T93" fmla="*/ 200 h 1279"/>
                <a:gd name="T94" fmla="*/ 1267 w 3513"/>
                <a:gd name="T95" fmla="*/ 174 h 1279"/>
                <a:gd name="T96" fmla="*/ 3498 w 3513"/>
                <a:gd name="T97" fmla="*/ 22 h 1279"/>
                <a:gd name="T98" fmla="*/ 3430 w 3513"/>
                <a:gd name="T99" fmla="*/ 61 h 1279"/>
                <a:gd name="T100" fmla="*/ 3412 w 3513"/>
                <a:gd name="T101" fmla="*/ 90 h 1279"/>
                <a:gd name="T102" fmla="*/ 3392 w 3513"/>
                <a:gd name="T103" fmla="*/ 182 h 1279"/>
                <a:gd name="T104" fmla="*/ 3312 w 3513"/>
                <a:gd name="T105" fmla="*/ 207 h 1279"/>
                <a:gd name="T106" fmla="*/ 3308 w 3513"/>
                <a:gd name="T107" fmla="*/ 197 h 1279"/>
                <a:gd name="T108" fmla="*/ 3258 w 3513"/>
                <a:gd name="T109" fmla="*/ 213 h 1279"/>
                <a:gd name="T110" fmla="*/ 3243 w 3513"/>
                <a:gd name="T111" fmla="*/ 226 h 1279"/>
                <a:gd name="T112" fmla="*/ 3272 w 3513"/>
                <a:gd name="T113" fmla="*/ 181 h 1279"/>
                <a:gd name="T114" fmla="*/ 3336 w 3513"/>
                <a:gd name="T115" fmla="*/ 148 h 1279"/>
                <a:gd name="T116" fmla="*/ 3379 w 3513"/>
                <a:gd name="T117" fmla="*/ 127 h 1279"/>
                <a:gd name="T118" fmla="*/ 3377 w 3513"/>
                <a:gd name="T119" fmla="*/ 58 h 1279"/>
                <a:gd name="T120" fmla="*/ 3408 w 3513"/>
                <a:gd name="T121" fmla="*/ 15 h 1279"/>
                <a:gd name="T122" fmla="*/ 3472 w 3513"/>
                <a:gd name="T123" fmla="*/ 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3" h="1279">
                  <a:moveTo>
                    <a:pt x="3084" y="544"/>
                  </a:moveTo>
                  <a:lnTo>
                    <a:pt x="3084" y="547"/>
                  </a:lnTo>
                  <a:lnTo>
                    <a:pt x="3084" y="552"/>
                  </a:lnTo>
                  <a:lnTo>
                    <a:pt x="3082" y="555"/>
                  </a:lnTo>
                  <a:lnTo>
                    <a:pt x="3082" y="557"/>
                  </a:lnTo>
                  <a:lnTo>
                    <a:pt x="3082" y="559"/>
                  </a:lnTo>
                  <a:lnTo>
                    <a:pt x="3082" y="562"/>
                  </a:lnTo>
                  <a:lnTo>
                    <a:pt x="3082" y="565"/>
                  </a:lnTo>
                  <a:lnTo>
                    <a:pt x="3082" y="567"/>
                  </a:lnTo>
                  <a:lnTo>
                    <a:pt x="3081" y="570"/>
                  </a:lnTo>
                  <a:lnTo>
                    <a:pt x="3081" y="570"/>
                  </a:lnTo>
                  <a:lnTo>
                    <a:pt x="3079" y="570"/>
                  </a:lnTo>
                  <a:lnTo>
                    <a:pt x="3078" y="572"/>
                  </a:lnTo>
                  <a:lnTo>
                    <a:pt x="3078" y="572"/>
                  </a:lnTo>
                  <a:lnTo>
                    <a:pt x="3076" y="573"/>
                  </a:lnTo>
                  <a:lnTo>
                    <a:pt x="3073" y="575"/>
                  </a:lnTo>
                  <a:lnTo>
                    <a:pt x="3071" y="578"/>
                  </a:lnTo>
                  <a:lnTo>
                    <a:pt x="3069" y="582"/>
                  </a:lnTo>
                  <a:lnTo>
                    <a:pt x="3069" y="585"/>
                  </a:lnTo>
                  <a:lnTo>
                    <a:pt x="3069" y="588"/>
                  </a:lnTo>
                  <a:lnTo>
                    <a:pt x="3069" y="591"/>
                  </a:lnTo>
                  <a:lnTo>
                    <a:pt x="3066" y="591"/>
                  </a:lnTo>
                  <a:lnTo>
                    <a:pt x="3061" y="591"/>
                  </a:lnTo>
                  <a:lnTo>
                    <a:pt x="3060" y="593"/>
                  </a:lnTo>
                  <a:lnTo>
                    <a:pt x="3058" y="593"/>
                  </a:lnTo>
                  <a:lnTo>
                    <a:pt x="3058" y="593"/>
                  </a:lnTo>
                  <a:lnTo>
                    <a:pt x="3056" y="595"/>
                  </a:lnTo>
                  <a:lnTo>
                    <a:pt x="3053" y="596"/>
                  </a:lnTo>
                  <a:lnTo>
                    <a:pt x="3051" y="600"/>
                  </a:lnTo>
                  <a:lnTo>
                    <a:pt x="3051" y="601"/>
                  </a:lnTo>
                  <a:lnTo>
                    <a:pt x="3051" y="603"/>
                  </a:lnTo>
                  <a:lnTo>
                    <a:pt x="3050" y="604"/>
                  </a:lnTo>
                  <a:lnTo>
                    <a:pt x="3048" y="606"/>
                  </a:lnTo>
                  <a:lnTo>
                    <a:pt x="3046" y="608"/>
                  </a:lnTo>
                  <a:lnTo>
                    <a:pt x="3045" y="608"/>
                  </a:lnTo>
                  <a:lnTo>
                    <a:pt x="3043" y="608"/>
                  </a:lnTo>
                  <a:lnTo>
                    <a:pt x="3042" y="608"/>
                  </a:lnTo>
                  <a:lnTo>
                    <a:pt x="3040" y="608"/>
                  </a:lnTo>
                  <a:lnTo>
                    <a:pt x="3038" y="609"/>
                  </a:lnTo>
                  <a:lnTo>
                    <a:pt x="3037" y="608"/>
                  </a:lnTo>
                  <a:lnTo>
                    <a:pt x="3037" y="608"/>
                  </a:lnTo>
                  <a:lnTo>
                    <a:pt x="3037" y="604"/>
                  </a:lnTo>
                  <a:lnTo>
                    <a:pt x="3038" y="601"/>
                  </a:lnTo>
                  <a:lnTo>
                    <a:pt x="3040" y="600"/>
                  </a:lnTo>
                  <a:lnTo>
                    <a:pt x="3040" y="598"/>
                  </a:lnTo>
                  <a:lnTo>
                    <a:pt x="3042" y="598"/>
                  </a:lnTo>
                  <a:lnTo>
                    <a:pt x="3043" y="598"/>
                  </a:lnTo>
                  <a:lnTo>
                    <a:pt x="3046" y="598"/>
                  </a:lnTo>
                  <a:lnTo>
                    <a:pt x="3048" y="596"/>
                  </a:lnTo>
                  <a:lnTo>
                    <a:pt x="3050" y="595"/>
                  </a:lnTo>
                  <a:lnTo>
                    <a:pt x="3050" y="595"/>
                  </a:lnTo>
                  <a:lnTo>
                    <a:pt x="3050" y="593"/>
                  </a:lnTo>
                  <a:lnTo>
                    <a:pt x="3051" y="593"/>
                  </a:lnTo>
                  <a:lnTo>
                    <a:pt x="3053" y="591"/>
                  </a:lnTo>
                  <a:lnTo>
                    <a:pt x="3055" y="591"/>
                  </a:lnTo>
                  <a:lnTo>
                    <a:pt x="3058" y="591"/>
                  </a:lnTo>
                  <a:lnTo>
                    <a:pt x="3058" y="590"/>
                  </a:lnTo>
                  <a:lnTo>
                    <a:pt x="3058" y="588"/>
                  </a:lnTo>
                  <a:lnTo>
                    <a:pt x="3060" y="586"/>
                  </a:lnTo>
                  <a:lnTo>
                    <a:pt x="3061" y="585"/>
                  </a:lnTo>
                  <a:lnTo>
                    <a:pt x="3061" y="583"/>
                  </a:lnTo>
                  <a:lnTo>
                    <a:pt x="3063" y="583"/>
                  </a:lnTo>
                  <a:lnTo>
                    <a:pt x="3063" y="582"/>
                  </a:lnTo>
                  <a:lnTo>
                    <a:pt x="3063" y="580"/>
                  </a:lnTo>
                  <a:lnTo>
                    <a:pt x="3063" y="578"/>
                  </a:lnTo>
                  <a:lnTo>
                    <a:pt x="3063" y="577"/>
                  </a:lnTo>
                  <a:lnTo>
                    <a:pt x="3063" y="575"/>
                  </a:lnTo>
                  <a:lnTo>
                    <a:pt x="3064" y="573"/>
                  </a:lnTo>
                  <a:lnTo>
                    <a:pt x="3066" y="573"/>
                  </a:lnTo>
                  <a:lnTo>
                    <a:pt x="3066" y="573"/>
                  </a:lnTo>
                  <a:lnTo>
                    <a:pt x="3068" y="570"/>
                  </a:lnTo>
                  <a:lnTo>
                    <a:pt x="3069" y="567"/>
                  </a:lnTo>
                  <a:lnTo>
                    <a:pt x="3071" y="565"/>
                  </a:lnTo>
                  <a:lnTo>
                    <a:pt x="3073" y="563"/>
                  </a:lnTo>
                  <a:lnTo>
                    <a:pt x="3074" y="560"/>
                  </a:lnTo>
                  <a:lnTo>
                    <a:pt x="3076" y="559"/>
                  </a:lnTo>
                  <a:lnTo>
                    <a:pt x="3078" y="557"/>
                  </a:lnTo>
                  <a:lnTo>
                    <a:pt x="3078" y="555"/>
                  </a:lnTo>
                  <a:lnTo>
                    <a:pt x="3078" y="555"/>
                  </a:lnTo>
                  <a:lnTo>
                    <a:pt x="3078" y="552"/>
                  </a:lnTo>
                  <a:lnTo>
                    <a:pt x="3081" y="550"/>
                  </a:lnTo>
                  <a:lnTo>
                    <a:pt x="3082" y="547"/>
                  </a:lnTo>
                  <a:lnTo>
                    <a:pt x="3084" y="544"/>
                  </a:lnTo>
                  <a:close/>
                  <a:moveTo>
                    <a:pt x="3091" y="532"/>
                  </a:moveTo>
                  <a:lnTo>
                    <a:pt x="3092" y="532"/>
                  </a:lnTo>
                  <a:lnTo>
                    <a:pt x="3096" y="532"/>
                  </a:lnTo>
                  <a:lnTo>
                    <a:pt x="3097" y="534"/>
                  </a:lnTo>
                  <a:lnTo>
                    <a:pt x="3099" y="536"/>
                  </a:lnTo>
                  <a:lnTo>
                    <a:pt x="3100" y="537"/>
                  </a:lnTo>
                  <a:lnTo>
                    <a:pt x="3102" y="539"/>
                  </a:lnTo>
                  <a:lnTo>
                    <a:pt x="3105" y="541"/>
                  </a:lnTo>
                  <a:lnTo>
                    <a:pt x="3109" y="542"/>
                  </a:lnTo>
                  <a:lnTo>
                    <a:pt x="3112" y="544"/>
                  </a:lnTo>
                  <a:lnTo>
                    <a:pt x="3114" y="547"/>
                  </a:lnTo>
                  <a:lnTo>
                    <a:pt x="3115" y="549"/>
                  </a:lnTo>
                  <a:lnTo>
                    <a:pt x="3117" y="550"/>
                  </a:lnTo>
                  <a:lnTo>
                    <a:pt x="3117" y="554"/>
                  </a:lnTo>
                  <a:lnTo>
                    <a:pt x="3117" y="557"/>
                  </a:lnTo>
                  <a:lnTo>
                    <a:pt x="3117" y="559"/>
                  </a:lnTo>
                  <a:lnTo>
                    <a:pt x="3119" y="560"/>
                  </a:lnTo>
                  <a:lnTo>
                    <a:pt x="3119" y="562"/>
                  </a:lnTo>
                  <a:lnTo>
                    <a:pt x="3119" y="563"/>
                  </a:lnTo>
                  <a:lnTo>
                    <a:pt x="3120" y="563"/>
                  </a:lnTo>
                  <a:lnTo>
                    <a:pt x="3122" y="563"/>
                  </a:lnTo>
                  <a:lnTo>
                    <a:pt x="3125" y="565"/>
                  </a:lnTo>
                  <a:lnTo>
                    <a:pt x="3127" y="567"/>
                  </a:lnTo>
                  <a:lnTo>
                    <a:pt x="3128" y="568"/>
                  </a:lnTo>
                  <a:lnTo>
                    <a:pt x="3128" y="570"/>
                  </a:lnTo>
                  <a:lnTo>
                    <a:pt x="3128" y="572"/>
                  </a:lnTo>
                  <a:lnTo>
                    <a:pt x="3128" y="573"/>
                  </a:lnTo>
                  <a:lnTo>
                    <a:pt x="3130" y="575"/>
                  </a:lnTo>
                  <a:lnTo>
                    <a:pt x="3132" y="575"/>
                  </a:lnTo>
                  <a:lnTo>
                    <a:pt x="3133" y="577"/>
                  </a:lnTo>
                  <a:lnTo>
                    <a:pt x="3135" y="577"/>
                  </a:lnTo>
                  <a:lnTo>
                    <a:pt x="3137" y="577"/>
                  </a:lnTo>
                  <a:lnTo>
                    <a:pt x="3138" y="578"/>
                  </a:lnTo>
                  <a:lnTo>
                    <a:pt x="3140" y="580"/>
                  </a:lnTo>
                  <a:lnTo>
                    <a:pt x="3140" y="583"/>
                  </a:lnTo>
                  <a:lnTo>
                    <a:pt x="3140" y="593"/>
                  </a:lnTo>
                  <a:lnTo>
                    <a:pt x="3137" y="591"/>
                  </a:lnTo>
                  <a:lnTo>
                    <a:pt x="3135" y="593"/>
                  </a:lnTo>
                  <a:lnTo>
                    <a:pt x="3133" y="593"/>
                  </a:lnTo>
                  <a:lnTo>
                    <a:pt x="3132" y="593"/>
                  </a:lnTo>
                  <a:lnTo>
                    <a:pt x="3132" y="593"/>
                  </a:lnTo>
                  <a:lnTo>
                    <a:pt x="3132" y="595"/>
                  </a:lnTo>
                  <a:lnTo>
                    <a:pt x="3132" y="595"/>
                  </a:lnTo>
                  <a:lnTo>
                    <a:pt x="3132" y="596"/>
                  </a:lnTo>
                  <a:lnTo>
                    <a:pt x="3130" y="596"/>
                  </a:lnTo>
                  <a:lnTo>
                    <a:pt x="3128" y="596"/>
                  </a:lnTo>
                  <a:lnTo>
                    <a:pt x="3125" y="596"/>
                  </a:lnTo>
                  <a:lnTo>
                    <a:pt x="3123" y="596"/>
                  </a:lnTo>
                  <a:lnTo>
                    <a:pt x="3122" y="595"/>
                  </a:lnTo>
                  <a:lnTo>
                    <a:pt x="3120" y="595"/>
                  </a:lnTo>
                  <a:lnTo>
                    <a:pt x="3119" y="593"/>
                  </a:lnTo>
                  <a:lnTo>
                    <a:pt x="3119" y="590"/>
                  </a:lnTo>
                  <a:lnTo>
                    <a:pt x="3119" y="588"/>
                  </a:lnTo>
                  <a:lnTo>
                    <a:pt x="3119" y="586"/>
                  </a:lnTo>
                  <a:lnTo>
                    <a:pt x="3119" y="585"/>
                  </a:lnTo>
                  <a:lnTo>
                    <a:pt x="3119" y="583"/>
                  </a:lnTo>
                  <a:lnTo>
                    <a:pt x="3120" y="582"/>
                  </a:lnTo>
                  <a:lnTo>
                    <a:pt x="3122" y="580"/>
                  </a:lnTo>
                  <a:lnTo>
                    <a:pt x="3119" y="582"/>
                  </a:lnTo>
                  <a:lnTo>
                    <a:pt x="3115" y="582"/>
                  </a:lnTo>
                  <a:lnTo>
                    <a:pt x="3114" y="580"/>
                  </a:lnTo>
                  <a:lnTo>
                    <a:pt x="3112" y="580"/>
                  </a:lnTo>
                  <a:lnTo>
                    <a:pt x="3110" y="578"/>
                  </a:lnTo>
                  <a:lnTo>
                    <a:pt x="3109" y="577"/>
                  </a:lnTo>
                  <a:lnTo>
                    <a:pt x="3109" y="577"/>
                  </a:lnTo>
                  <a:lnTo>
                    <a:pt x="3107" y="577"/>
                  </a:lnTo>
                  <a:lnTo>
                    <a:pt x="3107" y="575"/>
                  </a:lnTo>
                  <a:lnTo>
                    <a:pt x="3107" y="573"/>
                  </a:lnTo>
                  <a:lnTo>
                    <a:pt x="3105" y="573"/>
                  </a:lnTo>
                  <a:lnTo>
                    <a:pt x="3107" y="572"/>
                  </a:lnTo>
                  <a:lnTo>
                    <a:pt x="3107" y="570"/>
                  </a:lnTo>
                  <a:lnTo>
                    <a:pt x="3107" y="568"/>
                  </a:lnTo>
                  <a:lnTo>
                    <a:pt x="3107" y="565"/>
                  </a:lnTo>
                  <a:lnTo>
                    <a:pt x="3107" y="562"/>
                  </a:lnTo>
                  <a:lnTo>
                    <a:pt x="3105" y="557"/>
                  </a:lnTo>
                  <a:lnTo>
                    <a:pt x="3105" y="555"/>
                  </a:lnTo>
                  <a:lnTo>
                    <a:pt x="3104" y="555"/>
                  </a:lnTo>
                  <a:lnTo>
                    <a:pt x="3104" y="552"/>
                  </a:lnTo>
                  <a:lnTo>
                    <a:pt x="3104" y="549"/>
                  </a:lnTo>
                  <a:lnTo>
                    <a:pt x="3104" y="545"/>
                  </a:lnTo>
                  <a:lnTo>
                    <a:pt x="3102" y="545"/>
                  </a:lnTo>
                  <a:lnTo>
                    <a:pt x="3099" y="545"/>
                  </a:lnTo>
                  <a:lnTo>
                    <a:pt x="3096" y="545"/>
                  </a:lnTo>
                  <a:lnTo>
                    <a:pt x="3094" y="544"/>
                  </a:lnTo>
                  <a:lnTo>
                    <a:pt x="3092" y="542"/>
                  </a:lnTo>
                  <a:lnTo>
                    <a:pt x="3091" y="541"/>
                  </a:lnTo>
                  <a:lnTo>
                    <a:pt x="3091" y="537"/>
                  </a:lnTo>
                  <a:lnTo>
                    <a:pt x="3091" y="536"/>
                  </a:lnTo>
                  <a:lnTo>
                    <a:pt x="3091" y="532"/>
                  </a:lnTo>
                  <a:close/>
                  <a:moveTo>
                    <a:pt x="3133" y="523"/>
                  </a:moveTo>
                  <a:lnTo>
                    <a:pt x="3137" y="523"/>
                  </a:lnTo>
                  <a:lnTo>
                    <a:pt x="3140" y="523"/>
                  </a:lnTo>
                  <a:lnTo>
                    <a:pt x="3140" y="524"/>
                  </a:lnTo>
                  <a:lnTo>
                    <a:pt x="3141" y="524"/>
                  </a:lnTo>
                  <a:lnTo>
                    <a:pt x="3143" y="524"/>
                  </a:lnTo>
                  <a:lnTo>
                    <a:pt x="3145" y="523"/>
                  </a:lnTo>
                  <a:lnTo>
                    <a:pt x="3145" y="532"/>
                  </a:lnTo>
                  <a:lnTo>
                    <a:pt x="3145" y="534"/>
                  </a:lnTo>
                  <a:lnTo>
                    <a:pt x="3145" y="534"/>
                  </a:lnTo>
                  <a:lnTo>
                    <a:pt x="3145" y="536"/>
                  </a:lnTo>
                  <a:lnTo>
                    <a:pt x="3146" y="539"/>
                  </a:lnTo>
                  <a:lnTo>
                    <a:pt x="3146" y="539"/>
                  </a:lnTo>
                  <a:lnTo>
                    <a:pt x="3148" y="539"/>
                  </a:lnTo>
                  <a:lnTo>
                    <a:pt x="3150" y="539"/>
                  </a:lnTo>
                  <a:lnTo>
                    <a:pt x="3151" y="541"/>
                  </a:lnTo>
                  <a:lnTo>
                    <a:pt x="3153" y="542"/>
                  </a:lnTo>
                  <a:lnTo>
                    <a:pt x="3155" y="544"/>
                  </a:lnTo>
                  <a:lnTo>
                    <a:pt x="3156" y="545"/>
                  </a:lnTo>
                  <a:lnTo>
                    <a:pt x="3158" y="547"/>
                  </a:lnTo>
                  <a:lnTo>
                    <a:pt x="3159" y="549"/>
                  </a:lnTo>
                  <a:lnTo>
                    <a:pt x="3159" y="550"/>
                  </a:lnTo>
                  <a:lnTo>
                    <a:pt x="3159" y="552"/>
                  </a:lnTo>
                  <a:lnTo>
                    <a:pt x="3161" y="554"/>
                  </a:lnTo>
                  <a:lnTo>
                    <a:pt x="3163" y="554"/>
                  </a:lnTo>
                  <a:lnTo>
                    <a:pt x="3164" y="557"/>
                  </a:lnTo>
                  <a:lnTo>
                    <a:pt x="3168" y="560"/>
                  </a:lnTo>
                  <a:lnTo>
                    <a:pt x="3168" y="563"/>
                  </a:lnTo>
                  <a:lnTo>
                    <a:pt x="3168" y="563"/>
                  </a:lnTo>
                  <a:lnTo>
                    <a:pt x="3168" y="565"/>
                  </a:lnTo>
                  <a:lnTo>
                    <a:pt x="3168" y="568"/>
                  </a:lnTo>
                  <a:lnTo>
                    <a:pt x="3168" y="572"/>
                  </a:lnTo>
                  <a:lnTo>
                    <a:pt x="3168" y="573"/>
                  </a:lnTo>
                  <a:lnTo>
                    <a:pt x="3168" y="575"/>
                  </a:lnTo>
                  <a:lnTo>
                    <a:pt x="3155" y="575"/>
                  </a:lnTo>
                  <a:lnTo>
                    <a:pt x="3155" y="572"/>
                  </a:lnTo>
                  <a:lnTo>
                    <a:pt x="3155" y="568"/>
                  </a:lnTo>
                  <a:lnTo>
                    <a:pt x="3153" y="567"/>
                  </a:lnTo>
                  <a:lnTo>
                    <a:pt x="3151" y="565"/>
                  </a:lnTo>
                  <a:lnTo>
                    <a:pt x="3150" y="563"/>
                  </a:lnTo>
                  <a:lnTo>
                    <a:pt x="3148" y="563"/>
                  </a:lnTo>
                  <a:lnTo>
                    <a:pt x="3145" y="560"/>
                  </a:lnTo>
                  <a:lnTo>
                    <a:pt x="3141" y="557"/>
                  </a:lnTo>
                  <a:lnTo>
                    <a:pt x="3140" y="557"/>
                  </a:lnTo>
                  <a:lnTo>
                    <a:pt x="3140" y="555"/>
                  </a:lnTo>
                  <a:lnTo>
                    <a:pt x="3138" y="554"/>
                  </a:lnTo>
                  <a:lnTo>
                    <a:pt x="3137" y="552"/>
                  </a:lnTo>
                  <a:lnTo>
                    <a:pt x="3138" y="550"/>
                  </a:lnTo>
                  <a:lnTo>
                    <a:pt x="3137" y="547"/>
                  </a:lnTo>
                  <a:lnTo>
                    <a:pt x="3135" y="545"/>
                  </a:lnTo>
                  <a:lnTo>
                    <a:pt x="3133" y="544"/>
                  </a:lnTo>
                  <a:lnTo>
                    <a:pt x="3132" y="542"/>
                  </a:lnTo>
                  <a:lnTo>
                    <a:pt x="3130" y="542"/>
                  </a:lnTo>
                  <a:lnTo>
                    <a:pt x="3130" y="541"/>
                  </a:lnTo>
                  <a:lnTo>
                    <a:pt x="3130" y="539"/>
                  </a:lnTo>
                  <a:lnTo>
                    <a:pt x="3130" y="539"/>
                  </a:lnTo>
                  <a:lnTo>
                    <a:pt x="3128" y="539"/>
                  </a:lnTo>
                  <a:lnTo>
                    <a:pt x="3127" y="539"/>
                  </a:lnTo>
                  <a:lnTo>
                    <a:pt x="3125" y="537"/>
                  </a:lnTo>
                  <a:lnTo>
                    <a:pt x="3123" y="537"/>
                  </a:lnTo>
                  <a:lnTo>
                    <a:pt x="3122" y="536"/>
                  </a:lnTo>
                  <a:lnTo>
                    <a:pt x="3120" y="534"/>
                  </a:lnTo>
                  <a:lnTo>
                    <a:pt x="3117" y="532"/>
                  </a:lnTo>
                  <a:lnTo>
                    <a:pt x="3114" y="531"/>
                  </a:lnTo>
                  <a:lnTo>
                    <a:pt x="3119" y="529"/>
                  </a:lnTo>
                  <a:lnTo>
                    <a:pt x="3122" y="529"/>
                  </a:lnTo>
                  <a:lnTo>
                    <a:pt x="3125" y="529"/>
                  </a:lnTo>
                  <a:lnTo>
                    <a:pt x="3128" y="527"/>
                  </a:lnTo>
                  <a:lnTo>
                    <a:pt x="3128" y="526"/>
                  </a:lnTo>
                  <a:lnTo>
                    <a:pt x="3128" y="524"/>
                  </a:lnTo>
                  <a:lnTo>
                    <a:pt x="3130" y="524"/>
                  </a:lnTo>
                  <a:lnTo>
                    <a:pt x="3133" y="523"/>
                  </a:lnTo>
                  <a:close/>
                  <a:moveTo>
                    <a:pt x="95" y="452"/>
                  </a:moveTo>
                  <a:lnTo>
                    <a:pt x="115" y="452"/>
                  </a:lnTo>
                  <a:lnTo>
                    <a:pt x="117" y="454"/>
                  </a:lnTo>
                  <a:lnTo>
                    <a:pt x="118" y="455"/>
                  </a:lnTo>
                  <a:lnTo>
                    <a:pt x="121" y="455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8" y="457"/>
                  </a:lnTo>
                  <a:lnTo>
                    <a:pt x="128" y="459"/>
                  </a:lnTo>
                  <a:lnTo>
                    <a:pt x="128" y="460"/>
                  </a:lnTo>
                  <a:lnTo>
                    <a:pt x="128" y="462"/>
                  </a:lnTo>
                  <a:lnTo>
                    <a:pt x="130" y="464"/>
                  </a:lnTo>
                  <a:lnTo>
                    <a:pt x="126" y="467"/>
                  </a:lnTo>
                  <a:lnTo>
                    <a:pt x="125" y="469"/>
                  </a:lnTo>
                  <a:lnTo>
                    <a:pt x="123" y="470"/>
                  </a:lnTo>
                  <a:lnTo>
                    <a:pt x="121" y="470"/>
                  </a:lnTo>
                  <a:lnTo>
                    <a:pt x="118" y="470"/>
                  </a:lnTo>
                  <a:lnTo>
                    <a:pt x="117" y="470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5" y="464"/>
                  </a:lnTo>
                  <a:lnTo>
                    <a:pt x="112" y="462"/>
                  </a:lnTo>
                  <a:lnTo>
                    <a:pt x="108" y="460"/>
                  </a:lnTo>
                  <a:lnTo>
                    <a:pt x="107" y="460"/>
                  </a:lnTo>
                  <a:lnTo>
                    <a:pt x="105" y="460"/>
                  </a:lnTo>
                  <a:lnTo>
                    <a:pt x="102" y="460"/>
                  </a:lnTo>
                  <a:lnTo>
                    <a:pt x="100" y="460"/>
                  </a:lnTo>
                  <a:lnTo>
                    <a:pt x="98" y="457"/>
                  </a:lnTo>
                  <a:lnTo>
                    <a:pt x="97" y="455"/>
                  </a:lnTo>
                  <a:lnTo>
                    <a:pt x="95" y="452"/>
                  </a:lnTo>
                  <a:close/>
                  <a:moveTo>
                    <a:pt x="2683" y="452"/>
                  </a:moveTo>
                  <a:lnTo>
                    <a:pt x="2683" y="452"/>
                  </a:lnTo>
                  <a:lnTo>
                    <a:pt x="2683" y="452"/>
                  </a:lnTo>
                  <a:lnTo>
                    <a:pt x="2683" y="452"/>
                  </a:lnTo>
                  <a:close/>
                  <a:moveTo>
                    <a:pt x="3089" y="452"/>
                  </a:moveTo>
                  <a:lnTo>
                    <a:pt x="3096" y="452"/>
                  </a:lnTo>
                  <a:lnTo>
                    <a:pt x="3097" y="452"/>
                  </a:lnTo>
                  <a:lnTo>
                    <a:pt x="3099" y="454"/>
                  </a:lnTo>
                  <a:lnTo>
                    <a:pt x="3100" y="454"/>
                  </a:lnTo>
                  <a:lnTo>
                    <a:pt x="3100" y="455"/>
                  </a:lnTo>
                  <a:lnTo>
                    <a:pt x="3102" y="455"/>
                  </a:lnTo>
                  <a:lnTo>
                    <a:pt x="3104" y="457"/>
                  </a:lnTo>
                  <a:lnTo>
                    <a:pt x="3105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9" y="457"/>
                  </a:lnTo>
                  <a:lnTo>
                    <a:pt x="3110" y="459"/>
                  </a:lnTo>
                  <a:lnTo>
                    <a:pt x="3112" y="460"/>
                  </a:lnTo>
                  <a:lnTo>
                    <a:pt x="3114" y="462"/>
                  </a:lnTo>
                  <a:lnTo>
                    <a:pt x="3114" y="462"/>
                  </a:lnTo>
                  <a:lnTo>
                    <a:pt x="3115" y="464"/>
                  </a:lnTo>
                  <a:lnTo>
                    <a:pt x="3115" y="464"/>
                  </a:lnTo>
                  <a:lnTo>
                    <a:pt x="3115" y="467"/>
                  </a:lnTo>
                  <a:lnTo>
                    <a:pt x="3117" y="469"/>
                  </a:lnTo>
                  <a:lnTo>
                    <a:pt x="3117" y="470"/>
                  </a:lnTo>
                  <a:lnTo>
                    <a:pt x="3119" y="472"/>
                  </a:lnTo>
                  <a:lnTo>
                    <a:pt x="3119" y="472"/>
                  </a:lnTo>
                  <a:lnTo>
                    <a:pt x="3119" y="473"/>
                  </a:lnTo>
                  <a:lnTo>
                    <a:pt x="3119" y="475"/>
                  </a:lnTo>
                  <a:lnTo>
                    <a:pt x="3119" y="477"/>
                  </a:lnTo>
                  <a:lnTo>
                    <a:pt x="3119" y="478"/>
                  </a:lnTo>
                  <a:lnTo>
                    <a:pt x="3119" y="478"/>
                  </a:lnTo>
                  <a:lnTo>
                    <a:pt x="3119" y="480"/>
                  </a:lnTo>
                  <a:lnTo>
                    <a:pt x="3119" y="482"/>
                  </a:lnTo>
                  <a:lnTo>
                    <a:pt x="3119" y="483"/>
                  </a:lnTo>
                  <a:lnTo>
                    <a:pt x="3119" y="485"/>
                  </a:lnTo>
                  <a:lnTo>
                    <a:pt x="3117" y="488"/>
                  </a:lnTo>
                  <a:lnTo>
                    <a:pt x="3117" y="490"/>
                  </a:lnTo>
                  <a:lnTo>
                    <a:pt x="3115" y="491"/>
                  </a:lnTo>
                  <a:lnTo>
                    <a:pt x="3115" y="493"/>
                  </a:lnTo>
                  <a:lnTo>
                    <a:pt x="3114" y="493"/>
                  </a:lnTo>
                  <a:lnTo>
                    <a:pt x="3112" y="495"/>
                  </a:lnTo>
                  <a:lnTo>
                    <a:pt x="3112" y="496"/>
                  </a:lnTo>
                  <a:lnTo>
                    <a:pt x="3112" y="496"/>
                  </a:lnTo>
                  <a:lnTo>
                    <a:pt x="3110" y="498"/>
                  </a:lnTo>
                  <a:lnTo>
                    <a:pt x="3107" y="501"/>
                  </a:lnTo>
                  <a:lnTo>
                    <a:pt x="3105" y="503"/>
                  </a:lnTo>
                  <a:lnTo>
                    <a:pt x="3104" y="505"/>
                  </a:lnTo>
                  <a:lnTo>
                    <a:pt x="3104" y="511"/>
                  </a:lnTo>
                  <a:lnTo>
                    <a:pt x="3105" y="514"/>
                  </a:lnTo>
                  <a:lnTo>
                    <a:pt x="3105" y="516"/>
                  </a:lnTo>
                  <a:lnTo>
                    <a:pt x="3105" y="521"/>
                  </a:lnTo>
                  <a:lnTo>
                    <a:pt x="3099" y="521"/>
                  </a:lnTo>
                  <a:lnTo>
                    <a:pt x="3097" y="521"/>
                  </a:lnTo>
                  <a:lnTo>
                    <a:pt x="3096" y="519"/>
                  </a:lnTo>
                  <a:lnTo>
                    <a:pt x="3094" y="519"/>
                  </a:lnTo>
                  <a:lnTo>
                    <a:pt x="3092" y="518"/>
                  </a:lnTo>
                  <a:lnTo>
                    <a:pt x="3091" y="516"/>
                  </a:lnTo>
                  <a:lnTo>
                    <a:pt x="3091" y="514"/>
                  </a:lnTo>
                  <a:lnTo>
                    <a:pt x="3091" y="513"/>
                  </a:lnTo>
                  <a:lnTo>
                    <a:pt x="3091" y="509"/>
                  </a:lnTo>
                  <a:lnTo>
                    <a:pt x="3092" y="508"/>
                  </a:lnTo>
                  <a:lnTo>
                    <a:pt x="3091" y="508"/>
                  </a:lnTo>
                  <a:lnTo>
                    <a:pt x="3091" y="506"/>
                  </a:lnTo>
                  <a:lnTo>
                    <a:pt x="3089" y="506"/>
                  </a:lnTo>
                  <a:lnTo>
                    <a:pt x="3087" y="505"/>
                  </a:lnTo>
                  <a:lnTo>
                    <a:pt x="3086" y="503"/>
                  </a:lnTo>
                  <a:lnTo>
                    <a:pt x="3084" y="501"/>
                  </a:lnTo>
                  <a:lnTo>
                    <a:pt x="3081" y="500"/>
                  </a:lnTo>
                  <a:lnTo>
                    <a:pt x="3079" y="496"/>
                  </a:lnTo>
                  <a:lnTo>
                    <a:pt x="3078" y="496"/>
                  </a:lnTo>
                  <a:lnTo>
                    <a:pt x="3078" y="495"/>
                  </a:lnTo>
                  <a:lnTo>
                    <a:pt x="3078" y="491"/>
                  </a:lnTo>
                  <a:lnTo>
                    <a:pt x="3078" y="490"/>
                  </a:lnTo>
                  <a:lnTo>
                    <a:pt x="3078" y="488"/>
                  </a:lnTo>
                  <a:lnTo>
                    <a:pt x="3081" y="487"/>
                  </a:lnTo>
                  <a:lnTo>
                    <a:pt x="3086" y="485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87" y="478"/>
                  </a:lnTo>
                  <a:lnTo>
                    <a:pt x="3087" y="475"/>
                  </a:lnTo>
                  <a:lnTo>
                    <a:pt x="3087" y="473"/>
                  </a:lnTo>
                  <a:lnTo>
                    <a:pt x="3087" y="472"/>
                  </a:lnTo>
                  <a:lnTo>
                    <a:pt x="3087" y="472"/>
                  </a:lnTo>
                  <a:lnTo>
                    <a:pt x="3087" y="470"/>
                  </a:lnTo>
                  <a:lnTo>
                    <a:pt x="3089" y="470"/>
                  </a:lnTo>
                  <a:lnTo>
                    <a:pt x="3089" y="469"/>
                  </a:lnTo>
                  <a:lnTo>
                    <a:pt x="3089" y="467"/>
                  </a:lnTo>
                  <a:lnTo>
                    <a:pt x="3089" y="464"/>
                  </a:lnTo>
                  <a:lnTo>
                    <a:pt x="3089" y="464"/>
                  </a:lnTo>
                  <a:lnTo>
                    <a:pt x="3089" y="462"/>
                  </a:lnTo>
                  <a:lnTo>
                    <a:pt x="3089" y="460"/>
                  </a:lnTo>
                  <a:lnTo>
                    <a:pt x="3089" y="459"/>
                  </a:lnTo>
                  <a:lnTo>
                    <a:pt x="3087" y="459"/>
                  </a:lnTo>
                  <a:lnTo>
                    <a:pt x="3089" y="457"/>
                  </a:lnTo>
                  <a:lnTo>
                    <a:pt x="3089" y="455"/>
                  </a:lnTo>
                  <a:lnTo>
                    <a:pt x="3087" y="455"/>
                  </a:lnTo>
                  <a:lnTo>
                    <a:pt x="3089" y="454"/>
                  </a:lnTo>
                  <a:lnTo>
                    <a:pt x="3089" y="454"/>
                  </a:lnTo>
                  <a:lnTo>
                    <a:pt x="3089" y="452"/>
                  </a:lnTo>
                  <a:close/>
                  <a:moveTo>
                    <a:pt x="190" y="437"/>
                  </a:moveTo>
                  <a:lnTo>
                    <a:pt x="195" y="437"/>
                  </a:lnTo>
                  <a:lnTo>
                    <a:pt x="198" y="439"/>
                  </a:lnTo>
                  <a:lnTo>
                    <a:pt x="203" y="439"/>
                  </a:lnTo>
                  <a:lnTo>
                    <a:pt x="207" y="439"/>
                  </a:lnTo>
                  <a:lnTo>
                    <a:pt x="211" y="439"/>
                  </a:lnTo>
                  <a:lnTo>
                    <a:pt x="215" y="439"/>
                  </a:lnTo>
                  <a:lnTo>
                    <a:pt x="218" y="441"/>
                  </a:lnTo>
                  <a:lnTo>
                    <a:pt x="220" y="442"/>
                  </a:lnTo>
                  <a:lnTo>
                    <a:pt x="221" y="444"/>
                  </a:lnTo>
                  <a:lnTo>
                    <a:pt x="225" y="444"/>
                  </a:lnTo>
                  <a:lnTo>
                    <a:pt x="228" y="446"/>
                  </a:lnTo>
                  <a:lnTo>
                    <a:pt x="231" y="447"/>
                  </a:lnTo>
                  <a:lnTo>
                    <a:pt x="233" y="449"/>
                  </a:lnTo>
                  <a:lnTo>
                    <a:pt x="234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7" y="451"/>
                  </a:lnTo>
                  <a:lnTo>
                    <a:pt x="249" y="449"/>
                  </a:lnTo>
                  <a:lnTo>
                    <a:pt x="251" y="447"/>
                  </a:lnTo>
                  <a:lnTo>
                    <a:pt x="251" y="446"/>
                  </a:lnTo>
                  <a:lnTo>
                    <a:pt x="254" y="446"/>
                  </a:lnTo>
                  <a:lnTo>
                    <a:pt x="256" y="446"/>
                  </a:lnTo>
                  <a:lnTo>
                    <a:pt x="259" y="446"/>
                  </a:lnTo>
                  <a:lnTo>
                    <a:pt x="261" y="447"/>
                  </a:lnTo>
                  <a:lnTo>
                    <a:pt x="264" y="447"/>
                  </a:lnTo>
                  <a:lnTo>
                    <a:pt x="265" y="449"/>
                  </a:lnTo>
                  <a:lnTo>
                    <a:pt x="272" y="449"/>
                  </a:lnTo>
                  <a:lnTo>
                    <a:pt x="279" y="447"/>
                  </a:lnTo>
                  <a:lnTo>
                    <a:pt x="285" y="447"/>
                  </a:lnTo>
                  <a:lnTo>
                    <a:pt x="292" y="446"/>
                  </a:lnTo>
                  <a:lnTo>
                    <a:pt x="292" y="449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5"/>
                  </a:lnTo>
                  <a:lnTo>
                    <a:pt x="293" y="457"/>
                  </a:lnTo>
                  <a:lnTo>
                    <a:pt x="297" y="457"/>
                  </a:lnTo>
                  <a:lnTo>
                    <a:pt x="297" y="457"/>
                  </a:lnTo>
                  <a:lnTo>
                    <a:pt x="295" y="459"/>
                  </a:lnTo>
                  <a:lnTo>
                    <a:pt x="293" y="460"/>
                  </a:lnTo>
                  <a:lnTo>
                    <a:pt x="292" y="460"/>
                  </a:lnTo>
                  <a:lnTo>
                    <a:pt x="285" y="460"/>
                  </a:lnTo>
                  <a:lnTo>
                    <a:pt x="280" y="460"/>
                  </a:lnTo>
                  <a:lnTo>
                    <a:pt x="277" y="460"/>
                  </a:lnTo>
                  <a:lnTo>
                    <a:pt x="272" y="459"/>
                  </a:lnTo>
                  <a:lnTo>
                    <a:pt x="270" y="459"/>
                  </a:lnTo>
                  <a:lnTo>
                    <a:pt x="269" y="459"/>
                  </a:lnTo>
                  <a:lnTo>
                    <a:pt x="265" y="457"/>
                  </a:lnTo>
                  <a:lnTo>
                    <a:pt x="264" y="459"/>
                  </a:lnTo>
                  <a:lnTo>
                    <a:pt x="262" y="459"/>
                  </a:lnTo>
                  <a:lnTo>
                    <a:pt x="259" y="459"/>
                  </a:lnTo>
                  <a:lnTo>
                    <a:pt x="254" y="460"/>
                  </a:lnTo>
                  <a:lnTo>
                    <a:pt x="247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4" y="460"/>
                  </a:lnTo>
                  <a:lnTo>
                    <a:pt x="233" y="462"/>
                  </a:lnTo>
                  <a:lnTo>
                    <a:pt x="229" y="462"/>
                  </a:lnTo>
                  <a:lnTo>
                    <a:pt x="228" y="462"/>
                  </a:lnTo>
                  <a:lnTo>
                    <a:pt x="226" y="462"/>
                  </a:lnTo>
                  <a:lnTo>
                    <a:pt x="225" y="462"/>
                  </a:lnTo>
                  <a:lnTo>
                    <a:pt x="221" y="460"/>
                  </a:lnTo>
                  <a:lnTo>
                    <a:pt x="218" y="460"/>
                  </a:lnTo>
                  <a:lnTo>
                    <a:pt x="215" y="460"/>
                  </a:lnTo>
                  <a:lnTo>
                    <a:pt x="210" y="462"/>
                  </a:lnTo>
                  <a:lnTo>
                    <a:pt x="208" y="464"/>
                  </a:lnTo>
                  <a:lnTo>
                    <a:pt x="207" y="465"/>
                  </a:lnTo>
                  <a:lnTo>
                    <a:pt x="205" y="467"/>
                  </a:lnTo>
                  <a:lnTo>
                    <a:pt x="203" y="469"/>
                  </a:lnTo>
                  <a:lnTo>
                    <a:pt x="200" y="469"/>
                  </a:lnTo>
                  <a:lnTo>
                    <a:pt x="197" y="469"/>
                  </a:lnTo>
                  <a:lnTo>
                    <a:pt x="190" y="469"/>
                  </a:lnTo>
                  <a:lnTo>
                    <a:pt x="189" y="467"/>
                  </a:lnTo>
                  <a:lnTo>
                    <a:pt x="187" y="465"/>
                  </a:lnTo>
                  <a:lnTo>
                    <a:pt x="184" y="464"/>
                  </a:lnTo>
                  <a:lnTo>
                    <a:pt x="182" y="462"/>
                  </a:lnTo>
                  <a:lnTo>
                    <a:pt x="180" y="460"/>
                  </a:lnTo>
                  <a:lnTo>
                    <a:pt x="177" y="457"/>
                  </a:lnTo>
                  <a:lnTo>
                    <a:pt x="177" y="439"/>
                  </a:lnTo>
                  <a:lnTo>
                    <a:pt x="182" y="437"/>
                  </a:lnTo>
                  <a:lnTo>
                    <a:pt x="185" y="437"/>
                  </a:lnTo>
                  <a:lnTo>
                    <a:pt x="190" y="437"/>
                  </a:lnTo>
                  <a:close/>
                  <a:moveTo>
                    <a:pt x="61" y="380"/>
                  </a:moveTo>
                  <a:lnTo>
                    <a:pt x="64" y="380"/>
                  </a:lnTo>
                  <a:lnTo>
                    <a:pt x="66" y="382"/>
                  </a:lnTo>
                  <a:lnTo>
                    <a:pt x="67" y="383"/>
                  </a:lnTo>
                  <a:lnTo>
                    <a:pt x="67" y="385"/>
                  </a:lnTo>
                  <a:lnTo>
                    <a:pt x="69" y="387"/>
                  </a:lnTo>
                  <a:lnTo>
                    <a:pt x="76" y="390"/>
                  </a:lnTo>
                  <a:lnTo>
                    <a:pt x="80" y="392"/>
                  </a:lnTo>
                  <a:lnTo>
                    <a:pt x="84" y="395"/>
                  </a:lnTo>
                  <a:lnTo>
                    <a:pt x="89" y="397"/>
                  </a:lnTo>
                  <a:lnTo>
                    <a:pt x="92" y="398"/>
                  </a:lnTo>
                  <a:lnTo>
                    <a:pt x="94" y="400"/>
                  </a:lnTo>
                  <a:lnTo>
                    <a:pt x="97" y="401"/>
                  </a:lnTo>
                  <a:lnTo>
                    <a:pt x="97" y="405"/>
                  </a:lnTo>
                  <a:lnTo>
                    <a:pt x="98" y="406"/>
                  </a:lnTo>
                  <a:lnTo>
                    <a:pt x="102" y="408"/>
                  </a:lnTo>
                  <a:lnTo>
                    <a:pt x="105" y="410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7" y="410"/>
                  </a:lnTo>
                  <a:lnTo>
                    <a:pt x="121" y="410"/>
                  </a:lnTo>
                  <a:lnTo>
                    <a:pt x="126" y="410"/>
                  </a:lnTo>
                  <a:lnTo>
                    <a:pt x="133" y="410"/>
                  </a:lnTo>
                  <a:lnTo>
                    <a:pt x="136" y="410"/>
                  </a:lnTo>
                  <a:lnTo>
                    <a:pt x="139" y="411"/>
                  </a:lnTo>
                  <a:lnTo>
                    <a:pt x="143" y="415"/>
                  </a:lnTo>
                  <a:lnTo>
                    <a:pt x="146" y="416"/>
                  </a:lnTo>
                  <a:lnTo>
                    <a:pt x="153" y="423"/>
                  </a:lnTo>
                  <a:lnTo>
                    <a:pt x="157" y="429"/>
                  </a:lnTo>
                  <a:lnTo>
                    <a:pt x="108" y="429"/>
                  </a:lnTo>
                  <a:lnTo>
                    <a:pt x="105" y="428"/>
                  </a:lnTo>
                  <a:lnTo>
                    <a:pt x="102" y="426"/>
                  </a:lnTo>
                  <a:lnTo>
                    <a:pt x="98" y="424"/>
                  </a:lnTo>
                  <a:lnTo>
                    <a:pt x="94" y="421"/>
                  </a:lnTo>
                  <a:lnTo>
                    <a:pt x="94" y="419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89" y="415"/>
                  </a:lnTo>
                  <a:lnTo>
                    <a:pt x="85" y="415"/>
                  </a:lnTo>
                  <a:lnTo>
                    <a:pt x="82" y="416"/>
                  </a:lnTo>
                  <a:lnTo>
                    <a:pt x="80" y="415"/>
                  </a:lnTo>
                  <a:lnTo>
                    <a:pt x="79" y="415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2" y="411"/>
                  </a:lnTo>
                  <a:lnTo>
                    <a:pt x="69" y="411"/>
                  </a:lnTo>
                  <a:lnTo>
                    <a:pt x="67" y="411"/>
                  </a:lnTo>
                  <a:lnTo>
                    <a:pt x="66" y="410"/>
                  </a:lnTo>
                  <a:lnTo>
                    <a:pt x="66" y="408"/>
                  </a:lnTo>
                  <a:lnTo>
                    <a:pt x="66" y="406"/>
                  </a:lnTo>
                  <a:lnTo>
                    <a:pt x="64" y="405"/>
                  </a:lnTo>
                  <a:lnTo>
                    <a:pt x="61" y="401"/>
                  </a:lnTo>
                  <a:lnTo>
                    <a:pt x="56" y="398"/>
                  </a:lnTo>
                  <a:lnTo>
                    <a:pt x="51" y="397"/>
                  </a:lnTo>
                  <a:lnTo>
                    <a:pt x="46" y="397"/>
                  </a:lnTo>
                  <a:lnTo>
                    <a:pt x="43" y="397"/>
                  </a:lnTo>
                  <a:lnTo>
                    <a:pt x="40" y="397"/>
                  </a:lnTo>
                  <a:lnTo>
                    <a:pt x="36" y="398"/>
                  </a:lnTo>
                  <a:lnTo>
                    <a:pt x="33" y="400"/>
                  </a:lnTo>
                  <a:lnTo>
                    <a:pt x="30" y="403"/>
                  </a:lnTo>
                  <a:lnTo>
                    <a:pt x="26" y="405"/>
                  </a:lnTo>
                  <a:lnTo>
                    <a:pt x="23" y="405"/>
                  </a:lnTo>
                  <a:lnTo>
                    <a:pt x="20" y="405"/>
                  </a:lnTo>
                  <a:lnTo>
                    <a:pt x="15" y="405"/>
                  </a:lnTo>
                  <a:lnTo>
                    <a:pt x="10" y="403"/>
                  </a:lnTo>
                  <a:lnTo>
                    <a:pt x="7" y="401"/>
                  </a:lnTo>
                  <a:lnTo>
                    <a:pt x="4" y="400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5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12" y="382"/>
                  </a:lnTo>
                  <a:lnTo>
                    <a:pt x="15" y="382"/>
                  </a:lnTo>
                  <a:lnTo>
                    <a:pt x="18" y="382"/>
                  </a:lnTo>
                  <a:lnTo>
                    <a:pt x="31" y="382"/>
                  </a:lnTo>
                  <a:lnTo>
                    <a:pt x="33" y="383"/>
                  </a:lnTo>
                  <a:lnTo>
                    <a:pt x="36" y="383"/>
                  </a:lnTo>
                  <a:lnTo>
                    <a:pt x="38" y="383"/>
                  </a:lnTo>
                  <a:lnTo>
                    <a:pt x="40" y="383"/>
                  </a:lnTo>
                  <a:lnTo>
                    <a:pt x="41" y="382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51" y="380"/>
                  </a:lnTo>
                  <a:lnTo>
                    <a:pt x="54" y="380"/>
                  </a:lnTo>
                  <a:lnTo>
                    <a:pt x="58" y="380"/>
                  </a:lnTo>
                  <a:lnTo>
                    <a:pt x="61" y="380"/>
                  </a:lnTo>
                  <a:close/>
                  <a:moveTo>
                    <a:pt x="3104" y="347"/>
                  </a:moveTo>
                  <a:lnTo>
                    <a:pt x="3105" y="349"/>
                  </a:lnTo>
                  <a:lnTo>
                    <a:pt x="3109" y="349"/>
                  </a:lnTo>
                  <a:lnTo>
                    <a:pt x="3112" y="349"/>
                  </a:lnTo>
                  <a:lnTo>
                    <a:pt x="3112" y="351"/>
                  </a:lnTo>
                  <a:lnTo>
                    <a:pt x="3112" y="352"/>
                  </a:lnTo>
                  <a:lnTo>
                    <a:pt x="3112" y="354"/>
                  </a:lnTo>
                  <a:lnTo>
                    <a:pt x="3112" y="354"/>
                  </a:lnTo>
                  <a:lnTo>
                    <a:pt x="3114" y="356"/>
                  </a:lnTo>
                  <a:lnTo>
                    <a:pt x="3114" y="362"/>
                  </a:lnTo>
                  <a:lnTo>
                    <a:pt x="3112" y="362"/>
                  </a:lnTo>
                  <a:lnTo>
                    <a:pt x="3112" y="364"/>
                  </a:lnTo>
                  <a:lnTo>
                    <a:pt x="3110" y="365"/>
                  </a:lnTo>
                  <a:lnTo>
                    <a:pt x="3109" y="367"/>
                  </a:lnTo>
                  <a:lnTo>
                    <a:pt x="3107" y="369"/>
                  </a:lnTo>
                  <a:lnTo>
                    <a:pt x="3105" y="372"/>
                  </a:lnTo>
                  <a:lnTo>
                    <a:pt x="3104" y="374"/>
                  </a:lnTo>
                  <a:lnTo>
                    <a:pt x="3102" y="375"/>
                  </a:lnTo>
                  <a:lnTo>
                    <a:pt x="3102" y="377"/>
                  </a:lnTo>
                  <a:lnTo>
                    <a:pt x="3100" y="377"/>
                  </a:lnTo>
                  <a:lnTo>
                    <a:pt x="3100" y="379"/>
                  </a:lnTo>
                  <a:lnTo>
                    <a:pt x="3100" y="380"/>
                  </a:lnTo>
                  <a:lnTo>
                    <a:pt x="3099" y="383"/>
                  </a:lnTo>
                  <a:lnTo>
                    <a:pt x="3097" y="385"/>
                  </a:lnTo>
                  <a:lnTo>
                    <a:pt x="3097" y="385"/>
                  </a:lnTo>
                  <a:lnTo>
                    <a:pt x="3096" y="387"/>
                  </a:lnTo>
                  <a:lnTo>
                    <a:pt x="3096" y="390"/>
                  </a:lnTo>
                  <a:lnTo>
                    <a:pt x="3094" y="392"/>
                  </a:lnTo>
                  <a:lnTo>
                    <a:pt x="3094" y="392"/>
                  </a:lnTo>
                  <a:lnTo>
                    <a:pt x="3094" y="397"/>
                  </a:lnTo>
                  <a:lnTo>
                    <a:pt x="3094" y="400"/>
                  </a:lnTo>
                  <a:lnTo>
                    <a:pt x="3084" y="400"/>
                  </a:lnTo>
                  <a:lnTo>
                    <a:pt x="3084" y="372"/>
                  </a:lnTo>
                  <a:lnTo>
                    <a:pt x="3086" y="369"/>
                  </a:lnTo>
                  <a:lnTo>
                    <a:pt x="3086" y="367"/>
                  </a:lnTo>
                  <a:lnTo>
                    <a:pt x="3087" y="365"/>
                  </a:lnTo>
                  <a:lnTo>
                    <a:pt x="3087" y="364"/>
                  </a:lnTo>
                  <a:lnTo>
                    <a:pt x="3087" y="362"/>
                  </a:lnTo>
                  <a:lnTo>
                    <a:pt x="3089" y="362"/>
                  </a:lnTo>
                  <a:lnTo>
                    <a:pt x="3091" y="362"/>
                  </a:lnTo>
                  <a:lnTo>
                    <a:pt x="3091" y="361"/>
                  </a:lnTo>
                  <a:lnTo>
                    <a:pt x="3092" y="359"/>
                  </a:lnTo>
                  <a:lnTo>
                    <a:pt x="3094" y="356"/>
                  </a:lnTo>
                  <a:lnTo>
                    <a:pt x="3096" y="356"/>
                  </a:lnTo>
                  <a:lnTo>
                    <a:pt x="3097" y="354"/>
                  </a:lnTo>
                  <a:lnTo>
                    <a:pt x="3100" y="352"/>
                  </a:lnTo>
                  <a:lnTo>
                    <a:pt x="3100" y="351"/>
                  </a:lnTo>
                  <a:lnTo>
                    <a:pt x="3102" y="349"/>
                  </a:lnTo>
                  <a:lnTo>
                    <a:pt x="3102" y="349"/>
                  </a:lnTo>
                  <a:lnTo>
                    <a:pt x="3104" y="347"/>
                  </a:lnTo>
                  <a:close/>
                  <a:moveTo>
                    <a:pt x="1334" y="148"/>
                  </a:moveTo>
                  <a:lnTo>
                    <a:pt x="1339" y="148"/>
                  </a:lnTo>
                  <a:lnTo>
                    <a:pt x="1343" y="149"/>
                  </a:lnTo>
                  <a:lnTo>
                    <a:pt x="1347" y="153"/>
                  </a:lnTo>
                  <a:lnTo>
                    <a:pt x="1349" y="154"/>
                  </a:lnTo>
                  <a:lnTo>
                    <a:pt x="1351" y="158"/>
                  </a:lnTo>
                  <a:lnTo>
                    <a:pt x="1352" y="159"/>
                  </a:lnTo>
                  <a:lnTo>
                    <a:pt x="1357" y="164"/>
                  </a:lnTo>
                  <a:lnTo>
                    <a:pt x="1361" y="163"/>
                  </a:lnTo>
                  <a:lnTo>
                    <a:pt x="1362" y="161"/>
                  </a:lnTo>
                  <a:lnTo>
                    <a:pt x="1364" y="159"/>
                  </a:lnTo>
                  <a:lnTo>
                    <a:pt x="1367" y="158"/>
                  </a:lnTo>
                  <a:lnTo>
                    <a:pt x="1369" y="156"/>
                  </a:lnTo>
                  <a:lnTo>
                    <a:pt x="1370" y="154"/>
                  </a:lnTo>
                  <a:lnTo>
                    <a:pt x="1375" y="154"/>
                  </a:lnTo>
                  <a:lnTo>
                    <a:pt x="1380" y="154"/>
                  </a:lnTo>
                  <a:lnTo>
                    <a:pt x="1383" y="154"/>
                  </a:lnTo>
                  <a:lnTo>
                    <a:pt x="1390" y="154"/>
                  </a:lnTo>
                  <a:lnTo>
                    <a:pt x="1393" y="154"/>
                  </a:lnTo>
                  <a:lnTo>
                    <a:pt x="1395" y="154"/>
                  </a:lnTo>
                  <a:lnTo>
                    <a:pt x="1400" y="153"/>
                  </a:lnTo>
                  <a:lnTo>
                    <a:pt x="1403" y="151"/>
                  </a:lnTo>
                  <a:lnTo>
                    <a:pt x="1408" y="149"/>
                  </a:lnTo>
                  <a:lnTo>
                    <a:pt x="1411" y="149"/>
                  </a:lnTo>
                  <a:lnTo>
                    <a:pt x="1415" y="149"/>
                  </a:lnTo>
                  <a:lnTo>
                    <a:pt x="1416" y="149"/>
                  </a:lnTo>
                  <a:lnTo>
                    <a:pt x="1418" y="148"/>
                  </a:lnTo>
                  <a:lnTo>
                    <a:pt x="1421" y="148"/>
                  </a:lnTo>
                  <a:lnTo>
                    <a:pt x="1426" y="149"/>
                  </a:lnTo>
                  <a:lnTo>
                    <a:pt x="1429" y="151"/>
                  </a:lnTo>
                  <a:lnTo>
                    <a:pt x="1433" y="153"/>
                  </a:lnTo>
                  <a:lnTo>
                    <a:pt x="1436" y="153"/>
                  </a:lnTo>
                  <a:lnTo>
                    <a:pt x="1439" y="154"/>
                  </a:lnTo>
                  <a:lnTo>
                    <a:pt x="1441" y="156"/>
                  </a:lnTo>
                  <a:lnTo>
                    <a:pt x="1441" y="158"/>
                  </a:lnTo>
                  <a:lnTo>
                    <a:pt x="1441" y="159"/>
                  </a:lnTo>
                  <a:lnTo>
                    <a:pt x="1441" y="161"/>
                  </a:lnTo>
                  <a:lnTo>
                    <a:pt x="1437" y="161"/>
                  </a:lnTo>
                  <a:lnTo>
                    <a:pt x="1434" y="163"/>
                  </a:lnTo>
                  <a:lnTo>
                    <a:pt x="1433" y="163"/>
                  </a:lnTo>
                  <a:lnTo>
                    <a:pt x="1429" y="164"/>
                  </a:lnTo>
                  <a:lnTo>
                    <a:pt x="1428" y="164"/>
                  </a:lnTo>
                  <a:lnTo>
                    <a:pt x="1426" y="166"/>
                  </a:lnTo>
                  <a:lnTo>
                    <a:pt x="1426" y="167"/>
                  </a:lnTo>
                  <a:lnTo>
                    <a:pt x="1424" y="169"/>
                  </a:lnTo>
                  <a:lnTo>
                    <a:pt x="1428" y="172"/>
                  </a:lnTo>
                  <a:lnTo>
                    <a:pt x="1431" y="174"/>
                  </a:lnTo>
                  <a:lnTo>
                    <a:pt x="1433" y="176"/>
                  </a:lnTo>
                  <a:lnTo>
                    <a:pt x="1434" y="176"/>
                  </a:lnTo>
                  <a:lnTo>
                    <a:pt x="1436" y="177"/>
                  </a:lnTo>
                  <a:lnTo>
                    <a:pt x="1437" y="179"/>
                  </a:lnTo>
                  <a:lnTo>
                    <a:pt x="1439" y="182"/>
                  </a:lnTo>
                  <a:lnTo>
                    <a:pt x="1439" y="184"/>
                  </a:lnTo>
                  <a:lnTo>
                    <a:pt x="1439" y="187"/>
                  </a:lnTo>
                  <a:lnTo>
                    <a:pt x="1437" y="190"/>
                  </a:lnTo>
                  <a:lnTo>
                    <a:pt x="1437" y="192"/>
                  </a:lnTo>
                  <a:lnTo>
                    <a:pt x="1434" y="192"/>
                  </a:lnTo>
                  <a:lnTo>
                    <a:pt x="1433" y="194"/>
                  </a:lnTo>
                  <a:lnTo>
                    <a:pt x="1433" y="195"/>
                  </a:lnTo>
                  <a:lnTo>
                    <a:pt x="1431" y="197"/>
                  </a:lnTo>
                  <a:lnTo>
                    <a:pt x="1429" y="199"/>
                  </a:lnTo>
                  <a:lnTo>
                    <a:pt x="1429" y="202"/>
                  </a:lnTo>
                  <a:lnTo>
                    <a:pt x="1429" y="205"/>
                  </a:lnTo>
                  <a:lnTo>
                    <a:pt x="1431" y="208"/>
                  </a:lnTo>
                  <a:lnTo>
                    <a:pt x="1433" y="212"/>
                  </a:lnTo>
                  <a:lnTo>
                    <a:pt x="1434" y="215"/>
                  </a:lnTo>
                  <a:lnTo>
                    <a:pt x="1439" y="217"/>
                  </a:lnTo>
                  <a:lnTo>
                    <a:pt x="1442" y="218"/>
                  </a:lnTo>
                  <a:lnTo>
                    <a:pt x="1447" y="221"/>
                  </a:lnTo>
                  <a:lnTo>
                    <a:pt x="1451" y="223"/>
                  </a:lnTo>
                  <a:lnTo>
                    <a:pt x="1455" y="225"/>
                  </a:lnTo>
                  <a:lnTo>
                    <a:pt x="1459" y="225"/>
                  </a:lnTo>
                  <a:lnTo>
                    <a:pt x="1464" y="225"/>
                  </a:lnTo>
                  <a:lnTo>
                    <a:pt x="1469" y="225"/>
                  </a:lnTo>
                  <a:lnTo>
                    <a:pt x="1472" y="226"/>
                  </a:lnTo>
                  <a:lnTo>
                    <a:pt x="1477" y="226"/>
                  </a:lnTo>
                  <a:lnTo>
                    <a:pt x="1480" y="228"/>
                  </a:lnTo>
                  <a:lnTo>
                    <a:pt x="1483" y="228"/>
                  </a:lnTo>
                  <a:lnTo>
                    <a:pt x="1487" y="230"/>
                  </a:lnTo>
                  <a:lnTo>
                    <a:pt x="1490" y="231"/>
                  </a:lnTo>
                  <a:lnTo>
                    <a:pt x="1491" y="233"/>
                  </a:lnTo>
                  <a:lnTo>
                    <a:pt x="1493" y="235"/>
                  </a:lnTo>
                  <a:lnTo>
                    <a:pt x="1495" y="235"/>
                  </a:lnTo>
                  <a:lnTo>
                    <a:pt x="1498" y="236"/>
                  </a:lnTo>
                  <a:lnTo>
                    <a:pt x="1500" y="238"/>
                  </a:lnTo>
                  <a:lnTo>
                    <a:pt x="1500" y="239"/>
                  </a:lnTo>
                  <a:lnTo>
                    <a:pt x="1501" y="241"/>
                  </a:lnTo>
                  <a:lnTo>
                    <a:pt x="1501" y="244"/>
                  </a:lnTo>
                  <a:lnTo>
                    <a:pt x="1503" y="248"/>
                  </a:lnTo>
                  <a:lnTo>
                    <a:pt x="1505" y="251"/>
                  </a:lnTo>
                  <a:lnTo>
                    <a:pt x="1536" y="251"/>
                  </a:lnTo>
                  <a:lnTo>
                    <a:pt x="1539" y="251"/>
                  </a:lnTo>
                  <a:lnTo>
                    <a:pt x="1544" y="251"/>
                  </a:lnTo>
                  <a:lnTo>
                    <a:pt x="1545" y="253"/>
                  </a:lnTo>
                  <a:lnTo>
                    <a:pt x="1547" y="256"/>
                  </a:lnTo>
                  <a:lnTo>
                    <a:pt x="1550" y="257"/>
                  </a:lnTo>
                  <a:lnTo>
                    <a:pt x="1552" y="259"/>
                  </a:lnTo>
                  <a:lnTo>
                    <a:pt x="1552" y="262"/>
                  </a:lnTo>
                  <a:lnTo>
                    <a:pt x="1554" y="264"/>
                  </a:lnTo>
                  <a:lnTo>
                    <a:pt x="1555" y="264"/>
                  </a:lnTo>
                  <a:lnTo>
                    <a:pt x="1559" y="264"/>
                  </a:lnTo>
                  <a:lnTo>
                    <a:pt x="1563" y="264"/>
                  </a:lnTo>
                  <a:lnTo>
                    <a:pt x="1568" y="264"/>
                  </a:lnTo>
                  <a:lnTo>
                    <a:pt x="1572" y="264"/>
                  </a:lnTo>
                  <a:lnTo>
                    <a:pt x="1575" y="264"/>
                  </a:lnTo>
                  <a:lnTo>
                    <a:pt x="1578" y="262"/>
                  </a:lnTo>
                  <a:lnTo>
                    <a:pt x="1578" y="257"/>
                  </a:lnTo>
                  <a:lnTo>
                    <a:pt x="1580" y="253"/>
                  </a:lnTo>
                  <a:lnTo>
                    <a:pt x="1580" y="249"/>
                  </a:lnTo>
                  <a:lnTo>
                    <a:pt x="1580" y="244"/>
                  </a:lnTo>
                  <a:lnTo>
                    <a:pt x="1580" y="241"/>
                  </a:lnTo>
                  <a:lnTo>
                    <a:pt x="1578" y="239"/>
                  </a:lnTo>
                  <a:lnTo>
                    <a:pt x="1578" y="238"/>
                  </a:lnTo>
                  <a:lnTo>
                    <a:pt x="1578" y="233"/>
                  </a:lnTo>
                  <a:lnTo>
                    <a:pt x="1578" y="228"/>
                  </a:lnTo>
                  <a:lnTo>
                    <a:pt x="1578" y="223"/>
                  </a:lnTo>
                  <a:lnTo>
                    <a:pt x="1581" y="223"/>
                  </a:lnTo>
                  <a:lnTo>
                    <a:pt x="1585" y="225"/>
                  </a:lnTo>
                  <a:lnTo>
                    <a:pt x="1588" y="225"/>
                  </a:lnTo>
                  <a:lnTo>
                    <a:pt x="1591" y="225"/>
                  </a:lnTo>
                  <a:lnTo>
                    <a:pt x="1596" y="223"/>
                  </a:lnTo>
                  <a:lnTo>
                    <a:pt x="1599" y="223"/>
                  </a:lnTo>
                  <a:lnTo>
                    <a:pt x="1603" y="221"/>
                  </a:lnTo>
                  <a:lnTo>
                    <a:pt x="1609" y="223"/>
                  </a:lnTo>
                  <a:lnTo>
                    <a:pt x="1614" y="225"/>
                  </a:lnTo>
                  <a:lnTo>
                    <a:pt x="1619" y="226"/>
                  </a:lnTo>
                  <a:lnTo>
                    <a:pt x="1626" y="230"/>
                  </a:lnTo>
                  <a:lnTo>
                    <a:pt x="1631" y="233"/>
                  </a:lnTo>
                  <a:lnTo>
                    <a:pt x="1634" y="236"/>
                  </a:lnTo>
                  <a:lnTo>
                    <a:pt x="1637" y="239"/>
                  </a:lnTo>
                  <a:lnTo>
                    <a:pt x="1640" y="241"/>
                  </a:lnTo>
                  <a:lnTo>
                    <a:pt x="1642" y="243"/>
                  </a:lnTo>
                  <a:lnTo>
                    <a:pt x="1644" y="246"/>
                  </a:lnTo>
                  <a:lnTo>
                    <a:pt x="1649" y="246"/>
                  </a:lnTo>
                  <a:lnTo>
                    <a:pt x="1654" y="248"/>
                  </a:lnTo>
                  <a:lnTo>
                    <a:pt x="1658" y="246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712" y="254"/>
                  </a:lnTo>
                  <a:lnTo>
                    <a:pt x="1716" y="254"/>
                  </a:lnTo>
                  <a:lnTo>
                    <a:pt x="1719" y="253"/>
                  </a:lnTo>
                  <a:lnTo>
                    <a:pt x="1722" y="251"/>
                  </a:lnTo>
                  <a:lnTo>
                    <a:pt x="1726" y="249"/>
                  </a:lnTo>
                  <a:lnTo>
                    <a:pt x="1730" y="249"/>
                  </a:lnTo>
                  <a:lnTo>
                    <a:pt x="1734" y="249"/>
                  </a:lnTo>
                  <a:lnTo>
                    <a:pt x="1735" y="249"/>
                  </a:lnTo>
                  <a:lnTo>
                    <a:pt x="1737" y="251"/>
                  </a:lnTo>
                  <a:lnTo>
                    <a:pt x="1739" y="253"/>
                  </a:lnTo>
                  <a:lnTo>
                    <a:pt x="1740" y="253"/>
                  </a:lnTo>
                  <a:lnTo>
                    <a:pt x="1742" y="253"/>
                  </a:lnTo>
                  <a:lnTo>
                    <a:pt x="1745" y="253"/>
                  </a:lnTo>
                  <a:lnTo>
                    <a:pt x="1747" y="253"/>
                  </a:lnTo>
                  <a:lnTo>
                    <a:pt x="1750" y="254"/>
                  </a:lnTo>
                  <a:lnTo>
                    <a:pt x="1753" y="256"/>
                  </a:lnTo>
                  <a:lnTo>
                    <a:pt x="1755" y="257"/>
                  </a:lnTo>
                  <a:lnTo>
                    <a:pt x="1757" y="259"/>
                  </a:lnTo>
                  <a:lnTo>
                    <a:pt x="1758" y="261"/>
                  </a:lnTo>
                  <a:lnTo>
                    <a:pt x="1760" y="264"/>
                  </a:lnTo>
                  <a:lnTo>
                    <a:pt x="1760" y="266"/>
                  </a:lnTo>
                  <a:lnTo>
                    <a:pt x="1758" y="267"/>
                  </a:lnTo>
                  <a:lnTo>
                    <a:pt x="1760" y="271"/>
                  </a:lnTo>
                  <a:lnTo>
                    <a:pt x="1758" y="274"/>
                  </a:lnTo>
                  <a:lnTo>
                    <a:pt x="1760" y="275"/>
                  </a:lnTo>
                  <a:lnTo>
                    <a:pt x="1762" y="277"/>
                  </a:lnTo>
                  <a:lnTo>
                    <a:pt x="1763" y="280"/>
                  </a:lnTo>
                  <a:lnTo>
                    <a:pt x="1765" y="282"/>
                  </a:lnTo>
                  <a:lnTo>
                    <a:pt x="1766" y="285"/>
                  </a:lnTo>
                  <a:lnTo>
                    <a:pt x="1768" y="289"/>
                  </a:lnTo>
                  <a:lnTo>
                    <a:pt x="1768" y="292"/>
                  </a:lnTo>
                  <a:lnTo>
                    <a:pt x="1770" y="293"/>
                  </a:lnTo>
                  <a:lnTo>
                    <a:pt x="1773" y="297"/>
                  </a:lnTo>
                  <a:lnTo>
                    <a:pt x="1776" y="298"/>
                  </a:lnTo>
                  <a:lnTo>
                    <a:pt x="1780" y="302"/>
                  </a:lnTo>
                  <a:lnTo>
                    <a:pt x="1781" y="305"/>
                  </a:lnTo>
                  <a:lnTo>
                    <a:pt x="1784" y="308"/>
                  </a:lnTo>
                  <a:lnTo>
                    <a:pt x="1786" y="311"/>
                  </a:lnTo>
                  <a:lnTo>
                    <a:pt x="1788" y="315"/>
                  </a:lnTo>
                  <a:lnTo>
                    <a:pt x="1791" y="320"/>
                  </a:lnTo>
                  <a:lnTo>
                    <a:pt x="1793" y="325"/>
                  </a:lnTo>
                  <a:lnTo>
                    <a:pt x="1793" y="328"/>
                  </a:lnTo>
                  <a:lnTo>
                    <a:pt x="1791" y="333"/>
                  </a:lnTo>
                  <a:lnTo>
                    <a:pt x="1793" y="336"/>
                  </a:lnTo>
                  <a:lnTo>
                    <a:pt x="1793" y="339"/>
                  </a:lnTo>
                  <a:lnTo>
                    <a:pt x="1794" y="341"/>
                  </a:lnTo>
                  <a:lnTo>
                    <a:pt x="1796" y="343"/>
                  </a:lnTo>
                  <a:lnTo>
                    <a:pt x="1798" y="346"/>
                  </a:lnTo>
                  <a:lnTo>
                    <a:pt x="1801" y="349"/>
                  </a:lnTo>
                  <a:lnTo>
                    <a:pt x="1804" y="352"/>
                  </a:lnTo>
                  <a:lnTo>
                    <a:pt x="1806" y="356"/>
                  </a:lnTo>
                  <a:lnTo>
                    <a:pt x="1807" y="357"/>
                  </a:lnTo>
                  <a:lnTo>
                    <a:pt x="1809" y="359"/>
                  </a:lnTo>
                  <a:lnTo>
                    <a:pt x="1811" y="362"/>
                  </a:lnTo>
                  <a:lnTo>
                    <a:pt x="1812" y="365"/>
                  </a:lnTo>
                  <a:lnTo>
                    <a:pt x="1812" y="369"/>
                  </a:lnTo>
                  <a:lnTo>
                    <a:pt x="1812" y="372"/>
                  </a:lnTo>
                  <a:lnTo>
                    <a:pt x="1812" y="377"/>
                  </a:lnTo>
                  <a:lnTo>
                    <a:pt x="1812" y="380"/>
                  </a:lnTo>
                  <a:lnTo>
                    <a:pt x="1812" y="383"/>
                  </a:lnTo>
                  <a:lnTo>
                    <a:pt x="1812" y="387"/>
                  </a:lnTo>
                  <a:lnTo>
                    <a:pt x="1814" y="390"/>
                  </a:lnTo>
                  <a:lnTo>
                    <a:pt x="1816" y="393"/>
                  </a:lnTo>
                  <a:lnTo>
                    <a:pt x="1817" y="395"/>
                  </a:lnTo>
                  <a:lnTo>
                    <a:pt x="1819" y="395"/>
                  </a:lnTo>
                  <a:lnTo>
                    <a:pt x="1820" y="395"/>
                  </a:lnTo>
                  <a:lnTo>
                    <a:pt x="1822" y="397"/>
                  </a:lnTo>
                  <a:lnTo>
                    <a:pt x="1824" y="400"/>
                  </a:lnTo>
                  <a:lnTo>
                    <a:pt x="1825" y="403"/>
                  </a:lnTo>
                  <a:lnTo>
                    <a:pt x="1827" y="406"/>
                  </a:lnTo>
                  <a:lnTo>
                    <a:pt x="1829" y="411"/>
                  </a:lnTo>
                  <a:lnTo>
                    <a:pt x="1832" y="415"/>
                  </a:lnTo>
                  <a:lnTo>
                    <a:pt x="1834" y="418"/>
                  </a:lnTo>
                  <a:lnTo>
                    <a:pt x="1835" y="419"/>
                  </a:lnTo>
                  <a:lnTo>
                    <a:pt x="1837" y="421"/>
                  </a:lnTo>
                  <a:lnTo>
                    <a:pt x="1837" y="426"/>
                  </a:lnTo>
                  <a:lnTo>
                    <a:pt x="1838" y="429"/>
                  </a:lnTo>
                  <a:lnTo>
                    <a:pt x="1838" y="434"/>
                  </a:lnTo>
                  <a:lnTo>
                    <a:pt x="1838" y="441"/>
                  </a:lnTo>
                  <a:lnTo>
                    <a:pt x="1837" y="442"/>
                  </a:lnTo>
                  <a:lnTo>
                    <a:pt x="1837" y="444"/>
                  </a:lnTo>
                  <a:lnTo>
                    <a:pt x="1837" y="447"/>
                  </a:lnTo>
                  <a:lnTo>
                    <a:pt x="1837" y="449"/>
                  </a:lnTo>
                  <a:lnTo>
                    <a:pt x="1838" y="451"/>
                  </a:lnTo>
                  <a:lnTo>
                    <a:pt x="1840" y="451"/>
                  </a:lnTo>
                  <a:lnTo>
                    <a:pt x="1840" y="452"/>
                  </a:lnTo>
                  <a:lnTo>
                    <a:pt x="1843" y="457"/>
                  </a:lnTo>
                  <a:lnTo>
                    <a:pt x="1847" y="462"/>
                  </a:lnTo>
                  <a:lnTo>
                    <a:pt x="1850" y="465"/>
                  </a:lnTo>
                  <a:lnTo>
                    <a:pt x="1853" y="467"/>
                  </a:lnTo>
                  <a:lnTo>
                    <a:pt x="1855" y="469"/>
                  </a:lnTo>
                  <a:lnTo>
                    <a:pt x="1856" y="470"/>
                  </a:lnTo>
                  <a:lnTo>
                    <a:pt x="1858" y="475"/>
                  </a:lnTo>
                  <a:lnTo>
                    <a:pt x="1858" y="478"/>
                  </a:lnTo>
                  <a:lnTo>
                    <a:pt x="1858" y="483"/>
                  </a:lnTo>
                  <a:lnTo>
                    <a:pt x="1858" y="487"/>
                  </a:lnTo>
                  <a:lnTo>
                    <a:pt x="1860" y="490"/>
                  </a:lnTo>
                  <a:lnTo>
                    <a:pt x="1861" y="495"/>
                  </a:lnTo>
                  <a:lnTo>
                    <a:pt x="1863" y="498"/>
                  </a:lnTo>
                  <a:lnTo>
                    <a:pt x="1866" y="501"/>
                  </a:lnTo>
                  <a:lnTo>
                    <a:pt x="1870" y="505"/>
                  </a:lnTo>
                  <a:lnTo>
                    <a:pt x="1873" y="506"/>
                  </a:lnTo>
                  <a:lnTo>
                    <a:pt x="1874" y="506"/>
                  </a:lnTo>
                  <a:lnTo>
                    <a:pt x="1876" y="506"/>
                  </a:lnTo>
                  <a:lnTo>
                    <a:pt x="1879" y="506"/>
                  </a:lnTo>
                  <a:lnTo>
                    <a:pt x="1883" y="508"/>
                  </a:lnTo>
                  <a:lnTo>
                    <a:pt x="1884" y="509"/>
                  </a:lnTo>
                  <a:lnTo>
                    <a:pt x="1886" y="511"/>
                  </a:lnTo>
                  <a:lnTo>
                    <a:pt x="1888" y="514"/>
                  </a:lnTo>
                  <a:lnTo>
                    <a:pt x="1889" y="516"/>
                  </a:lnTo>
                  <a:lnTo>
                    <a:pt x="1892" y="518"/>
                  </a:lnTo>
                  <a:lnTo>
                    <a:pt x="1896" y="519"/>
                  </a:lnTo>
                  <a:lnTo>
                    <a:pt x="1897" y="521"/>
                  </a:lnTo>
                  <a:lnTo>
                    <a:pt x="1899" y="523"/>
                  </a:lnTo>
                  <a:lnTo>
                    <a:pt x="1901" y="526"/>
                  </a:lnTo>
                  <a:lnTo>
                    <a:pt x="1902" y="527"/>
                  </a:lnTo>
                  <a:lnTo>
                    <a:pt x="1904" y="531"/>
                  </a:lnTo>
                  <a:lnTo>
                    <a:pt x="1907" y="532"/>
                  </a:lnTo>
                  <a:lnTo>
                    <a:pt x="1909" y="532"/>
                  </a:lnTo>
                  <a:lnTo>
                    <a:pt x="1912" y="531"/>
                  </a:lnTo>
                  <a:lnTo>
                    <a:pt x="1914" y="532"/>
                  </a:lnTo>
                  <a:lnTo>
                    <a:pt x="1915" y="532"/>
                  </a:lnTo>
                  <a:lnTo>
                    <a:pt x="1917" y="534"/>
                  </a:lnTo>
                  <a:lnTo>
                    <a:pt x="1920" y="536"/>
                  </a:lnTo>
                  <a:lnTo>
                    <a:pt x="1920" y="539"/>
                  </a:lnTo>
                  <a:lnTo>
                    <a:pt x="1919" y="541"/>
                  </a:lnTo>
                  <a:lnTo>
                    <a:pt x="1920" y="542"/>
                  </a:lnTo>
                  <a:lnTo>
                    <a:pt x="1922" y="549"/>
                  </a:lnTo>
                  <a:lnTo>
                    <a:pt x="1924" y="550"/>
                  </a:lnTo>
                  <a:lnTo>
                    <a:pt x="1925" y="550"/>
                  </a:lnTo>
                  <a:lnTo>
                    <a:pt x="1927" y="550"/>
                  </a:lnTo>
                  <a:lnTo>
                    <a:pt x="1929" y="552"/>
                  </a:lnTo>
                  <a:lnTo>
                    <a:pt x="1930" y="554"/>
                  </a:lnTo>
                  <a:lnTo>
                    <a:pt x="1929" y="557"/>
                  </a:lnTo>
                  <a:lnTo>
                    <a:pt x="1929" y="559"/>
                  </a:lnTo>
                  <a:lnTo>
                    <a:pt x="1930" y="560"/>
                  </a:lnTo>
                  <a:lnTo>
                    <a:pt x="1932" y="562"/>
                  </a:lnTo>
                  <a:lnTo>
                    <a:pt x="1933" y="565"/>
                  </a:lnTo>
                  <a:lnTo>
                    <a:pt x="1937" y="572"/>
                  </a:lnTo>
                  <a:lnTo>
                    <a:pt x="1938" y="572"/>
                  </a:lnTo>
                  <a:lnTo>
                    <a:pt x="1942" y="573"/>
                  </a:lnTo>
                  <a:lnTo>
                    <a:pt x="1945" y="573"/>
                  </a:lnTo>
                  <a:lnTo>
                    <a:pt x="1947" y="575"/>
                  </a:lnTo>
                  <a:lnTo>
                    <a:pt x="1951" y="575"/>
                  </a:lnTo>
                  <a:lnTo>
                    <a:pt x="1955" y="575"/>
                  </a:lnTo>
                  <a:lnTo>
                    <a:pt x="1960" y="575"/>
                  </a:lnTo>
                  <a:lnTo>
                    <a:pt x="1963" y="573"/>
                  </a:lnTo>
                  <a:lnTo>
                    <a:pt x="1968" y="573"/>
                  </a:lnTo>
                  <a:lnTo>
                    <a:pt x="1971" y="573"/>
                  </a:lnTo>
                  <a:lnTo>
                    <a:pt x="1978" y="573"/>
                  </a:lnTo>
                  <a:lnTo>
                    <a:pt x="1981" y="573"/>
                  </a:lnTo>
                  <a:lnTo>
                    <a:pt x="1984" y="575"/>
                  </a:lnTo>
                  <a:lnTo>
                    <a:pt x="1989" y="575"/>
                  </a:lnTo>
                  <a:lnTo>
                    <a:pt x="1996" y="575"/>
                  </a:lnTo>
                  <a:lnTo>
                    <a:pt x="2001" y="573"/>
                  </a:lnTo>
                  <a:lnTo>
                    <a:pt x="2005" y="570"/>
                  </a:lnTo>
                  <a:lnTo>
                    <a:pt x="2010" y="567"/>
                  </a:lnTo>
                  <a:lnTo>
                    <a:pt x="2014" y="565"/>
                  </a:lnTo>
                  <a:lnTo>
                    <a:pt x="2015" y="563"/>
                  </a:lnTo>
                  <a:lnTo>
                    <a:pt x="2017" y="562"/>
                  </a:lnTo>
                  <a:lnTo>
                    <a:pt x="2022" y="560"/>
                  </a:lnTo>
                  <a:lnTo>
                    <a:pt x="2028" y="560"/>
                  </a:lnTo>
                  <a:lnTo>
                    <a:pt x="2032" y="560"/>
                  </a:lnTo>
                  <a:lnTo>
                    <a:pt x="2035" y="560"/>
                  </a:lnTo>
                  <a:lnTo>
                    <a:pt x="2038" y="562"/>
                  </a:lnTo>
                  <a:lnTo>
                    <a:pt x="2038" y="573"/>
                  </a:lnTo>
                  <a:lnTo>
                    <a:pt x="2037" y="580"/>
                  </a:lnTo>
                  <a:lnTo>
                    <a:pt x="2035" y="585"/>
                  </a:lnTo>
                  <a:lnTo>
                    <a:pt x="2033" y="590"/>
                  </a:lnTo>
                  <a:lnTo>
                    <a:pt x="2033" y="595"/>
                  </a:lnTo>
                  <a:lnTo>
                    <a:pt x="2033" y="600"/>
                  </a:lnTo>
                  <a:lnTo>
                    <a:pt x="2033" y="603"/>
                  </a:lnTo>
                  <a:lnTo>
                    <a:pt x="2033" y="608"/>
                  </a:lnTo>
                  <a:lnTo>
                    <a:pt x="2033" y="614"/>
                  </a:lnTo>
                  <a:lnTo>
                    <a:pt x="2032" y="619"/>
                  </a:lnTo>
                  <a:lnTo>
                    <a:pt x="2030" y="622"/>
                  </a:lnTo>
                  <a:lnTo>
                    <a:pt x="2028" y="624"/>
                  </a:lnTo>
                  <a:lnTo>
                    <a:pt x="2027" y="626"/>
                  </a:lnTo>
                  <a:lnTo>
                    <a:pt x="2025" y="629"/>
                  </a:lnTo>
                  <a:lnTo>
                    <a:pt x="2022" y="632"/>
                  </a:lnTo>
                  <a:lnTo>
                    <a:pt x="2019" y="636"/>
                  </a:lnTo>
                  <a:lnTo>
                    <a:pt x="2014" y="637"/>
                  </a:lnTo>
                  <a:lnTo>
                    <a:pt x="2010" y="640"/>
                  </a:lnTo>
                  <a:lnTo>
                    <a:pt x="2007" y="644"/>
                  </a:lnTo>
                  <a:lnTo>
                    <a:pt x="2005" y="645"/>
                  </a:lnTo>
                  <a:lnTo>
                    <a:pt x="2004" y="645"/>
                  </a:lnTo>
                  <a:lnTo>
                    <a:pt x="2002" y="647"/>
                  </a:lnTo>
                  <a:lnTo>
                    <a:pt x="2002" y="649"/>
                  </a:lnTo>
                  <a:lnTo>
                    <a:pt x="2001" y="654"/>
                  </a:lnTo>
                  <a:lnTo>
                    <a:pt x="1999" y="658"/>
                  </a:lnTo>
                  <a:lnTo>
                    <a:pt x="1999" y="662"/>
                  </a:lnTo>
                  <a:lnTo>
                    <a:pt x="1997" y="667"/>
                  </a:lnTo>
                  <a:lnTo>
                    <a:pt x="1994" y="670"/>
                  </a:lnTo>
                  <a:lnTo>
                    <a:pt x="1992" y="673"/>
                  </a:lnTo>
                  <a:lnTo>
                    <a:pt x="1991" y="675"/>
                  </a:lnTo>
                  <a:lnTo>
                    <a:pt x="1987" y="675"/>
                  </a:lnTo>
                  <a:lnTo>
                    <a:pt x="1986" y="676"/>
                  </a:lnTo>
                  <a:lnTo>
                    <a:pt x="1983" y="680"/>
                  </a:lnTo>
                  <a:lnTo>
                    <a:pt x="1979" y="681"/>
                  </a:lnTo>
                  <a:lnTo>
                    <a:pt x="1976" y="683"/>
                  </a:lnTo>
                  <a:lnTo>
                    <a:pt x="1973" y="686"/>
                  </a:lnTo>
                  <a:lnTo>
                    <a:pt x="1971" y="686"/>
                  </a:lnTo>
                  <a:lnTo>
                    <a:pt x="1969" y="686"/>
                  </a:lnTo>
                  <a:lnTo>
                    <a:pt x="1966" y="688"/>
                  </a:lnTo>
                  <a:lnTo>
                    <a:pt x="1966" y="688"/>
                  </a:lnTo>
                  <a:lnTo>
                    <a:pt x="1966" y="691"/>
                  </a:lnTo>
                  <a:lnTo>
                    <a:pt x="1966" y="693"/>
                  </a:lnTo>
                  <a:lnTo>
                    <a:pt x="1965" y="694"/>
                  </a:lnTo>
                  <a:lnTo>
                    <a:pt x="1963" y="696"/>
                  </a:lnTo>
                  <a:lnTo>
                    <a:pt x="1961" y="696"/>
                  </a:lnTo>
                  <a:lnTo>
                    <a:pt x="1960" y="698"/>
                  </a:lnTo>
                  <a:lnTo>
                    <a:pt x="1958" y="701"/>
                  </a:lnTo>
                  <a:lnTo>
                    <a:pt x="1956" y="703"/>
                  </a:lnTo>
                  <a:lnTo>
                    <a:pt x="1956" y="704"/>
                  </a:lnTo>
                  <a:lnTo>
                    <a:pt x="1951" y="708"/>
                  </a:lnTo>
                  <a:lnTo>
                    <a:pt x="1948" y="711"/>
                  </a:lnTo>
                  <a:lnTo>
                    <a:pt x="1943" y="712"/>
                  </a:lnTo>
                  <a:lnTo>
                    <a:pt x="1942" y="714"/>
                  </a:lnTo>
                  <a:lnTo>
                    <a:pt x="1938" y="717"/>
                  </a:lnTo>
                  <a:lnTo>
                    <a:pt x="1937" y="719"/>
                  </a:lnTo>
                  <a:lnTo>
                    <a:pt x="1933" y="722"/>
                  </a:lnTo>
                  <a:lnTo>
                    <a:pt x="1930" y="726"/>
                  </a:lnTo>
                  <a:lnTo>
                    <a:pt x="1924" y="730"/>
                  </a:lnTo>
                  <a:lnTo>
                    <a:pt x="1919" y="737"/>
                  </a:lnTo>
                  <a:lnTo>
                    <a:pt x="1915" y="739"/>
                  </a:lnTo>
                  <a:lnTo>
                    <a:pt x="1914" y="742"/>
                  </a:lnTo>
                  <a:lnTo>
                    <a:pt x="1911" y="745"/>
                  </a:lnTo>
                  <a:lnTo>
                    <a:pt x="1907" y="747"/>
                  </a:lnTo>
                  <a:lnTo>
                    <a:pt x="1906" y="748"/>
                  </a:lnTo>
                  <a:lnTo>
                    <a:pt x="1902" y="750"/>
                  </a:lnTo>
                  <a:lnTo>
                    <a:pt x="1901" y="752"/>
                  </a:lnTo>
                  <a:lnTo>
                    <a:pt x="1897" y="758"/>
                  </a:lnTo>
                  <a:lnTo>
                    <a:pt x="1894" y="765"/>
                  </a:lnTo>
                  <a:lnTo>
                    <a:pt x="1894" y="768"/>
                  </a:lnTo>
                  <a:lnTo>
                    <a:pt x="1892" y="771"/>
                  </a:lnTo>
                  <a:lnTo>
                    <a:pt x="1891" y="773"/>
                  </a:lnTo>
                  <a:lnTo>
                    <a:pt x="1889" y="775"/>
                  </a:lnTo>
                  <a:lnTo>
                    <a:pt x="1888" y="778"/>
                  </a:lnTo>
                  <a:lnTo>
                    <a:pt x="1888" y="780"/>
                  </a:lnTo>
                  <a:lnTo>
                    <a:pt x="1886" y="783"/>
                  </a:lnTo>
                  <a:lnTo>
                    <a:pt x="1883" y="789"/>
                  </a:lnTo>
                  <a:lnTo>
                    <a:pt x="1879" y="793"/>
                  </a:lnTo>
                  <a:lnTo>
                    <a:pt x="1874" y="798"/>
                  </a:lnTo>
                  <a:lnTo>
                    <a:pt x="1871" y="802"/>
                  </a:lnTo>
                  <a:lnTo>
                    <a:pt x="1870" y="804"/>
                  </a:lnTo>
                  <a:lnTo>
                    <a:pt x="1868" y="804"/>
                  </a:lnTo>
                  <a:lnTo>
                    <a:pt x="1866" y="806"/>
                  </a:lnTo>
                  <a:lnTo>
                    <a:pt x="1865" y="807"/>
                  </a:lnTo>
                  <a:lnTo>
                    <a:pt x="1865" y="811"/>
                  </a:lnTo>
                  <a:lnTo>
                    <a:pt x="1865" y="814"/>
                  </a:lnTo>
                  <a:lnTo>
                    <a:pt x="1863" y="817"/>
                  </a:lnTo>
                  <a:lnTo>
                    <a:pt x="1863" y="822"/>
                  </a:lnTo>
                  <a:lnTo>
                    <a:pt x="1863" y="825"/>
                  </a:lnTo>
                  <a:lnTo>
                    <a:pt x="1863" y="829"/>
                  </a:lnTo>
                  <a:lnTo>
                    <a:pt x="1865" y="830"/>
                  </a:lnTo>
                  <a:lnTo>
                    <a:pt x="1866" y="832"/>
                  </a:lnTo>
                  <a:lnTo>
                    <a:pt x="1866" y="834"/>
                  </a:lnTo>
                  <a:lnTo>
                    <a:pt x="1868" y="837"/>
                  </a:lnTo>
                  <a:lnTo>
                    <a:pt x="1870" y="838"/>
                  </a:lnTo>
                  <a:lnTo>
                    <a:pt x="1870" y="840"/>
                  </a:lnTo>
                  <a:lnTo>
                    <a:pt x="1868" y="843"/>
                  </a:lnTo>
                  <a:lnTo>
                    <a:pt x="1868" y="845"/>
                  </a:lnTo>
                  <a:lnTo>
                    <a:pt x="1868" y="847"/>
                  </a:lnTo>
                  <a:lnTo>
                    <a:pt x="1870" y="848"/>
                  </a:lnTo>
                  <a:lnTo>
                    <a:pt x="1870" y="852"/>
                  </a:lnTo>
                  <a:lnTo>
                    <a:pt x="1868" y="855"/>
                  </a:lnTo>
                  <a:lnTo>
                    <a:pt x="1866" y="860"/>
                  </a:lnTo>
                  <a:lnTo>
                    <a:pt x="1866" y="863"/>
                  </a:lnTo>
                  <a:lnTo>
                    <a:pt x="1870" y="871"/>
                  </a:lnTo>
                  <a:lnTo>
                    <a:pt x="1871" y="878"/>
                  </a:lnTo>
                  <a:lnTo>
                    <a:pt x="1876" y="884"/>
                  </a:lnTo>
                  <a:lnTo>
                    <a:pt x="1878" y="886"/>
                  </a:lnTo>
                  <a:lnTo>
                    <a:pt x="1879" y="888"/>
                  </a:lnTo>
                  <a:lnTo>
                    <a:pt x="1881" y="889"/>
                  </a:lnTo>
                  <a:lnTo>
                    <a:pt x="1881" y="927"/>
                  </a:lnTo>
                  <a:lnTo>
                    <a:pt x="1883" y="928"/>
                  </a:lnTo>
                  <a:lnTo>
                    <a:pt x="1884" y="930"/>
                  </a:lnTo>
                  <a:lnTo>
                    <a:pt x="1884" y="933"/>
                  </a:lnTo>
                  <a:lnTo>
                    <a:pt x="1884" y="938"/>
                  </a:lnTo>
                  <a:lnTo>
                    <a:pt x="1884" y="942"/>
                  </a:lnTo>
                  <a:lnTo>
                    <a:pt x="1884" y="951"/>
                  </a:lnTo>
                  <a:lnTo>
                    <a:pt x="1884" y="955"/>
                  </a:lnTo>
                  <a:lnTo>
                    <a:pt x="1884" y="956"/>
                  </a:lnTo>
                  <a:lnTo>
                    <a:pt x="1883" y="958"/>
                  </a:lnTo>
                  <a:lnTo>
                    <a:pt x="1883" y="963"/>
                  </a:lnTo>
                  <a:lnTo>
                    <a:pt x="1884" y="966"/>
                  </a:lnTo>
                  <a:lnTo>
                    <a:pt x="1883" y="971"/>
                  </a:lnTo>
                  <a:lnTo>
                    <a:pt x="1881" y="976"/>
                  </a:lnTo>
                  <a:lnTo>
                    <a:pt x="1879" y="979"/>
                  </a:lnTo>
                  <a:lnTo>
                    <a:pt x="1876" y="982"/>
                  </a:lnTo>
                  <a:lnTo>
                    <a:pt x="1871" y="986"/>
                  </a:lnTo>
                  <a:lnTo>
                    <a:pt x="1868" y="989"/>
                  </a:lnTo>
                  <a:lnTo>
                    <a:pt x="1863" y="991"/>
                  </a:lnTo>
                  <a:lnTo>
                    <a:pt x="1861" y="992"/>
                  </a:lnTo>
                  <a:lnTo>
                    <a:pt x="1858" y="994"/>
                  </a:lnTo>
                  <a:lnTo>
                    <a:pt x="1856" y="996"/>
                  </a:lnTo>
                  <a:lnTo>
                    <a:pt x="1853" y="996"/>
                  </a:lnTo>
                  <a:lnTo>
                    <a:pt x="1850" y="996"/>
                  </a:lnTo>
                  <a:lnTo>
                    <a:pt x="1847" y="997"/>
                  </a:lnTo>
                  <a:lnTo>
                    <a:pt x="1843" y="997"/>
                  </a:lnTo>
                  <a:lnTo>
                    <a:pt x="1840" y="999"/>
                  </a:lnTo>
                  <a:lnTo>
                    <a:pt x="1835" y="1000"/>
                  </a:lnTo>
                  <a:lnTo>
                    <a:pt x="1832" y="1004"/>
                  </a:lnTo>
                  <a:lnTo>
                    <a:pt x="1830" y="1005"/>
                  </a:lnTo>
                  <a:lnTo>
                    <a:pt x="1829" y="1007"/>
                  </a:lnTo>
                  <a:lnTo>
                    <a:pt x="1829" y="1010"/>
                  </a:lnTo>
                  <a:lnTo>
                    <a:pt x="1825" y="1014"/>
                  </a:lnTo>
                  <a:lnTo>
                    <a:pt x="1822" y="1017"/>
                  </a:lnTo>
                  <a:lnTo>
                    <a:pt x="1820" y="1019"/>
                  </a:lnTo>
                  <a:lnTo>
                    <a:pt x="1820" y="1020"/>
                  </a:lnTo>
                  <a:lnTo>
                    <a:pt x="1819" y="1022"/>
                  </a:lnTo>
                  <a:lnTo>
                    <a:pt x="1817" y="1023"/>
                  </a:lnTo>
                  <a:lnTo>
                    <a:pt x="1814" y="1023"/>
                  </a:lnTo>
                  <a:lnTo>
                    <a:pt x="1812" y="1023"/>
                  </a:lnTo>
                  <a:lnTo>
                    <a:pt x="1809" y="1027"/>
                  </a:lnTo>
                  <a:lnTo>
                    <a:pt x="1806" y="1030"/>
                  </a:lnTo>
                  <a:lnTo>
                    <a:pt x="1804" y="1033"/>
                  </a:lnTo>
                  <a:lnTo>
                    <a:pt x="1801" y="1037"/>
                  </a:lnTo>
                  <a:lnTo>
                    <a:pt x="1799" y="1038"/>
                  </a:lnTo>
                  <a:lnTo>
                    <a:pt x="1798" y="1040"/>
                  </a:lnTo>
                  <a:lnTo>
                    <a:pt x="1796" y="1041"/>
                  </a:lnTo>
                  <a:lnTo>
                    <a:pt x="1796" y="1043"/>
                  </a:lnTo>
                  <a:lnTo>
                    <a:pt x="1796" y="1046"/>
                  </a:lnTo>
                  <a:lnTo>
                    <a:pt x="1798" y="1050"/>
                  </a:lnTo>
                  <a:lnTo>
                    <a:pt x="1799" y="1053"/>
                  </a:lnTo>
                  <a:lnTo>
                    <a:pt x="1801" y="1056"/>
                  </a:lnTo>
                  <a:lnTo>
                    <a:pt x="1804" y="1061"/>
                  </a:lnTo>
                  <a:lnTo>
                    <a:pt x="1806" y="1068"/>
                  </a:lnTo>
                  <a:lnTo>
                    <a:pt x="1807" y="1074"/>
                  </a:lnTo>
                  <a:lnTo>
                    <a:pt x="1809" y="1081"/>
                  </a:lnTo>
                  <a:lnTo>
                    <a:pt x="1811" y="1087"/>
                  </a:lnTo>
                  <a:lnTo>
                    <a:pt x="1812" y="1094"/>
                  </a:lnTo>
                  <a:lnTo>
                    <a:pt x="1812" y="1100"/>
                  </a:lnTo>
                  <a:lnTo>
                    <a:pt x="1812" y="1102"/>
                  </a:lnTo>
                  <a:lnTo>
                    <a:pt x="1812" y="1104"/>
                  </a:lnTo>
                  <a:lnTo>
                    <a:pt x="1812" y="1105"/>
                  </a:lnTo>
                  <a:lnTo>
                    <a:pt x="1811" y="1107"/>
                  </a:lnTo>
                  <a:lnTo>
                    <a:pt x="1809" y="1107"/>
                  </a:lnTo>
                  <a:lnTo>
                    <a:pt x="1807" y="1107"/>
                  </a:lnTo>
                  <a:lnTo>
                    <a:pt x="1806" y="1107"/>
                  </a:lnTo>
                  <a:lnTo>
                    <a:pt x="1802" y="1110"/>
                  </a:lnTo>
                  <a:lnTo>
                    <a:pt x="1799" y="1112"/>
                  </a:lnTo>
                  <a:lnTo>
                    <a:pt x="1798" y="1113"/>
                  </a:lnTo>
                  <a:lnTo>
                    <a:pt x="1798" y="1117"/>
                  </a:lnTo>
                  <a:lnTo>
                    <a:pt x="1796" y="1118"/>
                  </a:lnTo>
                  <a:lnTo>
                    <a:pt x="1793" y="1122"/>
                  </a:lnTo>
                  <a:lnTo>
                    <a:pt x="1789" y="1123"/>
                  </a:lnTo>
                  <a:lnTo>
                    <a:pt x="1788" y="1125"/>
                  </a:lnTo>
                  <a:lnTo>
                    <a:pt x="1786" y="1127"/>
                  </a:lnTo>
                  <a:lnTo>
                    <a:pt x="1784" y="1128"/>
                  </a:lnTo>
                  <a:lnTo>
                    <a:pt x="1783" y="1130"/>
                  </a:lnTo>
                  <a:lnTo>
                    <a:pt x="1780" y="1130"/>
                  </a:lnTo>
                  <a:lnTo>
                    <a:pt x="1776" y="1130"/>
                  </a:lnTo>
                  <a:lnTo>
                    <a:pt x="1773" y="1130"/>
                  </a:lnTo>
                  <a:lnTo>
                    <a:pt x="1770" y="1130"/>
                  </a:lnTo>
                  <a:lnTo>
                    <a:pt x="1768" y="1131"/>
                  </a:lnTo>
                  <a:lnTo>
                    <a:pt x="1766" y="1133"/>
                  </a:lnTo>
                  <a:lnTo>
                    <a:pt x="1763" y="1135"/>
                  </a:lnTo>
                  <a:lnTo>
                    <a:pt x="1765" y="1138"/>
                  </a:lnTo>
                  <a:lnTo>
                    <a:pt x="1765" y="1141"/>
                  </a:lnTo>
                  <a:lnTo>
                    <a:pt x="1766" y="1143"/>
                  </a:lnTo>
                  <a:lnTo>
                    <a:pt x="1768" y="1145"/>
                  </a:lnTo>
                  <a:lnTo>
                    <a:pt x="1770" y="1146"/>
                  </a:lnTo>
                  <a:lnTo>
                    <a:pt x="1771" y="1149"/>
                  </a:lnTo>
                  <a:lnTo>
                    <a:pt x="1770" y="1153"/>
                  </a:lnTo>
                  <a:lnTo>
                    <a:pt x="1770" y="1156"/>
                  </a:lnTo>
                  <a:lnTo>
                    <a:pt x="1770" y="1163"/>
                  </a:lnTo>
                  <a:lnTo>
                    <a:pt x="1770" y="1167"/>
                  </a:lnTo>
                  <a:lnTo>
                    <a:pt x="1768" y="1172"/>
                  </a:lnTo>
                  <a:lnTo>
                    <a:pt x="1766" y="1174"/>
                  </a:lnTo>
                  <a:lnTo>
                    <a:pt x="1765" y="1176"/>
                  </a:lnTo>
                  <a:lnTo>
                    <a:pt x="1762" y="1179"/>
                  </a:lnTo>
                  <a:lnTo>
                    <a:pt x="1760" y="1181"/>
                  </a:lnTo>
                  <a:lnTo>
                    <a:pt x="1758" y="1182"/>
                  </a:lnTo>
                  <a:lnTo>
                    <a:pt x="1757" y="1184"/>
                  </a:lnTo>
                  <a:lnTo>
                    <a:pt x="1755" y="1187"/>
                  </a:lnTo>
                  <a:lnTo>
                    <a:pt x="1755" y="1189"/>
                  </a:lnTo>
                  <a:lnTo>
                    <a:pt x="1755" y="1190"/>
                  </a:lnTo>
                  <a:lnTo>
                    <a:pt x="1750" y="1195"/>
                  </a:lnTo>
                  <a:lnTo>
                    <a:pt x="1747" y="1199"/>
                  </a:lnTo>
                  <a:lnTo>
                    <a:pt x="1742" y="1202"/>
                  </a:lnTo>
                  <a:lnTo>
                    <a:pt x="1739" y="1203"/>
                  </a:lnTo>
                  <a:lnTo>
                    <a:pt x="1737" y="1205"/>
                  </a:lnTo>
                  <a:lnTo>
                    <a:pt x="1735" y="1208"/>
                  </a:lnTo>
                  <a:lnTo>
                    <a:pt x="1734" y="1212"/>
                  </a:lnTo>
                  <a:lnTo>
                    <a:pt x="1732" y="1217"/>
                  </a:lnTo>
                  <a:lnTo>
                    <a:pt x="1730" y="1221"/>
                  </a:lnTo>
                  <a:lnTo>
                    <a:pt x="1729" y="1223"/>
                  </a:lnTo>
                  <a:lnTo>
                    <a:pt x="1727" y="1225"/>
                  </a:lnTo>
                  <a:lnTo>
                    <a:pt x="1724" y="1226"/>
                  </a:lnTo>
                  <a:lnTo>
                    <a:pt x="1721" y="1230"/>
                  </a:lnTo>
                  <a:lnTo>
                    <a:pt x="1717" y="1233"/>
                  </a:lnTo>
                  <a:lnTo>
                    <a:pt x="1712" y="1238"/>
                  </a:lnTo>
                  <a:lnTo>
                    <a:pt x="1709" y="1239"/>
                  </a:lnTo>
                  <a:lnTo>
                    <a:pt x="1708" y="1239"/>
                  </a:lnTo>
                  <a:lnTo>
                    <a:pt x="1706" y="1241"/>
                  </a:lnTo>
                  <a:lnTo>
                    <a:pt x="1706" y="1243"/>
                  </a:lnTo>
                  <a:lnTo>
                    <a:pt x="1706" y="1246"/>
                  </a:lnTo>
                  <a:lnTo>
                    <a:pt x="1706" y="1248"/>
                  </a:lnTo>
                  <a:lnTo>
                    <a:pt x="1704" y="1251"/>
                  </a:lnTo>
                  <a:lnTo>
                    <a:pt x="1701" y="1254"/>
                  </a:lnTo>
                  <a:lnTo>
                    <a:pt x="1699" y="1254"/>
                  </a:lnTo>
                  <a:lnTo>
                    <a:pt x="1696" y="1256"/>
                  </a:lnTo>
                  <a:lnTo>
                    <a:pt x="1694" y="1256"/>
                  </a:lnTo>
                  <a:lnTo>
                    <a:pt x="1688" y="1256"/>
                  </a:lnTo>
                  <a:lnTo>
                    <a:pt x="1681" y="1257"/>
                  </a:lnTo>
                  <a:lnTo>
                    <a:pt x="1678" y="1257"/>
                  </a:lnTo>
                  <a:lnTo>
                    <a:pt x="1676" y="1257"/>
                  </a:lnTo>
                  <a:lnTo>
                    <a:pt x="1673" y="1257"/>
                  </a:lnTo>
                  <a:lnTo>
                    <a:pt x="1672" y="1257"/>
                  </a:lnTo>
                  <a:lnTo>
                    <a:pt x="1670" y="1259"/>
                  </a:lnTo>
                  <a:lnTo>
                    <a:pt x="1668" y="1259"/>
                  </a:lnTo>
                  <a:lnTo>
                    <a:pt x="1670" y="1261"/>
                  </a:lnTo>
                  <a:lnTo>
                    <a:pt x="1670" y="1264"/>
                  </a:lnTo>
                  <a:lnTo>
                    <a:pt x="1670" y="1266"/>
                  </a:lnTo>
                  <a:lnTo>
                    <a:pt x="1668" y="1267"/>
                  </a:lnTo>
                  <a:lnTo>
                    <a:pt x="1667" y="1269"/>
                  </a:lnTo>
                  <a:lnTo>
                    <a:pt x="1665" y="1271"/>
                  </a:lnTo>
                  <a:lnTo>
                    <a:pt x="1626" y="1271"/>
                  </a:lnTo>
                  <a:lnTo>
                    <a:pt x="1621" y="1272"/>
                  </a:lnTo>
                  <a:lnTo>
                    <a:pt x="1618" y="1272"/>
                  </a:lnTo>
                  <a:lnTo>
                    <a:pt x="1613" y="1274"/>
                  </a:lnTo>
                  <a:lnTo>
                    <a:pt x="1609" y="1275"/>
                  </a:lnTo>
                  <a:lnTo>
                    <a:pt x="1606" y="1277"/>
                  </a:lnTo>
                  <a:lnTo>
                    <a:pt x="1603" y="1279"/>
                  </a:lnTo>
                  <a:lnTo>
                    <a:pt x="1599" y="1279"/>
                  </a:lnTo>
                  <a:lnTo>
                    <a:pt x="1568" y="1279"/>
                  </a:lnTo>
                  <a:lnTo>
                    <a:pt x="1567" y="1279"/>
                  </a:lnTo>
                  <a:lnTo>
                    <a:pt x="1565" y="1277"/>
                  </a:lnTo>
                  <a:lnTo>
                    <a:pt x="1562" y="1275"/>
                  </a:lnTo>
                  <a:lnTo>
                    <a:pt x="1560" y="1275"/>
                  </a:lnTo>
                  <a:lnTo>
                    <a:pt x="1559" y="1274"/>
                  </a:lnTo>
                  <a:lnTo>
                    <a:pt x="1555" y="1272"/>
                  </a:lnTo>
                  <a:lnTo>
                    <a:pt x="1555" y="1271"/>
                  </a:lnTo>
                  <a:lnTo>
                    <a:pt x="1555" y="1269"/>
                  </a:lnTo>
                  <a:lnTo>
                    <a:pt x="1555" y="1266"/>
                  </a:lnTo>
                  <a:lnTo>
                    <a:pt x="1555" y="1264"/>
                  </a:lnTo>
                  <a:lnTo>
                    <a:pt x="1555" y="1261"/>
                  </a:lnTo>
                  <a:lnTo>
                    <a:pt x="1550" y="1261"/>
                  </a:lnTo>
                  <a:lnTo>
                    <a:pt x="1547" y="1259"/>
                  </a:lnTo>
                  <a:lnTo>
                    <a:pt x="1544" y="1259"/>
                  </a:lnTo>
                  <a:lnTo>
                    <a:pt x="1544" y="1256"/>
                  </a:lnTo>
                  <a:lnTo>
                    <a:pt x="1544" y="1254"/>
                  </a:lnTo>
                  <a:lnTo>
                    <a:pt x="1544" y="1253"/>
                  </a:lnTo>
                  <a:lnTo>
                    <a:pt x="1545" y="1249"/>
                  </a:lnTo>
                  <a:lnTo>
                    <a:pt x="1549" y="1246"/>
                  </a:lnTo>
                  <a:lnTo>
                    <a:pt x="1550" y="1244"/>
                  </a:lnTo>
                  <a:lnTo>
                    <a:pt x="1552" y="1244"/>
                  </a:lnTo>
                  <a:lnTo>
                    <a:pt x="1554" y="1243"/>
                  </a:lnTo>
                  <a:lnTo>
                    <a:pt x="1555" y="1241"/>
                  </a:lnTo>
                  <a:lnTo>
                    <a:pt x="1555" y="1238"/>
                  </a:lnTo>
                  <a:lnTo>
                    <a:pt x="1554" y="1236"/>
                  </a:lnTo>
                  <a:lnTo>
                    <a:pt x="1552" y="1235"/>
                  </a:lnTo>
                  <a:lnTo>
                    <a:pt x="1550" y="1231"/>
                  </a:lnTo>
                  <a:lnTo>
                    <a:pt x="1549" y="1230"/>
                  </a:lnTo>
                  <a:lnTo>
                    <a:pt x="1547" y="1228"/>
                  </a:lnTo>
                  <a:lnTo>
                    <a:pt x="1547" y="1225"/>
                  </a:lnTo>
                  <a:lnTo>
                    <a:pt x="1547" y="1221"/>
                  </a:lnTo>
                  <a:lnTo>
                    <a:pt x="1547" y="1217"/>
                  </a:lnTo>
                  <a:lnTo>
                    <a:pt x="1547" y="1213"/>
                  </a:lnTo>
                  <a:lnTo>
                    <a:pt x="1545" y="1212"/>
                  </a:lnTo>
                  <a:lnTo>
                    <a:pt x="1544" y="1210"/>
                  </a:lnTo>
                  <a:lnTo>
                    <a:pt x="1542" y="1210"/>
                  </a:lnTo>
                  <a:lnTo>
                    <a:pt x="1541" y="1208"/>
                  </a:lnTo>
                  <a:lnTo>
                    <a:pt x="1537" y="1207"/>
                  </a:lnTo>
                  <a:lnTo>
                    <a:pt x="1536" y="1203"/>
                  </a:lnTo>
                  <a:lnTo>
                    <a:pt x="1534" y="1202"/>
                  </a:lnTo>
                  <a:lnTo>
                    <a:pt x="1532" y="1199"/>
                  </a:lnTo>
                  <a:lnTo>
                    <a:pt x="1531" y="1194"/>
                  </a:lnTo>
                  <a:lnTo>
                    <a:pt x="1529" y="1189"/>
                  </a:lnTo>
                  <a:lnTo>
                    <a:pt x="1527" y="1187"/>
                  </a:lnTo>
                  <a:lnTo>
                    <a:pt x="1527" y="1185"/>
                  </a:lnTo>
                  <a:lnTo>
                    <a:pt x="1526" y="1184"/>
                  </a:lnTo>
                  <a:lnTo>
                    <a:pt x="1526" y="1181"/>
                  </a:lnTo>
                  <a:lnTo>
                    <a:pt x="1524" y="1177"/>
                  </a:lnTo>
                  <a:lnTo>
                    <a:pt x="1524" y="1174"/>
                  </a:lnTo>
                  <a:lnTo>
                    <a:pt x="1524" y="1172"/>
                  </a:lnTo>
                  <a:lnTo>
                    <a:pt x="1524" y="1171"/>
                  </a:lnTo>
                  <a:lnTo>
                    <a:pt x="1523" y="1166"/>
                  </a:lnTo>
                  <a:lnTo>
                    <a:pt x="1518" y="1163"/>
                  </a:lnTo>
                  <a:lnTo>
                    <a:pt x="1514" y="1159"/>
                  </a:lnTo>
                  <a:lnTo>
                    <a:pt x="1511" y="1158"/>
                  </a:lnTo>
                  <a:lnTo>
                    <a:pt x="1508" y="1153"/>
                  </a:lnTo>
                  <a:lnTo>
                    <a:pt x="1505" y="1149"/>
                  </a:lnTo>
                  <a:lnTo>
                    <a:pt x="1503" y="1145"/>
                  </a:lnTo>
                  <a:lnTo>
                    <a:pt x="1501" y="1141"/>
                  </a:lnTo>
                  <a:lnTo>
                    <a:pt x="1501" y="1138"/>
                  </a:lnTo>
                  <a:lnTo>
                    <a:pt x="1501" y="1135"/>
                  </a:lnTo>
                  <a:lnTo>
                    <a:pt x="1500" y="1130"/>
                  </a:lnTo>
                  <a:lnTo>
                    <a:pt x="1498" y="1127"/>
                  </a:lnTo>
                  <a:lnTo>
                    <a:pt x="1498" y="1122"/>
                  </a:lnTo>
                  <a:lnTo>
                    <a:pt x="1498" y="1091"/>
                  </a:lnTo>
                  <a:lnTo>
                    <a:pt x="1498" y="1089"/>
                  </a:lnTo>
                  <a:lnTo>
                    <a:pt x="1496" y="1087"/>
                  </a:lnTo>
                  <a:lnTo>
                    <a:pt x="1495" y="1086"/>
                  </a:lnTo>
                  <a:lnTo>
                    <a:pt x="1493" y="1084"/>
                  </a:lnTo>
                  <a:lnTo>
                    <a:pt x="1493" y="1081"/>
                  </a:lnTo>
                  <a:lnTo>
                    <a:pt x="1493" y="1077"/>
                  </a:lnTo>
                  <a:lnTo>
                    <a:pt x="1493" y="1074"/>
                  </a:lnTo>
                  <a:lnTo>
                    <a:pt x="1491" y="1071"/>
                  </a:lnTo>
                  <a:lnTo>
                    <a:pt x="1491" y="1069"/>
                  </a:lnTo>
                  <a:lnTo>
                    <a:pt x="1490" y="1066"/>
                  </a:lnTo>
                  <a:lnTo>
                    <a:pt x="1488" y="1063"/>
                  </a:lnTo>
                  <a:lnTo>
                    <a:pt x="1488" y="1061"/>
                  </a:lnTo>
                  <a:lnTo>
                    <a:pt x="1488" y="1058"/>
                  </a:lnTo>
                  <a:lnTo>
                    <a:pt x="1483" y="1055"/>
                  </a:lnTo>
                  <a:lnTo>
                    <a:pt x="1478" y="1051"/>
                  </a:lnTo>
                  <a:lnTo>
                    <a:pt x="1473" y="1048"/>
                  </a:lnTo>
                  <a:lnTo>
                    <a:pt x="1472" y="1045"/>
                  </a:lnTo>
                  <a:lnTo>
                    <a:pt x="1472" y="1041"/>
                  </a:lnTo>
                  <a:lnTo>
                    <a:pt x="1469" y="1038"/>
                  </a:lnTo>
                  <a:lnTo>
                    <a:pt x="1469" y="1035"/>
                  </a:lnTo>
                  <a:lnTo>
                    <a:pt x="1469" y="1032"/>
                  </a:lnTo>
                  <a:lnTo>
                    <a:pt x="1469" y="1028"/>
                  </a:lnTo>
                  <a:lnTo>
                    <a:pt x="1469" y="1025"/>
                  </a:lnTo>
                  <a:lnTo>
                    <a:pt x="1469" y="1022"/>
                  </a:lnTo>
                  <a:lnTo>
                    <a:pt x="1467" y="1022"/>
                  </a:lnTo>
                  <a:lnTo>
                    <a:pt x="1465" y="1020"/>
                  </a:lnTo>
                  <a:lnTo>
                    <a:pt x="1464" y="1019"/>
                  </a:lnTo>
                  <a:lnTo>
                    <a:pt x="1462" y="1019"/>
                  </a:lnTo>
                  <a:lnTo>
                    <a:pt x="1459" y="1015"/>
                  </a:lnTo>
                  <a:lnTo>
                    <a:pt x="1457" y="1014"/>
                  </a:lnTo>
                  <a:lnTo>
                    <a:pt x="1455" y="1012"/>
                  </a:lnTo>
                  <a:lnTo>
                    <a:pt x="1454" y="1007"/>
                  </a:lnTo>
                  <a:lnTo>
                    <a:pt x="1452" y="1002"/>
                  </a:lnTo>
                  <a:lnTo>
                    <a:pt x="1452" y="997"/>
                  </a:lnTo>
                  <a:lnTo>
                    <a:pt x="1452" y="992"/>
                  </a:lnTo>
                  <a:lnTo>
                    <a:pt x="1452" y="989"/>
                  </a:lnTo>
                  <a:lnTo>
                    <a:pt x="1452" y="984"/>
                  </a:lnTo>
                  <a:lnTo>
                    <a:pt x="1452" y="981"/>
                  </a:lnTo>
                  <a:lnTo>
                    <a:pt x="1454" y="978"/>
                  </a:lnTo>
                  <a:lnTo>
                    <a:pt x="1455" y="976"/>
                  </a:lnTo>
                  <a:lnTo>
                    <a:pt x="1457" y="974"/>
                  </a:lnTo>
                  <a:lnTo>
                    <a:pt x="1459" y="973"/>
                  </a:lnTo>
                  <a:lnTo>
                    <a:pt x="1460" y="971"/>
                  </a:lnTo>
                  <a:lnTo>
                    <a:pt x="1462" y="969"/>
                  </a:lnTo>
                  <a:lnTo>
                    <a:pt x="1464" y="968"/>
                  </a:lnTo>
                  <a:lnTo>
                    <a:pt x="1464" y="964"/>
                  </a:lnTo>
                  <a:lnTo>
                    <a:pt x="1465" y="961"/>
                  </a:lnTo>
                  <a:lnTo>
                    <a:pt x="1465" y="956"/>
                  </a:lnTo>
                  <a:lnTo>
                    <a:pt x="1465" y="953"/>
                  </a:lnTo>
                  <a:lnTo>
                    <a:pt x="1465" y="948"/>
                  </a:lnTo>
                  <a:lnTo>
                    <a:pt x="1467" y="943"/>
                  </a:lnTo>
                  <a:lnTo>
                    <a:pt x="1469" y="938"/>
                  </a:lnTo>
                  <a:lnTo>
                    <a:pt x="1470" y="935"/>
                  </a:lnTo>
                  <a:lnTo>
                    <a:pt x="1473" y="930"/>
                  </a:lnTo>
                  <a:lnTo>
                    <a:pt x="1477" y="928"/>
                  </a:lnTo>
                  <a:lnTo>
                    <a:pt x="1478" y="927"/>
                  </a:lnTo>
                  <a:lnTo>
                    <a:pt x="1480" y="925"/>
                  </a:lnTo>
                  <a:lnTo>
                    <a:pt x="1482" y="922"/>
                  </a:lnTo>
                  <a:lnTo>
                    <a:pt x="1482" y="919"/>
                  </a:lnTo>
                  <a:lnTo>
                    <a:pt x="1483" y="915"/>
                  </a:lnTo>
                  <a:lnTo>
                    <a:pt x="1483" y="912"/>
                  </a:lnTo>
                  <a:lnTo>
                    <a:pt x="1483" y="907"/>
                  </a:lnTo>
                  <a:lnTo>
                    <a:pt x="1483" y="902"/>
                  </a:lnTo>
                  <a:lnTo>
                    <a:pt x="1483" y="899"/>
                  </a:lnTo>
                  <a:lnTo>
                    <a:pt x="1485" y="896"/>
                  </a:lnTo>
                  <a:lnTo>
                    <a:pt x="1483" y="894"/>
                  </a:lnTo>
                  <a:lnTo>
                    <a:pt x="1482" y="892"/>
                  </a:lnTo>
                  <a:lnTo>
                    <a:pt x="1480" y="892"/>
                  </a:lnTo>
                  <a:lnTo>
                    <a:pt x="1478" y="891"/>
                  </a:lnTo>
                  <a:lnTo>
                    <a:pt x="1477" y="891"/>
                  </a:lnTo>
                  <a:lnTo>
                    <a:pt x="1475" y="884"/>
                  </a:lnTo>
                  <a:lnTo>
                    <a:pt x="1473" y="878"/>
                  </a:lnTo>
                  <a:lnTo>
                    <a:pt x="1473" y="871"/>
                  </a:lnTo>
                  <a:lnTo>
                    <a:pt x="1475" y="870"/>
                  </a:lnTo>
                  <a:lnTo>
                    <a:pt x="1475" y="868"/>
                  </a:lnTo>
                  <a:lnTo>
                    <a:pt x="1475" y="865"/>
                  </a:lnTo>
                  <a:lnTo>
                    <a:pt x="1475" y="863"/>
                  </a:lnTo>
                  <a:lnTo>
                    <a:pt x="1473" y="861"/>
                  </a:lnTo>
                  <a:lnTo>
                    <a:pt x="1472" y="861"/>
                  </a:lnTo>
                  <a:lnTo>
                    <a:pt x="1472" y="860"/>
                  </a:lnTo>
                  <a:lnTo>
                    <a:pt x="1470" y="855"/>
                  </a:lnTo>
                  <a:lnTo>
                    <a:pt x="1469" y="852"/>
                  </a:lnTo>
                  <a:lnTo>
                    <a:pt x="1469" y="847"/>
                  </a:lnTo>
                  <a:lnTo>
                    <a:pt x="1469" y="842"/>
                  </a:lnTo>
                  <a:lnTo>
                    <a:pt x="1469" y="837"/>
                  </a:lnTo>
                  <a:lnTo>
                    <a:pt x="1469" y="832"/>
                  </a:lnTo>
                  <a:lnTo>
                    <a:pt x="1467" y="830"/>
                  </a:lnTo>
                  <a:lnTo>
                    <a:pt x="1465" y="829"/>
                  </a:lnTo>
                  <a:lnTo>
                    <a:pt x="1465" y="825"/>
                  </a:lnTo>
                  <a:lnTo>
                    <a:pt x="1462" y="822"/>
                  </a:lnTo>
                  <a:lnTo>
                    <a:pt x="1460" y="817"/>
                  </a:lnTo>
                  <a:lnTo>
                    <a:pt x="1457" y="814"/>
                  </a:lnTo>
                  <a:lnTo>
                    <a:pt x="1455" y="811"/>
                  </a:lnTo>
                  <a:lnTo>
                    <a:pt x="1452" y="807"/>
                  </a:lnTo>
                  <a:lnTo>
                    <a:pt x="1451" y="802"/>
                  </a:lnTo>
                  <a:lnTo>
                    <a:pt x="1446" y="799"/>
                  </a:lnTo>
                  <a:lnTo>
                    <a:pt x="1442" y="794"/>
                  </a:lnTo>
                  <a:lnTo>
                    <a:pt x="1442" y="793"/>
                  </a:lnTo>
                  <a:lnTo>
                    <a:pt x="1442" y="789"/>
                  </a:lnTo>
                  <a:lnTo>
                    <a:pt x="1441" y="788"/>
                  </a:lnTo>
                  <a:lnTo>
                    <a:pt x="1439" y="786"/>
                  </a:lnTo>
                  <a:lnTo>
                    <a:pt x="1437" y="786"/>
                  </a:lnTo>
                  <a:lnTo>
                    <a:pt x="1434" y="784"/>
                  </a:lnTo>
                  <a:lnTo>
                    <a:pt x="1433" y="784"/>
                  </a:lnTo>
                  <a:lnTo>
                    <a:pt x="1431" y="784"/>
                  </a:lnTo>
                  <a:lnTo>
                    <a:pt x="1429" y="783"/>
                  </a:lnTo>
                  <a:lnTo>
                    <a:pt x="1426" y="781"/>
                  </a:lnTo>
                  <a:lnTo>
                    <a:pt x="1426" y="778"/>
                  </a:lnTo>
                  <a:lnTo>
                    <a:pt x="1424" y="775"/>
                  </a:lnTo>
                  <a:lnTo>
                    <a:pt x="1424" y="770"/>
                  </a:lnTo>
                  <a:lnTo>
                    <a:pt x="1424" y="768"/>
                  </a:lnTo>
                  <a:lnTo>
                    <a:pt x="1424" y="765"/>
                  </a:lnTo>
                  <a:lnTo>
                    <a:pt x="1421" y="763"/>
                  </a:lnTo>
                  <a:lnTo>
                    <a:pt x="1418" y="762"/>
                  </a:lnTo>
                  <a:lnTo>
                    <a:pt x="1415" y="760"/>
                  </a:lnTo>
                  <a:lnTo>
                    <a:pt x="1411" y="760"/>
                  </a:lnTo>
                  <a:lnTo>
                    <a:pt x="1408" y="758"/>
                  </a:lnTo>
                  <a:lnTo>
                    <a:pt x="1405" y="757"/>
                  </a:lnTo>
                  <a:lnTo>
                    <a:pt x="1406" y="755"/>
                  </a:lnTo>
                  <a:lnTo>
                    <a:pt x="1406" y="752"/>
                  </a:lnTo>
                  <a:lnTo>
                    <a:pt x="1408" y="750"/>
                  </a:lnTo>
                  <a:lnTo>
                    <a:pt x="1410" y="750"/>
                  </a:lnTo>
                  <a:lnTo>
                    <a:pt x="1413" y="750"/>
                  </a:lnTo>
                  <a:lnTo>
                    <a:pt x="1415" y="750"/>
                  </a:lnTo>
                  <a:lnTo>
                    <a:pt x="1415" y="750"/>
                  </a:lnTo>
                  <a:lnTo>
                    <a:pt x="1416" y="747"/>
                  </a:lnTo>
                  <a:lnTo>
                    <a:pt x="1416" y="745"/>
                  </a:lnTo>
                  <a:lnTo>
                    <a:pt x="1416" y="744"/>
                  </a:lnTo>
                  <a:lnTo>
                    <a:pt x="1416" y="737"/>
                  </a:lnTo>
                  <a:lnTo>
                    <a:pt x="1418" y="732"/>
                  </a:lnTo>
                  <a:lnTo>
                    <a:pt x="1418" y="726"/>
                  </a:lnTo>
                  <a:lnTo>
                    <a:pt x="1418" y="722"/>
                  </a:lnTo>
                  <a:lnTo>
                    <a:pt x="1419" y="719"/>
                  </a:lnTo>
                  <a:lnTo>
                    <a:pt x="1421" y="717"/>
                  </a:lnTo>
                  <a:lnTo>
                    <a:pt x="1423" y="714"/>
                  </a:lnTo>
                  <a:lnTo>
                    <a:pt x="1424" y="712"/>
                  </a:lnTo>
                  <a:lnTo>
                    <a:pt x="1424" y="709"/>
                  </a:lnTo>
                  <a:lnTo>
                    <a:pt x="1424" y="706"/>
                  </a:lnTo>
                  <a:lnTo>
                    <a:pt x="1424" y="703"/>
                  </a:lnTo>
                  <a:lnTo>
                    <a:pt x="1424" y="698"/>
                  </a:lnTo>
                  <a:lnTo>
                    <a:pt x="1424" y="694"/>
                  </a:lnTo>
                  <a:lnTo>
                    <a:pt x="1424" y="691"/>
                  </a:lnTo>
                  <a:lnTo>
                    <a:pt x="1424" y="690"/>
                  </a:lnTo>
                  <a:lnTo>
                    <a:pt x="1426" y="688"/>
                  </a:lnTo>
                  <a:lnTo>
                    <a:pt x="1426" y="668"/>
                  </a:lnTo>
                  <a:lnTo>
                    <a:pt x="1370" y="668"/>
                  </a:lnTo>
                  <a:lnTo>
                    <a:pt x="1367" y="668"/>
                  </a:lnTo>
                  <a:lnTo>
                    <a:pt x="1364" y="667"/>
                  </a:lnTo>
                  <a:lnTo>
                    <a:pt x="1362" y="667"/>
                  </a:lnTo>
                  <a:lnTo>
                    <a:pt x="1361" y="665"/>
                  </a:lnTo>
                  <a:lnTo>
                    <a:pt x="1357" y="663"/>
                  </a:lnTo>
                  <a:lnTo>
                    <a:pt x="1357" y="662"/>
                  </a:lnTo>
                  <a:lnTo>
                    <a:pt x="1357" y="660"/>
                  </a:lnTo>
                  <a:lnTo>
                    <a:pt x="1356" y="657"/>
                  </a:lnTo>
                  <a:lnTo>
                    <a:pt x="1356" y="655"/>
                  </a:lnTo>
                  <a:lnTo>
                    <a:pt x="1354" y="652"/>
                  </a:lnTo>
                  <a:lnTo>
                    <a:pt x="1354" y="649"/>
                  </a:lnTo>
                  <a:lnTo>
                    <a:pt x="1352" y="647"/>
                  </a:lnTo>
                  <a:lnTo>
                    <a:pt x="1351" y="645"/>
                  </a:lnTo>
                  <a:lnTo>
                    <a:pt x="1349" y="644"/>
                  </a:lnTo>
                  <a:lnTo>
                    <a:pt x="1349" y="640"/>
                  </a:lnTo>
                  <a:lnTo>
                    <a:pt x="1349" y="639"/>
                  </a:lnTo>
                  <a:lnTo>
                    <a:pt x="1346" y="637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38" y="637"/>
                  </a:lnTo>
                  <a:lnTo>
                    <a:pt x="1333" y="637"/>
                  </a:lnTo>
                  <a:lnTo>
                    <a:pt x="1328" y="639"/>
                  </a:lnTo>
                  <a:lnTo>
                    <a:pt x="1321" y="640"/>
                  </a:lnTo>
                  <a:lnTo>
                    <a:pt x="1320" y="642"/>
                  </a:lnTo>
                  <a:lnTo>
                    <a:pt x="1318" y="644"/>
                  </a:lnTo>
                  <a:lnTo>
                    <a:pt x="1316" y="645"/>
                  </a:lnTo>
                  <a:lnTo>
                    <a:pt x="1313" y="647"/>
                  </a:lnTo>
                  <a:lnTo>
                    <a:pt x="1311" y="647"/>
                  </a:lnTo>
                  <a:lnTo>
                    <a:pt x="1307" y="647"/>
                  </a:lnTo>
                  <a:lnTo>
                    <a:pt x="1302" y="645"/>
                  </a:lnTo>
                  <a:lnTo>
                    <a:pt x="1298" y="645"/>
                  </a:lnTo>
                  <a:lnTo>
                    <a:pt x="1293" y="645"/>
                  </a:lnTo>
                  <a:lnTo>
                    <a:pt x="1290" y="645"/>
                  </a:lnTo>
                  <a:lnTo>
                    <a:pt x="1285" y="645"/>
                  </a:lnTo>
                  <a:lnTo>
                    <a:pt x="1284" y="645"/>
                  </a:lnTo>
                  <a:lnTo>
                    <a:pt x="1282" y="649"/>
                  </a:lnTo>
                  <a:lnTo>
                    <a:pt x="1279" y="650"/>
                  </a:lnTo>
                  <a:lnTo>
                    <a:pt x="1272" y="655"/>
                  </a:lnTo>
                  <a:lnTo>
                    <a:pt x="1272" y="655"/>
                  </a:lnTo>
                  <a:lnTo>
                    <a:pt x="1270" y="658"/>
                  </a:lnTo>
                  <a:lnTo>
                    <a:pt x="1270" y="660"/>
                  </a:lnTo>
                  <a:lnTo>
                    <a:pt x="1270" y="660"/>
                  </a:lnTo>
                  <a:lnTo>
                    <a:pt x="1267" y="662"/>
                  </a:lnTo>
                  <a:lnTo>
                    <a:pt x="1266" y="660"/>
                  </a:lnTo>
                  <a:lnTo>
                    <a:pt x="1264" y="660"/>
                  </a:lnTo>
                  <a:lnTo>
                    <a:pt x="1261" y="662"/>
                  </a:lnTo>
                  <a:lnTo>
                    <a:pt x="1259" y="663"/>
                  </a:lnTo>
                  <a:lnTo>
                    <a:pt x="1257" y="663"/>
                  </a:lnTo>
                  <a:lnTo>
                    <a:pt x="1252" y="663"/>
                  </a:lnTo>
                  <a:lnTo>
                    <a:pt x="1248" y="663"/>
                  </a:lnTo>
                  <a:lnTo>
                    <a:pt x="1243" y="663"/>
                  </a:lnTo>
                  <a:lnTo>
                    <a:pt x="1239" y="663"/>
                  </a:lnTo>
                  <a:lnTo>
                    <a:pt x="1236" y="663"/>
                  </a:lnTo>
                  <a:lnTo>
                    <a:pt x="1231" y="662"/>
                  </a:lnTo>
                  <a:lnTo>
                    <a:pt x="1231" y="662"/>
                  </a:lnTo>
                  <a:lnTo>
                    <a:pt x="1230" y="658"/>
                  </a:lnTo>
                  <a:lnTo>
                    <a:pt x="1230" y="657"/>
                  </a:lnTo>
                  <a:lnTo>
                    <a:pt x="1230" y="657"/>
                  </a:lnTo>
                  <a:lnTo>
                    <a:pt x="1226" y="655"/>
                  </a:lnTo>
                  <a:lnTo>
                    <a:pt x="1223" y="657"/>
                  </a:lnTo>
                  <a:lnTo>
                    <a:pt x="1216" y="655"/>
                  </a:lnTo>
                  <a:lnTo>
                    <a:pt x="1212" y="655"/>
                  </a:lnTo>
                  <a:lnTo>
                    <a:pt x="1207" y="657"/>
                  </a:lnTo>
                  <a:lnTo>
                    <a:pt x="1202" y="657"/>
                  </a:lnTo>
                  <a:lnTo>
                    <a:pt x="1200" y="657"/>
                  </a:lnTo>
                  <a:lnTo>
                    <a:pt x="1198" y="657"/>
                  </a:lnTo>
                  <a:lnTo>
                    <a:pt x="1195" y="657"/>
                  </a:lnTo>
                  <a:lnTo>
                    <a:pt x="1194" y="657"/>
                  </a:lnTo>
                  <a:lnTo>
                    <a:pt x="1192" y="657"/>
                  </a:lnTo>
                  <a:lnTo>
                    <a:pt x="1190" y="657"/>
                  </a:lnTo>
                  <a:lnTo>
                    <a:pt x="1185" y="655"/>
                  </a:lnTo>
                  <a:lnTo>
                    <a:pt x="1180" y="655"/>
                  </a:lnTo>
                  <a:lnTo>
                    <a:pt x="1177" y="657"/>
                  </a:lnTo>
                  <a:lnTo>
                    <a:pt x="1176" y="658"/>
                  </a:lnTo>
                  <a:lnTo>
                    <a:pt x="1176" y="660"/>
                  </a:lnTo>
                  <a:lnTo>
                    <a:pt x="1176" y="662"/>
                  </a:lnTo>
                  <a:lnTo>
                    <a:pt x="1176" y="663"/>
                  </a:lnTo>
                  <a:lnTo>
                    <a:pt x="1174" y="667"/>
                  </a:lnTo>
                  <a:lnTo>
                    <a:pt x="1172" y="668"/>
                  </a:lnTo>
                  <a:lnTo>
                    <a:pt x="1171" y="670"/>
                  </a:lnTo>
                  <a:lnTo>
                    <a:pt x="1169" y="670"/>
                  </a:lnTo>
                  <a:lnTo>
                    <a:pt x="1164" y="670"/>
                  </a:lnTo>
                  <a:lnTo>
                    <a:pt x="1159" y="668"/>
                  </a:lnTo>
                  <a:lnTo>
                    <a:pt x="1158" y="668"/>
                  </a:lnTo>
                  <a:lnTo>
                    <a:pt x="1156" y="667"/>
                  </a:lnTo>
                  <a:lnTo>
                    <a:pt x="1153" y="665"/>
                  </a:lnTo>
                  <a:lnTo>
                    <a:pt x="1148" y="665"/>
                  </a:lnTo>
                  <a:lnTo>
                    <a:pt x="1143" y="663"/>
                  </a:lnTo>
                  <a:lnTo>
                    <a:pt x="1138" y="660"/>
                  </a:lnTo>
                  <a:lnTo>
                    <a:pt x="1135" y="657"/>
                  </a:lnTo>
                  <a:lnTo>
                    <a:pt x="1133" y="655"/>
                  </a:lnTo>
                  <a:lnTo>
                    <a:pt x="1131" y="654"/>
                  </a:lnTo>
                  <a:lnTo>
                    <a:pt x="1130" y="652"/>
                  </a:lnTo>
                  <a:lnTo>
                    <a:pt x="1126" y="650"/>
                  </a:lnTo>
                  <a:lnTo>
                    <a:pt x="1123" y="649"/>
                  </a:lnTo>
                  <a:lnTo>
                    <a:pt x="1122" y="647"/>
                  </a:lnTo>
                  <a:lnTo>
                    <a:pt x="1118" y="647"/>
                  </a:lnTo>
                  <a:lnTo>
                    <a:pt x="1117" y="645"/>
                  </a:lnTo>
                  <a:lnTo>
                    <a:pt x="1117" y="644"/>
                  </a:lnTo>
                  <a:lnTo>
                    <a:pt x="1117" y="640"/>
                  </a:lnTo>
                  <a:lnTo>
                    <a:pt x="1117" y="639"/>
                  </a:lnTo>
                  <a:lnTo>
                    <a:pt x="1117" y="636"/>
                  </a:lnTo>
                  <a:lnTo>
                    <a:pt x="1117" y="632"/>
                  </a:lnTo>
                  <a:lnTo>
                    <a:pt x="1117" y="629"/>
                  </a:lnTo>
                  <a:lnTo>
                    <a:pt x="1115" y="626"/>
                  </a:lnTo>
                  <a:lnTo>
                    <a:pt x="1110" y="626"/>
                  </a:lnTo>
                  <a:lnTo>
                    <a:pt x="1107" y="626"/>
                  </a:lnTo>
                  <a:lnTo>
                    <a:pt x="1102" y="624"/>
                  </a:lnTo>
                  <a:lnTo>
                    <a:pt x="1097" y="622"/>
                  </a:lnTo>
                  <a:lnTo>
                    <a:pt x="1094" y="619"/>
                  </a:lnTo>
                  <a:lnTo>
                    <a:pt x="1089" y="616"/>
                  </a:lnTo>
                  <a:lnTo>
                    <a:pt x="1086" y="616"/>
                  </a:lnTo>
                  <a:lnTo>
                    <a:pt x="1082" y="616"/>
                  </a:lnTo>
                  <a:lnTo>
                    <a:pt x="1081" y="614"/>
                  </a:lnTo>
                  <a:lnTo>
                    <a:pt x="1079" y="611"/>
                  </a:lnTo>
                  <a:lnTo>
                    <a:pt x="1077" y="609"/>
                  </a:lnTo>
                  <a:lnTo>
                    <a:pt x="1076" y="608"/>
                  </a:lnTo>
                  <a:lnTo>
                    <a:pt x="1076" y="603"/>
                  </a:lnTo>
                  <a:lnTo>
                    <a:pt x="1076" y="598"/>
                  </a:lnTo>
                  <a:lnTo>
                    <a:pt x="1076" y="593"/>
                  </a:lnTo>
                  <a:lnTo>
                    <a:pt x="1076" y="588"/>
                  </a:lnTo>
                  <a:lnTo>
                    <a:pt x="1074" y="588"/>
                  </a:lnTo>
                  <a:lnTo>
                    <a:pt x="1072" y="588"/>
                  </a:lnTo>
                  <a:lnTo>
                    <a:pt x="1069" y="588"/>
                  </a:lnTo>
                  <a:lnTo>
                    <a:pt x="1068" y="588"/>
                  </a:lnTo>
                  <a:lnTo>
                    <a:pt x="1066" y="586"/>
                  </a:lnTo>
                  <a:lnTo>
                    <a:pt x="1064" y="585"/>
                  </a:lnTo>
                  <a:lnTo>
                    <a:pt x="1063" y="583"/>
                  </a:lnTo>
                  <a:lnTo>
                    <a:pt x="1063" y="578"/>
                  </a:lnTo>
                  <a:lnTo>
                    <a:pt x="1061" y="575"/>
                  </a:lnTo>
                  <a:lnTo>
                    <a:pt x="1061" y="573"/>
                  </a:lnTo>
                  <a:lnTo>
                    <a:pt x="1059" y="572"/>
                  </a:lnTo>
                  <a:lnTo>
                    <a:pt x="1056" y="570"/>
                  </a:lnTo>
                  <a:lnTo>
                    <a:pt x="1054" y="570"/>
                  </a:lnTo>
                  <a:lnTo>
                    <a:pt x="1053" y="570"/>
                  </a:lnTo>
                  <a:lnTo>
                    <a:pt x="1050" y="570"/>
                  </a:lnTo>
                  <a:lnTo>
                    <a:pt x="1048" y="570"/>
                  </a:lnTo>
                  <a:lnTo>
                    <a:pt x="1046" y="568"/>
                  </a:lnTo>
                  <a:lnTo>
                    <a:pt x="1043" y="567"/>
                  </a:lnTo>
                  <a:lnTo>
                    <a:pt x="1041" y="565"/>
                  </a:lnTo>
                  <a:lnTo>
                    <a:pt x="1038" y="563"/>
                  </a:lnTo>
                  <a:lnTo>
                    <a:pt x="1035" y="562"/>
                  </a:lnTo>
                  <a:lnTo>
                    <a:pt x="1033" y="560"/>
                  </a:lnTo>
                  <a:lnTo>
                    <a:pt x="1033" y="557"/>
                  </a:lnTo>
                  <a:lnTo>
                    <a:pt x="1032" y="555"/>
                  </a:lnTo>
                  <a:lnTo>
                    <a:pt x="1030" y="554"/>
                  </a:lnTo>
                  <a:lnTo>
                    <a:pt x="1028" y="554"/>
                  </a:lnTo>
                  <a:lnTo>
                    <a:pt x="1027" y="552"/>
                  </a:lnTo>
                  <a:lnTo>
                    <a:pt x="1027" y="550"/>
                  </a:lnTo>
                  <a:lnTo>
                    <a:pt x="1025" y="547"/>
                  </a:lnTo>
                  <a:lnTo>
                    <a:pt x="1025" y="542"/>
                  </a:lnTo>
                  <a:lnTo>
                    <a:pt x="1025" y="537"/>
                  </a:lnTo>
                  <a:lnTo>
                    <a:pt x="1025" y="532"/>
                  </a:lnTo>
                  <a:lnTo>
                    <a:pt x="1023" y="529"/>
                  </a:lnTo>
                  <a:lnTo>
                    <a:pt x="1023" y="526"/>
                  </a:lnTo>
                  <a:lnTo>
                    <a:pt x="1022" y="523"/>
                  </a:lnTo>
                  <a:lnTo>
                    <a:pt x="1022" y="519"/>
                  </a:lnTo>
                  <a:lnTo>
                    <a:pt x="1020" y="518"/>
                  </a:lnTo>
                  <a:lnTo>
                    <a:pt x="1018" y="514"/>
                  </a:lnTo>
                  <a:lnTo>
                    <a:pt x="1018" y="513"/>
                  </a:lnTo>
                  <a:lnTo>
                    <a:pt x="1018" y="509"/>
                  </a:lnTo>
                  <a:lnTo>
                    <a:pt x="1020" y="506"/>
                  </a:lnTo>
                  <a:lnTo>
                    <a:pt x="1020" y="506"/>
                  </a:lnTo>
                  <a:lnTo>
                    <a:pt x="1023" y="506"/>
                  </a:lnTo>
                  <a:lnTo>
                    <a:pt x="1025" y="506"/>
                  </a:lnTo>
                  <a:lnTo>
                    <a:pt x="1027" y="506"/>
                  </a:lnTo>
                  <a:lnTo>
                    <a:pt x="1028" y="503"/>
                  </a:lnTo>
                  <a:lnTo>
                    <a:pt x="1030" y="500"/>
                  </a:lnTo>
                  <a:lnTo>
                    <a:pt x="1032" y="496"/>
                  </a:lnTo>
                  <a:lnTo>
                    <a:pt x="1030" y="495"/>
                  </a:lnTo>
                  <a:lnTo>
                    <a:pt x="1030" y="488"/>
                  </a:lnTo>
                  <a:lnTo>
                    <a:pt x="1030" y="469"/>
                  </a:lnTo>
                  <a:lnTo>
                    <a:pt x="1028" y="449"/>
                  </a:lnTo>
                  <a:lnTo>
                    <a:pt x="1030" y="447"/>
                  </a:lnTo>
                  <a:lnTo>
                    <a:pt x="1032" y="446"/>
                  </a:lnTo>
                  <a:lnTo>
                    <a:pt x="1033" y="446"/>
                  </a:lnTo>
                  <a:lnTo>
                    <a:pt x="1033" y="444"/>
                  </a:lnTo>
                  <a:lnTo>
                    <a:pt x="1036" y="437"/>
                  </a:lnTo>
                  <a:lnTo>
                    <a:pt x="1035" y="436"/>
                  </a:lnTo>
                  <a:lnTo>
                    <a:pt x="1035" y="434"/>
                  </a:lnTo>
                  <a:lnTo>
                    <a:pt x="1033" y="433"/>
                  </a:lnTo>
                  <a:lnTo>
                    <a:pt x="1032" y="431"/>
                  </a:lnTo>
                  <a:lnTo>
                    <a:pt x="1028" y="431"/>
                  </a:lnTo>
                  <a:lnTo>
                    <a:pt x="1027" y="431"/>
                  </a:lnTo>
                  <a:lnTo>
                    <a:pt x="1023" y="431"/>
                  </a:lnTo>
                  <a:lnTo>
                    <a:pt x="1020" y="431"/>
                  </a:lnTo>
                  <a:lnTo>
                    <a:pt x="1014" y="431"/>
                  </a:lnTo>
                  <a:lnTo>
                    <a:pt x="1007" y="429"/>
                  </a:lnTo>
                  <a:lnTo>
                    <a:pt x="1007" y="418"/>
                  </a:lnTo>
                  <a:lnTo>
                    <a:pt x="1009" y="416"/>
                  </a:lnTo>
                  <a:lnTo>
                    <a:pt x="1009" y="415"/>
                  </a:lnTo>
                  <a:lnTo>
                    <a:pt x="1010" y="413"/>
                  </a:lnTo>
                  <a:lnTo>
                    <a:pt x="1012" y="411"/>
                  </a:lnTo>
                  <a:lnTo>
                    <a:pt x="1015" y="411"/>
                  </a:lnTo>
                  <a:lnTo>
                    <a:pt x="1017" y="411"/>
                  </a:lnTo>
                  <a:lnTo>
                    <a:pt x="1018" y="410"/>
                  </a:lnTo>
                  <a:lnTo>
                    <a:pt x="1022" y="408"/>
                  </a:lnTo>
                  <a:lnTo>
                    <a:pt x="1023" y="406"/>
                  </a:lnTo>
                  <a:lnTo>
                    <a:pt x="1023" y="405"/>
                  </a:lnTo>
                  <a:lnTo>
                    <a:pt x="1023" y="401"/>
                  </a:lnTo>
                  <a:lnTo>
                    <a:pt x="1025" y="400"/>
                  </a:lnTo>
                  <a:lnTo>
                    <a:pt x="1025" y="397"/>
                  </a:lnTo>
                  <a:lnTo>
                    <a:pt x="1027" y="393"/>
                  </a:lnTo>
                  <a:lnTo>
                    <a:pt x="1027" y="387"/>
                  </a:lnTo>
                  <a:lnTo>
                    <a:pt x="1027" y="380"/>
                  </a:lnTo>
                  <a:lnTo>
                    <a:pt x="1027" y="372"/>
                  </a:lnTo>
                  <a:lnTo>
                    <a:pt x="1030" y="372"/>
                  </a:lnTo>
                  <a:lnTo>
                    <a:pt x="1033" y="372"/>
                  </a:lnTo>
                  <a:lnTo>
                    <a:pt x="1036" y="372"/>
                  </a:lnTo>
                  <a:lnTo>
                    <a:pt x="1038" y="372"/>
                  </a:lnTo>
                  <a:lnTo>
                    <a:pt x="1040" y="372"/>
                  </a:lnTo>
                  <a:lnTo>
                    <a:pt x="1041" y="372"/>
                  </a:lnTo>
                  <a:lnTo>
                    <a:pt x="1043" y="372"/>
                  </a:lnTo>
                  <a:lnTo>
                    <a:pt x="1045" y="369"/>
                  </a:lnTo>
                  <a:lnTo>
                    <a:pt x="1045" y="367"/>
                  </a:lnTo>
                  <a:lnTo>
                    <a:pt x="1045" y="365"/>
                  </a:lnTo>
                  <a:lnTo>
                    <a:pt x="1046" y="362"/>
                  </a:lnTo>
                  <a:lnTo>
                    <a:pt x="1048" y="359"/>
                  </a:lnTo>
                  <a:lnTo>
                    <a:pt x="1050" y="356"/>
                  </a:lnTo>
                  <a:lnTo>
                    <a:pt x="1053" y="354"/>
                  </a:lnTo>
                  <a:lnTo>
                    <a:pt x="1054" y="352"/>
                  </a:lnTo>
                  <a:lnTo>
                    <a:pt x="1054" y="349"/>
                  </a:lnTo>
                  <a:lnTo>
                    <a:pt x="1056" y="346"/>
                  </a:lnTo>
                  <a:lnTo>
                    <a:pt x="1058" y="343"/>
                  </a:lnTo>
                  <a:lnTo>
                    <a:pt x="1061" y="338"/>
                  </a:lnTo>
                  <a:lnTo>
                    <a:pt x="1063" y="333"/>
                  </a:lnTo>
                  <a:lnTo>
                    <a:pt x="1064" y="329"/>
                  </a:lnTo>
                  <a:lnTo>
                    <a:pt x="1068" y="325"/>
                  </a:lnTo>
                  <a:lnTo>
                    <a:pt x="1069" y="321"/>
                  </a:lnTo>
                  <a:lnTo>
                    <a:pt x="1071" y="318"/>
                  </a:lnTo>
                  <a:lnTo>
                    <a:pt x="1072" y="315"/>
                  </a:lnTo>
                  <a:lnTo>
                    <a:pt x="1074" y="313"/>
                  </a:lnTo>
                  <a:lnTo>
                    <a:pt x="1074" y="311"/>
                  </a:lnTo>
                  <a:lnTo>
                    <a:pt x="1076" y="311"/>
                  </a:lnTo>
                  <a:lnTo>
                    <a:pt x="1079" y="311"/>
                  </a:lnTo>
                  <a:lnTo>
                    <a:pt x="1081" y="311"/>
                  </a:lnTo>
                  <a:lnTo>
                    <a:pt x="1084" y="311"/>
                  </a:lnTo>
                  <a:lnTo>
                    <a:pt x="1087" y="310"/>
                  </a:lnTo>
                  <a:lnTo>
                    <a:pt x="1089" y="308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92" y="303"/>
                  </a:lnTo>
                  <a:lnTo>
                    <a:pt x="1094" y="303"/>
                  </a:lnTo>
                  <a:lnTo>
                    <a:pt x="1095" y="303"/>
                  </a:lnTo>
                  <a:lnTo>
                    <a:pt x="1099" y="302"/>
                  </a:lnTo>
                  <a:lnTo>
                    <a:pt x="1102" y="298"/>
                  </a:lnTo>
                  <a:lnTo>
                    <a:pt x="1105" y="293"/>
                  </a:lnTo>
                  <a:lnTo>
                    <a:pt x="1105" y="289"/>
                  </a:lnTo>
                  <a:lnTo>
                    <a:pt x="1107" y="284"/>
                  </a:lnTo>
                  <a:lnTo>
                    <a:pt x="1125" y="284"/>
                  </a:lnTo>
                  <a:lnTo>
                    <a:pt x="1125" y="272"/>
                  </a:lnTo>
                  <a:lnTo>
                    <a:pt x="1125" y="266"/>
                  </a:lnTo>
                  <a:lnTo>
                    <a:pt x="1126" y="257"/>
                  </a:lnTo>
                  <a:lnTo>
                    <a:pt x="1128" y="256"/>
                  </a:lnTo>
                  <a:lnTo>
                    <a:pt x="1130" y="254"/>
                  </a:lnTo>
                  <a:lnTo>
                    <a:pt x="1130" y="251"/>
                  </a:lnTo>
                  <a:lnTo>
                    <a:pt x="1130" y="248"/>
                  </a:lnTo>
                  <a:lnTo>
                    <a:pt x="1130" y="243"/>
                  </a:lnTo>
                  <a:lnTo>
                    <a:pt x="1130" y="239"/>
                  </a:lnTo>
                  <a:lnTo>
                    <a:pt x="1130" y="233"/>
                  </a:lnTo>
                  <a:lnTo>
                    <a:pt x="1131" y="226"/>
                  </a:lnTo>
                  <a:lnTo>
                    <a:pt x="1154" y="226"/>
                  </a:lnTo>
                  <a:lnTo>
                    <a:pt x="1154" y="200"/>
                  </a:lnTo>
                  <a:lnTo>
                    <a:pt x="1159" y="200"/>
                  </a:lnTo>
                  <a:lnTo>
                    <a:pt x="1162" y="202"/>
                  </a:lnTo>
                  <a:lnTo>
                    <a:pt x="1166" y="202"/>
                  </a:lnTo>
                  <a:lnTo>
                    <a:pt x="1167" y="200"/>
                  </a:lnTo>
                  <a:lnTo>
                    <a:pt x="1171" y="200"/>
                  </a:lnTo>
                  <a:lnTo>
                    <a:pt x="1172" y="200"/>
                  </a:lnTo>
                  <a:lnTo>
                    <a:pt x="1176" y="200"/>
                  </a:lnTo>
                  <a:lnTo>
                    <a:pt x="1179" y="200"/>
                  </a:lnTo>
                  <a:lnTo>
                    <a:pt x="1179" y="197"/>
                  </a:lnTo>
                  <a:lnTo>
                    <a:pt x="1179" y="194"/>
                  </a:lnTo>
                  <a:lnTo>
                    <a:pt x="1179" y="190"/>
                  </a:lnTo>
                  <a:lnTo>
                    <a:pt x="1179" y="187"/>
                  </a:lnTo>
                  <a:lnTo>
                    <a:pt x="1180" y="184"/>
                  </a:lnTo>
                  <a:lnTo>
                    <a:pt x="1180" y="181"/>
                  </a:lnTo>
                  <a:lnTo>
                    <a:pt x="1180" y="177"/>
                  </a:lnTo>
                  <a:lnTo>
                    <a:pt x="1180" y="176"/>
                  </a:lnTo>
                  <a:lnTo>
                    <a:pt x="1184" y="174"/>
                  </a:lnTo>
                  <a:lnTo>
                    <a:pt x="1185" y="171"/>
                  </a:lnTo>
                  <a:lnTo>
                    <a:pt x="1190" y="174"/>
                  </a:lnTo>
                  <a:lnTo>
                    <a:pt x="1194" y="176"/>
                  </a:lnTo>
                  <a:lnTo>
                    <a:pt x="1195" y="177"/>
                  </a:lnTo>
                  <a:lnTo>
                    <a:pt x="1197" y="179"/>
                  </a:lnTo>
                  <a:lnTo>
                    <a:pt x="1200" y="181"/>
                  </a:lnTo>
                  <a:lnTo>
                    <a:pt x="1203" y="181"/>
                  </a:lnTo>
                  <a:lnTo>
                    <a:pt x="1208" y="181"/>
                  </a:lnTo>
                  <a:lnTo>
                    <a:pt x="1213" y="181"/>
                  </a:lnTo>
                  <a:lnTo>
                    <a:pt x="1218" y="181"/>
                  </a:lnTo>
                  <a:lnTo>
                    <a:pt x="1223" y="181"/>
                  </a:lnTo>
                  <a:lnTo>
                    <a:pt x="1226" y="181"/>
                  </a:lnTo>
                  <a:lnTo>
                    <a:pt x="1228" y="182"/>
                  </a:lnTo>
                  <a:lnTo>
                    <a:pt x="1231" y="182"/>
                  </a:lnTo>
                  <a:lnTo>
                    <a:pt x="1234" y="182"/>
                  </a:lnTo>
                  <a:lnTo>
                    <a:pt x="1238" y="182"/>
                  </a:lnTo>
                  <a:lnTo>
                    <a:pt x="1239" y="181"/>
                  </a:lnTo>
                  <a:lnTo>
                    <a:pt x="1241" y="179"/>
                  </a:lnTo>
                  <a:lnTo>
                    <a:pt x="1246" y="179"/>
                  </a:lnTo>
                  <a:lnTo>
                    <a:pt x="1249" y="179"/>
                  </a:lnTo>
                  <a:lnTo>
                    <a:pt x="1254" y="179"/>
                  </a:lnTo>
                  <a:lnTo>
                    <a:pt x="1257" y="179"/>
                  </a:lnTo>
                  <a:lnTo>
                    <a:pt x="1261" y="179"/>
                  </a:lnTo>
                  <a:lnTo>
                    <a:pt x="1264" y="177"/>
                  </a:lnTo>
                  <a:lnTo>
                    <a:pt x="1267" y="174"/>
                  </a:lnTo>
                  <a:lnTo>
                    <a:pt x="1267" y="172"/>
                  </a:lnTo>
                  <a:lnTo>
                    <a:pt x="1267" y="171"/>
                  </a:lnTo>
                  <a:lnTo>
                    <a:pt x="1269" y="169"/>
                  </a:lnTo>
                  <a:lnTo>
                    <a:pt x="1270" y="166"/>
                  </a:lnTo>
                  <a:lnTo>
                    <a:pt x="1270" y="163"/>
                  </a:lnTo>
                  <a:lnTo>
                    <a:pt x="1303" y="163"/>
                  </a:lnTo>
                  <a:lnTo>
                    <a:pt x="1305" y="159"/>
                  </a:lnTo>
                  <a:lnTo>
                    <a:pt x="1307" y="158"/>
                  </a:lnTo>
                  <a:lnTo>
                    <a:pt x="1310" y="156"/>
                  </a:lnTo>
                  <a:lnTo>
                    <a:pt x="1311" y="156"/>
                  </a:lnTo>
                  <a:lnTo>
                    <a:pt x="1313" y="156"/>
                  </a:lnTo>
                  <a:lnTo>
                    <a:pt x="1315" y="156"/>
                  </a:lnTo>
                  <a:lnTo>
                    <a:pt x="1320" y="154"/>
                  </a:lnTo>
                  <a:lnTo>
                    <a:pt x="1323" y="151"/>
                  </a:lnTo>
                  <a:lnTo>
                    <a:pt x="1326" y="149"/>
                  </a:lnTo>
                  <a:lnTo>
                    <a:pt x="1329" y="148"/>
                  </a:lnTo>
                  <a:lnTo>
                    <a:pt x="1334" y="148"/>
                  </a:lnTo>
                  <a:close/>
                  <a:moveTo>
                    <a:pt x="3511" y="0"/>
                  </a:moveTo>
                  <a:lnTo>
                    <a:pt x="3513" y="0"/>
                  </a:lnTo>
                  <a:lnTo>
                    <a:pt x="3513" y="2"/>
                  </a:lnTo>
                  <a:lnTo>
                    <a:pt x="3513" y="5"/>
                  </a:lnTo>
                  <a:lnTo>
                    <a:pt x="3513" y="7"/>
                  </a:lnTo>
                  <a:lnTo>
                    <a:pt x="3511" y="7"/>
                  </a:lnTo>
                  <a:lnTo>
                    <a:pt x="3510" y="9"/>
                  </a:lnTo>
                  <a:lnTo>
                    <a:pt x="3508" y="10"/>
                  </a:lnTo>
                  <a:lnTo>
                    <a:pt x="3506" y="14"/>
                  </a:lnTo>
                  <a:lnTo>
                    <a:pt x="3505" y="14"/>
                  </a:lnTo>
                  <a:lnTo>
                    <a:pt x="3505" y="14"/>
                  </a:lnTo>
                  <a:lnTo>
                    <a:pt x="3503" y="15"/>
                  </a:lnTo>
                  <a:lnTo>
                    <a:pt x="3503" y="17"/>
                  </a:lnTo>
                  <a:lnTo>
                    <a:pt x="3503" y="18"/>
                  </a:lnTo>
                  <a:lnTo>
                    <a:pt x="3502" y="20"/>
                  </a:lnTo>
                  <a:lnTo>
                    <a:pt x="3502" y="22"/>
                  </a:lnTo>
                  <a:lnTo>
                    <a:pt x="3500" y="22"/>
                  </a:lnTo>
                  <a:lnTo>
                    <a:pt x="3498" y="22"/>
                  </a:lnTo>
                  <a:lnTo>
                    <a:pt x="3497" y="22"/>
                  </a:lnTo>
                  <a:lnTo>
                    <a:pt x="3495" y="23"/>
                  </a:lnTo>
                  <a:lnTo>
                    <a:pt x="3492" y="23"/>
                  </a:lnTo>
                  <a:lnTo>
                    <a:pt x="3487" y="23"/>
                  </a:lnTo>
                  <a:lnTo>
                    <a:pt x="3484" y="25"/>
                  </a:lnTo>
                  <a:lnTo>
                    <a:pt x="3482" y="27"/>
                  </a:lnTo>
                  <a:lnTo>
                    <a:pt x="3480" y="27"/>
                  </a:lnTo>
                  <a:lnTo>
                    <a:pt x="3477" y="28"/>
                  </a:lnTo>
                  <a:lnTo>
                    <a:pt x="3474" y="27"/>
                  </a:lnTo>
                  <a:lnTo>
                    <a:pt x="3472" y="28"/>
                  </a:lnTo>
                  <a:lnTo>
                    <a:pt x="3470" y="28"/>
                  </a:lnTo>
                  <a:lnTo>
                    <a:pt x="3469" y="30"/>
                  </a:lnTo>
                  <a:lnTo>
                    <a:pt x="3467" y="30"/>
                  </a:lnTo>
                  <a:lnTo>
                    <a:pt x="3466" y="32"/>
                  </a:lnTo>
                  <a:lnTo>
                    <a:pt x="3466" y="33"/>
                  </a:lnTo>
                  <a:lnTo>
                    <a:pt x="3466" y="35"/>
                  </a:lnTo>
                  <a:lnTo>
                    <a:pt x="3464" y="36"/>
                  </a:lnTo>
                  <a:lnTo>
                    <a:pt x="3466" y="40"/>
                  </a:lnTo>
                  <a:lnTo>
                    <a:pt x="3464" y="43"/>
                  </a:lnTo>
                  <a:lnTo>
                    <a:pt x="3464" y="45"/>
                  </a:lnTo>
                  <a:lnTo>
                    <a:pt x="3464" y="46"/>
                  </a:lnTo>
                  <a:lnTo>
                    <a:pt x="3462" y="46"/>
                  </a:lnTo>
                  <a:lnTo>
                    <a:pt x="3461" y="46"/>
                  </a:lnTo>
                  <a:lnTo>
                    <a:pt x="3457" y="48"/>
                  </a:lnTo>
                  <a:lnTo>
                    <a:pt x="3456" y="48"/>
                  </a:lnTo>
                  <a:lnTo>
                    <a:pt x="3456" y="50"/>
                  </a:lnTo>
                  <a:lnTo>
                    <a:pt x="3454" y="50"/>
                  </a:lnTo>
                  <a:lnTo>
                    <a:pt x="3438" y="50"/>
                  </a:lnTo>
                  <a:lnTo>
                    <a:pt x="3438" y="53"/>
                  </a:lnTo>
                  <a:lnTo>
                    <a:pt x="3438" y="56"/>
                  </a:lnTo>
                  <a:lnTo>
                    <a:pt x="3438" y="59"/>
                  </a:lnTo>
                  <a:lnTo>
                    <a:pt x="3438" y="61"/>
                  </a:lnTo>
                  <a:lnTo>
                    <a:pt x="3438" y="63"/>
                  </a:lnTo>
                  <a:lnTo>
                    <a:pt x="3433" y="61"/>
                  </a:lnTo>
                  <a:lnTo>
                    <a:pt x="3430" y="61"/>
                  </a:lnTo>
                  <a:lnTo>
                    <a:pt x="3426" y="61"/>
                  </a:lnTo>
                  <a:lnTo>
                    <a:pt x="3423" y="61"/>
                  </a:lnTo>
                  <a:lnTo>
                    <a:pt x="3423" y="59"/>
                  </a:lnTo>
                  <a:lnTo>
                    <a:pt x="3421" y="58"/>
                  </a:lnTo>
                  <a:lnTo>
                    <a:pt x="3421" y="58"/>
                  </a:lnTo>
                  <a:lnTo>
                    <a:pt x="3418" y="58"/>
                  </a:lnTo>
                  <a:lnTo>
                    <a:pt x="3416" y="56"/>
                  </a:lnTo>
                  <a:lnTo>
                    <a:pt x="3415" y="56"/>
                  </a:lnTo>
                  <a:lnTo>
                    <a:pt x="3413" y="54"/>
                  </a:lnTo>
                  <a:lnTo>
                    <a:pt x="3412" y="54"/>
                  </a:lnTo>
                  <a:lnTo>
                    <a:pt x="3410" y="53"/>
                  </a:lnTo>
                  <a:lnTo>
                    <a:pt x="3408" y="53"/>
                  </a:lnTo>
                  <a:lnTo>
                    <a:pt x="3407" y="54"/>
                  </a:lnTo>
                  <a:lnTo>
                    <a:pt x="3407" y="54"/>
                  </a:lnTo>
                  <a:lnTo>
                    <a:pt x="3405" y="56"/>
                  </a:lnTo>
                  <a:lnTo>
                    <a:pt x="3389" y="56"/>
                  </a:lnTo>
                  <a:lnTo>
                    <a:pt x="3389" y="61"/>
                  </a:lnTo>
                  <a:lnTo>
                    <a:pt x="3395" y="63"/>
                  </a:lnTo>
                  <a:lnTo>
                    <a:pt x="3397" y="63"/>
                  </a:lnTo>
                  <a:lnTo>
                    <a:pt x="3398" y="63"/>
                  </a:lnTo>
                  <a:lnTo>
                    <a:pt x="3400" y="64"/>
                  </a:lnTo>
                  <a:lnTo>
                    <a:pt x="3400" y="66"/>
                  </a:lnTo>
                  <a:lnTo>
                    <a:pt x="3400" y="68"/>
                  </a:lnTo>
                  <a:lnTo>
                    <a:pt x="3400" y="69"/>
                  </a:lnTo>
                  <a:lnTo>
                    <a:pt x="3402" y="71"/>
                  </a:lnTo>
                  <a:lnTo>
                    <a:pt x="3402" y="72"/>
                  </a:lnTo>
                  <a:lnTo>
                    <a:pt x="3403" y="76"/>
                  </a:lnTo>
                  <a:lnTo>
                    <a:pt x="3403" y="77"/>
                  </a:lnTo>
                  <a:lnTo>
                    <a:pt x="3403" y="79"/>
                  </a:lnTo>
                  <a:lnTo>
                    <a:pt x="3405" y="82"/>
                  </a:lnTo>
                  <a:lnTo>
                    <a:pt x="3407" y="86"/>
                  </a:lnTo>
                  <a:lnTo>
                    <a:pt x="3408" y="89"/>
                  </a:lnTo>
                  <a:lnTo>
                    <a:pt x="3410" y="89"/>
                  </a:lnTo>
                  <a:lnTo>
                    <a:pt x="3412" y="89"/>
                  </a:lnTo>
                  <a:lnTo>
                    <a:pt x="3412" y="90"/>
                  </a:lnTo>
                  <a:lnTo>
                    <a:pt x="3413" y="94"/>
                  </a:lnTo>
                  <a:lnTo>
                    <a:pt x="3413" y="97"/>
                  </a:lnTo>
                  <a:lnTo>
                    <a:pt x="3413" y="100"/>
                  </a:lnTo>
                  <a:lnTo>
                    <a:pt x="3412" y="104"/>
                  </a:lnTo>
                  <a:lnTo>
                    <a:pt x="3412" y="105"/>
                  </a:lnTo>
                  <a:lnTo>
                    <a:pt x="3410" y="107"/>
                  </a:lnTo>
                  <a:lnTo>
                    <a:pt x="3408" y="110"/>
                  </a:lnTo>
                  <a:lnTo>
                    <a:pt x="3407" y="113"/>
                  </a:lnTo>
                  <a:lnTo>
                    <a:pt x="3407" y="115"/>
                  </a:lnTo>
                  <a:lnTo>
                    <a:pt x="3407" y="117"/>
                  </a:lnTo>
                  <a:lnTo>
                    <a:pt x="3407" y="120"/>
                  </a:lnTo>
                  <a:lnTo>
                    <a:pt x="3407" y="123"/>
                  </a:lnTo>
                  <a:lnTo>
                    <a:pt x="3405" y="127"/>
                  </a:lnTo>
                  <a:lnTo>
                    <a:pt x="3405" y="127"/>
                  </a:lnTo>
                  <a:lnTo>
                    <a:pt x="3403" y="127"/>
                  </a:lnTo>
                  <a:lnTo>
                    <a:pt x="3403" y="128"/>
                  </a:lnTo>
                  <a:lnTo>
                    <a:pt x="3402" y="128"/>
                  </a:lnTo>
                  <a:lnTo>
                    <a:pt x="3400" y="128"/>
                  </a:lnTo>
                  <a:lnTo>
                    <a:pt x="3398" y="130"/>
                  </a:lnTo>
                  <a:lnTo>
                    <a:pt x="3398" y="131"/>
                  </a:lnTo>
                  <a:lnTo>
                    <a:pt x="3398" y="135"/>
                  </a:lnTo>
                  <a:lnTo>
                    <a:pt x="3398" y="140"/>
                  </a:lnTo>
                  <a:lnTo>
                    <a:pt x="3398" y="143"/>
                  </a:lnTo>
                  <a:lnTo>
                    <a:pt x="3400" y="146"/>
                  </a:lnTo>
                  <a:lnTo>
                    <a:pt x="3400" y="149"/>
                  </a:lnTo>
                  <a:lnTo>
                    <a:pt x="3398" y="151"/>
                  </a:lnTo>
                  <a:lnTo>
                    <a:pt x="3397" y="153"/>
                  </a:lnTo>
                  <a:lnTo>
                    <a:pt x="3395" y="154"/>
                  </a:lnTo>
                  <a:lnTo>
                    <a:pt x="3395" y="156"/>
                  </a:lnTo>
                  <a:lnTo>
                    <a:pt x="3393" y="159"/>
                  </a:lnTo>
                  <a:lnTo>
                    <a:pt x="3393" y="161"/>
                  </a:lnTo>
                  <a:lnTo>
                    <a:pt x="3393" y="163"/>
                  </a:lnTo>
                  <a:lnTo>
                    <a:pt x="3393" y="177"/>
                  </a:lnTo>
                  <a:lnTo>
                    <a:pt x="3392" y="181"/>
                  </a:lnTo>
                  <a:lnTo>
                    <a:pt x="3392" y="182"/>
                  </a:lnTo>
                  <a:lnTo>
                    <a:pt x="3390" y="184"/>
                  </a:lnTo>
                  <a:lnTo>
                    <a:pt x="3387" y="185"/>
                  </a:lnTo>
                  <a:lnTo>
                    <a:pt x="3384" y="187"/>
                  </a:lnTo>
                  <a:lnTo>
                    <a:pt x="3382" y="187"/>
                  </a:lnTo>
                  <a:lnTo>
                    <a:pt x="3380" y="187"/>
                  </a:lnTo>
                  <a:lnTo>
                    <a:pt x="3377" y="187"/>
                  </a:lnTo>
                  <a:lnTo>
                    <a:pt x="3375" y="187"/>
                  </a:lnTo>
                  <a:lnTo>
                    <a:pt x="3374" y="189"/>
                  </a:lnTo>
                  <a:lnTo>
                    <a:pt x="3372" y="190"/>
                  </a:lnTo>
                  <a:lnTo>
                    <a:pt x="3336" y="190"/>
                  </a:lnTo>
                  <a:lnTo>
                    <a:pt x="3333" y="192"/>
                  </a:lnTo>
                  <a:lnTo>
                    <a:pt x="3335" y="194"/>
                  </a:lnTo>
                  <a:lnTo>
                    <a:pt x="3335" y="195"/>
                  </a:lnTo>
                  <a:lnTo>
                    <a:pt x="3335" y="195"/>
                  </a:lnTo>
                  <a:lnTo>
                    <a:pt x="3335" y="197"/>
                  </a:lnTo>
                  <a:lnTo>
                    <a:pt x="3336" y="199"/>
                  </a:lnTo>
                  <a:lnTo>
                    <a:pt x="3335" y="199"/>
                  </a:lnTo>
                  <a:lnTo>
                    <a:pt x="3335" y="200"/>
                  </a:lnTo>
                  <a:lnTo>
                    <a:pt x="3335" y="202"/>
                  </a:lnTo>
                  <a:lnTo>
                    <a:pt x="3335" y="203"/>
                  </a:lnTo>
                  <a:lnTo>
                    <a:pt x="3335" y="205"/>
                  </a:lnTo>
                  <a:lnTo>
                    <a:pt x="3331" y="205"/>
                  </a:lnTo>
                  <a:lnTo>
                    <a:pt x="3328" y="205"/>
                  </a:lnTo>
                  <a:lnTo>
                    <a:pt x="3325" y="207"/>
                  </a:lnTo>
                  <a:lnTo>
                    <a:pt x="3325" y="208"/>
                  </a:lnTo>
                  <a:lnTo>
                    <a:pt x="3323" y="210"/>
                  </a:lnTo>
                  <a:lnTo>
                    <a:pt x="3323" y="210"/>
                  </a:lnTo>
                  <a:lnTo>
                    <a:pt x="3321" y="212"/>
                  </a:lnTo>
                  <a:lnTo>
                    <a:pt x="3320" y="212"/>
                  </a:lnTo>
                  <a:lnTo>
                    <a:pt x="3317" y="212"/>
                  </a:lnTo>
                  <a:lnTo>
                    <a:pt x="3315" y="212"/>
                  </a:lnTo>
                  <a:lnTo>
                    <a:pt x="3313" y="210"/>
                  </a:lnTo>
                  <a:lnTo>
                    <a:pt x="3312" y="210"/>
                  </a:lnTo>
                  <a:lnTo>
                    <a:pt x="3312" y="208"/>
                  </a:lnTo>
                  <a:lnTo>
                    <a:pt x="3312" y="207"/>
                  </a:lnTo>
                  <a:lnTo>
                    <a:pt x="3310" y="205"/>
                  </a:lnTo>
                  <a:lnTo>
                    <a:pt x="3308" y="203"/>
                  </a:lnTo>
                  <a:lnTo>
                    <a:pt x="3308" y="203"/>
                  </a:lnTo>
                  <a:lnTo>
                    <a:pt x="3307" y="203"/>
                  </a:lnTo>
                  <a:lnTo>
                    <a:pt x="3305" y="205"/>
                  </a:lnTo>
                  <a:lnTo>
                    <a:pt x="3305" y="207"/>
                  </a:lnTo>
                  <a:lnTo>
                    <a:pt x="3305" y="208"/>
                  </a:lnTo>
                  <a:lnTo>
                    <a:pt x="3305" y="210"/>
                  </a:lnTo>
                  <a:lnTo>
                    <a:pt x="3303" y="210"/>
                  </a:lnTo>
                  <a:lnTo>
                    <a:pt x="3302" y="212"/>
                  </a:lnTo>
                  <a:lnTo>
                    <a:pt x="3300" y="212"/>
                  </a:lnTo>
                  <a:lnTo>
                    <a:pt x="3299" y="210"/>
                  </a:lnTo>
                  <a:lnTo>
                    <a:pt x="3295" y="212"/>
                  </a:lnTo>
                  <a:lnTo>
                    <a:pt x="3294" y="213"/>
                  </a:lnTo>
                  <a:lnTo>
                    <a:pt x="3292" y="213"/>
                  </a:lnTo>
                  <a:lnTo>
                    <a:pt x="3290" y="215"/>
                  </a:lnTo>
                  <a:lnTo>
                    <a:pt x="3289" y="217"/>
                  </a:lnTo>
                  <a:lnTo>
                    <a:pt x="3287" y="218"/>
                  </a:lnTo>
                  <a:lnTo>
                    <a:pt x="3287" y="220"/>
                  </a:lnTo>
                  <a:lnTo>
                    <a:pt x="3284" y="221"/>
                  </a:lnTo>
                  <a:lnTo>
                    <a:pt x="3281" y="223"/>
                  </a:lnTo>
                  <a:lnTo>
                    <a:pt x="3279" y="225"/>
                  </a:lnTo>
                  <a:lnTo>
                    <a:pt x="3276" y="225"/>
                  </a:lnTo>
                  <a:lnTo>
                    <a:pt x="3271" y="225"/>
                  </a:lnTo>
                  <a:lnTo>
                    <a:pt x="3271" y="203"/>
                  </a:lnTo>
                  <a:lnTo>
                    <a:pt x="3285" y="203"/>
                  </a:lnTo>
                  <a:lnTo>
                    <a:pt x="3289" y="203"/>
                  </a:lnTo>
                  <a:lnTo>
                    <a:pt x="3292" y="200"/>
                  </a:lnTo>
                  <a:lnTo>
                    <a:pt x="3295" y="199"/>
                  </a:lnTo>
                  <a:lnTo>
                    <a:pt x="3299" y="197"/>
                  </a:lnTo>
                  <a:lnTo>
                    <a:pt x="3302" y="197"/>
                  </a:lnTo>
                  <a:lnTo>
                    <a:pt x="3305" y="197"/>
                  </a:lnTo>
                  <a:lnTo>
                    <a:pt x="3307" y="197"/>
                  </a:lnTo>
                  <a:lnTo>
                    <a:pt x="3308" y="197"/>
                  </a:lnTo>
                  <a:lnTo>
                    <a:pt x="3308" y="197"/>
                  </a:lnTo>
                  <a:lnTo>
                    <a:pt x="3310" y="195"/>
                  </a:lnTo>
                  <a:lnTo>
                    <a:pt x="3310" y="194"/>
                  </a:lnTo>
                  <a:lnTo>
                    <a:pt x="3308" y="195"/>
                  </a:lnTo>
                  <a:lnTo>
                    <a:pt x="3307" y="195"/>
                  </a:lnTo>
                  <a:lnTo>
                    <a:pt x="3303" y="195"/>
                  </a:lnTo>
                  <a:lnTo>
                    <a:pt x="3302" y="195"/>
                  </a:lnTo>
                  <a:lnTo>
                    <a:pt x="3299" y="195"/>
                  </a:lnTo>
                  <a:lnTo>
                    <a:pt x="3297" y="195"/>
                  </a:lnTo>
                  <a:lnTo>
                    <a:pt x="3295" y="195"/>
                  </a:lnTo>
                  <a:lnTo>
                    <a:pt x="3294" y="197"/>
                  </a:lnTo>
                  <a:lnTo>
                    <a:pt x="3292" y="197"/>
                  </a:lnTo>
                  <a:lnTo>
                    <a:pt x="3289" y="197"/>
                  </a:lnTo>
                  <a:lnTo>
                    <a:pt x="3285" y="197"/>
                  </a:lnTo>
                  <a:lnTo>
                    <a:pt x="3284" y="197"/>
                  </a:lnTo>
                  <a:lnTo>
                    <a:pt x="3282" y="197"/>
                  </a:lnTo>
                  <a:lnTo>
                    <a:pt x="3281" y="197"/>
                  </a:lnTo>
                  <a:lnTo>
                    <a:pt x="3279" y="197"/>
                  </a:lnTo>
                  <a:lnTo>
                    <a:pt x="3276" y="199"/>
                  </a:lnTo>
                  <a:lnTo>
                    <a:pt x="3272" y="202"/>
                  </a:lnTo>
                  <a:lnTo>
                    <a:pt x="3269" y="203"/>
                  </a:lnTo>
                  <a:lnTo>
                    <a:pt x="3267" y="205"/>
                  </a:lnTo>
                  <a:lnTo>
                    <a:pt x="3266" y="207"/>
                  </a:lnTo>
                  <a:lnTo>
                    <a:pt x="3263" y="207"/>
                  </a:lnTo>
                  <a:lnTo>
                    <a:pt x="3259" y="207"/>
                  </a:lnTo>
                  <a:lnTo>
                    <a:pt x="3256" y="207"/>
                  </a:lnTo>
                  <a:lnTo>
                    <a:pt x="3254" y="207"/>
                  </a:lnTo>
                  <a:lnTo>
                    <a:pt x="3253" y="208"/>
                  </a:lnTo>
                  <a:lnTo>
                    <a:pt x="3251" y="208"/>
                  </a:lnTo>
                  <a:lnTo>
                    <a:pt x="3249" y="210"/>
                  </a:lnTo>
                  <a:lnTo>
                    <a:pt x="3249" y="212"/>
                  </a:lnTo>
                  <a:lnTo>
                    <a:pt x="3249" y="212"/>
                  </a:lnTo>
                  <a:lnTo>
                    <a:pt x="3249" y="213"/>
                  </a:lnTo>
                  <a:lnTo>
                    <a:pt x="3253" y="213"/>
                  </a:lnTo>
                  <a:lnTo>
                    <a:pt x="3256" y="213"/>
                  </a:lnTo>
                  <a:lnTo>
                    <a:pt x="3258" y="213"/>
                  </a:lnTo>
                  <a:lnTo>
                    <a:pt x="3259" y="213"/>
                  </a:lnTo>
                  <a:lnTo>
                    <a:pt x="3259" y="217"/>
                  </a:lnTo>
                  <a:lnTo>
                    <a:pt x="3259" y="220"/>
                  </a:lnTo>
                  <a:lnTo>
                    <a:pt x="3259" y="221"/>
                  </a:lnTo>
                  <a:lnTo>
                    <a:pt x="3259" y="223"/>
                  </a:lnTo>
                  <a:lnTo>
                    <a:pt x="3261" y="225"/>
                  </a:lnTo>
                  <a:lnTo>
                    <a:pt x="3261" y="226"/>
                  </a:lnTo>
                  <a:lnTo>
                    <a:pt x="3263" y="228"/>
                  </a:lnTo>
                  <a:lnTo>
                    <a:pt x="3263" y="231"/>
                  </a:lnTo>
                  <a:lnTo>
                    <a:pt x="3263" y="233"/>
                  </a:lnTo>
                  <a:lnTo>
                    <a:pt x="3261" y="235"/>
                  </a:lnTo>
                  <a:lnTo>
                    <a:pt x="3259" y="236"/>
                  </a:lnTo>
                  <a:lnTo>
                    <a:pt x="3258" y="236"/>
                  </a:lnTo>
                  <a:lnTo>
                    <a:pt x="3254" y="238"/>
                  </a:lnTo>
                  <a:lnTo>
                    <a:pt x="3253" y="238"/>
                  </a:lnTo>
                  <a:lnTo>
                    <a:pt x="3251" y="239"/>
                  </a:lnTo>
                  <a:lnTo>
                    <a:pt x="3249" y="243"/>
                  </a:lnTo>
                  <a:lnTo>
                    <a:pt x="3249" y="246"/>
                  </a:lnTo>
                  <a:lnTo>
                    <a:pt x="3249" y="249"/>
                  </a:lnTo>
                  <a:lnTo>
                    <a:pt x="3249" y="251"/>
                  </a:lnTo>
                  <a:lnTo>
                    <a:pt x="3249" y="254"/>
                  </a:lnTo>
                  <a:lnTo>
                    <a:pt x="3243" y="254"/>
                  </a:lnTo>
                  <a:lnTo>
                    <a:pt x="3240" y="254"/>
                  </a:lnTo>
                  <a:lnTo>
                    <a:pt x="3236" y="251"/>
                  </a:lnTo>
                  <a:lnTo>
                    <a:pt x="3235" y="248"/>
                  </a:lnTo>
                  <a:lnTo>
                    <a:pt x="3235" y="244"/>
                  </a:lnTo>
                  <a:lnTo>
                    <a:pt x="3236" y="243"/>
                  </a:lnTo>
                  <a:lnTo>
                    <a:pt x="3236" y="241"/>
                  </a:lnTo>
                  <a:lnTo>
                    <a:pt x="3238" y="239"/>
                  </a:lnTo>
                  <a:lnTo>
                    <a:pt x="3240" y="236"/>
                  </a:lnTo>
                  <a:lnTo>
                    <a:pt x="3241" y="235"/>
                  </a:lnTo>
                  <a:lnTo>
                    <a:pt x="3241" y="233"/>
                  </a:lnTo>
                  <a:lnTo>
                    <a:pt x="3243" y="230"/>
                  </a:lnTo>
                  <a:lnTo>
                    <a:pt x="3243" y="228"/>
                  </a:lnTo>
                  <a:lnTo>
                    <a:pt x="3243" y="226"/>
                  </a:lnTo>
                  <a:lnTo>
                    <a:pt x="3243" y="228"/>
                  </a:lnTo>
                  <a:lnTo>
                    <a:pt x="3240" y="228"/>
                  </a:lnTo>
                  <a:lnTo>
                    <a:pt x="3236" y="228"/>
                  </a:lnTo>
                  <a:lnTo>
                    <a:pt x="3231" y="228"/>
                  </a:lnTo>
                  <a:lnTo>
                    <a:pt x="3228" y="228"/>
                  </a:lnTo>
                  <a:lnTo>
                    <a:pt x="3227" y="226"/>
                  </a:lnTo>
                  <a:lnTo>
                    <a:pt x="3225" y="226"/>
                  </a:lnTo>
                  <a:lnTo>
                    <a:pt x="3225" y="223"/>
                  </a:lnTo>
                  <a:lnTo>
                    <a:pt x="3227" y="221"/>
                  </a:lnTo>
                  <a:lnTo>
                    <a:pt x="3227" y="220"/>
                  </a:lnTo>
                  <a:lnTo>
                    <a:pt x="3228" y="218"/>
                  </a:lnTo>
                  <a:lnTo>
                    <a:pt x="3228" y="217"/>
                  </a:lnTo>
                  <a:lnTo>
                    <a:pt x="3228" y="215"/>
                  </a:lnTo>
                  <a:lnTo>
                    <a:pt x="3230" y="213"/>
                  </a:lnTo>
                  <a:lnTo>
                    <a:pt x="3231" y="212"/>
                  </a:lnTo>
                  <a:lnTo>
                    <a:pt x="3233" y="210"/>
                  </a:lnTo>
                  <a:lnTo>
                    <a:pt x="3236" y="210"/>
                  </a:lnTo>
                  <a:lnTo>
                    <a:pt x="3240" y="208"/>
                  </a:lnTo>
                  <a:lnTo>
                    <a:pt x="3243" y="208"/>
                  </a:lnTo>
                  <a:lnTo>
                    <a:pt x="3243" y="205"/>
                  </a:lnTo>
                  <a:lnTo>
                    <a:pt x="3241" y="202"/>
                  </a:lnTo>
                  <a:lnTo>
                    <a:pt x="3243" y="200"/>
                  </a:lnTo>
                  <a:lnTo>
                    <a:pt x="3243" y="199"/>
                  </a:lnTo>
                  <a:lnTo>
                    <a:pt x="3258" y="199"/>
                  </a:lnTo>
                  <a:lnTo>
                    <a:pt x="3258" y="195"/>
                  </a:lnTo>
                  <a:lnTo>
                    <a:pt x="3258" y="192"/>
                  </a:lnTo>
                  <a:lnTo>
                    <a:pt x="3258" y="189"/>
                  </a:lnTo>
                  <a:lnTo>
                    <a:pt x="3258" y="187"/>
                  </a:lnTo>
                  <a:lnTo>
                    <a:pt x="3259" y="185"/>
                  </a:lnTo>
                  <a:lnTo>
                    <a:pt x="3259" y="184"/>
                  </a:lnTo>
                  <a:lnTo>
                    <a:pt x="3263" y="182"/>
                  </a:lnTo>
                  <a:lnTo>
                    <a:pt x="3264" y="181"/>
                  </a:lnTo>
                  <a:lnTo>
                    <a:pt x="3267" y="181"/>
                  </a:lnTo>
                  <a:lnTo>
                    <a:pt x="3271" y="181"/>
                  </a:lnTo>
                  <a:lnTo>
                    <a:pt x="3272" y="181"/>
                  </a:lnTo>
                  <a:lnTo>
                    <a:pt x="3274" y="179"/>
                  </a:lnTo>
                  <a:lnTo>
                    <a:pt x="3276" y="179"/>
                  </a:lnTo>
                  <a:lnTo>
                    <a:pt x="3277" y="177"/>
                  </a:lnTo>
                  <a:lnTo>
                    <a:pt x="3281" y="177"/>
                  </a:lnTo>
                  <a:lnTo>
                    <a:pt x="3285" y="177"/>
                  </a:lnTo>
                  <a:lnTo>
                    <a:pt x="3290" y="177"/>
                  </a:lnTo>
                  <a:lnTo>
                    <a:pt x="3294" y="179"/>
                  </a:lnTo>
                  <a:lnTo>
                    <a:pt x="3297" y="179"/>
                  </a:lnTo>
                  <a:lnTo>
                    <a:pt x="3299" y="179"/>
                  </a:lnTo>
                  <a:lnTo>
                    <a:pt x="3300" y="177"/>
                  </a:lnTo>
                  <a:lnTo>
                    <a:pt x="3302" y="176"/>
                  </a:lnTo>
                  <a:lnTo>
                    <a:pt x="3302" y="174"/>
                  </a:lnTo>
                  <a:lnTo>
                    <a:pt x="3303" y="171"/>
                  </a:lnTo>
                  <a:lnTo>
                    <a:pt x="3305" y="172"/>
                  </a:lnTo>
                  <a:lnTo>
                    <a:pt x="3307" y="172"/>
                  </a:lnTo>
                  <a:lnTo>
                    <a:pt x="3308" y="174"/>
                  </a:lnTo>
                  <a:lnTo>
                    <a:pt x="3310" y="174"/>
                  </a:lnTo>
                  <a:lnTo>
                    <a:pt x="3310" y="176"/>
                  </a:lnTo>
                  <a:lnTo>
                    <a:pt x="3310" y="177"/>
                  </a:lnTo>
                  <a:lnTo>
                    <a:pt x="3310" y="177"/>
                  </a:lnTo>
                  <a:lnTo>
                    <a:pt x="3312" y="179"/>
                  </a:lnTo>
                  <a:lnTo>
                    <a:pt x="3313" y="179"/>
                  </a:lnTo>
                  <a:lnTo>
                    <a:pt x="3320" y="179"/>
                  </a:lnTo>
                  <a:lnTo>
                    <a:pt x="3320" y="161"/>
                  </a:lnTo>
                  <a:lnTo>
                    <a:pt x="3323" y="161"/>
                  </a:lnTo>
                  <a:lnTo>
                    <a:pt x="3326" y="161"/>
                  </a:lnTo>
                  <a:lnTo>
                    <a:pt x="3328" y="161"/>
                  </a:lnTo>
                  <a:lnTo>
                    <a:pt x="3330" y="159"/>
                  </a:lnTo>
                  <a:lnTo>
                    <a:pt x="3330" y="156"/>
                  </a:lnTo>
                  <a:lnTo>
                    <a:pt x="3330" y="153"/>
                  </a:lnTo>
                  <a:lnTo>
                    <a:pt x="3330" y="151"/>
                  </a:lnTo>
                  <a:lnTo>
                    <a:pt x="3330" y="149"/>
                  </a:lnTo>
                  <a:lnTo>
                    <a:pt x="3331" y="148"/>
                  </a:lnTo>
                  <a:lnTo>
                    <a:pt x="3333" y="146"/>
                  </a:lnTo>
                  <a:lnTo>
                    <a:pt x="3336" y="148"/>
                  </a:lnTo>
                  <a:lnTo>
                    <a:pt x="3335" y="151"/>
                  </a:lnTo>
                  <a:lnTo>
                    <a:pt x="3335" y="153"/>
                  </a:lnTo>
                  <a:lnTo>
                    <a:pt x="3336" y="154"/>
                  </a:lnTo>
                  <a:lnTo>
                    <a:pt x="3336" y="156"/>
                  </a:lnTo>
                  <a:lnTo>
                    <a:pt x="3338" y="158"/>
                  </a:lnTo>
                  <a:lnTo>
                    <a:pt x="3338" y="158"/>
                  </a:lnTo>
                  <a:lnTo>
                    <a:pt x="3339" y="158"/>
                  </a:lnTo>
                  <a:lnTo>
                    <a:pt x="3343" y="158"/>
                  </a:lnTo>
                  <a:lnTo>
                    <a:pt x="3343" y="145"/>
                  </a:lnTo>
                  <a:lnTo>
                    <a:pt x="3354" y="145"/>
                  </a:lnTo>
                  <a:lnTo>
                    <a:pt x="3354" y="141"/>
                  </a:lnTo>
                  <a:lnTo>
                    <a:pt x="3356" y="138"/>
                  </a:lnTo>
                  <a:lnTo>
                    <a:pt x="3356" y="136"/>
                  </a:lnTo>
                  <a:lnTo>
                    <a:pt x="3356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59" y="133"/>
                  </a:lnTo>
                  <a:lnTo>
                    <a:pt x="3359" y="136"/>
                  </a:lnTo>
                  <a:lnTo>
                    <a:pt x="3359" y="140"/>
                  </a:lnTo>
                  <a:lnTo>
                    <a:pt x="3359" y="141"/>
                  </a:lnTo>
                  <a:lnTo>
                    <a:pt x="3357" y="141"/>
                  </a:lnTo>
                  <a:lnTo>
                    <a:pt x="3357" y="143"/>
                  </a:lnTo>
                  <a:lnTo>
                    <a:pt x="3357" y="145"/>
                  </a:lnTo>
                  <a:lnTo>
                    <a:pt x="3359" y="146"/>
                  </a:lnTo>
                  <a:lnTo>
                    <a:pt x="3361" y="143"/>
                  </a:lnTo>
                  <a:lnTo>
                    <a:pt x="3362" y="141"/>
                  </a:lnTo>
                  <a:lnTo>
                    <a:pt x="3366" y="140"/>
                  </a:lnTo>
                  <a:lnTo>
                    <a:pt x="3367" y="136"/>
                  </a:lnTo>
                  <a:lnTo>
                    <a:pt x="3369" y="133"/>
                  </a:lnTo>
                  <a:lnTo>
                    <a:pt x="3371" y="130"/>
                  </a:lnTo>
                  <a:lnTo>
                    <a:pt x="3372" y="128"/>
                  </a:lnTo>
                  <a:lnTo>
                    <a:pt x="3374" y="128"/>
                  </a:lnTo>
                  <a:lnTo>
                    <a:pt x="3375" y="128"/>
                  </a:lnTo>
                  <a:lnTo>
                    <a:pt x="3377" y="128"/>
                  </a:lnTo>
                  <a:lnTo>
                    <a:pt x="3379" y="127"/>
                  </a:lnTo>
                  <a:lnTo>
                    <a:pt x="3380" y="127"/>
                  </a:lnTo>
                  <a:lnTo>
                    <a:pt x="3380" y="125"/>
                  </a:lnTo>
                  <a:lnTo>
                    <a:pt x="3380" y="123"/>
                  </a:lnTo>
                  <a:lnTo>
                    <a:pt x="3380" y="120"/>
                  </a:lnTo>
                  <a:lnTo>
                    <a:pt x="3380" y="115"/>
                  </a:lnTo>
                  <a:lnTo>
                    <a:pt x="3380" y="105"/>
                  </a:lnTo>
                  <a:lnTo>
                    <a:pt x="3380" y="104"/>
                  </a:lnTo>
                  <a:lnTo>
                    <a:pt x="3380" y="102"/>
                  </a:lnTo>
                  <a:lnTo>
                    <a:pt x="3380" y="100"/>
                  </a:lnTo>
                  <a:lnTo>
                    <a:pt x="3380" y="99"/>
                  </a:lnTo>
                  <a:lnTo>
                    <a:pt x="3380" y="99"/>
                  </a:lnTo>
                  <a:lnTo>
                    <a:pt x="3382" y="97"/>
                  </a:lnTo>
                  <a:lnTo>
                    <a:pt x="3382" y="95"/>
                  </a:lnTo>
                  <a:lnTo>
                    <a:pt x="3382" y="94"/>
                  </a:lnTo>
                  <a:lnTo>
                    <a:pt x="3382" y="92"/>
                  </a:lnTo>
                  <a:lnTo>
                    <a:pt x="3382" y="89"/>
                  </a:lnTo>
                  <a:lnTo>
                    <a:pt x="3382" y="86"/>
                  </a:lnTo>
                  <a:lnTo>
                    <a:pt x="3382" y="82"/>
                  </a:lnTo>
                  <a:lnTo>
                    <a:pt x="3395" y="82"/>
                  </a:lnTo>
                  <a:lnTo>
                    <a:pt x="3395" y="74"/>
                  </a:lnTo>
                  <a:lnTo>
                    <a:pt x="3393" y="74"/>
                  </a:lnTo>
                  <a:lnTo>
                    <a:pt x="3392" y="76"/>
                  </a:lnTo>
                  <a:lnTo>
                    <a:pt x="3390" y="76"/>
                  </a:lnTo>
                  <a:lnTo>
                    <a:pt x="3389" y="76"/>
                  </a:lnTo>
                  <a:lnTo>
                    <a:pt x="3387" y="76"/>
                  </a:lnTo>
                  <a:lnTo>
                    <a:pt x="3385" y="74"/>
                  </a:lnTo>
                  <a:lnTo>
                    <a:pt x="3385" y="72"/>
                  </a:lnTo>
                  <a:lnTo>
                    <a:pt x="3385" y="71"/>
                  </a:lnTo>
                  <a:lnTo>
                    <a:pt x="3384" y="69"/>
                  </a:lnTo>
                  <a:lnTo>
                    <a:pt x="3382" y="68"/>
                  </a:lnTo>
                  <a:lnTo>
                    <a:pt x="3380" y="68"/>
                  </a:lnTo>
                  <a:lnTo>
                    <a:pt x="3379" y="66"/>
                  </a:lnTo>
                  <a:lnTo>
                    <a:pt x="3377" y="64"/>
                  </a:lnTo>
                  <a:lnTo>
                    <a:pt x="3377" y="61"/>
                  </a:lnTo>
                  <a:lnTo>
                    <a:pt x="3377" y="58"/>
                  </a:lnTo>
                  <a:lnTo>
                    <a:pt x="3379" y="56"/>
                  </a:lnTo>
                  <a:lnTo>
                    <a:pt x="3382" y="53"/>
                  </a:lnTo>
                  <a:lnTo>
                    <a:pt x="3382" y="51"/>
                  </a:lnTo>
                  <a:lnTo>
                    <a:pt x="3384" y="50"/>
                  </a:lnTo>
                  <a:lnTo>
                    <a:pt x="3385" y="50"/>
                  </a:lnTo>
                  <a:lnTo>
                    <a:pt x="3387" y="50"/>
                  </a:lnTo>
                  <a:lnTo>
                    <a:pt x="3387" y="50"/>
                  </a:lnTo>
                  <a:lnTo>
                    <a:pt x="3387" y="48"/>
                  </a:lnTo>
                  <a:lnTo>
                    <a:pt x="3387" y="48"/>
                  </a:lnTo>
                  <a:lnTo>
                    <a:pt x="3390" y="43"/>
                  </a:lnTo>
                  <a:lnTo>
                    <a:pt x="3392" y="46"/>
                  </a:lnTo>
                  <a:lnTo>
                    <a:pt x="3392" y="48"/>
                  </a:lnTo>
                  <a:lnTo>
                    <a:pt x="3393" y="50"/>
                  </a:lnTo>
                  <a:lnTo>
                    <a:pt x="3395" y="50"/>
                  </a:lnTo>
                  <a:lnTo>
                    <a:pt x="3395" y="50"/>
                  </a:lnTo>
                  <a:lnTo>
                    <a:pt x="3397" y="48"/>
                  </a:lnTo>
                  <a:lnTo>
                    <a:pt x="3398" y="48"/>
                  </a:lnTo>
                  <a:lnTo>
                    <a:pt x="3398" y="45"/>
                  </a:lnTo>
                  <a:lnTo>
                    <a:pt x="3398" y="41"/>
                  </a:lnTo>
                  <a:lnTo>
                    <a:pt x="3398" y="38"/>
                  </a:lnTo>
                  <a:lnTo>
                    <a:pt x="3400" y="36"/>
                  </a:lnTo>
                  <a:lnTo>
                    <a:pt x="3402" y="35"/>
                  </a:lnTo>
                  <a:lnTo>
                    <a:pt x="3403" y="35"/>
                  </a:lnTo>
                  <a:lnTo>
                    <a:pt x="3403" y="33"/>
                  </a:lnTo>
                  <a:lnTo>
                    <a:pt x="3405" y="32"/>
                  </a:lnTo>
                  <a:lnTo>
                    <a:pt x="3405" y="30"/>
                  </a:lnTo>
                  <a:lnTo>
                    <a:pt x="3407" y="30"/>
                  </a:lnTo>
                  <a:lnTo>
                    <a:pt x="3408" y="30"/>
                  </a:lnTo>
                  <a:lnTo>
                    <a:pt x="3408" y="28"/>
                  </a:lnTo>
                  <a:lnTo>
                    <a:pt x="3408" y="27"/>
                  </a:lnTo>
                  <a:lnTo>
                    <a:pt x="3408" y="25"/>
                  </a:lnTo>
                  <a:lnTo>
                    <a:pt x="3410" y="23"/>
                  </a:lnTo>
                  <a:lnTo>
                    <a:pt x="3410" y="22"/>
                  </a:lnTo>
                  <a:lnTo>
                    <a:pt x="3410" y="18"/>
                  </a:lnTo>
                  <a:lnTo>
                    <a:pt x="3408" y="15"/>
                  </a:lnTo>
                  <a:lnTo>
                    <a:pt x="3408" y="14"/>
                  </a:lnTo>
                  <a:lnTo>
                    <a:pt x="3408" y="12"/>
                  </a:lnTo>
                  <a:lnTo>
                    <a:pt x="3408" y="9"/>
                  </a:lnTo>
                  <a:lnTo>
                    <a:pt x="3408" y="5"/>
                  </a:lnTo>
                  <a:lnTo>
                    <a:pt x="3408" y="4"/>
                  </a:lnTo>
                  <a:lnTo>
                    <a:pt x="3410" y="4"/>
                  </a:lnTo>
                  <a:lnTo>
                    <a:pt x="3410" y="2"/>
                  </a:lnTo>
                  <a:lnTo>
                    <a:pt x="3412" y="4"/>
                  </a:lnTo>
                  <a:lnTo>
                    <a:pt x="3413" y="5"/>
                  </a:lnTo>
                  <a:lnTo>
                    <a:pt x="3416" y="5"/>
                  </a:lnTo>
                  <a:lnTo>
                    <a:pt x="3420" y="5"/>
                  </a:lnTo>
                  <a:lnTo>
                    <a:pt x="3425" y="7"/>
                  </a:lnTo>
                  <a:lnTo>
                    <a:pt x="3425" y="7"/>
                  </a:lnTo>
                  <a:lnTo>
                    <a:pt x="3426" y="9"/>
                  </a:lnTo>
                  <a:lnTo>
                    <a:pt x="3430" y="10"/>
                  </a:lnTo>
                  <a:lnTo>
                    <a:pt x="3431" y="14"/>
                  </a:lnTo>
                  <a:lnTo>
                    <a:pt x="3433" y="15"/>
                  </a:lnTo>
                  <a:lnTo>
                    <a:pt x="3434" y="17"/>
                  </a:lnTo>
                  <a:lnTo>
                    <a:pt x="3436" y="18"/>
                  </a:lnTo>
                  <a:lnTo>
                    <a:pt x="3439" y="20"/>
                  </a:lnTo>
                  <a:lnTo>
                    <a:pt x="3443" y="22"/>
                  </a:lnTo>
                  <a:lnTo>
                    <a:pt x="3448" y="25"/>
                  </a:lnTo>
                  <a:lnTo>
                    <a:pt x="3451" y="25"/>
                  </a:lnTo>
                  <a:lnTo>
                    <a:pt x="3452" y="27"/>
                  </a:lnTo>
                  <a:lnTo>
                    <a:pt x="3456" y="25"/>
                  </a:lnTo>
                  <a:lnTo>
                    <a:pt x="3457" y="25"/>
                  </a:lnTo>
                  <a:lnTo>
                    <a:pt x="3459" y="23"/>
                  </a:lnTo>
                  <a:lnTo>
                    <a:pt x="3461" y="23"/>
                  </a:lnTo>
                  <a:lnTo>
                    <a:pt x="3464" y="22"/>
                  </a:lnTo>
                  <a:lnTo>
                    <a:pt x="3466" y="20"/>
                  </a:lnTo>
                  <a:lnTo>
                    <a:pt x="3466" y="18"/>
                  </a:lnTo>
                  <a:lnTo>
                    <a:pt x="3466" y="18"/>
                  </a:lnTo>
                  <a:lnTo>
                    <a:pt x="3469" y="17"/>
                  </a:lnTo>
                  <a:lnTo>
                    <a:pt x="3470" y="18"/>
                  </a:lnTo>
                  <a:lnTo>
                    <a:pt x="3472" y="18"/>
                  </a:lnTo>
                  <a:lnTo>
                    <a:pt x="3475" y="18"/>
                  </a:lnTo>
                  <a:lnTo>
                    <a:pt x="3477" y="17"/>
                  </a:lnTo>
                  <a:lnTo>
                    <a:pt x="3479" y="17"/>
                  </a:lnTo>
                  <a:lnTo>
                    <a:pt x="3482" y="17"/>
                  </a:lnTo>
                  <a:lnTo>
                    <a:pt x="3485" y="17"/>
                  </a:lnTo>
                  <a:lnTo>
                    <a:pt x="3488" y="17"/>
                  </a:lnTo>
                  <a:lnTo>
                    <a:pt x="3492" y="17"/>
                  </a:lnTo>
                  <a:lnTo>
                    <a:pt x="3493" y="15"/>
                  </a:lnTo>
                  <a:lnTo>
                    <a:pt x="3495" y="14"/>
                  </a:lnTo>
                  <a:lnTo>
                    <a:pt x="3498" y="12"/>
                  </a:lnTo>
                  <a:lnTo>
                    <a:pt x="3500" y="12"/>
                  </a:lnTo>
                  <a:lnTo>
                    <a:pt x="3502" y="10"/>
                  </a:lnTo>
                  <a:lnTo>
                    <a:pt x="3502" y="9"/>
                  </a:lnTo>
                  <a:lnTo>
                    <a:pt x="3503" y="7"/>
                  </a:lnTo>
                  <a:lnTo>
                    <a:pt x="3503" y="5"/>
                  </a:lnTo>
                  <a:lnTo>
                    <a:pt x="3503" y="5"/>
                  </a:lnTo>
                  <a:lnTo>
                    <a:pt x="3506" y="2"/>
                  </a:lnTo>
                  <a:lnTo>
                    <a:pt x="3510" y="0"/>
                  </a:lnTo>
                  <a:lnTo>
                    <a:pt x="3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808163" y="1851025"/>
              <a:ext cx="8572500" cy="2020888"/>
            </a:xfrm>
            <a:custGeom>
              <a:avLst/>
              <a:gdLst>
                <a:gd name="T0" fmla="*/ 1589 w 5400"/>
                <a:gd name="T1" fmla="*/ 581 h 1273"/>
                <a:gd name="T2" fmla="*/ 4857 w 5400"/>
                <a:gd name="T3" fmla="*/ 569 h 1273"/>
                <a:gd name="T4" fmla="*/ 1697 w 5400"/>
                <a:gd name="T5" fmla="*/ 574 h 1273"/>
                <a:gd name="T6" fmla="*/ 1638 w 5400"/>
                <a:gd name="T7" fmla="*/ 602 h 1273"/>
                <a:gd name="T8" fmla="*/ 5045 w 5400"/>
                <a:gd name="T9" fmla="*/ 473 h 1273"/>
                <a:gd name="T10" fmla="*/ 2431 w 5400"/>
                <a:gd name="T11" fmla="*/ 497 h 1273"/>
                <a:gd name="T12" fmla="*/ 2373 w 5400"/>
                <a:gd name="T13" fmla="*/ 532 h 1273"/>
                <a:gd name="T14" fmla="*/ 2391 w 5400"/>
                <a:gd name="T15" fmla="*/ 474 h 1273"/>
                <a:gd name="T16" fmla="*/ 5030 w 5400"/>
                <a:gd name="T17" fmla="*/ 458 h 1273"/>
                <a:gd name="T18" fmla="*/ 2426 w 5400"/>
                <a:gd name="T19" fmla="*/ 397 h 1273"/>
                <a:gd name="T20" fmla="*/ 2472 w 5400"/>
                <a:gd name="T21" fmla="*/ 391 h 1273"/>
                <a:gd name="T22" fmla="*/ 2475 w 5400"/>
                <a:gd name="T23" fmla="*/ 443 h 1273"/>
                <a:gd name="T24" fmla="*/ 2519 w 5400"/>
                <a:gd name="T25" fmla="*/ 481 h 1273"/>
                <a:gd name="T26" fmla="*/ 2547 w 5400"/>
                <a:gd name="T27" fmla="*/ 519 h 1273"/>
                <a:gd name="T28" fmla="*/ 2514 w 5400"/>
                <a:gd name="T29" fmla="*/ 550 h 1273"/>
                <a:gd name="T30" fmla="*/ 2454 w 5400"/>
                <a:gd name="T31" fmla="*/ 559 h 1273"/>
                <a:gd name="T32" fmla="*/ 2480 w 5400"/>
                <a:gd name="T33" fmla="*/ 535 h 1273"/>
                <a:gd name="T34" fmla="*/ 2460 w 5400"/>
                <a:gd name="T35" fmla="*/ 512 h 1273"/>
                <a:gd name="T36" fmla="*/ 2480 w 5400"/>
                <a:gd name="T37" fmla="*/ 499 h 1273"/>
                <a:gd name="T38" fmla="*/ 2450 w 5400"/>
                <a:gd name="T39" fmla="*/ 450 h 1273"/>
                <a:gd name="T40" fmla="*/ 2434 w 5400"/>
                <a:gd name="T41" fmla="*/ 427 h 1273"/>
                <a:gd name="T42" fmla="*/ 2447 w 5400"/>
                <a:gd name="T43" fmla="*/ 388 h 1273"/>
                <a:gd name="T44" fmla="*/ 4997 w 5400"/>
                <a:gd name="T45" fmla="*/ 371 h 1273"/>
                <a:gd name="T46" fmla="*/ 1277 w 5400"/>
                <a:gd name="T47" fmla="*/ 291 h 1273"/>
                <a:gd name="T48" fmla="*/ 5374 w 5400"/>
                <a:gd name="T49" fmla="*/ 280 h 1273"/>
                <a:gd name="T50" fmla="*/ 2224 w 5400"/>
                <a:gd name="T51" fmla="*/ 216 h 1273"/>
                <a:gd name="T52" fmla="*/ 2313 w 5400"/>
                <a:gd name="T53" fmla="*/ 226 h 1273"/>
                <a:gd name="T54" fmla="*/ 2231 w 5400"/>
                <a:gd name="T55" fmla="*/ 273 h 1273"/>
                <a:gd name="T56" fmla="*/ 2188 w 5400"/>
                <a:gd name="T57" fmla="*/ 232 h 1273"/>
                <a:gd name="T58" fmla="*/ 1390 w 5400"/>
                <a:gd name="T59" fmla="*/ 154 h 1273"/>
                <a:gd name="T60" fmla="*/ 3274 w 5400"/>
                <a:gd name="T61" fmla="*/ 127 h 1273"/>
                <a:gd name="T62" fmla="*/ 2914 w 5400"/>
                <a:gd name="T63" fmla="*/ 100 h 1273"/>
                <a:gd name="T64" fmla="*/ 5244 w 5400"/>
                <a:gd name="T65" fmla="*/ 80 h 1273"/>
                <a:gd name="T66" fmla="*/ 807 w 5400"/>
                <a:gd name="T67" fmla="*/ 16 h 1273"/>
                <a:gd name="T68" fmla="*/ 1003 w 5400"/>
                <a:gd name="T69" fmla="*/ 106 h 1273"/>
                <a:gd name="T70" fmla="*/ 827 w 5400"/>
                <a:gd name="T71" fmla="*/ 90 h 1273"/>
                <a:gd name="T72" fmla="*/ 3598 w 5400"/>
                <a:gd name="T73" fmla="*/ 18 h 1273"/>
                <a:gd name="T74" fmla="*/ 899 w 5400"/>
                <a:gd name="T75" fmla="*/ 3 h 1273"/>
                <a:gd name="T76" fmla="*/ 1440 w 5400"/>
                <a:gd name="T77" fmla="*/ 64 h 1273"/>
                <a:gd name="T78" fmla="*/ 1555 w 5400"/>
                <a:gd name="T79" fmla="*/ 234 h 1273"/>
                <a:gd name="T80" fmla="*/ 1377 w 5400"/>
                <a:gd name="T81" fmla="*/ 224 h 1273"/>
                <a:gd name="T82" fmla="*/ 1277 w 5400"/>
                <a:gd name="T83" fmla="*/ 206 h 1273"/>
                <a:gd name="T84" fmla="*/ 1218 w 5400"/>
                <a:gd name="T85" fmla="*/ 217 h 1273"/>
                <a:gd name="T86" fmla="*/ 1213 w 5400"/>
                <a:gd name="T87" fmla="*/ 442 h 1273"/>
                <a:gd name="T88" fmla="*/ 1403 w 5400"/>
                <a:gd name="T89" fmla="*/ 299 h 1273"/>
                <a:gd name="T90" fmla="*/ 1622 w 5400"/>
                <a:gd name="T91" fmla="*/ 496 h 1273"/>
                <a:gd name="T92" fmla="*/ 1553 w 5400"/>
                <a:gd name="T93" fmla="*/ 594 h 1273"/>
                <a:gd name="T94" fmla="*/ 1566 w 5400"/>
                <a:gd name="T95" fmla="*/ 653 h 1273"/>
                <a:gd name="T96" fmla="*/ 1373 w 5400"/>
                <a:gd name="T97" fmla="*/ 838 h 1273"/>
                <a:gd name="T98" fmla="*/ 1197 w 5400"/>
                <a:gd name="T99" fmla="*/ 911 h 1273"/>
                <a:gd name="T100" fmla="*/ 1206 w 5400"/>
                <a:gd name="T101" fmla="*/ 1077 h 1273"/>
                <a:gd name="T102" fmla="*/ 1269 w 5400"/>
                <a:gd name="T103" fmla="*/ 1255 h 1273"/>
                <a:gd name="T104" fmla="*/ 1069 w 5400"/>
                <a:gd name="T105" fmla="*/ 1145 h 1273"/>
                <a:gd name="T106" fmla="*/ 859 w 5400"/>
                <a:gd name="T107" fmla="*/ 998 h 1273"/>
                <a:gd name="T108" fmla="*/ 663 w 5400"/>
                <a:gd name="T109" fmla="*/ 751 h 1273"/>
                <a:gd name="T110" fmla="*/ 617 w 5400"/>
                <a:gd name="T111" fmla="*/ 540 h 1273"/>
                <a:gd name="T112" fmla="*/ 372 w 5400"/>
                <a:gd name="T113" fmla="*/ 355 h 1273"/>
                <a:gd name="T114" fmla="*/ 56 w 5400"/>
                <a:gd name="T115" fmla="*/ 455 h 1273"/>
                <a:gd name="T116" fmla="*/ 90 w 5400"/>
                <a:gd name="T117" fmla="*/ 360 h 1273"/>
                <a:gd name="T118" fmla="*/ 69 w 5400"/>
                <a:gd name="T119" fmla="*/ 124 h 1273"/>
                <a:gd name="T120" fmla="*/ 565 w 5400"/>
                <a:gd name="T121" fmla="*/ 118 h 1273"/>
                <a:gd name="T122" fmla="*/ 1030 w 5400"/>
                <a:gd name="T123" fmla="*/ 131 h 1273"/>
                <a:gd name="T124" fmla="*/ 1183 w 5400"/>
                <a:gd name="T125" fmla="*/ 12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0" h="1273">
                  <a:moveTo>
                    <a:pt x="4788" y="635"/>
                  </a:moveTo>
                  <a:lnTo>
                    <a:pt x="4789" y="635"/>
                  </a:lnTo>
                  <a:lnTo>
                    <a:pt x="4788" y="638"/>
                  </a:lnTo>
                  <a:lnTo>
                    <a:pt x="4785" y="641"/>
                  </a:lnTo>
                  <a:lnTo>
                    <a:pt x="4785" y="643"/>
                  </a:lnTo>
                  <a:lnTo>
                    <a:pt x="4785" y="645"/>
                  </a:lnTo>
                  <a:lnTo>
                    <a:pt x="4783" y="646"/>
                  </a:lnTo>
                  <a:lnTo>
                    <a:pt x="4781" y="646"/>
                  </a:lnTo>
                  <a:lnTo>
                    <a:pt x="4780" y="646"/>
                  </a:lnTo>
                  <a:lnTo>
                    <a:pt x="4776" y="645"/>
                  </a:lnTo>
                  <a:lnTo>
                    <a:pt x="4773" y="643"/>
                  </a:lnTo>
                  <a:lnTo>
                    <a:pt x="4776" y="641"/>
                  </a:lnTo>
                  <a:lnTo>
                    <a:pt x="4778" y="640"/>
                  </a:lnTo>
                  <a:lnTo>
                    <a:pt x="4780" y="638"/>
                  </a:lnTo>
                  <a:lnTo>
                    <a:pt x="4783" y="636"/>
                  </a:lnTo>
                  <a:lnTo>
                    <a:pt x="4785" y="636"/>
                  </a:lnTo>
                  <a:lnTo>
                    <a:pt x="4786" y="635"/>
                  </a:lnTo>
                  <a:lnTo>
                    <a:pt x="4788" y="635"/>
                  </a:lnTo>
                  <a:close/>
                  <a:moveTo>
                    <a:pt x="1568" y="561"/>
                  </a:moveTo>
                  <a:lnTo>
                    <a:pt x="1570" y="561"/>
                  </a:lnTo>
                  <a:lnTo>
                    <a:pt x="1571" y="563"/>
                  </a:lnTo>
                  <a:lnTo>
                    <a:pt x="1573" y="564"/>
                  </a:lnTo>
                  <a:lnTo>
                    <a:pt x="1576" y="568"/>
                  </a:lnTo>
                  <a:lnTo>
                    <a:pt x="1580" y="569"/>
                  </a:lnTo>
                  <a:lnTo>
                    <a:pt x="1583" y="571"/>
                  </a:lnTo>
                  <a:lnTo>
                    <a:pt x="1584" y="571"/>
                  </a:lnTo>
                  <a:lnTo>
                    <a:pt x="1588" y="571"/>
                  </a:lnTo>
                  <a:lnTo>
                    <a:pt x="1591" y="571"/>
                  </a:lnTo>
                  <a:lnTo>
                    <a:pt x="1593" y="573"/>
                  </a:lnTo>
                  <a:lnTo>
                    <a:pt x="1594" y="574"/>
                  </a:lnTo>
                  <a:lnTo>
                    <a:pt x="1593" y="576"/>
                  </a:lnTo>
                  <a:lnTo>
                    <a:pt x="1591" y="577"/>
                  </a:lnTo>
                  <a:lnTo>
                    <a:pt x="1589" y="581"/>
                  </a:lnTo>
                  <a:lnTo>
                    <a:pt x="1588" y="582"/>
                  </a:lnTo>
                  <a:lnTo>
                    <a:pt x="1586" y="584"/>
                  </a:lnTo>
                  <a:lnTo>
                    <a:pt x="1584" y="584"/>
                  </a:lnTo>
                  <a:lnTo>
                    <a:pt x="1581" y="584"/>
                  </a:lnTo>
                  <a:lnTo>
                    <a:pt x="1578" y="582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68" y="574"/>
                  </a:lnTo>
                  <a:lnTo>
                    <a:pt x="1566" y="571"/>
                  </a:lnTo>
                  <a:lnTo>
                    <a:pt x="1565" y="569"/>
                  </a:lnTo>
                  <a:lnTo>
                    <a:pt x="1563" y="568"/>
                  </a:lnTo>
                  <a:lnTo>
                    <a:pt x="1560" y="566"/>
                  </a:lnTo>
                  <a:lnTo>
                    <a:pt x="1557" y="564"/>
                  </a:lnTo>
                  <a:lnTo>
                    <a:pt x="1563" y="561"/>
                  </a:lnTo>
                  <a:lnTo>
                    <a:pt x="1565" y="561"/>
                  </a:lnTo>
                  <a:lnTo>
                    <a:pt x="1568" y="561"/>
                  </a:lnTo>
                  <a:close/>
                  <a:moveTo>
                    <a:pt x="4866" y="550"/>
                  </a:moveTo>
                  <a:lnTo>
                    <a:pt x="4870" y="551"/>
                  </a:lnTo>
                  <a:lnTo>
                    <a:pt x="4870" y="553"/>
                  </a:lnTo>
                  <a:lnTo>
                    <a:pt x="4870" y="555"/>
                  </a:lnTo>
                  <a:lnTo>
                    <a:pt x="4870" y="555"/>
                  </a:lnTo>
                  <a:lnTo>
                    <a:pt x="4868" y="556"/>
                  </a:lnTo>
                  <a:lnTo>
                    <a:pt x="4868" y="558"/>
                  </a:lnTo>
                  <a:lnTo>
                    <a:pt x="4868" y="559"/>
                  </a:lnTo>
                  <a:lnTo>
                    <a:pt x="4866" y="561"/>
                  </a:lnTo>
                  <a:lnTo>
                    <a:pt x="4865" y="561"/>
                  </a:lnTo>
                  <a:lnTo>
                    <a:pt x="4865" y="561"/>
                  </a:lnTo>
                  <a:lnTo>
                    <a:pt x="4863" y="563"/>
                  </a:lnTo>
                  <a:lnTo>
                    <a:pt x="4861" y="564"/>
                  </a:lnTo>
                  <a:lnTo>
                    <a:pt x="4861" y="566"/>
                  </a:lnTo>
                  <a:lnTo>
                    <a:pt x="4860" y="569"/>
                  </a:lnTo>
                  <a:lnTo>
                    <a:pt x="4858" y="569"/>
                  </a:lnTo>
                  <a:lnTo>
                    <a:pt x="4857" y="569"/>
                  </a:lnTo>
                  <a:lnTo>
                    <a:pt x="4858" y="566"/>
                  </a:lnTo>
                  <a:lnTo>
                    <a:pt x="4860" y="564"/>
                  </a:lnTo>
                  <a:lnTo>
                    <a:pt x="4861" y="563"/>
                  </a:lnTo>
                  <a:lnTo>
                    <a:pt x="4861" y="561"/>
                  </a:lnTo>
                  <a:lnTo>
                    <a:pt x="4861" y="559"/>
                  </a:lnTo>
                  <a:lnTo>
                    <a:pt x="4861" y="558"/>
                  </a:lnTo>
                  <a:lnTo>
                    <a:pt x="4863" y="556"/>
                  </a:lnTo>
                  <a:lnTo>
                    <a:pt x="4865" y="555"/>
                  </a:lnTo>
                  <a:lnTo>
                    <a:pt x="4866" y="551"/>
                  </a:lnTo>
                  <a:lnTo>
                    <a:pt x="4866" y="550"/>
                  </a:lnTo>
                  <a:close/>
                  <a:moveTo>
                    <a:pt x="1681" y="538"/>
                  </a:moveTo>
                  <a:lnTo>
                    <a:pt x="1684" y="538"/>
                  </a:lnTo>
                  <a:lnTo>
                    <a:pt x="1686" y="538"/>
                  </a:lnTo>
                  <a:lnTo>
                    <a:pt x="1688" y="541"/>
                  </a:lnTo>
                  <a:lnTo>
                    <a:pt x="1688" y="543"/>
                  </a:lnTo>
                  <a:lnTo>
                    <a:pt x="1689" y="545"/>
                  </a:lnTo>
                  <a:lnTo>
                    <a:pt x="1689" y="548"/>
                  </a:lnTo>
                  <a:lnTo>
                    <a:pt x="1688" y="551"/>
                  </a:lnTo>
                  <a:lnTo>
                    <a:pt x="1686" y="553"/>
                  </a:lnTo>
                  <a:lnTo>
                    <a:pt x="1684" y="553"/>
                  </a:lnTo>
                  <a:lnTo>
                    <a:pt x="1683" y="553"/>
                  </a:lnTo>
                  <a:lnTo>
                    <a:pt x="1681" y="555"/>
                  </a:lnTo>
                  <a:lnTo>
                    <a:pt x="1679" y="558"/>
                  </a:lnTo>
                  <a:lnTo>
                    <a:pt x="1678" y="563"/>
                  </a:lnTo>
                  <a:lnTo>
                    <a:pt x="1676" y="568"/>
                  </a:lnTo>
                  <a:lnTo>
                    <a:pt x="1679" y="568"/>
                  </a:lnTo>
                  <a:lnTo>
                    <a:pt x="1681" y="569"/>
                  </a:lnTo>
                  <a:lnTo>
                    <a:pt x="1683" y="571"/>
                  </a:lnTo>
                  <a:lnTo>
                    <a:pt x="1686" y="571"/>
                  </a:lnTo>
                  <a:lnTo>
                    <a:pt x="1689" y="571"/>
                  </a:lnTo>
                  <a:lnTo>
                    <a:pt x="1693" y="571"/>
                  </a:lnTo>
                  <a:lnTo>
                    <a:pt x="1696" y="573"/>
                  </a:lnTo>
                  <a:lnTo>
                    <a:pt x="1697" y="574"/>
                  </a:lnTo>
                  <a:lnTo>
                    <a:pt x="1699" y="576"/>
                  </a:lnTo>
                  <a:lnTo>
                    <a:pt x="1702" y="577"/>
                  </a:lnTo>
                  <a:lnTo>
                    <a:pt x="1707" y="582"/>
                  </a:lnTo>
                  <a:lnTo>
                    <a:pt x="1714" y="586"/>
                  </a:lnTo>
                  <a:lnTo>
                    <a:pt x="1717" y="586"/>
                  </a:lnTo>
                  <a:lnTo>
                    <a:pt x="1720" y="586"/>
                  </a:lnTo>
                  <a:lnTo>
                    <a:pt x="1722" y="592"/>
                  </a:lnTo>
                  <a:lnTo>
                    <a:pt x="1720" y="595"/>
                  </a:lnTo>
                  <a:lnTo>
                    <a:pt x="1719" y="599"/>
                  </a:lnTo>
                  <a:lnTo>
                    <a:pt x="1717" y="602"/>
                  </a:lnTo>
                  <a:lnTo>
                    <a:pt x="1715" y="605"/>
                  </a:lnTo>
                  <a:lnTo>
                    <a:pt x="1715" y="607"/>
                  </a:lnTo>
                  <a:lnTo>
                    <a:pt x="1717" y="609"/>
                  </a:lnTo>
                  <a:lnTo>
                    <a:pt x="1717" y="612"/>
                  </a:lnTo>
                  <a:lnTo>
                    <a:pt x="1717" y="615"/>
                  </a:lnTo>
                  <a:lnTo>
                    <a:pt x="1717" y="620"/>
                  </a:lnTo>
                  <a:lnTo>
                    <a:pt x="1717" y="623"/>
                  </a:lnTo>
                  <a:lnTo>
                    <a:pt x="1717" y="625"/>
                  </a:lnTo>
                  <a:lnTo>
                    <a:pt x="1715" y="627"/>
                  </a:lnTo>
                  <a:lnTo>
                    <a:pt x="1712" y="627"/>
                  </a:lnTo>
                  <a:lnTo>
                    <a:pt x="1711" y="628"/>
                  </a:lnTo>
                  <a:lnTo>
                    <a:pt x="1706" y="627"/>
                  </a:lnTo>
                  <a:lnTo>
                    <a:pt x="1702" y="623"/>
                  </a:lnTo>
                  <a:lnTo>
                    <a:pt x="1699" y="618"/>
                  </a:lnTo>
                  <a:lnTo>
                    <a:pt x="1696" y="617"/>
                  </a:lnTo>
                  <a:lnTo>
                    <a:pt x="1694" y="613"/>
                  </a:lnTo>
                  <a:lnTo>
                    <a:pt x="1691" y="612"/>
                  </a:lnTo>
                  <a:lnTo>
                    <a:pt x="1689" y="610"/>
                  </a:lnTo>
                  <a:lnTo>
                    <a:pt x="1686" y="610"/>
                  </a:lnTo>
                  <a:lnTo>
                    <a:pt x="1640" y="610"/>
                  </a:lnTo>
                  <a:lnTo>
                    <a:pt x="1640" y="607"/>
                  </a:lnTo>
                  <a:lnTo>
                    <a:pt x="1638" y="605"/>
                  </a:lnTo>
                  <a:lnTo>
                    <a:pt x="1638" y="602"/>
                  </a:lnTo>
                  <a:lnTo>
                    <a:pt x="1640" y="597"/>
                  </a:lnTo>
                  <a:lnTo>
                    <a:pt x="1642" y="592"/>
                  </a:lnTo>
                  <a:lnTo>
                    <a:pt x="1643" y="589"/>
                  </a:lnTo>
                  <a:lnTo>
                    <a:pt x="1647" y="586"/>
                  </a:lnTo>
                  <a:lnTo>
                    <a:pt x="1652" y="581"/>
                  </a:lnTo>
                  <a:lnTo>
                    <a:pt x="1657" y="576"/>
                  </a:lnTo>
                  <a:lnTo>
                    <a:pt x="1663" y="569"/>
                  </a:lnTo>
                  <a:lnTo>
                    <a:pt x="1665" y="566"/>
                  </a:lnTo>
                  <a:lnTo>
                    <a:pt x="1666" y="563"/>
                  </a:lnTo>
                  <a:lnTo>
                    <a:pt x="1670" y="561"/>
                  </a:lnTo>
                  <a:lnTo>
                    <a:pt x="1671" y="558"/>
                  </a:lnTo>
                  <a:lnTo>
                    <a:pt x="1671" y="556"/>
                  </a:lnTo>
                  <a:lnTo>
                    <a:pt x="1673" y="553"/>
                  </a:lnTo>
                  <a:lnTo>
                    <a:pt x="1673" y="548"/>
                  </a:lnTo>
                  <a:lnTo>
                    <a:pt x="1673" y="546"/>
                  </a:lnTo>
                  <a:lnTo>
                    <a:pt x="1673" y="543"/>
                  </a:lnTo>
                  <a:lnTo>
                    <a:pt x="1673" y="541"/>
                  </a:lnTo>
                  <a:lnTo>
                    <a:pt x="1675" y="540"/>
                  </a:lnTo>
                  <a:lnTo>
                    <a:pt x="1678" y="540"/>
                  </a:lnTo>
                  <a:lnTo>
                    <a:pt x="1679" y="538"/>
                  </a:lnTo>
                  <a:lnTo>
                    <a:pt x="1681" y="538"/>
                  </a:lnTo>
                  <a:close/>
                  <a:moveTo>
                    <a:pt x="2395" y="473"/>
                  </a:moveTo>
                  <a:lnTo>
                    <a:pt x="2395" y="473"/>
                  </a:lnTo>
                  <a:lnTo>
                    <a:pt x="2396" y="473"/>
                  </a:lnTo>
                  <a:lnTo>
                    <a:pt x="2395" y="473"/>
                  </a:lnTo>
                  <a:close/>
                  <a:moveTo>
                    <a:pt x="5046" y="463"/>
                  </a:moveTo>
                  <a:lnTo>
                    <a:pt x="5048" y="463"/>
                  </a:lnTo>
                  <a:lnTo>
                    <a:pt x="5051" y="463"/>
                  </a:lnTo>
                  <a:lnTo>
                    <a:pt x="5053" y="465"/>
                  </a:lnTo>
                  <a:lnTo>
                    <a:pt x="5055" y="468"/>
                  </a:lnTo>
                  <a:lnTo>
                    <a:pt x="5055" y="469"/>
                  </a:lnTo>
                  <a:lnTo>
                    <a:pt x="5055" y="473"/>
                  </a:lnTo>
                  <a:lnTo>
                    <a:pt x="5045" y="473"/>
                  </a:lnTo>
                  <a:lnTo>
                    <a:pt x="5045" y="469"/>
                  </a:lnTo>
                  <a:lnTo>
                    <a:pt x="5045" y="468"/>
                  </a:lnTo>
                  <a:lnTo>
                    <a:pt x="5045" y="466"/>
                  </a:lnTo>
                  <a:lnTo>
                    <a:pt x="5045" y="465"/>
                  </a:lnTo>
                  <a:lnTo>
                    <a:pt x="5045" y="463"/>
                  </a:lnTo>
                  <a:lnTo>
                    <a:pt x="5046" y="463"/>
                  </a:lnTo>
                  <a:close/>
                  <a:moveTo>
                    <a:pt x="2423" y="456"/>
                  </a:moveTo>
                  <a:lnTo>
                    <a:pt x="2424" y="456"/>
                  </a:lnTo>
                  <a:lnTo>
                    <a:pt x="2426" y="456"/>
                  </a:lnTo>
                  <a:lnTo>
                    <a:pt x="2426" y="458"/>
                  </a:lnTo>
                  <a:lnTo>
                    <a:pt x="2427" y="458"/>
                  </a:lnTo>
                  <a:lnTo>
                    <a:pt x="2429" y="458"/>
                  </a:lnTo>
                  <a:lnTo>
                    <a:pt x="2431" y="458"/>
                  </a:lnTo>
                  <a:lnTo>
                    <a:pt x="2432" y="460"/>
                  </a:lnTo>
                  <a:lnTo>
                    <a:pt x="2434" y="461"/>
                  </a:lnTo>
                  <a:lnTo>
                    <a:pt x="2434" y="463"/>
                  </a:lnTo>
                  <a:lnTo>
                    <a:pt x="2434" y="465"/>
                  </a:lnTo>
                  <a:lnTo>
                    <a:pt x="2434" y="468"/>
                  </a:lnTo>
                  <a:lnTo>
                    <a:pt x="2436" y="468"/>
                  </a:lnTo>
                  <a:lnTo>
                    <a:pt x="2436" y="469"/>
                  </a:lnTo>
                  <a:lnTo>
                    <a:pt x="2437" y="471"/>
                  </a:lnTo>
                  <a:lnTo>
                    <a:pt x="2439" y="473"/>
                  </a:lnTo>
                  <a:lnTo>
                    <a:pt x="2439" y="474"/>
                  </a:lnTo>
                  <a:lnTo>
                    <a:pt x="2437" y="478"/>
                  </a:lnTo>
                  <a:lnTo>
                    <a:pt x="2436" y="479"/>
                  </a:lnTo>
                  <a:lnTo>
                    <a:pt x="2434" y="481"/>
                  </a:lnTo>
                  <a:lnTo>
                    <a:pt x="2432" y="481"/>
                  </a:lnTo>
                  <a:lnTo>
                    <a:pt x="2431" y="481"/>
                  </a:lnTo>
                  <a:lnTo>
                    <a:pt x="2431" y="487"/>
                  </a:lnTo>
                  <a:lnTo>
                    <a:pt x="2431" y="491"/>
                  </a:lnTo>
                  <a:lnTo>
                    <a:pt x="2431" y="494"/>
                  </a:lnTo>
                  <a:lnTo>
                    <a:pt x="2431" y="496"/>
                  </a:lnTo>
                  <a:lnTo>
                    <a:pt x="2431" y="497"/>
                  </a:lnTo>
                  <a:lnTo>
                    <a:pt x="2431" y="501"/>
                  </a:lnTo>
                  <a:lnTo>
                    <a:pt x="2431" y="504"/>
                  </a:lnTo>
                  <a:lnTo>
                    <a:pt x="2431" y="507"/>
                  </a:lnTo>
                  <a:lnTo>
                    <a:pt x="2429" y="509"/>
                  </a:lnTo>
                  <a:lnTo>
                    <a:pt x="2429" y="510"/>
                  </a:lnTo>
                  <a:lnTo>
                    <a:pt x="2427" y="510"/>
                  </a:lnTo>
                  <a:lnTo>
                    <a:pt x="2426" y="510"/>
                  </a:lnTo>
                  <a:lnTo>
                    <a:pt x="2426" y="512"/>
                  </a:lnTo>
                  <a:lnTo>
                    <a:pt x="2426" y="514"/>
                  </a:lnTo>
                  <a:lnTo>
                    <a:pt x="2427" y="515"/>
                  </a:lnTo>
                  <a:lnTo>
                    <a:pt x="2427" y="519"/>
                  </a:lnTo>
                  <a:lnTo>
                    <a:pt x="2427" y="522"/>
                  </a:lnTo>
                  <a:lnTo>
                    <a:pt x="2401" y="522"/>
                  </a:lnTo>
                  <a:lnTo>
                    <a:pt x="2400" y="523"/>
                  </a:lnTo>
                  <a:lnTo>
                    <a:pt x="2400" y="523"/>
                  </a:lnTo>
                  <a:lnTo>
                    <a:pt x="2398" y="525"/>
                  </a:lnTo>
                  <a:lnTo>
                    <a:pt x="2398" y="527"/>
                  </a:lnTo>
                  <a:lnTo>
                    <a:pt x="2398" y="528"/>
                  </a:lnTo>
                  <a:lnTo>
                    <a:pt x="2396" y="530"/>
                  </a:lnTo>
                  <a:lnTo>
                    <a:pt x="2395" y="530"/>
                  </a:lnTo>
                  <a:lnTo>
                    <a:pt x="2393" y="532"/>
                  </a:lnTo>
                  <a:lnTo>
                    <a:pt x="2391" y="533"/>
                  </a:lnTo>
                  <a:lnTo>
                    <a:pt x="2390" y="533"/>
                  </a:lnTo>
                  <a:lnTo>
                    <a:pt x="2390" y="532"/>
                  </a:lnTo>
                  <a:lnTo>
                    <a:pt x="2388" y="532"/>
                  </a:lnTo>
                  <a:lnTo>
                    <a:pt x="2387" y="532"/>
                  </a:lnTo>
                  <a:lnTo>
                    <a:pt x="2385" y="532"/>
                  </a:lnTo>
                  <a:lnTo>
                    <a:pt x="2382" y="532"/>
                  </a:lnTo>
                  <a:lnTo>
                    <a:pt x="2380" y="532"/>
                  </a:lnTo>
                  <a:lnTo>
                    <a:pt x="2378" y="533"/>
                  </a:lnTo>
                  <a:lnTo>
                    <a:pt x="2377" y="533"/>
                  </a:lnTo>
                  <a:lnTo>
                    <a:pt x="2375" y="533"/>
                  </a:lnTo>
                  <a:lnTo>
                    <a:pt x="2373" y="532"/>
                  </a:lnTo>
                  <a:lnTo>
                    <a:pt x="2370" y="530"/>
                  </a:lnTo>
                  <a:lnTo>
                    <a:pt x="2370" y="530"/>
                  </a:lnTo>
                  <a:lnTo>
                    <a:pt x="2369" y="527"/>
                  </a:lnTo>
                  <a:lnTo>
                    <a:pt x="2369" y="525"/>
                  </a:lnTo>
                  <a:lnTo>
                    <a:pt x="2370" y="523"/>
                  </a:lnTo>
                  <a:lnTo>
                    <a:pt x="2370" y="522"/>
                  </a:lnTo>
                  <a:lnTo>
                    <a:pt x="2372" y="522"/>
                  </a:lnTo>
                  <a:lnTo>
                    <a:pt x="2373" y="522"/>
                  </a:lnTo>
                  <a:lnTo>
                    <a:pt x="2373" y="519"/>
                  </a:lnTo>
                  <a:lnTo>
                    <a:pt x="2373" y="515"/>
                  </a:lnTo>
                  <a:lnTo>
                    <a:pt x="2373" y="514"/>
                  </a:lnTo>
                  <a:lnTo>
                    <a:pt x="2375" y="512"/>
                  </a:lnTo>
                  <a:lnTo>
                    <a:pt x="2375" y="510"/>
                  </a:lnTo>
                  <a:lnTo>
                    <a:pt x="2377" y="509"/>
                  </a:lnTo>
                  <a:lnTo>
                    <a:pt x="2377" y="509"/>
                  </a:lnTo>
                  <a:lnTo>
                    <a:pt x="2378" y="509"/>
                  </a:lnTo>
                  <a:lnTo>
                    <a:pt x="2383" y="509"/>
                  </a:lnTo>
                  <a:lnTo>
                    <a:pt x="2383" y="499"/>
                  </a:lnTo>
                  <a:lnTo>
                    <a:pt x="2380" y="499"/>
                  </a:lnTo>
                  <a:lnTo>
                    <a:pt x="2377" y="499"/>
                  </a:lnTo>
                  <a:lnTo>
                    <a:pt x="2375" y="499"/>
                  </a:lnTo>
                  <a:lnTo>
                    <a:pt x="2373" y="499"/>
                  </a:lnTo>
                  <a:lnTo>
                    <a:pt x="2373" y="476"/>
                  </a:lnTo>
                  <a:lnTo>
                    <a:pt x="2377" y="474"/>
                  </a:lnTo>
                  <a:lnTo>
                    <a:pt x="2378" y="476"/>
                  </a:lnTo>
                  <a:lnTo>
                    <a:pt x="2378" y="478"/>
                  </a:lnTo>
                  <a:lnTo>
                    <a:pt x="2380" y="478"/>
                  </a:lnTo>
                  <a:lnTo>
                    <a:pt x="2382" y="478"/>
                  </a:lnTo>
                  <a:lnTo>
                    <a:pt x="2383" y="476"/>
                  </a:lnTo>
                  <a:lnTo>
                    <a:pt x="2387" y="474"/>
                  </a:lnTo>
                  <a:lnTo>
                    <a:pt x="2388" y="474"/>
                  </a:lnTo>
                  <a:lnTo>
                    <a:pt x="2390" y="474"/>
                  </a:lnTo>
                  <a:lnTo>
                    <a:pt x="2391" y="474"/>
                  </a:lnTo>
                  <a:lnTo>
                    <a:pt x="2393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1"/>
                  </a:lnTo>
                  <a:lnTo>
                    <a:pt x="2395" y="469"/>
                  </a:lnTo>
                  <a:lnTo>
                    <a:pt x="2395" y="466"/>
                  </a:lnTo>
                  <a:lnTo>
                    <a:pt x="2395" y="465"/>
                  </a:lnTo>
                  <a:lnTo>
                    <a:pt x="2395" y="463"/>
                  </a:lnTo>
                  <a:lnTo>
                    <a:pt x="2395" y="461"/>
                  </a:lnTo>
                  <a:lnTo>
                    <a:pt x="2395" y="460"/>
                  </a:lnTo>
                  <a:lnTo>
                    <a:pt x="2395" y="458"/>
                  </a:lnTo>
                  <a:lnTo>
                    <a:pt x="2401" y="456"/>
                  </a:lnTo>
                  <a:lnTo>
                    <a:pt x="2403" y="458"/>
                  </a:lnTo>
                  <a:lnTo>
                    <a:pt x="2405" y="458"/>
                  </a:lnTo>
                  <a:lnTo>
                    <a:pt x="2406" y="460"/>
                  </a:lnTo>
                  <a:lnTo>
                    <a:pt x="2406" y="461"/>
                  </a:lnTo>
                  <a:lnTo>
                    <a:pt x="2408" y="463"/>
                  </a:lnTo>
                  <a:lnTo>
                    <a:pt x="2409" y="463"/>
                  </a:lnTo>
                  <a:lnTo>
                    <a:pt x="2411" y="463"/>
                  </a:lnTo>
                  <a:lnTo>
                    <a:pt x="2413" y="461"/>
                  </a:lnTo>
                  <a:lnTo>
                    <a:pt x="2414" y="460"/>
                  </a:lnTo>
                  <a:lnTo>
                    <a:pt x="2414" y="458"/>
                  </a:lnTo>
                  <a:lnTo>
                    <a:pt x="2416" y="458"/>
                  </a:lnTo>
                  <a:lnTo>
                    <a:pt x="2418" y="458"/>
                  </a:lnTo>
                  <a:lnTo>
                    <a:pt x="2419" y="456"/>
                  </a:lnTo>
                  <a:lnTo>
                    <a:pt x="2423" y="456"/>
                  </a:lnTo>
                  <a:close/>
                  <a:moveTo>
                    <a:pt x="5022" y="450"/>
                  </a:moveTo>
                  <a:lnTo>
                    <a:pt x="5025" y="451"/>
                  </a:lnTo>
                  <a:lnTo>
                    <a:pt x="5027" y="453"/>
                  </a:lnTo>
                  <a:lnTo>
                    <a:pt x="5028" y="455"/>
                  </a:lnTo>
                  <a:lnTo>
                    <a:pt x="5028" y="456"/>
                  </a:lnTo>
                  <a:lnTo>
                    <a:pt x="5030" y="458"/>
                  </a:lnTo>
                  <a:lnTo>
                    <a:pt x="5030" y="460"/>
                  </a:lnTo>
                  <a:lnTo>
                    <a:pt x="5032" y="460"/>
                  </a:lnTo>
                  <a:lnTo>
                    <a:pt x="5032" y="463"/>
                  </a:lnTo>
                  <a:lnTo>
                    <a:pt x="5032" y="465"/>
                  </a:lnTo>
                  <a:lnTo>
                    <a:pt x="5032" y="468"/>
                  </a:lnTo>
                  <a:lnTo>
                    <a:pt x="5032" y="469"/>
                  </a:lnTo>
                  <a:lnTo>
                    <a:pt x="5033" y="471"/>
                  </a:lnTo>
                  <a:lnTo>
                    <a:pt x="5035" y="474"/>
                  </a:lnTo>
                  <a:lnTo>
                    <a:pt x="5025" y="474"/>
                  </a:lnTo>
                  <a:lnTo>
                    <a:pt x="5024" y="471"/>
                  </a:lnTo>
                  <a:lnTo>
                    <a:pt x="5024" y="468"/>
                  </a:lnTo>
                  <a:lnTo>
                    <a:pt x="5024" y="465"/>
                  </a:lnTo>
                  <a:lnTo>
                    <a:pt x="5024" y="461"/>
                  </a:lnTo>
                  <a:lnTo>
                    <a:pt x="5024" y="460"/>
                  </a:lnTo>
                  <a:lnTo>
                    <a:pt x="5022" y="458"/>
                  </a:lnTo>
                  <a:lnTo>
                    <a:pt x="5022" y="455"/>
                  </a:lnTo>
                  <a:lnTo>
                    <a:pt x="5022" y="450"/>
                  </a:lnTo>
                  <a:close/>
                  <a:moveTo>
                    <a:pt x="229" y="388"/>
                  </a:moveTo>
                  <a:lnTo>
                    <a:pt x="229" y="401"/>
                  </a:lnTo>
                  <a:lnTo>
                    <a:pt x="218" y="414"/>
                  </a:lnTo>
                  <a:lnTo>
                    <a:pt x="203" y="422"/>
                  </a:lnTo>
                  <a:lnTo>
                    <a:pt x="196" y="407"/>
                  </a:lnTo>
                  <a:lnTo>
                    <a:pt x="218" y="394"/>
                  </a:lnTo>
                  <a:lnTo>
                    <a:pt x="229" y="388"/>
                  </a:lnTo>
                  <a:close/>
                  <a:moveTo>
                    <a:pt x="2432" y="384"/>
                  </a:moveTo>
                  <a:lnTo>
                    <a:pt x="2431" y="388"/>
                  </a:lnTo>
                  <a:lnTo>
                    <a:pt x="2431" y="391"/>
                  </a:lnTo>
                  <a:lnTo>
                    <a:pt x="2429" y="393"/>
                  </a:lnTo>
                  <a:lnTo>
                    <a:pt x="2427" y="394"/>
                  </a:lnTo>
                  <a:lnTo>
                    <a:pt x="2427" y="396"/>
                  </a:lnTo>
                  <a:lnTo>
                    <a:pt x="2427" y="396"/>
                  </a:lnTo>
                  <a:lnTo>
                    <a:pt x="2427" y="397"/>
                  </a:lnTo>
                  <a:lnTo>
                    <a:pt x="2426" y="397"/>
                  </a:lnTo>
                  <a:lnTo>
                    <a:pt x="2424" y="397"/>
                  </a:lnTo>
                  <a:lnTo>
                    <a:pt x="2423" y="397"/>
                  </a:lnTo>
                  <a:lnTo>
                    <a:pt x="2421" y="397"/>
                  </a:lnTo>
                  <a:lnTo>
                    <a:pt x="2421" y="399"/>
                  </a:lnTo>
                  <a:lnTo>
                    <a:pt x="2419" y="401"/>
                  </a:lnTo>
                  <a:lnTo>
                    <a:pt x="2419" y="401"/>
                  </a:lnTo>
                  <a:lnTo>
                    <a:pt x="2418" y="402"/>
                  </a:lnTo>
                  <a:lnTo>
                    <a:pt x="2416" y="404"/>
                  </a:lnTo>
                  <a:lnTo>
                    <a:pt x="2416" y="406"/>
                  </a:lnTo>
                  <a:lnTo>
                    <a:pt x="2414" y="406"/>
                  </a:lnTo>
                  <a:lnTo>
                    <a:pt x="2411" y="404"/>
                  </a:lnTo>
                  <a:lnTo>
                    <a:pt x="2411" y="402"/>
                  </a:lnTo>
                  <a:lnTo>
                    <a:pt x="2411" y="401"/>
                  </a:lnTo>
                  <a:lnTo>
                    <a:pt x="2413" y="399"/>
                  </a:lnTo>
                  <a:lnTo>
                    <a:pt x="2414" y="397"/>
                  </a:lnTo>
                  <a:lnTo>
                    <a:pt x="2416" y="394"/>
                  </a:lnTo>
                  <a:lnTo>
                    <a:pt x="2416" y="393"/>
                  </a:lnTo>
                  <a:lnTo>
                    <a:pt x="2418" y="393"/>
                  </a:lnTo>
                  <a:lnTo>
                    <a:pt x="2419" y="391"/>
                  </a:lnTo>
                  <a:lnTo>
                    <a:pt x="2421" y="391"/>
                  </a:lnTo>
                  <a:lnTo>
                    <a:pt x="2423" y="389"/>
                  </a:lnTo>
                  <a:lnTo>
                    <a:pt x="2424" y="388"/>
                  </a:lnTo>
                  <a:lnTo>
                    <a:pt x="2427" y="386"/>
                  </a:lnTo>
                  <a:lnTo>
                    <a:pt x="2429" y="386"/>
                  </a:lnTo>
                  <a:lnTo>
                    <a:pt x="2431" y="384"/>
                  </a:lnTo>
                  <a:lnTo>
                    <a:pt x="2432" y="384"/>
                  </a:lnTo>
                  <a:close/>
                  <a:moveTo>
                    <a:pt x="2470" y="384"/>
                  </a:moveTo>
                  <a:lnTo>
                    <a:pt x="2473" y="384"/>
                  </a:lnTo>
                  <a:lnTo>
                    <a:pt x="2475" y="386"/>
                  </a:lnTo>
                  <a:lnTo>
                    <a:pt x="2477" y="388"/>
                  </a:lnTo>
                  <a:lnTo>
                    <a:pt x="2475" y="388"/>
                  </a:lnTo>
                  <a:lnTo>
                    <a:pt x="2473" y="389"/>
                  </a:lnTo>
                  <a:lnTo>
                    <a:pt x="2472" y="391"/>
                  </a:lnTo>
                  <a:lnTo>
                    <a:pt x="2470" y="393"/>
                  </a:lnTo>
                  <a:lnTo>
                    <a:pt x="2470" y="393"/>
                  </a:lnTo>
                  <a:lnTo>
                    <a:pt x="2468" y="393"/>
                  </a:lnTo>
                  <a:lnTo>
                    <a:pt x="2467" y="394"/>
                  </a:lnTo>
                  <a:lnTo>
                    <a:pt x="2467" y="396"/>
                  </a:lnTo>
                  <a:lnTo>
                    <a:pt x="2467" y="397"/>
                  </a:lnTo>
                  <a:lnTo>
                    <a:pt x="2467" y="399"/>
                  </a:lnTo>
                  <a:lnTo>
                    <a:pt x="2467" y="401"/>
                  </a:lnTo>
                  <a:lnTo>
                    <a:pt x="2467" y="401"/>
                  </a:lnTo>
                  <a:lnTo>
                    <a:pt x="2465" y="402"/>
                  </a:lnTo>
                  <a:lnTo>
                    <a:pt x="2463" y="402"/>
                  </a:lnTo>
                  <a:lnTo>
                    <a:pt x="2462" y="406"/>
                  </a:lnTo>
                  <a:lnTo>
                    <a:pt x="2493" y="406"/>
                  </a:lnTo>
                  <a:lnTo>
                    <a:pt x="2493" y="419"/>
                  </a:lnTo>
                  <a:lnTo>
                    <a:pt x="2493" y="420"/>
                  </a:lnTo>
                  <a:lnTo>
                    <a:pt x="2491" y="422"/>
                  </a:lnTo>
                  <a:lnTo>
                    <a:pt x="2490" y="422"/>
                  </a:lnTo>
                  <a:lnTo>
                    <a:pt x="2488" y="424"/>
                  </a:lnTo>
                  <a:lnTo>
                    <a:pt x="2486" y="425"/>
                  </a:lnTo>
                  <a:lnTo>
                    <a:pt x="2486" y="427"/>
                  </a:lnTo>
                  <a:lnTo>
                    <a:pt x="2486" y="429"/>
                  </a:lnTo>
                  <a:lnTo>
                    <a:pt x="2486" y="430"/>
                  </a:lnTo>
                  <a:lnTo>
                    <a:pt x="2486" y="433"/>
                  </a:lnTo>
                  <a:lnTo>
                    <a:pt x="2483" y="433"/>
                  </a:lnTo>
                  <a:lnTo>
                    <a:pt x="2481" y="433"/>
                  </a:lnTo>
                  <a:lnTo>
                    <a:pt x="2480" y="433"/>
                  </a:lnTo>
                  <a:lnTo>
                    <a:pt x="2480" y="435"/>
                  </a:lnTo>
                  <a:lnTo>
                    <a:pt x="2480" y="435"/>
                  </a:lnTo>
                  <a:lnTo>
                    <a:pt x="2478" y="437"/>
                  </a:lnTo>
                  <a:lnTo>
                    <a:pt x="2477" y="438"/>
                  </a:lnTo>
                  <a:lnTo>
                    <a:pt x="2477" y="438"/>
                  </a:lnTo>
                  <a:lnTo>
                    <a:pt x="2475" y="442"/>
                  </a:lnTo>
                  <a:lnTo>
                    <a:pt x="2475" y="443"/>
                  </a:lnTo>
                  <a:lnTo>
                    <a:pt x="2475" y="445"/>
                  </a:lnTo>
                  <a:lnTo>
                    <a:pt x="2477" y="445"/>
                  </a:lnTo>
                  <a:lnTo>
                    <a:pt x="2480" y="447"/>
                  </a:lnTo>
                  <a:lnTo>
                    <a:pt x="2483" y="447"/>
                  </a:lnTo>
                  <a:lnTo>
                    <a:pt x="2486" y="447"/>
                  </a:lnTo>
                  <a:lnTo>
                    <a:pt x="2490" y="447"/>
                  </a:lnTo>
                  <a:lnTo>
                    <a:pt x="2491" y="447"/>
                  </a:lnTo>
                  <a:lnTo>
                    <a:pt x="2493" y="448"/>
                  </a:lnTo>
                  <a:lnTo>
                    <a:pt x="2495" y="450"/>
                  </a:lnTo>
                  <a:lnTo>
                    <a:pt x="2496" y="451"/>
                  </a:lnTo>
                  <a:lnTo>
                    <a:pt x="2498" y="455"/>
                  </a:lnTo>
                  <a:lnTo>
                    <a:pt x="2498" y="456"/>
                  </a:lnTo>
                  <a:lnTo>
                    <a:pt x="2499" y="458"/>
                  </a:lnTo>
                  <a:lnTo>
                    <a:pt x="2499" y="461"/>
                  </a:lnTo>
                  <a:lnTo>
                    <a:pt x="2501" y="461"/>
                  </a:lnTo>
                  <a:lnTo>
                    <a:pt x="2503" y="463"/>
                  </a:lnTo>
                  <a:lnTo>
                    <a:pt x="2503" y="463"/>
                  </a:lnTo>
                  <a:lnTo>
                    <a:pt x="2504" y="465"/>
                  </a:lnTo>
                  <a:lnTo>
                    <a:pt x="2506" y="466"/>
                  </a:lnTo>
                  <a:lnTo>
                    <a:pt x="2506" y="468"/>
                  </a:lnTo>
                  <a:lnTo>
                    <a:pt x="2506" y="469"/>
                  </a:lnTo>
                  <a:lnTo>
                    <a:pt x="2506" y="469"/>
                  </a:lnTo>
                  <a:lnTo>
                    <a:pt x="2508" y="469"/>
                  </a:lnTo>
                  <a:lnTo>
                    <a:pt x="2509" y="471"/>
                  </a:lnTo>
                  <a:lnTo>
                    <a:pt x="2509" y="471"/>
                  </a:lnTo>
                  <a:lnTo>
                    <a:pt x="2509" y="473"/>
                  </a:lnTo>
                  <a:lnTo>
                    <a:pt x="2511" y="473"/>
                  </a:lnTo>
                  <a:lnTo>
                    <a:pt x="2513" y="473"/>
                  </a:lnTo>
                  <a:lnTo>
                    <a:pt x="2514" y="473"/>
                  </a:lnTo>
                  <a:lnTo>
                    <a:pt x="2516" y="474"/>
                  </a:lnTo>
                  <a:lnTo>
                    <a:pt x="2517" y="478"/>
                  </a:lnTo>
                  <a:lnTo>
                    <a:pt x="2519" y="479"/>
                  </a:lnTo>
                  <a:lnTo>
                    <a:pt x="2519" y="481"/>
                  </a:lnTo>
                  <a:lnTo>
                    <a:pt x="2519" y="483"/>
                  </a:lnTo>
                  <a:lnTo>
                    <a:pt x="2519" y="486"/>
                  </a:lnTo>
                  <a:lnTo>
                    <a:pt x="2519" y="487"/>
                  </a:lnTo>
                  <a:lnTo>
                    <a:pt x="2517" y="491"/>
                  </a:lnTo>
                  <a:lnTo>
                    <a:pt x="2527" y="491"/>
                  </a:lnTo>
                  <a:lnTo>
                    <a:pt x="2529" y="494"/>
                  </a:lnTo>
                  <a:lnTo>
                    <a:pt x="2529" y="496"/>
                  </a:lnTo>
                  <a:lnTo>
                    <a:pt x="2529" y="499"/>
                  </a:lnTo>
                  <a:lnTo>
                    <a:pt x="2529" y="502"/>
                  </a:lnTo>
                  <a:lnTo>
                    <a:pt x="2529" y="504"/>
                  </a:lnTo>
                  <a:lnTo>
                    <a:pt x="2529" y="505"/>
                  </a:lnTo>
                  <a:lnTo>
                    <a:pt x="2529" y="507"/>
                  </a:lnTo>
                  <a:lnTo>
                    <a:pt x="2531" y="509"/>
                  </a:lnTo>
                  <a:lnTo>
                    <a:pt x="2532" y="509"/>
                  </a:lnTo>
                  <a:lnTo>
                    <a:pt x="2534" y="509"/>
                  </a:lnTo>
                  <a:lnTo>
                    <a:pt x="2537" y="505"/>
                  </a:lnTo>
                  <a:lnTo>
                    <a:pt x="2537" y="504"/>
                  </a:lnTo>
                  <a:lnTo>
                    <a:pt x="2539" y="504"/>
                  </a:lnTo>
                  <a:lnTo>
                    <a:pt x="2539" y="502"/>
                  </a:lnTo>
                  <a:lnTo>
                    <a:pt x="2539" y="501"/>
                  </a:lnTo>
                  <a:lnTo>
                    <a:pt x="2542" y="499"/>
                  </a:lnTo>
                  <a:lnTo>
                    <a:pt x="2545" y="502"/>
                  </a:lnTo>
                  <a:lnTo>
                    <a:pt x="2547" y="502"/>
                  </a:lnTo>
                  <a:lnTo>
                    <a:pt x="2549" y="504"/>
                  </a:lnTo>
                  <a:lnTo>
                    <a:pt x="2549" y="504"/>
                  </a:lnTo>
                  <a:lnTo>
                    <a:pt x="2549" y="505"/>
                  </a:lnTo>
                  <a:lnTo>
                    <a:pt x="2549" y="507"/>
                  </a:lnTo>
                  <a:lnTo>
                    <a:pt x="2549" y="509"/>
                  </a:lnTo>
                  <a:lnTo>
                    <a:pt x="2550" y="510"/>
                  </a:lnTo>
                  <a:lnTo>
                    <a:pt x="2552" y="512"/>
                  </a:lnTo>
                  <a:lnTo>
                    <a:pt x="2554" y="514"/>
                  </a:lnTo>
                  <a:lnTo>
                    <a:pt x="2554" y="519"/>
                  </a:lnTo>
                  <a:lnTo>
                    <a:pt x="2547" y="519"/>
                  </a:lnTo>
                  <a:lnTo>
                    <a:pt x="2547" y="522"/>
                  </a:lnTo>
                  <a:lnTo>
                    <a:pt x="2547" y="523"/>
                  </a:lnTo>
                  <a:lnTo>
                    <a:pt x="2545" y="525"/>
                  </a:lnTo>
                  <a:lnTo>
                    <a:pt x="2544" y="525"/>
                  </a:lnTo>
                  <a:lnTo>
                    <a:pt x="2542" y="525"/>
                  </a:lnTo>
                  <a:lnTo>
                    <a:pt x="2540" y="525"/>
                  </a:lnTo>
                  <a:lnTo>
                    <a:pt x="2539" y="527"/>
                  </a:lnTo>
                  <a:lnTo>
                    <a:pt x="2539" y="528"/>
                  </a:lnTo>
                  <a:lnTo>
                    <a:pt x="2539" y="530"/>
                  </a:lnTo>
                  <a:lnTo>
                    <a:pt x="2539" y="532"/>
                  </a:lnTo>
                  <a:lnTo>
                    <a:pt x="2539" y="533"/>
                  </a:lnTo>
                  <a:lnTo>
                    <a:pt x="2540" y="535"/>
                  </a:lnTo>
                  <a:lnTo>
                    <a:pt x="2540" y="535"/>
                  </a:lnTo>
                  <a:lnTo>
                    <a:pt x="2542" y="537"/>
                  </a:lnTo>
                  <a:lnTo>
                    <a:pt x="2544" y="538"/>
                  </a:lnTo>
                  <a:lnTo>
                    <a:pt x="2542" y="541"/>
                  </a:lnTo>
                  <a:lnTo>
                    <a:pt x="2540" y="543"/>
                  </a:lnTo>
                  <a:lnTo>
                    <a:pt x="2539" y="543"/>
                  </a:lnTo>
                  <a:lnTo>
                    <a:pt x="2537" y="543"/>
                  </a:lnTo>
                  <a:lnTo>
                    <a:pt x="2535" y="543"/>
                  </a:lnTo>
                  <a:lnTo>
                    <a:pt x="2534" y="543"/>
                  </a:lnTo>
                  <a:lnTo>
                    <a:pt x="2532" y="545"/>
                  </a:lnTo>
                  <a:lnTo>
                    <a:pt x="2532" y="546"/>
                  </a:lnTo>
                  <a:lnTo>
                    <a:pt x="2532" y="546"/>
                  </a:lnTo>
                  <a:lnTo>
                    <a:pt x="2531" y="548"/>
                  </a:lnTo>
                  <a:lnTo>
                    <a:pt x="2529" y="550"/>
                  </a:lnTo>
                  <a:lnTo>
                    <a:pt x="2527" y="550"/>
                  </a:lnTo>
                  <a:lnTo>
                    <a:pt x="2526" y="550"/>
                  </a:lnTo>
                  <a:lnTo>
                    <a:pt x="2522" y="550"/>
                  </a:lnTo>
                  <a:lnTo>
                    <a:pt x="2519" y="550"/>
                  </a:lnTo>
                  <a:lnTo>
                    <a:pt x="2517" y="550"/>
                  </a:lnTo>
                  <a:lnTo>
                    <a:pt x="2516" y="550"/>
                  </a:lnTo>
                  <a:lnTo>
                    <a:pt x="2514" y="550"/>
                  </a:lnTo>
                  <a:lnTo>
                    <a:pt x="2513" y="550"/>
                  </a:lnTo>
                  <a:lnTo>
                    <a:pt x="2511" y="548"/>
                  </a:lnTo>
                  <a:lnTo>
                    <a:pt x="2509" y="546"/>
                  </a:lnTo>
                  <a:lnTo>
                    <a:pt x="2506" y="545"/>
                  </a:lnTo>
                  <a:lnTo>
                    <a:pt x="2504" y="545"/>
                  </a:lnTo>
                  <a:lnTo>
                    <a:pt x="2501" y="545"/>
                  </a:lnTo>
                  <a:lnTo>
                    <a:pt x="2501" y="545"/>
                  </a:lnTo>
                  <a:lnTo>
                    <a:pt x="2499" y="546"/>
                  </a:lnTo>
                  <a:lnTo>
                    <a:pt x="2499" y="548"/>
                  </a:lnTo>
                  <a:lnTo>
                    <a:pt x="2498" y="548"/>
                  </a:lnTo>
                  <a:lnTo>
                    <a:pt x="2496" y="550"/>
                  </a:lnTo>
                  <a:lnTo>
                    <a:pt x="2495" y="550"/>
                  </a:lnTo>
                  <a:lnTo>
                    <a:pt x="2493" y="550"/>
                  </a:lnTo>
                  <a:lnTo>
                    <a:pt x="2490" y="550"/>
                  </a:lnTo>
                  <a:lnTo>
                    <a:pt x="2486" y="550"/>
                  </a:lnTo>
                  <a:lnTo>
                    <a:pt x="2485" y="550"/>
                  </a:lnTo>
                  <a:lnTo>
                    <a:pt x="2483" y="550"/>
                  </a:lnTo>
                  <a:lnTo>
                    <a:pt x="2481" y="550"/>
                  </a:lnTo>
                  <a:lnTo>
                    <a:pt x="2480" y="550"/>
                  </a:lnTo>
                  <a:lnTo>
                    <a:pt x="2477" y="550"/>
                  </a:lnTo>
                  <a:lnTo>
                    <a:pt x="2475" y="550"/>
                  </a:lnTo>
                  <a:lnTo>
                    <a:pt x="2473" y="553"/>
                  </a:lnTo>
                  <a:lnTo>
                    <a:pt x="2473" y="558"/>
                  </a:lnTo>
                  <a:lnTo>
                    <a:pt x="2463" y="558"/>
                  </a:lnTo>
                  <a:lnTo>
                    <a:pt x="2463" y="558"/>
                  </a:lnTo>
                  <a:lnTo>
                    <a:pt x="2462" y="556"/>
                  </a:lnTo>
                  <a:lnTo>
                    <a:pt x="2460" y="556"/>
                  </a:lnTo>
                  <a:lnTo>
                    <a:pt x="2459" y="556"/>
                  </a:lnTo>
                  <a:lnTo>
                    <a:pt x="2457" y="555"/>
                  </a:lnTo>
                  <a:lnTo>
                    <a:pt x="2457" y="556"/>
                  </a:lnTo>
                  <a:lnTo>
                    <a:pt x="2457" y="558"/>
                  </a:lnTo>
                  <a:lnTo>
                    <a:pt x="2457" y="558"/>
                  </a:lnTo>
                  <a:lnTo>
                    <a:pt x="2454" y="559"/>
                  </a:lnTo>
                  <a:lnTo>
                    <a:pt x="2450" y="561"/>
                  </a:lnTo>
                  <a:lnTo>
                    <a:pt x="2449" y="561"/>
                  </a:lnTo>
                  <a:lnTo>
                    <a:pt x="2447" y="561"/>
                  </a:lnTo>
                  <a:lnTo>
                    <a:pt x="2445" y="563"/>
                  </a:lnTo>
                  <a:lnTo>
                    <a:pt x="2444" y="563"/>
                  </a:lnTo>
                  <a:lnTo>
                    <a:pt x="2442" y="561"/>
                  </a:lnTo>
                  <a:lnTo>
                    <a:pt x="2442" y="561"/>
                  </a:lnTo>
                  <a:lnTo>
                    <a:pt x="2441" y="559"/>
                  </a:lnTo>
                  <a:lnTo>
                    <a:pt x="2442" y="559"/>
                  </a:lnTo>
                  <a:lnTo>
                    <a:pt x="2444" y="559"/>
                  </a:lnTo>
                  <a:lnTo>
                    <a:pt x="2445" y="558"/>
                  </a:lnTo>
                  <a:lnTo>
                    <a:pt x="2447" y="556"/>
                  </a:lnTo>
                  <a:lnTo>
                    <a:pt x="2449" y="556"/>
                  </a:lnTo>
                  <a:lnTo>
                    <a:pt x="2450" y="555"/>
                  </a:lnTo>
                  <a:lnTo>
                    <a:pt x="2450" y="555"/>
                  </a:lnTo>
                  <a:lnTo>
                    <a:pt x="2450" y="553"/>
                  </a:lnTo>
                  <a:lnTo>
                    <a:pt x="2450" y="550"/>
                  </a:lnTo>
                  <a:lnTo>
                    <a:pt x="2450" y="546"/>
                  </a:lnTo>
                  <a:lnTo>
                    <a:pt x="2457" y="545"/>
                  </a:lnTo>
                  <a:lnTo>
                    <a:pt x="2459" y="545"/>
                  </a:lnTo>
                  <a:lnTo>
                    <a:pt x="2460" y="545"/>
                  </a:lnTo>
                  <a:lnTo>
                    <a:pt x="2460" y="543"/>
                  </a:lnTo>
                  <a:lnTo>
                    <a:pt x="2460" y="541"/>
                  </a:lnTo>
                  <a:lnTo>
                    <a:pt x="2462" y="541"/>
                  </a:lnTo>
                  <a:lnTo>
                    <a:pt x="2463" y="540"/>
                  </a:lnTo>
                  <a:lnTo>
                    <a:pt x="2465" y="540"/>
                  </a:lnTo>
                  <a:lnTo>
                    <a:pt x="2468" y="540"/>
                  </a:lnTo>
                  <a:lnTo>
                    <a:pt x="2472" y="540"/>
                  </a:lnTo>
                  <a:lnTo>
                    <a:pt x="2475" y="538"/>
                  </a:lnTo>
                  <a:lnTo>
                    <a:pt x="2478" y="538"/>
                  </a:lnTo>
                  <a:lnTo>
                    <a:pt x="2480" y="537"/>
                  </a:lnTo>
                  <a:lnTo>
                    <a:pt x="2480" y="537"/>
                  </a:lnTo>
                  <a:lnTo>
                    <a:pt x="2480" y="535"/>
                  </a:lnTo>
                  <a:lnTo>
                    <a:pt x="2480" y="533"/>
                  </a:lnTo>
                  <a:lnTo>
                    <a:pt x="2480" y="533"/>
                  </a:lnTo>
                  <a:lnTo>
                    <a:pt x="2478" y="532"/>
                  </a:lnTo>
                  <a:lnTo>
                    <a:pt x="2477" y="532"/>
                  </a:lnTo>
                  <a:lnTo>
                    <a:pt x="2477" y="532"/>
                  </a:lnTo>
                  <a:lnTo>
                    <a:pt x="2473" y="532"/>
                  </a:lnTo>
                  <a:lnTo>
                    <a:pt x="2470" y="532"/>
                  </a:lnTo>
                  <a:lnTo>
                    <a:pt x="2467" y="532"/>
                  </a:lnTo>
                  <a:lnTo>
                    <a:pt x="2463" y="530"/>
                  </a:lnTo>
                  <a:lnTo>
                    <a:pt x="2462" y="530"/>
                  </a:lnTo>
                  <a:lnTo>
                    <a:pt x="2459" y="528"/>
                  </a:lnTo>
                  <a:lnTo>
                    <a:pt x="2455" y="528"/>
                  </a:lnTo>
                  <a:lnTo>
                    <a:pt x="2454" y="530"/>
                  </a:lnTo>
                  <a:lnTo>
                    <a:pt x="2452" y="532"/>
                  </a:lnTo>
                  <a:lnTo>
                    <a:pt x="2450" y="532"/>
                  </a:lnTo>
                  <a:lnTo>
                    <a:pt x="2449" y="532"/>
                  </a:lnTo>
                  <a:lnTo>
                    <a:pt x="2447" y="532"/>
                  </a:lnTo>
                  <a:lnTo>
                    <a:pt x="2447" y="530"/>
                  </a:lnTo>
                  <a:lnTo>
                    <a:pt x="2445" y="528"/>
                  </a:lnTo>
                  <a:lnTo>
                    <a:pt x="2445" y="525"/>
                  </a:lnTo>
                  <a:lnTo>
                    <a:pt x="2445" y="522"/>
                  </a:lnTo>
                  <a:lnTo>
                    <a:pt x="2449" y="522"/>
                  </a:lnTo>
                  <a:lnTo>
                    <a:pt x="2452" y="522"/>
                  </a:lnTo>
                  <a:lnTo>
                    <a:pt x="2454" y="520"/>
                  </a:lnTo>
                  <a:lnTo>
                    <a:pt x="2454" y="519"/>
                  </a:lnTo>
                  <a:lnTo>
                    <a:pt x="2454" y="519"/>
                  </a:lnTo>
                  <a:lnTo>
                    <a:pt x="2457" y="515"/>
                  </a:lnTo>
                  <a:lnTo>
                    <a:pt x="2459" y="515"/>
                  </a:lnTo>
                  <a:lnTo>
                    <a:pt x="2459" y="517"/>
                  </a:lnTo>
                  <a:lnTo>
                    <a:pt x="2460" y="515"/>
                  </a:lnTo>
                  <a:lnTo>
                    <a:pt x="2460" y="515"/>
                  </a:lnTo>
                  <a:lnTo>
                    <a:pt x="2460" y="514"/>
                  </a:lnTo>
                  <a:lnTo>
                    <a:pt x="2460" y="512"/>
                  </a:lnTo>
                  <a:lnTo>
                    <a:pt x="2460" y="510"/>
                  </a:lnTo>
                  <a:lnTo>
                    <a:pt x="2459" y="509"/>
                  </a:lnTo>
                  <a:lnTo>
                    <a:pt x="2457" y="509"/>
                  </a:lnTo>
                  <a:lnTo>
                    <a:pt x="2454" y="509"/>
                  </a:lnTo>
                  <a:lnTo>
                    <a:pt x="2450" y="510"/>
                  </a:lnTo>
                  <a:lnTo>
                    <a:pt x="2449" y="510"/>
                  </a:lnTo>
                  <a:lnTo>
                    <a:pt x="2447" y="510"/>
                  </a:lnTo>
                  <a:lnTo>
                    <a:pt x="2445" y="509"/>
                  </a:lnTo>
                  <a:lnTo>
                    <a:pt x="2445" y="509"/>
                  </a:lnTo>
                  <a:lnTo>
                    <a:pt x="2445" y="505"/>
                  </a:lnTo>
                  <a:lnTo>
                    <a:pt x="2449" y="505"/>
                  </a:lnTo>
                  <a:lnTo>
                    <a:pt x="2450" y="505"/>
                  </a:lnTo>
                  <a:lnTo>
                    <a:pt x="2452" y="505"/>
                  </a:lnTo>
                  <a:lnTo>
                    <a:pt x="2452" y="504"/>
                  </a:lnTo>
                  <a:lnTo>
                    <a:pt x="2452" y="502"/>
                  </a:lnTo>
                  <a:lnTo>
                    <a:pt x="2454" y="502"/>
                  </a:lnTo>
                  <a:lnTo>
                    <a:pt x="2454" y="501"/>
                  </a:lnTo>
                  <a:lnTo>
                    <a:pt x="2455" y="499"/>
                  </a:lnTo>
                  <a:lnTo>
                    <a:pt x="2457" y="499"/>
                  </a:lnTo>
                  <a:lnTo>
                    <a:pt x="2459" y="499"/>
                  </a:lnTo>
                  <a:lnTo>
                    <a:pt x="2460" y="499"/>
                  </a:lnTo>
                  <a:lnTo>
                    <a:pt x="2462" y="499"/>
                  </a:lnTo>
                  <a:lnTo>
                    <a:pt x="2465" y="499"/>
                  </a:lnTo>
                  <a:lnTo>
                    <a:pt x="2465" y="499"/>
                  </a:lnTo>
                  <a:lnTo>
                    <a:pt x="2467" y="501"/>
                  </a:lnTo>
                  <a:lnTo>
                    <a:pt x="2468" y="501"/>
                  </a:lnTo>
                  <a:lnTo>
                    <a:pt x="2470" y="501"/>
                  </a:lnTo>
                  <a:lnTo>
                    <a:pt x="2473" y="501"/>
                  </a:lnTo>
                  <a:lnTo>
                    <a:pt x="2475" y="501"/>
                  </a:lnTo>
                  <a:lnTo>
                    <a:pt x="2477" y="502"/>
                  </a:lnTo>
                  <a:lnTo>
                    <a:pt x="2477" y="501"/>
                  </a:lnTo>
                  <a:lnTo>
                    <a:pt x="2478" y="501"/>
                  </a:lnTo>
                  <a:lnTo>
                    <a:pt x="2480" y="499"/>
                  </a:lnTo>
                  <a:lnTo>
                    <a:pt x="2480" y="497"/>
                  </a:lnTo>
                  <a:lnTo>
                    <a:pt x="2480" y="496"/>
                  </a:lnTo>
                  <a:lnTo>
                    <a:pt x="2478" y="494"/>
                  </a:lnTo>
                  <a:lnTo>
                    <a:pt x="2477" y="492"/>
                  </a:lnTo>
                  <a:lnTo>
                    <a:pt x="2478" y="486"/>
                  </a:lnTo>
                  <a:lnTo>
                    <a:pt x="2475" y="484"/>
                  </a:lnTo>
                  <a:lnTo>
                    <a:pt x="2473" y="483"/>
                  </a:lnTo>
                  <a:lnTo>
                    <a:pt x="2472" y="479"/>
                  </a:lnTo>
                  <a:lnTo>
                    <a:pt x="2472" y="478"/>
                  </a:lnTo>
                  <a:lnTo>
                    <a:pt x="2472" y="476"/>
                  </a:lnTo>
                  <a:lnTo>
                    <a:pt x="2472" y="474"/>
                  </a:lnTo>
                  <a:lnTo>
                    <a:pt x="2473" y="473"/>
                  </a:lnTo>
                  <a:lnTo>
                    <a:pt x="2472" y="471"/>
                  </a:lnTo>
                  <a:lnTo>
                    <a:pt x="2472" y="471"/>
                  </a:lnTo>
                  <a:lnTo>
                    <a:pt x="2470" y="469"/>
                  </a:lnTo>
                  <a:lnTo>
                    <a:pt x="2468" y="466"/>
                  </a:lnTo>
                  <a:lnTo>
                    <a:pt x="2468" y="466"/>
                  </a:lnTo>
                  <a:lnTo>
                    <a:pt x="2467" y="466"/>
                  </a:lnTo>
                  <a:lnTo>
                    <a:pt x="2465" y="465"/>
                  </a:lnTo>
                  <a:lnTo>
                    <a:pt x="2463" y="468"/>
                  </a:lnTo>
                  <a:lnTo>
                    <a:pt x="2449" y="468"/>
                  </a:lnTo>
                  <a:lnTo>
                    <a:pt x="2447" y="466"/>
                  </a:lnTo>
                  <a:lnTo>
                    <a:pt x="2445" y="465"/>
                  </a:lnTo>
                  <a:lnTo>
                    <a:pt x="2445" y="463"/>
                  </a:lnTo>
                  <a:lnTo>
                    <a:pt x="2445" y="461"/>
                  </a:lnTo>
                  <a:lnTo>
                    <a:pt x="2449" y="460"/>
                  </a:lnTo>
                  <a:lnTo>
                    <a:pt x="2450" y="460"/>
                  </a:lnTo>
                  <a:lnTo>
                    <a:pt x="2452" y="460"/>
                  </a:lnTo>
                  <a:lnTo>
                    <a:pt x="2452" y="460"/>
                  </a:lnTo>
                  <a:lnTo>
                    <a:pt x="2454" y="456"/>
                  </a:lnTo>
                  <a:lnTo>
                    <a:pt x="2452" y="453"/>
                  </a:lnTo>
                  <a:lnTo>
                    <a:pt x="2450" y="451"/>
                  </a:lnTo>
                  <a:lnTo>
                    <a:pt x="2450" y="450"/>
                  </a:lnTo>
                  <a:lnTo>
                    <a:pt x="2450" y="448"/>
                  </a:lnTo>
                  <a:lnTo>
                    <a:pt x="2450" y="447"/>
                  </a:lnTo>
                  <a:lnTo>
                    <a:pt x="2447" y="443"/>
                  </a:lnTo>
                  <a:lnTo>
                    <a:pt x="2447" y="445"/>
                  </a:lnTo>
                  <a:lnTo>
                    <a:pt x="2445" y="447"/>
                  </a:lnTo>
                  <a:lnTo>
                    <a:pt x="2445" y="448"/>
                  </a:lnTo>
                  <a:lnTo>
                    <a:pt x="2445" y="450"/>
                  </a:lnTo>
                  <a:lnTo>
                    <a:pt x="2439" y="450"/>
                  </a:lnTo>
                  <a:lnTo>
                    <a:pt x="2437" y="448"/>
                  </a:lnTo>
                  <a:lnTo>
                    <a:pt x="2437" y="448"/>
                  </a:lnTo>
                  <a:lnTo>
                    <a:pt x="2436" y="447"/>
                  </a:lnTo>
                  <a:lnTo>
                    <a:pt x="2437" y="445"/>
                  </a:lnTo>
                  <a:lnTo>
                    <a:pt x="2437" y="445"/>
                  </a:lnTo>
                  <a:lnTo>
                    <a:pt x="2434" y="443"/>
                  </a:lnTo>
                  <a:lnTo>
                    <a:pt x="2432" y="445"/>
                  </a:lnTo>
                  <a:lnTo>
                    <a:pt x="2431" y="445"/>
                  </a:lnTo>
                  <a:lnTo>
                    <a:pt x="2424" y="445"/>
                  </a:lnTo>
                  <a:lnTo>
                    <a:pt x="2424" y="443"/>
                  </a:lnTo>
                  <a:lnTo>
                    <a:pt x="2423" y="440"/>
                  </a:lnTo>
                  <a:lnTo>
                    <a:pt x="2424" y="438"/>
                  </a:lnTo>
                  <a:lnTo>
                    <a:pt x="2424" y="438"/>
                  </a:lnTo>
                  <a:lnTo>
                    <a:pt x="2426" y="437"/>
                  </a:lnTo>
                  <a:lnTo>
                    <a:pt x="2427" y="437"/>
                  </a:lnTo>
                  <a:lnTo>
                    <a:pt x="2429" y="437"/>
                  </a:lnTo>
                  <a:lnTo>
                    <a:pt x="2431" y="437"/>
                  </a:lnTo>
                  <a:lnTo>
                    <a:pt x="2432" y="435"/>
                  </a:lnTo>
                  <a:lnTo>
                    <a:pt x="2434" y="435"/>
                  </a:lnTo>
                  <a:lnTo>
                    <a:pt x="2434" y="433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2" y="430"/>
                  </a:lnTo>
                  <a:lnTo>
                    <a:pt x="2432" y="429"/>
                  </a:lnTo>
                  <a:lnTo>
                    <a:pt x="2434" y="427"/>
                  </a:lnTo>
                  <a:lnTo>
                    <a:pt x="2434" y="424"/>
                  </a:lnTo>
                  <a:lnTo>
                    <a:pt x="2434" y="422"/>
                  </a:lnTo>
                  <a:lnTo>
                    <a:pt x="2436" y="420"/>
                  </a:lnTo>
                  <a:lnTo>
                    <a:pt x="2432" y="419"/>
                  </a:lnTo>
                  <a:lnTo>
                    <a:pt x="2429" y="419"/>
                  </a:lnTo>
                  <a:lnTo>
                    <a:pt x="2427" y="417"/>
                  </a:lnTo>
                  <a:lnTo>
                    <a:pt x="2426" y="417"/>
                  </a:lnTo>
                  <a:lnTo>
                    <a:pt x="2424" y="415"/>
                  </a:lnTo>
                  <a:lnTo>
                    <a:pt x="2424" y="412"/>
                  </a:lnTo>
                  <a:lnTo>
                    <a:pt x="2424" y="411"/>
                  </a:lnTo>
                  <a:lnTo>
                    <a:pt x="2424" y="409"/>
                  </a:lnTo>
                  <a:lnTo>
                    <a:pt x="2424" y="407"/>
                  </a:lnTo>
                  <a:lnTo>
                    <a:pt x="2426" y="406"/>
                  </a:lnTo>
                  <a:lnTo>
                    <a:pt x="2429" y="406"/>
                  </a:lnTo>
                  <a:lnTo>
                    <a:pt x="2431" y="406"/>
                  </a:lnTo>
                  <a:lnTo>
                    <a:pt x="2432" y="407"/>
                  </a:lnTo>
                  <a:lnTo>
                    <a:pt x="2434" y="409"/>
                  </a:lnTo>
                  <a:lnTo>
                    <a:pt x="2436" y="409"/>
                  </a:lnTo>
                  <a:lnTo>
                    <a:pt x="2437" y="409"/>
                  </a:lnTo>
                  <a:lnTo>
                    <a:pt x="2441" y="409"/>
                  </a:lnTo>
                  <a:lnTo>
                    <a:pt x="2444" y="409"/>
                  </a:lnTo>
                  <a:lnTo>
                    <a:pt x="2444" y="407"/>
                  </a:lnTo>
                  <a:lnTo>
                    <a:pt x="2444" y="406"/>
                  </a:lnTo>
                  <a:lnTo>
                    <a:pt x="2444" y="402"/>
                  </a:lnTo>
                  <a:lnTo>
                    <a:pt x="2444" y="399"/>
                  </a:lnTo>
                  <a:lnTo>
                    <a:pt x="2444" y="397"/>
                  </a:lnTo>
                  <a:lnTo>
                    <a:pt x="2444" y="397"/>
                  </a:lnTo>
                  <a:lnTo>
                    <a:pt x="2444" y="396"/>
                  </a:lnTo>
                  <a:lnTo>
                    <a:pt x="2445" y="394"/>
                  </a:lnTo>
                  <a:lnTo>
                    <a:pt x="2447" y="393"/>
                  </a:lnTo>
                  <a:lnTo>
                    <a:pt x="2447" y="393"/>
                  </a:lnTo>
                  <a:lnTo>
                    <a:pt x="2447" y="391"/>
                  </a:lnTo>
                  <a:lnTo>
                    <a:pt x="2447" y="388"/>
                  </a:lnTo>
                  <a:lnTo>
                    <a:pt x="2447" y="384"/>
                  </a:lnTo>
                  <a:lnTo>
                    <a:pt x="2452" y="384"/>
                  </a:lnTo>
                  <a:lnTo>
                    <a:pt x="2455" y="384"/>
                  </a:lnTo>
                  <a:lnTo>
                    <a:pt x="2460" y="384"/>
                  </a:lnTo>
                  <a:lnTo>
                    <a:pt x="2462" y="384"/>
                  </a:lnTo>
                  <a:lnTo>
                    <a:pt x="2463" y="384"/>
                  </a:lnTo>
                  <a:lnTo>
                    <a:pt x="2468" y="384"/>
                  </a:lnTo>
                  <a:lnTo>
                    <a:pt x="2470" y="384"/>
                  </a:lnTo>
                  <a:close/>
                  <a:moveTo>
                    <a:pt x="4997" y="371"/>
                  </a:moveTo>
                  <a:lnTo>
                    <a:pt x="4999" y="371"/>
                  </a:lnTo>
                  <a:lnTo>
                    <a:pt x="5001" y="373"/>
                  </a:lnTo>
                  <a:lnTo>
                    <a:pt x="5002" y="373"/>
                  </a:lnTo>
                  <a:lnTo>
                    <a:pt x="5002" y="376"/>
                  </a:lnTo>
                  <a:lnTo>
                    <a:pt x="5002" y="378"/>
                  </a:lnTo>
                  <a:lnTo>
                    <a:pt x="5001" y="379"/>
                  </a:lnTo>
                  <a:lnTo>
                    <a:pt x="5001" y="381"/>
                  </a:lnTo>
                  <a:lnTo>
                    <a:pt x="4999" y="381"/>
                  </a:lnTo>
                  <a:lnTo>
                    <a:pt x="4997" y="381"/>
                  </a:lnTo>
                  <a:lnTo>
                    <a:pt x="4997" y="383"/>
                  </a:lnTo>
                  <a:lnTo>
                    <a:pt x="4996" y="383"/>
                  </a:lnTo>
                  <a:lnTo>
                    <a:pt x="4994" y="384"/>
                  </a:lnTo>
                  <a:lnTo>
                    <a:pt x="4991" y="384"/>
                  </a:lnTo>
                  <a:lnTo>
                    <a:pt x="4988" y="386"/>
                  </a:lnTo>
                  <a:lnTo>
                    <a:pt x="4984" y="386"/>
                  </a:lnTo>
                  <a:lnTo>
                    <a:pt x="4981" y="384"/>
                  </a:lnTo>
                  <a:lnTo>
                    <a:pt x="4981" y="379"/>
                  </a:lnTo>
                  <a:lnTo>
                    <a:pt x="4983" y="376"/>
                  </a:lnTo>
                  <a:lnTo>
                    <a:pt x="4984" y="375"/>
                  </a:lnTo>
                  <a:lnTo>
                    <a:pt x="4986" y="373"/>
                  </a:lnTo>
                  <a:lnTo>
                    <a:pt x="4989" y="373"/>
                  </a:lnTo>
                  <a:lnTo>
                    <a:pt x="4992" y="373"/>
                  </a:lnTo>
                  <a:lnTo>
                    <a:pt x="4996" y="373"/>
                  </a:lnTo>
                  <a:lnTo>
                    <a:pt x="4997" y="371"/>
                  </a:lnTo>
                  <a:close/>
                  <a:moveTo>
                    <a:pt x="13" y="343"/>
                  </a:moveTo>
                  <a:lnTo>
                    <a:pt x="25" y="343"/>
                  </a:lnTo>
                  <a:lnTo>
                    <a:pt x="29" y="353"/>
                  </a:lnTo>
                  <a:lnTo>
                    <a:pt x="23" y="357"/>
                  </a:lnTo>
                  <a:lnTo>
                    <a:pt x="10" y="357"/>
                  </a:lnTo>
                  <a:lnTo>
                    <a:pt x="7" y="347"/>
                  </a:lnTo>
                  <a:lnTo>
                    <a:pt x="13" y="343"/>
                  </a:lnTo>
                  <a:close/>
                  <a:moveTo>
                    <a:pt x="1324" y="294"/>
                  </a:moveTo>
                  <a:lnTo>
                    <a:pt x="1337" y="296"/>
                  </a:lnTo>
                  <a:lnTo>
                    <a:pt x="1337" y="301"/>
                  </a:lnTo>
                  <a:lnTo>
                    <a:pt x="1337" y="304"/>
                  </a:lnTo>
                  <a:lnTo>
                    <a:pt x="1339" y="307"/>
                  </a:lnTo>
                  <a:lnTo>
                    <a:pt x="1339" y="314"/>
                  </a:lnTo>
                  <a:lnTo>
                    <a:pt x="1332" y="317"/>
                  </a:lnTo>
                  <a:lnTo>
                    <a:pt x="1316" y="317"/>
                  </a:lnTo>
                  <a:lnTo>
                    <a:pt x="1311" y="301"/>
                  </a:lnTo>
                  <a:lnTo>
                    <a:pt x="1324" y="294"/>
                  </a:lnTo>
                  <a:close/>
                  <a:moveTo>
                    <a:pt x="1290" y="286"/>
                  </a:moveTo>
                  <a:lnTo>
                    <a:pt x="1291" y="291"/>
                  </a:lnTo>
                  <a:lnTo>
                    <a:pt x="1290" y="294"/>
                  </a:lnTo>
                  <a:lnTo>
                    <a:pt x="1288" y="296"/>
                  </a:lnTo>
                  <a:lnTo>
                    <a:pt x="1287" y="298"/>
                  </a:lnTo>
                  <a:lnTo>
                    <a:pt x="1283" y="301"/>
                  </a:lnTo>
                  <a:lnTo>
                    <a:pt x="1278" y="302"/>
                  </a:lnTo>
                  <a:lnTo>
                    <a:pt x="1275" y="304"/>
                  </a:lnTo>
                  <a:lnTo>
                    <a:pt x="1270" y="304"/>
                  </a:lnTo>
                  <a:lnTo>
                    <a:pt x="1269" y="304"/>
                  </a:lnTo>
                  <a:lnTo>
                    <a:pt x="1267" y="302"/>
                  </a:lnTo>
                  <a:lnTo>
                    <a:pt x="1265" y="301"/>
                  </a:lnTo>
                  <a:lnTo>
                    <a:pt x="1262" y="299"/>
                  </a:lnTo>
                  <a:lnTo>
                    <a:pt x="1267" y="298"/>
                  </a:lnTo>
                  <a:lnTo>
                    <a:pt x="1272" y="294"/>
                  </a:lnTo>
                  <a:lnTo>
                    <a:pt x="1277" y="291"/>
                  </a:lnTo>
                  <a:lnTo>
                    <a:pt x="1280" y="291"/>
                  </a:lnTo>
                  <a:lnTo>
                    <a:pt x="1283" y="291"/>
                  </a:lnTo>
                  <a:lnTo>
                    <a:pt x="1285" y="289"/>
                  </a:lnTo>
                  <a:lnTo>
                    <a:pt x="1287" y="288"/>
                  </a:lnTo>
                  <a:lnTo>
                    <a:pt x="1290" y="286"/>
                  </a:lnTo>
                  <a:close/>
                  <a:moveTo>
                    <a:pt x="5366" y="268"/>
                  </a:moveTo>
                  <a:lnTo>
                    <a:pt x="5369" y="268"/>
                  </a:lnTo>
                  <a:lnTo>
                    <a:pt x="5371" y="268"/>
                  </a:lnTo>
                  <a:lnTo>
                    <a:pt x="5372" y="268"/>
                  </a:lnTo>
                  <a:lnTo>
                    <a:pt x="5374" y="268"/>
                  </a:lnTo>
                  <a:lnTo>
                    <a:pt x="5375" y="270"/>
                  </a:lnTo>
                  <a:lnTo>
                    <a:pt x="5377" y="270"/>
                  </a:lnTo>
                  <a:lnTo>
                    <a:pt x="5380" y="270"/>
                  </a:lnTo>
                  <a:lnTo>
                    <a:pt x="5384" y="270"/>
                  </a:lnTo>
                  <a:lnTo>
                    <a:pt x="5387" y="271"/>
                  </a:lnTo>
                  <a:lnTo>
                    <a:pt x="5390" y="271"/>
                  </a:lnTo>
                  <a:lnTo>
                    <a:pt x="5393" y="273"/>
                  </a:lnTo>
                  <a:lnTo>
                    <a:pt x="5395" y="273"/>
                  </a:lnTo>
                  <a:lnTo>
                    <a:pt x="5397" y="275"/>
                  </a:lnTo>
                  <a:lnTo>
                    <a:pt x="5400" y="275"/>
                  </a:lnTo>
                  <a:lnTo>
                    <a:pt x="5400" y="281"/>
                  </a:lnTo>
                  <a:lnTo>
                    <a:pt x="5398" y="283"/>
                  </a:lnTo>
                  <a:lnTo>
                    <a:pt x="5395" y="283"/>
                  </a:lnTo>
                  <a:lnTo>
                    <a:pt x="5393" y="281"/>
                  </a:lnTo>
                  <a:lnTo>
                    <a:pt x="5392" y="281"/>
                  </a:lnTo>
                  <a:lnTo>
                    <a:pt x="5390" y="280"/>
                  </a:lnTo>
                  <a:lnTo>
                    <a:pt x="5389" y="280"/>
                  </a:lnTo>
                  <a:lnTo>
                    <a:pt x="5385" y="278"/>
                  </a:lnTo>
                  <a:lnTo>
                    <a:pt x="5382" y="278"/>
                  </a:lnTo>
                  <a:lnTo>
                    <a:pt x="5380" y="278"/>
                  </a:lnTo>
                  <a:lnTo>
                    <a:pt x="5380" y="280"/>
                  </a:lnTo>
                  <a:lnTo>
                    <a:pt x="5379" y="280"/>
                  </a:lnTo>
                  <a:lnTo>
                    <a:pt x="5374" y="280"/>
                  </a:lnTo>
                  <a:lnTo>
                    <a:pt x="5371" y="280"/>
                  </a:lnTo>
                  <a:lnTo>
                    <a:pt x="5367" y="278"/>
                  </a:lnTo>
                  <a:lnTo>
                    <a:pt x="5366" y="278"/>
                  </a:lnTo>
                  <a:lnTo>
                    <a:pt x="5366" y="276"/>
                  </a:lnTo>
                  <a:lnTo>
                    <a:pt x="5364" y="275"/>
                  </a:lnTo>
                  <a:lnTo>
                    <a:pt x="5362" y="275"/>
                  </a:lnTo>
                  <a:lnTo>
                    <a:pt x="5361" y="275"/>
                  </a:lnTo>
                  <a:lnTo>
                    <a:pt x="5359" y="275"/>
                  </a:lnTo>
                  <a:lnTo>
                    <a:pt x="5356" y="275"/>
                  </a:lnTo>
                  <a:lnTo>
                    <a:pt x="5354" y="275"/>
                  </a:lnTo>
                  <a:lnTo>
                    <a:pt x="5354" y="273"/>
                  </a:lnTo>
                  <a:lnTo>
                    <a:pt x="5354" y="271"/>
                  </a:lnTo>
                  <a:lnTo>
                    <a:pt x="5354" y="270"/>
                  </a:lnTo>
                  <a:lnTo>
                    <a:pt x="5359" y="268"/>
                  </a:lnTo>
                  <a:lnTo>
                    <a:pt x="5362" y="268"/>
                  </a:lnTo>
                  <a:lnTo>
                    <a:pt x="5366" y="268"/>
                  </a:lnTo>
                  <a:close/>
                  <a:moveTo>
                    <a:pt x="3123" y="222"/>
                  </a:moveTo>
                  <a:lnTo>
                    <a:pt x="3123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3123" y="222"/>
                  </a:moveTo>
                  <a:lnTo>
                    <a:pt x="3125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2198" y="201"/>
                  </a:moveTo>
                  <a:lnTo>
                    <a:pt x="2200" y="203"/>
                  </a:lnTo>
                  <a:lnTo>
                    <a:pt x="2203" y="204"/>
                  </a:lnTo>
                  <a:lnTo>
                    <a:pt x="2203" y="208"/>
                  </a:lnTo>
                  <a:lnTo>
                    <a:pt x="2203" y="219"/>
                  </a:lnTo>
                  <a:lnTo>
                    <a:pt x="2216" y="219"/>
                  </a:lnTo>
                  <a:lnTo>
                    <a:pt x="2220" y="219"/>
                  </a:lnTo>
                  <a:lnTo>
                    <a:pt x="2221" y="217"/>
                  </a:lnTo>
                  <a:lnTo>
                    <a:pt x="2224" y="216"/>
                  </a:lnTo>
                  <a:lnTo>
                    <a:pt x="2228" y="214"/>
                  </a:lnTo>
                  <a:lnTo>
                    <a:pt x="2231" y="212"/>
                  </a:lnTo>
                  <a:lnTo>
                    <a:pt x="2236" y="212"/>
                  </a:lnTo>
                  <a:lnTo>
                    <a:pt x="2242" y="211"/>
                  </a:lnTo>
                  <a:lnTo>
                    <a:pt x="2247" y="212"/>
                  </a:lnTo>
                  <a:lnTo>
                    <a:pt x="2251" y="212"/>
                  </a:lnTo>
                  <a:lnTo>
                    <a:pt x="2256" y="212"/>
                  </a:lnTo>
                  <a:lnTo>
                    <a:pt x="2257" y="214"/>
                  </a:lnTo>
                  <a:lnTo>
                    <a:pt x="2259" y="214"/>
                  </a:lnTo>
                  <a:lnTo>
                    <a:pt x="2262" y="214"/>
                  </a:lnTo>
                  <a:lnTo>
                    <a:pt x="2264" y="214"/>
                  </a:lnTo>
                  <a:lnTo>
                    <a:pt x="2264" y="212"/>
                  </a:lnTo>
                  <a:lnTo>
                    <a:pt x="2265" y="212"/>
                  </a:lnTo>
                  <a:lnTo>
                    <a:pt x="2267" y="211"/>
                  </a:lnTo>
                  <a:lnTo>
                    <a:pt x="2270" y="209"/>
                  </a:lnTo>
                  <a:lnTo>
                    <a:pt x="2274" y="209"/>
                  </a:lnTo>
                  <a:lnTo>
                    <a:pt x="2275" y="208"/>
                  </a:lnTo>
                  <a:lnTo>
                    <a:pt x="2277" y="206"/>
                  </a:lnTo>
                  <a:lnTo>
                    <a:pt x="2279" y="204"/>
                  </a:lnTo>
                  <a:lnTo>
                    <a:pt x="2282" y="203"/>
                  </a:lnTo>
                  <a:lnTo>
                    <a:pt x="2285" y="203"/>
                  </a:lnTo>
                  <a:lnTo>
                    <a:pt x="2301" y="203"/>
                  </a:lnTo>
                  <a:lnTo>
                    <a:pt x="2301" y="204"/>
                  </a:lnTo>
                  <a:lnTo>
                    <a:pt x="2303" y="208"/>
                  </a:lnTo>
                  <a:lnTo>
                    <a:pt x="2303" y="211"/>
                  </a:lnTo>
                  <a:lnTo>
                    <a:pt x="2301" y="212"/>
                  </a:lnTo>
                  <a:lnTo>
                    <a:pt x="2300" y="214"/>
                  </a:lnTo>
                  <a:lnTo>
                    <a:pt x="2300" y="216"/>
                  </a:lnTo>
                  <a:lnTo>
                    <a:pt x="2300" y="219"/>
                  </a:lnTo>
                  <a:lnTo>
                    <a:pt x="2300" y="222"/>
                  </a:lnTo>
                  <a:lnTo>
                    <a:pt x="2303" y="222"/>
                  </a:lnTo>
                  <a:lnTo>
                    <a:pt x="2306" y="222"/>
                  </a:lnTo>
                  <a:lnTo>
                    <a:pt x="2313" y="226"/>
                  </a:lnTo>
                  <a:lnTo>
                    <a:pt x="2313" y="227"/>
                  </a:lnTo>
                  <a:lnTo>
                    <a:pt x="2315" y="229"/>
                  </a:lnTo>
                  <a:lnTo>
                    <a:pt x="2315" y="230"/>
                  </a:lnTo>
                  <a:lnTo>
                    <a:pt x="2315" y="232"/>
                  </a:lnTo>
                  <a:lnTo>
                    <a:pt x="2315" y="245"/>
                  </a:lnTo>
                  <a:lnTo>
                    <a:pt x="2310" y="245"/>
                  </a:lnTo>
                  <a:lnTo>
                    <a:pt x="2303" y="244"/>
                  </a:lnTo>
                  <a:lnTo>
                    <a:pt x="2298" y="244"/>
                  </a:lnTo>
                  <a:lnTo>
                    <a:pt x="2292" y="245"/>
                  </a:lnTo>
                  <a:lnTo>
                    <a:pt x="2285" y="247"/>
                  </a:lnTo>
                  <a:lnTo>
                    <a:pt x="2279" y="250"/>
                  </a:lnTo>
                  <a:lnTo>
                    <a:pt x="2277" y="250"/>
                  </a:lnTo>
                  <a:lnTo>
                    <a:pt x="2277" y="252"/>
                  </a:lnTo>
                  <a:lnTo>
                    <a:pt x="2275" y="255"/>
                  </a:lnTo>
                  <a:lnTo>
                    <a:pt x="2274" y="255"/>
                  </a:lnTo>
                  <a:lnTo>
                    <a:pt x="2270" y="255"/>
                  </a:lnTo>
                  <a:lnTo>
                    <a:pt x="2269" y="255"/>
                  </a:lnTo>
                  <a:lnTo>
                    <a:pt x="2267" y="255"/>
                  </a:lnTo>
                  <a:lnTo>
                    <a:pt x="2264" y="257"/>
                  </a:lnTo>
                  <a:lnTo>
                    <a:pt x="2262" y="258"/>
                  </a:lnTo>
                  <a:lnTo>
                    <a:pt x="2261" y="260"/>
                  </a:lnTo>
                  <a:lnTo>
                    <a:pt x="2259" y="262"/>
                  </a:lnTo>
                  <a:lnTo>
                    <a:pt x="2257" y="265"/>
                  </a:lnTo>
                  <a:lnTo>
                    <a:pt x="2257" y="266"/>
                  </a:lnTo>
                  <a:lnTo>
                    <a:pt x="2256" y="268"/>
                  </a:lnTo>
                  <a:lnTo>
                    <a:pt x="2254" y="270"/>
                  </a:lnTo>
                  <a:lnTo>
                    <a:pt x="2252" y="271"/>
                  </a:lnTo>
                  <a:lnTo>
                    <a:pt x="2249" y="273"/>
                  </a:lnTo>
                  <a:lnTo>
                    <a:pt x="2244" y="273"/>
                  </a:lnTo>
                  <a:lnTo>
                    <a:pt x="2239" y="273"/>
                  </a:lnTo>
                  <a:lnTo>
                    <a:pt x="2236" y="273"/>
                  </a:lnTo>
                  <a:lnTo>
                    <a:pt x="2233" y="273"/>
                  </a:lnTo>
                  <a:lnTo>
                    <a:pt x="2231" y="273"/>
                  </a:lnTo>
                  <a:lnTo>
                    <a:pt x="2228" y="271"/>
                  </a:lnTo>
                  <a:lnTo>
                    <a:pt x="2224" y="270"/>
                  </a:lnTo>
                  <a:lnTo>
                    <a:pt x="2223" y="268"/>
                  </a:lnTo>
                  <a:lnTo>
                    <a:pt x="2221" y="266"/>
                  </a:lnTo>
                  <a:lnTo>
                    <a:pt x="2221" y="265"/>
                  </a:lnTo>
                  <a:lnTo>
                    <a:pt x="2220" y="263"/>
                  </a:lnTo>
                  <a:lnTo>
                    <a:pt x="2216" y="263"/>
                  </a:lnTo>
                  <a:lnTo>
                    <a:pt x="2213" y="263"/>
                  </a:lnTo>
                  <a:lnTo>
                    <a:pt x="2206" y="263"/>
                  </a:lnTo>
                  <a:lnTo>
                    <a:pt x="2203" y="263"/>
                  </a:lnTo>
                  <a:lnTo>
                    <a:pt x="2198" y="263"/>
                  </a:lnTo>
                  <a:lnTo>
                    <a:pt x="2193" y="263"/>
                  </a:lnTo>
                  <a:lnTo>
                    <a:pt x="2192" y="263"/>
                  </a:lnTo>
                  <a:lnTo>
                    <a:pt x="2190" y="265"/>
                  </a:lnTo>
                  <a:lnTo>
                    <a:pt x="2188" y="265"/>
                  </a:lnTo>
                  <a:lnTo>
                    <a:pt x="2182" y="265"/>
                  </a:lnTo>
                  <a:lnTo>
                    <a:pt x="2179" y="258"/>
                  </a:lnTo>
                  <a:lnTo>
                    <a:pt x="2179" y="247"/>
                  </a:lnTo>
                  <a:lnTo>
                    <a:pt x="2177" y="245"/>
                  </a:lnTo>
                  <a:lnTo>
                    <a:pt x="2177" y="245"/>
                  </a:lnTo>
                  <a:lnTo>
                    <a:pt x="2164" y="245"/>
                  </a:lnTo>
                  <a:lnTo>
                    <a:pt x="2161" y="245"/>
                  </a:lnTo>
                  <a:lnTo>
                    <a:pt x="2157" y="247"/>
                  </a:lnTo>
                  <a:lnTo>
                    <a:pt x="2156" y="237"/>
                  </a:lnTo>
                  <a:lnTo>
                    <a:pt x="2159" y="235"/>
                  </a:lnTo>
                  <a:lnTo>
                    <a:pt x="2162" y="235"/>
                  </a:lnTo>
                  <a:lnTo>
                    <a:pt x="2169" y="235"/>
                  </a:lnTo>
                  <a:lnTo>
                    <a:pt x="2175" y="235"/>
                  </a:lnTo>
                  <a:lnTo>
                    <a:pt x="2182" y="235"/>
                  </a:lnTo>
                  <a:lnTo>
                    <a:pt x="2185" y="235"/>
                  </a:lnTo>
                  <a:lnTo>
                    <a:pt x="2188" y="237"/>
                  </a:lnTo>
                  <a:lnTo>
                    <a:pt x="2188" y="235"/>
                  </a:lnTo>
                  <a:lnTo>
                    <a:pt x="2188" y="232"/>
                  </a:lnTo>
                  <a:lnTo>
                    <a:pt x="2188" y="230"/>
                  </a:lnTo>
                  <a:lnTo>
                    <a:pt x="2188" y="229"/>
                  </a:lnTo>
                  <a:lnTo>
                    <a:pt x="2185" y="227"/>
                  </a:lnTo>
                  <a:lnTo>
                    <a:pt x="2184" y="227"/>
                  </a:lnTo>
                  <a:lnTo>
                    <a:pt x="2182" y="226"/>
                  </a:lnTo>
                  <a:lnTo>
                    <a:pt x="2180" y="224"/>
                  </a:lnTo>
                  <a:lnTo>
                    <a:pt x="2179" y="222"/>
                  </a:lnTo>
                  <a:lnTo>
                    <a:pt x="2177" y="221"/>
                  </a:lnTo>
                  <a:lnTo>
                    <a:pt x="2174" y="221"/>
                  </a:lnTo>
                  <a:lnTo>
                    <a:pt x="2170" y="221"/>
                  </a:lnTo>
                  <a:lnTo>
                    <a:pt x="2169" y="222"/>
                  </a:lnTo>
                  <a:lnTo>
                    <a:pt x="2166" y="224"/>
                  </a:lnTo>
                  <a:lnTo>
                    <a:pt x="2164" y="224"/>
                  </a:lnTo>
                  <a:lnTo>
                    <a:pt x="2161" y="224"/>
                  </a:lnTo>
                  <a:lnTo>
                    <a:pt x="2157" y="224"/>
                  </a:lnTo>
                  <a:lnTo>
                    <a:pt x="2157" y="221"/>
                  </a:lnTo>
                  <a:lnTo>
                    <a:pt x="2157" y="219"/>
                  </a:lnTo>
                  <a:lnTo>
                    <a:pt x="2156" y="216"/>
                  </a:lnTo>
                  <a:lnTo>
                    <a:pt x="2157" y="214"/>
                  </a:lnTo>
                  <a:lnTo>
                    <a:pt x="2159" y="212"/>
                  </a:lnTo>
                  <a:lnTo>
                    <a:pt x="2161" y="209"/>
                  </a:lnTo>
                  <a:lnTo>
                    <a:pt x="2164" y="208"/>
                  </a:lnTo>
                  <a:lnTo>
                    <a:pt x="2167" y="208"/>
                  </a:lnTo>
                  <a:lnTo>
                    <a:pt x="2170" y="206"/>
                  </a:lnTo>
                  <a:lnTo>
                    <a:pt x="2174" y="208"/>
                  </a:lnTo>
                  <a:lnTo>
                    <a:pt x="2179" y="206"/>
                  </a:lnTo>
                  <a:lnTo>
                    <a:pt x="2184" y="206"/>
                  </a:lnTo>
                  <a:lnTo>
                    <a:pt x="2187" y="206"/>
                  </a:lnTo>
                  <a:lnTo>
                    <a:pt x="2190" y="208"/>
                  </a:lnTo>
                  <a:lnTo>
                    <a:pt x="2193" y="209"/>
                  </a:lnTo>
                  <a:lnTo>
                    <a:pt x="2193" y="203"/>
                  </a:lnTo>
                  <a:lnTo>
                    <a:pt x="2198" y="201"/>
                  </a:lnTo>
                  <a:close/>
                  <a:moveTo>
                    <a:pt x="1390" y="154"/>
                  </a:moveTo>
                  <a:lnTo>
                    <a:pt x="1396" y="167"/>
                  </a:lnTo>
                  <a:lnTo>
                    <a:pt x="1390" y="176"/>
                  </a:lnTo>
                  <a:lnTo>
                    <a:pt x="1375" y="180"/>
                  </a:lnTo>
                  <a:lnTo>
                    <a:pt x="1362" y="178"/>
                  </a:lnTo>
                  <a:lnTo>
                    <a:pt x="1355" y="168"/>
                  </a:lnTo>
                  <a:lnTo>
                    <a:pt x="1355" y="168"/>
                  </a:lnTo>
                  <a:lnTo>
                    <a:pt x="1357" y="165"/>
                  </a:lnTo>
                  <a:lnTo>
                    <a:pt x="1359" y="163"/>
                  </a:lnTo>
                  <a:lnTo>
                    <a:pt x="1360" y="160"/>
                  </a:lnTo>
                  <a:lnTo>
                    <a:pt x="1364" y="157"/>
                  </a:lnTo>
                  <a:lnTo>
                    <a:pt x="1365" y="155"/>
                  </a:lnTo>
                  <a:lnTo>
                    <a:pt x="1367" y="155"/>
                  </a:lnTo>
                  <a:lnTo>
                    <a:pt x="1370" y="155"/>
                  </a:lnTo>
                  <a:lnTo>
                    <a:pt x="1373" y="155"/>
                  </a:lnTo>
                  <a:lnTo>
                    <a:pt x="1378" y="155"/>
                  </a:lnTo>
                  <a:lnTo>
                    <a:pt x="1382" y="155"/>
                  </a:lnTo>
                  <a:lnTo>
                    <a:pt x="1386" y="154"/>
                  </a:lnTo>
                  <a:lnTo>
                    <a:pt x="1390" y="154"/>
                  </a:lnTo>
                  <a:lnTo>
                    <a:pt x="1390" y="154"/>
                  </a:lnTo>
                  <a:close/>
                  <a:moveTo>
                    <a:pt x="930" y="136"/>
                  </a:moveTo>
                  <a:lnTo>
                    <a:pt x="930" y="145"/>
                  </a:lnTo>
                  <a:lnTo>
                    <a:pt x="917" y="149"/>
                  </a:lnTo>
                  <a:lnTo>
                    <a:pt x="904" y="154"/>
                  </a:lnTo>
                  <a:lnTo>
                    <a:pt x="889" y="150"/>
                  </a:lnTo>
                  <a:lnTo>
                    <a:pt x="908" y="140"/>
                  </a:lnTo>
                  <a:lnTo>
                    <a:pt x="930" y="136"/>
                  </a:lnTo>
                  <a:close/>
                  <a:moveTo>
                    <a:pt x="3251" y="121"/>
                  </a:moveTo>
                  <a:lnTo>
                    <a:pt x="3270" y="121"/>
                  </a:lnTo>
                  <a:lnTo>
                    <a:pt x="3270" y="122"/>
                  </a:lnTo>
                  <a:lnTo>
                    <a:pt x="3270" y="124"/>
                  </a:lnTo>
                  <a:lnTo>
                    <a:pt x="3270" y="126"/>
                  </a:lnTo>
                  <a:lnTo>
                    <a:pt x="3272" y="127"/>
                  </a:lnTo>
                  <a:lnTo>
                    <a:pt x="3274" y="127"/>
                  </a:lnTo>
                  <a:lnTo>
                    <a:pt x="3275" y="127"/>
                  </a:lnTo>
                  <a:lnTo>
                    <a:pt x="3279" y="127"/>
                  </a:lnTo>
                  <a:lnTo>
                    <a:pt x="3279" y="131"/>
                  </a:lnTo>
                  <a:lnTo>
                    <a:pt x="3279" y="131"/>
                  </a:lnTo>
                  <a:lnTo>
                    <a:pt x="3275" y="134"/>
                  </a:lnTo>
                  <a:lnTo>
                    <a:pt x="3274" y="136"/>
                  </a:lnTo>
                  <a:lnTo>
                    <a:pt x="3272" y="136"/>
                  </a:lnTo>
                  <a:lnTo>
                    <a:pt x="3270" y="136"/>
                  </a:lnTo>
                  <a:lnTo>
                    <a:pt x="3269" y="137"/>
                  </a:lnTo>
                  <a:lnTo>
                    <a:pt x="3267" y="137"/>
                  </a:lnTo>
                  <a:lnTo>
                    <a:pt x="3267" y="137"/>
                  </a:lnTo>
                  <a:lnTo>
                    <a:pt x="3266" y="139"/>
                  </a:lnTo>
                  <a:lnTo>
                    <a:pt x="3266" y="140"/>
                  </a:lnTo>
                  <a:lnTo>
                    <a:pt x="3264" y="142"/>
                  </a:lnTo>
                  <a:lnTo>
                    <a:pt x="3262" y="142"/>
                  </a:lnTo>
                  <a:lnTo>
                    <a:pt x="3261" y="142"/>
                  </a:lnTo>
                  <a:lnTo>
                    <a:pt x="3251" y="142"/>
                  </a:lnTo>
                  <a:lnTo>
                    <a:pt x="3251" y="127"/>
                  </a:lnTo>
                  <a:lnTo>
                    <a:pt x="3251" y="126"/>
                  </a:lnTo>
                  <a:lnTo>
                    <a:pt x="3249" y="124"/>
                  </a:lnTo>
                  <a:lnTo>
                    <a:pt x="3251" y="122"/>
                  </a:lnTo>
                  <a:lnTo>
                    <a:pt x="3251" y="121"/>
                  </a:lnTo>
                  <a:close/>
                  <a:moveTo>
                    <a:pt x="2912" y="86"/>
                  </a:moveTo>
                  <a:lnTo>
                    <a:pt x="2910" y="86"/>
                  </a:lnTo>
                  <a:lnTo>
                    <a:pt x="2909" y="86"/>
                  </a:lnTo>
                  <a:lnTo>
                    <a:pt x="2902" y="86"/>
                  </a:lnTo>
                  <a:lnTo>
                    <a:pt x="2902" y="86"/>
                  </a:lnTo>
                  <a:lnTo>
                    <a:pt x="2904" y="88"/>
                  </a:lnTo>
                  <a:lnTo>
                    <a:pt x="2902" y="90"/>
                  </a:lnTo>
                  <a:lnTo>
                    <a:pt x="2902" y="91"/>
                  </a:lnTo>
                  <a:lnTo>
                    <a:pt x="2902" y="96"/>
                  </a:lnTo>
                  <a:lnTo>
                    <a:pt x="2902" y="100"/>
                  </a:lnTo>
                  <a:lnTo>
                    <a:pt x="2914" y="100"/>
                  </a:lnTo>
                  <a:lnTo>
                    <a:pt x="2914" y="86"/>
                  </a:lnTo>
                  <a:lnTo>
                    <a:pt x="2912" y="86"/>
                  </a:lnTo>
                  <a:close/>
                  <a:moveTo>
                    <a:pt x="5240" y="62"/>
                  </a:moveTo>
                  <a:lnTo>
                    <a:pt x="5241" y="62"/>
                  </a:lnTo>
                  <a:lnTo>
                    <a:pt x="5243" y="62"/>
                  </a:lnTo>
                  <a:lnTo>
                    <a:pt x="5244" y="62"/>
                  </a:lnTo>
                  <a:lnTo>
                    <a:pt x="5246" y="64"/>
                  </a:lnTo>
                  <a:lnTo>
                    <a:pt x="5246" y="64"/>
                  </a:lnTo>
                  <a:lnTo>
                    <a:pt x="5248" y="65"/>
                  </a:lnTo>
                  <a:lnTo>
                    <a:pt x="5249" y="67"/>
                  </a:lnTo>
                  <a:lnTo>
                    <a:pt x="5251" y="67"/>
                  </a:lnTo>
                  <a:lnTo>
                    <a:pt x="5253" y="67"/>
                  </a:lnTo>
                  <a:lnTo>
                    <a:pt x="5254" y="67"/>
                  </a:lnTo>
                  <a:lnTo>
                    <a:pt x="5256" y="67"/>
                  </a:lnTo>
                  <a:lnTo>
                    <a:pt x="5258" y="67"/>
                  </a:lnTo>
                  <a:lnTo>
                    <a:pt x="5261" y="67"/>
                  </a:lnTo>
                  <a:lnTo>
                    <a:pt x="5264" y="67"/>
                  </a:lnTo>
                  <a:lnTo>
                    <a:pt x="5267" y="68"/>
                  </a:lnTo>
                  <a:lnTo>
                    <a:pt x="5269" y="70"/>
                  </a:lnTo>
                  <a:lnTo>
                    <a:pt x="5271" y="70"/>
                  </a:lnTo>
                  <a:lnTo>
                    <a:pt x="5271" y="72"/>
                  </a:lnTo>
                  <a:lnTo>
                    <a:pt x="5272" y="73"/>
                  </a:lnTo>
                  <a:lnTo>
                    <a:pt x="5272" y="78"/>
                  </a:lnTo>
                  <a:lnTo>
                    <a:pt x="5271" y="80"/>
                  </a:lnTo>
                  <a:lnTo>
                    <a:pt x="5269" y="80"/>
                  </a:lnTo>
                  <a:lnTo>
                    <a:pt x="5264" y="80"/>
                  </a:lnTo>
                  <a:lnTo>
                    <a:pt x="5263" y="78"/>
                  </a:lnTo>
                  <a:lnTo>
                    <a:pt x="5261" y="78"/>
                  </a:lnTo>
                  <a:lnTo>
                    <a:pt x="5254" y="78"/>
                  </a:lnTo>
                  <a:lnTo>
                    <a:pt x="5251" y="78"/>
                  </a:lnTo>
                  <a:lnTo>
                    <a:pt x="5248" y="78"/>
                  </a:lnTo>
                  <a:lnTo>
                    <a:pt x="5246" y="80"/>
                  </a:lnTo>
                  <a:lnTo>
                    <a:pt x="5244" y="80"/>
                  </a:lnTo>
                  <a:lnTo>
                    <a:pt x="5241" y="82"/>
                  </a:lnTo>
                  <a:lnTo>
                    <a:pt x="5240" y="83"/>
                  </a:lnTo>
                  <a:lnTo>
                    <a:pt x="5235" y="83"/>
                  </a:lnTo>
                  <a:lnTo>
                    <a:pt x="5231" y="83"/>
                  </a:lnTo>
                  <a:lnTo>
                    <a:pt x="5228" y="83"/>
                  </a:lnTo>
                  <a:lnTo>
                    <a:pt x="5223" y="83"/>
                  </a:lnTo>
                  <a:lnTo>
                    <a:pt x="5218" y="83"/>
                  </a:lnTo>
                  <a:lnTo>
                    <a:pt x="5218" y="83"/>
                  </a:lnTo>
                  <a:lnTo>
                    <a:pt x="5217" y="83"/>
                  </a:lnTo>
                  <a:lnTo>
                    <a:pt x="5215" y="82"/>
                  </a:lnTo>
                  <a:lnTo>
                    <a:pt x="5215" y="80"/>
                  </a:lnTo>
                  <a:lnTo>
                    <a:pt x="5213" y="78"/>
                  </a:lnTo>
                  <a:lnTo>
                    <a:pt x="5213" y="75"/>
                  </a:lnTo>
                  <a:lnTo>
                    <a:pt x="5213" y="73"/>
                  </a:lnTo>
                  <a:lnTo>
                    <a:pt x="5215" y="70"/>
                  </a:lnTo>
                  <a:lnTo>
                    <a:pt x="5217" y="68"/>
                  </a:lnTo>
                  <a:lnTo>
                    <a:pt x="5218" y="68"/>
                  </a:lnTo>
                  <a:lnTo>
                    <a:pt x="5220" y="67"/>
                  </a:lnTo>
                  <a:lnTo>
                    <a:pt x="5223" y="67"/>
                  </a:lnTo>
                  <a:lnTo>
                    <a:pt x="5226" y="67"/>
                  </a:lnTo>
                  <a:lnTo>
                    <a:pt x="5228" y="68"/>
                  </a:lnTo>
                  <a:lnTo>
                    <a:pt x="5230" y="67"/>
                  </a:lnTo>
                  <a:lnTo>
                    <a:pt x="5231" y="68"/>
                  </a:lnTo>
                  <a:lnTo>
                    <a:pt x="5233" y="67"/>
                  </a:lnTo>
                  <a:lnTo>
                    <a:pt x="5233" y="67"/>
                  </a:lnTo>
                  <a:lnTo>
                    <a:pt x="5233" y="65"/>
                  </a:lnTo>
                  <a:lnTo>
                    <a:pt x="5235" y="65"/>
                  </a:lnTo>
                  <a:lnTo>
                    <a:pt x="5236" y="64"/>
                  </a:lnTo>
                  <a:lnTo>
                    <a:pt x="5238" y="62"/>
                  </a:lnTo>
                  <a:lnTo>
                    <a:pt x="5240" y="62"/>
                  </a:lnTo>
                  <a:close/>
                  <a:moveTo>
                    <a:pt x="786" y="13"/>
                  </a:moveTo>
                  <a:lnTo>
                    <a:pt x="800" y="13"/>
                  </a:lnTo>
                  <a:lnTo>
                    <a:pt x="807" y="16"/>
                  </a:lnTo>
                  <a:lnTo>
                    <a:pt x="809" y="26"/>
                  </a:lnTo>
                  <a:lnTo>
                    <a:pt x="807" y="32"/>
                  </a:lnTo>
                  <a:lnTo>
                    <a:pt x="815" y="34"/>
                  </a:lnTo>
                  <a:lnTo>
                    <a:pt x="817" y="26"/>
                  </a:lnTo>
                  <a:lnTo>
                    <a:pt x="830" y="24"/>
                  </a:lnTo>
                  <a:lnTo>
                    <a:pt x="841" y="28"/>
                  </a:lnTo>
                  <a:lnTo>
                    <a:pt x="851" y="29"/>
                  </a:lnTo>
                  <a:lnTo>
                    <a:pt x="848" y="37"/>
                  </a:lnTo>
                  <a:lnTo>
                    <a:pt x="845" y="46"/>
                  </a:lnTo>
                  <a:lnTo>
                    <a:pt x="856" y="44"/>
                  </a:lnTo>
                  <a:lnTo>
                    <a:pt x="856" y="37"/>
                  </a:lnTo>
                  <a:lnTo>
                    <a:pt x="871" y="37"/>
                  </a:lnTo>
                  <a:lnTo>
                    <a:pt x="866" y="29"/>
                  </a:lnTo>
                  <a:lnTo>
                    <a:pt x="863" y="21"/>
                  </a:lnTo>
                  <a:lnTo>
                    <a:pt x="874" y="23"/>
                  </a:lnTo>
                  <a:lnTo>
                    <a:pt x="886" y="34"/>
                  </a:lnTo>
                  <a:lnTo>
                    <a:pt x="890" y="42"/>
                  </a:lnTo>
                  <a:lnTo>
                    <a:pt x="892" y="52"/>
                  </a:lnTo>
                  <a:lnTo>
                    <a:pt x="897" y="57"/>
                  </a:lnTo>
                  <a:lnTo>
                    <a:pt x="904" y="59"/>
                  </a:lnTo>
                  <a:lnTo>
                    <a:pt x="908" y="52"/>
                  </a:lnTo>
                  <a:lnTo>
                    <a:pt x="902" y="41"/>
                  </a:lnTo>
                  <a:lnTo>
                    <a:pt x="899" y="31"/>
                  </a:lnTo>
                  <a:lnTo>
                    <a:pt x="899" y="18"/>
                  </a:lnTo>
                  <a:lnTo>
                    <a:pt x="913" y="18"/>
                  </a:lnTo>
                  <a:lnTo>
                    <a:pt x="931" y="24"/>
                  </a:lnTo>
                  <a:lnTo>
                    <a:pt x="940" y="36"/>
                  </a:lnTo>
                  <a:lnTo>
                    <a:pt x="943" y="54"/>
                  </a:lnTo>
                  <a:lnTo>
                    <a:pt x="954" y="64"/>
                  </a:lnTo>
                  <a:lnTo>
                    <a:pt x="953" y="77"/>
                  </a:lnTo>
                  <a:lnTo>
                    <a:pt x="966" y="90"/>
                  </a:lnTo>
                  <a:lnTo>
                    <a:pt x="992" y="98"/>
                  </a:lnTo>
                  <a:lnTo>
                    <a:pt x="1003" y="106"/>
                  </a:lnTo>
                  <a:lnTo>
                    <a:pt x="1000" y="113"/>
                  </a:lnTo>
                  <a:lnTo>
                    <a:pt x="987" y="116"/>
                  </a:lnTo>
                  <a:lnTo>
                    <a:pt x="979" y="116"/>
                  </a:lnTo>
                  <a:lnTo>
                    <a:pt x="990" y="126"/>
                  </a:lnTo>
                  <a:lnTo>
                    <a:pt x="984" y="136"/>
                  </a:lnTo>
                  <a:lnTo>
                    <a:pt x="971" y="137"/>
                  </a:lnTo>
                  <a:lnTo>
                    <a:pt x="956" y="136"/>
                  </a:lnTo>
                  <a:lnTo>
                    <a:pt x="935" y="126"/>
                  </a:lnTo>
                  <a:lnTo>
                    <a:pt x="925" y="127"/>
                  </a:lnTo>
                  <a:lnTo>
                    <a:pt x="918" y="121"/>
                  </a:lnTo>
                  <a:lnTo>
                    <a:pt x="912" y="126"/>
                  </a:lnTo>
                  <a:lnTo>
                    <a:pt x="897" y="134"/>
                  </a:lnTo>
                  <a:lnTo>
                    <a:pt x="882" y="137"/>
                  </a:lnTo>
                  <a:lnTo>
                    <a:pt x="869" y="145"/>
                  </a:lnTo>
                  <a:lnTo>
                    <a:pt x="850" y="145"/>
                  </a:lnTo>
                  <a:lnTo>
                    <a:pt x="828" y="145"/>
                  </a:lnTo>
                  <a:lnTo>
                    <a:pt x="817" y="139"/>
                  </a:lnTo>
                  <a:lnTo>
                    <a:pt x="809" y="124"/>
                  </a:lnTo>
                  <a:lnTo>
                    <a:pt x="792" y="124"/>
                  </a:lnTo>
                  <a:lnTo>
                    <a:pt x="773" y="124"/>
                  </a:lnTo>
                  <a:lnTo>
                    <a:pt x="761" y="108"/>
                  </a:lnTo>
                  <a:lnTo>
                    <a:pt x="779" y="100"/>
                  </a:lnTo>
                  <a:lnTo>
                    <a:pt x="805" y="100"/>
                  </a:lnTo>
                  <a:lnTo>
                    <a:pt x="832" y="101"/>
                  </a:lnTo>
                  <a:lnTo>
                    <a:pt x="833" y="100"/>
                  </a:lnTo>
                  <a:lnTo>
                    <a:pt x="833" y="100"/>
                  </a:lnTo>
                  <a:lnTo>
                    <a:pt x="835" y="96"/>
                  </a:lnTo>
                  <a:lnTo>
                    <a:pt x="835" y="95"/>
                  </a:lnTo>
                  <a:lnTo>
                    <a:pt x="835" y="93"/>
                  </a:lnTo>
                  <a:lnTo>
                    <a:pt x="833" y="93"/>
                  </a:lnTo>
                  <a:lnTo>
                    <a:pt x="832" y="91"/>
                  </a:lnTo>
                  <a:lnTo>
                    <a:pt x="828" y="91"/>
                  </a:lnTo>
                  <a:lnTo>
                    <a:pt x="827" y="90"/>
                  </a:lnTo>
                  <a:lnTo>
                    <a:pt x="823" y="88"/>
                  </a:lnTo>
                  <a:lnTo>
                    <a:pt x="822" y="88"/>
                  </a:lnTo>
                  <a:lnTo>
                    <a:pt x="820" y="88"/>
                  </a:lnTo>
                  <a:lnTo>
                    <a:pt x="804" y="88"/>
                  </a:lnTo>
                  <a:lnTo>
                    <a:pt x="786" y="88"/>
                  </a:lnTo>
                  <a:lnTo>
                    <a:pt x="768" y="88"/>
                  </a:lnTo>
                  <a:lnTo>
                    <a:pt x="751" y="82"/>
                  </a:lnTo>
                  <a:lnTo>
                    <a:pt x="756" y="75"/>
                  </a:lnTo>
                  <a:lnTo>
                    <a:pt x="771" y="72"/>
                  </a:lnTo>
                  <a:lnTo>
                    <a:pt x="786" y="68"/>
                  </a:lnTo>
                  <a:lnTo>
                    <a:pt x="776" y="62"/>
                  </a:lnTo>
                  <a:lnTo>
                    <a:pt x="761" y="64"/>
                  </a:lnTo>
                  <a:lnTo>
                    <a:pt x="750" y="67"/>
                  </a:lnTo>
                  <a:lnTo>
                    <a:pt x="743" y="60"/>
                  </a:lnTo>
                  <a:lnTo>
                    <a:pt x="733" y="60"/>
                  </a:lnTo>
                  <a:lnTo>
                    <a:pt x="732" y="54"/>
                  </a:lnTo>
                  <a:lnTo>
                    <a:pt x="746" y="47"/>
                  </a:lnTo>
                  <a:lnTo>
                    <a:pt x="743" y="36"/>
                  </a:lnTo>
                  <a:lnTo>
                    <a:pt x="755" y="28"/>
                  </a:lnTo>
                  <a:lnTo>
                    <a:pt x="768" y="26"/>
                  </a:lnTo>
                  <a:lnTo>
                    <a:pt x="776" y="21"/>
                  </a:lnTo>
                  <a:lnTo>
                    <a:pt x="786" y="13"/>
                  </a:lnTo>
                  <a:close/>
                  <a:moveTo>
                    <a:pt x="3588" y="6"/>
                  </a:moveTo>
                  <a:lnTo>
                    <a:pt x="3590" y="8"/>
                  </a:lnTo>
                  <a:lnTo>
                    <a:pt x="3591" y="8"/>
                  </a:lnTo>
                  <a:lnTo>
                    <a:pt x="3595" y="8"/>
                  </a:lnTo>
                  <a:lnTo>
                    <a:pt x="3596" y="10"/>
                  </a:lnTo>
                  <a:lnTo>
                    <a:pt x="3598" y="11"/>
                  </a:lnTo>
                  <a:lnTo>
                    <a:pt x="3599" y="13"/>
                  </a:lnTo>
                  <a:lnTo>
                    <a:pt x="3599" y="14"/>
                  </a:lnTo>
                  <a:lnTo>
                    <a:pt x="3599" y="16"/>
                  </a:lnTo>
                  <a:lnTo>
                    <a:pt x="3598" y="18"/>
                  </a:lnTo>
                  <a:lnTo>
                    <a:pt x="3598" y="18"/>
                  </a:lnTo>
                  <a:lnTo>
                    <a:pt x="3596" y="19"/>
                  </a:lnTo>
                  <a:lnTo>
                    <a:pt x="3593" y="19"/>
                  </a:lnTo>
                  <a:lnTo>
                    <a:pt x="3590" y="19"/>
                  </a:lnTo>
                  <a:lnTo>
                    <a:pt x="3586" y="19"/>
                  </a:lnTo>
                  <a:lnTo>
                    <a:pt x="3585" y="19"/>
                  </a:lnTo>
                  <a:lnTo>
                    <a:pt x="3583" y="21"/>
                  </a:lnTo>
                  <a:lnTo>
                    <a:pt x="3581" y="21"/>
                  </a:lnTo>
                  <a:lnTo>
                    <a:pt x="3580" y="21"/>
                  </a:lnTo>
                  <a:lnTo>
                    <a:pt x="3578" y="21"/>
                  </a:lnTo>
                  <a:lnTo>
                    <a:pt x="3575" y="21"/>
                  </a:lnTo>
                  <a:lnTo>
                    <a:pt x="3575" y="21"/>
                  </a:lnTo>
                  <a:lnTo>
                    <a:pt x="3573" y="19"/>
                  </a:lnTo>
                  <a:lnTo>
                    <a:pt x="3572" y="19"/>
                  </a:lnTo>
                  <a:lnTo>
                    <a:pt x="3575" y="16"/>
                  </a:lnTo>
                  <a:lnTo>
                    <a:pt x="3578" y="13"/>
                  </a:lnTo>
                  <a:lnTo>
                    <a:pt x="3580" y="11"/>
                  </a:lnTo>
                  <a:lnTo>
                    <a:pt x="3581" y="10"/>
                  </a:lnTo>
                  <a:lnTo>
                    <a:pt x="3583" y="10"/>
                  </a:lnTo>
                  <a:lnTo>
                    <a:pt x="3585" y="8"/>
                  </a:lnTo>
                  <a:lnTo>
                    <a:pt x="3588" y="6"/>
                  </a:lnTo>
                  <a:close/>
                  <a:moveTo>
                    <a:pt x="1313" y="3"/>
                  </a:moveTo>
                  <a:lnTo>
                    <a:pt x="1334" y="3"/>
                  </a:lnTo>
                  <a:lnTo>
                    <a:pt x="1364" y="5"/>
                  </a:lnTo>
                  <a:lnTo>
                    <a:pt x="1382" y="16"/>
                  </a:lnTo>
                  <a:lnTo>
                    <a:pt x="1364" y="21"/>
                  </a:lnTo>
                  <a:lnTo>
                    <a:pt x="1352" y="29"/>
                  </a:lnTo>
                  <a:lnTo>
                    <a:pt x="1321" y="28"/>
                  </a:lnTo>
                  <a:lnTo>
                    <a:pt x="1316" y="16"/>
                  </a:lnTo>
                  <a:lnTo>
                    <a:pt x="1313" y="3"/>
                  </a:lnTo>
                  <a:close/>
                  <a:moveTo>
                    <a:pt x="908" y="1"/>
                  </a:moveTo>
                  <a:lnTo>
                    <a:pt x="904" y="10"/>
                  </a:lnTo>
                  <a:lnTo>
                    <a:pt x="894" y="8"/>
                  </a:lnTo>
                  <a:lnTo>
                    <a:pt x="899" y="3"/>
                  </a:lnTo>
                  <a:lnTo>
                    <a:pt x="908" y="1"/>
                  </a:lnTo>
                  <a:close/>
                  <a:moveTo>
                    <a:pt x="1226" y="0"/>
                  </a:moveTo>
                  <a:lnTo>
                    <a:pt x="1247" y="0"/>
                  </a:lnTo>
                  <a:lnTo>
                    <a:pt x="1233" y="11"/>
                  </a:lnTo>
                  <a:lnTo>
                    <a:pt x="1221" y="24"/>
                  </a:lnTo>
                  <a:lnTo>
                    <a:pt x="1223" y="37"/>
                  </a:lnTo>
                  <a:lnTo>
                    <a:pt x="1228" y="55"/>
                  </a:lnTo>
                  <a:lnTo>
                    <a:pt x="1242" y="70"/>
                  </a:lnTo>
                  <a:lnTo>
                    <a:pt x="1252" y="68"/>
                  </a:lnTo>
                  <a:lnTo>
                    <a:pt x="1239" y="52"/>
                  </a:lnTo>
                  <a:lnTo>
                    <a:pt x="1246" y="44"/>
                  </a:lnTo>
                  <a:lnTo>
                    <a:pt x="1237" y="29"/>
                  </a:lnTo>
                  <a:lnTo>
                    <a:pt x="1239" y="18"/>
                  </a:lnTo>
                  <a:lnTo>
                    <a:pt x="1249" y="11"/>
                  </a:lnTo>
                  <a:lnTo>
                    <a:pt x="1264" y="10"/>
                  </a:lnTo>
                  <a:lnTo>
                    <a:pt x="1275" y="1"/>
                  </a:lnTo>
                  <a:lnTo>
                    <a:pt x="1296" y="1"/>
                  </a:lnTo>
                  <a:lnTo>
                    <a:pt x="1301" y="13"/>
                  </a:lnTo>
                  <a:lnTo>
                    <a:pt x="1314" y="28"/>
                  </a:lnTo>
                  <a:lnTo>
                    <a:pt x="1306" y="37"/>
                  </a:lnTo>
                  <a:lnTo>
                    <a:pt x="1308" y="49"/>
                  </a:lnTo>
                  <a:lnTo>
                    <a:pt x="1319" y="47"/>
                  </a:lnTo>
                  <a:lnTo>
                    <a:pt x="1323" y="39"/>
                  </a:lnTo>
                  <a:lnTo>
                    <a:pt x="1336" y="42"/>
                  </a:lnTo>
                  <a:lnTo>
                    <a:pt x="1347" y="41"/>
                  </a:lnTo>
                  <a:lnTo>
                    <a:pt x="1350" y="32"/>
                  </a:lnTo>
                  <a:lnTo>
                    <a:pt x="1375" y="32"/>
                  </a:lnTo>
                  <a:lnTo>
                    <a:pt x="1395" y="39"/>
                  </a:lnTo>
                  <a:lnTo>
                    <a:pt x="1395" y="47"/>
                  </a:lnTo>
                  <a:lnTo>
                    <a:pt x="1406" y="49"/>
                  </a:lnTo>
                  <a:lnTo>
                    <a:pt x="1408" y="55"/>
                  </a:lnTo>
                  <a:lnTo>
                    <a:pt x="1421" y="68"/>
                  </a:lnTo>
                  <a:lnTo>
                    <a:pt x="1440" y="64"/>
                  </a:lnTo>
                  <a:lnTo>
                    <a:pt x="1455" y="68"/>
                  </a:lnTo>
                  <a:lnTo>
                    <a:pt x="1444" y="75"/>
                  </a:lnTo>
                  <a:lnTo>
                    <a:pt x="1449" y="77"/>
                  </a:lnTo>
                  <a:lnTo>
                    <a:pt x="1462" y="78"/>
                  </a:lnTo>
                  <a:lnTo>
                    <a:pt x="1465" y="85"/>
                  </a:lnTo>
                  <a:lnTo>
                    <a:pt x="1481" y="85"/>
                  </a:lnTo>
                  <a:lnTo>
                    <a:pt x="1496" y="90"/>
                  </a:lnTo>
                  <a:lnTo>
                    <a:pt x="1491" y="100"/>
                  </a:lnTo>
                  <a:lnTo>
                    <a:pt x="1504" y="103"/>
                  </a:lnTo>
                  <a:lnTo>
                    <a:pt x="1516" y="113"/>
                  </a:lnTo>
                  <a:lnTo>
                    <a:pt x="1506" y="114"/>
                  </a:lnTo>
                  <a:lnTo>
                    <a:pt x="1504" y="119"/>
                  </a:lnTo>
                  <a:lnTo>
                    <a:pt x="1522" y="124"/>
                  </a:lnTo>
                  <a:lnTo>
                    <a:pt x="1516" y="131"/>
                  </a:lnTo>
                  <a:lnTo>
                    <a:pt x="1503" y="131"/>
                  </a:lnTo>
                  <a:lnTo>
                    <a:pt x="1503" y="144"/>
                  </a:lnTo>
                  <a:lnTo>
                    <a:pt x="1509" y="145"/>
                  </a:lnTo>
                  <a:lnTo>
                    <a:pt x="1529" y="145"/>
                  </a:lnTo>
                  <a:lnTo>
                    <a:pt x="1532" y="152"/>
                  </a:lnTo>
                  <a:lnTo>
                    <a:pt x="1535" y="162"/>
                  </a:lnTo>
                  <a:lnTo>
                    <a:pt x="1547" y="162"/>
                  </a:lnTo>
                  <a:lnTo>
                    <a:pt x="1562" y="168"/>
                  </a:lnTo>
                  <a:lnTo>
                    <a:pt x="1570" y="168"/>
                  </a:lnTo>
                  <a:lnTo>
                    <a:pt x="1584" y="180"/>
                  </a:lnTo>
                  <a:lnTo>
                    <a:pt x="1584" y="186"/>
                  </a:lnTo>
                  <a:lnTo>
                    <a:pt x="1606" y="186"/>
                  </a:lnTo>
                  <a:lnTo>
                    <a:pt x="1606" y="198"/>
                  </a:lnTo>
                  <a:lnTo>
                    <a:pt x="1602" y="206"/>
                  </a:lnTo>
                  <a:lnTo>
                    <a:pt x="1591" y="206"/>
                  </a:lnTo>
                  <a:lnTo>
                    <a:pt x="1588" y="212"/>
                  </a:lnTo>
                  <a:lnTo>
                    <a:pt x="1571" y="219"/>
                  </a:lnTo>
                  <a:lnTo>
                    <a:pt x="1568" y="235"/>
                  </a:lnTo>
                  <a:lnTo>
                    <a:pt x="1555" y="234"/>
                  </a:lnTo>
                  <a:lnTo>
                    <a:pt x="1544" y="219"/>
                  </a:lnTo>
                  <a:lnTo>
                    <a:pt x="1512" y="194"/>
                  </a:lnTo>
                  <a:lnTo>
                    <a:pt x="1504" y="201"/>
                  </a:lnTo>
                  <a:lnTo>
                    <a:pt x="1496" y="209"/>
                  </a:lnTo>
                  <a:lnTo>
                    <a:pt x="1521" y="234"/>
                  </a:lnTo>
                  <a:lnTo>
                    <a:pt x="1540" y="240"/>
                  </a:lnTo>
                  <a:lnTo>
                    <a:pt x="1544" y="260"/>
                  </a:lnTo>
                  <a:lnTo>
                    <a:pt x="1557" y="268"/>
                  </a:lnTo>
                  <a:lnTo>
                    <a:pt x="1548" y="281"/>
                  </a:lnTo>
                  <a:lnTo>
                    <a:pt x="1548" y="294"/>
                  </a:lnTo>
                  <a:lnTo>
                    <a:pt x="1534" y="286"/>
                  </a:lnTo>
                  <a:lnTo>
                    <a:pt x="1504" y="271"/>
                  </a:lnTo>
                  <a:lnTo>
                    <a:pt x="1486" y="263"/>
                  </a:lnTo>
                  <a:lnTo>
                    <a:pt x="1493" y="271"/>
                  </a:lnTo>
                  <a:lnTo>
                    <a:pt x="1503" y="281"/>
                  </a:lnTo>
                  <a:lnTo>
                    <a:pt x="1529" y="301"/>
                  </a:lnTo>
                  <a:lnTo>
                    <a:pt x="1527" y="311"/>
                  </a:lnTo>
                  <a:lnTo>
                    <a:pt x="1512" y="302"/>
                  </a:lnTo>
                  <a:lnTo>
                    <a:pt x="1488" y="302"/>
                  </a:lnTo>
                  <a:lnTo>
                    <a:pt x="1472" y="286"/>
                  </a:lnTo>
                  <a:lnTo>
                    <a:pt x="1455" y="286"/>
                  </a:lnTo>
                  <a:lnTo>
                    <a:pt x="1444" y="275"/>
                  </a:lnTo>
                  <a:lnTo>
                    <a:pt x="1440" y="265"/>
                  </a:lnTo>
                  <a:lnTo>
                    <a:pt x="1422" y="248"/>
                  </a:lnTo>
                  <a:lnTo>
                    <a:pt x="1403" y="242"/>
                  </a:lnTo>
                  <a:lnTo>
                    <a:pt x="1393" y="240"/>
                  </a:lnTo>
                  <a:lnTo>
                    <a:pt x="1386" y="244"/>
                  </a:lnTo>
                  <a:lnTo>
                    <a:pt x="1382" y="250"/>
                  </a:lnTo>
                  <a:lnTo>
                    <a:pt x="1367" y="252"/>
                  </a:lnTo>
                  <a:lnTo>
                    <a:pt x="1347" y="248"/>
                  </a:lnTo>
                  <a:lnTo>
                    <a:pt x="1347" y="235"/>
                  </a:lnTo>
                  <a:lnTo>
                    <a:pt x="1364" y="224"/>
                  </a:lnTo>
                  <a:lnTo>
                    <a:pt x="1377" y="224"/>
                  </a:lnTo>
                  <a:lnTo>
                    <a:pt x="1390" y="227"/>
                  </a:lnTo>
                  <a:lnTo>
                    <a:pt x="1413" y="224"/>
                  </a:lnTo>
                  <a:lnTo>
                    <a:pt x="1406" y="209"/>
                  </a:lnTo>
                  <a:lnTo>
                    <a:pt x="1419" y="194"/>
                  </a:lnTo>
                  <a:lnTo>
                    <a:pt x="1436" y="180"/>
                  </a:lnTo>
                  <a:lnTo>
                    <a:pt x="1432" y="167"/>
                  </a:lnTo>
                  <a:lnTo>
                    <a:pt x="1421" y="154"/>
                  </a:lnTo>
                  <a:lnTo>
                    <a:pt x="1408" y="149"/>
                  </a:lnTo>
                  <a:lnTo>
                    <a:pt x="1401" y="137"/>
                  </a:lnTo>
                  <a:lnTo>
                    <a:pt x="1390" y="132"/>
                  </a:lnTo>
                  <a:lnTo>
                    <a:pt x="1383" y="124"/>
                  </a:lnTo>
                  <a:lnTo>
                    <a:pt x="1373" y="121"/>
                  </a:lnTo>
                  <a:lnTo>
                    <a:pt x="1367" y="108"/>
                  </a:lnTo>
                  <a:lnTo>
                    <a:pt x="1352" y="108"/>
                  </a:lnTo>
                  <a:lnTo>
                    <a:pt x="1339" y="93"/>
                  </a:lnTo>
                  <a:lnTo>
                    <a:pt x="1329" y="96"/>
                  </a:lnTo>
                  <a:lnTo>
                    <a:pt x="1342" y="108"/>
                  </a:lnTo>
                  <a:lnTo>
                    <a:pt x="1327" y="111"/>
                  </a:lnTo>
                  <a:lnTo>
                    <a:pt x="1311" y="111"/>
                  </a:lnTo>
                  <a:lnTo>
                    <a:pt x="1300" y="104"/>
                  </a:lnTo>
                  <a:lnTo>
                    <a:pt x="1283" y="103"/>
                  </a:lnTo>
                  <a:lnTo>
                    <a:pt x="1282" y="109"/>
                  </a:lnTo>
                  <a:lnTo>
                    <a:pt x="1260" y="109"/>
                  </a:lnTo>
                  <a:lnTo>
                    <a:pt x="1280" y="119"/>
                  </a:lnTo>
                  <a:lnTo>
                    <a:pt x="1293" y="126"/>
                  </a:lnTo>
                  <a:lnTo>
                    <a:pt x="1303" y="137"/>
                  </a:lnTo>
                  <a:lnTo>
                    <a:pt x="1300" y="149"/>
                  </a:lnTo>
                  <a:lnTo>
                    <a:pt x="1287" y="150"/>
                  </a:lnTo>
                  <a:lnTo>
                    <a:pt x="1293" y="167"/>
                  </a:lnTo>
                  <a:lnTo>
                    <a:pt x="1301" y="176"/>
                  </a:lnTo>
                  <a:lnTo>
                    <a:pt x="1296" y="185"/>
                  </a:lnTo>
                  <a:lnTo>
                    <a:pt x="1282" y="194"/>
                  </a:lnTo>
                  <a:lnTo>
                    <a:pt x="1277" y="206"/>
                  </a:lnTo>
                  <a:lnTo>
                    <a:pt x="1262" y="206"/>
                  </a:lnTo>
                  <a:lnTo>
                    <a:pt x="1264" y="212"/>
                  </a:lnTo>
                  <a:lnTo>
                    <a:pt x="1259" y="219"/>
                  </a:lnTo>
                  <a:lnTo>
                    <a:pt x="1246" y="216"/>
                  </a:lnTo>
                  <a:lnTo>
                    <a:pt x="1246" y="226"/>
                  </a:lnTo>
                  <a:lnTo>
                    <a:pt x="1259" y="229"/>
                  </a:lnTo>
                  <a:lnTo>
                    <a:pt x="1273" y="240"/>
                  </a:lnTo>
                  <a:lnTo>
                    <a:pt x="1291" y="242"/>
                  </a:lnTo>
                  <a:lnTo>
                    <a:pt x="1298" y="257"/>
                  </a:lnTo>
                  <a:lnTo>
                    <a:pt x="1313" y="260"/>
                  </a:lnTo>
                  <a:lnTo>
                    <a:pt x="1311" y="271"/>
                  </a:lnTo>
                  <a:lnTo>
                    <a:pt x="1296" y="271"/>
                  </a:lnTo>
                  <a:lnTo>
                    <a:pt x="1287" y="266"/>
                  </a:lnTo>
                  <a:lnTo>
                    <a:pt x="1277" y="265"/>
                  </a:lnTo>
                  <a:lnTo>
                    <a:pt x="1257" y="265"/>
                  </a:lnTo>
                  <a:lnTo>
                    <a:pt x="1252" y="275"/>
                  </a:lnTo>
                  <a:lnTo>
                    <a:pt x="1249" y="276"/>
                  </a:lnTo>
                  <a:lnTo>
                    <a:pt x="1244" y="278"/>
                  </a:lnTo>
                  <a:lnTo>
                    <a:pt x="1241" y="278"/>
                  </a:lnTo>
                  <a:lnTo>
                    <a:pt x="1236" y="278"/>
                  </a:lnTo>
                  <a:lnTo>
                    <a:pt x="1233" y="276"/>
                  </a:lnTo>
                  <a:lnTo>
                    <a:pt x="1233" y="276"/>
                  </a:lnTo>
                  <a:lnTo>
                    <a:pt x="1233" y="268"/>
                  </a:lnTo>
                  <a:lnTo>
                    <a:pt x="1218" y="268"/>
                  </a:lnTo>
                  <a:lnTo>
                    <a:pt x="1213" y="258"/>
                  </a:lnTo>
                  <a:lnTo>
                    <a:pt x="1228" y="253"/>
                  </a:lnTo>
                  <a:lnTo>
                    <a:pt x="1228" y="232"/>
                  </a:lnTo>
                  <a:lnTo>
                    <a:pt x="1234" y="214"/>
                  </a:lnTo>
                  <a:lnTo>
                    <a:pt x="1241" y="206"/>
                  </a:lnTo>
                  <a:lnTo>
                    <a:pt x="1233" y="196"/>
                  </a:lnTo>
                  <a:lnTo>
                    <a:pt x="1218" y="196"/>
                  </a:lnTo>
                  <a:lnTo>
                    <a:pt x="1228" y="206"/>
                  </a:lnTo>
                  <a:lnTo>
                    <a:pt x="1218" y="217"/>
                  </a:lnTo>
                  <a:lnTo>
                    <a:pt x="1205" y="222"/>
                  </a:lnTo>
                  <a:lnTo>
                    <a:pt x="1190" y="217"/>
                  </a:lnTo>
                  <a:lnTo>
                    <a:pt x="1169" y="212"/>
                  </a:lnTo>
                  <a:lnTo>
                    <a:pt x="1156" y="211"/>
                  </a:lnTo>
                  <a:lnTo>
                    <a:pt x="1175" y="219"/>
                  </a:lnTo>
                  <a:lnTo>
                    <a:pt x="1182" y="227"/>
                  </a:lnTo>
                  <a:lnTo>
                    <a:pt x="1198" y="229"/>
                  </a:lnTo>
                  <a:lnTo>
                    <a:pt x="1213" y="230"/>
                  </a:lnTo>
                  <a:lnTo>
                    <a:pt x="1208" y="242"/>
                  </a:lnTo>
                  <a:lnTo>
                    <a:pt x="1201" y="247"/>
                  </a:lnTo>
                  <a:lnTo>
                    <a:pt x="1200" y="255"/>
                  </a:lnTo>
                  <a:lnTo>
                    <a:pt x="1190" y="258"/>
                  </a:lnTo>
                  <a:lnTo>
                    <a:pt x="1170" y="252"/>
                  </a:lnTo>
                  <a:lnTo>
                    <a:pt x="1169" y="263"/>
                  </a:lnTo>
                  <a:lnTo>
                    <a:pt x="1157" y="266"/>
                  </a:lnTo>
                  <a:lnTo>
                    <a:pt x="1136" y="260"/>
                  </a:lnTo>
                  <a:lnTo>
                    <a:pt x="1107" y="257"/>
                  </a:lnTo>
                  <a:lnTo>
                    <a:pt x="1131" y="265"/>
                  </a:lnTo>
                  <a:lnTo>
                    <a:pt x="1152" y="270"/>
                  </a:lnTo>
                  <a:lnTo>
                    <a:pt x="1157" y="280"/>
                  </a:lnTo>
                  <a:lnTo>
                    <a:pt x="1144" y="291"/>
                  </a:lnTo>
                  <a:lnTo>
                    <a:pt x="1128" y="298"/>
                  </a:lnTo>
                  <a:lnTo>
                    <a:pt x="1115" y="317"/>
                  </a:lnTo>
                  <a:lnTo>
                    <a:pt x="1100" y="339"/>
                  </a:lnTo>
                  <a:lnTo>
                    <a:pt x="1097" y="368"/>
                  </a:lnTo>
                  <a:lnTo>
                    <a:pt x="1107" y="378"/>
                  </a:lnTo>
                  <a:lnTo>
                    <a:pt x="1120" y="384"/>
                  </a:lnTo>
                  <a:lnTo>
                    <a:pt x="1131" y="407"/>
                  </a:lnTo>
                  <a:lnTo>
                    <a:pt x="1138" y="417"/>
                  </a:lnTo>
                  <a:lnTo>
                    <a:pt x="1164" y="412"/>
                  </a:lnTo>
                  <a:lnTo>
                    <a:pt x="1183" y="422"/>
                  </a:lnTo>
                  <a:lnTo>
                    <a:pt x="1203" y="433"/>
                  </a:lnTo>
                  <a:lnTo>
                    <a:pt x="1213" y="442"/>
                  </a:lnTo>
                  <a:lnTo>
                    <a:pt x="1236" y="448"/>
                  </a:lnTo>
                  <a:lnTo>
                    <a:pt x="1244" y="453"/>
                  </a:lnTo>
                  <a:lnTo>
                    <a:pt x="1262" y="453"/>
                  </a:lnTo>
                  <a:lnTo>
                    <a:pt x="1287" y="456"/>
                  </a:lnTo>
                  <a:lnTo>
                    <a:pt x="1285" y="473"/>
                  </a:lnTo>
                  <a:lnTo>
                    <a:pt x="1288" y="492"/>
                  </a:lnTo>
                  <a:lnTo>
                    <a:pt x="1288" y="505"/>
                  </a:lnTo>
                  <a:lnTo>
                    <a:pt x="1301" y="520"/>
                  </a:lnTo>
                  <a:lnTo>
                    <a:pt x="1313" y="538"/>
                  </a:lnTo>
                  <a:lnTo>
                    <a:pt x="1332" y="537"/>
                  </a:lnTo>
                  <a:lnTo>
                    <a:pt x="1341" y="523"/>
                  </a:lnTo>
                  <a:lnTo>
                    <a:pt x="1344" y="514"/>
                  </a:lnTo>
                  <a:lnTo>
                    <a:pt x="1339" y="501"/>
                  </a:lnTo>
                  <a:lnTo>
                    <a:pt x="1339" y="479"/>
                  </a:lnTo>
                  <a:lnTo>
                    <a:pt x="1327" y="461"/>
                  </a:lnTo>
                  <a:lnTo>
                    <a:pt x="1347" y="460"/>
                  </a:lnTo>
                  <a:lnTo>
                    <a:pt x="1360" y="448"/>
                  </a:lnTo>
                  <a:lnTo>
                    <a:pt x="1372" y="433"/>
                  </a:lnTo>
                  <a:lnTo>
                    <a:pt x="1372" y="414"/>
                  </a:lnTo>
                  <a:lnTo>
                    <a:pt x="1367" y="396"/>
                  </a:lnTo>
                  <a:lnTo>
                    <a:pt x="1354" y="386"/>
                  </a:lnTo>
                  <a:lnTo>
                    <a:pt x="1344" y="379"/>
                  </a:lnTo>
                  <a:lnTo>
                    <a:pt x="1350" y="371"/>
                  </a:lnTo>
                  <a:lnTo>
                    <a:pt x="1350" y="357"/>
                  </a:lnTo>
                  <a:lnTo>
                    <a:pt x="1360" y="357"/>
                  </a:lnTo>
                  <a:lnTo>
                    <a:pt x="1354" y="342"/>
                  </a:lnTo>
                  <a:lnTo>
                    <a:pt x="1352" y="330"/>
                  </a:lnTo>
                  <a:lnTo>
                    <a:pt x="1355" y="314"/>
                  </a:lnTo>
                  <a:lnTo>
                    <a:pt x="1347" y="302"/>
                  </a:lnTo>
                  <a:lnTo>
                    <a:pt x="1355" y="293"/>
                  </a:lnTo>
                  <a:lnTo>
                    <a:pt x="1377" y="293"/>
                  </a:lnTo>
                  <a:lnTo>
                    <a:pt x="1385" y="298"/>
                  </a:lnTo>
                  <a:lnTo>
                    <a:pt x="1403" y="299"/>
                  </a:lnTo>
                  <a:lnTo>
                    <a:pt x="1411" y="293"/>
                  </a:lnTo>
                  <a:lnTo>
                    <a:pt x="1434" y="306"/>
                  </a:lnTo>
                  <a:lnTo>
                    <a:pt x="1445" y="319"/>
                  </a:lnTo>
                  <a:lnTo>
                    <a:pt x="1460" y="327"/>
                  </a:lnTo>
                  <a:lnTo>
                    <a:pt x="1476" y="329"/>
                  </a:lnTo>
                  <a:lnTo>
                    <a:pt x="1478" y="340"/>
                  </a:lnTo>
                  <a:lnTo>
                    <a:pt x="1478" y="361"/>
                  </a:lnTo>
                  <a:lnTo>
                    <a:pt x="1473" y="378"/>
                  </a:lnTo>
                  <a:lnTo>
                    <a:pt x="1488" y="375"/>
                  </a:lnTo>
                  <a:lnTo>
                    <a:pt x="1498" y="383"/>
                  </a:lnTo>
                  <a:lnTo>
                    <a:pt x="1501" y="393"/>
                  </a:lnTo>
                  <a:lnTo>
                    <a:pt x="1514" y="393"/>
                  </a:lnTo>
                  <a:lnTo>
                    <a:pt x="1524" y="383"/>
                  </a:lnTo>
                  <a:lnTo>
                    <a:pt x="1539" y="376"/>
                  </a:lnTo>
                  <a:lnTo>
                    <a:pt x="1539" y="361"/>
                  </a:lnTo>
                  <a:lnTo>
                    <a:pt x="1553" y="345"/>
                  </a:lnTo>
                  <a:lnTo>
                    <a:pt x="1560" y="358"/>
                  </a:lnTo>
                  <a:lnTo>
                    <a:pt x="1578" y="388"/>
                  </a:lnTo>
                  <a:lnTo>
                    <a:pt x="1591" y="404"/>
                  </a:lnTo>
                  <a:lnTo>
                    <a:pt x="1602" y="419"/>
                  </a:lnTo>
                  <a:lnTo>
                    <a:pt x="1601" y="425"/>
                  </a:lnTo>
                  <a:lnTo>
                    <a:pt x="1593" y="427"/>
                  </a:lnTo>
                  <a:lnTo>
                    <a:pt x="1598" y="435"/>
                  </a:lnTo>
                  <a:lnTo>
                    <a:pt x="1609" y="445"/>
                  </a:lnTo>
                  <a:lnTo>
                    <a:pt x="1620" y="453"/>
                  </a:lnTo>
                  <a:lnTo>
                    <a:pt x="1637" y="458"/>
                  </a:lnTo>
                  <a:lnTo>
                    <a:pt x="1648" y="465"/>
                  </a:lnTo>
                  <a:lnTo>
                    <a:pt x="1661" y="466"/>
                  </a:lnTo>
                  <a:lnTo>
                    <a:pt x="1653" y="473"/>
                  </a:lnTo>
                  <a:lnTo>
                    <a:pt x="1634" y="478"/>
                  </a:lnTo>
                  <a:lnTo>
                    <a:pt x="1617" y="484"/>
                  </a:lnTo>
                  <a:lnTo>
                    <a:pt x="1614" y="494"/>
                  </a:lnTo>
                  <a:lnTo>
                    <a:pt x="1622" y="496"/>
                  </a:lnTo>
                  <a:lnTo>
                    <a:pt x="1630" y="491"/>
                  </a:lnTo>
                  <a:lnTo>
                    <a:pt x="1645" y="483"/>
                  </a:lnTo>
                  <a:lnTo>
                    <a:pt x="1663" y="483"/>
                  </a:lnTo>
                  <a:lnTo>
                    <a:pt x="1666" y="491"/>
                  </a:lnTo>
                  <a:lnTo>
                    <a:pt x="1683" y="492"/>
                  </a:lnTo>
                  <a:lnTo>
                    <a:pt x="1683" y="505"/>
                  </a:lnTo>
                  <a:lnTo>
                    <a:pt x="1678" y="512"/>
                  </a:lnTo>
                  <a:lnTo>
                    <a:pt x="1684" y="519"/>
                  </a:lnTo>
                  <a:lnTo>
                    <a:pt x="1678" y="525"/>
                  </a:lnTo>
                  <a:lnTo>
                    <a:pt x="1666" y="530"/>
                  </a:lnTo>
                  <a:lnTo>
                    <a:pt x="1643" y="532"/>
                  </a:lnTo>
                  <a:lnTo>
                    <a:pt x="1630" y="546"/>
                  </a:lnTo>
                  <a:lnTo>
                    <a:pt x="1617" y="556"/>
                  </a:lnTo>
                  <a:lnTo>
                    <a:pt x="1602" y="556"/>
                  </a:lnTo>
                  <a:lnTo>
                    <a:pt x="1584" y="555"/>
                  </a:lnTo>
                  <a:lnTo>
                    <a:pt x="1548" y="555"/>
                  </a:lnTo>
                  <a:lnTo>
                    <a:pt x="1529" y="555"/>
                  </a:lnTo>
                  <a:lnTo>
                    <a:pt x="1517" y="559"/>
                  </a:lnTo>
                  <a:lnTo>
                    <a:pt x="1511" y="573"/>
                  </a:lnTo>
                  <a:lnTo>
                    <a:pt x="1496" y="573"/>
                  </a:lnTo>
                  <a:lnTo>
                    <a:pt x="1483" y="582"/>
                  </a:lnTo>
                  <a:lnTo>
                    <a:pt x="1478" y="594"/>
                  </a:lnTo>
                  <a:lnTo>
                    <a:pt x="1455" y="594"/>
                  </a:lnTo>
                  <a:lnTo>
                    <a:pt x="1473" y="599"/>
                  </a:lnTo>
                  <a:lnTo>
                    <a:pt x="1465" y="605"/>
                  </a:lnTo>
                  <a:lnTo>
                    <a:pt x="1455" y="617"/>
                  </a:lnTo>
                  <a:lnTo>
                    <a:pt x="1447" y="630"/>
                  </a:lnTo>
                  <a:lnTo>
                    <a:pt x="1465" y="617"/>
                  </a:lnTo>
                  <a:lnTo>
                    <a:pt x="1488" y="594"/>
                  </a:lnTo>
                  <a:lnTo>
                    <a:pt x="1512" y="581"/>
                  </a:lnTo>
                  <a:lnTo>
                    <a:pt x="1534" y="574"/>
                  </a:lnTo>
                  <a:lnTo>
                    <a:pt x="1553" y="576"/>
                  </a:lnTo>
                  <a:lnTo>
                    <a:pt x="1553" y="594"/>
                  </a:lnTo>
                  <a:lnTo>
                    <a:pt x="1540" y="604"/>
                  </a:lnTo>
                  <a:lnTo>
                    <a:pt x="1548" y="623"/>
                  </a:lnTo>
                  <a:lnTo>
                    <a:pt x="1563" y="635"/>
                  </a:lnTo>
                  <a:lnTo>
                    <a:pt x="1578" y="643"/>
                  </a:lnTo>
                  <a:lnTo>
                    <a:pt x="1594" y="641"/>
                  </a:lnTo>
                  <a:lnTo>
                    <a:pt x="1604" y="625"/>
                  </a:lnTo>
                  <a:lnTo>
                    <a:pt x="1620" y="622"/>
                  </a:lnTo>
                  <a:lnTo>
                    <a:pt x="1619" y="633"/>
                  </a:lnTo>
                  <a:lnTo>
                    <a:pt x="1607" y="641"/>
                  </a:lnTo>
                  <a:lnTo>
                    <a:pt x="1596" y="656"/>
                  </a:lnTo>
                  <a:lnTo>
                    <a:pt x="1583" y="658"/>
                  </a:lnTo>
                  <a:lnTo>
                    <a:pt x="1568" y="666"/>
                  </a:lnTo>
                  <a:lnTo>
                    <a:pt x="1555" y="669"/>
                  </a:lnTo>
                  <a:lnTo>
                    <a:pt x="1547" y="674"/>
                  </a:lnTo>
                  <a:lnTo>
                    <a:pt x="1539" y="682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9" y="676"/>
                  </a:lnTo>
                  <a:lnTo>
                    <a:pt x="1529" y="672"/>
                  </a:lnTo>
                  <a:lnTo>
                    <a:pt x="1527" y="669"/>
                  </a:lnTo>
                  <a:lnTo>
                    <a:pt x="1529" y="666"/>
                  </a:lnTo>
                  <a:lnTo>
                    <a:pt x="1529" y="664"/>
                  </a:lnTo>
                  <a:lnTo>
                    <a:pt x="1532" y="664"/>
                  </a:lnTo>
                  <a:lnTo>
                    <a:pt x="1534" y="663"/>
                  </a:lnTo>
                  <a:lnTo>
                    <a:pt x="1535" y="661"/>
                  </a:lnTo>
                  <a:lnTo>
                    <a:pt x="1539" y="659"/>
                  </a:lnTo>
                  <a:lnTo>
                    <a:pt x="1540" y="658"/>
                  </a:lnTo>
                  <a:lnTo>
                    <a:pt x="1540" y="656"/>
                  </a:lnTo>
                  <a:lnTo>
                    <a:pt x="1562" y="656"/>
                  </a:lnTo>
                  <a:lnTo>
                    <a:pt x="1562" y="656"/>
                  </a:lnTo>
                  <a:lnTo>
                    <a:pt x="1563" y="656"/>
                  </a:lnTo>
                  <a:lnTo>
                    <a:pt x="1565" y="654"/>
                  </a:lnTo>
                  <a:lnTo>
                    <a:pt x="1566" y="653"/>
                  </a:lnTo>
                  <a:lnTo>
                    <a:pt x="1566" y="651"/>
                  </a:lnTo>
                  <a:lnTo>
                    <a:pt x="1565" y="651"/>
                  </a:lnTo>
                  <a:lnTo>
                    <a:pt x="1563" y="649"/>
                  </a:lnTo>
                  <a:lnTo>
                    <a:pt x="1560" y="649"/>
                  </a:lnTo>
                  <a:lnTo>
                    <a:pt x="1557" y="648"/>
                  </a:lnTo>
                  <a:lnTo>
                    <a:pt x="1553" y="648"/>
                  </a:lnTo>
                  <a:lnTo>
                    <a:pt x="1548" y="648"/>
                  </a:lnTo>
                  <a:lnTo>
                    <a:pt x="1547" y="646"/>
                  </a:lnTo>
                  <a:lnTo>
                    <a:pt x="1545" y="646"/>
                  </a:lnTo>
                  <a:lnTo>
                    <a:pt x="1527" y="648"/>
                  </a:lnTo>
                  <a:lnTo>
                    <a:pt x="1519" y="659"/>
                  </a:lnTo>
                  <a:lnTo>
                    <a:pt x="1503" y="669"/>
                  </a:lnTo>
                  <a:lnTo>
                    <a:pt x="1486" y="667"/>
                  </a:lnTo>
                  <a:lnTo>
                    <a:pt x="1483" y="676"/>
                  </a:lnTo>
                  <a:lnTo>
                    <a:pt x="1470" y="676"/>
                  </a:lnTo>
                  <a:lnTo>
                    <a:pt x="1460" y="692"/>
                  </a:lnTo>
                  <a:lnTo>
                    <a:pt x="1460" y="712"/>
                  </a:lnTo>
                  <a:lnTo>
                    <a:pt x="1463" y="720"/>
                  </a:lnTo>
                  <a:lnTo>
                    <a:pt x="1449" y="721"/>
                  </a:lnTo>
                  <a:lnTo>
                    <a:pt x="1436" y="730"/>
                  </a:lnTo>
                  <a:lnTo>
                    <a:pt x="1414" y="730"/>
                  </a:lnTo>
                  <a:lnTo>
                    <a:pt x="1406" y="754"/>
                  </a:lnTo>
                  <a:lnTo>
                    <a:pt x="1400" y="761"/>
                  </a:lnTo>
                  <a:lnTo>
                    <a:pt x="1393" y="772"/>
                  </a:lnTo>
                  <a:lnTo>
                    <a:pt x="1388" y="784"/>
                  </a:lnTo>
                  <a:lnTo>
                    <a:pt x="1378" y="772"/>
                  </a:lnTo>
                  <a:lnTo>
                    <a:pt x="1367" y="777"/>
                  </a:lnTo>
                  <a:lnTo>
                    <a:pt x="1373" y="785"/>
                  </a:lnTo>
                  <a:lnTo>
                    <a:pt x="1370" y="795"/>
                  </a:lnTo>
                  <a:lnTo>
                    <a:pt x="1378" y="803"/>
                  </a:lnTo>
                  <a:lnTo>
                    <a:pt x="1386" y="820"/>
                  </a:lnTo>
                  <a:lnTo>
                    <a:pt x="1377" y="826"/>
                  </a:lnTo>
                  <a:lnTo>
                    <a:pt x="1373" y="838"/>
                  </a:lnTo>
                  <a:lnTo>
                    <a:pt x="1360" y="843"/>
                  </a:lnTo>
                  <a:lnTo>
                    <a:pt x="1344" y="852"/>
                  </a:lnTo>
                  <a:lnTo>
                    <a:pt x="1329" y="866"/>
                  </a:lnTo>
                  <a:lnTo>
                    <a:pt x="1316" y="872"/>
                  </a:lnTo>
                  <a:lnTo>
                    <a:pt x="1306" y="888"/>
                  </a:lnTo>
                  <a:lnTo>
                    <a:pt x="1306" y="890"/>
                  </a:lnTo>
                  <a:lnTo>
                    <a:pt x="1305" y="892"/>
                  </a:lnTo>
                  <a:lnTo>
                    <a:pt x="1305" y="897"/>
                  </a:lnTo>
                  <a:lnTo>
                    <a:pt x="1303" y="900"/>
                  </a:lnTo>
                  <a:lnTo>
                    <a:pt x="1301" y="903"/>
                  </a:lnTo>
                  <a:lnTo>
                    <a:pt x="1301" y="905"/>
                  </a:lnTo>
                  <a:lnTo>
                    <a:pt x="1301" y="929"/>
                  </a:lnTo>
                  <a:lnTo>
                    <a:pt x="1311" y="947"/>
                  </a:lnTo>
                  <a:lnTo>
                    <a:pt x="1316" y="967"/>
                  </a:lnTo>
                  <a:lnTo>
                    <a:pt x="1321" y="980"/>
                  </a:lnTo>
                  <a:lnTo>
                    <a:pt x="1318" y="992"/>
                  </a:lnTo>
                  <a:lnTo>
                    <a:pt x="1313" y="1000"/>
                  </a:lnTo>
                  <a:lnTo>
                    <a:pt x="1305" y="996"/>
                  </a:lnTo>
                  <a:lnTo>
                    <a:pt x="1303" y="987"/>
                  </a:lnTo>
                  <a:lnTo>
                    <a:pt x="1295" y="982"/>
                  </a:lnTo>
                  <a:lnTo>
                    <a:pt x="1291" y="972"/>
                  </a:lnTo>
                  <a:lnTo>
                    <a:pt x="1283" y="965"/>
                  </a:lnTo>
                  <a:lnTo>
                    <a:pt x="1282" y="957"/>
                  </a:lnTo>
                  <a:lnTo>
                    <a:pt x="1277" y="949"/>
                  </a:lnTo>
                  <a:lnTo>
                    <a:pt x="1277" y="936"/>
                  </a:lnTo>
                  <a:lnTo>
                    <a:pt x="1267" y="924"/>
                  </a:lnTo>
                  <a:lnTo>
                    <a:pt x="1257" y="915"/>
                  </a:lnTo>
                  <a:lnTo>
                    <a:pt x="1251" y="916"/>
                  </a:lnTo>
                  <a:lnTo>
                    <a:pt x="1246" y="923"/>
                  </a:lnTo>
                  <a:lnTo>
                    <a:pt x="1239" y="923"/>
                  </a:lnTo>
                  <a:lnTo>
                    <a:pt x="1229" y="911"/>
                  </a:lnTo>
                  <a:lnTo>
                    <a:pt x="1208" y="910"/>
                  </a:lnTo>
                  <a:lnTo>
                    <a:pt x="1197" y="911"/>
                  </a:lnTo>
                  <a:lnTo>
                    <a:pt x="1179" y="911"/>
                  </a:lnTo>
                  <a:lnTo>
                    <a:pt x="1175" y="924"/>
                  </a:lnTo>
                  <a:lnTo>
                    <a:pt x="1177" y="933"/>
                  </a:lnTo>
                  <a:lnTo>
                    <a:pt x="1165" y="933"/>
                  </a:lnTo>
                  <a:lnTo>
                    <a:pt x="1152" y="933"/>
                  </a:lnTo>
                  <a:lnTo>
                    <a:pt x="1144" y="923"/>
                  </a:lnTo>
                  <a:lnTo>
                    <a:pt x="1134" y="926"/>
                  </a:lnTo>
                  <a:lnTo>
                    <a:pt x="1123" y="923"/>
                  </a:lnTo>
                  <a:lnTo>
                    <a:pt x="1107" y="920"/>
                  </a:lnTo>
                  <a:lnTo>
                    <a:pt x="1095" y="931"/>
                  </a:lnTo>
                  <a:lnTo>
                    <a:pt x="1082" y="941"/>
                  </a:lnTo>
                  <a:lnTo>
                    <a:pt x="1071" y="941"/>
                  </a:lnTo>
                  <a:lnTo>
                    <a:pt x="1056" y="960"/>
                  </a:lnTo>
                  <a:lnTo>
                    <a:pt x="1064" y="978"/>
                  </a:lnTo>
                  <a:lnTo>
                    <a:pt x="1061" y="996"/>
                  </a:lnTo>
                  <a:lnTo>
                    <a:pt x="1053" y="1013"/>
                  </a:lnTo>
                  <a:lnTo>
                    <a:pt x="1056" y="1032"/>
                  </a:lnTo>
                  <a:lnTo>
                    <a:pt x="1061" y="1062"/>
                  </a:lnTo>
                  <a:lnTo>
                    <a:pt x="1072" y="1078"/>
                  </a:lnTo>
                  <a:lnTo>
                    <a:pt x="1077" y="1090"/>
                  </a:lnTo>
                  <a:lnTo>
                    <a:pt x="1093" y="1098"/>
                  </a:lnTo>
                  <a:lnTo>
                    <a:pt x="1102" y="1109"/>
                  </a:lnTo>
                  <a:lnTo>
                    <a:pt x="1121" y="1106"/>
                  </a:lnTo>
                  <a:lnTo>
                    <a:pt x="1139" y="1101"/>
                  </a:lnTo>
                  <a:lnTo>
                    <a:pt x="1152" y="1101"/>
                  </a:lnTo>
                  <a:lnTo>
                    <a:pt x="1159" y="1085"/>
                  </a:lnTo>
                  <a:lnTo>
                    <a:pt x="1165" y="1068"/>
                  </a:lnTo>
                  <a:lnTo>
                    <a:pt x="1172" y="1059"/>
                  </a:lnTo>
                  <a:lnTo>
                    <a:pt x="1187" y="1055"/>
                  </a:lnTo>
                  <a:lnTo>
                    <a:pt x="1210" y="1054"/>
                  </a:lnTo>
                  <a:lnTo>
                    <a:pt x="1218" y="1059"/>
                  </a:lnTo>
                  <a:lnTo>
                    <a:pt x="1216" y="1070"/>
                  </a:lnTo>
                  <a:lnTo>
                    <a:pt x="1206" y="1077"/>
                  </a:lnTo>
                  <a:lnTo>
                    <a:pt x="1206" y="1093"/>
                  </a:lnTo>
                  <a:lnTo>
                    <a:pt x="1200" y="1106"/>
                  </a:lnTo>
                  <a:lnTo>
                    <a:pt x="1197" y="1116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98" y="1144"/>
                  </a:lnTo>
                  <a:lnTo>
                    <a:pt x="1215" y="1139"/>
                  </a:lnTo>
                  <a:lnTo>
                    <a:pt x="1229" y="1142"/>
                  </a:lnTo>
                  <a:lnTo>
                    <a:pt x="1251" y="1140"/>
                  </a:lnTo>
                  <a:lnTo>
                    <a:pt x="1264" y="1147"/>
                  </a:lnTo>
                  <a:lnTo>
                    <a:pt x="1272" y="1157"/>
                  </a:lnTo>
                  <a:lnTo>
                    <a:pt x="1272" y="1170"/>
                  </a:lnTo>
                  <a:lnTo>
                    <a:pt x="1267" y="1190"/>
                  </a:lnTo>
                  <a:lnTo>
                    <a:pt x="1267" y="1206"/>
                  </a:lnTo>
                  <a:lnTo>
                    <a:pt x="1265" y="1217"/>
                  </a:lnTo>
                  <a:lnTo>
                    <a:pt x="1280" y="1232"/>
                  </a:lnTo>
                  <a:lnTo>
                    <a:pt x="1290" y="1240"/>
                  </a:lnTo>
                  <a:lnTo>
                    <a:pt x="1313" y="1242"/>
                  </a:lnTo>
                  <a:lnTo>
                    <a:pt x="1327" y="1242"/>
                  </a:lnTo>
                  <a:lnTo>
                    <a:pt x="1350" y="1242"/>
                  </a:lnTo>
                  <a:lnTo>
                    <a:pt x="1359" y="1252"/>
                  </a:lnTo>
                  <a:lnTo>
                    <a:pt x="1354" y="1262"/>
                  </a:lnTo>
                  <a:lnTo>
                    <a:pt x="1347" y="1263"/>
                  </a:lnTo>
                  <a:lnTo>
                    <a:pt x="1344" y="1255"/>
                  </a:lnTo>
                  <a:lnTo>
                    <a:pt x="1323" y="1253"/>
                  </a:lnTo>
                  <a:lnTo>
                    <a:pt x="1316" y="1262"/>
                  </a:lnTo>
                  <a:lnTo>
                    <a:pt x="1318" y="1273"/>
                  </a:lnTo>
                  <a:lnTo>
                    <a:pt x="1305" y="1268"/>
                  </a:lnTo>
                  <a:lnTo>
                    <a:pt x="1280" y="1257"/>
                  </a:lnTo>
                  <a:lnTo>
                    <a:pt x="1278" y="1258"/>
                  </a:lnTo>
                  <a:lnTo>
                    <a:pt x="1275" y="1257"/>
                  </a:lnTo>
                  <a:lnTo>
                    <a:pt x="1272" y="1257"/>
                  </a:lnTo>
                  <a:lnTo>
                    <a:pt x="1269" y="1255"/>
                  </a:lnTo>
                  <a:lnTo>
                    <a:pt x="1267" y="1253"/>
                  </a:lnTo>
                  <a:lnTo>
                    <a:pt x="1267" y="1252"/>
                  </a:lnTo>
                  <a:lnTo>
                    <a:pt x="1254" y="1240"/>
                  </a:lnTo>
                  <a:lnTo>
                    <a:pt x="1244" y="1235"/>
                  </a:lnTo>
                  <a:lnTo>
                    <a:pt x="1237" y="1239"/>
                  </a:lnTo>
                  <a:lnTo>
                    <a:pt x="1231" y="1232"/>
                  </a:lnTo>
                  <a:lnTo>
                    <a:pt x="1231" y="1231"/>
                  </a:lnTo>
                  <a:lnTo>
                    <a:pt x="1233" y="1229"/>
                  </a:lnTo>
                  <a:lnTo>
                    <a:pt x="1233" y="1226"/>
                  </a:lnTo>
                  <a:lnTo>
                    <a:pt x="1234" y="1222"/>
                  </a:lnTo>
                  <a:lnTo>
                    <a:pt x="1234" y="1219"/>
                  </a:lnTo>
                  <a:lnTo>
                    <a:pt x="1233" y="1217"/>
                  </a:lnTo>
                  <a:lnTo>
                    <a:pt x="1231" y="1216"/>
                  </a:lnTo>
                  <a:lnTo>
                    <a:pt x="1229" y="1214"/>
                  </a:lnTo>
                  <a:lnTo>
                    <a:pt x="1226" y="1211"/>
                  </a:lnTo>
                  <a:lnTo>
                    <a:pt x="1223" y="1208"/>
                  </a:lnTo>
                  <a:lnTo>
                    <a:pt x="1219" y="1204"/>
                  </a:lnTo>
                  <a:lnTo>
                    <a:pt x="1218" y="1203"/>
                  </a:lnTo>
                  <a:lnTo>
                    <a:pt x="1216" y="1201"/>
                  </a:lnTo>
                  <a:lnTo>
                    <a:pt x="1216" y="1199"/>
                  </a:lnTo>
                  <a:lnTo>
                    <a:pt x="1206" y="1186"/>
                  </a:lnTo>
                  <a:lnTo>
                    <a:pt x="1197" y="1181"/>
                  </a:lnTo>
                  <a:lnTo>
                    <a:pt x="1197" y="1190"/>
                  </a:lnTo>
                  <a:lnTo>
                    <a:pt x="1179" y="1183"/>
                  </a:lnTo>
                  <a:lnTo>
                    <a:pt x="1170" y="1172"/>
                  </a:lnTo>
                  <a:lnTo>
                    <a:pt x="1162" y="1168"/>
                  </a:lnTo>
                  <a:lnTo>
                    <a:pt x="1143" y="1168"/>
                  </a:lnTo>
                  <a:lnTo>
                    <a:pt x="1133" y="1158"/>
                  </a:lnTo>
                  <a:lnTo>
                    <a:pt x="1116" y="1144"/>
                  </a:lnTo>
                  <a:lnTo>
                    <a:pt x="1100" y="1137"/>
                  </a:lnTo>
                  <a:lnTo>
                    <a:pt x="1085" y="1139"/>
                  </a:lnTo>
                  <a:lnTo>
                    <a:pt x="1082" y="1144"/>
                  </a:lnTo>
                  <a:lnTo>
                    <a:pt x="1069" y="1145"/>
                  </a:lnTo>
                  <a:lnTo>
                    <a:pt x="1049" y="1140"/>
                  </a:lnTo>
                  <a:lnTo>
                    <a:pt x="1025" y="1127"/>
                  </a:lnTo>
                  <a:lnTo>
                    <a:pt x="1003" y="1119"/>
                  </a:lnTo>
                  <a:lnTo>
                    <a:pt x="984" y="1108"/>
                  </a:lnTo>
                  <a:lnTo>
                    <a:pt x="966" y="1101"/>
                  </a:lnTo>
                  <a:lnTo>
                    <a:pt x="951" y="1090"/>
                  </a:lnTo>
                  <a:lnTo>
                    <a:pt x="933" y="1077"/>
                  </a:lnTo>
                  <a:lnTo>
                    <a:pt x="935" y="1067"/>
                  </a:lnTo>
                  <a:lnTo>
                    <a:pt x="944" y="1062"/>
                  </a:lnTo>
                  <a:lnTo>
                    <a:pt x="935" y="1054"/>
                  </a:lnTo>
                  <a:lnTo>
                    <a:pt x="930" y="1039"/>
                  </a:lnTo>
                  <a:lnTo>
                    <a:pt x="913" y="1021"/>
                  </a:lnTo>
                  <a:lnTo>
                    <a:pt x="905" y="1010"/>
                  </a:lnTo>
                  <a:lnTo>
                    <a:pt x="894" y="998"/>
                  </a:lnTo>
                  <a:lnTo>
                    <a:pt x="881" y="990"/>
                  </a:lnTo>
                  <a:lnTo>
                    <a:pt x="877" y="977"/>
                  </a:lnTo>
                  <a:lnTo>
                    <a:pt x="869" y="965"/>
                  </a:lnTo>
                  <a:lnTo>
                    <a:pt x="854" y="956"/>
                  </a:lnTo>
                  <a:lnTo>
                    <a:pt x="840" y="939"/>
                  </a:lnTo>
                  <a:lnTo>
                    <a:pt x="827" y="920"/>
                  </a:lnTo>
                  <a:lnTo>
                    <a:pt x="825" y="905"/>
                  </a:lnTo>
                  <a:lnTo>
                    <a:pt x="817" y="895"/>
                  </a:lnTo>
                  <a:lnTo>
                    <a:pt x="804" y="890"/>
                  </a:lnTo>
                  <a:lnTo>
                    <a:pt x="794" y="890"/>
                  </a:lnTo>
                  <a:lnTo>
                    <a:pt x="796" y="908"/>
                  </a:lnTo>
                  <a:lnTo>
                    <a:pt x="809" y="921"/>
                  </a:lnTo>
                  <a:lnTo>
                    <a:pt x="814" y="938"/>
                  </a:lnTo>
                  <a:lnTo>
                    <a:pt x="825" y="941"/>
                  </a:lnTo>
                  <a:lnTo>
                    <a:pt x="828" y="954"/>
                  </a:lnTo>
                  <a:lnTo>
                    <a:pt x="838" y="962"/>
                  </a:lnTo>
                  <a:lnTo>
                    <a:pt x="843" y="975"/>
                  </a:lnTo>
                  <a:lnTo>
                    <a:pt x="848" y="988"/>
                  </a:lnTo>
                  <a:lnTo>
                    <a:pt x="859" y="998"/>
                  </a:lnTo>
                  <a:lnTo>
                    <a:pt x="861" y="1008"/>
                  </a:lnTo>
                  <a:lnTo>
                    <a:pt x="871" y="1013"/>
                  </a:lnTo>
                  <a:lnTo>
                    <a:pt x="876" y="1024"/>
                  </a:lnTo>
                  <a:lnTo>
                    <a:pt x="874" y="1034"/>
                  </a:lnTo>
                  <a:lnTo>
                    <a:pt x="868" y="1037"/>
                  </a:lnTo>
                  <a:lnTo>
                    <a:pt x="868" y="1028"/>
                  </a:lnTo>
                  <a:lnTo>
                    <a:pt x="859" y="1021"/>
                  </a:lnTo>
                  <a:lnTo>
                    <a:pt x="848" y="1011"/>
                  </a:lnTo>
                  <a:lnTo>
                    <a:pt x="836" y="1006"/>
                  </a:lnTo>
                  <a:lnTo>
                    <a:pt x="833" y="1000"/>
                  </a:lnTo>
                  <a:lnTo>
                    <a:pt x="835" y="990"/>
                  </a:lnTo>
                  <a:lnTo>
                    <a:pt x="827" y="980"/>
                  </a:lnTo>
                  <a:lnTo>
                    <a:pt x="812" y="970"/>
                  </a:lnTo>
                  <a:lnTo>
                    <a:pt x="799" y="962"/>
                  </a:lnTo>
                  <a:lnTo>
                    <a:pt x="792" y="954"/>
                  </a:lnTo>
                  <a:lnTo>
                    <a:pt x="802" y="946"/>
                  </a:lnTo>
                  <a:lnTo>
                    <a:pt x="799" y="939"/>
                  </a:lnTo>
                  <a:lnTo>
                    <a:pt x="787" y="928"/>
                  </a:lnTo>
                  <a:lnTo>
                    <a:pt x="778" y="918"/>
                  </a:lnTo>
                  <a:lnTo>
                    <a:pt x="771" y="897"/>
                  </a:lnTo>
                  <a:lnTo>
                    <a:pt x="766" y="882"/>
                  </a:lnTo>
                  <a:lnTo>
                    <a:pt x="763" y="869"/>
                  </a:lnTo>
                  <a:lnTo>
                    <a:pt x="751" y="859"/>
                  </a:lnTo>
                  <a:lnTo>
                    <a:pt x="735" y="851"/>
                  </a:lnTo>
                  <a:lnTo>
                    <a:pt x="725" y="843"/>
                  </a:lnTo>
                  <a:lnTo>
                    <a:pt x="710" y="843"/>
                  </a:lnTo>
                  <a:lnTo>
                    <a:pt x="702" y="830"/>
                  </a:lnTo>
                  <a:lnTo>
                    <a:pt x="699" y="818"/>
                  </a:lnTo>
                  <a:lnTo>
                    <a:pt x="689" y="810"/>
                  </a:lnTo>
                  <a:lnTo>
                    <a:pt x="683" y="789"/>
                  </a:lnTo>
                  <a:lnTo>
                    <a:pt x="669" y="779"/>
                  </a:lnTo>
                  <a:lnTo>
                    <a:pt x="661" y="766"/>
                  </a:lnTo>
                  <a:lnTo>
                    <a:pt x="663" y="751"/>
                  </a:lnTo>
                  <a:lnTo>
                    <a:pt x="656" y="741"/>
                  </a:lnTo>
                  <a:lnTo>
                    <a:pt x="653" y="730"/>
                  </a:lnTo>
                  <a:lnTo>
                    <a:pt x="656" y="715"/>
                  </a:lnTo>
                  <a:lnTo>
                    <a:pt x="648" y="699"/>
                  </a:lnTo>
                  <a:lnTo>
                    <a:pt x="648" y="684"/>
                  </a:lnTo>
                  <a:lnTo>
                    <a:pt x="655" y="677"/>
                  </a:lnTo>
                  <a:lnTo>
                    <a:pt x="655" y="656"/>
                  </a:lnTo>
                  <a:lnTo>
                    <a:pt x="656" y="635"/>
                  </a:lnTo>
                  <a:lnTo>
                    <a:pt x="658" y="620"/>
                  </a:lnTo>
                  <a:lnTo>
                    <a:pt x="650" y="600"/>
                  </a:lnTo>
                  <a:lnTo>
                    <a:pt x="643" y="586"/>
                  </a:lnTo>
                  <a:lnTo>
                    <a:pt x="622" y="573"/>
                  </a:lnTo>
                  <a:lnTo>
                    <a:pt x="611" y="563"/>
                  </a:lnTo>
                  <a:lnTo>
                    <a:pt x="601" y="556"/>
                  </a:lnTo>
                  <a:lnTo>
                    <a:pt x="593" y="546"/>
                  </a:lnTo>
                  <a:lnTo>
                    <a:pt x="602" y="545"/>
                  </a:lnTo>
                  <a:lnTo>
                    <a:pt x="611" y="548"/>
                  </a:lnTo>
                  <a:lnTo>
                    <a:pt x="619" y="551"/>
                  </a:lnTo>
                  <a:lnTo>
                    <a:pt x="627" y="556"/>
                  </a:lnTo>
                  <a:lnTo>
                    <a:pt x="637" y="556"/>
                  </a:lnTo>
                  <a:lnTo>
                    <a:pt x="638" y="569"/>
                  </a:lnTo>
                  <a:lnTo>
                    <a:pt x="648" y="573"/>
                  </a:lnTo>
                  <a:lnTo>
                    <a:pt x="660" y="581"/>
                  </a:lnTo>
                  <a:lnTo>
                    <a:pt x="663" y="589"/>
                  </a:lnTo>
                  <a:lnTo>
                    <a:pt x="673" y="600"/>
                  </a:lnTo>
                  <a:lnTo>
                    <a:pt x="681" y="610"/>
                  </a:lnTo>
                  <a:lnTo>
                    <a:pt x="681" y="595"/>
                  </a:lnTo>
                  <a:lnTo>
                    <a:pt x="674" y="576"/>
                  </a:lnTo>
                  <a:lnTo>
                    <a:pt x="663" y="568"/>
                  </a:lnTo>
                  <a:lnTo>
                    <a:pt x="648" y="558"/>
                  </a:lnTo>
                  <a:lnTo>
                    <a:pt x="645" y="550"/>
                  </a:lnTo>
                  <a:lnTo>
                    <a:pt x="632" y="546"/>
                  </a:lnTo>
                  <a:lnTo>
                    <a:pt x="617" y="540"/>
                  </a:lnTo>
                  <a:lnTo>
                    <a:pt x="602" y="533"/>
                  </a:lnTo>
                  <a:lnTo>
                    <a:pt x="599" y="522"/>
                  </a:lnTo>
                  <a:lnTo>
                    <a:pt x="584" y="509"/>
                  </a:lnTo>
                  <a:lnTo>
                    <a:pt x="579" y="494"/>
                  </a:lnTo>
                  <a:lnTo>
                    <a:pt x="566" y="492"/>
                  </a:lnTo>
                  <a:lnTo>
                    <a:pt x="561" y="479"/>
                  </a:lnTo>
                  <a:lnTo>
                    <a:pt x="558" y="466"/>
                  </a:lnTo>
                  <a:lnTo>
                    <a:pt x="550" y="453"/>
                  </a:lnTo>
                  <a:lnTo>
                    <a:pt x="548" y="443"/>
                  </a:lnTo>
                  <a:lnTo>
                    <a:pt x="539" y="442"/>
                  </a:lnTo>
                  <a:lnTo>
                    <a:pt x="527" y="437"/>
                  </a:lnTo>
                  <a:lnTo>
                    <a:pt x="530" y="429"/>
                  </a:lnTo>
                  <a:lnTo>
                    <a:pt x="512" y="420"/>
                  </a:lnTo>
                  <a:lnTo>
                    <a:pt x="516" y="411"/>
                  </a:lnTo>
                  <a:lnTo>
                    <a:pt x="498" y="406"/>
                  </a:lnTo>
                  <a:lnTo>
                    <a:pt x="489" y="394"/>
                  </a:lnTo>
                  <a:lnTo>
                    <a:pt x="478" y="388"/>
                  </a:lnTo>
                  <a:lnTo>
                    <a:pt x="478" y="388"/>
                  </a:lnTo>
                  <a:lnTo>
                    <a:pt x="476" y="389"/>
                  </a:lnTo>
                  <a:lnTo>
                    <a:pt x="473" y="391"/>
                  </a:lnTo>
                  <a:lnTo>
                    <a:pt x="470" y="391"/>
                  </a:lnTo>
                  <a:lnTo>
                    <a:pt x="468" y="391"/>
                  </a:lnTo>
                  <a:lnTo>
                    <a:pt x="465" y="389"/>
                  </a:lnTo>
                  <a:lnTo>
                    <a:pt x="462" y="389"/>
                  </a:lnTo>
                  <a:lnTo>
                    <a:pt x="458" y="388"/>
                  </a:lnTo>
                  <a:lnTo>
                    <a:pt x="457" y="388"/>
                  </a:lnTo>
                  <a:lnTo>
                    <a:pt x="455" y="388"/>
                  </a:lnTo>
                  <a:lnTo>
                    <a:pt x="445" y="376"/>
                  </a:lnTo>
                  <a:lnTo>
                    <a:pt x="426" y="366"/>
                  </a:lnTo>
                  <a:lnTo>
                    <a:pt x="412" y="357"/>
                  </a:lnTo>
                  <a:lnTo>
                    <a:pt x="401" y="357"/>
                  </a:lnTo>
                  <a:lnTo>
                    <a:pt x="386" y="352"/>
                  </a:lnTo>
                  <a:lnTo>
                    <a:pt x="372" y="355"/>
                  </a:lnTo>
                  <a:lnTo>
                    <a:pt x="352" y="350"/>
                  </a:lnTo>
                  <a:lnTo>
                    <a:pt x="334" y="340"/>
                  </a:lnTo>
                  <a:lnTo>
                    <a:pt x="318" y="329"/>
                  </a:lnTo>
                  <a:lnTo>
                    <a:pt x="298" y="329"/>
                  </a:lnTo>
                  <a:lnTo>
                    <a:pt x="296" y="329"/>
                  </a:lnTo>
                  <a:lnTo>
                    <a:pt x="295" y="329"/>
                  </a:lnTo>
                  <a:lnTo>
                    <a:pt x="293" y="329"/>
                  </a:lnTo>
                  <a:lnTo>
                    <a:pt x="291" y="329"/>
                  </a:lnTo>
                  <a:lnTo>
                    <a:pt x="290" y="330"/>
                  </a:lnTo>
                  <a:lnTo>
                    <a:pt x="291" y="332"/>
                  </a:lnTo>
                  <a:lnTo>
                    <a:pt x="291" y="335"/>
                  </a:lnTo>
                  <a:lnTo>
                    <a:pt x="293" y="337"/>
                  </a:lnTo>
                  <a:lnTo>
                    <a:pt x="293" y="337"/>
                  </a:lnTo>
                  <a:lnTo>
                    <a:pt x="298" y="347"/>
                  </a:lnTo>
                  <a:lnTo>
                    <a:pt x="277" y="352"/>
                  </a:lnTo>
                  <a:lnTo>
                    <a:pt x="246" y="366"/>
                  </a:lnTo>
                  <a:lnTo>
                    <a:pt x="242" y="352"/>
                  </a:lnTo>
                  <a:lnTo>
                    <a:pt x="249" y="339"/>
                  </a:lnTo>
                  <a:lnTo>
                    <a:pt x="273" y="330"/>
                  </a:lnTo>
                  <a:lnTo>
                    <a:pt x="262" y="324"/>
                  </a:lnTo>
                  <a:lnTo>
                    <a:pt x="242" y="329"/>
                  </a:lnTo>
                  <a:lnTo>
                    <a:pt x="229" y="350"/>
                  </a:lnTo>
                  <a:lnTo>
                    <a:pt x="205" y="363"/>
                  </a:lnTo>
                  <a:lnTo>
                    <a:pt x="218" y="379"/>
                  </a:lnTo>
                  <a:lnTo>
                    <a:pt x="170" y="406"/>
                  </a:lnTo>
                  <a:lnTo>
                    <a:pt x="164" y="419"/>
                  </a:lnTo>
                  <a:lnTo>
                    <a:pt x="119" y="440"/>
                  </a:lnTo>
                  <a:lnTo>
                    <a:pt x="98" y="450"/>
                  </a:lnTo>
                  <a:lnTo>
                    <a:pt x="79" y="460"/>
                  </a:lnTo>
                  <a:lnTo>
                    <a:pt x="65" y="461"/>
                  </a:lnTo>
                  <a:lnTo>
                    <a:pt x="47" y="474"/>
                  </a:lnTo>
                  <a:lnTo>
                    <a:pt x="38" y="469"/>
                  </a:lnTo>
                  <a:lnTo>
                    <a:pt x="56" y="455"/>
                  </a:lnTo>
                  <a:lnTo>
                    <a:pt x="77" y="450"/>
                  </a:lnTo>
                  <a:lnTo>
                    <a:pt x="93" y="438"/>
                  </a:lnTo>
                  <a:lnTo>
                    <a:pt x="108" y="438"/>
                  </a:lnTo>
                  <a:lnTo>
                    <a:pt x="118" y="427"/>
                  </a:lnTo>
                  <a:lnTo>
                    <a:pt x="118" y="427"/>
                  </a:lnTo>
                  <a:lnTo>
                    <a:pt x="119" y="425"/>
                  </a:lnTo>
                  <a:lnTo>
                    <a:pt x="123" y="422"/>
                  </a:lnTo>
                  <a:lnTo>
                    <a:pt x="126" y="420"/>
                  </a:lnTo>
                  <a:lnTo>
                    <a:pt x="129" y="417"/>
                  </a:lnTo>
                  <a:lnTo>
                    <a:pt x="133" y="414"/>
                  </a:lnTo>
                  <a:lnTo>
                    <a:pt x="136" y="412"/>
                  </a:lnTo>
                  <a:lnTo>
                    <a:pt x="139" y="409"/>
                  </a:lnTo>
                  <a:lnTo>
                    <a:pt x="142" y="409"/>
                  </a:lnTo>
                  <a:lnTo>
                    <a:pt x="144" y="406"/>
                  </a:lnTo>
                  <a:lnTo>
                    <a:pt x="149" y="404"/>
                  </a:lnTo>
                  <a:lnTo>
                    <a:pt x="152" y="401"/>
                  </a:lnTo>
                  <a:lnTo>
                    <a:pt x="154" y="397"/>
                  </a:lnTo>
                  <a:lnTo>
                    <a:pt x="156" y="394"/>
                  </a:lnTo>
                  <a:lnTo>
                    <a:pt x="156" y="391"/>
                  </a:lnTo>
                  <a:lnTo>
                    <a:pt x="157" y="388"/>
                  </a:lnTo>
                  <a:lnTo>
                    <a:pt x="159" y="384"/>
                  </a:lnTo>
                  <a:lnTo>
                    <a:pt x="160" y="381"/>
                  </a:lnTo>
                  <a:lnTo>
                    <a:pt x="162" y="378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51" y="381"/>
                  </a:lnTo>
                  <a:lnTo>
                    <a:pt x="141" y="373"/>
                  </a:lnTo>
                  <a:lnTo>
                    <a:pt x="134" y="384"/>
                  </a:lnTo>
                  <a:lnTo>
                    <a:pt x="123" y="378"/>
                  </a:lnTo>
                  <a:lnTo>
                    <a:pt x="106" y="378"/>
                  </a:lnTo>
                  <a:lnTo>
                    <a:pt x="100" y="383"/>
                  </a:lnTo>
                  <a:lnTo>
                    <a:pt x="88" y="383"/>
                  </a:lnTo>
                  <a:lnTo>
                    <a:pt x="90" y="360"/>
                  </a:lnTo>
                  <a:lnTo>
                    <a:pt x="79" y="345"/>
                  </a:lnTo>
                  <a:lnTo>
                    <a:pt x="69" y="357"/>
                  </a:lnTo>
                  <a:lnTo>
                    <a:pt x="47" y="350"/>
                  </a:lnTo>
                  <a:lnTo>
                    <a:pt x="41" y="334"/>
                  </a:lnTo>
                  <a:lnTo>
                    <a:pt x="38" y="325"/>
                  </a:lnTo>
                  <a:lnTo>
                    <a:pt x="28" y="324"/>
                  </a:lnTo>
                  <a:lnTo>
                    <a:pt x="25" y="311"/>
                  </a:lnTo>
                  <a:lnTo>
                    <a:pt x="43" y="294"/>
                  </a:lnTo>
                  <a:lnTo>
                    <a:pt x="47" y="276"/>
                  </a:lnTo>
                  <a:lnTo>
                    <a:pt x="64" y="278"/>
                  </a:lnTo>
                  <a:lnTo>
                    <a:pt x="82" y="271"/>
                  </a:lnTo>
                  <a:lnTo>
                    <a:pt x="100" y="271"/>
                  </a:lnTo>
                  <a:lnTo>
                    <a:pt x="100" y="253"/>
                  </a:lnTo>
                  <a:lnTo>
                    <a:pt x="103" y="239"/>
                  </a:lnTo>
                  <a:lnTo>
                    <a:pt x="90" y="237"/>
                  </a:lnTo>
                  <a:lnTo>
                    <a:pt x="77" y="245"/>
                  </a:lnTo>
                  <a:lnTo>
                    <a:pt x="26" y="250"/>
                  </a:lnTo>
                  <a:lnTo>
                    <a:pt x="20" y="234"/>
                  </a:lnTo>
                  <a:lnTo>
                    <a:pt x="10" y="226"/>
                  </a:lnTo>
                  <a:lnTo>
                    <a:pt x="0" y="221"/>
                  </a:lnTo>
                  <a:lnTo>
                    <a:pt x="20" y="204"/>
                  </a:lnTo>
                  <a:lnTo>
                    <a:pt x="36" y="203"/>
                  </a:lnTo>
                  <a:lnTo>
                    <a:pt x="56" y="193"/>
                  </a:lnTo>
                  <a:lnTo>
                    <a:pt x="57" y="206"/>
                  </a:lnTo>
                  <a:lnTo>
                    <a:pt x="74" y="209"/>
                  </a:lnTo>
                  <a:lnTo>
                    <a:pt x="92" y="208"/>
                  </a:lnTo>
                  <a:lnTo>
                    <a:pt x="80" y="188"/>
                  </a:lnTo>
                  <a:lnTo>
                    <a:pt x="61" y="181"/>
                  </a:lnTo>
                  <a:lnTo>
                    <a:pt x="51" y="167"/>
                  </a:lnTo>
                  <a:lnTo>
                    <a:pt x="18" y="152"/>
                  </a:lnTo>
                  <a:lnTo>
                    <a:pt x="23" y="137"/>
                  </a:lnTo>
                  <a:lnTo>
                    <a:pt x="52" y="136"/>
                  </a:lnTo>
                  <a:lnTo>
                    <a:pt x="69" y="124"/>
                  </a:lnTo>
                  <a:lnTo>
                    <a:pt x="70" y="109"/>
                  </a:lnTo>
                  <a:lnTo>
                    <a:pt x="85" y="100"/>
                  </a:lnTo>
                  <a:lnTo>
                    <a:pt x="101" y="100"/>
                  </a:lnTo>
                  <a:lnTo>
                    <a:pt x="123" y="83"/>
                  </a:lnTo>
                  <a:lnTo>
                    <a:pt x="151" y="83"/>
                  </a:lnTo>
                  <a:lnTo>
                    <a:pt x="169" y="73"/>
                  </a:lnTo>
                  <a:lnTo>
                    <a:pt x="190" y="73"/>
                  </a:lnTo>
                  <a:lnTo>
                    <a:pt x="185" y="83"/>
                  </a:lnTo>
                  <a:lnTo>
                    <a:pt x="200" y="82"/>
                  </a:lnTo>
                  <a:lnTo>
                    <a:pt x="234" y="83"/>
                  </a:lnTo>
                  <a:lnTo>
                    <a:pt x="239" y="93"/>
                  </a:lnTo>
                  <a:lnTo>
                    <a:pt x="278" y="93"/>
                  </a:lnTo>
                  <a:lnTo>
                    <a:pt x="303" y="100"/>
                  </a:lnTo>
                  <a:lnTo>
                    <a:pt x="326" y="100"/>
                  </a:lnTo>
                  <a:lnTo>
                    <a:pt x="340" y="108"/>
                  </a:lnTo>
                  <a:lnTo>
                    <a:pt x="362" y="103"/>
                  </a:lnTo>
                  <a:lnTo>
                    <a:pt x="380" y="106"/>
                  </a:lnTo>
                  <a:lnTo>
                    <a:pt x="393" y="114"/>
                  </a:lnTo>
                  <a:lnTo>
                    <a:pt x="427" y="116"/>
                  </a:lnTo>
                  <a:lnTo>
                    <a:pt x="447" y="131"/>
                  </a:lnTo>
                  <a:lnTo>
                    <a:pt x="471" y="132"/>
                  </a:lnTo>
                  <a:lnTo>
                    <a:pt x="498" y="119"/>
                  </a:lnTo>
                  <a:lnTo>
                    <a:pt x="511" y="119"/>
                  </a:lnTo>
                  <a:lnTo>
                    <a:pt x="524" y="118"/>
                  </a:lnTo>
                  <a:lnTo>
                    <a:pt x="548" y="108"/>
                  </a:lnTo>
                  <a:lnTo>
                    <a:pt x="570" y="101"/>
                  </a:lnTo>
                  <a:lnTo>
                    <a:pt x="576" y="103"/>
                  </a:lnTo>
                  <a:lnTo>
                    <a:pt x="570" y="109"/>
                  </a:lnTo>
                  <a:lnTo>
                    <a:pt x="558" y="114"/>
                  </a:lnTo>
                  <a:lnTo>
                    <a:pt x="540" y="119"/>
                  </a:lnTo>
                  <a:lnTo>
                    <a:pt x="524" y="136"/>
                  </a:lnTo>
                  <a:lnTo>
                    <a:pt x="545" y="126"/>
                  </a:lnTo>
                  <a:lnTo>
                    <a:pt x="565" y="118"/>
                  </a:lnTo>
                  <a:lnTo>
                    <a:pt x="581" y="116"/>
                  </a:lnTo>
                  <a:lnTo>
                    <a:pt x="591" y="106"/>
                  </a:lnTo>
                  <a:lnTo>
                    <a:pt x="596" y="91"/>
                  </a:lnTo>
                  <a:lnTo>
                    <a:pt x="611" y="95"/>
                  </a:lnTo>
                  <a:lnTo>
                    <a:pt x="625" y="118"/>
                  </a:lnTo>
                  <a:lnTo>
                    <a:pt x="638" y="121"/>
                  </a:lnTo>
                  <a:lnTo>
                    <a:pt x="647" y="103"/>
                  </a:lnTo>
                  <a:lnTo>
                    <a:pt x="658" y="122"/>
                  </a:lnTo>
                  <a:lnTo>
                    <a:pt x="669" y="121"/>
                  </a:lnTo>
                  <a:lnTo>
                    <a:pt x="676" y="111"/>
                  </a:lnTo>
                  <a:lnTo>
                    <a:pt x="689" y="111"/>
                  </a:lnTo>
                  <a:lnTo>
                    <a:pt x="710" y="113"/>
                  </a:lnTo>
                  <a:lnTo>
                    <a:pt x="722" y="124"/>
                  </a:lnTo>
                  <a:lnTo>
                    <a:pt x="768" y="137"/>
                  </a:lnTo>
                  <a:lnTo>
                    <a:pt x="784" y="136"/>
                  </a:lnTo>
                  <a:lnTo>
                    <a:pt x="810" y="149"/>
                  </a:lnTo>
                  <a:lnTo>
                    <a:pt x="792" y="155"/>
                  </a:lnTo>
                  <a:lnTo>
                    <a:pt x="792" y="163"/>
                  </a:lnTo>
                  <a:lnTo>
                    <a:pt x="845" y="168"/>
                  </a:lnTo>
                  <a:lnTo>
                    <a:pt x="869" y="163"/>
                  </a:lnTo>
                  <a:lnTo>
                    <a:pt x="890" y="172"/>
                  </a:lnTo>
                  <a:lnTo>
                    <a:pt x="904" y="196"/>
                  </a:lnTo>
                  <a:lnTo>
                    <a:pt x="907" y="176"/>
                  </a:lnTo>
                  <a:lnTo>
                    <a:pt x="900" y="163"/>
                  </a:lnTo>
                  <a:lnTo>
                    <a:pt x="923" y="154"/>
                  </a:lnTo>
                  <a:lnTo>
                    <a:pt x="936" y="145"/>
                  </a:lnTo>
                  <a:lnTo>
                    <a:pt x="958" y="157"/>
                  </a:lnTo>
                  <a:lnTo>
                    <a:pt x="974" y="158"/>
                  </a:lnTo>
                  <a:lnTo>
                    <a:pt x="995" y="168"/>
                  </a:lnTo>
                  <a:lnTo>
                    <a:pt x="1036" y="167"/>
                  </a:lnTo>
                  <a:lnTo>
                    <a:pt x="1041" y="155"/>
                  </a:lnTo>
                  <a:lnTo>
                    <a:pt x="1053" y="147"/>
                  </a:lnTo>
                  <a:lnTo>
                    <a:pt x="1030" y="131"/>
                  </a:lnTo>
                  <a:lnTo>
                    <a:pt x="1043" y="126"/>
                  </a:lnTo>
                  <a:lnTo>
                    <a:pt x="1048" y="111"/>
                  </a:lnTo>
                  <a:lnTo>
                    <a:pt x="1074" y="122"/>
                  </a:lnTo>
                  <a:lnTo>
                    <a:pt x="1077" y="142"/>
                  </a:lnTo>
                  <a:lnTo>
                    <a:pt x="1066" y="142"/>
                  </a:lnTo>
                  <a:lnTo>
                    <a:pt x="1067" y="155"/>
                  </a:lnTo>
                  <a:lnTo>
                    <a:pt x="1077" y="155"/>
                  </a:lnTo>
                  <a:lnTo>
                    <a:pt x="1074" y="170"/>
                  </a:lnTo>
                  <a:lnTo>
                    <a:pt x="1090" y="181"/>
                  </a:lnTo>
                  <a:lnTo>
                    <a:pt x="1089" y="160"/>
                  </a:lnTo>
                  <a:lnTo>
                    <a:pt x="1116" y="147"/>
                  </a:lnTo>
                  <a:lnTo>
                    <a:pt x="1116" y="132"/>
                  </a:lnTo>
                  <a:lnTo>
                    <a:pt x="1100" y="142"/>
                  </a:lnTo>
                  <a:lnTo>
                    <a:pt x="1085" y="142"/>
                  </a:lnTo>
                  <a:lnTo>
                    <a:pt x="1080" y="129"/>
                  </a:lnTo>
                  <a:lnTo>
                    <a:pt x="1097" y="132"/>
                  </a:lnTo>
                  <a:lnTo>
                    <a:pt x="1102" y="121"/>
                  </a:lnTo>
                  <a:lnTo>
                    <a:pt x="1087" y="111"/>
                  </a:lnTo>
                  <a:lnTo>
                    <a:pt x="1072" y="98"/>
                  </a:lnTo>
                  <a:lnTo>
                    <a:pt x="1074" y="90"/>
                  </a:lnTo>
                  <a:lnTo>
                    <a:pt x="1069" y="80"/>
                  </a:lnTo>
                  <a:lnTo>
                    <a:pt x="1077" y="67"/>
                  </a:lnTo>
                  <a:lnTo>
                    <a:pt x="1087" y="67"/>
                  </a:lnTo>
                  <a:lnTo>
                    <a:pt x="1090" y="59"/>
                  </a:lnTo>
                  <a:lnTo>
                    <a:pt x="1110" y="60"/>
                  </a:lnTo>
                  <a:lnTo>
                    <a:pt x="1126" y="73"/>
                  </a:lnTo>
                  <a:lnTo>
                    <a:pt x="1126" y="85"/>
                  </a:lnTo>
                  <a:lnTo>
                    <a:pt x="1138" y="86"/>
                  </a:lnTo>
                  <a:lnTo>
                    <a:pt x="1139" y="101"/>
                  </a:lnTo>
                  <a:lnTo>
                    <a:pt x="1138" y="113"/>
                  </a:lnTo>
                  <a:lnTo>
                    <a:pt x="1146" y="116"/>
                  </a:lnTo>
                  <a:lnTo>
                    <a:pt x="1169" y="140"/>
                  </a:lnTo>
                  <a:lnTo>
                    <a:pt x="1183" y="127"/>
                  </a:lnTo>
                  <a:lnTo>
                    <a:pt x="1203" y="145"/>
                  </a:lnTo>
                  <a:lnTo>
                    <a:pt x="1197" y="155"/>
                  </a:lnTo>
                  <a:lnTo>
                    <a:pt x="1203" y="173"/>
                  </a:lnTo>
                  <a:lnTo>
                    <a:pt x="1215" y="178"/>
                  </a:lnTo>
                  <a:lnTo>
                    <a:pt x="1224" y="167"/>
                  </a:lnTo>
                  <a:lnTo>
                    <a:pt x="1233" y="152"/>
                  </a:lnTo>
                  <a:lnTo>
                    <a:pt x="1247" y="131"/>
                  </a:lnTo>
                  <a:lnTo>
                    <a:pt x="1237" y="122"/>
                  </a:lnTo>
                  <a:lnTo>
                    <a:pt x="1239" y="111"/>
                  </a:lnTo>
                  <a:lnTo>
                    <a:pt x="1252" y="108"/>
                  </a:lnTo>
                  <a:lnTo>
                    <a:pt x="1229" y="101"/>
                  </a:lnTo>
                  <a:lnTo>
                    <a:pt x="1218" y="93"/>
                  </a:lnTo>
                  <a:lnTo>
                    <a:pt x="1210" y="96"/>
                  </a:lnTo>
                  <a:lnTo>
                    <a:pt x="1192" y="96"/>
                  </a:lnTo>
                  <a:lnTo>
                    <a:pt x="1179" y="83"/>
                  </a:lnTo>
                  <a:lnTo>
                    <a:pt x="1195" y="80"/>
                  </a:lnTo>
                  <a:lnTo>
                    <a:pt x="1208" y="82"/>
                  </a:lnTo>
                  <a:lnTo>
                    <a:pt x="1203" y="72"/>
                  </a:lnTo>
                  <a:lnTo>
                    <a:pt x="1190" y="70"/>
                  </a:lnTo>
                  <a:lnTo>
                    <a:pt x="1172" y="67"/>
                  </a:lnTo>
                  <a:lnTo>
                    <a:pt x="1174" y="41"/>
                  </a:lnTo>
                  <a:lnTo>
                    <a:pt x="1185" y="18"/>
                  </a:lnTo>
                  <a:lnTo>
                    <a:pt x="1205" y="3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806701" y="1668463"/>
              <a:ext cx="7548563" cy="2357438"/>
            </a:xfrm>
            <a:custGeom>
              <a:avLst/>
              <a:gdLst>
                <a:gd name="T0" fmla="*/ 525 w 4755"/>
                <a:gd name="T1" fmla="*/ 110 h 1485"/>
                <a:gd name="T2" fmla="*/ 324 w 4755"/>
                <a:gd name="T3" fmla="*/ 67 h 1485"/>
                <a:gd name="T4" fmla="*/ 4018 w 4755"/>
                <a:gd name="T5" fmla="*/ 51 h 1485"/>
                <a:gd name="T6" fmla="*/ 3992 w 4755"/>
                <a:gd name="T7" fmla="*/ 48 h 1485"/>
                <a:gd name="T8" fmla="*/ 387 w 4755"/>
                <a:gd name="T9" fmla="*/ 49 h 1485"/>
                <a:gd name="T10" fmla="*/ 2790 w 4755"/>
                <a:gd name="T11" fmla="*/ 90 h 1485"/>
                <a:gd name="T12" fmla="*/ 2669 w 4755"/>
                <a:gd name="T13" fmla="*/ 167 h 1485"/>
                <a:gd name="T14" fmla="*/ 2884 w 4755"/>
                <a:gd name="T15" fmla="*/ 31 h 1485"/>
                <a:gd name="T16" fmla="*/ 3602 w 4755"/>
                <a:gd name="T17" fmla="*/ 57 h 1485"/>
                <a:gd name="T18" fmla="*/ 3579 w 4755"/>
                <a:gd name="T19" fmla="*/ 113 h 1485"/>
                <a:gd name="T20" fmla="*/ 3833 w 4755"/>
                <a:gd name="T21" fmla="*/ 131 h 1485"/>
                <a:gd name="T22" fmla="*/ 3993 w 4755"/>
                <a:gd name="T23" fmla="*/ 169 h 1485"/>
                <a:gd name="T24" fmla="*/ 4262 w 4755"/>
                <a:gd name="T25" fmla="*/ 190 h 1485"/>
                <a:gd name="T26" fmla="*/ 4480 w 4755"/>
                <a:gd name="T27" fmla="*/ 218 h 1485"/>
                <a:gd name="T28" fmla="*/ 4722 w 4755"/>
                <a:gd name="T29" fmla="*/ 305 h 1485"/>
                <a:gd name="T30" fmla="*/ 4565 w 4755"/>
                <a:gd name="T31" fmla="*/ 362 h 1485"/>
                <a:gd name="T32" fmla="*/ 4365 w 4755"/>
                <a:gd name="T33" fmla="*/ 463 h 1485"/>
                <a:gd name="T34" fmla="*/ 4241 w 4755"/>
                <a:gd name="T35" fmla="*/ 614 h 1485"/>
                <a:gd name="T36" fmla="*/ 4306 w 4755"/>
                <a:gd name="T37" fmla="*/ 452 h 1485"/>
                <a:gd name="T38" fmla="*/ 4088 w 4755"/>
                <a:gd name="T39" fmla="*/ 486 h 1485"/>
                <a:gd name="T40" fmla="*/ 4002 w 4755"/>
                <a:gd name="T41" fmla="*/ 599 h 1485"/>
                <a:gd name="T42" fmla="*/ 4051 w 4755"/>
                <a:gd name="T43" fmla="*/ 742 h 1485"/>
                <a:gd name="T44" fmla="*/ 3980 w 4755"/>
                <a:gd name="T45" fmla="*/ 733 h 1485"/>
                <a:gd name="T46" fmla="*/ 3836 w 4755"/>
                <a:gd name="T47" fmla="*/ 951 h 1485"/>
                <a:gd name="T48" fmla="*/ 3666 w 4755"/>
                <a:gd name="T49" fmla="*/ 882 h 1485"/>
                <a:gd name="T50" fmla="*/ 3682 w 4755"/>
                <a:gd name="T51" fmla="*/ 1116 h 1485"/>
                <a:gd name="T52" fmla="*/ 3499 w 4755"/>
                <a:gd name="T53" fmla="*/ 1185 h 1485"/>
                <a:gd name="T54" fmla="*/ 3429 w 4755"/>
                <a:gd name="T55" fmla="*/ 1313 h 1485"/>
                <a:gd name="T56" fmla="*/ 3412 w 4755"/>
                <a:gd name="T57" fmla="*/ 1450 h 1485"/>
                <a:gd name="T58" fmla="*/ 3301 w 4755"/>
                <a:gd name="T59" fmla="*/ 1213 h 1485"/>
                <a:gd name="T60" fmla="*/ 3100 w 4755"/>
                <a:gd name="T61" fmla="*/ 1321 h 1485"/>
                <a:gd name="T62" fmla="*/ 2954 w 4755"/>
                <a:gd name="T63" fmla="*/ 1179 h 1485"/>
                <a:gd name="T64" fmla="*/ 2645 w 4755"/>
                <a:gd name="T65" fmla="*/ 1035 h 1485"/>
                <a:gd name="T66" fmla="*/ 2753 w 4755"/>
                <a:gd name="T67" fmla="*/ 1129 h 1485"/>
                <a:gd name="T68" fmla="*/ 2622 w 4755"/>
                <a:gd name="T69" fmla="*/ 1283 h 1485"/>
                <a:gd name="T70" fmla="*/ 2401 w 4755"/>
                <a:gd name="T71" fmla="*/ 1064 h 1485"/>
                <a:gd name="T72" fmla="*/ 2411 w 4755"/>
                <a:gd name="T73" fmla="*/ 918 h 1485"/>
                <a:gd name="T74" fmla="*/ 2285 w 4755"/>
                <a:gd name="T75" fmla="*/ 854 h 1485"/>
                <a:gd name="T76" fmla="*/ 2195 w 4755"/>
                <a:gd name="T77" fmla="*/ 894 h 1485"/>
                <a:gd name="T78" fmla="*/ 2114 w 4755"/>
                <a:gd name="T79" fmla="*/ 814 h 1485"/>
                <a:gd name="T80" fmla="*/ 2129 w 4755"/>
                <a:gd name="T81" fmla="*/ 869 h 1485"/>
                <a:gd name="T82" fmla="*/ 1898 w 4755"/>
                <a:gd name="T83" fmla="*/ 853 h 1485"/>
                <a:gd name="T84" fmla="*/ 1784 w 4755"/>
                <a:gd name="T85" fmla="*/ 799 h 1485"/>
                <a:gd name="T86" fmla="*/ 1933 w 4755"/>
                <a:gd name="T87" fmla="*/ 656 h 1485"/>
                <a:gd name="T88" fmla="*/ 2065 w 4755"/>
                <a:gd name="T89" fmla="*/ 555 h 1485"/>
                <a:gd name="T90" fmla="*/ 2211 w 4755"/>
                <a:gd name="T91" fmla="*/ 547 h 1485"/>
                <a:gd name="T92" fmla="*/ 2288 w 4755"/>
                <a:gd name="T93" fmla="*/ 480 h 1485"/>
                <a:gd name="T94" fmla="*/ 2268 w 4755"/>
                <a:gd name="T95" fmla="*/ 339 h 1485"/>
                <a:gd name="T96" fmla="*/ 2154 w 4755"/>
                <a:gd name="T97" fmla="*/ 496 h 1485"/>
                <a:gd name="T98" fmla="*/ 2015 w 4755"/>
                <a:gd name="T99" fmla="*/ 509 h 1485"/>
                <a:gd name="T100" fmla="*/ 2062 w 4755"/>
                <a:gd name="T101" fmla="*/ 365 h 1485"/>
                <a:gd name="T102" fmla="*/ 2118 w 4755"/>
                <a:gd name="T103" fmla="*/ 260 h 1485"/>
                <a:gd name="T104" fmla="*/ 2237 w 4755"/>
                <a:gd name="T105" fmla="*/ 198 h 1485"/>
                <a:gd name="T106" fmla="*/ 2432 w 4755"/>
                <a:gd name="T107" fmla="*/ 249 h 1485"/>
                <a:gd name="T108" fmla="*/ 2430 w 4755"/>
                <a:gd name="T109" fmla="*/ 372 h 1485"/>
                <a:gd name="T110" fmla="*/ 2566 w 4755"/>
                <a:gd name="T111" fmla="*/ 306 h 1485"/>
                <a:gd name="T112" fmla="*/ 2710 w 4755"/>
                <a:gd name="T113" fmla="*/ 270 h 1485"/>
                <a:gd name="T114" fmla="*/ 2866 w 4755"/>
                <a:gd name="T115" fmla="*/ 241 h 1485"/>
                <a:gd name="T116" fmla="*/ 2977 w 4755"/>
                <a:gd name="T117" fmla="*/ 167 h 1485"/>
                <a:gd name="T118" fmla="*/ 3039 w 4755"/>
                <a:gd name="T119" fmla="*/ 254 h 1485"/>
                <a:gd name="T120" fmla="*/ 3020 w 4755"/>
                <a:gd name="T121" fmla="*/ 149 h 1485"/>
                <a:gd name="T122" fmla="*/ 3123 w 4755"/>
                <a:gd name="T123" fmla="*/ 172 h 1485"/>
                <a:gd name="T124" fmla="*/ 3268 w 4755"/>
                <a:gd name="T125" fmla="*/ 6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55" h="1485">
                  <a:moveTo>
                    <a:pt x="294" y="115"/>
                  </a:moveTo>
                  <a:lnTo>
                    <a:pt x="319" y="118"/>
                  </a:lnTo>
                  <a:lnTo>
                    <a:pt x="325" y="123"/>
                  </a:lnTo>
                  <a:lnTo>
                    <a:pt x="322" y="136"/>
                  </a:lnTo>
                  <a:lnTo>
                    <a:pt x="312" y="141"/>
                  </a:lnTo>
                  <a:lnTo>
                    <a:pt x="312" y="141"/>
                  </a:lnTo>
                  <a:lnTo>
                    <a:pt x="311" y="139"/>
                  </a:lnTo>
                  <a:lnTo>
                    <a:pt x="309" y="138"/>
                  </a:lnTo>
                  <a:lnTo>
                    <a:pt x="307" y="134"/>
                  </a:lnTo>
                  <a:lnTo>
                    <a:pt x="304" y="133"/>
                  </a:lnTo>
                  <a:lnTo>
                    <a:pt x="302" y="131"/>
                  </a:lnTo>
                  <a:lnTo>
                    <a:pt x="301" y="129"/>
                  </a:lnTo>
                  <a:lnTo>
                    <a:pt x="299" y="129"/>
                  </a:lnTo>
                  <a:lnTo>
                    <a:pt x="296" y="128"/>
                  </a:lnTo>
                  <a:lnTo>
                    <a:pt x="293" y="125"/>
                  </a:lnTo>
                  <a:lnTo>
                    <a:pt x="291" y="123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4" y="115"/>
                  </a:lnTo>
                  <a:close/>
                  <a:moveTo>
                    <a:pt x="4036" y="113"/>
                  </a:moveTo>
                  <a:lnTo>
                    <a:pt x="4038" y="113"/>
                  </a:lnTo>
                  <a:lnTo>
                    <a:pt x="4038" y="115"/>
                  </a:lnTo>
                  <a:lnTo>
                    <a:pt x="4038" y="116"/>
                  </a:lnTo>
                  <a:lnTo>
                    <a:pt x="4039" y="116"/>
                  </a:lnTo>
                  <a:lnTo>
                    <a:pt x="4039" y="118"/>
                  </a:lnTo>
                  <a:lnTo>
                    <a:pt x="4043" y="120"/>
                  </a:lnTo>
                  <a:lnTo>
                    <a:pt x="4044" y="120"/>
                  </a:lnTo>
                  <a:lnTo>
                    <a:pt x="4046" y="120"/>
                  </a:lnTo>
                  <a:lnTo>
                    <a:pt x="4048" y="120"/>
                  </a:lnTo>
                  <a:lnTo>
                    <a:pt x="4049" y="121"/>
                  </a:lnTo>
                  <a:lnTo>
                    <a:pt x="4051" y="121"/>
                  </a:lnTo>
                  <a:lnTo>
                    <a:pt x="4054" y="123"/>
                  </a:lnTo>
                  <a:lnTo>
                    <a:pt x="4056" y="125"/>
                  </a:lnTo>
                  <a:lnTo>
                    <a:pt x="4056" y="126"/>
                  </a:lnTo>
                  <a:lnTo>
                    <a:pt x="4056" y="133"/>
                  </a:lnTo>
                  <a:lnTo>
                    <a:pt x="4049" y="133"/>
                  </a:lnTo>
                  <a:lnTo>
                    <a:pt x="4048" y="133"/>
                  </a:lnTo>
                  <a:lnTo>
                    <a:pt x="4046" y="133"/>
                  </a:lnTo>
                  <a:lnTo>
                    <a:pt x="4043" y="131"/>
                  </a:lnTo>
                  <a:lnTo>
                    <a:pt x="4039" y="129"/>
                  </a:lnTo>
                  <a:lnTo>
                    <a:pt x="4038" y="129"/>
                  </a:lnTo>
                  <a:lnTo>
                    <a:pt x="4036" y="128"/>
                  </a:lnTo>
                  <a:lnTo>
                    <a:pt x="4034" y="128"/>
                  </a:lnTo>
                  <a:lnTo>
                    <a:pt x="4033" y="128"/>
                  </a:lnTo>
                  <a:lnTo>
                    <a:pt x="4030" y="128"/>
                  </a:lnTo>
                  <a:lnTo>
                    <a:pt x="4026" y="128"/>
                  </a:lnTo>
                  <a:lnTo>
                    <a:pt x="4025" y="128"/>
                  </a:lnTo>
                  <a:lnTo>
                    <a:pt x="4021" y="128"/>
                  </a:lnTo>
                  <a:lnTo>
                    <a:pt x="4018" y="129"/>
                  </a:lnTo>
                  <a:lnTo>
                    <a:pt x="4016" y="129"/>
                  </a:lnTo>
                  <a:lnTo>
                    <a:pt x="4013" y="129"/>
                  </a:lnTo>
                  <a:lnTo>
                    <a:pt x="4010" y="129"/>
                  </a:lnTo>
                  <a:lnTo>
                    <a:pt x="4007" y="128"/>
                  </a:lnTo>
                  <a:lnTo>
                    <a:pt x="4003" y="128"/>
                  </a:lnTo>
                  <a:lnTo>
                    <a:pt x="4000" y="128"/>
                  </a:lnTo>
                  <a:lnTo>
                    <a:pt x="4003" y="126"/>
                  </a:lnTo>
                  <a:lnTo>
                    <a:pt x="4007" y="125"/>
                  </a:lnTo>
                  <a:lnTo>
                    <a:pt x="4010" y="121"/>
                  </a:lnTo>
                  <a:lnTo>
                    <a:pt x="4013" y="120"/>
                  </a:lnTo>
                  <a:lnTo>
                    <a:pt x="4015" y="120"/>
                  </a:lnTo>
                  <a:lnTo>
                    <a:pt x="4018" y="120"/>
                  </a:lnTo>
                  <a:lnTo>
                    <a:pt x="4018" y="118"/>
                  </a:lnTo>
                  <a:lnTo>
                    <a:pt x="4018" y="118"/>
                  </a:lnTo>
                  <a:lnTo>
                    <a:pt x="4020" y="116"/>
                  </a:lnTo>
                  <a:lnTo>
                    <a:pt x="4020" y="115"/>
                  </a:lnTo>
                  <a:lnTo>
                    <a:pt x="4021" y="115"/>
                  </a:lnTo>
                  <a:lnTo>
                    <a:pt x="4025" y="113"/>
                  </a:lnTo>
                  <a:lnTo>
                    <a:pt x="4028" y="113"/>
                  </a:lnTo>
                  <a:lnTo>
                    <a:pt x="4031" y="113"/>
                  </a:lnTo>
                  <a:lnTo>
                    <a:pt x="4034" y="113"/>
                  </a:lnTo>
                  <a:lnTo>
                    <a:pt x="4036" y="113"/>
                  </a:lnTo>
                  <a:close/>
                  <a:moveTo>
                    <a:pt x="415" y="107"/>
                  </a:moveTo>
                  <a:lnTo>
                    <a:pt x="420" y="113"/>
                  </a:lnTo>
                  <a:lnTo>
                    <a:pt x="422" y="113"/>
                  </a:lnTo>
                  <a:lnTo>
                    <a:pt x="422" y="115"/>
                  </a:lnTo>
                  <a:lnTo>
                    <a:pt x="425" y="116"/>
                  </a:lnTo>
                  <a:lnTo>
                    <a:pt x="427" y="118"/>
                  </a:lnTo>
                  <a:lnTo>
                    <a:pt x="430" y="121"/>
                  </a:lnTo>
                  <a:lnTo>
                    <a:pt x="432" y="123"/>
                  </a:lnTo>
                  <a:lnTo>
                    <a:pt x="433" y="126"/>
                  </a:lnTo>
                  <a:lnTo>
                    <a:pt x="433" y="128"/>
                  </a:lnTo>
                  <a:lnTo>
                    <a:pt x="433" y="129"/>
                  </a:lnTo>
                  <a:lnTo>
                    <a:pt x="432" y="129"/>
                  </a:lnTo>
                  <a:lnTo>
                    <a:pt x="419" y="136"/>
                  </a:lnTo>
                  <a:lnTo>
                    <a:pt x="428" y="143"/>
                  </a:lnTo>
                  <a:lnTo>
                    <a:pt x="440" y="152"/>
                  </a:lnTo>
                  <a:lnTo>
                    <a:pt x="446" y="162"/>
                  </a:lnTo>
                  <a:lnTo>
                    <a:pt x="438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9" y="179"/>
                  </a:lnTo>
                  <a:lnTo>
                    <a:pt x="417" y="180"/>
                  </a:lnTo>
                  <a:lnTo>
                    <a:pt x="414" y="182"/>
                  </a:lnTo>
                  <a:lnTo>
                    <a:pt x="412" y="185"/>
                  </a:lnTo>
                  <a:lnTo>
                    <a:pt x="409" y="185"/>
                  </a:lnTo>
                  <a:lnTo>
                    <a:pt x="409" y="185"/>
                  </a:lnTo>
                  <a:lnTo>
                    <a:pt x="405" y="183"/>
                  </a:lnTo>
                  <a:lnTo>
                    <a:pt x="402" y="182"/>
                  </a:lnTo>
                  <a:lnTo>
                    <a:pt x="399" y="182"/>
                  </a:lnTo>
                  <a:lnTo>
                    <a:pt x="396" y="180"/>
                  </a:lnTo>
                  <a:lnTo>
                    <a:pt x="392" y="179"/>
                  </a:lnTo>
                  <a:lnTo>
                    <a:pt x="391" y="177"/>
                  </a:lnTo>
                  <a:lnTo>
                    <a:pt x="391" y="174"/>
                  </a:lnTo>
                  <a:lnTo>
                    <a:pt x="389" y="172"/>
                  </a:lnTo>
                  <a:lnTo>
                    <a:pt x="387" y="169"/>
                  </a:lnTo>
                  <a:lnTo>
                    <a:pt x="387" y="167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71" y="161"/>
                  </a:lnTo>
                  <a:lnTo>
                    <a:pt x="363" y="156"/>
                  </a:lnTo>
                  <a:lnTo>
                    <a:pt x="351" y="147"/>
                  </a:lnTo>
                  <a:lnTo>
                    <a:pt x="353" y="139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5" y="141"/>
                  </a:lnTo>
                  <a:lnTo>
                    <a:pt x="366" y="143"/>
                  </a:lnTo>
                  <a:lnTo>
                    <a:pt x="369" y="144"/>
                  </a:lnTo>
                  <a:lnTo>
                    <a:pt x="371" y="146"/>
                  </a:lnTo>
                  <a:lnTo>
                    <a:pt x="373" y="147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79" y="146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6" y="133"/>
                  </a:lnTo>
                  <a:lnTo>
                    <a:pt x="374" y="123"/>
                  </a:lnTo>
                  <a:lnTo>
                    <a:pt x="373" y="115"/>
                  </a:lnTo>
                  <a:lnTo>
                    <a:pt x="384" y="111"/>
                  </a:lnTo>
                  <a:lnTo>
                    <a:pt x="396" y="116"/>
                  </a:lnTo>
                  <a:lnTo>
                    <a:pt x="401" y="116"/>
                  </a:lnTo>
                  <a:lnTo>
                    <a:pt x="402" y="107"/>
                  </a:lnTo>
                  <a:lnTo>
                    <a:pt x="415" y="107"/>
                  </a:lnTo>
                  <a:close/>
                  <a:moveTo>
                    <a:pt x="491" y="103"/>
                  </a:moveTo>
                  <a:lnTo>
                    <a:pt x="505" y="108"/>
                  </a:lnTo>
                  <a:lnTo>
                    <a:pt x="518" y="108"/>
                  </a:lnTo>
                  <a:lnTo>
                    <a:pt x="522" y="110"/>
                  </a:lnTo>
                  <a:lnTo>
                    <a:pt x="525" y="110"/>
                  </a:lnTo>
                  <a:lnTo>
                    <a:pt x="527" y="111"/>
                  </a:lnTo>
                  <a:lnTo>
                    <a:pt x="530" y="113"/>
                  </a:lnTo>
                  <a:lnTo>
                    <a:pt x="532" y="115"/>
                  </a:lnTo>
                  <a:lnTo>
                    <a:pt x="533" y="115"/>
                  </a:lnTo>
                  <a:lnTo>
                    <a:pt x="523" y="126"/>
                  </a:lnTo>
                  <a:lnTo>
                    <a:pt x="515" y="139"/>
                  </a:lnTo>
                  <a:lnTo>
                    <a:pt x="507" y="146"/>
                  </a:lnTo>
                  <a:lnTo>
                    <a:pt x="491" y="143"/>
                  </a:lnTo>
                  <a:lnTo>
                    <a:pt x="489" y="154"/>
                  </a:lnTo>
                  <a:lnTo>
                    <a:pt x="479" y="161"/>
                  </a:lnTo>
                  <a:lnTo>
                    <a:pt x="464" y="162"/>
                  </a:lnTo>
                  <a:lnTo>
                    <a:pt x="463" y="161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61" y="149"/>
                  </a:lnTo>
                  <a:lnTo>
                    <a:pt x="460" y="146"/>
                  </a:lnTo>
                  <a:lnTo>
                    <a:pt x="460" y="144"/>
                  </a:lnTo>
                  <a:lnTo>
                    <a:pt x="460" y="14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3" y="121"/>
                  </a:lnTo>
                  <a:lnTo>
                    <a:pt x="466" y="120"/>
                  </a:lnTo>
                  <a:lnTo>
                    <a:pt x="468" y="118"/>
                  </a:lnTo>
                  <a:lnTo>
                    <a:pt x="469" y="115"/>
                  </a:lnTo>
                  <a:lnTo>
                    <a:pt x="469" y="111"/>
                  </a:lnTo>
                  <a:lnTo>
                    <a:pt x="469" y="110"/>
                  </a:lnTo>
                  <a:lnTo>
                    <a:pt x="468" y="107"/>
                  </a:lnTo>
                  <a:lnTo>
                    <a:pt x="469" y="105"/>
                  </a:lnTo>
                  <a:lnTo>
                    <a:pt x="469" y="105"/>
                  </a:lnTo>
                  <a:lnTo>
                    <a:pt x="473" y="105"/>
                  </a:lnTo>
                  <a:lnTo>
                    <a:pt x="478" y="105"/>
                  </a:lnTo>
                  <a:lnTo>
                    <a:pt x="481" y="105"/>
                  </a:lnTo>
                  <a:lnTo>
                    <a:pt x="486" y="105"/>
                  </a:lnTo>
                  <a:lnTo>
                    <a:pt x="489" y="103"/>
                  </a:lnTo>
                  <a:lnTo>
                    <a:pt x="491" y="103"/>
                  </a:lnTo>
                  <a:close/>
                  <a:moveTo>
                    <a:pt x="3933" y="100"/>
                  </a:moveTo>
                  <a:lnTo>
                    <a:pt x="3936" y="100"/>
                  </a:lnTo>
                  <a:lnTo>
                    <a:pt x="3938" y="102"/>
                  </a:lnTo>
                  <a:lnTo>
                    <a:pt x="3939" y="103"/>
                  </a:lnTo>
                  <a:lnTo>
                    <a:pt x="3939" y="107"/>
                  </a:lnTo>
                  <a:lnTo>
                    <a:pt x="3943" y="110"/>
                  </a:lnTo>
                  <a:lnTo>
                    <a:pt x="3944" y="113"/>
                  </a:lnTo>
                  <a:lnTo>
                    <a:pt x="3946" y="113"/>
                  </a:lnTo>
                  <a:lnTo>
                    <a:pt x="3948" y="115"/>
                  </a:lnTo>
                  <a:lnTo>
                    <a:pt x="3949" y="115"/>
                  </a:lnTo>
                  <a:lnTo>
                    <a:pt x="3951" y="115"/>
                  </a:lnTo>
                  <a:lnTo>
                    <a:pt x="3953" y="116"/>
                  </a:lnTo>
                  <a:lnTo>
                    <a:pt x="3953" y="118"/>
                  </a:lnTo>
                  <a:lnTo>
                    <a:pt x="3953" y="118"/>
                  </a:lnTo>
                  <a:lnTo>
                    <a:pt x="3939" y="118"/>
                  </a:lnTo>
                  <a:lnTo>
                    <a:pt x="3939" y="115"/>
                  </a:lnTo>
                  <a:lnTo>
                    <a:pt x="3939" y="113"/>
                  </a:lnTo>
                  <a:lnTo>
                    <a:pt x="3938" y="111"/>
                  </a:lnTo>
                  <a:lnTo>
                    <a:pt x="3938" y="110"/>
                  </a:lnTo>
                  <a:lnTo>
                    <a:pt x="3935" y="107"/>
                  </a:lnTo>
                  <a:lnTo>
                    <a:pt x="3933" y="103"/>
                  </a:lnTo>
                  <a:lnTo>
                    <a:pt x="3933" y="102"/>
                  </a:lnTo>
                  <a:lnTo>
                    <a:pt x="3933" y="100"/>
                  </a:lnTo>
                  <a:close/>
                  <a:moveTo>
                    <a:pt x="4002" y="100"/>
                  </a:moveTo>
                  <a:lnTo>
                    <a:pt x="4008" y="100"/>
                  </a:lnTo>
                  <a:lnTo>
                    <a:pt x="4010" y="100"/>
                  </a:lnTo>
                  <a:lnTo>
                    <a:pt x="4011" y="100"/>
                  </a:lnTo>
                  <a:lnTo>
                    <a:pt x="4015" y="102"/>
                  </a:lnTo>
                  <a:lnTo>
                    <a:pt x="4016" y="102"/>
                  </a:lnTo>
                  <a:lnTo>
                    <a:pt x="4018" y="102"/>
                  </a:lnTo>
                  <a:lnTo>
                    <a:pt x="4020" y="102"/>
                  </a:lnTo>
                  <a:lnTo>
                    <a:pt x="4021" y="103"/>
                  </a:lnTo>
                  <a:lnTo>
                    <a:pt x="4020" y="105"/>
                  </a:lnTo>
                  <a:lnTo>
                    <a:pt x="4020" y="105"/>
                  </a:lnTo>
                  <a:lnTo>
                    <a:pt x="4020" y="107"/>
                  </a:lnTo>
                  <a:lnTo>
                    <a:pt x="4018" y="107"/>
                  </a:lnTo>
                  <a:lnTo>
                    <a:pt x="4016" y="108"/>
                  </a:lnTo>
                  <a:lnTo>
                    <a:pt x="4015" y="108"/>
                  </a:lnTo>
                  <a:lnTo>
                    <a:pt x="4013" y="108"/>
                  </a:lnTo>
                  <a:lnTo>
                    <a:pt x="4010" y="108"/>
                  </a:lnTo>
                  <a:lnTo>
                    <a:pt x="4007" y="107"/>
                  </a:lnTo>
                  <a:lnTo>
                    <a:pt x="4005" y="107"/>
                  </a:lnTo>
                  <a:lnTo>
                    <a:pt x="4003" y="107"/>
                  </a:lnTo>
                  <a:lnTo>
                    <a:pt x="4002" y="105"/>
                  </a:lnTo>
                  <a:lnTo>
                    <a:pt x="4000" y="103"/>
                  </a:lnTo>
                  <a:lnTo>
                    <a:pt x="4002" y="102"/>
                  </a:lnTo>
                  <a:lnTo>
                    <a:pt x="4002" y="100"/>
                  </a:lnTo>
                  <a:close/>
                  <a:moveTo>
                    <a:pt x="50" y="93"/>
                  </a:moveTo>
                  <a:lnTo>
                    <a:pt x="72" y="95"/>
                  </a:lnTo>
                  <a:lnTo>
                    <a:pt x="88" y="102"/>
                  </a:lnTo>
                  <a:lnTo>
                    <a:pt x="106" y="107"/>
                  </a:lnTo>
                  <a:lnTo>
                    <a:pt x="121" y="102"/>
                  </a:lnTo>
                  <a:lnTo>
                    <a:pt x="134" y="102"/>
                  </a:lnTo>
                  <a:lnTo>
                    <a:pt x="155" y="115"/>
                  </a:lnTo>
                  <a:lnTo>
                    <a:pt x="157" y="125"/>
                  </a:lnTo>
                  <a:lnTo>
                    <a:pt x="140" y="131"/>
                  </a:lnTo>
                  <a:lnTo>
                    <a:pt x="111" y="141"/>
                  </a:lnTo>
                  <a:lnTo>
                    <a:pt x="111" y="143"/>
                  </a:lnTo>
                  <a:lnTo>
                    <a:pt x="109" y="144"/>
                  </a:lnTo>
                  <a:lnTo>
                    <a:pt x="106" y="146"/>
                  </a:lnTo>
                  <a:lnTo>
                    <a:pt x="104" y="147"/>
                  </a:lnTo>
                  <a:lnTo>
                    <a:pt x="103" y="151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8" y="156"/>
                  </a:lnTo>
                  <a:lnTo>
                    <a:pt x="94" y="157"/>
                  </a:lnTo>
                  <a:lnTo>
                    <a:pt x="91" y="159"/>
                  </a:lnTo>
                  <a:lnTo>
                    <a:pt x="90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1" y="177"/>
                  </a:lnTo>
                  <a:lnTo>
                    <a:pt x="72" y="183"/>
                  </a:lnTo>
                  <a:lnTo>
                    <a:pt x="55" y="183"/>
                  </a:lnTo>
                  <a:lnTo>
                    <a:pt x="42" y="195"/>
                  </a:lnTo>
                  <a:lnTo>
                    <a:pt x="27" y="175"/>
                  </a:lnTo>
                  <a:lnTo>
                    <a:pt x="0" y="167"/>
                  </a:lnTo>
                  <a:lnTo>
                    <a:pt x="21" y="139"/>
                  </a:lnTo>
                  <a:lnTo>
                    <a:pt x="26" y="118"/>
                  </a:lnTo>
                  <a:lnTo>
                    <a:pt x="22" y="103"/>
                  </a:lnTo>
                  <a:lnTo>
                    <a:pt x="22" y="97"/>
                  </a:lnTo>
                  <a:lnTo>
                    <a:pt x="50" y="93"/>
                  </a:lnTo>
                  <a:close/>
                  <a:moveTo>
                    <a:pt x="427" y="89"/>
                  </a:moveTo>
                  <a:lnTo>
                    <a:pt x="432" y="97"/>
                  </a:lnTo>
                  <a:lnTo>
                    <a:pt x="420" y="97"/>
                  </a:lnTo>
                  <a:lnTo>
                    <a:pt x="427" y="89"/>
                  </a:lnTo>
                  <a:close/>
                  <a:moveTo>
                    <a:pt x="325" y="66"/>
                  </a:moveTo>
                  <a:lnTo>
                    <a:pt x="327" y="66"/>
                  </a:lnTo>
                  <a:lnTo>
                    <a:pt x="330" y="67"/>
                  </a:lnTo>
                  <a:lnTo>
                    <a:pt x="332" y="69"/>
                  </a:lnTo>
                  <a:lnTo>
                    <a:pt x="333" y="69"/>
                  </a:lnTo>
                  <a:lnTo>
                    <a:pt x="335" y="71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7"/>
                  </a:lnTo>
                  <a:lnTo>
                    <a:pt x="330" y="79"/>
                  </a:lnTo>
                  <a:lnTo>
                    <a:pt x="320" y="79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0" y="71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4" y="67"/>
                  </a:lnTo>
                  <a:lnTo>
                    <a:pt x="324" y="66"/>
                  </a:lnTo>
                  <a:lnTo>
                    <a:pt x="325" y="66"/>
                  </a:lnTo>
                  <a:close/>
                  <a:moveTo>
                    <a:pt x="474" y="61"/>
                  </a:moveTo>
                  <a:lnTo>
                    <a:pt x="481" y="69"/>
                  </a:lnTo>
                  <a:lnTo>
                    <a:pt x="491" y="75"/>
                  </a:lnTo>
                  <a:lnTo>
                    <a:pt x="487" y="87"/>
                  </a:lnTo>
                  <a:lnTo>
                    <a:pt x="479" y="92"/>
                  </a:lnTo>
                  <a:lnTo>
                    <a:pt x="468" y="87"/>
                  </a:lnTo>
                  <a:lnTo>
                    <a:pt x="456" y="87"/>
                  </a:lnTo>
                  <a:lnTo>
                    <a:pt x="445" y="77"/>
                  </a:lnTo>
                  <a:lnTo>
                    <a:pt x="448" y="69"/>
                  </a:lnTo>
                  <a:lnTo>
                    <a:pt x="464" y="62"/>
                  </a:lnTo>
                  <a:lnTo>
                    <a:pt x="474" y="61"/>
                  </a:lnTo>
                  <a:close/>
                  <a:moveTo>
                    <a:pt x="4098" y="61"/>
                  </a:moveTo>
                  <a:lnTo>
                    <a:pt x="4100" y="64"/>
                  </a:lnTo>
                  <a:lnTo>
                    <a:pt x="4102" y="66"/>
                  </a:lnTo>
                  <a:lnTo>
                    <a:pt x="4105" y="69"/>
                  </a:lnTo>
                  <a:lnTo>
                    <a:pt x="4106" y="69"/>
                  </a:lnTo>
                  <a:lnTo>
                    <a:pt x="4110" y="69"/>
                  </a:lnTo>
                  <a:lnTo>
                    <a:pt x="4111" y="69"/>
                  </a:lnTo>
                  <a:lnTo>
                    <a:pt x="4115" y="69"/>
                  </a:lnTo>
                  <a:lnTo>
                    <a:pt x="4115" y="67"/>
                  </a:lnTo>
                  <a:lnTo>
                    <a:pt x="4115" y="66"/>
                  </a:lnTo>
                  <a:lnTo>
                    <a:pt x="4115" y="66"/>
                  </a:lnTo>
                  <a:lnTo>
                    <a:pt x="4116" y="66"/>
                  </a:lnTo>
                  <a:lnTo>
                    <a:pt x="4118" y="64"/>
                  </a:lnTo>
                  <a:lnTo>
                    <a:pt x="4121" y="64"/>
                  </a:lnTo>
                  <a:lnTo>
                    <a:pt x="4124" y="66"/>
                  </a:lnTo>
                  <a:lnTo>
                    <a:pt x="4128" y="66"/>
                  </a:lnTo>
                  <a:lnTo>
                    <a:pt x="4128" y="74"/>
                  </a:lnTo>
                  <a:lnTo>
                    <a:pt x="4129" y="74"/>
                  </a:lnTo>
                  <a:lnTo>
                    <a:pt x="4131" y="74"/>
                  </a:lnTo>
                  <a:lnTo>
                    <a:pt x="4136" y="74"/>
                  </a:lnTo>
                  <a:lnTo>
                    <a:pt x="4138" y="74"/>
                  </a:lnTo>
                  <a:lnTo>
                    <a:pt x="4139" y="74"/>
                  </a:lnTo>
                  <a:lnTo>
                    <a:pt x="4141" y="74"/>
                  </a:lnTo>
                  <a:lnTo>
                    <a:pt x="4144" y="74"/>
                  </a:lnTo>
                  <a:lnTo>
                    <a:pt x="4147" y="74"/>
                  </a:lnTo>
                  <a:lnTo>
                    <a:pt x="4149" y="72"/>
                  </a:lnTo>
                  <a:lnTo>
                    <a:pt x="4151" y="72"/>
                  </a:lnTo>
                  <a:lnTo>
                    <a:pt x="4156" y="72"/>
                  </a:lnTo>
                  <a:lnTo>
                    <a:pt x="4159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5"/>
                  </a:lnTo>
                  <a:lnTo>
                    <a:pt x="4162" y="77"/>
                  </a:lnTo>
                  <a:lnTo>
                    <a:pt x="4162" y="84"/>
                  </a:lnTo>
                  <a:lnTo>
                    <a:pt x="4160" y="84"/>
                  </a:lnTo>
                  <a:lnTo>
                    <a:pt x="4157" y="84"/>
                  </a:lnTo>
                  <a:lnTo>
                    <a:pt x="4156" y="84"/>
                  </a:lnTo>
                  <a:lnTo>
                    <a:pt x="4154" y="84"/>
                  </a:lnTo>
                  <a:lnTo>
                    <a:pt x="4154" y="84"/>
                  </a:lnTo>
                  <a:lnTo>
                    <a:pt x="4152" y="85"/>
                  </a:lnTo>
                  <a:lnTo>
                    <a:pt x="4152" y="87"/>
                  </a:lnTo>
                  <a:lnTo>
                    <a:pt x="4151" y="89"/>
                  </a:lnTo>
                  <a:lnTo>
                    <a:pt x="4151" y="89"/>
                  </a:lnTo>
                  <a:lnTo>
                    <a:pt x="4149" y="90"/>
                  </a:lnTo>
                  <a:lnTo>
                    <a:pt x="4147" y="90"/>
                  </a:lnTo>
                  <a:lnTo>
                    <a:pt x="4146" y="90"/>
                  </a:lnTo>
                  <a:lnTo>
                    <a:pt x="4142" y="90"/>
                  </a:lnTo>
                  <a:lnTo>
                    <a:pt x="4139" y="90"/>
                  </a:lnTo>
                  <a:lnTo>
                    <a:pt x="4136" y="90"/>
                  </a:lnTo>
                  <a:lnTo>
                    <a:pt x="4134" y="89"/>
                  </a:lnTo>
                  <a:lnTo>
                    <a:pt x="4133" y="89"/>
                  </a:lnTo>
                  <a:lnTo>
                    <a:pt x="4131" y="89"/>
                  </a:lnTo>
                  <a:lnTo>
                    <a:pt x="4129" y="87"/>
                  </a:lnTo>
                  <a:lnTo>
                    <a:pt x="4129" y="87"/>
                  </a:lnTo>
                  <a:lnTo>
                    <a:pt x="4128" y="85"/>
                  </a:lnTo>
                  <a:lnTo>
                    <a:pt x="4126" y="84"/>
                  </a:lnTo>
                  <a:lnTo>
                    <a:pt x="4124" y="84"/>
                  </a:lnTo>
                  <a:lnTo>
                    <a:pt x="4123" y="82"/>
                  </a:lnTo>
                  <a:lnTo>
                    <a:pt x="4121" y="80"/>
                  </a:lnTo>
                  <a:lnTo>
                    <a:pt x="4118" y="82"/>
                  </a:lnTo>
                  <a:lnTo>
                    <a:pt x="4116" y="82"/>
                  </a:lnTo>
                  <a:lnTo>
                    <a:pt x="4113" y="84"/>
                  </a:lnTo>
                  <a:lnTo>
                    <a:pt x="4111" y="84"/>
                  </a:lnTo>
                  <a:lnTo>
                    <a:pt x="4108" y="84"/>
                  </a:lnTo>
                  <a:lnTo>
                    <a:pt x="4105" y="84"/>
                  </a:lnTo>
                  <a:lnTo>
                    <a:pt x="4103" y="82"/>
                  </a:lnTo>
                  <a:lnTo>
                    <a:pt x="4103" y="82"/>
                  </a:lnTo>
                  <a:lnTo>
                    <a:pt x="4102" y="80"/>
                  </a:lnTo>
                  <a:lnTo>
                    <a:pt x="4102" y="80"/>
                  </a:lnTo>
                  <a:lnTo>
                    <a:pt x="4098" y="79"/>
                  </a:lnTo>
                  <a:lnTo>
                    <a:pt x="4095" y="77"/>
                  </a:lnTo>
                  <a:lnTo>
                    <a:pt x="4095" y="77"/>
                  </a:lnTo>
                  <a:lnTo>
                    <a:pt x="4095" y="75"/>
                  </a:lnTo>
                  <a:lnTo>
                    <a:pt x="4095" y="75"/>
                  </a:lnTo>
                  <a:lnTo>
                    <a:pt x="4095" y="61"/>
                  </a:lnTo>
                  <a:lnTo>
                    <a:pt x="4098" y="61"/>
                  </a:lnTo>
                  <a:close/>
                  <a:moveTo>
                    <a:pt x="3935" y="56"/>
                  </a:moveTo>
                  <a:lnTo>
                    <a:pt x="3935" y="56"/>
                  </a:lnTo>
                  <a:lnTo>
                    <a:pt x="3936" y="56"/>
                  </a:lnTo>
                  <a:lnTo>
                    <a:pt x="3938" y="57"/>
                  </a:lnTo>
                  <a:lnTo>
                    <a:pt x="3939" y="57"/>
                  </a:lnTo>
                  <a:lnTo>
                    <a:pt x="3941" y="57"/>
                  </a:lnTo>
                  <a:lnTo>
                    <a:pt x="3941" y="61"/>
                  </a:lnTo>
                  <a:lnTo>
                    <a:pt x="3939" y="62"/>
                  </a:lnTo>
                  <a:lnTo>
                    <a:pt x="3941" y="64"/>
                  </a:lnTo>
                  <a:lnTo>
                    <a:pt x="3941" y="66"/>
                  </a:lnTo>
                  <a:lnTo>
                    <a:pt x="3939" y="67"/>
                  </a:lnTo>
                  <a:lnTo>
                    <a:pt x="3939" y="69"/>
                  </a:lnTo>
                  <a:lnTo>
                    <a:pt x="3938" y="69"/>
                  </a:lnTo>
                  <a:lnTo>
                    <a:pt x="3936" y="69"/>
                  </a:lnTo>
                  <a:lnTo>
                    <a:pt x="3935" y="67"/>
                  </a:lnTo>
                  <a:lnTo>
                    <a:pt x="3935" y="67"/>
                  </a:lnTo>
                  <a:lnTo>
                    <a:pt x="3933" y="66"/>
                  </a:lnTo>
                  <a:lnTo>
                    <a:pt x="3931" y="66"/>
                  </a:lnTo>
                  <a:lnTo>
                    <a:pt x="3931" y="64"/>
                  </a:lnTo>
                  <a:lnTo>
                    <a:pt x="3931" y="59"/>
                  </a:lnTo>
                  <a:lnTo>
                    <a:pt x="3931" y="57"/>
                  </a:lnTo>
                  <a:lnTo>
                    <a:pt x="3933" y="56"/>
                  </a:lnTo>
                  <a:lnTo>
                    <a:pt x="3935" y="56"/>
                  </a:lnTo>
                  <a:close/>
                  <a:moveTo>
                    <a:pt x="122" y="49"/>
                  </a:moveTo>
                  <a:lnTo>
                    <a:pt x="114" y="64"/>
                  </a:lnTo>
                  <a:lnTo>
                    <a:pt x="99" y="62"/>
                  </a:lnTo>
                  <a:lnTo>
                    <a:pt x="108" y="53"/>
                  </a:lnTo>
                  <a:lnTo>
                    <a:pt x="122" y="49"/>
                  </a:lnTo>
                  <a:close/>
                  <a:moveTo>
                    <a:pt x="3993" y="48"/>
                  </a:moveTo>
                  <a:lnTo>
                    <a:pt x="3995" y="48"/>
                  </a:lnTo>
                  <a:lnTo>
                    <a:pt x="3995" y="48"/>
                  </a:lnTo>
                  <a:lnTo>
                    <a:pt x="3995" y="49"/>
                  </a:lnTo>
                  <a:lnTo>
                    <a:pt x="3995" y="51"/>
                  </a:lnTo>
                  <a:lnTo>
                    <a:pt x="3997" y="51"/>
                  </a:lnTo>
                  <a:lnTo>
                    <a:pt x="3998" y="53"/>
                  </a:lnTo>
                  <a:lnTo>
                    <a:pt x="3998" y="54"/>
                  </a:lnTo>
                  <a:lnTo>
                    <a:pt x="4000" y="56"/>
                  </a:lnTo>
                  <a:lnTo>
                    <a:pt x="4000" y="56"/>
                  </a:lnTo>
                  <a:lnTo>
                    <a:pt x="4002" y="57"/>
                  </a:lnTo>
                  <a:lnTo>
                    <a:pt x="4002" y="59"/>
                  </a:lnTo>
                  <a:lnTo>
                    <a:pt x="4003" y="59"/>
                  </a:lnTo>
                  <a:lnTo>
                    <a:pt x="4005" y="59"/>
                  </a:lnTo>
                  <a:lnTo>
                    <a:pt x="4008" y="59"/>
                  </a:lnTo>
                  <a:lnTo>
                    <a:pt x="4011" y="59"/>
                  </a:lnTo>
                  <a:lnTo>
                    <a:pt x="4015" y="59"/>
                  </a:lnTo>
                  <a:lnTo>
                    <a:pt x="4018" y="59"/>
                  </a:lnTo>
                  <a:lnTo>
                    <a:pt x="4018" y="51"/>
                  </a:lnTo>
                  <a:lnTo>
                    <a:pt x="4020" y="49"/>
                  </a:lnTo>
                  <a:lnTo>
                    <a:pt x="4021" y="49"/>
                  </a:lnTo>
                  <a:lnTo>
                    <a:pt x="4025" y="49"/>
                  </a:lnTo>
                  <a:lnTo>
                    <a:pt x="4028" y="49"/>
                  </a:lnTo>
                  <a:lnTo>
                    <a:pt x="4030" y="51"/>
                  </a:lnTo>
                  <a:lnTo>
                    <a:pt x="4031" y="51"/>
                  </a:lnTo>
                  <a:lnTo>
                    <a:pt x="4034" y="51"/>
                  </a:lnTo>
                  <a:lnTo>
                    <a:pt x="4038" y="51"/>
                  </a:lnTo>
                  <a:lnTo>
                    <a:pt x="4038" y="53"/>
                  </a:lnTo>
                  <a:lnTo>
                    <a:pt x="4039" y="54"/>
                  </a:lnTo>
                  <a:lnTo>
                    <a:pt x="4038" y="56"/>
                  </a:lnTo>
                  <a:lnTo>
                    <a:pt x="4036" y="57"/>
                  </a:lnTo>
                  <a:lnTo>
                    <a:pt x="4036" y="61"/>
                  </a:lnTo>
                  <a:lnTo>
                    <a:pt x="4034" y="61"/>
                  </a:lnTo>
                  <a:lnTo>
                    <a:pt x="4033" y="62"/>
                  </a:lnTo>
                  <a:lnTo>
                    <a:pt x="4033" y="62"/>
                  </a:lnTo>
                  <a:lnTo>
                    <a:pt x="4033" y="72"/>
                  </a:lnTo>
                  <a:lnTo>
                    <a:pt x="4034" y="72"/>
                  </a:lnTo>
                  <a:lnTo>
                    <a:pt x="4036" y="72"/>
                  </a:lnTo>
                  <a:lnTo>
                    <a:pt x="4039" y="72"/>
                  </a:lnTo>
                  <a:lnTo>
                    <a:pt x="4043" y="72"/>
                  </a:lnTo>
                  <a:lnTo>
                    <a:pt x="4043" y="69"/>
                  </a:lnTo>
                  <a:lnTo>
                    <a:pt x="4043" y="66"/>
                  </a:lnTo>
                  <a:lnTo>
                    <a:pt x="4043" y="62"/>
                  </a:lnTo>
                  <a:lnTo>
                    <a:pt x="4044" y="61"/>
                  </a:lnTo>
                  <a:lnTo>
                    <a:pt x="4046" y="61"/>
                  </a:lnTo>
                  <a:lnTo>
                    <a:pt x="4046" y="59"/>
                  </a:lnTo>
                  <a:lnTo>
                    <a:pt x="4048" y="57"/>
                  </a:lnTo>
                  <a:lnTo>
                    <a:pt x="4048" y="56"/>
                  </a:lnTo>
                  <a:lnTo>
                    <a:pt x="4049" y="56"/>
                  </a:lnTo>
                  <a:lnTo>
                    <a:pt x="4051" y="54"/>
                  </a:lnTo>
                  <a:lnTo>
                    <a:pt x="4052" y="54"/>
                  </a:lnTo>
                  <a:lnTo>
                    <a:pt x="4054" y="54"/>
                  </a:lnTo>
                  <a:lnTo>
                    <a:pt x="4057" y="56"/>
                  </a:lnTo>
                  <a:lnTo>
                    <a:pt x="4061" y="56"/>
                  </a:lnTo>
                  <a:lnTo>
                    <a:pt x="4062" y="56"/>
                  </a:lnTo>
                  <a:lnTo>
                    <a:pt x="4066" y="56"/>
                  </a:lnTo>
                  <a:lnTo>
                    <a:pt x="4067" y="56"/>
                  </a:lnTo>
                  <a:lnTo>
                    <a:pt x="4069" y="56"/>
                  </a:lnTo>
                  <a:lnTo>
                    <a:pt x="4070" y="56"/>
                  </a:lnTo>
                  <a:lnTo>
                    <a:pt x="4070" y="57"/>
                  </a:lnTo>
                  <a:lnTo>
                    <a:pt x="4070" y="59"/>
                  </a:lnTo>
                  <a:lnTo>
                    <a:pt x="4072" y="59"/>
                  </a:lnTo>
                  <a:lnTo>
                    <a:pt x="4074" y="59"/>
                  </a:lnTo>
                  <a:lnTo>
                    <a:pt x="4077" y="59"/>
                  </a:lnTo>
                  <a:lnTo>
                    <a:pt x="4077" y="61"/>
                  </a:lnTo>
                  <a:lnTo>
                    <a:pt x="4077" y="62"/>
                  </a:lnTo>
                  <a:lnTo>
                    <a:pt x="4075" y="64"/>
                  </a:lnTo>
                  <a:lnTo>
                    <a:pt x="4075" y="66"/>
                  </a:lnTo>
                  <a:lnTo>
                    <a:pt x="4074" y="67"/>
                  </a:lnTo>
                  <a:lnTo>
                    <a:pt x="4072" y="69"/>
                  </a:lnTo>
                  <a:lnTo>
                    <a:pt x="4070" y="71"/>
                  </a:lnTo>
                  <a:lnTo>
                    <a:pt x="4070" y="72"/>
                  </a:lnTo>
                  <a:lnTo>
                    <a:pt x="4070" y="75"/>
                  </a:lnTo>
                  <a:lnTo>
                    <a:pt x="4070" y="77"/>
                  </a:lnTo>
                  <a:lnTo>
                    <a:pt x="4070" y="80"/>
                  </a:lnTo>
                  <a:lnTo>
                    <a:pt x="4057" y="80"/>
                  </a:lnTo>
                  <a:lnTo>
                    <a:pt x="4056" y="80"/>
                  </a:lnTo>
                  <a:lnTo>
                    <a:pt x="4054" y="80"/>
                  </a:lnTo>
                  <a:lnTo>
                    <a:pt x="4051" y="79"/>
                  </a:lnTo>
                  <a:lnTo>
                    <a:pt x="4051" y="79"/>
                  </a:lnTo>
                  <a:lnTo>
                    <a:pt x="4049" y="77"/>
                  </a:lnTo>
                  <a:lnTo>
                    <a:pt x="4048" y="77"/>
                  </a:lnTo>
                  <a:lnTo>
                    <a:pt x="4046" y="77"/>
                  </a:lnTo>
                  <a:lnTo>
                    <a:pt x="4044" y="77"/>
                  </a:lnTo>
                  <a:lnTo>
                    <a:pt x="4043" y="77"/>
                  </a:lnTo>
                  <a:lnTo>
                    <a:pt x="4041" y="79"/>
                  </a:lnTo>
                  <a:lnTo>
                    <a:pt x="4039" y="80"/>
                  </a:lnTo>
                  <a:lnTo>
                    <a:pt x="4038" y="82"/>
                  </a:lnTo>
                  <a:lnTo>
                    <a:pt x="4036" y="84"/>
                  </a:lnTo>
                  <a:lnTo>
                    <a:pt x="4033" y="84"/>
                  </a:lnTo>
                  <a:lnTo>
                    <a:pt x="4031" y="84"/>
                  </a:lnTo>
                  <a:lnTo>
                    <a:pt x="4030" y="84"/>
                  </a:lnTo>
                  <a:lnTo>
                    <a:pt x="4030" y="82"/>
                  </a:lnTo>
                  <a:lnTo>
                    <a:pt x="4028" y="82"/>
                  </a:lnTo>
                  <a:lnTo>
                    <a:pt x="4028" y="80"/>
                  </a:lnTo>
                  <a:lnTo>
                    <a:pt x="4026" y="80"/>
                  </a:lnTo>
                  <a:lnTo>
                    <a:pt x="4025" y="80"/>
                  </a:lnTo>
                  <a:lnTo>
                    <a:pt x="4023" y="80"/>
                  </a:lnTo>
                  <a:lnTo>
                    <a:pt x="4021" y="80"/>
                  </a:lnTo>
                  <a:lnTo>
                    <a:pt x="4021" y="82"/>
                  </a:lnTo>
                  <a:lnTo>
                    <a:pt x="4021" y="82"/>
                  </a:lnTo>
                  <a:lnTo>
                    <a:pt x="4021" y="84"/>
                  </a:lnTo>
                  <a:lnTo>
                    <a:pt x="4016" y="84"/>
                  </a:lnTo>
                  <a:lnTo>
                    <a:pt x="4013" y="84"/>
                  </a:lnTo>
                  <a:lnTo>
                    <a:pt x="4010" y="85"/>
                  </a:lnTo>
                  <a:lnTo>
                    <a:pt x="4007" y="85"/>
                  </a:lnTo>
                  <a:lnTo>
                    <a:pt x="4003" y="85"/>
                  </a:lnTo>
                  <a:lnTo>
                    <a:pt x="4000" y="85"/>
                  </a:lnTo>
                  <a:lnTo>
                    <a:pt x="3997" y="84"/>
                  </a:lnTo>
                  <a:lnTo>
                    <a:pt x="3995" y="80"/>
                  </a:lnTo>
                  <a:lnTo>
                    <a:pt x="3993" y="82"/>
                  </a:lnTo>
                  <a:lnTo>
                    <a:pt x="3993" y="84"/>
                  </a:lnTo>
                  <a:lnTo>
                    <a:pt x="3992" y="84"/>
                  </a:lnTo>
                  <a:lnTo>
                    <a:pt x="3992" y="85"/>
                  </a:lnTo>
                  <a:lnTo>
                    <a:pt x="3992" y="87"/>
                  </a:lnTo>
                  <a:lnTo>
                    <a:pt x="3992" y="92"/>
                  </a:lnTo>
                  <a:lnTo>
                    <a:pt x="3987" y="93"/>
                  </a:lnTo>
                  <a:lnTo>
                    <a:pt x="3984" y="93"/>
                  </a:lnTo>
                  <a:lnTo>
                    <a:pt x="3982" y="93"/>
                  </a:lnTo>
                  <a:lnTo>
                    <a:pt x="3979" y="93"/>
                  </a:lnTo>
                  <a:lnTo>
                    <a:pt x="3979" y="92"/>
                  </a:lnTo>
                  <a:lnTo>
                    <a:pt x="3977" y="90"/>
                  </a:lnTo>
                  <a:lnTo>
                    <a:pt x="3977" y="89"/>
                  </a:lnTo>
                  <a:lnTo>
                    <a:pt x="3975" y="85"/>
                  </a:lnTo>
                  <a:lnTo>
                    <a:pt x="3974" y="84"/>
                  </a:lnTo>
                  <a:lnTo>
                    <a:pt x="3971" y="82"/>
                  </a:lnTo>
                  <a:lnTo>
                    <a:pt x="3969" y="82"/>
                  </a:lnTo>
                  <a:lnTo>
                    <a:pt x="3967" y="82"/>
                  </a:lnTo>
                  <a:lnTo>
                    <a:pt x="3966" y="80"/>
                  </a:lnTo>
                  <a:lnTo>
                    <a:pt x="3964" y="80"/>
                  </a:lnTo>
                  <a:lnTo>
                    <a:pt x="3962" y="79"/>
                  </a:lnTo>
                  <a:lnTo>
                    <a:pt x="3961" y="79"/>
                  </a:lnTo>
                  <a:lnTo>
                    <a:pt x="3961" y="77"/>
                  </a:lnTo>
                  <a:lnTo>
                    <a:pt x="3959" y="75"/>
                  </a:lnTo>
                  <a:lnTo>
                    <a:pt x="3959" y="74"/>
                  </a:lnTo>
                  <a:lnTo>
                    <a:pt x="3957" y="72"/>
                  </a:lnTo>
                  <a:lnTo>
                    <a:pt x="3959" y="75"/>
                  </a:lnTo>
                  <a:lnTo>
                    <a:pt x="3961" y="72"/>
                  </a:lnTo>
                  <a:lnTo>
                    <a:pt x="3961" y="71"/>
                  </a:lnTo>
                  <a:lnTo>
                    <a:pt x="3961" y="69"/>
                  </a:lnTo>
                  <a:lnTo>
                    <a:pt x="3962" y="67"/>
                  </a:lnTo>
                  <a:lnTo>
                    <a:pt x="3962" y="64"/>
                  </a:lnTo>
                  <a:lnTo>
                    <a:pt x="3964" y="62"/>
                  </a:lnTo>
                  <a:lnTo>
                    <a:pt x="3964" y="61"/>
                  </a:lnTo>
                  <a:lnTo>
                    <a:pt x="3966" y="59"/>
                  </a:lnTo>
                  <a:lnTo>
                    <a:pt x="3967" y="56"/>
                  </a:lnTo>
                  <a:lnTo>
                    <a:pt x="3967" y="53"/>
                  </a:lnTo>
                  <a:lnTo>
                    <a:pt x="3967" y="51"/>
                  </a:lnTo>
                  <a:lnTo>
                    <a:pt x="3966" y="48"/>
                  </a:lnTo>
                  <a:lnTo>
                    <a:pt x="3972" y="48"/>
                  </a:lnTo>
                  <a:lnTo>
                    <a:pt x="3977" y="48"/>
                  </a:lnTo>
                  <a:lnTo>
                    <a:pt x="3982" y="48"/>
                  </a:lnTo>
                  <a:lnTo>
                    <a:pt x="3984" y="48"/>
                  </a:lnTo>
                  <a:lnTo>
                    <a:pt x="3985" y="48"/>
                  </a:lnTo>
                  <a:lnTo>
                    <a:pt x="3990" y="48"/>
                  </a:lnTo>
                  <a:lnTo>
                    <a:pt x="3992" y="48"/>
                  </a:lnTo>
                  <a:lnTo>
                    <a:pt x="3993" y="48"/>
                  </a:lnTo>
                  <a:close/>
                  <a:moveTo>
                    <a:pt x="512" y="28"/>
                  </a:moveTo>
                  <a:lnTo>
                    <a:pt x="532" y="28"/>
                  </a:lnTo>
                  <a:lnTo>
                    <a:pt x="538" y="39"/>
                  </a:lnTo>
                  <a:lnTo>
                    <a:pt x="540" y="51"/>
                  </a:lnTo>
                  <a:lnTo>
                    <a:pt x="554" y="62"/>
                  </a:lnTo>
                  <a:lnTo>
                    <a:pt x="572" y="62"/>
                  </a:lnTo>
                  <a:lnTo>
                    <a:pt x="594" y="66"/>
                  </a:lnTo>
                  <a:lnTo>
                    <a:pt x="610" y="64"/>
                  </a:lnTo>
                  <a:lnTo>
                    <a:pt x="635" y="59"/>
                  </a:lnTo>
                  <a:lnTo>
                    <a:pt x="651" y="54"/>
                  </a:lnTo>
                  <a:lnTo>
                    <a:pt x="672" y="59"/>
                  </a:lnTo>
                  <a:lnTo>
                    <a:pt x="694" y="64"/>
                  </a:lnTo>
                  <a:lnTo>
                    <a:pt x="695" y="77"/>
                  </a:lnTo>
                  <a:lnTo>
                    <a:pt x="695" y="77"/>
                  </a:lnTo>
                  <a:lnTo>
                    <a:pt x="694" y="77"/>
                  </a:lnTo>
                  <a:lnTo>
                    <a:pt x="690" y="79"/>
                  </a:lnTo>
                  <a:lnTo>
                    <a:pt x="689" y="80"/>
                  </a:lnTo>
                  <a:lnTo>
                    <a:pt x="687" y="82"/>
                  </a:lnTo>
                  <a:lnTo>
                    <a:pt x="687" y="84"/>
                  </a:lnTo>
                  <a:lnTo>
                    <a:pt x="687" y="87"/>
                  </a:lnTo>
                  <a:lnTo>
                    <a:pt x="689" y="89"/>
                  </a:lnTo>
                  <a:lnTo>
                    <a:pt x="687" y="90"/>
                  </a:lnTo>
                  <a:lnTo>
                    <a:pt x="685" y="90"/>
                  </a:lnTo>
                  <a:lnTo>
                    <a:pt x="684" y="90"/>
                  </a:lnTo>
                  <a:lnTo>
                    <a:pt x="679" y="92"/>
                  </a:lnTo>
                  <a:lnTo>
                    <a:pt x="676" y="92"/>
                  </a:lnTo>
                  <a:lnTo>
                    <a:pt x="671" y="92"/>
                  </a:lnTo>
                  <a:lnTo>
                    <a:pt x="667" y="92"/>
                  </a:lnTo>
                  <a:lnTo>
                    <a:pt x="664" y="93"/>
                  </a:lnTo>
                  <a:lnTo>
                    <a:pt x="662" y="93"/>
                  </a:lnTo>
                  <a:lnTo>
                    <a:pt x="649" y="93"/>
                  </a:lnTo>
                  <a:lnTo>
                    <a:pt x="641" y="87"/>
                  </a:lnTo>
                  <a:lnTo>
                    <a:pt x="636" y="93"/>
                  </a:lnTo>
                  <a:lnTo>
                    <a:pt x="625" y="97"/>
                  </a:lnTo>
                  <a:lnTo>
                    <a:pt x="599" y="97"/>
                  </a:lnTo>
                  <a:lnTo>
                    <a:pt x="597" y="97"/>
                  </a:lnTo>
                  <a:lnTo>
                    <a:pt x="594" y="97"/>
                  </a:lnTo>
                  <a:lnTo>
                    <a:pt x="590" y="97"/>
                  </a:lnTo>
                  <a:lnTo>
                    <a:pt x="586" y="97"/>
                  </a:lnTo>
                  <a:lnTo>
                    <a:pt x="582" y="97"/>
                  </a:lnTo>
                  <a:lnTo>
                    <a:pt x="577" y="97"/>
                  </a:lnTo>
                  <a:lnTo>
                    <a:pt x="576" y="95"/>
                  </a:lnTo>
                  <a:lnTo>
                    <a:pt x="572" y="93"/>
                  </a:lnTo>
                  <a:lnTo>
                    <a:pt x="571" y="92"/>
                  </a:lnTo>
                  <a:lnTo>
                    <a:pt x="568" y="89"/>
                  </a:lnTo>
                  <a:lnTo>
                    <a:pt x="564" y="87"/>
                  </a:lnTo>
                  <a:lnTo>
                    <a:pt x="563" y="85"/>
                  </a:lnTo>
                  <a:lnTo>
                    <a:pt x="561" y="85"/>
                  </a:lnTo>
                  <a:lnTo>
                    <a:pt x="551" y="92"/>
                  </a:lnTo>
                  <a:lnTo>
                    <a:pt x="530" y="93"/>
                  </a:lnTo>
                  <a:lnTo>
                    <a:pt x="515" y="84"/>
                  </a:lnTo>
                  <a:lnTo>
                    <a:pt x="507" y="74"/>
                  </a:lnTo>
                  <a:lnTo>
                    <a:pt x="514" y="61"/>
                  </a:lnTo>
                  <a:lnTo>
                    <a:pt x="514" y="61"/>
                  </a:lnTo>
                  <a:lnTo>
                    <a:pt x="512" y="59"/>
                  </a:lnTo>
                  <a:lnTo>
                    <a:pt x="510" y="56"/>
                  </a:lnTo>
                  <a:lnTo>
                    <a:pt x="507" y="53"/>
                  </a:lnTo>
                  <a:lnTo>
                    <a:pt x="505" y="49"/>
                  </a:lnTo>
                  <a:lnTo>
                    <a:pt x="505" y="46"/>
                  </a:lnTo>
                  <a:lnTo>
                    <a:pt x="504" y="44"/>
                  </a:lnTo>
                  <a:lnTo>
                    <a:pt x="502" y="41"/>
                  </a:lnTo>
                  <a:lnTo>
                    <a:pt x="502" y="38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9" y="30"/>
                  </a:lnTo>
                  <a:lnTo>
                    <a:pt x="512" y="28"/>
                  </a:lnTo>
                  <a:close/>
                  <a:moveTo>
                    <a:pt x="247" y="23"/>
                  </a:moveTo>
                  <a:lnTo>
                    <a:pt x="260" y="23"/>
                  </a:lnTo>
                  <a:lnTo>
                    <a:pt x="265" y="33"/>
                  </a:lnTo>
                  <a:lnTo>
                    <a:pt x="265" y="41"/>
                  </a:lnTo>
                  <a:lnTo>
                    <a:pt x="278" y="51"/>
                  </a:lnTo>
                  <a:lnTo>
                    <a:pt x="288" y="56"/>
                  </a:lnTo>
                  <a:lnTo>
                    <a:pt x="289" y="48"/>
                  </a:lnTo>
                  <a:lnTo>
                    <a:pt x="299" y="48"/>
                  </a:lnTo>
                  <a:lnTo>
                    <a:pt x="306" y="54"/>
                  </a:lnTo>
                  <a:lnTo>
                    <a:pt x="301" y="71"/>
                  </a:lnTo>
                  <a:lnTo>
                    <a:pt x="293" y="80"/>
                  </a:lnTo>
                  <a:lnTo>
                    <a:pt x="255" y="80"/>
                  </a:lnTo>
                  <a:lnTo>
                    <a:pt x="242" y="80"/>
                  </a:lnTo>
                  <a:lnTo>
                    <a:pt x="229" y="90"/>
                  </a:lnTo>
                  <a:lnTo>
                    <a:pt x="209" y="98"/>
                  </a:lnTo>
                  <a:lnTo>
                    <a:pt x="189" y="98"/>
                  </a:lnTo>
                  <a:lnTo>
                    <a:pt x="180" y="93"/>
                  </a:lnTo>
                  <a:lnTo>
                    <a:pt x="178" y="87"/>
                  </a:lnTo>
                  <a:lnTo>
                    <a:pt x="188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12" y="80"/>
                  </a:lnTo>
                  <a:lnTo>
                    <a:pt x="216" y="80"/>
                  </a:lnTo>
                  <a:lnTo>
                    <a:pt x="219" y="77"/>
                  </a:lnTo>
                  <a:lnTo>
                    <a:pt x="206" y="77"/>
                  </a:lnTo>
                  <a:lnTo>
                    <a:pt x="185" y="74"/>
                  </a:lnTo>
                  <a:lnTo>
                    <a:pt x="173" y="79"/>
                  </a:lnTo>
                  <a:lnTo>
                    <a:pt x="160" y="80"/>
                  </a:lnTo>
                  <a:lnTo>
                    <a:pt x="145" y="77"/>
                  </a:lnTo>
                  <a:lnTo>
                    <a:pt x="127" y="75"/>
                  </a:lnTo>
                  <a:lnTo>
                    <a:pt x="126" y="66"/>
                  </a:lnTo>
                  <a:lnTo>
                    <a:pt x="135" y="57"/>
                  </a:lnTo>
                  <a:lnTo>
                    <a:pt x="142" y="49"/>
                  </a:lnTo>
                  <a:lnTo>
                    <a:pt x="150" y="39"/>
                  </a:lnTo>
                  <a:lnTo>
                    <a:pt x="165" y="35"/>
                  </a:lnTo>
                  <a:lnTo>
                    <a:pt x="173" y="36"/>
                  </a:lnTo>
                  <a:lnTo>
                    <a:pt x="185" y="41"/>
                  </a:lnTo>
                  <a:lnTo>
                    <a:pt x="196" y="41"/>
                  </a:lnTo>
                  <a:lnTo>
                    <a:pt x="207" y="46"/>
                  </a:lnTo>
                  <a:lnTo>
                    <a:pt x="219" y="59"/>
                  </a:lnTo>
                  <a:lnTo>
                    <a:pt x="229" y="64"/>
                  </a:lnTo>
                  <a:lnTo>
                    <a:pt x="243" y="64"/>
                  </a:lnTo>
                  <a:lnTo>
                    <a:pt x="245" y="64"/>
                  </a:lnTo>
                  <a:lnTo>
                    <a:pt x="248" y="64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5" y="62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42" y="56"/>
                  </a:lnTo>
                  <a:lnTo>
                    <a:pt x="242" y="54"/>
                  </a:lnTo>
                  <a:lnTo>
                    <a:pt x="243" y="53"/>
                  </a:lnTo>
                  <a:lnTo>
                    <a:pt x="243" y="48"/>
                  </a:lnTo>
                  <a:lnTo>
                    <a:pt x="243" y="44"/>
                  </a:lnTo>
                  <a:lnTo>
                    <a:pt x="235" y="38"/>
                  </a:lnTo>
                  <a:lnTo>
                    <a:pt x="234" y="31"/>
                  </a:lnTo>
                  <a:lnTo>
                    <a:pt x="243" y="30"/>
                  </a:lnTo>
                  <a:lnTo>
                    <a:pt x="247" y="23"/>
                  </a:lnTo>
                  <a:close/>
                  <a:moveTo>
                    <a:pt x="322" y="23"/>
                  </a:moveTo>
                  <a:lnTo>
                    <a:pt x="343" y="30"/>
                  </a:lnTo>
                  <a:lnTo>
                    <a:pt x="350" y="46"/>
                  </a:lnTo>
                  <a:lnTo>
                    <a:pt x="365" y="54"/>
                  </a:lnTo>
                  <a:lnTo>
                    <a:pt x="361" y="44"/>
                  </a:lnTo>
                  <a:lnTo>
                    <a:pt x="360" y="35"/>
                  </a:lnTo>
                  <a:lnTo>
                    <a:pt x="371" y="35"/>
                  </a:lnTo>
                  <a:lnTo>
                    <a:pt x="387" y="49"/>
                  </a:lnTo>
                  <a:lnTo>
                    <a:pt x="387" y="49"/>
                  </a:lnTo>
                  <a:lnTo>
                    <a:pt x="389" y="51"/>
                  </a:lnTo>
                  <a:lnTo>
                    <a:pt x="392" y="51"/>
                  </a:lnTo>
                  <a:lnTo>
                    <a:pt x="394" y="51"/>
                  </a:lnTo>
                  <a:lnTo>
                    <a:pt x="396" y="51"/>
                  </a:lnTo>
                  <a:lnTo>
                    <a:pt x="397" y="51"/>
                  </a:lnTo>
                  <a:lnTo>
                    <a:pt x="397" y="49"/>
                  </a:lnTo>
                  <a:lnTo>
                    <a:pt x="396" y="46"/>
                  </a:lnTo>
                  <a:lnTo>
                    <a:pt x="392" y="43"/>
                  </a:lnTo>
                  <a:lnTo>
                    <a:pt x="391" y="39"/>
                  </a:lnTo>
                  <a:lnTo>
                    <a:pt x="387" y="38"/>
                  </a:lnTo>
                  <a:lnTo>
                    <a:pt x="386" y="36"/>
                  </a:lnTo>
                  <a:lnTo>
                    <a:pt x="386" y="35"/>
                  </a:lnTo>
                  <a:lnTo>
                    <a:pt x="376" y="26"/>
                  </a:lnTo>
                  <a:lnTo>
                    <a:pt x="389" y="2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5" y="35"/>
                  </a:lnTo>
                  <a:lnTo>
                    <a:pt x="407" y="33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5" y="31"/>
                  </a:lnTo>
                  <a:lnTo>
                    <a:pt x="419" y="33"/>
                  </a:lnTo>
                  <a:lnTo>
                    <a:pt x="420" y="35"/>
                  </a:lnTo>
                  <a:lnTo>
                    <a:pt x="424" y="36"/>
                  </a:lnTo>
                  <a:lnTo>
                    <a:pt x="425" y="36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27" y="39"/>
                  </a:lnTo>
                  <a:lnTo>
                    <a:pt x="428" y="41"/>
                  </a:lnTo>
                  <a:lnTo>
                    <a:pt x="430" y="43"/>
                  </a:lnTo>
                  <a:lnTo>
                    <a:pt x="430" y="44"/>
                  </a:lnTo>
                  <a:lnTo>
                    <a:pt x="428" y="46"/>
                  </a:lnTo>
                  <a:lnTo>
                    <a:pt x="427" y="49"/>
                  </a:lnTo>
                  <a:lnTo>
                    <a:pt x="425" y="51"/>
                  </a:lnTo>
                  <a:lnTo>
                    <a:pt x="424" y="53"/>
                  </a:lnTo>
                  <a:lnTo>
                    <a:pt x="424" y="53"/>
                  </a:lnTo>
                  <a:lnTo>
                    <a:pt x="424" y="66"/>
                  </a:lnTo>
                  <a:lnTo>
                    <a:pt x="424" y="74"/>
                  </a:lnTo>
                  <a:lnTo>
                    <a:pt x="414" y="75"/>
                  </a:lnTo>
                  <a:lnTo>
                    <a:pt x="401" y="77"/>
                  </a:lnTo>
                  <a:lnTo>
                    <a:pt x="392" y="80"/>
                  </a:lnTo>
                  <a:lnTo>
                    <a:pt x="386" y="66"/>
                  </a:lnTo>
                  <a:lnTo>
                    <a:pt x="381" y="59"/>
                  </a:lnTo>
                  <a:lnTo>
                    <a:pt x="373" y="61"/>
                  </a:lnTo>
                  <a:lnTo>
                    <a:pt x="363" y="64"/>
                  </a:lnTo>
                  <a:lnTo>
                    <a:pt x="347" y="59"/>
                  </a:lnTo>
                  <a:lnTo>
                    <a:pt x="345" y="57"/>
                  </a:lnTo>
                  <a:lnTo>
                    <a:pt x="342" y="54"/>
                  </a:lnTo>
                  <a:lnTo>
                    <a:pt x="338" y="53"/>
                  </a:lnTo>
                  <a:lnTo>
                    <a:pt x="335" y="51"/>
                  </a:lnTo>
                  <a:lnTo>
                    <a:pt x="332" y="48"/>
                  </a:lnTo>
                  <a:lnTo>
                    <a:pt x="330" y="46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2" y="36"/>
                  </a:lnTo>
                  <a:lnTo>
                    <a:pt x="322" y="23"/>
                  </a:lnTo>
                  <a:close/>
                  <a:moveTo>
                    <a:pt x="2912" y="20"/>
                  </a:moveTo>
                  <a:lnTo>
                    <a:pt x="2918" y="20"/>
                  </a:lnTo>
                  <a:lnTo>
                    <a:pt x="2920" y="20"/>
                  </a:lnTo>
                  <a:lnTo>
                    <a:pt x="2921" y="20"/>
                  </a:lnTo>
                  <a:lnTo>
                    <a:pt x="2923" y="20"/>
                  </a:lnTo>
                  <a:lnTo>
                    <a:pt x="2925" y="20"/>
                  </a:lnTo>
                  <a:lnTo>
                    <a:pt x="2928" y="20"/>
                  </a:lnTo>
                  <a:lnTo>
                    <a:pt x="2930" y="20"/>
                  </a:lnTo>
                  <a:lnTo>
                    <a:pt x="2930" y="21"/>
                  </a:lnTo>
                  <a:lnTo>
                    <a:pt x="2930" y="23"/>
                  </a:lnTo>
                  <a:lnTo>
                    <a:pt x="2930" y="23"/>
                  </a:lnTo>
                  <a:lnTo>
                    <a:pt x="2931" y="26"/>
                  </a:lnTo>
                  <a:lnTo>
                    <a:pt x="2933" y="28"/>
                  </a:lnTo>
                  <a:lnTo>
                    <a:pt x="2933" y="30"/>
                  </a:lnTo>
                  <a:lnTo>
                    <a:pt x="2934" y="30"/>
                  </a:lnTo>
                  <a:lnTo>
                    <a:pt x="2933" y="33"/>
                  </a:lnTo>
                  <a:lnTo>
                    <a:pt x="2933" y="35"/>
                  </a:lnTo>
                  <a:lnTo>
                    <a:pt x="2930" y="35"/>
                  </a:lnTo>
                  <a:lnTo>
                    <a:pt x="2926" y="35"/>
                  </a:lnTo>
                  <a:lnTo>
                    <a:pt x="2925" y="35"/>
                  </a:lnTo>
                  <a:lnTo>
                    <a:pt x="2923" y="36"/>
                  </a:lnTo>
                  <a:lnTo>
                    <a:pt x="2923" y="36"/>
                  </a:lnTo>
                  <a:lnTo>
                    <a:pt x="2921" y="38"/>
                  </a:lnTo>
                  <a:lnTo>
                    <a:pt x="2921" y="39"/>
                  </a:lnTo>
                  <a:lnTo>
                    <a:pt x="2920" y="43"/>
                  </a:lnTo>
                  <a:lnTo>
                    <a:pt x="2916" y="44"/>
                  </a:lnTo>
                  <a:lnTo>
                    <a:pt x="2915" y="46"/>
                  </a:lnTo>
                  <a:lnTo>
                    <a:pt x="2913" y="46"/>
                  </a:lnTo>
                  <a:lnTo>
                    <a:pt x="2897" y="46"/>
                  </a:lnTo>
                  <a:lnTo>
                    <a:pt x="2895" y="48"/>
                  </a:lnTo>
                  <a:lnTo>
                    <a:pt x="2894" y="49"/>
                  </a:lnTo>
                  <a:lnTo>
                    <a:pt x="2892" y="51"/>
                  </a:lnTo>
                  <a:lnTo>
                    <a:pt x="2890" y="51"/>
                  </a:lnTo>
                  <a:lnTo>
                    <a:pt x="2887" y="51"/>
                  </a:lnTo>
                  <a:lnTo>
                    <a:pt x="2884" y="51"/>
                  </a:lnTo>
                  <a:lnTo>
                    <a:pt x="2882" y="51"/>
                  </a:lnTo>
                  <a:lnTo>
                    <a:pt x="2879" y="53"/>
                  </a:lnTo>
                  <a:lnTo>
                    <a:pt x="2877" y="53"/>
                  </a:lnTo>
                  <a:lnTo>
                    <a:pt x="2876" y="54"/>
                  </a:lnTo>
                  <a:lnTo>
                    <a:pt x="2876" y="56"/>
                  </a:lnTo>
                  <a:lnTo>
                    <a:pt x="2874" y="56"/>
                  </a:lnTo>
                  <a:lnTo>
                    <a:pt x="2872" y="57"/>
                  </a:lnTo>
                  <a:lnTo>
                    <a:pt x="2853" y="57"/>
                  </a:lnTo>
                  <a:lnTo>
                    <a:pt x="2851" y="57"/>
                  </a:lnTo>
                  <a:lnTo>
                    <a:pt x="2849" y="57"/>
                  </a:lnTo>
                  <a:lnTo>
                    <a:pt x="2846" y="59"/>
                  </a:lnTo>
                  <a:lnTo>
                    <a:pt x="2844" y="59"/>
                  </a:lnTo>
                  <a:lnTo>
                    <a:pt x="2844" y="59"/>
                  </a:lnTo>
                  <a:lnTo>
                    <a:pt x="2841" y="61"/>
                  </a:lnTo>
                  <a:lnTo>
                    <a:pt x="2840" y="62"/>
                  </a:lnTo>
                  <a:lnTo>
                    <a:pt x="2840" y="64"/>
                  </a:lnTo>
                  <a:lnTo>
                    <a:pt x="2838" y="64"/>
                  </a:lnTo>
                  <a:lnTo>
                    <a:pt x="2838" y="66"/>
                  </a:lnTo>
                  <a:lnTo>
                    <a:pt x="2833" y="66"/>
                  </a:lnTo>
                  <a:lnTo>
                    <a:pt x="2830" y="66"/>
                  </a:lnTo>
                  <a:lnTo>
                    <a:pt x="2825" y="66"/>
                  </a:lnTo>
                  <a:lnTo>
                    <a:pt x="2822" y="67"/>
                  </a:lnTo>
                  <a:lnTo>
                    <a:pt x="2818" y="67"/>
                  </a:lnTo>
                  <a:lnTo>
                    <a:pt x="2818" y="71"/>
                  </a:lnTo>
                  <a:lnTo>
                    <a:pt x="2820" y="72"/>
                  </a:lnTo>
                  <a:lnTo>
                    <a:pt x="2818" y="74"/>
                  </a:lnTo>
                  <a:lnTo>
                    <a:pt x="2817" y="75"/>
                  </a:lnTo>
                  <a:lnTo>
                    <a:pt x="2817" y="75"/>
                  </a:lnTo>
                  <a:lnTo>
                    <a:pt x="2815" y="77"/>
                  </a:lnTo>
                  <a:lnTo>
                    <a:pt x="2813" y="77"/>
                  </a:lnTo>
                  <a:lnTo>
                    <a:pt x="2812" y="79"/>
                  </a:lnTo>
                  <a:lnTo>
                    <a:pt x="2812" y="80"/>
                  </a:lnTo>
                  <a:lnTo>
                    <a:pt x="2810" y="82"/>
                  </a:lnTo>
                  <a:lnTo>
                    <a:pt x="2808" y="82"/>
                  </a:lnTo>
                  <a:lnTo>
                    <a:pt x="2805" y="84"/>
                  </a:lnTo>
                  <a:lnTo>
                    <a:pt x="2803" y="84"/>
                  </a:lnTo>
                  <a:lnTo>
                    <a:pt x="2802" y="84"/>
                  </a:lnTo>
                  <a:lnTo>
                    <a:pt x="2800" y="84"/>
                  </a:lnTo>
                  <a:lnTo>
                    <a:pt x="2799" y="84"/>
                  </a:lnTo>
                  <a:lnTo>
                    <a:pt x="2799" y="85"/>
                  </a:lnTo>
                  <a:lnTo>
                    <a:pt x="2799" y="87"/>
                  </a:lnTo>
                  <a:lnTo>
                    <a:pt x="2799" y="87"/>
                  </a:lnTo>
                  <a:lnTo>
                    <a:pt x="2797" y="89"/>
                  </a:lnTo>
                  <a:lnTo>
                    <a:pt x="2795" y="90"/>
                  </a:lnTo>
                  <a:lnTo>
                    <a:pt x="2792" y="90"/>
                  </a:lnTo>
                  <a:lnTo>
                    <a:pt x="2790" y="90"/>
                  </a:lnTo>
                  <a:lnTo>
                    <a:pt x="2790" y="90"/>
                  </a:lnTo>
                  <a:lnTo>
                    <a:pt x="2789" y="92"/>
                  </a:lnTo>
                  <a:lnTo>
                    <a:pt x="2789" y="93"/>
                  </a:lnTo>
                  <a:lnTo>
                    <a:pt x="2787" y="93"/>
                  </a:lnTo>
                  <a:lnTo>
                    <a:pt x="2784" y="93"/>
                  </a:lnTo>
                  <a:lnTo>
                    <a:pt x="2781" y="93"/>
                  </a:lnTo>
                  <a:lnTo>
                    <a:pt x="2777" y="93"/>
                  </a:lnTo>
                  <a:lnTo>
                    <a:pt x="2777" y="95"/>
                  </a:lnTo>
                  <a:lnTo>
                    <a:pt x="2777" y="97"/>
                  </a:lnTo>
                  <a:lnTo>
                    <a:pt x="2776" y="100"/>
                  </a:lnTo>
                  <a:lnTo>
                    <a:pt x="2774" y="100"/>
                  </a:lnTo>
                  <a:lnTo>
                    <a:pt x="2772" y="102"/>
                  </a:lnTo>
                  <a:lnTo>
                    <a:pt x="2771" y="105"/>
                  </a:lnTo>
                  <a:lnTo>
                    <a:pt x="2771" y="107"/>
                  </a:lnTo>
                  <a:lnTo>
                    <a:pt x="2769" y="108"/>
                  </a:lnTo>
                  <a:lnTo>
                    <a:pt x="2767" y="111"/>
                  </a:lnTo>
                  <a:lnTo>
                    <a:pt x="2764" y="113"/>
                  </a:lnTo>
                  <a:lnTo>
                    <a:pt x="2764" y="113"/>
                  </a:lnTo>
                  <a:lnTo>
                    <a:pt x="2763" y="113"/>
                  </a:lnTo>
                  <a:lnTo>
                    <a:pt x="2761" y="115"/>
                  </a:lnTo>
                  <a:lnTo>
                    <a:pt x="2761" y="115"/>
                  </a:lnTo>
                  <a:lnTo>
                    <a:pt x="2761" y="116"/>
                  </a:lnTo>
                  <a:lnTo>
                    <a:pt x="2759" y="116"/>
                  </a:lnTo>
                  <a:lnTo>
                    <a:pt x="2758" y="118"/>
                  </a:lnTo>
                  <a:lnTo>
                    <a:pt x="2758" y="118"/>
                  </a:lnTo>
                  <a:lnTo>
                    <a:pt x="2758" y="120"/>
                  </a:lnTo>
                  <a:lnTo>
                    <a:pt x="2758" y="121"/>
                  </a:lnTo>
                  <a:lnTo>
                    <a:pt x="2754" y="125"/>
                  </a:lnTo>
                  <a:lnTo>
                    <a:pt x="2751" y="126"/>
                  </a:lnTo>
                  <a:lnTo>
                    <a:pt x="2749" y="128"/>
                  </a:lnTo>
                  <a:lnTo>
                    <a:pt x="2748" y="128"/>
                  </a:lnTo>
                  <a:lnTo>
                    <a:pt x="2748" y="128"/>
                  </a:lnTo>
                  <a:lnTo>
                    <a:pt x="2748" y="129"/>
                  </a:lnTo>
                  <a:lnTo>
                    <a:pt x="2748" y="131"/>
                  </a:lnTo>
                  <a:lnTo>
                    <a:pt x="2746" y="131"/>
                  </a:lnTo>
                  <a:lnTo>
                    <a:pt x="2745" y="131"/>
                  </a:lnTo>
                  <a:lnTo>
                    <a:pt x="2743" y="131"/>
                  </a:lnTo>
                  <a:lnTo>
                    <a:pt x="2741" y="133"/>
                  </a:lnTo>
                  <a:lnTo>
                    <a:pt x="2741" y="133"/>
                  </a:lnTo>
                  <a:lnTo>
                    <a:pt x="2741" y="134"/>
                  </a:lnTo>
                  <a:lnTo>
                    <a:pt x="2741" y="136"/>
                  </a:lnTo>
                  <a:lnTo>
                    <a:pt x="2738" y="139"/>
                  </a:lnTo>
                  <a:lnTo>
                    <a:pt x="2736" y="141"/>
                  </a:lnTo>
                  <a:lnTo>
                    <a:pt x="2735" y="143"/>
                  </a:lnTo>
                  <a:lnTo>
                    <a:pt x="2733" y="143"/>
                  </a:lnTo>
                  <a:lnTo>
                    <a:pt x="2733" y="143"/>
                  </a:lnTo>
                  <a:lnTo>
                    <a:pt x="2733" y="146"/>
                  </a:lnTo>
                  <a:lnTo>
                    <a:pt x="2733" y="149"/>
                  </a:lnTo>
                  <a:lnTo>
                    <a:pt x="2733" y="152"/>
                  </a:lnTo>
                  <a:lnTo>
                    <a:pt x="2731" y="156"/>
                  </a:lnTo>
                  <a:lnTo>
                    <a:pt x="2731" y="157"/>
                  </a:lnTo>
                  <a:lnTo>
                    <a:pt x="2730" y="157"/>
                  </a:lnTo>
                  <a:lnTo>
                    <a:pt x="2728" y="159"/>
                  </a:lnTo>
                  <a:lnTo>
                    <a:pt x="2728" y="161"/>
                  </a:lnTo>
                  <a:lnTo>
                    <a:pt x="2730" y="162"/>
                  </a:lnTo>
                  <a:lnTo>
                    <a:pt x="2730" y="162"/>
                  </a:lnTo>
                  <a:lnTo>
                    <a:pt x="2730" y="164"/>
                  </a:lnTo>
                  <a:lnTo>
                    <a:pt x="2730" y="167"/>
                  </a:lnTo>
                  <a:lnTo>
                    <a:pt x="2730" y="169"/>
                  </a:lnTo>
                  <a:lnTo>
                    <a:pt x="2730" y="170"/>
                  </a:lnTo>
                  <a:lnTo>
                    <a:pt x="2731" y="172"/>
                  </a:lnTo>
                  <a:lnTo>
                    <a:pt x="2733" y="172"/>
                  </a:lnTo>
                  <a:lnTo>
                    <a:pt x="2733" y="172"/>
                  </a:lnTo>
                  <a:lnTo>
                    <a:pt x="2733" y="174"/>
                  </a:lnTo>
                  <a:lnTo>
                    <a:pt x="2735" y="175"/>
                  </a:lnTo>
                  <a:lnTo>
                    <a:pt x="2736" y="177"/>
                  </a:lnTo>
                  <a:lnTo>
                    <a:pt x="2738" y="179"/>
                  </a:lnTo>
                  <a:lnTo>
                    <a:pt x="2741" y="182"/>
                  </a:lnTo>
                  <a:lnTo>
                    <a:pt x="2743" y="183"/>
                  </a:lnTo>
                  <a:lnTo>
                    <a:pt x="2745" y="183"/>
                  </a:lnTo>
                  <a:lnTo>
                    <a:pt x="2745" y="185"/>
                  </a:lnTo>
                  <a:lnTo>
                    <a:pt x="2745" y="187"/>
                  </a:lnTo>
                  <a:lnTo>
                    <a:pt x="2746" y="188"/>
                  </a:lnTo>
                  <a:lnTo>
                    <a:pt x="2748" y="190"/>
                  </a:lnTo>
                  <a:lnTo>
                    <a:pt x="2749" y="190"/>
                  </a:lnTo>
                  <a:lnTo>
                    <a:pt x="2751" y="190"/>
                  </a:lnTo>
                  <a:lnTo>
                    <a:pt x="2751" y="193"/>
                  </a:lnTo>
                  <a:lnTo>
                    <a:pt x="2751" y="197"/>
                  </a:lnTo>
                  <a:lnTo>
                    <a:pt x="2751" y="197"/>
                  </a:lnTo>
                  <a:lnTo>
                    <a:pt x="2753" y="197"/>
                  </a:lnTo>
                  <a:lnTo>
                    <a:pt x="2754" y="198"/>
                  </a:lnTo>
                  <a:lnTo>
                    <a:pt x="2754" y="200"/>
                  </a:lnTo>
                  <a:lnTo>
                    <a:pt x="2754" y="201"/>
                  </a:lnTo>
                  <a:lnTo>
                    <a:pt x="2754" y="208"/>
                  </a:lnTo>
                  <a:lnTo>
                    <a:pt x="2753" y="208"/>
                  </a:lnTo>
                  <a:lnTo>
                    <a:pt x="2753" y="206"/>
                  </a:lnTo>
                  <a:lnTo>
                    <a:pt x="2751" y="208"/>
                  </a:lnTo>
                  <a:lnTo>
                    <a:pt x="2749" y="208"/>
                  </a:lnTo>
                  <a:lnTo>
                    <a:pt x="2745" y="208"/>
                  </a:lnTo>
                  <a:lnTo>
                    <a:pt x="2741" y="208"/>
                  </a:lnTo>
                  <a:lnTo>
                    <a:pt x="2740" y="208"/>
                  </a:lnTo>
                  <a:lnTo>
                    <a:pt x="2735" y="206"/>
                  </a:lnTo>
                  <a:lnTo>
                    <a:pt x="2731" y="206"/>
                  </a:lnTo>
                  <a:lnTo>
                    <a:pt x="2730" y="206"/>
                  </a:lnTo>
                  <a:lnTo>
                    <a:pt x="2728" y="206"/>
                  </a:lnTo>
                  <a:lnTo>
                    <a:pt x="2723" y="205"/>
                  </a:lnTo>
                  <a:lnTo>
                    <a:pt x="2720" y="205"/>
                  </a:lnTo>
                  <a:lnTo>
                    <a:pt x="2717" y="203"/>
                  </a:lnTo>
                  <a:lnTo>
                    <a:pt x="2700" y="203"/>
                  </a:lnTo>
                  <a:lnTo>
                    <a:pt x="2699" y="203"/>
                  </a:lnTo>
                  <a:lnTo>
                    <a:pt x="2699" y="201"/>
                  </a:lnTo>
                  <a:lnTo>
                    <a:pt x="2699" y="200"/>
                  </a:lnTo>
                  <a:lnTo>
                    <a:pt x="2704" y="192"/>
                  </a:lnTo>
                  <a:lnTo>
                    <a:pt x="2704" y="190"/>
                  </a:lnTo>
                  <a:lnTo>
                    <a:pt x="2702" y="188"/>
                  </a:lnTo>
                  <a:lnTo>
                    <a:pt x="2700" y="187"/>
                  </a:lnTo>
                  <a:lnTo>
                    <a:pt x="2697" y="187"/>
                  </a:lnTo>
                  <a:lnTo>
                    <a:pt x="2695" y="185"/>
                  </a:lnTo>
                  <a:lnTo>
                    <a:pt x="2694" y="183"/>
                  </a:lnTo>
                  <a:lnTo>
                    <a:pt x="2692" y="182"/>
                  </a:lnTo>
                  <a:lnTo>
                    <a:pt x="2689" y="180"/>
                  </a:lnTo>
                  <a:lnTo>
                    <a:pt x="2689" y="182"/>
                  </a:lnTo>
                  <a:lnTo>
                    <a:pt x="2689" y="183"/>
                  </a:lnTo>
                  <a:lnTo>
                    <a:pt x="2687" y="185"/>
                  </a:lnTo>
                  <a:lnTo>
                    <a:pt x="2686" y="187"/>
                  </a:lnTo>
                  <a:lnTo>
                    <a:pt x="2684" y="185"/>
                  </a:lnTo>
                  <a:lnTo>
                    <a:pt x="2682" y="183"/>
                  </a:lnTo>
                  <a:lnTo>
                    <a:pt x="2682" y="182"/>
                  </a:lnTo>
                  <a:lnTo>
                    <a:pt x="2682" y="180"/>
                  </a:lnTo>
                  <a:lnTo>
                    <a:pt x="2681" y="180"/>
                  </a:lnTo>
                  <a:lnTo>
                    <a:pt x="2681" y="180"/>
                  </a:lnTo>
                  <a:lnTo>
                    <a:pt x="2679" y="180"/>
                  </a:lnTo>
                  <a:lnTo>
                    <a:pt x="2677" y="180"/>
                  </a:lnTo>
                  <a:lnTo>
                    <a:pt x="2676" y="182"/>
                  </a:lnTo>
                  <a:lnTo>
                    <a:pt x="2676" y="182"/>
                  </a:lnTo>
                  <a:lnTo>
                    <a:pt x="2676" y="183"/>
                  </a:lnTo>
                  <a:lnTo>
                    <a:pt x="2668" y="183"/>
                  </a:lnTo>
                  <a:lnTo>
                    <a:pt x="2668" y="182"/>
                  </a:lnTo>
                  <a:lnTo>
                    <a:pt x="2668" y="180"/>
                  </a:lnTo>
                  <a:lnTo>
                    <a:pt x="2668" y="179"/>
                  </a:lnTo>
                  <a:lnTo>
                    <a:pt x="2666" y="177"/>
                  </a:lnTo>
                  <a:lnTo>
                    <a:pt x="2666" y="175"/>
                  </a:lnTo>
                  <a:lnTo>
                    <a:pt x="2668" y="174"/>
                  </a:lnTo>
                  <a:lnTo>
                    <a:pt x="2666" y="170"/>
                  </a:lnTo>
                  <a:lnTo>
                    <a:pt x="2668" y="167"/>
                  </a:lnTo>
                  <a:lnTo>
                    <a:pt x="2668" y="167"/>
                  </a:lnTo>
                  <a:lnTo>
                    <a:pt x="2669" y="167"/>
                  </a:lnTo>
                  <a:lnTo>
                    <a:pt x="2671" y="165"/>
                  </a:lnTo>
                  <a:lnTo>
                    <a:pt x="2671" y="165"/>
                  </a:lnTo>
                  <a:lnTo>
                    <a:pt x="2671" y="164"/>
                  </a:lnTo>
                  <a:lnTo>
                    <a:pt x="2671" y="162"/>
                  </a:lnTo>
                  <a:lnTo>
                    <a:pt x="2671" y="161"/>
                  </a:lnTo>
                  <a:lnTo>
                    <a:pt x="2673" y="161"/>
                  </a:lnTo>
                  <a:lnTo>
                    <a:pt x="2674" y="159"/>
                  </a:lnTo>
                  <a:lnTo>
                    <a:pt x="2676" y="161"/>
                  </a:lnTo>
                  <a:lnTo>
                    <a:pt x="2679" y="161"/>
                  </a:lnTo>
                  <a:lnTo>
                    <a:pt x="2682" y="161"/>
                  </a:lnTo>
                  <a:lnTo>
                    <a:pt x="2682" y="157"/>
                  </a:lnTo>
                  <a:lnTo>
                    <a:pt x="2682" y="156"/>
                  </a:lnTo>
                  <a:lnTo>
                    <a:pt x="2682" y="154"/>
                  </a:lnTo>
                  <a:lnTo>
                    <a:pt x="2684" y="152"/>
                  </a:lnTo>
                  <a:lnTo>
                    <a:pt x="2686" y="152"/>
                  </a:lnTo>
                  <a:lnTo>
                    <a:pt x="2686" y="151"/>
                  </a:lnTo>
                  <a:lnTo>
                    <a:pt x="2687" y="149"/>
                  </a:lnTo>
                  <a:lnTo>
                    <a:pt x="2687" y="147"/>
                  </a:lnTo>
                  <a:lnTo>
                    <a:pt x="2687" y="147"/>
                  </a:lnTo>
                  <a:lnTo>
                    <a:pt x="2686" y="146"/>
                  </a:lnTo>
                  <a:lnTo>
                    <a:pt x="2686" y="144"/>
                  </a:lnTo>
                  <a:lnTo>
                    <a:pt x="2686" y="144"/>
                  </a:lnTo>
                  <a:lnTo>
                    <a:pt x="2686" y="141"/>
                  </a:lnTo>
                  <a:lnTo>
                    <a:pt x="2689" y="141"/>
                  </a:lnTo>
                  <a:lnTo>
                    <a:pt x="2692" y="139"/>
                  </a:lnTo>
                  <a:lnTo>
                    <a:pt x="2695" y="139"/>
                  </a:lnTo>
                  <a:lnTo>
                    <a:pt x="2700" y="139"/>
                  </a:lnTo>
                  <a:lnTo>
                    <a:pt x="2700" y="129"/>
                  </a:lnTo>
                  <a:lnTo>
                    <a:pt x="2702" y="129"/>
                  </a:lnTo>
                  <a:lnTo>
                    <a:pt x="2704" y="128"/>
                  </a:lnTo>
                  <a:lnTo>
                    <a:pt x="2707" y="129"/>
                  </a:lnTo>
                  <a:lnTo>
                    <a:pt x="2710" y="129"/>
                  </a:lnTo>
                  <a:lnTo>
                    <a:pt x="2712" y="129"/>
                  </a:lnTo>
                  <a:lnTo>
                    <a:pt x="2715" y="128"/>
                  </a:lnTo>
                  <a:lnTo>
                    <a:pt x="2718" y="128"/>
                  </a:lnTo>
                  <a:lnTo>
                    <a:pt x="2718" y="126"/>
                  </a:lnTo>
                  <a:lnTo>
                    <a:pt x="2717" y="126"/>
                  </a:lnTo>
                  <a:lnTo>
                    <a:pt x="2717" y="125"/>
                  </a:lnTo>
                  <a:lnTo>
                    <a:pt x="2717" y="123"/>
                  </a:lnTo>
                  <a:lnTo>
                    <a:pt x="2717" y="120"/>
                  </a:lnTo>
                  <a:lnTo>
                    <a:pt x="2718" y="118"/>
                  </a:lnTo>
                  <a:lnTo>
                    <a:pt x="2715" y="118"/>
                  </a:lnTo>
                  <a:lnTo>
                    <a:pt x="2713" y="118"/>
                  </a:lnTo>
                  <a:lnTo>
                    <a:pt x="2712" y="118"/>
                  </a:lnTo>
                  <a:lnTo>
                    <a:pt x="2710" y="120"/>
                  </a:lnTo>
                  <a:lnTo>
                    <a:pt x="2709" y="120"/>
                  </a:lnTo>
                  <a:lnTo>
                    <a:pt x="2705" y="121"/>
                  </a:lnTo>
                  <a:lnTo>
                    <a:pt x="2704" y="118"/>
                  </a:lnTo>
                  <a:lnTo>
                    <a:pt x="2704" y="116"/>
                  </a:lnTo>
                  <a:lnTo>
                    <a:pt x="2704" y="115"/>
                  </a:lnTo>
                  <a:lnTo>
                    <a:pt x="2705" y="111"/>
                  </a:lnTo>
                  <a:lnTo>
                    <a:pt x="2707" y="110"/>
                  </a:lnTo>
                  <a:lnTo>
                    <a:pt x="2710" y="110"/>
                  </a:lnTo>
                  <a:lnTo>
                    <a:pt x="2712" y="108"/>
                  </a:lnTo>
                  <a:lnTo>
                    <a:pt x="2715" y="107"/>
                  </a:lnTo>
                  <a:lnTo>
                    <a:pt x="2718" y="105"/>
                  </a:lnTo>
                  <a:lnTo>
                    <a:pt x="2722" y="105"/>
                  </a:lnTo>
                  <a:lnTo>
                    <a:pt x="2725" y="105"/>
                  </a:lnTo>
                  <a:lnTo>
                    <a:pt x="2728" y="105"/>
                  </a:lnTo>
                  <a:lnTo>
                    <a:pt x="2730" y="105"/>
                  </a:lnTo>
                  <a:lnTo>
                    <a:pt x="2733" y="105"/>
                  </a:lnTo>
                  <a:lnTo>
                    <a:pt x="2733" y="95"/>
                  </a:lnTo>
                  <a:lnTo>
                    <a:pt x="2733" y="93"/>
                  </a:lnTo>
                  <a:lnTo>
                    <a:pt x="2733" y="92"/>
                  </a:lnTo>
                  <a:lnTo>
                    <a:pt x="2733" y="92"/>
                  </a:lnTo>
                  <a:lnTo>
                    <a:pt x="2735" y="90"/>
                  </a:lnTo>
                  <a:lnTo>
                    <a:pt x="2736" y="90"/>
                  </a:lnTo>
                  <a:lnTo>
                    <a:pt x="2738" y="89"/>
                  </a:lnTo>
                  <a:lnTo>
                    <a:pt x="2740" y="85"/>
                  </a:lnTo>
                  <a:lnTo>
                    <a:pt x="2740" y="84"/>
                  </a:lnTo>
                  <a:lnTo>
                    <a:pt x="2740" y="82"/>
                  </a:lnTo>
                  <a:lnTo>
                    <a:pt x="2738" y="80"/>
                  </a:lnTo>
                  <a:lnTo>
                    <a:pt x="2738" y="80"/>
                  </a:lnTo>
                  <a:lnTo>
                    <a:pt x="2740" y="79"/>
                  </a:lnTo>
                  <a:lnTo>
                    <a:pt x="2741" y="79"/>
                  </a:lnTo>
                  <a:lnTo>
                    <a:pt x="2745" y="79"/>
                  </a:lnTo>
                  <a:lnTo>
                    <a:pt x="2749" y="79"/>
                  </a:lnTo>
                  <a:lnTo>
                    <a:pt x="2753" y="79"/>
                  </a:lnTo>
                  <a:lnTo>
                    <a:pt x="2754" y="80"/>
                  </a:lnTo>
                  <a:lnTo>
                    <a:pt x="2754" y="75"/>
                  </a:lnTo>
                  <a:lnTo>
                    <a:pt x="2754" y="72"/>
                  </a:lnTo>
                  <a:lnTo>
                    <a:pt x="2754" y="71"/>
                  </a:lnTo>
                  <a:lnTo>
                    <a:pt x="2754" y="69"/>
                  </a:lnTo>
                  <a:lnTo>
                    <a:pt x="2756" y="67"/>
                  </a:lnTo>
                  <a:lnTo>
                    <a:pt x="2758" y="67"/>
                  </a:lnTo>
                  <a:lnTo>
                    <a:pt x="2759" y="67"/>
                  </a:lnTo>
                  <a:lnTo>
                    <a:pt x="2761" y="66"/>
                  </a:lnTo>
                  <a:lnTo>
                    <a:pt x="2763" y="66"/>
                  </a:lnTo>
                  <a:lnTo>
                    <a:pt x="2766" y="66"/>
                  </a:lnTo>
                  <a:lnTo>
                    <a:pt x="2767" y="66"/>
                  </a:lnTo>
                  <a:lnTo>
                    <a:pt x="2769" y="64"/>
                  </a:lnTo>
                  <a:lnTo>
                    <a:pt x="2771" y="62"/>
                  </a:lnTo>
                  <a:lnTo>
                    <a:pt x="2771" y="61"/>
                  </a:lnTo>
                  <a:lnTo>
                    <a:pt x="2772" y="61"/>
                  </a:lnTo>
                  <a:lnTo>
                    <a:pt x="2774" y="59"/>
                  </a:lnTo>
                  <a:lnTo>
                    <a:pt x="2776" y="57"/>
                  </a:lnTo>
                  <a:lnTo>
                    <a:pt x="2777" y="56"/>
                  </a:lnTo>
                  <a:lnTo>
                    <a:pt x="2799" y="56"/>
                  </a:lnTo>
                  <a:lnTo>
                    <a:pt x="2800" y="53"/>
                  </a:lnTo>
                  <a:lnTo>
                    <a:pt x="2802" y="49"/>
                  </a:lnTo>
                  <a:lnTo>
                    <a:pt x="2803" y="48"/>
                  </a:lnTo>
                  <a:lnTo>
                    <a:pt x="2803" y="46"/>
                  </a:lnTo>
                  <a:lnTo>
                    <a:pt x="2807" y="44"/>
                  </a:lnTo>
                  <a:lnTo>
                    <a:pt x="2810" y="44"/>
                  </a:lnTo>
                  <a:lnTo>
                    <a:pt x="2812" y="43"/>
                  </a:lnTo>
                  <a:lnTo>
                    <a:pt x="2813" y="43"/>
                  </a:lnTo>
                  <a:lnTo>
                    <a:pt x="2817" y="43"/>
                  </a:lnTo>
                  <a:lnTo>
                    <a:pt x="2822" y="43"/>
                  </a:lnTo>
                  <a:lnTo>
                    <a:pt x="2823" y="43"/>
                  </a:lnTo>
                  <a:lnTo>
                    <a:pt x="2823" y="41"/>
                  </a:lnTo>
                  <a:lnTo>
                    <a:pt x="2828" y="41"/>
                  </a:lnTo>
                  <a:lnTo>
                    <a:pt x="2831" y="43"/>
                  </a:lnTo>
                  <a:lnTo>
                    <a:pt x="2835" y="43"/>
                  </a:lnTo>
                  <a:lnTo>
                    <a:pt x="2838" y="43"/>
                  </a:lnTo>
                  <a:lnTo>
                    <a:pt x="2841" y="43"/>
                  </a:lnTo>
                  <a:lnTo>
                    <a:pt x="2844" y="43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9" y="43"/>
                  </a:lnTo>
                  <a:lnTo>
                    <a:pt x="2851" y="41"/>
                  </a:lnTo>
                  <a:lnTo>
                    <a:pt x="2851" y="39"/>
                  </a:lnTo>
                  <a:lnTo>
                    <a:pt x="2853" y="39"/>
                  </a:lnTo>
                  <a:lnTo>
                    <a:pt x="2854" y="39"/>
                  </a:lnTo>
                  <a:lnTo>
                    <a:pt x="2856" y="39"/>
                  </a:lnTo>
                  <a:lnTo>
                    <a:pt x="2858" y="38"/>
                  </a:lnTo>
                  <a:lnTo>
                    <a:pt x="2861" y="38"/>
                  </a:lnTo>
                  <a:lnTo>
                    <a:pt x="2862" y="38"/>
                  </a:lnTo>
                  <a:lnTo>
                    <a:pt x="2866" y="38"/>
                  </a:lnTo>
                  <a:lnTo>
                    <a:pt x="2869" y="38"/>
                  </a:lnTo>
                  <a:lnTo>
                    <a:pt x="2872" y="38"/>
                  </a:lnTo>
                  <a:lnTo>
                    <a:pt x="2874" y="36"/>
                  </a:lnTo>
                  <a:lnTo>
                    <a:pt x="2876" y="36"/>
                  </a:lnTo>
                  <a:lnTo>
                    <a:pt x="2877" y="35"/>
                  </a:lnTo>
                  <a:lnTo>
                    <a:pt x="2879" y="33"/>
                  </a:lnTo>
                  <a:lnTo>
                    <a:pt x="2880" y="33"/>
                  </a:lnTo>
                  <a:lnTo>
                    <a:pt x="2882" y="31"/>
                  </a:lnTo>
                  <a:lnTo>
                    <a:pt x="2884" y="31"/>
                  </a:lnTo>
                  <a:lnTo>
                    <a:pt x="2887" y="31"/>
                  </a:lnTo>
                  <a:lnTo>
                    <a:pt x="2889" y="31"/>
                  </a:lnTo>
                  <a:lnTo>
                    <a:pt x="2890" y="31"/>
                  </a:lnTo>
                  <a:lnTo>
                    <a:pt x="2892" y="31"/>
                  </a:lnTo>
                  <a:lnTo>
                    <a:pt x="2894" y="30"/>
                  </a:lnTo>
                  <a:lnTo>
                    <a:pt x="2895" y="28"/>
                  </a:lnTo>
                  <a:lnTo>
                    <a:pt x="2895" y="26"/>
                  </a:lnTo>
                  <a:lnTo>
                    <a:pt x="2895" y="25"/>
                  </a:lnTo>
                  <a:lnTo>
                    <a:pt x="2897" y="23"/>
                  </a:lnTo>
                  <a:lnTo>
                    <a:pt x="2898" y="21"/>
                  </a:lnTo>
                  <a:lnTo>
                    <a:pt x="2903" y="20"/>
                  </a:lnTo>
                  <a:lnTo>
                    <a:pt x="2905" y="20"/>
                  </a:lnTo>
                  <a:lnTo>
                    <a:pt x="2908" y="20"/>
                  </a:lnTo>
                  <a:lnTo>
                    <a:pt x="2910" y="20"/>
                  </a:lnTo>
                  <a:lnTo>
                    <a:pt x="2912" y="20"/>
                  </a:lnTo>
                  <a:close/>
                  <a:moveTo>
                    <a:pt x="170" y="20"/>
                  </a:moveTo>
                  <a:lnTo>
                    <a:pt x="171" y="20"/>
                  </a:lnTo>
                  <a:lnTo>
                    <a:pt x="175" y="20"/>
                  </a:lnTo>
                  <a:lnTo>
                    <a:pt x="178" y="20"/>
                  </a:lnTo>
                  <a:lnTo>
                    <a:pt x="181" y="20"/>
                  </a:lnTo>
                  <a:lnTo>
                    <a:pt x="185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71" y="25"/>
                  </a:lnTo>
                  <a:lnTo>
                    <a:pt x="170" y="20"/>
                  </a:lnTo>
                  <a:close/>
                  <a:moveTo>
                    <a:pt x="456" y="15"/>
                  </a:moveTo>
                  <a:lnTo>
                    <a:pt x="466" y="18"/>
                  </a:lnTo>
                  <a:lnTo>
                    <a:pt x="481" y="18"/>
                  </a:lnTo>
                  <a:lnTo>
                    <a:pt x="491" y="26"/>
                  </a:lnTo>
                  <a:lnTo>
                    <a:pt x="492" y="35"/>
                  </a:lnTo>
                  <a:lnTo>
                    <a:pt x="484" y="43"/>
                  </a:lnTo>
                  <a:lnTo>
                    <a:pt x="468" y="41"/>
                  </a:lnTo>
                  <a:lnTo>
                    <a:pt x="455" y="35"/>
                  </a:lnTo>
                  <a:lnTo>
                    <a:pt x="442" y="26"/>
                  </a:lnTo>
                  <a:lnTo>
                    <a:pt x="443" y="17"/>
                  </a:lnTo>
                  <a:lnTo>
                    <a:pt x="456" y="15"/>
                  </a:lnTo>
                  <a:close/>
                  <a:moveTo>
                    <a:pt x="3340" y="12"/>
                  </a:moveTo>
                  <a:lnTo>
                    <a:pt x="3342" y="12"/>
                  </a:lnTo>
                  <a:lnTo>
                    <a:pt x="3344" y="12"/>
                  </a:lnTo>
                  <a:lnTo>
                    <a:pt x="3347" y="13"/>
                  </a:lnTo>
                  <a:lnTo>
                    <a:pt x="3347" y="13"/>
                  </a:lnTo>
                  <a:lnTo>
                    <a:pt x="3347" y="15"/>
                  </a:lnTo>
                  <a:lnTo>
                    <a:pt x="3347" y="17"/>
                  </a:lnTo>
                  <a:lnTo>
                    <a:pt x="3347" y="18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4" y="21"/>
                  </a:lnTo>
                  <a:lnTo>
                    <a:pt x="3342" y="21"/>
                  </a:lnTo>
                  <a:lnTo>
                    <a:pt x="3340" y="20"/>
                  </a:lnTo>
                  <a:lnTo>
                    <a:pt x="3337" y="20"/>
                  </a:lnTo>
                  <a:lnTo>
                    <a:pt x="3334" y="20"/>
                  </a:lnTo>
                  <a:lnTo>
                    <a:pt x="3332" y="20"/>
                  </a:lnTo>
                  <a:lnTo>
                    <a:pt x="3331" y="21"/>
                  </a:lnTo>
                  <a:lnTo>
                    <a:pt x="3331" y="18"/>
                  </a:lnTo>
                  <a:lnTo>
                    <a:pt x="3334" y="17"/>
                  </a:lnTo>
                  <a:lnTo>
                    <a:pt x="3337" y="15"/>
                  </a:lnTo>
                  <a:lnTo>
                    <a:pt x="3339" y="13"/>
                  </a:lnTo>
                  <a:lnTo>
                    <a:pt x="3339" y="12"/>
                  </a:lnTo>
                  <a:lnTo>
                    <a:pt x="3340" y="12"/>
                  </a:lnTo>
                  <a:close/>
                  <a:moveTo>
                    <a:pt x="3453" y="0"/>
                  </a:moveTo>
                  <a:lnTo>
                    <a:pt x="3489" y="0"/>
                  </a:lnTo>
                  <a:lnTo>
                    <a:pt x="3489" y="5"/>
                  </a:lnTo>
                  <a:lnTo>
                    <a:pt x="3488" y="7"/>
                  </a:lnTo>
                  <a:lnTo>
                    <a:pt x="3486" y="8"/>
                  </a:lnTo>
                  <a:lnTo>
                    <a:pt x="3484" y="8"/>
                  </a:lnTo>
                  <a:lnTo>
                    <a:pt x="3483" y="8"/>
                  </a:lnTo>
                  <a:lnTo>
                    <a:pt x="3480" y="10"/>
                  </a:lnTo>
                  <a:lnTo>
                    <a:pt x="3476" y="13"/>
                  </a:lnTo>
                  <a:lnTo>
                    <a:pt x="3476" y="15"/>
                  </a:lnTo>
                  <a:lnTo>
                    <a:pt x="3475" y="17"/>
                  </a:lnTo>
                  <a:lnTo>
                    <a:pt x="3476" y="17"/>
                  </a:lnTo>
                  <a:lnTo>
                    <a:pt x="3478" y="18"/>
                  </a:lnTo>
                  <a:lnTo>
                    <a:pt x="3483" y="18"/>
                  </a:lnTo>
                  <a:lnTo>
                    <a:pt x="3486" y="18"/>
                  </a:lnTo>
                  <a:lnTo>
                    <a:pt x="3489" y="18"/>
                  </a:lnTo>
                  <a:lnTo>
                    <a:pt x="3491" y="18"/>
                  </a:lnTo>
                  <a:lnTo>
                    <a:pt x="3493" y="20"/>
                  </a:lnTo>
                  <a:lnTo>
                    <a:pt x="3511" y="20"/>
                  </a:lnTo>
                  <a:lnTo>
                    <a:pt x="3511" y="21"/>
                  </a:lnTo>
                  <a:lnTo>
                    <a:pt x="3511" y="23"/>
                  </a:lnTo>
                  <a:lnTo>
                    <a:pt x="3511" y="25"/>
                  </a:lnTo>
                  <a:lnTo>
                    <a:pt x="3509" y="26"/>
                  </a:lnTo>
                  <a:lnTo>
                    <a:pt x="3507" y="28"/>
                  </a:lnTo>
                  <a:lnTo>
                    <a:pt x="3507" y="30"/>
                  </a:lnTo>
                  <a:lnTo>
                    <a:pt x="3506" y="30"/>
                  </a:lnTo>
                  <a:lnTo>
                    <a:pt x="3504" y="30"/>
                  </a:lnTo>
                  <a:lnTo>
                    <a:pt x="3504" y="30"/>
                  </a:lnTo>
                  <a:lnTo>
                    <a:pt x="3504" y="31"/>
                  </a:lnTo>
                  <a:lnTo>
                    <a:pt x="3502" y="33"/>
                  </a:lnTo>
                  <a:lnTo>
                    <a:pt x="3506" y="35"/>
                  </a:lnTo>
                  <a:lnTo>
                    <a:pt x="3516" y="35"/>
                  </a:lnTo>
                  <a:lnTo>
                    <a:pt x="3516" y="25"/>
                  </a:lnTo>
                  <a:lnTo>
                    <a:pt x="3517" y="25"/>
                  </a:lnTo>
                  <a:lnTo>
                    <a:pt x="3520" y="25"/>
                  </a:lnTo>
                  <a:lnTo>
                    <a:pt x="3522" y="25"/>
                  </a:lnTo>
                  <a:lnTo>
                    <a:pt x="3525" y="25"/>
                  </a:lnTo>
                  <a:lnTo>
                    <a:pt x="3527" y="26"/>
                  </a:lnTo>
                  <a:lnTo>
                    <a:pt x="3529" y="26"/>
                  </a:lnTo>
                  <a:lnTo>
                    <a:pt x="3530" y="28"/>
                  </a:lnTo>
                  <a:lnTo>
                    <a:pt x="3534" y="31"/>
                  </a:lnTo>
                  <a:lnTo>
                    <a:pt x="3535" y="31"/>
                  </a:lnTo>
                  <a:lnTo>
                    <a:pt x="3537" y="31"/>
                  </a:lnTo>
                  <a:lnTo>
                    <a:pt x="3537" y="30"/>
                  </a:lnTo>
                  <a:lnTo>
                    <a:pt x="3538" y="28"/>
                  </a:lnTo>
                  <a:lnTo>
                    <a:pt x="3538" y="28"/>
                  </a:lnTo>
                  <a:lnTo>
                    <a:pt x="3540" y="26"/>
                  </a:lnTo>
                  <a:lnTo>
                    <a:pt x="3542" y="26"/>
                  </a:lnTo>
                  <a:lnTo>
                    <a:pt x="3545" y="26"/>
                  </a:lnTo>
                  <a:lnTo>
                    <a:pt x="3548" y="26"/>
                  </a:lnTo>
                  <a:lnTo>
                    <a:pt x="3553" y="26"/>
                  </a:lnTo>
                  <a:lnTo>
                    <a:pt x="3555" y="28"/>
                  </a:lnTo>
                  <a:lnTo>
                    <a:pt x="3560" y="28"/>
                  </a:lnTo>
                  <a:lnTo>
                    <a:pt x="3583" y="28"/>
                  </a:lnTo>
                  <a:lnTo>
                    <a:pt x="3581" y="31"/>
                  </a:lnTo>
                  <a:lnTo>
                    <a:pt x="3583" y="35"/>
                  </a:lnTo>
                  <a:lnTo>
                    <a:pt x="3583" y="38"/>
                  </a:lnTo>
                  <a:lnTo>
                    <a:pt x="3584" y="38"/>
                  </a:lnTo>
                  <a:lnTo>
                    <a:pt x="3586" y="39"/>
                  </a:lnTo>
                  <a:lnTo>
                    <a:pt x="3588" y="39"/>
                  </a:lnTo>
                  <a:lnTo>
                    <a:pt x="3589" y="39"/>
                  </a:lnTo>
                  <a:lnTo>
                    <a:pt x="3591" y="39"/>
                  </a:lnTo>
                  <a:lnTo>
                    <a:pt x="3591" y="39"/>
                  </a:lnTo>
                  <a:lnTo>
                    <a:pt x="3592" y="41"/>
                  </a:lnTo>
                  <a:lnTo>
                    <a:pt x="3594" y="43"/>
                  </a:lnTo>
                  <a:lnTo>
                    <a:pt x="3596" y="44"/>
                  </a:lnTo>
                  <a:lnTo>
                    <a:pt x="3597" y="46"/>
                  </a:lnTo>
                  <a:lnTo>
                    <a:pt x="3597" y="48"/>
                  </a:lnTo>
                  <a:lnTo>
                    <a:pt x="3597" y="49"/>
                  </a:lnTo>
                  <a:lnTo>
                    <a:pt x="3597" y="51"/>
                  </a:lnTo>
                  <a:lnTo>
                    <a:pt x="3599" y="51"/>
                  </a:lnTo>
                  <a:lnTo>
                    <a:pt x="3601" y="51"/>
                  </a:lnTo>
                  <a:lnTo>
                    <a:pt x="3601" y="51"/>
                  </a:lnTo>
                  <a:lnTo>
                    <a:pt x="3602" y="54"/>
                  </a:lnTo>
                  <a:lnTo>
                    <a:pt x="3602" y="56"/>
                  </a:lnTo>
                  <a:lnTo>
                    <a:pt x="3602" y="57"/>
                  </a:lnTo>
                  <a:lnTo>
                    <a:pt x="3604" y="57"/>
                  </a:lnTo>
                  <a:lnTo>
                    <a:pt x="3606" y="57"/>
                  </a:lnTo>
                  <a:lnTo>
                    <a:pt x="3606" y="59"/>
                  </a:lnTo>
                  <a:lnTo>
                    <a:pt x="3607" y="61"/>
                  </a:lnTo>
                  <a:lnTo>
                    <a:pt x="3607" y="61"/>
                  </a:lnTo>
                  <a:lnTo>
                    <a:pt x="3607" y="62"/>
                  </a:lnTo>
                  <a:lnTo>
                    <a:pt x="3607" y="64"/>
                  </a:lnTo>
                  <a:lnTo>
                    <a:pt x="3607" y="66"/>
                  </a:lnTo>
                  <a:lnTo>
                    <a:pt x="3606" y="67"/>
                  </a:lnTo>
                  <a:lnTo>
                    <a:pt x="3606" y="67"/>
                  </a:lnTo>
                  <a:lnTo>
                    <a:pt x="3604" y="67"/>
                  </a:lnTo>
                  <a:lnTo>
                    <a:pt x="3602" y="67"/>
                  </a:lnTo>
                  <a:lnTo>
                    <a:pt x="3601" y="71"/>
                  </a:lnTo>
                  <a:lnTo>
                    <a:pt x="3601" y="72"/>
                  </a:lnTo>
                  <a:lnTo>
                    <a:pt x="3601" y="74"/>
                  </a:lnTo>
                  <a:lnTo>
                    <a:pt x="3601" y="77"/>
                  </a:lnTo>
                  <a:lnTo>
                    <a:pt x="3601" y="79"/>
                  </a:lnTo>
                  <a:lnTo>
                    <a:pt x="3584" y="79"/>
                  </a:lnTo>
                  <a:lnTo>
                    <a:pt x="3583" y="85"/>
                  </a:lnTo>
                  <a:lnTo>
                    <a:pt x="3583" y="87"/>
                  </a:lnTo>
                  <a:lnTo>
                    <a:pt x="3583" y="89"/>
                  </a:lnTo>
                  <a:lnTo>
                    <a:pt x="3583" y="89"/>
                  </a:lnTo>
                  <a:lnTo>
                    <a:pt x="3581" y="90"/>
                  </a:lnTo>
                  <a:lnTo>
                    <a:pt x="3579" y="90"/>
                  </a:lnTo>
                  <a:lnTo>
                    <a:pt x="3578" y="92"/>
                  </a:lnTo>
                  <a:lnTo>
                    <a:pt x="3576" y="93"/>
                  </a:lnTo>
                  <a:lnTo>
                    <a:pt x="3574" y="93"/>
                  </a:lnTo>
                  <a:lnTo>
                    <a:pt x="3571" y="93"/>
                  </a:lnTo>
                  <a:lnTo>
                    <a:pt x="3570" y="93"/>
                  </a:lnTo>
                  <a:lnTo>
                    <a:pt x="3568" y="93"/>
                  </a:lnTo>
                  <a:lnTo>
                    <a:pt x="3566" y="95"/>
                  </a:lnTo>
                  <a:lnTo>
                    <a:pt x="3563" y="95"/>
                  </a:lnTo>
                  <a:lnTo>
                    <a:pt x="3560" y="95"/>
                  </a:lnTo>
                  <a:lnTo>
                    <a:pt x="3556" y="97"/>
                  </a:lnTo>
                  <a:lnTo>
                    <a:pt x="3556" y="98"/>
                  </a:lnTo>
                  <a:lnTo>
                    <a:pt x="3555" y="100"/>
                  </a:lnTo>
                  <a:lnTo>
                    <a:pt x="3555" y="100"/>
                  </a:lnTo>
                  <a:lnTo>
                    <a:pt x="3555" y="102"/>
                  </a:lnTo>
                  <a:lnTo>
                    <a:pt x="3553" y="102"/>
                  </a:lnTo>
                  <a:lnTo>
                    <a:pt x="3552" y="103"/>
                  </a:lnTo>
                  <a:lnTo>
                    <a:pt x="3550" y="105"/>
                  </a:lnTo>
                  <a:lnTo>
                    <a:pt x="3548" y="103"/>
                  </a:lnTo>
                  <a:lnTo>
                    <a:pt x="3547" y="105"/>
                  </a:lnTo>
                  <a:lnTo>
                    <a:pt x="3545" y="105"/>
                  </a:lnTo>
                  <a:lnTo>
                    <a:pt x="3542" y="105"/>
                  </a:lnTo>
                  <a:lnTo>
                    <a:pt x="3538" y="105"/>
                  </a:lnTo>
                  <a:lnTo>
                    <a:pt x="3535" y="107"/>
                  </a:lnTo>
                  <a:lnTo>
                    <a:pt x="3534" y="108"/>
                  </a:lnTo>
                  <a:lnTo>
                    <a:pt x="3532" y="110"/>
                  </a:lnTo>
                  <a:lnTo>
                    <a:pt x="3532" y="113"/>
                  </a:lnTo>
                  <a:lnTo>
                    <a:pt x="3529" y="115"/>
                  </a:lnTo>
                  <a:lnTo>
                    <a:pt x="3527" y="116"/>
                  </a:lnTo>
                  <a:lnTo>
                    <a:pt x="3525" y="118"/>
                  </a:lnTo>
                  <a:lnTo>
                    <a:pt x="3522" y="120"/>
                  </a:lnTo>
                  <a:lnTo>
                    <a:pt x="3520" y="121"/>
                  </a:lnTo>
                  <a:lnTo>
                    <a:pt x="3520" y="121"/>
                  </a:lnTo>
                  <a:lnTo>
                    <a:pt x="3520" y="123"/>
                  </a:lnTo>
                  <a:lnTo>
                    <a:pt x="3519" y="123"/>
                  </a:lnTo>
                  <a:lnTo>
                    <a:pt x="3517" y="123"/>
                  </a:lnTo>
                  <a:lnTo>
                    <a:pt x="3514" y="123"/>
                  </a:lnTo>
                  <a:lnTo>
                    <a:pt x="3511" y="123"/>
                  </a:lnTo>
                  <a:lnTo>
                    <a:pt x="3507" y="125"/>
                  </a:lnTo>
                  <a:lnTo>
                    <a:pt x="3506" y="126"/>
                  </a:lnTo>
                  <a:lnTo>
                    <a:pt x="3506" y="128"/>
                  </a:lnTo>
                  <a:lnTo>
                    <a:pt x="3504" y="129"/>
                  </a:lnTo>
                  <a:lnTo>
                    <a:pt x="3502" y="129"/>
                  </a:lnTo>
                  <a:lnTo>
                    <a:pt x="3501" y="131"/>
                  </a:lnTo>
                  <a:lnTo>
                    <a:pt x="3499" y="133"/>
                  </a:lnTo>
                  <a:lnTo>
                    <a:pt x="3498" y="134"/>
                  </a:lnTo>
                  <a:lnTo>
                    <a:pt x="3494" y="134"/>
                  </a:lnTo>
                  <a:lnTo>
                    <a:pt x="3496" y="134"/>
                  </a:lnTo>
                  <a:lnTo>
                    <a:pt x="3496" y="134"/>
                  </a:lnTo>
                  <a:lnTo>
                    <a:pt x="3498" y="134"/>
                  </a:lnTo>
                  <a:lnTo>
                    <a:pt x="3501" y="134"/>
                  </a:lnTo>
                  <a:lnTo>
                    <a:pt x="3502" y="134"/>
                  </a:lnTo>
                  <a:lnTo>
                    <a:pt x="3506" y="133"/>
                  </a:lnTo>
                  <a:lnTo>
                    <a:pt x="3512" y="133"/>
                  </a:lnTo>
                  <a:lnTo>
                    <a:pt x="3516" y="133"/>
                  </a:lnTo>
                  <a:lnTo>
                    <a:pt x="3519" y="133"/>
                  </a:lnTo>
                  <a:lnTo>
                    <a:pt x="3520" y="133"/>
                  </a:lnTo>
                  <a:lnTo>
                    <a:pt x="3520" y="131"/>
                  </a:lnTo>
                  <a:lnTo>
                    <a:pt x="3522" y="131"/>
                  </a:lnTo>
                  <a:lnTo>
                    <a:pt x="3524" y="129"/>
                  </a:lnTo>
                  <a:lnTo>
                    <a:pt x="3525" y="129"/>
                  </a:lnTo>
                  <a:lnTo>
                    <a:pt x="3529" y="129"/>
                  </a:lnTo>
                  <a:lnTo>
                    <a:pt x="3532" y="129"/>
                  </a:lnTo>
                  <a:lnTo>
                    <a:pt x="3534" y="129"/>
                  </a:lnTo>
                  <a:lnTo>
                    <a:pt x="3535" y="129"/>
                  </a:lnTo>
                  <a:lnTo>
                    <a:pt x="3537" y="129"/>
                  </a:lnTo>
                  <a:lnTo>
                    <a:pt x="3540" y="129"/>
                  </a:lnTo>
                  <a:lnTo>
                    <a:pt x="3542" y="129"/>
                  </a:lnTo>
                  <a:lnTo>
                    <a:pt x="3543" y="128"/>
                  </a:lnTo>
                  <a:lnTo>
                    <a:pt x="3545" y="126"/>
                  </a:lnTo>
                  <a:lnTo>
                    <a:pt x="3545" y="126"/>
                  </a:lnTo>
                  <a:lnTo>
                    <a:pt x="3547" y="125"/>
                  </a:lnTo>
                  <a:lnTo>
                    <a:pt x="3548" y="125"/>
                  </a:lnTo>
                  <a:lnTo>
                    <a:pt x="3548" y="123"/>
                  </a:lnTo>
                  <a:lnTo>
                    <a:pt x="3547" y="121"/>
                  </a:lnTo>
                  <a:lnTo>
                    <a:pt x="3547" y="120"/>
                  </a:lnTo>
                  <a:lnTo>
                    <a:pt x="3545" y="118"/>
                  </a:lnTo>
                  <a:lnTo>
                    <a:pt x="3545" y="115"/>
                  </a:lnTo>
                  <a:lnTo>
                    <a:pt x="3548" y="113"/>
                  </a:lnTo>
                  <a:lnTo>
                    <a:pt x="3568" y="113"/>
                  </a:lnTo>
                  <a:lnTo>
                    <a:pt x="3570" y="113"/>
                  </a:lnTo>
                  <a:lnTo>
                    <a:pt x="3570" y="111"/>
                  </a:lnTo>
                  <a:lnTo>
                    <a:pt x="3571" y="110"/>
                  </a:lnTo>
                  <a:lnTo>
                    <a:pt x="3573" y="110"/>
                  </a:lnTo>
                  <a:lnTo>
                    <a:pt x="3574" y="108"/>
                  </a:lnTo>
                  <a:lnTo>
                    <a:pt x="3576" y="105"/>
                  </a:lnTo>
                  <a:lnTo>
                    <a:pt x="3578" y="103"/>
                  </a:lnTo>
                  <a:lnTo>
                    <a:pt x="3578" y="102"/>
                  </a:lnTo>
                  <a:lnTo>
                    <a:pt x="3578" y="102"/>
                  </a:lnTo>
                  <a:lnTo>
                    <a:pt x="3579" y="100"/>
                  </a:lnTo>
                  <a:lnTo>
                    <a:pt x="3581" y="100"/>
                  </a:lnTo>
                  <a:lnTo>
                    <a:pt x="3583" y="98"/>
                  </a:lnTo>
                  <a:lnTo>
                    <a:pt x="3584" y="97"/>
                  </a:lnTo>
                  <a:lnTo>
                    <a:pt x="3589" y="97"/>
                  </a:lnTo>
                  <a:lnTo>
                    <a:pt x="3592" y="97"/>
                  </a:lnTo>
                  <a:lnTo>
                    <a:pt x="3594" y="95"/>
                  </a:lnTo>
                  <a:lnTo>
                    <a:pt x="3596" y="95"/>
                  </a:lnTo>
                  <a:lnTo>
                    <a:pt x="3597" y="97"/>
                  </a:lnTo>
                  <a:lnTo>
                    <a:pt x="3599" y="98"/>
                  </a:lnTo>
                  <a:lnTo>
                    <a:pt x="3599" y="100"/>
                  </a:lnTo>
                  <a:lnTo>
                    <a:pt x="3599" y="102"/>
                  </a:lnTo>
                  <a:lnTo>
                    <a:pt x="3599" y="103"/>
                  </a:lnTo>
                  <a:lnTo>
                    <a:pt x="3596" y="105"/>
                  </a:lnTo>
                  <a:lnTo>
                    <a:pt x="3594" y="107"/>
                  </a:lnTo>
                  <a:lnTo>
                    <a:pt x="3592" y="108"/>
                  </a:lnTo>
                  <a:lnTo>
                    <a:pt x="3591" y="108"/>
                  </a:lnTo>
                  <a:lnTo>
                    <a:pt x="3589" y="108"/>
                  </a:lnTo>
                  <a:lnTo>
                    <a:pt x="3589" y="110"/>
                  </a:lnTo>
                  <a:lnTo>
                    <a:pt x="3589" y="111"/>
                  </a:lnTo>
                  <a:lnTo>
                    <a:pt x="3588" y="113"/>
                  </a:lnTo>
                  <a:lnTo>
                    <a:pt x="3586" y="113"/>
                  </a:lnTo>
                  <a:lnTo>
                    <a:pt x="3584" y="113"/>
                  </a:lnTo>
                  <a:lnTo>
                    <a:pt x="3583" y="113"/>
                  </a:lnTo>
                  <a:lnTo>
                    <a:pt x="3579" y="113"/>
                  </a:lnTo>
                  <a:lnTo>
                    <a:pt x="3576" y="113"/>
                  </a:lnTo>
                  <a:lnTo>
                    <a:pt x="3574" y="116"/>
                  </a:lnTo>
                  <a:lnTo>
                    <a:pt x="3576" y="118"/>
                  </a:lnTo>
                  <a:lnTo>
                    <a:pt x="3578" y="120"/>
                  </a:lnTo>
                  <a:lnTo>
                    <a:pt x="3581" y="120"/>
                  </a:lnTo>
                  <a:lnTo>
                    <a:pt x="3583" y="121"/>
                  </a:lnTo>
                  <a:lnTo>
                    <a:pt x="3586" y="120"/>
                  </a:lnTo>
                  <a:lnTo>
                    <a:pt x="3589" y="118"/>
                  </a:lnTo>
                  <a:lnTo>
                    <a:pt x="3591" y="116"/>
                  </a:lnTo>
                  <a:lnTo>
                    <a:pt x="3592" y="115"/>
                  </a:lnTo>
                  <a:lnTo>
                    <a:pt x="3592" y="113"/>
                  </a:lnTo>
                  <a:lnTo>
                    <a:pt x="3594" y="113"/>
                  </a:lnTo>
                  <a:lnTo>
                    <a:pt x="3596" y="113"/>
                  </a:lnTo>
                  <a:lnTo>
                    <a:pt x="3601" y="113"/>
                  </a:lnTo>
                  <a:lnTo>
                    <a:pt x="3601" y="115"/>
                  </a:lnTo>
                  <a:lnTo>
                    <a:pt x="3601" y="116"/>
                  </a:lnTo>
                  <a:lnTo>
                    <a:pt x="3601" y="118"/>
                  </a:lnTo>
                  <a:lnTo>
                    <a:pt x="3601" y="120"/>
                  </a:lnTo>
                  <a:lnTo>
                    <a:pt x="3601" y="123"/>
                  </a:lnTo>
                  <a:lnTo>
                    <a:pt x="3601" y="126"/>
                  </a:lnTo>
                  <a:lnTo>
                    <a:pt x="3602" y="126"/>
                  </a:lnTo>
                  <a:lnTo>
                    <a:pt x="3604" y="125"/>
                  </a:lnTo>
                  <a:lnTo>
                    <a:pt x="3606" y="126"/>
                  </a:lnTo>
                  <a:lnTo>
                    <a:pt x="3607" y="126"/>
                  </a:lnTo>
                  <a:lnTo>
                    <a:pt x="3612" y="126"/>
                  </a:lnTo>
                  <a:lnTo>
                    <a:pt x="3614" y="126"/>
                  </a:lnTo>
                  <a:lnTo>
                    <a:pt x="3615" y="126"/>
                  </a:lnTo>
                  <a:lnTo>
                    <a:pt x="3617" y="126"/>
                  </a:lnTo>
                  <a:lnTo>
                    <a:pt x="3619" y="125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20" y="123"/>
                  </a:lnTo>
                  <a:lnTo>
                    <a:pt x="3622" y="123"/>
                  </a:lnTo>
                  <a:lnTo>
                    <a:pt x="3625" y="123"/>
                  </a:lnTo>
                  <a:lnTo>
                    <a:pt x="3627" y="125"/>
                  </a:lnTo>
                  <a:lnTo>
                    <a:pt x="3630" y="125"/>
                  </a:lnTo>
                  <a:lnTo>
                    <a:pt x="3637" y="123"/>
                  </a:lnTo>
                  <a:lnTo>
                    <a:pt x="3651" y="123"/>
                  </a:lnTo>
                  <a:lnTo>
                    <a:pt x="3655" y="123"/>
                  </a:lnTo>
                  <a:lnTo>
                    <a:pt x="3656" y="125"/>
                  </a:lnTo>
                  <a:lnTo>
                    <a:pt x="3658" y="125"/>
                  </a:lnTo>
                  <a:lnTo>
                    <a:pt x="3661" y="125"/>
                  </a:lnTo>
                  <a:lnTo>
                    <a:pt x="3664" y="125"/>
                  </a:lnTo>
                  <a:lnTo>
                    <a:pt x="3666" y="125"/>
                  </a:lnTo>
                  <a:lnTo>
                    <a:pt x="3666" y="123"/>
                  </a:lnTo>
                  <a:lnTo>
                    <a:pt x="3666" y="121"/>
                  </a:lnTo>
                  <a:lnTo>
                    <a:pt x="3668" y="121"/>
                  </a:lnTo>
                  <a:lnTo>
                    <a:pt x="3669" y="121"/>
                  </a:lnTo>
                  <a:lnTo>
                    <a:pt x="3671" y="121"/>
                  </a:lnTo>
                  <a:lnTo>
                    <a:pt x="3673" y="121"/>
                  </a:lnTo>
                  <a:lnTo>
                    <a:pt x="3676" y="121"/>
                  </a:lnTo>
                  <a:lnTo>
                    <a:pt x="3678" y="121"/>
                  </a:lnTo>
                  <a:lnTo>
                    <a:pt x="3678" y="123"/>
                  </a:lnTo>
                  <a:lnTo>
                    <a:pt x="3679" y="123"/>
                  </a:lnTo>
                  <a:lnTo>
                    <a:pt x="3681" y="125"/>
                  </a:lnTo>
                  <a:lnTo>
                    <a:pt x="3682" y="126"/>
                  </a:lnTo>
                  <a:lnTo>
                    <a:pt x="3682" y="133"/>
                  </a:lnTo>
                  <a:lnTo>
                    <a:pt x="3682" y="136"/>
                  </a:lnTo>
                  <a:lnTo>
                    <a:pt x="3684" y="139"/>
                  </a:lnTo>
                  <a:lnTo>
                    <a:pt x="3686" y="141"/>
                  </a:lnTo>
                  <a:lnTo>
                    <a:pt x="3689" y="141"/>
                  </a:lnTo>
                  <a:lnTo>
                    <a:pt x="3689" y="141"/>
                  </a:lnTo>
                  <a:lnTo>
                    <a:pt x="3691" y="139"/>
                  </a:lnTo>
                  <a:lnTo>
                    <a:pt x="3692" y="139"/>
                  </a:lnTo>
                  <a:lnTo>
                    <a:pt x="3694" y="138"/>
                  </a:lnTo>
                  <a:lnTo>
                    <a:pt x="3696" y="138"/>
                  </a:lnTo>
                  <a:lnTo>
                    <a:pt x="3697" y="138"/>
                  </a:lnTo>
                  <a:lnTo>
                    <a:pt x="3699" y="139"/>
                  </a:lnTo>
                  <a:lnTo>
                    <a:pt x="3700" y="139"/>
                  </a:lnTo>
                  <a:lnTo>
                    <a:pt x="3702" y="141"/>
                  </a:lnTo>
                  <a:lnTo>
                    <a:pt x="3702" y="141"/>
                  </a:lnTo>
                  <a:lnTo>
                    <a:pt x="3707" y="143"/>
                  </a:lnTo>
                  <a:lnTo>
                    <a:pt x="3710" y="143"/>
                  </a:lnTo>
                  <a:lnTo>
                    <a:pt x="3712" y="144"/>
                  </a:lnTo>
                  <a:lnTo>
                    <a:pt x="3715" y="146"/>
                  </a:lnTo>
                  <a:lnTo>
                    <a:pt x="3718" y="147"/>
                  </a:lnTo>
                  <a:lnTo>
                    <a:pt x="3723" y="147"/>
                  </a:lnTo>
                  <a:lnTo>
                    <a:pt x="3727" y="147"/>
                  </a:lnTo>
                  <a:lnTo>
                    <a:pt x="3730" y="147"/>
                  </a:lnTo>
                  <a:lnTo>
                    <a:pt x="3733" y="146"/>
                  </a:lnTo>
                  <a:lnTo>
                    <a:pt x="3735" y="144"/>
                  </a:lnTo>
                  <a:lnTo>
                    <a:pt x="3737" y="144"/>
                  </a:lnTo>
                  <a:lnTo>
                    <a:pt x="3758" y="144"/>
                  </a:lnTo>
                  <a:lnTo>
                    <a:pt x="3758" y="143"/>
                  </a:lnTo>
                  <a:lnTo>
                    <a:pt x="3758" y="141"/>
                  </a:lnTo>
                  <a:lnTo>
                    <a:pt x="3758" y="138"/>
                  </a:lnTo>
                  <a:lnTo>
                    <a:pt x="3758" y="136"/>
                  </a:lnTo>
                  <a:lnTo>
                    <a:pt x="3756" y="134"/>
                  </a:lnTo>
                  <a:lnTo>
                    <a:pt x="3755" y="133"/>
                  </a:lnTo>
                  <a:lnTo>
                    <a:pt x="3753" y="131"/>
                  </a:lnTo>
                  <a:lnTo>
                    <a:pt x="3753" y="129"/>
                  </a:lnTo>
                  <a:lnTo>
                    <a:pt x="3750" y="123"/>
                  </a:lnTo>
                  <a:lnTo>
                    <a:pt x="3751" y="121"/>
                  </a:lnTo>
                  <a:lnTo>
                    <a:pt x="3753" y="121"/>
                  </a:lnTo>
                  <a:lnTo>
                    <a:pt x="3758" y="120"/>
                  </a:lnTo>
                  <a:lnTo>
                    <a:pt x="3759" y="118"/>
                  </a:lnTo>
                  <a:lnTo>
                    <a:pt x="3761" y="116"/>
                  </a:lnTo>
                  <a:lnTo>
                    <a:pt x="3764" y="115"/>
                  </a:lnTo>
                  <a:lnTo>
                    <a:pt x="3768" y="115"/>
                  </a:lnTo>
                  <a:lnTo>
                    <a:pt x="3771" y="113"/>
                  </a:lnTo>
                  <a:lnTo>
                    <a:pt x="3773" y="113"/>
                  </a:lnTo>
                  <a:lnTo>
                    <a:pt x="3776" y="115"/>
                  </a:lnTo>
                  <a:lnTo>
                    <a:pt x="3777" y="116"/>
                  </a:lnTo>
                  <a:lnTo>
                    <a:pt x="3779" y="118"/>
                  </a:lnTo>
                  <a:lnTo>
                    <a:pt x="3779" y="118"/>
                  </a:lnTo>
                  <a:lnTo>
                    <a:pt x="3781" y="120"/>
                  </a:lnTo>
                  <a:lnTo>
                    <a:pt x="3784" y="120"/>
                  </a:lnTo>
                  <a:lnTo>
                    <a:pt x="3786" y="120"/>
                  </a:lnTo>
                  <a:lnTo>
                    <a:pt x="3789" y="121"/>
                  </a:lnTo>
                  <a:lnTo>
                    <a:pt x="3791" y="120"/>
                  </a:lnTo>
                  <a:lnTo>
                    <a:pt x="3792" y="121"/>
                  </a:lnTo>
                  <a:lnTo>
                    <a:pt x="3792" y="121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5" y="125"/>
                  </a:lnTo>
                  <a:lnTo>
                    <a:pt x="3797" y="126"/>
                  </a:lnTo>
                  <a:lnTo>
                    <a:pt x="3797" y="129"/>
                  </a:lnTo>
                  <a:lnTo>
                    <a:pt x="3797" y="131"/>
                  </a:lnTo>
                  <a:lnTo>
                    <a:pt x="3800" y="133"/>
                  </a:lnTo>
                  <a:lnTo>
                    <a:pt x="3804" y="134"/>
                  </a:lnTo>
                  <a:lnTo>
                    <a:pt x="3807" y="134"/>
                  </a:lnTo>
                  <a:lnTo>
                    <a:pt x="3809" y="134"/>
                  </a:lnTo>
                  <a:lnTo>
                    <a:pt x="3810" y="134"/>
                  </a:lnTo>
                  <a:lnTo>
                    <a:pt x="3812" y="133"/>
                  </a:lnTo>
                  <a:lnTo>
                    <a:pt x="3812" y="131"/>
                  </a:lnTo>
                  <a:lnTo>
                    <a:pt x="3813" y="129"/>
                  </a:lnTo>
                  <a:lnTo>
                    <a:pt x="3813" y="128"/>
                  </a:lnTo>
                  <a:lnTo>
                    <a:pt x="3815" y="126"/>
                  </a:lnTo>
                  <a:lnTo>
                    <a:pt x="3815" y="126"/>
                  </a:lnTo>
                  <a:lnTo>
                    <a:pt x="3818" y="125"/>
                  </a:lnTo>
                  <a:lnTo>
                    <a:pt x="3820" y="125"/>
                  </a:lnTo>
                  <a:lnTo>
                    <a:pt x="3823" y="126"/>
                  </a:lnTo>
                  <a:lnTo>
                    <a:pt x="3825" y="126"/>
                  </a:lnTo>
                  <a:lnTo>
                    <a:pt x="3828" y="126"/>
                  </a:lnTo>
                  <a:lnTo>
                    <a:pt x="3830" y="128"/>
                  </a:lnTo>
                  <a:lnTo>
                    <a:pt x="3831" y="129"/>
                  </a:lnTo>
                  <a:lnTo>
                    <a:pt x="3833" y="131"/>
                  </a:lnTo>
                  <a:lnTo>
                    <a:pt x="3835" y="131"/>
                  </a:lnTo>
                  <a:lnTo>
                    <a:pt x="3836" y="133"/>
                  </a:lnTo>
                  <a:lnTo>
                    <a:pt x="3838" y="134"/>
                  </a:lnTo>
                  <a:lnTo>
                    <a:pt x="3838" y="136"/>
                  </a:lnTo>
                  <a:lnTo>
                    <a:pt x="3838" y="139"/>
                  </a:lnTo>
                  <a:lnTo>
                    <a:pt x="3838" y="143"/>
                  </a:lnTo>
                  <a:lnTo>
                    <a:pt x="3838" y="146"/>
                  </a:lnTo>
                  <a:lnTo>
                    <a:pt x="3838" y="149"/>
                  </a:lnTo>
                  <a:lnTo>
                    <a:pt x="3840" y="152"/>
                  </a:lnTo>
                  <a:lnTo>
                    <a:pt x="3838" y="157"/>
                  </a:lnTo>
                  <a:lnTo>
                    <a:pt x="3838" y="161"/>
                  </a:lnTo>
                  <a:lnTo>
                    <a:pt x="3838" y="162"/>
                  </a:lnTo>
                  <a:lnTo>
                    <a:pt x="3840" y="164"/>
                  </a:lnTo>
                  <a:lnTo>
                    <a:pt x="3840" y="165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38" y="169"/>
                  </a:lnTo>
                  <a:lnTo>
                    <a:pt x="3838" y="169"/>
                  </a:lnTo>
                  <a:lnTo>
                    <a:pt x="3836" y="170"/>
                  </a:lnTo>
                  <a:lnTo>
                    <a:pt x="3836" y="172"/>
                  </a:lnTo>
                  <a:lnTo>
                    <a:pt x="3836" y="174"/>
                  </a:lnTo>
                  <a:lnTo>
                    <a:pt x="3836" y="175"/>
                  </a:lnTo>
                  <a:lnTo>
                    <a:pt x="3838" y="177"/>
                  </a:lnTo>
                  <a:lnTo>
                    <a:pt x="3840" y="179"/>
                  </a:lnTo>
                  <a:lnTo>
                    <a:pt x="3841" y="180"/>
                  </a:lnTo>
                  <a:lnTo>
                    <a:pt x="3843" y="182"/>
                  </a:lnTo>
                  <a:lnTo>
                    <a:pt x="3845" y="183"/>
                  </a:lnTo>
                  <a:lnTo>
                    <a:pt x="3848" y="185"/>
                  </a:lnTo>
                  <a:lnTo>
                    <a:pt x="3849" y="185"/>
                  </a:lnTo>
                  <a:lnTo>
                    <a:pt x="3851" y="187"/>
                  </a:lnTo>
                  <a:lnTo>
                    <a:pt x="3853" y="188"/>
                  </a:lnTo>
                  <a:lnTo>
                    <a:pt x="3854" y="188"/>
                  </a:lnTo>
                  <a:lnTo>
                    <a:pt x="3856" y="188"/>
                  </a:lnTo>
                  <a:lnTo>
                    <a:pt x="3858" y="190"/>
                  </a:lnTo>
                  <a:lnTo>
                    <a:pt x="3859" y="192"/>
                  </a:lnTo>
                  <a:lnTo>
                    <a:pt x="3861" y="193"/>
                  </a:lnTo>
                  <a:lnTo>
                    <a:pt x="3863" y="195"/>
                  </a:lnTo>
                  <a:lnTo>
                    <a:pt x="3864" y="197"/>
                  </a:lnTo>
                  <a:lnTo>
                    <a:pt x="3864" y="200"/>
                  </a:lnTo>
                  <a:lnTo>
                    <a:pt x="3864" y="203"/>
                  </a:lnTo>
                  <a:lnTo>
                    <a:pt x="3881" y="203"/>
                  </a:lnTo>
                  <a:lnTo>
                    <a:pt x="3881" y="201"/>
                  </a:lnTo>
                  <a:lnTo>
                    <a:pt x="3881" y="198"/>
                  </a:lnTo>
                  <a:lnTo>
                    <a:pt x="3882" y="193"/>
                  </a:lnTo>
                  <a:lnTo>
                    <a:pt x="3881" y="188"/>
                  </a:lnTo>
                  <a:lnTo>
                    <a:pt x="3881" y="185"/>
                  </a:lnTo>
                  <a:lnTo>
                    <a:pt x="3881" y="183"/>
                  </a:lnTo>
                  <a:lnTo>
                    <a:pt x="3881" y="182"/>
                  </a:lnTo>
                  <a:lnTo>
                    <a:pt x="3882" y="180"/>
                  </a:lnTo>
                  <a:lnTo>
                    <a:pt x="3884" y="179"/>
                  </a:lnTo>
                  <a:lnTo>
                    <a:pt x="3885" y="179"/>
                  </a:lnTo>
                  <a:lnTo>
                    <a:pt x="3887" y="179"/>
                  </a:lnTo>
                  <a:lnTo>
                    <a:pt x="3889" y="180"/>
                  </a:lnTo>
                  <a:lnTo>
                    <a:pt x="3892" y="182"/>
                  </a:lnTo>
                  <a:lnTo>
                    <a:pt x="3894" y="182"/>
                  </a:lnTo>
                  <a:lnTo>
                    <a:pt x="3895" y="182"/>
                  </a:lnTo>
                  <a:lnTo>
                    <a:pt x="3895" y="180"/>
                  </a:lnTo>
                  <a:lnTo>
                    <a:pt x="3895" y="179"/>
                  </a:lnTo>
                  <a:lnTo>
                    <a:pt x="3897" y="179"/>
                  </a:lnTo>
                  <a:lnTo>
                    <a:pt x="3897" y="179"/>
                  </a:lnTo>
                  <a:lnTo>
                    <a:pt x="3900" y="179"/>
                  </a:lnTo>
                  <a:lnTo>
                    <a:pt x="3902" y="179"/>
                  </a:lnTo>
                  <a:lnTo>
                    <a:pt x="3902" y="179"/>
                  </a:lnTo>
                  <a:lnTo>
                    <a:pt x="3903" y="180"/>
                  </a:lnTo>
                  <a:lnTo>
                    <a:pt x="3903" y="180"/>
                  </a:lnTo>
                  <a:lnTo>
                    <a:pt x="3905" y="182"/>
                  </a:lnTo>
                  <a:lnTo>
                    <a:pt x="3908" y="182"/>
                  </a:lnTo>
                  <a:lnTo>
                    <a:pt x="3912" y="182"/>
                  </a:lnTo>
                  <a:lnTo>
                    <a:pt x="3917" y="182"/>
                  </a:lnTo>
                  <a:lnTo>
                    <a:pt x="3918" y="185"/>
                  </a:lnTo>
                  <a:lnTo>
                    <a:pt x="3921" y="187"/>
                  </a:lnTo>
                  <a:lnTo>
                    <a:pt x="3925" y="187"/>
                  </a:lnTo>
                  <a:lnTo>
                    <a:pt x="3928" y="187"/>
                  </a:lnTo>
                  <a:lnTo>
                    <a:pt x="3931" y="185"/>
                  </a:lnTo>
                  <a:lnTo>
                    <a:pt x="3935" y="183"/>
                  </a:lnTo>
                  <a:lnTo>
                    <a:pt x="3936" y="182"/>
                  </a:lnTo>
                  <a:lnTo>
                    <a:pt x="3938" y="182"/>
                  </a:lnTo>
                  <a:lnTo>
                    <a:pt x="3938" y="180"/>
                  </a:lnTo>
                  <a:lnTo>
                    <a:pt x="3936" y="179"/>
                  </a:lnTo>
                  <a:lnTo>
                    <a:pt x="3938" y="179"/>
                  </a:lnTo>
                  <a:lnTo>
                    <a:pt x="3939" y="177"/>
                  </a:lnTo>
                  <a:lnTo>
                    <a:pt x="3939" y="179"/>
                  </a:lnTo>
                  <a:lnTo>
                    <a:pt x="3943" y="179"/>
                  </a:lnTo>
                  <a:lnTo>
                    <a:pt x="3944" y="179"/>
                  </a:lnTo>
                  <a:lnTo>
                    <a:pt x="3948" y="177"/>
                  </a:lnTo>
                  <a:lnTo>
                    <a:pt x="3951" y="179"/>
                  </a:lnTo>
                  <a:lnTo>
                    <a:pt x="3953" y="179"/>
                  </a:lnTo>
                  <a:lnTo>
                    <a:pt x="3954" y="179"/>
                  </a:lnTo>
                  <a:lnTo>
                    <a:pt x="3954" y="180"/>
                  </a:lnTo>
                  <a:lnTo>
                    <a:pt x="3954" y="180"/>
                  </a:lnTo>
                  <a:lnTo>
                    <a:pt x="3954" y="182"/>
                  </a:lnTo>
                  <a:lnTo>
                    <a:pt x="3956" y="185"/>
                  </a:lnTo>
                  <a:lnTo>
                    <a:pt x="3957" y="185"/>
                  </a:lnTo>
                  <a:lnTo>
                    <a:pt x="3957" y="187"/>
                  </a:lnTo>
                  <a:lnTo>
                    <a:pt x="3959" y="187"/>
                  </a:lnTo>
                  <a:lnTo>
                    <a:pt x="3961" y="188"/>
                  </a:lnTo>
                  <a:lnTo>
                    <a:pt x="3962" y="190"/>
                  </a:lnTo>
                  <a:lnTo>
                    <a:pt x="3964" y="192"/>
                  </a:lnTo>
                  <a:lnTo>
                    <a:pt x="3966" y="192"/>
                  </a:lnTo>
                  <a:lnTo>
                    <a:pt x="3969" y="193"/>
                  </a:lnTo>
                  <a:lnTo>
                    <a:pt x="3972" y="195"/>
                  </a:lnTo>
                  <a:lnTo>
                    <a:pt x="3974" y="193"/>
                  </a:lnTo>
                  <a:lnTo>
                    <a:pt x="3974" y="190"/>
                  </a:lnTo>
                  <a:lnTo>
                    <a:pt x="3974" y="188"/>
                  </a:lnTo>
                  <a:lnTo>
                    <a:pt x="3972" y="187"/>
                  </a:lnTo>
                  <a:lnTo>
                    <a:pt x="3971" y="185"/>
                  </a:lnTo>
                  <a:lnTo>
                    <a:pt x="3967" y="183"/>
                  </a:lnTo>
                  <a:lnTo>
                    <a:pt x="3964" y="182"/>
                  </a:lnTo>
                  <a:lnTo>
                    <a:pt x="3964" y="179"/>
                  </a:lnTo>
                  <a:lnTo>
                    <a:pt x="3969" y="179"/>
                  </a:lnTo>
                  <a:lnTo>
                    <a:pt x="3972" y="179"/>
                  </a:lnTo>
                  <a:lnTo>
                    <a:pt x="3974" y="179"/>
                  </a:lnTo>
                  <a:lnTo>
                    <a:pt x="3975" y="179"/>
                  </a:lnTo>
                  <a:lnTo>
                    <a:pt x="3977" y="179"/>
                  </a:lnTo>
                  <a:lnTo>
                    <a:pt x="3979" y="179"/>
                  </a:lnTo>
                  <a:lnTo>
                    <a:pt x="3980" y="180"/>
                  </a:lnTo>
                  <a:lnTo>
                    <a:pt x="3980" y="180"/>
                  </a:lnTo>
                  <a:lnTo>
                    <a:pt x="3982" y="182"/>
                  </a:lnTo>
                  <a:lnTo>
                    <a:pt x="3985" y="182"/>
                  </a:lnTo>
                  <a:lnTo>
                    <a:pt x="3987" y="182"/>
                  </a:lnTo>
                  <a:lnTo>
                    <a:pt x="3989" y="182"/>
                  </a:lnTo>
                  <a:lnTo>
                    <a:pt x="3990" y="182"/>
                  </a:lnTo>
                  <a:lnTo>
                    <a:pt x="3992" y="182"/>
                  </a:lnTo>
                  <a:lnTo>
                    <a:pt x="3998" y="183"/>
                  </a:lnTo>
                  <a:lnTo>
                    <a:pt x="4002" y="183"/>
                  </a:lnTo>
                  <a:lnTo>
                    <a:pt x="4002" y="183"/>
                  </a:lnTo>
                  <a:lnTo>
                    <a:pt x="4002" y="182"/>
                  </a:lnTo>
                  <a:lnTo>
                    <a:pt x="4002" y="180"/>
                  </a:lnTo>
                  <a:lnTo>
                    <a:pt x="4002" y="179"/>
                  </a:lnTo>
                  <a:lnTo>
                    <a:pt x="4000" y="175"/>
                  </a:lnTo>
                  <a:lnTo>
                    <a:pt x="4000" y="174"/>
                  </a:lnTo>
                  <a:lnTo>
                    <a:pt x="3998" y="172"/>
                  </a:lnTo>
                  <a:lnTo>
                    <a:pt x="3997" y="170"/>
                  </a:lnTo>
                  <a:lnTo>
                    <a:pt x="3997" y="169"/>
                  </a:lnTo>
                  <a:lnTo>
                    <a:pt x="3995" y="169"/>
                  </a:lnTo>
                  <a:lnTo>
                    <a:pt x="3993" y="169"/>
                  </a:lnTo>
                  <a:lnTo>
                    <a:pt x="3990" y="167"/>
                  </a:lnTo>
                  <a:lnTo>
                    <a:pt x="3989" y="165"/>
                  </a:lnTo>
                  <a:lnTo>
                    <a:pt x="3987" y="164"/>
                  </a:lnTo>
                  <a:lnTo>
                    <a:pt x="3987" y="162"/>
                  </a:lnTo>
                  <a:lnTo>
                    <a:pt x="3985" y="161"/>
                  </a:lnTo>
                  <a:lnTo>
                    <a:pt x="3985" y="159"/>
                  </a:lnTo>
                  <a:lnTo>
                    <a:pt x="3985" y="157"/>
                  </a:lnTo>
                  <a:lnTo>
                    <a:pt x="3990" y="156"/>
                  </a:lnTo>
                  <a:lnTo>
                    <a:pt x="3993" y="156"/>
                  </a:lnTo>
                  <a:lnTo>
                    <a:pt x="4010" y="156"/>
                  </a:lnTo>
                  <a:lnTo>
                    <a:pt x="4010" y="151"/>
                  </a:lnTo>
                  <a:lnTo>
                    <a:pt x="4011" y="147"/>
                  </a:lnTo>
                  <a:lnTo>
                    <a:pt x="4011" y="146"/>
                  </a:lnTo>
                  <a:lnTo>
                    <a:pt x="4011" y="144"/>
                  </a:lnTo>
                  <a:lnTo>
                    <a:pt x="4013" y="143"/>
                  </a:lnTo>
                  <a:lnTo>
                    <a:pt x="4015" y="143"/>
                  </a:lnTo>
                  <a:lnTo>
                    <a:pt x="4016" y="143"/>
                  </a:lnTo>
                  <a:lnTo>
                    <a:pt x="4018" y="143"/>
                  </a:lnTo>
                  <a:lnTo>
                    <a:pt x="4021" y="144"/>
                  </a:lnTo>
                  <a:lnTo>
                    <a:pt x="4023" y="144"/>
                  </a:lnTo>
                  <a:lnTo>
                    <a:pt x="4028" y="144"/>
                  </a:lnTo>
                  <a:lnTo>
                    <a:pt x="4031" y="144"/>
                  </a:lnTo>
                  <a:lnTo>
                    <a:pt x="4034" y="144"/>
                  </a:lnTo>
                  <a:lnTo>
                    <a:pt x="4038" y="146"/>
                  </a:lnTo>
                  <a:lnTo>
                    <a:pt x="4041" y="147"/>
                  </a:lnTo>
                  <a:lnTo>
                    <a:pt x="4043" y="147"/>
                  </a:lnTo>
                  <a:lnTo>
                    <a:pt x="4044" y="147"/>
                  </a:lnTo>
                  <a:lnTo>
                    <a:pt x="4046" y="149"/>
                  </a:lnTo>
                  <a:lnTo>
                    <a:pt x="4049" y="149"/>
                  </a:lnTo>
                  <a:lnTo>
                    <a:pt x="4052" y="151"/>
                  </a:lnTo>
                  <a:lnTo>
                    <a:pt x="4056" y="151"/>
                  </a:lnTo>
                  <a:lnTo>
                    <a:pt x="4059" y="151"/>
                  </a:lnTo>
                  <a:lnTo>
                    <a:pt x="4062" y="151"/>
                  </a:lnTo>
                  <a:lnTo>
                    <a:pt x="4064" y="151"/>
                  </a:lnTo>
                  <a:lnTo>
                    <a:pt x="4066" y="149"/>
                  </a:lnTo>
                  <a:lnTo>
                    <a:pt x="4069" y="149"/>
                  </a:lnTo>
                  <a:lnTo>
                    <a:pt x="4072" y="151"/>
                  </a:lnTo>
                  <a:lnTo>
                    <a:pt x="4074" y="152"/>
                  </a:lnTo>
                  <a:lnTo>
                    <a:pt x="4075" y="152"/>
                  </a:lnTo>
                  <a:lnTo>
                    <a:pt x="4077" y="152"/>
                  </a:lnTo>
                  <a:lnTo>
                    <a:pt x="4080" y="152"/>
                  </a:lnTo>
                  <a:lnTo>
                    <a:pt x="4080" y="154"/>
                  </a:lnTo>
                  <a:lnTo>
                    <a:pt x="4082" y="154"/>
                  </a:lnTo>
                  <a:lnTo>
                    <a:pt x="4082" y="156"/>
                  </a:lnTo>
                  <a:lnTo>
                    <a:pt x="4085" y="156"/>
                  </a:lnTo>
                  <a:lnTo>
                    <a:pt x="4087" y="157"/>
                  </a:lnTo>
                  <a:lnTo>
                    <a:pt x="4090" y="157"/>
                  </a:lnTo>
                  <a:lnTo>
                    <a:pt x="4093" y="157"/>
                  </a:lnTo>
                  <a:lnTo>
                    <a:pt x="4093" y="157"/>
                  </a:lnTo>
                  <a:lnTo>
                    <a:pt x="4093" y="159"/>
                  </a:lnTo>
                  <a:lnTo>
                    <a:pt x="4093" y="161"/>
                  </a:lnTo>
                  <a:lnTo>
                    <a:pt x="4092" y="161"/>
                  </a:lnTo>
                  <a:lnTo>
                    <a:pt x="4090" y="161"/>
                  </a:lnTo>
                  <a:lnTo>
                    <a:pt x="4090" y="161"/>
                  </a:lnTo>
                  <a:lnTo>
                    <a:pt x="4088" y="162"/>
                  </a:lnTo>
                  <a:lnTo>
                    <a:pt x="4087" y="164"/>
                  </a:lnTo>
                  <a:lnTo>
                    <a:pt x="4087" y="165"/>
                  </a:lnTo>
                  <a:lnTo>
                    <a:pt x="4087" y="167"/>
                  </a:lnTo>
                  <a:lnTo>
                    <a:pt x="4085" y="170"/>
                  </a:lnTo>
                  <a:lnTo>
                    <a:pt x="4085" y="172"/>
                  </a:lnTo>
                  <a:lnTo>
                    <a:pt x="4084" y="174"/>
                  </a:lnTo>
                  <a:lnTo>
                    <a:pt x="4085" y="175"/>
                  </a:lnTo>
                  <a:lnTo>
                    <a:pt x="4087" y="175"/>
                  </a:lnTo>
                  <a:lnTo>
                    <a:pt x="4087" y="177"/>
                  </a:lnTo>
                  <a:lnTo>
                    <a:pt x="4090" y="177"/>
                  </a:lnTo>
                  <a:lnTo>
                    <a:pt x="4092" y="177"/>
                  </a:lnTo>
                  <a:lnTo>
                    <a:pt x="4093" y="177"/>
                  </a:lnTo>
                  <a:lnTo>
                    <a:pt x="4097" y="175"/>
                  </a:lnTo>
                  <a:lnTo>
                    <a:pt x="4098" y="174"/>
                  </a:lnTo>
                  <a:lnTo>
                    <a:pt x="4100" y="170"/>
                  </a:lnTo>
                  <a:lnTo>
                    <a:pt x="4100" y="169"/>
                  </a:lnTo>
                  <a:lnTo>
                    <a:pt x="4102" y="167"/>
                  </a:lnTo>
                  <a:lnTo>
                    <a:pt x="4102" y="165"/>
                  </a:lnTo>
                  <a:lnTo>
                    <a:pt x="4102" y="162"/>
                  </a:lnTo>
                  <a:lnTo>
                    <a:pt x="4141" y="162"/>
                  </a:lnTo>
                  <a:lnTo>
                    <a:pt x="4142" y="162"/>
                  </a:lnTo>
                  <a:lnTo>
                    <a:pt x="4144" y="164"/>
                  </a:lnTo>
                  <a:lnTo>
                    <a:pt x="4146" y="164"/>
                  </a:lnTo>
                  <a:lnTo>
                    <a:pt x="4147" y="164"/>
                  </a:lnTo>
                  <a:lnTo>
                    <a:pt x="4149" y="164"/>
                  </a:lnTo>
                  <a:lnTo>
                    <a:pt x="4151" y="167"/>
                  </a:lnTo>
                  <a:lnTo>
                    <a:pt x="4147" y="169"/>
                  </a:lnTo>
                  <a:lnTo>
                    <a:pt x="4144" y="170"/>
                  </a:lnTo>
                  <a:lnTo>
                    <a:pt x="4142" y="172"/>
                  </a:lnTo>
                  <a:lnTo>
                    <a:pt x="4142" y="174"/>
                  </a:lnTo>
                  <a:lnTo>
                    <a:pt x="4142" y="177"/>
                  </a:lnTo>
                  <a:lnTo>
                    <a:pt x="4149" y="177"/>
                  </a:lnTo>
                  <a:lnTo>
                    <a:pt x="4152" y="177"/>
                  </a:lnTo>
                  <a:lnTo>
                    <a:pt x="4156" y="177"/>
                  </a:lnTo>
                  <a:lnTo>
                    <a:pt x="4157" y="179"/>
                  </a:lnTo>
                  <a:lnTo>
                    <a:pt x="4157" y="179"/>
                  </a:lnTo>
                  <a:lnTo>
                    <a:pt x="4157" y="180"/>
                  </a:lnTo>
                  <a:lnTo>
                    <a:pt x="4159" y="182"/>
                  </a:lnTo>
                  <a:lnTo>
                    <a:pt x="4160" y="182"/>
                  </a:lnTo>
                  <a:lnTo>
                    <a:pt x="4164" y="185"/>
                  </a:lnTo>
                  <a:lnTo>
                    <a:pt x="4167" y="185"/>
                  </a:lnTo>
                  <a:lnTo>
                    <a:pt x="4164" y="188"/>
                  </a:lnTo>
                  <a:lnTo>
                    <a:pt x="4165" y="190"/>
                  </a:lnTo>
                  <a:lnTo>
                    <a:pt x="4167" y="192"/>
                  </a:lnTo>
                  <a:lnTo>
                    <a:pt x="4172" y="192"/>
                  </a:lnTo>
                  <a:lnTo>
                    <a:pt x="4175" y="193"/>
                  </a:lnTo>
                  <a:lnTo>
                    <a:pt x="4177" y="193"/>
                  </a:lnTo>
                  <a:lnTo>
                    <a:pt x="4178" y="193"/>
                  </a:lnTo>
                  <a:lnTo>
                    <a:pt x="4182" y="193"/>
                  </a:lnTo>
                  <a:lnTo>
                    <a:pt x="4188" y="193"/>
                  </a:lnTo>
                  <a:lnTo>
                    <a:pt x="4190" y="193"/>
                  </a:lnTo>
                  <a:lnTo>
                    <a:pt x="4192" y="195"/>
                  </a:lnTo>
                  <a:lnTo>
                    <a:pt x="4193" y="195"/>
                  </a:lnTo>
                  <a:lnTo>
                    <a:pt x="4195" y="197"/>
                  </a:lnTo>
                  <a:lnTo>
                    <a:pt x="4196" y="198"/>
                  </a:lnTo>
                  <a:lnTo>
                    <a:pt x="4198" y="200"/>
                  </a:lnTo>
                  <a:lnTo>
                    <a:pt x="4200" y="200"/>
                  </a:lnTo>
                  <a:lnTo>
                    <a:pt x="4201" y="201"/>
                  </a:lnTo>
                  <a:lnTo>
                    <a:pt x="4203" y="201"/>
                  </a:lnTo>
                  <a:lnTo>
                    <a:pt x="4205" y="203"/>
                  </a:lnTo>
                  <a:lnTo>
                    <a:pt x="4211" y="203"/>
                  </a:lnTo>
                  <a:lnTo>
                    <a:pt x="4213" y="201"/>
                  </a:lnTo>
                  <a:lnTo>
                    <a:pt x="4213" y="201"/>
                  </a:lnTo>
                  <a:lnTo>
                    <a:pt x="4214" y="200"/>
                  </a:lnTo>
                  <a:lnTo>
                    <a:pt x="4218" y="200"/>
                  </a:lnTo>
                  <a:lnTo>
                    <a:pt x="4223" y="200"/>
                  </a:lnTo>
                  <a:lnTo>
                    <a:pt x="4228" y="200"/>
                  </a:lnTo>
                  <a:lnTo>
                    <a:pt x="4232" y="200"/>
                  </a:lnTo>
                  <a:lnTo>
                    <a:pt x="4234" y="198"/>
                  </a:lnTo>
                  <a:lnTo>
                    <a:pt x="4236" y="198"/>
                  </a:lnTo>
                  <a:lnTo>
                    <a:pt x="4242" y="198"/>
                  </a:lnTo>
                  <a:lnTo>
                    <a:pt x="4244" y="198"/>
                  </a:lnTo>
                  <a:lnTo>
                    <a:pt x="4246" y="198"/>
                  </a:lnTo>
                  <a:lnTo>
                    <a:pt x="4249" y="197"/>
                  </a:lnTo>
                  <a:lnTo>
                    <a:pt x="4250" y="197"/>
                  </a:lnTo>
                  <a:lnTo>
                    <a:pt x="4250" y="197"/>
                  </a:lnTo>
                  <a:lnTo>
                    <a:pt x="4252" y="195"/>
                  </a:lnTo>
                  <a:lnTo>
                    <a:pt x="4252" y="193"/>
                  </a:lnTo>
                  <a:lnTo>
                    <a:pt x="4255" y="192"/>
                  </a:lnTo>
                  <a:lnTo>
                    <a:pt x="4257" y="192"/>
                  </a:lnTo>
                  <a:lnTo>
                    <a:pt x="4259" y="190"/>
                  </a:lnTo>
                  <a:lnTo>
                    <a:pt x="4262" y="190"/>
                  </a:lnTo>
                  <a:lnTo>
                    <a:pt x="4265" y="190"/>
                  </a:lnTo>
                  <a:lnTo>
                    <a:pt x="4268" y="192"/>
                  </a:lnTo>
                  <a:lnTo>
                    <a:pt x="4272" y="192"/>
                  </a:lnTo>
                  <a:lnTo>
                    <a:pt x="4275" y="192"/>
                  </a:lnTo>
                  <a:lnTo>
                    <a:pt x="4277" y="192"/>
                  </a:lnTo>
                  <a:lnTo>
                    <a:pt x="4278" y="192"/>
                  </a:lnTo>
                  <a:lnTo>
                    <a:pt x="4283" y="193"/>
                  </a:lnTo>
                  <a:lnTo>
                    <a:pt x="4285" y="193"/>
                  </a:lnTo>
                  <a:lnTo>
                    <a:pt x="4285" y="195"/>
                  </a:lnTo>
                  <a:lnTo>
                    <a:pt x="4286" y="195"/>
                  </a:lnTo>
                  <a:lnTo>
                    <a:pt x="4288" y="195"/>
                  </a:lnTo>
                  <a:lnTo>
                    <a:pt x="4290" y="195"/>
                  </a:lnTo>
                  <a:lnTo>
                    <a:pt x="4291" y="195"/>
                  </a:lnTo>
                  <a:lnTo>
                    <a:pt x="4293" y="197"/>
                  </a:lnTo>
                  <a:lnTo>
                    <a:pt x="4293" y="197"/>
                  </a:lnTo>
                  <a:lnTo>
                    <a:pt x="4293" y="198"/>
                  </a:lnTo>
                  <a:lnTo>
                    <a:pt x="4295" y="200"/>
                  </a:lnTo>
                  <a:lnTo>
                    <a:pt x="4296" y="201"/>
                  </a:lnTo>
                  <a:lnTo>
                    <a:pt x="4298" y="201"/>
                  </a:lnTo>
                  <a:lnTo>
                    <a:pt x="4300" y="201"/>
                  </a:lnTo>
                  <a:lnTo>
                    <a:pt x="4300" y="203"/>
                  </a:lnTo>
                  <a:lnTo>
                    <a:pt x="4301" y="205"/>
                  </a:lnTo>
                  <a:lnTo>
                    <a:pt x="4301" y="206"/>
                  </a:lnTo>
                  <a:lnTo>
                    <a:pt x="4303" y="208"/>
                  </a:lnTo>
                  <a:lnTo>
                    <a:pt x="4304" y="210"/>
                  </a:lnTo>
                  <a:lnTo>
                    <a:pt x="4304" y="211"/>
                  </a:lnTo>
                  <a:lnTo>
                    <a:pt x="4304" y="213"/>
                  </a:lnTo>
                  <a:lnTo>
                    <a:pt x="4304" y="215"/>
                  </a:lnTo>
                  <a:lnTo>
                    <a:pt x="4303" y="216"/>
                  </a:lnTo>
                  <a:lnTo>
                    <a:pt x="4301" y="219"/>
                  </a:lnTo>
                  <a:lnTo>
                    <a:pt x="4301" y="223"/>
                  </a:lnTo>
                  <a:lnTo>
                    <a:pt x="4301" y="224"/>
                  </a:lnTo>
                  <a:lnTo>
                    <a:pt x="4303" y="226"/>
                  </a:lnTo>
                  <a:lnTo>
                    <a:pt x="4304" y="228"/>
                  </a:lnTo>
                  <a:lnTo>
                    <a:pt x="4304" y="229"/>
                  </a:lnTo>
                  <a:lnTo>
                    <a:pt x="4306" y="231"/>
                  </a:lnTo>
                  <a:lnTo>
                    <a:pt x="4309" y="233"/>
                  </a:lnTo>
                  <a:lnTo>
                    <a:pt x="4311" y="233"/>
                  </a:lnTo>
                  <a:lnTo>
                    <a:pt x="4313" y="234"/>
                  </a:lnTo>
                  <a:lnTo>
                    <a:pt x="4314" y="234"/>
                  </a:lnTo>
                  <a:lnTo>
                    <a:pt x="4316" y="234"/>
                  </a:lnTo>
                  <a:lnTo>
                    <a:pt x="4318" y="236"/>
                  </a:lnTo>
                  <a:lnTo>
                    <a:pt x="4319" y="237"/>
                  </a:lnTo>
                  <a:lnTo>
                    <a:pt x="4321" y="239"/>
                  </a:lnTo>
                  <a:lnTo>
                    <a:pt x="4321" y="242"/>
                  </a:lnTo>
                  <a:lnTo>
                    <a:pt x="4321" y="249"/>
                  </a:lnTo>
                  <a:lnTo>
                    <a:pt x="4324" y="251"/>
                  </a:lnTo>
                  <a:lnTo>
                    <a:pt x="4327" y="251"/>
                  </a:lnTo>
                  <a:lnTo>
                    <a:pt x="4327" y="241"/>
                  </a:lnTo>
                  <a:lnTo>
                    <a:pt x="4327" y="239"/>
                  </a:lnTo>
                  <a:lnTo>
                    <a:pt x="4327" y="237"/>
                  </a:lnTo>
                  <a:lnTo>
                    <a:pt x="4327" y="234"/>
                  </a:lnTo>
                  <a:lnTo>
                    <a:pt x="4327" y="233"/>
                  </a:lnTo>
                  <a:lnTo>
                    <a:pt x="4334" y="233"/>
                  </a:lnTo>
                  <a:lnTo>
                    <a:pt x="4336" y="233"/>
                  </a:lnTo>
                  <a:lnTo>
                    <a:pt x="4337" y="233"/>
                  </a:lnTo>
                  <a:lnTo>
                    <a:pt x="4339" y="234"/>
                  </a:lnTo>
                  <a:lnTo>
                    <a:pt x="4339" y="236"/>
                  </a:lnTo>
                  <a:lnTo>
                    <a:pt x="4341" y="237"/>
                  </a:lnTo>
                  <a:lnTo>
                    <a:pt x="4342" y="237"/>
                  </a:lnTo>
                  <a:lnTo>
                    <a:pt x="4345" y="239"/>
                  </a:lnTo>
                  <a:lnTo>
                    <a:pt x="4347" y="239"/>
                  </a:lnTo>
                  <a:lnTo>
                    <a:pt x="4349" y="239"/>
                  </a:lnTo>
                  <a:lnTo>
                    <a:pt x="4352" y="239"/>
                  </a:lnTo>
                  <a:lnTo>
                    <a:pt x="4354" y="239"/>
                  </a:lnTo>
                  <a:lnTo>
                    <a:pt x="4357" y="237"/>
                  </a:lnTo>
                  <a:lnTo>
                    <a:pt x="4359" y="236"/>
                  </a:lnTo>
                  <a:lnTo>
                    <a:pt x="4362" y="234"/>
                  </a:lnTo>
                  <a:lnTo>
                    <a:pt x="4363" y="234"/>
                  </a:lnTo>
                  <a:lnTo>
                    <a:pt x="4367" y="234"/>
                  </a:lnTo>
                  <a:lnTo>
                    <a:pt x="4380" y="234"/>
                  </a:lnTo>
                  <a:lnTo>
                    <a:pt x="4386" y="234"/>
                  </a:lnTo>
                  <a:lnTo>
                    <a:pt x="4391" y="234"/>
                  </a:lnTo>
                  <a:lnTo>
                    <a:pt x="4398" y="234"/>
                  </a:lnTo>
                  <a:lnTo>
                    <a:pt x="4401" y="236"/>
                  </a:lnTo>
                  <a:lnTo>
                    <a:pt x="4404" y="237"/>
                  </a:lnTo>
                  <a:lnTo>
                    <a:pt x="4404" y="237"/>
                  </a:lnTo>
                  <a:lnTo>
                    <a:pt x="4406" y="239"/>
                  </a:lnTo>
                  <a:lnTo>
                    <a:pt x="4406" y="239"/>
                  </a:lnTo>
                  <a:lnTo>
                    <a:pt x="4408" y="239"/>
                  </a:lnTo>
                  <a:lnTo>
                    <a:pt x="4411" y="239"/>
                  </a:lnTo>
                  <a:lnTo>
                    <a:pt x="4414" y="237"/>
                  </a:lnTo>
                  <a:lnTo>
                    <a:pt x="4416" y="237"/>
                  </a:lnTo>
                  <a:lnTo>
                    <a:pt x="4416" y="237"/>
                  </a:lnTo>
                  <a:lnTo>
                    <a:pt x="4417" y="237"/>
                  </a:lnTo>
                  <a:lnTo>
                    <a:pt x="4419" y="234"/>
                  </a:lnTo>
                  <a:lnTo>
                    <a:pt x="4419" y="231"/>
                  </a:lnTo>
                  <a:lnTo>
                    <a:pt x="4419" y="228"/>
                  </a:lnTo>
                  <a:lnTo>
                    <a:pt x="4419" y="224"/>
                  </a:lnTo>
                  <a:lnTo>
                    <a:pt x="4440" y="224"/>
                  </a:lnTo>
                  <a:lnTo>
                    <a:pt x="4442" y="224"/>
                  </a:lnTo>
                  <a:lnTo>
                    <a:pt x="4444" y="224"/>
                  </a:lnTo>
                  <a:lnTo>
                    <a:pt x="4447" y="226"/>
                  </a:lnTo>
                  <a:lnTo>
                    <a:pt x="4447" y="229"/>
                  </a:lnTo>
                  <a:lnTo>
                    <a:pt x="4444" y="231"/>
                  </a:lnTo>
                  <a:lnTo>
                    <a:pt x="4440" y="233"/>
                  </a:lnTo>
                  <a:lnTo>
                    <a:pt x="4437" y="234"/>
                  </a:lnTo>
                  <a:lnTo>
                    <a:pt x="4434" y="234"/>
                  </a:lnTo>
                  <a:lnTo>
                    <a:pt x="4431" y="234"/>
                  </a:lnTo>
                  <a:lnTo>
                    <a:pt x="4429" y="234"/>
                  </a:lnTo>
                  <a:lnTo>
                    <a:pt x="4429" y="244"/>
                  </a:lnTo>
                  <a:lnTo>
                    <a:pt x="4445" y="244"/>
                  </a:lnTo>
                  <a:lnTo>
                    <a:pt x="4445" y="255"/>
                  </a:lnTo>
                  <a:lnTo>
                    <a:pt x="4458" y="255"/>
                  </a:lnTo>
                  <a:lnTo>
                    <a:pt x="4460" y="255"/>
                  </a:lnTo>
                  <a:lnTo>
                    <a:pt x="4462" y="254"/>
                  </a:lnTo>
                  <a:lnTo>
                    <a:pt x="4462" y="252"/>
                  </a:lnTo>
                  <a:lnTo>
                    <a:pt x="4463" y="251"/>
                  </a:lnTo>
                  <a:lnTo>
                    <a:pt x="4463" y="251"/>
                  </a:lnTo>
                  <a:lnTo>
                    <a:pt x="4465" y="249"/>
                  </a:lnTo>
                  <a:lnTo>
                    <a:pt x="4467" y="247"/>
                  </a:lnTo>
                  <a:lnTo>
                    <a:pt x="4467" y="244"/>
                  </a:lnTo>
                  <a:lnTo>
                    <a:pt x="4465" y="241"/>
                  </a:lnTo>
                  <a:lnTo>
                    <a:pt x="4465" y="239"/>
                  </a:lnTo>
                  <a:lnTo>
                    <a:pt x="4463" y="237"/>
                  </a:lnTo>
                  <a:lnTo>
                    <a:pt x="4462" y="237"/>
                  </a:lnTo>
                  <a:lnTo>
                    <a:pt x="4460" y="236"/>
                  </a:lnTo>
                  <a:lnTo>
                    <a:pt x="4458" y="234"/>
                  </a:lnTo>
                  <a:lnTo>
                    <a:pt x="4457" y="234"/>
                  </a:lnTo>
                  <a:lnTo>
                    <a:pt x="4455" y="234"/>
                  </a:lnTo>
                  <a:lnTo>
                    <a:pt x="4457" y="233"/>
                  </a:lnTo>
                  <a:lnTo>
                    <a:pt x="4458" y="231"/>
                  </a:lnTo>
                  <a:lnTo>
                    <a:pt x="4460" y="228"/>
                  </a:lnTo>
                  <a:lnTo>
                    <a:pt x="4460" y="226"/>
                  </a:lnTo>
                  <a:lnTo>
                    <a:pt x="4462" y="224"/>
                  </a:lnTo>
                  <a:lnTo>
                    <a:pt x="4462" y="223"/>
                  </a:lnTo>
                  <a:lnTo>
                    <a:pt x="4462" y="221"/>
                  </a:lnTo>
                  <a:lnTo>
                    <a:pt x="4462" y="219"/>
                  </a:lnTo>
                  <a:lnTo>
                    <a:pt x="4463" y="219"/>
                  </a:lnTo>
                  <a:lnTo>
                    <a:pt x="4465" y="219"/>
                  </a:lnTo>
                  <a:lnTo>
                    <a:pt x="4467" y="218"/>
                  </a:lnTo>
                  <a:lnTo>
                    <a:pt x="4468" y="218"/>
                  </a:lnTo>
                  <a:lnTo>
                    <a:pt x="4470" y="218"/>
                  </a:lnTo>
                  <a:lnTo>
                    <a:pt x="4471" y="218"/>
                  </a:lnTo>
                  <a:lnTo>
                    <a:pt x="4475" y="218"/>
                  </a:lnTo>
                  <a:lnTo>
                    <a:pt x="4476" y="218"/>
                  </a:lnTo>
                  <a:lnTo>
                    <a:pt x="4480" y="218"/>
                  </a:lnTo>
                  <a:lnTo>
                    <a:pt x="4483" y="219"/>
                  </a:lnTo>
                  <a:lnTo>
                    <a:pt x="4485" y="221"/>
                  </a:lnTo>
                  <a:lnTo>
                    <a:pt x="4486" y="223"/>
                  </a:lnTo>
                  <a:lnTo>
                    <a:pt x="4489" y="223"/>
                  </a:lnTo>
                  <a:lnTo>
                    <a:pt x="4493" y="224"/>
                  </a:lnTo>
                  <a:lnTo>
                    <a:pt x="4494" y="224"/>
                  </a:lnTo>
                  <a:lnTo>
                    <a:pt x="4496" y="224"/>
                  </a:lnTo>
                  <a:lnTo>
                    <a:pt x="4498" y="226"/>
                  </a:lnTo>
                  <a:lnTo>
                    <a:pt x="4499" y="226"/>
                  </a:lnTo>
                  <a:lnTo>
                    <a:pt x="4499" y="228"/>
                  </a:lnTo>
                  <a:lnTo>
                    <a:pt x="4501" y="228"/>
                  </a:lnTo>
                  <a:lnTo>
                    <a:pt x="4504" y="228"/>
                  </a:lnTo>
                  <a:lnTo>
                    <a:pt x="4507" y="228"/>
                  </a:lnTo>
                  <a:lnTo>
                    <a:pt x="4509" y="229"/>
                  </a:lnTo>
                  <a:lnTo>
                    <a:pt x="4512" y="229"/>
                  </a:lnTo>
                  <a:lnTo>
                    <a:pt x="4516" y="229"/>
                  </a:lnTo>
                  <a:lnTo>
                    <a:pt x="4517" y="229"/>
                  </a:lnTo>
                  <a:lnTo>
                    <a:pt x="4521" y="229"/>
                  </a:lnTo>
                  <a:lnTo>
                    <a:pt x="4522" y="228"/>
                  </a:lnTo>
                  <a:lnTo>
                    <a:pt x="4522" y="228"/>
                  </a:lnTo>
                  <a:lnTo>
                    <a:pt x="4524" y="226"/>
                  </a:lnTo>
                  <a:lnTo>
                    <a:pt x="4525" y="224"/>
                  </a:lnTo>
                  <a:lnTo>
                    <a:pt x="4527" y="224"/>
                  </a:lnTo>
                  <a:lnTo>
                    <a:pt x="4530" y="224"/>
                  </a:lnTo>
                  <a:lnTo>
                    <a:pt x="4537" y="224"/>
                  </a:lnTo>
                  <a:lnTo>
                    <a:pt x="4542" y="224"/>
                  </a:lnTo>
                  <a:lnTo>
                    <a:pt x="4543" y="226"/>
                  </a:lnTo>
                  <a:lnTo>
                    <a:pt x="4545" y="226"/>
                  </a:lnTo>
                  <a:lnTo>
                    <a:pt x="4548" y="229"/>
                  </a:lnTo>
                  <a:lnTo>
                    <a:pt x="4552" y="229"/>
                  </a:lnTo>
                  <a:lnTo>
                    <a:pt x="4555" y="231"/>
                  </a:lnTo>
                  <a:lnTo>
                    <a:pt x="4557" y="231"/>
                  </a:lnTo>
                  <a:lnTo>
                    <a:pt x="4558" y="233"/>
                  </a:lnTo>
                  <a:lnTo>
                    <a:pt x="4560" y="233"/>
                  </a:lnTo>
                  <a:lnTo>
                    <a:pt x="4566" y="233"/>
                  </a:lnTo>
                  <a:lnTo>
                    <a:pt x="4568" y="234"/>
                  </a:lnTo>
                  <a:lnTo>
                    <a:pt x="4570" y="234"/>
                  </a:lnTo>
                  <a:lnTo>
                    <a:pt x="4570" y="234"/>
                  </a:lnTo>
                  <a:lnTo>
                    <a:pt x="4571" y="234"/>
                  </a:lnTo>
                  <a:lnTo>
                    <a:pt x="4573" y="236"/>
                  </a:lnTo>
                  <a:lnTo>
                    <a:pt x="4575" y="237"/>
                  </a:lnTo>
                  <a:lnTo>
                    <a:pt x="4575" y="237"/>
                  </a:lnTo>
                  <a:lnTo>
                    <a:pt x="4579" y="239"/>
                  </a:lnTo>
                  <a:lnTo>
                    <a:pt x="4581" y="241"/>
                  </a:lnTo>
                  <a:lnTo>
                    <a:pt x="4583" y="241"/>
                  </a:lnTo>
                  <a:lnTo>
                    <a:pt x="4586" y="241"/>
                  </a:lnTo>
                  <a:lnTo>
                    <a:pt x="4589" y="241"/>
                  </a:lnTo>
                  <a:lnTo>
                    <a:pt x="4593" y="241"/>
                  </a:lnTo>
                  <a:lnTo>
                    <a:pt x="4596" y="242"/>
                  </a:lnTo>
                  <a:lnTo>
                    <a:pt x="4597" y="244"/>
                  </a:lnTo>
                  <a:lnTo>
                    <a:pt x="4597" y="246"/>
                  </a:lnTo>
                  <a:lnTo>
                    <a:pt x="4599" y="246"/>
                  </a:lnTo>
                  <a:lnTo>
                    <a:pt x="4602" y="249"/>
                  </a:lnTo>
                  <a:lnTo>
                    <a:pt x="4606" y="251"/>
                  </a:lnTo>
                  <a:lnTo>
                    <a:pt x="4609" y="252"/>
                  </a:lnTo>
                  <a:lnTo>
                    <a:pt x="4611" y="255"/>
                  </a:lnTo>
                  <a:lnTo>
                    <a:pt x="4611" y="259"/>
                  </a:lnTo>
                  <a:lnTo>
                    <a:pt x="4611" y="262"/>
                  </a:lnTo>
                  <a:lnTo>
                    <a:pt x="4614" y="262"/>
                  </a:lnTo>
                  <a:lnTo>
                    <a:pt x="4617" y="262"/>
                  </a:lnTo>
                  <a:lnTo>
                    <a:pt x="4619" y="262"/>
                  </a:lnTo>
                  <a:lnTo>
                    <a:pt x="4620" y="262"/>
                  </a:lnTo>
                  <a:lnTo>
                    <a:pt x="4624" y="262"/>
                  </a:lnTo>
                  <a:lnTo>
                    <a:pt x="4629" y="264"/>
                  </a:lnTo>
                  <a:lnTo>
                    <a:pt x="4630" y="264"/>
                  </a:lnTo>
                  <a:lnTo>
                    <a:pt x="4632" y="264"/>
                  </a:lnTo>
                  <a:lnTo>
                    <a:pt x="4634" y="264"/>
                  </a:lnTo>
                  <a:lnTo>
                    <a:pt x="4635" y="264"/>
                  </a:lnTo>
                  <a:lnTo>
                    <a:pt x="4635" y="265"/>
                  </a:lnTo>
                  <a:lnTo>
                    <a:pt x="4635" y="267"/>
                  </a:lnTo>
                  <a:lnTo>
                    <a:pt x="4635" y="267"/>
                  </a:lnTo>
                  <a:lnTo>
                    <a:pt x="4637" y="269"/>
                  </a:lnTo>
                  <a:lnTo>
                    <a:pt x="4638" y="270"/>
                  </a:lnTo>
                  <a:lnTo>
                    <a:pt x="4640" y="272"/>
                  </a:lnTo>
                  <a:lnTo>
                    <a:pt x="4643" y="273"/>
                  </a:lnTo>
                  <a:lnTo>
                    <a:pt x="4645" y="275"/>
                  </a:lnTo>
                  <a:lnTo>
                    <a:pt x="4648" y="277"/>
                  </a:lnTo>
                  <a:lnTo>
                    <a:pt x="4652" y="278"/>
                  </a:lnTo>
                  <a:lnTo>
                    <a:pt x="4653" y="278"/>
                  </a:lnTo>
                  <a:lnTo>
                    <a:pt x="4655" y="278"/>
                  </a:lnTo>
                  <a:lnTo>
                    <a:pt x="4656" y="280"/>
                  </a:lnTo>
                  <a:lnTo>
                    <a:pt x="4658" y="282"/>
                  </a:lnTo>
                  <a:lnTo>
                    <a:pt x="4658" y="282"/>
                  </a:lnTo>
                  <a:lnTo>
                    <a:pt x="4661" y="282"/>
                  </a:lnTo>
                  <a:lnTo>
                    <a:pt x="4666" y="283"/>
                  </a:lnTo>
                  <a:lnTo>
                    <a:pt x="4668" y="283"/>
                  </a:lnTo>
                  <a:lnTo>
                    <a:pt x="4670" y="283"/>
                  </a:lnTo>
                  <a:lnTo>
                    <a:pt x="4671" y="283"/>
                  </a:lnTo>
                  <a:lnTo>
                    <a:pt x="4673" y="283"/>
                  </a:lnTo>
                  <a:lnTo>
                    <a:pt x="4674" y="285"/>
                  </a:lnTo>
                  <a:lnTo>
                    <a:pt x="4678" y="285"/>
                  </a:lnTo>
                  <a:lnTo>
                    <a:pt x="4679" y="287"/>
                  </a:lnTo>
                  <a:lnTo>
                    <a:pt x="4681" y="288"/>
                  </a:lnTo>
                  <a:lnTo>
                    <a:pt x="4681" y="290"/>
                  </a:lnTo>
                  <a:lnTo>
                    <a:pt x="4681" y="309"/>
                  </a:lnTo>
                  <a:lnTo>
                    <a:pt x="4681" y="311"/>
                  </a:lnTo>
                  <a:lnTo>
                    <a:pt x="4683" y="311"/>
                  </a:lnTo>
                  <a:lnTo>
                    <a:pt x="4684" y="314"/>
                  </a:lnTo>
                  <a:lnTo>
                    <a:pt x="4686" y="316"/>
                  </a:lnTo>
                  <a:lnTo>
                    <a:pt x="4689" y="318"/>
                  </a:lnTo>
                  <a:lnTo>
                    <a:pt x="4692" y="318"/>
                  </a:lnTo>
                  <a:lnTo>
                    <a:pt x="4694" y="316"/>
                  </a:lnTo>
                  <a:lnTo>
                    <a:pt x="4694" y="314"/>
                  </a:lnTo>
                  <a:lnTo>
                    <a:pt x="4694" y="313"/>
                  </a:lnTo>
                  <a:lnTo>
                    <a:pt x="4694" y="311"/>
                  </a:lnTo>
                  <a:lnTo>
                    <a:pt x="4694" y="309"/>
                  </a:lnTo>
                  <a:lnTo>
                    <a:pt x="4696" y="308"/>
                  </a:lnTo>
                  <a:lnTo>
                    <a:pt x="4696" y="306"/>
                  </a:lnTo>
                  <a:lnTo>
                    <a:pt x="4694" y="305"/>
                  </a:lnTo>
                  <a:lnTo>
                    <a:pt x="4692" y="305"/>
                  </a:lnTo>
                  <a:lnTo>
                    <a:pt x="4691" y="303"/>
                  </a:lnTo>
                  <a:lnTo>
                    <a:pt x="4691" y="305"/>
                  </a:lnTo>
                  <a:lnTo>
                    <a:pt x="4689" y="303"/>
                  </a:lnTo>
                  <a:lnTo>
                    <a:pt x="4688" y="303"/>
                  </a:lnTo>
                  <a:lnTo>
                    <a:pt x="4688" y="301"/>
                  </a:lnTo>
                  <a:lnTo>
                    <a:pt x="4686" y="301"/>
                  </a:lnTo>
                  <a:lnTo>
                    <a:pt x="4688" y="300"/>
                  </a:lnTo>
                  <a:lnTo>
                    <a:pt x="4688" y="298"/>
                  </a:lnTo>
                  <a:lnTo>
                    <a:pt x="4689" y="298"/>
                  </a:lnTo>
                  <a:lnTo>
                    <a:pt x="4691" y="298"/>
                  </a:lnTo>
                  <a:lnTo>
                    <a:pt x="4692" y="298"/>
                  </a:lnTo>
                  <a:lnTo>
                    <a:pt x="4694" y="298"/>
                  </a:lnTo>
                  <a:lnTo>
                    <a:pt x="4696" y="298"/>
                  </a:lnTo>
                  <a:lnTo>
                    <a:pt x="4697" y="300"/>
                  </a:lnTo>
                  <a:lnTo>
                    <a:pt x="4699" y="300"/>
                  </a:lnTo>
                  <a:lnTo>
                    <a:pt x="4699" y="301"/>
                  </a:lnTo>
                  <a:lnTo>
                    <a:pt x="4701" y="303"/>
                  </a:lnTo>
                  <a:lnTo>
                    <a:pt x="4701" y="303"/>
                  </a:lnTo>
                  <a:lnTo>
                    <a:pt x="4702" y="303"/>
                  </a:lnTo>
                  <a:lnTo>
                    <a:pt x="4704" y="305"/>
                  </a:lnTo>
                  <a:lnTo>
                    <a:pt x="4707" y="303"/>
                  </a:lnTo>
                  <a:lnTo>
                    <a:pt x="4710" y="303"/>
                  </a:lnTo>
                  <a:lnTo>
                    <a:pt x="4712" y="305"/>
                  </a:lnTo>
                  <a:lnTo>
                    <a:pt x="4715" y="305"/>
                  </a:lnTo>
                  <a:lnTo>
                    <a:pt x="4719" y="305"/>
                  </a:lnTo>
                  <a:lnTo>
                    <a:pt x="4720" y="305"/>
                  </a:lnTo>
                  <a:lnTo>
                    <a:pt x="4722" y="305"/>
                  </a:lnTo>
                  <a:lnTo>
                    <a:pt x="4724" y="303"/>
                  </a:lnTo>
                  <a:lnTo>
                    <a:pt x="4727" y="303"/>
                  </a:lnTo>
                  <a:lnTo>
                    <a:pt x="4730" y="305"/>
                  </a:lnTo>
                  <a:lnTo>
                    <a:pt x="4733" y="305"/>
                  </a:lnTo>
                  <a:lnTo>
                    <a:pt x="4735" y="306"/>
                  </a:lnTo>
                  <a:lnTo>
                    <a:pt x="4737" y="308"/>
                  </a:lnTo>
                  <a:lnTo>
                    <a:pt x="4740" y="311"/>
                  </a:lnTo>
                  <a:lnTo>
                    <a:pt x="4740" y="311"/>
                  </a:lnTo>
                  <a:lnTo>
                    <a:pt x="4740" y="313"/>
                  </a:lnTo>
                  <a:lnTo>
                    <a:pt x="4740" y="314"/>
                  </a:lnTo>
                  <a:lnTo>
                    <a:pt x="4742" y="314"/>
                  </a:lnTo>
                  <a:lnTo>
                    <a:pt x="4745" y="314"/>
                  </a:lnTo>
                  <a:lnTo>
                    <a:pt x="4746" y="314"/>
                  </a:lnTo>
                  <a:lnTo>
                    <a:pt x="4748" y="316"/>
                  </a:lnTo>
                  <a:lnTo>
                    <a:pt x="4750" y="316"/>
                  </a:lnTo>
                  <a:lnTo>
                    <a:pt x="4751" y="318"/>
                  </a:lnTo>
                  <a:lnTo>
                    <a:pt x="4753" y="319"/>
                  </a:lnTo>
                  <a:lnTo>
                    <a:pt x="4755" y="321"/>
                  </a:lnTo>
                  <a:lnTo>
                    <a:pt x="4753" y="324"/>
                  </a:lnTo>
                  <a:lnTo>
                    <a:pt x="4753" y="326"/>
                  </a:lnTo>
                  <a:lnTo>
                    <a:pt x="4751" y="326"/>
                  </a:lnTo>
                  <a:lnTo>
                    <a:pt x="4750" y="327"/>
                  </a:lnTo>
                  <a:lnTo>
                    <a:pt x="4748" y="327"/>
                  </a:lnTo>
                  <a:lnTo>
                    <a:pt x="4746" y="327"/>
                  </a:lnTo>
                  <a:lnTo>
                    <a:pt x="4745" y="327"/>
                  </a:lnTo>
                  <a:lnTo>
                    <a:pt x="4743" y="329"/>
                  </a:lnTo>
                  <a:lnTo>
                    <a:pt x="4743" y="331"/>
                  </a:lnTo>
                  <a:lnTo>
                    <a:pt x="4743" y="331"/>
                  </a:lnTo>
                  <a:lnTo>
                    <a:pt x="4742" y="332"/>
                  </a:lnTo>
                  <a:lnTo>
                    <a:pt x="4740" y="334"/>
                  </a:lnTo>
                  <a:lnTo>
                    <a:pt x="4738" y="336"/>
                  </a:lnTo>
                  <a:lnTo>
                    <a:pt x="4737" y="337"/>
                  </a:lnTo>
                  <a:lnTo>
                    <a:pt x="4733" y="339"/>
                  </a:lnTo>
                  <a:lnTo>
                    <a:pt x="4728" y="339"/>
                  </a:lnTo>
                  <a:lnTo>
                    <a:pt x="4727" y="337"/>
                  </a:lnTo>
                  <a:lnTo>
                    <a:pt x="4725" y="337"/>
                  </a:lnTo>
                  <a:lnTo>
                    <a:pt x="4725" y="336"/>
                  </a:lnTo>
                  <a:lnTo>
                    <a:pt x="4722" y="334"/>
                  </a:lnTo>
                  <a:lnTo>
                    <a:pt x="4719" y="331"/>
                  </a:lnTo>
                  <a:lnTo>
                    <a:pt x="4717" y="332"/>
                  </a:lnTo>
                  <a:lnTo>
                    <a:pt x="4715" y="332"/>
                  </a:lnTo>
                  <a:lnTo>
                    <a:pt x="4715" y="332"/>
                  </a:lnTo>
                  <a:lnTo>
                    <a:pt x="4714" y="336"/>
                  </a:lnTo>
                  <a:lnTo>
                    <a:pt x="4714" y="339"/>
                  </a:lnTo>
                  <a:lnTo>
                    <a:pt x="4715" y="341"/>
                  </a:lnTo>
                  <a:lnTo>
                    <a:pt x="4715" y="342"/>
                  </a:lnTo>
                  <a:lnTo>
                    <a:pt x="4715" y="345"/>
                  </a:lnTo>
                  <a:lnTo>
                    <a:pt x="4715" y="349"/>
                  </a:lnTo>
                  <a:lnTo>
                    <a:pt x="4715" y="352"/>
                  </a:lnTo>
                  <a:lnTo>
                    <a:pt x="4712" y="352"/>
                  </a:lnTo>
                  <a:lnTo>
                    <a:pt x="4710" y="352"/>
                  </a:lnTo>
                  <a:lnTo>
                    <a:pt x="4707" y="352"/>
                  </a:lnTo>
                  <a:lnTo>
                    <a:pt x="4706" y="354"/>
                  </a:lnTo>
                  <a:lnTo>
                    <a:pt x="4706" y="355"/>
                  </a:lnTo>
                  <a:lnTo>
                    <a:pt x="4706" y="359"/>
                  </a:lnTo>
                  <a:lnTo>
                    <a:pt x="4706" y="362"/>
                  </a:lnTo>
                  <a:lnTo>
                    <a:pt x="4706" y="363"/>
                  </a:lnTo>
                  <a:lnTo>
                    <a:pt x="4707" y="365"/>
                  </a:lnTo>
                  <a:lnTo>
                    <a:pt x="4706" y="367"/>
                  </a:lnTo>
                  <a:lnTo>
                    <a:pt x="4704" y="367"/>
                  </a:lnTo>
                  <a:lnTo>
                    <a:pt x="4702" y="367"/>
                  </a:lnTo>
                  <a:lnTo>
                    <a:pt x="4701" y="367"/>
                  </a:lnTo>
                  <a:lnTo>
                    <a:pt x="4699" y="367"/>
                  </a:lnTo>
                  <a:lnTo>
                    <a:pt x="4697" y="365"/>
                  </a:lnTo>
                  <a:lnTo>
                    <a:pt x="4692" y="363"/>
                  </a:lnTo>
                  <a:lnTo>
                    <a:pt x="4688" y="360"/>
                  </a:lnTo>
                  <a:lnTo>
                    <a:pt x="4686" y="359"/>
                  </a:lnTo>
                  <a:lnTo>
                    <a:pt x="4684" y="357"/>
                  </a:lnTo>
                  <a:lnTo>
                    <a:pt x="4683" y="355"/>
                  </a:lnTo>
                  <a:lnTo>
                    <a:pt x="4681" y="354"/>
                  </a:lnTo>
                  <a:lnTo>
                    <a:pt x="4678" y="354"/>
                  </a:lnTo>
                  <a:lnTo>
                    <a:pt x="4663" y="354"/>
                  </a:lnTo>
                  <a:lnTo>
                    <a:pt x="4663" y="350"/>
                  </a:lnTo>
                  <a:lnTo>
                    <a:pt x="4663" y="347"/>
                  </a:lnTo>
                  <a:lnTo>
                    <a:pt x="4663" y="344"/>
                  </a:lnTo>
                  <a:lnTo>
                    <a:pt x="4663" y="342"/>
                  </a:lnTo>
                  <a:lnTo>
                    <a:pt x="4661" y="342"/>
                  </a:lnTo>
                  <a:lnTo>
                    <a:pt x="4660" y="342"/>
                  </a:lnTo>
                  <a:lnTo>
                    <a:pt x="4658" y="341"/>
                  </a:lnTo>
                  <a:lnTo>
                    <a:pt x="4656" y="341"/>
                  </a:lnTo>
                  <a:lnTo>
                    <a:pt x="4655" y="339"/>
                  </a:lnTo>
                  <a:lnTo>
                    <a:pt x="4652" y="339"/>
                  </a:lnTo>
                  <a:lnTo>
                    <a:pt x="4627" y="339"/>
                  </a:lnTo>
                  <a:lnTo>
                    <a:pt x="4625" y="337"/>
                  </a:lnTo>
                  <a:lnTo>
                    <a:pt x="4624" y="336"/>
                  </a:lnTo>
                  <a:lnTo>
                    <a:pt x="4622" y="332"/>
                  </a:lnTo>
                  <a:lnTo>
                    <a:pt x="4622" y="331"/>
                  </a:lnTo>
                  <a:lnTo>
                    <a:pt x="4620" y="329"/>
                  </a:lnTo>
                  <a:lnTo>
                    <a:pt x="4620" y="327"/>
                  </a:lnTo>
                  <a:lnTo>
                    <a:pt x="4620" y="326"/>
                  </a:lnTo>
                  <a:lnTo>
                    <a:pt x="4619" y="323"/>
                  </a:lnTo>
                  <a:lnTo>
                    <a:pt x="4615" y="321"/>
                  </a:lnTo>
                  <a:lnTo>
                    <a:pt x="4612" y="321"/>
                  </a:lnTo>
                  <a:lnTo>
                    <a:pt x="4609" y="321"/>
                  </a:lnTo>
                  <a:lnTo>
                    <a:pt x="4606" y="321"/>
                  </a:lnTo>
                  <a:lnTo>
                    <a:pt x="4606" y="331"/>
                  </a:lnTo>
                  <a:lnTo>
                    <a:pt x="4606" y="332"/>
                  </a:lnTo>
                  <a:lnTo>
                    <a:pt x="4606" y="334"/>
                  </a:lnTo>
                  <a:lnTo>
                    <a:pt x="4607" y="334"/>
                  </a:lnTo>
                  <a:lnTo>
                    <a:pt x="4609" y="334"/>
                  </a:lnTo>
                  <a:lnTo>
                    <a:pt x="4609" y="334"/>
                  </a:lnTo>
                  <a:lnTo>
                    <a:pt x="4609" y="337"/>
                  </a:lnTo>
                  <a:lnTo>
                    <a:pt x="4609" y="339"/>
                  </a:lnTo>
                  <a:lnTo>
                    <a:pt x="4609" y="342"/>
                  </a:lnTo>
                  <a:lnTo>
                    <a:pt x="4609" y="344"/>
                  </a:lnTo>
                  <a:lnTo>
                    <a:pt x="4607" y="344"/>
                  </a:lnTo>
                  <a:lnTo>
                    <a:pt x="4607" y="345"/>
                  </a:lnTo>
                  <a:lnTo>
                    <a:pt x="4606" y="345"/>
                  </a:lnTo>
                  <a:lnTo>
                    <a:pt x="4604" y="347"/>
                  </a:lnTo>
                  <a:lnTo>
                    <a:pt x="4602" y="349"/>
                  </a:lnTo>
                  <a:lnTo>
                    <a:pt x="4601" y="350"/>
                  </a:lnTo>
                  <a:lnTo>
                    <a:pt x="4599" y="352"/>
                  </a:lnTo>
                  <a:lnTo>
                    <a:pt x="4597" y="354"/>
                  </a:lnTo>
                  <a:lnTo>
                    <a:pt x="4594" y="354"/>
                  </a:lnTo>
                  <a:lnTo>
                    <a:pt x="4591" y="354"/>
                  </a:lnTo>
                  <a:lnTo>
                    <a:pt x="4588" y="355"/>
                  </a:lnTo>
                  <a:lnTo>
                    <a:pt x="4584" y="355"/>
                  </a:lnTo>
                  <a:lnTo>
                    <a:pt x="4565" y="355"/>
                  </a:lnTo>
                  <a:lnTo>
                    <a:pt x="4563" y="354"/>
                  </a:lnTo>
                  <a:lnTo>
                    <a:pt x="4561" y="352"/>
                  </a:lnTo>
                  <a:lnTo>
                    <a:pt x="4560" y="350"/>
                  </a:lnTo>
                  <a:lnTo>
                    <a:pt x="4558" y="350"/>
                  </a:lnTo>
                  <a:lnTo>
                    <a:pt x="4552" y="350"/>
                  </a:lnTo>
                  <a:lnTo>
                    <a:pt x="4552" y="350"/>
                  </a:lnTo>
                  <a:lnTo>
                    <a:pt x="4550" y="352"/>
                  </a:lnTo>
                  <a:lnTo>
                    <a:pt x="4550" y="354"/>
                  </a:lnTo>
                  <a:lnTo>
                    <a:pt x="4548" y="354"/>
                  </a:lnTo>
                  <a:lnTo>
                    <a:pt x="4547" y="354"/>
                  </a:lnTo>
                  <a:lnTo>
                    <a:pt x="4545" y="355"/>
                  </a:lnTo>
                  <a:lnTo>
                    <a:pt x="4543" y="357"/>
                  </a:lnTo>
                  <a:lnTo>
                    <a:pt x="4543" y="359"/>
                  </a:lnTo>
                  <a:lnTo>
                    <a:pt x="4543" y="360"/>
                  </a:lnTo>
                  <a:lnTo>
                    <a:pt x="4545" y="360"/>
                  </a:lnTo>
                  <a:lnTo>
                    <a:pt x="4547" y="362"/>
                  </a:lnTo>
                  <a:lnTo>
                    <a:pt x="4548" y="362"/>
                  </a:lnTo>
                  <a:lnTo>
                    <a:pt x="4565" y="362"/>
                  </a:lnTo>
                  <a:lnTo>
                    <a:pt x="4565" y="362"/>
                  </a:lnTo>
                  <a:lnTo>
                    <a:pt x="4566" y="362"/>
                  </a:lnTo>
                  <a:lnTo>
                    <a:pt x="4568" y="362"/>
                  </a:lnTo>
                  <a:lnTo>
                    <a:pt x="4570" y="365"/>
                  </a:lnTo>
                  <a:lnTo>
                    <a:pt x="4570" y="367"/>
                  </a:lnTo>
                  <a:lnTo>
                    <a:pt x="4570" y="368"/>
                  </a:lnTo>
                  <a:lnTo>
                    <a:pt x="4571" y="372"/>
                  </a:lnTo>
                  <a:lnTo>
                    <a:pt x="4573" y="373"/>
                  </a:lnTo>
                  <a:lnTo>
                    <a:pt x="4576" y="373"/>
                  </a:lnTo>
                  <a:lnTo>
                    <a:pt x="4578" y="373"/>
                  </a:lnTo>
                  <a:lnTo>
                    <a:pt x="4581" y="373"/>
                  </a:lnTo>
                  <a:lnTo>
                    <a:pt x="4581" y="383"/>
                  </a:lnTo>
                  <a:lnTo>
                    <a:pt x="4581" y="385"/>
                  </a:lnTo>
                  <a:lnTo>
                    <a:pt x="4583" y="385"/>
                  </a:lnTo>
                  <a:lnTo>
                    <a:pt x="4583" y="386"/>
                  </a:lnTo>
                  <a:lnTo>
                    <a:pt x="4584" y="388"/>
                  </a:lnTo>
                  <a:lnTo>
                    <a:pt x="4586" y="390"/>
                  </a:lnTo>
                  <a:lnTo>
                    <a:pt x="4588" y="391"/>
                  </a:lnTo>
                  <a:lnTo>
                    <a:pt x="4589" y="395"/>
                  </a:lnTo>
                  <a:lnTo>
                    <a:pt x="4589" y="396"/>
                  </a:lnTo>
                  <a:lnTo>
                    <a:pt x="4589" y="398"/>
                  </a:lnTo>
                  <a:lnTo>
                    <a:pt x="4591" y="399"/>
                  </a:lnTo>
                  <a:lnTo>
                    <a:pt x="4591" y="399"/>
                  </a:lnTo>
                  <a:lnTo>
                    <a:pt x="4593" y="401"/>
                  </a:lnTo>
                  <a:lnTo>
                    <a:pt x="4596" y="403"/>
                  </a:lnTo>
                  <a:lnTo>
                    <a:pt x="4596" y="413"/>
                  </a:lnTo>
                  <a:lnTo>
                    <a:pt x="4594" y="413"/>
                  </a:lnTo>
                  <a:lnTo>
                    <a:pt x="4591" y="413"/>
                  </a:lnTo>
                  <a:lnTo>
                    <a:pt x="4588" y="413"/>
                  </a:lnTo>
                  <a:lnTo>
                    <a:pt x="4583" y="413"/>
                  </a:lnTo>
                  <a:lnTo>
                    <a:pt x="4579" y="413"/>
                  </a:lnTo>
                  <a:lnTo>
                    <a:pt x="4576" y="411"/>
                  </a:lnTo>
                  <a:lnTo>
                    <a:pt x="4575" y="411"/>
                  </a:lnTo>
                  <a:lnTo>
                    <a:pt x="4575" y="409"/>
                  </a:lnTo>
                  <a:lnTo>
                    <a:pt x="4573" y="408"/>
                  </a:lnTo>
                  <a:lnTo>
                    <a:pt x="4571" y="408"/>
                  </a:lnTo>
                  <a:lnTo>
                    <a:pt x="4570" y="406"/>
                  </a:lnTo>
                  <a:lnTo>
                    <a:pt x="4566" y="406"/>
                  </a:lnTo>
                  <a:lnTo>
                    <a:pt x="4563" y="406"/>
                  </a:lnTo>
                  <a:lnTo>
                    <a:pt x="4560" y="406"/>
                  </a:lnTo>
                  <a:lnTo>
                    <a:pt x="4557" y="404"/>
                  </a:lnTo>
                  <a:lnTo>
                    <a:pt x="4553" y="406"/>
                  </a:lnTo>
                  <a:lnTo>
                    <a:pt x="4552" y="406"/>
                  </a:lnTo>
                  <a:lnTo>
                    <a:pt x="4550" y="408"/>
                  </a:lnTo>
                  <a:lnTo>
                    <a:pt x="4548" y="409"/>
                  </a:lnTo>
                  <a:lnTo>
                    <a:pt x="4547" y="413"/>
                  </a:lnTo>
                  <a:lnTo>
                    <a:pt x="4545" y="414"/>
                  </a:lnTo>
                  <a:lnTo>
                    <a:pt x="4542" y="416"/>
                  </a:lnTo>
                  <a:lnTo>
                    <a:pt x="4540" y="416"/>
                  </a:lnTo>
                  <a:lnTo>
                    <a:pt x="4539" y="417"/>
                  </a:lnTo>
                  <a:lnTo>
                    <a:pt x="4537" y="417"/>
                  </a:lnTo>
                  <a:lnTo>
                    <a:pt x="4534" y="417"/>
                  </a:lnTo>
                  <a:lnTo>
                    <a:pt x="4529" y="417"/>
                  </a:lnTo>
                  <a:lnTo>
                    <a:pt x="4527" y="419"/>
                  </a:lnTo>
                  <a:lnTo>
                    <a:pt x="4525" y="421"/>
                  </a:lnTo>
                  <a:lnTo>
                    <a:pt x="4522" y="422"/>
                  </a:lnTo>
                  <a:lnTo>
                    <a:pt x="4521" y="424"/>
                  </a:lnTo>
                  <a:lnTo>
                    <a:pt x="4519" y="424"/>
                  </a:lnTo>
                  <a:lnTo>
                    <a:pt x="4517" y="426"/>
                  </a:lnTo>
                  <a:lnTo>
                    <a:pt x="4516" y="426"/>
                  </a:lnTo>
                  <a:lnTo>
                    <a:pt x="4514" y="427"/>
                  </a:lnTo>
                  <a:lnTo>
                    <a:pt x="4512" y="429"/>
                  </a:lnTo>
                  <a:lnTo>
                    <a:pt x="4512" y="431"/>
                  </a:lnTo>
                  <a:lnTo>
                    <a:pt x="4511" y="432"/>
                  </a:lnTo>
                  <a:lnTo>
                    <a:pt x="4509" y="432"/>
                  </a:lnTo>
                  <a:lnTo>
                    <a:pt x="4506" y="434"/>
                  </a:lnTo>
                  <a:lnTo>
                    <a:pt x="4503" y="435"/>
                  </a:lnTo>
                  <a:lnTo>
                    <a:pt x="4501" y="435"/>
                  </a:lnTo>
                  <a:lnTo>
                    <a:pt x="4499" y="437"/>
                  </a:lnTo>
                  <a:lnTo>
                    <a:pt x="4496" y="437"/>
                  </a:lnTo>
                  <a:lnTo>
                    <a:pt x="4491" y="437"/>
                  </a:lnTo>
                  <a:lnTo>
                    <a:pt x="4488" y="437"/>
                  </a:lnTo>
                  <a:lnTo>
                    <a:pt x="4486" y="437"/>
                  </a:lnTo>
                  <a:lnTo>
                    <a:pt x="4485" y="439"/>
                  </a:lnTo>
                  <a:lnTo>
                    <a:pt x="4481" y="439"/>
                  </a:lnTo>
                  <a:lnTo>
                    <a:pt x="4478" y="440"/>
                  </a:lnTo>
                  <a:lnTo>
                    <a:pt x="4476" y="440"/>
                  </a:lnTo>
                  <a:lnTo>
                    <a:pt x="4476" y="442"/>
                  </a:lnTo>
                  <a:lnTo>
                    <a:pt x="4475" y="444"/>
                  </a:lnTo>
                  <a:lnTo>
                    <a:pt x="4473" y="445"/>
                  </a:lnTo>
                  <a:lnTo>
                    <a:pt x="4471" y="447"/>
                  </a:lnTo>
                  <a:lnTo>
                    <a:pt x="4470" y="450"/>
                  </a:lnTo>
                  <a:lnTo>
                    <a:pt x="4468" y="454"/>
                  </a:lnTo>
                  <a:lnTo>
                    <a:pt x="4467" y="455"/>
                  </a:lnTo>
                  <a:lnTo>
                    <a:pt x="4465" y="457"/>
                  </a:lnTo>
                  <a:lnTo>
                    <a:pt x="4462" y="460"/>
                  </a:lnTo>
                  <a:lnTo>
                    <a:pt x="4460" y="460"/>
                  </a:lnTo>
                  <a:lnTo>
                    <a:pt x="4458" y="462"/>
                  </a:lnTo>
                  <a:lnTo>
                    <a:pt x="4457" y="465"/>
                  </a:lnTo>
                  <a:lnTo>
                    <a:pt x="4455" y="468"/>
                  </a:lnTo>
                  <a:lnTo>
                    <a:pt x="4455" y="473"/>
                  </a:lnTo>
                  <a:lnTo>
                    <a:pt x="4453" y="473"/>
                  </a:lnTo>
                  <a:lnTo>
                    <a:pt x="4452" y="473"/>
                  </a:lnTo>
                  <a:lnTo>
                    <a:pt x="4450" y="472"/>
                  </a:lnTo>
                  <a:lnTo>
                    <a:pt x="4447" y="468"/>
                  </a:lnTo>
                  <a:lnTo>
                    <a:pt x="4447" y="465"/>
                  </a:lnTo>
                  <a:lnTo>
                    <a:pt x="4447" y="462"/>
                  </a:lnTo>
                  <a:lnTo>
                    <a:pt x="4447" y="458"/>
                  </a:lnTo>
                  <a:lnTo>
                    <a:pt x="4426" y="458"/>
                  </a:lnTo>
                  <a:lnTo>
                    <a:pt x="4424" y="458"/>
                  </a:lnTo>
                  <a:lnTo>
                    <a:pt x="4422" y="458"/>
                  </a:lnTo>
                  <a:lnTo>
                    <a:pt x="4421" y="457"/>
                  </a:lnTo>
                  <a:lnTo>
                    <a:pt x="4419" y="457"/>
                  </a:lnTo>
                  <a:lnTo>
                    <a:pt x="4416" y="457"/>
                  </a:lnTo>
                  <a:lnTo>
                    <a:pt x="4414" y="457"/>
                  </a:lnTo>
                  <a:lnTo>
                    <a:pt x="4411" y="457"/>
                  </a:lnTo>
                  <a:lnTo>
                    <a:pt x="4409" y="457"/>
                  </a:lnTo>
                  <a:lnTo>
                    <a:pt x="4408" y="458"/>
                  </a:lnTo>
                  <a:lnTo>
                    <a:pt x="4406" y="460"/>
                  </a:lnTo>
                  <a:lnTo>
                    <a:pt x="4404" y="463"/>
                  </a:lnTo>
                  <a:lnTo>
                    <a:pt x="4403" y="467"/>
                  </a:lnTo>
                  <a:lnTo>
                    <a:pt x="4399" y="468"/>
                  </a:lnTo>
                  <a:lnTo>
                    <a:pt x="4398" y="470"/>
                  </a:lnTo>
                  <a:lnTo>
                    <a:pt x="4396" y="472"/>
                  </a:lnTo>
                  <a:lnTo>
                    <a:pt x="4395" y="472"/>
                  </a:lnTo>
                  <a:lnTo>
                    <a:pt x="4393" y="472"/>
                  </a:lnTo>
                  <a:lnTo>
                    <a:pt x="4391" y="470"/>
                  </a:lnTo>
                  <a:lnTo>
                    <a:pt x="4390" y="468"/>
                  </a:lnTo>
                  <a:lnTo>
                    <a:pt x="4390" y="467"/>
                  </a:lnTo>
                  <a:lnTo>
                    <a:pt x="4390" y="465"/>
                  </a:lnTo>
                  <a:lnTo>
                    <a:pt x="4390" y="463"/>
                  </a:lnTo>
                  <a:lnTo>
                    <a:pt x="4388" y="463"/>
                  </a:lnTo>
                  <a:lnTo>
                    <a:pt x="4386" y="463"/>
                  </a:lnTo>
                  <a:lnTo>
                    <a:pt x="4386" y="463"/>
                  </a:lnTo>
                  <a:lnTo>
                    <a:pt x="4385" y="465"/>
                  </a:lnTo>
                  <a:lnTo>
                    <a:pt x="4383" y="467"/>
                  </a:lnTo>
                  <a:lnTo>
                    <a:pt x="4381" y="467"/>
                  </a:lnTo>
                  <a:lnTo>
                    <a:pt x="4380" y="470"/>
                  </a:lnTo>
                  <a:lnTo>
                    <a:pt x="4380" y="470"/>
                  </a:lnTo>
                  <a:lnTo>
                    <a:pt x="4377" y="472"/>
                  </a:lnTo>
                  <a:lnTo>
                    <a:pt x="4375" y="472"/>
                  </a:lnTo>
                  <a:lnTo>
                    <a:pt x="4372" y="472"/>
                  </a:lnTo>
                  <a:lnTo>
                    <a:pt x="4370" y="470"/>
                  </a:lnTo>
                  <a:lnTo>
                    <a:pt x="4370" y="468"/>
                  </a:lnTo>
                  <a:lnTo>
                    <a:pt x="4368" y="468"/>
                  </a:lnTo>
                  <a:lnTo>
                    <a:pt x="4368" y="467"/>
                  </a:lnTo>
                  <a:lnTo>
                    <a:pt x="4367" y="465"/>
                  </a:lnTo>
                  <a:lnTo>
                    <a:pt x="4365" y="463"/>
                  </a:lnTo>
                  <a:lnTo>
                    <a:pt x="4362" y="463"/>
                  </a:lnTo>
                  <a:lnTo>
                    <a:pt x="4360" y="463"/>
                  </a:lnTo>
                  <a:lnTo>
                    <a:pt x="4359" y="465"/>
                  </a:lnTo>
                  <a:lnTo>
                    <a:pt x="4357" y="465"/>
                  </a:lnTo>
                  <a:lnTo>
                    <a:pt x="4355" y="465"/>
                  </a:lnTo>
                  <a:lnTo>
                    <a:pt x="4354" y="467"/>
                  </a:lnTo>
                  <a:lnTo>
                    <a:pt x="4354" y="468"/>
                  </a:lnTo>
                  <a:lnTo>
                    <a:pt x="4352" y="470"/>
                  </a:lnTo>
                  <a:lnTo>
                    <a:pt x="4352" y="472"/>
                  </a:lnTo>
                  <a:lnTo>
                    <a:pt x="4352" y="473"/>
                  </a:lnTo>
                  <a:lnTo>
                    <a:pt x="4352" y="475"/>
                  </a:lnTo>
                  <a:lnTo>
                    <a:pt x="4352" y="478"/>
                  </a:lnTo>
                  <a:lnTo>
                    <a:pt x="4352" y="481"/>
                  </a:lnTo>
                  <a:lnTo>
                    <a:pt x="4352" y="483"/>
                  </a:lnTo>
                  <a:lnTo>
                    <a:pt x="4350" y="485"/>
                  </a:lnTo>
                  <a:lnTo>
                    <a:pt x="4350" y="486"/>
                  </a:lnTo>
                  <a:lnTo>
                    <a:pt x="4349" y="488"/>
                  </a:lnTo>
                  <a:lnTo>
                    <a:pt x="4349" y="490"/>
                  </a:lnTo>
                  <a:lnTo>
                    <a:pt x="4349" y="491"/>
                  </a:lnTo>
                  <a:lnTo>
                    <a:pt x="4347" y="493"/>
                  </a:lnTo>
                  <a:lnTo>
                    <a:pt x="4347" y="494"/>
                  </a:lnTo>
                  <a:lnTo>
                    <a:pt x="4344" y="496"/>
                  </a:lnTo>
                  <a:lnTo>
                    <a:pt x="4342" y="496"/>
                  </a:lnTo>
                  <a:lnTo>
                    <a:pt x="4341" y="498"/>
                  </a:lnTo>
                  <a:lnTo>
                    <a:pt x="4339" y="499"/>
                  </a:lnTo>
                  <a:lnTo>
                    <a:pt x="4337" y="501"/>
                  </a:lnTo>
                  <a:lnTo>
                    <a:pt x="4337" y="503"/>
                  </a:lnTo>
                  <a:lnTo>
                    <a:pt x="4337" y="504"/>
                  </a:lnTo>
                  <a:lnTo>
                    <a:pt x="4336" y="506"/>
                  </a:lnTo>
                  <a:lnTo>
                    <a:pt x="4334" y="509"/>
                  </a:lnTo>
                  <a:lnTo>
                    <a:pt x="4334" y="514"/>
                  </a:lnTo>
                  <a:lnTo>
                    <a:pt x="4334" y="517"/>
                  </a:lnTo>
                  <a:lnTo>
                    <a:pt x="4341" y="517"/>
                  </a:lnTo>
                  <a:lnTo>
                    <a:pt x="4341" y="516"/>
                  </a:lnTo>
                  <a:lnTo>
                    <a:pt x="4342" y="514"/>
                  </a:lnTo>
                  <a:lnTo>
                    <a:pt x="4342" y="514"/>
                  </a:lnTo>
                  <a:lnTo>
                    <a:pt x="4344" y="514"/>
                  </a:lnTo>
                  <a:lnTo>
                    <a:pt x="4345" y="514"/>
                  </a:lnTo>
                  <a:lnTo>
                    <a:pt x="4347" y="516"/>
                  </a:lnTo>
                  <a:lnTo>
                    <a:pt x="4347" y="517"/>
                  </a:lnTo>
                  <a:lnTo>
                    <a:pt x="4347" y="519"/>
                  </a:lnTo>
                  <a:lnTo>
                    <a:pt x="4347" y="521"/>
                  </a:lnTo>
                  <a:lnTo>
                    <a:pt x="4345" y="522"/>
                  </a:lnTo>
                  <a:lnTo>
                    <a:pt x="4344" y="522"/>
                  </a:lnTo>
                  <a:lnTo>
                    <a:pt x="4342" y="522"/>
                  </a:lnTo>
                  <a:lnTo>
                    <a:pt x="4342" y="522"/>
                  </a:lnTo>
                  <a:lnTo>
                    <a:pt x="4341" y="524"/>
                  </a:lnTo>
                  <a:lnTo>
                    <a:pt x="4342" y="526"/>
                  </a:lnTo>
                  <a:lnTo>
                    <a:pt x="4342" y="529"/>
                  </a:lnTo>
                  <a:lnTo>
                    <a:pt x="4342" y="532"/>
                  </a:lnTo>
                  <a:lnTo>
                    <a:pt x="4344" y="534"/>
                  </a:lnTo>
                  <a:lnTo>
                    <a:pt x="4344" y="535"/>
                  </a:lnTo>
                  <a:lnTo>
                    <a:pt x="4344" y="537"/>
                  </a:lnTo>
                  <a:lnTo>
                    <a:pt x="4344" y="539"/>
                  </a:lnTo>
                  <a:lnTo>
                    <a:pt x="4344" y="540"/>
                  </a:lnTo>
                  <a:lnTo>
                    <a:pt x="4344" y="542"/>
                  </a:lnTo>
                  <a:lnTo>
                    <a:pt x="4345" y="544"/>
                  </a:lnTo>
                  <a:lnTo>
                    <a:pt x="4347" y="545"/>
                  </a:lnTo>
                  <a:lnTo>
                    <a:pt x="4349" y="548"/>
                  </a:lnTo>
                  <a:lnTo>
                    <a:pt x="4350" y="548"/>
                  </a:lnTo>
                  <a:lnTo>
                    <a:pt x="4352" y="550"/>
                  </a:lnTo>
                  <a:lnTo>
                    <a:pt x="4350" y="557"/>
                  </a:lnTo>
                  <a:lnTo>
                    <a:pt x="4345" y="557"/>
                  </a:lnTo>
                  <a:lnTo>
                    <a:pt x="4344" y="557"/>
                  </a:lnTo>
                  <a:lnTo>
                    <a:pt x="4342" y="555"/>
                  </a:lnTo>
                  <a:lnTo>
                    <a:pt x="4341" y="553"/>
                  </a:lnTo>
                  <a:lnTo>
                    <a:pt x="4341" y="552"/>
                  </a:lnTo>
                  <a:lnTo>
                    <a:pt x="4341" y="552"/>
                  </a:lnTo>
                  <a:lnTo>
                    <a:pt x="4339" y="550"/>
                  </a:lnTo>
                  <a:lnTo>
                    <a:pt x="4336" y="550"/>
                  </a:lnTo>
                  <a:lnTo>
                    <a:pt x="4334" y="552"/>
                  </a:lnTo>
                  <a:lnTo>
                    <a:pt x="4334" y="552"/>
                  </a:lnTo>
                  <a:lnTo>
                    <a:pt x="4332" y="553"/>
                  </a:lnTo>
                  <a:lnTo>
                    <a:pt x="4331" y="557"/>
                  </a:lnTo>
                  <a:lnTo>
                    <a:pt x="4329" y="558"/>
                  </a:lnTo>
                  <a:lnTo>
                    <a:pt x="4327" y="562"/>
                  </a:lnTo>
                  <a:lnTo>
                    <a:pt x="4327" y="563"/>
                  </a:lnTo>
                  <a:lnTo>
                    <a:pt x="4326" y="565"/>
                  </a:lnTo>
                  <a:lnTo>
                    <a:pt x="4326" y="570"/>
                  </a:lnTo>
                  <a:lnTo>
                    <a:pt x="4326" y="571"/>
                  </a:lnTo>
                  <a:lnTo>
                    <a:pt x="4327" y="573"/>
                  </a:lnTo>
                  <a:lnTo>
                    <a:pt x="4327" y="573"/>
                  </a:lnTo>
                  <a:lnTo>
                    <a:pt x="4329" y="576"/>
                  </a:lnTo>
                  <a:lnTo>
                    <a:pt x="4331" y="578"/>
                  </a:lnTo>
                  <a:lnTo>
                    <a:pt x="4331" y="580"/>
                  </a:lnTo>
                  <a:lnTo>
                    <a:pt x="4331" y="588"/>
                  </a:lnTo>
                  <a:lnTo>
                    <a:pt x="4308" y="588"/>
                  </a:lnTo>
                  <a:lnTo>
                    <a:pt x="4306" y="589"/>
                  </a:lnTo>
                  <a:lnTo>
                    <a:pt x="4306" y="591"/>
                  </a:lnTo>
                  <a:lnTo>
                    <a:pt x="4303" y="594"/>
                  </a:lnTo>
                  <a:lnTo>
                    <a:pt x="4300" y="598"/>
                  </a:lnTo>
                  <a:lnTo>
                    <a:pt x="4300" y="612"/>
                  </a:lnTo>
                  <a:lnTo>
                    <a:pt x="4300" y="616"/>
                  </a:lnTo>
                  <a:lnTo>
                    <a:pt x="4298" y="616"/>
                  </a:lnTo>
                  <a:lnTo>
                    <a:pt x="4298" y="617"/>
                  </a:lnTo>
                  <a:lnTo>
                    <a:pt x="4296" y="619"/>
                  </a:lnTo>
                  <a:lnTo>
                    <a:pt x="4296" y="619"/>
                  </a:lnTo>
                  <a:lnTo>
                    <a:pt x="4295" y="619"/>
                  </a:lnTo>
                  <a:lnTo>
                    <a:pt x="4293" y="619"/>
                  </a:lnTo>
                  <a:lnTo>
                    <a:pt x="4290" y="619"/>
                  </a:lnTo>
                  <a:lnTo>
                    <a:pt x="4288" y="619"/>
                  </a:lnTo>
                  <a:lnTo>
                    <a:pt x="4286" y="617"/>
                  </a:lnTo>
                  <a:lnTo>
                    <a:pt x="4285" y="617"/>
                  </a:lnTo>
                  <a:lnTo>
                    <a:pt x="4283" y="619"/>
                  </a:lnTo>
                  <a:lnTo>
                    <a:pt x="4282" y="619"/>
                  </a:lnTo>
                  <a:lnTo>
                    <a:pt x="4282" y="620"/>
                  </a:lnTo>
                  <a:lnTo>
                    <a:pt x="4280" y="624"/>
                  </a:lnTo>
                  <a:lnTo>
                    <a:pt x="4278" y="627"/>
                  </a:lnTo>
                  <a:lnTo>
                    <a:pt x="4277" y="629"/>
                  </a:lnTo>
                  <a:lnTo>
                    <a:pt x="4275" y="630"/>
                  </a:lnTo>
                  <a:lnTo>
                    <a:pt x="4275" y="632"/>
                  </a:lnTo>
                  <a:lnTo>
                    <a:pt x="4273" y="634"/>
                  </a:lnTo>
                  <a:lnTo>
                    <a:pt x="4272" y="634"/>
                  </a:lnTo>
                  <a:lnTo>
                    <a:pt x="4270" y="635"/>
                  </a:lnTo>
                  <a:lnTo>
                    <a:pt x="4268" y="637"/>
                  </a:lnTo>
                  <a:lnTo>
                    <a:pt x="4267" y="638"/>
                  </a:lnTo>
                  <a:lnTo>
                    <a:pt x="4267" y="640"/>
                  </a:lnTo>
                  <a:lnTo>
                    <a:pt x="4267" y="642"/>
                  </a:lnTo>
                  <a:lnTo>
                    <a:pt x="4267" y="645"/>
                  </a:lnTo>
                  <a:lnTo>
                    <a:pt x="4267" y="647"/>
                  </a:lnTo>
                  <a:lnTo>
                    <a:pt x="4267" y="650"/>
                  </a:lnTo>
                  <a:lnTo>
                    <a:pt x="4265" y="650"/>
                  </a:lnTo>
                  <a:lnTo>
                    <a:pt x="4262" y="650"/>
                  </a:lnTo>
                  <a:lnTo>
                    <a:pt x="4260" y="652"/>
                  </a:lnTo>
                  <a:lnTo>
                    <a:pt x="4259" y="652"/>
                  </a:lnTo>
                  <a:lnTo>
                    <a:pt x="4257" y="652"/>
                  </a:lnTo>
                  <a:lnTo>
                    <a:pt x="4255" y="653"/>
                  </a:lnTo>
                  <a:lnTo>
                    <a:pt x="4252" y="653"/>
                  </a:lnTo>
                  <a:lnTo>
                    <a:pt x="4252" y="655"/>
                  </a:lnTo>
                  <a:lnTo>
                    <a:pt x="4250" y="656"/>
                  </a:lnTo>
                  <a:lnTo>
                    <a:pt x="4249" y="656"/>
                  </a:lnTo>
                  <a:lnTo>
                    <a:pt x="4247" y="655"/>
                  </a:lnTo>
                  <a:lnTo>
                    <a:pt x="4246" y="655"/>
                  </a:lnTo>
                  <a:lnTo>
                    <a:pt x="4246" y="629"/>
                  </a:lnTo>
                  <a:lnTo>
                    <a:pt x="4237" y="616"/>
                  </a:lnTo>
                  <a:lnTo>
                    <a:pt x="4239" y="616"/>
                  </a:lnTo>
                  <a:lnTo>
                    <a:pt x="4241" y="614"/>
                  </a:lnTo>
                  <a:lnTo>
                    <a:pt x="4241" y="612"/>
                  </a:lnTo>
                  <a:lnTo>
                    <a:pt x="4241" y="611"/>
                  </a:lnTo>
                  <a:lnTo>
                    <a:pt x="4241" y="609"/>
                  </a:lnTo>
                  <a:lnTo>
                    <a:pt x="4239" y="591"/>
                  </a:lnTo>
                  <a:lnTo>
                    <a:pt x="4239" y="575"/>
                  </a:lnTo>
                  <a:lnTo>
                    <a:pt x="4239" y="571"/>
                  </a:lnTo>
                  <a:lnTo>
                    <a:pt x="4239" y="568"/>
                  </a:lnTo>
                  <a:lnTo>
                    <a:pt x="4239" y="565"/>
                  </a:lnTo>
                  <a:lnTo>
                    <a:pt x="4239" y="563"/>
                  </a:lnTo>
                  <a:lnTo>
                    <a:pt x="4239" y="562"/>
                  </a:lnTo>
                  <a:lnTo>
                    <a:pt x="4241" y="558"/>
                  </a:lnTo>
                  <a:lnTo>
                    <a:pt x="4242" y="557"/>
                  </a:lnTo>
                  <a:lnTo>
                    <a:pt x="4244" y="555"/>
                  </a:lnTo>
                  <a:lnTo>
                    <a:pt x="4244" y="552"/>
                  </a:lnTo>
                  <a:lnTo>
                    <a:pt x="4244" y="548"/>
                  </a:lnTo>
                  <a:lnTo>
                    <a:pt x="4242" y="547"/>
                  </a:lnTo>
                  <a:lnTo>
                    <a:pt x="4244" y="545"/>
                  </a:lnTo>
                  <a:lnTo>
                    <a:pt x="4244" y="544"/>
                  </a:lnTo>
                  <a:lnTo>
                    <a:pt x="4244" y="542"/>
                  </a:lnTo>
                  <a:lnTo>
                    <a:pt x="4246" y="540"/>
                  </a:lnTo>
                  <a:lnTo>
                    <a:pt x="4246" y="539"/>
                  </a:lnTo>
                  <a:lnTo>
                    <a:pt x="4246" y="537"/>
                  </a:lnTo>
                  <a:lnTo>
                    <a:pt x="4247" y="535"/>
                  </a:lnTo>
                  <a:lnTo>
                    <a:pt x="4249" y="535"/>
                  </a:lnTo>
                  <a:lnTo>
                    <a:pt x="4250" y="534"/>
                  </a:lnTo>
                  <a:lnTo>
                    <a:pt x="4252" y="532"/>
                  </a:lnTo>
                  <a:lnTo>
                    <a:pt x="4254" y="527"/>
                  </a:lnTo>
                  <a:lnTo>
                    <a:pt x="4254" y="524"/>
                  </a:lnTo>
                  <a:lnTo>
                    <a:pt x="4254" y="522"/>
                  </a:lnTo>
                  <a:lnTo>
                    <a:pt x="4252" y="521"/>
                  </a:lnTo>
                  <a:lnTo>
                    <a:pt x="4252" y="519"/>
                  </a:lnTo>
                  <a:lnTo>
                    <a:pt x="4252" y="517"/>
                  </a:lnTo>
                  <a:lnTo>
                    <a:pt x="4254" y="516"/>
                  </a:lnTo>
                  <a:lnTo>
                    <a:pt x="4254" y="516"/>
                  </a:lnTo>
                  <a:lnTo>
                    <a:pt x="4255" y="514"/>
                  </a:lnTo>
                  <a:lnTo>
                    <a:pt x="4257" y="514"/>
                  </a:lnTo>
                  <a:lnTo>
                    <a:pt x="4259" y="514"/>
                  </a:lnTo>
                  <a:lnTo>
                    <a:pt x="4260" y="514"/>
                  </a:lnTo>
                  <a:lnTo>
                    <a:pt x="4262" y="512"/>
                  </a:lnTo>
                  <a:lnTo>
                    <a:pt x="4264" y="512"/>
                  </a:lnTo>
                  <a:lnTo>
                    <a:pt x="4267" y="511"/>
                  </a:lnTo>
                  <a:lnTo>
                    <a:pt x="4270" y="509"/>
                  </a:lnTo>
                  <a:lnTo>
                    <a:pt x="4273" y="508"/>
                  </a:lnTo>
                  <a:lnTo>
                    <a:pt x="4275" y="508"/>
                  </a:lnTo>
                  <a:lnTo>
                    <a:pt x="4277" y="508"/>
                  </a:lnTo>
                  <a:lnTo>
                    <a:pt x="4278" y="508"/>
                  </a:lnTo>
                  <a:lnTo>
                    <a:pt x="4282" y="508"/>
                  </a:lnTo>
                  <a:lnTo>
                    <a:pt x="4283" y="508"/>
                  </a:lnTo>
                  <a:lnTo>
                    <a:pt x="4285" y="508"/>
                  </a:lnTo>
                  <a:lnTo>
                    <a:pt x="4286" y="506"/>
                  </a:lnTo>
                  <a:lnTo>
                    <a:pt x="4286" y="504"/>
                  </a:lnTo>
                  <a:lnTo>
                    <a:pt x="4288" y="503"/>
                  </a:lnTo>
                  <a:lnTo>
                    <a:pt x="4288" y="501"/>
                  </a:lnTo>
                  <a:lnTo>
                    <a:pt x="4290" y="499"/>
                  </a:lnTo>
                  <a:lnTo>
                    <a:pt x="4291" y="498"/>
                  </a:lnTo>
                  <a:lnTo>
                    <a:pt x="4295" y="496"/>
                  </a:lnTo>
                  <a:lnTo>
                    <a:pt x="4296" y="494"/>
                  </a:lnTo>
                  <a:lnTo>
                    <a:pt x="4296" y="493"/>
                  </a:lnTo>
                  <a:lnTo>
                    <a:pt x="4300" y="490"/>
                  </a:lnTo>
                  <a:lnTo>
                    <a:pt x="4301" y="486"/>
                  </a:lnTo>
                  <a:lnTo>
                    <a:pt x="4304" y="485"/>
                  </a:lnTo>
                  <a:lnTo>
                    <a:pt x="4309" y="480"/>
                  </a:lnTo>
                  <a:lnTo>
                    <a:pt x="4314" y="476"/>
                  </a:lnTo>
                  <a:lnTo>
                    <a:pt x="4318" y="475"/>
                  </a:lnTo>
                  <a:lnTo>
                    <a:pt x="4321" y="473"/>
                  </a:lnTo>
                  <a:lnTo>
                    <a:pt x="4324" y="470"/>
                  </a:lnTo>
                  <a:lnTo>
                    <a:pt x="4329" y="467"/>
                  </a:lnTo>
                  <a:lnTo>
                    <a:pt x="4334" y="463"/>
                  </a:lnTo>
                  <a:lnTo>
                    <a:pt x="4336" y="462"/>
                  </a:lnTo>
                  <a:lnTo>
                    <a:pt x="4339" y="460"/>
                  </a:lnTo>
                  <a:lnTo>
                    <a:pt x="4341" y="458"/>
                  </a:lnTo>
                  <a:lnTo>
                    <a:pt x="4341" y="457"/>
                  </a:lnTo>
                  <a:lnTo>
                    <a:pt x="4341" y="455"/>
                  </a:lnTo>
                  <a:lnTo>
                    <a:pt x="4341" y="454"/>
                  </a:lnTo>
                  <a:lnTo>
                    <a:pt x="4342" y="452"/>
                  </a:lnTo>
                  <a:lnTo>
                    <a:pt x="4344" y="452"/>
                  </a:lnTo>
                  <a:lnTo>
                    <a:pt x="4345" y="452"/>
                  </a:lnTo>
                  <a:lnTo>
                    <a:pt x="4347" y="450"/>
                  </a:lnTo>
                  <a:lnTo>
                    <a:pt x="4349" y="450"/>
                  </a:lnTo>
                  <a:lnTo>
                    <a:pt x="4350" y="450"/>
                  </a:lnTo>
                  <a:lnTo>
                    <a:pt x="4352" y="449"/>
                  </a:lnTo>
                  <a:lnTo>
                    <a:pt x="4354" y="449"/>
                  </a:lnTo>
                  <a:lnTo>
                    <a:pt x="4354" y="445"/>
                  </a:lnTo>
                  <a:lnTo>
                    <a:pt x="4355" y="445"/>
                  </a:lnTo>
                  <a:lnTo>
                    <a:pt x="4355" y="444"/>
                  </a:lnTo>
                  <a:lnTo>
                    <a:pt x="4355" y="440"/>
                  </a:lnTo>
                  <a:lnTo>
                    <a:pt x="4357" y="437"/>
                  </a:lnTo>
                  <a:lnTo>
                    <a:pt x="4359" y="435"/>
                  </a:lnTo>
                  <a:lnTo>
                    <a:pt x="4359" y="432"/>
                  </a:lnTo>
                  <a:lnTo>
                    <a:pt x="4360" y="429"/>
                  </a:lnTo>
                  <a:lnTo>
                    <a:pt x="4360" y="427"/>
                  </a:lnTo>
                  <a:lnTo>
                    <a:pt x="4360" y="426"/>
                  </a:lnTo>
                  <a:lnTo>
                    <a:pt x="4360" y="424"/>
                  </a:lnTo>
                  <a:lnTo>
                    <a:pt x="4362" y="422"/>
                  </a:lnTo>
                  <a:lnTo>
                    <a:pt x="4362" y="421"/>
                  </a:lnTo>
                  <a:lnTo>
                    <a:pt x="4363" y="419"/>
                  </a:lnTo>
                  <a:lnTo>
                    <a:pt x="4365" y="417"/>
                  </a:lnTo>
                  <a:lnTo>
                    <a:pt x="4368" y="416"/>
                  </a:lnTo>
                  <a:lnTo>
                    <a:pt x="4375" y="413"/>
                  </a:lnTo>
                  <a:lnTo>
                    <a:pt x="4377" y="411"/>
                  </a:lnTo>
                  <a:lnTo>
                    <a:pt x="4378" y="409"/>
                  </a:lnTo>
                  <a:lnTo>
                    <a:pt x="4378" y="406"/>
                  </a:lnTo>
                  <a:lnTo>
                    <a:pt x="4362" y="406"/>
                  </a:lnTo>
                  <a:lnTo>
                    <a:pt x="4360" y="406"/>
                  </a:lnTo>
                  <a:lnTo>
                    <a:pt x="4359" y="406"/>
                  </a:lnTo>
                  <a:lnTo>
                    <a:pt x="4355" y="408"/>
                  </a:lnTo>
                  <a:lnTo>
                    <a:pt x="4352" y="408"/>
                  </a:lnTo>
                  <a:lnTo>
                    <a:pt x="4349" y="408"/>
                  </a:lnTo>
                  <a:lnTo>
                    <a:pt x="4349" y="411"/>
                  </a:lnTo>
                  <a:lnTo>
                    <a:pt x="4347" y="414"/>
                  </a:lnTo>
                  <a:lnTo>
                    <a:pt x="4349" y="417"/>
                  </a:lnTo>
                  <a:lnTo>
                    <a:pt x="4347" y="421"/>
                  </a:lnTo>
                  <a:lnTo>
                    <a:pt x="4347" y="422"/>
                  </a:lnTo>
                  <a:lnTo>
                    <a:pt x="4347" y="424"/>
                  </a:lnTo>
                  <a:lnTo>
                    <a:pt x="4345" y="426"/>
                  </a:lnTo>
                  <a:lnTo>
                    <a:pt x="4344" y="429"/>
                  </a:lnTo>
                  <a:lnTo>
                    <a:pt x="4344" y="429"/>
                  </a:lnTo>
                  <a:lnTo>
                    <a:pt x="4342" y="429"/>
                  </a:lnTo>
                  <a:lnTo>
                    <a:pt x="4341" y="429"/>
                  </a:lnTo>
                  <a:lnTo>
                    <a:pt x="4337" y="431"/>
                  </a:lnTo>
                  <a:lnTo>
                    <a:pt x="4334" y="431"/>
                  </a:lnTo>
                  <a:lnTo>
                    <a:pt x="4332" y="431"/>
                  </a:lnTo>
                  <a:lnTo>
                    <a:pt x="4332" y="432"/>
                  </a:lnTo>
                  <a:lnTo>
                    <a:pt x="4331" y="434"/>
                  </a:lnTo>
                  <a:lnTo>
                    <a:pt x="4327" y="437"/>
                  </a:lnTo>
                  <a:lnTo>
                    <a:pt x="4327" y="439"/>
                  </a:lnTo>
                  <a:lnTo>
                    <a:pt x="4326" y="440"/>
                  </a:lnTo>
                  <a:lnTo>
                    <a:pt x="4324" y="440"/>
                  </a:lnTo>
                  <a:lnTo>
                    <a:pt x="4323" y="442"/>
                  </a:lnTo>
                  <a:lnTo>
                    <a:pt x="4321" y="442"/>
                  </a:lnTo>
                  <a:lnTo>
                    <a:pt x="4319" y="444"/>
                  </a:lnTo>
                  <a:lnTo>
                    <a:pt x="4316" y="445"/>
                  </a:lnTo>
                  <a:lnTo>
                    <a:pt x="4313" y="447"/>
                  </a:lnTo>
                  <a:lnTo>
                    <a:pt x="4311" y="449"/>
                  </a:lnTo>
                  <a:lnTo>
                    <a:pt x="4309" y="450"/>
                  </a:lnTo>
                  <a:lnTo>
                    <a:pt x="4308" y="452"/>
                  </a:lnTo>
                  <a:lnTo>
                    <a:pt x="4306" y="452"/>
                  </a:lnTo>
                  <a:lnTo>
                    <a:pt x="4303" y="452"/>
                  </a:lnTo>
                  <a:lnTo>
                    <a:pt x="4303" y="449"/>
                  </a:lnTo>
                  <a:lnTo>
                    <a:pt x="4303" y="445"/>
                  </a:lnTo>
                  <a:lnTo>
                    <a:pt x="4303" y="444"/>
                  </a:lnTo>
                  <a:lnTo>
                    <a:pt x="4303" y="442"/>
                  </a:lnTo>
                  <a:lnTo>
                    <a:pt x="4301" y="442"/>
                  </a:lnTo>
                  <a:lnTo>
                    <a:pt x="4300" y="440"/>
                  </a:lnTo>
                  <a:lnTo>
                    <a:pt x="4300" y="440"/>
                  </a:lnTo>
                  <a:lnTo>
                    <a:pt x="4298" y="439"/>
                  </a:lnTo>
                  <a:lnTo>
                    <a:pt x="4298" y="437"/>
                  </a:lnTo>
                  <a:lnTo>
                    <a:pt x="4298" y="435"/>
                  </a:lnTo>
                  <a:lnTo>
                    <a:pt x="4298" y="434"/>
                  </a:lnTo>
                  <a:lnTo>
                    <a:pt x="4300" y="432"/>
                  </a:lnTo>
                  <a:lnTo>
                    <a:pt x="4301" y="431"/>
                  </a:lnTo>
                  <a:lnTo>
                    <a:pt x="4300" y="431"/>
                  </a:lnTo>
                  <a:lnTo>
                    <a:pt x="4298" y="429"/>
                  </a:lnTo>
                  <a:lnTo>
                    <a:pt x="4298" y="429"/>
                  </a:lnTo>
                  <a:lnTo>
                    <a:pt x="4296" y="429"/>
                  </a:lnTo>
                  <a:lnTo>
                    <a:pt x="4295" y="429"/>
                  </a:lnTo>
                  <a:lnTo>
                    <a:pt x="4291" y="427"/>
                  </a:lnTo>
                  <a:lnTo>
                    <a:pt x="4290" y="427"/>
                  </a:lnTo>
                  <a:lnTo>
                    <a:pt x="4290" y="426"/>
                  </a:lnTo>
                  <a:lnTo>
                    <a:pt x="4288" y="426"/>
                  </a:lnTo>
                  <a:lnTo>
                    <a:pt x="4288" y="424"/>
                  </a:lnTo>
                  <a:lnTo>
                    <a:pt x="4288" y="422"/>
                  </a:lnTo>
                  <a:lnTo>
                    <a:pt x="4286" y="422"/>
                  </a:lnTo>
                  <a:lnTo>
                    <a:pt x="4285" y="422"/>
                  </a:lnTo>
                  <a:lnTo>
                    <a:pt x="4283" y="422"/>
                  </a:lnTo>
                  <a:lnTo>
                    <a:pt x="4283" y="424"/>
                  </a:lnTo>
                  <a:lnTo>
                    <a:pt x="4282" y="426"/>
                  </a:lnTo>
                  <a:lnTo>
                    <a:pt x="4280" y="426"/>
                  </a:lnTo>
                  <a:lnTo>
                    <a:pt x="4278" y="426"/>
                  </a:lnTo>
                  <a:lnTo>
                    <a:pt x="4277" y="426"/>
                  </a:lnTo>
                  <a:lnTo>
                    <a:pt x="4275" y="426"/>
                  </a:lnTo>
                  <a:lnTo>
                    <a:pt x="4272" y="426"/>
                  </a:lnTo>
                  <a:lnTo>
                    <a:pt x="4270" y="424"/>
                  </a:lnTo>
                  <a:lnTo>
                    <a:pt x="4267" y="424"/>
                  </a:lnTo>
                  <a:lnTo>
                    <a:pt x="4265" y="424"/>
                  </a:lnTo>
                  <a:lnTo>
                    <a:pt x="4262" y="426"/>
                  </a:lnTo>
                  <a:lnTo>
                    <a:pt x="4260" y="427"/>
                  </a:lnTo>
                  <a:lnTo>
                    <a:pt x="4257" y="431"/>
                  </a:lnTo>
                  <a:lnTo>
                    <a:pt x="4254" y="432"/>
                  </a:lnTo>
                  <a:lnTo>
                    <a:pt x="4250" y="435"/>
                  </a:lnTo>
                  <a:lnTo>
                    <a:pt x="4247" y="440"/>
                  </a:lnTo>
                  <a:lnTo>
                    <a:pt x="4244" y="444"/>
                  </a:lnTo>
                  <a:lnTo>
                    <a:pt x="4244" y="445"/>
                  </a:lnTo>
                  <a:lnTo>
                    <a:pt x="4242" y="447"/>
                  </a:lnTo>
                  <a:lnTo>
                    <a:pt x="4239" y="449"/>
                  </a:lnTo>
                  <a:lnTo>
                    <a:pt x="4237" y="449"/>
                  </a:lnTo>
                  <a:lnTo>
                    <a:pt x="4236" y="449"/>
                  </a:lnTo>
                  <a:lnTo>
                    <a:pt x="4234" y="450"/>
                  </a:lnTo>
                  <a:lnTo>
                    <a:pt x="4232" y="452"/>
                  </a:lnTo>
                  <a:lnTo>
                    <a:pt x="4232" y="454"/>
                  </a:lnTo>
                  <a:lnTo>
                    <a:pt x="4231" y="455"/>
                  </a:lnTo>
                  <a:lnTo>
                    <a:pt x="4229" y="457"/>
                  </a:lnTo>
                  <a:lnTo>
                    <a:pt x="4228" y="458"/>
                  </a:lnTo>
                  <a:lnTo>
                    <a:pt x="4228" y="460"/>
                  </a:lnTo>
                  <a:lnTo>
                    <a:pt x="4226" y="462"/>
                  </a:lnTo>
                  <a:lnTo>
                    <a:pt x="4226" y="463"/>
                  </a:lnTo>
                  <a:lnTo>
                    <a:pt x="4224" y="465"/>
                  </a:lnTo>
                  <a:lnTo>
                    <a:pt x="4223" y="465"/>
                  </a:lnTo>
                  <a:lnTo>
                    <a:pt x="4223" y="465"/>
                  </a:lnTo>
                  <a:lnTo>
                    <a:pt x="4221" y="465"/>
                  </a:lnTo>
                  <a:lnTo>
                    <a:pt x="4219" y="467"/>
                  </a:lnTo>
                  <a:lnTo>
                    <a:pt x="4218" y="468"/>
                  </a:lnTo>
                  <a:lnTo>
                    <a:pt x="4216" y="470"/>
                  </a:lnTo>
                  <a:lnTo>
                    <a:pt x="4216" y="478"/>
                  </a:lnTo>
                  <a:lnTo>
                    <a:pt x="4218" y="480"/>
                  </a:lnTo>
                  <a:lnTo>
                    <a:pt x="4219" y="480"/>
                  </a:lnTo>
                  <a:lnTo>
                    <a:pt x="4223" y="480"/>
                  </a:lnTo>
                  <a:lnTo>
                    <a:pt x="4226" y="478"/>
                  </a:lnTo>
                  <a:lnTo>
                    <a:pt x="4226" y="480"/>
                  </a:lnTo>
                  <a:lnTo>
                    <a:pt x="4226" y="481"/>
                  </a:lnTo>
                  <a:lnTo>
                    <a:pt x="4228" y="483"/>
                  </a:lnTo>
                  <a:lnTo>
                    <a:pt x="4229" y="485"/>
                  </a:lnTo>
                  <a:lnTo>
                    <a:pt x="4229" y="486"/>
                  </a:lnTo>
                  <a:lnTo>
                    <a:pt x="4229" y="488"/>
                  </a:lnTo>
                  <a:lnTo>
                    <a:pt x="4219" y="488"/>
                  </a:lnTo>
                  <a:lnTo>
                    <a:pt x="4218" y="488"/>
                  </a:lnTo>
                  <a:lnTo>
                    <a:pt x="4218" y="486"/>
                  </a:lnTo>
                  <a:lnTo>
                    <a:pt x="4216" y="486"/>
                  </a:lnTo>
                  <a:lnTo>
                    <a:pt x="4214" y="485"/>
                  </a:lnTo>
                  <a:lnTo>
                    <a:pt x="4213" y="485"/>
                  </a:lnTo>
                  <a:lnTo>
                    <a:pt x="4213" y="486"/>
                  </a:lnTo>
                  <a:lnTo>
                    <a:pt x="4211" y="488"/>
                  </a:lnTo>
                  <a:lnTo>
                    <a:pt x="4211" y="490"/>
                  </a:lnTo>
                  <a:lnTo>
                    <a:pt x="4211" y="491"/>
                  </a:lnTo>
                  <a:lnTo>
                    <a:pt x="4210" y="490"/>
                  </a:lnTo>
                  <a:lnTo>
                    <a:pt x="4208" y="488"/>
                  </a:lnTo>
                  <a:lnTo>
                    <a:pt x="4206" y="486"/>
                  </a:lnTo>
                  <a:lnTo>
                    <a:pt x="4205" y="485"/>
                  </a:lnTo>
                  <a:lnTo>
                    <a:pt x="4203" y="483"/>
                  </a:lnTo>
                  <a:lnTo>
                    <a:pt x="4201" y="481"/>
                  </a:lnTo>
                  <a:lnTo>
                    <a:pt x="4200" y="481"/>
                  </a:lnTo>
                  <a:lnTo>
                    <a:pt x="4198" y="483"/>
                  </a:lnTo>
                  <a:lnTo>
                    <a:pt x="4198" y="485"/>
                  </a:lnTo>
                  <a:lnTo>
                    <a:pt x="4196" y="486"/>
                  </a:lnTo>
                  <a:lnTo>
                    <a:pt x="4195" y="488"/>
                  </a:lnTo>
                  <a:lnTo>
                    <a:pt x="4193" y="490"/>
                  </a:lnTo>
                  <a:lnTo>
                    <a:pt x="4192" y="491"/>
                  </a:lnTo>
                  <a:lnTo>
                    <a:pt x="4188" y="493"/>
                  </a:lnTo>
                  <a:lnTo>
                    <a:pt x="4174" y="493"/>
                  </a:lnTo>
                  <a:lnTo>
                    <a:pt x="4172" y="493"/>
                  </a:lnTo>
                  <a:lnTo>
                    <a:pt x="4170" y="491"/>
                  </a:lnTo>
                  <a:lnTo>
                    <a:pt x="4169" y="490"/>
                  </a:lnTo>
                  <a:lnTo>
                    <a:pt x="4169" y="486"/>
                  </a:lnTo>
                  <a:lnTo>
                    <a:pt x="4169" y="485"/>
                  </a:lnTo>
                  <a:lnTo>
                    <a:pt x="4170" y="485"/>
                  </a:lnTo>
                  <a:lnTo>
                    <a:pt x="4172" y="483"/>
                  </a:lnTo>
                  <a:lnTo>
                    <a:pt x="4172" y="481"/>
                  </a:lnTo>
                  <a:lnTo>
                    <a:pt x="4172" y="480"/>
                  </a:lnTo>
                  <a:lnTo>
                    <a:pt x="4170" y="478"/>
                  </a:lnTo>
                  <a:lnTo>
                    <a:pt x="4169" y="478"/>
                  </a:lnTo>
                  <a:lnTo>
                    <a:pt x="4167" y="476"/>
                  </a:lnTo>
                  <a:lnTo>
                    <a:pt x="4165" y="476"/>
                  </a:lnTo>
                  <a:lnTo>
                    <a:pt x="4164" y="475"/>
                  </a:lnTo>
                  <a:lnTo>
                    <a:pt x="4164" y="473"/>
                  </a:lnTo>
                  <a:lnTo>
                    <a:pt x="4160" y="473"/>
                  </a:lnTo>
                  <a:lnTo>
                    <a:pt x="4159" y="472"/>
                  </a:lnTo>
                  <a:lnTo>
                    <a:pt x="4156" y="473"/>
                  </a:lnTo>
                  <a:lnTo>
                    <a:pt x="4154" y="473"/>
                  </a:lnTo>
                  <a:lnTo>
                    <a:pt x="4152" y="473"/>
                  </a:lnTo>
                  <a:lnTo>
                    <a:pt x="4149" y="473"/>
                  </a:lnTo>
                  <a:lnTo>
                    <a:pt x="4147" y="472"/>
                  </a:lnTo>
                  <a:lnTo>
                    <a:pt x="4146" y="470"/>
                  </a:lnTo>
                  <a:lnTo>
                    <a:pt x="4142" y="468"/>
                  </a:lnTo>
                  <a:lnTo>
                    <a:pt x="4141" y="470"/>
                  </a:lnTo>
                  <a:lnTo>
                    <a:pt x="4141" y="470"/>
                  </a:lnTo>
                  <a:lnTo>
                    <a:pt x="4139" y="473"/>
                  </a:lnTo>
                  <a:lnTo>
                    <a:pt x="4139" y="478"/>
                  </a:lnTo>
                  <a:lnTo>
                    <a:pt x="4139" y="485"/>
                  </a:lnTo>
                  <a:lnTo>
                    <a:pt x="4100" y="485"/>
                  </a:lnTo>
                  <a:lnTo>
                    <a:pt x="4098" y="485"/>
                  </a:lnTo>
                  <a:lnTo>
                    <a:pt x="4097" y="486"/>
                  </a:lnTo>
                  <a:lnTo>
                    <a:pt x="4093" y="486"/>
                  </a:lnTo>
                  <a:lnTo>
                    <a:pt x="4092" y="486"/>
                  </a:lnTo>
                  <a:lnTo>
                    <a:pt x="4088" y="486"/>
                  </a:lnTo>
                  <a:lnTo>
                    <a:pt x="4085" y="485"/>
                  </a:lnTo>
                  <a:lnTo>
                    <a:pt x="4084" y="483"/>
                  </a:lnTo>
                  <a:lnTo>
                    <a:pt x="4082" y="483"/>
                  </a:lnTo>
                  <a:lnTo>
                    <a:pt x="4080" y="481"/>
                  </a:lnTo>
                  <a:lnTo>
                    <a:pt x="4079" y="481"/>
                  </a:lnTo>
                  <a:lnTo>
                    <a:pt x="4077" y="481"/>
                  </a:lnTo>
                  <a:lnTo>
                    <a:pt x="4075" y="483"/>
                  </a:lnTo>
                  <a:lnTo>
                    <a:pt x="4074" y="485"/>
                  </a:lnTo>
                  <a:lnTo>
                    <a:pt x="4072" y="485"/>
                  </a:lnTo>
                  <a:lnTo>
                    <a:pt x="4070" y="485"/>
                  </a:lnTo>
                  <a:lnTo>
                    <a:pt x="4067" y="485"/>
                  </a:lnTo>
                  <a:lnTo>
                    <a:pt x="4066" y="483"/>
                  </a:lnTo>
                  <a:lnTo>
                    <a:pt x="4064" y="483"/>
                  </a:lnTo>
                  <a:lnTo>
                    <a:pt x="4062" y="483"/>
                  </a:lnTo>
                  <a:lnTo>
                    <a:pt x="4061" y="483"/>
                  </a:lnTo>
                  <a:lnTo>
                    <a:pt x="4057" y="483"/>
                  </a:lnTo>
                  <a:lnTo>
                    <a:pt x="4056" y="485"/>
                  </a:lnTo>
                  <a:lnTo>
                    <a:pt x="4054" y="483"/>
                  </a:lnTo>
                  <a:lnTo>
                    <a:pt x="4054" y="483"/>
                  </a:lnTo>
                  <a:lnTo>
                    <a:pt x="4051" y="483"/>
                  </a:lnTo>
                  <a:lnTo>
                    <a:pt x="4049" y="481"/>
                  </a:lnTo>
                  <a:lnTo>
                    <a:pt x="4046" y="481"/>
                  </a:lnTo>
                  <a:lnTo>
                    <a:pt x="4043" y="481"/>
                  </a:lnTo>
                  <a:lnTo>
                    <a:pt x="4041" y="483"/>
                  </a:lnTo>
                  <a:lnTo>
                    <a:pt x="4039" y="486"/>
                  </a:lnTo>
                  <a:lnTo>
                    <a:pt x="4038" y="488"/>
                  </a:lnTo>
                  <a:lnTo>
                    <a:pt x="4036" y="490"/>
                  </a:lnTo>
                  <a:lnTo>
                    <a:pt x="4034" y="491"/>
                  </a:lnTo>
                  <a:lnTo>
                    <a:pt x="4034" y="493"/>
                  </a:lnTo>
                  <a:lnTo>
                    <a:pt x="4031" y="494"/>
                  </a:lnTo>
                  <a:lnTo>
                    <a:pt x="4028" y="496"/>
                  </a:lnTo>
                  <a:lnTo>
                    <a:pt x="4025" y="496"/>
                  </a:lnTo>
                  <a:lnTo>
                    <a:pt x="4021" y="496"/>
                  </a:lnTo>
                  <a:lnTo>
                    <a:pt x="4016" y="498"/>
                  </a:lnTo>
                  <a:lnTo>
                    <a:pt x="4015" y="499"/>
                  </a:lnTo>
                  <a:lnTo>
                    <a:pt x="4013" y="501"/>
                  </a:lnTo>
                  <a:lnTo>
                    <a:pt x="4013" y="503"/>
                  </a:lnTo>
                  <a:lnTo>
                    <a:pt x="4011" y="504"/>
                  </a:lnTo>
                  <a:lnTo>
                    <a:pt x="4010" y="506"/>
                  </a:lnTo>
                  <a:lnTo>
                    <a:pt x="4010" y="508"/>
                  </a:lnTo>
                  <a:lnTo>
                    <a:pt x="4008" y="509"/>
                  </a:lnTo>
                  <a:lnTo>
                    <a:pt x="4008" y="511"/>
                  </a:lnTo>
                  <a:lnTo>
                    <a:pt x="4008" y="512"/>
                  </a:lnTo>
                  <a:lnTo>
                    <a:pt x="4007" y="516"/>
                  </a:lnTo>
                  <a:lnTo>
                    <a:pt x="4005" y="517"/>
                  </a:lnTo>
                  <a:lnTo>
                    <a:pt x="4005" y="519"/>
                  </a:lnTo>
                  <a:lnTo>
                    <a:pt x="4003" y="519"/>
                  </a:lnTo>
                  <a:lnTo>
                    <a:pt x="4002" y="519"/>
                  </a:lnTo>
                  <a:lnTo>
                    <a:pt x="4000" y="519"/>
                  </a:lnTo>
                  <a:lnTo>
                    <a:pt x="3998" y="519"/>
                  </a:lnTo>
                  <a:lnTo>
                    <a:pt x="3998" y="521"/>
                  </a:lnTo>
                  <a:lnTo>
                    <a:pt x="3997" y="521"/>
                  </a:lnTo>
                  <a:lnTo>
                    <a:pt x="3997" y="522"/>
                  </a:lnTo>
                  <a:lnTo>
                    <a:pt x="3995" y="524"/>
                  </a:lnTo>
                  <a:lnTo>
                    <a:pt x="3993" y="526"/>
                  </a:lnTo>
                  <a:lnTo>
                    <a:pt x="3992" y="527"/>
                  </a:lnTo>
                  <a:lnTo>
                    <a:pt x="3990" y="527"/>
                  </a:lnTo>
                  <a:lnTo>
                    <a:pt x="3989" y="529"/>
                  </a:lnTo>
                  <a:lnTo>
                    <a:pt x="3987" y="529"/>
                  </a:lnTo>
                  <a:lnTo>
                    <a:pt x="3985" y="530"/>
                  </a:lnTo>
                  <a:lnTo>
                    <a:pt x="3984" y="530"/>
                  </a:lnTo>
                  <a:lnTo>
                    <a:pt x="3984" y="532"/>
                  </a:lnTo>
                  <a:lnTo>
                    <a:pt x="3984" y="534"/>
                  </a:lnTo>
                  <a:lnTo>
                    <a:pt x="3982" y="535"/>
                  </a:lnTo>
                  <a:lnTo>
                    <a:pt x="3982" y="537"/>
                  </a:lnTo>
                  <a:lnTo>
                    <a:pt x="3980" y="539"/>
                  </a:lnTo>
                  <a:lnTo>
                    <a:pt x="3980" y="539"/>
                  </a:lnTo>
                  <a:lnTo>
                    <a:pt x="3979" y="540"/>
                  </a:lnTo>
                  <a:lnTo>
                    <a:pt x="3977" y="540"/>
                  </a:lnTo>
                  <a:lnTo>
                    <a:pt x="3975" y="542"/>
                  </a:lnTo>
                  <a:lnTo>
                    <a:pt x="3974" y="545"/>
                  </a:lnTo>
                  <a:lnTo>
                    <a:pt x="3972" y="548"/>
                  </a:lnTo>
                  <a:lnTo>
                    <a:pt x="3972" y="553"/>
                  </a:lnTo>
                  <a:lnTo>
                    <a:pt x="3972" y="557"/>
                  </a:lnTo>
                  <a:lnTo>
                    <a:pt x="3969" y="557"/>
                  </a:lnTo>
                  <a:lnTo>
                    <a:pt x="3966" y="557"/>
                  </a:lnTo>
                  <a:lnTo>
                    <a:pt x="3964" y="558"/>
                  </a:lnTo>
                  <a:lnTo>
                    <a:pt x="3962" y="558"/>
                  </a:lnTo>
                  <a:lnTo>
                    <a:pt x="3959" y="560"/>
                  </a:lnTo>
                  <a:lnTo>
                    <a:pt x="3957" y="562"/>
                  </a:lnTo>
                  <a:lnTo>
                    <a:pt x="3956" y="563"/>
                  </a:lnTo>
                  <a:lnTo>
                    <a:pt x="3954" y="565"/>
                  </a:lnTo>
                  <a:lnTo>
                    <a:pt x="3953" y="568"/>
                  </a:lnTo>
                  <a:lnTo>
                    <a:pt x="3953" y="570"/>
                  </a:lnTo>
                  <a:lnTo>
                    <a:pt x="3951" y="570"/>
                  </a:lnTo>
                  <a:lnTo>
                    <a:pt x="3946" y="571"/>
                  </a:lnTo>
                  <a:lnTo>
                    <a:pt x="3943" y="573"/>
                  </a:lnTo>
                  <a:lnTo>
                    <a:pt x="3939" y="575"/>
                  </a:lnTo>
                  <a:lnTo>
                    <a:pt x="3939" y="575"/>
                  </a:lnTo>
                  <a:lnTo>
                    <a:pt x="3938" y="575"/>
                  </a:lnTo>
                  <a:lnTo>
                    <a:pt x="3936" y="575"/>
                  </a:lnTo>
                  <a:lnTo>
                    <a:pt x="3936" y="576"/>
                  </a:lnTo>
                  <a:lnTo>
                    <a:pt x="3935" y="578"/>
                  </a:lnTo>
                  <a:lnTo>
                    <a:pt x="3933" y="580"/>
                  </a:lnTo>
                  <a:lnTo>
                    <a:pt x="3933" y="581"/>
                  </a:lnTo>
                  <a:lnTo>
                    <a:pt x="3931" y="584"/>
                  </a:lnTo>
                  <a:lnTo>
                    <a:pt x="3931" y="588"/>
                  </a:lnTo>
                  <a:lnTo>
                    <a:pt x="3933" y="588"/>
                  </a:lnTo>
                  <a:lnTo>
                    <a:pt x="3935" y="588"/>
                  </a:lnTo>
                  <a:lnTo>
                    <a:pt x="3941" y="588"/>
                  </a:lnTo>
                  <a:lnTo>
                    <a:pt x="3943" y="588"/>
                  </a:lnTo>
                  <a:lnTo>
                    <a:pt x="3944" y="588"/>
                  </a:lnTo>
                  <a:lnTo>
                    <a:pt x="3946" y="586"/>
                  </a:lnTo>
                  <a:lnTo>
                    <a:pt x="3948" y="584"/>
                  </a:lnTo>
                  <a:lnTo>
                    <a:pt x="3949" y="586"/>
                  </a:lnTo>
                  <a:lnTo>
                    <a:pt x="3953" y="586"/>
                  </a:lnTo>
                  <a:lnTo>
                    <a:pt x="3953" y="589"/>
                  </a:lnTo>
                  <a:lnTo>
                    <a:pt x="3954" y="591"/>
                  </a:lnTo>
                  <a:lnTo>
                    <a:pt x="3953" y="593"/>
                  </a:lnTo>
                  <a:lnTo>
                    <a:pt x="3953" y="594"/>
                  </a:lnTo>
                  <a:lnTo>
                    <a:pt x="3953" y="596"/>
                  </a:lnTo>
                  <a:lnTo>
                    <a:pt x="3951" y="598"/>
                  </a:lnTo>
                  <a:lnTo>
                    <a:pt x="3951" y="599"/>
                  </a:lnTo>
                  <a:lnTo>
                    <a:pt x="3951" y="602"/>
                  </a:lnTo>
                  <a:lnTo>
                    <a:pt x="3953" y="602"/>
                  </a:lnTo>
                  <a:lnTo>
                    <a:pt x="3954" y="604"/>
                  </a:lnTo>
                  <a:lnTo>
                    <a:pt x="3956" y="604"/>
                  </a:lnTo>
                  <a:lnTo>
                    <a:pt x="3959" y="604"/>
                  </a:lnTo>
                  <a:lnTo>
                    <a:pt x="3959" y="602"/>
                  </a:lnTo>
                  <a:lnTo>
                    <a:pt x="3959" y="601"/>
                  </a:lnTo>
                  <a:lnTo>
                    <a:pt x="3959" y="594"/>
                  </a:lnTo>
                  <a:lnTo>
                    <a:pt x="3959" y="593"/>
                  </a:lnTo>
                  <a:lnTo>
                    <a:pt x="3959" y="591"/>
                  </a:lnTo>
                  <a:lnTo>
                    <a:pt x="3962" y="589"/>
                  </a:lnTo>
                  <a:lnTo>
                    <a:pt x="3966" y="593"/>
                  </a:lnTo>
                  <a:lnTo>
                    <a:pt x="3967" y="596"/>
                  </a:lnTo>
                  <a:lnTo>
                    <a:pt x="3969" y="601"/>
                  </a:lnTo>
                  <a:lnTo>
                    <a:pt x="3969" y="602"/>
                  </a:lnTo>
                  <a:lnTo>
                    <a:pt x="3971" y="604"/>
                  </a:lnTo>
                  <a:lnTo>
                    <a:pt x="3971" y="606"/>
                  </a:lnTo>
                  <a:lnTo>
                    <a:pt x="3971" y="607"/>
                  </a:lnTo>
                  <a:lnTo>
                    <a:pt x="3984" y="607"/>
                  </a:lnTo>
                  <a:lnTo>
                    <a:pt x="3984" y="591"/>
                  </a:lnTo>
                  <a:lnTo>
                    <a:pt x="3993" y="591"/>
                  </a:lnTo>
                  <a:lnTo>
                    <a:pt x="3997" y="594"/>
                  </a:lnTo>
                  <a:lnTo>
                    <a:pt x="3998" y="598"/>
                  </a:lnTo>
                  <a:lnTo>
                    <a:pt x="4002" y="599"/>
                  </a:lnTo>
                  <a:lnTo>
                    <a:pt x="4003" y="599"/>
                  </a:lnTo>
                  <a:lnTo>
                    <a:pt x="4005" y="601"/>
                  </a:lnTo>
                  <a:lnTo>
                    <a:pt x="4007" y="601"/>
                  </a:lnTo>
                  <a:lnTo>
                    <a:pt x="4007" y="602"/>
                  </a:lnTo>
                  <a:lnTo>
                    <a:pt x="4007" y="604"/>
                  </a:lnTo>
                  <a:lnTo>
                    <a:pt x="4008" y="604"/>
                  </a:lnTo>
                  <a:lnTo>
                    <a:pt x="4011" y="606"/>
                  </a:lnTo>
                  <a:lnTo>
                    <a:pt x="4013" y="606"/>
                  </a:lnTo>
                  <a:lnTo>
                    <a:pt x="4015" y="606"/>
                  </a:lnTo>
                  <a:lnTo>
                    <a:pt x="4016" y="607"/>
                  </a:lnTo>
                  <a:lnTo>
                    <a:pt x="4018" y="609"/>
                  </a:lnTo>
                  <a:lnTo>
                    <a:pt x="4020" y="609"/>
                  </a:lnTo>
                  <a:lnTo>
                    <a:pt x="4021" y="611"/>
                  </a:lnTo>
                  <a:lnTo>
                    <a:pt x="4021" y="612"/>
                  </a:lnTo>
                  <a:lnTo>
                    <a:pt x="4023" y="614"/>
                  </a:lnTo>
                  <a:lnTo>
                    <a:pt x="4023" y="614"/>
                  </a:lnTo>
                  <a:lnTo>
                    <a:pt x="4023" y="617"/>
                  </a:lnTo>
                  <a:lnTo>
                    <a:pt x="4023" y="620"/>
                  </a:lnTo>
                  <a:lnTo>
                    <a:pt x="4021" y="624"/>
                  </a:lnTo>
                  <a:lnTo>
                    <a:pt x="4021" y="625"/>
                  </a:lnTo>
                  <a:lnTo>
                    <a:pt x="4021" y="627"/>
                  </a:lnTo>
                  <a:lnTo>
                    <a:pt x="4021" y="629"/>
                  </a:lnTo>
                  <a:lnTo>
                    <a:pt x="4021" y="630"/>
                  </a:lnTo>
                  <a:lnTo>
                    <a:pt x="4021" y="632"/>
                  </a:lnTo>
                  <a:lnTo>
                    <a:pt x="4021" y="634"/>
                  </a:lnTo>
                  <a:lnTo>
                    <a:pt x="4023" y="634"/>
                  </a:lnTo>
                  <a:lnTo>
                    <a:pt x="4025" y="634"/>
                  </a:lnTo>
                  <a:lnTo>
                    <a:pt x="4025" y="634"/>
                  </a:lnTo>
                  <a:lnTo>
                    <a:pt x="4031" y="634"/>
                  </a:lnTo>
                  <a:lnTo>
                    <a:pt x="4031" y="630"/>
                  </a:lnTo>
                  <a:lnTo>
                    <a:pt x="4031" y="629"/>
                  </a:lnTo>
                  <a:lnTo>
                    <a:pt x="4030" y="627"/>
                  </a:lnTo>
                  <a:lnTo>
                    <a:pt x="4030" y="625"/>
                  </a:lnTo>
                  <a:lnTo>
                    <a:pt x="4030" y="622"/>
                  </a:lnTo>
                  <a:lnTo>
                    <a:pt x="4030" y="620"/>
                  </a:lnTo>
                  <a:lnTo>
                    <a:pt x="4028" y="619"/>
                  </a:lnTo>
                  <a:lnTo>
                    <a:pt x="4028" y="616"/>
                  </a:lnTo>
                  <a:lnTo>
                    <a:pt x="4030" y="614"/>
                  </a:lnTo>
                  <a:lnTo>
                    <a:pt x="4031" y="614"/>
                  </a:lnTo>
                  <a:lnTo>
                    <a:pt x="4034" y="614"/>
                  </a:lnTo>
                  <a:lnTo>
                    <a:pt x="4038" y="614"/>
                  </a:lnTo>
                  <a:lnTo>
                    <a:pt x="4038" y="591"/>
                  </a:lnTo>
                  <a:lnTo>
                    <a:pt x="4043" y="591"/>
                  </a:lnTo>
                  <a:lnTo>
                    <a:pt x="4044" y="594"/>
                  </a:lnTo>
                  <a:lnTo>
                    <a:pt x="4044" y="598"/>
                  </a:lnTo>
                  <a:lnTo>
                    <a:pt x="4044" y="601"/>
                  </a:lnTo>
                  <a:lnTo>
                    <a:pt x="4044" y="604"/>
                  </a:lnTo>
                  <a:lnTo>
                    <a:pt x="4044" y="607"/>
                  </a:lnTo>
                  <a:lnTo>
                    <a:pt x="4046" y="611"/>
                  </a:lnTo>
                  <a:lnTo>
                    <a:pt x="4046" y="614"/>
                  </a:lnTo>
                  <a:lnTo>
                    <a:pt x="4046" y="617"/>
                  </a:lnTo>
                  <a:lnTo>
                    <a:pt x="4048" y="617"/>
                  </a:lnTo>
                  <a:lnTo>
                    <a:pt x="4049" y="617"/>
                  </a:lnTo>
                  <a:lnTo>
                    <a:pt x="4049" y="617"/>
                  </a:lnTo>
                  <a:lnTo>
                    <a:pt x="4051" y="620"/>
                  </a:lnTo>
                  <a:lnTo>
                    <a:pt x="4051" y="622"/>
                  </a:lnTo>
                  <a:lnTo>
                    <a:pt x="4051" y="624"/>
                  </a:lnTo>
                  <a:lnTo>
                    <a:pt x="4051" y="625"/>
                  </a:lnTo>
                  <a:lnTo>
                    <a:pt x="4051" y="627"/>
                  </a:lnTo>
                  <a:lnTo>
                    <a:pt x="4051" y="629"/>
                  </a:lnTo>
                  <a:lnTo>
                    <a:pt x="4051" y="630"/>
                  </a:lnTo>
                  <a:lnTo>
                    <a:pt x="4051" y="634"/>
                  </a:lnTo>
                  <a:lnTo>
                    <a:pt x="4051" y="635"/>
                  </a:lnTo>
                  <a:lnTo>
                    <a:pt x="4049" y="637"/>
                  </a:lnTo>
                  <a:lnTo>
                    <a:pt x="4051" y="638"/>
                  </a:lnTo>
                  <a:lnTo>
                    <a:pt x="4051" y="640"/>
                  </a:lnTo>
                  <a:lnTo>
                    <a:pt x="4049" y="642"/>
                  </a:lnTo>
                  <a:lnTo>
                    <a:pt x="4049" y="643"/>
                  </a:lnTo>
                  <a:lnTo>
                    <a:pt x="4051" y="645"/>
                  </a:lnTo>
                  <a:lnTo>
                    <a:pt x="4051" y="647"/>
                  </a:lnTo>
                  <a:lnTo>
                    <a:pt x="4052" y="650"/>
                  </a:lnTo>
                  <a:lnTo>
                    <a:pt x="4054" y="652"/>
                  </a:lnTo>
                  <a:lnTo>
                    <a:pt x="4057" y="653"/>
                  </a:lnTo>
                  <a:lnTo>
                    <a:pt x="4059" y="656"/>
                  </a:lnTo>
                  <a:lnTo>
                    <a:pt x="4059" y="658"/>
                  </a:lnTo>
                  <a:lnTo>
                    <a:pt x="4061" y="660"/>
                  </a:lnTo>
                  <a:lnTo>
                    <a:pt x="4061" y="661"/>
                  </a:lnTo>
                  <a:lnTo>
                    <a:pt x="4061" y="663"/>
                  </a:lnTo>
                  <a:lnTo>
                    <a:pt x="4061" y="666"/>
                  </a:lnTo>
                  <a:lnTo>
                    <a:pt x="4061" y="668"/>
                  </a:lnTo>
                  <a:lnTo>
                    <a:pt x="4061" y="671"/>
                  </a:lnTo>
                  <a:lnTo>
                    <a:pt x="4061" y="673"/>
                  </a:lnTo>
                  <a:lnTo>
                    <a:pt x="4062" y="674"/>
                  </a:lnTo>
                  <a:lnTo>
                    <a:pt x="4062" y="674"/>
                  </a:lnTo>
                  <a:lnTo>
                    <a:pt x="4064" y="678"/>
                  </a:lnTo>
                  <a:lnTo>
                    <a:pt x="4064" y="679"/>
                  </a:lnTo>
                  <a:lnTo>
                    <a:pt x="4064" y="683"/>
                  </a:lnTo>
                  <a:lnTo>
                    <a:pt x="4066" y="686"/>
                  </a:lnTo>
                  <a:lnTo>
                    <a:pt x="4066" y="689"/>
                  </a:lnTo>
                  <a:lnTo>
                    <a:pt x="4066" y="689"/>
                  </a:lnTo>
                  <a:lnTo>
                    <a:pt x="4066" y="691"/>
                  </a:lnTo>
                  <a:lnTo>
                    <a:pt x="4067" y="692"/>
                  </a:lnTo>
                  <a:lnTo>
                    <a:pt x="4067" y="694"/>
                  </a:lnTo>
                  <a:lnTo>
                    <a:pt x="4067" y="696"/>
                  </a:lnTo>
                  <a:lnTo>
                    <a:pt x="4067" y="697"/>
                  </a:lnTo>
                  <a:lnTo>
                    <a:pt x="4067" y="699"/>
                  </a:lnTo>
                  <a:lnTo>
                    <a:pt x="4066" y="699"/>
                  </a:lnTo>
                  <a:lnTo>
                    <a:pt x="4064" y="701"/>
                  </a:lnTo>
                  <a:lnTo>
                    <a:pt x="4062" y="699"/>
                  </a:lnTo>
                  <a:lnTo>
                    <a:pt x="4061" y="699"/>
                  </a:lnTo>
                  <a:lnTo>
                    <a:pt x="4061" y="697"/>
                  </a:lnTo>
                  <a:lnTo>
                    <a:pt x="4059" y="696"/>
                  </a:lnTo>
                  <a:lnTo>
                    <a:pt x="4056" y="694"/>
                  </a:lnTo>
                  <a:lnTo>
                    <a:pt x="4052" y="692"/>
                  </a:lnTo>
                  <a:lnTo>
                    <a:pt x="4051" y="694"/>
                  </a:lnTo>
                  <a:lnTo>
                    <a:pt x="4051" y="696"/>
                  </a:lnTo>
                  <a:lnTo>
                    <a:pt x="4049" y="696"/>
                  </a:lnTo>
                  <a:lnTo>
                    <a:pt x="4049" y="697"/>
                  </a:lnTo>
                  <a:lnTo>
                    <a:pt x="4048" y="699"/>
                  </a:lnTo>
                  <a:lnTo>
                    <a:pt x="4048" y="701"/>
                  </a:lnTo>
                  <a:lnTo>
                    <a:pt x="4046" y="701"/>
                  </a:lnTo>
                  <a:lnTo>
                    <a:pt x="4044" y="701"/>
                  </a:lnTo>
                  <a:lnTo>
                    <a:pt x="4044" y="702"/>
                  </a:lnTo>
                  <a:lnTo>
                    <a:pt x="4044" y="704"/>
                  </a:lnTo>
                  <a:lnTo>
                    <a:pt x="4044" y="706"/>
                  </a:lnTo>
                  <a:lnTo>
                    <a:pt x="4044" y="709"/>
                  </a:lnTo>
                  <a:lnTo>
                    <a:pt x="4044" y="709"/>
                  </a:lnTo>
                  <a:lnTo>
                    <a:pt x="4043" y="710"/>
                  </a:lnTo>
                  <a:lnTo>
                    <a:pt x="4043" y="710"/>
                  </a:lnTo>
                  <a:lnTo>
                    <a:pt x="4041" y="712"/>
                  </a:lnTo>
                  <a:lnTo>
                    <a:pt x="4039" y="714"/>
                  </a:lnTo>
                  <a:lnTo>
                    <a:pt x="4038" y="715"/>
                  </a:lnTo>
                  <a:lnTo>
                    <a:pt x="4038" y="717"/>
                  </a:lnTo>
                  <a:lnTo>
                    <a:pt x="4038" y="720"/>
                  </a:lnTo>
                  <a:lnTo>
                    <a:pt x="4038" y="722"/>
                  </a:lnTo>
                  <a:lnTo>
                    <a:pt x="4039" y="724"/>
                  </a:lnTo>
                  <a:lnTo>
                    <a:pt x="4041" y="725"/>
                  </a:lnTo>
                  <a:lnTo>
                    <a:pt x="4043" y="727"/>
                  </a:lnTo>
                  <a:lnTo>
                    <a:pt x="4043" y="730"/>
                  </a:lnTo>
                  <a:lnTo>
                    <a:pt x="4043" y="733"/>
                  </a:lnTo>
                  <a:lnTo>
                    <a:pt x="4044" y="735"/>
                  </a:lnTo>
                  <a:lnTo>
                    <a:pt x="4046" y="735"/>
                  </a:lnTo>
                  <a:lnTo>
                    <a:pt x="4046" y="737"/>
                  </a:lnTo>
                  <a:lnTo>
                    <a:pt x="4048" y="738"/>
                  </a:lnTo>
                  <a:lnTo>
                    <a:pt x="4048" y="740"/>
                  </a:lnTo>
                  <a:lnTo>
                    <a:pt x="4049" y="740"/>
                  </a:lnTo>
                  <a:lnTo>
                    <a:pt x="4051" y="742"/>
                  </a:lnTo>
                  <a:lnTo>
                    <a:pt x="4052" y="742"/>
                  </a:lnTo>
                  <a:lnTo>
                    <a:pt x="4054" y="743"/>
                  </a:lnTo>
                  <a:lnTo>
                    <a:pt x="4054" y="745"/>
                  </a:lnTo>
                  <a:lnTo>
                    <a:pt x="4056" y="748"/>
                  </a:lnTo>
                  <a:lnTo>
                    <a:pt x="4056" y="750"/>
                  </a:lnTo>
                  <a:lnTo>
                    <a:pt x="4057" y="751"/>
                  </a:lnTo>
                  <a:lnTo>
                    <a:pt x="4057" y="753"/>
                  </a:lnTo>
                  <a:lnTo>
                    <a:pt x="4057" y="755"/>
                  </a:lnTo>
                  <a:lnTo>
                    <a:pt x="4054" y="755"/>
                  </a:lnTo>
                  <a:lnTo>
                    <a:pt x="4051" y="753"/>
                  </a:lnTo>
                  <a:lnTo>
                    <a:pt x="4048" y="751"/>
                  </a:lnTo>
                  <a:lnTo>
                    <a:pt x="4046" y="751"/>
                  </a:lnTo>
                  <a:lnTo>
                    <a:pt x="4044" y="750"/>
                  </a:lnTo>
                  <a:lnTo>
                    <a:pt x="4044" y="748"/>
                  </a:lnTo>
                  <a:lnTo>
                    <a:pt x="4044" y="745"/>
                  </a:lnTo>
                  <a:lnTo>
                    <a:pt x="4044" y="743"/>
                  </a:lnTo>
                  <a:lnTo>
                    <a:pt x="4043" y="743"/>
                  </a:lnTo>
                  <a:lnTo>
                    <a:pt x="4043" y="743"/>
                  </a:lnTo>
                  <a:lnTo>
                    <a:pt x="4041" y="742"/>
                  </a:lnTo>
                  <a:lnTo>
                    <a:pt x="4039" y="745"/>
                  </a:lnTo>
                  <a:lnTo>
                    <a:pt x="4038" y="746"/>
                  </a:lnTo>
                  <a:lnTo>
                    <a:pt x="4038" y="748"/>
                  </a:lnTo>
                  <a:lnTo>
                    <a:pt x="4036" y="751"/>
                  </a:lnTo>
                  <a:lnTo>
                    <a:pt x="4034" y="753"/>
                  </a:lnTo>
                  <a:lnTo>
                    <a:pt x="4034" y="755"/>
                  </a:lnTo>
                  <a:lnTo>
                    <a:pt x="4034" y="755"/>
                  </a:lnTo>
                  <a:lnTo>
                    <a:pt x="4033" y="756"/>
                  </a:lnTo>
                  <a:lnTo>
                    <a:pt x="4031" y="756"/>
                  </a:lnTo>
                  <a:lnTo>
                    <a:pt x="4026" y="756"/>
                  </a:lnTo>
                  <a:lnTo>
                    <a:pt x="4026" y="755"/>
                  </a:lnTo>
                  <a:lnTo>
                    <a:pt x="4026" y="753"/>
                  </a:lnTo>
                  <a:lnTo>
                    <a:pt x="4026" y="751"/>
                  </a:lnTo>
                  <a:lnTo>
                    <a:pt x="4025" y="750"/>
                  </a:lnTo>
                  <a:lnTo>
                    <a:pt x="4026" y="746"/>
                  </a:lnTo>
                  <a:lnTo>
                    <a:pt x="4026" y="745"/>
                  </a:lnTo>
                  <a:lnTo>
                    <a:pt x="4025" y="743"/>
                  </a:lnTo>
                  <a:lnTo>
                    <a:pt x="4025" y="742"/>
                  </a:lnTo>
                  <a:lnTo>
                    <a:pt x="4025" y="740"/>
                  </a:lnTo>
                  <a:lnTo>
                    <a:pt x="4026" y="738"/>
                  </a:lnTo>
                  <a:lnTo>
                    <a:pt x="4028" y="738"/>
                  </a:lnTo>
                  <a:lnTo>
                    <a:pt x="4028" y="737"/>
                  </a:lnTo>
                  <a:lnTo>
                    <a:pt x="4030" y="737"/>
                  </a:lnTo>
                  <a:lnTo>
                    <a:pt x="4031" y="737"/>
                  </a:lnTo>
                  <a:lnTo>
                    <a:pt x="4031" y="735"/>
                  </a:lnTo>
                  <a:lnTo>
                    <a:pt x="4033" y="732"/>
                  </a:lnTo>
                  <a:lnTo>
                    <a:pt x="4033" y="730"/>
                  </a:lnTo>
                  <a:lnTo>
                    <a:pt x="4031" y="727"/>
                  </a:lnTo>
                  <a:lnTo>
                    <a:pt x="4031" y="725"/>
                  </a:lnTo>
                  <a:lnTo>
                    <a:pt x="4030" y="722"/>
                  </a:lnTo>
                  <a:lnTo>
                    <a:pt x="4030" y="719"/>
                  </a:lnTo>
                  <a:lnTo>
                    <a:pt x="4028" y="715"/>
                  </a:lnTo>
                  <a:lnTo>
                    <a:pt x="4026" y="712"/>
                  </a:lnTo>
                  <a:lnTo>
                    <a:pt x="4026" y="710"/>
                  </a:lnTo>
                  <a:lnTo>
                    <a:pt x="4026" y="709"/>
                  </a:lnTo>
                  <a:lnTo>
                    <a:pt x="4026" y="706"/>
                  </a:lnTo>
                  <a:lnTo>
                    <a:pt x="4026" y="704"/>
                  </a:lnTo>
                  <a:lnTo>
                    <a:pt x="4028" y="702"/>
                  </a:lnTo>
                  <a:lnTo>
                    <a:pt x="4030" y="701"/>
                  </a:lnTo>
                  <a:lnTo>
                    <a:pt x="4031" y="699"/>
                  </a:lnTo>
                  <a:lnTo>
                    <a:pt x="4033" y="697"/>
                  </a:lnTo>
                  <a:lnTo>
                    <a:pt x="4033" y="696"/>
                  </a:lnTo>
                  <a:lnTo>
                    <a:pt x="4033" y="694"/>
                  </a:lnTo>
                  <a:lnTo>
                    <a:pt x="4033" y="691"/>
                  </a:lnTo>
                  <a:lnTo>
                    <a:pt x="4033" y="688"/>
                  </a:lnTo>
                  <a:lnTo>
                    <a:pt x="4033" y="684"/>
                  </a:lnTo>
                  <a:lnTo>
                    <a:pt x="4033" y="679"/>
                  </a:lnTo>
                  <a:lnTo>
                    <a:pt x="4033" y="674"/>
                  </a:lnTo>
                  <a:lnTo>
                    <a:pt x="4033" y="670"/>
                  </a:lnTo>
                  <a:lnTo>
                    <a:pt x="4031" y="668"/>
                  </a:lnTo>
                  <a:lnTo>
                    <a:pt x="4031" y="665"/>
                  </a:lnTo>
                  <a:lnTo>
                    <a:pt x="4030" y="663"/>
                  </a:lnTo>
                  <a:lnTo>
                    <a:pt x="4030" y="660"/>
                  </a:lnTo>
                  <a:lnTo>
                    <a:pt x="4031" y="658"/>
                  </a:lnTo>
                  <a:lnTo>
                    <a:pt x="4031" y="656"/>
                  </a:lnTo>
                  <a:lnTo>
                    <a:pt x="4033" y="655"/>
                  </a:lnTo>
                  <a:lnTo>
                    <a:pt x="4033" y="653"/>
                  </a:lnTo>
                  <a:lnTo>
                    <a:pt x="4033" y="652"/>
                  </a:lnTo>
                  <a:lnTo>
                    <a:pt x="4033" y="650"/>
                  </a:lnTo>
                  <a:lnTo>
                    <a:pt x="4031" y="650"/>
                  </a:lnTo>
                  <a:lnTo>
                    <a:pt x="4031" y="648"/>
                  </a:lnTo>
                  <a:lnTo>
                    <a:pt x="4030" y="647"/>
                  </a:lnTo>
                  <a:lnTo>
                    <a:pt x="4028" y="647"/>
                  </a:lnTo>
                  <a:lnTo>
                    <a:pt x="4026" y="645"/>
                  </a:lnTo>
                  <a:lnTo>
                    <a:pt x="4025" y="645"/>
                  </a:lnTo>
                  <a:lnTo>
                    <a:pt x="4025" y="645"/>
                  </a:lnTo>
                  <a:lnTo>
                    <a:pt x="4023" y="643"/>
                  </a:lnTo>
                  <a:lnTo>
                    <a:pt x="4023" y="642"/>
                  </a:lnTo>
                  <a:lnTo>
                    <a:pt x="4021" y="642"/>
                  </a:lnTo>
                  <a:lnTo>
                    <a:pt x="4020" y="642"/>
                  </a:lnTo>
                  <a:lnTo>
                    <a:pt x="4018" y="643"/>
                  </a:lnTo>
                  <a:lnTo>
                    <a:pt x="4018" y="645"/>
                  </a:lnTo>
                  <a:lnTo>
                    <a:pt x="4016" y="648"/>
                  </a:lnTo>
                  <a:lnTo>
                    <a:pt x="4015" y="648"/>
                  </a:lnTo>
                  <a:lnTo>
                    <a:pt x="4013" y="650"/>
                  </a:lnTo>
                  <a:lnTo>
                    <a:pt x="4013" y="650"/>
                  </a:lnTo>
                  <a:lnTo>
                    <a:pt x="4011" y="656"/>
                  </a:lnTo>
                  <a:lnTo>
                    <a:pt x="4011" y="658"/>
                  </a:lnTo>
                  <a:lnTo>
                    <a:pt x="4011" y="660"/>
                  </a:lnTo>
                  <a:lnTo>
                    <a:pt x="4010" y="661"/>
                  </a:lnTo>
                  <a:lnTo>
                    <a:pt x="4010" y="661"/>
                  </a:lnTo>
                  <a:lnTo>
                    <a:pt x="4008" y="663"/>
                  </a:lnTo>
                  <a:lnTo>
                    <a:pt x="4008" y="670"/>
                  </a:lnTo>
                  <a:lnTo>
                    <a:pt x="4010" y="671"/>
                  </a:lnTo>
                  <a:lnTo>
                    <a:pt x="4010" y="673"/>
                  </a:lnTo>
                  <a:lnTo>
                    <a:pt x="4010" y="678"/>
                  </a:lnTo>
                  <a:lnTo>
                    <a:pt x="4010" y="681"/>
                  </a:lnTo>
                  <a:lnTo>
                    <a:pt x="4010" y="684"/>
                  </a:lnTo>
                  <a:lnTo>
                    <a:pt x="4008" y="688"/>
                  </a:lnTo>
                  <a:lnTo>
                    <a:pt x="4008" y="689"/>
                  </a:lnTo>
                  <a:lnTo>
                    <a:pt x="4007" y="689"/>
                  </a:lnTo>
                  <a:lnTo>
                    <a:pt x="4005" y="691"/>
                  </a:lnTo>
                  <a:lnTo>
                    <a:pt x="4005" y="692"/>
                  </a:lnTo>
                  <a:lnTo>
                    <a:pt x="4003" y="692"/>
                  </a:lnTo>
                  <a:lnTo>
                    <a:pt x="4003" y="696"/>
                  </a:lnTo>
                  <a:lnTo>
                    <a:pt x="4003" y="699"/>
                  </a:lnTo>
                  <a:lnTo>
                    <a:pt x="4003" y="702"/>
                  </a:lnTo>
                  <a:lnTo>
                    <a:pt x="4003" y="704"/>
                  </a:lnTo>
                  <a:lnTo>
                    <a:pt x="4003" y="706"/>
                  </a:lnTo>
                  <a:lnTo>
                    <a:pt x="4003" y="709"/>
                  </a:lnTo>
                  <a:lnTo>
                    <a:pt x="4003" y="712"/>
                  </a:lnTo>
                  <a:lnTo>
                    <a:pt x="4003" y="714"/>
                  </a:lnTo>
                  <a:lnTo>
                    <a:pt x="4002" y="714"/>
                  </a:lnTo>
                  <a:lnTo>
                    <a:pt x="4000" y="714"/>
                  </a:lnTo>
                  <a:lnTo>
                    <a:pt x="3998" y="715"/>
                  </a:lnTo>
                  <a:lnTo>
                    <a:pt x="3997" y="717"/>
                  </a:lnTo>
                  <a:lnTo>
                    <a:pt x="3995" y="719"/>
                  </a:lnTo>
                  <a:lnTo>
                    <a:pt x="3993" y="720"/>
                  </a:lnTo>
                  <a:lnTo>
                    <a:pt x="3993" y="722"/>
                  </a:lnTo>
                  <a:lnTo>
                    <a:pt x="3992" y="724"/>
                  </a:lnTo>
                  <a:lnTo>
                    <a:pt x="3990" y="725"/>
                  </a:lnTo>
                  <a:lnTo>
                    <a:pt x="3989" y="727"/>
                  </a:lnTo>
                  <a:lnTo>
                    <a:pt x="3987" y="728"/>
                  </a:lnTo>
                  <a:lnTo>
                    <a:pt x="3985" y="730"/>
                  </a:lnTo>
                  <a:lnTo>
                    <a:pt x="3984" y="732"/>
                  </a:lnTo>
                  <a:lnTo>
                    <a:pt x="3982" y="732"/>
                  </a:lnTo>
                  <a:lnTo>
                    <a:pt x="3980" y="732"/>
                  </a:lnTo>
                  <a:lnTo>
                    <a:pt x="3980" y="733"/>
                  </a:lnTo>
                  <a:lnTo>
                    <a:pt x="3979" y="735"/>
                  </a:lnTo>
                  <a:lnTo>
                    <a:pt x="3979" y="735"/>
                  </a:lnTo>
                  <a:lnTo>
                    <a:pt x="3975" y="737"/>
                  </a:lnTo>
                  <a:lnTo>
                    <a:pt x="3972" y="740"/>
                  </a:lnTo>
                  <a:lnTo>
                    <a:pt x="3969" y="743"/>
                  </a:lnTo>
                  <a:lnTo>
                    <a:pt x="3969" y="745"/>
                  </a:lnTo>
                  <a:lnTo>
                    <a:pt x="3967" y="746"/>
                  </a:lnTo>
                  <a:lnTo>
                    <a:pt x="3966" y="750"/>
                  </a:lnTo>
                  <a:lnTo>
                    <a:pt x="3964" y="753"/>
                  </a:lnTo>
                  <a:lnTo>
                    <a:pt x="3964" y="755"/>
                  </a:lnTo>
                  <a:lnTo>
                    <a:pt x="3964" y="756"/>
                  </a:lnTo>
                  <a:lnTo>
                    <a:pt x="3962" y="758"/>
                  </a:lnTo>
                  <a:lnTo>
                    <a:pt x="3961" y="760"/>
                  </a:lnTo>
                  <a:lnTo>
                    <a:pt x="3961" y="761"/>
                  </a:lnTo>
                  <a:lnTo>
                    <a:pt x="3961" y="763"/>
                  </a:lnTo>
                  <a:lnTo>
                    <a:pt x="3959" y="766"/>
                  </a:lnTo>
                  <a:lnTo>
                    <a:pt x="3956" y="769"/>
                  </a:lnTo>
                  <a:lnTo>
                    <a:pt x="3954" y="769"/>
                  </a:lnTo>
                  <a:lnTo>
                    <a:pt x="3953" y="771"/>
                  </a:lnTo>
                  <a:lnTo>
                    <a:pt x="3949" y="774"/>
                  </a:lnTo>
                  <a:lnTo>
                    <a:pt x="3948" y="778"/>
                  </a:lnTo>
                  <a:lnTo>
                    <a:pt x="3944" y="781"/>
                  </a:lnTo>
                  <a:lnTo>
                    <a:pt x="3943" y="782"/>
                  </a:lnTo>
                  <a:lnTo>
                    <a:pt x="3941" y="784"/>
                  </a:lnTo>
                  <a:lnTo>
                    <a:pt x="3939" y="786"/>
                  </a:lnTo>
                  <a:lnTo>
                    <a:pt x="3939" y="787"/>
                  </a:lnTo>
                  <a:lnTo>
                    <a:pt x="3938" y="787"/>
                  </a:lnTo>
                  <a:lnTo>
                    <a:pt x="3936" y="789"/>
                  </a:lnTo>
                  <a:lnTo>
                    <a:pt x="3933" y="791"/>
                  </a:lnTo>
                  <a:lnTo>
                    <a:pt x="3931" y="792"/>
                  </a:lnTo>
                  <a:lnTo>
                    <a:pt x="3928" y="794"/>
                  </a:lnTo>
                  <a:lnTo>
                    <a:pt x="3928" y="796"/>
                  </a:lnTo>
                  <a:lnTo>
                    <a:pt x="3928" y="797"/>
                  </a:lnTo>
                  <a:lnTo>
                    <a:pt x="3928" y="797"/>
                  </a:lnTo>
                  <a:lnTo>
                    <a:pt x="3925" y="800"/>
                  </a:lnTo>
                  <a:lnTo>
                    <a:pt x="3923" y="800"/>
                  </a:lnTo>
                  <a:lnTo>
                    <a:pt x="3921" y="800"/>
                  </a:lnTo>
                  <a:lnTo>
                    <a:pt x="3920" y="802"/>
                  </a:lnTo>
                  <a:lnTo>
                    <a:pt x="3920" y="802"/>
                  </a:lnTo>
                  <a:lnTo>
                    <a:pt x="3917" y="802"/>
                  </a:lnTo>
                  <a:lnTo>
                    <a:pt x="3913" y="802"/>
                  </a:lnTo>
                  <a:lnTo>
                    <a:pt x="3912" y="804"/>
                  </a:lnTo>
                  <a:lnTo>
                    <a:pt x="3912" y="805"/>
                  </a:lnTo>
                  <a:lnTo>
                    <a:pt x="3910" y="805"/>
                  </a:lnTo>
                  <a:lnTo>
                    <a:pt x="3908" y="805"/>
                  </a:lnTo>
                  <a:lnTo>
                    <a:pt x="3907" y="805"/>
                  </a:lnTo>
                  <a:lnTo>
                    <a:pt x="3905" y="807"/>
                  </a:lnTo>
                  <a:lnTo>
                    <a:pt x="3903" y="809"/>
                  </a:lnTo>
                  <a:lnTo>
                    <a:pt x="3903" y="810"/>
                  </a:lnTo>
                  <a:lnTo>
                    <a:pt x="3902" y="812"/>
                  </a:lnTo>
                  <a:lnTo>
                    <a:pt x="3899" y="812"/>
                  </a:lnTo>
                  <a:lnTo>
                    <a:pt x="3897" y="814"/>
                  </a:lnTo>
                  <a:lnTo>
                    <a:pt x="3895" y="815"/>
                  </a:lnTo>
                  <a:lnTo>
                    <a:pt x="3892" y="815"/>
                  </a:lnTo>
                  <a:lnTo>
                    <a:pt x="3890" y="815"/>
                  </a:lnTo>
                  <a:lnTo>
                    <a:pt x="3889" y="814"/>
                  </a:lnTo>
                  <a:lnTo>
                    <a:pt x="3885" y="812"/>
                  </a:lnTo>
                  <a:lnTo>
                    <a:pt x="3882" y="810"/>
                  </a:lnTo>
                  <a:lnTo>
                    <a:pt x="3881" y="809"/>
                  </a:lnTo>
                  <a:lnTo>
                    <a:pt x="3877" y="807"/>
                  </a:lnTo>
                  <a:lnTo>
                    <a:pt x="3874" y="807"/>
                  </a:lnTo>
                  <a:lnTo>
                    <a:pt x="3872" y="807"/>
                  </a:lnTo>
                  <a:lnTo>
                    <a:pt x="3871" y="807"/>
                  </a:lnTo>
                  <a:lnTo>
                    <a:pt x="3867" y="807"/>
                  </a:lnTo>
                  <a:lnTo>
                    <a:pt x="3866" y="810"/>
                  </a:lnTo>
                  <a:lnTo>
                    <a:pt x="3864" y="812"/>
                  </a:lnTo>
                  <a:lnTo>
                    <a:pt x="3864" y="814"/>
                  </a:lnTo>
                  <a:lnTo>
                    <a:pt x="3863" y="815"/>
                  </a:lnTo>
                  <a:lnTo>
                    <a:pt x="3861" y="818"/>
                  </a:lnTo>
                  <a:lnTo>
                    <a:pt x="3859" y="820"/>
                  </a:lnTo>
                  <a:lnTo>
                    <a:pt x="3856" y="822"/>
                  </a:lnTo>
                  <a:lnTo>
                    <a:pt x="3854" y="823"/>
                  </a:lnTo>
                  <a:lnTo>
                    <a:pt x="3853" y="823"/>
                  </a:lnTo>
                  <a:lnTo>
                    <a:pt x="3851" y="823"/>
                  </a:lnTo>
                  <a:lnTo>
                    <a:pt x="3849" y="823"/>
                  </a:lnTo>
                  <a:lnTo>
                    <a:pt x="3848" y="825"/>
                  </a:lnTo>
                  <a:lnTo>
                    <a:pt x="3848" y="827"/>
                  </a:lnTo>
                  <a:lnTo>
                    <a:pt x="3846" y="828"/>
                  </a:lnTo>
                  <a:lnTo>
                    <a:pt x="3846" y="830"/>
                  </a:lnTo>
                  <a:lnTo>
                    <a:pt x="3846" y="832"/>
                  </a:lnTo>
                  <a:lnTo>
                    <a:pt x="3846" y="833"/>
                  </a:lnTo>
                  <a:lnTo>
                    <a:pt x="3846" y="861"/>
                  </a:lnTo>
                  <a:lnTo>
                    <a:pt x="3843" y="861"/>
                  </a:lnTo>
                  <a:lnTo>
                    <a:pt x="3840" y="861"/>
                  </a:lnTo>
                  <a:lnTo>
                    <a:pt x="3836" y="861"/>
                  </a:lnTo>
                  <a:lnTo>
                    <a:pt x="3833" y="863"/>
                  </a:lnTo>
                  <a:lnTo>
                    <a:pt x="3830" y="863"/>
                  </a:lnTo>
                  <a:lnTo>
                    <a:pt x="3828" y="863"/>
                  </a:lnTo>
                  <a:lnTo>
                    <a:pt x="3827" y="863"/>
                  </a:lnTo>
                  <a:lnTo>
                    <a:pt x="3827" y="864"/>
                  </a:lnTo>
                  <a:lnTo>
                    <a:pt x="3825" y="864"/>
                  </a:lnTo>
                  <a:lnTo>
                    <a:pt x="3825" y="866"/>
                  </a:lnTo>
                  <a:lnTo>
                    <a:pt x="3823" y="869"/>
                  </a:lnTo>
                  <a:lnTo>
                    <a:pt x="3823" y="871"/>
                  </a:lnTo>
                  <a:lnTo>
                    <a:pt x="3822" y="872"/>
                  </a:lnTo>
                  <a:lnTo>
                    <a:pt x="3820" y="877"/>
                  </a:lnTo>
                  <a:lnTo>
                    <a:pt x="3820" y="881"/>
                  </a:lnTo>
                  <a:lnTo>
                    <a:pt x="3820" y="884"/>
                  </a:lnTo>
                  <a:lnTo>
                    <a:pt x="3820" y="886"/>
                  </a:lnTo>
                  <a:lnTo>
                    <a:pt x="3822" y="887"/>
                  </a:lnTo>
                  <a:lnTo>
                    <a:pt x="3823" y="889"/>
                  </a:lnTo>
                  <a:lnTo>
                    <a:pt x="3823" y="891"/>
                  </a:lnTo>
                  <a:lnTo>
                    <a:pt x="3823" y="892"/>
                  </a:lnTo>
                  <a:lnTo>
                    <a:pt x="3825" y="894"/>
                  </a:lnTo>
                  <a:lnTo>
                    <a:pt x="3827" y="894"/>
                  </a:lnTo>
                  <a:lnTo>
                    <a:pt x="3828" y="895"/>
                  </a:lnTo>
                  <a:lnTo>
                    <a:pt x="3830" y="895"/>
                  </a:lnTo>
                  <a:lnTo>
                    <a:pt x="3831" y="897"/>
                  </a:lnTo>
                  <a:lnTo>
                    <a:pt x="3833" y="899"/>
                  </a:lnTo>
                  <a:lnTo>
                    <a:pt x="3836" y="902"/>
                  </a:lnTo>
                  <a:lnTo>
                    <a:pt x="3838" y="902"/>
                  </a:lnTo>
                  <a:lnTo>
                    <a:pt x="3838" y="904"/>
                  </a:lnTo>
                  <a:lnTo>
                    <a:pt x="3840" y="905"/>
                  </a:lnTo>
                  <a:lnTo>
                    <a:pt x="3838" y="907"/>
                  </a:lnTo>
                  <a:lnTo>
                    <a:pt x="3840" y="909"/>
                  </a:lnTo>
                  <a:lnTo>
                    <a:pt x="3838" y="910"/>
                  </a:lnTo>
                  <a:lnTo>
                    <a:pt x="3838" y="913"/>
                  </a:lnTo>
                  <a:lnTo>
                    <a:pt x="3840" y="915"/>
                  </a:lnTo>
                  <a:lnTo>
                    <a:pt x="3841" y="917"/>
                  </a:lnTo>
                  <a:lnTo>
                    <a:pt x="3845" y="918"/>
                  </a:lnTo>
                  <a:lnTo>
                    <a:pt x="3849" y="918"/>
                  </a:lnTo>
                  <a:lnTo>
                    <a:pt x="3849" y="928"/>
                  </a:lnTo>
                  <a:lnTo>
                    <a:pt x="3849" y="930"/>
                  </a:lnTo>
                  <a:lnTo>
                    <a:pt x="3848" y="931"/>
                  </a:lnTo>
                  <a:lnTo>
                    <a:pt x="3848" y="933"/>
                  </a:lnTo>
                  <a:lnTo>
                    <a:pt x="3848" y="935"/>
                  </a:lnTo>
                  <a:lnTo>
                    <a:pt x="3848" y="938"/>
                  </a:lnTo>
                  <a:lnTo>
                    <a:pt x="3848" y="941"/>
                  </a:lnTo>
                  <a:lnTo>
                    <a:pt x="3848" y="943"/>
                  </a:lnTo>
                  <a:lnTo>
                    <a:pt x="3848" y="945"/>
                  </a:lnTo>
                  <a:lnTo>
                    <a:pt x="3846" y="946"/>
                  </a:lnTo>
                  <a:lnTo>
                    <a:pt x="3845" y="948"/>
                  </a:lnTo>
                  <a:lnTo>
                    <a:pt x="3843" y="948"/>
                  </a:lnTo>
                  <a:lnTo>
                    <a:pt x="3840" y="948"/>
                  </a:lnTo>
                  <a:lnTo>
                    <a:pt x="3838" y="948"/>
                  </a:lnTo>
                  <a:lnTo>
                    <a:pt x="3838" y="949"/>
                  </a:lnTo>
                  <a:lnTo>
                    <a:pt x="3836" y="951"/>
                  </a:lnTo>
                  <a:lnTo>
                    <a:pt x="3835" y="951"/>
                  </a:lnTo>
                  <a:lnTo>
                    <a:pt x="3833" y="951"/>
                  </a:lnTo>
                  <a:lnTo>
                    <a:pt x="3831" y="953"/>
                  </a:lnTo>
                  <a:lnTo>
                    <a:pt x="3828" y="953"/>
                  </a:lnTo>
                  <a:lnTo>
                    <a:pt x="3827" y="954"/>
                  </a:lnTo>
                  <a:lnTo>
                    <a:pt x="3823" y="958"/>
                  </a:lnTo>
                  <a:lnTo>
                    <a:pt x="3820" y="959"/>
                  </a:lnTo>
                  <a:lnTo>
                    <a:pt x="3817" y="961"/>
                  </a:lnTo>
                  <a:lnTo>
                    <a:pt x="3815" y="963"/>
                  </a:lnTo>
                  <a:lnTo>
                    <a:pt x="3813" y="964"/>
                  </a:lnTo>
                  <a:lnTo>
                    <a:pt x="3810" y="964"/>
                  </a:lnTo>
                  <a:lnTo>
                    <a:pt x="3794" y="964"/>
                  </a:lnTo>
                  <a:lnTo>
                    <a:pt x="3794" y="956"/>
                  </a:lnTo>
                  <a:lnTo>
                    <a:pt x="3794" y="954"/>
                  </a:lnTo>
                  <a:lnTo>
                    <a:pt x="3794" y="953"/>
                  </a:lnTo>
                  <a:lnTo>
                    <a:pt x="3794" y="951"/>
                  </a:lnTo>
                  <a:lnTo>
                    <a:pt x="3795" y="949"/>
                  </a:lnTo>
                  <a:lnTo>
                    <a:pt x="3795" y="948"/>
                  </a:lnTo>
                  <a:lnTo>
                    <a:pt x="3797" y="948"/>
                  </a:lnTo>
                  <a:lnTo>
                    <a:pt x="3797" y="946"/>
                  </a:lnTo>
                  <a:lnTo>
                    <a:pt x="3799" y="945"/>
                  </a:lnTo>
                  <a:lnTo>
                    <a:pt x="3800" y="945"/>
                  </a:lnTo>
                  <a:lnTo>
                    <a:pt x="3800" y="943"/>
                  </a:lnTo>
                  <a:lnTo>
                    <a:pt x="3800" y="925"/>
                  </a:lnTo>
                  <a:lnTo>
                    <a:pt x="3800" y="923"/>
                  </a:lnTo>
                  <a:lnTo>
                    <a:pt x="3799" y="923"/>
                  </a:lnTo>
                  <a:lnTo>
                    <a:pt x="3797" y="922"/>
                  </a:lnTo>
                  <a:lnTo>
                    <a:pt x="3797" y="920"/>
                  </a:lnTo>
                  <a:lnTo>
                    <a:pt x="3797" y="918"/>
                  </a:lnTo>
                  <a:lnTo>
                    <a:pt x="3795" y="915"/>
                  </a:lnTo>
                  <a:lnTo>
                    <a:pt x="3794" y="909"/>
                  </a:lnTo>
                  <a:lnTo>
                    <a:pt x="3794" y="905"/>
                  </a:lnTo>
                  <a:lnTo>
                    <a:pt x="3792" y="904"/>
                  </a:lnTo>
                  <a:lnTo>
                    <a:pt x="3791" y="902"/>
                  </a:lnTo>
                  <a:lnTo>
                    <a:pt x="3787" y="900"/>
                  </a:lnTo>
                  <a:lnTo>
                    <a:pt x="3786" y="900"/>
                  </a:lnTo>
                  <a:lnTo>
                    <a:pt x="3784" y="899"/>
                  </a:lnTo>
                  <a:lnTo>
                    <a:pt x="3782" y="900"/>
                  </a:lnTo>
                  <a:lnTo>
                    <a:pt x="3782" y="900"/>
                  </a:lnTo>
                  <a:lnTo>
                    <a:pt x="3781" y="902"/>
                  </a:lnTo>
                  <a:lnTo>
                    <a:pt x="3777" y="904"/>
                  </a:lnTo>
                  <a:lnTo>
                    <a:pt x="3771" y="904"/>
                  </a:lnTo>
                  <a:lnTo>
                    <a:pt x="3771" y="900"/>
                  </a:lnTo>
                  <a:lnTo>
                    <a:pt x="3771" y="895"/>
                  </a:lnTo>
                  <a:lnTo>
                    <a:pt x="3771" y="894"/>
                  </a:lnTo>
                  <a:lnTo>
                    <a:pt x="3773" y="894"/>
                  </a:lnTo>
                  <a:lnTo>
                    <a:pt x="3774" y="892"/>
                  </a:lnTo>
                  <a:lnTo>
                    <a:pt x="3774" y="891"/>
                  </a:lnTo>
                  <a:lnTo>
                    <a:pt x="3774" y="889"/>
                  </a:lnTo>
                  <a:lnTo>
                    <a:pt x="3774" y="887"/>
                  </a:lnTo>
                  <a:lnTo>
                    <a:pt x="3776" y="886"/>
                  </a:lnTo>
                  <a:lnTo>
                    <a:pt x="3777" y="886"/>
                  </a:lnTo>
                  <a:lnTo>
                    <a:pt x="3777" y="884"/>
                  </a:lnTo>
                  <a:lnTo>
                    <a:pt x="3777" y="882"/>
                  </a:lnTo>
                  <a:lnTo>
                    <a:pt x="3777" y="879"/>
                  </a:lnTo>
                  <a:lnTo>
                    <a:pt x="3777" y="876"/>
                  </a:lnTo>
                  <a:lnTo>
                    <a:pt x="3777" y="872"/>
                  </a:lnTo>
                  <a:lnTo>
                    <a:pt x="3776" y="871"/>
                  </a:lnTo>
                  <a:lnTo>
                    <a:pt x="3774" y="871"/>
                  </a:lnTo>
                  <a:lnTo>
                    <a:pt x="3771" y="869"/>
                  </a:lnTo>
                  <a:lnTo>
                    <a:pt x="3768" y="869"/>
                  </a:lnTo>
                  <a:lnTo>
                    <a:pt x="3766" y="869"/>
                  </a:lnTo>
                  <a:lnTo>
                    <a:pt x="3764" y="869"/>
                  </a:lnTo>
                  <a:lnTo>
                    <a:pt x="3761" y="868"/>
                  </a:lnTo>
                  <a:lnTo>
                    <a:pt x="3758" y="866"/>
                  </a:lnTo>
                  <a:lnTo>
                    <a:pt x="3755" y="866"/>
                  </a:lnTo>
                  <a:lnTo>
                    <a:pt x="3753" y="866"/>
                  </a:lnTo>
                  <a:lnTo>
                    <a:pt x="3751" y="868"/>
                  </a:lnTo>
                  <a:lnTo>
                    <a:pt x="3748" y="868"/>
                  </a:lnTo>
                  <a:lnTo>
                    <a:pt x="3748" y="869"/>
                  </a:lnTo>
                  <a:lnTo>
                    <a:pt x="3746" y="869"/>
                  </a:lnTo>
                  <a:lnTo>
                    <a:pt x="3746" y="871"/>
                  </a:lnTo>
                  <a:lnTo>
                    <a:pt x="3743" y="874"/>
                  </a:lnTo>
                  <a:lnTo>
                    <a:pt x="3740" y="876"/>
                  </a:lnTo>
                  <a:lnTo>
                    <a:pt x="3740" y="877"/>
                  </a:lnTo>
                  <a:lnTo>
                    <a:pt x="3738" y="879"/>
                  </a:lnTo>
                  <a:lnTo>
                    <a:pt x="3737" y="879"/>
                  </a:lnTo>
                  <a:lnTo>
                    <a:pt x="3720" y="879"/>
                  </a:lnTo>
                  <a:lnTo>
                    <a:pt x="3720" y="881"/>
                  </a:lnTo>
                  <a:lnTo>
                    <a:pt x="3718" y="882"/>
                  </a:lnTo>
                  <a:lnTo>
                    <a:pt x="3717" y="882"/>
                  </a:lnTo>
                  <a:lnTo>
                    <a:pt x="3715" y="884"/>
                  </a:lnTo>
                  <a:lnTo>
                    <a:pt x="3715" y="881"/>
                  </a:lnTo>
                  <a:lnTo>
                    <a:pt x="3715" y="879"/>
                  </a:lnTo>
                  <a:lnTo>
                    <a:pt x="3715" y="877"/>
                  </a:lnTo>
                  <a:lnTo>
                    <a:pt x="3717" y="876"/>
                  </a:lnTo>
                  <a:lnTo>
                    <a:pt x="3718" y="874"/>
                  </a:lnTo>
                  <a:lnTo>
                    <a:pt x="3720" y="872"/>
                  </a:lnTo>
                  <a:lnTo>
                    <a:pt x="3720" y="872"/>
                  </a:lnTo>
                  <a:lnTo>
                    <a:pt x="3723" y="869"/>
                  </a:lnTo>
                  <a:lnTo>
                    <a:pt x="3725" y="868"/>
                  </a:lnTo>
                  <a:lnTo>
                    <a:pt x="3727" y="866"/>
                  </a:lnTo>
                  <a:lnTo>
                    <a:pt x="3727" y="863"/>
                  </a:lnTo>
                  <a:lnTo>
                    <a:pt x="3727" y="859"/>
                  </a:lnTo>
                  <a:lnTo>
                    <a:pt x="3728" y="858"/>
                  </a:lnTo>
                  <a:lnTo>
                    <a:pt x="3730" y="856"/>
                  </a:lnTo>
                  <a:lnTo>
                    <a:pt x="3733" y="853"/>
                  </a:lnTo>
                  <a:lnTo>
                    <a:pt x="3732" y="851"/>
                  </a:lnTo>
                  <a:lnTo>
                    <a:pt x="3730" y="850"/>
                  </a:lnTo>
                  <a:lnTo>
                    <a:pt x="3730" y="850"/>
                  </a:lnTo>
                  <a:lnTo>
                    <a:pt x="3728" y="850"/>
                  </a:lnTo>
                  <a:lnTo>
                    <a:pt x="3727" y="850"/>
                  </a:lnTo>
                  <a:lnTo>
                    <a:pt x="3725" y="850"/>
                  </a:lnTo>
                  <a:lnTo>
                    <a:pt x="3725" y="851"/>
                  </a:lnTo>
                  <a:lnTo>
                    <a:pt x="3723" y="853"/>
                  </a:lnTo>
                  <a:lnTo>
                    <a:pt x="3722" y="853"/>
                  </a:lnTo>
                  <a:lnTo>
                    <a:pt x="3718" y="854"/>
                  </a:lnTo>
                  <a:lnTo>
                    <a:pt x="3718" y="856"/>
                  </a:lnTo>
                  <a:lnTo>
                    <a:pt x="3717" y="858"/>
                  </a:lnTo>
                  <a:lnTo>
                    <a:pt x="3714" y="861"/>
                  </a:lnTo>
                  <a:lnTo>
                    <a:pt x="3714" y="863"/>
                  </a:lnTo>
                  <a:lnTo>
                    <a:pt x="3712" y="864"/>
                  </a:lnTo>
                  <a:lnTo>
                    <a:pt x="3712" y="864"/>
                  </a:lnTo>
                  <a:lnTo>
                    <a:pt x="3709" y="864"/>
                  </a:lnTo>
                  <a:lnTo>
                    <a:pt x="3705" y="864"/>
                  </a:lnTo>
                  <a:lnTo>
                    <a:pt x="3702" y="864"/>
                  </a:lnTo>
                  <a:lnTo>
                    <a:pt x="3700" y="866"/>
                  </a:lnTo>
                  <a:lnTo>
                    <a:pt x="3699" y="866"/>
                  </a:lnTo>
                  <a:lnTo>
                    <a:pt x="3697" y="866"/>
                  </a:lnTo>
                  <a:lnTo>
                    <a:pt x="3696" y="868"/>
                  </a:lnTo>
                  <a:lnTo>
                    <a:pt x="3694" y="868"/>
                  </a:lnTo>
                  <a:lnTo>
                    <a:pt x="3692" y="871"/>
                  </a:lnTo>
                  <a:lnTo>
                    <a:pt x="3691" y="871"/>
                  </a:lnTo>
                  <a:lnTo>
                    <a:pt x="3691" y="872"/>
                  </a:lnTo>
                  <a:lnTo>
                    <a:pt x="3691" y="874"/>
                  </a:lnTo>
                  <a:lnTo>
                    <a:pt x="3691" y="876"/>
                  </a:lnTo>
                  <a:lnTo>
                    <a:pt x="3691" y="876"/>
                  </a:lnTo>
                  <a:lnTo>
                    <a:pt x="3689" y="877"/>
                  </a:lnTo>
                  <a:lnTo>
                    <a:pt x="3687" y="877"/>
                  </a:lnTo>
                  <a:lnTo>
                    <a:pt x="3684" y="877"/>
                  </a:lnTo>
                  <a:lnTo>
                    <a:pt x="3681" y="877"/>
                  </a:lnTo>
                  <a:lnTo>
                    <a:pt x="3678" y="877"/>
                  </a:lnTo>
                  <a:lnTo>
                    <a:pt x="3674" y="877"/>
                  </a:lnTo>
                  <a:lnTo>
                    <a:pt x="3671" y="877"/>
                  </a:lnTo>
                  <a:lnTo>
                    <a:pt x="3669" y="879"/>
                  </a:lnTo>
                  <a:lnTo>
                    <a:pt x="3668" y="881"/>
                  </a:lnTo>
                  <a:lnTo>
                    <a:pt x="3666" y="882"/>
                  </a:lnTo>
                  <a:lnTo>
                    <a:pt x="3666" y="884"/>
                  </a:lnTo>
                  <a:lnTo>
                    <a:pt x="3664" y="887"/>
                  </a:lnTo>
                  <a:lnTo>
                    <a:pt x="3664" y="889"/>
                  </a:lnTo>
                  <a:lnTo>
                    <a:pt x="3666" y="892"/>
                  </a:lnTo>
                  <a:lnTo>
                    <a:pt x="3668" y="895"/>
                  </a:lnTo>
                  <a:lnTo>
                    <a:pt x="3671" y="895"/>
                  </a:lnTo>
                  <a:lnTo>
                    <a:pt x="3691" y="895"/>
                  </a:lnTo>
                  <a:lnTo>
                    <a:pt x="3691" y="913"/>
                  </a:lnTo>
                  <a:lnTo>
                    <a:pt x="3692" y="913"/>
                  </a:lnTo>
                  <a:lnTo>
                    <a:pt x="3694" y="913"/>
                  </a:lnTo>
                  <a:lnTo>
                    <a:pt x="3696" y="913"/>
                  </a:lnTo>
                  <a:lnTo>
                    <a:pt x="3697" y="913"/>
                  </a:lnTo>
                  <a:lnTo>
                    <a:pt x="3699" y="913"/>
                  </a:lnTo>
                  <a:lnTo>
                    <a:pt x="3700" y="913"/>
                  </a:lnTo>
                  <a:lnTo>
                    <a:pt x="3700" y="912"/>
                  </a:lnTo>
                  <a:lnTo>
                    <a:pt x="3702" y="912"/>
                  </a:lnTo>
                  <a:lnTo>
                    <a:pt x="3702" y="909"/>
                  </a:lnTo>
                  <a:lnTo>
                    <a:pt x="3702" y="905"/>
                  </a:lnTo>
                  <a:lnTo>
                    <a:pt x="3702" y="902"/>
                  </a:lnTo>
                  <a:lnTo>
                    <a:pt x="3715" y="902"/>
                  </a:lnTo>
                  <a:lnTo>
                    <a:pt x="3717" y="905"/>
                  </a:lnTo>
                  <a:lnTo>
                    <a:pt x="3718" y="909"/>
                  </a:lnTo>
                  <a:lnTo>
                    <a:pt x="3720" y="910"/>
                  </a:lnTo>
                  <a:lnTo>
                    <a:pt x="3737" y="910"/>
                  </a:lnTo>
                  <a:lnTo>
                    <a:pt x="3737" y="912"/>
                  </a:lnTo>
                  <a:lnTo>
                    <a:pt x="3737" y="913"/>
                  </a:lnTo>
                  <a:lnTo>
                    <a:pt x="3737" y="917"/>
                  </a:lnTo>
                  <a:lnTo>
                    <a:pt x="3737" y="922"/>
                  </a:lnTo>
                  <a:lnTo>
                    <a:pt x="3732" y="922"/>
                  </a:lnTo>
                  <a:lnTo>
                    <a:pt x="3727" y="922"/>
                  </a:lnTo>
                  <a:lnTo>
                    <a:pt x="3723" y="922"/>
                  </a:lnTo>
                  <a:lnTo>
                    <a:pt x="3722" y="922"/>
                  </a:lnTo>
                  <a:lnTo>
                    <a:pt x="3720" y="923"/>
                  </a:lnTo>
                  <a:lnTo>
                    <a:pt x="3717" y="923"/>
                  </a:lnTo>
                  <a:lnTo>
                    <a:pt x="3717" y="923"/>
                  </a:lnTo>
                  <a:lnTo>
                    <a:pt x="3715" y="923"/>
                  </a:lnTo>
                  <a:lnTo>
                    <a:pt x="3714" y="925"/>
                  </a:lnTo>
                  <a:lnTo>
                    <a:pt x="3714" y="927"/>
                  </a:lnTo>
                  <a:lnTo>
                    <a:pt x="3710" y="930"/>
                  </a:lnTo>
                  <a:lnTo>
                    <a:pt x="3709" y="930"/>
                  </a:lnTo>
                  <a:lnTo>
                    <a:pt x="3707" y="931"/>
                  </a:lnTo>
                  <a:lnTo>
                    <a:pt x="3699" y="931"/>
                  </a:lnTo>
                  <a:lnTo>
                    <a:pt x="3699" y="938"/>
                  </a:lnTo>
                  <a:lnTo>
                    <a:pt x="3699" y="941"/>
                  </a:lnTo>
                  <a:lnTo>
                    <a:pt x="3699" y="945"/>
                  </a:lnTo>
                  <a:lnTo>
                    <a:pt x="3699" y="945"/>
                  </a:lnTo>
                  <a:lnTo>
                    <a:pt x="3697" y="946"/>
                  </a:lnTo>
                  <a:lnTo>
                    <a:pt x="3696" y="946"/>
                  </a:lnTo>
                  <a:lnTo>
                    <a:pt x="3694" y="948"/>
                  </a:lnTo>
                  <a:lnTo>
                    <a:pt x="3692" y="949"/>
                  </a:lnTo>
                  <a:lnTo>
                    <a:pt x="3691" y="951"/>
                  </a:lnTo>
                  <a:lnTo>
                    <a:pt x="3691" y="953"/>
                  </a:lnTo>
                  <a:lnTo>
                    <a:pt x="3691" y="956"/>
                  </a:lnTo>
                  <a:lnTo>
                    <a:pt x="3691" y="958"/>
                  </a:lnTo>
                  <a:lnTo>
                    <a:pt x="3691" y="959"/>
                  </a:lnTo>
                  <a:lnTo>
                    <a:pt x="3692" y="961"/>
                  </a:lnTo>
                  <a:lnTo>
                    <a:pt x="3694" y="961"/>
                  </a:lnTo>
                  <a:lnTo>
                    <a:pt x="3696" y="961"/>
                  </a:lnTo>
                  <a:lnTo>
                    <a:pt x="3697" y="961"/>
                  </a:lnTo>
                  <a:lnTo>
                    <a:pt x="3699" y="963"/>
                  </a:lnTo>
                  <a:lnTo>
                    <a:pt x="3700" y="964"/>
                  </a:lnTo>
                  <a:lnTo>
                    <a:pt x="3704" y="966"/>
                  </a:lnTo>
                  <a:lnTo>
                    <a:pt x="3705" y="967"/>
                  </a:lnTo>
                  <a:lnTo>
                    <a:pt x="3707" y="971"/>
                  </a:lnTo>
                  <a:lnTo>
                    <a:pt x="3710" y="974"/>
                  </a:lnTo>
                  <a:lnTo>
                    <a:pt x="3712" y="977"/>
                  </a:lnTo>
                  <a:lnTo>
                    <a:pt x="3714" y="981"/>
                  </a:lnTo>
                  <a:lnTo>
                    <a:pt x="3714" y="984"/>
                  </a:lnTo>
                  <a:lnTo>
                    <a:pt x="3715" y="987"/>
                  </a:lnTo>
                  <a:lnTo>
                    <a:pt x="3714" y="990"/>
                  </a:lnTo>
                  <a:lnTo>
                    <a:pt x="3714" y="994"/>
                  </a:lnTo>
                  <a:lnTo>
                    <a:pt x="3714" y="995"/>
                  </a:lnTo>
                  <a:lnTo>
                    <a:pt x="3714" y="997"/>
                  </a:lnTo>
                  <a:lnTo>
                    <a:pt x="3715" y="997"/>
                  </a:lnTo>
                  <a:lnTo>
                    <a:pt x="3717" y="999"/>
                  </a:lnTo>
                  <a:lnTo>
                    <a:pt x="3718" y="999"/>
                  </a:lnTo>
                  <a:lnTo>
                    <a:pt x="3718" y="1000"/>
                  </a:lnTo>
                  <a:lnTo>
                    <a:pt x="3720" y="1002"/>
                  </a:lnTo>
                  <a:lnTo>
                    <a:pt x="3720" y="1005"/>
                  </a:lnTo>
                  <a:lnTo>
                    <a:pt x="3720" y="1008"/>
                  </a:lnTo>
                  <a:lnTo>
                    <a:pt x="3720" y="1012"/>
                  </a:lnTo>
                  <a:lnTo>
                    <a:pt x="3720" y="1015"/>
                  </a:lnTo>
                  <a:lnTo>
                    <a:pt x="3720" y="1015"/>
                  </a:lnTo>
                  <a:lnTo>
                    <a:pt x="3722" y="1017"/>
                  </a:lnTo>
                  <a:lnTo>
                    <a:pt x="3722" y="1017"/>
                  </a:lnTo>
                  <a:lnTo>
                    <a:pt x="3722" y="1018"/>
                  </a:lnTo>
                  <a:lnTo>
                    <a:pt x="3722" y="1020"/>
                  </a:lnTo>
                  <a:lnTo>
                    <a:pt x="3717" y="1020"/>
                  </a:lnTo>
                  <a:lnTo>
                    <a:pt x="3717" y="1021"/>
                  </a:lnTo>
                  <a:lnTo>
                    <a:pt x="3717" y="1023"/>
                  </a:lnTo>
                  <a:lnTo>
                    <a:pt x="3717" y="1025"/>
                  </a:lnTo>
                  <a:lnTo>
                    <a:pt x="3717" y="1026"/>
                  </a:lnTo>
                  <a:lnTo>
                    <a:pt x="3717" y="1030"/>
                  </a:lnTo>
                  <a:lnTo>
                    <a:pt x="3717" y="1033"/>
                  </a:lnTo>
                  <a:lnTo>
                    <a:pt x="3720" y="1033"/>
                  </a:lnTo>
                  <a:lnTo>
                    <a:pt x="3723" y="1035"/>
                  </a:lnTo>
                  <a:lnTo>
                    <a:pt x="3725" y="1033"/>
                  </a:lnTo>
                  <a:lnTo>
                    <a:pt x="3727" y="1035"/>
                  </a:lnTo>
                  <a:lnTo>
                    <a:pt x="3728" y="1035"/>
                  </a:lnTo>
                  <a:lnTo>
                    <a:pt x="3728" y="1036"/>
                  </a:lnTo>
                  <a:lnTo>
                    <a:pt x="3730" y="1039"/>
                  </a:lnTo>
                  <a:lnTo>
                    <a:pt x="3730" y="1041"/>
                  </a:lnTo>
                  <a:lnTo>
                    <a:pt x="3730" y="1044"/>
                  </a:lnTo>
                  <a:lnTo>
                    <a:pt x="3728" y="1048"/>
                  </a:lnTo>
                  <a:lnTo>
                    <a:pt x="3727" y="1051"/>
                  </a:lnTo>
                  <a:lnTo>
                    <a:pt x="3723" y="1054"/>
                  </a:lnTo>
                  <a:lnTo>
                    <a:pt x="3720" y="1056"/>
                  </a:lnTo>
                  <a:lnTo>
                    <a:pt x="3718" y="1057"/>
                  </a:lnTo>
                  <a:lnTo>
                    <a:pt x="3718" y="1057"/>
                  </a:lnTo>
                  <a:lnTo>
                    <a:pt x="3717" y="1059"/>
                  </a:lnTo>
                  <a:lnTo>
                    <a:pt x="3717" y="1062"/>
                  </a:lnTo>
                  <a:lnTo>
                    <a:pt x="3715" y="1066"/>
                  </a:lnTo>
                  <a:lnTo>
                    <a:pt x="3715" y="1069"/>
                  </a:lnTo>
                  <a:lnTo>
                    <a:pt x="3715" y="1071"/>
                  </a:lnTo>
                  <a:lnTo>
                    <a:pt x="3714" y="1072"/>
                  </a:lnTo>
                  <a:lnTo>
                    <a:pt x="3714" y="1074"/>
                  </a:lnTo>
                  <a:lnTo>
                    <a:pt x="3714" y="1075"/>
                  </a:lnTo>
                  <a:lnTo>
                    <a:pt x="3712" y="1079"/>
                  </a:lnTo>
                  <a:lnTo>
                    <a:pt x="3710" y="1079"/>
                  </a:lnTo>
                  <a:lnTo>
                    <a:pt x="3707" y="1082"/>
                  </a:lnTo>
                  <a:lnTo>
                    <a:pt x="3704" y="1084"/>
                  </a:lnTo>
                  <a:lnTo>
                    <a:pt x="3702" y="1085"/>
                  </a:lnTo>
                  <a:lnTo>
                    <a:pt x="3702" y="1087"/>
                  </a:lnTo>
                  <a:lnTo>
                    <a:pt x="3700" y="1089"/>
                  </a:lnTo>
                  <a:lnTo>
                    <a:pt x="3699" y="1090"/>
                  </a:lnTo>
                  <a:lnTo>
                    <a:pt x="3697" y="1092"/>
                  </a:lnTo>
                  <a:lnTo>
                    <a:pt x="3697" y="1093"/>
                  </a:lnTo>
                  <a:lnTo>
                    <a:pt x="3696" y="1095"/>
                  </a:lnTo>
                  <a:lnTo>
                    <a:pt x="3694" y="1098"/>
                  </a:lnTo>
                  <a:lnTo>
                    <a:pt x="3692" y="1103"/>
                  </a:lnTo>
                  <a:lnTo>
                    <a:pt x="3689" y="1107"/>
                  </a:lnTo>
                  <a:lnTo>
                    <a:pt x="3687" y="1107"/>
                  </a:lnTo>
                  <a:lnTo>
                    <a:pt x="3686" y="1110"/>
                  </a:lnTo>
                  <a:lnTo>
                    <a:pt x="3684" y="1111"/>
                  </a:lnTo>
                  <a:lnTo>
                    <a:pt x="3684" y="1113"/>
                  </a:lnTo>
                  <a:lnTo>
                    <a:pt x="3684" y="1115"/>
                  </a:lnTo>
                  <a:lnTo>
                    <a:pt x="3682" y="1116"/>
                  </a:lnTo>
                  <a:lnTo>
                    <a:pt x="3682" y="1118"/>
                  </a:lnTo>
                  <a:lnTo>
                    <a:pt x="3681" y="1120"/>
                  </a:lnTo>
                  <a:lnTo>
                    <a:pt x="3679" y="1121"/>
                  </a:lnTo>
                  <a:lnTo>
                    <a:pt x="3678" y="1123"/>
                  </a:lnTo>
                  <a:lnTo>
                    <a:pt x="3676" y="1126"/>
                  </a:lnTo>
                  <a:lnTo>
                    <a:pt x="3674" y="1126"/>
                  </a:lnTo>
                  <a:lnTo>
                    <a:pt x="3673" y="1128"/>
                  </a:lnTo>
                  <a:lnTo>
                    <a:pt x="3671" y="1129"/>
                  </a:lnTo>
                  <a:lnTo>
                    <a:pt x="3671" y="1131"/>
                  </a:lnTo>
                  <a:lnTo>
                    <a:pt x="3668" y="1133"/>
                  </a:lnTo>
                  <a:lnTo>
                    <a:pt x="3664" y="1134"/>
                  </a:lnTo>
                  <a:lnTo>
                    <a:pt x="3663" y="1134"/>
                  </a:lnTo>
                  <a:lnTo>
                    <a:pt x="3661" y="1134"/>
                  </a:lnTo>
                  <a:lnTo>
                    <a:pt x="3660" y="1134"/>
                  </a:lnTo>
                  <a:lnTo>
                    <a:pt x="3658" y="1134"/>
                  </a:lnTo>
                  <a:lnTo>
                    <a:pt x="3656" y="1136"/>
                  </a:lnTo>
                  <a:lnTo>
                    <a:pt x="3655" y="1136"/>
                  </a:lnTo>
                  <a:lnTo>
                    <a:pt x="3653" y="1138"/>
                  </a:lnTo>
                  <a:lnTo>
                    <a:pt x="3651" y="1139"/>
                  </a:lnTo>
                  <a:lnTo>
                    <a:pt x="3650" y="1141"/>
                  </a:lnTo>
                  <a:lnTo>
                    <a:pt x="3650" y="1143"/>
                  </a:lnTo>
                  <a:lnTo>
                    <a:pt x="3648" y="1144"/>
                  </a:lnTo>
                  <a:lnTo>
                    <a:pt x="3648" y="1146"/>
                  </a:lnTo>
                  <a:lnTo>
                    <a:pt x="3646" y="1146"/>
                  </a:lnTo>
                  <a:lnTo>
                    <a:pt x="3645" y="1147"/>
                  </a:lnTo>
                  <a:lnTo>
                    <a:pt x="3643" y="1149"/>
                  </a:lnTo>
                  <a:lnTo>
                    <a:pt x="3642" y="1149"/>
                  </a:lnTo>
                  <a:lnTo>
                    <a:pt x="3640" y="1149"/>
                  </a:lnTo>
                  <a:lnTo>
                    <a:pt x="3638" y="1151"/>
                  </a:lnTo>
                  <a:lnTo>
                    <a:pt x="3637" y="1151"/>
                  </a:lnTo>
                  <a:lnTo>
                    <a:pt x="3635" y="1152"/>
                  </a:lnTo>
                  <a:lnTo>
                    <a:pt x="3635" y="1154"/>
                  </a:lnTo>
                  <a:lnTo>
                    <a:pt x="3633" y="1154"/>
                  </a:lnTo>
                  <a:lnTo>
                    <a:pt x="3633" y="1156"/>
                  </a:lnTo>
                  <a:lnTo>
                    <a:pt x="3632" y="1156"/>
                  </a:lnTo>
                  <a:lnTo>
                    <a:pt x="3630" y="1156"/>
                  </a:lnTo>
                  <a:lnTo>
                    <a:pt x="3628" y="1156"/>
                  </a:lnTo>
                  <a:lnTo>
                    <a:pt x="3627" y="1156"/>
                  </a:lnTo>
                  <a:lnTo>
                    <a:pt x="3624" y="1157"/>
                  </a:lnTo>
                  <a:lnTo>
                    <a:pt x="3620" y="1156"/>
                  </a:lnTo>
                  <a:lnTo>
                    <a:pt x="3619" y="1157"/>
                  </a:lnTo>
                  <a:lnTo>
                    <a:pt x="3617" y="1157"/>
                  </a:lnTo>
                  <a:lnTo>
                    <a:pt x="3614" y="1159"/>
                  </a:lnTo>
                  <a:lnTo>
                    <a:pt x="3610" y="1159"/>
                  </a:lnTo>
                  <a:lnTo>
                    <a:pt x="3610" y="1161"/>
                  </a:lnTo>
                  <a:lnTo>
                    <a:pt x="3609" y="1161"/>
                  </a:lnTo>
                  <a:lnTo>
                    <a:pt x="3609" y="1162"/>
                  </a:lnTo>
                  <a:lnTo>
                    <a:pt x="3607" y="1164"/>
                  </a:lnTo>
                  <a:lnTo>
                    <a:pt x="3607" y="1164"/>
                  </a:lnTo>
                  <a:lnTo>
                    <a:pt x="3606" y="1165"/>
                  </a:lnTo>
                  <a:lnTo>
                    <a:pt x="3604" y="1165"/>
                  </a:lnTo>
                  <a:lnTo>
                    <a:pt x="3601" y="1165"/>
                  </a:lnTo>
                  <a:lnTo>
                    <a:pt x="3597" y="1165"/>
                  </a:lnTo>
                  <a:lnTo>
                    <a:pt x="3594" y="1165"/>
                  </a:lnTo>
                  <a:lnTo>
                    <a:pt x="3592" y="1165"/>
                  </a:lnTo>
                  <a:lnTo>
                    <a:pt x="3591" y="1164"/>
                  </a:lnTo>
                  <a:lnTo>
                    <a:pt x="3588" y="1164"/>
                  </a:lnTo>
                  <a:lnTo>
                    <a:pt x="3584" y="1164"/>
                  </a:lnTo>
                  <a:lnTo>
                    <a:pt x="3581" y="1165"/>
                  </a:lnTo>
                  <a:lnTo>
                    <a:pt x="3578" y="1165"/>
                  </a:lnTo>
                  <a:lnTo>
                    <a:pt x="3574" y="1167"/>
                  </a:lnTo>
                  <a:lnTo>
                    <a:pt x="3573" y="1167"/>
                  </a:lnTo>
                  <a:lnTo>
                    <a:pt x="3571" y="1169"/>
                  </a:lnTo>
                  <a:lnTo>
                    <a:pt x="3570" y="1170"/>
                  </a:lnTo>
                  <a:lnTo>
                    <a:pt x="3570" y="1172"/>
                  </a:lnTo>
                  <a:lnTo>
                    <a:pt x="3568" y="1172"/>
                  </a:lnTo>
                  <a:lnTo>
                    <a:pt x="3566" y="1174"/>
                  </a:lnTo>
                  <a:lnTo>
                    <a:pt x="3565" y="1174"/>
                  </a:lnTo>
                  <a:lnTo>
                    <a:pt x="3561" y="1174"/>
                  </a:lnTo>
                  <a:lnTo>
                    <a:pt x="3558" y="1174"/>
                  </a:lnTo>
                  <a:lnTo>
                    <a:pt x="3555" y="1174"/>
                  </a:lnTo>
                  <a:lnTo>
                    <a:pt x="3555" y="1193"/>
                  </a:lnTo>
                  <a:lnTo>
                    <a:pt x="3558" y="1193"/>
                  </a:lnTo>
                  <a:lnTo>
                    <a:pt x="3560" y="1193"/>
                  </a:lnTo>
                  <a:lnTo>
                    <a:pt x="3561" y="1195"/>
                  </a:lnTo>
                  <a:lnTo>
                    <a:pt x="3561" y="1197"/>
                  </a:lnTo>
                  <a:lnTo>
                    <a:pt x="3561" y="1198"/>
                  </a:lnTo>
                  <a:lnTo>
                    <a:pt x="3561" y="1200"/>
                  </a:lnTo>
                  <a:lnTo>
                    <a:pt x="3561" y="1201"/>
                  </a:lnTo>
                  <a:lnTo>
                    <a:pt x="3560" y="1203"/>
                  </a:lnTo>
                  <a:lnTo>
                    <a:pt x="3560" y="1205"/>
                  </a:lnTo>
                  <a:lnTo>
                    <a:pt x="3558" y="1205"/>
                  </a:lnTo>
                  <a:lnTo>
                    <a:pt x="3558" y="1208"/>
                  </a:lnTo>
                  <a:lnTo>
                    <a:pt x="3556" y="1211"/>
                  </a:lnTo>
                  <a:lnTo>
                    <a:pt x="3556" y="1216"/>
                  </a:lnTo>
                  <a:lnTo>
                    <a:pt x="3556" y="1219"/>
                  </a:lnTo>
                  <a:lnTo>
                    <a:pt x="3532" y="1219"/>
                  </a:lnTo>
                  <a:lnTo>
                    <a:pt x="3530" y="1219"/>
                  </a:lnTo>
                  <a:lnTo>
                    <a:pt x="3529" y="1218"/>
                  </a:lnTo>
                  <a:lnTo>
                    <a:pt x="3529" y="1218"/>
                  </a:lnTo>
                  <a:lnTo>
                    <a:pt x="3527" y="1216"/>
                  </a:lnTo>
                  <a:lnTo>
                    <a:pt x="3527" y="1215"/>
                  </a:lnTo>
                  <a:lnTo>
                    <a:pt x="3527" y="1211"/>
                  </a:lnTo>
                  <a:lnTo>
                    <a:pt x="3527" y="1210"/>
                  </a:lnTo>
                  <a:lnTo>
                    <a:pt x="3527" y="1208"/>
                  </a:lnTo>
                  <a:lnTo>
                    <a:pt x="3529" y="1206"/>
                  </a:lnTo>
                  <a:lnTo>
                    <a:pt x="3530" y="1205"/>
                  </a:lnTo>
                  <a:lnTo>
                    <a:pt x="3530" y="1203"/>
                  </a:lnTo>
                  <a:lnTo>
                    <a:pt x="3532" y="1201"/>
                  </a:lnTo>
                  <a:lnTo>
                    <a:pt x="3534" y="1200"/>
                  </a:lnTo>
                  <a:lnTo>
                    <a:pt x="3535" y="1198"/>
                  </a:lnTo>
                  <a:lnTo>
                    <a:pt x="3537" y="1198"/>
                  </a:lnTo>
                  <a:lnTo>
                    <a:pt x="3538" y="1198"/>
                  </a:lnTo>
                  <a:lnTo>
                    <a:pt x="3540" y="1198"/>
                  </a:lnTo>
                  <a:lnTo>
                    <a:pt x="3542" y="1198"/>
                  </a:lnTo>
                  <a:lnTo>
                    <a:pt x="3542" y="1197"/>
                  </a:lnTo>
                  <a:lnTo>
                    <a:pt x="3543" y="1195"/>
                  </a:lnTo>
                  <a:lnTo>
                    <a:pt x="3543" y="1195"/>
                  </a:lnTo>
                  <a:lnTo>
                    <a:pt x="3543" y="1177"/>
                  </a:lnTo>
                  <a:lnTo>
                    <a:pt x="3545" y="1175"/>
                  </a:lnTo>
                  <a:lnTo>
                    <a:pt x="3545" y="1174"/>
                  </a:lnTo>
                  <a:lnTo>
                    <a:pt x="3545" y="1170"/>
                  </a:lnTo>
                  <a:lnTo>
                    <a:pt x="3542" y="1170"/>
                  </a:lnTo>
                  <a:lnTo>
                    <a:pt x="3538" y="1170"/>
                  </a:lnTo>
                  <a:lnTo>
                    <a:pt x="3535" y="1170"/>
                  </a:lnTo>
                  <a:lnTo>
                    <a:pt x="3534" y="1170"/>
                  </a:lnTo>
                  <a:lnTo>
                    <a:pt x="3532" y="1170"/>
                  </a:lnTo>
                  <a:lnTo>
                    <a:pt x="3529" y="1170"/>
                  </a:lnTo>
                  <a:lnTo>
                    <a:pt x="3525" y="1170"/>
                  </a:lnTo>
                  <a:lnTo>
                    <a:pt x="3524" y="1170"/>
                  </a:lnTo>
                  <a:lnTo>
                    <a:pt x="3522" y="1170"/>
                  </a:lnTo>
                  <a:lnTo>
                    <a:pt x="3522" y="1170"/>
                  </a:lnTo>
                  <a:lnTo>
                    <a:pt x="3520" y="1172"/>
                  </a:lnTo>
                  <a:lnTo>
                    <a:pt x="3520" y="1174"/>
                  </a:lnTo>
                  <a:lnTo>
                    <a:pt x="3519" y="1174"/>
                  </a:lnTo>
                  <a:lnTo>
                    <a:pt x="3517" y="1174"/>
                  </a:lnTo>
                  <a:lnTo>
                    <a:pt x="3514" y="1174"/>
                  </a:lnTo>
                  <a:lnTo>
                    <a:pt x="3512" y="1175"/>
                  </a:lnTo>
                  <a:lnTo>
                    <a:pt x="3511" y="1177"/>
                  </a:lnTo>
                  <a:lnTo>
                    <a:pt x="3507" y="1175"/>
                  </a:lnTo>
                  <a:lnTo>
                    <a:pt x="3506" y="1177"/>
                  </a:lnTo>
                  <a:lnTo>
                    <a:pt x="3504" y="1177"/>
                  </a:lnTo>
                  <a:lnTo>
                    <a:pt x="3502" y="1177"/>
                  </a:lnTo>
                  <a:lnTo>
                    <a:pt x="3502" y="1179"/>
                  </a:lnTo>
                  <a:lnTo>
                    <a:pt x="3501" y="1179"/>
                  </a:lnTo>
                  <a:lnTo>
                    <a:pt x="3501" y="1180"/>
                  </a:lnTo>
                  <a:lnTo>
                    <a:pt x="3499" y="1185"/>
                  </a:lnTo>
                  <a:lnTo>
                    <a:pt x="3499" y="1187"/>
                  </a:lnTo>
                  <a:lnTo>
                    <a:pt x="3498" y="1190"/>
                  </a:lnTo>
                  <a:lnTo>
                    <a:pt x="3498" y="1193"/>
                  </a:lnTo>
                  <a:lnTo>
                    <a:pt x="3498" y="1195"/>
                  </a:lnTo>
                  <a:lnTo>
                    <a:pt x="3498" y="1198"/>
                  </a:lnTo>
                  <a:lnTo>
                    <a:pt x="3496" y="1198"/>
                  </a:lnTo>
                  <a:lnTo>
                    <a:pt x="3496" y="1198"/>
                  </a:lnTo>
                  <a:lnTo>
                    <a:pt x="3494" y="1198"/>
                  </a:lnTo>
                  <a:lnTo>
                    <a:pt x="3493" y="1200"/>
                  </a:lnTo>
                  <a:lnTo>
                    <a:pt x="3491" y="1201"/>
                  </a:lnTo>
                  <a:lnTo>
                    <a:pt x="3489" y="1201"/>
                  </a:lnTo>
                  <a:lnTo>
                    <a:pt x="3489" y="1203"/>
                  </a:lnTo>
                  <a:lnTo>
                    <a:pt x="3488" y="1203"/>
                  </a:lnTo>
                  <a:lnTo>
                    <a:pt x="3488" y="1208"/>
                  </a:lnTo>
                  <a:lnTo>
                    <a:pt x="3488" y="1210"/>
                  </a:lnTo>
                  <a:lnTo>
                    <a:pt x="3488" y="1213"/>
                  </a:lnTo>
                  <a:lnTo>
                    <a:pt x="3486" y="1215"/>
                  </a:lnTo>
                  <a:lnTo>
                    <a:pt x="3488" y="1218"/>
                  </a:lnTo>
                  <a:lnTo>
                    <a:pt x="3488" y="1219"/>
                  </a:lnTo>
                  <a:lnTo>
                    <a:pt x="3489" y="1219"/>
                  </a:lnTo>
                  <a:lnTo>
                    <a:pt x="3491" y="1219"/>
                  </a:lnTo>
                  <a:lnTo>
                    <a:pt x="3491" y="1221"/>
                  </a:lnTo>
                  <a:lnTo>
                    <a:pt x="3491" y="1223"/>
                  </a:lnTo>
                  <a:lnTo>
                    <a:pt x="3491" y="1226"/>
                  </a:lnTo>
                  <a:lnTo>
                    <a:pt x="3491" y="1229"/>
                  </a:lnTo>
                  <a:lnTo>
                    <a:pt x="3493" y="1231"/>
                  </a:lnTo>
                  <a:lnTo>
                    <a:pt x="3493" y="1231"/>
                  </a:lnTo>
                  <a:lnTo>
                    <a:pt x="3494" y="1233"/>
                  </a:lnTo>
                  <a:lnTo>
                    <a:pt x="3494" y="1234"/>
                  </a:lnTo>
                  <a:lnTo>
                    <a:pt x="3496" y="1236"/>
                  </a:lnTo>
                  <a:lnTo>
                    <a:pt x="3498" y="1236"/>
                  </a:lnTo>
                  <a:lnTo>
                    <a:pt x="3499" y="1237"/>
                  </a:lnTo>
                  <a:lnTo>
                    <a:pt x="3502" y="1239"/>
                  </a:lnTo>
                  <a:lnTo>
                    <a:pt x="3506" y="1242"/>
                  </a:lnTo>
                  <a:lnTo>
                    <a:pt x="3507" y="1244"/>
                  </a:lnTo>
                  <a:lnTo>
                    <a:pt x="3509" y="1244"/>
                  </a:lnTo>
                  <a:lnTo>
                    <a:pt x="3511" y="1246"/>
                  </a:lnTo>
                  <a:lnTo>
                    <a:pt x="3511" y="1246"/>
                  </a:lnTo>
                  <a:lnTo>
                    <a:pt x="3512" y="1246"/>
                  </a:lnTo>
                  <a:lnTo>
                    <a:pt x="3512" y="1247"/>
                  </a:lnTo>
                  <a:lnTo>
                    <a:pt x="3512" y="1249"/>
                  </a:lnTo>
                  <a:lnTo>
                    <a:pt x="3514" y="1252"/>
                  </a:lnTo>
                  <a:lnTo>
                    <a:pt x="3517" y="1255"/>
                  </a:lnTo>
                  <a:lnTo>
                    <a:pt x="3517" y="1257"/>
                  </a:lnTo>
                  <a:lnTo>
                    <a:pt x="3519" y="1257"/>
                  </a:lnTo>
                  <a:lnTo>
                    <a:pt x="3519" y="1259"/>
                  </a:lnTo>
                  <a:lnTo>
                    <a:pt x="3520" y="1260"/>
                  </a:lnTo>
                  <a:lnTo>
                    <a:pt x="3522" y="1260"/>
                  </a:lnTo>
                  <a:lnTo>
                    <a:pt x="3525" y="1260"/>
                  </a:lnTo>
                  <a:lnTo>
                    <a:pt x="3527" y="1260"/>
                  </a:lnTo>
                  <a:lnTo>
                    <a:pt x="3530" y="1260"/>
                  </a:lnTo>
                  <a:lnTo>
                    <a:pt x="3530" y="1264"/>
                  </a:lnTo>
                  <a:lnTo>
                    <a:pt x="3530" y="1267"/>
                  </a:lnTo>
                  <a:lnTo>
                    <a:pt x="3530" y="1270"/>
                  </a:lnTo>
                  <a:lnTo>
                    <a:pt x="3532" y="1275"/>
                  </a:lnTo>
                  <a:lnTo>
                    <a:pt x="3534" y="1278"/>
                  </a:lnTo>
                  <a:lnTo>
                    <a:pt x="3535" y="1282"/>
                  </a:lnTo>
                  <a:lnTo>
                    <a:pt x="3537" y="1285"/>
                  </a:lnTo>
                  <a:lnTo>
                    <a:pt x="3537" y="1288"/>
                  </a:lnTo>
                  <a:lnTo>
                    <a:pt x="3537" y="1291"/>
                  </a:lnTo>
                  <a:lnTo>
                    <a:pt x="3537" y="1303"/>
                  </a:lnTo>
                  <a:lnTo>
                    <a:pt x="3537" y="1308"/>
                  </a:lnTo>
                  <a:lnTo>
                    <a:pt x="3537" y="1313"/>
                  </a:lnTo>
                  <a:lnTo>
                    <a:pt x="3537" y="1319"/>
                  </a:lnTo>
                  <a:lnTo>
                    <a:pt x="3537" y="1321"/>
                  </a:lnTo>
                  <a:lnTo>
                    <a:pt x="3535" y="1324"/>
                  </a:lnTo>
                  <a:lnTo>
                    <a:pt x="3535" y="1326"/>
                  </a:lnTo>
                  <a:lnTo>
                    <a:pt x="3535" y="1327"/>
                  </a:lnTo>
                  <a:lnTo>
                    <a:pt x="3534" y="1329"/>
                  </a:lnTo>
                  <a:lnTo>
                    <a:pt x="3532" y="1331"/>
                  </a:lnTo>
                  <a:lnTo>
                    <a:pt x="3530" y="1331"/>
                  </a:lnTo>
                  <a:lnTo>
                    <a:pt x="3529" y="1331"/>
                  </a:lnTo>
                  <a:lnTo>
                    <a:pt x="3527" y="1332"/>
                  </a:lnTo>
                  <a:lnTo>
                    <a:pt x="3525" y="1334"/>
                  </a:lnTo>
                  <a:lnTo>
                    <a:pt x="3522" y="1337"/>
                  </a:lnTo>
                  <a:lnTo>
                    <a:pt x="3520" y="1339"/>
                  </a:lnTo>
                  <a:lnTo>
                    <a:pt x="3517" y="1341"/>
                  </a:lnTo>
                  <a:lnTo>
                    <a:pt x="3516" y="1342"/>
                  </a:lnTo>
                  <a:lnTo>
                    <a:pt x="3514" y="1344"/>
                  </a:lnTo>
                  <a:lnTo>
                    <a:pt x="3511" y="1344"/>
                  </a:lnTo>
                  <a:lnTo>
                    <a:pt x="3507" y="1344"/>
                  </a:lnTo>
                  <a:lnTo>
                    <a:pt x="3506" y="1344"/>
                  </a:lnTo>
                  <a:lnTo>
                    <a:pt x="3502" y="1342"/>
                  </a:lnTo>
                  <a:lnTo>
                    <a:pt x="3501" y="1344"/>
                  </a:lnTo>
                  <a:lnTo>
                    <a:pt x="3499" y="1346"/>
                  </a:lnTo>
                  <a:lnTo>
                    <a:pt x="3499" y="1347"/>
                  </a:lnTo>
                  <a:lnTo>
                    <a:pt x="3499" y="1349"/>
                  </a:lnTo>
                  <a:lnTo>
                    <a:pt x="3499" y="1350"/>
                  </a:lnTo>
                  <a:lnTo>
                    <a:pt x="3498" y="1352"/>
                  </a:lnTo>
                  <a:lnTo>
                    <a:pt x="3498" y="1354"/>
                  </a:lnTo>
                  <a:lnTo>
                    <a:pt x="3496" y="1355"/>
                  </a:lnTo>
                  <a:lnTo>
                    <a:pt x="3494" y="1359"/>
                  </a:lnTo>
                  <a:lnTo>
                    <a:pt x="3493" y="1360"/>
                  </a:lnTo>
                  <a:lnTo>
                    <a:pt x="3491" y="1360"/>
                  </a:lnTo>
                  <a:lnTo>
                    <a:pt x="3489" y="1362"/>
                  </a:lnTo>
                  <a:lnTo>
                    <a:pt x="3488" y="1364"/>
                  </a:lnTo>
                  <a:lnTo>
                    <a:pt x="3486" y="1365"/>
                  </a:lnTo>
                  <a:lnTo>
                    <a:pt x="3484" y="1367"/>
                  </a:lnTo>
                  <a:lnTo>
                    <a:pt x="3483" y="1368"/>
                  </a:lnTo>
                  <a:lnTo>
                    <a:pt x="3481" y="1370"/>
                  </a:lnTo>
                  <a:lnTo>
                    <a:pt x="3478" y="1373"/>
                  </a:lnTo>
                  <a:lnTo>
                    <a:pt x="3475" y="1377"/>
                  </a:lnTo>
                  <a:lnTo>
                    <a:pt x="3473" y="1380"/>
                  </a:lnTo>
                  <a:lnTo>
                    <a:pt x="3471" y="1375"/>
                  </a:lnTo>
                  <a:lnTo>
                    <a:pt x="3468" y="1370"/>
                  </a:lnTo>
                  <a:lnTo>
                    <a:pt x="3468" y="1365"/>
                  </a:lnTo>
                  <a:lnTo>
                    <a:pt x="3468" y="1362"/>
                  </a:lnTo>
                  <a:lnTo>
                    <a:pt x="3470" y="1359"/>
                  </a:lnTo>
                  <a:lnTo>
                    <a:pt x="3470" y="1357"/>
                  </a:lnTo>
                  <a:lnTo>
                    <a:pt x="3471" y="1355"/>
                  </a:lnTo>
                  <a:lnTo>
                    <a:pt x="3473" y="1354"/>
                  </a:lnTo>
                  <a:lnTo>
                    <a:pt x="3471" y="1352"/>
                  </a:lnTo>
                  <a:lnTo>
                    <a:pt x="3470" y="1350"/>
                  </a:lnTo>
                  <a:lnTo>
                    <a:pt x="3468" y="1349"/>
                  </a:lnTo>
                  <a:lnTo>
                    <a:pt x="3466" y="1349"/>
                  </a:lnTo>
                  <a:lnTo>
                    <a:pt x="3463" y="1349"/>
                  </a:lnTo>
                  <a:lnTo>
                    <a:pt x="3460" y="1347"/>
                  </a:lnTo>
                  <a:lnTo>
                    <a:pt x="3458" y="1347"/>
                  </a:lnTo>
                  <a:lnTo>
                    <a:pt x="3457" y="1347"/>
                  </a:lnTo>
                  <a:lnTo>
                    <a:pt x="3453" y="1346"/>
                  </a:lnTo>
                  <a:lnTo>
                    <a:pt x="3452" y="1342"/>
                  </a:lnTo>
                  <a:lnTo>
                    <a:pt x="3450" y="1339"/>
                  </a:lnTo>
                  <a:lnTo>
                    <a:pt x="3448" y="1336"/>
                  </a:lnTo>
                  <a:lnTo>
                    <a:pt x="3447" y="1332"/>
                  </a:lnTo>
                  <a:lnTo>
                    <a:pt x="3445" y="1329"/>
                  </a:lnTo>
                  <a:lnTo>
                    <a:pt x="3444" y="1326"/>
                  </a:lnTo>
                  <a:lnTo>
                    <a:pt x="3442" y="1323"/>
                  </a:lnTo>
                  <a:lnTo>
                    <a:pt x="3440" y="1319"/>
                  </a:lnTo>
                  <a:lnTo>
                    <a:pt x="3437" y="1316"/>
                  </a:lnTo>
                  <a:lnTo>
                    <a:pt x="3437" y="1314"/>
                  </a:lnTo>
                  <a:lnTo>
                    <a:pt x="3435" y="1313"/>
                  </a:lnTo>
                  <a:lnTo>
                    <a:pt x="3435" y="1311"/>
                  </a:lnTo>
                  <a:lnTo>
                    <a:pt x="3432" y="1311"/>
                  </a:lnTo>
                  <a:lnTo>
                    <a:pt x="3432" y="1311"/>
                  </a:lnTo>
                  <a:lnTo>
                    <a:pt x="3430" y="1311"/>
                  </a:lnTo>
                  <a:lnTo>
                    <a:pt x="3430" y="1313"/>
                  </a:lnTo>
                  <a:lnTo>
                    <a:pt x="3429" y="1313"/>
                  </a:lnTo>
                  <a:lnTo>
                    <a:pt x="3427" y="1314"/>
                  </a:lnTo>
                  <a:lnTo>
                    <a:pt x="3426" y="1314"/>
                  </a:lnTo>
                  <a:lnTo>
                    <a:pt x="3422" y="1313"/>
                  </a:lnTo>
                  <a:lnTo>
                    <a:pt x="3421" y="1313"/>
                  </a:lnTo>
                  <a:lnTo>
                    <a:pt x="3419" y="1311"/>
                  </a:lnTo>
                  <a:lnTo>
                    <a:pt x="3417" y="1309"/>
                  </a:lnTo>
                  <a:lnTo>
                    <a:pt x="3416" y="1306"/>
                  </a:lnTo>
                  <a:lnTo>
                    <a:pt x="3416" y="1303"/>
                  </a:lnTo>
                  <a:lnTo>
                    <a:pt x="3414" y="1303"/>
                  </a:lnTo>
                  <a:lnTo>
                    <a:pt x="3414" y="1301"/>
                  </a:lnTo>
                  <a:lnTo>
                    <a:pt x="3412" y="1301"/>
                  </a:lnTo>
                  <a:lnTo>
                    <a:pt x="3412" y="1300"/>
                  </a:lnTo>
                  <a:lnTo>
                    <a:pt x="3411" y="1298"/>
                  </a:lnTo>
                  <a:lnTo>
                    <a:pt x="3407" y="1296"/>
                  </a:lnTo>
                  <a:lnTo>
                    <a:pt x="3406" y="1295"/>
                  </a:lnTo>
                  <a:lnTo>
                    <a:pt x="3404" y="1295"/>
                  </a:lnTo>
                  <a:lnTo>
                    <a:pt x="3404" y="1296"/>
                  </a:lnTo>
                  <a:lnTo>
                    <a:pt x="3403" y="1298"/>
                  </a:lnTo>
                  <a:lnTo>
                    <a:pt x="3401" y="1300"/>
                  </a:lnTo>
                  <a:lnTo>
                    <a:pt x="3399" y="1300"/>
                  </a:lnTo>
                  <a:lnTo>
                    <a:pt x="3399" y="1301"/>
                  </a:lnTo>
                  <a:lnTo>
                    <a:pt x="3398" y="1303"/>
                  </a:lnTo>
                  <a:lnTo>
                    <a:pt x="3398" y="1306"/>
                  </a:lnTo>
                  <a:lnTo>
                    <a:pt x="3399" y="1308"/>
                  </a:lnTo>
                  <a:lnTo>
                    <a:pt x="3399" y="1309"/>
                  </a:lnTo>
                  <a:lnTo>
                    <a:pt x="3399" y="1313"/>
                  </a:lnTo>
                  <a:lnTo>
                    <a:pt x="3399" y="1314"/>
                  </a:lnTo>
                  <a:lnTo>
                    <a:pt x="3398" y="1318"/>
                  </a:lnTo>
                  <a:lnTo>
                    <a:pt x="3396" y="1321"/>
                  </a:lnTo>
                  <a:lnTo>
                    <a:pt x="3396" y="1323"/>
                  </a:lnTo>
                  <a:lnTo>
                    <a:pt x="3393" y="1326"/>
                  </a:lnTo>
                  <a:lnTo>
                    <a:pt x="3391" y="1329"/>
                  </a:lnTo>
                  <a:lnTo>
                    <a:pt x="3389" y="1331"/>
                  </a:lnTo>
                  <a:lnTo>
                    <a:pt x="3388" y="1334"/>
                  </a:lnTo>
                  <a:lnTo>
                    <a:pt x="3388" y="1336"/>
                  </a:lnTo>
                  <a:lnTo>
                    <a:pt x="3388" y="1352"/>
                  </a:lnTo>
                  <a:lnTo>
                    <a:pt x="3389" y="1354"/>
                  </a:lnTo>
                  <a:lnTo>
                    <a:pt x="3393" y="1355"/>
                  </a:lnTo>
                  <a:lnTo>
                    <a:pt x="3394" y="1355"/>
                  </a:lnTo>
                  <a:lnTo>
                    <a:pt x="3394" y="1355"/>
                  </a:lnTo>
                  <a:lnTo>
                    <a:pt x="3396" y="1355"/>
                  </a:lnTo>
                  <a:lnTo>
                    <a:pt x="3396" y="1357"/>
                  </a:lnTo>
                  <a:lnTo>
                    <a:pt x="3396" y="1359"/>
                  </a:lnTo>
                  <a:lnTo>
                    <a:pt x="3396" y="1362"/>
                  </a:lnTo>
                  <a:lnTo>
                    <a:pt x="3396" y="1364"/>
                  </a:lnTo>
                  <a:lnTo>
                    <a:pt x="3396" y="1367"/>
                  </a:lnTo>
                  <a:lnTo>
                    <a:pt x="3396" y="1368"/>
                  </a:lnTo>
                  <a:lnTo>
                    <a:pt x="3398" y="1368"/>
                  </a:lnTo>
                  <a:lnTo>
                    <a:pt x="3399" y="1370"/>
                  </a:lnTo>
                  <a:lnTo>
                    <a:pt x="3401" y="1370"/>
                  </a:lnTo>
                  <a:lnTo>
                    <a:pt x="3403" y="1372"/>
                  </a:lnTo>
                  <a:lnTo>
                    <a:pt x="3404" y="1373"/>
                  </a:lnTo>
                  <a:lnTo>
                    <a:pt x="3404" y="1375"/>
                  </a:lnTo>
                  <a:lnTo>
                    <a:pt x="3404" y="1378"/>
                  </a:lnTo>
                  <a:lnTo>
                    <a:pt x="3404" y="1382"/>
                  </a:lnTo>
                  <a:lnTo>
                    <a:pt x="3404" y="1383"/>
                  </a:lnTo>
                  <a:lnTo>
                    <a:pt x="3404" y="1386"/>
                  </a:lnTo>
                  <a:lnTo>
                    <a:pt x="3406" y="1388"/>
                  </a:lnTo>
                  <a:lnTo>
                    <a:pt x="3407" y="1390"/>
                  </a:lnTo>
                  <a:lnTo>
                    <a:pt x="3409" y="1391"/>
                  </a:lnTo>
                  <a:lnTo>
                    <a:pt x="3411" y="1393"/>
                  </a:lnTo>
                  <a:lnTo>
                    <a:pt x="3412" y="1395"/>
                  </a:lnTo>
                  <a:lnTo>
                    <a:pt x="3414" y="1395"/>
                  </a:lnTo>
                  <a:lnTo>
                    <a:pt x="3416" y="1395"/>
                  </a:lnTo>
                  <a:lnTo>
                    <a:pt x="3419" y="1396"/>
                  </a:lnTo>
                  <a:lnTo>
                    <a:pt x="3422" y="1398"/>
                  </a:lnTo>
                  <a:lnTo>
                    <a:pt x="3424" y="1398"/>
                  </a:lnTo>
                  <a:lnTo>
                    <a:pt x="3426" y="1401"/>
                  </a:lnTo>
                  <a:lnTo>
                    <a:pt x="3427" y="1401"/>
                  </a:lnTo>
                  <a:lnTo>
                    <a:pt x="3429" y="1401"/>
                  </a:lnTo>
                  <a:lnTo>
                    <a:pt x="3430" y="1403"/>
                  </a:lnTo>
                  <a:lnTo>
                    <a:pt x="3432" y="1404"/>
                  </a:lnTo>
                  <a:lnTo>
                    <a:pt x="3434" y="1408"/>
                  </a:lnTo>
                  <a:lnTo>
                    <a:pt x="3437" y="1408"/>
                  </a:lnTo>
                  <a:lnTo>
                    <a:pt x="3440" y="1408"/>
                  </a:lnTo>
                  <a:lnTo>
                    <a:pt x="3444" y="1408"/>
                  </a:lnTo>
                  <a:lnTo>
                    <a:pt x="3444" y="1414"/>
                  </a:lnTo>
                  <a:lnTo>
                    <a:pt x="3444" y="1416"/>
                  </a:lnTo>
                  <a:lnTo>
                    <a:pt x="3445" y="1419"/>
                  </a:lnTo>
                  <a:lnTo>
                    <a:pt x="3445" y="1421"/>
                  </a:lnTo>
                  <a:lnTo>
                    <a:pt x="3445" y="1422"/>
                  </a:lnTo>
                  <a:lnTo>
                    <a:pt x="3445" y="1424"/>
                  </a:lnTo>
                  <a:lnTo>
                    <a:pt x="3445" y="1427"/>
                  </a:lnTo>
                  <a:lnTo>
                    <a:pt x="3445" y="1431"/>
                  </a:lnTo>
                  <a:lnTo>
                    <a:pt x="3445" y="1434"/>
                  </a:lnTo>
                  <a:lnTo>
                    <a:pt x="3445" y="1437"/>
                  </a:lnTo>
                  <a:lnTo>
                    <a:pt x="3447" y="1439"/>
                  </a:lnTo>
                  <a:lnTo>
                    <a:pt x="3447" y="1439"/>
                  </a:lnTo>
                  <a:lnTo>
                    <a:pt x="3448" y="1440"/>
                  </a:lnTo>
                  <a:lnTo>
                    <a:pt x="3450" y="1442"/>
                  </a:lnTo>
                  <a:lnTo>
                    <a:pt x="3450" y="1444"/>
                  </a:lnTo>
                  <a:lnTo>
                    <a:pt x="3450" y="1445"/>
                  </a:lnTo>
                  <a:lnTo>
                    <a:pt x="3452" y="1447"/>
                  </a:lnTo>
                  <a:lnTo>
                    <a:pt x="3452" y="1450"/>
                  </a:lnTo>
                  <a:lnTo>
                    <a:pt x="3452" y="1454"/>
                  </a:lnTo>
                  <a:lnTo>
                    <a:pt x="3452" y="1457"/>
                  </a:lnTo>
                  <a:lnTo>
                    <a:pt x="3452" y="1458"/>
                  </a:lnTo>
                  <a:lnTo>
                    <a:pt x="3452" y="1460"/>
                  </a:lnTo>
                  <a:lnTo>
                    <a:pt x="3452" y="1463"/>
                  </a:lnTo>
                  <a:lnTo>
                    <a:pt x="3452" y="1467"/>
                  </a:lnTo>
                  <a:lnTo>
                    <a:pt x="3453" y="1470"/>
                  </a:lnTo>
                  <a:lnTo>
                    <a:pt x="3455" y="1473"/>
                  </a:lnTo>
                  <a:lnTo>
                    <a:pt x="3457" y="1473"/>
                  </a:lnTo>
                  <a:lnTo>
                    <a:pt x="3458" y="1473"/>
                  </a:lnTo>
                  <a:lnTo>
                    <a:pt x="3458" y="1473"/>
                  </a:lnTo>
                  <a:lnTo>
                    <a:pt x="3460" y="1475"/>
                  </a:lnTo>
                  <a:lnTo>
                    <a:pt x="3460" y="1476"/>
                  </a:lnTo>
                  <a:lnTo>
                    <a:pt x="3463" y="1480"/>
                  </a:lnTo>
                  <a:lnTo>
                    <a:pt x="3465" y="1483"/>
                  </a:lnTo>
                  <a:lnTo>
                    <a:pt x="3463" y="1483"/>
                  </a:lnTo>
                  <a:lnTo>
                    <a:pt x="3463" y="1485"/>
                  </a:lnTo>
                  <a:lnTo>
                    <a:pt x="3462" y="1485"/>
                  </a:lnTo>
                  <a:lnTo>
                    <a:pt x="3460" y="1485"/>
                  </a:lnTo>
                  <a:lnTo>
                    <a:pt x="3457" y="1485"/>
                  </a:lnTo>
                  <a:lnTo>
                    <a:pt x="3453" y="1483"/>
                  </a:lnTo>
                  <a:lnTo>
                    <a:pt x="3452" y="1483"/>
                  </a:lnTo>
                  <a:lnTo>
                    <a:pt x="3450" y="1481"/>
                  </a:lnTo>
                  <a:lnTo>
                    <a:pt x="3447" y="1481"/>
                  </a:lnTo>
                  <a:lnTo>
                    <a:pt x="3445" y="1481"/>
                  </a:lnTo>
                  <a:lnTo>
                    <a:pt x="3444" y="1481"/>
                  </a:lnTo>
                  <a:lnTo>
                    <a:pt x="3444" y="1480"/>
                  </a:lnTo>
                  <a:lnTo>
                    <a:pt x="3442" y="1478"/>
                  </a:lnTo>
                  <a:lnTo>
                    <a:pt x="3442" y="1475"/>
                  </a:lnTo>
                  <a:lnTo>
                    <a:pt x="3440" y="1473"/>
                  </a:lnTo>
                  <a:lnTo>
                    <a:pt x="3439" y="1472"/>
                  </a:lnTo>
                  <a:lnTo>
                    <a:pt x="3435" y="1470"/>
                  </a:lnTo>
                  <a:lnTo>
                    <a:pt x="3432" y="1468"/>
                  </a:lnTo>
                  <a:lnTo>
                    <a:pt x="3429" y="1467"/>
                  </a:lnTo>
                  <a:lnTo>
                    <a:pt x="3426" y="1465"/>
                  </a:lnTo>
                  <a:lnTo>
                    <a:pt x="3422" y="1462"/>
                  </a:lnTo>
                  <a:lnTo>
                    <a:pt x="3419" y="1462"/>
                  </a:lnTo>
                  <a:lnTo>
                    <a:pt x="3417" y="1460"/>
                  </a:lnTo>
                  <a:lnTo>
                    <a:pt x="3416" y="1458"/>
                  </a:lnTo>
                  <a:lnTo>
                    <a:pt x="3414" y="1457"/>
                  </a:lnTo>
                  <a:lnTo>
                    <a:pt x="3412" y="1455"/>
                  </a:lnTo>
                  <a:lnTo>
                    <a:pt x="3412" y="1452"/>
                  </a:lnTo>
                  <a:lnTo>
                    <a:pt x="3412" y="1450"/>
                  </a:lnTo>
                  <a:lnTo>
                    <a:pt x="3411" y="1449"/>
                  </a:lnTo>
                  <a:lnTo>
                    <a:pt x="3411" y="1447"/>
                  </a:lnTo>
                  <a:lnTo>
                    <a:pt x="3411" y="1431"/>
                  </a:lnTo>
                  <a:lnTo>
                    <a:pt x="3411" y="1427"/>
                  </a:lnTo>
                  <a:lnTo>
                    <a:pt x="3409" y="1426"/>
                  </a:lnTo>
                  <a:lnTo>
                    <a:pt x="3409" y="1422"/>
                  </a:lnTo>
                  <a:lnTo>
                    <a:pt x="3407" y="1422"/>
                  </a:lnTo>
                  <a:lnTo>
                    <a:pt x="3406" y="1421"/>
                  </a:lnTo>
                  <a:lnTo>
                    <a:pt x="3406" y="1421"/>
                  </a:lnTo>
                  <a:lnTo>
                    <a:pt x="3404" y="1418"/>
                  </a:lnTo>
                  <a:lnTo>
                    <a:pt x="3404" y="1416"/>
                  </a:lnTo>
                  <a:lnTo>
                    <a:pt x="3403" y="1413"/>
                  </a:lnTo>
                  <a:lnTo>
                    <a:pt x="3401" y="1409"/>
                  </a:lnTo>
                  <a:lnTo>
                    <a:pt x="3399" y="1406"/>
                  </a:lnTo>
                  <a:lnTo>
                    <a:pt x="3399" y="1403"/>
                  </a:lnTo>
                  <a:lnTo>
                    <a:pt x="3399" y="1400"/>
                  </a:lnTo>
                  <a:lnTo>
                    <a:pt x="3399" y="1396"/>
                  </a:lnTo>
                  <a:lnTo>
                    <a:pt x="3398" y="1395"/>
                  </a:lnTo>
                  <a:lnTo>
                    <a:pt x="3398" y="1395"/>
                  </a:lnTo>
                  <a:lnTo>
                    <a:pt x="3396" y="1393"/>
                  </a:lnTo>
                  <a:lnTo>
                    <a:pt x="3396" y="1391"/>
                  </a:lnTo>
                  <a:lnTo>
                    <a:pt x="3394" y="1390"/>
                  </a:lnTo>
                  <a:lnTo>
                    <a:pt x="3393" y="1390"/>
                  </a:lnTo>
                  <a:lnTo>
                    <a:pt x="3391" y="1390"/>
                  </a:lnTo>
                  <a:lnTo>
                    <a:pt x="3388" y="1386"/>
                  </a:lnTo>
                  <a:lnTo>
                    <a:pt x="3385" y="1383"/>
                  </a:lnTo>
                  <a:lnTo>
                    <a:pt x="3383" y="1382"/>
                  </a:lnTo>
                  <a:lnTo>
                    <a:pt x="3381" y="1380"/>
                  </a:lnTo>
                  <a:lnTo>
                    <a:pt x="3380" y="1378"/>
                  </a:lnTo>
                  <a:lnTo>
                    <a:pt x="3378" y="1377"/>
                  </a:lnTo>
                  <a:lnTo>
                    <a:pt x="3376" y="1377"/>
                  </a:lnTo>
                  <a:lnTo>
                    <a:pt x="3375" y="1377"/>
                  </a:lnTo>
                  <a:lnTo>
                    <a:pt x="3373" y="1375"/>
                  </a:lnTo>
                  <a:lnTo>
                    <a:pt x="3371" y="1373"/>
                  </a:lnTo>
                  <a:lnTo>
                    <a:pt x="3371" y="1372"/>
                  </a:lnTo>
                  <a:lnTo>
                    <a:pt x="3370" y="1370"/>
                  </a:lnTo>
                  <a:lnTo>
                    <a:pt x="3370" y="1367"/>
                  </a:lnTo>
                  <a:lnTo>
                    <a:pt x="3370" y="1364"/>
                  </a:lnTo>
                  <a:lnTo>
                    <a:pt x="3370" y="1362"/>
                  </a:lnTo>
                  <a:lnTo>
                    <a:pt x="3370" y="1359"/>
                  </a:lnTo>
                  <a:lnTo>
                    <a:pt x="3371" y="1355"/>
                  </a:lnTo>
                  <a:lnTo>
                    <a:pt x="3371" y="1352"/>
                  </a:lnTo>
                  <a:lnTo>
                    <a:pt x="3371" y="1349"/>
                  </a:lnTo>
                  <a:lnTo>
                    <a:pt x="3371" y="1346"/>
                  </a:lnTo>
                  <a:lnTo>
                    <a:pt x="3371" y="1342"/>
                  </a:lnTo>
                  <a:lnTo>
                    <a:pt x="3371" y="1339"/>
                  </a:lnTo>
                  <a:lnTo>
                    <a:pt x="3371" y="1337"/>
                  </a:lnTo>
                  <a:lnTo>
                    <a:pt x="3373" y="1336"/>
                  </a:lnTo>
                  <a:lnTo>
                    <a:pt x="3373" y="1334"/>
                  </a:lnTo>
                  <a:lnTo>
                    <a:pt x="3375" y="1332"/>
                  </a:lnTo>
                  <a:lnTo>
                    <a:pt x="3376" y="1332"/>
                  </a:lnTo>
                  <a:lnTo>
                    <a:pt x="3380" y="1331"/>
                  </a:lnTo>
                  <a:lnTo>
                    <a:pt x="3383" y="1329"/>
                  </a:lnTo>
                  <a:lnTo>
                    <a:pt x="3385" y="1327"/>
                  </a:lnTo>
                  <a:lnTo>
                    <a:pt x="3385" y="1324"/>
                  </a:lnTo>
                  <a:lnTo>
                    <a:pt x="3385" y="1323"/>
                  </a:lnTo>
                  <a:lnTo>
                    <a:pt x="3383" y="1319"/>
                  </a:lnTo>
                  <a:lnTo>
                    <a:pt x="3383" y="1318"/>
                  </a:lnTo>
                  <a:lnTo>
                    <a:pt x="3383" y="1316"/>
                  </a:lnTo>
                  <a:lnTo>
                    <a:pt x="3383" y="1314"/>
                  </a:lnTo>
                  <a:lnTo>
                    <a:pt x="3385" y="1311"/>
                  </a:lnTo>
                  <a:lnTo>
                    <a:pt x="3383" y="1309"/>
                  </a:lnTo>
                  <a:lnTo>
                    <a:pt x="3383" y="1306"/>
                  </a:lnTo>
                  <a:lnTo>
                    <a:pt x="3381" y="1306"/>
                  </a:lnTo>
                  <a:lnTo>
                    <a:pt x="3380" y="1305"/>
                  </a:lnTo>
                  <a:lnTo>
                    <a:pt x="3376" y="1301"/>
                  </a:lnTo>
                  <a:lnTo>
                    <a:pt x="3375" y="1298"/>
                  </a:lnTo>
                  <a:lnTo>
                    <a:pt x="3373" y="1296"/>
                  </a:lnTo>
                  <a:lnTo>
                    <a:pt x="3371" y="1296"/>
                  </a:lnTo>
                  <a:lnTo>
                    <a:pt x="3370" y="1293"/>
                  </a:lnTo>
                  <a:lnTo>
                    <a:pt x="3368" y="1291"/>
                  </a:lnTo>
                  <a:lnTo>
                    <a:pt x="3368" y="1290"/>
                  </a:lnTo>
                  <a:lnTo>
                    <a:pt x="3370" y="1287"/>
                  </a:lnTo>
                  <a:lnTo>
                    <a:pt x="3371" y="1283"/>
                  </a:lnTo>
                  <a:lnTo>
                    <a:pt x="3373" y="1282"/>
                  </a:lnTo>
                  <a:lnTo>
                    <a:pt x="3373" y="1278"/>
                  </a:lnTo>
                  <a:lnTo>
                    <a:pt x="3373" y="1275"/>
                  </a:lnTo>
                  <a:lnTo>
                    <a:pt x="3371" y="1275"/>
                  </a:lnTo>
                  <a:lnTo>
                    <a:pt x="3371" y="1273"/>
                  </a:lnTo>
                  <a:lnTo>
                    <a:pt x="3370" y="1273"/>
                  </a:lnTo>
                  <a:lnTo>
                    <a:pt x="3368" y="1272"/>
                  </a:lnTo>
                  <a:lnTo>
                    <a:pt x="3368" y="1270"/>
                  </a:lnTo>
                  <a:lnTo>
                    <a:pt x="3367" y="1267"/>
                  </a:lnTo>
                  <a:lnTo>
                    <a:pt x="3367" y="1264"/>
                  </a:lnTo>
                  <a:lnTo>
                    <a:pt x="3365" y="1260"/>
                  </a:lnTo>
                  <a:lnTo>
                    <a:pt x="3365" y="1257"/>
                  </a:lnTo>
                  <a:lnTo>
                    <a:pt x="3363" y="1254"/>
                  </a:lnTo>
                  <a:lnTo>
                    <a:pt x="3362" y="1251"/>
                  </a:lnTo>
                  <a:lnTo>
                    <a:pt x="3362" y="1249"/>
                  </a:lnTo>
                  <a:lnTo>
                    <a:pt x="3360" y="1247"/>
                  </a:lnTo>
                  <a:lnTo>
                    <a:pt x="3360" y="1246"/>
                  </a:lnTo>
                  <a:lnTo>
                    <a:pt x="3358" y="1244"/>
                  </a:lnTo>
                  <a:lnTo>
                    <a:pt x="3357" y="1242"/>
                  </a:lnTo>
                  <a:lnTo>
                    <a:pt x="3353" y="1241"/>
                  </a:lnTo>
                  <a:lnTo>
                    <a:pt x="3350" y="1241"/>
                  </a:lnTo>
                  <a:lnTo>
                    <a:pt x="3349" y="1242"/>
                  </a:lnTo>
                  <a:lnTo>
                    <a:pt x="3347" y="1242"/>
                  </a:lnTo>
                  <a:lnTo>
                    <a:pt x="3347" y="1244"/>
                  </a:lnTo>
                  <a:lnTo>
                    <a:pt x="3347" y="1251"/>
                  </a:lnTo>
                  <a:lnTo>
                    <a:pt x="3344" y="1251"/>
                  </a:lnTo>
                  <a:lnTo>
                    <a:pt x="3340" y="1252"/>
                  </a:lnTo>
                  <a:lnTo>
                    <a:pt x="3339" y="1252"/>
                  </a:lnTo>
                  <a:lnTo>
                    <a:pt x="3337" y="1254"/>
                  </a:lnTo>
                  <a:lnTo>
                    <a:pt x="3335" y="1254"/>
                  </a:lnTo>
                  <a:lnTo>
                    <a:pt x="3334" y="1254"/>
                  </a:lnTo>
                  <a:lnTo>
                    <a:pt x="3334" y="1255"/>
                  </a:lnTo>
                  <a:lnTo>
                    <a:pt x="3332" y="1255"/>
                  </a:lnTo>
                  <a:lnTo>
                    <a:pt x="3332" y="1257"/>
                  </a:lnTo>
                  <a:lnTo>
                    <a:pt x="3331" y="1257"/>
                  </a:lnTo>
                  <a:lnTo>
                    <a:pt x="3329" y="1257"/>
                  </a:lnTo>
                  <a:lnTo>
                    <a:pt x="3326" y="1257"/>
                  </a:lnTo>
                  <a:lnTo>
                    <a:pt x="3322" y="1257"/>
                  </a:lnTo>
                  <a:lnTo>
                    <a:pt x="3319" y="1257"/>
                  </a:lnTo>
                  <a:lnTo>
                    <a:pt x="3317" y="1255"/>
                  </a:lnTo>
                  <a:lnTo>
                    <a:pt x="3316" y="1255"/>
                  </a:lnTo>
                  <a:lnTo>
                    <a:pt x="3313" y="1252"/>
                  </a:lnTo>
                  <a:lnTo>
                    <a:pt x="3311" y="1249"/>
                  </a:lnTo>
                  <a:lnTo>
                    <a:pt x="3311" y="1244"/>
                  </a:lnTo>
                  <a:lnTo>
                    <a:pt x="3309" y="1239"/>
                  </a:lnTo>
                  <a:lnTo>
                    <a:pt x="3309" y="1236"/>
                  </a:lnTo>
                  <a:lnTo>
                    <a:pt x="3311" y="1234"/>
                  </a:lnTo>
                  <a:lnTo>
                    <a:pt x="3311" y="1231"/>
                  </a:lnTo>
                  <a:lnTo>
                    <a:pt x="3313" y="1229"/>
                  </a:lnTo>
                  <a:lnTo>
                    <a:pt x="3313" y="1228"/>
                  </a:lnTo>
                  <a:lnTo>
                    <a:pt x="3313" y="1224"/>
                  </a:lnTo>
                  <a:lnTo>
                    <a:pt x="3313" y="1221"/>
                  </a:lnTo>
                  <a:lnTo>
                    <a:pt x="3314" y="1219"/>
                  </a:lnTo>
                  <a:lnTo>
                    <a:pt x="3313" y="1218"/>
                  </a:lnTo>
                  <a:lnTo>
                    <a:pt x="3313" y="1218"/>
                  </a:lnTo>
                  <a:lnTo>
                    <a:pt x="3311" y="1218"/>
                  </a:lnTo>
                  <a:lnTo>
                    <a:pt x="3309" y="1216"/>
                  </a:lnTo>
                  <a:lnTo>
                    <a:pt x="3309" y="1216"/>
                  </a:lnTo>
                  <a:lnTo>
                    <a:pt x="3308" y="1216"/>
                  </a:lnTo>
                  <a:lnTo>
                    <a:pt x="3304" y="1216"/>
                  </a:lnTo>
                  <a:lnTo>
                    <a:pt x="3301" y="1216"/>
                  </a:lnTo>
                  <a:lnTo>
                    <a:pt x="3301" y="1216"/>
                  </a:lnTo>
                  <a:lnTo>
                    <a:pt x="3301" y="1213"/>
                  </a:lnTo>
                  <a:lnTo>
                    <a:pt x="3301" y="1210"/>
                  </a:lnTo>
                  <a:lnTo>
                    <a:pt x="3301" y="1208"/>
                  </a:lnTo>
                  <a:lnTo>
                    <a:pt x="3301" y="1206"/>
                  </a:lnTo>
                  <a:lnTo>
                    <a:pt x="3301" y="1203"/>
                  </a:lnTo>
                  <a:lnTo>
                    <a:pt x="3301" y="1203"/>
                  </a:lnTo>
                  <a:lnTo>
                    <a:pt x="3299" y="1201"/>
                  </a:lnTo>
                  <a:lnTo>
                    <a:pt x="3299" y="1200"/>
                  </a:lnTo>
                  <a:lnTo>
                    <a:pt x="3296" y="1198"/>
                  </a:lnTo>
                  <a:lnTo>
                    <a:pt x="3295" y="1197"/>
                  </a:lnTo>
                  <a:lnTo>
                    <a:pt x="3293" y="1195"/>
                  </a:lnTo>
                  <a:lnTo>
                    <a:pt x="3291" y="1193"/>
                  </a:lnTo>
                  <a:lnTo>
                    <a:pt x="3290" y="1192"/>
                  </a:lnTo>
                  <a:lnTo>
                    <a:pt x="3288" y="1190"/>
                  </a:lnTo>
                  <a:lnTo>
                    <a:pt x="3286" y="1188"/>
                  </a:lnTo>
                  <a:lnTo>
                    <a:pt x="3286" y="1187"/>
                  </a:lnTo>
                  <a:lnTo>
                    <a:pt x="3285" y="1187"/>
                  </a:lnTo>
                  <a:lnTo>
                    <a:pt x="3285" y="1187"/>
                  </a:lnTo>
                  <a:lnTo>
                    <a:pt x="3283" y="1185"/>
                  </a:lnTo>
                  <a:lnTo>
                    <a:pt x="3281" y="1182"/>
                  </a:lnTo>
                  <a:lnTo>
                    <a:pt x="3281" y="1180"/>
                  </a:lnTo>
                  <a:lnTo>
                    <a:pt x="3280" y="1179"/>
                  </a:lnTo>
                  <a:lnTo>
                    <a:pt x="3280" y="1175"/>
                  </a:lnTo>
                  <a:lnTo>
                    <a:pt x="3281" y="1174"/>
                  </a:lnTo>
                  <a:lnTo>
                    <a:pt x="3280" y="1169"/>
                  </a:lnTo>
                  <a:lnTo>
                    <a:pt x="3278" y="1165"/>
                  </a:lnTo>
                  <a:lnTo>
                    <a:pt x="3278" y="1164"/>
                  </a:lnTo>
                  <a:lnTo>
                    <a:pt x="3277" y="1162"/>
                  </a:lnTo>
                  <a:lnTo>
                    <a:pt x="3277" y="1162"/>
                  </a:lnTo>
                  <a:lnTo>
                    <a:pt x="3275" y="1162"/>
                  </a:lnTo>
                  <a:lnTo>
                    <a:pt x="3273" y="1161"/>
                  </a:lnTo>
                  <a:lnTo>
                    <a:pt x="3272" y="1157"/>
                  </a:lnTo>
                  <a:lnTo>
                    <a:pt x="3272" y="1156"/>
                  </a:lnTo>
                  <a:lnTo>
                    <a:pt x="3272" y="1156"/>
                  </a:lnTo>
                  <a:lnTo>
                    <a:pt x="3270" y="1152"/>
                  </a:lnTo>
                  <a:lnTo>
                    <a:pt x="3268" y="1151"/>
                  </a:lnTo>
                  <a:lnTo>
                    <a:pt x="3267" y="1152"/>
                  </a:lnTo>
                  <a:lnTo>
                    <a:pt x="3267" y="1152"/>
                  </a:lnTo>
                  <a:lnTo>
                    <a:pt x="3263" y="1151"/>
                  </a:lnTo>
                  <a:lnTo>
                    <a:pt x="3260" y="1151"/>
                  </a:lnTo>
                  <a:lnTo>
                    <a:pt x="3260" y="1161"/>
                  </a:lnTo>
                  <a:lnTo>
                    <a:pt x="3245" y="1161"/>
                  </a:lnTo>
                  <a:lnTo>
                    <a:pt x="3244" y="1162"/>
                  </a:lnTo>
                  <a:lnTo>
                    <a:pt x="3244" y="1164"/>
                  </a:lnTo>
                  <a:lnTo>
                    <a:pt x="3241" y="1165"/>
                  </a:lnTo>
                  <a:lnTo>
                    <a:pt x="3239" y="1167"/>
                  </a:lnTo>
                  <a:lnTo>
                    <a:pt x="3237" y="1167"/>
                  </a:lnTo>
                  <a:lnTo>
                    <a:pt x="3236" y="1167"/>
                  </a:lnTo>
                  <a:lnTo>
                    <a:pt x="3236" y="1169"/>
                  </a:lnTo>
                  <a:lnTo>
                    <a:pt x="3234" y="1170"/>
                  </a:lnTo>
                  <a:lnTo>
                    <a:pt x="3232" y="1170"/>
                  </a:lnTo>
                  <a:lnTo>
                    <a:pt x="3231" y="1170"/>
                  </a:lnTo>
                  <a:lnTo>
                    <a:pt x="3229" y="1170"/>
                  </a:lnTo>
                  <a:lnTo>
                    <a:pt x="3229" y="1172"/>
                  </a:lnTo>
                  <a:lnTo>
                    <a:pt x="3227" y="1172"/>
                  </a:lnTo>
                  <a:lnTo>
                    <a:pt x="3226" y="1172"/>
                  </a:lnTo>
                  <a:lnTo>
                    <a:pt x="3224" y="1172"/>
                  </a:lnTo>
                  <a:lnTo>
                    <a:pt x="3221" y="1172"/>
                  </a:lnTo>
                  <a:lnTo>
                    <a:pt x="3219" y="1170"/>
                  </a:lnTo>
                  <a:lnTo>
                    <a:pt x="3218" y="1170"/>
                  </a:lnTo>
                  <a:lnTo>
                    <a:pt x="3203" y="1170"/>
                  </a:lnTo>
                  <a:lnTo>
                    <a:pt x="3203" y="1174"/>
                  </a:lnTo>
                  <a:lnTo>
                    <a:pt x="3203" y="1177"/>
                  </a:lnTo>
                  <a:lnTo>
                    <a:pt x="3203" y="1180"/>
                  </a:lnTo>
                  <a:lnTo>
                    <a:pt x="3201" y="1185"/>
                  </a:lnTo>
                  <a:lnTo>
                    <a:pt x="3200" y="1188"/>
                  </a:lnTo>
                  <a:lnTo>
                    <a:pt x="3200" y="1190"/>
                  </a:lnTo>
                  <a:lnTo>
                    <a:pt x="3198" y="1192"/>
                  </a:lnTo>
                  <a:lnTo>
                    <a:pt x="3195" y="1193"/>
                  </a:lnTo>
                  <a:lnTo>
                    <a:pt x="3191" y="1193"/>
                  </a:lnTo>
                  <a:lnTo>
                    <a:pt x="3188" y="1193"/>
                  </a:lnTo>
                  <a:lnTo>
                    <a:pt x="3185" y="1195"/>
                  </a:lnTo>
                  <a:lnTo>
                    <a:pt x="3183" y="1198"/>
                  </a:lnTo>
                  <a:lnTo>
                    <a:pt x="3183" y="1198"/>
                  </a:lnTo>
                  <a:lnTo>
                    <a:pt x="3183" y="1200"/>
                  </a:lnTo>
                  <a:lnTo>
                    <a:pt x="3183" y="1200"/>
                  </a:lnTo>
                  <a:lnTo>
                    <a:pt x="3182" y="1201"/>
                  </a:lnTo>
                  <a:lnTo>
                    <a:pt x="3180" y="1203"/>
                  </a:lnTo>
                  <a:lnTo>
                    <a:pt x="3178" y="1203"/>
                  </a:lnTo>
                  <a:lnTo>
                    <a:pt x="3177" y="1203"/>
                  </a:lnTo>
                  <a:lnTo>
                    <a:pt x="3175" y="1203"/>
                  </a:lnTo>
                  <a:lnTo>
                    <a:pt x="3173" y="1203"/>
                  </a:lnTo>
                  <a:lnTo>
                    <a:pt x="3172" y="1205"/>
                  </a:lnTo>
                  <a:lnTo>
                    <a:pt x="3172" y="1206"/>
                  </a:lnTo>
                  <a:lnTo>
                    <a:pt x="3170" y="1210"/>
                  </a:lnTo>
                  <a:lnTo>
                    <a:pt x="3169" y="1211"/>
                  </a:lnTo>
                  <a:lnTo>
                    <a:pt x="3169" y="1213"/>
                  </a:lnTo>
                  <a:lnTo>
                    <a:pt x="3165" y="1215"/>
                  </a:lnTo>
                  <a:lnTo>
                    <a:pt x="3162" y="1216"/>
                  </a:lnTo>
                  <a:lnTo>
                    <a:pt x="3160" y="1216"/>
                  </a:lnTo>
                  <a:lnTo>
                    <a:pt x="3159" y="1218"/>
                  </a:lnTo>
                  <a:lnTo>
                    <a:pt x="3159" y="1219"/>
                  </a:lnTo>
                  <a:lnTo>
                    <a:pt x="3157" y="1221"/>
                  </a:lnTo>
                  <a:lnTo>
                    <a:pt x="3155" y="1223"/>
                  </a:lnTo>
                  <a:lnTo>
                    <a:pt x="3154" y="1224"/>
                  </a:lnTo>
                  <a:lnTo>
                    <a:pt x="3152" y="1228"/>
                  </a:lnTo>
                  <a:lnTo>
                    <a:pt x="3151" y="1231"/>
                  </a:lnTo>
                  <a:lnTo>
                    <a:pt x="3149" y="1233"/>
                  </a:lnTo>
                  <a:lnTo>
                    <a:pt x="3147" y="1234"/>
                  </a:lnTo>
                  <a:lnTo>
                    <a:pt x="3147" y="1234"/>
                  </a:lnTo>
                  <a:lnTo>
                    <a:pt x="3146" y="1236"/>
                  </a:lnTo>
                  <a:lnTo>
                    <a:pt x="3142" y="1237"/>
                  </a:lnTo>
                  <a:lnTo>
                    <a:pt x="3141" y="1237"/>
                  </a:lnTo>
                  <a:lnTo>
                    <a:pt x="3139" y="1239"/>
                  </a:lnTo>
                  <a:lnTo>
                    <a:pt x="3137" y="1241"/>
                  </a:lnTo>
                  <a:lnTo>
                    <a:pt x="3136" y="1242"/>
                  </a:lnTo>
                  <a:lnTo>
                    <a:pt x="3134" y="1242"/>
                  </a:lnTo>
                  <a:lnTo>
                    <a:pt x="3133" y="1242"/>
                  </a:lnTo>
                  <a:lnTo>
                    <a:pt x="3131" y="1244"/>
                  </a:lnTo>
                  <a:lnTo>
                    <a:pt x="3129" y="1244"/>
                  </a:lnTo>
                  <a:lnTo>
                    <a:pt x="3128" y="1246"/>
                  </a:lnTo>
                  <a:lnTo>
                    <a:pt x="3128" y="1247"/>
                  </a:lnTo>
                  <a:lnTo>
                    <a:pt x="3126" y="1251"/>
                  </a:lnTo>
                  <a:lnTo>
                    <a:pt x="3124" y="1252"/>
                  </a:lnTo>
                  <a:lnTo>
                    <a:pt x="3124" y="1254"/>
                  </a:lnTo>
                  <a:lnTo>
                    <a:pt x="3123" y="1257"/>
                  </a:lnTo>
                  <a:lnTo>
                    <a:pt x="3119" y="1257"/>
                  </a:lnTo>
                  <a:lnTo>
                    <a:pt x="3118" y="1259"/>
                  </a:lnTo>
                  <a:lnTo>
                    <a:pt x="3113" y="1259"/>
                  </a:lnTo>
                  <a:lnTo>
                    <a:pt x="3110" y="1257"/>
                  </a:lnTo>
                  <a:lnTo>
                    <a:pt x="3106" y="1257"/>
                  </a:lnTo>
                  <a:lnTo>
                    <a:pt x="3105" y="1259"/>
                  </a:lnTo>
                  <a:lnTo>
                    <a:pt x="3103" y="1260"/>
                  </a:lnTo>
                  <a:lnTo>
                    <a:pt x="3103" y="1262"/>
                  </a:lnTo>
                  <a:lnTo>
                    <a:pt x="3101" y="1264"/>
                  </a:lnTo>
                  <a:lnTo>
                    <a:pt x="3101" y="1265"/>
                  </a:lnTo>
                  <a:lnTo>
                    <a:pt x="3101" y="1272"/>
                  </a:lnTo>
                  <a:lnTo>
                    <a:pt x="3101" y="1278"/>
                  </a:lnTo>
                  <a:lnTo>
                    <a:pt x="3101" y="1296"/>
                  </a:lnTo>
                  <a:lnTo>
                    <a:pt x="3101" y="1298"/>
                  </a:lnTo>
                  <a:lnTo>
                    <a:pt x="3101" y="1298"/>
                  </a:lnTo>
                  <a:lnTo>
                    <a:pt x="3101" y="1301"/>
                  </a:lnTo>
                  <a:lnTo>
                    <a:pt x="3101" y="1305"/>
                  </a:lnTo>
                  <a:lnTo>
                    <a:pt x="3101" y="1308"/>
                  </a:lnTo>
                  <a:lnTo>
                    <a:pt x="3101" y="1311"/>
                  </a:lnTo>
                  <a:lnTo>
                    <a:pt x="3101" y="1314"/>
                  </a:lnTo>
                  <a:lnTo>
                    <a:pt x="3100" y="1318"/>
                  </a:lnTo>
                  <a:lnTo>
                    <a:pt x="3100" y="1321"/>
                  </a:lnTo>
                  <a:lnTo>
                    <a:pt x="3098" y="1324"/>
                  </a:lnTo>
                  <a:lnTo>
                    <a:pt x="3096" y="1326"/>
                  </a:lnTo>
                  <a:lnTo>
                    <a:pt x="3095" y="1327"/>
                  </a:lnTo>
                  <a:lnTo>
                    <a:pt x="3095" y="1329"/>
                  </a:lnTo>
                  <a:lnTo>
                    <a:pt x="3096" y="1332"/>
                  </a:lnTo>
                  <a:lnTo>
                    <a:pt x="3096" y="1336"/>
                  </a:lnTo>
                  <a:lnTo>
                    <a:pt x="3095" y="1337"/>
                  </a:lnTo>
                  <a:lnTo>
                    <a:pt x="3095" y="1339"/>
                  </a:lnTo>
                  <a:lnTo>
                    <a:pt x="3093" y="1341"/>
                  </a:lnTo>
                  <a:lnTo>
                    <a:pt x="3092" y="1342"/>
                  </a:lnTo>
                  <a:lnTo>
                    <a:pt x="3092" y="1344"/>
                  </a:lnTo>
                  <a:lnTo>
                    <a:pt x="3092" y="1346"/>
                  </a:lnTo>
                  <a:lnTo>
                    <a:pt x="3090" y="1347"/>
                  </a:lnTo>
                  <a:lnTo>
                    <a:pt x="3090" y="1347"/>
                  </a:lnTo>
                  <a:lnTo>
                    <a:pt x="3088" y="1349"/>
                  </a:lnTo>
                  <a:lnTo>
                    <a:pt x="3088" y="1349"/>
                  </a:lnTo>
                  <a:lnTo>
                    <a:pt x="3087" y="1350"/>
                  </a:lnTo>
                  <a:lnTo>
                    <a:pt x="3085" y="1352"/>
                  </a:lnTo>
                  <a:lnTo>
                    <a:pt x="3082" y="1354"/>
                  </a:lnTo>
                  <a:lnTo>
                    <a:pt x="3080" y="1354"/>
                  </a:lnTo>
                  <a:lnTo>
                    <a:pt x="3078" y="1354"/>
                  </a:lnTo>
                  <a:lnTo>
                    <a:pt x="3077" y="1354"/>
                  </a:lnTo>
                  <a:lnTo>
                    <a:pt x="3077" y="1355"/>
                  </a:lnTo>
                  <a:lnTo>
                    <a:pt x="3077" y="1357"/>
                  </a:lnTo>
                  <a:lnTo>
                    <a:pt x="3074" y="1360"/>
                  </a:lnTo>
                  <a:lnTo>
                    <a:pt x="3070" y="1365"/>
                  </a:lnTo>
                  <a:lnTo>
                    <a:pt x="3070" y="1367"/>
                  </a:lnTo>
                  <a:lnTo>
                    <a:pt x="3069" y="1368"/>
                  </a:lnTo>
                  <a:lnTo>
                    <a:pt x="3069" y="1370"/>
                  </a:lnTo>
                  <a:lnTo>
                    <a:pt x="3069" y="1372"/>
                  </a:lnTo>
                  <a:lnTo>
                    <a:pt x="3067" y="1373"/>
                  </a:lnTo>
                  <a:lnTo>
                    <a:pt x="3065" y="1375"/>
                  </a:lnTo>
                  <a:lnTo>
                    <a:pt x="3064" y="1375"/>
                  </a:lnTo>
                  <a:lnTo>
                    <a:pt x="3060" y="1375"/>
                  </a:lnTo>
                  <a:lnTo>
                    <a:pt x="3059" y="1375"/>
                  </a:lnTo>
                  <a:lnTo>
                    <a:pt x="3057" y="1373"/>
                  </a:lnTo>
                  <a:lnTo>
                    <a:pt x="3056" y="1372"/>
                  </a:lnTo>
                  <a:lnTo>
                    <a:pt x="3054" y="1372"/>
                  </a:lnTo>
                  <a:lnTo>
                    <a:pt x="3052" y="1370"/>
                  </a:lnTo>
                  <a:lnTo>
                    <a:pt x="3051" y="1367"/>
                  </a:lnTo>
                  <a:lnTo>
                    <a:pt x="3051" y="1365"/>
                  </a:lnTo>
                  <a:lnTo>
                    <a:pt x="3051" y="1364"/>
                  </a:lnTo>
                  <a:lnTo>
                    <a:pt x="3049" y="1359"/>
                  </a:lnTo>
                  <a:lnTo>
                    <a:pt x="3046" y="1354"/>
                  </a:lnTo>
                  <a:lnTo>
                    <a:pt x="3044" y="1349"/>
                  </a:lnTo>
                  <a:lnTo>
                    <a:pt x="3041" y="1344"/>
                  </a:lnTo>
                  <a:lnTo>
                    <a:pt x="3039" y="1339"/>
                  </a:lnTo>
                  <a:lnTo>
                    <a:pt x="3038" y="1339"/>
                  </a:lnTo>
                  <a:lnTo>
                    <a:pt x="3036" y="1337"/>
                  </a:lnTo>
                  <a:lnTo>
                    <a:pt x="3034" y="1334"/>
                  </a:lnTo>
                  <a:lnTo>
                    <a:pt x="3033" y="1332"/>
                  </a:lnTo>
                  <a:lnTo>
                    <a:pt x="3031" y="1331"/>
                  </a:lnTo>
                  <a:lnTo>
                    <a:pt x="3029" y="1327"/>
                  </a:lnTo>
                  <a:lnTo>
                    <a:pt x="3029" y="1323"/>
                  </a:lnTo>
                  <a:lnTo>
                    <a:pt x="3028" y="1319"/>
                  </a:lnTo>
                  <a:lnTo>
                    <a:pt x="3029" y="1316"/>
                  </a:lnTo>
                  <a:lnTo>
                    <a:pt x="3029" y="1313"/>
                  </a:lnTo>
                  <a:lnTo>
                    <a:pt x="3029" y="1309"/>
                  </a:lnTo>
                  <a:lnTo>
                    <a:pt x="3029" y="1306"/>
                  </a:lnTo>
                  <a:lnTo>
                    <a:pt x="3028" y="1303"/>
                  </a:lnTo>
                  <a:lnTo>
                    <a:pt x="3028" y="1303"/>
                  </a:lnTo>
                  <a:lnTo>
                    <a:pt x="3026" y="1301"/>
                  </a:lnTo>
                  <a:lnTo>
                    <a:pt x="3026" y="1300"/>
                  </a:lnTo>
                  <a:lnTo>
                    <a:pt x="3024" y="1298"/>
                  </a:lnTo>
                  <a:lnTo>
                    <a:pt x="3023" y="1296"/>
                  </a:lnTo>
                  <a:lnTo>
                    <a:pt x="3021" y="1295"/>
                  </a:lnTo>
                  <a:lnTo>
                    <a:pt x="3020" y="1291"/>
                  </a:lnTo>
                  <a:lnTo>
                    <a:pt x="3018" y="1290"/>
                  </a:lnTo>
                  <a:lnTo>
                    <a:pt x="3018" y="1288"/>
                  </a:lnTo>
                  <a:lnTo>
                    <a:pt x="3018" y="1287"/>
                  </a:lnTo>
                  <a:lnTo>
                    <a:pt x="3018" y="1285"/>
                  </a:lnTo>
                  <a:lnTo>
                    <a:pt x="3016" y="1283"/>
                  </a:lnTo>
                  <a:lnTo>
                    <a:pt x="3016" y="1280"/>
                  </a:lnTo>
                  <a:lnTo>
                    <a:pt x="3015" y="1278"/>
                  </a:lnTo>
                  <a:lnTo>
                    <a:pt x="3013" y="1278"/>
                  </a:lnTo>
                  <a:lnTo>
                    <a:pt x="3013" y="1275"/>
                  </a:lnTo>
                  <a:lnTo>
                    <a:pt x="3011" y="1270"/>
                  </a:lnTo>
                  <a:lnTo>
                    <a:pt x="3011" y="1267"/>
                  </a:lnTo>
                  <a:lnTo>
                    <a:pt x="3011" y="1265"/>
                  </a:lnTo>
                  <a:lnTo>
                    <a:pt x="3011" y="1264"/>
                  </a:lnTo>
                  <a:lnTo>
                    <a:pt x="3010" y="1262"/>
                  </a:lnTo>
                  <a:lnTo>
                    <a:pt x="3008" y="1260"/>
                  </a:lnTo>
                  <a:lnTo>
                    <a:pt x="3008" y="1259"/>
                  </a:lnTo>
                  <a:lnTo>
                    <a:pt x="3006" y="1259"/>
                  </a:lnTo>
                  <a:lnTo>
                    <a:pt x="3005" y="1257"/>
                  </a:lnTo>
                  <a:lnTo>
                    <a:pt x="3003" y="1255"/>
                  </a:lnTo>
                  <a:lnTo>
                    <a:pt x="3002" y="1252"/>
                  </a:lnTo>
                  <a:lnTo>
                    <a:pt x="3000" y="1251"/>
                  </a:lnTo>
                  <a:lnTo>
                    <a:pt x="2998" y="1249"/>
                  </a:lnTo>
                  <a:lnTo>
                    <a:pt x="2998" y="1246"/>
                  </a:lnTo>
                  <a:lnTo>
                    <a:pt x="2998" y="1242"/>
                  </a:lnTo>
                  <a:lnTo>
                    <a:pt x="2998" y="1237"/>
                  </a:lnTo>
                  <a:lnTo>
                    <a:pt x="2998" y="1236"/>
                  </a:lnTo>
                  <a:lnTo>
                    <a:pt x="2998" y="1236"/>
                  </a:lnTo>
                  <a:lnTo>
                    <a:pt x="2997" y="1233"/>
                  </a:lnTo>
                  <a:lnTo>
                    <a:pt x="2995" y="1229"/>
                  </a:lnTo>
                  <a:lnTo>
                    <a:pt x="2995" y="1226"/>
                  </a:lnTo>
                  <a:lnTo>
                    <a:pt x="2995" y="1221"/>
                  </a:lnTo>
                  <a:lnTo>
                    <a:pt x="2995" y="1218"/>
                  </a:lnTo>
                  <a:lnTo>
                    <a:pt x="2995" y="1215"/>
                  </a:lnTo>
                  <a:lnTo>
                    <a:pt x="2997" y="1213"/>
                  </a:lnTo>
                  <a:lnTo>
                    <a:pt x="2997" y="1211"/>
                  </a:lnTo>
                  <a:lnTo>
                    <a:pt x="2997" y="1205"/>
                  </a:lnTo>
                  <a:lnTo>
                    <a:pt x="2997" y="1200"/>
                  </a:lnTo>
                  <a:lnTo>
                    <a:pt x="2997" y="1198"/>
                  </a:lnTo>
                  <a:lnTo>
                    <a:pt x="2997" y="1197"/>
                  </a:lnTo>
                  <a:lnTo>
                    <a:pt x="2995" y="1195"/>
                  </a:lnTo>
                  <a:lnTo>
                    <a:pt x="2995" y="1192"/>
                  </a:lnTo>
                  <a:lnTo>
                    <a:pt x="2993" y="1190"/>
                  </a:lnTo>
                  <a:lnTo>
                    <a:pt x="2992" y="1187"/>
                  </a:lnTo>
                  <a:lnTo>
                    <a:pt x="2992" y="1183"/>
                  </a:lnTo>
                  <a:lnTo>
                    <a:pt x="2992" y="1180"/>
                  </a:lnTo>
                  <a:lnTo>
                    <a:pt x="2992" y="1177"/>
                  </a:lnTo>
                  <a:lnTo>
                    <a:pt x="2990" y="1174"/>
                  </a:lnTo>
                  <a:lnTo>
                    <a:pt x="2988" y="1172"/>
                  </a:lnTo>
                  <a:lnTo>
                    <a:pt x="2988" y="1170"/>
                  </a:lnTo>
                  <a:lnTo>
                    <a:pt x="2985" y="1169"/>
                  </a:lnTo>
                  <a:lnTo>
                    <a:pt x="2984" y="1167"/>
                  </a:lnTo>
                  <a:lnTo>
                    <a:pt x="2980" y="1167"/>
                  </a:lnTo>
                  <a:lnTo>
                    <a:pt x="2979" y="1167"/>
                  </a:lnTo>
                  <a:lnTo>
                    <a:pt x="2979" y="1169"/>
                  </a:lnTo>
                  <a:lnTo>
                    <a:pt x="2977" y="1170"/>
                  </a:lnTo>
                  <a:lnTo>
                    <a:pt x="2977" y="1172"/>
                  </a:lnTo>
                  <a:lnTo>
                    <a:pt x="2975" y="1172"/>
                  </a:lnTo>
                  <a:lnTo>
                    <a:pt x="2975" y="1174"/>
                  </a:lnTo>
                  <a:lnTo>
                    <a:pt x="2972" y="1175"/>
                  </a:lnTo>
                  <a:lnTo>
                    <a:pt x="2969" y="1175"/>
                  </a:lnTo>
                  <a:lnTo>
                    <a:pt x="2967" y="1177"/>
                  </a:lnTo>
                  <a:lnTo>
                    <a:pt x="2967" y="1177"/>
                  </a:lnTo>
                  <a:lnTo>
                    <a:pt x="2966" y="1179"/>
                  </a:lnTo>
                  <a:lnTo>
                    <a:pt x="2966" y="1180"/>
                  </a:lnTo>
                  <a:lnTo>
                    <a:pt x="2964" y="1180"/>
                  </a:lnTo>
                  <a:lnTo>
                    <a:pt x="2962" y="1180"/>
                  </a:lnTo>
                  <a:lnTo>
                    <a:pt x="2961" y="1180"/>
                  </a:lnTo>
                  <a:lnTo>
                    <a:pt x="2957" y="1180"/>
                  </a:lnTo>
                  <a:lnTo>
                    <a:pt x="2956" y="1180"/>
                  </a:lnTo>
                  <a:lnTo>
                    <a:pt x="2954" y="1179"/>
                  </a:lnTo>
                  <a:lnTo>
                    <a:pt x="2954" y="1177"/>
                  </a:lnTo>
                  <a:lnTo>
                    <a:pt x="2952" y="1177"/>
                  </a:lnTo>
                  <a:lnTo>
                    <a:pt x="2949" y="1175"/>
                  </a:lnTo>
                  <a:lnTo>
                    <a:pt x="2946" y="1174"/>
                  </a:lnTo>
                  <a:lnTo>
                    <a:pt x="2944" y="1170"/>
                  </a:lnTo>
                  <a:lnTo>
                    <a:pt x="2943" y="1169"/>
                  </a:lnTo>
                  <a:lnTo>
                    <a:pt x="2941" y="1167"/>
                  </a:lnTo>
                  <a:lnTo>
                    <a:pt x="2941" y="1165"/>
                  </a:lnTo>
                  <a:lnTo>
                    <a:pt x="2939" y="1164"/>
                  </a:lnTo>
                  <a:lnTo>
                    <a:pt x="2939" y="1164"/>
                  </a:lnTo>
                  <a:lnTo>
                    <a:pt x="2938" y="1164"/>
                  </a:lnTo>
                  <a:lnTo>
                    <a:pt x="2936" y="1162"/>
                  </a:lnTo>
                  <a:lnTo>
                    <a:pt x="2934" y="1162"/>
                  </a:lnTo>
                  <a:lnTo>
                    <a:pt x="2933" y="1162"/>
                  </a:lnTo>
                  <a:lnTo>
                    <a:pt x="2931" y="1161"/>
                  </a:lnTo>
                  <a:lnTo>
                    <a:pt x="2931" y="1159"/>
                  </a:lnTo>
                  <a:lnTo>
                    <a:pt x="2931" y="1157"/>
                  </a:lnTo>
                  <a:lnTo>
                    <a:pt x="2931" y="1156"/>
                  </a:lnTo>
                  <a:lnTo>
                    <a:pt x="2933" y="1156"/>
                  </a:lnTo>
                  <a:lnTo>
                    <a:pt x="2934" y="1154"/>
                  </a:lnTo>
                  <a:lnTo>
                    <a:pt x="2938" y="1152"/>
                  </a:lnTo>
                  <a:lnTo>
                    <a:pt x="2941" y="1152"/>
                  </a:lnTo>
                  <a:lnTo>
                    <a:pt x="2944" y="1152"/>
                  </a:lnTo>
                  <a:lnTo>
                    <a:pt x="2946" y="1152"/>
                  </a:lnTo>
                  <a:lnTo>
                    <a:pt x="2949" y="1152"/>
                  </a:lnTo>
                  <a:lnTo>
                    <a:pt x="2948" y="1152"/>
                  </a:lnTo>
                  <a:lnTo>
                    <a:pt x="2944" y="1151"/>
                  </a:lnTo>
                  <a:lnTo>
                    <a:pt x="2943" y="1149"/>
                  </a:lnTo>
                  <a:lnTo>
                    <a:pt x="2939" y="1149"/>
                  </a:lnTo>
                  <a:lnTo>
                    <a:pt x="2938" y="1147"/>
                  </a:lnTo>
                  <a:lnTo>
                    <a:pt x="2936" y="1147"/>
                  </a:lnTo>
                  <a:lnTo>
                    <a:pt x="2933" y="1146"/>
                  </a:lnTo>
                  <a:lnTo>
                    <a:pt x="2930" y="1146"/>
                  </a:lnTo>
                  <a:lnTo>
                    <a:pt x="2926" y="1146"/>
                  </a:lnTo>
                  <a:lnTo>
                    <a:pt x="2925" y="1146"/>
                  </a:lnTo>
                  <a:lnTo>
                    <a:pt x="2925" y="1146"/>
                  </a:lnTo>
                  <a:lnTo>
                    <a:pt x="2923" y="1146"/>
                  </a:lnTo>
                  <a:lnTo>
                    <a:pt x="2923" y="1144"/>
                  </a:lnTo>
                  <a:lnTo>
                    <a:pt x="2921" y="1143"/>
                  </a:lnTo>
                  <a:lnTo>
                    <a:pt x="2921" y="1141"/>
                  </a:lnTo>
                  <a:lnTo>
                    <a:pt x="2920" y="1139"/>
                  </a:lnTo>
                  <a:lnTo>
                    <a:pt x="2918" y="1139"/>
                  </a:lnTo>
                  <a:lnTo>
                    <a:pt x="2916" y="1139"/>
                  </a:lnTo>
                  <a:lnTo>
                    <a:pt x="2915" y="1139"/>
                  </a:lnTo>
                  <a:lnTo>
                    <a:pt x="2915" y="1136"/>
                  </a:lnTo>
                  <a:lnTo>
                    <a:pt x="2913" y="1133"/>
                  </a:lnTo>
                  <a:lnTo>
                    <a:pt x="2912" y="1129"/>
                  </a:lnTo>
                  <a:lnTo>
                    <a:pt x="2910" y="1128"/>
                  </a:lnTo>
                  <a:lnTo>
                    <a:pt x="2908" y="1128"/>
                  </a:lnTo>
                  <a:lnTo>
                    <a:pt x="2907" y="1128"/>
                  </a:lnTo>
                  <a:lnTo>
                    <a:pt x="2905" y="1126"/>
                  </a:lnTo>
                  <a:lnTo>
                    <a:pt x="2903" y="1126"/>
                  </a:lnTo>
                  <a:lnTo>
                    <a:pt x="2903" y="1125"/>
                  </a:lnTo>
                  <a:lnTo>
                    <a:pt x="2902" y="1123"/>
                  </a:lnTo>
                  <a:lnTo>
                    <a:pt x="2900" y="1120"/>
                  </a:lnTo>
                  <a:lnTo>
                    <a:pt x="2898" y="1118"/>
                  </a:lnTo>
                  <a:lnTo>
                    <a:pt x="2897" y="1116"/>
                  </a:lnTo>
                  <a:lnTo>
                    <a:pt x="2895" y="1116"/>
                  </a:lnTo>
                  <a:lnTo>
                    <a:pt x="2894" y="1115"/>
                  </a:lnTo>
                  <a:lnTo>
                    <a:pt x="2892" y="1113"/>
                  </a:lnTo>
                  <a:lnTo>
                    <a:pt x="2890" y="1111"/>
                  </a:lnTo>
                  <a:lnTo>
                    <a:pt x="2889" y="1110"/>
                  </a:lnTo>
                  <a:lnTo>
                    <a:pt x="2885" y="1108"/>
                  </a:lnTo>
                  <a:lnTo>
                    <a:pt x="2867" y="1108"/>
                  </a:lnTo>
                  <a:lnTo>
                    <a:pt x="2848" y="1111"/>
                  </a:lnTo>
                  <a:lnTo>
                    <a:pt x="2822" y="1111"/>
                  </a:lnTo>
                  <a:lnTo>
                    <a:pt x="2820" y="1111"/>
                  </a:lnTo>
                  <a:lnTo>
                    <a:pt x="2818" y="1110"/>
                  </a:lnTo>
                  <a:lnTo>
                    <a:pt x="2815" y="1110"/>
                  </a:lnTo>
                  <a:lnTo>
                    <a:pt x="2799" y="1110"/>
                  </a:lnTo>
                  <a:lnTo>
                    <a:pt x="2797" y="1108"/>
                  </a:lnTo>
                  <a:lnTo>
                    <a:pt x="2795" y="1107"/>
                  </a:lnTo>
                  <a:lnTo>
                    <a:pt x="2794" y="1107"/>
                  </a:lnTo>
                  <a:lnTo>
                    <a:pt x="2792" y="1107"/>
                  </a:lnTo>
                  <a:lnTo>
                    <a:pt x="2790" y="1105"/>
                  </a:lnTo>
                  <a:lnTo>
                    <a:pt x="2790" y="1103"/>
                  </a:lnTo>
                  <a:lnTo>
                    <a:pt x="2790" y="1103"/>
                  </a:lnTo>
                  <a:lnTo>
                    <a:pt x="2789" y="1102"/>
                  </a:lnTo>
                  <a:lnTo>
                    <a:pt x="2787" y="1100"/>
                  </a:lnTo>
                  <a:lnTo>
                    <a:pt x="2785" y="1100"/>
                  </a:lnTo>
                  <a:lnTo>
                    <a:pt x="2782" y="1100"/>
                  </a:lnTo>
                  <a:lnTo>
                    <a:pt x="2781" y="1102"/>
                  </a:lnTo>
                  <a:lnTo>
                    <a:pt x="2779" y="1102"/>
                  </a:lnTo>
                  <a:lnTo>
                    <a:pt x="2764" y="1102"/>
                  </a:lnTo>
                  <a:lnTo>
                    <a:pt x="2761" y="1102"/>
                  </a:lnTo>
                  <a:lnTo>
                    <a:pt x="2759" y="1100"/>
                  </a:lnTo>
                  <a:lnTo>
                    <a:pt x="2758" y="1100"/>
                  </a:lnTo>
                  <a:lnTo>
                    <a:pt x="2756" y="1098"/>
                  </a:lnTo>
                  <a:lnTo>
                    <a:pt x="2756" y="1098"/>
                  </a:lnTo>
                  <a:lnTo>
                    <a:pt x="2754" y="1095"/>
                  </a:lnTo>
                  <a:lnTo>
                    <a:pt x="2754" y="1093"/>
                  </a:lnTo>
                  <a:lnTo>
                    <a:pt x="2754" y="1092"/>
                  </a:lnTo>
                  <a:lnTo>
                    <a:pt x="2754" y="1090"/>
                  </a:lnTo>
                  <a:lnTo>
                    <a:pt x="2753" y="1087"/>
                  </a:lnTo>
                  <a:lnTo>
                    <a:pt x="2749" y="1084"/>
                  </a:lnTo>
                  <a:lnTo>
                    <a:pt x="2748" y="1082"/>
                  </a:lnTo>
                  <a:lnTo>
                    <a:pt x="2746" y="1082"/>
                  </a:lnTo>
                  <a:lnTo>
                    <a:pt x="2743" y="1080"/>
                  </a:lnTo>
                  <a:lnTo>
                    <a:pt x="2740" y="1080"/>
                  </a:lnTo>
                  <a:lnTo>
                    <a:pt x="2736" y="1080"/>
                  </a:lnTo>
                  <a:lnTo>
                    <a:pt x="2735" y="1082"/>
                  </a:lnTo>
                  <a:lnTo>
                    <a:pt x="2733" y="1082"/>
                  </a:lnTo>
                  <a:lnTo>
                    <a:pt x="2730" y="1082"/>
                  </a:lnTo>
                  <a:lnTo>
                    <a:pt x="2727" y="1082"/>
                  </a:lnTo>
                  <a:lnTo>
                    <a:pt x="2725" y="1084"/>
                  </a:lnTo>
                  <a:lnTo>
                    <a:pt x="2723" y="1084"/>
                  </a:lnTo>
                  <a:lnTo>
                    <a:pt x="2718" y="1084"/>
                  </a:lnTo>
                  <a:lnTo>
                    <a:pt x="2715" y="1084"/>
                  </a:lnTo>
                  <a:lnTo>
                    <a:pt x="2710" y="1084"/>
                  </a:lnTo>
                  <a:lnTo>
                    <a:pt x="2707" y="1082"/>
                  </a:lnTo>
                  <a:lnTo>
                    <a:pt x="2705" y="1082"/>
                  </a:lnTo>
                  <a:lnTo>
                    <a:pt x="2704" y="1082"/>
                  </a:lnTo>
                  <a:lnTo>
                    <a:pt x="2700" y="1082"/>
                  </a:lnTo>
                  <a:lnTo>
                    <a:pt x="2699" y="1082"/>
                  </a:lnTo>
                  <a:lnTo>
                    <a:pt x="2697" y="1082"/>
                  </a:lnTo>
                  <a:lnTo>
                    <a:pt x="2694" y="1080"/>
                  </a:lnTo>
                  <a:lnTo>
                    <a:pt x="2692" y="1079"/>
                  </a:lnTo>
                  <a:lnTo>
                    <a:pt x="2691" y="1077"/>
                  </a:lnTo>
                  <a:lnTo>
                    <a:pt x="2687" y="1075"/>
                  </a:lnTo>
                  <a:lnTo>
                    <a:pt x="2684" y="1074"/>
                  </a:lnTo>
                  <a:lnTo>
                    <a:pt x="2682" y="1071"/>
                  </a:lnTo>
                  <a:lnTo>
                    <a:pt x="2681" y="1069"/>
                  </a:lnTo>
                  <a:lnTo>
                    <a:pt x="2677" y="1067"/>
                  </a:lnTo>
                  <a:lnTo>
                    <a:pt x="2674" y="1066"/>
                  </a:lnTo>
                  <a:lnTo>
                    <a:pt x="2671" y="1064"/>
                  </a:lnTo>
                  <a:lnTo>
                    <a:pt x="2668" y="1062"/>
                  </a:lnTo>
                  <a:lnTo>
                    <a:pt x="2666" y="1061"/>
                  </a:lnTo>
                  <a:lnTo>
                    <a:pt x="2664" y="1059"/>
                  </a:lnTo>
                  <a:lnTo>
                    <a:pt x="2663" y="1056"/>
                  </a:lnTo>
                  <a:lnTo>
                    <a:pt x="2659" y="1051"/>
                  </a:lnTo>
                  <a:lnTo>
                    <a:pt x="2659" y="1049"/>
                  </a:lnTo>
                  <a:lnTo>
                    <a:pt x="2658" y="1048"/>
                  </a:lnTo>
                  <a:lnTo>
                    <a:pt x="2655" y="1044"/>
                  </a:lnTo>
                  <a:lnTo>
                    <a:pt x="2651" y="1041"/>
                  </a:lnTo>
                  <a:lnTo>
                    <a:pt x="2648" y="1038"/>
                  </a:lnTo>
                  <a:lnTo>
                    <a:pt x="2646" y="1036"/>
                  </a:lnTo>
                  <a:lnTo>
                    <a:pt x="2645" y="1035"/>
                  </a:lnTo>
                  <a:lnTo>
                    <a:pt x="2643" y="1031"/>
                  </a:lnTo>
                  <a:lnTo>
                    <a:pt x="2640" y="1031"/>
                  </a:lnTo>
                  <a:lnTo>
                    <a:pt x="2637" y="1030"/>
                  </a:lnTo>
                  <a:lnTo>
                    <a:pt x="2632" y="1030"/>
                  </a:lnTo>
                  <a:lnTo>
                    <a:pt x="2630" y="1030"/>
                  </a:lnTo>
                  <a:lnTo>
                    <a:pt x="2627" y="1030"/>
                  </a:lnTo>
                  <a:lnTo>
                    <a:pt x="2625" y="1031"/>
                  </a:lnTo>
                  <a:lnTo>
                    <a:pt x="2623" y="1033"/>
                  </a:lnTo>
                  <a:lnTo>
                    <a:pt x="2623" y="1035"/>
                  </a:lnTo>
                  <a:lnTo>
                    <a:pt x="2622" y="1036"/>
                  </a:lnTo>
                  <a:lnTo>
                    <a:pt x="2622" y="1039"/>
                  </a:lnTo>
                  <a:lnTo>
                    <a:pt x="2622" y="1041"/>
                  </a:lnTo>
                  <a:lnTo>
                    <a:pt x="2622" y="1044"/>
                  </a:lnTo>
                  <a:lnTo>
                    <a:pt x="2622" y="1046"/>
                  </a:lnTo>
                  <a:lnTo>
                    <a:pt x="2623" y="1048"/>
                  </a:lnTo>
                  <a:lnTo>
                    <a:pt x="2623" y="1049"/>
                  </a:lnTo>
                  <a:lnTo>
                    <a:pt x="2623" y="1051"/>
                  </a:lnTo>
                  <a:lnTo>
                    <a:pt x="2623" y="1054"/>
                  </a:lnTo>
                  <a:lnTo>
                    <a:pt x="2623" y="1056"/>
                  </a:lnTo>
                  <a:lnTo>
                    <a:pt x="2623" y="1056"/>
                  </a:lnTo>
                  <a:lnTo>
                    <a:pt x="2625" y="1057"/>
                  </a:lnTo>
                  <a:lnTo>
                    <a:pt x="2627" y="1059"/>
                  </a:lnTo>
                  <a:lnTo>
                    <a:pt x="2627" y="1059"/>
                  </a:lnTo>
                  <a:lnTo>
                    <a:pt x="2630" y="1062"/>
                  </a:lnTo>
                  <a:lnTo>
                    <a:pt x="2632" y="1066"/>
                  </a:lnTo>
                  <a:lnTo>
                    <a:pt x="2632" y="1069"/>
                  </a:lnTo>
                  <a:lnTo>
                    <a:pt x="2632" y="1072"/>
                  </a:lnTo>
                  <a:lnTo>
                    <a:pt x="2632" y="1074"/>
                  </a:lnTo>
                  <a:lnTo>
                    <a:pt x="2632" y="1075"/>
                  </a:lnTo>
                  <a:lnTo>
                    <a:pt x="2632" y="1077"/>
                  </a:lnTo>
                  <a:lnTo>
                    <a:pt x="2633" y="1077"/>
                  </a:lnTo>
                  <a:lnTo>
                    <a:pt x="2637" y="1077"/>
                  </a:lnTo>
                  <a:lnTo>
                    <a:pt x="2638" y="1079"/>
                  </a:lnTo>
                  <a:lnTo>
                    <a:pt x="2640" y="1079"/>
                  </a:lnTo>
                  <a:lnTo>
                    <a:pt x="2640" y="1079"/>
                  </a:lnTo>
                  <a:lnTo>
                    <a:pt x="2641" y="1079"/>
                  </a:lnTo>
                  <a:lnTo>
                    <a:pt x="2645" y="1080"/>
                  </a:lnTo>
                  <a:lnTo>
                    <a:pt x="2646" y="1080"/>
                  </a:lnTo>
                  <a:lnTo>
                    <a:pt x="2648" y="1082"/>
                  </a:lnTo>
                  <a:lnTo>
                    <a:pt x="2648" y="1084"/>
                  </a:lnTo>
                  <a:lnTo>
                    <a:pt x="2650" y="1084"/>
                  </a:lnTo>
                  <a:lnTo>
                    <a:pt x="2651" y="1084"/>
                  </a:lnTo>
                  <a:lnTo>
                    <a:pt x="2653" y="1085"/>
                  </a:lnTo>
                  <a:lnTo>
                    <a:pt x="2655" y="1087"/>
                  </a:lnTo>
                  <a:lnTo>
                    <a:pt x="2655" y="1103"/>
                  </a:lnTo>
                  <a:lnTo>
                    <a:pt x="2658" y="1103"/>
                  </a:lnTo>
                  <a:lnTo>
                    <a:pt x="2659" y="1103"/>
                  </a:lnTo>
                  <a:lnTo>
                    <a:pt x="2661" y="1103"/>
                  </a:lnTo>
                  <a:lnTo>
                    <a:pt x="2666" y="1103"/>
                  </a:lnTo>
                  <a:lnTo>
                    <a:pt x="2671" y="1103"/>
                  </a:lnTo>
                  <a:lnTo>
                    <a:pt x="2674" y="1105"/>
                  </a:lnTo>
                  <a:lnTo>
                    <a:pt x="2676" y="1107"/>
                  </a:lnTo>
                  <a:lnTo>
                    <a:pt x="2679" y="1107"/>
                  </a:lnTo>
                  <a:lnTo>
                    <a:pt x="2682" y="1107"/>
                  </a:lnTo>
                  <a:lnTo>
                    <a:pt x="2684" y="1107"/>
                  </a:lnTo>
                  <a:lnTo>
                    <a:pt x="2686" y="1107"/>
                  </a:lnTo>
                  <a:lnTo>
                    <a:pt x="2689" y="1107"/>
                  </a:lnTo>
                  <a:lnTo>
                    <a:pt x="2692" y="1107"/>
                  </a:lnTo>
                  <a:lnTo>
                    <a:pt x="2695" y="1107"/>
                  </a:lnTo>
                  <a:lnTo>
                    <a:pt x="2699" y="1107"/>
                  </a:lnTo>
                  <a:lnTo>
                    <a:pt x="2699" y="1107"/>
                  </a:lnTo>
                  <a:lnTo>
                    <a:pt x="2700" y="1108"/>
                  </a:lnTo>
                  <a:lnTo>
                    <a:pt x="2702" y="1110"/>
                  </a:lnTo>
                  <a:lnTo>
                    <a:pt x="2702" y="1110"/>
                  </a:lnTo>
                  <a:lnTo>
                    <a:pt x="2702" y="1111"/>
                  </a:lnTo>
                  <a:lnTo>
                    <a:pt x="2702" y="1113"/>
                  </a:lnTo>
                  <a:lnTo>
                    <a:pt x="2700" y="1113"/>
                  </a:lnTo>
                  <a:lnTo>
                    <a:pt x="2699" y="1115"/>
                  </a:lnTo>
                  <a:lnTo>
                    <a:pt x="2695" y="1115"/>
                  </a:lnTo>
                  <a:lnTo>
                    <a:pt x="2692" y="1115"/>
                  </a:lnTo>
                  <a:lnTo>
                    <a:pt x="2691" y="1115"/>
                  </a:lnTo>
                  <a:lnTo>
                    <a:pt x="2687" y="1115"/>
                  </a:lnTo>
                  <a:lnTo>
                    <a:pt x="2686" y="1113"/>
                  </a:lnTo>
                  <a:lnTo>
                    <a:pt x="2684" y="1111"/>
                  </a:lnTo>
                  <a:lnTo>
                    <a:pt x="2682" y="1111"/>
                  </a:lnTo>
                  <a:lnTo>
                    <a:pt x="2681" y="1111"/>
                  </a:lnTo>
                  <a:lnTo>
                    <a:pt x="2679" y="1111"/>
                  </a:lnTo>
                  <a:lnTo>
                    <a:pt x="2676" y="1113"/>
                  </a:lnTo>
                  <a:lnTo>
                    <a:pt x="2674" y="1115"/>
                  </a:lnTo>
                  <a:lnTo>
                    <a:pt x="2673" y="1115"/>
                  </a:lnTo>
                  <a:lnTo>
                    <a:pt x="2671" y="1115"/>
                  </a:lnTo>
                  <a:lnTo>
                    <a:pt x="2671" y="1116"/>
                  </a:lnTo>
                  <a:lnTo>
                    <a:pt x="2671" y="1116"/>
                  </a:lnTo>
                  <a:lnTo>
                    <a:pt x="2671" y="1118"/>
                  </a:lnTo>
                  <a:lnTo>
                    <a:pt x="2671" y="1121"/>
                  </a:lnTo>
                  <a:lnTo>
                    <a:pt x="2671" y="1123"/>
                  </a:lnTo>
                  <a:lnTo>
                    <a:pt x="2673" y="1125"/>
                  </a:lnTo>
                  <a:lnTo>
                    <a:pt x="2674" y="1125"/>
                  </a:lnTo>
                  <a:lnTo>
                    <a:pt x="2676" y="1126"/>
                  </a:lnTo>
                  <a:lnTo>
                    <a:pt x="2677" y="1128"/>
                  </a:lnTo>
                  <a:lnTo>
                    <a:pt x="2679" y="1129"/>
                  </a:lnTo>
                  <a:lnTo>
                    <a:pt x="2682" y="1131"/>
                  </a:lnTo>
                  <a:lnTo>
                    <a:pt x="2684" y="1129"/>
                  </a:lnTo>
                  <a:lnTo>
                    <a:pt x="2686" y="1129"/>
                  </a:lnTo>
                  <a:lnTo>
                    <a:pt x="2686" y="1128"/>
                  </a:lnTo>
                  <a:lnTo>
                    <a:pt x="2687" y="1126"/>
                  </a:lnTo>
                  <a:lnTo>
                    <a:pt x="2689" y="1125"/>
                  </a:lnTo>
                  <a:lnTo>
                    <a:pt x="2692" y="1123"/>
                  </a:lnTo>
                  <a:lnTo>
                    <a:pt x="2694" y="1121"/>
                  </a:lnTo>
                  <a:lnTo>
                    <a:pt x="2695" y="1120"/>
                  </a:lnTo>
                  <a:lnTo>
                    <a:pt x="2697" y="1120"/>
                  </a:lnTo>
                  <a:lnTo>
                    <a:pt x="2700" y="1121"/>
                  </a:lnTo>
                  <a:lnTo>
                    <a:pt x="2704" y="1121"/>
                  </a:lnTo>
                  <a:lnTo>
                    <a:pt x="2705" y="1123"/>
                  </a:lnTo>
                  <a:lnTo>
                    <a:pt x="2707" y="1123"/>
                  </a:lnTo>
                  <a:lnTo>
                    <a:pt x="2710" y="1123"/>
                  </a:lnTo>
                  <a:lnTo>
                    <a:pt x="2713" y="1123"/>
                  </a:lnTo>
                  <a:lnTo>
                    <a:pt x="2718" y="1123"/>
                  </a:lnTo>
                  <a:lnTo>
                    <a:pt x="2722" y="1125"/>
                  </a:lnTo>
                  <a:lnTo>
                    <a:pt x="2723" y="1125"/>
                  </a:lnTo>
                  <a:lnTo>
                    <a:pt x="2725" y="1121"/>
                  </a:lnTo>
                  <a:lnTo>
                    <a:pt x="2725" y="1118"/>
                  </a:lnTo>
                  <a:lnTo>
                    <a:pt x="2725" y="1115"/>
                  </a:lnTo>
                  <a:lnTo>
                    <a:pt x="2725" y="1111"/>
                  </a:lnTo>
                  <a:lnTo>
                    <a:pt x="2725" y="1108"/>
                  </a:lnTo>
                  <a:lnTo>
                    <a:pt x="2725" y="1107"/>
                  </a:lnTo>
                  <a:lnTo>
                    <a:pt x="2727" y="1103"/>
                  </a:lnTo>
                  <a:lnTo>
                    <a:pt x="2728" y="1102"/>
                  </a:lnTo>
                  <a:lnTo>
                    <a:pt x="2731" y="1100"/>
                  </a:lnTo>
                  <a:lnTo>
                    <a:pt x="2735" y="1098"/>
                  </a:lnTo>
                  <a:lnTo>
                    <a:pt x="2736" y="1098"/>
                  </a:lnTo>
                  <a:lnTo>
                    <a:pt x="2736" y="1095"/>
                  </a:lnTo>
                  <a:lnTo>
                    <a:pt x="2738" y="1097"/>
                  </a:lnTo>
                  <a:lnTo>
                    <a:pt x="2740" y="1098"/>
                  </a:lnTo>
                  <a:lnTo>
                    <a:pt x="2741" y="1102"/>
                  </a:lnTo>
                  <a:lnTo>
                    <a:pt x="2741" y="1116"/>
                  </a:lnTo>
                  <a:lnTo>
                    <a:pt x="2743" y="1118"/>
                  </a:lnTo>
                  <a:lnTo>
                    <a:pt x="2745" y="1120"/>
                  </a:lnTo>
                  <a:lnTo>
                    <a:pt x="2746" y="1121"/>
                  </a:lnTo>
                  <a:lnTo>
                    <a:pt x="2746" y="1121"/>
                  </a:lnTo>
                  <a:lnTo>
                    <a:pt x="2748" y="1121"/>
                  </a:lnTo>
                  <a:lnTo>
                    <a:pt x="2748" y="1123"/>
                  </a:lnTo>
                  <a:lnTo>
                    <a:pt x="2748" y="1125"/>
                  </a:lnTo>
                  <a:lnTo>
                    <a:pt x="2748" y="1128"/>
                  </a:lnTo>
                  <a:lnTo>
                    <a:pt x="2749" y="1133"/>
                  </a:lnTo>
                  <a:lnTo>
                    <a:pt x="2751" y="1131"/>
                  </a:lnTo>
                  <a:lnTo>
                    <a:pt x="2753" y="1129"/>
                  </a:lnTo>
                  <a:lnTo>
                    <a:pt x="2754" y="1126"/>
                  </a:lnTo>
                  <a:lnTo>
                    <a:pt x="2754" y="1125"/>
                  </a:lnTo>
                  <a:lnTo>
                    <a:pt x="2754" y="1121"/>
                  </a:lnTo>
                  <a:lnTo>
                    <a:pt x="2754" y="1120"/>
                  </a:lnTo>
                  <a:lnTo>
                    <a:pt x="2759" y="1120"/>
                  </a:lnTo>
                  <a:lnTo>
                    <a:pt x="2763" y="1120"/>
                  </a:lnTo>
                  <a:lnTo>
                    <a:pt x="2763" y="1121"/>
                  </a:lnTo>
                  <a:lnTo>
                    <a:pt x="2766" y="1121"/>
                  </a:lnTo>
                  <a:lnTo>
                    <a:pt x="2766" y="1123"/>
                  </a:lnTo>
                  <a:lnTo>
                    <a:pt x="2767" y="1126"/>
                  </a:lnTo>
                  <a:lnTo>
                    <a:pt x="2767" y="1128"/>
                  </a:lnTo>
                  <a:lnTo>
                    <a:pt x="2766" y="1129"/>
                  </a:lnTo>
                  <a:lnTo>
                    <a:pt x="2764" y="1133"/>
                  </a:lnTo>
                  <a:lnTo>
                    <a:pt x="2764" y="1134"/>
                  </a:lnTo>
                  <a:lnTo>
                    <a:pt x="2764" y="1136"/>
                  </a:lnTo>
                  <a:lnTo>
                    <a:pt x="2766" y="1136"/>
                  </a:lnTo>
                  <a:lnTo>
                    <a:pt x="2767" y="1136"/>
                  </a:lnTo>
                  <a:lnTo>
                    <a:pt x="2769" y="1136"/>
                  </a:lnTo>
                  <a:lnTo>
                    <a:pt x="2771" y="1136"/>
                  </a:lnTo>
                  <a:lnTo>
                    <a:pt x="2774" y="1138"/>
                  </a:lnTo>
                  <a:lnTo>
                    <a:pt x="2777" y="1139"/>
                  </a:lnTo>
                  <a:lnTo>
                    <a:pt x="2779" y="1141"/>
                  </a:lnTo>
                  <a:lnTo>
                    <a:pt x="2781" y="1143"/>
                  </a:lnTo>
                  <a:lnTo>
                    <a:pt x="2782" y="1144"/>
                  </a:lnTo>
                  <a:lnTo>
                    <a:pt x="2782" y="1146"/>
                  </a:lnTo>
                  <a:lnTo>
                    <a:pt x="2782" y="1149"/>
                  </a:lnTo>
                  <a:lnTo>
                    <a:pt x="2782" y="1151"/>
                  </a:lnTo>
                  <a:lnTo>
                    <a:pt x="2782" y="1152"/>
                  </a:lnTo>
                  <a:lnTo>
                    <a:pt x="2784" y="1154"/>
                  </a:lnTo>
                  <a:lnTo>
                    <a:pt x="2785" y="1154"/>
                  </a:lnTo>
                  <a:lnTo>
                    <a:pt x="2787" y="1156"/>
                  </a:lnTo>
                  <a:lnTo>
                    <a:pt x="2789" y="1156"/>
                  </a:lnTo>
                  <a:lnTo>
                    <a:pt x="2790" y="1156"/>
                  </a:lnTo>
                  <a:lnTo>
                    <a:pt x="2792" y="1156"/>
                  </a:lnTo>
                  <a:lnTo>
                    <a:pt x="2794" y="1157"/>
                  </a:lnTo>
                  <a:lnTo>
                    <a:pt x="2795" y="1159"/>
                  </a:lnTo>
                  <a:lnTo>
                    <a:pt x="2797" y="1162"/>
                  </a:lnTo>
                  <a:lnTo>
                    <a:pt x="2797" y="1165"/>
                  </a:lnTo>
                  <a:lnTo>
                    <a:pt x="2794" y="1167"/>
                  </a:lnTo>
                  <a:lnTo>
                    <a:pt x="2790" y="1169"/>
                  </a:lnTo>
                  <a:lnTo>
                    <a:pt x="2789" y="1169"/>
                  </a:lnTo>
                  <a:lnTo>
                    <a:pt x="2787" y="1169"/>
                  </a:lnTo>
                  <a:lnTo>
                    <a:pt x="2785" y="1169"/>
                  </a:lnTo>
                  <a:lnTo>
                    <a:pt x="2784" y="1169"/>
                  </a:lnTo>
                  <a:lnTo>
                    <a:pt x="2784" y="1170"/>
                  </a:lnTo>
                  <a:lnTo>
                    <a:pt x="2784" y="1172"/>
                  </a:lnTo>
                  <a:lnTo>
                    <a:pt x="2782" y="1177"/>
                  </a:lnTo>
                  <a:lnTo>
                    <a:pt x="2782" y="1180"/>
                  </a:lnTo>
                  <a:lnTo>
                    <a:pt x="2781" y="1183"/>
                  </a:lnTo>
                  <a:lnTo>
                    <a:pt x="2781" y="1187"/>
                  </a:lnTo>
                  <a:lnTo>
                    <a:pt x="2781" y="1190"/>
                  </a:lnTo>
                  <a:lnTo>
                    <a:pt x="2781" y="1193"/>
                  </a:lnTo>
                  <a:lnTo>
                    <a:pt x="2781" y="1197"/>
                  </a:lnTo>
                  <a:lnTo>
                    <a:pt x="2779" y="1195"/>
                  </a:lnTo>
                  <a:lnTo>
                    <a:pt x="2777" y="1195"/>
                  </a:lnTo>
                  <a:lnTo>
                    <a:pt x="2777" y="1193"/>
                  </a:lnTo>
                  <a:lnTo>
                    <a:pt x="2776" y="1193"/>
                  </a:lnTo>
                  <a:lnTo>
                    <a:pt x="2776" y="1192"/>
                  </a:lnTo>
                  <a:lnTo>
                    <a:pt x="2774" y="1192"/>
                  </a:lnTo>
                  <a:lnTo>
                    <a:pt x="2771" y="1193"/>
                  </a:lnTo>
                  <a:lnTo>
                    <a:pt x="2769" y="1195"/>
                  </a:lnTo>
                  <a:lnTo>
                    <a:pt x="2767" y="1195"/>
                  </a:lnTo>
                  <a:lnTo>
                    <a:pt x="2767" y="1198"/>
                  </a:lnTo>
                  <a:lnTo>
                    <a:pt x="2766" y="1198"/>
                  </a:lnTo>
                  <a:lnTo>
                    <a:pt x="2764" y="1200"/>
                  </a:lnTo>
                  <a:lnTo>
                    <a:pt x="2764" y="1201"/>
                  </a:lnTo>
                  <a:lnTo>
                    <a:pt x="2764" y="1203"/>
                  </a:lnTo>
                  <a:lnTo>
                    <a:pt x="2764" y="1205"/>
                  </a:lnTo>
                  <a:lnTo>
                    <a:pt x="2763" y="1206"/>
                  </a:lnTo>
                  <a:lnTo>
                    <a:pt x="2763" y="1213"/>
                  </a:lnTo>
                  <a:lnTo>
                    <a:pt x="2761" y="1213"/>
                  </a:lnTo>
                  <a:lnTo>
                    <a:pt x="2759" y="1213"/>
                  </a:lnTo>
                  <a:lnTo>
                    <a:pt x="2756" y="1213"/>
                  </a:lnTo>
                  <a:lnTo>
                    <a:pt x="2754" y="1213"/>
                  </a:lnTo>
                  <a:lnTo>
                    <a:pt x="2753" y="1213"/>
                  </a:lnTo>
                  <a:lnTo>
                    <a:pt x="2751" y="1215"/>
                  </a:lnTo>
                  <a:lnTo>
                    <a:pt x="2749" y="1216"/>
                  </a:lnTo>
                  <a:lnTo>
                    <a:pt x="2748" y="1218"/>
                  </a:lnTo>
                  <a:lnTo>
                    <a:pt x="2746" y="1221"/>
                  </a:lnTo>
                  <a:lnTo>
                    <a:pt x="2746" y="1223"/>
                  </a:lnTo>
                  <a:lnTo>
                    <a:pt x="2745" y="1224"/>
                  </a:lnTo>
                  <a:lnTo>
                    <a:pt x="2745" y="1228"/>
                  </a:lnTo>
                  <a:lnTo>
                    <a:pt x="2728" y="1228"/>
                  </a:lnTo>
                  <a:lnTo>
                    <a:pt x="2727" y="1231"/>
                  </a:lnTo>
                  <a:lnTo>
                    <a:pt x="2725" y="1234"/>
                  </a:lnTo>
                  <a:lnTo>
                    <a:pt x="2725" y="1236"/>
                  </a:lnTo>
                  <a:lnTo>
                    <a:pt x="2725" y="1237"/>
                  </a:lnTo>
                  <a:lnTo>
                    <a:pt x="2725" y="1239"/>
                  </a:lnTo>
                  <a:lnTo>
                    <a:pt x="2723" y="1241"/>
                  </a:lnTo>
                  <a:lnTo>
                    <a:pt x="2723" y="1242"/>
                  </a:lnTo>
                  <a:lnTo>
                    <a:pt x="2723" y="1246"/>
                  </a:lnTo>
                  <a:lnTo>
                    <a:pt x="2702" y="1244"/>
                  </a:lnTo>
                  <a:lnTo>
                    <a:pt x="2700" y="1246"/>
                  </a:lnTo>
                  <a:lnTo>
                    <a:pt x="2699" y="1246"/>
                  </a:lnTo>
                  <a:lnTo>
                    <a:pt x="2697" y="1246"/>
                  </a:lnTo>
                  <a:lnTo>
                    <a:pt x="2695" y="1246"/>
                  </a:lnTo>
                  <a:lnTo>
                    <a:pt x="2694" y="1246"/>
                  </a:lnTo>
                  <a:lnTo>
                    <a:pt x="2692" y="1247"/>
                  </a:lnTo>
                  <a:lnTo>
                    <a:pt x="2689" y="1247"/>
                  </a:lnTo>
                  <a:lnTo>
                    <a:pt x="2687" y="1249"/>
                  </a:lnTo>
                  <a:lnTo>
                    <a:pt x="2686" y="1251"/>
                  </a:lnTo>
                  <a:lnTo>
                    <a:pt x="2686" y="1251"/>
                  </a:lnTo>
                  <a:lnTo>
                    <a:pt x="2684" y="1251"/>
                  </a:lnTo>
                  <a:lnTo>
                    <a:pt x="2682" y="1251"/>
                  </a:lnTo>
                  <a:lnTo>
                    <a:pt x="2682" y="1252"/>
                  </a:lnTo>
                  <a:lnTo>
                    <a:pt x="2681" y="1254"/>
                  </a:lnTo>
                  <a:lnTo>
                    <a:pt x="2681" y="1254"/>
                  </a:lnTo>
                  <a:lnTo>
                    <a:pt x="2681" y="1257"/>
                  </a:lnTo>
                  <a:lnTo>
                    <a:pt x="2681" y="1259"/>
                  </a:lnTo>
                  <a:lnTo>
                    <a:pt x="2681" y="1262"/>
                  </a:lnTo>
                  <a:lnTo>
                    <a:pt x="2677" y="1262"/>
                  </a:lnTo>
                  <a:lnTo>
                    <a:pt x="2674" y="1262"/>
                  </a:lnTo>
                  <a:lnTo>
                    <a:pt x="2671" y="1262"/>
                  </a:lnTo>
                  <a:lnTo>
                    <a:pt x="2668" y="1262"/>
                  </a:lnTo>
                  <a:lnTo>
                    <a:pt x="2668" y="1262"/>
                  </a:lnTo>
                  <a:lnTo>
                    <a:pt x="2666" y="1264"/>
                  </a:lnTo>
                  <a:lnTo>
                    <a:pt x="2664" y="1265"/>
                  </a:lnTo>
                  <a:lnTo>
                    <a:pt x="2661" y="1269"/>
                  </a:lnTo>
                  <a:lnTo>
                    <a:pt x="2661" y="1270"/>
                  </a:lnTo>
                  <a:lnTo>
                    <a:pt x="2659" y="1272"/>
                  </a:lnTo>
                  <a:lnTo>
                    <a:pt x="2656" y="1272"/>
                  </a:lnTo>
                  <a:lnTo>
                    <a:pt x="2653" y="1272"/>
                  </a:lnTo>
                  <a:lnTo>
                    <a:pt x="2650" y="1272"/>
                  </a:lnTo>
                  <a:lnTo>
                    <a:pt x="2648" y="1273"/>
                  </a:lnTo>
                  <a:lnTo>
                    <a:pt x="2648" y="1273"/>
                  </a:lnTo>
                  <a:lnTo>
                    <a:pt x="2646" y="1275"/>
                  </a:lnTo>
                  <a:lnTo>
                    <a:pt x="2643" y="1275"/>
                  </a:lnTo>
                  <a:lnTo>
                    <a:pt x="2640" y="1275"/>
                  </a:lnTo>
                  <a:lnTo>
                    <a:pt x="2638" y="1275"/>
                  </a:lnTo>
                  <a:lnTo>
                    <a:pt x="2637" y="1277"/>
                  </a:lnTo>
                  <a:lnTo>
                    <a:pt x="2633" y="1277"/>
                  </a:lnTo>
                  <a:lnTo>
                    <a:pt x="2630" y="1278"/>
                  </a:lnTo>
                  <a:lnTo>
                    <a:pt x="2627" y="1278"/>
                  </a:lnTo>
                  <a:lnTo>
                    <a:pt x="2627" y="1280"/>
                  </a:lnTo>
                  <a:lnTo>
                    <a:pt x="2625" y="1280"/>
                  </a:lnTo>
                  <a:lnTo>
                    <a:pt x="2623" y="1282"/>
                  </a:lnTo>
                  <a:lnTo>
                    <a:pt x="2622" y="1283"/>
                  </a:lnTo>
                  <a:lnTo>
                    <a:pt x="2620" y="1283"/>
                  </a:lnTo>
                  <a:lnTo>
                    <a:pt x="2619" y="1285"/>
                  </a:lnTo>
                  <a:lnTo>
                    <a:pt x="2619" y="1287"/>
                  </a:lnTo>
                  <a:lnTo>
                    <a:pt x="2615" y="1293"/>
                  </a:lnTo>
                  <a:lnTo>
                    <a:pt x="2612" y="1293"/>
                  </a:lnTo>
                  <a:lnTo>
                    <a:pt x="2610" y="1293"/>
                  </a:lnTo>
                  <a:lnTo>
                    <a:pt x="2609" y="1291"/>
                  </a:lnTo>
                  <a:lnTo>
                    <a:pt x="2609" y="1291"/>
                  </a:lnTo>
                  <a:lnTo>
                    <a:pt x="2589" y="1291"/>
                  </a:lnTo>
                  <a:lnTo>
                    <a:pt x="2587" y="1291"/>
                  </a:lnTo>
                  <a:lnTo>
                    <a:pt x="2586" y="1291"/>
                  </a:lnTo>
                  <a:lnTo>
                    <a:pt x="2583" y="1293"/>
                  </a:lnTo>
                  <a:lnTo>
                    <a:pt x="2579" y="1296"/>
                  </a:lnTo>
                  <a:lnTo>
                    <a:pt x="2578" y="1298"/>
                  </a:lnTo>
                  <a:lnTo>
                    <a:pt x="2576" y="1301"/>
                  </a:lnTo>
                  <a:lnTo>
                    <a:pt x="2574" y="1305"/>
                  </a:lnTo>
                  <a:lnTo>
                    <a:pt x="2573" y="1305"/>
                  </a:lnTo>
                  <a:lnTo>
                    <a:pt x="2569" y="1306"/>
                  </a:lnTo>
                  <a:lnTo>
                    <a:pt x="2566" y="1306"/>
                  </a:lnTo>
                  <a:lnTo>
                    <a:pt x="2563" y="1306"/>
                  </a:lnTo>
                  <a:lnTo>
                    <a:pt x="2560" y="1306"/>
                  </a:lnTo>
                  <a:lnTo>
                    <a:pt x="2556" y="1306"/>
                  </a:lnTo>
                  <a:lnTo>
                    <a:pt x="2555" y="1305"/>
                  </a:lnTo>
                  <a:lnTo>
                    <a:pt x="2551" y="1303"/>
                  </a:lnTo>
                  <a:lnTo>
                    <a:pt x="2550" y="1301"/>
                  </a:lnTo>
                  <a:lnTo>
                    <a:pt x="2548" y="1300"/>
                  </a:lnTo>
                  <a:lnTo>
                    <a:pt x="2545" y="1298"/>
                  </a:lnTo>
                  <a:lnTo>
                    <a:pt x="2543" y="1296"/>
                  </a:lnTo>
                  <a:lnTo>
                    <a:pt x="2542" y="1293"/>
                  </a:lnTo>
                  <a:lnTo>
                    <a:pt x="2542" y="1265"/>
                  </a:lnTo>
                  <a:lnTo>
                    <a:pt x="2542" y="1264"/>
                  </a:lnTo>
                  <a:lnTo>
                    <a:pt x="2540" y="1262"/>
                  </a:lnTo>
                  <a:lnTo>
                    <a:pt x="2538" y="1259"/>
                  </a:lnTo>
                  <a:lnTo>
                    <a:pt x="2537" y="1259"/>
                  </a:lnTo>
                  <a:lnTo>
                    <a:pt x="2537" y="1257"/>
                  </a:lnTo>
                  <a:lnTo>
                    <a:pt x="2537" y="1254"/>
                  </a:lnTo>
                  <a:lnTo>
                    <a:pt x="2537" y="1251"/>
                  </a:lnTo>
                  <a:lnTo>
                    <a:pt x="2537" y="1247"/>
                  </a:lnTo>
                  <a:lnTo>
                    <a:pt x="2537" y="1246"/>
                  </a:lnTo>
                  <a:lnTo>
                    <a:pt x="2535" y="1244"/>
                  </a:lnTo>
                  <a:lnTo>
                    <a:pt x="2533" y="1242"/>
                  </a:lnTo>
                  <a:lnTo>
                    <a:pt x="2533" y="1239"/>
                  </a:lnTo>
                  <a:lnTo>
                    <a:pt x="2532" y="1237"/>
                  </a:lnTo>
                  <a:lnTo>
                    <a:pt x="2529" y="1234"/>
                  </a:lnTo>
                  <a:lnTo>
                    <a:pt x="2525" y="1231"/>
                  </a:lnTo>
                  <a:lnTo>
                    <a:pt x="2522" y="1228"/>
                  </a:lnTo>
                  <a:lnTo>
                    <a:pt x="2519" y="1223"/>
                  </a:lnTo>
                  <a:lnTo>
                    <a:pt x="2515" y="1218"/>
                  </a:lnTo>
                  <a:lnTo>
                    <a:pt x="2514" y="1216"/>
                  </a:lnTo>
                  <a:lnTo>
                    <a:pt x="2512" y="1215"/>
                  </a:lnTo>
                  <a:lnTo>
                    <a:pt x="2510" y="1213"/>
                  </a:lnTo>
                  <a:lnTo>
                    <a:pt x="2509" y="1211"/>
                  </a:lnTo>
                  <a:lnTo>
                    <a:pt x="2507" y="1206"/>
                  </a:lnTo>
                  <a:lnTo>
                    <a:pt x="2506" y="1203"/>
                  </a:lnTo>
                  <a:lnTo>
                    <a:pt x="2504" y="1201"/>
                  </a:lnTo>
                  <a:lnTo>
                    <a:pt x="2502" y="1200"/>
                  </a:lnTo>
                  <a:lnTo>
                    <a:pt x="2502" y="1198"/>
                  </a:lnTo>
                  <a:lnTo>
                    <a:pt x="2501" y="1198"/>
                  </a:lnTo>
                  <a:lnTo>
                    <a:pt x="2499" y="1197"/>
                  </a:lnTo>
                  <a:lnTo>
                    <a:pt x="2499" y="1195"/>
                  </a:lnTo>
                  <a:lnTo>
                    <a:pt x="2496" y="1192"/>
                  </a:lnTo>
                  <a:lnTo>
                    <a:pt x="2492" y="1190"/>
                  </a:lnTo>
                  <a:lnTo>
                    <a:pt x="2491" y="1188"/>
                  </a:lnTo>
                  <a:lnTo>
                    <a:pt x="2489" y="1187"/>
                  </a:lnTo>
                  <a:lnTo>
                    <a:pt x="2488" y="1185"/>
                  </a:lnTo>
                  <a:lnTo>
                    <a:pt x="2486" y="1185"/>
                  </a:lnTo>
                  <a:lnTo>
                    <a:pt x="2484" y="1183"/>
                  </a:lnTo>
                  <a:lnTo>
                    <a:pt x="2483" y="1182"/>
                  </a:lnTo>
                  <a:lnTo>
                    <a:pt x="2481" y="1180"/>
                  </a:lnTo>
                  <a:lnTo>
                    <a:pt x="2481" y="1177"/>
                  </a:lnTo>
                  <a:lnTo>
                    <a:pt x="2481" y="1174"/>
                  </a:lnTo>
                  <a:lnTo>
                    <a:pt x="2481" y="1172"/>
                  </a:lnTo>
                  <a:lnTo>
                    <a:pt x="2483" y="1170"/>
                  </a:lnTo>
                  <a:lnTo>
                    <a:pt x="2483" y="1170"/>
                  </a:lnTo>
                  <a:lnTo>
                    <a:pt x="2483" y="1169"/>
                  </a:lnTo>
                  <a:lnTo>
                    <a:pt x="2483" y="1167"/>
                  </a:lnTo>
                  <a:lnTo>
                    <a:pt x="2483" y="1162"/>
                  </a:lnTo>
                  <a:lnTo>
                    <a:pt x="2481" y="1159"/>
                  </a:lnTo>
                  <a:lnTo>
                    <a:pt x="2479" y="1156"/>
                  </a:lnTo>
                  <a:lnTo>
                    <a:pt x="2478" y="1151"/>
                  </a:lnTo>
                  <a:lnTo>
                    <a:pt x="2476" y="1147"/>
                  </a:lnTo>
                  <a:lnTo>
                    <a:pt x="2474" y="1144"/>
                  </a:lnTo>
                  <a:lnTo>
                    <a:pt x="2471" y="1141"/>
                  </a:lnTo>
                  <a:lnTo>
                    <a:pt x="2470" y="1139"/>
                  </a:lnTo>
                  <a:lnTo>
                    <a:pt x="2468" y="1136"/>
                  </a:lnTo>
                  <a:lnTo>
                    <a:pt x="2466" y="1134"/>
                  </a:lnTo>
                  <a:lnTo>
                    <a:pt x="2465" y="1133"/>
                  </a:lnTo>
                  <a:lnTo>
                    <a:pt x="2465" y="1131"/>
                  </a:lnTo>
                  <a:lnTo>
                    <a:pt x="2463" y="1129"/>
                  </a:lnTo>
                  <a:lnTo>
                    <a:pt x="2461" y="1128"/>
                  </a:lnTo>
                  <a:lnTo>
                    <a:pt x="2460" y="1128"/>
                  </a:lnTo>
                  <a:lnTo>
                    <a:pt x="2458" y="1128"/>
                  </a:lnTo>
                  <a:lnTo>
                    <a:pt x="2456" y="1126"/>
                  </a:lnTo>
                  <a:lnTo>
                    <a:pt x="2455" y="1126"/>
                  </a:lnTo>
                  <a:lnTo>
                    <a:pt x="2453" y="1125"/>
                  </a:lnTo>
                  <a:lnTo>
                    <a:pt x="2452" y="1125"/>
                  </a:lnTo>
                  <a:lnTo>
                    <a:pt x="2450" y="1123"/>
                  </a:lnTo>
                  <a:lnTo>
                    <a:pt x="2448" y="1118"/>
                  </a:lnTo>
                  <a:lnTo>
                    <a:pt x="2448" y="1113"/>
                  </a:lnTo>
                  <a:lnTo>
                    <a:pt x="2448" y="1111"/>
                  </a:lnTo>
                  <a:lnTo>
                    <a:pt x="2450" y="1110"/>
                  </a:lnTo>
                  <a:lnTo>
                    <a:pt x="2450" y="1108"/>
                  </a:lnTo>
                  <a:lnTo>
                    <a:pt x="2450" y="1105"/>
                  </a:lnTo>
                  <a:lnTo>
                    <a:pt x="2448" y="1103"/>
                  </a:lnTo>
                  <a:lnTo>
                    <a:pt x="2448" y="1102"/>
                  </a:lnTo>
                  <a:lnTo>
                    <a:pt x="2447" y="1100"/>
                  </a:lnTo>
                  <a:lnTo>
                    <a:pt x="2445" y="1100"/>
                  </a:lnTo>
                  <a:lnTo>
                    <a:pt x="2443" y="1097"/>
                  </a:lnTo>
                  <a:lnTo>
                    <a:pt x="2440" y="1093"/>
                  </a:lnTo>
                  <a:lnTo>
                    <a:pt x="2438" y="1092"/>
                  </a:lnTo>
                  <a:lnTo>
                    <a:pt x="2437" y="1090"/>
                  </a:lnTo>
                  <a:lnTo>
                    <a:pt x="2437" y="1087"/>
                  </a:lnTo>
                  <a:lnTo>
                    <a:pt x="2437" y="1084"/>
                  </a:lnTo>
                  <a:lnTo>
                    <a:pt x="2437" y="1082"/>
                  </a:lnTo>
                  <a:lnTo>
                    <a:pt x="2437" y="1079"/>
                  </a:lnTo>
                  <a:lnTo>
                    <a:pt x="2435" y="1077"/>
                  </a:lnTo>
                  <a:lnTo>
                    <a:pt x="2434" y="1075"/>
                  </a:lnTo>
                  <a:lnTo>
                    <a:pt x="2432" y="1075"/>
                  </a:lnTo>
                  <a:lnTo>
                    <a:pt x="2430" y="1075"/>
                  </a:lnTo>
                  <a:lnTo>
                    <a:pt x="2429" y="1074"/>
                  </a:lnTo>
                  <a:lnTo>
                    <a:pt x="2427" y="1072"/>
                  </a:lnTo>
                  <a:lnTo>
                    <a:pt x="2427" y="1071"/>
                  </a:lnTo>
                  <a:lnTo>
                    <a:pt x="2425" y="1069"/>
                  </a:lnTo>
                  <a:lnTo>
                    <a:pt x="2422" y="1064"/>
                  </a:lnTo>
                  <a:lnTo>
                    <a:pt x="2419" y="1059"/>
                  </a:lnTo>
                  <a:lnTo>
                    <a:pt x="2417" y="1056"/>
                  </a:lnTo>
                  <a:lnTo>
                    <a:pt x="2416" y="1057"/>
                  </a:lnTo>
                  <a:lnTo>
                    <a:pt x="2414" y="1059"/>
                  </a:lnTo>
                  <a:lnTo>
                    <a:pt x="2414" y="1061"/>
                  </a:lnTo>
                  <a:lnTo>
                    <a:pt x="2414" y="1062"/>
                  </a:lnTo>
                  <a:lnTo>
                    <a:pt x="2412" y="1064"/>
                  </a:lnTo>
                  <a:lnTo>
                    <a:pt x="2411" y="1066"/>
                  </a:lnTo>
                  <a:lnTo>
                    <a:pt x="2409" y="1066"/>
                  </a:lnTo>
                  <a:lnTo>
                    <a:pt x="2407" y="1066"/>
                  </a:lnTo>
                  <a:lnTo>
                    <a:pt x="2404" y="1066"/>
                  </a:lnTo>
                  <a:lnTo>
                    <a:pt x="2402" y="1064"/>
                  </a:lnTo>
                  <a:lnTo>
                    <a:pt x="2401" y="1064"/>
                  </a:lnTo>
                  <a:lnTo>
                    <a:pt x="2399" y="1062"/>
                  </a:lnTo>
                  <a:lnTo>
                    <a:pt x="2398" y="1061"/>
                  </a:lnTo>
                  <a:lnTo>
                    <a:pt x="2396" y="1059"/>
                  </a:lnTo>
                  <a:lnTo>
                    <a:pt x="2396" y="1057"/>
                  </a:lnTo>
                  <a:lnTo>
                    <a:pt x="2394" y="1056"/>
                  </a:lnTo>
                  <a:lnTo>
                    <a:pt x="2393" y="1054"/>
                  </a:lnTo>
                  <a:lnTo>
                    <a:pt x="2391" y="1051"/>
                  </a:lnTo>
                  <a:lnTo>
                    <a:pt x="2389" y="1048"/>
                  </a:lnTo>
                  <a:lnTo>
                    <a:pt x="2388" y="1044"/>
                  </a:lnTo>
                  <a:lnTo>
                    <a:pt x="2384" y="1043"/>
                  </a:lnTo>
                  <a:lnTo>
                    <a:pt x="2383" y="1041"/>
                  </a:lnTo>
                  <a:lnTo>
                    <a:pt x="2383" y="1039"/>
                  </a:lnTo>
                  <a:lnTo>
                    <a:pt x="2381" y="1039"/>
                  </a:lnTo>
                  <a:lnTo>
                    <a:pt x="2381" y="1036"/>
                  </a:lnTo>
                  <a:lnTo>
                    <a:pt x="2381" y="1033"/>
                  </a:lnTo>
                  <a:lnTo>
                    <a:pt x="2381" y="1031"/>
                  </a:lnTo>
                  <a:lnTo>
                    <a:pt x="2383" y="1031"/>
                  </a:lnTo>
                  <a:lnTo>
                    <a:pt x="2381" y="1030"/>
                  </a:lnTo>
                  <a:lnTo>
                    <a:pt x="2383" y="1028"/>
                  </a:lnTo>
                  <a:lnTo>
                    <a:pt x="2383" y="1028"/>
                  </a:lnTo>
                  <a:lnTo>
                    <a:pt x="2381" y="1025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1"/>
                  </a:lnTo>
                  <a:lnTo>
                    <a:pt x="2378" y="1021"/>
                  </a:lnTo>
                  <a:lnTo>
                    <a:pt x="2378" y="1015"/>
                  </a:lnTo>
                  <a:lnTo>
                    <a:pt x="2376" y="1015"/>
                  </a:lnTo>
                  <a:lnTo>
                    <a:pt x="2373" y="1015"/>
                  </a:lnTo>
                  <a:lnTo>
                    <a:pt x="2370" y="1015"/>
                  </a:lnTo>
                  <a:lnTo>
                    <a:pt x="2368" y="1013"/>
                  </a:lnTo>
                  <a:lnTo>
                    <a:pt x="2365" y="1013"/>
                  </a:lnTo>
                  <a:lnTo>
                    <a:pt x="2363" y="1012"/>
                  </a:lnTo>
                  <a:lnTo>
                    <a:pt x="2362" y="1012"/>
                  </a:lnTo>
                  <a:lnTo>
                    <a:pt x="2363" y="1010"/>
                  </a:lnTo>
                  <a:lnTo>
                    <a:pt x="2363" y="1010"/>
                  </a:lnTo>
                  <a:lnTo>
                    <a:pt x="2366" y="1010"/>
                  </a:lnTo>
                  <a:lnTo>
                    <a:pt x="2368" y="1010"/>
                  </a:lnTo>
                  <a:lnTo>
                    <a:pt x="2370" y="1010"/>
                  </a:lnTo>
                  <a:lnTo>
                    <a:pt x="2371" y="1012"/>
                  </a:lnTo>
                  <a:lnTo>
                    <a:pt x="2373" y="1012"/>
                  </a:lnTo>
                  <a:lnTo>
                    <a:pt x="2375" y="1012"/>
                  </a:lnTo>
                  <a:lnTo>
                    <a:pt x="2376" y="1012"/>
                  </a:lnTo>
                  <a:lnTo>
                    <a:pt x="2376" y="1012"/>
                  </a:lnTo>
                  <a:lnTo>
                    <a:pt x="2378" y="1012"/>
                  </a:lnTo>
                  <a:lnTo>
                    <a:pt x="2383" y="1012"/>
                  </a:lnTo>
                  <a:lnTo>
                    <a:pt x="2383" y="1012"/>
                  </a:lnTo>
                  <a:lnTo>
                    <a:pt x="2384" y="1013"/>
                  </a:lnTo>
                  <a:lnTo>
                    <a:pt x="2386" y="1015"/>
                  </a:lnTo>
                  <a:lnTo>
                    <a:pt x="2386" y="1015"/>
                  </a:lnTo>
                  <a:lnTo>
                    <a:pt x="2388" y="1015"/>
                  </a:lnTo>
                  <a:lnTo>
                    <a:pt x="2389" y="1017"/>
                  </a:lnTo>
                  <a:lnTo>
                    <a:pt x="2391" y="1015"/>
                  </a:lnTo>
                  <a:lnTo>
                    <a:pt x="2393" y="1015"/>
                  </a:lnTo>
                  <a:lnTo>
                    <a:pt x="2394" y="1013"/>
                  </a:lnTo>
                  <a:lnTo>
                    <a:pt x="2396" y="1013"/>
                  </a:lnTo>
                  <a:lnTo>
                    <a:pt x="2398" y="1013"/>
                  </a:lnTo>
                  <a:lnTo>
                    <a:pt x="2399" y="1013"/>
                  </a:lnTo>
                  <a:lnTo>
                    <a:pt x="2401" y="1012"/>
                  </a:lnTo>
                  <a:lnTo>
                    <a:pt x="2402" y="1012"/>
                  </a:lnTo>
                  <a:lnTo>
                    <a:pt x="2404" y="1012"/>
                  </a:lnTo>
                  <a:lnTo>
                    <a:pt x="2406" y="1012"/>
                  </a:lnTo>
                  <a:lnTo>
                    <a:pt x="2407" y="1012"/>
                  </a:lnTo>
                  <a:lnTo>
                    <a:pt x="2407" y="1012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1" y="1008"/>
                  </a:lnTo>
                  <a:lnTo>
                    <a:pt x="2412" y="1008"/>
                  </a:lnTo>
                  <a:lnTo>
                    <a:pt x="2414" y="1007"/>
                  </a:lnTo>
                  <a:lnTo>
                    <a:pt x="2414" y="1003"/>
                  </a:lnTo>
                  <a:lnTo>
                    <a:pt x="2416" y="1002"/>
                  </a:lnTo>
                  <a:lnTo>
                    <a:pt x="2416" y="1000"/>
                  </a:lnTo>
                  <a:lnTo>
                    <a:pt x="2417" y="997"/>
                  </a:lnTo>
                  <a:lnTo>
                    <a:pt x="2417" y="995"/>
                  </a:lnTo>
                  <a:lnTo>
                    <a:pt x="2419" y="992"/>
                  </a:lnTo>
                  <a:lnTo>
                    <a:pt x="2419" y="989"/>
                  </a:lnTo>
                  <a:lnTo>
                    <a:pt x="2419" y="987"/>
                  </a:lnTo>
                  <a:lnTo>
                    <a:pt x="2420" y="987"/>
                  </a:lnTo>
                  <a:lnTo>
                    <a:pt x="2420" y="985"/>
                  </a:lnTo>
                  <a:lnTo>
                    <a:pt x="2422" y="984"/>
                  </a:lnTo>
                  <a:lnTo>
                    <a:pt x="2424" y="984"/>
                  </a:lnTo>
                  <a:lnTo>
                    <a:pt x="2427" y="982"/>
                  </a:lnTo>
                  <a:lnTo>
                    <a:pt x="2427" y="981"/>
                  </a:lnTo>
                  <a:lnTo>
                    <a:pt x="2429" y="977"/>
                  </a:lnTo>
                  <a:lnTo>
                    <a:pt x="2430" y="976"/>
                  </a:lnTo>
                  <a:lnTo>
                    <a:pt x="2432" y="974"/>
                  </a:lnTo>
                  <a:lnTo>
                    <a:pt x="2434" y="972"/>
                  </a:lnTo>
                  <a:lnTo>
                    <a:pt x="2434" y="971"/>
                  </a:lnTo>
                  <a:lnTo>
                    <a:pt x="2434" y="969"/>
                  </a:lnTo>
                  <a:lnTo>
                    <a:pt x="2434" y="967"/>
                  </a:lnTo>
                  <a:lnTo>
                    <a:pt x="2435" y="966"/>
                  </a:lnTo>
                  <a:lnTo>
                    <a:pt x="2435" y="964"/>
                  </a:lnTo>
                  <a:lnTo>
                    <a:pt x="2437" y="964"/>
                  </a:lnTo>
                  <a:lnTo>
                    <a:pt x="2437" y="964"/>
                  </a:lnTo>
                  <a:lnTo>
                    <a:pt x="2437" y="963"/>
                  </a:lnTo>
                  <a:lnTo>
                    <a:pt x="2438" y="961"/>
                  </a:lnTo>
                  <a:lnTo>
                    <a:pt x="2438" y="959"/>
                  </a:lnTo>
                  <a:lnTo>
                    <a:pt x="2437" y="958"/>
                  </a:lnTo>
                  <a:lnTo>
                    <a:pt x="2437" y="956"/>
                  </a:lnTo>
                  <a:lnTo>
                    <a:pt x="2437" y="954"/>
                  </a:lnTo>
                  <a:lnTo>
                    <a:pt x="2435" y="954"/>
                  </a:lnTo>
                  <a:lnTo>
                    <a:pt x="2435" y="953"/>
                  </a:lnTo>
                  <a:lnTo>
                    <a:pt x="2435" y="951"/>
                  </a:lnTo>
                  <a:lnTo>
                    <a:pt x="2434" y="949"/>
                  </a:lnTo>
                  <a:lnTo>
                    <a:pt x="2434" y="948"/>
                  </a:lnTo>
                  <a:lnTo>
                    <a:pt x="2434" y="946"/>
                  </a:lnTo>
                  <a:lnTo>
                    <a:pt x="2435" y="943"/>
                  </a:lnTo>
                  <a:lnTo>
                    <a:pt x="2435" y="941"/>
                  </a:lnTo>
                  <a:lnTo>
                    <a:pt x="2435" y="938"/>
                  </a:lnTo>
                  <a:lnTo>
                    <a:pt x="2437" y="936"/>
                  </a:lnTo>
                  <a:lnTo>
                    <a:pt x="2437" y="935"/>
                  </a:lnTo>
                  <a:lnTo>
                    <a:pt x="2438" y="935"/>
                  </a:lnTo>
                  <a:lnTo>
                    <a:pt x="2438" y="931"/>
                  </a:lnTo>
                  <a:lnTo>
                    <a:pt x="2438" y="930"/>
                  </a:lnTo>
                  <a:lnTo>
                    <a:pt x="2438" y="928"/>
                  </a:lnTo>
                  <a:lnTo>
                    <a:pt x="2438" y="927"/>
                  </a:lnTo>
                  <a:lnTo>
                    <a:pt x="2438" y="925"/>
                  </a:lnTo>
                  <a:lnTo>
                    <a:pt x="2437" y="923"/>
                  </a:lnTo>
                  <a:lnTo>
                    <a:pt x="2437" y="923"/>
                  </a:lnTo>
                  <a:lnTo>
                    <a:pt x="2435" y="922"/>
                  </a:lnTo>
                  <a:lnTo>
                    <a:pt x="2435" y="920"/>
                  </a:lnTo>
                  <a:lnTo>
                    <a:pt x="2435" y="920"/>
                  </a:lnTo>
                  <a:lnTo>
                    <a:pt x="2434" y="920"/>
                  </a:lnTo>
                  <a:lnTo>
                    <a:pt x="2432" y="922"/>
                  </a:lnTo>
                  <a:lnTo>
                    <a:pt x="2432" y="922"/>
                  </a:lnTo>
                  <a:lnTo>
                    <a:pt x="2432" y="923"/>
                  </a:lnTo>
                  <a:lnTo>
                    <a:pt x="2430" y="923"/>
                  </a:lnTo>
                  <a:lnTo>
                    <a:pt x="2429" y="923"/>
                  </a:lnTo>
                  <a:lnTo>
                    <a:pt x="2425" y="923"/>
                  </a:lnTo>
                  <a:lnTo>
                    <a:pt x="2424" y="923"/>
                  </a:lnTo>
                  <a:lnTo>
                    <a:pt x="2422" y="922"/>
                  </a:lnTo>
                  <a:lnTo>
                    <a:pt x="2422" y="920"/>
                  </a:lnTo>
                  <a:lnTo>
                    <a:pt x="2420" y="920"/>
                  </a:lnTo>
                  <a:lnTo>
                    <a:pt x="2419" y="918"/>
                  </a:lnTo>
                  <a:lnTo>
                    <a:pt x="2416" y="918"/>
                  </a:lnTo>
                  <a:lnTo>
                    <a:pt x="2412" y="918"/>
                  </a:lnTo>
                  <a:lnTo>
                    <a:pt x="2411" y="918"/>
                  </a:lnTo>
                  <a:lnTo>
                    <a:pt x="2411" y="918"/>
                  </a:lnTo>
                  <a:lnTo>
                    <a:pt x="2409" y="918"/>
                  </a:lnTo>
                  <a:lnTo>
                    <a:pt x="2409" y="918"/>
                  </a:lnTo>
                  <a:lnTo>
                    <a:pt x="2407" y="918"/>
                  </a:lnTo>
                  <a:lnTo>
                    <a:pt x="2407" y="920"/>
                  </a:lnTo>
                  <a:lnTo>
                    <a:pt x="2406" y="922"/>
                  </a:lnTo>
                  <a:lnTo>
                    <a:pt x="2407" y="923"/>
                  </a:lnTo>
                  <a:lnTo>
                    <a:pt x="2407" y="925"/>
                  </a:lnTo>
                  <a:lnTo>
                    <a:pt x="2407" y="927"/>
                  </a:lnTo>
                  <a:lnTo>
                    <a:pt x="2407" y="930"/>
                  </a:lnTo>
                  <a:lnTo>
                    <a:pt x="2407" y="931"/>
                  </a:lnTo>
                  <a:lnTo>
                    <a:pt x="2386" y="931"/>
                  </a:lnTo>
                  <a:lnTo>
                    <a:pt x="2384" y="931"/>
                  </a:lnTo>
                  <a:lnTo>
                    <a:pt x="2384" y="931"/>
                  </a:lnTo>
                  <a:lnTo>
                    <a:pt x="2383" y="931"/>
                  </a:lnTo>
                  <a:lnTo>
                    <a:pt x="2381" y="930"/>
                  </a:lnTo>
                  <a:lnTo>
                    <a:pt x="2380" y="928"/>
                  </a:lnTo>
                  <a:lnTo>
                    <a:pt x="2380" y="928"/>
                  </a:lnTo>
                  <a:lnTo>
                    <a:pt x="2376" y="927"/>
                  </a:lnTo>
                  <a:lnTo>
                    <a:pt x="2375" y="925"/>
                  </a:lnTo>
                  <a:lnTo>
                    <a:pt x="2375" y="923"/>
                  </a:lnTo>
                  <a:lnTo>
                    <a:pt x="2373" y="923"/>
                  </a:lnTo>
                  <a:lnTo>
                    <a:pt x="2371" y="922"/>
                  </a:lnTo>
                  <a:lnTo>
                    <a:pt x="2370" y="920"/>
                  </a:lnTo>
                  <a:lnTo>
                    <a:pt x="2368" y="918"/>
                  </a:lnTo>
                  <a:lnTo>
                    <a:pt x="2366" y="917"/>
                  </a:lnTo>
                  <a:lnTo>
                    <a:pt x="2363" y="917"/>
                  </a:lnTo>
                  <a:lnTo>
                    <a:pt x="2362" y="917"/>
                  </a:lnTo>
                  <a:lnTo>
                    <a:pt x="2360" y="918"/>
                  </a:lnTo>
                  <a:lnTo>
                    <a:pt x="2358" y="918"/>
                  </a:lnTo>
                  <a:lnTo>
                    <a:pt x="2357" y="920"/>
                  </a:lnTo>
                  <a:lnTo>
                    <a:pt x="2357" y="922"/>
                  </a:lnTo>
                  <a:lnTo>
                    <a:pt x="2355" y="922"/>
                  </a:lnTo>
                  <a:lnTo>
                    <a:pt x="2355" y="923"/>
                  </a:lnTo>
                  <a:lnTo>
                    <a:pt x="2355" y="925"/>
                  </a:lnTo>
                  <a:lnTo>
                    <a:pt x="2355" y="927"/>
                  </a:lnTo>
                  <a:lnTo>
                    <a:pt x="2355" y="930"/>
                  </a:lnTo>
                  <a:lnTo>
                    <a:pt x="2355" y="931"/>
                  </a:lnTo>
                  <a:lnTo>
                    <a:pt x="2355" y="931"/>
                  </a:lnTo>
                  <a:lnTo>
                    <a:pt x="2355" y="933"/>
                  </a:lnTo>
                  <a:lnTo>
                    <a:pt x="2355" y="933"/>
                  </a:lnTo>
                  <a:lnTo>
                    <a:pt x="2353" y="933"/>
                  </a:lnTo>
                  <a:lnTo>
                    <a:pt x="2352" y="935"/>
                  </a:lnTo>
                  <a:lnTo>
                    <a:pt x="2350" y="935"/>
                  </a:lnTo>
                  <a:lnTo>
                    <a:pt x="2348" y="935"/>
                  </a:lnTo>
                  <a:lnTo>
                    <a:pt x="2347" y="933"/>
                  </a:lnTo>
                  <a:lnTo>
                    <a:pt x="2345" y="933"/>
                  </a:lnTo>
                  <a:lnTo>
                    <a:pt x="2345" y="933"/>
                  </a:lnTo>
                  <a:lnTo>
                    <a:pt x="2344" y="933"/>
                  </a:lnTo>
                  <a:lnTo>
                    <a:pt x="2342" y="933"/>
                  </a:lnTo>
                  <a:lnTo>
                    <a:pt x="2340" y="933"/>
                  </a:lnTo>
                  <a:lnTo>
                    <a:pt x="2339" y="933"/>
                  </a:lnTo>
                  <a:lnTo>
                    <a:pt x="2337" y="933"/>
                  </a:lnTo>
                  <a:lnTo>
                    <a:pt x="2335" y="931"/>
                  </a:lnTo>
                  <a:lnTo>
                    <a:pt x="2335" y="931"/>
                  </a:lnTo>
                  <a:lnTo>
                    <a:pt x="2335" y="930"/>
                  </a:lnTo>
                  <a:lnTo>
                    <a:pt x="2334" y="928"/>
                  </a:lnTo>
                  <a:lnTo>
                    <a:pt x="2332" y="927"/>
                  </a:lnTo>
                  <a:lnTo>
                    <a:pt x="2330" y="925"/>
                  </a:lnTo>
                  <a:lnTo>
                    <a:pt x="2327" y="923"/>
                  </a:lnTo>
                  <a:lnTo>
                    <a:pt x="2326" y="922"/>
                  </a:lnTo>
                  <a:lnTo>
                    <a:pt x="2326" y="922"/>
                  </a:lnTo>
                  <a:lnTo>
                    <a:pt x="2326" y="920"/>
                  </a:lnTo>
                  <a:lnTo>
                    <a:pt x="2324" y="920"/>
                  </a:lnTo>
                  <a:lnTo>
                    <a:pt x="2322" y="918"/>
                  </a:lnTo>
                  <a:lnTo>
                    <a:pt x="2319" y="918"/>
                  </a:lnTo>
                  <a:lnTo>
                    <a:pt x="2319" y="922"/>
                  </a:lnTo>
                  <a:lnTo>
                    <a:pt x="2319" y="923"/>
                  </a:lnTo>
                  <a:lnTo>
                    <a:pt x="2319" y="925"/>
                  </a:lnTo>
                  <a:lnTo>
                    <a:pt x="2319" y="925"/>
                  </a:lnTo>
                  <a:lnTo>
                    <a:pt x="2319" y="928"/>
                  </a:lnTo>
                  <a:lnTo>
                    <a:pt x="2319" y="930"/>
                  </a:lnTo>
                  <a:lnTo>
                    <a:pt x="2319" y="931"/>
                  </a:lnTo>
                  <a:lnTo>
                    <a:pt x="2317" y="933"/>
                  </a:lnTo>
                  <a:lnTo>
                    <a:pt x="2317" y="935"/>
                  </a:lnTo>
                  <a:lnTo>
                    <a:pt x="2317" y="936"/>
                  </a:lnTo>
                  <a:lnTo>
                    <a:pt x="2316" y="938"/>
                  </a:lnTo>
                  <a:lnTo>
                    <a:pt x="2314" y="940"/>
                  </a:lnTo>
                  <a:lnTo>
                    <a:pt x="2314" y="938"/>
                  </a:lnTo>
                  <a:lnTo>
                    <a:pt x="2312" y="938"/>
                  </a:lnTo>
                  <a:lnTo>
                    <a:pt x="2311" y="936"/>
                  </a:lnTo>
                  <a:lnTo>
                    <a:pt x="2311" y="935"/>
                  </a:lnTo>
                  <a:lnTo>
                    <a:pt x="2311" y="935"/>
                  </a:lnTo>
                  <a:lnTo>
                    <a:pt x="2311" y="933"/>
                  </a:lnTo>
                  <a:lnTo>
                    <a:pt x="2311" y="930"/>
                  </a:lnTo>
                  <a:lnTo>
                    <a:pt x="2311" y="928"/>
                  </a:lnTo>
                  <a:lnTo>
                    <a:pt x="2311" y="927"/>
                  </a:lnTo>
                  <a:lnTo>
                    <a:pt x="2311" y="927"/>
                  </a:lnTo>
                  <a:lnTo>
                    <a:pt x="2311" y="925"/>
                  </a:lnTo>
                  <a:lnTo>
                    <a:pt x="2312" y="923"/>
                  </a:lnTo>
                  <a:lnTo>
                    <a:pt x="2312" y="923"/>
                  </a:lnTo>
                  <a:lnTo>
                    <a:pt x="2314" y="922"/>
                  </a:lnTo>
                  <a:lnTo>
                    <a:pt x="2314" y="920"/>
                  </a:lnTo>
                  <a:lnTo>
                    <a:pt x="2312" y="918"/>
                  </a:lnTo>
                  <a:lnTo>
                    <a:pt x="2312" y="917"/>
                  </a:lnTo>
                  <a:lnTo>
                    <a:pt x="2311" y="915"/>
                  </a:lnTo>
                  <a:lnTo>
                    <a:pt x="2309" y="913"/>
                  </a:lnTo>
                  <a:lnTo>
                    <a:pt x="2308" y="913"/>
                  </a:lnTo>
                  <a:lnTo>
                    <a:pt x="2308" y="913"/>
                  </a:lnTo>
                  <a:lnTo>
                    <a:pt x="2306" y="912"/>
                  </a:lnTo>
                  <a:lnTo>
                    <a:pt x="2304" y="910"/>
                  </a:lnTo>
                  <a:lnTo>
                    <a:pt x="2304" y="909"/>
                  </a:lnTo>
                  <a:lnTo>
                    <a:pt x="2303" y="907"/>
                  </a:lnTo>
                  <a:lnTo>
                    <a:pt x="2301" y="905"/>
                  </a:lnTo>
                  <a:lnTo>
                    <a:pt x="2301" y="904"/>
                  </a:lnTo>
                  <a:lnTo>
                    <a:pt x="2299" y="902"/>
                  </a:lnTo>
                  <a:lnTo>
                    <a:pt x="2299" y="899"/>
                  </a:lnTo>
                  <a:lnTo>
                    <a:pt x="2301" y="897"/>
                  </a:lnTo>
                  <a:lnTo>
                    <a:pt x="2301" y="895"/>
                  </a:lnTo>
                  <a:lnTo>
                    <a:pt x="2301" y="894"/>
                  </a:lnTo>
                  <a:lnTo>
                    <a:pt x="2299" y="894"/>
                  </a:lnTo>
                  <a:lnTo>
                    <a:pt x="2301" y="892"/>
                  </a:lnTo>
                  <a:lnTo>
                    <a:pt x="2301" y="892"/>
                  </a:lnTo>
                  <a:lnTo>
                    <a:pt x="2301" y="889"/>
                  </a:lnTo>
                  <a:lnTo>
                    <a:pt x="2301" y="886"/>
                  </a:lnTo>
                  <a:lnTo>
                    <a:pt x="2298" y="882"/>
                  </a:lnTo>
                  <a:lnTo>
                    <a:pt x="2294" y="881"/>
                  </a:lnTo>
                  <a:lnTo>
                    <a:pt x="2293" y="879"/>
                  </a:lnTo>
                  <a:lnTo>
                    <a:pt x="2290" y="876"/>
                  </a:lnTo>
                  <a:lnTo>
                    <a:pt x="2290" y="872"/>
                  </a:lnTo>
                  <a:lnTo>
                    <a:pt x="2290" y="871"/>
                  </a:lnTo>
                  <a:lnTo>
                    <a:pt x="2291" y="869"/>
                  </a:lnTo>
                  <a:lnTo>
                    <a:pt x="2293" y="869"/>
                  </a:lnTo>
                  <a:lnTo>
                    <a:pt x="2294" y="868"/>
                  </a:lnTo>
                  <a:lnTo>
                    <a:pt x="2294" y="868"/>
                  </a:lnTo>
                  <a:lnTo>
                    <a:pt x="2296" y="864"/>
                  </a:lnTo>
                  <a:lnTo>
                    <a:pt x="2294" y="864"/>
                  </a:lnTo>
                  <a:lnTo>
                    <a:pt x="2293" y="863"/>
                  </a:lnTo>
                  <a:lnTo>
                    <a:pt x="2291" y="863"/>
                  </a:lnTo>
                  <a:lnTo>
                    <a:pt x="2291" y="863"/>
                  </a:lnTo>
                  <a:lnTo>
                    <a:pt x="2290" y="861"/>
                  </a:lnTo>
                  <a:lnTo>
                    <a:pt x="2290" y="859"/>
                  </a:lnTo>
                  <a:lnTo>
                    <a:pt x="2290" y="858"/>
                  </a:lnTo>
                  <a:lnTo>
                    <a:pt x="2290" y="856"/>
                  </a:lnTo>
                  <a:lnTo>
                    <a:pt x="2290" y="854"/>
                  </a:lnTo>
                  <a:lnTo>
                    <a:pt x="2288" y="854"/>
                  </a:lnTo>
                  <a:lnTo>
                    <a:pt x="2286" y="854"/>
                  </a:lnTo>
                  <a:lnTo>
                    <a:pt x="2285" y="854"/>
                  </a:lnTo>
                  <a:lnTo>
                    <a:pt x="2283" y="854"/>
                  </a:lnTo>
                  <a:lnTo>
                    <a:pt x="2281" y="853"/>
                  </a:lnTo>
                  <a:lnTo>
                    <a:pt x="2281" y="853"/>
                  </a:lnTo>
                  <a:lnTo>
                    <a:pt x="2280" y="851"/>
                  </a:lnTo>
                  <a:lnTo>
                    <a:pt x="2278" y="850"/>
                  </a:lnTo>
                  <a:lnTo>
                    <a:pt x="2276" y="850"/>
                  </a:lnTo>
                  <a:lnTo>
                    <a:pt x="2275" y="850"/>
                  </a:lnTo>
                  <a:lnTo>
                    <a:pt x="2273" y="850"/>
                  </a:lnTo>
                  <a:lnTo>
                    <a:pt x="2270" y="848"/>
                  </a:lnTo>
                  <a:lnTo>
                    <a:pt x="2267" y="850"/>
                  </a:lnTo>
                  <a:lnTo>
                    <a:pt x="2263" y="848"/>
                  </a:lnTo>
                  <a:lnTo>
                    <a:pt x="2258" y="850"/>
                  </a:lnTo>
                  <a:lnTo>
                    <a:pt x="2258" y="850"/>
                  </a:lnTo>
                  <a:lnTo>
                    <a:pt x="2257" y="851"/>
                  </a:lnTo>
                  <a:lnTo>
                    <a:pt x="2255" y="853"/>
                  </a:lnTo>
                  <a:lnTo>
                    <a:pt x="2255" y="853"/>
                  </a:lnTo>
                  <a:lnTo>
                    <a:pt x="2254" y="854"/>
                  </a:lnTo>
                  <a:lnTo>
                    <a:pt x="2255" y="856"/>
                  </a:lnTo>
                  <a:lnTo>
                    <a:pt x="2257" y="856"/>
                  </a:lnTo>
                  <a:lnTo>
                    <a:pt x="2258" y="858"/>
                  </a:lnTo>
                  <a:lnTo>
                    <a:pt x="2258" y="859"/>
                  </a:lnTo>
                  <a:lnTo>
                    <a:pt x="2258" y="859"/>
                  </a:lnTo>
                  <a:lnTo>
                    <a:pt x="2257" y="861"/>
                  </a:lnTo>
                  <a:lnTo>
                    <a:pt x="2255" y="861"/>
                  </a:lnTo>
                  <a:lnTo>
                    <a:pt x="2250" y="861"/>
                  </a:lnTo>
                  <a:lnTo>
                    <a:pt x="2247" y="861"/>
                  </a:lnTo>
                  <a:lnTo>
                    <a:pt x="2244" y="861"/>
                  </a:lnTo>
                  <a:lnTo>
                    <a:pt x="2242" y="861"/>
                  </a:lnTo>
                  <a:lnTo>
                    <a:pt x="2240" y="859"/>
                  </a:lnTo>
                  <a:lnTo>
                    <a:pt x="2239" y="858"/>
                  </a:lnTo>
                  <a:lnTo>
                    <a:pt x="2237" y="856"/>
                  </a:lnTo>
                  <a:lnTo>
                    <a:pt x="2234" y="854"/>
                  </a:lnTo>
                  <a:lnTo>
                    <a:pt x="2232" y="856"/>
                  </a:lnTo>
                  <a:lnTo>
                    <a:pt x="2232" y="858"/>
                  </a:lnTo>
                  <a:lnTo>
                    <a:pt x="2232" y="858"/>
                  </a:lnTo>
                  <a:lnTo>
                    <a:pt x="2232" y="864"/>
                  </a:lnTo>
                  <a:lnTo>
                    <a:pt x="2232" y="866"/>
                  </a:lnTo>
                  <a:lnTo>
                    <a:pt x="2234" y="866"/>
                  </a:lnTo>
                  <a:lnTo>
                    <a:pt x="2234" y="868"/>
                  </a:lnTo>
                  <a:lnTo>
                    <a:pt x="2236" y="869"/>
                  </a:lnTo>
                  <a:lnTo>
                    <a:pt x="2237" y="871"/>
                  </a:lnTo>
                  <a:lnTo>
                    <a:pt x="2239" y="871"/>
                  </a:lnTo>
                  <a:lnTo>
                    <a:pt x="2240" y="871"/>
                  </a:lnTo>
                  <a:lnTo>
                    <a:pt x="2242" y="871"/>
                  </a:lnTo>
                  <a:lnTo>
                    <a:pt x="2244" y="871"/>
                  </a:lnTo>
                  <a:lnTo>
                    <a:pt x="2245" y="872"/>
                  </a:lnTo>
                  <a:lnTo>
                    <a:pt x="2245" y="874"/>
                  </a:lnTo>
                  <a:lnTo>
                    <a:pt x="2247" y="877"/>
                  </a:lnTo>
                  <a:lnTo>
                    <a:pt x="2247" y="881"/>
                  </a:lnTo>
                  <a:lnTo>
                    <a:pt x="2247" y="882"/>
                  </a:lnTo>
                  <a:lnTo>
                    <a:pt x="2247" y="884"/>
                  </a:lnTo>
                  <a:lnTo>
                    <a:pt x="2249" y="884"/>
                  </a:lnTo>
                  <a:lnTo>
                    <a:pt x="2249" y="886"/>
                  </a:lnTo>
                  <a:lnTo>
                    <a:pt x="2250" y="886"/>
                  </a:lnTo>
                  <a:lnTo>
                    <a:pt x="2252" y="887"/>
                  </a:lnTo>
                  <a:lnTo>
                    <a:pt x="2252" y="889"/>
                  </a:lnTo>
                  <a:lnTo>
                    <a:pt x="2254" y="891"/>
                  </a:lnTo>
                  <a:lnTo>
                    <a:pt x="2254" y="891"/>
                  </a:lnTo>
                  <a:lnTo>
                    <a:pt x="2255" y="891"/>
                  </a:lnTo>
                  <a:lnTo>
                    <a:pt x="2258" y="891"/>
                  </a:lnTo>
                  <a:lnTo>
                    <a:pt x="2260" y="891"/>
                  </a:lnTo>
                  <a:lnTo>
                    <a:pt x="2260" y="889"/>
                  </a:lnTo>
                  <a:lnTo>
                    <a:pt x="2260" y="887"/>
                  </a:lnTo>
                  <a:lnTo>
                    <a:pt x="2260" y="884"/>
                  </a:lnTo>
                  <a:lnTo>
                    <a:pt x="2260" y="881"/>
                  </a:lnTo>
                  <a:lnTo>
                    <a:pt x="2262" y="881"/>
                  </a:lnTo>
                  <a:lnTo>
                    <a:pt x="2263" y="881"/>
                  </a:lnTo>
                  <a:lnTo>
                    <a:pt x="2265" y="882"/>
                  </a:lnTo>
                  <a:lnTo>
                    <a:pt x="2267" y="884"/>
                  </a:lnTo>
                  <a:lnTo>
                    <a:pt x="2267" y="884"/>
                  </a:lnTo>
                  <a:lnTo>
                    <a:pt x="2268" y="886"/>
                  </a:lnTo>
                  <a:lnTo>
                    <a:pt x="2270" y="887"/>
                  </a:lnTo>
                  <a:lnTo>
                    <a:pt x="2273" y="891"/>
                  </a:lnTo>
                  <a:lnTo>
                    <a:pt x="2272" y="891"/>
                  </a:lnTo>
                  <a:lnTo>
                    <a:pt x="2270" y="892"/>
                  </a:lnTo>
                  <a:lnTo>
                    <a:pt x="2267" y="892"/>
                  </a:lnTo>
                  <a:lnTo>
                    <a:pt x="2263" y="892"/>
                  </a:lnTo>
                  <a:lnTo>
                    <a:pt x="2263" y="892"/>
                  </a:lnTo>
                  <a:lnTo>
                    <a:pt x="2263" y="894"/>
                  </a:lnTo>
                  <a:lnTo>
                    <a:pt x="2263" y="894"/>
                  </a:lnTo>
                  <a:lnTo>
                    <a:pt x="2262" y="895"/>
                  </a:lnTo>
                  <a:lnTo>
                    <a:pt x="2262" y="900"/>
                  </a:lnTo>
                  <a:lnTo>
                    <a:pt x="2262" y="904"/>
                  </a:lnTo>
                  <a:lnTo>
                    <a:pt x="2260" y="904"/>
                  </a:lnTo>
                  <a:lnTo>
                    <a:pt x="2258" y="904"/>
                  </a:lnTo>
                  <a:lnTo>
                    <a:pt x="2255" y="904"/>
                  </a:lnTo>
                  <a:lnTo>
                    <a:pt x="2254" y="904"/>
                  </a:lnTo>
                  <a:lnTo>
                    <a:pt x="2252" y="904"/>
                  </a:lnTo>
                  <a:lnTo>
                    <a:pt x="2250" y="904"/>
                  </a:lnTo>
                  <a:lnTo>
                    <a:pt x="2250" y="902"/>
                  </a:lnTo>
                  <a:lnTo>
                    <a:pt x="2249" y="900"/>
                  </a:lnTo>
                  <a:lnTo>
                    <a:pt x="2247" y="900"/>
                  </a:lnTo>
                  <a:lnTo>
                    <a:pt x="2245" y="900"/>
                  </a:lnTo>
                  <a:lnTo>
                    <a:pt x="2244" y="900"/>
                  </a:lnTo>
                  <a:lnTo>
                    <a:pt x="2242" y="902"/>
                  </a:lnTo>
                  <a:lnTo>
                    <a:pt x="2240" y="904"/>
                  </a:lnTo>
                  <a:lnTo>
                    <a:pt x="2240" y="905"/>
                  </a:lnTo>
                  <a:lnTo>
                    <a:pt x="2240" y="905"/>
                  </a:lnTo>
                  <a:lnTo>
                    <a:pt x="2242" y="907"/>
                  </a:lnTo>
                  <a:lnTo>
                    <a:pt x="2242" y="909"/>
                  </a:lnTo>
                  <a:lnTo>
                    <a:pt x="2242" y="912"/>
                  </a:lnTo>
                  <a:lnTo>
                    <a:pt x="2242" y="913"/>
                  </a:lnTo>
                  <a:lnTo>
                    <a:pt x="2242" y="913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39" y="917"/>
                  </a:lnTo>
                  <a:lnTo>
                    <a:pt x="2237" y="918"/>
                  </a:lnTo>
                  <a:lnTo>
                    <a:pt x="2237" y="920"/>
                  </a:lnTo>
                  <a:lnTo>
                    <a:pt x="2236" y="920"/>
                  </a:lnTo>
                  <a:lnTo>
                    <a:pt x="2234" y="920"/>
                  </a:lnTo>
                  <a:lnTo>
                    <a:pt x="2224" y="920"/>
                  </a:lnTo>
                  <a:lnTo>
                    <a:pt x="2222" y="920"/>
                  </a:lnTo>
                  <a:lnTo>
                    <a:pt x="2221" y="918"/>
                  </a:lnTo>
                  <a:lnTo>
                    <a:pt x="2219" y="917"/>
                  </a:lnTo>
                  <a:lnTo>
                    <a:pt x="2219" y="913"/>
                  </a:lnTo>
                  <a:lnTo>
                    <a:pt x="2221" y="912"/>
                  </a:lnTo>
                  <a:lnTo>
                    <a:pt x="2221" y="910"/>
                  </a:lnTo>
                  <a:lnTo>
                    <a:pt x="2221" y="907"/>
                  </a:lnTo>
                  <a:lnTo>
                    <a:pt x="2219" y="905"/>
                  </a:lnTo>
                  <a:lnTo>
                    <a:pt x="2217" y="905"/>
                  </a:lnTo>
                  <a:lnTo>
                    <a:pt x="2216" y="904"/>
                  </a:lnTo>
                  <a:lnTo>
                    <a:pt x="2214" y="904"/>
                  </a:lnTo>
                  <a:lnTo>
                    <a:pt x="2214" y="902"/>
                  </a:lnTo>
                  <a:lnTo>
                    <a:pt x="2214" y="900"/>
                  </a:lnTo>
                  <a:lnTo>
                    <a:pt x="2213" y="897"/>
                  </a:lnTo>
                  <a:lnTo>
                    <a:pt x="2211" y="899"/>
                  </a:lnTo>
                  <a:lnTo>
                    <a:pt x="2209" y="899"/>
                  </a:lnTo>
                  <a:lnTo>
                    <a:pt x="2209" y="900"/>
                  </a:lnTo>
                  <a:lnTo>
                    <a:pt x="2209" y="902"/>
                  </a:lnTo>
                  <a:lnTo>
                    <a:pt x="2208" y="904"/>
                  </a:lnTo>
                  <a:lnTo>
                    <a:pt x="2206" y="905"/>
                  </a:lnTo>
                  <a:lnTo>
                    <a:pt x="2204" y="904"/>
                  </a:lnTo>
                  <a:lnTo>
                    <a:pt x="2203" y="902"/>
                  </a:lnTo>
                  <a:lnTo>
                    <a:pt x="2201" y="900"/>
                  </a:lnTo>
                  <a:lnTo>
                    <a:pt x="2199" y="900"/>
                  </a:lnTo>
                  <a:lnTo>
                    <a:pt x="2196" y="897"/>
                  </a:lnTo>
                  <a:lnTo>
                    <a:pt x="2195" y="894"/>
                  </a:lnTo>
                  <a:lnTo>
                    <a:pt x="2193" y="892"/>
                  </a:lnTo>
                  <a:lnTo>
                    <a:pt x="2193" y="891"/>
                  </a:lnTo>
                  <a:lnTo>
                    <a:pt x="2191" y="887"/>
                  </a:lnTo>
                  <a:lnTo>
                    <a:pt x="2193" y="887"/>
                  </a:lnTo>
                  <a:lnTo>
                    <a:pt x="2193" y="886"/>
                  </a:lnTo>
                  <a:lnTo>
                    <a:pt x="2195" y="886"/>
                  </a:lnTo>
                  <a:lnTo>
                    <a:pt x="2196" y="886"/>
                  </a:lnTo>
                  <a:lnTo>
                    <a:pt x="2198" y="887"/>
                  </a:lnTo>
                  <a:lnTo>
                    <a:pt x="2198" y="887"/>
                  </a:lnTo>
                  <a:lnTo>
                    <a:pt x="2198" y="889"/>
                  </a:lnTo>
                  <a:lnTo>
                    <a:pt x="2198" y="891"/>
                  </a:lnTo>
                  <a:lnTo>
                    <a:pt x="2206" y="891"/>
                  </a:lnTo>
                  <a:lnTo>
                    <a:pt x="2206" y="877"/>
                  </a:lnTo>
                  <a:lnTo>
                    <a:pt x="2203" y="876"/>
                  </a:lnTo>
                  <a:lnTo>
                    <a:pt x="2199" y="876"/>
                  </a:lnTo>
                  <a:lnTo>
                    <a:pt x="2196" y="876"/>
                  </a:lnTo>
                  <a:lnTo>
                    <a:pt x="2195" y="876"/>
                  </a:lnTo>
                  <a:lnTo>
                    <a:pt x="2193" y="876"/>
                  </a:lnTo>
                  <a:lnTo>
                    <a:pt x="2191" y="874"/>
                  </a:lnTo>
                  <a:lnTo>
                    <a:pt x="2191" y="872"/>
                  </a:lnTo>
                  <a:lnTo>
                    <a:pt x="2190" y="869"/>
                  </a:lnTo>
                  <a:lnTo>
                    <a:pt x="2188" y="866"/>
                  </a:lnTo>
                  <a:lnTo>
                    <a:pt x="2188" y="863"/>
                  </a:lnTo>
                  <a:lnTo>
                    <a:pt x="2188" y="859"/>
                  </a:lnTo>
                  <a:lnTo>
                    <a:pt x="2188" y="858"/>
                  </a:lnTo>
                  <a:lnTo>
                    <a:pt x="2186" y="856"/>
                  </a:lnTo>
                  <a:lnTo>
                    <a:pt x="2185" y="856"/>
                  </a:lnTo>
                  <a:lnTo>
                    <a:pt x="2183" y="854"/>
                  </a:lnTo>
                  <a:lnTo>
                    <a:pt x="2181" y="853"/>
                  </a:lnTo>
                  <a:lnTo>
                    <a:pt x="2181" y="850"/>
                  </a:lnTo>
                  <a:lnTo>
                    <a:pt x="2181" y="848"/>
                  </a:lnTo>
                  <a:lnTo>
                    <a:pt x="2183" y="845"/>
                  </a:lnTo>
                  <a:lnTo>
                    <a:pt x="2183" y="843"/>
                  </a:lnTo>
                  <a:lnTo>
                    <a:pt x="2183" y="841"/>
                  </a:lnTo>
                  <a:lnTo>
                    <a:pt x="2183" y="841"/>
                  </a:lnTo>
                  <a:lnTo>
                    <a:pt x="2185" y="840"/>
                  </a:lnTo>
                  <a:lnTo>
                    <a:pt x="2186" y="840"/>
                  </a:lnTo>
                  <a:lnTo>
                    <a:pt x="2186" y="838"/>
                  </a:lnTo>
                  <a:lnTo>
                    <a:pt x="2188" y="836"/>
                  </a:lnTo>
                  <a:lnTo>
                    <a:pt x="2186" y="835"/>
                  </a:lnTo>
                  <a:lnTo>
                    <a:pt x="2186" y="835"/>
                  </a:lnTo>
                  <a:lnTo>
                    <a:pt x="2185" y="833"/>
                  </a:lnTo>
                  <a:lnTo>
                    <a:pt x="2185" y="832"/>
                  </a:lnTo>
                  <a:lnTo>
                    <a:pt x="2185" y="830"/>
                  </a:lnTo>
                  <a:lnTo>
                    <a:pt x="2183" y="828"/>
                  </a:lnTo>
                  <a:lnTo>
                    <a:pt x="2181" y="828"/>
                  </a:lnTo>
                  <a:lnTo>
                    <a:pt x="2178" y="827"/>
                  </a:lnTo>
                  <a:lnTo>
                    <a:pt x="2175" y="827"/>
                  </a:lnTo>
                  <a:lnTo>
                    <a:pt x="2172" y="825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5" y="818"/>
                  </a:lnTo>
                  <a:lnTo>
                    <a:pt x="2162" y="817"/>
                  </a:lnTo>
                  <a:lnTo>
                    <a:pt x="2159" y="815"/>
                  </a:lnTo>
                  <a:lnTo>
                    <a:pt x="2157" y="814"/>
                  </a:lnTo>
                  <a:lnTo>
                    <a:pt x="2155" y="814"/>
                  </a:lnTo>
                  <a:lnTo>
                    <a:pt x="2155" y="812"/>
                  </a:lnTo>
                  <a:lnTo>
                    <a:pt x="2154" y="810"/>
                  </a:lnTo>
                  <a:lnTo>
                    <a:pt x="2154" y="809"/>
                  </a:lnTo>
                  <a:lnTo>
                    <a:pt x="2154" y="809"/>
                  </a:lnTo>
                  <a:lnTo>
                    <a:pt x="2154" y="807"/>
                  </a:lnTo>
                  <a:lnTo>
                    <a:pt x="2150" y="807"/>
                  </a:lnTo>
                  <a:lnTo>
                    <a:pt x="2149" y="807"/>
                  </a:lnTo>
                  <a:lnTo>
                    <a:pt x="2147" y="807"/>
                  </a:lnTo>
                  <a:lnTo>
                    <a:pt x="2142" y="805"/>
                  </a:lnTo>
                  <a:lnTo>
                    <a:pt x="2139" y="804"/>
                  </a:lnTo>
                  <a:lnTo>
                    <a:pt x="2139" y="802"/>
                  </a:lnTo>
                  <a:lnTo>
                    <a:pt x="2137" y="800"/>
                  </a:lnTo>
                  <a:lnTo>
                    <a:pt x="2134" y="799"/>
                  </a:lnTo>
                  <a:lnTo>
                    <a:pt x="2131" y="796"/>
                  </a:lnTo>
                  <a:lnTo>
                    <a:pt x="2127" y="794"/>
                  </a:lnTo>
                  <a:lnTo>
                    <a:pt x="2126" y="794"/>
                  </a:lnTo>
                  <a:lnTo>
                    <a:pt x="2124" y="794"/>
                  </a:lnTo>
                  <a:lnTo>
                    <a:pt x="2123" y="792"/>
                  </a:lnTo>
                  <a:lnTo>
                    <a:pt x="2123" y="789"/>
                  </a:lnTo>
                  <a:lnTo>
                    <a:pt x="2123" y="787"/>
                  </a:lnTo>
                  <a:lnTo>
                    <a:pt x="2121" y="784"/>
                  </a:lnTo>
                  <a:lnTo>
                    <a:pt x="2119" y="782"/>
                  </a:lnTo>
                  <a:lnTo>
                    <a:pt x="2118" y="781"/>
                  </a:lnTo>
                  <a:lnTo>
                    <a:pt x="2116" y="781"/>
                  </a:lnTo>
                  <a:lnTo>
                    <a:pt x="2114" y="781"/>
                  </a:lnTo>
                  <a:lnTo>
                    <a:pt x="2113" y="781"/>
                  </a:lnTo>
                  <a:lnTo>
                    <a:pt x="2111" y="779"/>
                  </a:lnTo>
                  <a:lnTo>
                    <a:pt x="2109" y="778"/>
                  </a:lnTo>
                  <a:lnTo>
                    <a:pt x="2108" y="776"/>
                  </a:lnTo>
                  <a:lnTo>
                    <a:pt x="2106" y="774"/>
                  </a:lnTo>
                  <a:lnTo>
                    <a:pt x="2105" y="773"/>
                  </a:lnTo>
                  <a:lnTo>
                    <a:pt x="2103" y="773"/>
                  </a:lnTo>
                  <a:lnTo>
                    <a:pt x="2101" y="773"/>
                  </a:lnTo>
                  <a:lnTo>
                    <a:pt x="2101" y="773"/>
                  </a:lnTo>
                  <a:lnTo>
                    <a:pt x="2100" y="773"/>
                  </a:lnTo>
                  <a:lnTo>
                    <a:pt x="2098" y="773"/>
                  </a:lnTo>
                  <a:lnTo>
                    <a:pt x="2098" y="771"/>
                  </a:lnTo>
                  <a:lnTo>
                    <a:pt x="2096" y="769"/>
                  </a:lnTo>
                  <a:lnTo>
                    <a:pt x="2096" y="768"/>
                  </a:lnTo>
                  <a:lnTo>
                    <a:pt x="2096" y="766"/>
                  </a:lnTo>
                  <a:lnTo>
                    <a:pt x="2095" y="764"/>
                  </a:lnTo>
                  <a:lnTo>
                    <a:pt x="2093" y="763"/>
                  </a:lnTo>
                  <a:lnTo>
                    <a:pt x="2091" y="763"/>
                  </a:lnTo>
                  <a:lnTo>
                    <a:pt x="2088" y="763"/>
                  </a:lnTo>
                  <a:lnTo>
                    <a:pt x="2087" y="763"/>
                  </a:lnTo>
                  <a:lnTo>
                    <a:pt x="2083" y="763"/>
                  </a:lnTo>
                  <a:lnTo>
                    <a:pt x="2082" y="764"/>
                  </a:lnTo>
                  <a:lnTo>
                    <a:pt x="2082" y="768"/>
                  </a:lnTo>
                  <a:lnTo>
                    <a:pt x="2082" y="769"/>
                  </a:lnTo>
                  <a:lnTo>
                    <a:pt x="2083" y="769"/>
                  </a:lnTo>
                  <a:lnTo>
                    <a:pt x="2085" y="771"/>
                  </a:lnTo>
                  <a:lnTo>
                    <a:pt x="2085" y="773"/>
                  </a:lnTo>
                  <a:lnTo>
                    <a:pt x="2085" y="774"/>
                  </a:lnTo>
                  <a:lnTo>
                    <a:pt x="2085" y="776"/>
                  </a:lnTo>
                  <a:lnTo>
                    <a:pt x="2085" y="778"/>
                  </a:lnTo>
                  <a:lnTo>
                    <a:pt x="2083" y="778"/>
                  </a:lnTo>
                  <a:lnTo>
                    <a:pt x="2082" y="778"/>
                  </a:lnTo>
                  <a:lnTo>
                    <a:pt x="2078" y="781"/>
                  </a:lnTo>
                  <a:lnTo>
                    <a:pt x="2078" y="789"/>
                  </a:lnTo>
                  <a:lnTo>
                    <a:pt x="2082" y="789"/>
                  </a:lnTo>
                  <a:lnTo>
                    <a:pt x="2087" y="789"/>
                  </a:lnTo>
                  <a:lnTo>
                    <a:pt x="2090" y="789"/>
                  </a:lnTo>
                  <a:lnTo>
                    <a:pt x="2093" y="791"/>
                  </a:lnTo>
                  <a:lnTo>
                    <a:pt x="2093" y="794"/>
                  </a:lnTo>
                  <a:lnTo>
                    <a:pt x="2093" y="797"/>
                  </a:lnTo>
                  <a:lnTo>
                    <a:pt x="2093" y="799"/>
                  </a:lnTo>
                  <a:lnTo>
                    <a:pt x="2093" y="800"/>
                  </a:lnTo>
                  <a:lnTo>
                    <a:pt x="2095" y="800"/>
                  </a:lnTo>
                  <a:lnTo>
                    <a:pt x="2096" y="800"/>
                  </a:lnTo>
                  <a:lnTo>
                    <a:pt x="2096" y="800"/>
                  </a:lnTo>
                  <a:lnTo>
                    <a:pt x="2098" y="800"/>
                  </a:lnTo>
                  <a:lnTo>
                    <a:pt x="2098" y="802"/>
                  </a:lnTo>
                  <a:lnTo>
                    <a:pt x="2098" y="804"/>
                  </a:lnTo>
                  <a:lnTo>
                    <a:pt x="2101" y="805"/>
                  </a:lnTo>
                  <a:lnTo>
                    <a:pt x="2105" y="805"/>
                  </a:lnTo>
                  <a:lnTo>
                    <a:pt x="2108" y="807"/>
                  </a:lnTo>
                  <a:lnTo>
                    <a:pt x="2109" y="807"/>
                  </a:lnTo>
                  <a:lnTo>
                    <a:pt x="2111" y="809"/>
                  </a:lnTo>
                  <a:lnTo>
                    <a:pt x="2113" y="810"/>
                  </a:lnTo>
                  <a:lnTo>
                    <a:pt x="2113" y="812"/>
                  </a:lnTo>
                  <a:lnTo>
                    <a:pt x="2114" y="814"/>
                  </a:lnTo>
                  <a:lnTo>
                    <a:pt x="2114" y="815"/>
                  </a:lnTo>
                  <a:lnTo>
                    <a:pt x="2114" y="817"/>
                  </a:lnTo>
                  <a:lnTo>
                    <a:pt x="2113" y="818"/>
                  </a:lnTo>
                  <a:lnTo>
                    <a:pt x="2113" y="818"/>
                  </a:lnTo>
                  <a:lnTo>
                    <a:pt x="2113" y="820"/>
                  </a:lnTo>
                  <a:lnTo>
                    <a:pt x="2113" y="822"/>
                  </a:lnTo>
                  <a:lnTo>
                    <a:pt x="2114" y="822"/>
                  </a:lnTo>
                  <a:lnTo>
                    <a:pt x="2114" y="822"/>
                  </a:lnTo>
                  <a:lnTo>
                    <a:pt x="2116" y="823"/>
                  </a:lnTo>
                  <a:lnTo>
                    <a:pt x="2118" y="823"/>
                  </a:lnTo>
                  <a:lnTo>
                    <a:pt x="2119" y="823"/>
                  </a:lnTo>
                  <a:lnTo>
                    <a:pt x="2121" y="823"/>
                  </a:lnTo>
                  <a:lnTo>
                    <a:pt x="2123" y="825"/>
                  </a:lnTo>
                  <a:lnTo>
                    <a:pt x="2124" y="827"/>
                  </a:lnTo>
                  <a:lnTo>
                    <a:pt x="2126" y="827"/>
                  </a:lnTo>
                  <a:lnTo>
                    <a:pt x="2126" y="828"/>
                  </a:lnTo>
                  <a:lnTo>
                    <a:pt x="2126" y="830"/>
                  </a:lnTo>
                  <a:lnTo>
                    <a:pt x="2127" y="830"/>
                  </a:lnTo>
                  <a:lnTo>
                    <a:pt x="2129" y="830"/>
                  </a:lnTo>
                  <a:lnTo>
                    <a:pt x="2131" y="832"/>
                  </a:lnTo>
                  <a:lnTo>
                    <a:pt x="2132" y="832"/>
                  </a:lnTo>
                  <a:lnTo>
                    <a:pt x="2134" y="832"/>
                  </a:lnTo>
                  <a:lnTo>
                    <a:pt x="2136" y="832"/>
                  </a:lnTo>
                  <a:lnTo>
                    <a:pt x="2137" y="832"/>
                  </a:lnTo>
                  <a:lnTo>
                    <a:pt x="2139" y="832"/>
                  </a:lnTo>
                  <a:lnTo>
                    <a:pt x="2139" y="833"/>
                  </a:lnTo>
                  <a:lnTo>
                    <a:pt x="2139" y="833"/>
                  </a:lnTo>
                  <a:lnTo>
                    <a:pt x="2139" y="835"/>
                  </a:lnTo>
                  <a:lnTo>
                    <a:pt x="2141" y="836"/>
                  </a:lnTo>
                  <a:lnTo>
                    <a:pt x="2142" y="838"/>
                  </a:lnTo>
                  <a:lnTo>
                    <a:pt x="2144" y="838"/>
                  </a:lnTo>
                  <a:lnTo>
                    <a:pt x="2145" y="838"/>
                  </a:lnTo>
                  <a:lnTo>
                    <a:pt x="2145" y="838"/>
                  </a:lnTo>
                  <a:lnTo>
                    <a:pt x="2147" y="840"/>
                  </a:lnTo>
                  <a:lnTo>
                    <a:pt x="2149" y="841"/>
                  </a:lnTo>
                  <a:lnTo>
                    <a:pt x="2150" y="841"/>
                  </a:lnTo>
                  <a:lnTo>
                    <a:pt x="2152" y="841"/>
                  </a:lnTo>
                  <a:lnTo>
                    <a:pt x="2154" y="843"/>
                  </a:lnTo>
                  <a:lnTo>
                    <a:pt x="2154" y="845"/>
                  </a:lnTo>
                  <a:lnTo>
                    <a:pt x="2155" y="846"/>
                  </a:lnTo>
                  <a:lnTo>
                    <a:pt x="2157" y="848"/>
                  </a:lnTo>
                  <a:lnTo>
                    <a:pt x="2159" y="848"/>
                  </a:lnTo>
                  <a:lnTo>
                    <a:pt x="2160" y="850"/>
                  </a:lnTo>
                  <a:lnTo>
                    <a:pt x="2160" y="850"/>
                  </a:lnTo>
                  <a:lnTo>
                    <a:pt x="2162" y="850"/>
                  </a:lnTo>
                  <a:lnTo>
                    <a:pt x="2163" y="850"/>
                  </a:lnTo>
                  <a:lnTo>
                    <a:pt x="2168" y="851"/>
                  </a:lnTo>
                  <a:lnTo>
                    <a:pt x="2168" y="854"/>
                  </a:lnTo>
                  <a:lnTo>
                    <a:pt x="2168" y="856"/>
                  </a:lnTo>
                  <a:lnTo>
                    <a:pt x="2170" y="859"/>
                  </a:lnTo>
                  <a:lnTo>
                    <a:pt x="2170" y="863"/>
                  </a:lnTo>
                  <a:lnTo>
                    <a:pt x="2173" y="866"/>
                  </a:lnTo>
                  <a:lnTo>
                    <a:pt x="2172" y="866"/>
                  </a:lnTo>
                  <a:lnTo>
                    <a:pt x="2170" y="868"/>
                  </a:lnTo>
                  <a:lnTo>
                    <a:pt x="2170" y="868"/>
                  </a:lnTo>
                  <a:lnTo>
                    <a:pt x="2168" y="868"/>
                  </a:lnTo>
                  <a:lnTo>
                    <a:pt x="2167" y="866"/>
                  </a:lnTo>
                  <a:lnTo>
                    <a:pt x="2167" y="864"/>
                  </a:lnTo>
                  <a:lnTo>
                    <a:pt x="2163" y="863"/>
                  </a:lnTo>
                  <a:lnTo>
                    <a:pt x="2160" y="863"/>
                  </a:lnTo>
                  <a:lnTo>
                    <a:pt x="2159" y="861"/>
                  </a:lnTo>
                  <a:lnTo>
                    <a:pt x="2157" y="861"/>
                  </a:lnTo>
                  <a:lnTo>
                    <a:pt x="2144" y="861"/>
                  </a:lnTo>
                  <a:lnTo>
                    <a:pt x="2144" y="863"/>
                  </a:lnTo>
                  <a:lnTo>
                    <a:pt x="2144" y="866"/>
                  </a:lnTo>
                  <a:lnTo>
                    <a:pt x="2144" y="869"/>
                  </a:lnTo>
                  <a:lnTo>
                    <a:pt x="2145" y="869"/>
                  </a:lnTo>
                  <a:lnTo>
                    <a:pt x="2147" y="869"/>
                  </a:lnTo>
                  <a:lnTo>
                    <a:pt x="2154" y="869"/>
                  </a:lnTo>
                  <a:lnTo>
                    <a:pt x="2155" y="869"/>
                  </a:lnTo>
                  <a:lnTo>
                    <a:pt x="2157" y="869"/>
                  </a:lnTo>
                  <a:lnTo>
                    <a:pt x="2157" y="872"/>
                  </a:lnTo>
                  <a:lnTo>
                    <a:pt x="2157" y="874"/>
                  </a:lnTo>
                  <a:lnTo>
                    <a:pt x="2157" y="876"/>
                  </a:lnTo>
                  <a:lnTo>
                    <a:pt x="2157" y="877"/>
                  </a:lnTo>
                  <a:lnTo>
                    <a:pt x="2157" y="879"/>
                  </a:lnTo>
                  <a:lnTo>
                    <a:pt x="2154" y="881"/>
                  </a:lnTo>
                  <a:lnTo>
                    <a:pt x="2152" y="881"/>
                  </a:lnTo>
                  <a:lnTo>
                    <a:pt x="2150" y="881"/>
                  </a:lnTo>
                  <a:lnTo>
                    <a:pt x="2149" y="881"/>
                  </a:lnTo>
                  <a:lnTo>
                    <a:pt x="2147" y="882"/>
                  </a:lnTo>
                  <a:lnTo>
                    <a:pt x="2145" y="884"/>
                  </a:lnTo>
                  <a:lnTo>
                    <a:pt x="2144" y="886"/>
                  </a:lnTo>
                  <a:lnTo>
                    <a:pt x="2144" y="887"/>
                  </a:lnTo>
                  <a:lnTo>
                    <a:pt x="2144" y="891"/>
                  </a:lnTo>
                  <a:lnTo>
                    <a:pt x="2142" y="894"/>
                  </a:lnTo>
                  <a:lnTo>
                    <a:pt x="2142" y="895"/>
                  </a:lnTo>
                  <a:lnTo>
                    <a:pt x="2142" y="895"/>
                  </a:lnTo>
                  <a:lnTo>
                    <a:pt x="2141" y="897"/>
                  </a:lnTo>
                  <a:lnTo>
                    <a:pt x="2141" y="895"/>
                  </a:lnTo>
                  <a:lnTo>
                    <a:pt x="2139" y="895"/>
                  </a:lnTo>
                  <a:lnTo>
                    <a:pt x="2137" y="897"/>
                  </a:lnTo>
                  <a:lnTo>
                    <a:pt x="2136" y="899"/>
                  </a:lnTo>
                  <a:lnTo>
                    <a:pt x="2132" y="902"/>
                  </a:lnTo>
                  <a:lnTo>
                    <a:pt x="2129" y="904"/>
                  </a:lnTo>
                  <a:lnTo>
                    <a:pt x="2127" y="904"/>
                  </a:lnTo>
                  <a:lnTo>
                    <a:pt x="2126" y="905"/>
                  </a:lnTo>
                  <a:lnTo>
                    <a:pt x="2126" y="917"/>
                  </a:lnTo>
                  <a:lnTo>
                    <a:pt x="2106" y="917"/>
                  </a:lnTo>
                  <a:lnTo>
                    <a:pt x="2105" y="917"/>
                  </a:lnTo>
                  <a:lnTo>
                    <a:pt x="2103" y="915"/>
                  </a:lnTo>
                  <a:lnTo>
                    <a:pt x="2100" y="915"/>
                  </a:lnTo>
                  <a:lnTo>
                    <a:pt x="2098" y="915"/>
                  </a:lnTo>
                  <a:lnTo>
                    <a:pt x="2096" y="915"/>
                  </a:lnTo>
                  <a:lnTo>
                    <a:pt x="2095" y="913"/>
                  </a:lnTo>
                  <a:lnTo>
                    <a:pt x="2093" y="913"/>
                  </a:lnTo>
                  <a:lnTo>
                    <a:pt x="2093" y="912"/>
                  </a:lnTo>
                  <a:lnTo>
                    <a:pt x="2091" y="910"/>
                  </a:lnTo>
                  <a:lnTo>
                    <a:pt x="2091" y="909"/>
                  </a:lnTo>
                  <a:lnTo>
                    <a:pt x="2091" y="907"/>
                  </a:lnTo>
                  <a:lnTo>
                    <a:pt x="2090" y="905"/>
                  </a:lnTo>
                  <a:lnTo>
                    <a:pt x="2088" y="904"/>
                  </a:lnTo>
                  <a:lnTo>
                    <a:pt x="2085" y="902"/>
                  </a:lnTo>
                  <a:lnTo>
                    <a:pt x="2082" y="900"/>
                  </a:lnTo>
                  <a:lnTo>
                    <a:pt x="2080" y="897"/>
                  </a:lnTo>
                  <a:lnTo>
                    <a:pt x="2088" y="897"/>
                  </a:lnTo>
                  <a:lnTo>
                    <a:pt x="2095" y="897"/>
                  </a:lnTo>
                  <a:lnTo>
                    <a:pt x="2103" y="897"/>
                  </a:lnTo>
                  <a:lnTo>
                    <a:pt x="2105" y="897"/>
                  </a:lnTo>
                  <a:lnTo>
                    <a:pt x="2106" y="897"/>
                  </a:lnTo>
                  <a:lnTo>
                    <a:pt x="2109" y="897"/>
                  </a:lnTo>
                  <a:lnTo>
                    <a:pt x="2113" y="897"/>
                  </a:lnTo>
                  <a:lnTo>
                    <a:pt x="2116" y="897"/>
                  </a:lnTo>
                  <a:lnTo>
                    <a:pt x="2116" y="895"/>
                  </a:lnTo>
                  <a:lnTo>
                    <a:pt x="2118" y="895"/>
                  </a:lnTo>
                  <a:lnTo>
                    <a:pt x="2118" y="894"/>
                  </a:lnTo>
                  <a:lnTo>
                    <a:pt x="2123" y="892"/>
                  </a:lnTo>
                  <a:lnTo>
                    <a:pt x="2127" y="891"/>
                  </a:lnTo>
                  <a:lnTo>
                    <a:pt x="2134" y="891"/>
                  </a:lnTo>
                  <a:lnTo>
                    <a:pt x="2134" y="887"/>
                  </a:lnTo>
                  <a:lnTo>
                    <a:pt x="2134" y="884"/>
                  </a:lnTo>
                  <a:lnTo>
                    <a:pt x="2134" y="881"/>
                  </a:lnTo>
                  <a:lnTo>
                    <a:pt x="2134" y="877"/>
                  </a:lnTo>
                  <a:lnTo>
                    <a:pt x="2132" y="874"/>
                  </a:lnTo>
                  <a:lnTo>
                    <a:pt x="2132" y="872"/>
                  </a:lnTo>
                  <a:lnTo>
                    <a:pt x="2132" y="872"/>
                  </a:lnTo>
                  <a:lnTo>
                    <a:pt x="2129" y="869"/>
                  </a:lnTo>
                  <a:lnTo>
                    <a:pt x="2127" y="869"/>
                  </a:lnTo>
                  <a:lnTo>
                    <a:pt x="2126" y="868"/>
                  </a:lnTo>
                  <a:lnTo>
                    <a:pt x="2124" y="864"/>
                  </a:lnTo>
                  <a:lnTo>
                    <a:pt x="2121" y="861"/>
                  </a:lnTo>
                  <a:lnTo>
                    <a:pt x="2119" y="859"/>
                  </a:lnTo>
                  <a:lnTo>
                    <a:pt x="2118" y="859"/>
                  </a:lnTo>
                  <a:lnTo>
                    <a:pt x="2116" y="858"/>
                  </a:lnTo>
                  <a:lnTo>
                    <a:pt x="2114" y="858"/>
                  </a:lnTo>
                  <a:lnTo>
                    <a:pt x="2113" y="858"/>
                  </a:lnTo>
                  <a:lnTo>
                    <a:pt x="2113" y="856"/>
                  </a:lnTo>
                  <a:lnTo>
                    <a:pt x="2109" y="854"/>
                  </a:lnTo>
                  <a:lnTo>
                    <a:pt x="2106" y="851"/>
                  </a:lnTo>
                  <a:lnTo>
                    <a:pt x="2105" y="848"/>
                  </a:lnTo>
                  <a:lnTo>
                    <a:pt x="2103" y="846"/>
                  </a:lnTo>
                  <a:lnTo>
                    <a:pt x="2103" y="845"/>
                  </a:lnTo>
                  <a:lnTo>
                    <a:pt x="2100" y="843"/>
                  </a:lnTo>
                  <a:lnTo>
                    <a:pt x="2098" y="843"/>
                  </a:lnTo>
                  <a:lnTo>
                    <a:pt x="2095" y="843"/>
                  </a:lnTo>
                  <a:lnTo>
                    <a:pt x="2091" y="843"/>
                  </a:lnTo>
                  <a:lnTo>
                    <a:pt x="2090" y="841"/>
                  </a:lnTo>
                  <a:lnTo>
                    <a:pt x="2087" y="840"/>
                  </a:lnTo>
                  <a:lnTo>
                    <a:pt x="2085" y="840"/>
                  </a:lnTo>
                  <a:lnTo>
                    <a:pt x="2083" y="838"/>
                  </a:lnTo>
                  <a:lnTo>
                    <a:pt x="2082" y="836"/>
                  </a:lnTo>
                  <a:lnTo>
                    <a:pt x="2078" y="835"/>
                  </a:lnTo>
                  <a:lnTo>
                    <a:pt x="2077" y="833"/>
                  </a:lnTo>
                  <a:lnTo>
                    <a:pt x="2075" y="832"/>
                  </a:lnTo>
                  <a:lnTo>
                    <a:pt x="2073" y="832"/>
                  </a:lnTo>
                  <a:lnTo>
                    <a:pt x="2072" y="830"/>
                  </a:lnTo>
                  <a:lnTo>
                    <a:pt x="2070" y="828"/>
                  </a:lnTo>
                  <a:lnTo>
                    <a:pt x="2070" y="827"/>
                  </a:lnTo>
                  <a:lnTo>
                    <a:pt x="2069" y="827"/>
                  </a:lnTo>
                  <a:lnTo>
                    <a:pt x="2067" y="825"/>
                  </a:lnTo>
                  <a:lnTo>
                    <a:pt x="2067" y="825"/>
                  </a:lnTo>
                  <a:lnTo>
                    <a:pt x="2065" y="823"/>
                  </a:lnTo>
                  <a:lnTo>
                    <a:pt x="2065" y="822"/>
                  </a:lnTo>
                  <a:lnTo>
                    <a:pt x="2064" y="820"/>
                  </a:lnTo>
                  <a:lnTo>
                    <a:pt x="2062" y="818"/>
                  </a:lnTo>
                  <a:lnTo>
                    <a:pt x="2059" y="817"/>
                  </a:lnTo>
                  <a:lnTo>
                    <a:pt x="2055" y="815"/>
                  </a:lnTo>
                  <a:lnTo>
                    <a:pt x="2052" y="814"/>
                  </a:lnTo>
                  <a:lnTo>
                    <a:pt x="2052" y="812"/>
                  </a:lnTo>
                  <a:lnTo>
                    <a:pt x="2051" y="810"/>
                  </a:lnTo>
                  <a:lnTo>
                    <a:pt x="2049" y="809"/>
                  </a:lnTo>
                  <a:lnTo>
                    <a:pt x="2049" y="807"/>
                  </a:lnTo>
                  <a:lnTo>
                    <a:pt x="2047" y="805"/>
                  </a:lnTo>
                  <a:lnTo>
                    <a:pt x="2047" y="804"/>
                  </a:lnTo>
                  <a:lnTo>
                    <a:pt x="2046" y="799"/>
                  </a:lnTo>
                  <a:lnTo>
                    <a:pt x="2042" y="794"/>
                  </a:lnTo>
                  <a:lnTo>
                    <a:pt x="2039" y="792"/>
                  </a:lnTo>
                  <a:lnTo>
                    <a:pt x="2036" y="789"/>
                  </a:lnTo>
                  <a:lnTo>
                    <a:pt x="2034" y="787"/>
                  </a:lnTo>
                  <a:lnTo>
                    <a:pt x="2033" y="786"/>
                  </a:lnTo>
                  <a:lnTo>
                    <a:pt x="2031" y="786"/>
                  </a:lnTo>
                  <a:lnTo>
                    <a:pt x="2029" y="786"/>
                  </a:lnTo>
                  <a:lnTo>
                    <a:pt x="2028" y="786"/>
                  </a:lnTo>
                  <a:lnTo>
                    <a:pt x="2026" y="786"/>
                  </a:lnTo>
                  <a:lnTo>
                    <a:pt x="2024" y="787"/>
                  </a:lnTo>
                  <a:lnTo>
                    <a:pt x="2024" y="789"/>
                  </a:lnTo>
                  <a:lnTo>
                    <a:pt x="2023" y="789"/>
                  </a:lnTo>
                  <a:lnTo>
                    <a:pt x="2021" y="791"/>
                  </a:lnTo>
                  <a:lnTo>
                    <a:pt x="2019" y="792"/>
                  </a:lnTo>
                  <a:lnTo>
                    <a:pt x="2018" y="792"/>
                  </a:lnTo>
                  <a:lnTo>
                    <a:pt x="2016" y="794"/>
                  </a:lnTo>
                  <a:lnTo>
                    <a:pt x="2016" y="796"/>
                  </a:lnTo>
                  <a:lnTo>
                    <a:pt x="2015" y="796"/>
                  </a:lnTo>
                  <a:lnTo>
                    <a:pt x="2011" y="796"/>
                  </a:lnTo>
                  <a:lnTo>
                    <a:pt x="2008" y="796"/>
                  </a:lnTo>
                  <a:lnTo>
                    <a:pt x="2005" y="796"/>
                  </a:lnTo>
                  <a:lnTo>
                    <a:pt x="2003" y="796"/>
                  </a:lnTo>
                  <a:lnTo>
                    <a:pt x="2001" y="796"/>
                  </a:lnTo>
                  <a:lnTo>
                    <a:pt x="2001" y="796"/>
                  </a:lnTo>
                  <a:lnTo>
                    <a:pt x="2000" y="797"/>
                  </a:lnTo>
                  <a:lnTo>
                    <a:pt x="2000" y="799"/>
                  </a:lnTo>
                  <a:lnTo>
                    <a:pt x="1998" y="799"/>
                  </a:lnTo>
                  <a:lnTo>
                    <a:pt x="1997" y="800"/>
                  </a:lnTo>
                  <a:lnTo>
                    <a:pt x="1997" y="802"/>
                  </a:lnTo>
                  <a:lnTo>
                    <a:pt x="1995" y="804"/>
                  </a:lnTo>
                  <a:lnTo>
                    <a:pt x="1995" y="807"/>
                  </a:lnTo>
                  <a:lnTo>
                    <a:pt x="1995" y="809"/>
                  </a:lnTo>
                  <a:lnTo>
                    <a:pt x="1993" y="809"/>
                  </a:lnTo>
                  <a:lnTo>
                    <a:pt x="1992" y="809"/>
                  </a:lnTo>
                  <a:lnTo>
                    <a:pt x="1990" y="809"/>
                  </a:lnTo>
                  <a:lnTo>
                    <a:pt x="1990" y="810"/>
                  </a:lnTo>
                  <a:lnTo>
                    <a:pt x="1985" y="810"/>
                  </a:lnTo>
                  <a:lnTo>
                    <a:pt x="1980" y="809"/>
                  </a:lnTo>
                  <a:lnTo>
                    <a:pt x="1977" y="809"/>
                  </a:lnTo>
                  <a:lnTo>
                    <a:pt x="1974" y="807"/>
                  </a:lnTo>
                  <a:lnTo>
                    <a:pt x="1970" y="805"/>
                  </a:lnTo>
                  <a:lnTo>
                    <a:pt x="1967" y="804"/>
                  </a:lnTo>
                  <a:lnTo>
                    <a:pt x="1965" y="804"/>
                  </a:lnTo>
                  <a:lnTo>
                    <a:pt x="1964" y="804"/>
                  </a:lnTo>
                  <a:lnTo>
                    <a:pt x="1962" y="804"/>
                  </a:lnTo>
                  <a:lnTo>
                    <a:pt x="1959" y="802"/>
                  </a:lnTo>
                  <a:lnTo>
                    <a:pt x="1956" y="802"/>
                  </a:lnTo>
                  <a:lnTo>
                    <a:pt x="1954" y="802"/>
                  </a:lnTo>
                  <a:lnTo>
                    <a:pt x="1951" y="804"/>
                  </a:lnTo>
                  <a:lnTo>
                    <a:pt x="1949" y="804"/>
                  </a:lnTo>
                  <a:lnTo>
                    <a:pt x="1947" y="804"/>
                  </a:lnTo>
                  <a:lnTo>
                    <a:pt x="1946" y="805"/>
                  </a:lnTo>
                  <a:lnTo>
                    <a:pt x="1944" y="809"/>
                  </a:lnTo>
                  <a:lnTo>
                    <a:pt x="1944" y="810"/>
                  </a:lnTo>
                  <a:lnTo>
                    <a:pt x="1944" y="812"/>
                  </a:lnTo>
                  <a:lnTo>
                    <a:pt x="1944" y="815"/>
                  </a:lnTo>
                  <a:lnTo>
                    <a:pt x="1944" y="817"/>
                  </a:lnTo>
                  <a:lnTo>
                    <a:pt x="1944" y="818"/>
                  </a:lnTo>
                  <a:lnTo>
                    <a:pt x="1944" y="822"/>
                  </a:lnTo>
                  <a:lnTo>
                    <a:pt x="1944" y="825"/>
                  </a:lnTo>
                  <a:lnTo>
                    <a:pt x="1944" y="836"/>
                  </a:lnTo>
                  <a:lnTo>
                    <a:pt x="1941" y="838"/>
                  </a:lnTo>
                  <a:lnTo>
                    <a:pt x="1938" y="838"/>
                  </a:lnTo>
                  <a:lnTo>
                    <a:pt x="1934" y="838"/>
                  </a:lnTo>
                  <a:lnTo>
                    <a:pt x="1931" y="838"/>
                  </a:lnTo>
                  <a:lnTo>
                    <a:pt x="1929" y="838"/>
                  </a:lnTo>
                  <a:lnTo>
                    <a:pt x="1928" y="838"/>
                  </a:lnTo>
                  <a:lnTo>
                    <a:pt x="1926" y="840"/>
                  </a:lnTo>
                  <a:lnTo>
                    <a:pt x="1925" y="840"/>
                  </a:lnTo>
                  <a:lnTo>
                    <a:pt x="1923" y="840"/>
                  </a:lnTo>
                  <a:lnTo>
                    <a:pt x="1921" y="840"/>
                  </a:lnTo>
                  <a:lnTo>
                    <a:pt x="1921" y="841"/>
                  </a:lnTo>
                  <a:lnTo>
                    <a:pt x="1920" y="843"/>
                  </a:lnTo>
                  <a:lnTo>
                    <a:pt x="1918" y="843"/>
                  </a:lnTo>
                  <a:lnTo>
                    <a:pt x="1916" y="843"/>
                  </a:lnTo>
                  <a:lnTo>
                    <a:pt x="1915" y="843"/>
                  </a:lnTo>
                  <a:lnTo>
                    <a:pt x="1913" y="843"/>
                  </a:lnTo>
                  <a:lnTo>
                    <a:pt x="1913" y="845"/>
                  </a:lnTo>
                  <a:lnTo>
                    <a:pt x="1911" y="845"/>
                  </a:lnTo>
                  <a:lnTo>
                    <a:pt x="1911" y="846"/>
                  </a:lnTo>
                  <a:lnTo>
                    <a:pt x="1911" y="848"/>
                  </a:lnTo>
                  <a:lnTo>
                    <a:pt x="1910" y="850"/>
                  </a:lnTo>
                  <a:lnTo>
                    <a:pt x="1910" y="850"/>
                  </a:lnTo>
                  <a:lnTo>
                    <a:pt x="1906" y="850"/>
                  </a:lnTo>
                  <a:lnTo>
                    <a:pt x="1903" y="851"/>
                  </a:lnTo>
                  <a:lnTo>
                    <a:pt x="1902" y="850"/>
                  </a:lnTo>
                  <a:lnTo>
                    <a:pt x="1900" y="851"/>
                  </a:lnTo>
                  <a:lnTo>
                    <a:pt x="1898" y="851"/>
                  </a:lnTo>
                  <a:lnTo>
                    <a:pt x="1898" y="853"/>
                  </a:lnTo>
                  <a:lnTo>
                    <a:pt x="1897" y="856"/>
                  </a:lnTo>
                  <a:lnTo>
                    <a:pt x="1895" y="859"/>
                  </a:lnTo>
                  <a:lnTo>
                    <a:pt x="1893" y="863"/>
                  </a:lnTo>
                  <a:lnTo>
                    <a:pt x="1890" y="868"/>
                  </a:lnTo>
                  <a:lnTo>
                    <a:pt x="1890" y="869"/>
                  </a:lnTo>
                  <a:lnTo>
                    <a:pt x="1888" y="871"/>
                  </a:lnTo>
                  <a:lnTo>
                    <a:pt x="1888" y="872"/>
                  </a:lnTo>
                  <a:lnTo>
                    <a:pt x="1888" y="874"/>
                  </a:lnTo>
                  <a:lnTo>
                    <a:pt x="1888" y="876"/>
                  </a:lnTo>
                  <a:lnTo>
                    <a:pt x="1890" y="877"/>
                  </a:lnTo>
                  <a:lnTo>
                    <a:pt x="1890" y="877"/>
                  </a:lnTo>
                  <a:lnTo>
                    <a:pt x="1892" y="879"/>
                  </a:lnTo>
                  <a:lnTo>
                    <a:pt x="1893" y="881"/>
                  </a:lnTo>
                  <a:lnTo>
                    <a:pt x="1895" y="882"/>
                  </a:lnTo>
                  <a:lnTo>
                    <a:pt x="1895" y="884"/>
                  </a:lnTo>
                  <a:lnTo>
                    <a:pt x="1895" y="894"/>
                  </a:lnTo>
                  <a:lnTo>
                    <a:pt x="1892" y="895"/>
                  </a:lnTo>
                  <a:lnTo>
                    <a:pt x="1888" y="895"/>
                  </a:lnTo>
                  <a:lnTo>
                    <a:pt x="1885" y="895"/>
                  </a:lnTo>
                  <a:lnTo>
                    <a:pt x="1882" y="895"/>
                  </a:lnTo>
                  <a:lnTo>
                    <a:pt x="1879" y="895"/>
                  </a:lnTo>
                  <a:lnTo>
                    <a:pt x="1875" y="895"/>
                  </a:lnTo>
                  <a:lnTo>
                    <a:pt x="1872" y="897"/>
                  </a:lnTo>
                  <a:lnTo>
                    <a:pt x="1869" y="899"/>
                  </a:lnTo>
                  <a:lnTo>
                    <a:pt x="1866" y="900"/>
                  </a:lnTo>
                  <a:lnTo>
                    <a:pt x="1864" y="904"/>
                  </a:lnTo>
                  <a:lnTo>
                    <a:pt x="1862" y="907"/>
                  </a:lnTo>
                  <a:lnTo>
                    <a:pt x="1861" y="909"/>
                  </a:lnTo>
                  <a:lnTo>
                    <a:pt x="1859" y="910"/>
                  </a:lnTo>
                  <a:lnTo>
                    <a:pt x="1857" y="912"/>
                  </a:lnTo>
                  <a:lnTo>
                    <a:pt x="1854" y="912"/>
                  </a:lnTo>
                  <a:lnTo>
                    <a:pt x="1852" y="913"/>
                  </a:lnTo>
                  <a:lnTo>
                    <a:pt x="1851" y="913"/>
                  </a:lnTo>
                  <a:lnTo>
                    <a:pt x="1848" y="913"/>
                  </a:lnTo>
                  <a:lnTo>
                    <a:pt x="1846" y="913"/>
                  </a:lnTo>
                  <a:lnTo>
                    <a:pt x="1843" y="915"/>
                  </a:lnTo>
                  <a:lnTo>
                    <a:pt x="1839" y="915"/>
                  </a:lnTo>
                  <a:lnTo>
                    <a:pt x="1838" y="917"/>
                  </a:lnTo>
                  <a:lnTo>
                    <a:pt x="1836" y="918"/>
                  </a:lnTo>
                  <a:lnTo>
                    <a:pt x="1833" y="922"/>
                  </a:lnTo>
                  <a:lnTo>
                    <a:pt x="1830" y="923"/>
                  </a:lnTo>
                  <a:lnTo>
                    <a:pt x="1828" y="925"/>
                  </a:lnTo>
                  <a:lnTo>
                    <a:pt x="1826" y="927"/>
                  </a:lnTo>
                  <a:lnTo>
                    <a:pt x="1823" y="927"/>
                  </a:lnTo>
                  <a:lnTo>
                    <a:pt x="1820" y="928"/>
                  </a:lnTo>
                  <a:lnTo>
                    <a:pt x="1816" y="928"/>
                  </a:lnTo>
                  <a:lnTo>
                    <a:pt x="1813" y="928"/>
                  </a:lnTo>
                  <a:lnTo>
                    <a:pt x="1812" y="928"/>
                  </a:lnTo>
                  <a:lnTo>
                    <a:pt x="1810" y="930"/>
                  </a:lnTo>
                  <a:lnTo>
                    <a:pt x="1813" y="930"/>
                  </a:lnTo>
                  <a:lnTo>
                    <a:pt x="1812" y="933"/>
                  </a:lnTo>
                  <a:lnTo>
                    <a:pt x="1812" y="933"/>
                  </a:lnTo>
                  <a:lnTo>
                    <a:pt x="1810" y="933"/>
                  </a:lnTo>
                  <a:lnTo>
                    <a:pt x="1808" y="931"/>
                  </a:lnTo>
                  <a:lnTo>
                    <a:pt x="1808" y="930"/>
                  </a:lnTo>
                  <a:lnTo>
                    <a:pt x="1808" y="928"/>
                  </a:lnTo>
                  <a:lnTo>
                    <a:pt x="1807" y="927"/>
                  </a:lnTo>
                  <a:lnTo>
                    <a:pt x="1807" y="925"/>
                  </a:lnTo>
                  <a:lnTo>
                    <a:pt x="1805" y="923"/>
                  </a:lnTo>
                  <a:lnTo>
                    <a:pt x="1803" y="922"/>
                  </a:lnTo>
                  <a:lnTo>
                    <a:pt x="1800" y="920"/>
                  </a:lnTo>
                  <a:lnTo>
                    <a:pt x="1798" y="920"/>
                  </a:lnTo>
                  <a:lnTo>
                    <a:pt x="1797" y="920"/>
                  </a:lnTo>
                  <a:lnTo>
                    <a:pt x="1795" y="918"/>
                  </a:lnTo>
                  <a:lnTo>
                    <a:pt x="1794" y="918"/>
                  </a:lnTo>
                  <a:lnTo>
                    <a:pt x="1794" y="917"/>
                  </a:lnTo>
                  <a:lnTo>
                    <a:pt x="1792" y="917"/>
                  </a:lnTo>
                  <a:lnTo>
                    <a:pt x="1790" y="915"/>
                  </a:lnTo>
                  <a:lnTo>
                    <a:pt x="1789" y="917"/>
                  </a:lnTo>
                  <a:lnTo>
                    <a:pt x="1785" y="917"/>
                  </a:lnTo>
                  <a:lnTo>
                    <a:pt x="1784" y="918"/>
                  </a:lnTo>
                  <a:lnTo>
                    <a:pt x="1780" y="918"/>
                  </a:lnTo>
                  <a:lnTo>
                    <a:pt x="1779" y="917"/>
                  </a:lnTo>
                  <a:lnTo>
                    <a:pt x="1777" y="917"/>
                  </a:lnTo>
                  <a:lnTo>
                    <a:pt x="1777" y="915"/>
                  </a:lnTo>
                  <a:lnTo>
                    <a:pt x="1776" y="913"/>
                  </a:lnTo>
                  <a:lnTo>
                    <a:pt x="1774" y="913"/>
                  </a:lnTo>
                  <a:lnTo>
                    <a:pt x="1772" y="913"/>
                  </a:lnTo>
                  <a:lnTo>
                    <a:pt x="1771" y="913"/>
                  </a:lnTo>
                  <a:lnTo>
                    <a:pt x="1767" y="913"/>
                  </a:lnTo>
                  <a:lnTo>
                    <a:pt x="1766" y="913"/>
                  </a:lnTo>
                  <a:lnTo>
                    <a:pt x="1756" y="913"/>
                  </a:lnTo>
                  <a:lnTo>
                    <a:pt x="1756" y="910"/>
                  </a:lnTo>
                  <a:lnTo>
                    <a:pt x="1756" y="907"/>
                  </a:lnTo>
                  <a:lnTo>
                    <a:pt x="1756" y="904"/>
                  </a:lnTo>
                  <a:lnTo>
                    <a:pt x="1756" y="902"/>
                  </a:lnTo>
                  <a:lnTo>
                    <a:pt x="1758" y="900"/>
                  </a:lnTo>
                  <a:lnTo>
                    <a:pt x="1758" y="900"/>
                  </a:lnTo>
                  <a:lnTo>
                    <a:pt x="1759" y="899"/>
                  </a:lnTo>
                  <a:lnTo>
                    <a:pt x="1759" y="892"/>
                  </a:lnTo>
                  <a:lnTo>
                    <a:pt x="1758" y="891"/>
                  </a:lnTo>
                  <a:lnTo>
                    <a:pt x="1756" y="889"/>
                  </a:lnTo>
                  <a:lnTo>
                    <a:pt x="1754" y="886"/>
                  </a:lnTo>
                  <a:lnTo>
                    <a:pt x="1754" y="884"/>
                  </a:lnTo>
                  <a:lnTo>
                    <a:pt x="1753" y="882"/>
                  </a:lnTo>
                  <a:lnTo>
                    <a:pt x="1753" y="879"/>
                  </a:lnTo>
                  <a:lnTo>
                    <a:pt x="1753" y="876"/>
                  </a:lnTo>
                  <a:lnTo>
                    <a:pt x="1754" y="872"/>
                  </a:lnTo>
                  <a:lnTo>
                    <a:pt x="1756" y="869"/>
                  </a:lnTo>
                  <a:lnTo>
                    <a:pt x="1758" y="866"/>
                  </a:lnTo>
                  <a:lnTo>
                    <a:pt x="1759" y="864"/>
                  </a:lnTo>
                  <a:lnTo>
                    <a:pt x="1761" y="864"/>
                  </a:lnTo>
                  <a:lnTo>
                    <a:pt x="1762" y="863"/>
                  </a:lnTo>
                  <a:lnTo>
                    <a:pt x="1762" y="861"/>
                  </a:lnTo>
                  <a:lnTo>
                    <a:pt x="1762" y="841"/>
                  </a:lnTo>
                  <a:lnTo>
                    <a:pt x="1761" y="841"/>
                  </a:lnTo>
                  <a:lnTo>
                    <a:pt x="1761" y="840"/>
                  </a:lnTo>
                  <a:lnTo>
                    <a:pt x="1759" y="838"/>
                  </a:lnTo>
                  <a:lnTo>
                    <a:pt x="1759" y="836"/>
                  </a:lnTo>
                  <a:lnTo>
                    <a:pt x="1758" y="835"/>
                  </a:lnTo>
                  <a:lnTo>
                    <a:pt x="1758" y="833"/>
                  </a:lnTo>
                  <a:lnTo>
                    <a:pt x="1758" y="830"/>
                  </a:lnTo>
                  <a:lnTo>
                    <a:pt x="1758" y="827"/>
                  </a:lnTo>
                  <a:lnTo>
                    <a:pt x="1759" y="825"/>
                  </a:lnTo>
                  <a:lnTo>
                    <a:pt x="1759" y="822"/>
                  </a:lnTo>
                  <a:lnTo>
                    <a:pt x="1761" y="820"/>
                  </a:lnTo>
                  <a:lnTo>
                    <a:pt x="1761" y="817"/>
                  </a:lnTo>
                  <a:lnTo>
                    <a:pt x="1761" y="815"/>
                  </a:lnTo>
                  <a:lnTo>
                    <a:pt x="1759" y="812"/>
                  </a:lnTo>
                  <a:lnTo>
                    <a:pt x="1758" y="812"/>
                  </a:lnTo>
                  <a:lnTo>
                    <a:pt x="1756" y="810"/>
                  </a:lnTo>
                  <a:lnTo>
                    <a:pt x="1754" y="809"/>
                  </a:lnTo>
                  <a:lnTo>
                    <a:pt x="1754" y="807"/>
                  </a:lnTo>
                  <a:lnTo>
                    <a:pt x="1756" y="804"/>
                  </a:lnTo>
                  <a:lnTo>
                    <a:pt x="1771" y="804"/>
                  </a:lnTo>
                  <a:lnTo>
                    <a:pt x="1772" y="802"/>
                  </a:lnTo>
                  <a:lnTo>
                    <a:pt x="1772" y="800"/>
                  </a:lnTo>
                  <a:lnTo>
                    <a:pt x="1772" y="800"/>
                  </a:lnTo>
                  <a:lnTo>
                    <a:pt x="1772" y="799"/>
                  </a:lnTo>
                  <a:lnTo>
                    <a:pt x="1772" y="797"/>
                  </a:lnTo>
                  <a:lnTo>
                    <a:pt x="1774" y="797"/>
                  </a:lnTo>
                  <a:lnTo>
                    <a:pt x="1776" y="796"/>
                  </a:lnTo>
                  <a:lnTo>
                    <a:pt x="1777" y="796"/>
                  </a:lnTo>
                  <a:lnTo>
                    <a:pt x="1779" y="797"/>
                  </a:lnTo>
                  <a:lnTo>
                    <a:pt x="1780" y="799"/>
                  </a:lnTo>
                  <a:lnTo>
                    <a:pt x="1782" y="799"/>
                  </a:lnTo>
                  <a:lnTo>
                    <a:pt x="1784" y="799"/>
                  </a:lnTo>
                  <a:lnTo>
                    <a:pt x="1787" y="799"/>
                  </a:lnTo>
                  <a:lnTo>
                    <a:pt x="1790" y="800"/>
                  </a:lnTo>
                  <a:lnTo>
                    <a:pt x="1794" y="800"/>
                  </a:lnTo>
                  <a:lnTo>
                    <a:pt x="1823" y="800"/>
                  </a:lnTo>
                  <a:lnTo>
                    <a:pt x="1825" y="800"/>
                  </a:lnTo>
                  <a:lnTo>
                    <a:pt x="1826" y="800"/>
                  </a:lnTo>
                  <a:lnTo>
                    <a:pt x="1828" y="802"/>
                  </a:lnTo>
                  <a:lnTo>
                    <a:pt x="1828" y="804"/>
                  </a:lnTo>
                  <a:lnTo>
                    <a:pt x="1830" y="805"/>
                  </a:lnTo>
                  <a:lnTo>
                    <a:pt x="1831" y="805"/>
                  </a:lnTo>
                  <a:lnTo>
                    <a:pt x="1831" y="807"/>
                  </a:lnTo>
                  <a:lnTo>
                    <a:pt x="1834" y="807"/>
                  </a:lnTo>
                  <a:lnTo>
                    <a:pt x="1838" y="807"/>
                  </a:lnTo>
                  <a:lnTo>
                    <a:pt x="1839" y="807"/>
                  </a:lnTo>
                  <a:lnTo>
                    <a:pt x="1841" y="807"/>
                  </a:lnTo>
                  <a:lnTo>
                    <a:pt x="1843" y="807"/>
                  </a:lnTo>
                  <a:lnTo>
                    <a:pt x="1846" y="809"/>
                  </a:lnTo>
                  <a:lnTo>
                    <a:pt x="1848" y="809"/>
                  </a:lnTo>
                  <a:lnTo>
                    <a:pt x="1851" y="810"/>
                  </a:lnTo>
                  <a:lnTo>
                    <a:pt x="1852" y="810"/>
                  </a:lnTo>
                  <a:lnTo>
                    <a:pt x="1856" y="810"/>
                  </a:lnTo>
                  <a:lnTo>
                    <a:pt x="1859" y="810"/>
                  </a:lnTo>
                  <a:lnTo>
                    <a:pt x="1862" y="809"/>
                  </a:lnTo>
                  <a:lnTo>
                    <a:pt x="1866" y="807"/>
                  </a:lnTo>
                  <a:lnTo>
                    <a:pt x="1867" y="805"/>
                  </a:lnTo>
                  <a:lnTo>
                    <a:pt x="1869" y="805"/>
                  </a:lnTo>
                  <a:lnTo>
                    <a:pt x="1869" y="804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70" y="800"/>
                  </a:lnTo>
                  <a:lnTo>
                    <a:pt x="1874" y="799"/>
                  </a:lnTo>
                  <a:lnTo>
                    <a:pt x="1875" y="797"/>
                  </a:lnTo>
                  <a:lnTo>
                    <a:pt x="1877" y="794"/>
                  </a:lnTo>
                  <a:lnTo>
                    <a:pt x="1877" y="792"/>
                  </a:lnTo>
                  <a:lnTo>
                    <a:pt x="1877" y="791"/>
                  </a:lnTo>
                  <a:lnTo>
                    <a:pt x="1877" y="787"/>
                  </a:lnTo>
                  <a:lnTo>
                    <a:pt x="1877" y="786"/>
                  </a:lnTo>
                  <a:lnTo>
                    <a:pt x="1877" y="781"/>
                  </a:lnTo>
                  <a:lnTo>
                    <a:pt x="1875" y="778"/>
                  </a:lnTo>
                  <a:lnTo>
                    <a:pt x="1875" y="774"/>
                  </a:lnTo>
                  <a:lnTo>
                    <a:pt x="1875" y="771"/>
                  </a:lnTo>
                  <a:lnTo>
                    <a:pt x="1877" y="769"/>
                  </a:lnTo>
                  <a:lnTo>
                    <a:pt x="1877" y="766"/>
                  </a:lnTo>
                  <a:lnTo>
                    <a:pt x="1877" y="764"/>
                  </a:lnTo>
                  <a:lnTo>
                    <a:pt x="1877" y="761"/>
                  </a:lnTo>
                  <a:lnTo>
                    <a:pt x="1875" y="760"/>
                  </a:lnTo>
                  <a:lnTo>
                    <a:pt x="1872" y="758"/>
                  </a:lnTo>
                  <a:lnTo>
                    <a:pt x="1869" y="756"/>
                  </a:lnTo>
                  <a:lnTo>
                    <a:pt x="1866" y="755"/>
                  </a:lnTo>
                  <a:lnTo>
                    <a:pt x="1864" y="753"/>
                  </a:lnTo>
                  <a:lnTo>
                    <a:pt x="1864" y="751"/>
                  </a:lnTo>
                  <a:lnTo>
                    <a:pt x="1864" y="735"/>
                  </a:lnTo>
                  <a:lnTo>
                    <a:pt x="1861" y="732"/>
                  </a:lnTo>
                  <a:lnTo>
                    <a:pt x="1857" y="730"/>
                  </a:lnTo>
                  <a:lnTo>
                    <a:pt x="1856" y="728"/>
                  </a:lnTo>
                  <a:lnTo>
                    <a:pt x="1854" y="727"/>
                  </a:lnTo>
                  <a:lnTo>
                    <a:pt x="1851" y="725"/>
                  </a:lnTo>
                  <a:lnTo>
                    <a:pt x="1849" y="724"/>
                  </a:lnTo>
                  <a:lnTo>
                    <a:pt x="1848" y="722"/>
                  </a:lnTo>
                  <a:lnTo>
                    <a:pt x="1848" y="720"/>
                  </a:lnTo>
                  <a:lnTo>
                    <a:pt x="1846" y="720"/>
                  </a:lnTo>
                  <a:lnTo>
                    <a:pt x="1843" y="720"/>
                  </a:lnTo>
                  <a:lnTo>
                    <a:pt x="1839" y="720"/>
                  </a:lnTo>
                  <a:lnTo>
                    <a:pt x="1838" y="720"/>
                  </a:lnTo>
                  <a:lnTo>
                    <a:pt x="1834" y="720"/>
                  </a:lnTo>
                  <a:lnTo>
                    <a:pt x="1833" y="719"/>
                  </a:lnTo>
                  <a:lnTo>
                    <a:pt x="1831" y="719"/>
                  </a:lnTo>
                  <a:lnTo>
                    <a:pt x="1828" y="717"/>
                  </a:lnTo>
                  <a:lnTo>
                    <a:pt x="1828" y="715"/>
                  </a:lnTo>
                  <a:lnTo>
                    <a:pt x="1828" y="715"/>
                  </a:lnTo>
                  <a:lnTo>
                    <a:pt x="1826" y="714"/>
                  </a:lnTo>
                  <a:lnTo>
                    <a:pt x="1825" y="714"/>
                  </a:lnTo>
                  <a:lnTo>
                    <a:pt x="1825" y="714"/>
                  </a:lnTo>
                  <a:lnTo>
                    <a:pt x="1823" y="714"/>
                  </a:lnTo>
                  <a:lnTo>
                    <a:pt x="1821" y="712"/>
                  </a:lnTo>
                  <a:lnTo>
                    <a:pt x="1821" y="710"/>
                  </a:lnTo>
                  <a:lnTo>
                    <a:pt x="1823" y="707"/>
                  </a:lnTo>
                  <a:lnTo>
                    <a:pt x="1823" y="706"/>
                  </a:lnTo>
                  <a:lnTo>
                    <a:pt x="1826" y="706"/>
                  </a:lnTo>
                  <a:lnTo>
                    <a:pt x="1828" y="704"/>
                  </a:lnTo>
                  <a:lnTo>
                    <a:pt x="1831" y="702"/>
                  </a:lnTo>
                  <a:lnTo>
                    <a:pt x="1833" y="702"/>
                  </a:lnTo>
                  <a:lnTo>
                    <a:pt x="1834" y="702"/>
                  </a:lnTo>
                  <a:lnTo>
                    <a:pt x="1838" y="702"/>
                  </a:lnTo>
                  <a:lnTo>
                    <a:pt x="1841" y="701"/>
                  </a:lnTo>
                  <a:lnTo>
                    <a:pt x="1843" y="702"/>
                  </a:lnTo>
                  <a:lnTo>
                    <a:pt x="1843" y="704"/>
                  </a:lnTo>
                  <a:lnTo>
                    <a:pt x="1844" y="704"/>
                  </a:lnTo>
                  <a:lnTo>
                    <a:pt x="1846" y="706"/>
                  </a:lnTo>
                  <a:lnTo>
                    <a:pt x="1848" y="706"/>
                  </a:lnTo>
                  <a:lnTo>
                    <a:pt x="1849" y="706"/>
                  </a:lnTo>
                  <a:lnTo>
                    <a:pt x="1851" y="706"/>
                  </a:lnTo>
                  <a:lnTo>
                    <a:pt x="1852" y="706"/>
                  </a:lnTo>
                  <a:lnTo>
                    <a:pt x="1854" y="706"/>
                  </a:lnTo>
                  <a:lnTo>
                    <a:pt x="1856" y="706"/>
                  </a:lnTo>
                  <a:lnTo>
                    <a:pt x="1857" y="707"/>
                  </a:lnTo>
                  <a:lnTo>
                    <a:pt x="1859" y="707"/>
                  </a:lnTo>
                  <a:lnTo>
                    <a:pt x="1862" y="707"/>
                  </a:lnTo>
                  <a:lnTo>
                    <a:pt x="1866" y="707"/>
                  </a:lnTo>
                  <a:lnTo>
                    <a:pt x="1869" y="707"/>
                  </a:lnTo>
                  <a:lnTo>
                    <a:pt x="1869" y="702"/>
                  </a:lnTo>
                  <a:lnTo>
                    <a:pt x="1869" y="699"/>
                  </a:lnTo>
                  <a:lnTo>
                    <a:pt x="1870" y="692"/>
                  </a:lnTo>
                  <a:lnTo>
                    <a:pt x="1869" y="692"/>
                  </a:lnTo>
                  <a:lnTo>
                    <a:pt x="1866" y="691"/>
                  </a:lnTo>
                  <a:lnTo>
                    <a:pt x="1866" y="681"/>
                  </a:lnTo>
                  <a:lnTo>
                    <a:pt x="1867" y="681"/>
                  </a:lnTo>
                  <a:lnTo>
                    <a:pt x="1869" y="681"/>
                  </a:lnTo>
                  <a:lnTo>
                    <a:pt x="1870" y="681"/>
                  </a:lnTo>
                  <a:lnTo>
                    <a:pt x="1872" y="683"/>
                  </a:lnTo>
                  <a:lnTo>
                    <a:pt x="1874" y="684"/>
                  </a:lnTo>
                  <a:lnTo>
                    <a:pt x="1874" y="684"/>
                  </a:lnTo>
                  <a:lnTo>
                    <a:pt x="1874" y="686"/>
                  </a:lnTo>
                  <a:lnTo>
                    <a:pt x="1874" y="688"/>
                  </a:lnTo>
                  <a:lnTo>
                    <a:pt x="1875" y="688"/>
                  </a:lnTo>
                  <a:lnTo>
                    <a:pt x="1877" y="688"/>
                  </a:lnTo>
                  <a:lnTo>
                    <a:pt x="1880" y="688"/>
                  </a:lnTo>
                  <a:lnTo>
                    <a:pt x="1884" y="688"/>
                  </a:lnTo>
                  <a:lnTo>
                    <a:pt x="1885" y="688"/>
                  </a:lnTo>
                  <a:lnTo>
                    <a:pt x="1885" y="689"/>
                  </a:lnTo>
                  <a:lnTo>
                    <a:pt x="1887" y="689"/>
                  </a:lnTo>
                  <a:lnTo>
                    <a:pt x="1898" y="689"/>
                  </a:lnTo>
                  <a:lnTo>
                    <a:pt x="1898" y="679"/>
                  </a:lnTo>
                  <a:lnTo>
                    <a:pt x="1902" y="679"/>
                  </a:lnTo>
                  <a:lnTo>
                    <a:pt x="1903" y="678"/>
                  </a:lnTo>
                  <a:lnTo>
                    <a:pt x="1905" y="678"/>
                  </a:lnTo>
                  <a:lnTo>
                    <a:pt x="1910" y="678"/>
                  </a:lnTo>
                  <a:lnTo>
                    <a:pt x="1913" y="678"/>
                  </a:lnTo>
                  <a:lnTo>
                    <a:pt x="1916" y="678"/>
                  </a:lnTo>
                  <a:lnTo>
                    <a:pt x="1916" y="658"/>
                  </a:lnTo>
                  <a:lnTo>
                    <a:pt x="1920" y="658"/>
                  </a:lnTo>
                  <a:lnTo>
                    <a:pt x="1923" y="658"/>
                  </a:lnTo>
                  <a:lnTo>
                    <a:pt x="1928" y="658"/>
                  </a:lnTo>
                  <a:lnTo>
                    <a:pt x="1929" y="658"/>
                  </a:lnTo>
                  <a:lnTo>
                    <a:pt x="1931" y="658"/>
                  </a:lnTo>
                  <a:lnTo>
                    <a:pt x="1933" y="656"/>
                  </a:lnTo>
                  <a:lnTo>
                    <a:pt x="1933" y="656"/>
                  </a:lnTo>
                  <a:lnTo>
                    <a:pt x="1934" y="655"/>
                  </a:lnTo>
                  <a:lnTo>
                    <a:pt x="1936" y="653"/>
                  </a:lnTo>
                  <a:lnTo>
                    <a:pt x="1939" y="650"/>
                  </a:lnTo>
                  <a:lnTo>
                    <a:pt x="1943" y="648"/>
                  </a:lnTo>
                  <a:lnTo>
                    <a:pt x="1944" y="647"/>
                  </a:lnTo>
                  <a:lnTo>
                    <a:pt x="1946" y="647"/>
                  </a:lnTo>
                  <a:lnTo>
                    <a:pt x="1947" y="645"/>
                  </a:lnTo>
                  <a:lnTo>
                    <a:pt x="1949" y="645"/>
                  </a:lnTo>
                  <a:lnTo>
                    <a:pt x="1951" y="645"/>
                  </a:lnTo>
                  <a:lnTo>
                    <a:pt x="1952" y="643"/>
                  </a:lnTo>
                  <a:lnTo>
                    <a:pt x="1954" y="643"/>
                  </a:lnTo>
                  <a:lnTo>
                    <a:pt x="1957" y="643"/>
                  </a:lnTo>
                  <a:lnTo>
                    <a:pt x="1957" y="634"/>
                  </a:lnTo>
                  <a:lnTo>
                    <a:pt x="1951" y="630"/>
                  </a:lnTo>
                  <a:lnTo>
                    <a:pt x="1951" y="624"/>
                  </a:lnTo>
                  <a:lnTo>
                    <a:pt x="1952" y="624"/>
                  </a:lnTo>
                  <a:lnTo>
                    <a:pt x="1954" y="625"/>
                  </a:lnTo>
                  <a:lnTo>
                    <a:pt x="1956" y="624"/>
                  </a:lnTo>
                  <a:lnTo>
                    <a:pt x="1957" y="624"/>
                  </a:lnTo>
                  <a:lnTo>
                    <a:pt x="1964" y="624"/>
                  </a:lnTo>
                  <a:lnTo>
                    <a:pt x="1964" y="625"/>
                  </a:lnTo>
                  <a:lnTo>
                    <a:pt x="1965" y="625"/>
                  </a:lnTo>
                  <a:lnTo>
                    <a:pt x="1967" y="627"/>
                  </a:lnTo>
                  <a:lnTo>
                    <a:pt x="1969" y="625"/>
                  </a:lnTo>
                  <a:lnTo>
                    <a:pt x="1972" y="624"/>
                  </a:lnTo>
                  <a:lnTo>
                    <a:pt x="1974" y="620"/>
                  </a:lnTo>
                  <a:lnTo>
                    <a:pt x="1975" y="617"/>
                  </a:lnTo>
                  <a:lnTo>
                    <a:pt x="1975" y="617"/>
                  </a:lnTo>
                  <a:lnTo>
                    <a:pt x="1975" y="616"/>
                  </a:lnTo>
                  <a:lnTo>
                    <a:pt x="1975" y="614"/>
                  </a:lnTo>
                  <a:lnTo>
                    <a:pt x="1979" y="614"/>
                  </a:lnTo>
                  <a:lnTo>
                    <a:pt x="1980" y="614"/>
                  </a:lnTo>
                  <a:lnTo>
                    <a:pt x="1983" y="612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8" y="609"/>
                  </a:lnTo>
                  <a:lnTo>
                    <a:pt x="1990" y="607"/>
                  </a:lnTo>
                  <a:lnTo>
                    <a:pt x="1993" y="607"/>
                  </a:lnTo>
                  <a:lnTo>
                    <a:pt x="1998" y="607"/>
                  </a:lnTo>
                  <a:lnTo>
                    <a:pt x="2001" y="607"/>
                  </a:lnTo>
                  <a:lnTo>
                    <a:pt x="2005" y="607"/>
                  </a:lnTo>
                  <a:lnTo>
                    <a:pt x="2008" y="609"/>
                  </a:lnTo>
                  <a:lnTo>
                    <a:pt x="2011" y="609"/>
                  </a:lnTo>
                  <a:lnTo>
                    <a:pt x="2015" y="607"/>
                  </a:lnTo>
                  <a:lnTo>
                    <a:pt x="2019" y="607"/>
                  </a:lnTo>
                  <a:lnTo>
                    <a:pt x="2021" y="607"/>
                  </a:lnTo>
                  <a:lnTo>
                    <a:pt x="2023" y="607"/>
                  </a:lnTo>
                  <a:lnTo>
                    <a:pt x="2028" y="607"/>
                  </a:lnTo>
                  <a:lnTo>
                    <a:pt x="2028" y="601"/>
                  </a:lnTo>
                  <a:lnTo>
                    <a:pt x="2028" y="598"/>
                  </a:lnTo>
                  <a:lnTo>
                    <a:pt x="2026" y="596"/>
                  </a:lnTo>
                  <a:lnTo>
                    <a:pt x="2026" y="594"/>
                  </a:lnTo>
                  <a:lnTo>
                    <a:pt x="2024" y="593"/>
                  </a:lnTo>
                  <a:lnTo>
                    <a:pt x="2023" y="591"/>
                  </a:lnTo>
                  <a:lnTo>
                    <a:pt x="2023" y="589"/>
                  </a:lnTo>
                  <a:lnTo>
                    <a:pt x="2023" y="588"/>
                  </a:lnTo>
                  <a:lnTo>
                    <a:pt x="2023" y="586"/>
                  </a:lnTo>
                  <a:lnTo>
                    <a:pt x="2023" y="586"/>
                  </a:lnTo>
                  <a:lnTo>
                    <a:pt x="2023" y="583"/>
                  </a:lnTo>
                  <a:lnTo>
                    <a:pt x="2024" y="581"/>
                  </a:lnTo>
                  <a:lnTo>
                    <a:pt x="2024" y="578"/>
                  </a:lnTo>
                  <a:lnTo>
                    <a:pt x="2023" y="576"/>
                  </a:lnTo>
                  <a:lnTo>
                    <a:pt x="2023" y="575"/>
                  </a:lnTo>
                  <a:lnTo>
                    <a:pt x="2023" y="573"/>
                  </a:lnTo>
                  <a:lnTo>
                    <a:pt x="2024" y="573"/>
                  </a:lnTo>
                  <a:lnTo>
                    <a:pt x="2024" y="571"/>
                  </a:lnTo>
                  <a:lnTo>
                    <a:pt x="2026" y="568"/>
                  </a:lnTo>
                  <a:lnTo>
                    <a:pt x="2024" y="566"/>
                  </a:lnTo>
                  <a:lnTo>
                    <a:pt x="2023" y="566"/>
                  </a:lnTo>
                  <a:lnTo>
                    <a:pt x="2021" y="565"/>
                  </a:lnTo>
                  <a:lnTo>
                    <a:pt x="2019" y="565"/>
                  </a:lnTo>
                  <a:lnTo>
                    <a:pt x="2018" y="563"/>
                  </a:lnTo>
                  <a:lnTo>
                    <a:pt x="2016" y="562"/>
                  </a:lnTo>
                  <a:lnTo>
                    <a:pt x="2015" y="558"/>
                  </a:lnTo>
                  <a:lnTo>
                    <a:pt x="2015" y="553"/>
                  </a:lnTo>
                  <a:lnTo>
                    <a:pt x="2015" y="550"/>
                  </a:lnTo>
                  <a:lnTo>
                    <a:pt x="2016" y="548"/>
                  </a:lnTo>
                  <a:lnTo>
                    <a:pt x="2019" y="547"/>
                  </a:lnTo>
                  <a:lnTo>
                    <a:pt x="2023" y="547"/>
                  </a:lnTo>
                  <a:lnTo>
                    <a:pt x="2024" y="545"/>
                  </a:lnTo>
                  <a:lnTo>
                    <a:pt x="2026" y="545"/>
                  </a:lnTo>
                  <a:lnTo>
                    <a:pt x="2026" y="544"/>
                  </a:lnTo>
                  <a:lnTo>
                    <a:pt x="2026" y="542"/>
                  </a:lnTo>
                  <a:lnTo>
                    <a:pt x="2026" y="540"/>
                  </a:lnTo>
                  <a:lnTo>
                    <a:pt x="2026" y="539"/>
                  </a:lnTo>
                  <a:lnTo>
                    <a:pt x="2024" y="537"/>
                  </a:lnTo>
                  <a:lnTo>
                    <a:pt x="2024" y="535"/>
                  </a:lnTo>
                  <a:lnTo>
                    <a:pt x="2024" y="534"/>
                  </a:lnTo>
                  <a:lnTo>
                    <a:pt x="2026" y="534"/>
                  </a:lnTo>
                  <a:lnTo>
                    <a:pt x="2028" y="532"/>
                  </a:lnTo>
                  <a:lnTo>
                    <a:pt x="2031" y="532"/>
                  </a:lnTo>
                  <a:lnTo>
                    <a:pt x="2033" y="532"/>
                  </a:lnTo>
                  <a:lnTo>
                    <a:pt x="2034" y="532"/>
                  </a:lnTo>
                  <a:lnTo>
                    <a:pt x="2037" y="530"/>
                  </a:lnTo>
                  <a:lnTo>
                    <a:pt x="2041" y="527"/>
                  </a:lnTo>
                  <a:lnTo>
                    <a:pt x="2041" y="524"/>
                  </a:lnTo>
                  <a:lnTo>
                    <a:pt x="2042" y="521"/>
                  </a:lnTo>
                  <a:lnTo>
                    <a:pt x="2044" y="519"/>
                  </a:lnTo>
                  <a:lnTo>
                    <a:pt x="2046" y="517"/>
                  </a:lnTo>
                  <a:lnTo>
                    <a:pt x="2047" y="517"/>
                  </a:lnTo>
                  <a:lnTo>
                    <a:pt x="2049" y="517"/>
                  </a:lnTo>
                  <a:lnTo>
                    <a:pt x="2051" y="517"/>
                  </a:lnTo>
                  <a:lnTo>
                    <a:pt x="2051" y="519"/>
                  </a:lnTo>
                  <a:lnTo>
                    <a:pt x="2051" y="521"/>
                  </a:lnTo>
                  <a:lnTo>
                    <a:pt x="2052" y="522"/>
                  </a:lnTo>
                  <a:lnTo>
                    <a:pt x="2052" y="524"/>
                  </a:lnTo>
                  <a:lnTo>
                    <a:pt x="2054" y="526"/>
                  </a:lnTo>
                  <a:lnTo>
                    <a:pt x="2055" y="527"/>
                  </a:lnTo>
                  <a:lnTo>
                    <a:pt x="2055" y="532"/>
                  </a:lnTo>
                  <a:lnTo>
                    <a:pt x="2054" y="535"/>
                  </a:lnTo>
                  <a:lnTo>
                    <a:pt x="2052" y="537"/>
                  </a:lnTo>
                  <a:lnTo>
                    <a:pt x="2051" y="539"/>
                  </a:lnTo>
                  <a:lnTo>
                    <a:pt x="2051" y="540"/>
                  </a:lnTo>
                  <a:lnTo>
                    <a:pt x="2051" y="544"/>
                  </a:lnTo>
                  <a:lnTo>
                    <a:pt x="2052" y="544"/>
                  </a:lnTo>
                  <a:lnTo>
                    <a:pt x="2054" y="544"/>
                  </a:lnTo>
                  <a:lnTo>
                    <a:pt x="2057" y="544"/>
                  </a:lnTo>
                  <a:lnTo>
                    <a:pt x="2060" y="544"/>
                  </a:lnTo>
                  <a:lnTo>
                    <a:pt x="2060" y="548"/>
                  </a:lnTo>
                  <a:lnTo>
                    <a:pt x="2060" y="550"/>
                  </a:lnTo>
                  <a:lnTo>
                    <a:pt x="2059" y="550"/>
                  </a:lnTo>
                  <a:lnTo>
                    <a:pt x="2059" y="552"/>
                  </a:lnTo>
                  <a:lnTo>
                    <a:pt x="2057" y="552"/>
                  </a:lnTo>
                  <a:lnTo>
                    <a:pt x="2055" y="553"/>
                  </a:lnTo>
                  <a:lnTo>
                    <a:pt x="2055" y="557"/>
                  </a:lnTo>
                  <a:lnTo>
                    <a:pt x="2055" y="560"/>
                  </a:lnTo>
                  <a:lnTo>
                    <a:pt x="2057" y="560"/>
                  </a:lnTo>
                  <a:lnTo>
                    <a:pt x="2057" y="562"/>
                  </a:lnTo>
                  <a:lnTo>
                    <a:pt x="2059" y="562"/>
                  </a:lnTo>
                  <a:lnTo>
                    <a:pt x="2060" y="562"/>
                  </a:lnTo>
                  <a:lnTo>
                    <a:pt x="2062" y="560"/>
                  </a:lnTo>
                  <a:lnTo>
                    <a:pt x="2062" y="560"/>
                  </a:lnTo>
                  <a:lnTo>
                    <a:pt x="2064" y="558"/>
                  </a:lnTo>
                  <a:lnTo>
                    <a:pt x="2064" y="557"/>
                  </a:lnTo>
                  <a:lnTo>
                    <a:pt x="2064" y="555"/>
                  </a:lnTo>
                  <a:lnTo>
                    <a:pt x="2065" y="555"/>
                  </a:lnTo>
                  <a:lnTo>
                    <a:pt x="2067" y="553"/>
                  </a:lnTo>
                  <a:lnTo>
                    <a:pt x="2069" y="553"/>
                  </a:lnTo>
                  <a:lnTo>
                    <a:pt x="2070" y="553"/>
                  </a:lnTo>
                  <a:lnTo>
                    <a:pt x="2073" y="553"/>
                  </a:lnTo>
                  <a:lnTo>
                    <a:pt x="2075" y="553"/>
                  </a:lnTo>
                  <a:lnTo>
                    <a:pt x="2077" y="552"/>
                  </a:lnTo>
                  <a:lnTo>
                    <a:pt x="2077" y="552"/>
                  </a:lnTo>
                  <a:lnTo>
                    <a:pt x="2083" y="552"/>
                  </a:lnTo>
                  <a:lnTo>
                    <a:pt x="2083" y="555"/>
                  </a:lnTo>
                  <a:lnTo>
                    <a:pt x="2085" y="558"/>
                  </a:lnTo>
                  <a:lnTo>
                    <a:pt x="2083" y="560"/>
                  </a:lnTo>
                  <a:lnTo>
                    <a:pt x="2082" y="562"/>
                  </a:lnTo>
                  <a:lnTo>
                    <a:pt x="2082" y="563"/>
                  </a:lnTo>
                  <a:lnTo>
                    <a:pt x="2080" y="565"/>
                  </a:lnTo>
                  <a:lnTo>
                    <a:pt x="2080" y="568"/>
                  </a:lnTo>
                  <a:lnTo>
                    <a:pt x="2080" y="570"/>
                  </a:lnTo>
                  <a:lnTo>
                    <a:pt x="2082" y="573"/>
                  </a:lnTo>
                  <a:lnTo>
                    <a:pt x="2082" y="575"/>
                  </a:lnTo>
                  <a:lnTo>
                    <a:pt x="2080" y="578"/>
                  </a:lnTo>
                  <a:lnTo>
                    <a:pt x="2080" y="581"/>
                  </a:lnTo>
                  <a:lnTo>
                    <a:pt x="2077" y="581"/>
                  </a:lnTo>
                  <a:lnTo>
                    <a:pt x="2073" y="583"/>
                  </a:lnTo>
                  <a:lnTo>
                    <a:pt x="2070" y="581"/>
                  </a:lnTo>
                  <a:lnTo>
                    <a:pt x="2069" y="581"/>
                  </a:lnTo>
                  <a:lnTo>
                    <a:pt x="2067" y="580"/>
                  </a:lnTo>
                  <a:lnTo>
                    <a:pt x="2065" y="578"/>
                  </a:lnTo>
                  <a:lnTo>
                    <a:pt x="2062" y="578"/>
                  </a:lnTo>
                  <a:lnTo>
                    <a:pt x="2059" y="576"/>
                  </a:lnTo>
                  <a:lnTo>
                    <a:pt x="2047" y="576"/>
                  </a:lnTo>
                  <a:lnTo>
                    <a:pt x="2046" y="578"/>
                  </a:lnTo>
                  <a:lnTo>
                    <a:pt x="2046" y="580"/>
                  </a:lnTo>
                  <a:lnTo>
                    <a:pt x="2046" y="581"/>
                  </a:lnTo>
                  <a:lnTo>
                    <a:pt x="2046" y="583"/>
                  </a:lnTo>
                  <a:lnTo>
                    <a:pt x="2046" y="588"/>
                  </a:lnTo>
                  <a:lnTo>
                    <a:pt x="2052" y="588"/>
                  </a:lnTo>
                  <a:lnTo>
                    <a:pt x="2055" y="588"/>
                  </a:lnTo>
                  <a:lnTo>
                    <a:pt x="2055" y="591"/>
                  </a:lnTo>
                  <a:lnTo>
                    <a:pt x="2057" y="594"/>
                  </a:lnTo>
                  <a:lnTo>
                    <a:pt x="2057" y="596"/>
                  </a:lnTo>
                  <a:lnTo>
                    <a:pt x="2059" y="596"/>
                  </a:lnTo>
                  <a:lnTo>
                    <a:pt x="2060" y="596"/>
                  </a:lnTo>
                  <a:lnTo>
                    <a:pt x="2062" y="598"/>
                  </a:lnTo>
                  <a:lnTo>
                    <a:pt x="2065" y="598"/>
                  </a:lnTo>
                  <a:lnTo>
                    <a:pt x="2070" y="598"/>
                  </a:lnTo>
                  <a:lnTo>
                    <a:pt x="2070" y="594"/>
                  </a:lnTo>
                  <a:lnTo>
                    <a:pt x="2070" y="591"/>
                  </a:lnTo>
                  <a:lnTo>
                    <a:pt x="2070" y="588"/>
                  </a:lnTo>
                  <a:lnTo>
                    <a:pt x="2075" y="588"/>
                  </a:lnTo>
                  <a:lnTo>
                    <a:pt x="2078" y="588"/>
                  </a:lnTo>
                  <a:lnTo>
                    <a:pt x="2085" y="588"/>
                  </a:lnTo>
                  <a:lnTo>
                    <a:pt x="2087" y="588"/>
                  </a:lnTo>
                  <a:lnTo>
                    <a:pt x="2088" y="588"/>
                  </a:lnTo>
                  <a:lnTo>
                    <a:pt x="2090" y="588"/>
                  </a:lnTo>
                  <a:lnTo>
                    <a:pt x="2091" y="588"/>
                  </a:lnTo>
                  <a:lnTo>
                    <a:pt x="2091" y="588"/>
                  </a:lnTo>
                  <a:lnTo>
                    <a:pt x="2093" y="586"/>
                  </a:lnTo>
                  <a:lnTo>
                    <a:pt x="2093" y="586"/>
                  </a:lnTo>
                  <a:lnTo>
                    <a:pt x="2096" y="584"/>
                  </a:lnTo>
                  <a:lnTo>
                    <a:pt x="2103" y="584"/>
                  </a:lnTo>
                  <a:lnTo>
                    <a:pt x="2103" y="588"/>
                  </a:lnTo>
                  <a:lnTo>
                    <a:pt x="2103" y="589"/>
                  </a:lnTo>
                  <a:lnTo>
                    <a:pt x="2103" y="593"/>
                  </a:lnTo>
                  <a:lnTo>
                    <a:pt x="2105" y="594"/>
                  </a:lnTo>
                  <a:lnTo>
                    <a:pt x="2106" y="596"/>
                  </a:lnTo>
                  <a:lnTo>
                    <a:pt x="2109" y="598"/>
                  </a:lnTo>
                  <a:lnTo>
                    <a:pt x="2113" y="598"/>
                  </a:lnTo>
                  <a:lnTo>
                    <a:pt x="2116" y="598"/>
                  </a:lnTo>
                  <a:lnTo>
                    <a:pt x="2118" y="596"/>
                  </a:lnTo>
                  <a:lnTo>
                    <a:pt x="2121" y="596"/>
                  </a:lnTo>
                  <a:lnTo>
                    <a:pt x="2123" y="594"/>
                  </a:lnTo>
                  <a:lnTo>
                    <a:pt x="2126" y="593"/>
                  </a:lnTo>
                  <a:lnTo>
                    <a:pt x="2129" y="593"/>
                  </a:lnTo>
                  <a:lnTo>
                    <a:pt x="2132" y="593"/>
                  </a:lnTo>
                  <a:lnTo>
                    <a:pt x="2136" y="593"/>
                  </a:lnTo>
                  <a:lnTo>
                    <a:pt x="2137" y="593"/>
                  </a:lnTo>
                  <a:lnTo>
                    <a:pt x="2139" y="591"/>
                  </a:lnTo>
                  <a:lnTo>
                    <a:pt x="2141" y="589"/>
                  </a:lnTo>
                  <a:lnTo>
                    <a:pt x="2142" y="588"/>
                  </a:lnTo>
                  <a:lnTo>
                    <a:pt x="2144" y="588"/>
                  </a:lnTo>
                  <a:lnTo>
                    <a:pt x="2147" y="586"/>
                  </a:lnTo>
                  <a:lnTo>
                    <a:pt x="2149" y="584"/>
                  </a:lnTo>
                  <a:lnTo>
                    <a:pt x="2150" y="584"/>
                  </a:lnTo>
                  <a:lnTo>
                    <a:pt x="2152" y="583"/>
                  </a:lnTo>
                  <a:lnTo>
                    <a:pt x="2154" y="583"/>
                  </a:lnTo>
                  <a:lnTo>
                    <a:pt x="2155" y="581"/>
                  </a:lnTo>
                  <a:lnTo>
                    <a:pt x="2157" y="580"/>
                  </a:lnTo>
                  <a:lnTo>
                    <a:pt x="2160" y="578"/>
                  </a:lnTo>
                  <a:lnTo>
                    <a:pt x="2160" y="578"/>
                  </a:lnTo>
                  <a:lnTo>
                    <a:pt x="2162" y="578"/>
                  </a:lnTo>
                  <a:lnTo>
                    <a:pt x="2163" y="576"/>
                  </a:lnTo>
                  <a:lnTo>
                    <a:pt x="2165" y="576"/>
                  </a:lnTo>
                  <a:lnTo>
                    <a:pt x="2167" y="578"/>
                  </a:lnTo>
                  <a:lnTo>
                    <a:pt x="2167" y="578"/>
                  </a:lnTo>
                  <a:lnTo>
                    <a:pt x="2168" y="580"/>
                  </a:lnTo>
                  <a:lnTo>
                    <a:pt x="2170" y="581"/>
                  </a:lnTo>
                  <a:lnTo>
                    <a:pt x="2173" y="584"/>
                  </a:lnTo>
                  <a:lnTo>
                    <a:pt x="2177" y="586"/>
                  </a:lnTo>
                  <a:lnTo>
                    <a:pt x="2180" y="589"/>
                  </a:lnTo>
                  <a:lnTo>
                    <a:pt x="2183" y="591"/>
                  </a:lnTo>
                  <a:lnTo>
                    <a:pt x="2186" y="589"/>
                  </a:lnTo>
                  <a:lnTo>
                    <a:pt x="2188" y="588"/>
                  </a:lnTo>
                  <a:lnTo>
                    <a:pt x="2185" y="584"/>
                  </a:lnTo>
                  <a:lnTo>
                    <a:pt x="2183" y="583"/>
                  </a:lnTo>
                  <a:lnTo>
                    <a:pt x="2181" y="581"/>
                  </a:lnTo>
                  <a:lnTo>
                    <a:pt x="2181" y="580"/>
                  </a:lnTo>
                  <a:lnTo>
                    <a:pt x="2180" y="578"/>
                  </a:lnTo>
                  <a:lnTo>
                    <a:pt x="2181" y="576"/>
                  </a:lnTo>
                  <a:lnTo>
                    <a:pt x="2181" y="576"/>
                  </a:lnTo>
                  <a:lnTo>
                    <a:pt x="2183" y="575"/>
                  </a:lnTo>
                  <a:lnTo>
                    <a:pt x="2185" y="575"/>
                  </a:lnTo>
                  <a:lnTo>
                    <a:pt x="2186" y="573"/>
                  </a:lnTo>
                  <a:lnTo>
                    <a:pt x="2190" y="573"/>
                  </a:lnTo>
                  <a:lnTo>
                    <a:pt x="2193" y="573"/>
                  </a:lnTo>
                  <a:lnTo>
                    <a:pt x="2196" y="573"/>
                  </a:lnTo>
                  <a:lnTo>
                    <a:pt x="2199" y="573"/>
                  </a:lnTo>
                  <a:lnTo>
                    <a:pt x="2203" y="575"/>
                  </a:lnTo>
                  <a:lnTo>
                    <a:pt x="2204" y="576"/>
                  </a:lnTo>
                  <a:lnTo>
                    <a:pt x="2208" y="576"/>
                  </a:lnTo>
                  <a:lnTo>
                    <a:pt x="2209" y="576"/>
                  </a:lnTo>
                  <a:lnTo>
                    <a:pt x="2211" y="576"/>
                  </a:lnTo>
                  <a:lnTo>
                    <a:pt x="2213" y="573"/>
                  </a:lnTo>
                  <a:lnTo>
                    <a:pt x="2208" y="570"/>
                  </a:lnTo>
                  <a:lnTo>
                    <a:pt x="2208" y="568"/>
                  </a:lnTo>
                  <a:lnTo>
                    <a:pt x="2209" y="566"/>
                  </a:lnTo>
                  <a:lnTo>
                    <a:pt x="2209" y="565"/>
                  </a:lnTo>
                  <a:lnTo>
                    <a:pt x="2211" y="565"/>
                  </a:lnTo>
                  <a:lnTo>
                    <a:pt x="2213" y="563"/>
                  </a:lnTo>
                  <a:lnTo>
                    <a:pt x="2213" y="562"/>
                  </a:lnTo>
                  <a:lnTo>
                    <a:pt x="2214" y="562"/>
                  </a:lnTo>
                  <a:lnTo>
                    <a:pt x="2214" y="560"/>
                  </a:lnTo>
                  <a:lnTo>
                    <a:pt x="2214" y="558"/>
                  </a:lnTo>
                  <a:lnTo>
                    <a:pt x="2213" y="557"/>
                  </a:lnTo>
                  <a:lnTo>
                    <a:pt x="2213" y="555"/>
                  </a:lnTo>
                  <a:lnTo>
                    <a:pt x="2213" y="553"/>
                  </a:lnTo>
                  <a:lnTo>
                    <a:pt x="2211" y="552"/>
                  </a:lnTo>
                  <a:lnTo>
                    <a:pt x="2211" y="548"/>
                  </a:lnTo>
                  <a:lnTo>
                    <a:pt x="2211" y="547"/>
                  </a:lnTo>
                  <a:lnTo>
                    <a:pt x="2213" y="547"/>
                  </a:lnTo>
                  <a:lnTo>
                    <a:pt x="2214" y="545"/>
                  </a:lnTo>
                  <a:lnTo>
                    <a:pt x="2213" y="544"/>
                  </a:lnTo>
                  <a:lnTo>
                    <a:pt x="2214" y="542"/>
                  </a:lnTo>
                  <a:lnTo>
                    <a:pt x="2214" y="540"/>
                  </a:lnTo>
                  <a:lnTo>
                    <a:pt x="2216" y="539"/>
                  </a:lnTo>
                  <a:lnTo>
                    <a:pt x="2216" y="537"/>
                  </a:lnTo>
                  <a:lnTo>
                    <a:pt x="2217" y="535"/>
                  </a:lnTo>
                  <a:lnTo>
                    <a:pt x="2217" y="534"/>
                  </a:lnTo>
                  <a:lnTo>
                    <a:pt x="2217" y="532"/>
                  </a:lnTo>
                  <a:lnTo>
                    <a:pt x="2217" y="530"/>
                  </a:lnTo>
                  <a:lnTo>
                    <a:pt x="2217" y="529"/>
                  </a:lnTo>
                  <a:lnTo>
                    <a:pt x="2219" y="527"/>
                  </a:lnTo>
                  <a:lnTo>
                    <a:pt x="2221" y="527"/>
                  </a:lnTo>
                  <a:lnTo>
                    <a:pt x="2224" y="526"/>
                  </a:lnTo>
                  <a:lnTo>
                    <a:pt x="2226" y="522"/>
                  </a:lnTo>
                  <a:lnTo>
                    <a:pt x="2229" y="519"/>
                  </a:lnTo>
                  <a:lnTo>
                    <a:pt x="2234" y="519"/>
                  </a:lnTo>
                  <a:lnTo>
                    <a:pt x="2234" y="522"/>
                  </a:lnTo>
                  <a:lnTo>
                    <a:pt x="2234" y="524"/>
                  </a:lnTo>
                  <a:lnTo>
                    <a:pt x="2234" y="526"/>
                  </a:lnTo>
                  <a:lnTo>
                    <a:pt x="2236" y="526"/>
                  </a:lnTo>
                  <a:lnTo>
                    <a:pt x="2237" y="524"/>
                  </a:lnTo>
                  <a:lnTo>
                    <a:pt x="2237" y="526"/>
                  </a:lnTo>
                  <a:lnTo>
                    <a:pt x="2239" y="527"/>
                  </a:lnTo>
                  <a:lnTo>
                    <a:pt x="2240" y="527"/>
                  </a:lnTo>
                  <a:lnTo>
                    <a:pt x="2240" y="529"/>
                  </a:lnTo>
                  <a:lnTo>
                    <a:pt x="2240" y="530"/>
                  </a:lnTo>
                  <a:lnTo>
                    <a:pt x="2240" y="532"/>
                  </a:lnTo>
                  <a:lnTo>
                    <a:pt x="2242" y="534"/>
                  </a:lnTo>
                  <a:lnTo>
                    <a:pt x="2244" y="535"/>
                  </a:lnTo>
                  <a:lnTo>
                    <a:pt x="2245" y="535"/>
                  </a:lnTo>
                  <a:lnTo>
                    <a:pt x="2247" y="535"/>
                  </a:lnTo>
                  <a:lnTo>
                    <a:pt x="2249" y="535"/>
                  </a:lnTo>
                  <a:lnTo>
                    <a:pt x="2255" y="535"/>
                  </a:lnTo>
                  <a:lnTo>
                    <a:pt x="2255" y="534"/>
                  </a:lnTo>
                  <a:lnTo>
                    <a:pt x="2255" y="530"/>
                  </a:lnTo>
                  <a:lnTo>
                    <a:pt x="2255" y="529"/>
                  </a:lnTo>
                  <a:lnTo>
                    <a:pt x="2255" y="527"/>
                  </a:lnTo>
                  <a:lnTo>
                    <a:pt x="2257" y="527"/>
                  </a:lnTo>
                  <a:lnTo>
                    <a:pt x="2258" y="526"/>
                  </a:lnTo>
                  <a:lnTo>
                    <a:pt x="2258" y="526"/>
                  </a:lnTo>
                  <a:lnTo>
                    <a:pt x="2262" y="524"/>
                  </a:lnTo>
                  <a:lnTo>
                    <a:pt x="2265" y="524"/>
                  </a:lnTo>
                  <a:lnTo>
                    <a:pt x="2268" y="522"/>
                  </a:lnTo>
                  <a:lnTo>
                    <a:pt x="2268" y="521"/>
                  </a:lnTo>
                  <a:lnTo>
                    <a:pt x="2270" y="519"/>
                  </a:lnTo>
                  <a:lnTo>
                    <a:pt x="2268" y="517"/>
                  </a:lnTo>
                  <a:lnTo>
                    <a:pt x="2267" y="516"/>
                  </a:lnTo>
                  <a:lnTo>
                    <a:pt x="2263" y="514"/>
                  </a:lnTo>
                  <a:lnTo>
                    <a:pt x="2262" y="514"/>
                  </a:lnTo>
                  <a:lnTo>
                    <a:pt x="2260" y="512"/>
                  </a:lnTo>
                  <a:lnTo>
                    <a:pt x="2260" y="511"/>
                  </a:lnTo>
                  <a:lnTo>
                    <a:pt x="2260" y="509"/>
                  </a:lnTo>
                  <a:lnTo>
                    <a:pt x="2260" y="508"/>
                  </a:lnTo>
                  <a:lnTo>
                    <a:pt x="2258" y="508"/>
                  </a:lnTo>
                  <a:lnTo>
                    <a:pt x="2258" y="506"/>
                  </a:lnTo>
                  <a:lnTo>
                    <a:pt x="2255" y="504"/>
                  </a:lnTo>
                  <a:lnTo>
                    <a:pt x="2254" y="503"/>
                  </a:lnTo>
                  <a:lnTo>
                    <a:pt x="2250" y="501"/>
                  </a:lnTo>
                  <a:lnTo>
                    <a:pt x="2249" y="501"/>
                  </a:lnTo>
                  <a:lnTo>
                    <a:pt x="2247" y="501"/>
                  </a:lnTo>
                  <a:lnTo>
                    <a:pt x="2245" y="503"/>
                  </a:lnTo>
                  <a:lnTo>
                    <a:pt x="2244" y="504"/>
                  </a:lnTo>
                  <a:lnTo>
                    <a:pt x="2244" y="506"/>
                  </a:lnTo>
                  <a:lnTo>
                    <a:pt x="2242" y="508"/>
                  </a:lnTo>
                  <a:lnTo>
                    <a:pt x="2240" y="509"/>
                  </a:lnTo>
                  <a:lnTo>
                    <a:pt x="2239" y="511"/>
                  </a:lnTo>
                  <a:lnTo>
                    <a:pt x="2237" y="511"/>
                  </a:lnTo>
                  <a:lnTo>
                    <a:pt x="2234" y="511"/>
                  </a:lnTo>
                  <a:lnTo>
                    <a:pt x="2232" y="511"/>
                  </a:lnTo>
                  <a:lnTo>
                    <a:pt x="2231" y="511"/>
                  </a:lnTo>
                  <a:lnTo>
                    <a:pt x="2229" y="511"/>
                  </a:lnTo>
                  <a:lnTo>
                    <a:pt x="2227" y="509"/>
                  </a:lnTo>
                  <a:lnTo>
                    <a:pt x="2226" y="509"/>
                  </a:lnTo>
                  <a:lnTo>
                    <a:pt x="2224" y="509"/>
                  </a:lnTo>
                  <a:lnTo>
                    <a:pt x="2221" y="508"/>
                  </a:lnTo>
                  <a:lnTo>
                    <a:pt x="2217" y="506"/>
                  </a:lnTo>
                  <a:lnTo>
                    <a:pt x="2217" y="504"/>
                  </a:lnTo>
                  <a:lnTo>
                    <a:pt x="2217" y="503"/>
                  </a:lnTo>
                  <a:lnTo>
                    <a:pt x="2219" y="501"/>
                  </a:lnTo>
                  <a:lnTo>
                    <a:pt x="2221" y="501"/>
                  </a:lnTo>
                  <a:lnTo>
                    <a:pt x="2224" y="499"/>
                  </a:lnTo>
                  <a:lnTo>
                    <a:pt x="2227" y="498"/>
                  </a:lnTo>
                  <a:lnTo>
                    <a:pt x="2231" y="498"/>
                  </a:lnTo>
                  <a:lnTo>
                    <a:pt x="2234" y="498"/>
                  </a:lnTo>
                  <a:lnTo>
                    <a:pt x="2237" y="498"/>
                  </a:lnTo>
                  <a:lnTo>
                    <a:pt x="2236" y="496"/>
                  </a:lnTo>
                  <a:lnTo>
                    <a:pt x="2234" y="494"/>
                  </a:lnTo>
                  <a:lnTo>
                    <a:pt x="2232" y="494"/>
                  </a:lnTo>
                  <a:lnTo>
                    <a:pt x="2231" y="494"/>
                  </a:lnTo>
                  <a:lnTo>
                    <a:pt x="2229" y="494"/>
                  </a:lnTo>
                  <a:lnTo>
                    <a:pt x="2227" y="493"/>
                  </a:lnTo>
                  <a:lnTo>
                    <a:pt x="2227" y="491"/>
                  </a:lnTo>
                  <a:lnTo>
                    <a:pt x="2227" y="490"/>
                  </a:lnTo>
                  <a:lnTo>
                    <a:pt x="2229" y="490"/>
                  </a:lnTo>
                  <a:lnTo>
                    <a:pt x="2232" y="488"/>
                  </a:lnTo>
                  <a:lnTo>
                    <a:pt x="2234" y="488"/>
                  </a:lnTo>
                  <a:lnTo>
                    <a:pt x="2237" y="488"/>
                  </a:lnTo>
                  <a:lnTo>
                    <a:pt x="2237" y="488"/>
                  </a:lnTo>
                  <a:lnTo>
                    <a:pt x="2239" y="488"/>
                  </a:lnTo>
                  <a:lnTo>
                    <a:pt x="2237" y="490"/>
                  </a:lnTo>
                  <a:lnTo>
                    <a:pt x="2237" y="491"/>
                  </a:lnTo>
                  <a:lnTo>
                    <a:pt x="2239" y="493"/>
                  </a:lnTo>
                  <a:lnTo>
                    <a:pt x="2240" y="493"/>
                  </a:lnTo>
                  <a:lnTo>
                    <a:pt x="2242" y="493"/>
                  </a:lnTo>
                  <a:lnTo>
                    <a:pt x="2244" y="493"/>
                  </a:lnTo>
                  <a:lnTo>
                    <a:pt x="2245" y="494"/>
                  </a:lnTo>
                  <a:lnTo>
                    <a:pt x="2247" y="494"/>
                  </a:lnTo>
                  <a:lnTo>
                    <a:pt x="2249" y="493"/>
                  </a:lnTo>
                  <a:lnTo>
                    <a:pt x="2249" y="493"/>
                  </a:lnTo>
                  <a:lnTo>
                    <a:pt x="2249" y="491"/>
                  </a:lnTo>
                  <a:lnTo>
                    <a:pt x="2250" y="490"/>
                  </a:lnTo>
                  <a:lnTo>
                    <a:pt x="2252" y="488"/>
                  </a:lnTo>
                  <a:lnTo>
                    <a:pt x="2252" y="486"/>
                  </a:lnTo>
                  <a:lnTo>
                    <a:pt x="2252" y="485"/>
                  </a:lnTo>
                  <a:lnTo>
                    <a:pt x="2252" y="483"/>
                  </a:lnTo>
                  <a:lnTo>
                    <a:pt x="2255" y="483"/>
                  </a:lnTo>
                  <a:lnTo>
                    <a:pt x="2255" y="481"/>
                  </a:lnTo>
                  <a:lnTo>
                    <a:pt x="2257" y="481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83"/>
                  </a:lnTo>
                  <a:lnTo>
                    <a:pt x="2262" y="483"/>
                  </a:lnTo>
                  <a:lnTo>
                    <a:pt x="2263" y="485"/>
                  </a:lnTo>
                  <a:lnTo>
                    <a:pt x="2265" y="483"/>
                  </a:lnTo>
                  <a:lnTo>
                    <a:pt x="2267" y="483"/>
                  </a:lnTo>
                  <a:lnTo>
                    <a:pt x="2267" y="481"/>
                  </a:lnTo>
                  <a:lnTo>
                    <a:pt x="2268" y="481"/>
                  </a:lnTo>
                  <a:lnTo>
                    <a:pt x="2270" y="480"/>
                  </a:lnTo>
                  <a:lnTo>
                    <a:pt x="2272" y="480"/>
                  </a:lnTo>
                  <a:lnTo>
                    <a:pt x="2273" y="480"/>
                  </a:lnTo>
                  <a:lnTo>
                    <a:pt x="2276" y="480"/>
                  </a:lnTo>
                  <a:lnTo>
                    <a:pt x="2280" y="480"/>
                  </a:lnTo>
                  <a:lnTo>
                    <a:pt x="2283" y="480"/>
                  </a:lnTo>
                  <a:lnTo>
                    <a:pt x="2286" y="480"/>
                  </a:lnTo>
                  <a:lnTo>
                    <a:pt x="2288" y="480"/>
                  </a:lnTo>
                  <a:lnTo>
                    <a:pt x="2291" y="478"/>
                  </a:lnTo>
                  <a:lnTo>
                    <a:pt x="2294" y="478"/>
                  </a:lnTo>
                  <a:lnTo>
                    <a:pt x="2296" y="478"/>
                  </a:lnTo>
                  <a:lnTo>
                    <a:pt x="2298" y="480"/>
                  </a:lnTo>
                  <a:lnTo>
                    <a:pt x="2298" y="481"/>
                  </a:lnTo>
                  <a:lnTo>
                    <a:pt x="2299" y="481"/>
                  </a:lnTo>
                  <a:lnTo>
                    <a:pt x="2301" y="483"/>
                  </a:lnTo>
                  <a:lnTo>
                    <a:pt x="2301" y="485"/>
                  </a:lnTo>
                  <a:lnTo>
                    <a:pt x="2304" y="485"/>
                  </a:lnTo>
                  <a:lnTo>
                    <a:pt x="2308" y="485"/>
                  </a:lnTo>
                  <a:lnTo>
                    <a:pt x="2309" y="485"/>
                  </a:lnTo>
                  <a:lnTo>
                    <a:pt x="2311" y="485"/>
                  </a:lnTo>
                  <a:lnTo>
                    <a:pt x="2312" y="483"/>
                  </a:lnTo>
                  <a:lnTo>
                    <a:pt x="2314" y="481"/>
                  </a:lnTo>
                  <a:lnTo>
                    <a:pt x="2314" y="480"/>
                  </a:lnTo>
                  <a:lnTo>
                    <a:pt x="2316" y="478"/>
                  </a:lnTo>
                  <a:lnTo>
                    <a:pt x="2317" y="475"/>
                  </a:lnTo>
                  <a:lnTo>
                    <a:pt x="2319" y="475"/>
                  </a:lnTo>
                  <a:lnTo>
                    <a:pt x="2321" y="473"/>
                  </a:lnTo>
                  <a:lnTo>
                    <a:pt x="2322" y="472"/>
                  </a:lnTo>
                  <a:lnTo>
                    <a:pt x="2324" y="470"/>
                  </a:lnTo>
                  <a:lnTo>
                    <a:pt x="2326" y="470"/>
                  </a:lnTo>
                  <a:lnTo>
                    <a:pt x="2327" y="468"/>
                  </a:lnTo>
                  <a:lnTo>
                    <a:pt x="2329" y="468"/>
                  </a:lnTo>
                  <a:lnTo>
                    <a:pt x="2330" y="467"/>
                  </a:lnTo>
                  <a:lnTo>
                    <a:pt x="2334" y="467"/>
                  </a:lnTo>
                  <a:lnTo>
                    <a:pt x="2337" y="467"/>
                  </a:lnTo>
                  <a:lnTo>
                    <a:pt x="2340" y="468"/>
                  </a:lnTo>
                  <a:lnTo>
                    <a:pt x="2344" y="467"/>
                  </a:lnTo>
                  <a:lnTo>
                    <a:pt x="2345" y="467"/>
                  </a:lnTo>
                  <a:lnTo>
                    <a:pt x="2347" y="465"/>
                  </a:lnTo>
                  <a:lnTo>
                    <a:pt x="2347" y="465"/>
                  </a:lnTo>
                  <a:lnTo>
                    <a:pt x="2345" y="462"/>
                  </a:lnTo>
                  <a:lnTo>
                    <a:pt x="2330" y="462"/>
                  </a:lnTo>
                  <a:lnTo>
                    <a:pt x="2329" y="460"/>
                  </a:lnTo>
                  <a:lnTo>
                    <a:pt x="2327" y="460"/>
                  </a:lnTo>
                  <a:lnTo>
                    <a:pt x="2326" y="458"/>
                  </a:lnTo>
                  <a:lnTo>
                    <a:pt x="2326" y="457"/>
                  </a:lnTo>
                  <a:lnTo>
                    <a:pt x="2326" y="455"/>
                  </a:lnTo>
                  <a:lnTo>
                    <a:pt x="2324" y="454"/>
                  </a:lnTo>
                  <a:lnTo>
                    <a:pt x="2322" y="454"/>
                  </a:lnTo>
                  <a:lnTo>
                    <a:pt x="2322" y="454"/>
                  </a:lnTo>
                  <a:lnTo>
                    <a:pt x="2319" y="454"/>
                  </a:lnTo>
                  <a:lnTo>
                    <a:pt x="2317" y="454"/>
                  </a:lnTo>
                  <a:lnTo>
                    <a:pt x="2316" y="455"/>
                  </a:lnTo>
                  <a:lnTo>
                    <a:pt x="2316" y="455"/>
                  </a:lnTo>
                  <a:lnTo>
                    <a:pt x="2314" y="457"/>
                  </a:lnTo>
                  <a:lnTo>
                    <a:pt x="2290" y="457"/>
                  </a:lnTo>
                  <a:lnTo>
                    <a:pt x="2288" y="457"/>
                  </a:lnTo>
                  <a:lnTo>
                    <a:pt x="2286" y="458"/>
                  </a:lnTo>
                  <a:lnTo>
                    <a:pt x="2286" y="458"/>
                  </a:lnTo>
                  <a:lnTo>
                    <a:pt x="2286" y="460"/>
                  </a:lnTo>
                  <a:lnTo>
                    <a:pt x="2285" y="462"/>
                  </a:lnTo>
                  <a:lnTo>
                    <a:pt x="2281" y="463"/>
                  </a:lnTo>
                  <a:lnTo>
                    <a:pt x="2280" y="463"/>
                  </a:lnTo>
                  <a:lnTo>
                    <a:pt x="2278" y="463"/>
                  </a:lnTo>
                  <a:lnTo>
                    <a:pt x="2276" y="463"/>
                  </a:lnTo>
                  <a:lnTo>
                    <a:pt x="2275" y="463"/>
                  </a:lnTo>
                  <a:lnTo>
                    <a:pt x="2272" y="463"/>
                  </a:lnTo>
                  <a:lnTo>
                    <a:pt x="2268" y="462"/>
                  </a:lnTo>
                  <a:lnTo>
                    <a:pt x="2267" y="462"/>
                  </a:lnTo>
                  <a:lnTo>
                    <a:pt x="2263" y="462"/>
                  </a:lnTo>
                  <a:lnTo>
                    <a:pt x="2260" y="463"/>
                  </a:lnTo>
                  <a:lnTo>
                    <a:pt x="2258" y="465"/>
                  </a:lnTo>
                  <a:lnTo>
                    <a:pt x="2255" y="467"/>
                  </a:lnTo>
                  <a:lnTo>
                    <a:pt x="2254" y="468"/>
                  </a:lnTo>
                  <a:lnTo>
                    <a:pt x="2252" y="468"/>
                  </a:lnTo>
                  <a:lnTo>
                    <a:pt x="2250" y="468"/>
                  </a:lnTo>
                  <a:lnTo>
                    <a:pt x="2247" y="468"/>
                  </a:lnTo>
                  <a:lnTo>
                    <a:pt x="2245" y="467"/>
                  </a:lnTo>
                  <a:lnTo>
                    <a:pt x="2242" y="465"/>
                  </a:lnTo>
                  <a:lnTo>
                    <a:pt x="2240" y="463"/>
                  </a:lnTo>
                  <a:lnTo>
                    <a:pt x="2239" y="462"/>
                  </a:lnTo>
                  <a:lnTo>
                    <a:pt x="2236" y="460"/>
                  </a:lnTo>
                  <a:lnTo>
                    <a:pt x="2234" y="460"/>
                  </a:lnTo>
                  <a:lnTo>
                    <a:pt x="2232" y="458"/>
                  </a:lnTo>
                  <a:lnTo>
                    <a:pt x="2231" y="457"/>
                  </a:lnTo>
                  <a:lnTo>
                    <a:pt x="2229" y="455"/>
                  </a:lnTo>
                  <a:lnTo>
                    <a:pt x="2229" y="454"/>
                  </a:lnTo>
                  <a:lnTo>
                    <a:pt x="2226" y="452"/>
                  </a:lnTo>
                  <a:lnTo>
                    <a:pt x="2222" y="450"/>
                  </a:lnTo>
                  <a:lnTo>
                    <a:pt x="2217" y="450"/>
                  </a:lnTo>
                  <a:lnTo>
                    <a:pt x="2214" y="450"/>
                  </a:lnTo>
                  <a:lnTo>
                    <a:pt x="2214" y="447"/>
                  </a:lnTo>
                  <a:lnTo>
                    <a:pt x="2214" y="444"/>
                  </a:lnTo>
                  <a:lnTo>
                    <a:pt x="2214" y="442"/>
                  </a:lnTo>
                  <a:lnTo>
                    <a:pt x="2214" y="440"/>
                  </a:lnTo>
                  <a:lnTo>
                    <a:pt x="2214" y="437"/>
                  </a:lnTo>
                  <a:lnTo>
                    <a:pt x="2213" y="432"/>
                  </a:lnTo>
                  <a:lnTo>
                    <a:pt x="2213" y="429"/>
                  </a:lnTo>
                  <a:lnTo>
                    <a:pt x="2213" y="426"/>
                  </a:lnTo>
                  <a:lnTo>
                    <a:pt x="2213" y="424"/>
                  </a:lnTo>
                  <a:lnTo>
                    <a:pt x="2214" y="422"/>
                  </a:lnTo>
                  <a:lnTo>
                    <a:pt x="2214" y="421"/>
                  </a:lnTo>
                  <a:lnTo>
                    <a:pt x="2216" y="419"/>
                  </a:lnTo>
                  <a:lnTo>
                    <a:pt x="2216" y="416"/>
                  </a:lnTo>
                  <a:lnTo>
                    <a:pt x="2216" y="413"/>
                  </a:lnTo>
                  <a:lnTo>
                    <a:pt x="2214" y="409"/>
                  </a:lnTo>
                  <a:lnTo>
                    <a:pt x="2214" y="406"/>
                  </a:lnTo>
                  <a:lnTo>
                    <a:pt x="2214" y="403"/>
                  </a:lnTo>
                  <a:lnTo>
                    <a:pt x="2216" y="403"/>
                  </a:lnTo>
                  <a:lnTo>
                    <a:pt x="2217" y="401"/>
                  </a:lnTo>
                  <a:lnTo>
                    <a:pt x="2219" y="399"/>
                  </a:lnTo>
                  <a:lnTo>
                    <a:pt x="2221" y="399"/>
                  </a:lnTo>
                  <a:lnTo>
                    <a:pt x="2222" y="398"/>
                  </a:lnTo>
                  <a:lnTo>
                    <a:pt x="2224" y="396"/>
                  </a:lnTo>
                  <a:lnTo>
                    <a:pt x="2224" y="395"/>
                  </a:lnTo>
                  <a:lnTo>
                    <a:pt x="2227" y="391"/>
                  </a:lnTo>
                  <a:lnTo>
                    <a:pt x="2229" y="391"/>
                  </a:lnTo>
                  <a:lnTo>
                    <a:pt x="2231" y="390"/>
                  </a:lnTo>
                  <a:lnTo>
                    <a:pt x="2231" y="388"/>
                  </a:lnTo>
                  <a:lnTo>
                    <a:pt x="2232" y="386"/>
                  </a:lnTo>
                  <a:lnTo>
                    <a:pt x="2232" y="385"/>
                  </a:lnTo>
                  <a:lnTo>
                    <a:pt x="2234" y="385"/>
                  </a:lnTo>
                  <a:lnTo>
                    <a:pt x="2234" y="383"/>
                  </a:lnTo>
                  <a:lnTo>
                    <a:pt x="2236" y="381"/>
                  </a:lnTo>
                  <a:lnTo>
                    <a:pt x="2239" y="380"/>
                  </a:lnTo>
                  <a:lnTo>
                    <a:pt x="2240" y="378"/>
                  </a:lnTo>
                  <a:lnTo>
                    <a:pt x="2242" y="378"/>
                  </a:lnTo>
                  <a:lnTo>
                    <a:pt x="2245" y="378"/>
                  </a:lnTo>
                  <a:lnTo>
                    <a:pt x="2247" y="378"/>
                  </a:lnTo>
                  <a:lnTo>
                    <a:pt x="2250" y="380"/>
                  </a:lnTo>
                  <a:lnTo>
                    <a:pt x="2254" y="378"/>
                  </a:lnTo>
                  <a:lnTo>
                    <a:pt x="2255" y="377"/>
                  </a:lnTo>
                  <a:lnTo>
                    <a:pt x="2257" y="377"/>
                  </a:lnTo>
                  <a:lnTo>
                    <a:pt x="2258" y="375"/>
                  </a:lnTo>
                  <a:lnTo>
                    <a:pt x="2260" y="372"/>
                  </a:lnTo>
                  <a:lnTo>
                    <a:pt x="2262" y="368"/>
                  </a:lnTo>
                  <a:lnTo>
                    <a:pt x="2262" y="365"/>
                  </a:lnTo>
                  <a:lnTo>
                    <a:pt x="2262" y="362"/>
                  </a:lnTo>
                  <a:lnTo>
                    <a:pt x="2262" y="359"/>
                  </a:lnTo>
                  <a:lnTo>
                    <a:pt x="2262" y="355"/>
                  </a:lnTo>
                  <a:lnTo>
                    <a:pt x="2272" y="355"/>
                  </a:lnTo>
                  <a:lnTo>
                    <a:pt x="2272" y="345"/>
                  </a:lnTo>
                  <a:lnTo>
                    <a:pt x="2270" y="344"/>
                  </a:lnTo>
                  <a:lnTo>
                    <a:pt x="2270" y="342"/>
                  </a:lnTo>
                  <a:lnTo>
                    <a:pt x="2268" y="339"/>
                  </a:lnTo>
                  <a:lnTo>
                    <a:pt x="2267" y="337"/>
                  </a:lnTo>
                  <a:lnTo>
                    <a:pt x="2265" y="337"/>
                  </a:lnTo>
                  <a:lnTo>
                    <a:pt x="2263" y="336"/>
                  </a:lnTo>
                  <a:lnTo>
                    <a:pt x="2263" y="336"/>
                  </a:lnTo>
                  <a:lnTo>
                    <a:pt x="2262" y="334"/>
                  </a:lnTo>
                  <a:lnTo>
                    <a:pt x="2260" y="334"/>
                  </a:lnTo>
                  <a:lnTo>
                    <a:pt x="2258" y="336"/>
                  </a:lnTo>
                  <a:lnTo>
                    <a:pt x="2257" y="336"/>
                  </a:lnTo>
                  <a:lnTo>
                    <a:pt x="2257" y="337"/>
                  </a:lnTo>
                  <a:lnTo>
                    <a:pt x="2255" y="339"/>
                  </a:lnTo>
                  <a:lnTo>
                    <a:pt x="2255" y="339"/>
                  </a:lnTo>
                  <a:lnTo>
                    <a:pt x="2254" y="339"/>
                  </a:lnTo>
                  <a:lnTo>
                    <a:pt x="2250" y="336"/>
                  </a:lnTo>
                  <a:lnTo>
                    <a:pt x="2249" y="332"/>
                  </a:lnTo>
                  <a:lnTo>
                    <a:pt x="2247" y="332"/>
                  </a:lnTo>
                  <a:lnTo>
                    <a:pt x="2247" y="331"/>
                  </a:lnTo>
                  <a:lnTo>
                    <a:pt x="2245" y="329"/>
                  </a:lnTo>
                  <a:lnTo>
                    <a:pt x="2244" y="329"/>
                  </a:lnTo>
                  <a:lnTo>
                    <a:pt x="2242" y="329"/>
                  </a:lnTo>
                  <a:lnTo>
                    <a:pt x="2239" y="329"/>
                  </a:lnTo>
                  <a:lnTo>
                    <a:pt x="2236" y="329"/>
                  </a:lnTo>
                  <a:lnTo>
                    <a:pt x="2234" y="329"/>
                  </a:lnTo>
                  <a:lnTo>
                    <a:pt x="2232" y="329"/>
                  </a:lnTo>
                  <a:lnTo>
                    <a:pt x="2231" y="329"/>
                  </a:lnTo>
                  <a:lnTo>
                    <a:pt x="2229" y="331"/>
                  </a:lnTo>
                  <a:lnTo>
                    <a:pt x="2229" y="332"/>
                  </a:lnTo>
                  <a:lnTo>
                    <a:pt x="2227" y="336"/>
                  </a:lnTo>
                  <a:lnTo>
                    <a:pt x="2227" y="339"/>
                  </a:lnTo>
                  <a:lnTo>
                    <a:pt x="2226" y="341"/>
                  </a:lnTo>
                  <a:lnTo>
                    <a:pt x="2224" y="344"/>
                  </a:lnTo>
                  <a:lnTo>
                    <a:pt x="2222" y="344"/>
                  </a:lnTo>
                  <a:lnTo>
                    <a:pt x="2221" y="345"/>
                  </a:lnTo>
                  <a:lnTo>
                    <a:pt x="2221" y="345"/>
                  </a:lnTo>
                  <a:lnTo>
                    <a:pt x="2219" y="345"/>
                  </a:lnTo>
                  <a:lnTo>
                    <a:pt x="2217" y="345"/>
                  </a:lnTo>
                  <a:lnTo>
                    <a:pt x="2217" y="347"/>
                  </a:lnTo>
                  <a:lnTo>
                    <a:pt x="2216" y="349"/>
                  </a:lnTo>
                  <a:lnTo>
                    <a:pt x="2214" y="354"/>
                  </a:lnTo>
                  <a:lnTo>
                    <a:pt x="2214" y="359"/>
                  </a:lnTo>
                  <a:lnTo>
                    <a:pt x="2213" y="360"/>
                  </a:lnTo>
                  <a:lnTo>
                    <a:pt x="2214" y="362"/>
                  </a:lnTo>
                  <a:lnTo>
                    <a:pt x="2214" y="362"/>
                  </a:lnTo>
                  <a:lnTo>
                    <a:pt x="2216" y="363"/>
                  </a:lnTo>
                  <a:lnTo>
                    <a:pt x="2216" y="363"/>
                  </a:lnTo>
                  <a:lnTo>
                    <a:pt x="2217" y="365"/>
                  </a:lnTo>
                  <a:lnTo>
                    <a:pt x="2219" y="367"/>
                  </a:lnTo>
                  <a:lnTo>
                    <a:pt x="2219" y="368"/>
                  </a:lnTo>
                  <a:lnTo>
                    <a:pt x="2219" y="372"/>
                  </a:lnTo>
                  <a:lnTo>
                    <a:pt x="2216" y="373"/>
                  </a:lnTo>
                  <a:lnTo>
                    <a:pt x="2214" y="373"/>
                  </a:lnTo>
                  <a:lnTo>
                    <a:pt x="2213" y="373"/>
                  </a:lnTo>
                  <a:lnTo>
                    <a:pt x="2211" y="373"/>
                  </a:lnTo>
                  <a:lnTo>
                    <a:pt x="2209" y="373"/>
                  </a:lnTo>
                  <a:lnTo>
                    <a:pt x="2208" y="375"/>
                  </a:lnTo>
                  <a:lnTo>
                    <a:pt x="2206" y="375"/>
                  </a:lnTo>
                  <a:lnTo>
                    <a:pt x="2204" y="375"/>
                  </a:lnTo>
                  <a:lnTo>
                    <a:pt x="2203" y="377"/>
                  </a:lnTo>
                  <a:lnTo>
                    <a:pt x="2201" y="378"/>
                  </a:lnTo>
                  <a:lnTo>
                    <a:pt x="2201" y="380"/>
                  </a:lnTo>
                  <a:lnTo>
                    <a:pt x="2201" y="381"/>
                  </a:lnTo>
                  <a:lnTo>
                    <a:pt x="2199" y="383"/>
                  </a:lnTo>
                  <a:lnTo>
                    <a:pt x="2198" y="385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6" y="386"/>
                  </a:lnTo>
                  <a:lnTo>
                    <a:pt x="2195" y="388"/>
                  </a:lnTo>
                  <a:lnTo>
                    <a:pt x="2193" y="386"/>
                  </a:lnTo>
                  <a:lnTo>
                    <a:pt x="2190" y="388"/>
                  </a:lnTo>
                  <a:lnTo>
                    <a:pt x="2188" y="388"/>
                  </a:lnTo>
                  <a:lnTo>
                    <a:pt x="2186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1"/>
                  </a:lnTo>
                  <a:lnTo>
                    <a:pt x="2183" y="393"/>
                  </a:lnTo>
                  <a:lnTo>
                    <a:pt x="2181" y="393"/>
                  </a:lnTo>
                  <a:lnTo>
                    <a:pt x="2180" y="395"/>
                  </a:lnTo>
                  <a:lnTo>
                    <a:pt x="2178" y="396"/>
                  </a:lnTo>
                  <a:lnTo>
                    <a:pt x="2177" y="398"/>
                  </a:lnTo>
                  <a:lnTo>
                    <a:pt x="2173" y="399"/>
                  </a:lnTo>
                  <a:lnTo>
                    <a:pt x="2172" y="399"/>
                  </a:lnTo>
                  <a:lnTo>
                    <a:pt x="2170" y="399"/>
                  </a:lnTo>
                  <a:lnTo>
                    <a:pt x="2167" y="401"/>
                  </a:lnTo>
                  <a:lnTo>
                    <a:pt x="2165" y="403"/>
                  </a:lnTo>
                  <a:lnTo>
                    <a:pt x="2165" y="404"/>
                  </a:lnTo>
                  <a:lnTo>
                    <a:pt x="2163" y="408"/>
                  </a:lnTo>
                  <a:lnTo>
                    <a:pt x="2163" y="411"/>
                  </a:lnTo>
                  <a:lnTo>
                    <a:pt x="2162" y="413"/>
                  </a:lnTo>
                  <a:lnTo>
                    <a:pt x="2162" y="414"/>
                  </a:lnTo>
                  <a:lnTo>
                    <a:pt x="2160" y="416"/>
                  </a:lnTo>
                  <a:lnTo>
                    <a:pt x="2159" y="417"/>
                  </a:lnTo>
                  <a:lnTo>
                    <a:pt x="2157" y="419"/>
                  </a:lnTo>
                  <a:lnTo>
                    <a:pt x="2157" y="421"/>
                  </a:lnTo>
                  <a:lnTo>
                    <a:pt x="2155" y="421"/>
                  </a:lnTo>
                  <a:lnTo>
                    <a:pt x="2154" y="422"/>
                  </a:lnTo>
                  <a:lnTo>
                    <a:pt x="2154" y="449"/>
                  </a:lnTo>
                  <a:lnTo>
                    <a:pt x="2154" y="449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52"/>
                  </a:lnTo>
                  <a:lnTo>
                    <a:pt x="2155" y="454"/>
                  </a:lnTo>
                  <a:lnTo>
                    <a:pt x="2157" y="454"/>
                  </a:lnTo>
                  <a:lnTo>
                    <a:pt x="2159" y="454"/>
                  </a:lnTo>
                  <a:lnTo>
                    <a:pt x="2162" y="455"/>
                  </a:lnTo>
                  <a:lnTo>
                    <a:pt x="2162" y="457"/>
                  </a:lnTo>
                  <a:lnTo>
                    <a:pt x="2162" y="460"/>
                  </a:lnTo>
                  <a:lnTo>
                    <a:pt x="2162" y="463"/>
                  </a:lnTo>
                  <a:lnTo>
                    <a:pt x="2162" y="467"/>
                  </a:lnTo>
                  <a:lnTo>
                    <a:pt x="2163" y="467"/>
                  </a:lnTo>
                  <a:lnTo>
                    <a:pt x="2165" y="467"/>
                  </a:lnTo>
                  <a:lnTo>
                    <a:pt x="2168" y="467"/>
                  </a:lnTo>
                  <a:lnTo>
                    <a:pt x="2172" y="467"/>
                  </a:lnTo>
                  <a:lnTo>
                    <a:pt x="2175" y="467"/>
                  </a:lnTo>
                  <a:lnTo>
                    <a:pt x="2178" y="467"/>
                  </a:lnTo>
                  <a:lnTo>
                    <a:pt x="2178" y="468"/>
                  </a:lnTo>
                  <a:lnTo>
                    <a:pt x="2178" y="470"/>
                  </a:lnTo>
                  <a:lnTo>
                    <a:pt x="2178" y="473"/>
                  </a:lnTo>
                  <a:lnTo>
                    <a:pt x="2178" y="475"/>
                  </a:lnTo>
                  <a:lnTo>
                    <a:pt x="2178" y="476"/>
                  </a:lnTo>
                  <a:lnTo>
                    <a:pt x="2178" y="478"/>
                  </a:lnTo>
                  <a:lnTo>
                    <a:pt x="2177" y="478"/>
                  </a:lnTo>
                  <a:lnTo>
                    <a:pt x="2175" y="480"/>
                  </a:lnTo>
                  <a:lnTo>
                    <a:pt x="2173" y="480"/>
                  </a:lnTo>
                  <a:lnTo>
                    <a:pt x="2173" y="481"/>
                  </a:lnTo>
                  <a:lnTo>
                    <a:pt x="2172" y="483"/>
                  </a:lnTo>
                  <a:lnTo>
                    <a:pt x="2170" y="485"/>
                  </a:lnTo>
                  <a:lnTo>
                    <a:pt x="2170" y="486"/>
                  </a:lnTo>
                  <a:lnTo>
                    <a:pt x="2170" y="488"/>
                  </a:lnTo>
                  <a:lnTo>
                    <a:pt x="2170" y="490"/>
                  </a:lnTo>
                  <a:lnTo>
                    <a:pt x="2168" y="491"/>
                  </a:lnTo>
                  <a:lnTo>
                    <a:pt x="2167" y="491"/>
                  </a:lnTo>
                  <a:lnTo>
                    <a:pt x="2165" y="491"/>
                  </a:lnTo>
                  <a:lnTo>
                    <a:pt x="2162" y="491"/>
                  </a:lnTo>
                  <a:lnTo>
                    <a:pt x="2160" y="493"/>
                  </a:lnTo>
                  <a:lnTo>
                    <a:pt x="2159" y="494"/>
                  </a:lnTo>
                  <a:lnTo>
                    <a:pt x="2157" y="494"/>
                  </a:lnTo>
                  <a:lnTo>
                    <a:pt x="2155" y="494"/>
                  </a:lnTo>
                  <a:lnTo>
                    <a:pt x="2154" y="496"/>
                  </a:lnTo>
                  <a:lnTo>
                    <a:pt x="2154" y="498"/>
                  </a:lnTo>
                  <a:lnTo>
                    <a:pt x="2152" y="499"/>
                  </a:lnTo>
                  <a:lnTo>
                    <a:pt x="2150" y="499"/>
                  </a:lnTo>
                  <a:lnTo>
                    <a:pt x="2150" y="499"/>
                  </a:lnTo>
                  <a:lnTo>
                    <a:pt x="2149" y="501"/>
                  </a:lnTo>
                  <a:lnTo>
                    <a:pt x="2149" y="503"/>
                  </a:lnTo>
                  <a:lnTo>
                    <a:pt x="2149" y="506"/>
                  </a:lnTo>
                  <a:lnTo>
                    <a:pt x="2147" y="509"/>
                  </a:lnTo>
                  <a:lnTo>
                    <a:pt x="2147" y="512"/>
                  </a:lnTo>
                  <a:lnTo>
                    <a:pt x="2147" y="516"/>
                  </a:lnTo>
                  <a:lnTo>
                    <a:pt x="2147" y="519"/>
                  </a:lnTo>
                  <a:lnTo>
                    <a:pt x="2145" y="521"/>
                  </a:lnTo>
                  <a:lnTo>
                    <a:pt x="2144" y="522"/>
                  </a:lnTo>
                  <a:lnTo>
                    <a:pt x="2142" y="526"/>
                  </a:lnTo>
                  <a:lnTo>
                    <a:pt x="2141" y="527"/>
                  </a:lnTo>
                  <a:lnTo>
                    <a:pt x="2141" y="529"/>
                  </a:lnTo>
                  <a:lnTo>
                    <a:pt x="2142" y="529"/>
                  </a:lnTo>
                  <a:lnTo>
                    <a:pt x="2144" y="529"/>
                  </a:lnTo>
                  <a:lnTo>
                    <a:pt x="2144" y="530"/>
                  </a:lnTo>
                  <a:lnTo>
                    <a:pt x="2144" y="530"/>
                  </a:lnTo>
                  <a:lnTo>
                    <a:pt x="2144" y="532"/>
                  </a:lnTo>
                  <a:lnTo>
                    <a:pt x="2145" y="532"/>
                  </a:lnTo>
                  <a:lnTo>
                    <a:pt x="2147" y="532"/>
                  </a:lnTo>
                  <a:lnTo>
                    <a:pt x="2149" y="532"/>
                  </a:lnTo>
                  <a:lnTo>
                    <a:pt x="2150" y="530"/>
                  </a:lnTo>
                  <a:lnTo>
                    <a:pt x="2155" y="530"/>
                  </a:lnTo>
                  <a:lnTo>
                    <a:pt x="2157" y="534"/>
                  </a:lnTo>
                  <a:lnTo>
                    <a:pt x="2157" y="535"/>
                  </a:lnTo>
                  <a:lnTo>
                    <a:pt x="2157" y="537"/>
                  </a:lnTo>
                  <a:lnTo>
                    <a:pt x="2155" y="539"/>
                  </a:lnTo>
                  <a:lnTo>
                    <a:pt x="2144" y="539"/>
                  </a:lnTo>
                  <a:lnTo>
                    <a:pt x="2144" y="548"/>
                  </a:lnTo>
                  <a:lnTo>
                    <a:pt x="2139" y="548"/>
                  </a:lnTo>
                  <a:lnTo>
                    <a:pt x="2136" y="548"/>
                  </a:lnTo>
                  <a:lnTo>
                    <a:pt x="2136" y="550"/>
                  </a:lnTo>
                  <a:lnTo>
                    <a:pt x="2136" y="552"/>
                  </a:lnTo>
                  <a:lnTo>
                    <a:pt x="2134" y="552"/>
                  </a:lnTo>
                  <a:lnTo>
                    <a:pt x="2132" y="553"/>
                  </a:lnTo>
                  <a:lnTo>
                    <a:pt x="2131" y="553"/>
                  </a:lnTo>
                  <a:lnTo>
                    <a:pt x="2129" y="553"/>
                  </a:lnTo>
                  <a:lnTo>
                    <a:pt x="2129" y="553"/>
                  </a:lnTo>
                  <a:lnTo>
                    <a:pt x="2127" y="552"/>
                  </a:lnTo>
                  <a:lnTo>
                    <a:pt x="2126" y="552"/>
                  </a:lnTo>
                  <a:lnTo>
                    <a:pt x="2124" y="552"/>
                  </a:lnTo>
                  <a:lnTo>
                    <a:pt x="2118" y="552"/>
                  </a:lnTo>
                  <a:lnTo>
                    <a:pt x="2116" y="553"/>
                  </a:lnTo>
                  <a:lnTo>
                    <a:pt x="2114" y="555"/>
                  </a:lnTo>
                  <a:lnTo>
                    <a:pt x="2114" y="557"/>
                  </a:lnTo>
                  <a:lnTo>
                    <a:pt x="2113" y="558"/>
                  </a:lnTo>
                  <a:lnTo>
                    <a:pt x="2113" y="560"/>
                  </a:lnTo>
                  <a:lnTo>
                    <a:pt x="2113" y="562"/>
                  </a:lnTo>
                  <a:lnTo>
                    <a:pt x="2113" y="563"/>
                  </a:lnTo>
                  <a:lnTo>
                    <a:pt x="2113" y="566"/>
                  </a:lnTo>
                  <a:lnTo>
                    <a:pt x="2090" y="566"/>
                  </a:lnTo>
                  <a:lnTo>
                    <a:pt x="2090" y="565"/>
                  </a:lnTo>
                  <a:lnTo>
                    <a:pt x="2090" y="563"/>
                  </a:lnTo>
                  <a:lnTo>
                    <a:pt x="2090" y="562"/>
                  </a:lnTo>
                  <a:lnTo>
                    <a:pt x="2088" y="560"/>
                  </a:lnTo>
                  <a:lnTo>
                    <a:pt x="2088" y="558"/>
                  </a:lnTo>
                  <a:lnTo>
                    <a:pt x="2088" y="557"/>
                  </a:lnTo>
                  <a:lnTo>
                    <a:pt x="2090" y="555"/>
                  </a:lnTo>
                  <a:lnTo>
                    <a:pt x="2091" y="553"/>
                  </a:lnTo>
                  <a:lnTo>
                    <a:pt x="2091" y="552"/>
                  </a:lnTo>
                  <a:lnTo>
                    <a:pt x="2091" y="550"/>
                  </a:lnTo>
                  <a:lnTo>
                    <a:pt x="2091" y="548"/>
                  </a:lnTo>
                  <a:lnTo>
                    <a:pt x="2091" y="547"/>
                  </a:lnTo>
                  <a:lnTo>
                    <a:pt x="2090" y="545"/>
                  </a:lnTo>
                  <a:lnTo>
                    <a:pt x="2088" y="545"/>
                  </a:lnTo>
                  <a:lnTo>
                    <a:pt x="2088" y="545"/>
                  </a:lnTo>
                  <a:lnTo>
                    <a:pt x="2087" y="544"/>
                  </a:lnTo>
                  <a:lnTo>
                    <a:pt x="2085" y="542"/>
                  </a:lnTo>
                  <a:lnTo>
                    <a:pt x="2083" y="540"/>
                  </a:lnTo>
                  <a:lnTo>
                    <a:pt x="2082" y="539"/>
                  </a:lnTo>
                  <a:lnTo>
                    <a:pt x="2080" y="535"/>
                  </a:lnTo>
                  <a:lnTo>
                    <a:pt x="2078" y="532"/>
                  </a:lnTo>
                  <a:lnTo>
                    <a:pt x="2078" y="527"/>
                  </a:lnTo>
                  <a:lnTo>
                    <a:pt x="2078" y="526"/>
                  </a:lnTo>
                  <a:lnTo>
                    <a:pt x="2077" y="524"/>
                  </a:lnTo>
                  <a:lnTo>
                    <a:pt x="2075" y="522"/>
                  </a:lnTo>
                  <a:lnTo>
                    <a:pt x="2073" y="521"/>
                  </a:lnTo>
                  <a:lnTo>
                    <a:pt x="2072" y="519"/>
                  </a:lnTo>
                  <a:lnTo>
                    <a:pt x="2070" y="519"/>
                  </a:lnTo>
                  <a:lnTo>
                    <a:pt x="2069" y="517"/>
                  </a:lnTo>
                  <a:lnTo>
                    <a:pt x="2067" y="512"/>
                  </a:lnTo>
                  <a:lnTo>
                    <a:pt x="2067" y="511"/>
                  </a:lnTo>
                  <a:lnTo>
                    <a:pt x="2067" y="509"/>
                  </a:lnTo>
                  <a:lnTo>
                    <a:pt x="2067" y="509"/>
                  </a:lnTo>
                  <a:lnTo>
                    <a:pt x="2069" y="508"/>
                  </a:lnTo>
                  <a:lnTo>
                    <a:pt x="2069" y="508"/>
                  </a:lnTo>
                  <a:lnTo>
                    <a:pt x="2070" y="508"/>
                  </a:lnTo>
                  <a:lnTo>
                    <a:pt x="2070" y="506"/>
                  </a:lnTo>
                  <a:lnTo>
                    <a:pt x="2069" y="503"/>
                  </a:lnTo>
                  <a:lnTo>
                    <a:pt x="2067" y="503"/>
                  </a:lnTo>
                  <a:lnTo>
                    <a:pt x="2067" y="501"/>
                  </a:lnTo>
                  <a:lnTo>
                    <a:pt x="2065" y="499"/>
                  </a:lnTo>
                  <a:lnTo>
                    <a:pt x="2064" y="499"/>
                  </a:lnTo>
                  <a:lnTo>
                    <a:pt x="2064" y="498"/>
                  </a:lnTo>
                  <a:lnTo>
                    <a:pt x="2062" y="494"/>
                  </a:lnTo>
                  <a:lnTo>
                    <a:pt x="2062" y="493"/>
                  </a:lnTo>
                  <a:lnTo>
                    <a:pt x="2062" y="490"/>
                  </a:lnTo>
                  <a:lnTo>
                    <a:pt x="2062" y="488"/>
                  </a:lnTo>
                  <a:lnTo>
                    <a:pt x="2062" y="486"/>
                  </a:lnTo>
                  <a:lnTo>
                    <a:pt x="2060" y="486"/>
                  </a:lnTo>
                  <a:lnTo>
                    <a:pt x="2059" y="486"/>
                  </a:lnTo>
                  <a:lnTo>
                    <a:pt x="2059" y="485"/>
                  </a:lnTo>
                  <a:lnTo>
                    <a:pt x="2059" y="483"/>
                  </a:lnTo>
                  <a:lnTo>
                    <a:pt x="2059" y="481"/>
                  </a:lnTo>
                  <a:lnTo>
                    <a:pt x="2057" y="480"/>
                  </a:lnTo>
                  <a:lnTo>
                    <a:pt x="2055" y="478"/>
                  </a:lnTo>
                  <a:lnTo>
                    <a:pt x="2054" y="478"/>
                  </a:lnTo>
                  <a:lnTo>
                    <a:pt x="2054" y="478"/>
                  </a:lnTo>
                  <a:lnTo>
                    <a:pt x="2051" y="478"/>
                  </a:lnTo>
                  <a:lnTo>
                    <a:pt x="2051" y="485"/>
                  </a:lnTo>
                  <a:lnTo>
                    <a:pt x="2051" y="485"/>
                  </a:lnTo>
                  <a:lnTo>
                    <a:pt x="2049" y="485"/>
                  </a:lnTo>
                  <a:lnTo>
                    <a:pt x="2049" y="486"/>
                  </a:lnTo>
                  <a:lnTo>
                    <a:pt x="2047" y="485"/>
                  </a:lnTo>
                  <a:lnTo>
                    <a:pt x="2046" y="485"/>
                  </a:lnTo>
                  <a:lnTo>
                    <a:pt x="2042" y="486"/>
                  </a:lnTo>
                  <a:lnTo>
                    <a:pt x="2041" y="486"/>
                  </a:lnTo>
                  <a:lnTo>
                    <a:pt x="2041" y="488"/>
                  </a:lnTo>
                  <a:lnTo>
                    <a:pt x="2039" y="488"/>
                  </a:lnTo>
                  <a:lnTo>
                    <a:pt x="2037" y="491"/>
                  </a:lnTo>
                  <a:lnTo>
                    <a:pt x="2034" y="494"/>
                  </a:lnTo>
                  <a:lnTo>
                    <a:pt x="2033" y="496"/>
                  </a:lnTo>
                  <a:lnTo>
                    <a:pt x="2031" y="498"/>
                  </a:lnTo>
                  <a:lnTo>
                    <a:pt x="2031" y="499"/>
                  </a:lnTo>
                  <a:lnTo>
                    <a:pt x="2031" y="501"/>
                  </a:lnTo>
                  <a:lnTo>
                    <a:pt x="2029" y="503"/>
                  </a:lnTo>
                  <a:lnTo>
                    <a:pt x="2028" y="504"/>
                  </a:lnTo>
                  <a:lnTo>
                    <a:pt x="2024" y="504"/>
                  </a:lnTo>
                  <a:lnTo>
                    <a:pt x="2023" y="504"/>
                  </a:lnTo>
                  <a:lnTo>
                    <a:pt x="2021" y="504"/>
                  </a:lnTo>
                  <a:lnTo>
                    <a:pt x="2019" y="506"/>
                  </a:lnTo>
                  <a:lnTo>
                    <a:pt x="2019" y="506"/>
                  </a:lnTo>
                  <a:lnTo>
                    <a:pt x="2018" y="508"/>
                  </a:lnTo>
                  <a:lnTo>
                    <a:pt x="2015" y="509"/>
                  </a:lnTo>
                  <a:lnTo>
                    <a:pt x="2011" y="509"/>
                  </a:lnTo>
                  <a:lnTo>
                    <a:pt x="2008" y="509"/>
                  </a:lnTo>
                  <a:lnTo>
                    <a:pt x="2006" y="508"/>
                  </a:lnTo>
                  <a:lnTo>
                    <a:pt x="2003" y="508"/>
                  </a:lnTo>
                  <a:lnTo>
                    <a:pt x="1997" y="509"/>
                  </a:lnTo>
                  <a:lnTo>
                    <a:pt x="1995" y="508"/>
                  </a:lnTo>
                  <a:lnTo>
                    <a:pt x="1993" y="506"/>
                  </a:lnTo>
                  <a:lnTo>
                    <a:pt x="1992" y="504"/>
                  </a:lnTo>
                  <a:lnTo>
                    <a:pt x="1992" y="504"/>
                  </a:lnTo>
                  <a:lnTo>
                    <a:pt x="1990" y="503"/>
                  </a:lnTo>
                  <a:lnTo>
                    <a:pt x="1988" y="503"/>
                  </a:lnTo>
                  <a:lnTo>
                    <a:pt x="1987" y="503"/>
                  </a:lnTo>
                  <a:lnTo>
                    <a:pt x="1983" y="503"/>
                  </a:lnTo>
                  <a:lnTo>
                    <a:pt x="1980" y="503"/>
                  </a:lnTo>
                  <a:lnTo>
                    <a:pt x="1980" y="501"/>
                  </a:lnTo>
                  <a:lnTo>
                    <a:pt x="1980" y="501"/>
                  </a:lnTo>
                  <a:lnTo>
                    <a:pt x="1980" y="499"/>
                  </a:lnTo>
                  <a:lnTo>
                    <a:pt x="1980" y="498"/>
                  </a:lnTo>
                  <a:lnTo>
                    <a:pt x="1979" y="498"/>
                  </a:lnTo>
                  <a:lnTo>
                    <a:pt x="1980" y="496"/>
                  </a:lnTo>
                  <a:lnTo>
                    <a:pt x="1980" y="494"/>
                  </a:lnTo>
                  <a:lnTo>
                    <a:pt x="1982" y="493"/>
                  </a:lnTo>
                  <a:lnTo>
                    <a:pt x="1983" y="493"/>
                  </a:lnTo>
                  <a:lnTo>
                    <a:pt x="1983" y="491"/>
                  </a:lnTo>
                  <a:lnTo>
                    <a:pt x="1985" y="490"/>
                  </a:lnTo>
                  <a:lnTo>
                    <a:pt x="1985" y="486"/>
                  </a:lnTo>
                  <a:lnTo>
                    <a:pt x="1985" y="485"/>
                  </a:lnTo>
                  <a:lnTo>
                    <a:pt x="1980" y="485"/>
                  </a:lnTo>
                  <a:lnTo>
                    <a:pt x="1977" y="485"/>
                  </a:lnTo>
                  <a:lnTo>
                    <a:pt x="1972" y="485"/>
                  </a:lnTo>
                  <a:lnTo>
                    <a:pt x="1972" y="481"/>
                  </a:lnTo>
                  <a:lnTo>
                    <a:pt x="1970" y="480"/>
                  </a:lnTo>
                  <a:lnTo>
                    <a:pt x="1972" y="478"/>
                  </a:lnTo>
                  <a:lnTo>
                    <a:pt x="1972" y="476"/>
                  </a:lnTo>
                  <a:lnTo>
                    <a:pt x="1972" y="476"/>
                  </a:lnTo>
                  <a:lnTo>
                    <a:pt x="1974" y="476"/>
                  </a:lnTo>
                  <a:lnTo>
                    <a:pt x="1975" y="476"/>
                  </a:lnTo>
                  <a:lnTo>
                    <a:pt x="1975" y="475"/>
                  </a:lnTo>
                  <a:lnTo>
                    <a:pt x="1975" y="473"/>
                  </a:lnTo>
                  <a:lnTo>
                    <a:pt x="1975" y="472"/>
                  </a:lnTo>
                  <a:lnTo>
                    <a:pt x="1975" y="470"/>
                  </a:lnTo>
                  <a:lnTo>
                    <a:pt x="1975" y="468"/>
                  </a:lnTo>
                  <a:lnTo>
                    <a:pt x="1977" y="468"/>
                  </a:lnTo>
                  <a:lnTo>
                    <a:pt x="1979" y="468"/>
                  </a:lnTo>
                  <a:lnTo>
                    <a:pt x="1979" y="467"/>
                  </a:lnTo>
                  <a:lnTo>
                    <a:pt x="1980" y="467"/>
                  </a:lnTo>
                  <a:lnTo>
                    <a:pt x="1982" y="465"/>
                  </a:lnTo>
                  <a:lnTo>
                    <a:pt x="1980" y="463"/>
                  </a:lnTo>
                  <a:lnTo>
                    <a:pt x="1980" y="462"/>
                  </a:lnTo>
                  <a:lnTo>
                    <a:pt x="1980" y="462"/>
                  </a:lnTo>
                  <a:lnTo>
                    <a:pt x="1979" y="460"/>
                  </a:lnTo>
                  <a:lnTo>
                    <a:pt x="1977" y="460"/>
                  </a:lnTo>
                  <a:lnTo>
                    <a:pt x="1975" y="460"/>
                  </a:lnTo>
                  <a:lnTo>
                    <a:pt x="1974" y="460"/>
                  </a:lnTo>
                  <a:lnTo>
                    <a:pt x="1965" y="460"/>
                  </a:lnTo>
                  <a:lnTo>
                    <a:pt x="1965" y="454"/>
                  </a:lnTo>
                  <a:lnTo>
                    <a:pt x="1965" y="452"/>
                  </a:lnTo>
                  <a:lnTo>
                    <a:pt x="1967" y="450"/>
                  </a:lnTo>
                  <a:lnTo>
                    <a:pt x="1967" y="450"/>
                  </a:lnTo>
                  <a:lnTo>
                    <a:pt x="1969" y="452"/>
                  </a:lnTo>
                  <a:lnTo>
                    <a:pt x="1970" y="450"/>
                  </a:lnTo>
                  <a:lnTo>
                    <a:pt x="1970" y="449"/>
                  </a:lnTo>
                  <a:lnTo>
                    <a:pt x="1970" y="445"/>
                  </a:lnTo>
                  <a:lnTo>
                    <a:pt x="1970" y="444"/>
                  </a:lnTo>
                  <a:lnTo>
                    <a:pt x="1969" y="442"/>
                  </a:lnTo>
                  <a:lnTo>
                    <a:pt x="1969" y="440"/>
                  </a:lnTo>
                  <a:lnTo>
                    <a:pt x="1967" y="439"/>
                  </a:lnTo>
                  <a:lnTo>
                    <a:pt x="1967" y="437"/>
                  </a:lnTo>
                  <a:lnTo>
                    <a:pt x="1967" y="435"/>
                  </a:lnTo>
                  <a:lnTo>
                    <a:pt x="1969" y="434"/>
                  </a:lnTo>
                  <a:lnTo>
                    <a:pt x="1970" y="434"/>
                  </a:lnTo>
                  <a:lnTo>
                    <a:pt x="1970" y="434"/>
                  </a:lnTo>
                  <a:lnTo>
                    <a:pt x="1972" y="434"/>
                  </a:lnTo>
                  <a:lnTo>
                    <a:pt x="1974" y="432"/>
                  </a:lnTo>
                  <a:lnTo>
                    <a:pt x="1974" y="431"/>
                  </a:lnTo>
                  <a:lnTo>
                    <a:pt x="1974" y="429"/>
                  </a:lnTo>
                  <a:lnTo>
                    <a:pt x="1972" y="429"/>
                  </a:lnTo>
                  <a:lnTo>
                    <a:pt x="1972" y="427"/>
                  </a:lnTo>
                  <a:lnTo>
                    <a:pt x="1972" y="426"/>
                  </a:lnTo>
                  <a:lnTo>
                    <a:pt x="1970" y="424"/>
                  </a:lnTo>
                  <a:lnTo>
                    <a:pt x="1972" y="422"/>
                  </a:lnTo>
                  <a:lnTo>
                    <a:pt x="1974" y="422"/>
                  </a:lnTo>
                  <a:lnTo>
                    <a:pt x="1974" y="422"/>
                  </a:lnTo>
                  <a:lnTo>
                    <a:pt x="1975" y="421"/>
                  </a:lnTo>
                  <a:lnTo>
                    <a:pt x="1977" y="419"/>
                  </a:lnTo>
                  <a:lnTo>
                    <a:pt x="1979" y="419"/>
                  </a:lnTo>
                  <a:lnTo>
                    <a:pt x="1980" y="419"/>
                  </a:lnTo>
                  <a:lnTo>
                    <a:pt x="1983" y="419"/>
                  </a:lnTo>
                  <a:lnTo>
                    <a:pt x="1985" y="419"/>
                  </a:lnTo>
                  <a:lnTo>
                    <a:pt x="1985" y="417"/>
                  </a:lnTo>
                  <a:lnTo>
                    <a:pt x="1987" y="417"/>
                  </a:lnTo>
                  <a:lnTo>
                    <a:pt x="1988" y="416"/>
                  </a:lnTo>
                  <a:lnTo>
                    <a:pt x="1990" y="414"/>
                  </a:lnTo>
                  <a:lnTo>
                    <a:pt x="1990" y="413"/>
                  </a:lnTo>
                  <a:lnTo>
                    <a:pt x="1990" y="411"/>
                  </a:lnTo>
                  <a:lnTo>
                    <a:pt x="1990" y="409"/>
                  </a:lnTo>
                  <a:lnTo>
                    <a:pt x="1990" y="408"/>
                  </a:lnTo>
                  <a:lnTo>
                    <a:pt x="1992" y="406"/>
                  </a:lnTo>
                  <a:lnTo>
                    <a:pt x="1993" y="406"/>
                  </a:lnTo>
                  <a:lnTo>
                    <a:pt x="1995" y="406"/>
                  </a:lnTo>
                  <a:lnTo>
                    <a:pt x="1997" y="406"/>
                  </a:lnTo>
                  <a:lnTo>
                    <a:pt x="1998" y="404"/>
                  </a:lnTo>
                  <a:lnTo>
                    <a:pt x="2000" y="404"/>
                  </a:lnTo>
                  <a:lnTo>
                    <a:pt x="2001" y="403"/>
                  </a:lnTo>
                  <a:lnTo>
                    <a:pt x="2003" y="401"/>
                  </a:lnTo>
                  <a:lnTo>
                    <a:pt x="2006" y="399"/>
                  </a:lnTo>
                  <a:lnTo>
                    <a:pt x="2010" y="398"/>
                  </a:lnTo>
                  <a:lnTo>
                    <a:pt x="2011" y="398"/>
                  </a:lnTo>
                  <a:lnTo>
                    <a:pt x="2011" y="398"/>
                  </a:lnTo>
                  <a:lnTo>
                    <a:pt x="2016" y="398"/>
                  </a:lnTo>
                  <a:lnTo>
                    <a:pt x="2021" y="396"/>
                  </a:lnTo>
                  <a:lnTo>
                    <a:pt x="2021" y="393"/>
                  </a:lnTo>
                  <a:lnTo>
                    <a:pt x="2019" y="390"/>
                  </a:lnTo>
                  <a:lnTo>
                    <a:pt x="2019" y="385"/>
                  </a:lnTo>
                  <a:lnTo>
                    <a:pt x="2026" y="385"/>
                  </a:lnTo>
                  <a:lnTo>
                    <a:pt x="2028" y="385"/>
                  </a:lnTo>
                  <a:lnTo>
                    <a:pt x="2033" y="386"/>
                  </a:lnTo>
                  <a:lnTo>
                    <a:pt x="2034" y="386"/>
                  </a:lnTo>
                  <a:lnTo>
                    <a:pt x="2037" y="386"/>
                  </a:lnTo>
                  <a:lnTo>
                    <a:pt x="2039" y="385"/>
                  </a:lnTo>
                  <a:lnTo>
                    <a:pt x="2039" y="383"/>
                  </a:lnTo>
                  <a:lnTo>
                    <a:pt x="2039" y="381"/>
                  </a:lnTo>
                  <a:lnTo>
                    <a:pt x="2041" y="380"/>
                  </a:lnTo>
                  <a:lnTo>
                    <a:pt x="2041" y="378"/>
                  </a:lnTo>
                  <a:lnTo>
                    <a:pt x="2042" y="377"/>
                  </a:lnTo>
                  <a:lnTo>
                    <a:pt x="2044" y="375"/>
                  </a:lnTo>
                  <a:lnTo>
                    <a:pt x="2046" y="375"/>
                  </a:lnTo>
                  <a:lnTo>
                    <a:pt x="2047" y="375"/>
                  </a:lnTo>
                  <a:lnTo>
                    <a:pt x="2049" y="373"/>
                  </a:lnTo>
                  <a:lnTo>
                    <a:pt x="2051" y="372"/>
                  </a:lnTo>
                  <a:lnTo>
                    <a:pt x="2052" y="370"/>
                  </a:lnTo>
                  <a:lnTo>
                    <a:pt x="2054" y="368"/>
                  </a:lnTo>
                  <a:lnTo>
                    <a:pt x="2055" y="368"/>
                  </a:lnTo>
                  <a:lnTo>
                    <a:pt x="2057" y="368"/>
                  </a:lnTo>
                  <a:lnTo>
                    <a:pt x="2059" y="368"/>
                  </a:lnTo>
                  <a:lnTo>
                    <a:pt x="2060" y="367"/>
                  </a:lnTo>
                  <a:lnTo>
                    <a:pt x="2062" y="365"/>
                  </a:lnTo>
                  <a:lnTo>
                    <a:pt x="2065" y="365"/>
                  </a:lnTo>
                  <a:lnTo>
                    <a:pt x="2067" y="363"/>
                  </a:lnTo>
                  <a:lnTo>
                    <a:pt x="2069" y="363"/>
                  </a:lnTo>
                  <a:lnTo>
                    <a:pt x="2069" y="362"/>
                  </a:lnTo>
                  <a:lnTo>
                    <a:pt x="2069" y="360"/>
                  </a:lnTo>
                  <a:lnTo>
                    <a:pt x="2069" y="357"/>
                  </a:lnTo>
                  <a:lnTo>
                    <a:pt x="2069" y="355"/>
                  </a:lnTo>
                  <a:lnTo>
                    <a:pt x="2062" y="355"/>
                  </a:lnTo>
                  <a:lnTo>
                    <a:pt x="2060" y="355"/>
                  </a:lnTo>
                  <a:lnTo>
                    <a:pt x="2059" y="357"/>
                  </a:lnTo>
                  <a:lnTo>
                    <a:pt x="2057" y="355"/>
                  </a:lnTo>
                  <a:lnTo>
                    <a:pt x="2055" y="355"/>
                  </a:lnTo>
                  <a:lnTo>
                    <a:pt x="2055" y="352"/>
                  </a:lnTo>
                  <a:lnTo>
                    <a:pt x="2057" y="350"/>
                  </a:lnTo>
                  <a:lnTo>
                    <a:pt x="2059" y="349"/>
                  </a:lnTo>
                  <a:lnTo>
                    <a:pt x="2060" y="349"/>
                  </a:lnTo>
                  <a:lnTo>
                    <a:pt x="2062" y="349"/>
                  </a:lnTo>
                  <a:lnTo>
                    <a:pt x="2064" y="347"/>
                  </a:lnTo>
                  <a:lnTo>
                    <a:pt x="2065" y="349"/>
                  </a:lnTo>
                  <a:lnTo>
                    <a:pt x="2067" y="347"/>
                  </a:lnTo>
                  <a:lnTo>
                    <a:pt x="2070" y="345"/>
                  </a:lnTo>
                  <a:lnTo>
                    <a:pt x="2070" y="344"/>
                  </a:lnTo>
                  <a:lnTo>
                    <a:pt x="2070" y="342"/>
                  </a:lnTo>
                  <a:lnTo>
                    <a:pt x="2075" y="341"/>
                  </a:lnTo>
                  <a:lnTo>
                    <a:pt x="2078" y="341"/>
                  </a:lnTo>
                  <a:lnTo>
                    <a:pt x="2080" y="339"/>
                  </a:lnTo>
                  <a:lnTo>
                    <a:pt x="2082" y="337"/>
                  </a:lnTo>
                  <a:lnTo>
                    <a:pt x="2082" y="341"/>
                  </a:lnTo>
                  <a:lnTo>
                    <a:pt x="2082" y="339"/>
                  </a:lnTo>
                  <a:lnTo>
                    <a:pt x="2082" y="337"/>
                  </a:lnTo>
                  <a:lnTo>
                    <a:pt x="2083" y="336"/>
                  </a:lnTo>
                  <a:lnTo>
                    <a:pt x="2083" y="334"/>
                  </a:lnTo>
                  <a:lnTo>
                    <a:pt x="2083" y="331"/>
                  </a:lnTo>
                  <a:lnTo>
                    <a:pt x="2083" y="327"/>
                  </a:lnTo>
                  <a:lnTo>
                    <a:pt x="2085" y="327"/>
                  </a:lnTo>
                  <a:lnTo>
                    <a:pt x="2085" y="326"/>
                  </a:lnTo>
                  <a:lnTo>
                    <a:pt x="2087" y="324"/>
                  </a:lnTo>
                  <a:lnTo>
                    <a:pt x="2088" y="324"/>
                  </a:lnTo>
                  <a:lnTo>
                    <a:pt x="2090" y="323"/>
                  </a:lnTo>
                  <a:lnTo>
                    <a:pt x="2090" y="323"/>
                  </a:lnTo>
                  <a:lnTo>
                    <a:pt x="2090" y="321"/>
                  </a:lnTo>
                  <a:lnTo>
                    <a:pt x="2090" y="319"/>
                  </a:lnTo>
                  <a:lnTo>
                    <a:pt x="2090" y="318"/>
                  </a:lnTo>
                  <a:lnTo>
                    <a:pt x="2090" y="316"/>
                  </a:lnTo>
                  <a:lnTo>
                    <a:pt x="2091" y="314"/>
                  </a:lnTo>
                  <a:lnTo>
                    <a:pt x="2093" y="313"/>
                  </a:lnTo>
                  <a:lnTo>
                    <a:pt x="2095" y="313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6" y="309"/>
                  </a:lnTo>
                  <a:lnTo>
                    <a:pt x="2098" y="308"/>
                  </a:lnTo>
                  <a:lnTo>
                    <a:pt x="2101" y="306"/>
                  </a:lnTo>
                  <a:lnTo>
                    <a:pt x="2103" y="306"/>
                  </a:lnTo>
                  <a:lnTo>
                    <a:pt x="2105" y="305"/>
                  </a:lnTo>
                  <a:lnTo>
                    <a:pt x="2106" y="301"/>
                  </a:lnTo>
                  <a:lnTo>
                    <a:pt x="2108" y="298"/>
                  </a:lnTo>
                  <a:lnTo>
                    <a:pt x="2109" y="296"/>
                  </a:lnTo>
                  <a:lnTo>
                    <a:pt x="2111" y="296"/>
                  </a:lnTo>
                  <a:lnTo>
                    <a:pt x="2113" y="296"/>
                  </a:lnTo>
                  <a:lnTo>
                    <a:pt x="2116" y="296"/>
                  </a:lnTo>
                  <a:lnTo>
                    <a:pt x="2116" y="293"/>
                  </a:lnTo>
                  <a:lnTo>
                    <a:pt x="2116" y="290"/>
                  </a:lnTo>
                  <a:lnTo>
                    <a:pt x="2116" y="288"/>
                  </a:lnTo>
                  <a:lnTo>
                    <a:pt x="2116" y="287"/>
                  </a:lnTo>
                  <a:lnTo>
                    <a:pt x="2116" y="285"/>
                  </a:lnTo>
                  <a:lnTo>
                    <a:pt x="2118" y="283"/>
                  </a:lnTo>
                  <a:lnTo>
                    <a:pt x="2118" y="283"/>
                  </a:lnTo>
                  <a:lnTo>
                    <a:pt x="2119" y="283"/>
                  </a:lnTo>
                  <a:lnTo>
                    <a:pt x="2121" y="283"/>
                  </a:lnTo>
                  <a:lnTo>
                    <a:pt x="2123" y="280"/>
                  </a:lnTo>
                  <a:lnTo>
                    <a:pt x="2123" y="278"/>
                  </a:lnTo>
                  <a:lnTo>
                    <a:pt x="2123" y="277"/>
                  </a:lnTo>
                  <a:lnTo>
                    <a:pt x="2124" y="275"/>
                  </a:lnTo>
                  <a:lnTo>
                    <a:pt x="2126" y="273"/>
                  </a:lnTo>
                  <a:lnTo>
                    <a:pt x="2127" y="273"/>
                  </a:lnTo>
                  <a:lnTo>
                    <a:pt x="2129" y="275"/>
                  </a:lnTo>
                  <a:lnTo>
                    <a:pt x="2132" y="273"/>
                  </a:lnTo>
                  <a:lnTo>
                    <a:pt x="2132" y="273"/>
                  </a:lnTo>
                  <a:lnTo>
                    <a:pt x="2132" y="272"/>
                  </a:lnTo>
                  <a:lnTo>
                    <a:pt x="2132" y="270"/>
                  </a:lnTo>
                  <a:lnTo>
                    <a:pt x="2134" y="270"/>
                  </a:lnTo>
                  <a:lnTo>
                    <a:pt x="2136" y="270"/>
                  </a:lnTo>
                  <a:lnTo>
                    <a:pt x="2139" y="270"/>
                  </a:lnTo>
                  <a:lnTo>
                    <a:pt x="2142" y="270"/>
                  </a:lnTo>
                  <a:lnTo>
                    <a:pt x="2144" y="267"/>
                  </a:lnTo>
                  <a:lnTo>
                    <a:pt x="2142" y="267"/>
                  </a:lnTo>
                  <a:lnTo>
                    <a:pt x="2141" y="265"/>
                  </a:lnTo>
                  <a:lnTo>
                    <a:pt x="2137" y="265"/>
                  </a:lnTo>
                  <a:lnTo>
                    <a:pt x="2132" y="264"/>
                  </a:lnTo>
                  <a:lnTo>
                    <a:pt x="2129" y="264"/>
                  </a:lnTo>
                  <a:lnTo>
                    <a:pt x="2124" y="265"/>
                  </a:lnTo>
                  <a:lnTo>
                    <a:pt x="2123" y="267"/>
                  </a:lnTo>
                  <a:lnTo>
                    <a:pt x="2121" y="267"/>
                  </a:lnTo>
                  <a:lnTo>
                    <a:pt x="2119" y="267"/>
                  </a:lnTo>
                  <a:lnTo>
                    <a:pt x="2118" y="267"/>
                  </a:lnTo>
                  <a:lnTo>
                    <a:pt x="2116" y="267"/>
                  </a:lnTo>
                  <a:lnTo>
                    <a:pt x="2114" y="267"/>
                  </a:lnTo>
                  <a:lnTo>
                    <a:pt x="2114" y="269"/>
                  </a:lnTo>
                  <a:lnTo>
                    <a:pt x="2114" y="270"/>
                  </a:lnTo>
                  <a:lnTo>
                    <a:pt x="2113" y="270"/>
                  </a:lnTo>
                  <a:lnTo>
                    <a:pt x="2113" y="272"/>
                  </a:lnTo>
                  <a:lnTo>
                    <a:pt x="2111" y="273"/>
                  </a:lnTo>
                  <a:lnTo>
                    <a:pt x="2109" y="273"/>
                  </a:lnTo>
                  <a:lnTo>
                    <a:pt x="2108" y="272"/>
                  </a:lnTo>
                  <a:lnTo>
                    <a:pt x="2106" y="273"/>
                  </a:lnTo>
                  <a:lnTo>
                    <a:pt x="2105" y="273"/>
                  </a:lnTo>
                  <a:lnTo>
                    <a:pt x="2101" y="273"/>
                  </a:lnTo>
                  <a:lnTo>
                    <a:pt x="2098" y="275"/>
                  </a:lnTo>
                  <a:lnTo>
                    <a:pt x="2096" y="277"/>
                  </a:lnTo>
                  <a:lnTo>
                    <a:pt x="2095" y="278"/>
                  </a:lnTo>
                  <a:lnTo>
                    <a:pt x="2093" y="278"/>
                  </a:lnTo>
                  <a:lnTo>
                    <a:pt x="2091" y="280"/>
                  </a:lnTo>
                  <a:lnTo>
                    <a:pt x="2087" y="280"/>
                  </a:lnTo>
                  <a:lnTo>
                    <a:pt x="2088" y="277"/>
                  </a:lnTo>
                  <a:lnTo>
                    <a:pt x="2090" y="275"/>
                  </a:lnTo>
                  <a:lnTo>
                    <a:pt x="2090" y="275"/>
                  </a:lnTo>
                  <a:lnTo>
                    <a:pt x="2091" y="275"/>
                  </a:lnTo>
                  <a:lnTo>
                    <a:pt x="2091" y="275"/>
                  </a:lnTo>
                  <a:lnTo>
                    <a:pt x="2093" y="275"/>
                  </a:lnTo>
                  <a:lnTo>
                    <a:pt x="2093" y="273"/>
                  </a:lnTo>
                  <a:lnTo>
                    <a:pt x="2093" y="272"/>
                  </a:lnTo>
                  <a:lnTo>
                    <a:pt x="2095" y="270"/>
                  </a:lnTo>
                  <a:lnTo>
                    <a:pt x="2096" y="269"/>
                  </a:lnTo>
                  <a:lnTo>
                    <a:pt x="2098" y="269"/>
                  </a:lnTo>
                  <a:lnTo>
                    <a:pt x="2100" y="269"/>
                  </a:lnTo>
                  <a:lnTo>
                    <a:pt x="2100" y="267"/>
                  </a:lnTo>
                  <a:lnTo>
                    <a:pt x="2100" y="267"/>
                  </a:lnTo>
                  <a:lnTo>
                    <a:pt x="2100" y="265"/>
                  </a:lnTo>
                  <a:lnTo>
                    <a:pt x="2101" y="264"/>
                  </a:lnTo>
                  <a:lnTo>
                    <a:pt x="2103" y="264"/>
                  </a:lnTo>
                  <a:lnTo>
                    <a:pt x="2105" y="262"/>
                  </a:lnTo>
                  <a:lnTo>
                    <a:pt x="2106" y="264"/>
                  </a:lnTo>
                  <a:lnTo>
                    <a:pt x="2108" y="262"/>
                  </a:lnTo>
                  <a:lnTo>
                    <a:pt x="2109" y="262"/>
                  </a:lnTo>
                  <a:lnTo>
                    <a:pt x="2113" y="262"/>
                  </a:lnTo>
                  <a:lnTo>
                    <a:pt x="2118" y="262"/>
                  </a:lnTo>
                  <a:lnTo>
                    <a:pt x="2118" y="260"/>
                  </a:lnTo>
                  <a:lnTo>
                    <a:pt x="2119" y="260"/>
                  </a:lnTo>
                  <a:lnTo>
                    <a:pt x="2119" y="259"/>
                  </a:lnTo>
                  <a:lnTo>
                    <a:pt x="2118" y="259"/>
                  </a:lnTo>
                  <a:lnTo>
                    <a:pt x="2118" y="259"/>
                  </a:lnTo>
                  <a:lnTo>
                    <a:pt x="2116" y="257"/>
                  </a:lnTo>
                  <a:lnTo>
                    <a:pt x="2116" y="255"/>
                  </a:lnTo>
                  <a:lnTo>
                    <a:pt x="2114" y="254"/>
                  </a:lnTo>
                  <a:lnTo>
                    <a:pt x="2118" y="252"/>
                  </a:lnTo>
                  <a:lnTo>
                    <a:pt x="2119" y="252"/>
                  </a:lnTo>
                  <a:lnTo>
                    <a:pt x="2123" y="251"/>
                  </a:lnTo>
                  <a:lnTo>
                    <a:pt x="2124" y="252"/>
                  </a:lnTo>
                  <a:lnTo>
                    <a:pt x="2126" y="252"/>
                  </a:lnTo>
                  <a:lnTo>
                    <a:pt x="2127" y="252"/>
                  </a:lnTo>
                  <a:lnTo>
                    <a:pt x="2129" y="252"/>
                  </a:lnTo>
                  <a:lnTo>
                    <a:pt x="2129" y="252"/>
                  </a:lnTo>
                  <a:lnTo>
                    <a:pt x="2131" y="251"/>
                  </a:lnTo>
                  <a:lnTo>
                    <a:pt x="2131" y="242"/>
                  </a:lnTo>
                  <a:lnTo>
                    <a:pt x="2132" y="241"/>
                  </a:lnTo>
                  <a:lnTo>
                    <a:pt x="2136" y="241"/>
                  </a:lnTo>
                  <a:lnTo>
                    <a:pt x="2136" y="241"/>
                  </a:lnTo>
                  <a:lnTo>
                    <a:pt x="2137" y="242"/>
                  </a:lnTo>
                  <a:lnTo>
                    <a:pt x="2137" y="247"/>
                  </a:lnTo>
                  <a:lnTo>
                    <a:pt x="2136" y="249"/>
                  </a:lnTo>
                  <a:lnTo>
                    <a:pt x="2136" y="252"/>
                  </a:lnTo>
                  <a:lnTo>
                    <a:pt x="2137" y="254"/>
                  </a:lnTo>
                  <a:lnTo>
                    <a:pt x="2139" y="254"/>
                  </a:lnTo>
                  <a:lnTo>
                    <a:pt x="2144" y="254"/>
                  </a:lnTo>
                  <a:lnTo>
                    <a:pt x="2147" y="254"/>
                  </a:lnTo>
                  <a:lnTo>
                    <a:pt x="2147" y="255"/>
                  </a:lnTo>
                  <a:lnTo>
                    <a:pt x="2149" y="255"/>
                  </a:lnTo>
                  <a:lnTo>
                    <a:pt x="2150" y="257"/>
                  </a:lnTo>
                  <a:lnTo>
                    <a:pt x="2152" y="257"/>
                  </a:lnTo>
                  <a:lnTo>
                    <a:pt x="2154" y="259"/>
                  </a:lnTo>
                  <a:lnTo>
                    <a:pt x="2154" y="257"/>
                  </a:lnTo>
                  <a:lnTo>
                    <a:pt x="2154" y="255"/>
                  </a:lnTo>
                  <a:lnTo>
                    <a:pt x="2154" y="252"/>
                  </a:lnTo>
                  <a:lnTo>
                    <a:pt x="2155" y="251"/>
                  </a:lnTo>
                  <a:lnTo>
                    <a:pt x="2154" y="249"/>
                  </a:lnTo>
                  <a:lnTo>
                    <a:pt x="2154" y="247"/>
                  </a:lnTo>
                  <a:lnTo>
                    <a:pt x="2152" y="247"/>
                  </a:lnTo>
                  <a:lnTo>
                    <a:pt x="2150" y="247"/>
                  </a:lnTo>
                  <a:lnTo>
                    <a:pt x="2149" y="247"/>
                  </a:lnTo>
                  <a:lnTo>
                    <a:pt x="2147" y="246"/>
                  </a:lnTo>
                  <a:lnTo>
                    <a:pt x="2147" y="246"/>
                  </a:lnTo>
                  <a:lnTo>
                    <a:pt x="2147" y="244"/>
                  </a:lnTo>
                  <a:lnTo>
                    <a:pt x="2147" y="239"/>
                  </a:lnTo>
                  <a:lnTo>
                    <a:pt x="2150" y="237"/>
                  </a:lnTo>
                  <a:lnTo>
                    <a:pt x="2154" y="237"/>
                  </a:lnTo>
                  <a:lnTo>
                    <a:pt x="2155" y="237"/>
                  </a:lnTo>
                  <a:lnTo>
                    <a:pt x="2157" y="237"/>
                  </a:lnTo>
                  <a:lnTo>
                    <a:pt x="2157" y="236"/>
                  </a:lnTo>
                  <a:lnTo>
                    <a:pt x="2157" y="236"/>
                  </a:lnTo>
                  <a:lnTo>
                    <a:pt x="2157" y="234"/>
                  </a:lnTo>
                  <a:lnTo>
                    <a:pt x="2159" y="233"/>
                  </a:lnTo>
                  <a:lnTo>
                    <a:pt x="2160" y="233"/>
                  </a:lnTo>
                  <a:lnTo>
                    <a:pt x="2160" y="234"/>
                  </a:lnTo>
                  <a:lnTo>
                    <a:pt x="2160" y="236"/>
                  </a:lnTo>
                  <a:lnTo>
                    <a:pt x="2162" y="237"/>
                  </a:lnTo>
                  <a:lnTo>
                    <a:pt x="2162" y="239"/>
                  </a:lnTo>
                  <a:lnTo>
                    <a:pt x="2162" y="241"/>
                  </a:lnTo>
                  <a:lnTo>
                    <a:pt x="2162" y="242"/>
                  </a:lnTo>
                  <a:lnTo>
                    <a:pt x="2163" y="242"/>
                  </a:lnTo>
                  <a:lnTo>
                    <a:pt x="2165" y="242"/>
                  </a:lnTo>
                  <a:lnTo>
                    <a:pt x="2167" y="242"/>
                  </a:lnTo>
                  <a:lnTo>
                    <a:pt x="2170" y="242"/>
                  </a:lnTo>
                  <a:lnTo>
                    <a:pt x="2172" y="241"/>
                  </a:lnTo>
                  <a:lnTo>
                    <a:pt x="2173" y="239"/>
                  </a:lnTo>
                  <a:lnTo>
                    <a:pt x="2175" y="239"/>
                  </a:lnTo>
                  <a:lnTo>
                    <a:pt x="2175" y="237"/>
                  </a:lnTo>
                  <a:lnTo>
                    <a:pt x="2175" y="236"/>
                  </a:lnTo>
                  <a:lnTo>
                    <a:pt x="2173" y="234"/>
                  </a:lnTo>
                  <a:lnTo>
                    <a:pt x="2175" y="233"/>
                  </a:lnTo>
                  <a:lnTo>
                    <a:pt x="2177" y="231"/>
                  </a:lnTo>
                  <a:lnTo>
                    <a:pt x="2177" y="228"/>
                  </a:lnTo>
                  <a:lnTo>
                    <a:pt x="2177" y="226"/>
                  </a:lnTo>
                  <a:lnTo>
                    <a:pt x="2175" y="224"/>
                  </a:lnTo>
                  <a:lnTo>
                    <a:pt x="2175" y="223"/>
                  </a:lnTo>
                  <a:lnTo>
                    <a:pt x="2175" y="223"/>
                  </a:lnTo>
                  <a:lnTo>
                    <a:pt x="2173" y="221"/>
                  </a:lnTo>
                  <a:lnTo>
                    <a:pt x="2173" y="215"/>
                  </a:lnTo>
                  <a:lnTo>
                    <a:pt x="2177" y="215"/>
                  </a:lnTo>
                  <a:lnTo>
                    <a:pt x="2180" y="215"/>
                  </a:lnTo>
                  <a:lnTo>
                    <a:pt x="2181" y="215"/>
                  </a:lnTo>
                  <a:lnTo>
                    <a:pt x="2183" y="216"/>
                  </a:lnTo>
                  <a:lnTo>
                    <a:pt x="2185" y="218"/>
                  </a:lnTo>
                  <a:lnTo>
                    <a:pt x="2186" y="219"/>
                  </a:lnTo>
                  <a:lnTo>
                    <a:pt x="2188" y="219"/>
                  </a:lnTo>
                  <a:lnTo>
                    <a:pt x="2190" y="219"/>
                  </a:lnTo>
                  <a:lnTo>
                    <a:pt x="2190" y="219"/>
                  </a:lnTo>
                  <a:lnTo>
                    <a:pt x="2191" y="221"/>
                  </a:lnTo>
                  <a:lnTo>
                    <a:pt x="2191" y="223"/>
                  </a:lnTo>
                  <a:lnTo>
                    <a:pt x="2193" y="223"/>
                  </a:lnTo>
                  <a:lnTo>
                    <a:pt x="2195" y="224"/>
                  </a:lnTo>
                  <a:lnTo>
                    <a:pt x="2196" y="224"/>
                  </a:lnTo>
                  <a:lnTo>
                    <a:pt x="2198" y="224"/>
                  </a:lnTo>
                  <a:lnTo>
                    <a:pt x="2199" y="224"/>
                  </a:lnTo>
                  <a:lnTo>
                    <a:pt x="2201" y="226"/>
                  </a:lnTo>
                  <a:lnTo>
                    <a:pt x="2201" y="228"/>
                  </a:lnTo>
                  <a:lnTo>
                    <a:pt x="2201" y="229"/>
                  </a:lnTo>
                  <a:lnTo>
                    <a:pt x="2201" y="233"/>
                  </a:lnTo>
                  <a:lnTo>
                    <a:pt x="2201" y="236"/>
                  </a:lnTo>
                  <a:lnTo>
                    <a:pt x="2203" y="234"/>
                  </a:lnTo>
                  <a:lnTo>
                    <a:pt x="2204" y="234"/>
                  </a:lnTo>
                  <a:lnTo>
                    <a:pt x="2204" y="234"/>
                  </a:lnTo>
                  <a:lnTo>
                    <a:pt x="2206" y="233"/>
                  </a:lnTo>
                  <a:lnTo>
                    <a:pt x="2206" y="231"/>
                  </a:lnTo>
                  <a:lnTo>
                    <a:pt x="2206" y="228"/>
                  </a:lnTo>
                  <a:lnTo>
                    <a:pt x="2206" y="223"/>
                  </a:lnTo>
                  <a:lnTo>
                    <a:pt x="2206" y="219"/>
                  </a:lnTo>
                  <a:lnTo>
                    <a:pt x="2213" y="219"/>
                  </a:lnTo>
                  <a:lnTo>
                    <a:pt x="2214" y="219"/>
                  </a:lnTo>
                  <a:lnTo>
                    <a:pt x="2216" y="219"/>
                  </a:lnTo>
                  <a:lnTo>
                    <a:pt x="2219" y="219"/>
                  </a:lnTo>
                  <a:lnTo>
                    <a:pt x="2222" y="221"/>
                  </a:lnTo>
                  <a:lnTo>
                    <a:pt x="2226" y="219"/>
                  </a:lnTo>
                  <a:lnTo>
                    <a:pt x="2229" y="221"/>
                  </a:lnTo>
                  <a:lnTo>
                    <a:pt x="2231" y="221"/>
                  </a:lnTo>
                  <a:lnTo>
                    <a:pt x="2231" y="223"/>
                  </a:lnTo>
                  <a:lnTo>
                    <a:pt x="2232" y="223"/>
                  </a:lnTo>
                  <a:lnTo>
                    <a:pt x="2239" y="223"/>
                  </a:lnTo>
                  <a:lnTo>
                    <a:pt x="2239" y="216"/>
                  </a:lnTo>
                  <a:lnTo>
                    <a:pt x="2236" y="215"/>
                  </a:lnTo>
                  <a:lnTo>
                    <a:pt x="2234" y="215"/>
                  </a:lnTo>
                  <a:lnTo>
                    <a:pt x="2231" y="215"/>
                  </a:lnTo>
                  <a:lnTo>
                    <a:pt x="2227" y="215"/>
                  </a:lnTo>
                  <a:lnTo>
                    <a:pt x="2224" y="213"/>
                  </a:lnTo>
                  <a:lnTo>
                    <a:pt x="2224" y="211"/>
                  </a:lnTo>
                  <a:lnTo>
                    <a:pt x="2222" y="210"/>
                  </a:lnTo>
                  <a:lnTo>
                    <a:pt x="2222" y="208"/>
                  </a:lnTo>
                  <a:lnTo>
                    <a:pt x="2222" y="206"/>
                  </a:lnTo>
                  <a:lnTo>
                    <a:pt x="2222" y="205"/>
                  </a:lnTo>
                  <a:lnTo>
                    <a:pt x="2224" y="203"/>
                  </a:lnTo>
                  <a:lnTo>
                    <a:pt x="2226" y="203"/>
                  </a:lnTo>
                  <a:lnTo>
                    <a:pt x="2227" y="203"/>
                  </a:lnTo>
                  <a:lnTo>
                    <a:pt x="2231" y="201"/>
                  </a:lnTo>
                  <a:lnTo>
                    <a:pt x="2234" y="200"/>
                  </a:lnTo>
                  <a:lnTo>
                    <a:pt x="2237" y="198"/>
                  </a:lnTo>
                  <a:lnTo>
                    <a:pt x="2240" y="198"/>
                  </a:lnTo>
                  <a:lnTo>
                    <a:pt x="2252" y="198"/>
                  </a:lnTo>
                  <a:lnTo>
                    <a:pt x="2250" y="200"/>
                  </a:lnTo>
                  <a:lnTo>
                    <a:pt x="2249" y="201"/>
                  </a:lnTo>
                  <a:lnTo>
                    <a:pt x="2247" y="203"/>
                  </a:lnTo>
                  <a:lnTo>
                    <a:pt x="2247" y="203"/>
                  </a:lnTo>
                  <a:lnTo>
                    <a:pt x="2247" y="205"/>
                  </a:lnTo>
                  <a:lnTo>
                    <a:pt x="2249" y="206"/>
                  </a:lnTo>
                  <a:lnTo>
                    <a:pt x="2249" y="206"/>
                  </a:lnTo>
                  <a:lnTo>
                    <a:pt x="2250" y="208"/>
                  </a:lnTo>
                  <a:lnTo>
                    <a:pt x="2254" y="208"/>
                  </a:lnTo>
                  <a:lnTo>
                    <a:pt x="2255" y="208"/>
                  </a:lnTo>
                  <a:lnTo>
                    <a:pt x="2257" y="206"/>
                  </a:lnTo>
                  <a:lnTo>
                    <a:pt x="2258" y="205"/>
                  </a:lnTo>
                  <a:lnTo>
                    <a:pt x="2260" y="203"/>
                  </a:lnTo>
                  <a:lnTo>
                    <a:pt x="2262" y="201"/>
                  </a:lnTo>
                  <a:lnTo>
                    <a:pt x="2262" y="200"/>
                  </a:lnTo>
                  <a:lnTo>
                    <a:pt x="2263" y="197"/>
                  </a:lnTo>
                  <a:lnTo>
                    <a:pt x="2265" y="197"/>
                  </a:lnTo>
                  <a:lnTo>
                    <a:pt x="2267" y="197"/>
                  </a:lnTo>
                  <a:lnTo>
                    <a:pt x="2268" y="197"/>
                  </a:lnTo>
                  <a:lnTo>
                    <a:pt x="2270" y="197"/>
                  </a:lnTo>
                  <a:lnTo>
                    <a:pt x="2272" y="197"/>
                  </a:lnTo>
                  <a:lnTo>
                    <a:pt x="2273" y="197"/>
                  </a:lnTo>
                  <a:lnTo>
                    <a:pt x="2275" y="195"/>
                  </a:lnTo>
                  <a:lnTo>
                    <a:pt x="2276" y="193"/>
                  </a:lnTo>
                  <a:lnTo>
                    <a:pt x="2278" y="192"/>
                  </a:lnTo>
                  <a:lnTo>
                    <a:pt x="2281" y="190"/>
                  </a:lnTo>
                  <a:lnTo>
                    <a:pt x="2285" y="192"/>
                  </a:lnTo>
                  <a:lnTo>
                    <a:pt x="2285" y="200"/>
                  </a:lnTo>
                  <a:lnTo>
                    <a:pt x="2291" y="200"/>
                  </a:lnTo>
                  <a:lnTo>
                    <a:pt x="2293" y="200"/>
                  </a:lnTo>
                  <a:lnTo>
                    <a:pt x="2294" y="201"/>
                  </a:lnTo>
                  <a:lnTo>
                    <a:pt x="2296" y="203"/>
                  </a:lnTo>
                  <a:lnTo>
                    <a:pt x="2296" y="205"/>
                  </a:lnTo>
                  <a:lnTo>
                    <a:pt x="2296" y="208"/>
                  </a:lnTo>
                  <a:lnTo>
                    <a:pt x="2296" y="210"/>
                  </a:lnTo>
                  <a:lnTo>
                    <a:pt x="2296" y="211"/>
                  </a:lnTo>
                  <a:lnTo>
                    <a:pt x="2294" y="213"/>
                  </a:lnTo>
                  <a:lnTo>
                    <a:pt x="2299" y="215"/>
                  </a:lnTo>
                  <a:lnTo>
                    <a:pt x="2299" y="213"/>
                  </a:lnTo>
                  <a:lnTo>
                    <a:pt x="2298" y="211"/>
                  </a:lnTo>
                  <a:lnTo>
                    <a:pt x="2298" y="208"/>
                  </a:lnTo>
                  <a:lnTo>
                    <a:pt x="2299" y="206"/>
                  </a:lnTo>
                  <a:lnTo>
                    <a:pt x="2299" y="205"/>
                  </a:lnTo>
                  <a:lnTo>
                    <a:pt x="2301" y="201"/>
                  </a:lnTo>
                  <a:lnTo>
                    <a:pt x="2299" y="198"/>
                  </a:lnTo>
                  <a:lnTo>
                    <a:pt x="2299" y="195"/>
                  </a:lnTo>
                  <a:lnTo>
                    <a:pt x="2321" y="195"/>
                  </a:lnTo>
                  <a:lnTo>
                    <a:pt x="2321" y="197"/>
                  </a:lnTo>
                  <a:lnTo>
                    <a:pt x="2321" y="198"/>
                  </a:lnTo>
                  <a:lnTo>
                    <a:pt x="2319" y="200"/>
                  </a:lnTo>
                  <a:lnTo>
                    <a:pt x="2317" y="201"/>
                  </a:lnTo>
                  <a:lnTo>
                    <a:pt x="2317" y="201"/>
                  </a:lnTo>
                  <a:lnTo>
                    <a:pt x="2316" y="203"/>
                  </a:lnTo>
                  <a:lnTo>
                    <a:pt x="2316" y="210"/>
                  </a:lnTo>
                  <a:lnTo>
                    <a:pt x="2321" y="210"/>
                  </a:lnTo>
                  <a:lnTo>
                    <a:pt x="2326" y="210"/>
                  </a:lnTo>
                  <a:lnTo>
                    <a:pt x="2326" y="200"/>
                  </a:lnTo>
                  <a:lnTo>
                    <a:pt x="2329" y="200"/>
                  </a:lnTo>
                  <a:lnTo>
                    <a:pt x="2330" y="200"/>
                  </a:lnTo>
                  <a:lnTo>
                    <a:pt x="2332" y="200"/>
                  </a:lnTo>
                  <a:lnTo>
                    <a:pt x="2332" y="201"/>
                  </a:lnTo>
                  <a:lnTo>
                    <a:pt x="2334" y="203"/>
                  </a:lnTo>
                  <a:lnTo>
                    <a:pt x="2334" y="205"/>
                  </a:lnTo>
                  <a:lnTo>
                    <a:pt x="2335" y="205"/>
                  </a:lnTo>
                  <a:lnTo>
                    <a:pt x="2335" y="206"/>
                  </a:lnTo>
                  <a:lnTo>
                    <a:pt x="2339" y="206"/>
                  </a:lnTo>
                  <a:lnTo>
                    <a:pt x="2342" y="206"/>
                  </a:lnTo>
                  <a:lnTo>
                    <a:pt x="2347" y="206"/>
                  </a:lnTo>
                  <a:lnTo>
                    <a:pt x="2350" y="206"/>
                  </a:lnTo>
                  <a:lnTo>
                    <a:pt x="2352" y="206"/>
                  </a:lnTo>
                  <a:lnTo>
                    <a:pt x="2353" y="206"/>
                  </a:lnTo>
                  <a:lnTo>
                    <a:pt x="2353" y="208"/>
                  </a:lnTo>
                  <a:lnTo>
                    <a:pt x="2355" y="210"/>
                  </a:lnTo>
                  <a:lnTo>
                    <a:pt x="2355" y="210"/>
                  </a:lnTo>
                  <a:lnTo>
                    <a:pt x="2357" y="211"/>
                  </a:lnTo>
                  <a:lnTo>
                    <a:pt x="2357" y="213"/>
                  </a:lnTo>
                  <a:lnTo>
                    <a:pt x="2357" y="219"/>
                  </a:lnTo>
                  <a:lnTo>
                    <a:pt x="2355" y="219"/>
                  </a:lnTo>
                  <a:lnTo>
                    <a:pt x="2353" y="219"/>
                  </a:lnTo>
                  <a:lnTo>
                    <a:pt x="2352" y="219"/>
                  </a:lnTo>
                  <a:lnTo>
                    <a:pt x="2350" y="221"/>
                  </a:lnTo>
                  <a:lnTo>
                    <a:pt x="2348" y="219"/>
                  </a:lnTo>
                  <a:lnTo>
                    <a:pt x="2347" y="219"/>
                  </a:lnTo>
                  <a:lnTo>
                    <a:pt x="2347" y="223"/>
                  </a:lnTo>
                  <a:lnTo>
                    <a:pt x="2350" y="224"/>
                  </a:lnTo>
                  <a:lnTo>
                    <a:pt x="2353" y="224"/>
                  </a:lnTo>
                  <a:lnTo>
                    <a:pt x="2357" y="226"/>
                  </a:lnTo>
                  <a:lnTo>
                    <a:pt x="2360" y="226"/>
                  </a:lnTo>
                  <a:lnTo>
                    <a:pt x="2363" y="224"/>
                  </a:lnTo>
                  <a:lnTo>
                    <a:pt x="2363" y="226"/>
                  </a:lnTo>
                  <a:lnTo>
                    <a:pt x="2365" y="228"/>
                  </a:lnTo>
                  <a:lnTo>
                    <a:pt x="2365" y="228"/>
                  </a:lnTo>
                  <a:lnTo>
                    <a:pt x="2368" y="229"/>
                  </a:lnTo>
                  <a:lnTo>
                    <a:pt x="2370" y="231"/>
                  </a:lnTo>
                  <a:lnTo>
                    <a:pt x="2373" y="231"/>
                  </a:lnTo>
                  <a:lnTo>
                    <a:pt x="2373" y="231"/>
                  </a:lnTo>
                  <a:lnTo>
                    <a:pt x="2375" y="229"/>
                  </a:lnTo>
                  <a:lnTo>
                    <a:pt x="2376" y="228"/>
                  </a:lnTo>
                  <a:lnTo>
                    <a:pt x="2376" y="228"/>
                  </a:lnTo>
                  <a:lnTo>
                    <a:pt x="2380" y="226"/>
                  </a:lnTo>
                  <a:lnTo>
                    <a:pt x="2388" y="226"/>
                  </a:lnTo>
                  <a:lnTo>
                    <a:pt x="2388" y="229"/>
                  </a:lnTo>
                  <a:lnTo>
                    <a:pt x="2389" y="231"/>
                  </a:lnTo>
                  <a:lnTo>
                    <a:pt x="2389" y="233"/>
                  </a:lnTo>
                  <a:lnTo>
                    <a:pt x="2389" y="234"/>
                  </a:lnTo>
                  <a:lnTo>
                    <a:pt x="2391" y="234"/>
                  </a:lnTo>
                  <a:lnTo>
                    <a:pt x="2393" y="236"/>
                  </a:lnTo>
                  <a:lnTo>
                    <a:pt x="2393" y="236"/>
                  </a:lnTo>
                  <a:lnTo>
                    <a:pt x="2394" y="236"/>
                  </a:lnTo>
                  <a:lnTo>
                    <a:pt x="2396" y="237"/>
                  </a:lnTo>
                  <a:lnTo>
                    <a:pt x="2396" y="237"/>
                  </a:lnTo>
                  <a:lnTo>
                    <a:pt x="2396" y="239"/>
                  </a:lnTo>
                  <a:lnTo>
                    <a:pt x="2394" y="241"/>
                  </a:lnTo>
                  <a:lnTo>
                    <a:pt x="2394" y="242"/>
                  </a:lnTo>
                  <a:lnTo>
                    <a:pt x="2393" y="244"/>
                  </a:lnTo>
                  <a:lnTo>
                    <a:pt x="2393" y="246"/>
                  </a:lnTo>
                  <a:lnTo>
                    <a:pt x="2394" y="247"/>
                  </a:lnTo>
                  <a:lnTo>
                    <a:pt x="2396" y="249"/>
                  </a:lnTo>
                  <a:lnTo>
                    <a:pt x="2402" y="249"/>
                  </a:lnTo>
                  <a:lnTo>
                    <a:pt x="2402" y="247"/>
                  </a:lnTo>
                  <a:lnTo>
                    <a:pt x="2404" y="247"/>
                  </a:lnTo>
                  <a:lnTo>
                    <a:pt x="2404" y="246"/>
                  </a:lnTo>
                  <a:lnTo>
                    <a:pt x="2404" y="244"/>
                  </a:lnTo>
                  <a:lnTo>
                    <a:pt x="2404" y="241"/>
                  </a:lnTo>
                  <a:lnTo>
                    <a:pt x="2414" y="241"/>
                  </a:lnTo>
                  <a:lnTo>
                    <a:pt x="2416" y="244"/>
                  </a:lnTo>
                  <a:lnTo>
                    <a:pt x="2419" y="246"/>
                  </a:lnTo>
                  <a:lnTo>
                    <a:pt x="2420" y="247"/>
                  </a:lnTo>
                  <a:lnTo>
                    <a:pt x="2422" y="247"/>
                  </a:lnTo>
                  <a:lnTo>
                    <a:pt x="2424" y="249"/>
                  </a:lnTo>
                  <a:lnTo>
                    <a:pt x="2425" y="249"/>
                  </a:lnTo>
                  <a:lnTo>
                    <a:pt x="2425" y="251"/>
                  </a:lnTo>
                  <a:lnTo>
                    <a:pt x="2427" y="251"/>
                  </a:lnTo>
                  <a:lnTo>
                    <a:pt x="2430" y="251"/>
                  </a:lnTo>
                  <a:lnTo>
                    <a:pt x="2432" y="249"/>
                  </a:lnTo>
                  <a:lnTo>
                    <a:pt x="2435" y="249"/>
                  </a:lnTo>
                  <a:lnTo>
                    <a:pt x="2440" y="249"/>
                  </a:lnTo>
                  <a:lnTo>
                    <a:pt x="2443" y="249"/>
                  </a:lnTo>
                  <a:lnTo>
                    <a:pt x="2447" y="249"/>
                  </a:lnTo>
                  <a:lnTo>
                    <a:pt x="2450" y="251"/>
                  </a:lnTo>
                  <a:lnTo>
                    <a:pt x="2452" y="252"/>
                  </a:lnTo>
                  <a:lnTo>
                    <a:pt x="2453" y="252"/>
                  </a:lnTo>
                  <a:lnTo>
                    <a:pt x="2456" y="254"/>
                  </a:lnTo>
                  <a:lnTo>
                    <a:pt x="2458" y="254"/>
                  </a:lnTo>
                  <a:lnTo>
                    <a:pt x="2460" y="255"/>
                  </a:lnTo>
                  <a:lnTo>
                    <a:pt x="2460" y="255"/>
                  </a:lnTo>
                  <a:lnTo>
                    <a:pt x="2461" y="257"/>
                  </a:lnTo>
                  <a:lnTo>
                    <a:pt x="2461" y="259"/>
                  </a:lnTo>
                  <a:lnTo>
                    <a:pt x="2465" y="260"/>
                  </a:lnTo>
                  <a:lnTo>
                    <a:pt x="2466" y="260"/>
                  </a:lnTo>
                  <a:lnTo>
                    <a:pt x="2468" y="260"/>
                  </a:lnTo>
                  <a:lnTo>
                    <a:pt x="2470" y="260"/>
                  </a:lnTo>
                  <a:lnTo>
                    <a:pt x="2470" y="262"/>
                  </a:lnTo>
                  <a:lnTo>
                    <a:pt x="2471" y="264"/>
                  </a:lnTo>
                  <a:lnTo>
                    <a:pt x="2473" y="264"/>
                  </a:lnTo>
                  <a:lnTo>
                    <a:pt x="2474" y="264"/>
                  </a:lnTo>
                  <a:lnTo>
                    <a:pt x="2474" y="265"/>
                  </a:lnTo>
                  <a:lnTo>
                    <a:pt x="2476" y="267"/>
                  </a:lnTo>
                  <a:lnTo>
                    <a:pt x="2478" y="269"/>
                  </a:lnTo>
                  <a:lnTo>
                    <a:pt x="2478" y="269"/>
                  </a:lnTo>
                  <a:lnTo>
                    <a:pt x="2481" y="272"/>
                  </a:lnTo>
                  <a:lnTo>
                    <a:pt x="2484" y="273"/>
                  </a:lnTo>
                  <a:lnTo>
                    <a:pt x="2488" y="273"/>
                  </a:lnTo>
                  <a:lnTo>
                    <a:pt x="2491" y="273"/>
                  </a:lnTo>
                  <a:lnTo>
                    <a:pt x="2494" y="273"/>
                  </a:lnTo>
                  <a:lnTo>
                    <a:pt x="2497" y="273"/>
                  </a:lnTo>
                  <a:lnTo>
                    <a:pt x="2499" y="273"/>
                  </a:lnTo>
                  <a:lnTo>
                    <a:pt x="2501" y="273"/>
                  </a:lnTo>
                  <a:lnTo>
                    <a:pt x="2504" y="275"/>
                  </a:lnTo>
                  <a:lnTo>
                    <a:pt x="2506" y="277"/>
                  </a:lnTo>
                  <a:lnTo>
                    <a:pt x="2507" y="278"/>
                  </a:lnTo>
                  <a:lnTo>
                    <a:pt x="2509" y="278"/>
                  </a:lnTo>
                  <a:lnTo>
                    <a:pt x="2510" y="280"/>
                  </a:lnTo>
                  <a:lnTo>
                    <a:pt x="2512" y="283"/>
                  </a:lnTo>
                  <a:lnTo>
                    <a:pt x="2514" y="287"/>
                  </a:lnTo>
                  <a:lnTo>
                    <a:pt x="2514" y="290"/>
                  </a:lnTo>
                  <a:lnTo>
                    <a:pt x="2514" y="293"/>
                  </a:lnTo>
                  <a:lnTo>
                    <a:pt x="2515" y="296"/>
                  </a:lnTo>
                  <a:lnTo>
                    <a:pt x="2515" y="300"/>
                  </a:lnTo>
                  <a:lnTo>
                    <a:pt x="2515" y="303"/>
                  </a:lnTo>
                  <a:lnTo>
                    <a:pt x="2514" y="305"/>
                  </a:lnTo>
                  <a:lnTo>
                    <a:pt x="2514" y="306"/>
                  </a:lnTo>
                  <a:lnTo>
                    <a:pt x="2512" y="308"/>
                  </a:lnTo>
                  <a:lnTo>
                    <a:pt x="2510" y="309"/>
                  </a:lnTo>
                  <a:lnTo>
                    <a:pt x="2509" y="311"/>
                  </a:lnTo>
                  <a:lnTo>
                    <a:pt x="2506" y="313"/>
                  </a:lnTo>
                  <a:lnTo>
                    <a:pt x="2504" y="314"/>
                  </a:lnTo>
                  <a:lnTo>
                    <a:pt x="2502" y="316"/>
                  </a:lnTo>
                  <a:lnTo>
                    <a:pt x="2501" y="316"/>
                  </a:lnTo>
                  <a:lnTo>
                    <a:pt x="2497" y="316"/>
                  </a:lnTo>
                  <a:lnTo>
                    <a:pt x="2494" y="316"/>
                  </a:lnTo>
                  <a:lnTo>
                    <a:pt x="2491" y="318"/>
                  </a:lnTo>
                  <a:lnTo>
                    <a:pt x="2489" y="318"/>
                  </a:lnTo>
                  <a:lnTo>
                    <a:pt x="2488" y="319"/>
                  </a:lnTo>
                  <a:lnTo>
                    <a:pt x="2484" y="321"/>
                  </a:lnTo>
                  <a:lnTo>
                    <a:pt x="2483" y="321"/>
                  </a:lnTo>
                  <a:lnTo>
                    <a:pt x="2481" y="321"/>
                  </a:lnTo>
                  <a:lnTo>
                    <a:pt x="2479" y="321"/>
                  </a:lnTo>
                  <a:lnTo>
                    <a:pt x="2478" y="323"/>
                  </a:lnTo>
                  <a:lnTo>
                    <a:pt x="2471" y="323"/>
                  </a:lnTo>
                  <a:lnTo>
                    <a:pt x="2468" y="323"/>
                  </a:lnTo>
                  <a:lnTo>
                    <a:pt x="2465" y="323"/>
                  </a:lnTo>
                  <a:lnTo>
                    <a:pt x="2463" y="321"/>
                  </a:lnTo>
                  <a:lnTo>
                    <a:pt x="2461" y="321"/>
                  </a:lnTo>
                  <a:lnTo>
                    <a:pt x="2458" y="321"/>
                  </a:lnTo>
                  <a:lnTo>
                    <a:pt x="2456" y="321"/>
                  </a:lnTo>
                  <a:lnTo>
                    <a:pt x="2455" y="319"/>
                  </a:lnTo>
                  <a:lnTo>
                    <a:pt x="2455" y="318"/>
                  </a:lnTo>
                  <a:lnTo>
                    <a:pt x="2455" y="318"/>
                  </a:lnTo>
                  <a:lnTo>
                    <a:pt x="2453" y="316"/>
                  </a:lnTo>
                  <a:lnTo>
                    <a:pt x="2452" y="316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25" y="316"/>
                  </a:lnTo>
                  <a:lnTo>
                    <a:pt x="2424" y="314"/>
                  </a:lnTo>
                  <a:lnTo>
                    <a:pt x="2422" y="314"/>
                  </a:lnTo>
                  <a:lnTo>
                    <a:pt x="2419" y="313"/>
                  </a:lnTo>
                  <a:lnTo>
                    <a:pt x="2419" y="311"/>
                  </a:lnTo>
                  <a:lnTo>
                    <a:pt x="2419" y="309"/>
                  </a:lnTo>
                  <a:lnTo>
                    <a:pt x="2417" y="309"/>
                  </a:lnTo>
                  <a:lnTo>
                    <a:pt x="2416" y="309"/>
                  </a:lnTo>
                  <a:lnTo>
                    <a:pt x="2414" y="309"/>
                  </a:lnTo>
                  <a:lnTo>
                    <a:pt x="2411" y="309"/>
                  </a:lnTo>
                  <a:lnTo>
                    <a:pt x="2407" y="309"/>
                  </a:lnTo>
                  <a:lnTo>
                    <a:pt x="2402" y="309"/>
                  </a:lnTo>
                  <a:lnTo>
                    <a:pt x="2401" y="308"/>
                  </a:lnTo>
                  <a:lnTo>
                    <a:pt x="2399" y="308"/>
                  </a:lnTo>
                  <a:lnTo>
                    <a:pt x="2396" y="306"/>
                  </a:lnTo>
                  <a:lnTo>
                    <a:pt x="2394" y="303"/>
                  </a:lnTo>
                  <a:lnTo>
                    <a:pt x="2391" y="303"/>
                  </a:lnTo>
                  <a:lnTo>
                    <a:pt x="2388" y="301"/>
                  </a:lnTo>
                  <a:lnTo>
                    <a:pt x="2386" y="300"/>
                  </a:lnTo>
                  <a:lnTo>
                    <a:pt x="2386" y="300"/>
                  </a:lnTo>
                  <a:lnTo>
                    <a:pt x="2386" y="298"/>
                  </a:lnTo>
                  <a:lnTo>
                    <a:pt x="2384" y="298"/>
                  </a:lnTo>
                  <a:lnTo>
                    <a:pt x="2383" y="298"/>
                  </a:lnTo>
                  <a:lnTo>
                    <a:pt x="2380" y="296"/>
                  </a:lnTo>
                  <a:lnTo>
                    <a:pt x="2378" y="300"/>
                  </a:lnTo>
                  <a:lnTo>
                    <a:pt x="2381" y="301"/>
                  </a:lnTo>
                  <a:lnTo>
                    <a:pt x="2384" y="303"/>
                  </a:lnTo>
                  <a:lnTo>
                    <a:pt x="2386" y="305"/>
                  </a:lnTo>
                  <a:lnTo>
                    <a:pt x="2386" y="305"/>
                  </a:lnTo>
                  <a:lnTo>
                    <a:pt x="2388" y="306"/>
                  </a:lnTo>
                  <a:lnTo>
                    <a:pt x="2391" y="306"/>
                  </a:lnTo>
                  <a:lnTo>
                    <a:pt x="2393" y="306"/>
                  </a:lnTo>
                  <a:lnTo>
                    <a:pt x="2396" y="306"/>
                  </a:lnTo>
                  <a:lnTo>
                    <a:pt x="2396" y="309"/>
                  </a:lnTo>
                  <a:lnTo>
                    <a:pt x="2398" y="311"/>
                  </a:lnTo>
                  <a:lnTo>
                    <a:pt x="2398" y="313"/>
                  </a:lnTo>
                  <a:lnTo>
                    <a:pt x="2399" y="314"/>
                  </a:lnTo>
                  <a:lnTo>
                    <a:pt x="2401" y="316"/>
                  </a:lnTo>
                  <a:lnTo>
                    <a:pt x="2401" y="318"/>
                  </a:lnTo>
                  <a:lnTo>
                    <a:pt x="2401" y="319"/>
                  </a:lnTo>
                  <a:lnTo>
                    <a:pt x="2402" y="319"/>
                  </a:lnTo>
                  <a:lnTo>
                    <a:pt x="2406" y="319"/>
                  </a:lnTo>
                  <a:lnTo>
                    <a:pt x="2409" y="319"/>
                  </a:lnTo>
                  <a:lnTo>
                    <a:pt x="2412" y="321"/>
                  </a:lnTo>
                  <a:lnTo>
                    <a:pt x="2412" y="323"/>
                  </a:lnTo>
                  <a:lnTo>
                    <a:pt x="2414" y="324"/>
                  </a:lnTo>
                  <a:lnTo>
                    <a:pt x="2414" y="327"/>
                  </a:lnTo>
                  <a:lnTo>
                    <a:pt x="2414" y="332"/>
                  </a:lnTo>
                  <a:lnTo>
                    <a:pt x="2412" y="336"/>
                  </a:lnTo>
                  <a:lnTo>
                    <a:pt x="2412" y="341"/>
                  </a:lnTo>
                  <a:lnTo>
                    <a:pt x="2412" y="350"/>
                  </a:lnTo>
                  <a:lnTo>
                    <a:pt x="2422" y="350"/>
                  </a:lnTo>
                  <a:lnTo>
                    <a:pt x="2422" y="355"/>
                  </a:lnTo>
                  <a:lnTo>
                    <a:pt x="2422" y="360"/>
                  </a:lnTo>
                  <a:lnTo>
                    <a:pt x="2422" y="363"/>
                  </a:lnTo>
                  <a:lnTo>
                    <a:pt x="2424" y="365"/>
                  </a:lnTo>
                  <a:lnTo>
                    <a:pt x="2424" y="367"/>
                  </a:lnTo>
                  <a:lnTo>
                    <a:pt x="2427" y="370"/>
                  </a:lnTo>
                  <a:lnTo>
                    <a:pt x="2430" y="372"/>
                  </a:lnTo>
                  <a:lnTo>
                    <a:pt x="2432" y="372"/>
                  </a:lnTo>
                  <a:lnTo>
                    <a:pt x="2434" y="372"/>
                  </a:lnTo>
                  <a:lnTo>
                    <a:pt x="2438" y="373"/>
                  </a:lnTo>
                  <a:lnTo>
                    <a:pt x="2442" y="375"/>
                  </a:lnTo>
                  <a:lnTo>
                    <a:pt x="2443" y="377"/>
                  </a:lnTo>
                  <a:lnTo>
                    <a:pt x="2445" y="378"/>
                  </a:lnTo>
                  <a:lnTo>
                    <a:pt x="2445" y="378"/>
                  </a:lnTo>
                  <a:lnTo>
                    <a:pt x="2445" y="380"/>
                  </a:lnTo>
                  <a:lnTo>
                    <a:pt x="2447" y="381"/>
                  </a:lnTo>
                  <a:lnTo>
                    <a:pt x="2450" y="381"/>
                  </a:lnTo>
                  <a:lnTo>
                    <a:pt x="2452" y="381"/>
                  </a:lnTo>
                  <a:lnTo>
                    <a:pt x="2453" y="381"/>
                  </a:lnTo>
                  <a:lnTo>
                    <a:pt x="2453" y="380"/>
                  </a:lnTo>
                  <a:lnTo>
                    <a:pt x="2453" y="378"/>
                  </a:lnTo>
                  <a:lnTo>
                    <a:pt x="2455" y="378"/>
                  </a:lnTo>
                  <a:lnTo>
                    <a:pt x="2470" y="378"/>
                  </a:lnTo>
                  <a:lnTo>
                    <a:pt x="2471" y="377"/>
                  </a:lnTo>
                  <a:lnTo>
                    <a:pt x="2471" y="375"/>
                  </a:lnTo>
                  <a:lnTo>
                    <a:pt x="2473" y="375"/>
                  </a:lnTo>
                  <a:lnTo>
                    <a:pt x="2471" y="372"/>
                  </a:lnTo>
                  <a:lnTo>
                    <a:pt x="2470" y="370"/>
                  </a:lnTo>
                  <a:lnTo>
                    <a:pt x="2466" y="368"/>
                  </a:lnTo>
                  <a:lnTo>
                    <a:pt x="2463" y="367"/>
                  </a:lnTo>
                  <a:lnTo>
                    <a:pt x="2461" y="367"/>
                  </a:lnTo>
                  <a:lnTo>
                    <a:pt x="2460" y="367"/>
                  </a:lnTo>
                  <a:lnTo>
                    <a:pt x="2456" y="367"/>
                  </a:lnTo>
                  <a:lnTo>
                    <a:pt x="2453" y="367"/>
                  </a:lnTo>
                  <a:lnTo>
                    <a:pt x="2453" y="365"/>
                  </a:lnTo>
                  <a:lnTo>
                    <a:pt x="2452" y="365"/>
                  </a:lnTo>
                  <a:lnTo>
                    <a:pt x="2452" y="363"/>
                  </a:lnTo>
                  <a:lnTo>
                    <a:pt x="2452" y="362"/>
                  </a:lnTo>
                  <a:lnTo>
                    <a:pt x="2452" y="360"/>
                  </a:lnTo>
                  <a:lnTo>
                    <a:pt x="2450" y="360"/>
                  </a:lnTo>
                  <a:lnTo>
                    <a:pt x="2448" y="360"/>
                  </a:lnTo>
                  <a:lnTo>
                    <a:pt x="2447" y="359"/>
                  </a:lnTo>
                  <a:lnTo>
                    <a:pt x="2445" y="359"/>
                  </a:lnTo>
                  <a:lnTo>
                    <a:pt x="2445" y="355"/>
                  </a:lnTo>
                  <a:lnTo>
                    <a:pt x="2443" y="354"/>
                  </a:lnTo>
                  <a:lnTo>
                    <a:pt x="2445" y="352"/>
                  </a:lnTo>
                  <a:lnTo>
                    <a:pt x="2445" y="350"/>
                  </a:lnTo>
                  <a:lnTo>
                    <a:pt x="2447" y="349"/>
                  </a:lnTo>
                  <a:lnTo>
                    <a:pt x="2448" y="349"/>
                  </a:lnTo>
                  <a:lnTo>
                    <a:pt x="2450" y="349"/>
                  </a:lnTo>
                  <a:lnTo>
                    <a:pt x="2452" y="347"/>
                  </a:lnTo>
                  <a:lnTo>
                    <a:pt x="2453" y="345"/>
                  </a:lnTo>
                  <a:lnTo>
                    <a:pt x="2456" y="345"/>
                  </a:lnTo>
                  <a:lnTo>
                    <a:pt x="2456" y="347"/>
                  </a:lnTo>
                  <a:lnTo>
                    <a:pt x="2458" y="350"/>
                  </a:lnTo>
                  <a:lnTo>
                    <a:pt x="2460" y="352"/>
                  </a:lnTo>
                  <a:lnTo>
                    <a:pt x="2461" y="354"/>
                  </a:lnTo>
                  <a:lnTo>
                    <a:pt x="2463" y="354"/>
                  </a:lnTo>
                  <a:lnTo>
                    <a:pt x="2465" y="354"/>
                  </a:lnTo>
                  <a:lnTo>
                    <a:pt x="2466" y="354"/>
                  </a:lnTo>
                  <a:lnTo>
                    <a:pt x="2470" y="355"/>
                  </a:lnTo>
                  <a:lnTo>
                    <a:pt x="2470" y="355"/>
                  </a:lnTo>
                  <a:lnTo>
                    <a:pt x="2471" y="357"/>
                  </a:lnTo>
                  <a:lnTo>
                    <a:pt x="2473" y="357"/>
                  </a:lnTo>
                  <a:lnTo>
                    <a:pt x="2476" y="359"/>
                  </a:lnTo>
                  <a:lnTo>
                    <a:pt x="2479" y="359"/>
                  </a:lnTo>
                  <a:lnTo>
                    <a:pt x="2481" y="359"/>
                  </a:lnTo>
                  <a:lnTo>
                    <a:pt x="2483" y="359"/>
                  </a:lnTo>
                  <a:lnTo>
                    <a:pt x="2486" y="359"/>
                  </a:lnTo>
                  <a:lnTo>
                    <a:pt x="2489" y="360"/>
                  </a:lnTo>
                  <a:lnTo>
                    <a:pt x="2492" y="360"/>
                  </a:lnTo>
                  <a:lnTo>
                    <a:pt x="2496" y="360"/>
                  </a:lnTo>
                  <a:lnTo>
                    <a:pt x="2499" y="360"/>
                  </a:lnTo>
                  <a:lnTo>
                    <a:pt x="2501" y="360"/>
                  </a:lnTo>
                  <a:lnTo>
                    <a:pt x="2504" y="360"/>
                  </a:lnTo>
                  <a:lnTo>
                    <a:pt x="2504" y="360"/>
                  </a:lnTo>
                  <a:lnTo>
                    <a:pt x="2504" y="362"/>
                  </a:lnTo>
                  <a:lnTo>
                    <a:pt x="2504" y="362"/>
                  </a:lnTo>
                  <a:lnTo>
                    <a:pt x="2506" y="360"/>
                  </a:lnTo>
                  <a:lnTo>
                    <a:pt x="2506" y="357"/>
                  </a:lnTo>
                  <a:lnTo>
                    <a:pt x="2506" y="355"/>
                  </a:lnTo>
                  <a:lnTo>
                    <a:pt x="2504" y="352"/>
                  </a:lnTo>
                  <a:lnTo>
                    <a:pt x="2501" y="350"/>
                  </a:lnTo>
                  <a:lnTo>
                    <a:pt x="2499" y="350"/>
                  </a:lnTo>
                  <a:lnTo>
                    <a:pt x="2497" y="350"/>
                  </a:lnTo>
                  <a:lnTo>
                    <a:pt x="2497" y="349"/>
                  </a:lnTo>
                  <a:lnTo>
                    <a:pt x="2497" y="347"/>
                  </a:lnTo>
                  <a:lnTo>
                    <a:pt x="2496" y="345"/>
                  </a:lnTo>
                  <a:lnTo>
                    <a:pt x="2496" y="344"/>
                  </a:lnTo>
                  <a:lnTo>
                    <a:pt x="2496" y="341"/>
                  </a:lnTo>
                  <a:lnTo>
                    <a:pt x="2496" y="337"/>
                  </a:lnTo>
                  <a:lnTo>
                    <a:pt x="2496" y="337"/>
                  </a:lnTo>
                  <a:lnTo>
                    <a:pt x="2497" y="337"/>
                  </a:lnTo>
                  <a:lnTo>
                    <a:pt x="2499" y="337"/>
                  </a:lnTo>
                  <a:lnTo>
                    <a:pt x="2502" y="336"/>
                  </a:lnTo>
                  <a:lnTo>
                    <a:pt x="2502" y="334"/>
                  </a:lnTo>
                  <a:lnTo>
                    <a:pt x="2504" y="332"/>
                  </a:lnTo>
                  <a:lnTo>
                    <a:pt x="2504" y="331"/>
                  </a:lnTo>
                  <a:lnTo>
                    <a:pt x="2506" y="329"/>
                  </a:lnTo>
                  <a:lnTo>
                    <a:pt x="2507" y="329"/>
                  </a:lnTo>
                  <a:lnTo>
                    <a:pt x="2509" y="329"/>
                  </a:lnTo>
                  <a:lnTo>
                    <a:pt x="2512" y="327"/>
                  </a:lnTo>
                  <a:lnTo>
                    <a:pt x="2519" y="326"/>
                  </a:lnTo>
                  <a:lnTo>
                    <a:pt x="2520" y="326"/>
                  </a:lnTo>
                  <a:lnTo>
                    <a:pt x="2522" y="326"/>
                  </a:lnTo>
                  <a:lnTo>
                    <a:pt x="2524" y="324"/>
                  </a:lnTo>
                  <a:lnTo>
                    <a:pt x="2525" y="323"/>
                  </a:lnTo>
                  <a:lnTo>
                    <a:pt x="2525" y="321"/>
                  </a:lnTo>
                  <a:lnTo>
                    <a:pt x="2525" y="319"/>
                  </a:lnTo>
                  <a:lnTo>
                    <a:pt x="2525" y="318"/>
                  </a:lnTo>
                  <a:lnTo>
                    <a:pt x="2527" y="318"/>
                  </a:lnTo>
                  <a:lnTo>
                    <a:pt x="2529" y="318"/>
                  </a:lnTo>
                  <a:lnTo>
                    <a:pt x="2532" y="318"/>
                  </a:lnTo>
                  <a:lnTo>
                    <a:pt x="2535" y="318"/>
                  </a:lnTo>
                  <a:lnTo>
                    <a:pt x="2538" y="318"/>
                  </a:lnTo>
                  <a:lnTo>
                    <a:pt x="2540" y="316"/>
                  </a:lnTo>
                  <a:lnTo>
                    <a:pt x="2540" y="316"/>
                  </a:lnTo>
                  <a:lnTo>
                    <a:pt x="2542" y="314"/>
                  </a:lnTo>
                  <a:lnTo>
                    <a:pt x="2543" y="314"/>
                  </a:lnTo>
                  <a:lnTo>
                    <a:pt x="2545" y="314"/>
                  </a:lnTo>
                  <a:lnTo>
                    <a:pt x="2547" y="314"/>
                  </a:lnTo>
                  <a:lnTo>
                    <a:pt x="2548" y="314"/>
                  </a:lnTo>
                  <a:lnTo>
                    <a:pt x="2550" y="316"/>
                  </a:lnTo>
                  <a:lnTo>
                    <a:pt x="2551" y="318"/>
                  </a:lnTo>
                  <a:lnTo>
                    <a:pt x="2551" y="319"/>
                  </a:lnTo>
                  <a:lnTo>
                    <a:pt x="2551" y="319"/>
                  </a:lnTo>
                  <a:lnTo>
                    <a:pt x="2551" y="321"/>
                  </a:lnTo>
                  <a:lnTo>
                    <a:pt x="2553" y="323"/>
                  </a:lnTo>
                  <a:lnTo>
                    <a:pt x="2555" y="324"/>
                  </a:lnTo>
                  <a:lnTo>
                    <a:pt x="2556" y="324"/>
                  </a:lnTo>
                  <a:lnTo>
                    <a:pt x="2558" y="324"/>
                  </a:lnTo>
                  <a:lnTo>
                    <a:pt x="2561" y="324"/>
                  </a:lnTo>
                  <a:lnTo>
                    <a:pt x="2565" y="324"/>
                  </a:lnTo>
                  <a:lnTo>
                    <a:pt x="2565" y="324"/>
                  </a:lnTo>
                  <a:lnTo>
                    <a:pt x="2565" y="323"/>
                  </a:lnTo>
                  <a:lnTo>
                    <a:pt x="2565" y="319"/>
                  </a:lnTo>
                  <a:lnTo>
                    <a:pt x="2565" y="316"/>
                  </a:lnTo>
                  <a:lnTo>
                    <a:pt x="2565" y="313"/>
                  </a:lnTo>
                  <a:lnTo>
                    <a:pt x="2565" y="311"/>
                  </a:lnTo>
                  <a:lnTo>
                    <a:pt x="2565" y="311"/>
                  </a:lnTo>
                  <a:lnTo>
                    <a:pt x="2565" y="309"/>
                  </a:lnTo>
                  <a:lnTo>
                    <a:pt x="2566" y="309"/>
                  </a:lnTo>
                  <a:lnTo>
                    <a:pt x="2566" y="308"/>
                  </a:lnTo>
                  <a:lnTo>
                    <a:pt x="2566" y="306"/>
                  </a:lnTo>
                  <a:lnTo>
                    <a:pt x="2566" y="305"/>
                  </a:lnTo>
                  <a:lnTo>
                    <a:pt x="2565" y="305"/>
                  </a:lnTo>
                  <a:lnTo>
                    <a:pt x="2563" y="303"/>
                  </a:lnTo>
                  <a:lnTo>
                    <a:pt x="2563" y="301"/>
                  </a:lnTo>
                  <a:lnTo>
                    <a:pt x="2561" y="300"/>
                  </a:lnTo>
                  <a:lnTo>
                    <a:pt x="2558" y="298"/>
                  </a:lnTo>
                  <a:lnTo>
                    <a:pt x="2556" y="298"/>
                  </a:lnTo>
                  <a:lnTo>
                    <a:pt x="2556" y="298"/>
                  </a:lnTo>
                  <a:lnTo>
                    <a:pt x="2555" y="298"/>
                  </a:lnTo>
                  <a:lnTo>
                    <a:pt x="2555" y="296"/>
                  </a:lnTo>
                  <a:lnTo>
                    <a:pt x="2555" y="295"/>
                  </a:lnTo>
                  <a:lnTo>
                    <a:pt x="2555" y="293"/>
                  </a:lnTo>
                  <a:lnTo>
                    <a:pt x="2555" y="291"/>
                  </a:lnTo>
                  <a:lnTo>
                    <a:pt x="2555" y="290"/>
                  </a:lnTo>
                  <a:lnTo>
                    <a:pt x="2556" y="290"/>
                  </a:lnTo>
                  <a:lnTo>
                    <a:pt x="2558" y="288"/>
                  </a:lnTo>
                  <a:lnTo>
                    <a:pt x="2558" y="287"/>
                  </a:lnTo>
                  <a:lnTo>
                    <a:pt x="2560" y="285"/>
                  </a:lnTo>
                  <a:lnTo>
                    <a:pt x="2560" y="267"/>
                  </a:lnTo>
                  <a:lnTo>
                    <a:pt x="2558" y="265"/>
                  </a:lnTo>
                  <a:lnTo>
                    <a:pt x="2556" y="265"/>
                  </a:lnTo>
                  <a:lnTo>
                    <a:pt x="2553" y="265"/>
                  </a:lnTo>
                  <a:lnTo>
                    <a:pt x="2550" y="264"/>
                  </a:lnTo>
                  <a:lnTo>
                    <a:pt x="2550" y="257"/>
                  </a:lnTo>
                  <a:lnTo>
                    <a:pt x="2551" y="257"/>
                  </a:lnTo>
                  <a:lnTo>
                    <a:pt x="2553" y="259"/>
                  </a:lnTo>
                  <a:lnTo>
                    <a:pt x="2555" y="257"/>
                  </a:lnTo>
                  <a:lnTo>
                    <a:pt x="2556" y="257"/>
                  </a:lnTo>
                  <a:lnTo>
                    <a:pt x="2563" y="257"/>
                  </a:lnTo>
                  <a:lnTo>
                    <a:pt x="2566" y="257"/>
                  </a:lnTo>
                  <a:lnTo>
                    <a:pt x="2569" y="257"/>
                  </a:lnTo>
                  <a:lnTo>
                    <a:pt x="2573" y="259"/>
                  </a:lnTo>
                  <a:lnTo>
                    <a:pt x="2573" y="259"/>
                  </a:lnTo>
                  <a:lnTo>
                    <a:pt x="2574" y="260"/>
                  </a:lnTo>
                  <a:lnTo>
                    <a:pt x="2576" y="262"/>
                  </a:lnTo>
                  <a:lnTo>
                    <a:pt x="2578" y="262"/>
                  </a:lnTo>
                  <a:lnTo>
                    <a:pt x="2579" y="260"/>
                  </a:lnTo>
                  <a:lnTo>
                    <a:pt x="2581" y="260"/>
                  </a:lnTo>
                  <a:lnTo>
                    <a:pt x="2583" y="260"/>
                  </a:lnTo>
                  <a:lnTo>
                    <a:pt x="2584" y="260"/>
                  </a:lnTo>
                  <a:lnTo>
                    <a:pt x="2586" y="262"/>
                  </a:lnTo>
                  <a:lnTo>
                    <a:pt x="2586" y="264"/>
                  </a:lnTo>
                  <a:lnTo>
                    <a:pt x="2587" y="264"/>
                  </a:lnTo>
                  <a:lnTo>
                    <a:pt x="2589" y="265"/>
                  </a:lnTo>
                  <a:lnTo>
                    <a:pt x="2589" y="267"/>
                  </a:lnTo>
                  <a:lnTo>
                    <a:pt x="2591" y="269"/>
                  </a:lnTo>
                  <a:lnTo>
                    <a:pt x="2592" y="270"/>
                  </a:lnTo>
                  <a:lnTo>
                    <a:pt x="2594" y="270"/>
                  </a:lnTo>
                  <a:lnTo>
                    <a:pt x="2596" y="272"/>
                  </a:lnTo>
                  <a:lnTo>
                    <a:pt x="2597" y="273"/>
                  </a:lnTo>
                  <a:lnTo>
                    <a:pt x="2597" y="283"/>
                  </a:lnTo>
                  <a:lnTo>
                    <a:pt x="2579" y="283"/>
                  </a:lnTo>
                  <a:lnTo>
                    <a:pt x="2579" y="287"/>
                  </a:lnTo>
                  <a:lnTo>
                    <a:pt x="2579" y="290"/>
                  </a:lnTo>
                  <a:lnTo>
                    <a:pt x="2579" y="291"/>
                  </a:lnTo>
                  <a:lnTo>
                    <a:pt x="2581" y="293"/>
                  </a:lnTo>
                  <a:lnTo>
                    <a:pt x="2581" y="295"/>
                  </a:lnTo>
                  <a:lnTo>
                    <a:pt x="2583" y="296"/>
                  </a:lnTo>
                  <a:lnTo>
                    <a:pt x="2583" y="298"/>
                  </a:lnTo>
                  <a:lnTo>
                    <a:pt x="2584" y="300"/>
                  </a:lnTo>
                  <a:lnTo>
                    <a:pt x="2586" y="301"/>
                  </a:lnTo>
                  <a:lnTo>
                    <a:pt x="2587" y="301"/>
                  </a:lnTo>
                  <a:lnTo>
                    <a:pt x="2589" y="303"/>
                  </a:lnTo>
                  <a:lnTo>
                    <a:pt x="2591" y="305"/>
                  </a:lnTo>
                  <a:lnTo>
                    <a:pt x="2591" y="306"/>
                  </a:lnTo>
                  <a:lnTo>
                    <a:pt x="2592" y="306"/>
                  </a:lnTo>
                  <a:lnTo>
                    <a:pt x="2594" y="306"/>
                  </a:lnTo>
                  <a:lnTo>
                    <a:pt x="2596" y="306"/>
                  </a:lnTo>
                  <a:lnTo>
                    <a:pt x="2597" y="305"/>
                  </a:lnTo>
                  <a:lnTo>
                    <a:pt x="2599" y="303"/>
                  </a:lnTo>
                  <a:lnTo>
                    <a:pt x="2601" y="303"/>
                  </a:lnTo>
                  <a:lnTo>
                    <a:pt x="2602" y="303"/>
                  </a:lnTo>
                  <a:lnTo>
                    <a:pt x="2605" y="303"/>
                  </a:lnTo>
                  <a:lnTo>
                    <a:pt x="2609" y="303"/>
                  </a:lnTo>
                  <a:lnTo>
                    <a:pt x="2610" y="301"/>
                  </a:lnTo>
                  <a:lnTo>
                    <a:pt x="2612" y="301"/>
                  </a:lnTo>
                  <a:lnTo>
                    <a:pt x="2615" y="300"/>
                  </a:lnTo>
                  <a:lnTo>
                    <a:pt x="2619" y="298"/>
                  </a:lnTo>
                  <a:lnTo>
                    <a:pt x="2619" y="295"/>
                  </a:lnTo>
                  <a:lnTo>
                    <a:pt x="2620" y="293"/>
                  </a:lnTo>
                  <a:lnTo>
                    <a:pt x="2619" y="291"/>
                  </a:lnTo>
                  <a:lnTo>
                    <a:pt x="2617" y="290"/>
                  </a:lnTo>
                  <a:lnTo>
                    <a:pt x="2617" y="288"/>
                  </a:lnTo>
                  <a:lnTo>
                    <a:pt x="2615" y="285"/>
                  </a:lnTo>
                  <a:lnTo>
                    <a:pt x="2617" y="283"/>
                  </a:lnTo>
                  <a:lnTo>
                    <a:pt x="2619" y="283"/>
                  </a:lnTo>
                  <a:lnTo>
                    <a:pt x="2622" y="282"/>
                  </a:lnTo>
                  <a:lnTo>
                    <a:pt x="2627" y="282"/>
                  </a:lnTo>
                  <a:lnTo>
                    <a:pt x="2630" y="282"/>
                  </a:lnTo>
                  <a:lnTo>
                    <a:pt x="2632" y="280"/>
                  </a:lnTo>
                  <a:lnTo>
                    <a:pt x="2635" y="280"/>
                  </a:lnTo>
                  <a:lnTo>
                    <a:pt x="2638" y="277"/>
                  </a:lnTo>
                  <a:lnTo>
                    <a:pt x="2640" y="273"/>
                  </a:lnTo>
                  <a:lnTo>
                    <a:pt x="2641" y="272"/>
                  </a:lnTo>
                  <a:lnTo>
                    <a:pt x="2643" y="272"/>
                  </a:lnTo>
                  <a:lnTo>
                    <a:pt x="2648" y="270"/>
                  </a:lnTo>
                  <a:lnTo>
                    <a:pt x="2651" y="270"/>
                  </a:lnTo>
                  <a:lnTo>
                    <a:pt x="2653" y="270"/>
                  </a:lnTo>
                  <a:lnTo>
                    <a:pt x="2655" y="269"/>
                  </a:lnTo>
                  <a:lnTo>
                    <a:pt x="2659" y="269"/>
                  </a:lnTo>
                  <a:lnTo>
                    <a:pt x="2663" y="267"/>
                  </a:lnTo>
                  <a:lnTo>
                    <a:pt x="2664" y="267"/>
                  </a:lnTo>
                  <a:lnTo>
                    <a:pt x="2664" y="265"/>
                  </a:lnTo>
                  <a:lnTo>
                    <a:pt x="2664" y="264"/>
                  </a:lnTo>
                  <a:lnTo>
                    <a:pt x="2668" y="264"/>
                  </a:lnTo>
                  <a:lnTo>
                    <a:pt x="2671" y="262"/>
                  </a:lnTo>
                  <a:lnTo>
                    <a:pt x="2674" y="262"/>
                  </a:lnTo>
                  <a:lnTo>
                    <a:pt x="2677" y="262"/>
                  </a:lnTo>
                  <a:lnTo>
                    <a:pt x="2681" y="262"/>
                  </a:lnTo>
                  <a:lnTo>
                    <a:pt x="2684" y="260"/>
                  </a:lnTo>
                  <a:lnTo>
                    <a:pt x="2687" y="259"/>
                  </a:lnTo>
                  <a:lnTo>
                    <a:pt x="2689" y="259"/>
                  </a:lnTo>
                  <a:lnTo>
                    <a:pt x="2689" y="257"/>
                  </a:lnTo>
                  <a:lnTo>
                    <a:pt x="2691" y="255"/>
                  </a:lnTo>
                  <a:lnTo>
                    <a:pt x="2694" y="255"/>
                  </a:lnTo>
                  <a:lnTo>
                    <a:pt x="2697" y="255"/>
                  </a:lnTo>
                  <a:lnTo>
                    <a:pt x="2699" y="255"/>
                  </a:lnTo>
                  <a:lnTo>
                    <a:pt x="2700" y="254"/>
                  </a:lnTo>
                  <a:lnTo>
                    <a:pt x="2702" y="254"/>
                  </a:lnTo>
                  <a:lnTo>
                    <a:pt x="2704" y="254"/>
                  </a:lnTo>
                  <a:lnTo>
                    <a:pt x="2704" y="252"/>
                  </a:lnTo>
                  <a:lnTo>
                    <a:pt x="2705" y="251"/>
                  </a:lnTo>
                  <a:lnTo>
                    <a:pt x="2705" y="251"/>
                  </a:lnTo>
                  <a:lnTo>
                    <a:pt x="2707" y="251"/>
                  </a:lnTo>
                  <a:lnTo>
                    <a:pt x="2709" y="249"/>
                  </a:lnTo>
                  <a:lnTo>
                    <a:pt x="2709" y="252"/>
                  </a:lnTo>
                  <a:lnTo>
                    <a:pt x="2707" y="255"/>
                  </a:lnTo>
                  <a:lnTo>
                    <a:pt x="2705" y="259"/>
                  </a:lnTo>
                  <a:lnTo>
                    <a:pt x="2705" y="260"/>
                  </a:lnTo>
                  <a:lnTo>
                    <a:pt x="2705" y="262"/>
                  </a:lnTo>
                  <a:lnTo>
                    <a:pt x="2705" y="264"/>
                  </a:lnTo>
                  <a:lnTo>
                    <a:pt x="2704" y="265"/>
                  </a:lnTo>
                  <a:lnTo>
                    <a:pt x="2705" y="265"/>
                  </a:lnTo>
                  <a:lnTo>
                    <a:pt x="2707" y="265"/>
                  </a:lnTo>
                  <a:lnTo>
                    <a:pt x="2709" y="267"/>
                  </a:lnTo>
                  <a:lnTo>
                    <a:pt x="2709" y="269"/>
                  </a:lnTo>
                  <a:lnTo>
                    <a:pt x="2710" y="270"/>
                  </a:lnTo>
                  <a:lnTo>
                    <a:pt x="2712" y="272"/>
                  </a:lnTo>
                  <a:lnTo>
                    <a:pt x="2722" y="272"/>
                  </a:lnTo>
                  <a:lnTo>
                    <a:pt x="2722" y="264"/>
                  </a:lnTo>
                  <a:lnTo>
                    <a:pt x="2723" y="264"/>
                  </a:lnTo>
                  <a:lnTo>
                    <a:pt x="2725" y="264"/>
                  </a:lnTo>
                  <a:lnTo>
                    <a:pt x="2735" y="264"/>
                  </a:lnTo>
                  <a:lnTo>
                    <a:pt x="2736" y="264"/>
                  </a:lnTo>
                  <a:lnTo>
                    <a:pt x="2738" y="264"/>
                  </a:lnTo>
                  <a:lnTo>
                    <a:pt x="2741" y="264"/>
                  </a:lnTo>
                  <a:lnTo>
                    <a:pt x="2743" y="264"/>
                  </a:lnTo>
                  <a:lnTo>
                    <a:pt x="2745" y="264"/>
                  </a:lnTo>
                  <a:lnTo>
                    <a:pt x="2746" y="262"/>
                  </a:lnTo>
                  <a:lnTo>
                    <a:pt x="2746" y="262"/>
                  </a:lnTo>
                  <a:lnTo>
                    <a:pt x="2748" y="260"/>
                  </a:lnTo>
                  <a:lnTo>
                    <a:pt x="2748" y="259"/>
                  </a:lnTo>
                  <a:lnTo>
                    <a:pt x="2748" y="259"/>
                  </a:lnTo>
                  <a:lnTo>
                    <a:pt x="2749" y="257"/>
                  </a:lnTo>
                  <a:lnTo>
                    <a:pt x="2751" y="257"/>
                  </a:lnTo>
                  <a:lnTo>
                    <a:pt x="2751" y="257"/>
                  </a:lnTo>
                  <a:lnTo>
                    <a:pt x="2753" y="257"/>
                  </a:lnTo>
                  <a:lnTo>
                    <a:pt x="2756" y="257"/>
                  </a:lnTo>
                  <a:lnTo>
                    <a:pt x="2759" y="259"/>
                  </a:lnTo>
                  <a:lnTo>
                    <a:pt x="2763" y="259"/>
                  </a:lnTo>
                  <a:lnTo>
                    <a:pt x="2764" y="259"/>
                  </a:lnTo>
                  <a:lnTo>
                    <a:pt x="2767" y="259"/>
                  </a:lnTo>
                  <a:lnTo>
                    <a:pt x="2769" y="259"/>
                  </a:lnTo>
                  <a:lnTo>
                    <a:pt x="2769" y="257"/>
                  </a:lnTo>
                  <a:lnTo>
                    <a:pt x="2771" y="255"/>
                  </a:lnTo>
                  <a:lnTo>
                    <a:pt x="2771" y="254"/>
                  </a:lnTo>
                  <a:lnTo>
                    <a:pt x="2772" y="252"/>
                  </a:lnTo>
                  <a:lnTo>
                    <a:pt x="2774" y="251"/>
                  </a:lnTo>
                  <a:lnTo>
                    <a:pt x="2776" y="249"/>
                  </a:lnTo>
                  <a:lnTo>
                    <a:pt x="2777" y="249"/>
                  </a:lnTo>
                  <a:lnTo>
                    <a:pt x="2779" y="249"/>
                  </a:lnTo>
                  <a:lnTo>
                    <a:pt x="2782" y="249"/>
                  </a:lnTo>
                  <a:lnTo>
                    <a:pt x="2784" y="251"/>
                  </a:lnTo>
                  <a:lnTo>
                    <a:pt x="2784" y="252"/>
                  </a:lnTo>
                  <a:lnTo>
                    <a:pt x="2784" y="255"/>
                  </a:lnTo>
                  <a:lnTo>
                    <a:pt x="2784" y="259"/>
                  </a:lnTo>
                  <a:lnTo>
                    <a:pt x="2784" y="260"/>
                  </a:lnTo>
                  <a:lnTo>
                    <a:pt x="2782" y="262"/>
                  </a:lnTo>
                  <a:lnTo>
                    <a:pt x="2782" y="264"/>
                  </a:lnTo>
                  <a:lnTo>
                    <a:pt x="2782" y="267"/>
                  </a:lnTo>
                  <a:lnTo>
                    <a:pt x="2785" y="269"/>
                  </a:lnTo>
                  <a:lnTo>
                    <a:pt x="2787" y="269"/>
                  </a:lnTo>
                  <a:lnTo>
                    <a:pt x="2789" y="267"/>
                  </a:lnTo>
                  <a:lnTo>
                    <a:pt x="2789" y="267"/>
                  </a:lnTo>
                  <a:lnTo>
                    <a:pt x="2790" y="264"/>
                  </a:lnTo>
                  <a:lnTo>
                    <a:pt x="2790" y="262"/>
                  </a:lnTo>
                  <a:lnTo>
                    <a:pt x="2792" y="260"/>
                  </a:lnTo>
                  <a:lnTo>
                    <a:pt x="2792" y="259"/>
                  </a:lnTo>
                  <a:lnTo>
                    <a:pt x="2794" y="257"/>
                  </a:lnTo>
                  <a:lnTo>
                    <a:pt x="2795" y="257"/>
                  </a:lnTo>
                  <a:lnTo>
                    <a:pt x="2797" y="257"/>
                  </a:lnTo>
                  <a:lnTo>
                    <a:pt x="2800" y="257"/>
                  </a:lnTo>
                  <a:lnTo>
                    <a:pt x="2802" y="257"/>
                  </a:lnTo>
                  <a:lnTo>
                    <a:pt x="2802" y="257"/>
                  </a:lnTo>
                  <a:lnTo>
                    <a:pt x="2805" y="255"/>
                  </a:lnTo>
                  <a:lnTo>
                    <a:pt x="2808" y="252"/>
                  </a:lnTo>
                  <a:lnTo>
                    <a:pt x="2808" y="251"/>
                  </a:lnTo>
                  <a:lnTo>
                    <a:pt x="2808" y="249"/>
                  </a:lnTo>
                  <a:lnTo>
                    <a:pt x="2810" y="247"/>
                  </a:lnTo>
                  <a:lnTo>
                    <a:pt x="2810" y="246"/>
                  </a:lnTo>
                  <a:lnTo>
                    <a:pt x="2810" y="244"/>
                  </a:lnTo>
                  <a:lnTo>
                    <a:pt x="2808" y="244"/>
                  </a:lnTo>
                  <a:lnTo>
                    <a:pt x="2807" y="242"/>
                  </a:lnTo>
                  <a:lnTo>
                    <a:pt x="2807" y="241"/>
                  </a:lnTo>
                  <a:lnTo>
                    <a:pt x="2803" y="241"/>
                  </a:lnTo>
                  <a:lnTo>
                    <a:pt x="2800" y="239"/>
                  </a:lnTo>
                  <a:lnTo>
                    <a:pt x="2797" y="239"/>
                  </a:lnTo>
                  <a:lnTo>
                    <a:pt x="2795" y="234"/>
                  </a:lnTo>
                  <a:lnTo>
                    <a:pt x="2794" y="233"/>
                  </a:lnTo>
                  <a:lnTo>
                    <a:pt x="2794" y="231"/>
                  </a:lnTo>
                  <a:lnTo>
                    <a:pt x="2792" y="231"/>
                  </a:lnTo>
                  <a:lnTo>
                    <a:pt x="2790" y="229"/>
                  </a:lnTo>
                  <a:lnTo>
                    <a:pt x="2789" y="229"/>
                  </a:lnTo>
                  <a:lnTo>
                    <a:pt x="2787" y="229"/>
                  </a:lnTo>
                  <a:lnTo>
                    <a:pt x="2785" y="229"/>
                  </a:lnTo>
                  <a:lnTo>
                    <a:pt x="2784" y="229"/>
                  </a:lnTo>
                  <a:lnTo>
                    <a:pt x="2782" y="229"/>
                  </a:lnTo>
                  <a:lnTo>
                    <a:pt x="2779" y="229"/>
                  </a:lnTo>
                  <a:lnTo>
                    <a:pt x="2779" y="228"/>
                  </a:lnTo>
                  <a:lnTo>
                    <a:pt x="2779" y="224"/>
                  </a:lnTo>
                  <a:lnTo>
                    <a:pt x="2779" y="223"/>
                  </a:lnTo>
                  <a:lnTo>
                    <a:pt x="2779" y="223"/>
                  </a:lnTo>
                  <a:lnTo>
                    <a:pt x="2777" y="221"/>
                  </a:lnTo>
                  <a:lnTo>
                    <a:pt x="2776" y="221"/>
                  </a:lnTo>
                  <a:lnTo>
                    <a:pt x="2776" y="219"/>
                  </a:lnTo>
                  <a:lnTo>
                    <a:pt x="2774" y="218"/>
                  </a:lnTo>
                  <a:lnTo>
                    <a:pt x="2772" y="218"/>
                  </a:lnTo>
                  <a:lnTo>
                    <a:pt x="2772" y="216"/>
                  </a:lnTo>
                  <a:lnTo>
                    <a:pt x="2771" y="215"/>
                  </a:lnTo>
                  <a:lnTo>
                    <a:pt x="2771" y="211"/>
                  </a:lnTo>
                  <a:lnTo>
                    <a:pt x="2772" y="210"/>
                  </a:lnTo>
                  <a:lnTo>
                    <a:pt x="2772" y="210"/>
                  </a:lnTo>
                  <a:lnTo>
                    <a:pt x="2774" y="208"/>
                  </a:lnTo>
                  <a:lnTo>
                    <a:pt x="2776" y="208"/>
                  </a:lnTo>
                  <a:lnTo>
                    <a:pt x="2777" y="206"/>
                  </a:lnTo>
                  <a:lnTo>
                    <a:pt x="2779" y="206"/>
                  </a:lnTo>
                  <a:lnTo>
                    <a:pt x="2782" y="208"/>
                  </a:lnTo>
                  <a:lnTo>
                    <a:pt x="2784" y="208"/>
                  </a:lnTo>
                  <a:lnTo>
                    <a:pt x="2785" y="208"/>
                  </a:lnTo>
                  <a:lnTo>
                    <a:pt x="2787" y="208"/>
                  </a:lnTo>
                  <a:lnTo>
                    <a:pt x="2787" y="208"/>
                  </a:lnTo>
                  <a:lnTo>
                    <a:pt x="2787" y="210"/>
                  </a:lnTo>
                  <a:lnTo>
                    <a:pt x="2787" y="211"/>
                  </a:lnTo>
                  <a:lnTo>
                    <a:pt x="2789" y="213"/>
                  </a:lnTo>
                  <a:lnTo>
                    <a:pt x="2790" y="213"/>
                  </a:lnTo>
                  <a:lnTo>
                    <a:pt x="2792" y="215"/>
                  </a:lnTo>
                  <a:lnTo>
                    <a:pt x="2794" y="215"/>
                  </a:lnTo>
                  <a:lnTo>
                    <a:pt x="2795" y="215"/>
                  </a:lnTo>
                  <a:lnTo>
                    <a:pt x="2795" y="216"/>
                  </a:lnTo>
                  <a:lnTo>
                    <a:pt x="2795" y="218"/>
                  </a:lnTo>
                  <a:lnTo>
                    <a:pt x="2797" y="218"/>
                  </a:lnTo>
                  <a:lnTo>
                    <a:pt x="2799" y="218"/>
                  </a:lnTo>
                  <a:lnTo>
                    <a:pt x="2805" y="223"/>
                  </a:lnTo>
                  <a:lnTo>
                    <a:pt x="2807" y="224"/>
                  </a:lnTo>
                  <a:lnTo>
                    <a:pt x="2808" y="226"/>
                  </a:lnTo>
                  <a:lnTo>
                    <a:pt x="2812" y="226"/>
                  </a:lnTo>
                  <a:lnTo>
                    <a:pt x="2828" y="226"/>
                  </a:lnTo>
                  <a:lnTo>
                    <a:pt x="2830" y="226"/>
                  </a:lnTo>
                  <a:lnTo>
                    <a:pt x="2831" y="228"/>
                  </a:lnTo>
                  <a:lnTo>
                    <a:pt x="2831" y="228"/>
                  </a:lnTo>
                  <a:lnTo>
                    <a:pt x="2831" y="229"/>
                  </a:lnTo>
                  <a:lnTo>
                    <a:pt x="2833" y="231"/>
                  </a:lnTo>
                  <a:lnTo>
                    <a:pt x="2835" y="231"/>
                  </a:lnTo>
                  <a:lnTo>
                    <a:pt x="2836" y="233"/>
                  </a:lnTo>
                  <a:lnTo>
                    <a:pt x="2851" y="233"/>
                  </a:lnTo>
                  <a:lnTo>
                    <a:pt x="2853" y="233"/>
                  </a:lnTo>
                  <a:lnTo>
                    <a:pt x="2854" y="234"/>
                  </a:lnTo>
                  <a:lnTo>
                    <a:pt x="2856" y="234"/>
                  </a:lnTo>
                  <a:lnTo>
                    <a:pt x="2859" y="236"/>
                  </a:lnTo>
                  <a:lnTo>
                    <a:pt x="2862" y="237"/>
                  </a:lnTo>
                  <a:lnTo>
                    <a:pt x="2864" y="237"/>
                  </a:lnTo>
                  <a:lnTo>
                    <a:pt x="2864" y="237"/>
                  </a:lnTo>
                  <a:lnTo>
                    <a:pt x="2866" y="239"/>
                  </a:lnTo>
                  <a:lnTo>
                    <a:pt x="2866" y="241"/>
                  </a:lnTo>
                  <a:lnTo>
                    <a:pt x="2866" y="242"/>
                  </a:lnTo>
                  <a:lnTo>
                    <a:pt x="2867" y="244"/>
                  </a:lnTo>
                  <a:lnTo>
                    <a:pt x="2869" y="244"/>
                  </a:lnTo>
                  <a:lnTo>
                    <a:pt x="2872" y="246"/>
                  </a:lnTo>
                  <a:lnTo>
                    <a:pt x="2876" y="246"/>
                  </a:lnTo>
                  <a:lnTo>
                    <a:pt x="2877" y="246"/>
                  </a:lnTo>
                  <a:lnTo>
                    <a:pt x="2879" y="246"/>
                  </a:lnTo>
                  <a:lnTo>
                    <a:pt x="2882" y="246"/>
                  </a:lnTo>
                  <a:lnTo>
                    <a:pt x="2885" y="246"/>
                  </a:lnTo>
                  <a:lnTo>
                    <a:pt x="2887" y="247"/>
                  </a:lnTo>
                  <a:lnTo>
                    <a:pt x="2889" y="249"/>
                  </a:lnTo>
                  <a:lnTo>
                    <a:pt x="2890" y="251"/>
                  </a:lnTo>
                  <a:lnTo>
                    <a:pt x="2890" y="252"/>
                  </a:lnTo>
                  <a:lnTo>
                    <a:pt x="2894" y="254"/>
                  </a:lnTo>
                  <a:lnTo>
                    <a:pt x="2897" y="254"/>
                  </a:lnTo>
                  <a:lnTo>
                    <a:pt x="2900" y="254"/>
                  </a:lnTo>
                  <a:lnTo>
                    <a:pt x="2903" y="254"/>
                  </a:lnTo>
                  <a:lnTo>
                    <a:pt x="2907" y="254"/>
                  </a:lnTo>
                  <a:lnTo>
                    <a:pt x="2907" y="257"/>
                  </a:lnTo>
                  <a:lnTo>
                    <a:pt x="2907" y="260"/>
                  </a:lnTo>
                  <a:lnTo>
                    <a:pt x="2908" y="264"/>
                  </a:lnTo>
                  <a:lnTo>
                    <a:pt x="2910" y="265"/>
                  </a:lnTo>
                  <a:lnTo>
                    <a:pt x="2913" y="267"/>
                  </a:lnTo>
                  <a:lnTo>
                    <a:pt x="2916" y="269"/>
                  </a:lnTo>
                  <a:lnTo>
                    <a:pt x="2920" y="269"/>
                  </a:lnTo>
                  <a:lnTo>
                    <a:pt x="2923" y="269"/>
                  </a:lnTo>
                  <a:lnTo>
                    <a:pt x="2926" y="269"/>
                  </a:lnTo>
                  <a:lnTo>
                    <a:pt x="2928" y="269"/>
                  </a:lnTo>
                  <a:lnTo>
                    <a:pt x="2930" y="269"/>
                  </a:lnTo>
                  <a:lnTo>
                    <a:pt x="2930" y="267"/>
                  </a:lnTo>
                  <a:lnTo>
                    <a:pt x="2930" y="267"/>
                  </a:lnTo>
                  <a:lnTo>
                    <a:pt x="2930" y="265"/>
                  </a:lnTo>
                  <a:lnTo>
                    <a:pt x="2931" y="264"/>
                  </a:lnTo>
                  <a:lnTo>
                    <a:pt x="2933" y="264"/>
                  </a:lnTo>
                  <a:lnTo>
                    <a:pt x="2933" y="262"/>
                  </a:lnTo>
                  <a:lnTo>
                    <a:pt x="2933" y="259"/>
                  </a:lnTo>
                  <a:lnTo>
                    <a:pt x="2933" y="257"/>
                  </a:lnTo>
                  <a:lnTo>
                    <a:pt x="2933" y="255"/>
                  </a:lnTo>
                  <a:lnTo>
                    <a:pt x="2933" y="255"/>
                  </a:lnTo>
                  <a:lnTo>
                    <a:pt x="2931" y="255"/>
                  </a:lnTo>
                  <a:lnTo>
                    <a:pt x="2930" y="254"/>
                  </a:lnTo>
                  <a:lnTo>
                    <a:pt x="2928" y="251"/>
                  </a:lnTo>
                  <a:lnTo>
                    <a:pt x="2925" y="249"/>
                  </a:lnTo>
                  <a:lnTo>
                    <a:pt x="2923" y="249"/>
                  </a:lnTo>
                  <a:lnTo>
                    <a:pt x="2921" y="247"/>
                  </a:lnTo>
                  <a:lnTo>
                    <a:pt x="2920" y="246"/>
                  </a:lnTo>
                  <a:lnTo>
                    <a:pt x="2920" y="244"/>
                  </a:lnTo>
                  <a:lnTo>
                    <a:pt x="2918" y="244"/>
                  </a:lnTo>
                  <a:lnTo>
                    <a:pt x="2916" y="244"/>
                  </a:lnTo>
                  <a:lnTo>
                    <a:pt x="2916" y="242"/>
                  </a:lnTo>
                  <a:lnTo>
                    <a:pt x="2915" y="241"/>
                  </a:lnTo>
                  <a:lnTo>
                    <a:pt x="2915" y="239"/>
                  </a:lnTo>
                  <a:lnTo>
                    <a:pt x="2915" y="237"/>
                  </a:lnTo>
                  <a:lnTo>
                    <a:pt x="2913" y="236"/>
                  </a:lnTo>
                  <a:lnTo>
                    <a:pt x="2912" y="234"/>
                  </a:lnTo>
                  <a:lnTo>
                    <a:pt x="2908" y="231"/>
                  </a:lnTo>
                  <a:lnTo>
                    <a:pt x="2907" y="231"/>
                  </a:lnTo>
                  <a:lnTo>
                    <a:pt x="2905" y="231"/>
                  </a:lnTo>
                  <a:lnTo>
                    <a:pt x="2903" y="231"/>
                  </a:lnTo>
                  <a:lnTo>
                    <a:pt x="2900" y="231"/>
                  </a:lnTo>
                  <a:lnTo>
                    <a:pt x="2898" y="228"/>
                  </a:lnTo>
                  <a:lnTo>
                    <a:pt x="2898" y="226"/>
                  </a:lnTo>
                  <a:lnTo>
                    <a:pt x="2898" y="223"/>
                  </a:lnTo>
                  <a:lnTo>
                    <a:pt x="2898" y="221"/>
                  </a:lnTo>
                  <a:lnTo>
                    <a:pt x="2900" y="221"/>
                  </a:lnTo>
                  <a:lnTo>
                    <a:pt x="2902" y="219"/>
                  </a:lnTo>
                  <a:lnTo>
                    <a:pt x="2903" y="219"/>
                  </a:lnTo>
                  <a:lnTo>
                    <a:pt x="2903" y="218"/>
                  </a:lnTo>
                  <a:lnTo>
                    <a:pt x="2905" y="218"/>
                  </a:lnTo>
                  <a:lnTo>
                    <a:pt x="2907" y="216"/>
                  </a:lnTo>
                  <a:lnTo>
                    <a:pt x="2907" y="215"/>
                  </a:lnTo>
                  <a:lnTo>
                    <a:pt x="2907" y="211"/>
                  </a:lnTo>
                  <a:lnTo>
                    <a:pt x="2907" y="208"/>
                  </a:lnTo>
                  <a:lnTo>
                    <a:pt x="2907" y="205"/>
                  </a:lnTo>
                  <a:lnTo>
                    <a:pt x="2905" y="203"/>
                  </a:lnTo>
                  <a:lnTo>
                    <a:pt x="2902" y="200"/>
                  </a:lnTo>
                  <a:lnTo>
                    <a:pt x="2900" y="200"/>
                  </a:lnTo>
                  <a:lnTo>
                    <a:pt x="2898" y="200"/>
                  </a:lnTo>
                  <a:lnTo>
                    <a:pt x="2898" y="200"/>
                  </a:lnTo>
                  <a:lnTo>
                    <a:pt x="2897" y="198"/>
                  </a:lnTo>
                  <a:lnTo>
                    <a:pt x="2897" y="197"/>
                  </a:lnTo>
                  <a:lnTo>
                    <a:pt x="2897" y="195"/>
                  </a:lnTo>
                  <a:lnTo>
                    <a:pt x="2897" y="193"/>
                  </a:lnTo>
                  <a:lnTo>
                    <a:pt x="2897" y="192"/>
                  </a:lnTo>
                  <a:lnTo>
                    <a:pt x="2898" y="190"/>
                  </a:lnTo>
                  <a:lnTo>
                    <a:pt x="2900" y="188"/>
                  </a:lnTo>
                  <a:lnTo>
                    <a:pt x="2902" y="188"/>
                  </a:lnTo>
                  <a:lnTo>
                    <a:pt x="2905" y="188"/>
                  </a:lnTo>
                  <a:lnTo>
                    <a:pt x="2908" y="188"/>
                  </a:lnTo>
                  <a:lnTo>
                    <a:pt x="2912" y="188"/>
                  </a:lnTo>
                  <a:lnTo>
                    <a:pt x="2915" y="187"/>
                  </a:lnTo>
                  <a:lnTo>
                    <a:pt x="2915" y="187"/>
                  </a:lnTo>
                  <a:lnTo>
                    <a:pt x="2916" y="185"/>
                  </a:lnTo>
                  <a:lnTo>
                    <a:pt x="2916" y="183"/>
                  </a:lnTo>
                  <a:lnTo>
                    <a:pt x="2916" y="180"/>
                  </a:lnTo>
                  <a:lnTo>
                    <a:pt x="2918" y="177"/>
                  </a:lnTo>
                  <a:lnTo>
                    <a:pt x="2920" y="175"/>
                  </a:lnTo>
                  <a:lnTo>
                    <a:pt x="2921" y="174"/>
                  </a:lnTo>
                  <a:lnTo>
                    <a:pt x="2923" y="170"/>
                  </a:lnTo>
                  <a:lnTo>
                    <a:pt x="2925" y="169"/>
                  </a:lnTo>
                  <a:lnTo>
                    <a:pt x="2925" y="167"/>
                  </a:lnTo>
                  <a:lnTo>
                    <a:pt x="2926" y="165"/>
                  </a:lnTo>
                  <a:lnTo>
                    <a:pt x="2928" y="164"/>
                  </a:lnTo>
                  <a:lnTo>
                    <a:pt x="2930" y="162"/>
                  </a:lnTo>
                  <a:lnTo>
                    <a:pt x="2930" y="159"/>
                  </a:lnTo>
                  <a:lnTo>
                    <a:pt x="2930" y="157"/>
                  </a:lnTo>
                  <a:lnTo>
                    <a:pt x="2930" y="152"/>
                  </a:lnTo>
                  <a:lnTo>
                    <a:pt x="2930" y="147"/>
                  </a:lnTo>
                  <a:lnTo>
                    <a:pt x="2931" y="147"/>
                  </a:lnTo>
                  <a:lnTo>
                    <a:pt x="2933" y="147"/>
                  </a:lnTo>
                  <a:lnTo>
                    <a:pt x="2936" y="147"/>
                  </a:lnTo>
                  <a:lnTo>
                    <a:pt x="2939" y="147"/>
                  </a:lnTo>
                  <a:lnTo>
                    <a:pt x="2943" y="147"/>
                  </a:lnTo>
                  <a:lnTo>
                    <a:pt x="2944" y="146"/>
                  </a:lnTo>
                  <a:lnTo>
                    <a:pt x="2944" y="146"/>
                  </a:lnTo>
                  <a:lnTo>
                    <a:pt x="2946" y="144"/>
                  </a:lnTo>
                  <a:lnTo>
                    <a:pt x="2948" y="143"/>
                  </a:lnTo>
                  <a:lnTo>
                    <a:pt x="2952" y="143"/>
                  </a:lnTo>
                  <a:lnTo>
                    <a:pt x="2956" y="141"/>
                  </a:lnTo>
                  <a:lnTo>
                    <a:pt x="2959" y="143"/>
                  </a:lnTo>
                  <a:lnTo>
                    <a:pt x="2961" y="143"/>
                  </a:lnTo>
                  <a:lnTo>
                    <a:pt x="2967" y="143"/>
                  </a:lnTo>
                  <a:lnTo>
                    <a:pt x="2970" y="143"/>
                  </a:lnTo>
                  <a:lnTo>
                    <a:pt x="2974" y="143"/>
                  </a:lnTo>
                  <a:lnTo>
                    <a:pt x="2977" y="143"/>
                  </a:lnTo>
                  <a:lnTo>
                    <a:pt x="2977" y="144"/>
                  </a:lnTo>
                  <a:lnTo>
                    <a:pt x="2979" y="146"/>
                  </a:lnTo>
                  <a:lnTo>
                    <a:pt x="2980" y="146"/>
                  </a:lnTo>
                  <a:lnTo>
                    <a:pt x="2984" y="147"/>
                  </a:lnTo>
                  <a:lnTo>
                    <a:pt x="2988" y="147"/>
                  </a:lnTo>
                  <a:lnTo>
                    <a:pt x="2987" y="167"/>
                  </a:lnTo>
                  <a:lnTo>
                    <a:pt x="2987" y="167"/>
                  </a:lnTo>
                  <a:lnTo>
                    <a:pt x="2987" y="165"/>
                  </a:lnTo>
                  <a:lnTo>
                    <a:pt x="2985" y="167"/>
                  </a:lnTo>
                  <a:lnTo>
                    <a:pt x="2984" y="167"/>
                  </a:lnTo>
                  <a:lnTo>
                    <a:pt x="2980" y="167"/>
                  </a:lnTo>
                  <a:lnTo>
                    <a:pt x="2977" y="167"/>
                  </a:lnTo>
                  <a:lnTo>
                    <a:pt x="2977" y="187"/>
                  </a:lnTo>
                  <a:lnTo>
                    <a:pt x="2979" y="188"/>
                  </a:lnTo>
                  <a:lnTo>
                    <a:pt x="2979" y="188"/>
                  </a:lnTo>
                  <a:lnTo>
                    <a:pt x="2980" y="190"/>
                  </a:lnTo>
                  <a:lnTo>
                    <a:pt x="2982" y="192"/>
                  </a:lnTo>
                  <a:lnTo>
                    <a:pt x="2982" y="195"/>
                  </a:lnTo>
                  <a:lnTo>
                    <a:pt x="2984" y="198"/>
                  </a:lnTo>
                  <a:lnTo>
                    <a:pt x="2985" y="201"/>
                  </a:lnTo>
                  <a:lnTo>
                    <a:pt x="2985" y="203"/>
                  </a:lnTo>
                  <a:lnTo>
                    <a:pt x="2987" y="206"/>
                  </a:lnTo>
                  <a:lnTo>
                    <a:pt x="2987" y="208"/>
                  </a:lnTo>
                  <a:lnTo>
                    <a:pt x="2987" y="211"/>
                  </a:lnTo>
                  <a:lnTo>
                    <a:pt x="2987" y="215"/>
                  </a:lnTo>
                  <a:lnTo>
                    <a:pt x="2987" y="218"/>
                  </a:lnTo>
                  <a:lnTo>
                    <a:pt x="2985" y="221"/>
                  </a:lnTo>
                  <a:lnTo>
                    <a:pt x="2985" y="223"/>
                  </a:lnTo>
                  <a:lnTo>
                    <a:pt x="2985" y="226"/>
                  </a:lnTo>
                  <a:lnTo>
                    <a:pt x="2985" y="229"/>
                  </a:lnTo>
                  <a:lnTo>
                    <a:pt x="2985" y="233"/>
                  </a:lnTo>
                  <a:lnTo>
                    <a:pt x="2985" y="236"/>
                  </a:lnTo>
                  <a:lnTo>
                    <a:pt x="2985" y="239"/>
                  </a:lnTo>
                  <a:lnTo>
                    <a:pt x="2984" y="242"/>
                  </a:lnTo>
                  <a:lnTo>
                    <a:pt x="2984" y="244"/>
                  </a:lnTo>
                  <a:lnTo>
                    <a:pt x="2984" y="247"/>
                  </a:lnTo>
                  <a:lnTo>
                    <a:pt x="2984" y="249"/>
                  </a:lnTo>
                  <a:lnTo>
                    <a:pt x="2984" y="252"/>
                  </a:lnTo>
                  <a:lnTo>
                    <a:pt x="2985" y="254"/>
                  </a:lnTo>
                  <a:lnTo>
                    <a:pt x="2985" y="255"/>
                  </a:lnTo>
                  <a:lnTo>
                    <a:pt x="2988" y="255"/>
                  </a:lnTo>
                  <a:lnTo>
                    <a:pt x="2990" y="257"/>
                  </a:lnTo>
                  <a:lnTo>
                    <a:pt x="2992" y="257"/>
                  </a:lnTo>
                  <a:lnTo>
                    <a:pt x="2993" y="257"/>
                  </a:lnTo>
                  <a:lnTo>
                    <a:pt x="2997" y="257"/>
                  </a:lnTo>
                  <a:lnTo>
                    <a:pt x="3000" y="257"/>
                  </a:lnTo>
                  <a:lnTo>
                    <a:pt x="3000" y="259"/>
                  </a:lnTo>
                  <a:lnTo>
                    <a:pt x="3002" y="260"/>
                  </a:lnTo>
                  <a:lnTo>
                    <a:pt x="3000" y="262"/>
                  </a:lnTo>
                  <a:lnTo>
                    <a:pt x="3000" y="262"/>
                  </a:lnTo>
                  <a:lnTo>
                    <a:pt x="3000" y="264"/>
                  </a:lnTo>
                  <a:lnTo>
                    <a:pt x="2998" y="267"/>
                  </a:lnTo>
                  <a:lnTo>
                    <a:pt x="2998" y="270"/>
                  </a:lnTo>
                  <a:lnTo>
                    <a:pt x="2997" y="273"/>
                  </a:lnTo>
                  <a:lnTo>
                    <a:pt x="2995" y="277"/>
                  </a:lnTo>
                  <a:lnTo>
                    <a:pt x="2995" y="280"/>
                  </a:lnTo>
                  <a:lnTo>
                    <a:pt x="2995" y="282"/>
                  </a:lnTo>
                  <a:lnTo>
                    <a:pt x="2995" y="283"/>
                  </a:lnTo>
                  <a:lnTo>
                    <a:pt x="2993" y="283"/>
                  </a:lnTo>
                  <a:lnTo>
                    <a:pt x="2993" y="283"/>
                  </a:lnTo>
                  <a:lnTo>
                    <a:pt x="2992" y="283"/>
                  </a:lnTo>
                  <a:lnTo>
                    <a:pt x="2990" y="285"/>
                  </a:lnTo>
                  <a:lnTo>
                    <a:pt x="2988" y="285"/>
                  </a:lnTo>
                  <a:lnTo>
                    <a:pt x="2988" y="287"/>
                  </a:lnTo>
                  <a:lnTo>
                    <a:pt x="2987" y="288"/>
                  </a:lnTo>
                  <a:lnTo>
                    <a:pt x="2985" y="291"/>
                  </a:lnTo>
                  <a:lnTo>
                    <a:pt x="2982" y="295"/>
                  </a:lnTo>
                  <a:lnTo>
                    <a:pt x="2980" y="295"/>
                  </a:lnTo>
                  <a:lnTo>
                    <a:pt x="2979" y="296"/>
                  </a:lnTo>
                  <a:lnTo>
                    <a:pt x="2977" y="300"/>
                  </a:lnTo>
                  <a:lnTo>
                    <a:pt x="2975" y="303"/>
                  </a:lnTo>
                  <a:lnTo>
                    <a:pt x="2974" y="303"/>
                  </a:lnTo>
                  <a:lnTo>
                    <a:pt x="2972" y="305"/>
                  </a:lnTo>
                  <a:lnTo>
                    <a:pt x="2970" y="306"/>
                  </a:lnTo>
                  <a:lnTo>
                    <a:pt x="2969" y="306"/>
                  </a:lnTo>
                  <a:lnTo>
                    <a:pt x="2969" y="308"/>
                  </a:lnTo>
                  <a:lnTo>
                    <a:pt x="2967" y="309"/>
                  </a:lnTo>
                  <a:lnTo>
                    <a:pt x="2966" y="309"/>
                  </a:lnTo>
                  <a:lnTo>
                    <a:pt x="2964" y="309"/>
                  </a:lnTo>
                  <a:lnTo>
                    <a:pt x="2961" y="309"/>
                  </a:lnTo>
                  <a:lnTo>
                    <a:pt x="2957" y="309"/>
                  </a:lnTo>
                  <a:lnTo>
                    <a:pt x="2954" y="309"/>
                  </a:lnTo>
                  <a:lnTo>
                    <a:pt x="2952" y="308"/>
                  </a:lnTo>
                  <a:lnTo>
                    <a:pt x="2951" y="308"/>
                  </a:lnTo>
                  <a:lnTo>
                    <a:pt x="2948" y="308"/>
                  </a:lnTo>
                  <a:lnTo>
                    <a:pt x="2946" y="308"/>
                  </a:lnTo>
                  <a:lnTo>
                    <a:pt x="2943" y="308"/>
                  </a:lnTo>
                  <a:lnTo>
                    <a:pt x="2941" y="308"/>
                  </a:lnTo>
                  <a:lnTo>
                    <a:pt x="2939" y="309"/>
                  </a:lnTo>
                  <a:lnTo>
                    <a:pt x="2939" y="311"/>
                  </a:lnTo>
                  <a:lnTo>
                    <a:pt x="2936" y="314"/>
                  </a:lnTo>
                  <a:lnTo>
                    <a:pt x="2939" y="316"/>
                  </a:lnTo>
                  <a:lnTo>
                    <a:pt x="2959" y="316"/>
                  </a:lnTo>
                  <a:lnTo>
                    <a:pt x="2959" y="316"/>
                  </a:lnTo>
                  <a:lnTo>
                    <a:pt x="2961" y="318"/>
                  </a:lnTo>
                  <a:lnTo>
                    <a:pt x="2962" y="318"/>
                  </a:lnTo>
                  <a:lnTo>
                    <a:pt x="2964" y="318"/>
                  </a:lnTo>
                  <a:lnTo>
                    <a:pt x="2966" y="319"/>
                  </a:lnTo>
                  <a:lnTo>
                    <a:pt x="2966" y="319"/>
                  </a:lnTo>
                  <a:lnTo>
                    <a:pt x="2967" y="321"/>
                  </a:lnTo>
                  <a:lnTo>
                    <a:pt x="2970" y="321"/>
                  </a:lnTo>
                  <a:lnTo>
                    <a:pt x="2974" y="321"/>
                  </a:lnTo>
                  <a:lnTo>
                    <a:pt x="2975" y="321"/>
                  </a:lnTo>
                  <a:lnTo>
                    <a:pt x="2977" y="321"/>
                  </a:lnTo>
                  <a:lnTo>
                    <a:pt x="2979" y="319"/>
                  </a:lnTo>
                  <a:lnTo>
                    <a:pt x="2980" y="318"/>
                  </a:lnTo>
                  <a:lnTo>
                    <a:pt x="2980" y="318"/>
                  </a:lnTo>
                  <a:lnTo>
                    <a:pt x="2980" y="316"/>
                  </a:lnTo>
                  <a:lnTo>
                    <a:pt x="2980" y="314"/>
                  </a:lnTo>
                  <a:lnTo>
                    <a:pt x="2982" y="313"/>
                  </a:lnTo>
                  <a:lnTo>
                    <a:pt x="2984" y="313"/>
                  </a:lnTo>
                  <a:lnTo>
                    <a:pt x="2985" y="311"/>
                  </a:lnTo>
                  <a:lnTo>
                    <a:pt x="2988" y="309"/>
                  </a:lnTo>
                  <a:lnTo>
                    <a:pt x="2992" y="306"/>
                  </a:lnTo>
                  <a:lnTo>
                    <a:pt x="2995" y="305"/>
                  </a:lnTo>
                  <a:lnTo>
                    <a:pt x="2998" y="305"/>
                  </a:lnTo>
                  <a:lnTo>
                    <a:pt x="3002" y="305"/>
                  </a:lnTo>
                  <a:lnTo>
                    <a:pt x="3002" y="303"/>
                  </a:lnTo>
                  <a:lnTo>
                    <a:pt x="3002" y="300"/>
                  </a:lnTo>
                  <a:lnTo>
                    <a:pt x="3002" y="298"/>
                  </a:lnTo>
                  <a:lnTo>
                    <a:pt x="3003" y="296"/>
                  </a:lnTo>
                  <a:lnTo>
                    <a:pt x="3003" y="296"/>
                  </a:lnTo>
                  <a:lnTo>
                    <a:pt x="3005" y="295"/>
                  </a:lnTo>
                  <a:lnTo>
                    <a:pt x="3006" y="293"/>
                  </a:lnTo>
                  <a:lnTo>
                    <a:pt x="3008" y="291"/>
                  </a:lnTo>
                  <a:lnTo>
                    <a:pt x="3010" y="291"/>
                  </a:lnTo>
                  <a:lnTo>
                    <a:pt x="3011" y="290"/>
                  </a:lnTo>
                  <a:lnTo>
                    <a:pt x="3013" y="288"/>
                  </a:lnTo>
                  <a:lnTo>
                    <a:pt x="3015" y="287"/>
                  </a:lnTo>
                  <a:lnTo>
                    <a:pt x="3016" y="283"/>
                  </a:lnTo>
                  <a:lnTo>
                    <a:pt x="3016" y="280"/>
                  </a:lnTo>
                  <a:lnTo>
                    <a:pt x="3018" y="275"/>
                  </a:lnTo>
                  <a:lnTo>
                    <a:pt x="3016" y="273"/>
                  </a:lnTo>
                  <a:lnTo>
                    <a:pt x="3016" y="270"/>
                  </a:lnTo>
                  <a:lnTo>
                    <a:pt x="3015" y="267"/>
                  </a:lnTo>
                  <a:lnTo>
                    <a:pt x="3015" y="265"/>
                  </a:lnTo>
                  <a:lnTo>
                    <a:pt x="3015" y="264"/>
                  </a:lnTo>
                  <a:lnTo>
                    <a:pt x="3015" y="264"/>
                  </a:lnTo>
                  <a:lnTo>
                    <a:pt x="3013" y="262"/>
                  </a:lnTo>
                  <a:lnTo>
                    <a:pt x="3015" y="260"/>
                  </a:lnTo>
                  <a:lnTo>
                    <a:pt x="3015" y="259"/>
                  </a:lnTo>
                  <a:lnTo>
                    <a:pt x="3016" y="259"/>
                  </a:lnTo>
                  <a:lnTo>
                    <a:pt x="3020" y="257"/>
                  </a:lnTo>
                  <a:lnTo>
                    <a:pt x="3021" y="255"/>
                  </a:lnTo>
                  <a:lnTo>
                    <a:pt x="3023" y="255"/>
                  </a:lnTo>
                  <a:lnTo>
                    <a:pt x="3026" y="255"/>
                  </a:lnTo>
                  <a:lnTo>
                    <a:pt x="3031" y="254"/>
                  </a:lnTo>
                  <a:lnTo>
                    <a:pt x="3036" y="254"/>
                  </a:lnTo>
                  <a:lnTo>
                    <a:pt x="3039" y="254"/>
                  </a:lnTo>
                  <a:lnTo>
                    <a:pt x="3042" y="255"/>
                  </a:lnTo>
                  <a:lnTo>
                    <a:pt x="3046" y="255"/>
                  </a:lnTo>
                  <a:lnTo>
                    <a:pt x="3047" y="255"/>
                  </a:lnTo>
                  <a:lnTo>
                    <a:pt x="3049" y="257"/>
                  </a:lnTo>
                  <a:lnTo>
                    <a:pt x="3051" y="259"/>
                  </a:lnTo>
                  <a:lnTo>
                    <a:pt x="3051" y="260"/>
                  </a:lnTo>
                  <a:lnTo>
                    <a:pt x="3051" y="264"/>
                  </a:lnTo>
                  <a:lnTo>
                    <a:pt x="3052" y="264"/>
                  </a:lnTo>
                  <a:lnTo>
                    <a:pt x="3054" y="264"/>
                  </a:lnTo>
                  <a:lnTo>
                    <a:pt x="3054" y="264"/>
                  </a:lnTo>
                  <a:lnTo>
                    <a:pt x="3057" y="267"/>
                  </a:lnTo>
                  <a:lnTo>
                    <a:pt x="3059" y="269"/>
                  </a:lnTo>
                  <a:lnTo>
                    <a:pt x="3059" y="270"/>
                  </a:lnTo>
                  <a:lnTo>
                    <a:pt x="3059" y="272"/>
                  </a:lnTo>
                  <a:lnTo>
                    <a:pt x="3059" y="273"/>
                  </a:lnTo>
                  <a:lnTo>
                    <a:pt x="3059" y="278"/>
                  </a:lnTo>
                  <a:lnTo>
                    <a:pt x="3059" y="282"/>
                  </a:lnTo>
                  <a:lnTo>
                    <a:pt x="3059" y="283"/>
                  </a:lnTo>
                  <a:lnTo>
                    <a:pt x="3059" y="285"/>
                  </a:lnTo>
                  <a:lnTo>
                    <a:pt x="3060" y="287"/>
                  </a:lnTo>
                  <a:lnTo>
                    <a:pt x="3062" y="287"/>
                  </a:lnTo>
                  <a:lnTo>
                    <a:pt x="3064" y="287"/>
                  </a:lnTo>
                  <a:lnTo>
                    <a:pt x="3065" y="288"/>
                  </a:lnTo>
                  <a:lnTo>
                    <a:pt x="3067" y="290"/>
                  </a:lnTo>
                  <a:lnTo>
                    <a:pt x="3067" y="290"/>
                  </a:lnTo>
                  <a:lnTo>
                    <a:pt x="3069" y="291"/>
                  </a:lnTo>
                  <a:lnTo>
                    <a:pt x="3069" y="291"/>
                  </a:lnTo>
                  <a:lnTo>
                    <a:pt x="3072" y="291"/>
                  </a:lnTo>
                  <a:lnTo>
                    <a:pt x="3075" y="291"/>
                  </a:lnTo>
                  <a:lnTo>
                    <a:pt x="3078" y="291"/>
                  </a:lnTo>
                  <a:lnTo>
                    <a:pt x="3080" y="290"/>
                  </a:lnTo>
                  <a:lnTo>
                    <a:pt x="3082" y="290"/>
                  </a:lnTo>
                  <a:lnTo>
                    <a:pt x="3085" y="287"/>
                  </a:lnTo>
                  <a:lnTo>
                    <a:pt x="3083" y="287"/>
                  </a:lnTo>
                  <a:lnTo>
                    <a:pt x="3082" y="285"/>
                  </a:lnTo>
                  <a:lnTo>
                    <a:pt x="3078" y="285"/>
                  </a:lnTo>
                  <a:lnTo>
                    <a:pt x="3075" y="285"/>
                  </a:lnTo>
                  <a:lnTo>
                    <a:pt x="3072" y="285"/>
                  </a:lnTo>
                  <a:lnTo>
                    <a:pt x="3070" y="283"/>
                  </a:lnTo>
                  <a:lnTo>
                    <a:pt x="3070" y="283"/>
                  </a:lnTo>
                  <a:lnTo>
                    <a:pt x="3069" y="282"/>
                  </a:lnTo>
                  <a:lnTo>
                    <a:pt x="3067" y="280"/>
                  </a:lnTo>
                  <a:lnTo>
                    <a:pt x="3065" y="280"/>
                  </a:lnTo>
                  <a:lnTo>
                    <a:pt x="3064" y="280"/>
                  </a:lnTo>
                  <a:lnTo>
                    <a:pt x="3062" y="278"/>
                  </a:lnTo>
                  <a:lnTo>
                    <a:pt x="3062" y="278"/>
                  </a:lnTo>
                  <a:lnTo>
                    <a:pt x="3062" y="277"/>
                  </a:lnTo>
                  <a:lnTo>
                    <a:pt x="3062" y="277"/>
                  </a:lnTo>
                  <a:lnTo>
                    <a:pt x="3064" y="275"/>
                  </a:lnTo>
                  <a:lnTo>
                    <a:pt x="3065" y="275"/>
                  </a:lnTo>
                  <a:lnTo>
                    <a:pt x="3065" y="273"/>
                  </a:lnTo>
                  <a:lnTo>
                    <a:pt x="3067" y="272"/>
                  </a:lnTo>
                  <a:lnTo>
                    <a:pt x="3069" y="269"/>
                  </a:lnTo>
                  <a:lnTo>
                    <a:pt x="3069" y="265"/>
                  </a:lnTo>
                  <a:lnTo>
                    <a:pt x="3069" y="264"/>
                  </a:lnTo>
                  <a:lnTo>
                    <a:pt x="3069" y="264"/>
                  </a:lnTo>
                  <a:lnTo>
                    <a:pt x="3067" y="262"/>
                  </a:lnTo>
                  <a:lnTo>
                    <a:pt x="3065" y="260"/>
                  </a:lnTo>
                  <a:lnTo>
                    <a:pt x="3064" y="260"/>
                  </a:lnTo>
                  <a:lnTo>
                    <a:pt x="3060" y="257"/>
                  </a:lnTo>
                  <a:lnTo>
                    <a:pt x="3059" y="254"/>
                  </a:lnTo>
                  <a:lnTo>
                    <a:pt x="3057" y="251"/>
                  </a:lnTo>
                  <a:lnTo>
                    <a:pt x="3056" y="247"/>
                  </a:lnTo>
                  <a:lnTo>
                    <a:pt x="3054" y="247"/>
                  </a:lnTo>
                  <a:lnTo>
                    <a:pt x="3052" y="246"/>
                  </a:lnTo>
                  <a:lnTo>
                    <a:pt x="3051" y="246"/>
                  </a:lnTo>
                  <a:lnTo>
                    <a:pt x="3049" y="244"/>
                  </a:lnTo>
                  <a:lnTo>
                    <a:pt x="3046" y="242"/>
                  </a:lnTo>
                  <a:lnTo>
                    <a:pt x="3042" y="241"/>
                  </a:lnTo>
                  <a:lnTo>
                    <a:pt x="3042" y="239"/>
                  </a:lnTo>
                  <a:lnTo>
                    <a:pt x="3041" y="239"/>
                  </a:lnTo>
                  <a:lnTo>
                    <a:pt x="3041" y="237"/>
                  </a:lnTo>
                  <a:lnTo>
                    <a:pt x="3038" y="237"/>
                  </a:lnTo>
                  <a:lnTo>
                    <a:pt x="3036" y="237"/>
                  </a:lnTo>
                  <a:lnTo>
                    <a:pt x="3034" y="237"/>
                  </a:lnTo>
                  <a:lnTo>
                    <a:pt x="3033" y="239"/>
                  </a:lnTo>
                  <a:lnTo>
                    <a:pt x="3033" y="241"/>
                  </a:lnTo>
                  <a:lnTo>
                    <a:pt x="3031" y="241"/>
                  </a:lnTo>
                  <a:lnTo>
                    <a:pt x="3029" y="242"/>
                  </a:lnTo>
                  <a:lnTo>
                    <a:pt x="3028" y="244"/>
                  </a:lnTo>
                  <a:lnTo>
                    <a:pt x="3026" y="246"/>
                  </a:lnTo>
                  <a:lnTo>
                    <a:pt x="3011" y="246"/>
                  </a:lnTo>
                  <a:lnTo>
                    <a:pt x="3010" y="246"/>
                  </a:lnTo>
                  <a:lnTo>
                    <a:pt x="3008" y="244"/>
                  </a:lnTo>
                  <a:lnTo>
                    <a:pt x="3006" y="241"/>
                  </a:lnTo>
                  <a:lnTo>
                    <a:pt x="3005" y="237"/>
                  </a:lnTo>
                  <a:lnTo>
                    <a:pt x="3005" y="236"/>
                  </a:lnTo>
                  <a:lnTo>
                    <a:pt x="3005" y="234"/>
                  </a:lnTo>
                  <a:lnTo>
                    <a:pt x="3005" y="234"/>
                  </a:lnTo>
                  <a:lnTo>
                    <a:pt x="3005" y="233"/>
                  </a:lnTo>
                  <a:lnTo>
                    <a:pt x="3006" y="231"/>
                  </a:lnTo>
                  <a:lnTo>
                    <a:pt x="3005" y="229"/>
                  </a:lnTo>
                  <a:lnTo>
                    <a:pt x="3005" y="228"/>
                  </a:lnTo>
                  <a:lnTo>
                    <a:pt x="3005" y="224"/>
                  </a:lnTo>
                  <a:lnTo>
                    <a:pt x="3003" y="223"/>
                  </a:lnTo>
                  <a:lnTo>
                    <a:pt x="3003" y="221"/>
                  </a:lnTo>
                  <a:lnTo>
                    <a:pt x="3003" y="219"/>
                  </a:lnTo>
                  <a:lnTo>
                    <a:pt x="3003" y="218"/>
                  </a:lnTo>
                  <a:lnTo>
                    <a:pt x="3005" y="216"/>
                  </a:lnTo>
                  <a:lnTo>
                    <a:pt x="3006" y="215"/>
                  </a:lnTo>
                  <a:lnTo>
                    <a:pt x="3008" y="213"/>
                  </a:lnTo>
                  <a:lnTo>
                    <a:pt x="3008" y="211"/>
                  </a:lnTo>
                  <a:lnTo>
                    <a:pt x="3008" y="210"/>
                  </a:lnTo>
                  <a:lnTo>
                    <a:pt x="3008" y="208"/>
                  </a:lnTo>
                  <a:lnTo>
                    <a:pt x="3008" y="205"/>
                  </a:lnTo>
                  <a:lnTo>
                    <a:pt x="3006" y="203"/>
                  </a:lnTo>
                  <a:lnTo>
                    <a:pt x="3008" y="201"/>
                  </a:lnTo>
                  <a:lnTo>
                    <a:pt x="3006" y="200"/>
                  </a:lnTo>
                  <a:lnTo>
                    <a:pt x="3006" y="197"/>
                  </a:lnTo>
                  <a:lnTo>
                    <a:pt x="3003" y="195"/>
                  </a:lnTo>
                  <a:lnTo>
                    <a:pt x="3002" y="193"/>
                  </a:lnTo>
                  <a:lnTo>
                    <a:pt x="2998" y="192"/>
                  </a:lnTo>
                  <a:lnTo>
                    <a:pt x="2997" y="188"/>
                  </a:lnTo>
                  <a:lnTo>
                    <a:pt x="2995" y="185"/>
                  </a:lnTo>
                  <a:lnTo>
                    <a:pt x="2995" y="183"/>
                  </a:lnTo>
                  <a:lnTo>
                    <a:pt x="2995" y="180"/>
                  </a:lnTo>
                  <a:lnTo>
                    <a:pt x="2997" y="179"/>
                  </a:lnTo>
                  <a:lnTo>
                    <a:pt x="2998" y="177"/>
                  </a:lnTo>
                  <a:lnTo>
                    <a:pt x="3000" y="175"/>
                  </a:lnTo>
                  <a:lnTo>
                    <a:pt x="3002" y="175"/>
                  </a:lnTo>
                  <a:lnTo>
                    <a:pt x="3005" y="174"/>
                  </a:lnTo>
                  <a:lnTo>
                    <a:pt x="3005" y="174"/>
                  </a:lnTo>
                  <a:lnTo>
                    <a:pt x="3005" y="172"/>
                  </a:lnTo>
                  <a:lnTo>
                    <a:pt x="3006" y="170"/>
                  </a:lnTo>
                  <a:lnTo>
                    <a:pt x="3006" y="169"/>
                  </a:lnTo>
                  <a:lnTo>
                    <a:pt x="3006" y="165"/>
                  </a:lnTo>
                  <a:lnTo>
                    <a:pt x="3006" y="165"/>
                  </a:lnTo>
                  <a:lnTo>
                    <a:pt x="3008" y="165"/>
                  </a:lnTo>
                  <a:lnTo>
                    <a:pt x="3011" y="165"/>
                  </a:lnTo>
                  <a:lnTo>
                    <a:pt x="3013" y="165"/>
                  </a:lnTo>
                  <a:lnTo>
                    <a:pt x="3016" y="165"/>
                  </a:lnTo>
                  <a:lnTo>
                    <a:pt x="3020" y="165"/>
                  </a:lnTo>
                  <a:lnTo>
                    <a:pt x="3020" y="162"/>
                  </a:lnTo>
                  <a:lnTo>
                    <a:pt x="3020" y="161"/>
                  </a:lnTo>
                  <a:lnTo>
                    <a:pt x="3020" y="159"/>
                  </a:lnTo>
                  <a:lnTo>
                    <a:pt x="3020" y="154"/>
                  </a:lnTo>
                  <a:lnTo>
                    <a:pt x="3020" y="149"/>
                  </a:lnTo>
                  <a:lnTo>
                    <a:pt x="3020" y="147"/>
                  </a:lnTo>
                  <a:lnTo>
                    <a:pt x="3020" y="146"/>
                  </a:lnTo>
                  <a:lnTo>
                    <a:pt x="3020" y="144"/>
                  </a:lnTo>
                  <a:lnTo>
                    <a:pt x="3020" y="141"/>
                  </a:lnTo>
                  <a:lnTo>
                    <a:pt x="3021" y="141"/>
                  </a:lnTo>
                  <a:lnTo>
                    <a:pt x="3023" y="141"/>
                  </a:lnTo>
                  <a:lnTo>
                    <a:pt x="3024" y="141"/>
                  </a:lnTo>
                  <a:lnTo>
                    <a:pt x="3026" y="141"/>
                  </a:lnTo>
                  <a:lnTo>
                    <a:pt x="3028" y="143"/>
                  </a:lnTo>
                  <a:lnTo>
                    <a:pt x="3028" y="146"/>
                  </a:lnTo>
                  <a:lnTo>
                    <a:pt x="3028" y="147"/>
                  </a:lnTo>
                  <a:lnTo>
                    <a:pt x="3028" y="149"/>
                  </a:lnTo>
                  <a:lnTo>
                    <a:pt x="3029" y="151"/>
                  </a:lnTo>
                  <a:lnTo>
                    <a:pt x="3031" y="151"/>
                  </a:lnTo>
                  <a:lnTo>
                    <a:pt x="3031" y="151"/>
                  </a:lnTo>
                  <a:lnTo>
                    <a:pt x="3033" y="154"/>
                  </a:lnTo>
                  <a:lnTo>
                    <a:pt x="3033" y="161"/>
                  </a:lnTo>
                  <a:lnTo>
                    <a:pt x="3031" y="162"/>
                  </a:lnTo>
                  <a:lnTo>
                    <a:pt x="3031" y="162"/>
                  </a:lnTo>
                  <a:lnTo>
                    <a:pt x="3029" y="164"/>
                  </a:lnTo>
                  <a:lnTo>
                    <a:pt x="3029" y="167"/>
                  </a:lnTo>
                  <a:lnTo>
                    <a:pt x="3029" y="170"/>
                  </a:lnTo>
                  <a:lnTo>
                    <a:pt x="3029" y="177"/>
                  </a:lnTo>
                  <a:lnTo>
                    <a:pt x="3029" y="179"/>
                  </a:lnTo>
                  <a:lnTo>
                    <a:pt x="3029" y="180"/>
                  </a:lnTo>
                  <a:lnTo>
                    <a:pt x="3029" y="180"/>
                  </a:lnTo>
                  <a:lnTo>
                    <a:pt x="3031" y="182"/>
                  </a:lnTo>
                  <a:lnTo>
                    <a:pt x="3031" y="182"/>
                  </a:lnTo>
                  <a:lnTo>
                    <a:pt x="3033" y="185"/>
                  </a:lnTo>
                  <a:lnTo>
                    <a:pt x="3034" y="185"/>
                  </a:lnTo>
                  <a:lnTo>
                    <a:pt x="3038" y="187"/>
                  </a:lnTo>
                  <a:lnTo>
                    <a:pt x="3041" y="188"/>
                  </a:lnTo>
                  <a:lnTo>
                    <a:pt x="3044" y="188"/>
                  </a:lnTo>
                  <a:lnTo>
                    <a:pt x="3047" y="188"/>
                  </a:lnTo>
                  <a:lnTo>
                    <a:pt x="3051" y="188"/>
                  </a:lnTo>
                  <a:lnTo>
                    <a:pt x="3054" y="188"/>
                  </a:lnTo>
                  <a:lnTo>
                    <a:pt x="3056" y="190"/>
                  </a:lnTo>
                  <a:lnTo>
                    <a:pt x="3056" y="190"/>
                  </a:lnTo>
                  <a:lnTo>
                    <a:pt x="3057" y="192"/>
                  </a:lnTo>
                  <a:lnTo>
                    <a:pt x="3059" y="192"/>
                  </a:lnTo>
                  <a:lnTo>
                    <a:pt x="3060" y="192"/>
                  </a:lnTo>
                  <a:lnTo>
                    <a:pt x="3062" y="192"/>
                  </a:lnTo>
                  <a:lnTo>
                    <a:pt x="3064" y="192"/>
                  </a:lnTo>
                  <a:lnTo>
                    <a:pt x="3064" y="192"/>
                  </a:lnTo>
                  <a:lnTo>
                    <a:pt x="3065" y="193"/>
                  </a:lnTo>
                  <a:lnTo>
                    <a:pt x="3067" y="193"/>
                  </a:lnTo>
                  <a:lnTo>
                    <a:pt x="3069" y="193"/>
                  </a:lnTo>
                  <a:lnTo>
                    <a:pt x="3072" y="195"/>
                  </a:lnTo>
                  <a:lnTo>
                    <a:pt x="3074" y="195"/>
                  </a:lnTo>
                  <a:lnTo>
                    <a:pt x="3075" y="197"/>
                  </a:lnTo>
                  <a:lnTo>
                    <a:pt x="3075" y="200"/>
                  </a:lnTo>
                  <a:lnTo>
                    <a:pt x="3077" y="198"/>
                  </a:lnTo>
                  <a:lnTo>
                    <a:pt x="3077" y="197"/>
                  </a:lnTo>
                  <a:lnTo>
                    <a:pt x="3077" y="197"/>
                  </a:lnTo>
                  <a:lnTo>
                    <a:pt x="3077" y="195"/>
                  </a:lnTo>
                  <a:lnTo>
                    <a:pt x="3075" y="193"/>
                  </a:lnTo>
                  <a:lnTo>
                    <a:pt x="3074" y="192"/>
                  </a:lnTo>
                  <a:lnTo>
                    <a:pt x="3072" y="192"/>
                  </a:lnTo>
                  <a:lnTo>
                    <a:pt x="3070" y="192"/>
                  </a:lnTo>
                  <a:lnTo>
                    <a:pt x="3069" y="190"/>
                  </a:lnTo>
                  <a:lnTo>
                    <a:pt x="3069" y="190"/>
                  </a:lnTo>
                  <a:lnTo>
                    <a:pt x="3069" y="188"/>
                  </a:lnTo>
                  <a:lnTo>
                    <a:pt x="3067" y="187"/>
                  </a:lnTo>
                  <a:lnTo>
                    <a:pt x="3062" y="185"/>
                  </a:lnTo>
                  <a:lnTo>
                    <a:pt x="3057" y="183"/>
                  </a:lnTo>
                  <a:lnTo>
                    <a:pt x="3056" y="183"/>
                  </a:lnTo>
                  <a:lnTo>
                    <a:pt x="3054" y="182"/>
                  </a:lnTo>
                  <a:lnTo>
                    <a:pt x="3051" y="182"/>
                  </a:lnTo>
                  <a:lnTo>
                    <a:pt x="3047" y="182"/>
                  </a:lnTo>
                  <a:lnTo>
                    <a:pt x="3046" y="182"/>
                  </a:lnTo>
                  <a:lnTo>
                    <a:pt x="3042" y="180"/>
                  </a:lnTo>
                  <a:lnTo>
                    <a:pt x="3041" y="179"/>
                  </a:lnTo>
                  <a:lnTo>
                    <a:pt x="3041" y="175"/>
                  </a:lnTo>
                  <a:lnTo>
                    <a:pt x="3041" y="174"/>
                  </a:lnTo>
                  <a:lnTo>
                    <a:pt x="3042" y="174"/>
                  </a:lnTo>
                  <a:lnTo>
                    <a:pt x="3044" y="172"/>
                  </a:lnTo>
                  <a:lnTo>
                    <a:pt x="3044" y="170"/>
                  </a:lnTo>
                  <a:lnTo>
                    <a:pt x="3044" y="169"/>
                  </a:lnTo>
                  <a:lnTo>
                    <a:pt x="3044" y="167"/>
                  </a:lnTo>
                  <a:lnTo>
                    <a:pt x="3046" y="165"/>
                  </a:lnTo>
                  <a:lnTo>
                    <a:pt x="3047" y="165"/>
                  </a:lnTo>
                  <a:lnTo>
                    <a:pt x="3049" y="165"/>
                  </a:lnTo>
                  <a:lnTo>
                    <a:pt x="3051" y="165"/>
                  </a:lnTo>
                  <a:lnTo>
                    <a:pt x="3054" y="165"/>
                  </a:lnTo>
                  <a:lnTo>
                    <a:pt x="3056" y="165"/>
                  </a:lnTo>
                  <a:lnTo>
                    <a:pt x="3057" y="167"/>
                  </a:lnTo>
                  <a:lnTo>
                    <a:pt x="3057" y="169"/>
                  </a:lnTo>
                  <a:lnTo>
                    <a:pt x="3059" y="169"/>
                  </a:lnTo>
                  <a:lnTo>
                    <a:pt x="3062" y="170"/>
                  </a:lnTo>
                  <a:lnTo>
                    <a:pt x="3065" y="170"/>
                  </a:lnTo>
                  <a:lnTo>
                    <a:pt x="3069" y="170"/>
                  </a:lnTo>
                  <a:lnTo>
                    <a:pt x="3069" y="170"/>
                  </a:lnTo>
                  <a:lnTo>
                    <a:pt x="3070" y="169"/>
                  </a:lnTo>
                  <a:lnTo>
                    <a:pt x="3070" y="167"/>
                  </a:lnTo>
                  <a:lnTo>
                    <a:pt x="3070" y="167"/>
                  </a:lnTo>
                  <a:lnTo>
                    <a:pt x="3069" y="165"/>
                  </a:lnTo>
                  <a:lnTo>
                    <a:pt x="3067" y="164"/>
                  </a:lnTo>
                  <a:lnTo>
                    <a:pt x="3067" y="164"/>
                  </a:lnTo>
                  <a:lnTo>
                    <a:pt x="3067" y="162"/>
                  </a:lnTo>
                  <a:lnTo>
                    <a:pt x="3065" y="162"/>
                  </a:lnTo>
                  <a:lnTo>
                    <a:pt x="3062" y="162"/>
                  </a:lnTo>
                  <a:lnTo>
                    <a:pt x="3059" y="161"/>
                  </a:lnTo>
                  <a:lnTo>
                    <a:pt x="3056" y="162"/>
                  </a:lnTo>
                  <a:lnTo>
                    <a:pt x="3054" y="161"/>
                  </a:lnTo>
                  <a:lnTo>
                    <a:pt x="3052" y="161"/>
                  </a:lnTo>
                  <a:lnTo>
                    <a:pt x="3052" y="157"/>
                  </a:lnTo>
                  <a:lnTo>
                    <a:pt x="3057" y="156"/>
                  </a:lnTo>
                  <a:lnTo>
                    <a:pt x="3062" y="156"/>
                  </a:lnTo>
                  <a:lnTo>
                    <a:pt x="3065" y="154"/>
                  </a:lnTo>
                  <a:lnTo>
                    <a:pt x="3065" y="154"/>
                  </a:lnTo>
                  <a:lnTo>
                    <a:pt x="3067" y="152"/>
                  </a:lnTo>
                  <a:lnTo>
                    <a:pt x="3067" y="152"/>
                  </a:lnTo>
                  <a:lnTo>
                    <a:pt x="3070" y="152"/>
                  </a:lnTo>
                  <a:lnTo>
                    <a:pt x="3074" y="152"/>
                  </a:lnTo>
                  <a:lnTo>
                    <a:pt x="3077" y="154"/>
                  </a:lnTo>
                  <a:lnTo>
                    <a:pt x="3077" y="154"/>
                  </a:lnTo>
                  <a:lnTo>
                    <a:pt x="3077" y="156"/>
                  </a:lnTo>
                  <a:lnTo>
                    <a:pt x="3078" y="157"/>
                  </a:lnTo>
                  <a:lnTo>
                    <a:pt x="3080" y="159"/>
                  </a:lnTo>
                  <a:lnTo>
                    <a:pt x="3082" y="159"/>
                  </a:lnTo>
                  <a:lnTo>
                    <a:pt x="3085" y="161"/>
                  </a:lnTo>
                  <a:lnTo>
                    <a:pt x="3103" y="161"/>
                  </a:lnTo>
                  <a:lnTo>
                    <a:pt x="3105" y="161"/>
                  </a:lnTo>
                  <a:lnTo>
                    <a:pt x="3106" y="161"/>
                  </a:lnTo>
                  <a:lnTo>
                    <a:pt x="3106" y="162"/>
                  </a:lnTo>
                  <a:lnTo>
                    <a:pt x="3106" y="162"/>
                  </a:lnTo>
                  <a:lnTo>
                    <a:pt x="3106" y="164"/>
                  </a:lnTo>
                  <a:lnTo>
                    <a:pt x="3108" y="165"/>
                  </a:lnTo>
                  <a:lnTo>
                    <a:pt x="3108" y="167"/>
                  </a:lnTo>
                  <a:lnTo>
                    <a:pt x="3110" y="169"/>
                  </a:lnTo>
                  <a:lnTo>
                    <a:pt x="3111" y="169"/>
                  </a:lnTo>
                  <a:lnTo>
                    <a:pt x="3114" y="169"/>
                  </a:lnTo>
                  <a:lnTo>
                    <a:pt x="3116" y="170"/>
                  </a:lnTo>
                  <a:lnTo>
                    <a:pt x="3118" y="170"/>
                  </a:lnTo>
                  <a:lnTo>
                    <a:pt x="3119" y="170"/>
                  </a:lnTo>
                  <a:lnTo>
                    <a:pt x="3121" y="170"/>
                  </a:lnTo>
                  <a:lnTo>
                    <a:pt x="3123" y="172"/>
                  </a:lnTo>
                  <a:lnTo>
                    <a:pt x="3123" y="174"/>
                  </a:lnTo>
                  <a:lnTo>
                    <a:pt x="3123" y="174"/>
                  </a:lnTo>
                  <a:lnTo>
                    <a:pt x="3126" y="175"/>
                  </a:lnTo>
                  <a:lnTo>
                    <a:pt x="3128" y="177"/>
                  </a:lnTo>
                  <a:lnTo>
                    <a:pt x="3131" y="177"/>
                  </a:lnTo>
                  <a:lnTo>
                    <a:pt x="3134" y="177"/>
                  </a:lnTo>
                  <a:lnTo>
                    <a:pt x="3136" y="175"/>
                  </a:lnTo>
                  <a:lnTo>
                    <a:pt x="3137" y="172"/>
                  </a:lnTo>
                  <a:lnTo>
                    <a:pt x="3137" y="165"/>
                  </a:lnTo>
                  <a:lnTo>
                    <a:pt x="3137" y="165"/>
                  </a:lnTo>
                  <a:lnTo>
                    <a:pt x="3136" y="164"/>
                  </a:lnTo>
                  <a:lnTo>
                    <a:pt x="3134" y="162"/>
                  </a:lnTo>
                  <a:lnTo>
                    <a:pt x="3134" y="162"/>
                  </a:lnTo>
                  <a:lnTo>
                    <a:pt x="3133" y="161"/>
                  </a:lnTo>
                  <a:lnTo>
                    <a:pt x="3133" y="161"/>
                  </a:lnTo>
                  <a:lnTo>
                    <a:pt x="3131" y="159"/>
                  </a:lnTo>
                  <a:lnTo>
                    <a:pt x="3129" y="159"/>
                  </a:lnTo>
                  <a:lnTo>
                    <a:pt x="3128" y="159"/>
                  </a:lnTo>
                  <a:lnTo>
                    <a:pt x="3126" y="159"/>
                  </a:lnTo>
                  <a:lnTo>
                    <a:pt x="3121" y="159"/>
                  </a:lnTo>
                  <a:lnTo>
                    <a:pt x="3118" y="159"/>
                  </a:lnTo>
                  <a:lnTo>
                    <a:pt x="3114" y="159"/>
                  </a:lnTo>
                  <a:lnTo>
                    <a:pt x="3113" y="159"/>
                  </a:lnTo>
                  <a:lnTo>
                    <a:pt x="3113" y="157"/>
                  </a:lnTo>
                  <a:lnTo>
                    <a:pt x="3111" y="156"/>
                  </a:lnTo>
                  <a:lnTo>
                    <a:pt x="3111" y="154"/>
                  </a:lnTo>
                  <a:lnTo>
                    <a:pt x="3110" y="152"/>
                  </a:lnTo>
                  <a:lnTo>
                    <a:pt x="3110" y="149"/>
                  </a:lnTo>
                  <a:lnTo>
                    <a:pt x="3110" y="146"/>
                  </a:lnTo>
                  <a:lnTo>
                    <a:pt x="3110" y="143"/>
                  </a:lnTo>
                  <a:lnTo>
                    <a:pt x="3110" y="141"/>
                  </a:lnTo>
                  <a:lnTo>
                    <a:pt x="3108" y="141"/>
                  </a:lnTo>
                  <a:lnTo>
                    <a:pt x="3106" y="141"/>
                  </a:lnTo>
                  <a:lnTo>
                    <a:pt x="3106" y="139"/>
                  </a:lnTo>
                  <a:lnTo>
                    <a:pt x="3105" y="138"/>
                  </a:lnTo>
                  <a:lnTo>
                    <a:pt x="3103" y="136"/>
                  </a:lnTo>
                  <a:lnTo>
                    <a:pt x="3101" y="134"/>
                  </a:lnTo>
                  <a:lnTo>
                    <a:pt x="3100" y="131"/>
                  </a:lnTo>
                  <a:lnTo>
                    <a:pt x="3101" y="129"/>
                  </a:lnTo>
                  <a:lnTo>
                    <a:pt x="3103" y="126"/>
                  </a:lnTo>
                  <a:lnTo>
                    <a:pt x="3105" y="126"/>
                  </a:lnTo>
                  <a:lnTo>
                    <a:pt x="3121" y="126"/>
                  </a:lnTo>
                  <a:lnTo>
                    <a:pt x="3123" y="125"/>
                  </a:lnTo>
                  <a:lnTo>
                    <a:pt x="3124" y="123"/>
                  </a:lnTo>
                  <a:lnTo>
                    <a:pt x="3124" y="121"/>
                  </a:lnTo>
                  <a:lnTo>
                    <a:pt x="3124" y="121"/>
                  </a:lnTo>
                  <a:lnTo>
                    <a:pt x="3124" y="120"/>
                  </a:lnTo>
                  <a:lnTo>
                    <a:pt x="3126" y="120"/>
                  </a:lnTo>
                  <a:lnTo>
                    <a:pt x="3128" y="120"/>
                  </a:lnTo>
                  <a:lnTo>
                    <a:pt x="3129" y="120"/>
                  </a:lnTo>
                  <a:lnTo>
                    <a:pt x="3131" y="120"/>
                  </a:lnTo>
                  <a:lnTo>
                    <a:pt x="3146" y="120"/>
                  </a:lnTo>
                  <a:lnTo>
                    <a:pt x="3147" y="120"/>
                  </a:lnTo>
                  <a:lnTo>
                    <a:pt x="3149" y="118"/>
                  </a:lnTo>
                  <a:lnTo>
                    <a:pt x="3151" y="118"/>
                  </a:lnTo>
                  <a:lnTo>
                    <a:pt x="3152" y="118"/>
                  </a:lnTo>
                  <a:lnTo>
                    <a:pt x="3155" y="118"/>
                  </a:lnTo>
                  <a:lnTo>
                    <a:pt x="3159" y="118"/>
                  </a:lnTo>
                  <a:lnTo>
                    <a:pt x="3162" y="116"/>
                  </a:lnTo>
                  <a:lnTo>
                    <a:pt x="3164" y="116"/>
                  </a:lnTo>
                  <a:lnTo>
                    <a:pt x="3167" y="116"/>
                  </a:lnTo>
                  <a:lnTo>
                    <a:pt x="3169" y="118"/>
                  </a:lnTo>
                  <a:lnTo>
                    <a:pt x="3170" y="118"/>
                  </a:lnTo>
                  <a:lnTo>
                    <a:pt x="3170" y="120"/>
                  </a:lnTo>
                  <a:lnTo>
                    <a:pt x="3173" y="120"/>
                  </a:lnTo>
                  <a:lnTo>
                    <a:pt x="3175" y="120"/>
                  </a:lnTo>
                  <a:lnTo>
                    <a:pt x="3177" y="120"/>
                  </a:lnTo>
                  <a:lnTo>
                    <a:pt x="3178" y="118"/>
                  </a:lnTo>
                  <a:lnTo>
                    <a:pt x="3180" y="118"/>
                  </a:lnTo>
                  <a:lnTo>
                    <a:pt x="3182" y="116"/>
                  </a:lnTo>
                  <a:lnTo>
                    <a:pt x="3182" y="115"/>
                  </a:lnTo>
                  <a:lnTo>
                    <a:pt x="3183" y="115"/>
                  </a:lnTo>
                  <a:lnTo>
                    <a:pt x="3185" y="113"/>
                  </a:lnTo>
                  <a:lnTo>
                    <a:pt x="3187" y="113"/>
                  </a:lnTo>
                  <a:lnTo>
                    <a:pt x="3188" y="113"/>
                  </a:lnTo>
                  <a:lnTo>
                    <a:pt x="3191" y="113"/>
                  </a:lnTo>
                  <a:lnTo>
                    <a:pt x="3198" y="113"/>
                  </a:lnTo>
                  <a:lnTo>
                    <a:pt x="3203" y="115"/>
                  </a:lnTo>
                  <a:lnTo>
                    <a:pt x="3206" y="115"/>
                  </a:lnTo>
                  <a:lnTo>
                    <a:pt x="3206" y="113"/>
                  </a:lnTo>
                  <a:lnTo>
                    <a:pt x="3208" y="113"/>
                  </a:lnTo>
                  <a:lnTo>
                    <a:pt x="3208" y="111"/>
                  </a:lnTo>
                  <a:lnTo>
                    <a:pt x="3208" y="108"/>
                  </a:lnTo>
                  <a:lnTo>
                    <a:pt x="3208" y="107"/>
                  </a:lnTo>
                  <a:lnTo>
                    <a:pt x="3208" y="105"/>
                  </a:lnTo>
                  <a:lnTo>
                    <a:pt x="3206" y="105"/>
                  </a:lnTo>
                  <a:lnTo>
                    <a:pt x="3205" y="103"/>
                  </a:lnTo>
                  <a:lnTo>
                    <a:pt x="3201" y="103"/>
                  </a:lnTo>
                  <a:lnTo>
                    <a:pt x="3198" y="102"/>
                  </a:lnTo>
                  <a:lnTo>
                    <a:pt x="3196" y="102"/>
                  </a:lnTo>
                  <a:lnTo>
                    <a:pt x="3195" y="100"/>
                  </a:lnTo>
                  <a:lnTo>
                    <a:pt x="3193" y="98"/>
                  </a:lnTo>
                  <a:lnTo>
                    <a:pt x="3191" y="97"/>
                  </a:lnTo>
                  <a:lnTo>
                    <a:pt x="3191" y="93"/>
                  </a:lnTo>
                  <a:lnTo>
                    <a:pt x="3191" y="92"/>
                  </a:lnTo>
                  <a:lnTo>
                    <a:pt x="3193" y="92"/>
                  </a:lnTo>
                  <a:lnTo>
                    <a:pt x="3195" y="90"/>
                  </a:lnTo>
                  <a:lnTo>
                    <a:pt x="3198" y="90"/>
                  </a:lnTo>
                  <a:lnTo>
                    <a:pt x="3201" y="89"/>
                  </a:lnTo>
                  <a:lnTo>
                    <a:pt x="3203" y="89"/>
                  </a:lnTo>
                  <a:lnTo>
                    <a:pt x="3205" y="89"/>
                  </a:lnTo>
                  <a:lnTo>
                    <a:pt x="3206" y="89"/>
                  </a:lnTo>
                  <a:lnTo>
                    <a:pt x="3208" y="89"/>
                  </a:lnTo>
                  <a:lnTo>
                    <a:pt x="3209" y="89"/>
                  </a:lnTo>
                  <a:lnTo>
                    <a:pt x="3211" y="89"/>
                  </a:lnTo>
                  <a:lnTo>
                    <a:pt x="3213" y="87"/>
                  </a:lnTo>
                  <a:lnTo>
                    <a:pt x="3213" y="85"/>
                  </a:lnTo>
                  <a:lnTo>
                    <a:pt x="3213" y="84"/>
                  </a:lnTo>
                  <a:lnTo>
                    <a:pt x="3213" y="80"/>
                  </a:lnTo>
                  <a:lnTo>
                    <a:pt x="3214" y="79"/>
                  </a:lnTo>
                  <a:lnTo>
                    <a:pt x="3216" y="79"/>
                  </a:lnTo>
                  <a:lnTo>
                    <a:pt x="3219" y="75"/>
                  </a:lnTo>
                  <a:lnTo>
                    <a:pt x="3223" y="75"/>
                  </a:lnTo>
                  <a:lnTo>
                    <a:pt x="3226" y="74"/>
                  </a:lnTo>
                  <a:lnTo>
                    <a:pt x="3229" y="74"/>
                  </a:lnTo>
                  <a:lnTo>
                    <a:pt x="3232" y="74"/>
                  </a:lnTo>
                  <a:lnTo>
                    <a:pt x="3234" y="74"/>
                  </a:lnTo>
                  <a:lnTo>
                    <a:pt x="3237" y="74"/>
                  </a:lnTo>
                  <a:lnTo>
                    <a:pt x="3239" y="72"/>
                  </a:lnTo>
                  <a:lnTo>
                    <a:pt x="3239" y="71"/>
                  </a:lnTo>
                  <a:lnTo>
                    <a:pt x="3241" y="71"/>
                  </a:lnTo>
                  <a:lnTo>
                    <a:pt x="3244" y="69"/>
                  </a:lnTo>
                  <a:lnTo>
                    <a:pt x="3247" y="67"/>
                  </a:lnTo>
                  <a:lnTo>
                    <a:pt x="3249" y="66"/>
                  </a:lnTo>
                  <a:lnTo>
                    <a:pt x="3249" y="64"/>
                  </a:lnTo>
                  <a:lnTo>
                    <a:pt x="3252" y="64"/>
                  </a:lnTo>
                  <a:lnTo>
                    <a:pt x="3257" y="64"/>
                  </a:lnTo>
                  <a:lnTo>
                    <a:pt x="3259" y="64"/>
                  </a:lnTo>
                  <a:lnTo>
                    <a:pt x="3260" y="64"/>
                  </a:lnTo>
                  <a:lnTo>
                    <a:pt x="3260" y="64"/>
                  </a:lnTo>
                  <a:lnTo>
                    <a:pt x="3260" y="66"/>
                  </a:lnTo>
                  <a:lnTo>
                    <a:pt x="3262" y="67"/>
                  </a:lnTo>
                  <a:lnTo>
                    <a:pt x="3263" y="67"/>
                  </a:lnTo>
                  <a:lnTo>
                    <a:pt x="3265" y="67"/>
                  </a:lnTo>
                  <a:lnTo>
                    <a:pt x="3267" y="67"/>
                  </a:lnTo>
                  <a:lnTo>
                    <a:pt x="3267" y="66"/>
                  </a:lnTo>
                  <a:lnTo>
                    <a:pt x="3268" y="64"/>
                  </a:lnTo>
                  <a:lnTo>
                    <a:pt x="3270" y="64"/>
                  </a:lnTo>
                  <a:lnTo>
                    <a:pt x="3272" y="64"/>
                  </a:lnTo>
                  <a:lnTo>
                    <a:pt x="3275" y="62"/>
                  </a:lnTo>
                  <a:lnTo>
                    <a:pt x="3278" y="61"/>
                  </a:lnTo>
                  <a:lnTo>
                    <a:pt x="3281" y="59"/>
                  </a:lnTo>
                  <a:lnTo>
                    <a:pt x="3285" y="57"/>
                  </a:lnTo>
                  <a:lnTo>
                    <a:pt x="3286" y="56"/>
                  </a:lnTo>
                  <a:lnTo>
                    <a:pt x="3290" y="56"/>
                  </a:lnTo>
                  <a:lnTo>
                    <a:pt x="3306" y="56"/>
                  </a:lnTo>
                  <a:lnTo>
                    <a:pt x="3309" y="56"/>
                  </a:lnTo>
                  <a:lnTo>
                    <a:pt x="3311" y="54"/>
                  </a:lnTo>
                  <a:lnTo>
                    <a:pt x="3313" y="54"/>
                  </a:lnTo>
                  <a:lnTo>
                    <a:pt x="3313" y="54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8"/>
                  </a:lnTo>
                  <a:lnTo>
                    <a:pt x="3314" y="48"/>
                  </a:lnTo>
                  <a:lnTo>
                    <a:pt x="3314" y="46"/>
                  </a:lnTo>
                  <a:lnTo>
                    <a:pt x="3316" y="44"/>
                  </a:lnTo>
                  <a:lnTo>
                    <a:pt x="3316" y="43"/>
                  </a:lnTo>
                  <a:lnTo>
                    <a:pt x="3317" y="43"/>
                  </a:lnTo>
                  <a:lnTo>
                    <a:pt x="3319" y="41"/>
                  </a:lnTo>
                  <a:lnTo>
                    <a:pt x="3321" y="41"/>
                  </a:lnTo>
                  <a:lnTo>
                    <a:pt x="3322" y="41"/>
                  </a:lnTo>
                  <a:lnTo>
                    <a:pt x="3324" y="41"/>
                  </a:lnTo>
                  <a:lnTo>
                    <a:pt x="3327" y="41"/>
                  </a:lnTo>
                  <a:lnTo>
                    <a:pt x="3329" y="43"/>
                  </a:lnTo>
                  <a:lnTo>
                    <a:pt x="3331" y="43"/>
                  </a:lnTo>
                  <a:lnTo>
                    <a:pt x="3334" y="43"/>
                  </a:lnTo>
                  <a:lnTo>
                    <a:pt x="3339" y="43"/>
                  </a:lnTo>
                  <a:lnTo>
                    <a:pt x="3342" y="43"/>
                  </a:lnTo>
                  <a:lnTo>
                    <a:pt x="3345" y="43"/>
                  </a:lnTo>
                  <a:lnTo>
                    <a:pt x="3349" y="44"/>
                  </a:lnTo>
                  <a:lnTo>
                    <a:pt x="3350" y="44"/>
                  </a:lnTo>
                  <a:lnTo>
                    <a:pt x="3350" y="46"/>
                  </a:lnTo>
                  <a:lnTo>
                    <a:pt x="3350" y="48"/>
                  </a:lnTo>
                  <a:lnTo>
                    <a:pt x="3352" y="49"/>
                  </a:lnTo>
                  <a:lnTo>
                    <a:pt x="3353" y="49"/>
                  </a:lnTo>
                  <a:lnTo>
                    <a:pt x="3355" y="51"/>
                  </a:lnTo>
                  <a:lnTo>
                    <a:pt x="3357" y="51"/>
                  </a:lnTo>
                  <a:lnTo>
                    <a:pt x="3360" y="51"/>
                  </a:lnTo>
                  <a:lnTo>
                    <a:pt x="3363" y="51"/>
                  </a:lnTo>
                  <a:lnTo>
                    <a:pt x="3367" y="51"/>
                  </a:lnTo>
                  <a:lnTo>
                    <a:pt x="3368" y="51"/>
                  </a:lnTo>
                  <a:lnTo>
                    <a:pt x="3371" y="51"/>
                  </a:lnTo>
                  <a:lnTo>
                    <a:pt x="3373" y="49"/>
                  </a:lnTo>
                  <a:lnTo>
                    <a:pt x="3375" y="49"/>
                  </a:lnTo>
                  <a:lnTo>
                    <a:pt x="3376" y="48"/>
                  </a:lnTo>
                  <a:lnTo>
                    <a:pt x="3376" y="46"/>
                  </a:lnTo>
                  <a:lnTo>
                    <a:pt x="3376" y="44"/>
                  </a:lnTo>
                  <a:lnTo>
                    <a:pt x="3376" y="43"/>
                  </a:lnTo>
                  <a:lnTo>
                    <a:pt x="3376" y="43"/>
                  </a:lnTo>
                  <a:lnTo>
                    <a:pt x="3380" y="41"/>
                  </a:lnTo>
                  <a:lnTo>
                    <a:pt x="3381" y="41"/>
                  </a:lnTo>
                  <a:lnTo>
                    <a:pt x="3385" y="41"/>
                  </a:lnTo>
                  <a:lnTo>
                    <a:pt x="3385" y="39"/>
                  </a:lnTo>
                  <a:lnTo>
                    <a:pt x="3386" y="38"/>
                  </a:lnTo>
                  <a:lnTo>
                    <a:pt x="3386" y="35"/>
                  </a:lnTo>
                  <a:lnTo>
                    <a:pt x="3417" y="35"/>
                  </a:lnTo>
                  <a:lnTo>
                    <a:pt x="3417" y="31"/>
                  </a:lnTo>
                  <a:lnTo>
                    <a:pt x="3416" y="30"/>
                  </a:lnTo>
                  <a:lnTo>
                    <a:pt x="3414" y="30"/>
                  </a:lnTo>
                  <a:lnTo>
                    <a:pt x="3414" y="28"/>
                  </a:lnTo>
                  <a:lnTo>
                    <a:pt x="3412" y="26"/>
                  </a:lnTo>
                  <a:lnTo>
                    <a:pt x="3417" y="25"/>
                  </a:lnTo>
                  <a:lnTo>
                    <a:pt x="3419" y="23"/>
                  </a:lnTo>
                  <a:lnTo>
                    <a:pt x="3421" y="21"/>
                  </a:lnTo>
                  <a:lnTo>
                    <a:pt x="3422" y="20"/>
                  </a:lnTo>
                  <a:lnTo>
                    <a:pt x="3422" y="18"/>
                  </a:lnTo>
                  <a:lnTo>
                    <a:pt x="3422" y="17"/>
                  </a:lnTo>
                  <a:lnTo>
                    <a:pt x="3422" y="15"/>
                  </a:lnTo>
                  <a:lnTo>
                    <a:pt x="3422" y="13"/>
                  </a:lnTo>
                  <a:lnTo>
                    <a:pt x="3422" y="12"/>
                  </a:lnTo>
                  <a:lnTo>
                    <a:pt x="3424" y="10"/>
                  </a:lnTo>
                  <a:lnTo>
                    <a:pt x="3426" y="8"/>
                  </a:lnTo>
                  <a:lnTo>
                    <a:pt x="3427" y="7"/>
                  </a:lnTo>
                  <a:lnTo>
                    <a:pt x="3429" y="7"/>
                  </a:lnTo>
                  <a:lnTo>
                    <a:pt x="3430" y="7"/>
                  </a:lnTo>
                  <a:lnTo>
                    <a:pt x="3434" y="5"/>
                  </a:lnTo>
                  <a:lnTo>
                    <a:pt x="3437" y="3"/>
                  </a:lnTo>
                  <a:lnTo>
                    <a:pt x="3440" y="3"/>
                  </a:lnTo>
                  <a:lnTo>
                    <a:pt x="3444" y="3"/>
                  </a:lnTo>
                  <a:lnTo>
                    <a:pt x="3447" y="2"/>
                  </a:lnTo>
                  <a:lnTo>
                    <a:pt x="3450" y="0"/>
                  </a:lnTo>
                  <a:lnTo>
                    <a:pt x="3452" y="0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2884488" y="1358900"/>
              <a:ext cx="5500688" cy="398463"/>
            </a:xfrm>
            <a:custGeom>
              <a:avLst/>
              <a:gdLst>
                <a:gd name="T0" fmla="*/ 486 w 3465"/>
                <a:gd name="T1" fmla="*/ 190 h 251"/>
                <a:gd name="T2" fmla="*/ 320 w 3465"/>
                <a:gd name="T3" fmla="*/ 190 h 251"/>
                <a:gd name="T4" fmla="*/ 3463 w 3465"/>
                <a:gd name="T5" fmla="*/ 177 h 251"/>
                <a:gd name="T6" fmla="*/ 144 w 3465"/>
                <a:gd name="T7" fmla="*/ 169 h 251"/>
                <a:gd name="T8" fmla="*/ 270 w 3465"/>
                <a:gd name="T9" fmla="*/ 149 h 251"/>
                <a:gd name="T10" fmla="*/ 3398 w 3465"/>
                <a:gd name="T11" fmla="*/ 144 h 251"/>
                <a:gd name="T12" fmla="*/ 3398 w 3465"/>
                <a:gd name="T13" fmla="*/ 174 h 251"/>
                <a:gd name="T14" fmla="*/ 3357 w 3465"/>
                <a:gd name="T15" fmla="*/ 167 h 251"/>
                <a:gd name="T16" fmla="*/ 2119 w 3465"/>
                <a:gd name="T17" fmla="*/ 130 h 251"/>
                <a:gd name="T18" fmla="*/ 2170 w 3465"/>
                <a:gd name="T19" fmla="*/ 154 h 251"/>
                <a:gd name="T20" fmla="*/ 2193 w 3465"/>
                <a:gd name="T21" fmla="*/ 205 h 251"/>
                <a:gd name="T22" fmla="*/ 2150 w 3465"/>
                <a:gd name="T23" fmla="*/ 175 h 251"/>
                <a:gd name="T24" fmla="*/ 2106 w 3465"/>
                <a:gd name="T25" fmla="*/ 215 h 251"/>
                <a:gd name="T26" fmla="*/ 2064 w 3465"/>
                <a:gd name="T27" fmla="*/ 195 h 251"/>
                <a:gd name="T28" fmla="*/ 2059 w 3465"/>
                <a:gd name="T29" fmla="*/ 190 h 251"/>
                <a:gd name="T30" fmla="*/ 2075 w 3465"/>
                <a:gd name="T31" fmla="*/ 164 h 251"/>
                <a:gd name="T32" fmla="*/ 2026 w 3465"/>
                <a:gd name="T33" fmla="*/ 164 h 251"/>
                <a:gd name="T34" fmla="*/ 2024 w 3465"/>
                <a:gd name="T35" fmla="*/ 157 h 251"/>
                <a:gd name="T36" fmla="*/ 2044 w 3465"/>
                <a:gd name="T37" fmla="*/ 120 h 251"/>
                <a:gd name="T38" fmla="*/ 2085 w 3465"/>
                <a:gd name="T39" fmla="*/ 144 h 251"/>
                <a:gd name="T40" fmla="*/ 3247 w 3465"/>
                <a:gd name="T41" fmla="*/ 131 h 251"/>
                <a:gd name="T42" fmla="*/ 3326 w 3465"/>
                <a:gd name="T43" fmla="*/ 117 h 251"/>
                <a:gd name="T44" fmla="*/ 3339 w 3465"/>
                <a:gd name="T45" fmla="*/ 156 h 251"/>
                <a:gd name="T46" fmla="*/ 3265 w 3465"/>
                <a:gd name="T47" fmla="*/ 123 h 251"/>
                <a:gd name="T48" fmla="*/ 2728 w 3465"/>
                <a:gd name="T49" fmla="*/ 115 h 251"/>
                <a:gd name="T50" fmla="*/ 2705 w 3465"/>
                <a:gd name="T51" fmla="*/ 110 h 251"/>
                <a:gd name="T52" fmla="*/ 2216 w 3465"/>
                <a:gd name="T53" fmla="*/ 100 h 251"/>
                <a:gd name="T54" fmla="*/ 2226 w 3465"/>
                <a:gd name="T55" fmla="*/ 136 h 251"/>
                <a:gd name="T56" fmla="*/ 2165 w 3465"/>
                <a:gd name="T57" fmla="*/ 120 h 251"/>
                <a:gd name="T58" fmla="*/ 2168 w 3465"/>
                <a:gd name="T59" fmla="*/ 103 h 251"/>
                <a:gd name="T60" fmla="*/ 2609 w 3465"/>
                <a:gd name="T61" fmla="*/ 102 h 251"/>
                <a:gd name="T62" fmla="*/ 2565 w 3465"/>
                <a:gd name="T63" fmla="*/ 95 h 251"/>
                <a:gd name="T64" fmla="*/ 2565 w 3465"/>
                <a:gd name="T65" fmla="*/ 89 h 251"/>
                <a:gd name="T66" fmla="*/ 2779 w 3465"/>
                <a:gd name="T67" fmla="*/ 99 h 251"/>
                <a:gd name="T68" fmla="*/ 2758 w 3465"/>
                <a:gd name="T69" fmla="*/ 81 h 251"/>
                <a:gd name="T70" fmla="*/ 2795 w 3465"/>
                <a:gd name="T71" fmla="*/ 92 h 251"/>
                <a:gd name="T72" fmla="*/ 3314 w 3465"/>
                <a:gd name="T73" fmla="*/ 85 h 251"/>
                <a:gd name="T74" fmla="*/ 3260 w 3465"/>
                <a:gd name="T75" fmla="*/ 115 h 251"/>
                <a:gd name="T76" fmla="*/ 3246 w 3465"/>
                <a:gd name="T77" fmla="*/ 84 h 251"/>
                <a:gd name="T78" fmla="*/ 3218 w 3465"/>
                <a:gd name="T79" fmla="*/ 82 h 251"/>
                <a:gd name="T80" fmla="*/ 505 w 3465"/>
                <a:gd name="T81" fmla="*/ 97 h 251"/>
                <a:gd name="T82" fmla="*/ 520 w 3465"/>
                <a:gd name="T83" fmla="*/ 149 h 251"/>
                <a:gd name="T84" fmla="*/ 424 w 3465"/>
                <a:gd name="T85" fmla="*/ 94 h 251"/>
                <a:gd name="T86" fmla="*/ 2715 w 3465"/>
                <a:gd name="T87" fmla="*/ 72 h 251"/>
                <a:gd name="T88" fmla="*/ 2702 w 3465"/>
                <a:gd name="T89" fmla="*/ 94 h 251"/>
                <a:gd name="T90" fmla="*/ 2642 w 3465"/>
                <a:gd name="T91" fmla="*/ 102 h 251"/>
                <a:gd name="T92" fmla="*/ 2699 w 3465"/>
                <a:gd name="T93" fmla="*/ 74 h 251"/>
                <a:gd name="T94" fmla="*/ 866 w 3465"/>
                <a:gd name="T95" fmla="*/ 13 h 251"/>
                <a:gd name="T96" fmla="*/ 830 w 3465"/>
                <a:gd name="T97" fmla="*/ 63 h 251"/>
                <a:gd name="T98" fmla="*/ 810 w 3465"/>
                <a:gd name="T99" fmla="*/ 95 h 251"/>
                <a:gd name="T100" fmla="*/ 676 w 3465"/>
                <a:gd name="T101" fmla="*/ 149 h 251"/>
                <a:gd name="T102" fmla="*/ 699 w 3465"/>
                <a:gd name="T103" fmla="*/ 184 h 251"/>
                <a:gd name="T104" fmla="*/ 605 w 3465"/>
                <a:gd name="T105" fmla="*/ 230 h 251"/>
                <a:gd name="T106" fmla="*/ 515 w 3465"/>
                <a:gd name="T107" fmla="*/ 207 h 251"/>
                <a:gd name="T108" fmla="*/ 582 w 3465"/>
                <a:gd name="T109" fmla="*/ 192 h 251"/>
                <a:gd name="T110" fmla="*/ 579 w 3465"/>
                <a:gd name="T111" fmla="*/ 107 h 251"/>
                <a:gd name="T112" fmla="*/ 682 w 3465"/>
                <a:gd name="T113" fmla="*/ 82 h 251"/>
                <a:gd name="T114" fmla="*/ 576 w 3465"/>
                <a:gd name="T115" fmla="*/ 99 h 251"/>
                <a:gd name="T116" fmla="*/ 499 w 3465"/>
                <a:gd name="T117" fmla="*/ 48 h 251"/>
                <a:gd name="T118" fmla="*/ 602 w 3465"/>
                <a:gd name="T119" fmla="*/ 41 h 251"/>
                <a:gd name="T120" fmla="*/ 622 w 3465"/>
                <a:gd name="T121" fmla="*/ 15 h 251"/>
                <a:gd name="T122" fmla="*/ 741 w 3465"/>
                <a:gd name="T123" fmla="*/ 1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65" h="251">
                  <a:moveTo>
                    <a:pt x="88" y="195"/>
                  </a:moveTo>
                  <a:lnTo>
                    <a:pt x="106" y="198"/>
                  </a:lnTo>
                  <a:lnTo>
                    <a:pt x="101" y="208"/>
                  </a:lnTo>
                  <a:lnTo>
                    <a:pt x="96" y="223"/>
                  </a:lnTo>
                  <a:lnTo>
                    <a:pt x="83" y="228"/>
                  </a:lnTo>
                  <a:lnTo>
                    <a:pt x="75" y="231"/>
                  </a:lnTo>
                  <a:lnTo>
                    <a:pt x="68" y="221"/>
                  </a:lnTo>
                  <a:lnTo>
                    <a:pt x="60" y="228"/>
                  </a:lnTo>
                  <a:lnTo>
                    <a:pt x="57" y="236"/>
                  </a:lnTo>
                  <a:lnTo>
                    <a:pt x="47" y="238"/>
                  </a:lnTo>
                  <a:lnTo>
                    <a:pt x="45" y="244"/>
                  </a:lnTo>
                  <a:lnTo>
                    <a:pt x="36" y="249"/>
                  </a:lnTo>
                  <a:lnTo>
                    <a:pt x="27" y="243"/>
                  </a:lnTo>
                  <a:lnTo>
                    <a:pt x="21" y="251"/>
                  </a:lnTo>
                  <a:lnTo>
                    <a:pt x="5" y="244"/>
                  </a:lnTo>
                  <a:lnTo>
                    <a:pt x="0" y="234"/>
                  </a:lnTo>
                  <a:lnTo>
                    <a:pt x="13" y="230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29" y="228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7" y="220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2" y="213"/>
                  </a:lnTo>
                  <a:lnTo>
                    <a:pt x="44" y="210"/>
                  </a:lnTo>
                  <a:lnTo>
                    <a:pt x="45" y="207"/>
                  </a:lnTo>
                  <a:lnTo>
                    <a:pt x="49" y="203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62" y="202"/>
                  </a:lnTo>
                  <a:lnTo>
                    <a:pt x="80" y="202"/>
                  </a:lnTo>
                  <a:lnTo>
                    <a:pt x="88" y="195"/>
                  </a:lnTo>
                  <a:close/>
                  <a:moveTo>
                    <a:pt x="486" y="190"/>
                  </a:moveTo>
                  <a:lnTo>
                    <a:pt x="487" y="192"/>
                  </a:lnTo>
                  <a:lnTo>
                    <a:pt x="491" y="193"/>
                  </a:lnTo>
                  <a:lnTo>
                    <a:pt x="492" y="197"/>
                  </a:lnTo>
                  <a:lnTo>
                    <a:pt x="494" y="198"/>
                  </a:lnTo>
                  <a:lnTo>
                    <a:pt x="496" y="200"/>
                  </a:lnTo>
                  <a:lnTo>
                    <a:pt x="497" y="202"/>
                  </a:lnTo>
                  <a:lnTo>
                    <a:pt x="484" y="207"/>
                  </a:lnTo>
                  <a:lnTo>
                    <a:pt x="461" y="203"/>
                  </a:lnTo>
                  <a:lnTo>
                    <a:pt x="468" y="193"/>
                  </a:lnTo>
                  <a:lnTo>
                    <a:pt x="486" y="190"/>
                  </a:lnTo>
                  <a:close/>
                  <a:moveTo>
                    <a:pt x="411" y="187"/>
                  </a:moveTo>
                  <a:lnTo>
                    <a:pt x="443" y="187"/>
                  </a:lnTo>
                  <a:lnTo>
                    <a:pt x="443" y="195"/>
                  </a:lnTo>
                  <a:lnTo>
                    <a:pt x="432" y="197"/>
                  </a:lnTo>
                  <a:lnTo>
                    <a:pt x="420" y="198"/>
                  </a:lnTo>
                  <a:lnTo>
                    <a:pt x="402" y="200"/>
                  </a:lnTo>
                  <a:lnTo>
                    <a:pt x="402" y="193"/>
                  </a:lnTo>
                  <a:lnTo>
                    <a:pt x="411" y="187"/>
                  </a:lnTo>
                  <a:close/>
                  <a:moveTo>
                    <a:pt x="252" y="185"/>
                  </a:moveTo>
                  <a:lnTo>
                    <a:pt x="263" y="193"/>
                  </a:lnTo>
                  <a:lnTo>
                    <a:pt x="275" y="207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3" y="208"/>
                  </a:lnTo>
                  <a:lnTo>
                    <a:pt x="262" y="207"/>
                  </a:lnTo>
                  <a:lnTo>
                    <a:pt x="258" y="203"/>
                  </a:lnTo>
                  <a:lnTo>
                    <a:pt x="255" y="200"/>
                  </a:lnTo>
                  <a:lnTo>
                    <a:pt x="253" y="198"/>
                  </a:lnTo>
                  <a:lnTo>
                    <a:pt x="252" y="195"/>
                  </a:lnTo>
                  <a:lnTo>
                    <a:pt x="250" y="192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2" y="185"/>
                  </a:lnTo>
                  <a:close/>
                  <a:moveTo>
                    <a:pt x="311" y="184"/>
                  </a:moveTo>
                  <a:lnTo>
                    <a:pt x="320" y="190"/>
                  </a:lnTo>
                  <a:lnTo>
                    <a:pt x="311" y="193"/>
                  </a:lnTo>
                  <a:lnTo>
                    <a:pt x="298" y="193"/>
                  </a:lnTo>
                  <a:lnTo>
                    <a:pt x="296" y="184"/>
                  </a:lnTo>
                  <a:lnTo>
                    <a:pt x="311" y="184"/>
                  </a:lnTo>
                  <a:close/>
                  <a:moveTo>
                    <a:pt x="167" y="179"/>
                  </a:moveTo>
                  <a:lnTo>
                    <a:pt x="194" y="179"/>
                  </a:lnTo>
                  <a:lnTo>
                    <a:pt x="190" y="185"/>
                  </a:lnTo>
                  <a:lnTo>
                    <a:pt x="181" y="187"/>
                  </a:lnTo>
                  <a:lnTo>
                    <a:pt x="190" y="193"/>
                  </a:lnTo>
                  <a:lnTo>
                    <a:pt x="186" y="200"/>
                  </a:lnTo>
                  <a:lnTo>
                    <a:pt x="168" y="200"/>
                  </a:lnTo>
                  <a:lnTo>
                    <a:pt x="160" y="203"/>
                  </a:lnTo>
                  <a:lnTo>
                    <a:pt x="152" y="202"/>
                  </a:lnTo>
                  <a:lnTo>
                    <a:pt x="144" y="189"/>
                  </a:lnTo>
                  <a:lnTo>
                    <a:pt x="154" y="182"/>
                  </a:lnTo>
                  <a:lnTo>
                    <a:pt x="167" y="179"/>
                  </a:lnTo>
                  <a:close/>
                  <a:moveTo>
                    <a:pt x="119" y="174"/>
                  </a:moveTo>
                  <a:lnTo>
                    <a:pt x="131" y="179"/>
                  </a:lnTo>
                  <a:lnTo>
                    <a:pt x="132" y="190"/>
                  </a:lnTo>
                  <a:lnTo>
                    <a:pt x="121" y="189"/>
                  </a:lnTo>
                  <a:lnTo>
                    <a:pt x="114" y="184"/>
                  </a:lnTo>
                  <a:lnTo>
                    <a:pt x="111" y="175"/>
                  </a:lnTo>
                  <a:lnTo>
                    <a:pt x="119" y="174"/>
                  </a:lnTo>
                  <a:close/>
                  <a:moveTo>
                    <a:pt x="3447" y="171"/>
                  </a:moveTo>
                  <a:lnTo>
                    <a:pt x="3449" y="171"/>
                  </a:lnTo>
                  <a:lnTo>
                    <a:pt x="3450" y="172"/>
                  </a:lnTo>
                  <a:lnTo>
                    <a:pt x="3452" y="172"/>
                  </a:lnTo>
                  <a:lnTo>
                    <a:pt x="3455" y="172"/>
                  </a:lnTo>
                  <a:lnTo>
                    <a:pt x="3458" y="174"/>
                  </a:lnTo>
                  <a:lnTo>
                    <a:pt x="3460" y="174"/>
                  </a:lnTo>
                  <a:lnTo>
                    <a:pt x="3462" y="174"/>
                  </a:lnTo>
                  <a:lnTo>
                    <a:pt x="3462" y="175"/>
                  </a:lnTo>
                  <a:lnTo>
                    <a:pt x="3462" y="175"/>
                  </a:lnTo>
                  <a:lnTo>
                    <a:pt x="3462" y="177"/>
                  </a:lnTo>
                  <a:lnTo>
                    <a:pt x="3463" y="177"/>
                  </a:lnTo>
                  <a:lnTo>
                    <a:pt x="3463" y="179"/>
                  </a:lnTo>
                  <a:lnTo>
                    <a:pt x="3465" y="179"/>
                  </a:lnTo>
                  <a:lnTo>
                    <a:pt x="3465" y="180"/>
                  </a:lnTo>
                  <a:lnTo>
                    <a:pt x="3465" y="182"/>
                  </a:lnTo>
                  <a:lnTo>
                    <a:pt x="3462" y="184"/>
                  </a:lnTo>
                  <a:lnTo>
                    <a:pt x="3458" y="184"/>
                  </a:lnTo>
                  <a:lnTo>
                    <a:pt x="3453" y="184"/>
                  </a:lnTo>
                  <a:lnTo>
                    <a:pt x="3450" y="182"/>
                  </a:lnTo>
                  <a:lnTo>
                    <a:pt x="3450" y="182"/>
                  </a:lnTo>
                  <a:lnTo>
                    <a:pt x="3449" y="180"/>
                  </a:lnTo>
                  <a:lnTo>
                    <a:pt x="3449" y="179"/>
                  </a:lnTo>
                  <a:lnTo>
                    <a:pt x="3447" y="179"/>
                  </a:lnTo>
                  <a:lnTo>
                    <a:pt x="3445" y="177"/>
                  </a:lnTo>
                  <a:lnTo>
                    <a:pt x="3444" y="177"/>
                  </a:lnTo>
                  <a:lnTo>
                    <a:pt x="3442" y="177"/>
                  </a:lnTo>
                  <a:lnTo>
                    <a:pt x="3439" y="175"/>
                  </a:lnTo>
                  <a:lnTo>
                    <a:pt x="3439" y="174"/>
                  </a:lnTo>
                  <a:lnTo>
                    <a:pt x="3439" y="172"/>
                  </a:lnTo>
                  <a:lnTo>
                    <a:pt x="3440" y="171"/>
                  </a:lnTo>
                  <a:lnTo>
                    <a:pt x="3442" y="171"/>
                  </a:lnTo>
                  <a:lnTo>
                    <a:pt x="3444" y="171"/>
                  </a:lnTo>
                  <a:lnTo>
                    <a:pt x="3447" y="171"/>
                  </a:lnTo>
                  <a:close/>
                  <a:moveTo>
                    <a:pt x="183" y="156"/>
                  </a:moveTo>
                  <a:lnTo>
                    <a:pt x="183" y="156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9"/>
                  </a:lnTo>
                  <a:lnTo>
                    <a:pt x="194" y="159"/>
                  </a:lnTo>
                  <a:lnTo>
                    <a:pt x="196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9" y="166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44" y="169"/>
                  </a:lnTo>
                  <a:lnTo>
                    <a:pt x="155" y="159"/>
                  </a:lnTo>
                  <a:lnTo>
                    <a:pt x="168" y="156"/>
                  </a:lnTo>
                  <a:lnTo>
                    <a:pt x="183" y="156"/>
                  </a:lnTo>
                  <a:close/>
                  <a:moveTo>
                    <a:pt x="375" y="151"/>
                  </a:moveTo>
                  <a:lnTo>
                    <a:pt x="389" y="161"/>
                  </a:lnTo>
                  <a:lnTo>
                    <a:pt x="407" y="162"/>
                  </a:lnTo>
                  <a:lnTo>
                    <a:pt x="420" y="172"/>
                  </a:lnTo>
                  <a:lnTo>
                    <a:pt x="419" y="177"/>
                  </a:lnTo>
                  <a:lnTo>
                    <a:pt x="406" y="180"/>
                  </a:lnTo>
                  <a:lnTo>
                    <a:pt x="393" y="182"/>
                  </a:lnTo>
                  <a:lnTo>
                    <a:pt x="378" y="179"/>
                  </a:lnTo>
                  <a:lnTo>
                    <a:pt x="373" y="166"/>
                  </a:lnTo>
                  <a:lnTo>
                    <a:pt x="366" y="156"/>
                  </a:lnTo>
                  <a:lnTo>
                    <a:pt x="375" y="151"/>
                  </a:lnTo>
                  <a:close/>
                  <a:moveTo>
                    <a:pt x="289" y="135"/>
                  </a:moveTo>
                  <a:lnTo>
                    <a:pt x="301" y="141"/>
                  </a:lnTo>
                  <a:lnTo>
                    <a:pt x="309" y="148"/>
                  </a:lnTo>
                  <a:lnTo>
                    <a:pt x="319" y="146"/>
                  </a:lnTo>
                  <a:lnTo>
                    <a:pt x="329" y="153"/>
                  </a:lnTo>
                  <a:lnTo>
                    <a:pt x="340" y="156"/>
                  </a:lnTo>
                  <a:lnTo>
                    <a:pt x="343" y="166"/>
                  </a:lnTo>
                  <a:lnTo>
                    <a:pt x="353" y="172"/>
                  </a:lnTo>
                  <a:lnTo>
                    <a:pt x="355" y="182"/>
                  </a:lnTo>
                  <a:lnTo>
                    <a:pt x="352" y="189"/>
                  </a:lnTo>
                  <a:lnTo>
                    <a:pt x="337" y="185"/>
                  </a:lnTo>
                  <a:lnTo>
                    <a:pt x="322" y="174"/>
                  </a:lnTo>
                  <a:lnTo>
                    <a:pt x="304" y="172"/>
                  </a:lnTo>
                  <a:lnTo>
                    <a:pt x="296" y="172"/>
                  </a:lnTo>
                  <a:lnTo>
                    <a:pt x="288" y="175"/>
                  </a:lnTo>
                  <a:lnTo>
                    <a:pt x="281" y="171"/>
                  </a:lnTo>
                  <a:lnTo>
                    <a:pt x="273" y="171"/>
                  </a:lnTo>
                  <a:lnTo>
                    <a:pt x="268" y="162"/>
                  </a:lnTo>
                  <a:lnTo>
                    <a:pt x="281" y="162"/>
                  </a:lnTo>
                  <a:lnTo>
                    <a:pt x="278" y="153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57" y="141"/>
                  </a:lnTo>
                  <a:lnTo>
                    <a:pt x="280" y="136"/>
                  </a:lnTo>
                  <a:lnTo>
                    <a:pt x="289" y="135"/>
                  </a:lnTo>
                  <a:close/>
                  <a:moveTo>
                    <a:pt x="2129" y="135"/>
                  </a:move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5"/>
                  </a:lnTo>
                  <a:close/>
                  <a:moveTo>
                    <a:pt x="2129" y="135"/>
                  </a:moveTo>
                  <a:lnTo>
                    <a:pt x="2129" y="135"/>
                  </a:lnTo>
                  <a:lnTo>
                    <a:pt x="2129" y="135"/>
                  </a:lnTo>
                  <a:lnTo>
                    <a:pt x="2129" y="135"/>
                  </a:lnTo>
                  <a:close/>
                  <a:moveTo>
                    <a:pt x="3383" y="133"/>
                  </a:moveTo>
                  <a:lnTo>
                    <a:pt x="3385" y="133"/>
                  </a:lnTo>
                  <a:lnTo>
                    <a:pt x="3386" y="133"/>
                  </a:lnTo>
                  <a:lnTo>
                    <a:pt x="3388" y="135"/>
                  </a:lnTo>
                  <a:lnTo>
                    <a:pt x="3388" y="136"/>
                  </a:lnTo>
                  <a:lnTo>
                    <a:pt x="3390" y="136"/>
                  </a:lnTo>
                  <a:lnTo>
                    <a:pt x="3391" y="136"/>
                  </a:lnTo>
                  <a:lnTo>
                    <a:pt x="3395" y="138"/>
                  </a:lnTo>
                  <a:lnTo>
                    <a:pt x="3395" y="139"/>
                  </a:lnTo>
                  <a:lnTo>
                    <a:pt x="3395" y="141"/>
                  </a:lnTo>
                  <a:lnTo>
                    <a:pt x="3393" y="143"/>
                  </a:lnTo>
                  <a:lnTo>
                    <a:pt x="3391" y="143"/>
                  </a:lnTo>
                  <a:lnTo>
                    <a:pt x="3390" y="144"/>
                  </a:lnTo>
                  <a:lnTo>
                    <a:pt x="3388" y="146"/>
                  </a:lnTo>
                  <a:lnTo>
                    <a:pt x="3390" y="148"/>
                  </a:lnTo>
                  <a:lnTo>
                    <a:pt x="3391" y="148"/>
                  </a:lnTo>
                  <a:lnTo>
                    <a:pt x="3391" y="149"/>
                  </a:lnTo>
                  <a:lnTo>
                    <a:pt x="3393" y="149"/>
                  </a:lnTo>
                  <a:lnTo>
                    <a:pt x="3395" y="148"/>
                  </a:lnTo>
                  <a:lnTo>
                    <a:pt x="3396" y="146"/>
                  </a:lnTo>
                  <a:lnTo>
                    <a:pt x="3396" y="146"/>
                  </a:lnTo>
                  <a:lnTo>
                    <a:pt x="3398" y="144"/>
                  </a:lnTo>
                  <a:lnTo>
                    <a:pt x="3398" y="143"/>
                  </a:lnTo>
                  <a:lnTo>
                    <a:pt x="3398" y="143"/>
                  </a:lnTo>
                  <a:lnTo>
                    <a:pt x="3399" y="143"/>
                  </a:lnTo>
                  <a:lnTo>
                    <a:pt x="3401" y="143"/>
                  </a:lnTo>
                  <a:lnTo>
                    <a:pt x="3404" y="143"/>
                  </a:lnTo>
                  <a:lnTo>
                    <a:pt x="3408" y="143"/>
                  </a:lnTo>
                  <a:lnTo>
                    <a:pt x="3411" y="144"/>
                  </a:lnTo>
                  <a:lnTo>
                    <a:pt x="3414" y="144"/>
                  </a:lnTo>
                  <a:lnTo>
                    <a:pt x="3416" y="146"/>
                  </a:lnTo>
                  <a:lnTo>
                    <a:pt x="3417" y="146"/>
                  </a:lnTo>
                  <a:lnTo>
                    <a:pt x="3417" y="148"/>
                  </a:lnTo>
                  <a:lnTo>
                    <a:pt x="3417" y="149"/>
                  </a:lnTo>
                  <a:lnTo>
                    <a:pt x="3417" y="153"/>
                  </a:lnTo>
                  <a:lnTo>
                    <a:pt x="3417" y="156"/>
                  </a:lnTo>
                  <a:lnTo>
                    <a:pt x="3431" y="156"/>
                  </a:lnTo>
                  <a:lnTo>
                    <a:pt x="3431" y="161"/>
                  </a:lnTo>
                  <a:lnTo>
                    <a:pt x="3432" y="162"/>
                  </a:lnTo>
                  <a:lnTo>
                    <a:pt x="3432" y="164"/>
                  </a:lnTo>
                  <a:lnTo>
                    <a:pt x="3432" y="166"/>
                  </a:lnTo>
                  <a:lnTo>
                    <a:pt x="3431" y="167"/>
                  </a:lnTo>
                  <a:lnTo>
                    <a:pt x="3431" y="169"/>
                  </a:lnTo>
                  <a:lnTo>
                    <a:pt x="3429" y="171"/>
                  </a:lnTo>
                  <a:lnTo>
                    <a:pt x="3427" y="171"/>
                  </a:lnTo>
                  <a:lnTo>
                    <a:pt x="3424" y="172"/>
                  </a:lnTo>
                  <a:lnTo>
                    <a:pt x="3421" y="171"/>
                  </a:lnTo>
                  <a:lnTo>
                    <a:pt x="3417" y="171"/>
                  </a:lnTo>
                  <a:lnTo>
                    <a:pt x="3416" y="171"/>
                  </a:lnTo>
                  <a:lnTo>
                    <a:pt x="3414" y="171"/>
                  </a:lnTo>
                  <a:lnTo>
                    <a:pt x="3413" y="172"/>
                  </a:lnTo>
                  <a:lnTo>
                    <a:pt x="3411" y="174"/>
                  </a:lnTo>
                  <a:lnTo>
                    <a:pt x="3409" y="174"/>
                  </a:lnTo>
                  <a:lnTo>
                    <a:pt x="3408" y="174"/>
                  </a:lnTo>
                  <a:lnTo>
                    <a:pt x="3404" y="172"/>
                  </a:lnTo>
                  <a:lnTo>
                    <a:pt x="3401" y="174"/>
                  </a:lnTo>
                  <a:lnTo>
                    <a:pt x="3398" y="174"/>
                  </a:lnTo>
                  <a:lnTo>
                    <a:pt x="3396" y="174"/>
                  </a:lnTo>
                  <a:lnTo>
                    <a:pt x="3395" y="174"/>
                  </a:lnTo>
                  <a:lnTo>
                    <a:pt x="3395" y="175"/>
                  </a:lnTo>
                  <a:lnTo>
                    <a:pt x="3393" y="177"/>
                  </a:lnTo>
                  <a:lnTo>
                    <a:pt x="3391" y="177"/>
                  </a:lnTo>
                  <a:lnTo>
                    <a:pt x="3375" y="177"/>
                  </a:lnTo>
                  <a:lnTo>
                    <a:pt x="3373" y="175"/>
                  </a:lnTo>
                  <a:lnTo>
                    <a:pt x="3372" y="175"/>
                  </a:lnTo>
                  <a:lnTo>
                    <a:pt x="3370" y="175"/>
                  </a:lnTo>
                  <a:lnTo>
                    <a:pt x="3367" y="175"/>
                  </a:lnTo>
                  <a:lnTo>
                    <a:pt x="3363" y="177"/>
                  </a:lnTo>
                  <a:lnTo>
                    <a:pt x="3362" y="179"/>
                  </a:lnTo>
                  <a:lnTo>
                    <a:pt x="3362" y="180"/>
                  </a:lnTo>
                  <a:lnTo>
                    <a:pt x="3360" y="182"/>
                  </a:lnTo>
                  <a:lnTo>
                    <a:pt x="3358" y="184"/>
                  </a:lnTo>
                  <a:lnTo>
                    <a:pt x="3355" y="185"/>
                  </a:lnTo>
                  <a:lnTo>
                    <a:pt x="3354" y="187"/>
                  </a:lnTo>
                  <a:lnTo>
                    <a:pt x="3350" y="189"/>
                  </a:lnTo>
                  <a:lnTo>
                    <a:pt x="3349" y="187"/>
                  </a:lnTo>
                  <a:lnTo>
                    <a:pt x="3347" y="185"/>
                  </a:lnTo>
                  <a:lnTo>
                    <a:pt x="3345" y="184"/>
                  </a:lnTo>
                  <a:lnTo>
                    <a:pt x="3344" y="182"/>
                  </a:lnTo>
                  <a:lnTo>
                    <a:pt x="3344" y="180"/>
                  </a:lnTo>
                  <a:lnTo>
                    <a:pt x="3344" y="179"/>
                  </a:lnTo>
                  <a:lnTo>
                    <a:pt x="3344" y="177"/>
                  </a:lnTo>
                  <a:lnTo>
                    <a:pt x="3344" y="174"/>
                  </a:lnTo>
                  <a:lnTo>
                    <a:pt x="3345" y="172"/>
                  </a:lnTo>
                  <a:lnTo>
                    <a:pt x="3345" y="172"/>
                  </a:lnTo>
                  <a:lnTo>
                    <a:pt x="3347" y="171"/>
                  </a:lnTo>
                  <a:lnTo>
                    <a:pt x="3349" y="171"/>
                  </a:lnTo>
                  <a:lnTo>
                    <a:pt x="3352" y="169"/>
                  </a:lnTo>
                  <a:lnTo>
                    <a:pt x="3354" y="169"/>
                  </a:lnTo>
                  <a:lnTo>
                    <a:pt x="3354" y="167"/>
                  </a:lnTo>
                  <a:lnTo>
                    <a:pt x="3355" y="167"/>
                  </a:lnTo>
                  <a:lnTo>
                    <a:pt x="3357" y="167"/>
                  </a:lnTo>
                  <a:lnTo>
                    <a:pt x="3357" y="166"/>
                  </a:lnTo>
                  <a:lnTo>
                    <a:pt x="3358" y="164"/>
                  </a:lnTo>
                  <a:lnTo>
                    <a:pt x="3358" y="161"/>
                  </a:lnTo>
                  <a:lnTo>
                    <a:pt x="3358" y="157"/>
                  </a:lnTo>
                  <a:lnTo>
                    <a:pt x="3357" y="156"/>
                  </a:lnTo>
                  <a:lnTo>
                    <a:pt x="3358" y="154"/>
                  </a:lnTo>
                  <a:lnTo>
                    <a:pt x="3360" y="153"/>
                  </a:lnTo>
                  <a:lnTo>
                    <a:pt x="3362" y="153"/>
                  </a:lnTo>
                  <a:lnTo>
                    <a:pt x="3362" y="151"/>
                  </a:lnTo>
                  <a:lnTo>
                    <a:pt x="3363" y="153"/>
                  </a:lnTo>
                  <a:lnTo>
                    <a:pt x="3363" y="153"/>
                  </a:lnTo>
                  <a:lnTo>
                    <a:pt x="3365" y="151"/>
                  </a:lnTo>
                  <a:lnTo>
                    <a:pt x="3365" y="149"/>
                  </a:lnTo>
                  <a:lnTo>
                    <a:pt x="3367" y="148"/>
                  </a:lnTo>
                  <a:lnTo>
                    <a:pt x="3367" y="146"/>
                  </a:lnTo>
                  <a:lnTo>
                    <a:pt x="3368" y="143"/>
                  </a:lnTo>
                  <a:lnTo>
                    <a:pt x="3370" y="141"/>
                  </a:lnTo>
                  <a:lnTo>
                    <a:pt x="3372" y="139"/>
                  </a:lnTo>
                  <a:lnTo>
                    <a:pt x="3372" y="139"/>
                  </a:lnTo>
                  <a:lnTo>
                    <a:pt x="3373" y="138"/>
                  </a:lnTo>
                  <a:lnTo>
                    <a:pt x="3373" y="136"/>
                  </a:lnTo>
                  <a:lnTo>
                    <a:pt x="3375" y="136"/>
                  </a:lnTo>
                  <a:lnTo>
                    <a:pt x="3377" y="136"/>
                  </a:lnTo>
                  <a:lnTo>
                    <a:pt x="3378" y="136"/>
                  </a:lnTo>
                  <a:lnTo>
                    <a:pt x="3381" y="135"/>
                  </a:lnTo>
                  <a:lnTo>
                    <a:pt x="3381" y="135"/>
                  </a:lnTo>
                  <a:lnTo>
                    <a:pt x="3383" y="133"/>
                  </a:lnTo>
                  <a:lnTo>
                    <a:pt x="3383" y="133"/>
                  </a:lnTo>
                  <a:close/>
                  <a:moveTo>
                    <a:pt x="2093" y="117"/>
                  </a:moveTo>
                  <a:lnTo>
                    <a:pt x="2095" y="117"/>
                  </a:lnTo>
                  <a:lnTo>
                    <a:pt x="2123" y="121"/>
                  </a:lnTo>
                  <a:lnTo>
                    <a:pt x="2123" y="123"/>
                  </a:lnTo>
                  <a:lnTo>
                    <a:pt x="2123" y="125"/>
                  </a:lnTo>
                  <a:lnTo>
                    <a:pt x="2121" y="128"/>
                  </a:lnTo>
                  <a:lnTo>
                    <a:pt x="2119" y="130"/>
                  </a:lnTo>
                  <a:lnTo>
                    <a:pt x="2118" y="131"/>
                  </a:lnTo>
                  <a:lnTo>
                    <a:pt x="2116" y="133"/>
                  </a:lnTo>
                  <a:lnTo>
                    <a:pt x="2116" y="135"/>
                  </a:lnTo>
                  <a:lnTo>
                    <a:pt x="2118" y="136"/>
                  </a:lnTo>
                  <a:lnTo>
                    <a:pt x="2119" y="136"/>
                  </a:lnTo>
                  <a:lnTo>
                    <a:pt x="2123" y="136"/>
                  </a:lnTo>
                  <a:lnTo>
                    <a:pt x="2124" y="136"/>
                  </a:lnTo>
                  <a:lnTo>
                    <a:pt x="2126" y="136"/>
                  </a:lnTo>
                  <a:lnTo>
                    <a:pt x="2129" y="136"/>
                  </a:lnTo>
                  <a:lnTo>
                    <a:pt x="2129" y="144"/>
                  </a:lnTo>
                  <a:lnTo>
                    <a:pt x="2129" y="144"/>
                  </a:lnTo>
                  <a:lnTo>
                    <a:pt x="2131" y="146"/>
                  </a:lnTo>
                  <a:lnTo>
                    <a:pt x="2131" y="146"/>
                  </a:lnTo>
                  <a:lnTo>
                    <a:pt x="2132" y="146"/>
                  </a:lnTo>
                  <a:lnTo>
                    <a:pt x="2134" y="146"/>
                  </a:lnTo>
                  <a:lnTo>
                    <a:pt x="2137" y="148"/>
                  </a:lnTo>
                  <a:lnTo>
                    <a:pt x="2141" y="148"/>
                  </a:lnTo>
                  <a:lnTo>
                    <a:pt x="2142" y="148"/>
                  </a:lnTo>
                  <a:lnTo>
                    <a:pt x="2144" y="146"/>
                  </a:lnTo>
                  <a:lnTo>
                    <a:pt x="2146" y="144"/>
                  </a:lnTo>
                  <a:lnTo>
                    <a:pt x="2147" y="144"/>
                  </a:lnTo>
                  <a:lnTo>
                    <a:pt x="2149" y="144"/>
                  </a:lnTo>
                  <a:lnTo>
                    <a:pt x="2150" y="144"/>
                  </a:lnTo>
                  <a:lnTo>
                    <a:pt x="2152" y="144"/>
                  </a:lnTo>
                  <a:lnTo>
                    <a:pt x="2154" y="144"/>
                  </a:lnTo>
                  <a:lnTo>
                    <a:pt x="2155" y="146"/>
                  </a:lnTo>
                  <a:lnTo>
                    <a:pt x="2157" y="148"/>
                  </a:lnTo>
                  <a:lnTo>
                    <a:pt x="2157" y="149"/>
                  </a:lnTo>
                  <a:lnTo>
                    <a:pt x="2159" y="153"/>
                  </a:lnTo>
                  <a:lnTo>
                    <a:pt x="2160" y="153"/>
                  </a:lnTo>
                  <a:lnTo>
                    <a:pt x="2162" y="154"/>
                  </a:lnTo>
                  <a:lnTo>
                    <a:pt x="2164" y="154"/>
                  </a:lnTo>
                  <a:lnTo>
                    <a:pt x="2165" y="154"/>
                  </a:lnTo>
                  <a:lnTo>
                    <a:pt x="2167" y="154"/>
                  </a:lnTo>
                  <a:lnTo>
                    <a:pt x="2170" y="154"/>
                  </a:lnTo>
                  <a:lnTo>
                    <a:pt x="2172" y="156"/>
                  </a:lnTo>
                  <a:lnTo>
                    <a:pt x="2172" y="157"/>
                  </a:lnTo>
                  <a:lnTo>
                    <a:pt x="2172" y="157"/>
                  </a:lnTo>
                  <a:lnTo>
                    <a:pt x="2172" y="159"/>
                  </a:lnTo>
                  <a:lnTo>
                    <a:pt x="2173" y="161"/>
                  </a:lnTo>
                  <a:lnTo>
                    <a:pt x="2173" y="162"/>
                  </a:lnTo>
                  <a:lnTo>
                    <a:pt x="2175" y="162"/>
                  </a:lnTo>
                  <a:lnTo>
                    <a:pt x="2177" y="164"/>
                  </a:lnTo>
                  <a:lnTo>
                    <a:pt x="2178" y="164"/>
                  </a:lnTo>
                  <a:lnTo>
                    <a:pt x="2180" y="164"/>
                  </a:lnTo>
                  <a:lnTo>
                    <a:pt x="2182" y="167"/>
                  </a:lnTo>
                  <a:lnTo>
                    <a:pt x="2183" y="169"/>
                  </a:lnTo>
                  <a:lnTo>
                    <a:pt x="2183" y="172"/>
                  </a:lnTo>
                  <a:lnTo>
                    <a:pt x="2183" y="175"/>
                  </a:lnTo>
                  <a:lnTo>
                    <a:pt x="2203" y="175"/>
                  </a:lnTo>
                  <a:lnTo>
                    <a:pt x="2203" y="177"/>
                  </a:lnTo>
                  <a:lnTo>
                    <a:pt x="2203" y="179"/>
                  </a:lnTo>
                  <a:lnTo>
                    <a:pt x="2203" y="184"/>
                  </a:lnTo>
                  <a:lnTo>
                    <a:pt x="2203" y="187"/>
                  </a:lnTo>
                  <a:lnTo>
                    <a:pt x="2206" y="187"/>
                  </a:lnTo>
                  <a:lnTo>
                    <a:pt x="2209" y="187"/>
                  </a:lnTo>
                  <a:lnTo>
                    <a:pt x="2211" y="187"/>
                  </a:lnTo>
                  <a:lnTo>
                    <a:pt x="2213" y="187"/>
                  </a:lnTo>
                  <a:lnTo>
                    <a:pt x="2216" y="187"/>
                  </a:lnTo>
                  <a:lnTo>
                    <a:pt x="2219" y="190"/>
                  </a:lnTo>
                  <a:lnTo>
                    <a:pt x="2223" y="193"/>
                  </a:lnTo>
                  <a:lnTo>
                    <a:pt x="2221" y="195"/>
                  </a:lnTo>
                  <a:lnTo>
                    <a:pt x="2214" y="197"/>
                  </a:lnTo>
                  <a:lnTo>
                    <a:pt x="2196" y="197"/>
                  </a:lnTo>
                  <a:lnTo>
                    <a:pt x="2196" y="198"/>
                  </a:lnTo>
                  <a:lnTo>
                    <a:pt x="2195" y="200"/>
                  </a:lnTo>
                  <a:lnTo>
                    <a:pt x="2195" y="202"/>
                  </a:lnTo>
                  <a:lnTo>
                    <a:pt x="2195" y="203"/>
                  </a:lnTo>
                  <a:lnTo>
                    <a:pt x="2193" y="205"/>
                  </a:lnTo>
                  <a:lnTo>
                    <a:pt x="2193" y="205"/>
                  </a:lnTo>
                  <a:lnTo>
                    <a:pt x="2191" y="205"/>
                  </a:lnTo>
                  <a:lnTo>
                    <a:pt x="2183" y="205"/>
                  </a:lnTo>
                  <a:lnTo>
                    <a:pt x="2183" y="202"/>
                  </a:lnTo>
                  <a:lnTo>
                    <a:pt x="2183" y="198"/>
                  </a:lnTo>
                  <a:lnTo>
                    <a:pt x="2183" y="197"/>
                  </a:lnTo>
                  <a:lnTo>
                    <a:pt x="2183" y="195"/>
                  </a:lnTo>
                  <a:lnTo>
                    <a:pt x="2182" y="193"/>
                  </a:lnTo>
                  <a:lnTo>
                    <a:pt x="2180" y="193"/>
                  </a:lnTo>
                  <a:lnTo>
                    <a:pt x="2177" y="193"/>
                  </a:lnTo>
                  <a:lnTo>
                    <a:pt x="2175" y="195"/>
                  </a:lnTo>
                  <a:lnTo>
                    <a:pt x="2173" y="197"/>
                  </a:lnTo>
                  <a:lnTo>
                    <a:pt x="2170" y="198"/>
                  </a:lnTo>
                  <a:lnTo>
                    <a:pt x="2168" y="200"/>
                  </a:lnTo>
                  <a:lnTo>
                    <a:pt x="2167" y="202"/>
                  </a:lnTo>
                  <a:lnTo>
                    <a:pt x="2164" y="202"/>
                  </a:lnTo>
                  <a:lnTo>
                    <a:pt x="2157" y="202"/>
                  </a:lnTo>
                  <a:lnTo>
                    <a:pt x="2155" y="200"/>
                  </a:lnTo>
                  <a:lnTo>
                    <a:pt x="2155" y="198"/>
                  </a:lnTo>
                  <a:lnTo>
                    <a:pt x="2157" y="195"/>
                  </a:lnTo>
                  <a:lnTo>
                    <a:pt x="2159" y="193"/>
                  </a:lnTo>
                  <a:lnTo>
                    <a:pt x="2160" y="192"/>
                  </a:lnTo>
                  <a:lnTo>
                    <a:pt x="2162" y="190"/>
                  </a:lnTo>
                  <a:lnTo>
                    <a:pt x="2164" y="190"/>
                  </a:lnTo>
                  <a:lnTo>
                    <a:pt x="2164" y="190"/>
                  </a:lnTo>
                  <a:lnTo>
                    <a:pt x="2164" y="187"/>
                  </a:lnTo>
                  <a:lnTo>
                    <a:pt x="2165" y="184"/>
                  </a:lnTo>
                  <a:lnTo>
                    <a:pt x="2165" y="180"/>
                  </a:lnTo>
                  <a:lnTo>
                    <a:pt x="2164" y="179"/>
                  </a:lnTo>
                  <a:lnTo>
                    <a:pt x="2162" y="179"/>
                  </a:lnTo>
                  <a:lnTo>
                    <a:pt x="2162" y="177"/>
                  </a:lnTo>
                  <a:lnTo>
                    <a:pt x="2160" y="177"/>
                  </a:lnTo>
                  <a:lnTo>
                    <a:pt x="2157" y="175"/>
                  </a:lnTo>
                  <a:lnTo>
                    <a:pt x="2154" y="175"/>
                  </a:lnTo>
                  <a:lnTo>
                    <a:pt x="2150" y="175"/>
                  </a:lnTo>
                  <a:lnTo>
                    <a:pt x="2150" y="175"/>
                  </a:lnTo>
                  <a:lnTo>
                    <a:pt x="2150" y="174"/>
                  </a:lnTo>
                  <a:lnTo>
                    <a:pt x="2150" y="171"/>
                  </a:lnTo>
                  <a:lnTo>
                    <a:pt x="2152" y="169"/>
                  </a:lnTo>
                  <a:lnTo>
                    <a:pt x="2152" y="167"/>
                  </a:lnTo>
                  <a:lnTo>
                    <a:pt x="2152" y="164"/>
                  </a:lnTo>
                  <a:lnTo>
                    <a:pt x="2152" y="162"/>
                  </a:lnTo>
                  <a:lnTo>
                    <a:pt x="2131" y="162"/>
                  </a:lnTo>
                  <a:lnTo>
                    <a:pt x="2131" y="164"/>
                  </a:lnTo>
                  <a:lnTo>
                    <a:pt x="2131" y="166"/>
                  </a:lnTo>
                  <a:lnTo>
                    <a:pt x="2131" y="167"/>
                  </a:lnTo>
                  <a:lnTo>
                    <a:pt x="2129" y="169"/>
                  </a:lnTo>
                  <a:lnTo>
                    <a:pt x="2129" y="171"/>
                  </a:lnTo>
                  <a:lnTo>
                    <a:pt x="2131" y="172"/>
                  </a:lnTo>
                  <a:lnTo>
                    <a:pt x="2129" y="174"/>
                  </a:lnTo>
                  <a:lnTo>
                    <a:pt x="2129" y="175"/>
                  </a:lnTo>
                  <a:lnTo>
                    <a:pt x="2131" y="177"/>
                  </a:lnTo>
                  <a:lnTo>
                    <a:pt x="2131" y="177"/>
                  </a:lnTo>
                  <a:lnTo>
                    <a:pt x="2132" y="179"/>
                  </a:lnTo>
                  <a:lnTo>
                    <a:pt x="2129" y="180"/>
                  </a:lnTo>
                  <a:lnTo>
                    <a:pt x="2126" y="182"/>
                  </a:lnTo>
                  <a:lnTo>
                    <a:pt x="2123" y="182"/>
                  </a:lnTo>
                  <a:lnTo>
                    <a:pt x="2119" y="182"/>
                  </a:lnTo>
                  <a:lnTo>
                    <a:pt x="2119" y="198"/>
                  </a:lnTo>
                  <a:lnTo>
                    <a:pt x="2118" y="198"/>
                  </a:lnTo>
                  <a:lnTo>
                    <a:pt x="2114" y="198"/>
                  </a:lnTo>
                  <a:lnTo>
                    <a:pt x="2113" y="198"/>
                  </a:lnTo>
                  <a:lnTo>
                    <a:pt x="2111" y="200"/>
                  </a:lnTo>
                  <a:lnTo>
                    <a:pt x="2110" y="202"/>
                  </a:lnTo>
                  <a:lnTo>
                    <a:pt x="2108" y="203"/>
                  </a:lnTo>
                  <a:lnTo>
                    <a:pt x="2106" y="205"/>
                  </a:lnTo>
                  <a:lnTo>
                    <a:pt x="2106" y="207"/>
                  </a:lnTo>
                  <a:lnTo>
                    <a:pt x="2106" y="208"/>
                  </a:lnTo>
                  <a:lnTo>
                    <a:pt x="2106" y="212"/>
                  </a:lnTo>
                  <a:lnTo>
                    <a:pt x="2106" y="213"/>
                  </a:lnTo>
                  <a:lnTo>
                    <a:pt x="2106" y="215"/>
                  </a:lnTo>
                  <a:lnTo>
                    <a:pt x="2105" y="216"/>
                  </a:lnTo>
                  <a:lnTo>
                    <a:pt x="2103" y="218"/>
                  </a:lnTo>
                  <a:lnTo>
                    <a:pt x="2101" y="220"/>
                  </a:lnTo>
                  <a:lnTo>
                    <a:pt x="2100" y="220"/>
                  </a:lnTo>
                  <a:lnTo>
                    <a:pt x="2098" y="221"/>
                  </a:lnTo>
                  <a:lnTo>
                    <a:pt x="2096" y="221"/>
                  </a:lnTo>
                  <a:lnTo>
                    <a:pt x="2093" y="225"/>
                  </a:lnTo>
                  <a:lnTo>
                    <a:pt x="2093" y="226"/>
                  </a:lnTo>
                  <a:lnTo>
                    <a:pt x="2093" y="228"/>
                  </a:lnTo>
                  <a:lnTo>
                    <a:pt x="2090" y="230"/>
                  </a:lnTo>
                  <a:lnTo>
                    <a:pt x="2088" y="226"/>
                  </a:lnTo>
                  <a:lnTo>
                    <a:pt x="2085" y="223"/>
                  </a:lnTo>
                  <a:lnTo>
                    <a:pt x="2083" y="220"/>
                  </a:lnTo>
                  <a:lnTo>
                    <a:pt x="2082" y="216"/>
                  </a:lnTo>
                  <a:lnTo>
                    <a:pt x="2080" y="215"/>
                  </a:lnTo>
                  <a:lnTo>
                    <a:pt x="2078" y="215"/>
                  </a:lnTo>
                  <a:lnTo>
                    <a:pt x="2075" y="212"/>
                  </a:lnTo>
                  <a:lnTo>
                    <a:pt x="2072" y="212"/>
                  </a:lnTo>
                  <a:lnTo>
                    <a:pt x="2070" y="210"/>
                  </a:lnTo>
                  <a:lnTo>
                    <a:pt x="2069" y="210"/>
                  </a:lnTo>
                  <a:lnTo>
                    <a:pt x="2065" y="210"/>
                  </a:lnTo>
                  <a:lnTo>
                    <a:pt x="2064" y="210"/>
                  </a:lnTo>
                  <a:lnTo>
                    <a:pt x="2062" y="210"/>
                  </a:lnTo>
                  <a:lnTo>
                    <a:pt x="2060" y="210"/>
                  </a:lnTo>
                  <a:lnTo>
                    <a:pt x="2057" y="208"/>
                  </a:lnTo>
                  <a:lnTo>
                    <a:pt x="2054" y="205"/>
                  </a:lnTo>
                  <a:lnTo>
                    <a:pt x="2054" y="203"/>
                  </a:lnTo>
                  <a:lnTo>
                    <a:pt x="2054" y="202"/>
                  </a:lnTo>
                  <a:lnTo>
                    <a:pt x="2054" y="200"/>
                  </a:lnTo>
                  <a:lnTo>
                    <a:pt x="2054" y="198"/>
                  </a:lnTo>
                  <a:lnTo>
                    <a:pt x="2056" y="198"/>
                  </a:lnTo>
                  <a:lnTo>
                    <a:pt x="2057" y="197"/>
                  </a:lnTo>
                  <a:lnTo>
                    <a:pt x="2059" y="197"/>
                  </a:lnTo>
                  <a:lnTo>
                    <a:pt x="2060" y="195"/>
                  </a:lnTo>
                  <a:lnTo>
                    <a:pt x="2064" y="195"/>
                  </a:lnTo>
                  <a:lnTo>
                    <a:pt x="2067" y="195"/>
                  </a:lnTo>
                  <a:lnTo>
                    <a:pt x="2070" y="195"/>
                  </a:lnTo>
                  <a:lnTo>
                    <a:pt x="2075" y="195"/>
                  </a:lnTo>
                  <a:lnTo>
                    <a:pt x="2077" y="197"/>
                  </a:lnTo>
                  <a:lnTo>
                    <a:pt x="2080" y="197"/>
                  </a:lnTo>
                  <a:lnTo>
                    <a:pt x="2082" y="195"/>
                  </a:lnTo>
                  <a:lnTo>
                    <a:pt x="2083" y="195"/>
                  </a:lnTo>
                  <a:lnTo>
                    <a:pt x="2085" y="193"/>
                  </a:lnTo>
                  <a:lnTo>
                    <a:pt x="2085" y="192"/>
                  </a:lnTo>
                  <a:lnTo>
                    <a:pt x="2087" y="192"/>
                  </a:lnTo>
                  <a:lnTo>
                    <a:pt x="2088" y="190"/>
                  </a:lnTo>
                  <a:lnTo>
                    <a:pt x="2090" y="190"/>
                  </a:lnTo>
                  <a:lnTo>
                    <a:pt x="2092" y="190"/>
                  </a:lnTo>
                  <a:lnTo>
                    <a:pt x="2093" y="190"/>
                  </a:lnTo>
                  <a:lnTo>
                    <a:pt x="2093" y="190"/>
                  </a:lnTo>
                  <a:lnTo>
                    <a:pt x="2095" y="189"/>
                  </a:lnTo>
                  <a:lnTo>
                    <a:pt x="2095" y="187"/>
                  </a:lnTo>
                  <a:lnTo>
                    <a:pt x="2095" y="185"/>
                  </a:lnTo>
                  <a:lnTo>
                    <a:pt x="2095" y="185"/>
                  </a:lnTo>
                  <a:lnTo>
                    <a:pt x="2093" y="184"/>
                  </a:lnTo>
                  <a:lnTo>
                    <a:pt x="2092" y="184"/>
                  </a:lnTo>
                  <a:lnTo>
                    <a:pt x="2090" y="184"/>
                  </a:lnTo>
                  <a:lnTo>
                    <a:pt x="2088" y="184"/>
                  </a:lnTo>
                  <a:lnTo>
                    <a:pt x="2087" y="184"/>
                  </a:lnTo>
                  <a:lnTo>
                    <a:pt x="2085" y="185"/>
                  </a:lnTo>
                  <a:lnTo>
                    <a:pt x="2083" y="185"/>
                  </a:lnTo>
                  <a:lnTo>
                    <a:pt x="2082" y="187"/>
                  </a:lnTo>
                  <a:lnTo>
                    <a:pt x="2078" y="190"/>
                  </a:lnTo>
                  <a:lnTo>
                    <a:pt x="2074" y="190"/>
                  </a:lnTo>
                  <a:lnTo>
                    <a:pt x="2070" y="192"/>
                  </a:lnTo>
                  <a:lnTo>
                    <a:pt x="2067" y="190"/>
                  </a:lnTo>
                  <a:lnTo>
                    <a:pt x="2064" y="190"/>
                  </a:lnTo>
                  <a:lnTo>
                    <a:pt x="2064" y="190"/>
                  </a:lnTo>
                  <a:lnTo>
                    <a:pt x="2062" y="190"/>
                  </a:lnTo>
                  <a:lnTo>
                    <a:pt x="2059" y="190"/>
                  </a:lnTo>
                  <a:lnTo>
                    <a:pt x="2056" y="190"/>
                  </a:lnTo>
                  <a:lnTo>
                    <a:pt x="2052" y="190"/>
                  </a:lnTo>
                  <a:lnTo>
                    <a:pt x="2049" y="192"/>
                  </a:lnTo>
                  <a:lnTo>
                    <a:pt x="2049" y="184"/>
                  </a:lnTo>
                  <a:lnTo>
                    <a:pt x="2049" y="182"/>
                  </a:lnTo>
                  <a:lnTo>
                    <a:pt x="2049" y="180"/>
                  </a:lnTo>
                  <a:lnTo>
                    <a:pt x="2052" y="179"/>
                  </a:lnTo>
                  <a:lnTo>
                    <a:pt x="2056" y="179"/>
                  </a:lnTo>
                  <a:lnTo>
                    <a:pt x="2059" y="177"/>
                  </a:lnTo>
                  <a:lnTo>
                    <a:pt x="2062" y="177"/>
                  </a:lnTo>
                  <a:lnTo>
                    <a:pt x="2065" y="179"/>
                  </a:lnTo>
                  <a:lnTo>
                    <a:pt x="2069" y="177"/>
                  </a:lnTo>
                  <a:lnTo>
                    <a:pt x="2070" y="177"/>
                  </a:lnTo>
                  <a:lnTo>
                    <a:pt x="2072" y="175"/>
                  </a:lnTo>
                  <a:lnTo>
                    <a:pt x="2074" y="175"/>
                  </a:lnTo>
                  <a:lnTo>
                    <a:pt x="2075" y="174"/>
                  </a:lnTo>
                  <a:lnTo>
                    <a:pt x="2078" y="174"/>
                  </a:lnTo>
                  <a:lnTo>
                    <a:pt x="2082" y="174"/>
                  </a:lnTo>
                  <a:lnTo>
                    <a:pt x="2083" y="175"/>
                  </a:lnTo>
                  <a:lnTo>
                    <a:pt x="2085" y="175"/>
                  </a:lnTo>
                  <a:lnTo>
                    <a:pt x="2088" y="175"/>
                  </a:lnTo>
                  <a:lnTo>
                    <a:pt x="2092" y="175"/>
                  </a:lnTo>
                  <a:lnTo>
                    <a:pt x="2093" y="177"/>
                  </a:lnTo>
                  <a:lnTo>
                    <a:pt x="2096" y="175"/>
                  </a:lnTo>
                  <a:lnTo>
                    <a:pt x="2096" y="175"/>
                  </a:lnTo>
                  <a:lnTo>
                    <a:pt x="2096" y="174"/>
                  </a:lnTo>
                  <a:lnTo>
                    <a:pt x="2098" y="174"/>
                  </a:lnTo>
                  <a:lnTo>
                    <a:pt x="2096" y="172"/>
                  </a:lnTo>
                  <a:lnTo>
                    <a:pt x="2096" y="172"/>
                  </a:lnTo>
                  <a:lnTo>
                    <a:pt x="2096" y="169"/>
                  </a:lnTo>
                  <a:lnTo>
                    <a:pt x="2096" y="166"/>
                  </a:lnTo>
                  <a:lnTo>
                    <a:pt x="2093" y="162"/>
                  </a:lnTo>
                  <a:lnTo>
                    <a:pt x="2087" y="167"/>
                  </a:lnTo>
                  <a:lnTo>
                    <a:pt x="2075" y="167"/>
                  </a:lnTo>
                  <a:lnTo>
                    <a:pt x="2075" y="164"/>
                  </a:lnTo>
                  <a:lnTo>
                    <a:pt x="2074" y="161"/>
                  </a:lnTo>
                  <a:lnTo>
                    <a:pt x="2074" y="159"/>
                  </a:lnTo>
                  <a:lnTo>
                    <a:pt x="2074" y="157"/>
                  </a:lnTo>
                  <a:lnTo>
                    <a:pt x="2074" y="157"/>
                  </a:lnTo>
                  <a:lnTo>
                    <a:pt x="2072" y="156"/>
                  </a:lnTo>
                  <a:lnTo>
                    <a:pt x="2070" y="156"/>
                  </a:lnTo>
                  <a:lnTo>
                    <a:pt x="2064" y="156"/>
                  </a:lnTo>
                  <a:lnTo>
                    <a:pt x="2064" y="161"/>
                  </a:lnTo>
                  <a:lnTo>
                    <a:pt x="2065" y="162"/>
                  </a:lnTo>
                  <a:lnTo>
                    <a:pt x="2065" y="164"/>
                  </a:lnTo>
                  <a:lnTo>
                    <a:pt x="2064" y="166"/>
                  </a:lnTo>
                  <a:lnTo>
                    <a:pt x="2062" y="166"/>
                  </a:lnTo>
                  <a:lnTo>
                    <a:pt x="2060" y="166"/>
                  </a:lnTo>
                  <a:lnTo>
                    <a:pt x="2059" y="166"/>
                  </a:lnTo>
                  <a:lnTo>
                    <a:pt x="2057" y="167"/>
                  </a:lnTo>
                  <a:lnTo>
                    <a:pt x="2057" y="169"/>
                  </a:lnTo>
                  <a:lnTo>
                    <a:pt x="2057" y="171"/>
                  </a:lnTo>
                  <a:lnTo>
                    <a:pt x="2057" y="172"/>
                  </a:lnTo>
                  <a:lnTo>
                    <a:pt x="2056" y="174"/>
                  </a:lnTo>
                  <a:lnTo>
                    <a:pt x="2054" y="175"/>
                  </a:lnTo>
                  <a:lnTo>
                    <a:pt x="2052" y="175"/>
                  </a:lnTo>
                  <a:lnTo>
                    <a:pt x="2051" y="175"/>
                  </a:lnTo>
                  <a:lnTo>
                    <a:pt x="2047" y="175"/>
                  </a:lnTo>
                  <a:lnTo>
                    <a:pt x="2044" y="175"/>
                  </a:lnTo>
                  <a:lnTo>
                    <a:pt x="2042" y="175"/>
                  </a:lnTo>
                  <a:lnTo>
                    <a:pt x="2041" y="175"/>
                  </a:lnTo>
                  <a:lnTo>
                    <a:pt x="2039" y="174"/>
                  </a:lnTo>
                  <a:lnTo>
                    <a:pt x="2038" y="172"/>
                  </a:lnTo>
                  <a:lnTo>
                    <a:pt x="2036" y="172"/>
                  </a:lnTo>
                  <a:lnTo>
                    <a:pt x="2034" y="169"/>
                  </a:lnTo>
                  <a:lnTo>
                    <a:pt x="2034" y="167"/>
                  </a:lnTo>
                  <a:lnTo>
                    <a:pt x="2033" y="166"/>
                  </a:lnTo>
                  <a:lnTo>
                    <a:pt x="2031" y="164"/>
                  </a:lnTo>
                  <a:lnTo>
                    <a:pt x="2029" y="164"/>
                  </a:lnTo>
                  <a:lnTo>
                    <a:pt x="2026" y="164"/>
                  </a:lnTo>
                  <a:lnTo>
                    <a:pt x="2026" y="166"/>
                  </a:lnTo>
                  <a:lnTo>
                    <a:pt x="2026" y="167"/>
                  </a:lnTo>
                  <a:lnTo>
                    <a:pt x="2026" y="171"/>
                  </a:lnTo>
                  <a:lnTo>
                    <a:pt x="2026" y="174"/>
                  </a:lnTo>
                  <a:lnTo>
                    <a:pt x="2024" y="174"/>
                  </a:lnTo>
                  <a:lnTo>
                    <a:pt x="2023" y="174"/>
                  </a:lnTo>
                  <a:lnTo>
                    <a:pt x="2021" y="174"/>
                  </a:lnTo>
                  <a:lnTo>
                    <a:pt x="2018" y="174"/>
                  </a:lnTo>
                  <a:lnTo>
                    <a:pt x="2016" y="172"/>
                  </a:lnTo>
                  <a:lnTo>
                    <a:pt x="2015" y="171"/>
                  </a:lnTo>
                  <a:lnTo>
                    <a:pt x="2013" y="169"/>
                  </a:lnTo>
                  <a:lnTo>
                    <a:pt x="2011" y="167"/>
                  </a:lnTo>
                  <a:lnTo>
                    <a:pt x="2010" y="166"/>
                  </a:lnTo>
                  <a:lnTo>
                    <a:pt x="2008" y="162"/>
                  </a:lnTo>
                  <a:lnTo>
                    <a:pt x="2008" y="161"/>
                  </a:lnTo>
                  <a:lnTo>
                    <a:pt x="2008" y="159"/>
                  </a:lnTo>
                  <a:lnTo>
                    <a:pt x="2008" y="156"/>
                  </a:lnTo>
                  <a:lnTo>
                    <a:pt x="2005" y="154"/>
                  </a:lnTo>
                  <a:lnTo>
                    <a:pt x="2006" y="153"/>
                  </a:lnTo>
                  <a:lnTo>
                    <a:pt x="2008" y="154"/>
                  </a:lnTo>
                  <a:lnTo>
                    <a:pt x="2010" y="154"/>
                  </a:lnTo>
                  <a:lnTo>
                    <a:pt x="2011" y="154"/>
                  </a:lnTo>
                  <a:lnTo>
                    <a:pt x="2013" y="156"/>
                  </a:lnTo>
                  <a:lnTo>
                    <a:pt x="2015" y="157"/>
                  </a:lnTo>
                  <a:lnTo>
                    <a:pt x="2016" y="159"/>
                  </a:lnTo>
                  <a:lnTo>
                    <a:pt x="2016" y="161"/>
                  </a:lnTo>
                  <a:lnTo>
                    <a:pt x="2016" y="162"/>
                  </a:lnTo>
                  <a:lnTo>
                    <a:pt x="2018" y="164"/>
                  </a:lnTo>
                  <a:lnTo>
                    <a:pt x="2020" y="166"/>
                  </a:lnTo>
                  <a:lnTo>
                    <a:pt x="2021" y="166"/>
                  </a:lnTo>
                  <a:lnTo>
                    <a:pt x="2023" y="167"/>
                  </a:lnTo>
                  <a:lnTo>
                    <a:pt x="2024" y="166"/>
                  </a:lnTo>
                  <a:lnTo>
                    <a:pt x="2024" y="162"/>
                  </a:lnTo>
                  <a:lnTo>
                    <a:pt x="2024" y="159"/>
                  </a:lnTo>
                  <a:lnTo>
                    <a:pt x="2024" y="157"/>
                  </a:lnTo>
                  <a:lnTo>
                    <a:pt x="2023" y="156"/>
                  </a:lnTo>
                  <a:lnTo>
                    <a:pt x="2021" y="156"/>
                  </a:lnTo>
                  <a:lnTo>
                    <a:pt x="2021" y="154"/>
                  </a:lnTo>
                  <a:lnTo>
                    <a:pt x="2021" y="153"/>
                  </a:lnTo>
                  <a:lnTo>
                    <a:pt x="2021" y="151"/>
                  </a:lnTo>
                  <a:lnTo>
                    <a:pt x="2021" y="149"/>
                  </a:lnTo>
                  <a:lnTo>
                    <a:pt x="2021" y="149"/>
                  </a:lnTo>
                  <a:lnTo>
                    <a:pt x="2023" y="148"/>
                  </a:lnTo>
                  <a:lnTo>
                    <a:pt x="2024" y="146"/>
                  </a:lnTo>
                  <a:lnTo>
                    <a:pt x="2024" y="144"/>
                  </a:lnTo>
                  <a:lnTo>
                    <a:pt x="2024" y="143"/>
                  </a:lnTo>
                  <a:lnTo>
                    <a:pt x="2024" y="141"/>
                  </a:lnTo>
                  <a:lnTo>
                    <a:pt x="2021" y="141"/>
                  </a:lnTo>
                  <a:lnTo>
                    <a:pt x="2021" y="141"/>
                  </a:lnTo>
                  <a:lnTo>
                    <a:pt x="2018" y="141"/>
                  </a:lnTo>
                  <a:lnTo>
                    <a:pt x="2015" y="141"/>
                  </a:lnTo>
                  <a:lnTo>
                    <a:pt x="2011" y="141"/>
                  </a:lnTo>
                  <a:lnTo>
                    <a:pt x="2011" y="139"/>
                  </a:lnTo>
                  <a:lnTo>
                    <a:pt x="2010" y="139"/>
                  </a:lnTo>
                  <a:lnTo>
                    <a:pt x="2010" y="138"/>
                  </a:lnTo>
                  <a:lnTo>
                    <a:pt x="2008" y="136"/>
                  </a:lnTo>
                  <a:lnTo>
                    <a:pt x="2006" y="135"/>
                  </a:lnTo>
                  <a:lnTo>
                    <a:pt x="2006" y="131"/>
                  </a:lnTo>
                  <a:lnTo>
                    <a:pt x="2005" y="128"/>
                  </a:lnTo>
                  <a:lnTo>
                    <a:pt x="2006" y="128"/>
                  </a:lnTo>
                  <a:lnTo>
                    <a:pt x="2008" y="126"/>
                  </a:lnTo>
                  <a:lnTo>
                    <a:pt x="2011" y="126"/>
                  </a:lnTo>
                  <a:lnTo>
                    <a:pt x="2016" y="126"/>
                  </a:lnTo>
                  <a:lnTo>
                    <a:pt x="2018" y="125"/>
                  </a:lnTo>
                  <a:lnTo>
                    <a:pt x="2020" y="125"/>
                  </a:lnTo>
                  <a:lnTo>
                    <a:pt x="2039" y="125"/>
                  </a:lnTo>
                  <a:lnTo>
                    <a:pt x="2039" y="125"/>
                  </a:lnTo>
                  <a:lnTo>
                    <a:pt x="2041" y="123"/>
                  </a:lnTo>
                  <a:lnTo>
                    <a:pt x="2041" y="121"/>
                  </a:lnTo>
                  <a:lnTo>
                    <a:pt x="2044" y="120"/>
                  </a:lnTo>
                  <a:lnTo>
                    <a:pt x="2046" y="120"/>
                  </a:lnTo>
                  <a:lnTo>
                    <a:pt x="2047" y="118"/>
                  </a:lnTo>
                  <a:lnTo>
                    <a:pt x="2049" y="118"/>
                  </a:lnTo>
                  <a:lnTo>
                    <a:pt x="2051" y="118"/>
                  </a:lnTo>
                  <a:lnTo>
                    <a:pt x="2051" y="121"/>
                  </a:lnTo>
                  <a:lnTo>
                    <a:pt x="2049" y="123"/>
                  </a:lnTo>
                  <a:lnTo>
                    <a:pt x="2047" y="123"/>
                  </a:lnTo>
                  <a:lnTo>
                    <a:pt x="2046" y="123"/>
                  </a:lnTo>
                  <a:lnTo>
                    <a:pt x="2044" y="123"/>
                  </a:lnTo>
                  <a:lnTo>
                    <a:pt x="2044" y="125"/>
                  </a:lnTo>
                  <a:lnTo>
                    <a:pt x="2044" y="126"/>
                  </a:lnTo>
                  <a:lnTo>
                    <a:pt x="2042" y="126"/>
                  </a:lnTo>
                  <a:lnTo>
                    <a:pt x="2042" y="133"/>
                  </a:lnTo>
                  <a:lnTo>
                    <a:pt x="2054" y="133"/>
                  </a:lnTo>
                  <a:lnTo>
                    <a:pt x="2054" y="131"/>
                  </a:lnTo>
                  <a:lnTo>
                    <a:pt x="2056" y="131"/>
                  </a:lnTo>
                  <a:lnTo>
                    <a:pt x="2057" y="130"/>
                  </a:lnTo>
                  <a:lnTo>
                    <a:pt x="2059" y="128"/>
                  </a:lnTo>
                  <a:lnTo>
                    <a:pt x="2060" y="128"/>
                  </a:lnTo>
                  <a:lnTo>
                    <a:pt x="2060" y="126"/>
                  </a:lnTo>
                  <a:lnTo>
                    <a:pt x="2062" y="125"/>
                  </a:lnTo>
                  <a:lnTo>
                    <a:pt x="2064" y="123"/>
                  </a:lnTo>
                  <a:lnTo>
                    <a:pt x="2067" y="121"/>
                  </a:lnTo>
                  <a:lnTo>
                    <a:pt x="2074" y="121"/>
                  </a:lnTo>
                  <a:lnTo>
                    <a:pt x="2074" y="125"/>
                  </a:lnTo>
                  <a:lnTo>
                    <a:pt x="2075" y="128"/>
                  </a:lnTo>
                  <a:lnTo>
                    <a:pt x="2075" y="131"/>
                  </a:lnTo>
                  <a:lnTo>
                    <a:pt x="2075" y="133"/>
                  </a:lnTo>
                  <a:lnTo>
                    <a:pt x="2075" y="135"/>
                  </a:lnTo>
                  <a:lnTo>
                    <a:pt x="2075" y="136"/>
                  </a:lnTo>
                  <a:lnTo>
                    <a:pt x="2077" y="141"/>
                  </a:lnTo>
                  <a:lnTo>
                    <a:pt x="2078" y="144"/>
                  </a:lnTo>
                  <a:lnTo>
                    <a:pt x="2080" y="146"/>
                  </a:lnTo>
                  <a:lnTo>
                    <a:pt x="2083" y="146"/>
                  </a:lnTo>
                  <a:lnTo>
                    <a:pt x="2085" y="144"/>
                  </a:lnTo>
                  <a:lnTo>
                    <a:pt x="2087" y="143"/>
                  </a:lnTo>
                  <a:lnTo>
                    <a:pt x="2088" y="141"/>
                  </a:lnTo>
                  <a:lnTo>
                    <a:pt x="2090" y="138"/>
                  </a:lnTo>
                  <a:lnTo>
                    <a:pt x="2090" y="136"/>
                  </a:lnTo>
                  <a:lnTo>
                    <a:pt x="2088" y="135"/>
                  </a:lnTo>
                  <a:lnTo>
                    <a:pt x="2087" y="133"/>
                  </a:lnTo>
                  <a:lnTo>
                    <a:pt x="2087" y="131"/>
                  </a:lnTo>
                  <a:lnTo>
                    <a:pt x="2087" y="130"/>
                  </a:lnTo>
                  <a:lnTo>
                    <a:pt x="2087" y="126"/>
                  </a:lnTo>
                  <a:lnTo>
                    <a:pt x="2087" y="123"/>
                  </a:lnTo>
                  <a:lnTo>
                    <a:pt x="2088" y="120"/>
                  </a:lnTo>
                  <a:lnTo>
                    <a:pt x="2090" y="118"/>
                  </a:lnTo>
                  <a:lnTo>
                    <a:pt x="2092" y="117"/>
                  </a:lnTo>
                  <a:lnTo>
                    <a:pt x="2093" y="117"/>
                  </a:lnTo>
                  <a:close/>
                  <a:moveTo>
                    <a:pt x="3226" y="115"/>
                  </a:moveTo>
                  <a:lnTo>
                    <a:pt x="3228" y="115"/>
                  </a:lnTo>
                  <a:lnTo>
                    <a:pt x="3229" y="115"/>
                  </a:lnTo>
                  <a:lnTo>
                    <a:pt x="3232" y="115"/>
                  </a:lnTo>
                  <a:lnTo>
                    <a:pt x="3234" y="117"/>
                  </a:lnTo>
                  <a:lnTo>
                    <a:pt x="3236" y="117"/>
                  </a:lnTo>
                  <a:lnTo>
                    <a:pt x="3237" y="118"/>
                  </a:lnTo>
                  <a:lnTo>
                    <a:pt x="3241" y="118"/>
                  </a:lnTo>
                  <a:lnTo>
                    <a:pt x="3241" y="118"/>
                  </a:lnTo>
                  <a:lnTo>
                    <a:pt x="3242" y="120"/>
                  </a:lnTo>
                  <a:lnTo>
                    <a:pt x="3244" y="120"/>
                  </a:lnTo>
                  <a:lnTo>
                    <a:pt x="3246" y="120"/>
                  </a:lnTo>
                  <a:lnTo>
                    <a:pt x="3247" y="120"/>
                  </a:lnTo>
                  <a:lnTo>
                    <a:pt x="3249" y="120"/>
                  </a:lnTo>
                  <a:lnTo>
                    <a:pt x="3250" y="121"/>
                  </a:lnTo>
                  <a:lnTo>
                    <a:pt x="3250" y="123"/>
                  </a:lnTo>
                  <a:lnTo>
                    <a:pt x="3250" y="126"/>
                  </a:lnTo>
                  <a:lnTo>
                    <a:pt x="3250" y="128"/>
                  </a:lnTo>
                  <a:lnTo>
                    <a:pt x="3250" y="130"/>
                  </a:lnTo>
                  <a:lnTo>
                    <a:pt x="3249" y="130"/>
                  </a:lnTo>
                  <a:lnTo>
                    <a:pt x="3247" y="131"/>
                  </a:lnTo>
                  <a:lnTo>
                    <a:pt x="3246" y="131"/>
                  </a:lnTo>
                  <a:lnTo>
                    <a:pt x="3244" y="133"/>
                  </a:lnTo>
                  <a:lnTo>
                    <a:pt x="3239" y="133"/>
                  </a:lnTo>
                  <a:lnTo>
                    <a:pt x="3237" y="131"/>
                  </a:lnTo>
                  <a:lnTo>
                    <a:pt x="3237" y="130"/>
                  </a:lnTo>
                  <a:lnTo>
                    <a:pt x="3237" y="130"/>
                  </a:lnTo>
                  <a:lnTo>
                    <a:pt x="3236" y="128"/>
                  </a:lnTo>
                  <a:lnTo>
                    <a:pt x="3234" y="126"/>
                  </a:lnTo>
                  <a:lnTo>
                    <a:pt x="3231" y="126"/>
                  </a:lnTo>
                  <a:lnTo>
                    <a:pt x="3226" y="126"/>
                  </a:lnTo>
                  <a:lnTo>
                    <a:pt x="3223" y="126"/>
                  </a:lnTo>
                  <a:lnTo>
                    <a:pt x="3218" y="126"/>
                  </a:lnTo>
                  <a:lnTo>
                    <a:pt x="3218" y="123"/>
                  </a:lnTo>
                  <a:lnTo>
                    <a:pt x="3218" y="120"/>
                  </a:lnTo>
                  <a:lnTo>
                    <a:pt x="3218" y="117"/>
                  </a:lnTo>
                  <a:lnTo>
                    <a:pt x="3223" y="117"/>
                  </a:lnTo>
                  <a:lnTo>
                    <a:pt x="3224" y="117"/>
                  </a:lnTo>
                  <a:lnTo>
                    <a:pt x="3224" y="115"/>
                  </a:lnTo>
                  <a:lnTo>
                    <a:pt x="3226" y="115"/>
                  </a:lnTo>
                  <a:close/>
                  <a:moveTo>
                    <a:pt x="3303" y="110"/>
                  </a:moveTo>
                  <a:lnTo>
                    <a:pt x="3308" y="110"/>
                  </a:lnTo>
                  <a:lnTo>
                    <a:pt x="3313" y="110"/>
                  </a:lnTo>
                  <a:lnTo>
                    <a:pt x="3318" y="110"/>
                  </a:lnTo>
                  <a:lnTo>
                    <a:pt x="3318" y="113"/>
                  </a:lnTo>
                  <a:lnTo>
                    <a:pt x="3316" y="115"/>
                  </a:lnTo>
                  <a:lnTo>
                    <a:pt x="3314" y="117"/>
                  </a:lnTo>
                  <a:lnTo>
                    <a:pt x="3314" y="118"/>
                  </a:lnTo>
                  <a:lnTo>
                    <a:pt x="3313" y="120"/>
                  </a:lnTo>
                  <a:lnTo>
                    <a:pt x="3316" y="120"/>
                  </a:lnTo>
                  <a:lnTo>
                    <a:pt x="3319" y="120"/>
                  </a:lnTo>
                  <a:lnTo>
                    <a:pt x="3321" y="120"/>
                  </a:lnTo>
                  <a:lnTo>
                    <a:pt x="3322" y="120"/>
                  </a:lnTo>
                  <a:lnTo>
                    <a:pt x="3324" y="118"/>
                  </a:lnTo>
                  <a:lnTo>
                    <a:pt x="3326" y="117"/>
                  </a:lnTo>
                  <a:lnTo>
                    <a:pt x="3326" y="117"/>
                  </a:lnTo>
                  <a:lnTo>
                    <a:pt x="3326" y="115"/>
                  </a:lnTo>
                  <a:lnTo>
                    <a:pt x="3327" y="113"/>
                  </a:lnTo>
                  <a:lnTo>
                    <a:pt x="3331" y="113"/>
                  </a:lnTo>
                  <a:lnTo>
                    <a:pt x="3332" y="112"/>
                  </a:lnTo>
                  <a:lnTo>
                    <a:pt x="3336" y="113"/>
                  </a:lnTo>
                  <a:lnTo>
                    <a:pt x="3337" y="112"/>
                  </a:lnTo>
                  <a:lnTo>
                    <a:pt x="3340" y="112"/>
                  </a:lnTo>
                  <a:lnTo>
                    <a:pt x="3342" y="113"/>
                  </a:lnTo>
                  <a:lnTo>
                    <a:pt x="3344" y="115"/>
                  </a:lnTo>
                  <a:lnTo>
                    <a:pt x="3345" y="117"/>
                  </a:lnTo>
                  <a:lnTo>
                    <a:pt x="3345" y="118"/>
                  </a:lnTo>
                  <a:lnTo>
                    <a:pt x="3347" y="120"/>
                  </a:lnTo>
                  <a:lnTo>
                    <a:pt x="3349" y="121"/>
                  </a:lnTo>
                  <a:lnTo>
                    <a:pt x="3349" y="123"/>
                  </a:lnTo>
                  <a:lnTo>
                    <a:pt x="3349" y="125"/>
                  </a:lnTo>
                  <a:lnTo>
                    <a:pt x="3349" y="126"/>
                  </a:lnTo>
                  <a:lnTo>
                    <a:pt x="3347" y="128"/>
                  </a:lnTo>
                  <a:lnTo>
                    <a:pt x="3345" y="130"/>
                  </a:lnTo>
                  <a:lnTo>
                    <a:pt x="3345" y="131"/>
                  </a:lnTo>
                  <a:lnTo>
                    <a:pt x="3344" y="133"/>
                  </a:lnTo>
                  <a:lnTo>
                    <a:pt x="3342" y="135"/>
                  </a:lnTo>
                  <a:lnTo>
                    <a:pt x="3342" y="135"/>
                  </a:lnTo>
                  <a:lnTo>
                    <a:pt x="3342" y="138"/>
                  </a:lnTo>
                  <a:lnTo>
                    <a:pt x="3342" y="141"/>
                  </a:lnTo>
                  <a:lnTo>
                    <a:pt x="3342" y="143"/>
                  </a:lnTo>
                  <a:lnTo>
                    <a:pt x="3344" y="143"/>
                  </a:lnTo>
                  <a:lnTo>
                    <a:pt x="3347" y="143"/>
                  </a:lnTo>
                  <a:lnTo>
                    <a:pt x="3349" y="143"/>
                  </a:lnTo>
                  <a:lnTo>
                    <a:pt x="3349" y="149"/>
                  </a:lnTo>
                  <a:lnTo>
                    <a:pt x="3349" y="151"/>
                  </a:lnTo>
                  <a:lnTo>
                    <a:pt x="3347" y="153"/>
                  </a:lnTo>
                  <a:lnTo>
                    <a:pt x="3344" y="154"/>
                  </a:lnTo>
                  <a:lnTo>
                    <a:pt x="3342" y="154"/>
                  </a:lnTo>
                  <a:lnTo>
                    <a:pt x="3340" y="156"/>
                  </a:lnTo>
                  <a:lnTo>
                    <a:pt x="3339" y="156"/>
                  </a:lnTo>
                  <a:lnTo>
                    <a:pt x="3336" y="156"/>
                  </a:lnTo>
                  <a:lnTo>
                    <a:pt x="3332" y="156"/>
                  </a:lnTo>
                  <a:lnTo>
                    <a:pt x="3327" y="156"/>
                  </a:lnTo>
                  <a:lnTo>
                    <a:pt x="3326" y="156"/>
                  </a:lnTo>
                  <a:lnTo>
                    <a:pt x="3324" y="154"/>
                  </a:lnTo>
                  <a:lnTo>
                    <a:pt x="3318" y="156"/>
                  </a:lnTo>
                  <a:lnTo>
                    <a:pt x="3311" y="156"/>
                  </a:lnTo>
                  <a:lnTo>
                    <a:pt x="3304" y="156"/>
                  </a:lnTo>
                  <a:lnTo>
                    <a:pt x="3303" y="154"/>
                  </a:lnTo>
                  <a:lnTo>
                    <a:pt x="3301" y="153"/>
                  </a:lnTo>
                  <a:lnTo>
                    <a:pt x="3301" y="151"/>
                  </a:lnTo>
                  <a:lnTo>
                    <a:pt x="3301" y="149"/>
                  </a:lnTo>
                  <a:lnTo>
                    <a:pt x="3300" y="149"/>
                  </a:lnTo>
                  <a:lnTo>
                    <a:pt x="3298" y="149"/>
                  </a:lnTo>
                  <a:lnTo>
                    <a:pt x="3296" y="149"/>
                  </a:lnTo>
                  <a:lnTo>
                    <a:pt x="3295" y="148"/>
                  </a:lnTo>
                  <a:lnTo>
                    <a:pt x="3293" y="148"/>
                  </a:lnTo>
                  <a:lnTo>
                    <a:pt x="3265" y="148"/>
                  </a:lnTo>
                  <a:lnTo>
                    <a:pt x="3265" y="146"/>
                  </a:lnTo>
                  <a:lnTo>
                    <a:pt x="3264" y="143"/>
                  </a:lnTo>
                  <a:lnTo>
                    <a:pt x="3264" y="139"/>
                  </a:lnTo>
                  <a:lnTo>
                    <a:pt x="3265" y="138"/>
                  </a:lnTo>
                  <a:lnTo>
                    <a:pt x="3264" y="136"/>
                  </a:lnTo>
                  <a:lnTo>
                    <a:pt x="3264" y="136"/>
                  </a:lnTo>
                  <a:lnTo>
                    <a:pt x="3260" y="135"/>
                  </a:lnTo>
                  <a:lnTo>
                    <a:pt x="3259" y="135"/>
                  </a:lnTo>
                  <a:lnTo>
                    <a:pt x="3255" y="133"/>
                  </a:lnTo>
                  <a:lnTo>
                    <a:pt x="3255" y="131"/>
                  </a:lnTo>
                  <a:lnTo>
                    <a:pt x="3255" y="131"/>
                  </a:lnTo>
                  <a:lnTo>
                    <a:pt x="3255" y="130"/>
                  </a:lnTo>
                  <a:lnTo>
                    <a:pt x="3257" y="128"/>
                  </a:lnTo>
                  <a:lnTo>
                    <a:pt x="3259" y="126"/>
                  </a:lnTo>
                  <a:lnTo>
                    <a:pt x="3260" y="125"/>
                  </a:lnTo>
                  <a:lnTo>
                    <a:pt x="3264" y="123"/>
                  </a:lnTo>
                  <a:lnTo>
                    <a:pt x="3265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8" y="121"/>
                  </a:lnTo>
                  <a:lnTo>
                    <a:pt x="3268" y="120"/>
                  </a:lnTo>
                  <a:lnTo>
                    <a:pt x="3270" y="120"/>
                  </a:lnTo>
                  <a:lnTo>
                    <a:pt x="3272" y="118"/>
                  </a:lnTo>
                  <a:lnTo>
                    <a:pt x="3273" y="118"/>
                  </a:lnTo>
                  <a:lnTo>
                    <a:pt x="3275" y="118"/>
                  </a:lnTo>
                  <a:lnTo>
                    <a:pt x="3277" y="118"/>
                  </a:lnTo>
                  <a:lnTo>
                    <a:pt x="3278" y="117"/>
                  </a:lnTo>
                  <a:lnTo>
                    <a:pt x="3282" y="117"/>
                  </a:lnTo>
                  <a:lnTo>
                    <a:pt x="3285" y="118"/>
                  </a:lnTo>
                  <a:lnTo>
                    <a:pt x="3288" y="117"/>
                  </a:lnTo>
                  <a:lnTo>
                    <a:pt x="3291" y="117"/>
                  </a:lnTo>
                  <a:lnTo>
                    <a:pt x="3291" y="115"/>
                  </a:lnTo>
                  <a:lnTo>
                    <a:pt x="3293" y="115"/>
                  </a:lnTo>
                  <a:lnTo>
                    <a:pt x="3293" y="113"/>
                  </a:lnTo>
                  <a:lnTo>
                    <a:pt x="3296" y="112"/>
                  </a:lnTo>
                  <a:lnTo>
                    <a:pt x="3298" y="110"/>
                  </a:lnTo>
                  <a:lnTo>
                    <a:pt x="3300" y="110"/>
                  </a:lnTo>
                  <a:lnTo>
                    <a:pt x="3303" y="110"/>
                  </a:lnTo>
                  <a:close/>
                  <a:moveTo>
                    <a:pt x="2745" y="110"/>
                  </a:moveTo>
                  <a:lnTo>
                    <a:pt x="2745" y="112"/>
                  </a:lnTo>
                  <a:lnTo>
                    <a:pt x="2746" y="113"/>
                  </a:lnTo>
                  <a:lnTo>
                    <a:pt x="2746" y="113"/>
                  </a:lnTo>
                  <a:lnTo>
                    <a:pt x="2746" y="115"/>
                  </a:lnTo>
                  <a:lnTo>
                    <a:pt x="2740" y="117"/>
                  </a:lnTo>
                  <a:lnTo>
                    <a:pt x="2738" y="118"/>
                  </a:lnTo>
                  <a:lnTo>
                    <a:pt x="2736" y="118"/>
                  </a:lnTo>
                  <a:lnTo>
                    <a:pt x="2735" y="118"/>
                  </a:lnTo>
                  <a:lnTo>
                    <a:pt x="2733" y="118"/>
                  </a:lnTo>
                  <a:lnTo>
                    <a:pt x="2732" y="120"/>
                  </a:lnTo>
                  <a:lnTo>
                    <a:pt x="2730" y="118"/>
                  </a:lnTo>
                  <a:lnTo>
                    <a:pt x="2730" y="117"/>
                  </a:lnTo>
                  <a:lnTo>
                    <a:pt x="2728" y="115"/>
                  </a:lnTo>
                  <a:lnTo>
                    <a:pt x="2728" y="115"/>
                  </a:lnTo>
                  <a:lnTo>
                    <a:pt x="2728" y="113"/>
                  </a:lnTo>
                  <a:lnTo>
                    <a:pt x="2732" y="113"/>
                  </a:lnTo>
                  <a:lnTo>
                    <a:pt x="2733" y="112"/>
                  </a:lnTo>
                  <a:lnTo>
                    <a:pt x="2733" y="112"/>
                  </a:lnTo>
                  <a:lnTo>
                    <a:pt x="2736" y="112"/>
                  </a:lnTo>
                  <a:lnTo>
                    <a:pt x="2740" y="112"/>
                  </a:lnTo>
                  <a:lnTo>
                    <a:pt x="2741" y="110"/>
                  </a:lnTo>
                  <a:lnTo>
                    <a:pt x="2745" y="110"/>
                  </a:lnTo>
                  <a:close/>
                  <a:moveTo>
                    <a:pt x="337" y="107"/>
                  </a:moveTo>
                  <a:lnTo>
                    <a:pt x="347" y="107"/>
                  </a:lnTo>
                  <a:lnTo>
                    <a:pt x="358" y="110"/>
                  </a:lnTo>
                  <a:lnTo>
                    <a:pt x="361" y="121"/>
                  </a:lnTo>
                  <a:lnTo>
                    <a:pt x="352" y="125"/>
                  </a:lnTo>
                  <a:lnTo>
                    <a:pt x="348" y="117"/>
                  </a:lnTo>
                  <a:lnTo>
                    <a:pt x="337" y="117"/>
                  </a:lnTo>
                  <a:lnTo>
                    <a:pt x="337" y="107"/>
                  </a:lnTo>
                  <a:close/>
                  <a:moveTo>
                    <a:pt x="2707" y="99"/>
                  </a:moveTo>
                  <a:lnTo>
                    <a:pt x="2732" y="99"/>
                  </a:lnTo>
                  <a:lnTo>
                    <a:pt x="2732" y="100"/>
                  </a:lnTo>
                  <a:lnTo>
                    <a:pt x="2732" y="102"/>
                  </a:lnTo>
                  <a:lnTo>
                    <a:pt x="2732" y="105"/>
                  </a:lnTo>
                  <a:lnTo>
                    <a:pt x="2718" y="105"/>
                  </a:lnTo>
                  <a:lnTo>
                    <a:pt x="2718" y="108"/>
                  </a:lnTo>
                  <a:lnTo>
                    <a:pt x="2718" y="112"/>
                  </a:lnTo>
                  <a:lnTo>
                    <a:pt x="2718" y="115"/>
                  </a:lnTo>
                  <a:lnTo>
                    <a:pt x="2717" y="115"/>
                  </a:lnTo>
                  <a:lnTo>
                    <a:pt x="2714" y="115"/>
                  </a:lnTo>
                  <a:lnTo>
                    <a:pt x="2714" y="115"/>
                  </a:lnTo>
                  <a:lnTo>
                    <a:pt x="2712" y="117"/>
                  </a:lnTo>
                  <a:lnTo>
                    <a:pt x="2712" y="117"/>
                  </a:lnTo>
                  <a:lnTo>
                    <a:pt x="2709" y="117"/>
                  </a:lnTo>
                  <a:lnTo>
                    <a:pt x="2707" y="115"/>
                  </a:lnTo>
                  <a:lnTo>
                    <a:pt x="2705" y="113"/>
                  </a:lnTo>
                  <a:lnTo>
                    <a:pt x="2705" y="110"/>
                  </a:lnTo>
                  <a:lnTo>
                    <a:pt x="2705" y="107"/>
                  </a:lnTo>
                  <a:lnTo>
                    <a:pt x="2704" y="108"/>
                  </a:lnTo>
                  <a:lnTo>
                    <a:pt x="2704" y="108"/>
                  </a:lnTo>
                  <a:lnTo>
                    <a:pt x="2704" y="110"/>
                  </a:lnTo>
                  <a:lnTo>
                    <a:pt x="2704" y="112"/>
                  </a:lnTo>
                  <a:lnTo>
                    <a:pt x="2702" y="113"/>
                  </a:lnTo>
                  <a:lnTo>
                    <a:pt x="2700" y="115"/>
                  </a:lnTo>
                  <a:lnTo>
                    <a:pt x="2686" y="115"/>
                  </a:lnTo>
                  <a:lnTo>
                    <a:pt x="2686" y="108"/>
                  </a:lnTo>
                  <a:lnTo>
                    <a:pt x="2691" y="107"/>
                  </a:lnTo>
                  <a:lnTo>
                    <a:pt x="2694" y="105"/>
                  </a:lnTo>
                  <a:lnTo>
                    <a:pt x="2696" y="103"/>
                  </a:lnTo>
                  <a:lnTo>
                    <a:pt x="2697" y="103"/>
                  </a:lnTo>
                  <a:lnTo>
                    <a:pt x="2700" y="102"/>
                  </a:lnTo>
                  <a:lnTo>
                    <a:pt x="2704" y="100"/>
                  </a:lnTo>
                  <a:lnTo>
                    <a:pt x="2705" y="100"/>
                  </a:lnTo>
                  <a:lnTo>
                    <a:pt x="2707" y="99"/>
                  </a:lnTo>
                  <a:close/>
                  <a:moveTo>
                    <a:pt x="2201" y="97"/>
                  </a:moveTo>
                  <a:lnTo>
                    <a:pt x="2201" y="99"/>
                  </a:lnTo>
                  <a:lnTo>
                    <a:pt x="2203" y="100"/>
                  </a:lnTo>
                  <a:lnTo>
                    <a:pt x="2203" y="102"/>
                  </a:lnTo>
                  <a:lnTo>
                    <a:pt x="2196" y="108"/>
                  </a:lnTo>
                  <a:lnTo>
                    <a:pt x="2196" y="110"/>
                  </a:lnTo>
                  <a:lnTo>
                    <a:pt x="2198" y="110"/>
                  </a:lnTo>
                  <a:lnTo>
                    <a:pt x="2200" y="112"/>
                  </a:lnTo>
                  <a:lnTo>
                    <a:pt x="2201" y="110"/>
                  </a:lnTo>
                  <a:lnTo>
                    <a:pt x="2203" y="110"/>
                  </a:lnTo>
                  <a:lnTo>
                    <a:pt x="2205" y="110"/>
                  </a:lnTo>
                  <a:lnTo>
                    <a:pt x="2208" y="108"/>
                  </a:lnTo>
                  <a:lnTo>
                    <a:pt x="2209" y="107"/>
                  </a:lnTo>
                  <a:lnTo>
                    <a:pt x="2211" y="105"/>
                  </a:lnTo>
                  <a:lnTo>
                    <a:pt x="2213" y="103"/>
                  </a:lnTo>
                  <a:lnTo>
                    <a:pt x="2214" y="102"/>
                  </a:lnTo>
                  <a:lnTo>
                    <a:pt x="2214" y="100"/>
                  </a:lnTo>
                  <a:lnTo>
                    <a:pt x="2216" y="100"/>
                  </a:lnTo>
                  <a:lnTo>
                    <a:pt x="2218" y="99"/>
                  </a:lnTo>
                  <a:lnTo>
                    <a:pt x="2221" y="102"/>
                  </a:lnTo>
                  <a:lnTo>
                    <a:pt x="2223" y="103"/>
                  </a:lnTo>
                  <a:lnTo>
                    <a:pt x="2223" y="103"/>
                  </a:lnTo>
                  <a:lnTo>
                    <a:pt x="2224" y="105"/>
                  </a:lnTo>
                  <a:lnTo>
                    <a:pt x="2226" y="107"/>
                  </a:lnTo>
                  <a:lnTo>
                    <a:pt x="2226" y="108"/>
                  </a:lnTo>
                  <a:lnTo>
                    <a:pt x="2226" y="110"/>
                  </a:lnTo>
                  <a:lnTo>
                    <a:pt x="2226" y="113"/>
                  </a:lnTo>
                  <a:lnTo>
                    <a:pt x="2232" y="113"/>
                  </a:lnTo>
                  <a:lnTo>
                    <a:pt x="2234" y="112"/>
                  </a:lnTo>
                  <a:lnTo>
                    <a:pt x="2236" y="112"/>
                  </a:lnTo>
                  <a:lnTo>
                    <a:pt x="2239" y="110"/>
                  </a:lnTo>
                  <a:lnTo>
                    <a:pt x="2241" y="110"/>
                  </a:lnTo>
                  <a:lnTo>
                    <a:pt x="2242" y="110"/>
                  </a:lnTo>
                  <a:lnTo>
                    <a:pt x="2245" y="110"/>
                  </a:lnTo>
                  <a:lnTo>
                    <a:pt x="2249" y="112"/>
                  </a:lnTo>
                  <a:lnTo>
                    <a:pt x="2250" y="112"/>
                  </a:lnTo>
                  <a:lnTo>
                    <a:pt x="2252" y="115"/>
                  </a:lnTo>
                  <a:lnTo>
                    <a:pt x="2254" y="117"/>
                  </a:lnTo>
                  <a:lnTo>
                    <a:pt x="2250" y="118"/>
                  </a:lnTo>
                  <a:lnTo>
                    <a:pt x="2249" y="120"/>
                  </a:lnTo>
                  <a:lnTo>
                    <a:pt x="2247" y="120"/>
                  </a:lnTo>
                  <a:lnTo>
                    <a:pt x="2244" y="121"/>
                  </a:lnTo>
                  <a:lnTo>
                    <a:pt x="2242" y="121"/>
                  </a:lnTo>
                  <a:lnTo>
                    <a:pt x="2241" y="121"/>
                  </a:lnTo>
                  <a:lnTo>
                    <a:pt x="2237" y="123"/>
                  </a:lnTo>
                  <a:lnTo>
                    <a:pt x="2236" y="126"/>
                  </a:lnTo>
                  <a:lnTo>
                    <a:pt x="2236" y="128"/>
                  </a:lnTo>
                  <a:lnTo>
                    <a:pt x="2236" y="130"/>
                  </a:lnTo>
                  <a:lnTo>
                    <a:pt x="2236" y="133"/>
                  </a:lnTo>
                  <a:lnTo>
                    <a:pt x="2234" y="133"/>
                  </a:lnTo>
                  <a:lnTo>
                    <a:pt x="2232" y="135"/>
                  </a:lnTo>
                  <a:lnTo>
                    <a:pt x="2229" y="136"/>
                  </a:lnTo>
                  <a:lnTo>
                    <a:pt x="2226" y="136"/>
                  </a:lnTo>
                  <a:lnTo>
                    <a:pt x="2223" y="136"/>
                  </a:lnTo>
                  <a:lnTo>
                    <a:pt x="2219" y="135"/>
                  </a:lnTo>
                  <a:lnTo>
                    <a:pt x="2218" y="133"/>
                  </a:lnTo>
                  <a:lnTo>
                    <a:pt x="2214" y="133"/>
                  </a:lnTo>
                  <a:lnTo>
                    <a:pt x="2213" y="133"/>
                  </a:lnTo>
                  <a:lnTo>
                    <a:pt x="2213" y="135"/>
                  </a:lnTo>
                  <a:lnTo>
                    <a:pt x="2211" y="136"/>
                  </a:lnTo>
                  <a:lnTo>
                    <a:pt x="2209" y="138"/>
                  </a:lnTo>
                  <a:lnTo>
                    <a:pt x="2208" y="138"/>
                  </a:lnTo>
                  <a:lnTo>
                    <a:pt x="2206" y="139"/>
                  </a:lnTo>
                  <a:lnTo>
                    <a:pt x="2205" y="139"/>
                  </a:lnTo>
                  <a:lnTo>
                    <a:pt x="2201" y="141"/>
                  </a:lnTo>
                  <a:lnTo>
                    <a:pt x="2200" y="141"/>
                  </a:lnTo>
                  <a:lnTo>
                    <a:pt x="2196" y="141"/>
                  </a:lnTo>
                  <a:lnTo>
                    <a:pt x="2195" y="141"/>
                  </a:lnTo>
                  <a:lnTo>
                    <a:pt x="2191" y="141"/>
                  </a:lnTo>
                  <a:lnTo>
                    <a:pt x="2188" y="139"/>
                  </a:lnTo>
                  <a:lnTo>
                    <a:pt x="2185" y="138"/>
                  </a:lnTo>
                  <a:lnTo>
                    <a:pt x="2185" y="138"/>
                  </a:lnTo>
                  <a:lnTo>
                    <a:pt x="2183" y="136"/>
                  </a:lnTo>
                  <a:lnTo>
                    <a:pt x="2183" y="135"/>
                  </a:lnTo>
                  <a:lnTo>
                    <a:pt x="2180" y="135"/>
                  </a:lnTo>
                  <a:lnTo>
                    <a:pt x="2177" y="135"/>
                  </a:lnTo>
                  <a:lnTo>
                    <a:pt x="2175" y="135"/>
                  </a:lnTo>
                  <a:lnTo>
                    <a:pt x="2173" y="135"/>
                  </a:lnTo>
                  <a:lnTo>
                    <a:pt x="2155" y="135"/>
                  </a:lnTo>
                  <a:lnTo>
                    <a:pt x="2154" y="135"/>
                  </a:lnTo>
                  <a:lnTo>
                    <a:pt x="2152" y="133"/>
                  </a:lnTo>
                  <a:lnTo>
                    <a:pt x="2149" y="133"/>
                  </a:lnTo>
                  <a:lnTo>
                    <a:pt x="2147" y="131"/>
                  </a:lnTo>
                  <a:lnTo>
                    <a:pt x="2144" y="130"/>
                  </a:lnTo>
                  <a:lnTo>
                    <a:pt x="2144" y="123"/>
                  </a:lnTo>
                  <a:lnTo>
                    <a:pt x="2167" y="123"/>
                  </a:lnTo>
                  <a:lnTo>
                    <a:pt x="2167" y="121"/>
                  </a:lnTo>
                  <a:lnTo>
                    <a:pt x="2165" y="120"/>
                  </a:lnTo>
                  <a:lnTo>
                    <a:pt x="2165" y="118"/>
                  </a:lnTo>
                  <a:lnTo>
                    <a:pt x="2164" y="117"/>
                  </a:lnTo>
                  <a:lnTo>
                    <a:pt x="2162" y="117"/>
                  </a:lnTo>
                  <a:lnTo>
                    <a:pt x="2160" y="117"/>
                  </a:lnTo>
                  <a:lnTo>
                    <a:pt x="2157" y="117"/>
                  </a:lnTo>
                  <a:lnTo>
                    <a:pt x="2155" y="115"/>
                  </a:lnTo>
                  <a:lnTo>
                    <a:pt x="2152" y="117"/>
                  </a:lnTo>
                  <a:lnTo>
                    <a:pt x="2150" y="117"/>
                  </a:lnTo>
                  <a:lnTo>
                    <a:pt x="2147" y="118"/>
                  </a:lnTo>
                  <a:lnTo>
                    <a:pt x="2146" y="118"/>
                  </a:lnTo>
                  <a:lnTo>
                    <a:pt x="2142" y="117"/>
                  </a:lnTo>
                  <a:lnTo>
                    <a:pt x="2141" y="117"/>
                  </a:lnTo>
                  <a:lnTo>
                    <a:pt x="2139" y="117"/>
                  </a:lnTo>
                  <a:lnTo>
                    <a:pt x="2137" y="115"/>
                  </a:lnTo>
                  <a:lnTo>
                    <a:pt x="2134" y="115"/>
                  </a:lnTo>
                  <a:lnTo>
                    <a:pt x="2132" y="115"/>
                  </a:lnTo>
                  <a:lnTo>
                    <a:pt x="2131" y="113"/>
                  </a:lnTo>
                  <a:lnTo>
                    <a:pt x="2129" y="113"/>
                  </a:lnTo>
                  <a:lnTo>
                    <a:pt x="2129" y="113"/>
                  </a:lnTo>
                  <a:lnTo>
                    <a:pt x="2128" y="113"/>
                  </a:lnTo>
                  <a:lnTo>
                    <a:pt x="2126" y="110"/>
                  </a:lnTo>
                  <a:lnTo>
                    <a:pt x="2126" y="107"/>
                  </a:lnTo>
                  <a:lnTo>
                    <a:pt x="2128" y="105"/>
                  </a:lnTo>
                  <a:lnTo>
                    <a:pt x="2129" y="103"/>
                  </a:lnTo>
                  <a:lnTo>
                    <a:pt x="2131" y="102"/>
                  </a:lnTo>
                  <a:lnTo>
                    <a:pt x="2134" y="102"/>
                  </a:lnTo>
                  <a:lnTo>
                    <a:pt x="2136" y="102"/>
                  </a:lnTo>
                  <a:lnTo>
                    <a:pt x="2137" y="100"/>
                  </a:lnTo>
                  <a:lnTo>
                    <a:pt x="2144" y="100"/>
                  </a:lnTo>
                  <a:lnTo>
                    <a:pt x="2150" y="102"/>
                  </a:lnTo>
                  <a:lnTo>
                    <a:pt x="2155" y="102"/>
                  </a:lnTo>
                  <a:lnTo>
                    <a:pt x="2162" y="102"/>
                  </a:lnTo>
                  <a:lnTo>
                    <a:pt x="2164" y="102"/>
                  </a:lnTo>
                  <a:lnTo>
                    <a:pt x="2165" y="102"/>
                  </a:lnTo>
                  <a:lnTo>
                    <a:pt x="2168" y="103"/>
                  </a:lnTo>
                  <a:lnTo>
                    <a:pt x="2170" y="105"/>
                  </a:lnTo>
                  <a:lnTo>
                    <a:pt x="2172" y="107"/>
                  </a:lnTo>
                  <a:lnTo>
                    <a:pt x="2173" y="108"/>
                  </a:lnTo>
                  <a:lnTo>
                    <a:pt x="2173" y="112"/>
                  </a:lnTo>
                  <a:lnTo>
                    <a:pt x="2173" y="115"/>
                  </a:lnTo>
                  <a:lnTo>
                    <a:pt x="2177" y="117"/>
                  </a:lnTo>
                  <a:lnTo>
                    <a:pt x="2178" y="115"/>
                  </a:lnTo>
                  <a:lnTo>
                    <a:pt x="2180" y="113"/>
                  </a:lnTo>
                  <a:lnTo>
                    <a:pt x="2180" y="110"/>
                  </a:lnTo>
                  <a:lnTo>
                    <a:pt x="2180" y="107"/>
                  </a:lnTo>
                  <a:lnTo>
                    <a:pt x="2180" y="103"/>
                  </a:lnTo>
                  <a:lnTo>
                    <a:pt x="2182" y="99"/>
                  </a:lnTo>
                  <a:lnTo>
                    <a:pt x="2190" y="99"/>
                  </a:lnTo>
                  <a:lnTo>
                    <a:pt x="2191" y="100"/>
                  </a:lnTo>
                  <a:lnTo>
                    <a:pt x="2193" y="100"/>
                  </a:lnTo>
                  <a:lnTo>
                    <a:pt x="2193" y="100"/>
                  </a:lnTo>
                  <a:lnTo>
                    <a:pt x="2195" y="100"/>
                  </a:lnTo>
                  <a:lnTo>
                    <a:pt x="2196" y="100"/>
                  </a:lnTo>
                  <a:lnTo>
                    <a:pt x="2198" y="99"/>
                  </a:lnTo>
                  <a:lnTo>
                    <a:pt x="2198" y="97"/>
                  </a:lnTo>
                  <a:lnTo>
                    <a:pt x="2200" y="97"/>
                  </a:lnTo>
                  <a:lnTo>
                    <a:pt x="2201" y="97"/>
                  </a:lnTo>
                  <a:close/>
                  <a:moveTo>
                    <a:pt x="2606" y="76"/>
                  </a:moveTo>
                  <a:lnTo>
                    <a:pt x="2607" y="77"/>
                  </a:lnTo>
                  <a:lnTo>
                    <a:pt x="2609" y="77"/>
                  </a:lnTo>
                  <a:lnTo>
                    <a:pt x="2609" y="87"/>
                  </a:lnTo>
                  <a:lnTo>
                    <a:pt x="2612" y="87"/>
                  </a:lnTo>
                  <a:lnTo>
                    <a:pt x="2617" y="89"/>
                  </a:lnTo>
                  <a:lnTo>
                    <a:pt x="2617" y="94"/>
                  </a:lnTo>
                  <a:lnTo>
                    <a:pt x="2617" y="97"/>
                  </a:lnTo>
                  <a:lnTo>
                    <a:pt x="2615" y="97"/>
                  </a:lnTo>
                  <a:lnTo>
                    <a:pt x="2614" y="99"/>
                  </a:lnTo>
                  <a:lnTo>
                    <a:pt x="2612" y="99"/>
                  </a:lnTo>
                  <a:lnTo>
                    <a:pt x="2610" y="100"/>
                  </a:lnTo>
                  <a:lnTo>
                    <a:pt x="2609" y="102"/>
                  </a:lnTo>
                  <a:lnTo>
                    <a:pt x="2607" y="102"/>
                  </a:lnTo>
                  <a:lnTo>
                    <a:pt x="2604" y="102"/>
                  </a:lnTo>
                  <a:lnTo>
                    <a:pt x="2602" y="102"/>
                  </a:lnTo>
                  <a:lnTo>
                    <a:pt x="2601" y="102"/>
                  </a:lnTo>
                  <a:lnTo>
                    <a:pt x="2599" y="102"/>
                  </a:lnTo>
                  <a:lnTo>
                    <a:pt x="2594" y="102"/>
                  </a:lnTo>
                  <a:lnTo>
                    <a:pt x="2589" y="102"/>
                  </a:lnTo>
                  <a:lnTo>
                    <a:pt x="2589" y="105"/>
                  </a:lnTo>
                  <a:lnTo>
                    <a:pt x="2589" y="108"/>
                  </a:lnTo>
                  <a:lnTo>
                    <a:pt x="2591" y="112"/>
                  </a:lnTo>
                  <a:lnTo>
                    <a:pt x="2589" y="115"/>
                  </a:lnTo>
                  <a:lnTo>
                    <a:pt x="2588" y="117"/>
                  </a:lnTo>
                  <a:lnTo>
                    <a:pt x="2586" y="118"/>
                  </a:lnTo>
                  <a:lnTo>
                    <a:pt x="2584" y="118"/>
                  </a:lnTo>
                  <a:lnTo>
                    <a:pt x="2581" y="120"/>
                  </a:lnTo>
                  <a:lnTo>
                    <a:pt x="2579" y="120"/>
                  </a:lnTo>
                  <a:lnTo>
                    <a:pt x="2576" y="120"/>
                  </a:lnTo>
                  <a:lnTo>
                    <a:pt x="2573" y="118"/>
                  </a:lnTo>
                  <a:lnTo>
                    <a:pt x="2570" y="117"/>
                  </a:lnTo>
                  <a:lnTo>
                    <a:pt x="2566" y="115"/>
                  </a:lnTo>
                  <a:lnTo>
                    <a:pt x="2565" y="115"/>
                  </a:lnTo>
                  <a:lnTo>
                    <a:pt x="2563" y="113"/>
                  </a:lnTo>
                  <a:lnTo>
                    <a:pt x="2561" y="112"/>
                  </a:lnTo>
                  <a:lnTo>
                    <a:pt x="2561" y="110"/>
                  </a:lnTo>
                  <a:lnTo>
                    <a:pt x="2561" y="103"/>
                  </a:lnTo>
                  <a:lnTo>
                    <a:pt x="2565" y="103"/>
                  </a:lnTo>
                  <a:lnTo>
                    <a:pt x="2568" y="103"/>
                  </a:lnTo>
                  <a:lnTo>
                    <a:pt x="2570" y="102"/>
                  </a:lnTo>
                  <a:lnTo>
                    <a:pt x="2570" y="102"/>
                  </a:lnTo>
                  <a:lnTo>
                    <a:pt x="2571" y="100"/>
                  </a:lnTo>
                  <a:lnTo>
                    <a:pt x="2571" y="95"/>
                  </a:lnTo>
                  <a:lnTo>
                    <a:pt x="2570" y="95"/>
                  </a:lnTo>
                  <a:lnTo>
                    <a:pt x="2568" y="95"/>
                  </a:lnTo>
                  <a:lnTo>
                    <a:pt x="2566" y="95"/>
                  </a:lnTo>
                  <a:lnTo>
                    <a:pt x="2565" y="95"/>
                  </a:lnTo>
                  <a:lnTo>
                    <a:pt x="2561" y="95"/>
                  </a:lnTo>
                  <a:lnTo>
                    <a:pt x="2558" y="94"/>
                  </a:lnTo>
                  <a:lnTo>
                    <a:pt x="2555" y="95"/>
                  </a:lnTo>
                  <a:lnTo>
                    <a:pt x="2552" y="95"/>
                  </a:lnTo>
                  <a:lnTo>
                    <a:pt x="2550" y="95"/>
                  </a:lnTo>
                  <a:lnTo>
                    <a:pt x="2548" y="97"/>
                  </a:lnTo>
                  <a:lnTo>
                    <a:pt x="2547" y="97"/>
                  </a:lnTo>
                  <a:lnTo>
                    <a:pt x="2545" y="99"/>
                  </a:lnTo>
                  <a:lnTo>
                    <a:pt x="2542" y="99"/>
                  </a:lnTo>
                  <a:lnTo>
                    <a:pt x="2538" y="100"/>
                  </a:lnTo>
                  <a:lnTo>
                    <a:pt x="2537" y="102"/>
                  </a:lnTo>
                  <a:lnTo>
                    <a:pt x="2535" y="102"/>
                  </a:lnTo>
                  <a:lnTo>
                    <a:pt x="2532" y="100"/>
                  </a:lnTo>
                  <a:lnTo>
                    <a:pt x="2530" y="99"/>
                  </a:lnTo>
                  <a:lnTo>
                    <a:pt x="2529" y="97"/>
                  </a:lnTo>
                  <a:lnTo>
                    <a:pt x="2527" y="94"/>
                  </a:lnTo>
                  <a:lnTo>
                    <a:pt x="2527" y="90"/>
                  </a:lnTo>
                  <a:lnTo>
                    <a:pt x="2534" y="90"/>
                  </a:lnTo>
                  <a:lnTo>
                    <a:pt x="2537" y="90"/>
                  </a:lnTo>
                  <a:lnTo>
                    <a:pt x="2540" y="92"/>
                  </a:lnTo>
                  <a:lnTo>
                    <a:pt x="2543" y="92"/>
                  </a:lnTo>
                  <a:lnTo>
                    <a:pt x="2543" y="94"/>
                  </a:lnTo>
                  <a:lnTo>
                    <a:pt x="2545" y="94"/>
                  </a:lnTo>
                  <a:lnTo>
                    <a:pt x="2547" y="94"/>
                  </a:lnTo>
                  <a:lnTo>
                    <a:pt x="2548" y="94"/>
                  </a:lnTo>
                  <a:lnTo>
                    <a:pt x="2550" y="94"/>
                  </a:lnTo>
                  <a:lnTo>
                    <a:pt x="2550" y="92"/>
                  </a:lnTo>
                  <a:lnTo>
                    <a:pt x="2550" y="90"/>
                  </a:lnTo>
                  <a:lnTo>
                    <a:pt x="2550" y="90"/>
                  </a:lnTo>
                  <a:lnTo>
                    <a:pt x="2552" y="85"/>
                  </a:lnTo>
                  <a:lnTo>
                    <a:pt x="2555" y="87"/>
                  </a:lnTo>
                  <a:lnTo>
                    <a:pt x="2556" y="87"/>
                  </a:lnTo>
                  <a:lnTo>
                    <a:pt x="2560" y="89"/>
                  </a:lnTo>
                  <a:lnTo>
                    <a:pt x="2561" y="89"/>
                  </a:lnTo>
                  <a:lnTo>
                    <a:pt x="2565" y="89"/>
                  </a:lnTo>
                  <a:lnTo>
                    <a:pt x="2566" y="89"/>
                  </a:lnTo>
                  <a:lnTo>
                    <a:pt x="2568" y="89"/>
                  </a:lnTo>
                  <a:lnTo>
                    <a:pt x="2570" y="87"/>
                  </a:lnTo>
                  <a:lnTo>
                    <a:pt x="2571" y="87"/>
                  </a:lnTo>
                  <a:lnTo>
                    <a:pt x="2571" y="85"/>
                  </a:lnTo>
                  <a:lnTo>
                    <a:pt x="2574" y="85"/>
                  </a:lnTo>
                  <a:lnTo>
                    <a:pt x="2578" y="85"/>
                  </a:lnTo>
                  <a:lnTo>
                    <a:pt x="2583" y="85"/>
                  </a:lnTo>
                  <a:lnTo>
                    <a:pt x="2586" y="87"/>
                  </a:lnTo>
                  <a:lnTo>
                    <a:pt x="2589" y="87"/>
                  </a:lnTo>
                  <a:lnTo>
                    <a:pt x="2591" y="85"/>
                  </a:lnTo>
                  <a:lnTo>
                    <a:pt x="2592" y="84"/>
                  </a:lnTo>
                  <a:lnTo>
                    <a:pt x="2594" y="82"/>
                  </a:lnTo>
                  <a:lnTo>
                    <a:pt x="2596" y="81"/>
                  </a:lnTo>
                  <a:lnTo>
                    <a:pt x="2596" y="81"/>
                  </a:lnTo>
                  <a:lnTo>
                    <a:pt x="2596" y="79"/>
                  </a:lnTo>
                  <a:lnTo>
                    <a:pt x="2596" y="77"/>
                  </a:lnTo>
                  <a:lnTo>
                    <a:pt x="2597" y="77"/>
                  </a:lnTo>
                  <a:lnTo>
                    <a:pt x="2599" y="77"/>
                  </a:lnTo>
                  <a:lnTo>
                    <a:pt x="2602" y="77"/>
                  </a:lnTo>
                  <a:lnTo>
                    <a:pt x="2604" y="77"/>
                  </a:lnTo>
                  <a:lnTo>
                    <a:pt x="2606" y="76"/>
                  </a:lnTo>
                  <a:close/>
                  <a:moveTo>
                    <a:pt x="2766" y="74"/>
                  </a:moveTo>
                  <a:lnTo>
                    <a:pt x="2771" y="76"/>
                  </a:lnTo>
                  <a:lnTo>
                    <a:pt x="2769" y="79"/>
                  </a:lnTo>
                  <a:lnTo>
                    <a:pt x="2771" y="82"/>
                  </a:lnTo>
                  <a:lnTo>
                    <a:pt x="2771" y="84"/>
                  </a:lnTo>
                  <a:lnTo>
                    <a:pt x="2773" y="85"/>
                  </a:lnTo>
                  <a:lnTo>
                    <a:pt x="2774" y="89"/>
                  </a:lnTo>
                  <a:lnTo>
                    <a:pt x="2774" y="90"/>
                  </a:lnTo>
                  <a:lnTo>
                    <a:pt x="2774" y="92"/>
                  </a:lnTo>
                  <a:lnTo>
                    <a:pt x="2776" y="94"/>
                  </a:lnTo>
                  <a:lnTo>
                    <a:pt x="2776" y="94"/>
                  </a:lnTo>
                  <a:lnTo>
                    <a:pt x="2777" y="97"/>
                  </a:lnTo>
                  <a:lnTo>
                    <a:pt x="2779" y="99"/>
                  </a:lnTo>
                  <a:lnTo>
                    <a:pt x="2777" y="99"/>
                  </a:lnTo>
                  <a:lnTo>
                    <a:pt x="2776" y="99"/>
                  </a:lnTo>
                  <a:lnTo>
                    <a:pt x="2773" y="99"/>
                  </a:lnTo>
                  <a:lnTo>
                    <a:pt x="2769" y="99"/>
                  </a:lnTo>
                  <a:lnTo>
                    <a:pt x="2764" y="99"/>
                  </a:lnTo>
                  <a:lnTo>
                    <a:pt x="2763" y="99"/>
                  </a:lnTo>
                  <a:lnTo>
                    <a:pt x="2761" y="99"/>
                  </a:lnTo>
                  <a:lnTo>
                    <a:pt x="2756" y="99"/>
                  </a:lnTo>
                  <a:lnTo>
                    <a:pt x="2753" y="99"/>
                  </a:lnTo>
                  <a:lnTo>
                    <a:pt x="2751" y="99"/>
                  </a:lnTo>
                  <a:lnTo>
                    <a:pt x="2750" y="99"/>
                  </a:lnTo>
                  <a:lnTo>
                    <a:pt x="2750" y="100"/>
                  </a:lnTo>
                  <a:lnTo>
                    <a:pt x="2748" y="100"/>
                  </a:lnTo>
                  <a:lnTo>
                    <a:pt x="2746" y="100"/>
                  </a:lnTo>
                  <a:lnTo>
                    <a:pt x="2745" y="100"/>
                  </a:lnTo>
                  <a:lnTo>
                    <a:pt x="2741" y="100"/>
                  </a:lnTo>
                  <a:lnTo>
                    <a:pt x="2740" y="99"/>
                  </a:lnTo>
                  <a:lnTo>
                    <a:pt x="2738" y="97"/>
                  </a:lnTo>
                  <a:lnTo>
                    <a:pt x="2735" y="95"/>
                  </a:lnTo>
                  <a:lnTo>
                    <a:pt x="2736" y="94"/>
                  </a:lnTo>
                  <a:lnTo>
                    <a:pt x="2736" y="94"/>
                  </a:lnTo>
                  <a:lnTo>
                    <a:pt x="2740" y="90"/>
                  </a:lnTo>
                  <a:lnTo>
                    <a:pt x="2743" y="89"/>
                  </a:lnTo>
                  <a:lnTo>
                    <a:pt x="2745" y="89"/>
                  </a:lnTo>
                  <a:lnTo>
                    <a:pt x="2746" y="89"/>
                  </a:lnTo>
                  <a:lnTo>
                    <a:pt x="2746" y="89"/>
                  </a:lnTo>
                  <a:lnTo>
                    <a:pt x="2746" y="87"/>
                  </a:lnTo>
                  <a:lnTo>
                    <a:pt x="2746" y="85"/>
                  </a:lnTo>
                  <a:lnTo>
                    <a:pt x="2746" y="82"/>
                  </a:lnTo>
                  <a:lnTo>
                    <a:pt x="2751" y="84"/>
                  </a:lnTo>
                  <a:lnTo>
                    <a:pt x="2753" y="84"/>
                  </a:lnTo>
                  <a:lnTo>
                    <a:pt x="2753" y="82"/>
                  </a:lnTo>
                  <a:lnTo>
                    <a:pt x="2754" y="82"/>
                  </a:lnTo>
                  <a:lnTo>
                    <a:pt x="2756" y="82"/>
                  </a:lnTo>
                  <a:lnTo>
                    <a:pt x="2758" y="81"/>
                  </a:lnTo>
                  <a:lnTo>
                    <a:pt x="2759" y="79"/>
                  </a:lnTo>
                  <a:lnTo>
                    <a:pt x="2761" y="77"/>
                  </a:lnTo>
                  <a:lnTo>
                    <a:pt x="2763" y="76"/>
                  </a:lnTo>
                  <a:lnTo>
                    <a:pt x="2764" y="76"/>
                  </a:lnTo>
                  <a:lnTo>
                    <a:pt x="2766" y="74"/>
                  </a:lnTo>
                  <a:close/>
                  <a:moveTo>
                    <a:pt x="2817" y="74"/>
                  </a:moveTo>
                  <a:lnTo>
                    <a:pt x="2820" y="74"/>
                  </a:lnTo>
                  <a:lnTo>
                    <a:pt x="2822" y="74"/>
                  </a:lnTo>
                  <a:lnTo>
                    <a:pt x="2825" y="74"/>
                  </a:lnTo>
                  <a:lnTo>
                    <a:pt x="2827" y="74"/>
                  </a:lnTo>
                  <a:lnTo>
                    <a:pt x="2828" y="74"/>
                  </a:lnTo>
                  <a:lnTo>
                    <a:pt x="2831" y="74"/>
                  </a:lnTo>
                  <a:lnTo>
                    <a:pt x="2833" y="76"/>
                  </a:lnTo>
                  <a:lnTo>
                    <a:pt x="2835" y="76"/>
                  </a:lnTo>
                  <a:lnTo>
                    <a:pt x="2835" y="79"/>
                  </a:lnTo>
                  <a:lnTo>
                    <a:pt x="2828" y="81"/>
                  </a:lnTo>
                  <a:lnTo>
                    <a:pt x="2827" y="82"/>
                  </a:lnTo>
                  <a:lnTo>
                    <a:pt x="2825" y="82"/>
                  </a:lnTo>
                  <a:lnTo>
                    <a:pt x="2823" y="84"/>
                  </a:lnTo>
                  <a:lnTo>
                    <a:pt x="2822" y="84"/>
                  </a:lnTo>
                  <a:lnTo>
                    <a:pt x="2820" y="84"/>
                  </a:lnTo>
                  <a:lnTo>
                    <a:pt x="2818" y="85"/>
                  </a:lnTo>
                  <a:lnTo>
                    <a:pt x="2818" y="87"/>
                  </a:lnTo>
                  <a:lnTo>
                    <a:pt x="2817" y="89"/>
                  </a:lnTo>
                  <a:lnTo>
                    <a:pt x="2817" y="90"/>
                  </a:lnTo>
                  <a:lnTo>
                    <a:pt x="2815" y="92"/>
                  </a:lnTo>
                  <a:lnTo>
                    <a:pt x="2813" y="92"/>
                  </a:lnTo>
                  <a:lnTo>
                    <a:pt x="2812" y="94"/>
                  </a:lnTo>
                  <a:lnTo>
                    <a:pt x="2810" y="94"/>
                  </a:lnTo>
                  <a:lnTo>
                    <a:pt x="2809" y="94"/>
                  </a:lnTo>
                  <a:lnTo>
                    <a:pt x="2807" y="95"/>
                  </a:lnTo>
                  <a:lnTo>
                    <a:pt x="2804" y="95"/>
                  </a:lnTo>
                  <a:lnTo>
                    <a:pt x="2800" y="95"/>
                  </a:lnTo>
                  <a:lnTo>
                    <a:pt x="2795" y="94"/>
                  </a:lnTo>
                  <a:lnTo>
                    <a:pt x="2795" y="92"/>
                  </a:lnTo>
                  <a:lnTo>
                    <a:pt x="2794" y="90"/>
                  </a:lnTo>
                  <a:lnTo>
                    <a:pt x="2791" y="89"/>
                  </a:lnTo>
                  <a:lnTo>
                    <a:pt x="2787" y="85"/>
                  </a:lnTo>
                  <a:lnTo>
                    <a:pt x="2786" y="82"/>
                  </a:lnTo>
                  <a:lnTo>
                    <a:pt x="2787" y="82"/>
                  </a:lnTo>
                  <a:lnTo>
                    <a:pt x="2789" y="84"/>
                  </a:lnTo>
                  <a:lnTo>
                    <a:pt x="2791" y="82"/>
                  </a:lnTo>
                  <a:lnTo>
                    <a:pt x="2791" y="82"/>
                  </a:lnTo>
                  <a:lnTo>
                    <a:pt x="2792" y="81"/>
                  </a:lnTo>
                  <a:lnTo>
                    <a:pt x="2794" y="81"/>
                  </a:lnTo>
                  <a:lnTo>
                    <a:pt x="2795" y="79"/>
                  </a:lnTo>
                  <a:lnTo>
                    <a:pt x="2799" y="77"/>
                  </a:lnTo>
                  <a:lnTo>
                    <a:pt x="2802" y="77"/>
                  </a:lnTo>
                  <a:lnTo>
                    <a:pt x="2805" y="77"/>
                  </a:lnTo>
                  <a:lnTo>
                    <a:pt x="2809" y="77"/>
                  </a:lnTo>
                  <a:lnTo>
                    <a:pt x="2810" y="77"/>
                  </a:lnTo>
                  <a:lnTo>
                    <a:pt x="2812" y="77"/>
                  </a:lnTo>
                  <a:lnTo>
                    <a:pt x="2812" y="77"/>
                  </a:lnTo>
                  <a:lnTo>
                    <a:pt x="2812" y="76"/>
                  </a:lnTo>
                  <a:lnTo>
                    <a:pt x="2812" y="74"/>
                  </a:lnTo>
                  <a:lnTo>
                    <a:pt x="2815" y="74"/>
                  </a:lnTo>
                  <a:lnTo>
                    <a:pt x="2817" y="74"/>
                  </a:lnTo>
                  <a:close/>
                  <a:moveTo>
                    <a:pt x="3285" y="72"/>
                  </a:moveTo>
                  <a:lnTo>
                    <a:pt x="3286" y="72"/>
                  </a:lnTo>
                  <a:lnTo>
                    <a:pt x="3288" y="74"/>
                  </a:lnTo>
                  <a:lnTo>
                    <a:pt x="3290" y="72"/>
                  </a:lnTo>
                  <a:lnTo>
                    <a:pt x="3291" y="74"/>
                  </a:lnTo>
                  <a:lnTo>
                    <a:pt x="3291" y="74"/>
                  </a:lnTo>
                  <a:lnTo>
                    <a:pt x="3291" y="76"/>
                  </a:lnTo>
                  <a:lnTo>
                    <a:pt x="3293" y="76"/>
                  </a:lnTo>
                  <a:lnTo>
                    <a:pt x="3295" y="79"/>
                  </a:lnTo>
                  <a:lnTo>
                    <a:pt x="3295" y="81"/>
                  </a:lnTo>
                  <a:lnTo>
                    <a:pt x="3295" y="84"/>
                  </a:lnTo>
                  <a:lnTo>
                    <a:pt x="3314" y="84"/>
                  </a:lnTo>
                  <a:lnTo>
                    <a:pt x="3314" y="85"/>
                  </a:lnTo>
                  <a:lnTo>
                    <a:pt x="3314" y="85"/>
                  </a:lnTo>
                  <a:lnTo>
                    <a:pt x="3318" y="87"/>
                  </a:lnTo>
                  <a:lnTo>
                    <a:pt x="3314" y="89"/>
                  </a:lnTo>
                  <a:lnTo>
                    <a:pt x="3313" y="90"/>
                  </a:lnTo>
                  <a:lnTo>
                    <a:pt x="3313" y="92"/>
                  </a:lnTo>
                  <a:lnTo>
                    <a:pt x="3311" y="92"/>
                  </a:lnTo>
                  <a:lnTo>
                    <a:pt x="3309" y="90"/>
                  </a:lnTo>
                  <a:lnTo>
                    <a:pt x="3309" y="92"/>
                  </a:lnTo>
                  <a:lnTo>
                    <a:pt x="3308" y="92"/>
                  </a:lnTo>
                  <a:lnTo>
                    <a:pt x="3306" y="94"/>
                  </a:lnTo>
                  <a:lnTo>
                    <a:pt x="3306" y="97"/>
                  </a:lnTo>
                  <a:lnTo>
                    <a:pt x="3306" y="100"/>
                  </a:lnTo>
                  <a:lnTo>
                    <a:pt x="3306" y="103"/>
                  </a:lnTo>
                  <a:lnTo>
                    <a:pt x="3304" y="105"/>
                  </a:lnTo>
                  <a:lnTo>
                    <a:pt x="3301" y="105"/>
                  </a:lnTo>
                  <a:lnTo>
                    <a:pt x="3296" y="105"/>
                  </a:lnTo>
                  <a:lnTo>
                    <a:pt x="3293" y="105"/>
                  </a:lnTo>
                  <a:lnTo>
                    <a:pt x="3290" y="105"/>
                  </a:lnTo>
                  <a:lnTo>
                    <a:pt x="3286" y="105"/>
                  </a:lnTo>
                  <a:lnTo>
                    <a:pt x="3285" y="107"/>
                  </a:lnTo>
                  <a:lnTo>
                    <a:pt x="3285" y="108"/>
                  </a:lnTo>
                  <a:lnTo>
                    <a:pt x="3283" y="108"/>
                  </a:lnTo>
                  <a:lnTo>
                    <a:pt x="3282" y="110"/>
                  </a:lnTo>
                  <a:lnTo>
                    <a:pt x="3278" y="110"/>
                  </a:lnTo>
                  <a:lnTo>
                    <a:pt x="3275" y="110"/>
                  </a:lnTo>
                  <a:lnTo>
                    <a:pt x="3273" y="110"/>
                  </a:lnTo>
                  <a:lnTo>
                    <a:pt x="3272" y="110"/>
                  </a:lnTo>
                  <a:lnTo>
                    <a:pt x="3270" y="110"/>
                  </a:lnTo>
                  <a:lnTo>
                    <a:pt x="3268" y="112"/>
                  </a:lnTo>
                  <a:lnTo>
                    <a:pt x="3268" y="113"/>
                  </a:lnTo>
                  <a:lnTo>
                    <a:pt x="3267" y="113"/>
                  </a:lnTo>
                  <a:lnTo>
                    <a:pt x="3267" y="115"/>
                  </a:lnTo>
                  <a:lnTo>
                    <a:pt x="3265" y="115"/>
                  </a:lnTo>
                  <a:lnTo>
                    <a:pt x="3264" y="115"/>
                  </a:lnTo>
                  <a:lnTo>
                    <a:pt x="3260" y="115"/>
                  </a:lnTo>
                  <a:lnTo>
                    <a:pt x="3259" y="115"/>
                  </a:lnTo>
                  <a:lnTo>
                    <a:pt x="3255" y="115"/>
                  </a:lnTo>
                  <a:lnTo>
                    <a:pt x="3252" y="113"/>
                  </a:lnTo>
                  <a:lnTo>
                    <a:pt x="3252" y="112"/>
                  </a:lnTo>
                  <a:lnTo>
                    <a:pt x="3250" y="112"/>
                  </a:lnTo>
                  <a:lnTo>
                    <a:pt x="3249" y="112"/>
                  </a:lnTo>
                  <a:lnTo>
                    <a:pt x="3247" y="112"/>
                  </a:lnTo>
                  <a:lnTo>
                    <a:pt x="3246" y="110"/>
                  </a:lnTo>
                  <a:lnTo>
                    <a:pt x="3244" y="108"/>
                  </a:lnTo>
                  <a:lnTo>
                    <a:pt x="3244" y="107"/>
                  </a:lnTo>
                  <a:lnTo>
                    <a:pt x="3242" y="105"/>
                  </a:lnTo>
                  <a:lnTo>
                    <a:pt x="3241" y="105"/>
                  </a:lnTo>
                  <a:lnTo>
                    <a:pt x="3241" y="105"/>
                  </a:lnTo>
                  <a:lnTo>
                    <a:pt x="3237" y="105"/>
                  </a:lnTo>
                  <a:lnTo>
                    <a:pt x="3236" y="105"/>
                  </a:lnTo>
                  <a:lnTo>
                    <a:pt x="3234" y="107"/>
                  </a:lnTo>
                  <a:lnTo>
                    <a:pt x="3231" y="105"/>
                  </a:lnTo>
                  <a:lnTo>
                    <a:pt x="3229" y="105"/>
                  </a:lnTo>
                  <a:lnTo>
                    <a:pt x="3228" y="103"/>
                  </a:lnTo>
                  <a:lnTo>
                    <a:pt x="3228" y="102"/>
                  </a:lnTo>
                  <a:lnTo>
                    <a:pt x="3228" y="100"/>
                  </a:lnTo>
                  <a:lnTo>
                    <a:pt x="3228" y="99"/>
                  </a:lnTo>
                  <a:lnTo>
                    <a:pt x="3228" y="99"/>
                  </a:lnTo>
                  <a:lnTo>
                    <a:pt x="3231" y="99"/>
                  </a:lnTo>
                  <a:lnTo>
                    <a:pt x="3232" y="97"/>
                  </a:lnTo>
                  <a:lnTo>
                    <a:pt x="3234" y="97"/>
                  </a:lnTo>
                  <a:lnTo>
                    <a:pt x="3236" y="95"/>
                  </a:lnTo>
                  <a:lnTo>
                    <a:pt x="3239" y="95"/>
                  </a:lnTo>
                  <a:lnTo>
                    <a:pt x="3241" y="95"/>
                  </a:lnTo>
                  <a:lnTo>
                    <a:pt x="3244" y="95"/>
                  </a:lnTo>
                  <a:lnTo>
                    <a:pt x="3244" y="94"/>
                  </a:lnTo>
                  <a:lnTo>
                    <a:pt x="3246" y="92"/>
                  </a:lnTo>
                  <a:lnTo>
                    <a:pt x="3246" y="90"/>
                  </a:lnTo>
                  <a:lnTo>
                    <a:pt x="3246" y="87"/>
                  </a:lnTo>
                  <a:lnTo>
                    <a:pt x="3246" y="84"/>
                  </a:lnTo>
                  <a:lnTo>
                    <a:pt x="3247" y="84"/>
                  </a:lnTo>
                  <a:lnTo>
                    <a:pt x="3249" y="82"/>
                  </a:lnTo>
                  <a:lnTo>
                    <a:pt x="3254" y="82"/>
                  </a:lnTo>
                  <a:lnTo>
                    <a:pt x="3257" y="82"/>
                  </a:lnTo>
                  <a:lnTo>
                    <a:pt x="3260" y="82"/>
                  </a:lnTo>
                  <a:lnTo>
                    <a:pt x="3262" y="81"/>
                  </a:lnTo>
                  <a:lnTo>
                    <a:pt x="3264" y="79"/>
                  </a:lnTo>
                  <a:lnTo>
                    <a:pt x="3265" y="79"/>
                  </a:lnTo>
                  <a:lnTo>
                    <a:pt x="3270" y="79"/>
                  </a:lnTo>
                  <a:lnTo>
                    <a:pt x="3273" y="77"/>
                  </a:lnTo>
                  <a:lnTo>
                    <a:pt x="3273" y="77"/>
                  </a:lnTo>
                  <a:lnTo>
                    <a:pt x="3275" y="76"/>
                  </a:lnTo>
                  <a:lnTo>
                    <a:pt x="3275" y="74"/>
                  </a:lnTo>
                  <a:lnTo>
                    <a:pt x="3277" y="74"/>
                  </a:lnTo>
                  <a:lnTo>
                    <a:pt x="3278" y="74"/>
                  </a:lnTo>
                  <a:lnTo>
                    <a:pt x="3280" y="72"/>
                  </a:lnTo>
                  <a:lnTo>
                    <a:pt x="3283" y="72"/>
                  </a:lnTo>
                  <a:lnTo>
                    <a:pt x="3285" y="72"/>
                  </a:lnTo>
                  <a:close/>
                  <a:moveTo>
                    <a:pt x="3201" y="69"/>
                  </a:moveTo>
                  <a:lnTo>
                    <a:pt x="3205" y="71"/>
                  </a:lnTo>
                  <a:lnTo>
                    <a:pt x="3208" y="71"/>
                  </a:lnTo>
                  <a:lnTo>
                    <a:pt x="3210" y="72"/>
                  </a:lnTo>
                  <a:lnTo>
                    <a:pt x="3211" y="71"/>
                  </a:lnTo>
                  <a:lnTo>
                    <a:pt x="3213" y="69"/>
                  </a:lnTo>
                  <a:lnTo>
                    <a:pt x="3214" y="69"/>
                  </a:lnTo>
                  <a:lnTo>
                    <a:pt x="3216" y="69"/>
                  </a:lnTo>
                  <a:lnTo>
                    <a:pt x="3219" y="72"/>
                  </a:lnTo>
                  <a:lnTo>
                    <a:pt x="3219" y="72"/>
                  </a:lnTo>
                  <a:lnTo>
                    <a:pt x="3219" y="74"/>
                  </a:lnTo>
                  <a:lnTo>
                    <a:pt x="3219" y="76"/>
                  </a:lnTo>
                  <a:lnTo>
                    <a:pt x="3221" y="77"/>
                  </a:lnTo>
                  <a:lnTo>
                    <a:pt x="3219" y="79"/>
                  </a:lnTo>
                  <a:lnTo>
                    <a:pt x="3219" y="81"/>
                  </a:lnTo>
                  <a:lnTo>
                    <a:pt x="3219" y="82"/>
                  </a:lnTo>
                  <a:lnTo>
                    <a:pt x="3218" y="82"/>
                  </a:lnTo>
                  <a:lnTo>
                    <a:pt x="3216" y="82"/>
                  </a:lnTo>
                  <a:lnTo>
                    <a:pt x="3214" y="84"/>
                  </a:lnTo>
                  <a:lnTo>
                    <a:pt x="3211" y="84"/>
                  </a:lnTo>
                  <a:lnTo>
                    <a:pt x="3210" y="84"/>
                  </a:lnTo>
                  <a:lnTo>
                    <a:pt x="3208" y="84"/>
                  </a:lnTo>
                  <a:lnTo>
                    <a:pt x="3208" y="82"/>
                  </a:lnTo>
                  <a:lnTo>
                    <a:pt x="3206" y="82"/>
                  </a:lnTo>
                  <a:lnTo>
                    <a:pt x="3205" y="81"/>
                  </a:lnTo>
                  <a:lnTo>
                    <a:pt x="3203" y="79"/>
                  </a:lnTo>
                  <a:lnTo>
                    <a:pt x="3201" y="79"/>
                  </a:lnTo>
                  <a:lnTo>
                    <a:pt x="3200" y="79"/>
                  </a:lnTo>
                  <a:lnTo>
                    <a:pt x="3200" y="72"/>
                  </a:lnTo>
                  <a:lnTo>
                    <a:pt x="3201" y="69"/>
                  </a:lnTo>
                  <a:close/>
                  <a:moveTo>
                    <a:pt x="443" y="64"/>
                  </a:moveTo>
                  <a:lnTo>
                    <a:pt x="443" y="64"/>
                  </a:lnTo>
                  <a:lnTo>
                    <a:pt x="447" y="64"/>
                  </a:lnTo>
                  <a:lnTo>
                    <a:pt x="450" y="64"/>
                  </a:lnTo>
                  <a:lnTo>
                    <a:pt x="451" y="64"/>
                  </a:lnTo>
                  <a:lnTo>
                    <a:pt x="453" y="66"/>
                  </a:lnTo>
                  <a:lnTo>
                    <a:pt x="456" y="67"/>
                  </a:lnTo>
                  <a:lnTo>
                    <a:pt x="460" y="69"/>
                  </a:lnTo>
                  <a:lnTo>
                    <a:pt x="463" y="72"/>
                  </a:lnTo>
                  <a:lnTo>
                    <a:pt x="465" y="74"/>
                  </a:lnTo>
                  <a:lnTo>
                    <a:pt x="465" y="74"/>
                  </a:lnTo>
                  <a:lnTo>
                    <a:pt x="473" y="81"/>
                  </a:lnTo>
                  <a:lnTo>
                    <a:pt x="473" y="82"/>
                  </a:lnTo>
                  <a:lnTo>
                    <a:pt x="474" y="84"/>
                  </a:lnTo>
                  <a:lnTo>
                    <a:pt x="478" y="87"/>
                  </a:lnTo>
                  <a:lnTo>
                    <a:pt x="481" y="89"/>
                  </a:lnTo>
                  <a:lnTo>
                    <a:pt x="489" y="90"/>
                  </a:lnTo>
                  <a:lnTo>
                    <a:pt x="494" y="92"/>
                  </a:lnTo>
                  <a:lnTo>
                    <a:pt x="499" y="94"/>
                  </a:lnTo>
                  <a:lnTo>
                    <a:pt x="501" y="94"/>
                  </a:lnTo>
                  <a:lnTo>
                    <a:pt x="504" y="95"/>
                  </a:lnTo>
                  <a:lnTo>
                    <a:pt x="505" y="97"/>
                  </a:lnTo>
                  <a:lnTo>
                    <a:pt x="505" y="100"/>
                  </a:lnTo>
                  <a:lnTo>
                    <a:pt x="507" y="103"/>
                  </a:lnTo>
                  <a:lnTo>
                    <a:pt x="509" y="107"/>
                  </a:lnTo>
                  <a:lnTo>
                    <a:pt x="512" y="108"/>
                  </a:lnTo>
                  <a:lnTo>
                    <a:pt x="514" y="107"/>
                  </a:lnTo>
                  <a:lnTo>
                    <a:pt x="515" y="107"/>
                  </a:lnTo>
                  <a:lnTo>
                    <a:pt x="517" y="105"/>
                  </a:lnTo>
                  <a:lnTo>
                    <a:pt x="519" y="103"/>
                  </a:lnTo>
                  <a:lnTo>
                    <a:pt x="520" y="102"/>
                  </a:lnTo>
                  <a:lnTo>
                    <a:pt x="528" y="108"/>
                  </a:lnTo>
                  <a:lnTo>
                    <a:pt x="528" y="113"/>
                  </a:lnTo>
                  <a:lnTo>
                    <a:pt x="533" y="121"/>
                  </a:lnTo>
                  <a:lnTo>
                    <a:pt x="538" y="123"/>
                  </a:lnTo>
                  <a:lnTo>
                    <a:pt x="541" y="125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59" y="130"/>
                  </a:lnTo>
                  <a:lnTo>
                    <a:pt x="559" y="141"/>
                  </a:lnTo>
                  <a:lnTo>
                    <a:pt x="559" y="143"/>
                  </a:lnTo>
                  <a:lnTo>
                    <a:pt x="558" y="144"/>
                  </a:lnTo>
                  <a:lnTo>
                    <a:pt x="556" y="146"/>
                  </a:lnTo>
                  <a:lnTo>
                    <a:pt x="553" y="148"/>
                  </a:lnTo>
                  <a:lnTo>
                    <a:pt x="551" y="149"/>
                  </a:lnTo>
                  <a:lnTo>
                    <a:pt x="550" y="149"/>
                  </a:lnTo>
                  <a:lnTo>
                    <a:pt x="546" y="148"/>
                  </a:lnTo>
                  <a:lnTo>
                    <a:pt x="543" y="148"/>
                  </a:lnTo>
                  <a:lnTo>
                    <a:pt x="541" y="146"/>
                  </a:lnTo>
                  <a:lnTo>
                    <a:pt x="538" y="146"/>
                  </a:lnTo>
                  <a:lnTo>
                    <a:pt x="537" y="146"/>
                  </a:lnTo>
                  <a:lnTo>
                    <a:pt x="535" y="148"/>
                  </a:lnTo>
                  <a:lnTo>
                    <a:pt x="535" y="151"/>
                  </a:lnTo>
                  <a:lnTo>
                    <a:pt x="533" y="153"/>
                  </a:lnTo>
                  <a:lnTo>
                    <a:pt x="532" y="154"/>
                  </a:lnTo>
                  <a:lnTo>
                    <a:pt x="532" y="154"/>
                  </a:lnTo>
                  <a:lnTo>
                    <a:pt x="520" y="149"/>
                  </a:lnTo>
                  <a:lnTo>
                    <a:pt x="519" y="157"/>
                  </a:lnTo>
                  <a:lnTo>
                    <a:pt x="519" y="159"/>
                  </a:lnTo>
                  <a:lnTo>
                    <a:pt x="519" y="161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6"/>
                  </a:lnTo>
                  <a:lnTo>
                    <a:pt x="517" y="166"/>
                  </a:lnTo>
                  <a:lnTo>
                    <a:pt x="509" y="166"/>
                  </a:lnTo>
                  <a:lnTo>
                    <a:pt x="504" y="172"/>
                  </a:lnTo>
                  <a:lnTo>
                    <a:pt x="487" y="169"/>
                  </a:lnTo>
                  <a:lnTo>
                    <a:pt x="471" y="171"/>
                  </a:lnTo>
                  <a:lnTo>
                    <a:pt x="448" y="166"/>
                  </a:lnTo>
                  <a:lnTo>
                    <a:pt x="440" y="154"/>
                  </a:lnTo>
                  <a:lnTo>
                    <a:pt x="427" y="148"/>
                  </a:lnTo>
                  <a:lnTo>
                    <a:pt x="437" y="143"/>
                  </a:lnTo>
                  <a:lnTo>
                    <a:pt x="450" y="143"/>
                  </a:lnTo>
                  <a:lnTo>
                    <a:pt x="451" y="143"/>
                  </a:lnTo>
                  <a:lnTo>
                    <a:pt x="455" y="143"/>
                  </a:lnTo>
                  <a:lnTo>
                    <a:pt x="458" y="141"/>
                  </a:lnTo>
                  <a:lnTo>
                    <a:pt x="461" y="139"/>
                  </a:lnTo>
                  <a:lnTo>
                    <a:pt x="463" y="139"/>
                  </a:lnTo>
                  <a:lnTo>
                    <a:pt x="463" y="139"/>
                  </a:lnTo>
                  <a:lnTo>
                    <a:pt x="456" y="131"/>
                  </a:lnTo>
                  <a:lnTo>
                    <a:pt x="442" y="133"/>
                  </a:lnTo>
                  <a:lnTo>
                    <a:pt x="430" y="135"/>
                  </a:lnTo>
                  <a:lnTo>
                    <a:pt x="419" y="136"/>
                  </a:lnTo>
                  <a:lnTo>
                    <a:pt x="407" y="131"/>
                  </a:lnTo>
                  <a:lnTo>
                    <a:pt x="407" y="120"/>
                  </a:lnTo>
                  <a:lnTo>
                    <a:pt x="397" y="120"/>
                  </a:lnTo>
                  <a:lnTo>
                    <a:pt x="397" y="110"/>
                  </a:lnTo>
                  <a:lnTo>
                    <a:pt x="404" y="105"/>
                  </a:lnTo>
                  <a:lnTo>
                    <a:pt x="402" y="95"/>
                  </a:lnTo>
                  <a:lnTo>
                    <a:pt x="411" y="94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4" y="92"/>
                  </a:lnTo>
                  <a:lnTo>
                    <a:pt x="425" y="90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0" y="85"/>
                  </a:lnTo>
                  <a:lnTo>
                    <a:pt x="417" y="84"/>
                  </a:lnTo>
                  <a:lnTo>
                    <a:pt x="415" y="82"/>
                  </a:lnTo>
                  <a:lnTo>
                    <a:pt x="414" y="82"/>
                  </a:lnTo>
                  <a:lnTo>
                    <a:pt x="412" y="81"/>
                  </a:lnTo>
                  <a:lnTo>
                    <a:pt x="419" y="79"/>
                  </a:lnTo>
                  <a:lnTo>
                    <a:pt x="433" y="79"/>
                  </a:lnTo>
                  <a:lnTo>
                    <a:pt x="435" y="79"/>
                  </a:lnTo>
                  <a:lnTo>
                    <a:pt x="437" y="79"/>
                  </a:lnTo>
                  <a:lnTo>
                    <a:pt x="438" y="79"/>
                  </a:lnTo>
                  <a:lnTo>
                    <a:pt x="442" y="79"/>
                  </a:lnTo>
                  <a:lnTo>
                    <a:pt x="443" y="77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2" y="71"/>
                  </a:lnTo>
                  <a:lnTo>
                    <a:pt x="438" y="71"/>
                  </a:lnTo>
                  <a:lnTo>
                    <a:pt x="427" y="71"/>
                  </a:lnTo>
                  <a:lnTo>
                    <a:pt x="429" y="69"/>
                  </a:lnTo>
                  <a:lnTo>
                    <a:pt x="432" y="67"/>
                  </a:lnTo>
                  <a:lnTo>
                    <a:pt x="435" y="66"/>
                  </a:lnTo>
                  <a:lnTo>
                    <a:pt x="438" y="64"/>
                  </a:lnTo>
                  <a:lnTo>
                    <a:pt x="442" y="64"/>
                  </a:lnTo>
                  <a:lnTo>
                    <a:pt x="443" y="64"/>
                  </a:lnTo>
                  <a:close/>
                  <a:moveTo>
                    <a:pt x="2720" y="61"/>
                  </a:moveTo>
                  <a:lnTo>
                    <a:pt x="2722" y="61"/>
                  </a:lnTo>
                  <a:lnTo>
                    <a:pt x="2722" y="64"/>
                  </a:lnTo>
                  <a:lnTo>
                    <a:pt x="2720" y="66"/>
                  </a:lnTo>
                  <a:lnTo>
                    <a:pt x="2718" y="69"/>
                  </a:lnTo>
                  <a:lnTo>
                    <a:pt x="2717" y="71"/>
                  </a:lnTo>
                  <a:lnTo>
                    <a:pt x="2715" y="72"/>
                  </a:lnTo>
                  <a:lnTo>
                    <a:pt x="2714" y="74"/>
                  </a:lnTo>
                  <a:lnTo>
                    <a:pt x="2712" y="76"/>
                  </a:lnTo>
                  <a:lnTo>
                    <a:pt x="2714" y="77"/>
                  </a:lnTo>
                  <a:lnTo>
                    <a:pt x="2715" y="77"/>
                  </a:lnTo>
                  <a:lnTo>
                    <a:pt x="2718" y="77"/>
                  </a:lnTo>
                  <a:lnTo>
                    <a:pt x="2722" y="77"/>
                  </a:lnTo>
                  <a:lnTo>
                    <a:pt x="2723" y="77"/>
                  </a:lnTo>
                  <a:lnTo>
                    <a:pt x="2725" y="76"/>
                  </a:lnTo>
                  <a:lnTo>
                    <a:pt x="2728" y="76"/>
                  </a:lnTo>
                  <a:lnTo>
                    <a:pt x="2732" y="76"/>
                  </a:lnTo>
                  <a:lnTo>
                    <a:pt x="2732" y="81"/>
                  </a:lnTo>
                  <a:lnTo>
                    <a:pt x="2732" y="82"/>
                  </a:lnTo>
                  <a:lnTo>
                    <a:pt x="2733" y="84"/>
                  </a:lnTo>
                  <a:lnTo>
                    <a:pt x="2732" y="85"/>
                  </a:lnTo>
                  <a:lnTo>
                    <a:pt x="2732" y="87"/>
                  </a:lnTo>
                  <a:lnTo>
                    <a:pt x="2727" y="87"/>
                  </a:lnTo>
                  <a:lnTo>
                    <a:pt x="2723" y="89"/>
                  </a:lnTo>
                  <a:lnTo>
                    <a:pt x="2718" y="87"/>
                  </a:lnTo>
                  <a:lnTo>
                    <a:pt x="2715" y="85"/>
                  </a:lnTo>
                  <a:lnTo>
                    <a:pt x="2715" y="84"/>
                  </a:lnTo>
                  <a:lnTo>
                    <a:pt x="2714" y="82"/>
                  </a:lnTo>
                  <a:lnTo>
                    <a:pt x="2714" y="82"/>
                  </a:lnTo>
                  <a:lnTo>
                    <a:pt x="2712" y="81"/>
                  </a:lnTo>
                  <a:lnTo>
                    <a:pt x="2710" y="81"/>
                  </a:lnTo>
                  <a:lnTo>
                    <a:pt x="2709" y="81"/>
                  </a:lnTo>
                  <a:lnTo>
                    <a:pt x="2705" y="79"/>
                  </a:lnTo>
                  <a:lnTo>
                    <a:pt x="2704" y="79"/>
                  </a:lnTo>
                  <a:lnTo>
                    <a:pt x="2702" y="81"/>
                  </a:lnTo>
                  <a:lnTo>
                    <a:pt x="2700" y="82"/>
                  </a:lnTo>
                  <a:lnTo>
                    <a:pt x="2699" y="84"/>
                  </a:lnTo>
                  <a:lnTo>
                    <a:pt x="2700" y="85"/>
                  </a:lnTo>
                  <a:lnTo>
                    <a:pt x="2700" y="87"/>
                  </a:lnTo>
                  <a:lnTo>
                    <a:pt x="2702" y="90"/>
                  </a:lnTo>
                  <a:lnTo>
                    <a:pt x="2702" y="90"/>
                  </a:lnTo>
                  <a:lnTo>
                    <a:pt x="2702" y="94"/>
                  </a:lnTo>
                  <a:lnTo>
                    <a:pt x="2696" y="94"/>
                  </a:lnTo>
                  <a:lnTo>
                    <a:pt x="2694" y="92"/>
                  </a:lnTo>
                  <a:lnTo>
                    <a:pt x="2692" y="92"/>
                  </a:lnTo>
                  <a:lnTo>
                    <a:pt x="2689" y="92"/>
                  </a:lnTo>
                  <a:lnTo>
                    <a:pt x="2686" y="90"/>
                  </a:lnTo>
                  <a:lnTo>
                    <a:pt x="2684" y="89"/>
                  </a:lnTo>
                  <a:lnTo>
                    <a:pt x="2682" y="89"/>
                  </a:lnTo>
                  <a:lnTo>
                    <a:pt x="2681" y="89"/>
                  </a:lnTo>
                  <a:lnTo>
                    <a:pt x="2681" y="90"/>
                  </a:lnTo>
                  <a:lnTo>
                    <a:pt x="2681" y="92"/>
                  </a:lnTo>
                  <a:lnTo>
                    <a:pt x="2681" y="92"/>
                  </a:lnTo>
                  <a:lnTo>
                    <a:pt x="2678" y="94"/>
                  </a:lnTo>
                  <a:lnTo>
                    <a:pt x="2674" y="94"/>
                  </a:lnTo>
                  <a:lnTo>
                    <a:pt x="2671" y="94"/>
                  </a:lnTo>
                  <a:lnTo>
                    <a:pt x="2668" y="94"/>
                  </a:lnTo>
                  <a:lnTo>
                    <a:pt x="2666" y="94"/>
                  </a:lnTo>
                  <a:lnTo>
                    <a:pt x="2666" y="95"/>
                  </a:lnTo>
                  <a:lnTo>
                    <a:pt x="2664" y="95"/>
                  </a:lnTo>
                  <a:lnTo>
                    <a:pt x="2661" y="95"/>
                  </a:lnTo>
                  <a:lnTo>
                    <a:pt x="2658" y="95"/>
                  </a:lnTo>
                  <a:lnTo>
                    <a:pt x="2656" y="97"/>
                  </a:lnTo>
                  <a:lnTo>
                    <a:pt x="2655" y="99"/>
                  </a:lnTo>
                  <a:lnTo>
                    <a:pt x="2653" y="99"/>
                  </a:lnTo>
                  <a:lnTo>
                    <a:pt x="2650" y="99"/>
                  </a:lnTo>
                  <a:lnTo>
                    <a:pt x="2648" y="99"/>
                  </a:lnTo>
                  <a:lnTo>
                    <a:pt x="2646" y="99"/>
                  </a:lnTo>
                  <a:lnTo>
                    <a:pt x="2645" y="100"/>
                  </a:lnTo>
                  <a:lnTo>
                    <a:pt x="2645" y="102"/>
                  </a:lnTo>
                  <a:lnTo>
                    <a:pt x="2645" y="103"/>
                  </a:lnTo>
                  <a:lnTo>
                    <a:pt x="2645" y="105"/>
                  </a:lnTo>
                  <a:lnTo>
                    <a:pt x="2643" y="107"/>
                  </a:lnTo>
                  <a:lnTo>
                    <a:pt x="2642" y="107"/>
                  </a:lnTo>
                  <a:lnTo>
                    <a:pt x="2642" y="107"/>
                  </a:lnTo>
                  <a:lnTo>
                    <a:pt x="2638" y="105"/>
                  </a:lnTo>
                  <a:lnTo>
                    <a:pt x="2642" y="102"/>
                  </a:lnTo>
                  <a:lnTo>
                    <a:pt x="2643" y="100"/>
                  </a:lnTo>
                  <a:lnTo>
                    <a:pt x="2645" y="99"/>
                  </a:lnTo>
                  <a:lnTo>
                    <a:pt x="2646" y="97"/>
                  </a:lnTo>
                  <a:lnTo>
                    <a:pt x="2648" y="97"/>
                  </a:lnTo>
                  <a:lnTo>
                    <a:pt x="2650" y="97"/>
                  </a:lnTo>
                  <a:lnTo>
                    <a:pt x="2651" y="97"/>
                  </a:lnTo>
                  <a:lnTo>
                    <a:pt x="2653" y="95"/>
                  </a:lnTo>
                  <a:lnTo>
                    <a:pt x="2653" y="95"/>
                  </a:lnTo>
                  <a:lnTo>
                    <a:pt x="2656" y="94"/>
                  </a:lnTo>
                  <a:lnTo>
                    <a:pt x="2660" y="94"/>
                  </a:lnTo>
                  <a:lnTo>
                    <a:pt x="2661" y="94"/>
                  </a:lnTo>
                  <a:lnTo>
                    <a:pt x="2664" y="94"/>
                  </a:lnTo>
                  <a:lnTo>
                    <a:pt x="2669" y="94"/>
                  </a:lnTo>
                  <a:lnTo>
                    <a:pt x="2673" y="94"/>
                  </a:lnTo>
                  <a:lnTo>
                    <a:pt x="2673" y="87"/>
                  </a:lnTo>
                  <a:lnTo>
                    <a:pt x="2673" y="85"/>
                  </a:lnTo>
                  <a:lnTo>
                    <a:pt x="2673" y="85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4" y="84"/>
                  </a:lnTo>
                  <a:lnTo>
                    <a:pt x="2674" y="82"/>
                  </a:lnTo>
                  <a:lnTo>
                    <a:pt x="2674" y="81"/>
                  </a:lnTo>
                  <a:lnTo>
                    <a:pt x="2674" y="79"/>
                  </a:lnTo>
                  <a:lnTo>
                    <a:pt x="2674" y="77"/>
                  </a:lnTo>
                  <a:lnTo>
                    <a:pt x="2676" y="76"/>
                  </a:lnTo>
                  <a:lnTo>
                    <a:pt x="2679" y="76"/>
                  </a:lnTo>
                  <a:lnTo>
                    <a:pt x="2681" y="76"/>
                  </a:lnTo>
                  <a:lnTo>
                    <a:pt x="2687" y="76"/>
                  </a:lnTo>
                  <a:lnTo>
                    <a:pt x="2689" y="77"/>
                  </a:lnTo>
                  <a:lnTo>
                    <a:pt x="2691" y="77"/>
                  </a:lnTo>
                  <a:lnTo>
                    <a:pt x="2694" y="77"/>
                  </a:lnTo>
                  <a:lnTo>
                    <a:pt x="2697" y="77"/>
                  </a:lnTo>
                  <a:lnTo>
                    <a:pt x="2699" y="76"/>
                  </a:lnTo>
                  <a:lnTo>
                    <a:pt x="2699" y="74"/>
                  </a:lnTo>
                  <a:lnTo>
                    <a:pt x="2699" y="72"/>
                  </a:lnTo>
                  <a:lnTo>
                    <a:pt x="2697" y="71"/>
                  </a:lnTo>
                  <a:lnTo>
                    <a:pt x="2697" y="67"/>
                  </a:lnTo>
                  <a:lnTo>
                    <a:pt x="2699" y="66"/>
                  </a:lnTo>
                  <a:lnTo>
                    <a:pt x="2700" y="66"/>
                  </a:lnTo>
                  <a:lnTo>
                    <a:pt x="2700" y="64"/>
                  </a:lnTo>
                  <a:lnTo>
                    <a:pt x="2702" y="64"/>
                  </a:lnTo>
                  <a:lnTo>
                    <a:pt x="2705" y="64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4" y="63"/>
                  </a:lnTo>
                  <a:lnTo>
                    <a:pt x="2714" y="63"/>
                  </a:lnTo>
                  <a:lnTo>
                    <a:pt x="2717" y="63"/>
                  </a:lnTo>
                  <a:lnTo>
                    <a:pt x="2718" y="61"/>
                  </a:lnTo>
                  <a:lnTo>
                    <a:pt x="2720" y="61"/>
                  </a:lnTo>
                  <a:close/>
                  <a:moveTo>
                    <a:pt x="776" y="0"/>
                  </a:moveTo>
                  <a:lnTo>
                    <a:pt x="777" y="0"/>
                  </a:lnTo>
                  <a:lnTo>
                    <a:pt x="780" y="2"/>
                  </a:lnTo>
                  <a:lnTo>
                    <a:pt x="785" y="2"/>
                  </a:lnTo>
                  <a:lnTo>
                    <a:pt x="790" y="5"/>
                  </a:lnTo>
                  <a:lnTo>
                    <a:pt x="803" y="5"/>
                  </a:lnTo>
                  <a:lnTo>
                    <a:pt x="803" y="7"/>
                  </a:lnTo>
                  <a:lnTo>
                    <a:pt x="805" y="9"/>
                  </a:lnTo>
                  <a:lnTo>
                    <a:pt x="807" y="12"/>
                  </a:lnTo>
                  <a:lnTo>
                    <a:pt x="808" y="12"/>
                  </a:lnTo>
                  <a:lnTo>
                    <a:pt x="810" y="12"/>
                  </a:lnTo>
                  <a:lnTo>
                    <a:pt x="813" y="12"/>
                  </a:lnTo>
                  <a:lnTo>
                    <a:pt x="815" y="12"/>
                  </a:lnTo>
                  <a:lnTo>
                    <a:pt x="818" y="10"/>
                  </a:lnTo>
                  <a:lnTo>
                    <a:pt x="818" y="10"/>
                  </a:lnTo>
                  <a:lnTo>
                    <a:pt x="831" y="12"/>
                  </a:lnTo>
                  <a:lnTo>
                    <a:pt x="831" y="18"/>
                  </a:lnTo>
                  <a:lnTo>
                    <a:pt x="849" y="13"/>
                  </a:lnTo>
                  <a:lnTo>
                    <a:pt x="866" y="13"/>
                  </a:lnTo>
                  <a:lnTo>
                    <a:pt x="877" y="10"/>
                  </a:lnTo>
                  <a:lnTo>
                    <a:pt x="893" y="18"/>
                  </a:lnTo>
                  <a:lnTo>
                    <a:pt x="897" y="27"/>
                  </a:lnTo>
                  <a:lnTo>
                    <a:pt x="908" y="28"/>
                  </a:lnTo>
                  <a:lnTo>
                    <a:pt x="921" y="25"/>
                  </a:lnTo>
                  <a:lnTo>
                    <a:pt x="921" y="25"/>
                  </a:lnTo>
                  <a:lnTo>
                    <a:pt x="923" y="27"/>
                  </a:lnTo>
                  <a:lnTo>
                    <a:pt x="924" y="30"/>
                  </a:lnTo>
                  <a:lnTo>
                    <a:pt x="926" y="31"/>
                  </a:lnTo>
                  <a:lnTo>
                    <a:pt x="924" y="35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1" y="41"/>
                  </a:lnTo>
                  <a:lnTo>
                    <a:pt x="920" y="43"/>
                  </a:lnTo>
                  <a:lnTo>
                    <a:pt x="920" y="45"/>
                  </a:lnTo>
                  <a:lnTo>
                    <a:pt x="903" y="45"/>
                  </a:lnTo>
                  <a:lnTo>
                    <a:pt x="902" y="45"/>
                  </a:lnTo>
                  <a:lnTo>
                    <a:pt x="900" y="46"/>
                  </a:lnTo>
                  <a:lnTo>
                    <a:pt x="897" y="48"/>
                  </a:lnTo>
                  <a:lnTo>
                    <a:pt x="893" y="48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49"/>
                  </a:lnTo>
                  <a:lnTo>
                    <a:pt x="880" y="51"/>
                  </a:lnTo>
                  <a:lnTo>
                    <a:pt x="875" y="51"/>
                  </a:lnTo>
                  <a:lnTo>
                    <a:pt x="874" y="53"/>
                  </a:lnTo>
                  <a:lnTo>
                    <a:pt x="870" y="53"/>
                  </a:lnTo>
                  <a:lnTo>
                    <a:pt x="870" y="53"/>
                  </a:lnTo>
                  <a:lnTo>
                    <a:pt x="836" y="53"/>
                  </a:lnTo>
                  <a:lnTo>
                    <a:pt x="821" y="56"/>
                  </a:lnTo>
                  <a:lnTo>
                    <a:pt x="818" y="64"/>
                  </a:lnTo>
                  <a:lnTo>
                    <a:pt x="818" y="64"/>
                  </a:lnTo>
                  <a:lnTo>
                    <a:pt x="821" y="64"/>
                  </a:lnTo>
                  <a:lnTo>
                    <a:pt x="825" y="63"/>
                  </a:lnTo>
                  <a:lnTo>
                    <a:pt x="830" y="63"/>
                  </a:lnTo>
                  <a:lnTo>
                    <a:pt x="833" y="63"/>
                  </a:lnTo>
                  <a:lnTo>
                    <a:pt x="838" y="63"/>
                  </a:lnTo>
                  <a:lnTo>
                    <a:pt x="839" y="63"/>
                  </a:lnTo>
                  <a:lnTo>
                    <a:pt x="841" y="64"/>
                  </a:lnTo>
                  <a:lnTo>
                    <a:pt x="843" y="64"/>
                  </a:lnTo>
                  <a:lnTo>
                    <a:pt x="843" y="64"/>
                  </a:lnTo>
                  <a:lnTo>
                    <a:pt x="844" y="66"/>
                  </a:lnTo>
                  <a:lnTo>
                    <a:pt x="846" y="66"/>
                  </a:lnTo>
                  <a:lnTo>
                    <a:pt x="849" y="66"/>
                  </a:lnTo>
                  <a:lnTo>
                    <a:pt x="852" y="64"/>
                  </a:lnTo>
                  <a:lnTo>
                    <a:pt x="856" y="64"/>
                  </a:lnTo>
                  <a:lnTo>
                    <a:pt x="859" y="63"/>
                  </a:lnTo>
                  <a:lnTo>
                    <a:pt x="861" y="63"/>
                  </a:lnTo>
                  <a:lnTo>
                    <a:pt x="864" y="63"/>
                  </a:lnTo>
                  <a:lnTo>
                    <a:pt x="866" y="61"/>
                  </a:lnTo>
                  <a:lnTo>
                    <a:pt x="869" y="59"/>
                  </a:lnTo>
                  <a:lnTo>
                    <a:pt x="870" y="59"/>
                  </a:lnTo>
                  <a:lnTo>
                    <a:pt x="870" y="58"/>
                  </a:lnTo>
                  <a:lnTo>
                    <a:pt x="877" y="66"/>
                  </a:lnTo>
                  <a:lnTo>
                    <a:pt x="869" y="71"/>
                  </a:lnTo>
                  <a:lnTo>
                    <a:pt x="856" y="72"/>
                  </a:lnTo>
                  <a:lnTo>
                    <a:pt x="854" y="72"/>
                  </a:lnTo>
                  <a:lnTo>
                    <a:pt x="852" y="74"/>
                  </a:lnTo>
                  <a:lnTo>
                    <a:pt x="851" y="76"/>
                  </a:lnTo>
                  <a:lnTo>
                    <a:pt x="849" y="77"/>
                  </a:lnTo>
                  <a:lnTo>
                    <a:pt x="846" y="79"/>
                  </a:lnTo>
                  <a:lnTo>
                    <a:pt x="843" y="81"/>
                  </a:lnTo>
                  <a:lnTo>
                    <a:pt x="841" y="82"/>
                  </a:lnTo>
                  <a:lnTo>
                    <a:pt x="838" y="82"/>
                  </a:lnTo>
                  <a:lnTo>
                    <a:pt x="834" y="84"/>
                  </a:lnTo>
                  <a:lnTo>
                    <a:pt x="831" y="85"/>
                  </a:lnTo>
                  <a:lnTo>
                    <a:pt x="828" y="85"/>
                  </a:lnTo>
                  <a:lnTo>
                    <a:pt x="825" y="87"/>
                  </a:lnTo>
                  <a:lnTo>
                    <a:pt x="825" y="87"/>
                  </a:lnTo>
                  <a:lnTo>
                    <a:pt x="810" y="95"/>
                  </a:lnTo>
                  <a:lnTo>
                    <a:pt x="797" y="100"/>
                  </a:lnTo>
                  <a:lnTo>
                    <a:pt x="790" y="107"/>
                  </a:lnTo>
                  <a:lnTo>
                    <a:pt x="762" y="107"/>
                  </a:lnTo>
                  <a:lnTo>
                    <a:pt x="772" y="112"/>
                  </a:lnTo>
                  <a:lnTo>
                    <a:pt x="779" y="121"/>
                  </a:lnTo>
                  <a:lnTo>
                    <a:pt x="764" y="126"/>
                  </a:lnTo>
                  <a:lnTo>
                    <a:pt x="751" y="128"/>
                  </a:lnTo>
                  <a:lnTo>
                    <a:pt x="744" y="120"/>
                  </a:lnTo>
                  <a:lnTo>
                    <a:pt x="728" y="121"/>
                  </a:lnTo>
                  <a:lnTo>
                    <a:pt x="743" y="131"/>
                  </a:lnTo>
                  <a:lnTo>
                    <a:pt x="741" y="131"/>
                  </a:lnTo>
                  <a:lnTo>
                    <a:pt x="740" y="133"/>
                  </a:lnTo>
                  <a:lnTo>
                    <a:pt x="736" y="135"/>
                  </a:lnTo>
                  <a:lnTo>
                    <a:pt x="733" y="138"/>
                  </a:lnTo>
                  <a:lnTo>
                    <a:pt x="731" y="139"/>
                  </a:lnTo>
                  <a:lnTo>
                    <a:pt x="728" y="141"/>
                  </a:lnTo>
                  <a:lnTo>
                    <a:pt x="725" y="141"/>
                  </a:lnTo>
                  <a:lnTo>
                    <a:pt x="722" y="141"/>
                  </a:lnTo>
                  <a:lnTo>
                    <a:pt x="722" y="141"/>
                  </a:lnTo>
                  <a:lnTo>
                    <a:pt x="705" y="139"/>
                  </a:lnTo>
                  <a:lnTo>
                    <a:pt x="700" y="133"/>
                  </a:lnTo>
                  <a:lnTo>
                    <a:pt x="687" y="133"/>
                  </a:lnTo>
                  <a:lnTo>
                    <a:pt x="687" y="133"/>
                  </a:lnTo>
                  <a:lnTo>
                    <a:pt x="686" y="135"/>
                  </a:lnTo>
                  <a:lnTo>
                    <a:pt x="682" y="136"/>
                  </a:lnTo>
                  <a:lnTo>
                    <a:pt x="681" y="136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9"/>
                  </a:lnTo>
                  <a:lnTo>
                    <a:pt x="677" y="141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64" y="146"/>
                  </a:lnTo>
                  <a:lnTo>
                    <a:pt x="667" y="154"/>
                  </a:lnTo>
                  <a:lnTo>
                    <a:pt x="676" y="149"/>
                  </a:lnTo>
                  <a:lnTo>
                    <a:pt x="686" y="144"/>
                  </a:lnTo>
                  <a:lnTo>
                    <a:pt x="687" y="144"/>
                  </a:lnTo>
                  <a:lnTo>
                    <a:pt x="689" y="144"/>
                  </a:lnTo>
                  <a:lnTo>
                    <a:pt x="692" y="144"/>
                  </a:lnTo>
                  <a:lnTo>
                    <a:pt x="695" y="144"/>
                  </a:lnTo>
                  <a:lnTo>
                    <a:pt x="699" y="146"/>
                  </a:lnTo>
                  <a:lnTo>
                    <a:pt x="702" y="148"/>
                  </a:lnTo>
                  <a:lnTo>
                    <a:pt x="707" y="149"/>
                  </a:lnTo>
                  <a:lnTo>
                    <a:pt x="710" y="149"/>
                  </a:lnTo>
                  <a:lnTo>
                    <a:pt x="712" y="149"/>
                  </a:lnTo>
                  <a:lnTo>
                    <a:pt x="712" y="151"/>
                  </a:lnTo>
                  <a:lnTo>
                    <a:pt x="713" y="153"/>
                  </a:lnTo>
                  <a:lnTo>
                    <a:pt x="717" y="154"/>
                  </a:lnTo>
                  <a:lnTo>
                    <a:pt x="718" y="157"/>
                  </a:lnTo>
                  <a:lnTo>
                    <a:pt x="718" y="159"/>
                  </a:lnTo>
                  <a:lnTo>
                    <a:pt x="718" y="161"/>
                  </a:lnTo>
                  <a:lnTo>
                    <a:pt x="717" y="162"/>
                  </a:lnTo>
                  <a:lnTo>
                    <a:pt x="715" y="162"/>
                  </a:lnTo>
                  <a:lnTo>
                    <a:pt x="712" y="161"/>
                  </a:lnTo>
                  <a:lnTo>
                    <a:pt x="710" y="161"/>
                  </a:lnTo>
                  <a:lnTo>
                    <a:pt x="697" y="161"/>
                  </a:lnTo>
                  <a:lnTo>
                    <a:pt x="694" y="162"/>
                  </a:lnTo>
                  <a:lnTo>
                    <a:pt x="694" y="162"/>
                  </a:lnTo>
                  <a:lnTo>
                    <a:pt x="695" y="164"/>
                  </a:lnTo>
                  <a:lnTo>
                    <a:pt x="697" y="166"/>
                  </a:lnTo>
                  <a:lnTo>
                    <a:pt x="699" y="167"/>
                  </a:lnTo>
                  <a:lnTo>
                    <a:pt x="702" y="169"/>
                  </a:lnTo>
                  <a:lnTo>
                    <a:pt x="704" y="171"/>
                  </a:lnTo>
                  <a:lnTo>
                    <a:pt x="704" y="171"/>
                  </a:lnTo>
                  <a:lnTo>
                    <a:pt x="704" y="172"/>
                  </a:lnTo>
                  <a:lnTo>
                    <a:pt x="704" y="174"/>
                  </a:lnTo>
                  <a:lnTo>
                    <a:pt x="704" y="179"/>
                  </a:lnTo>
                  <a:lnTo>
                    <a:pt x="704" y="180"/>
                  </a:lnTo>
                  <a:lnTo>
                    <a:pt x="700" y="182"/>
                  </a:lnTo>
                  <a:lnTo>
                    <a:pt x="699" y="184"/>
                  </a:lnTo>
                  <a:lnTo>
                    <a:pt x="697" y="182"/>
                  </a:lnTo>
                  <a:lnTo>
                    <a:pt x="695" y="182"/>
                  </a:lnTo>
                  <a:lnTo>
                    <a:pt x="679" y="182"/>
                  </a:lnTo>
                  <a:lnTo>
                    <a:pt x="669" y="182"/>
                  </a:lnTo>
                  <a:lnTo>
                    <a:pt x="674" y="192"/>
                  </a:lnTo>
                  <a:lnTo>
                    <a:pt x="669" y="203"/>
                  </a:lnTo>
                  <a:lnTo>
                    <a:pt x="656" y="205"/>
                  </a:lnTo>
                  <a:lnTo>
                    <a:pt x="661" y="216"/>
                  </a:lnTo>
                  <a:lnTo>
                    <a:pt x="672" y="212"/>
                  </a:lnTo>
                  <a:lnTo>
                    <a:pt x="676" y="220"/>
                  </a:lnTo>
                  <a:lnTo>
                    <a:pt x="676" y="221"/>
                  </a:lnTo>
                  <a:lnTo>
                    <a:pt x="674" y="223"/>
                  </a:lnTo>
                  <a:lnTo>
                    <a:pt x="672" y="226"/>
                  </a:lnTo>
                  <a:lnTo>
                    <a:pt x="669" y="228"/>
                  </a:lnTo>
                  <a:lnTo>
                    <a:pt x="666" y="230"/>
                  </a:lnTo>
                  <a:lnTo>
                    <a:pt x="663" y="230"/>
                  </a:lnTo>
                  <a:lnTo>
                    <a:pt x="661" y="231"/>
                  </a:lnTo>
                  <a:lnTo>
                    <a:pt x="661" y="233"/>
                  </a:lnTo>
                  <a:lnTo>
                    <a:pt x="661" y="233"/>
                  </a:lnTo>
                  <a:lnTo>
                    <a:pt x="648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5" y="239"/>
                  </a:lnTo>
                  <a:lnTo>
                    <a:pt x="631" y="239"/>
                  </a:lnTo>
                  <a:lnTo>
                    <a:pt x="628" y="239"/>
                  </a:lnTo>
                  <a:lnTo>
                    <a:pt x="622" y="238"/>
                  </a:lnTo>
                  <a:lnTo>
                    <a:pt x="620" y="238"/>
                  </a:lnTo>
                  <a:lnTo>
                    <a:pt x="622" y="236"/>
                  </a:lnTo>
                  <a:lnTo>
                    <a:pt x="622" y="234"/>
                  </a:lnTo>
                  <a:lnTo>
                    <a:pt x="623" y="231"/>
                  </a:lnTo>
                  <a:lnTo>
                    <a:pt x="622" y="230"/>
                  </a:lnTo>
                  <a:lnTo>
                    <a:pt x="610" y="230"/>
                  </a:lnTo>
                  <a:lnTo>
                    <a:pt x="607" y="230"/>
                  </a:lnTo>
                  <a:lnTo>
                    <a:pt x="607" y="230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9" y="231"/>
                  </a:lnTo>
                  <a:lnTo>
                    <a:pt x="595" y="231"/>
                  </a:lnTo>
                  <a:lnTo>
                    <a:pt x="592" y="231"/>
                  </a:lnTo>
                  <a:lnTo>
                    <a:pt x="591" y="231"/>
                  </a:lnTo>
                  <a:lnTo>
                    <a:pt x="587" y="230"/>
                  </a:lnTo>
                  <a:lnTo>
                    <a:pt x="586" y="228"/>
                  </a:lnTo>
                  <a:lnTo>
                    <a:pt x="584" y="228"/>
                  </a:lnTo>
                  <a:lnTo>
                    <a:pt x="582" y="226"/>
                  </a:lnTo>
                  <a:lnTo>
                    <a:pt x="582" y="226"/>
                  </a:lnTo>
                  <a:lnTo>
                    <a:pt x="579" y="228"/>
                  </a:lnTo>
                  <a:lnTo>
                    <a:pt x="577" y="230"/>
                  </a:lnTo>
                  <a:lnTo>
                    <a:pt x="574" y="230"/>
                  </a:lnTo>
                  <a:lnTo>
                    <a:pt x="573" y="233"/>
                  </a:lnTo>
                  <a:lnTo>
                    <a:pt x="573" y="233"/>
                  </a:lnTo>
                  <a:lnTo>
                    <a:pt x="569" y="233"/>
                  </a:lnTo>
                  <a:lnTo>
                    <a:pt x="568" y="233"/>
                  </a:lnTo>
                  <a:lnTo>
                    <a:pt x="564" y="233"/>
                  </a:lnTo>
                  <a:lnTo>
                    <a:pt x="561" y="233"/>
                  </a:lnTo>
                  <a:lnTo>
                    <a:pt x="558" y="231"/>
                  </a:lnTo>
                  <a:lnTo>
                    <a:pt x="553" y="231"/>
                  </a:lnTo>
                  <a:lnTo>
                    <a:pt x="548" y="230"/>
                  </a:lnTo>
                  <a:lnTo>
                    <a:pt x="545" y="228"/>
                  </a:lnTo>
                  <a:lnTo>
                    <a:pt x="543" y="228"/>
                  </a:lnTo>
                  <a:lnTo>
                    <a:pt x="543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27" y="234"/>
                  </a:lnTo>
                  <a:lnTo>
                    <a:pt x="514" y="230"/>
                  </a:lnTo>
                  <a:lnTo>
                    <a:pt x="502" y="216"/>
                  </a:lnTo>
                  <a:lnTo>
                    <a:pt x="509" y="208"/>
                  </a:lnTo>
                  <a:lnTo>
                    <a:pt x="509" y="208"/>
                  </a:lnTo>
                  <a:lnTo>
                    <a:pt x="512" y="208"/>
                  </a:lnTo>
                  <a:lnTo>
                    <a:pt x="515" y="207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3" y="205"/>
                  </a:lnTo>
                  <a:lnTo>
                    <a:pt x="523" y="203"/>
                  </a:lnTo>
                  <a:lnTo>
                    <a:pt x="523" y="202"/>
                  </a:lnTo>
                  <a:lnTo>
                    <a:pt x="523" y="198"/>
                  </a:lnTo>
                  <a:lnTo>
                    <a:pt x="522" y="197"/>
                  </a:lnTo>
                  <a:lnTo>
                    <a:pt x="522" y="193"/>
                  </a:lnTo>
                  <a:lnTo>
                    <a:pt x="520" y="193"/>
                  </a:lnTo>
                  <a:lnTo>
                    <a:pt x="517" y="185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7" y="184"/>
                  </a:lnTo>
                  <a:lnTo>
                    <a:pt x="532" y="184"/>
                  </a:lnTo>
                  <a:lnTo>
                    <a:pt x="535" y="184"/>
                  </a:lnTo>
                  <a:lnTo>
                    <a:pt x="538" y="185"/>
                  </a:lnTo>
                  <a:lnTo>
                    <a:pt x="541" y="187"/>
                  </a:lnTo>
                  <a:lnTo>
                    <a:pt x="546" y="189"/>
                  </a:lnTo>
                  <a:lnTo>
                    <a:pt x="548" y="190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74" y="198"/>
                  </a:lnTo>
                  <a:lnTo>
                    <a:pt x="587" y="198"/>
                  </a:lnTo>
                  <a:lnTo>
                    <a:pt x="600" y="190"/>
                  </a:lnTo>
                  <a:lnTo>
                    <a:pt x="605" y="179"/>
                  </a:lnTo>
                  <a:lnTo>
                    <a:pt x="604" y="180"/>
                  </a:lnTo>
                  <a:lnTo>
                    <a:pt x="602" y="182"/>
                  </a:lnTo>
                  <a:lnTo>
                    <a:pt x="600" y="184"/>
                  </a:lnTo>
                  <a:lnTo>
                    <a:pt x="597" y="185"/>
                  </a:lnTo>
                  <a:lnTo>
                    <a:pt x="594" y="187"/>
                  </a:lnTo>
                  <a:lnTo>
                    <a:pt x="591" y="189"/>
                  </a:lnTo>
                  <a:lnTo>
                    <a:pt x="589" y="190"/>
                  </a:lnTo>
                  <a:lnTo>
                    <a:pt x="586" y="192"/>
                  </a:lnTo>
                  <a:lnTo>
                    <a:pt x="582" y="192"/>
                  </a:lnTo>
                  <a:lnTo>
                    <a:pt x="581" y="192"/>
                  </a:lnTo>
                  <a:lnTo>
                    <a:pt x="581" y="193"/>
                  </a:lnTo>
                  <a:lnTo>
                    <a:pt x="568" y="192"/>
                  </a:lnTo>
                  <a:lnTo>
                    <a:pt x="564" y="182"/>
                  </a:lnTo>
                  <a:lnTo>
                    <a:pt x="577" y="175"/>
                  </a:lnTo>
                  <a:lnTo>
                    <a:pt x="563" y="177"/>
                  </a:lnTo>
                  <a:lnTo>
                    <a:pt x="546" y="177"/>
                  </a:lnTo>
                  <a:lnTo>
                    <a:pt x="535" y="174"/>
                  </a:lnTo>
                  <a:lnTo>
                    <a:pt x="533" y="169"/>
                  </a:lnTo>
                  <a:lnTo>
                    <a:pt x="533" y="159"/>
                  </a:lnTo>
                  <a:lnTo>
                    <a:pt x="545" y="154"/>
                  </a:lnTo>
                  <a:lnTo>
                    <a:pt x="558" y="153"/>
                  </a:lnTo>
                  <a:lnTo>
                    <a:pt x="574" y="151"/>
                  </a:lnTo>
                  <a:lnTo>
                    <a:pt x="587" y="153"/>
                  </a:lnTo>
                  <a:lnTo>
                    <a:pt x="607" y="166"/>
                  </a:lnTo>
                  <a:lnTo>
                    <a:pt x="607" y="156"/>
                  </a:lnTo>
                  <a:lnTo>
                    <a:pt x="607" y="154"/>
                  </a:lnTo>
                  <a:lnTo>
                    <a:pt x="609" y="154"/>
                  </a:lnTo>
                  <a:lnTo>
                    <a:pt x="610" y="153"/>
                  </a:lnTo>
                  <a:lnTo>
                    <a:pt x="612" y="153"/>
                  </a:lnTo>
                  <a:lnTo>
                    <a:pt x="615" y="154"/>
                  </a:lnTo>
                  <a:lnTo>
                    <a:pt x="617" y="153"/>
                  </a:lnTo>
                  <a:lnTo>
                    <a:pt x="618" y="151"/>
                  </a:lnTo>
                  <a:lnTo>
                    <a:pt x="620" y="149"/>
                  </a:lnTo>
                  <a:lnTo>
                    <a:pt x="620" y="148"/>
                  </a:lnTo>
                  <a:lnTo>
                    <a:pt x="599" y="146"/>
                  </a:lnTo>
                  <a:lnTo>
                    <a:pt x="586" y="141"/>
                  </a:lnTo>
                  <a:lnTo>
                    <a:pt x="564" y="128"/>
                  </a:lnTo>
                  <a:lnTo>
                    <a:pt x="553" y="118"/>
                  </a:lnTo>
                  <a:lnTo>
                    <a:pt x="545" y="112"/>
                  </a:lnTo>
                  <a:lnTo>
                    <a:pt x="546" y="103"/>
                  </a:lnTo>
                  <a:lnTo>
                    <a:pt x="569" y="105"/>
                  </a:lnTo>
                  <a:lnTo>
                    <a:pt x="571" y="105"/>
                  </a:lnTo>
                  <a:lnTo>
                    <a:pt x="574" y="105"/>
                  </a:lnTo>
                  <a:lnTo>
                    <a:pt x="579" y="107"/>
                  </a:lnTo>
                  <a:lnTo>
                    <a:pt x="582" y="107"/>
                  </a:lnTo>
                  <a:lnTo>
                    <a:pt x="586" y="107"/>
                  </a:lnTo>
                  <a:lnTo>
                    <a:pt x="587" y="107"/>
                  </a:lnTo>
                  <a:lnTo>
                    <a:pt x="591" y="108"/>
                  </a:lnTo>
                  <a:lnTo>
                    <a:pt x="594" y="110"/>
                  </a:lnTo>
                  <a:lnTo>
                    <a:pt x="597" y="112"/>
                  </a:lnTo>
                  <a:lnTo>
                    <a:pt x="600" y="115"/>
                  </a:lnTo>
                  <a:lnTo>
                    <a:pt x="604" y="117"/>
                  </a:lnTo>
                  <a:lnTo>
                    <a:pt x="605" y="117"/>
                  </a:lnTo>
                  <a:lnTo>
                    <a:pt x="609" y="118"/>
                  </a:lnTo>
                  <a:lnTo>
                    <a:pt x="612" y="120"/>
                  </a:lnTo>
                  <a:lnTo>
                    <a:pt x="615" y="123"/>
                  </a:lnTo>
                  <a:lnTo>
                    <a:pt x="618" y="125"/>
                  </a:lnTo>
                  <a:lnTo>
                    <a:pt x="620" y="126"/>
                  </a:lnTo>
                  <a:lnTo>
                    <a:pt x="622" y="126"/>
                  </a:lnTo>
                  <a:lnTo>
                    <a:pt x="633" y="128"/>
                  </a:lnTo>
                  <a:lnTo>
                    <a:pt x="643" y="126"/>
                  </a:lnTo>
                  <a:lnTo>
                    <a:pt x="622" y="123"/>
                  </a:lnTo>
                  <a:lnTo>
                    <a:pt x="618" y="115"/>
                  </a:lnTo>
                  <a:lnTo>
                    <a:pt x="610" y="110"/>
                  </a:lnTo>
                  <a:lnTo>
                    <a:pt x="600" y="108"/>
                  </a:lnTo>
                  <a:lnTo>
                    <a:pt x="600" y="100"/>
                  </a:lnTo>
                  <a:lnTo>
                    <a:pt x="610" y="99"/>
                  </a:lnTo>
                  <a:lnTo>
                    <a:pt x="620" y="99"/>
                  </a:lnTo>
                  <a:lnTo>
                    <a:pt x="620" y="99"/>
                  </a:lnTo>
                  <a:lnTo>
                    <a:pt x="623" y="99"/>
                  </a:lnTo>
                  <a:lnTo>
                    <a:pt x="628" y="97"/>
                  </a:lnTo>
                  <a:lnTo>
                    <a:pt x="633" y="97"/>
                  </a:lnTo>
                  <a:lnTo>
                    <a:pt x="638" y="94"/>
                  </a:lnTo>
                  <a:lnTo>
                    <a:pt x="645" y="94"/>
                  </a:lnTo>
                  <a:lnTo>
                    <a:pt x="654" y="90"/>
                  </a:lnTo>
                  <a:lnTo>
                    <a:pt x="667" y="90"/>
                  </a:lnTo>
                  <a:lnTo>
                    <a:pt x="686" y="90"/>
                  </a:lnTo>
                  <a:lnTo>
                    <a:pt x="690" y="84"/>
                  </a:lnTo>
                  <a:lnTo>
                    <a:pt x="682" y="82"/>
                  </a:lnTo>
                  <a:lnTo>
                    <a:pt x="676" y="81"/>
                  </a:lnTo>
                  <a:lnTo>
                    <a:pt x="658" y="82"/>
                  </a:lnTo>
                  <a:lnTo>
                    <a:pt x="659" y="81"/>
                  </a:lnTo>
                  <a:lnTo>
                    <a:pt x="661" y="81"/>
                  </a:lnTo>
                  <a:lnTo>
                    <a:pt x="664" y="79"/>
                  </a:lnTo>
                  <a:lnTo>
                    <a:pt x="667" y="76"/>
                  </a:lnTo>
                  <a:lnTo>
                    <a:pt x="671" y="74"/>
                  </a:lnTo>
                  <a:lnTo>
                    <a:pt x="682" y="67"/>
                  </a:lnTo>
                  <a:lnTo>
                    <a:pt x="692" y="66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6" y="66"/>
                  </a:lnTo>
                  <a:lnTo>
                    <a:pt x="674" y="67"/>
                  </a:lnTo>
                  <a:lnTo>
                    <a:pt x="671" y="67"/>
                  </a:lnTo>
                  <a:lnTo>
                    <a:pt x="667" y="69"/>
                  </a:lnTo>
                  <a:lnTo>
                    <a:pt x="664" y="71"/>
                  </a:lnTo>
                  <a:lnTo>
                    <a:pt x="661" y="71"/>
                  </a:lnTo>
                  <a:lnTo>
                    <a:pt x="658" y="71"/>
                  </a:lnTo>
                  <a:lnTo>
                    <a:pt x="656" y="71"/>
                  </a:lnTo>
                  <a:lnTo>
                    <a:pt x="654" y="71"/>
                  </a:lnTo>
                  <a:lnTo>
                    <a:pt x="653" y="76"/>
                  </a:lnTo>
                  <a:lnTo>
                    <a:pt x="645" y="82"/>
                  </a:lnTo>
                  <a:lnTo>
                    <a:pt x="633" y="90"/>
                  </a:lnTo>
                  <a:lnTo>
                    <a:pt x="613" y="90"/>
                  </a:lnTo>
                  <a:lnTo>
                    <a:pt x="599" y="89"/>
                  </a:lnTo>
                  <a:lnTo>
                    <a:pt x="599" y="89"/>
                  </a:lnTo>
                  <a:lnTo>
                    <a:pt x="597" y="90"/>
                  </a:lnTo>
                  <a:lnTo>
                    <a:pt x="595" y="94"/>
                  </a:lnTo>
                  <a:lnTo>
                    <a:pt x="594" y="95"/>
                  </a:lnTo>
                  <a:lnTo>
                    <a:pt x="592" y="99"/>
                  </a:lnTo>
                  <a:lnTo>
                    <a:pt x="591" y="100"/>
                  </a:lnTo>
                  <a:lnTo>
                    <a:pt x="587" y="100"/>
                  </a:lnTo>
                  <a:lnTo>
                    <a:pt x="584" y="100"/>
                  </a:lnTo>
                  <a:lnTo>
                    <a:pt x="579" y="100"/>
                  </a:lnTo>
                  <a:lnTo>
                    <a:pt x="576" y="99"/>
                  </a:lnTo>
                  <a:lnTo>
                    <a:pt x="574" y="99"/>
                  </a:lnTo>
                  <a:lnTo>
                    <a:pt x="573" y="99"/>
                  </a:lnTo>
                  <a:lnTo>
                    <a:pt x="550" y="99"/>
                  </a:lnTo>
                  <a:lnTo>
                    <a:pt x="548" y="90"/>
                  </a:lnTo>
                  <a:lnTo>
                    <a:pt x="556" y="81"/>
                  </a:lnTo>
                  <a:lnTo>
                    <a:pt x="566" y="74"/>
                  </a:lnTo>
                  <a:lnTo>
                    <a:pt x="550" y="74"/>
                  </a:lnTo>
                  <a:lnTo>
                    <a:pt x="545" y="81"/>
                  </a:lnTo>
                  <a:lnTo>
                    <a:pt x="538" y="90"/>
                  </a:lnTo>
                  <a:lnTo>
                    <a:pt x="537" y="90"/>
                  </a:lnTo>
                  <a:lnTo>
                    <a:pt x="533" y="89"/>
                  </a:lnTo>
                  <a:lnTo>
                    <a:pt x="528" y="89"/>
                  </a:lnTo>
                  <a:lnTo>
                    <a:pt x="523" y="89"/>
                  </a:lnTo>
                  <a:lnTo>
                    <a:pt x="520" y="87"/>
                  </a:lnTo>
                  <a:lnTo>
                    <a:pt x="517" y="85"/>
                  </a:lnTo>
                  <a:lnTo>
                    <a:pt x="514" y="84"/>
                  </a:lnTo>
                  <a:lnTo>
                    <a:pt x="512" y="84"/>
                  </a:lnTo>
                  <a:lnTo>
                    <a:pt x="512" y="84"/>
                  </a:lnTo>
                  <a:lnTo>
                    <a:pt x="509" y="84"/>
                  </a:lnTo>
                  <a:lnTo>
                    <a:pt x="505" y="84"/>
                  </a:lnTo>
                  <a:lnTo>
                    <a:pt x="502" y="84"/>
                  </a:lnTo>
                  <a:lnTo>
                    <a:pt x="499" y="84"/>
                  </a:lnTo>
                  <a:lnTo>
                    <a:pt x="497" y="82"/>
                  </a:lnTo>
                  <a:lnTo>
                    <a:pt x="496" y="81"/>
                  </a:lnTo>
                  <a:lnTo>
                    <a:pt x="494" y="77"/>
                  </a:lnTo>
                  <a:lnTo>
                    <a:pt x="492" y="76"/>
                  </a:lnTo>
                  <a:lnTo>
                    <a:pt x="492" y="74"/>
                  </a:lnTo>
                  <a:lnTo>
                    <a:pt x="479" y="72"/>
                  </a:lnTo>
                  <a:lnTo>
                    <a:pt x="479" y="63"/>
                  </a:lnTo>
                  <a:lnTo>
                    <a:pt x="474" y="61"/>
                  </a:lnTo>
                  <a:lnTo>
                    <a:pt x="465" y="59"/>
                  </a:lnTo>
                  <a:lnTo>
                    <a:pt x="465" y="53"/>
                  </a:lnTo>
                  <a:lnTo>
                    <a:pt x="481" y="53"/>
                  </a:lnTo>
                  <a:lnTo>
                    <a:pt x="483" y="48"/>
                  </a:lnTo>
                  <a:lnTo>
                    <a:pt x="499" y="48"/>
                  </a:lnTo>
                  <a:lnTo>
                    <a:pt x="502" y="46"/>
                  </a:lnTo>
                  <a:lnTo>
                    <a:pt x="504" y="46"/>
                  </a:lnTo>
                  <a:lnTo>
                    <a:pt x="505" y="45"/>
                  </a:lnTo>
                  <a:lnTo>
                    <a:pt x="505" y="45"/>
                  </a:lnTo>
                  <a:lnTo>
                    <a:pt x="514" y="38"/>
                  </a:lnTo>
                  <a:lnTo>
                    <a:pt x="520" y="38"/>
                  </a:lnTo>
                  <a:lnTo>
                    <a:pt x="533" y="41"/>
                  </a:lnTo>
                  <a:lnTo>
                    <a:pt x="545" y="41"/>
                  </a:lnTo>
                  <a:lnTo>
                    <a:pt x="546" y="41"/>
                  </a:lnTo>
                  <a:lnTo>
                    <a:pt x="546" y="40"/>
                  </a:lnTo>
                  <a:lnTo>
                    <a:pt x="546" y="38"/>
                  </a:lnTo>
                  <a:lnTo>
                    <a:pt x="545" y="35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6" y="27"/>
                  </a:lnTo>
                  <a:lnTo>
                    <a:pt x="555" y="25"/>
                  </a:lnTo>
                  <a:lnTo>
                    <a:pt x="558" y="23"/>
                  </a:lnTo>
                  <a:lnTo>
                    <a:pt x="559" y="25"/>
                  </a:lnTo>
                  <a:lnTo>
                    <a:pt x="561" y="25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28"/>
                  </a:lnTo>
                  <a:lnTo>
                    <a:pt x="582" y="28"/>
                  </a:lnTo>
                  <a:lnTo>
                    <a:pt x="586" y="28"/>
                  </a:lnTo>
                  <a:lnTo>
                    <a:pt x="587" y="30"/>
                  </a:lnTo>
                  <a:lnTo>
                    <a:pt x="589" y="33"/>
                  </a:lnTo>
                  <a:lnTo>
                    <a:pt x="589" y="35"/>
                  </a:lnTo>
                  <a:lnTo>
                    <a:pt x="591" y="36"/>
                  </a:lnTo>
                  <a:lnTo>
                    <a:pt x="594" y="38"/>
                  </a:lnTo>
                  <a:lnTo>
                    <a:pt x="595" y="40"/>
                  </a:lnTo>
                  <a:lnTo>
                    <a:pt x="599" y="41"/>
                  </a:lnTo>
                  <a:lnTo>
                    <a:pt x="602" y="41"/>
                  </a:lnTo>
                  <a:lnTo>
                    <a:pt x="602" y="41"/>
                  </a:lnTo>
                  <a:lnTo>
                    <a:pt x="620" y="41"/>
                  </a:lnTo>
                  <a:lnTo>
                    <a:pt x="623" y="41"/>
                  </a:lnTo>
                  <a:lnTo>
                    <a:pt x="628" y="45"/>
                  </a:lnTo>
                  <a:lnTo>
                    <a:pt x="631" y="48"/>
                  </a:lnTo>
                  <a:lnTo>
                    <a:pt x="633" y="49"/>
                  </a:lnTo>
                  <a:lnTo>
                    <a:pt x="636" y="49"/>
                  </a:lnTo>
                  <a:lnTo>
                    <a:pt x="640" y="49"/>
                  </a:lnTo>
                  <a:lnTo>
                    <a:pt x="643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5" y="46"/>
                  </a:lnTo>
                  <a:lnTo>
                    <a:pt x="643" y="43"/>
                  </a:lnTo>
                  <a:lnTo>
                    <a:pt x="643" y="40"/>
                  </a:lnTo>
                  <a:lnTo>
                    <a:pt x="641" y="38"/>
                  </a:lnTo>
                  <a:lnTo>
                    <a:pt x="640" y="38"/>
                  </a:lnTo>
                  <a:lnTo>
                    <a:pt x="638" y="38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3" y="38"/>
                  </a:lnTo>
                  <a:lnTo>
                    <a:pt x="630" y="38"/>
                  </a:lnTo>
                  <a:lnTo>
                    <a:pt x="625" y="36"/>
                  </a:lnTo>
                  <a:lnTo>
                    <a:pt x="620" y="35"/>
                  </a:lnTo>
                  <a:lnTo>
                    <a:pt x="617" y="33"/>
                  </a:lnTo>
                  <a:lnTo>
                    <a:pt x="613" y="31"/>
                  </a:lnTo>
                  <a:lnTo>
                    <a:pt x="595" y="31"/>
                  </a:lnTo>
                  <a:lnTo>
                    <a:pt x="602" y="22"/>
                  </a:lnTo>
                  <a:lnTo>
                    <a:pt x="604" y="22"/>
                  </a:lnTo>
                  <a:lnTo>
                    <a:pt x="607" y="20"/>
                  </a:lnTo>
                  <a:lnTo>
                    <a:pt x="610" y="20"/>
                  </a:lnTo>
                  <a:lnTo>
                    <a:pt x="615" y="18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22" y="15"/>
                  </a:lnTo>
                  <a:lnTo>
                    <a:pt x="625" y="15"/>
                  </a:lnTo>
                  <a:lnTo>
                    <a:pt x="630" y="15"/>
                  </a:lnTo>
                  <a:lnTo>
                    <a:pt x="635" y="15"/>
                  </a:lnTo>
                  <a:lnTo>
                    <a:pt x="638" y="17"/>
                  </a:lnTo>
                  <a:lnTo>
                    <a:pt x="651" y="17"/>
                  </a:lnTo>
                  <a:lnTo>
                    <a:pt x="651" y="10"/>
                  </a:lnTo>
                  <a:lnTo>
                    <a:pt x="666" y="10"/>
                  </a:lnTo>
                  <a:lnTo>
                    <a:pt x="669" y="10"/>
                  </a:lnTo>
                  <a:lnTo>
                    <a:pt x="671" y="12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82" y="18"/>
                  </a:lnTo>
                  <a:lnTo>
                    <a:pt x="689" y="18"/>
                  </a:lnTo>
                  <a:lnTo>
                    <a:pt x="689" y="18"/>
                  </a:lnTo>
                  <a:lnTo>
                    <a:pt x="689" y="15"/>
                  </a:lnTo>
                  <a:lnTo>
                    <a:pt x="687" y="12"/>
                  </a:lnTo>
                  <a:lnTo>
                    <a:pt x="687" y="9"/>
                  </a:lnTo>
                  <a:lnTo>
                    <a:pt x="687" y="4"/>
                  </a:lnTo>
                  <a:lnTo>
                    <a:pt x="689" y="2"/>
                  </a:lnTo>
                  <a:lnTo>
                    <a:pt x="692" y="2"/>
                  </a:lnTo>
                  <a:lnTo>
                    <a:pt x="695" y="2"/>
                  </a:lnTo>
                  <a:lnTo>
                    <a:pt x="697" y="4"/>
                  </a:lnTo>
                  <a:lnTo>
                    <a:pt x="700" y="4"/>
                  </a:lnTo>
                  <a:lnTo>
                    <a:pt x="700" y="4"/>
                  </a:lnTo>
                  <a:lnTo>
                    <a:pt x="715" y="5"/>
                  </a:lnTo>
                  <a:lnTo>
                    <a:pt x="717" y="5"/>
                  </a:lnTo>
                  <a:lnTo>
                    <a:pt x="718" y="5"/>
                  </a:lnTo>
                  <a:lnTo>
                    <a:pt x="722" y="7"/>
                  </a:lnTo>
                  <a:lnTo>
                    <a:pt x="725" y="9"/>
                  </a:lnTo>
                  <a:lnTo>
                    <a:pt x="730" y="13"/>
                  </a:lnTo>
                  <a:lnTo>
                    <a:pt x="730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8" y="15"/>
                  </a:lnTo>
                  <a:lnTo>
                    <a:pt x="741" y="15"/>
                  </a:lnTo>
                  <a:lnTo>
                    <a:pt x="744" y="13"/>
                  </a:lnTo>
                  <a:lnTo>
                    <a:pt x="744" y="13"/>
                  </a:lnTo>
                  <a:lnTo>
                    <a:pt x="744" y="12"/>
                  </a:lnTo>
                  <a:lnTo>
                    <a:pt x="744" y="9"/>
                  </a:lnTo>
                  <a:lnTo>
                    <a:pt x="746" y="7"/>
                  </a:lnTo>
                  <a:lnTo>
                    <a:pt x="746" y="5"/>
                  </a:lnTo>
                  <a:lnTo>
                    <a:pt x="749" y="5"/>
                  </a:lnTo>
                  <a:lnTo>
                    <a:pt x="753" y="5"/>
                  </a:lnTo>
                  <a:lnTo>
                    <a:pt x="758" y="5"/>
                  </a:lnTo>
                  <a:lnTo>
                    <a:pt x="759" y="5"/>
                  </a:lnTo>
                  <a:lnTo>
                    <a:pt x="761" y="5"/>
                  </a:lnTo>
                  <a:lnTo>
                    <a:pt x="762" y="7"/>
                  </a:lnTo>
                  <a:lnTo>
                    <a:pt x="762" y="9"/>
                  </a:lnTo>
                  <a:lnTo>
                    <a:pt x="764" y="12"/>
                  </a:lnTo>
                  <a:lnTo>
                    <a:pt x="766" y="13"/>
                  </a:lnTo>
                  <a:lnTo>
                    <a:pt x="769" y="12"/>
                  </a:lnTo>
                  <a:lnTo>
                    <a:pt x="771" y="12"/>
                  </a:lnTo>
                  <a:lnTo>
                    <a:pt x="772" y="12"/>
                  </a:lnTo>
                  <a:lnTo>
                    <a:pt x="774" y="12"/>
                  </a:lnTo>
                  <a:lnTo>
                    <a:pt x="776" y="9"/>
                  </a:lnTo>
                  <a:lnTo>
                    <a:pt x="776" y="7"/>
                  </a:lnTo>
                  <a:lnTo>
                    <a:pt x="776" y="4"/>
                  </a:lnTo>
                  <a:lnTo>
                    <a:pt x="776" y="2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076701" y="1333500"/>
              <a:ext cx="1428750" cy="1081088"/>
            </a:xfrm>
            <a:custGeom>
              <a:avLst/>
              <a:gdLst>
                <a:gd name="T0" fmla="*/ 614 w 900"/>
                <a:gd name="T1" fmla="*/ 20 h 681"/>
                <a:gd name="T2" fmla="*/ 723 w 900"/>
                <a:gd name="T3" fmla="*/ 31 h 681"/>
                <a:gd name="T4" fmla="*/ 733 w 900"/>
                <a:gd name="T5" fmla="*/ 51 h 681"/>
                <a:gd name="T6" fmla="*/ 625 w 900"/>
                <a:gd name="T7" fmla="*/ 69 h 681"/>
                <a:gd name="T8" fmla="*/ 689 w 900"/>
                <a:gd name="T9" fmla="*/ 72 h 681"/>
                <a:gd name="T10" fmla="*/ 743 w 900"/>
                <a:gd name="T11" fmla="*/ 61 h 681"/>
                <a:gd name="T12" fmla="*/ 730 w 900"/>
                <a:gd name="T13" fmla="*/ 106 h 681"/>
                <a:gd name="T14" fmla="*/ 799 w 900"/>
                <a:gd name="T15" fmla="*/ 82 h 681"/>
                <a:gd name="T16" fmla="*/ 886 w 900"/>
                <a:gd name="T17" fmla="*/ 67 h 681"/>
                <a:gd name="T18" fmla="*/ 845 w 900"/>
                <a:gd name="T19" fmla="*/ 106 h 681"/>
                <a:gd name="T20" fmla="*/ 828 w 900"/>
                <a:gd name="T21" fmla="*/ 131 h 681"/>
                <a:gd name="T22" fmla="*/ 774 w 900"/>
                <a:gd name="T23" fmla="*/ 187 h 681"/>
                <a:gd name="T24" fmla="*/ 809 w 900"/>
                <a:gd name="T25" fmla="*/ 208 h 681"/>
                <a:gd name="T26" fmla="*/ 809 w 900"/>
                <a:gd name="T27" fmla="*/ 257 h 681"/>
                <a:gd name="T28" fmla="*/ 779 w 900"/>
                <a:gd name="T29" fmla="*/ 250 h 681"/>
                <a:gd name="T30" fmla="*/ 804 w 900"/>
                <a:gd name="T31" fmla="*/ 303 h 681"/>
                <a:gd name="T32" fmla="*/ 768 w 900"/>
                <a:gd name="T33" fmla="*/ 324 h 681"/>
                <a:gd name="T34" fmla="*/ 730 w 900"/>
                <a:gd name="T35" fmla="*/ 334 h 681"/>
                <a:gd name="T36" fmla="*/ 756 w 900"/>
                <a:gd name="T37" fmla="*/ 373 h 681"/>
                <a:gd name="T38" fmla="*/ 758 w 900"/>
                <a:gd name="T39" fmla="*/ 396 h 681"/>
                <a:gd name="T40" fmla="*/ 714 w 900"/>
                <a:gd name="T41" fmla="*/ 412 h 681"/>
                <a:gd name="T42" fmla="*/ 751 w 900"/>
                <a:gd name="T43" fmla="*/ 435 h 681"/>
                <a:gd name="T44" fmla="*/ 666 w 900"/>
                <a:gd name="T45" fmla="*/ 475 h 681"/>
                <a:gd name="T46" fmla="*/ 611 w 900"/>
                <a:gd name="T47" fmla="*/ 483 h 681"/>
                <a:gd name="T48" fmla="*/ 566 w 900"/>
                <a:gd name="T49" fmla="*/ 530 h 681"/>
                <a:gd name="T50" fmla="*/ 493 w 900"/>
                <a:gd name="T51" fmla="*/ 555 h 681"/>
                <a:gd name="T52" fmla="*/ 460 w 900"/>
                <a:gd name="T53" fmla="*/ 612 h 681"/>
                <a:gd name="T54" fmla="*/ 439 w 900"/>
                <a:gd name="T55" fmla="*/ 679 h 681"/>
                <a:gd name="T56" fmla="*/ 376 w 900"/>
                <a:gd name="T57" fmla="*/ 658 h 681"/>
                <a:gd name="T58" fmla="*/ 322 w 900"/>
                <a:gd name="T59" fmla="*/ 584 h 681"/>
                <a:gd name="T60" fmla="*/ 314 w 900"/>
                <a:gd name="T61" fmla="*/ 547 h 681"/>
                <a:gd name="T62" fmla="*/ 293 w 900"/>
                <a:gd name="T63" fmla="*/ 511 h 681"/>
                <a:gd name="T64" fmla="*/ 311 w 900"/>
                <a:gd name="T65" fmla="*/ 473 h 681"/>
                <a:gd name="T66" fmla="*/ 311 w 900"/>
                <a:gd name="T67" fmla="*/ 430 h 681"/>
                <a:gd name="T68" fmla="*/ 280 w 900"/>
                <a:gd name="T69" fmla="*/ 444 h 681"/>
                <a:gd name="T70" fmla="*/ 301 w 900"/>
                <a:gd name="T71" fmla="*/ 417 h 681"/>
                <a:gd name="T72" fmla="*/ 293 w 900"/>
                <a:gd name="T73" fmla="*/ 388 h 681"/>
                <a:gd name="T74" fmla="*/ 259 w 900"/>
                <a:gd name="T75" fmla="*/ 355 h 681"/>
                <a:gd name="T76" fmla="*/ 234 w 900"/>
                <a:gd name="T77" fmla="*/ 303 h 681"/>
                <a:gd name="T78" fmla="*/ 191 w 900"/>
                <a:gd name="T79" fmla="*/ 264 h 681"/>
                <a:gd name="T80" fmla="*/ 126 w 900"/>
                <a:gd name="T81" fmla="*/ 255 h 681"/>
                <a:gd name="T82" fmla="*/ 80 w 900"/>
                <a:gd name="T83" fmla="*/ 264 h 681"/>
                <a:gd name="T84" fmla="*/ 36 w 900"/>
                <a:gd name="T85" fmla="*/ 236 h 681"/>
                <a:gd name="T86" fmla="*/ 83 w 900"/>
                <a:gd name="T87" fmla="*/ 223 h 681"/>
                <a:gd name="T88" fmla="*/ 25 w 900"/>
                <a:gd name="T89" fmla="*/ 206 h 681"/>
                <a:gd name="T90" fmla="*/ 25 w 900"/>
                <a:gd name="T91" fmla="*/ 173 h 681"/>
                <a:gd name="T92" fmla="*/ 93 w 900"/>
                <a:gd name="T93" fmla="*/ 160 h 681"/>
                <a:gd name="T94" fmla="*/ 100 w 900"/>
                <a:gd name="T95" fmla="*/ 131 h 681"/>
                <a:gd name="T96" fmla="*/ 100 w 900"/>
                <a:gd name="T97" fmla="*/ 108 h 681"/>
                <a:gd name="T98" fmla="*/ 172 w 900"/>
                <a:gd name="T99" fmla="*/ 80 h 681"/>
                <a:gd name="T100" fmla="*/ 208 w 900"/>
                <a:gd name="T101" fmla="*/ 72 h 681"/>
                <a:gd name="T102" fmla="*/ 221 w 900"/>
                <a:gd name="T103" fmla="*/ 72 h 681"/>
                <a:gd name="T104" fmla="*/ 246 w 900"/>
                <a:gd name="T105" fmla="*/ 54 h 681"/>
                <a:gd name="T106" fmla="*/ 286 w 900"/>
                <a:gd name="T107" fmla="*/ 61 h 681"/>
                <a:gd name="T108" fmla="*/ 291 w 900"/>
                <a:gd name="T109" fmla="*/ 51 h 681"/>
                <a:gd name="T110" fmla="*/ 345 w 900"/>
                <a:gd name="T111" fmla="*/ 75 h 681"/>
                <a:gd name="T112" fmla="*/ 352 w 900"/>
                <a:gd name="T113" fmla="*/ 47 h 681"/>
                <a:gd name="T114" fmla="*/ 411 w 900"/>
                <a:gd name="T115" fmla="*/ 69 h 681"/>
                <a:gd name="T116" fmla="*/ 381 w 900"/>
                <a:gd name="T117" fmla="*/ 43 h 681"/>
                <a:gd name="T118" fmla="*/ 399 w 900"/>
                <a:gd name="T119" fmla="*/ 28 h 681"/>
                <a:gd name="T120" fmla="*/ 460 w 900"/>
                <a:gd name="T121" fmla="*/ 13 h 681"/>
                <a:gd name="T122" fmla="*/ 553 w 900"/>
                <a:gd name="T123" fmla="*/ 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681">
                  <a:moveTo>
                    <a:pt x="571" y="0"/>
                  </a:moveTo>
                  <a:lnTo>
                    <a:pt x="594" y="0"/>
                  </a:lnTo>
                  <a:lnTo>
                    <a:pt x="615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3" y="2"/>
                  </a:lnTo>
                  <a:lnTo>
                    <a:pt x="645" y="2"/>
                  </a:lnTo>
                  <a:lnTo>
                    <a:pt x="648" y="2"/>
                  </a:lnTo>
                  <a:lnTo>
                    <a:pt x="653" y="2"/>
                  </a:lnTo>
                  <a:lnTo>
                    <a:pt x="656" y="2"/>
                  </a:lnTo>
                  <a:lnTo>
                    <a:pt x="658" y="2"/>
                  </a:lnTo>
                  <a:lnTo>
                    <a:pt x="660" y="2"/>
                  </a:lnTo>
                  <a:lnTo>
                    <a:pt x="663" y="2"/>
                  </a:lnTo>
                  <a:lnTo>
                    <a:pt x="666" y="2"/>
                  </a:lnTo>
                  <a:lnTo>
                    <a:pt x="669" y="2"/>
                  </a:lnTo>
                  <a:lnTo>
                    <a:pt x="673" y="2"/>
                  </a:lnTo>
                  <a:lnTo>
                    <a:pt x="674" y="2"/>
                  </a:lnTo>
                  <a:lnTo>
                    <a:pt x="676" y="2"/>
                  </a:lnTo>
                  <a:lnTo>
                    <a:pt x="678" y="3"/>
                  </a:lnTo>
                  <a:lnTo>
                    <a:pt x="679" y="3"/>
                  </a:lnTo>
                  <a:lnTo>
                    <a:pt x="683" y="3"/>
                  </a:lnTo>
                  <a:lnTo>
                    <a:pt x="686" y="5"/>
                  </a:lnTo>
                  <a:lnTo>
                    <a:pt x="689" y="5"/>
                  </a:lnTo>
                  <a:lnTo>
                    <a:pt x="692" y="5"/>
                  </a:lnTo>
                  <a:lnTo>
                    <a:pt x="697" y="5"/>
                  </a:lnTo>
                  <a:lnTo>
                    <a:pt x="701" y="5"/>
                  </a:lnTo>
                  <a:lnTo>
                    <a:pt x="704" y="7"/>
                  </a:lnTo>
                  <a:lnTo>
                    <a:pt x="707" y="8"/>
                  </a:lnTo>
                  <a:lnTo>
                    <a:pt x="709" y="10"/>
                  </a:lnTo>
                  <a:lnTo>
                    <a:pt x="710" y="11"/>
                  </a:lnTo>
                  <a:lnTo>
                    <a:pt x="710" y="13"/>
                  </a:lnTo>
                  <a:lnTo>
                    <a:pt x="710" y="15"/>
                  </a:lnTo>
                  <a:lnTo>
                    <a:pt x="615" y="15"/>
                  </a:lnTo>
                  <a:lnTo>
                    <a:pt x="615" y="16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2" y="21"/>
                  </a:lnTo>
                  <a:lnTo>
                    <a:pt x="612" y="21"/>
                  </a:lnTo>
                  <a:lnTo>
                    <a:pt x="609" y="21"/>
                  </a:lnTo>
                  <a:lnTo>
                    <a:pt x="607" y="21"/>
                  </a:lnTo>
                  <a:lnTo>
                    <a:pt x="606" y="21"/>
                  </a:lnTo>
                  <a:lnTo>
                    <a:pt x="599" y="21"/>
                  </a:lnTo>
                  <a:lnTo>
                    <a:pt x="599" y="25"/>
                  </a:lnTo>
                  <a:lnTo>
                    <a:pt x="625" y="25"/>
                  </a:lnTo>
                  <a:lnTo>
                    <a:pt x="627" y="23"/>
                  </a:lnTo>
                  <a:lnTo>
                    <a:pt x="629" y="21"/>
                  </a:lnTo>
                  <a:lnTo>
                    <a:pt x="632" y="21"/>
                  </a:lnTo>
                  <a:lnTo>
                    <a:pt x="635" y="21"/>
                  </a:lnTo>
                  <a:lnTo>
                    <a:pt x="678" y="21"/>
                  </a:lnTo>
                  <a:lnTo>
                    <a:pt x="681" y="21"/>
                  </a:lnTo>
                  <a:lnTo>
                    <a:pt x="684" y="21"/>
                  </a:lnTo>
                  <a:lnTo>
                    <a:pt x="687" y="21"/>
                  </a:lnTo>
                  <a:lnTo>
                    <a:pt x="689" y="23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709" y="26"/>
                  </a:lnTo>
                  <a:lnTo>
                    <a:pt x="710" y="25"/>
                  </a:lnTo>
                  <a:lnTo>
                    <a:pt x="712" y="25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7" y="23"/>
                  </a:lnTo>
                  <a:lnTo>
                    <a:pt x="719" y="25"/>
                  </a:lnTo>
                  <a:lnTo>
                    <a:pt x="720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5" y="26"/>
                  </a:lnTo>
                  <a:lnTo>
                    <a:pt x="725" y="28"/>
                  </a:lnTo>
                  <a:lnTo>
                    <a:pt x="725" y="29"/>
                  </a:lnTo>
                  <a:lnTo>
                    <a:pt x="723" y="29"/>
                  </a:lnTo>
                  <a:lnTo>
                    <a:pt x="722" y="29"/>
                  </a:lnTo>
                  <a:lnTo>
                    <a:pt x="723" y="31"/>
                  </a:lnTo>
                  <a:lnTo>
                    <a:pt x="725" y="31"/>
                  </a:lnTo>
                  <a:lnTo>
                    <a:pt x="728" y="33"/>
                  </a:lnTo>
                  <a:lnTo>
                    <a:pt x="733" y="33"/>
                  </a:lnTo>
                  <a:lnTo>
                    <a:pt x="737" y="33"/>
                  </a:lnTo>
                  <a:lnTo>
                    <a:pt x="740" y="31"/>
                  </a:lnTo>
                  <a:lnTo>
                    <a:pt x="745" y="33"/>
                  </a:lnTo>
                  <a:lnTo>
                    <a:pt x="750" y="33"/>
                  </a:lnTo>
                  <a:lnTo>
                    <a:pt x="750" y="34"/>
                  </a:lnTo>
                  <a:lnTo>
                    <a:pt x="751" y="34"/>
                  </a:lnTo>
                  <a:lnTo>
                    <a:pt x="753" y="34"/>
                  </a:lnTo>
                  <a:lnTo>
                    <a:pt x="755" y="34"/>
                  </a:lnTo>
                  <a:lnTo>
                    <a:pt x="756" y="34"/>
                  </a:lnTo>
                  <a:lnTo>
                    <a:pt x="759" y="33"/>
                  </a:lnTo>
                  <a:lnTo>
                    <a:pt x="768" y="34"/>
                  </a:lnTo>
                  <a:lnTo>
                    <a:pt x="768" y="41"/>
                  </a:lnTo>
                  <a:lnTo>
                    <a:pt x="766" y="41"/>
                  </a:lnTo>
                  <a:lnTo>
                    <a:pt x="764" y="43"/>
                  </a:lnTo>
                  <a:lnTo>
                    <a:pt x="761" y="43"/>
                  </a:lnTo>
                  <a:lnTo>
                    <a:pt x="758" y="41"/>
                  </a:lnTo>
                  <a:lnTo>
                    <a:pt x="755" y="43"/>
                  </a:lnTo>
                  <a:lnTo>
                    <a:pt x="753" y="43"/>
                  </a:lnTo>
                  <a:lnTo>
                    <a:pt x="753" y="44"/>
                  </a:lnTo>
                  <a:lnTo>
                    <a:pt x="751" y="44"/>
                  </a:lnTo>
                  <a:lnTo>
                    <a:pt x="750" y="44"/>
                  </a:lnTo>
                  <a:lnTo>
                    <a:pt x="748" y="44"/>
                  </a:lnTo>
                  <a:lnTo>
                    <a:pt x="746" y="44"/>
                  </a:lnTo>
                  <a:lnTo>
                    <a:pt x="745" y="44"/>
                  </a:lnTo>
                  <a:lnTo>
                    <a:pt x="743" y="46"/>
                  </a:lnTo>
                  <a:lnTo>
                    <a:pt x="741" y="46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7" y="49"/>
                  </a:lnTo>
                  <a:lnTo>
                    <a:pt x="735" y="51"/>
                  </a:lnTo>
                  <a:lnTo>
                    <a:pt x="733" y="51"/>
                  </a:lnTo>
                  <a:lnTo>
                    <a:pt x="730" y="51"/>
                  </a:lnTo>
                  <a:lnTo>
                    <a:pt x="727" y="51"/>
                  </a:lnTo>
                  <a:lnTo>
                    <a:pt x="725" y="51"/>
                  </a:lnTo>
                  <a:lnTo>
                    <a:pt x="723" y="51"/>
                  </a:lnTo>
                  <a:lnTo>
                    <a:pt x="679" y="51"/>
                  </a:lnTo>
                  <a:lnTo>
                    <a:pt x="678" y="52"/>
                  </a:lnTo>
                  <a:lnTo>
                    <a:pt x="676" y="52"/>
                  </a:lnTo>
                  <a:lnTo>
                    <a:pt x="674" y="54"/>
                  </a:lnTo>
                  <a:lnTo>
                    <a:pt x="674" y="56"/>
                  </a:lnTo>
                  <a:lnTo>
                    <a:pt x="673" y="56"/>
                  </a:lnTo>
                  <a:lnTo>
                    <a:pt x="671" y="56"/>
                  </a:lnTo>
                  <a:lnTo>
                    <a:pt x="617" y="56"/>
                  </a:lnTo>
                  <a:lnTo>
                    <a:pt x="615" y="57"/>
                  </a:lnTo>
                  <a:lnTo>
                    <a:pt x="614" y="57"/>
                  </a:lnTo>
                  <a:lnTo>
                    <a:pt x="609" y="57"/>
                  </a:lnTo>
                  <a:lnTo>
                    <a:pt x="606" y="61"/>
                  </a:lnTo>
                  <a:lnTo>
                    <a:pt x="606" y="62"/>
                  </a:lnTo>
                  <a:lnTo>
                    <a:pt x="604" y="64"/>
                  </a:lnTo>
                  <a:lnTo>
                    <a:pt x="601" y="65"/>
                  </a:lnTo>
                  <a:lnTo>
                    <a:pt x="599" y="69"/>
                  </a:lnTo>
                  <a:lnTo>
                    <a:pt x="599" y="70"/>
                  </a:lnTo>
                  <a:lnTo>
                    <a:pt x="599" y="72"/>
                  </a:lnTo>
                  <a:lnTo>
                    <a:pt x="599" y="74"/>
                  </a:lnTo>
                  <a:lnTo>
                    <a:pt x="601" y="74"/>
                  </a:lnTo>
                  <a:lnTo>
                    <a:pt x="602" y="74"/>
                  </a:lnTo>
                  <a:lnTo>
                    <a:pt x="604" y="74"/>
                  </a:lnTo>
                  <a:lnTo>
                    <a:pt x="606" y="72"/>
                  </a:lnTo>
                  <a:lnTo>
                    <a:pt x="609" y="72"/>
                  </a:lnTo>
                  <a:lnTo>
                    <a:pt x="611" y="70"/>
                  </a:lnTo>
                  <a:lnTo>
                    <a:pt x="612" y="70"/>
                  </a:lnTo>
                  <a:lnTo>
                    <a:pt x="614" y="70"/>
                  </a:lnTo>
                  <a:lnTo>
                    <a:pt x="617" y="70"/>
                  </a:lnTo>
                  <a:lnTo>
                    <a:pt x="619" y="69"/>
                  </a:lnTo>
                  <a:lnTo>
                    <a:pt x="622" y="69"/>
                  </a:lnTo>
                  <a:lnTo>
                    <a:pt x="624" y="69"/>
                  </a:lnTo>
                  <a:lnTo>
                    <a:pt x="625" y="69"/>
                  </a:lnTo>
                  <a:lnTo>
                    <a:pt x="627" y="67"/>
                  </a:lnTo>
                  <a:lnTo>
                    <a:pt x="630" y="67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7" y="64"/>
                  </a:lnTo>
                  <a:lnTo>
                    <a:pt x="640" y="64"/>
                  </a:lnTo>
                  <a:lnTo>
                    <a:pt x="645" y="62"/>
                  </a:lnTo>
                  <a:lnTo>
                    <a:pt x="648" y="62"/>
                  </a:lnTo>
                  <a:lnTo>
                    <a:pt x="651" y="62"/>
                  </a:lnTo>
                  <a:lnTo>
                    <a:pt x="653" y="62"/>
                  </a:lnTo>
                  <a:lnTo>
                    <a:pt x="656" y="64"/>
                  </a:lnTo>
                  <a:lnTo>
                    <a:pt x="678" y="64"/>
                  </a:lnTo>
                  <a:lnTo>
                    <a:pt x="681" y="62"/>
                  </a:lnTo>
                  <a:lnTo>
                    <a:pt x="683" y="62"/>
                  </a:lnTo>
                  <a:lnTo>
                    <a:pt x="684" y="62"/>
                  </a:lnTo>
                  <a:lnTo>
                    <a:pt x="687" y="62"/>
                  </a:lnTo>
                  <a:lnTo>
                    <a:pt x="692" y="62"/>
                  </a:lnTo>
                  <a:lnTo>
                    <a:pt x="696" y="61"/>
                  </a:lnTo>
                  <a:lnTo>
                    <a:pt x="701" y="61"/>
                  </a:lnTo>
                  <a:lnTo>
                    <a:pt x="702" y="61"/>
                  </a:lnTo>
                  <a:lnTo>
                    <a:pt x="705" y="61"/>
                  </a:lnTo>
                  <a:lnTo>
                    <a:pt x="707" y="61"/>
                  </a:lnTo>
                  <a:lnTo>
                    <a:pt x="709" y="61"/>
                  </a:lnTo>
                  <a:lnTo>
                    <a:pt x="710" y="62"/>
                  </a:lnTo>
                  <a:lnTo>
                    <a:pt x="712" y="62"/>
                  </a:lnTo>
                  <a:lnTo>
                    <a:pt x="714" y="65"/>
                  </a:lnTo>
                  <a:lnTo>
                    <a:pt x="712" y="67"/>
                  </a:lnTo>
                  <a:lnTo>
                    <a:pt x="710" y="69"/>
                  </a:lnTo>
                  <a:lnTo>
                    <a:pt x="707" y="69"/>
                  </a:lnTo>
                  <a:lnTo>
                    <a:pt x="704" y="69"/>
                  </a:lnTo>
                  <a:lnTo>
                    <a:pt x="701" y="69"/>
                  </a:lnTo>
                  <a:lnTo>
                    <a:pt x="697" y="69"/>
                  </a:lnTo>
                  <a:lnTo>
                    <a:pt x="694" y="69"/>
                  </a:lnTo>
                  <a:lnTo>
                    <a:pt x="692" y="70"/>
                  </a:lnTo>
                  <a:lnTo>
                    <a:pt x="691" y="70"/>
                  </a:lnTo>
                  <a:lnTo>
                    <a:pt x="689" y="72"/>
                  </a:lnTo>
                  <a:lnTo>
                    <a:pt x="689" y="74"/>
                  </a:lnTo>
                  <a:lnTo>
                    <a:pt x="689" y="75"/>
                  </a:lnTo>
                  <a:lnTo>
                    <a:pt x="687" y="77"/>
                  </a:lnTo>
                  <a:lnTo>
                    <a:pt x="687" y="79"/>
                  </a:lnTo>
                  <a:lnTo>
                    <a:pt x="686" y="82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1" y="80"/>
                  </a:lnTo>
                  <a:lnTo>
                    <a:pt x="692" y="79"/>
                  </a:lnTo>
                  <a:lnTo>
                    <a:pt x="694" y="79"/>
                  </a:lnTo>
                  <a:lnTo>
                    <a:pt x="696" y="79"/>
                  </a:lnTo>
                  <a:lnTo>
                    <a:pt x="699" y="77"/>
                  </a:lnTo>
                  <a:lnTo>
                    <a:pt x="702" y="75"/>
                  </a:lnTo>
                  <a:lnTo>
                    <a:pt x="705" y="75"/>
                  </a:lnTo>
                  <a:lnTo>
                    <a:pt x="707" y="75"/>
                  </a:lnTo>
                  <a:lnTo>
                    <a:pt x="710" y="75"/>
                  </a:lnTo>
                  <a:lnTo>
                    <a:pt x="714" y="75"/>
                  </a:lnTo>
                  <a:lnTo>
                    <a:pt x="715" y="75"/>
                  </a:lnTo>
                  <a:lnTo>
                    <a:pt x="717" y="77"/>
                  </a:lnTo>
                  <a:lnTo>
                    <a:pt x="719" y="77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0" y="74"/>
                  </a:lnTo>
                  <a:lnTo>
                    <a:pt x="720" y="72"/>
                  </a:lnTo>
                  <a:lnTo>
                    <a:pt x="720" y="70"/>
                  </a:lnTo>
                  <a:lnTo>
                    <a:pt x="722" y="69"/>
                  </a:lnTo>
                  <a:lnTo>
                    <a:pt x="722" y="64"/>
                  </a:lnTo>
                  <a:lnTo>
                    <a:pt x="722" y="59"/>
                  </a:lnTo>
                  <a:lnTo>
                    <a:pt x="723" y="61"/>
                  </a:lnTo>
                  <a:lnTo>
                    <a:pt x="725" y="61"/>
                  </a:lnTo>
                  <a:lnTo>
                    <a:pt x="730" y="61"/>
                  </a:lnTo>
                  <a:lnTo>
                    <a:pt x="735" y="61"/>
                  </a:lnTo>
                  <a:lnTo>
                    <a:pt x="737" y="61"/>
                  </a:lnTo>
                  <a:lnTo>
                    <a:pt x="738" y="61"/>
                  </a:lnTo>
                  <a:lnTo>
                    <a:pt x="741" y="61"/>
                  </a:lnTo>
                  <a:lnTo>
                    <a:pt x="743" y="61"/>
                  </a:lnTo>
                  <a:lnTo>
                    <a:pt x="746" y="61"/>
                  </a:lnTo>
                  <a:lnTo>
                    <a:pt x="748" y="59"/>
                  </a:lnTo>
                  <a:lnTo>
                    <a:pt x="750" y="59"/>
                  </a:lnTo>
                  <a:lnTo>
                    <a:pt x="753" y="59"/>
                  </a:lnTo>
                  <a:lnTo>
                    <a:pt x="755" y="59"/>
                  </a:lnTo>
                  <a:lnTo>
                    <a:pt x="756" y="59"/>
                  </a:lnTo>
                  <a:lnTo>
                    <a:pt x="758" y="61"/>
                  </a:lnTo>
                  <a:lnTo>
                    <a:pt x="758" y="62"/>
                  </a:lnTo>
                  <a:lnTo>
                    <a:pt x="759" y="64"/>
                  </a:lnTo>
                  <a:lnTo>
                    <a:pt x="759" y="65"/>
                  </a:lnTo>
                  <a:lnTo>
                    <a:pt x="759" y="69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5" y="75"/>
                  </a:lnTo>
                  <a:lnTo>
                    <a:pt x="753" y="75"/>
                  </a:lnTo>
                  <a:lnTo>
                    <a:pt x="751" y="77"/>
                  </a:lnTo>
                  <a:lnTo>
                    <a:pt x="750" y="79"/>
                  </a:lnTo>
                  <a:lnTo>
                    <a:pt x="750" y="85"/>
                  </a:lnTo>
                  <a:lnTo>
                    <a:pt x="750" y="87"/>
                  </a:lnTo>
                  <a:lnTo>
                    <a:pt x="750" y="88"/>
                  </a:lnTo>
                  <a:lnTo>
                    <a:pt x="748" y="90"/>
                  </a:lnTo>
                  <a:lnTo>
                    <a:pt x="745" y="90"/>
                  </a:lnTo>
                  <a:lnTo>
                    <a:pt x="743" y="90"/>
                  </a:lnTo>
                  <a:lnTo>
                    <a:pt x="741" y="90"/>
                  </a:lnTo>
                  <a:lnTo>
                    <a:pt x="740" y="93"/>
                  </a:lnTo>
                  <a:lnTo>
                    <a:pt x="738" y="95"/>
                  </a:lnTo>
                  <a:lnTo>
                    <a:pt x="738" y="97"/>
                  </a:lnTo>
                  <a:lnTo>
                    <a:pt x="737" y="98"/>
                  </a:lnTo>
                  <a:lnTo>
                    <a:pt x="735" y="100"/>
                  </a:lnTo>
                  <a:lnTo>
                    <a:pt x="735" y="101"/>
                  </a:lnTo>
                  <a:lnTo>
                    <a:pt x="733" y="103"/>
                  </a:lnTo>
                  <a:lnTo>
                    <a:pt x="732" y="105"/>
                  </a:lnTo>
                  <a:lnTo>
                    <a:pt x="730" y="105"/>
                  </a:lnTo>
                  <a:lnTo>
                    <a:pt x="730" y="106"/>
                  </a:lnTo>
                  <a:lnTo>
                    <a:pt x="728" y="108"/>
                  </a:lnTo>
                  <a:lnTo>
                    <a:pt x="730" y="108"/>
                  </a:lnTo>
                  <a:lnTo>
                    <a:pt x="732" y="110"/>
                  </a:lnTo>
                  <a:lnTo>
                    <a:pt x="732" y="110"/>
                  </a:lnTo>
                  <a:lnTo>
                    <a:pt x="733" y="110"/>
                  </a:lnTo>
                  <a:lnTo>
                    <a:pt x="735" y="108"/>
                  </a:lnTo>
                  <a:lnTo>
                    <a:pt x="737" y="106"/>
                  </a:lnTo>
                  <a:lnTo>
                    <a:pt x="738" y="105"/>
                  </a:lnTo>
                  <a:lnTo>
                    <a:pt x="738" y="101"/>
                  </a:lnTo>
                  <a:lnTo>
                    <a:pt x="740" y="100"/>
                  </a:lnTo>
                  <a:lnTo>
                    <a:pt x="741" y="98"/>
                  </a:lnTo>
                  <a:lnTo>
                    <a:pt x="743" y="97"/>
                  </a:lnTo>
                  <a:lnTo>
                    <a:pt x="745" y="95"/>
                  </a:lnTo>
                  <a:lnTo>
                    <a:pt x="746" y="95"/>
                  </a:lnTo>
                  <a:lnTo>
                    <a:pt x="751" y="93"/>
                  </a:lnTo>
                  <a:lnTo>
                    <a:pt x="755" y="93"/>
                  </a:lnTo>
                  <a:lnTo>
                    <a:pt x="756" y="92"/>
                  </a:lnTo>
                  <a:lnTo>
                    <a:pt x="758" y="90"/>
                  </a:lnTo>
                  <a:lnTo>
                    <a:pt x="761" y="90"/>
                  </a:lnTo>
                  <a:lnTo>
                    <a:pt x="764" y="90"/>
                  </a:lnTo>
                  <a:lnTo>
                    <a:pt x="768" y="88"/>
                  </a:lnTo>
                  <a:lnTo>
                    <a:pt x="771" y="90"/>
                  </a:lnTo>
                  <a:lnTo>
                    <a:pt x="774" y="90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9" y="85"/>
                  </a:lnTo>
                  <a:lnTo>
                    <a:pt x="781" y="82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7" y="79"/>
                  </a:lnTo>
                  <a:lnTo>
                    <a:pt x="789" y="79"/>
                  </a:lnTo>
                  <a:lnTo>
                    <a:pt x="792" y="79"/>
                  </a:lnTo>
                  <a:lnTo>
                    <a:pt x="795" y="79"/>
                  </a:lnTo>
                  <a:lnTo>
                    <a:pt x="797" y="80"/>
                  </a:lnTo>
                  <a:lnTo>
                    <a:pt x="799" y="80"/>
                  </a:lnTo>
                  <a:lnTo>
                    <a:pt x="799" y="82"/>
                  </a:lnTo>
                  <a:lnTo>
                    <a:pt x="800" y="83"/>
                  </a:lnTo>
                  <a:lnTo>
                    <a:pt x="804" y="83"/>
                  </a:lnTo>
                  <a:lnTo>
                    <a:pt x="807" y="83"/>
                  </a:lnTo>
                  <a:lnTo>
                    <a:pt x="810" y="83"/>
                  </a:lnTo>
                  <a:lnTo>
                    <a:pt x="813" y="83"/>
                  </a:lnTo>
                  <a:lnTo>
                    <a:pt x="817" y="83"/>
                  </a:lnTo>
                  <a:lnTo>
                    <a:pt x="820" y="83"/>
                  </a:lnTo>
                  <a:lnTo>
                    <a:pt x="822" y="82"/>
                  </a:lnTo>
                  <a:lnTo>
                    <a:pt x="823" y="82"/>
                  </a:lnTo>
                  <a:lnTo>
                    <a:pt x="825" y="80"/>
                  </a:lnTo>
                  <a:lnTo>
                    <a:pt x="825" y="79"/>
                  </a:lnTo>
                  <a:lnTo>
                    <a:pt x="827" y="75"/>
                  </a:lnTo>
                  <a:lnTo>
                    <a:pt x="827" y="72"/>
                  </a:lnTo>
                  <a:lnTo>
                    <a:pt x="828" y="72"/>
                  </a:lnTo>
                  <a:lnTo>
                    <a:pt x="830" y="70"/>
                  </a:lnTo>
                  <a:lnTo>
                    <a:pt x="832" y="69"/>
                  </a:lnTo>
                  <a:lnTo>
                    <a:pt x="833" y="69"/>
                  </a:lnTo>
                  <a:lnTo>
                    <a:pt x="836" y="67"/>
                  </a:lnTo>
                  <a:lnTo>
                    <a:pt x="841" y="67"/>
                  </a:lnTo>
                  <a:lnTo>
                    <a:pt x="843" y="67"/>
                  </a:lnTo>
                  <a:lnTo>
                    <a:pt x="845" y="67"/>
                  </a:lnTo>
                  <a:lnTo>
                    <a:pt x="846" y="65"/>
                  </a:lnTo>
                  <a:lnTo>
                    <a:pt x="850" y="65"/>
                  </a:lnTo>
                  <a:lnTo>
                    <a:pt x="851" y="65"/>
                  </a:lnTo>
                  <a:lnTo>
                    <a:pt x="854" y="65"/>
                  </a:lnTo>
                  <a:lnTo>
                    <a:pt x="856" y="67"/>
                  </a:lnTo>
                  <a:lnTo>
                    <a:pt x="861" y="69"/>
                  </a:lnTo>
                  <a:lnTo>
                    <a:pt x="863" y="69"/>
                  </a:lnTo>
                  <a:lnTo>
                    <a:pt x="864" y="69"/>
                  </a:lnTo>
                  <a:lnTo>
                    <a:pt x="868" y="70"/>
                  </a:lnTo>
                  <a:lnTo>
                    <a:pt x="871" y="70"/>
                  </a:lnTo>
                  <a:lnTo>
                    <a:pt x="874" y="70"/>
                  </a:lnTo>
                  <a:lnTo>
                    <a:pt x="877" y="70"/>
                  </a:lnTo>
                  <a:lnTo>
                    <a:pt x="879" y="69"/>
                  </a:lnTo>
                  <a:lnTo>
                    <a:pt x="882" y="69"/>
                  </a:lnTo>
                  <a:lnTo>
                    <a:pt x="886" y="67"/>
                  </a:lnTo>
                  <a:lnTo>
                    <a:pt x="889" y="67"/>
                  </a:lnTo>
                  <a:lnTo>
                    <a:pt x="892" y="67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9" y="69"/>
                  </a:lnTo>
                  <a:lnTo>
                    <a:pt x="900" y="72"/>
                  </a:lnTo>
                  <a:lnTo>
                    <a:pt x="900" y="74"/>
                  </a:lnTo>
                  <a:lnTo>
                    <a:pt x="900" y="75"/>
                  </a:lnTo>
                  <a:lnTo>
                    <a:pt x="900" y="79"/>
                  </a:lnTo>
                  <a:lnTo>
                    <a:pt x="900" y="82"/>
                  </a:lnTo>
                  <a:lnTo>
                    <a:pt x="899" y="83"/>
                  </a:lnTo>
                  <a:lnTo>
                    <a:pt x="897" y="85"/>
                  </a:lnTo>
                  <a:lnTo>
                    <a:pt x="895" y="87"/>
                  </a:lnTo>
                  <a:lnTo>
                    <a:pt x="894" y="88"/>
                  </a:lnTo>
                  <a:lnTo>
                    <a:pt x="890" y="90"/>
                  </a:lnTo>
                  <a:lnTo>
                    <a:pt x="889" y="90"/>
                  </a:lnTo>
                  <a:lnTo>
                    <a:pt x="887" y="90"/>
                  </a:lnTo>
                  <a:lnTo>
                    <a:pt x="882" y="90"/>
                  </a:lnTo>
                  <a:lnTo>
                    <a:pt x="876" y="90"/>
                  </a:lnTo>
                  <a:lnTo>
                    <a:pt x="872" y="90"/>
                  </a:lnTo>
                  <a:lnTo>
                    <a:pt x="869" y="92"/>
                  </a:lnTo>
                  <a:lnTo>
                    <a:pt x="866" y="92"/>
                  </a:lnTo>
                  <a:lnTo>
                    <a:pt x="864" y="92"/>
                  </a:lnTo>
                  <a:lnTo>
                    <a:pt x="864" y="93"/>
                  </a:lnTo>
                  <a:lnTo>
                    <a:pt x="864" y="95"/>
                  </a:lnTo>
                  <a:lnTo>
                    <a:pt x="861" y="97"/>
                  </a:lnTo>
                  <a:lnTo>
                    <a:pt x="859" y="98"/>
                  </a:lnTo>
                  <a:lnTo>
                    <a:pt x="858" y="100"/>
                  </a:lnTo>
                  <a:lnTo>
                    <a:pt x="858" y="101"/>
                  </a:lnTo>
                  <a:lnTo>
                    <a:pt x="856" y="103"/>
                  </a:lnTo>
                  <a:lnTo>
                    <a:pt x="856" y="105"/>
                  </a:lnTo>
                  <a:lnTo>
                    <a:pt x="854" y="105"/>
                  </a:lnTo>
                  <a:lnTo>
                    <a:pt x="851" y="106"/>
                  </a:lnTo>
                  <a:lnTo>
                    <a:pt x="848" y="106"/>
                  </a:lnTo>
                  <a:lnTo>
                    <a:pt x="846" y="106"/>
                  </a:lnTo>
                  <a:lnTo>
                    <a:pt x="845" y="106"/>
                  </a:lnTo>
                  <a:lnTo>
                    <a:pt x="841" y="106"/>
                  </a:lnTo>
                  <a:lnTo>
                    <a:pt x="840" y="106"/>
                  </a:lnTo>
                  <a:lnTo>
                    <a:pt x="838" y="106"/>
                  </a:lnTo>
                  <a:lnTo>
                    <a:pt x="836" y="106"/>
                  </a:lnTo>
                  <a:lnTo>
                    <a:pt x="835" y="105"/>
                  </a:lnTo>
                  <a:lnTo>
                    <a:pt x="833" y="105"/>
                  </a:lnTo>
                  <a:lnTo>
                    <a:pt x="832" y="103"/>
                  </a:lnTo>
                  <a:lnTo>
                    <a:pt x="828" y="103"/>
                  </a:lnTo>
                  <a:lnTo>
                    <a:pt x="827" y="103"/>
                  </a:lnTo>
                  <a:lnTo>
                    <a:pt x="825" y="105"/>
                  </a:lnTo>
                  <a:lnTo>
                    <a:pt x="823" y="106"/>
                  </a:lnTo>
                  <a:lnTo>
                    <a:pt x="820" y="108"/>
                  </a:lnTo>
                  <a:lnTo>
                    <a:pt x="817" y="110"/>
                  </a:lnTo>
                  <a:lnTo>
                    <a:pt x="813" y="110"/>
                  </a:lnTo>
                  <a:lnTo>
                    <a:pt x="822" y="111"/>
                  </a:lnTo>
                  <a:lnTo>
                    <a:pt x="850" y="111"/>
                  </a:lnTo>
                  <a:lnTo>
                    <a:pt x="851" y="115"/>
                  </a:lnTo>
                  <a:lnTo>
                    <a:pt x="850" y="116"/>
                  </a:lnTo>
                  <a:lnTo>
                    <a:pt x="850" y="118"/>
                  </a:lnTo>
                  <a:lnTo>
                    <a:pt x="848" y="118"/>
                  </a:lnTo>
                  <a:lnTo>
                    <a:pt x="846" y="118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3" y="119"/>
                  </a:lnTo>
                  <a:lnTo>
                    <a:pt x="841" y="119"/>
                  </a:lnTo>
                  <a:lnTo>
                    <a:pt x="840" y="119"/>
                  </a:lnTo>
                  <a:lnTo>
                    <a:pt x="838" y="119"/>
                  </a:lnTo>
                  <a:lnTo>
                    <a:pt x="836" y="121"/>
                  </a:lnTo>
                  <a:lnTo>
                    <a:pt x="835" y="121"/>
                  </a:lnTo>
                  <a:lnTo>
                    <a:pt x="833" y="123"/>
                  </a:lnTo>
                  <a:lnTo>
                    <a:pt x="832" y="124"/>
                  </a:lnTo>
                  <a:lnTo>
                    <a:pt x="832" y="126"/>
                  </a:lnTo>
                  <a:lnTo>
                    <a:pt x="832" y="128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7" y="133"/>
                  </a:lnTo>
                  <a:lnTo>
                    <a:pt x="825" y="133"/>
                  </a:lnTo>
                  <a:lnTo>
                    <a:pt x="823" y="133"/>
                  </a:lnTo>
                  <a:lnTo>
                    <a:pt x="820" y="133"/>
                  </a:lnTo>
                  <a:lnTo>
                    <a:pt x="817" y="131"/>
                  </a:lnTo>
                  <a:lnTo>
                    <a:pt x="813" y="133"/>
                  </a:lnTo>
                  <a:lnTo>
                    <a:pt x="810" y="134"/>
                  </a:lnTo>
                  <a:lnTo>
                    <a:pt x="809" y="136"/>
                  </a:lnTo>
                  <a:lnTo>
                    <a:pt x="807" y="137"/>
                  </a:lnTo>
                  <a:lnTo>
                    <a:pt x="805" y="141"/>
                  </a:lnTo>
                  <a:lnTo>
                    <a:pt x="804" y="142"/>
                  </a:lnTo>
                  <a:lnTo>
                    <a:pt x="804" y="144"/>
                  </a:lnTo>
                  <a:lnTo>
                    <a:pt x="802" y="146"/>
                  </a:lnTo>
                  <a:lnTo>
                    <a:pt x="800" y="149"/>
                  </a:lnTo>
                  <a:lnTo>
                    <a:pt x="800" y="151"/>
                  </a:lnTo>
                  <a:lnTo>
                    <a:pt x="802" y="152"/>
                  </a:lnTo>
                  <a:lnTo>
                    <a:pt x="802" y="154"/>
                  </a:lnTo>
                  <a:lnTo>
                    <a:pt x="802" y="155"/>
                  </a:lnTo>
                  <a:lnTo>
                    <a:pt x="800" y="157"/>
                  </a:lnTo>
                  <a:lnTo>
                    <a:pt x="800" y="157"/>
                  </a:lnTo>
                  <a:lnTo>
                    <a:pt x="799" y="159"/>
                  </a:lnTo>
                  <a:lnTo>
                    <a:pt x="795" y="159"/>
                  </a:lnTo>
                  <a:lnTo>
                    <a:pt x="794" y="159"/>
                  </a:lnTo>
                  <a:lnTo>
                    <a:pt x="792" y="159"/>
                  </a:lnTo>
                  <a:lnTo>
                    <a:pt x="789" y="159"/>
                  </a:lnTo>
                  <a:lnTo>
                    <a:pt x="789" y="160"/>
                  </a:lnTo>
                  <a:lnTo>
                    <a:pt x="787" y="162"/>
                  </a:lnTo>
                  <a:lnTo>
                    <a:pt x="786" y="165"/>
                  </a:lnTo>
                  <a:lnTo>
                    <a:pt x="786" y="167"/>
                  </a:lnTo>
                  <a:lnTo>
                    <a:pt x="786" y="170"/>
                  </a:lnTo>
                  <a:lnTo>
                    <a:pt x="776" y="170"/>
                  </a:lnTo>
                  <a:lnTo>
                    <a:pt x="776" y="175"/>
                  </a:lnTo>
                  <a:lnTo>
                    <a:pt x="774" y="178"/>
                  </a:lnTo>
                  <a:lnTo>
                    <a:pt x="774" y="182"/>
                  </a:lnTo>
                  <a:lnTo>
                    <a:pt x="774" y="185"/>
                  </a:lnTo>
                  <a:lnTo>
                    <a:pt x="774" y="187"/>
                  </a:lnTo>
                  <a:lnTo>
                    <a:pt x="774" y="188"/>
                  </a:lnTo>
                  <a:lnTo>
                    <a:pt x="774" y="190"/>
                  </a:lnTo>
                  <a:lnTo>
                    <a:pt x="773" y="191"/>
                  </a:lnTo>
                  <a:lnTo>
                    <a:pt x="771" y="191"/>
                  </a:lnTo>
                  <a:lnTo>
                    <a:pt x="769" y="191"/>
                  </a:lnTo>
                  <a:lnTo>
                    <a:pt x="769" y="191"/>
                  </a:lnTo>
                  <a:lnTo>
                    <a:pt x="768" y="195"/>
                  </a:lnTo>
                  <a:lnTo>
                    <a:pt x="766" y="198"/>
                  </a:lnTo>
                  <a:lnTo>
                    <a:pt x="766" y="201"/>
                  </a:lnTo>
                  <a:lnTo>
                    <a:pt x="766" y="203"/>
                  </a:lnTo>
                  <a:lnTo>
                    <a:pt x="766" y="205"/>
                  </a:lnTo>
                  <a:lnTo>
                    <a:pt x="768" y="206"/>
                  </a:lnTo>
                  <a:lnTo>
                    <a:pt x="769" y="208"/>
                  </a:lnTo>
                  <a:lnTo>
                    <a:pt x="771" y="208"/>
                  </a:lnTo>
                  <a:lnTo>
                    <a:pt x="773" y="208"/>
                  </a:lnTo>
                  <a:lnTo>
                    <a:pt x="774" y="206"/>
                  </a:lnTo>
                  <a:lnTo>
                    <a:pt x="774" y="205"/>
                  </a:lnTo>
                  <a:lnTo>
                    <a:pt x="774" y="201"/>
                  </a:lnTo>
                  <a:lnTo>
                    <a:pt x="774" y="198"/>
                  </a:lnTo>
                  <a:lnTo>
                    <a:pt x="779" y="198"/>
                  </a:lnTo>
                  <a:lnTo>
                    <a:pt x="782" y="198"/>
                  </a:lnTo>
                  <a:lnTo>
                    <a:pt x="784" y="198"/>
                  </a:lnTo>
                  <a:lnTo>
                    <a:pt x="786" y="198"/>
                  </a:lnTo>
                  <a:lnTo>
                    <a:pt x="787" y="200"/>
                  </a:lnTo>
                  <a:lnTo>
                    <a:pt x="791" y="200"/>
                  </a:lnTo>
                  <a:lnTo>
                    <a:pt x="794" y="200"/>
                  </a:lnTo>
                  <a:lnTo>
                    <a:pt x="794" y="201"/>
                  </a:lnTo>
                  <a:lnTo>
                    <a:pt x="795" y="201"/>
                  </a:lnTo>
                  <a:lnTo>
                    <a:pt x="797" y="203"/>
                  </a:lnTo>
                  <a:lnTo>
                    <a:pt x="800" y="203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5" y="203"/>
                  </a:lnTo>
                  <a:lnTo>
                    <a:pt x="805" y="205"/>
                  </a:lnTo>
                  <a:lnTo>
                    <a:pt x="807" y="206"/>
                  </a:lnTo>
                  <a:lnTo>
                    <a:pt x="809" y="208"/>
                  </a:lnTo>
                  <a:lnTo>
                    <a:pt x="807" y="209"/>
                  </a:lnTo>
                  <a:lnTo>
                    <a:pt x="805" y="211"/>
                  </a:lnTo>
                  <a:lnTo>
                    <a:pt x="802" y="211"/>
                  </a:lnTo>
                  <a:lnTo>
                    <a:pt x="799" y="211"/>
                  </a:lnTo>
                  <a:lnTo>
                    <a:pt x="795" y="211"/>
                  </a:lnTo>
                  <a:lnTo>
                    <a:pt x="794" y="211"/>
                  </a:lnTo>
                  <a:lnTo>
                    <a:pt x="792" y="209"/>
                  </a:lnTo>
                  <a:lnTo>
                    <a:pt x="791" y="209"/>
                  </a:lnTo>
                  <a:lnTo>
                    <a:pt x="789" y="211"/>
                  </a:lnTo>
                  <a:lnTo>
                    <a:pt x="789" y="221"/>
                  </a:lnTo>
                  <a:lnTo>
                    <a:pt x="791" y="219"/>
                  </a:lnTo>
                  <a:lnTo>
                    <a:pt x="792" y="219"/>
                  </a:lnTo>
                  <a:lnTo>
                    <a:pt x="794" y="221"/>
                  </a:lnTo>
                  <a:lnTo>
                    <a:pt x="795" y="221"/>
                  </a:lnTo>
                  <a:lnTo>
                    <a:pt x="800" y="221"/>
                  </a:lnTo>
                  <a:lnTo>
                    <a:pt x="804" y="221"/>
                  </a:lnTo>
                  <a:lnTo>
                    <a:pt x="805" y="221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12" y="218"/>
                  </a:lnTo>
                  <a:lnTo>
                    <a:pt x="813" y="218"/>
                  </a:lnTo>
                  <a:lnTo>
                    <a:pt x="815" y="219"/>
                  </a:lnTo>
                  <a:lnTo>
                    <a:pt x="817" y="221"/>
                  </a:lnTo>
                  <a:lnTo>
                    <a:pt x="818" y="223"/>
                  </a:lnTo>
                  <a:lnTo>
                    <a:pt x="818" y="223"/>
                  </a:lnTo>
                  <a:lnTo>
                    <a:pt x="820" y="224"/>
                  </a:lnTo>
                  <a:lnTo>
                    <a:pt x="820" y="226"/>
                  </a:lnTo>
                  <a:lnTo>
                    <a:pt x="820" y="228"/>
                  </a:lnTo>
                  <a:lnTo>
                    <a:pt x="820" y="229"/>
                  </a:lnTo>
                  <a:lnTo>
                    <a:pt x="818" y="229"/>
                  </a:lnTo>
                  <a:lnTo>
                    <a:pt x="817" y="231"/>
                  </a:lnTo>
                  <a:lnTo>
                    <a:pt x="815" y="232"/>
                  </a:lnTo>
                  <a:lnTo>
                    <a:pt x="815" y="234"/>
                  </a:lnTo>
                  <a:lnTo>
                    <a:pt x="815" y="259"/>
                  </a:lnTo>
                  <a:lnTo>
                    <a:pt x="810" y="260"/>
                  </a:lnTo>
                  <a:lnTo>
                    <a:pt x="809" y="257"/>
                  </a:lnTo>
                  <a:lnTo>
                    <a:pt x="807" y="254"/>
                  </a:lnTo>
                  <a:lnTo>
                    <a:pt x="807" y="249"/>
                  </a:lnTo>
                  <a:lnTo>
                    <a:pt x="807" y="247"/>
                  </a:lnTo>
                  <a:lnTo>
                    <a:pt x="809" y="246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0" y="242"/>
                  </a:lnTo>
                  <a:lnTo>
                    <a:pt x="810" y="241"/>
                  </a:lnTo>
                  <a:lnTo>
                    <a:pt x="810" y="239"/>
                  </a:lnTo>
                  <a:lnTo>
                    <a:pt x="810" y="237"/>
                  </a:lnTo>
                  <a:lnTo>
                    <a:pt x="809" y="237"/>
                  </a:lnTo>
                  <a:lnTo>
                    <a:pt x="807" y="236"/>
                  </a:lnTo>
                  <a:lnTo>
                    <a:pt x="807" y="234"/>
                  </a:lnTo>
                  <a:lnTo>
                    <a:pt x="805" y="232"/>
                  </a:lnTo>
                  <a:lnTo>
                    <a:pt x="802" y="232"/>
                  </a:lnTo>
                  <a:lnTo>
                    <a:pt x="799" y="232"/>
                  </a:lnTo>
                  <a:lnTo>
                    <a:pt x="792" y="232"/>
                  </a:lnTo>
                  <a:lnTo>
                    <a:pt x="791" y="234"/>
                  </a:lnTo>
                  <a:lnTo>
                    <a:pt x="789" y="234"/>
                  </a:lnTo>
                  <a:lnTo>
                    <a:pt x="786" y="234"/>
                  </a:lnTo>
                  <a:lnTo>
                    <a:pt x="782" y="234"/>
                  </a:lnTo>
                  <a:lnTo>
                    <a:pt x="781" y="234"/>
                  </a:lnTo>
                  <a:lnTo>
                    <a:pt x="779" y="234"/>
                  </a:lnTo>
                  <a:lnTo>
                    <a:pt x="777" y="236"/>
                  </a:lnTo>
                  <a:lnTo>
                    <a:pt x="777" y="237"/>
                  </a:lnTo>
                  <a:lnTo>
                    <a:pt x="776" y="237"/>
                  </a:lnTo>
                  <a:lnTo>
                    <a:pt x="776" y="239"/>
                  </a:lnTo>
                  <a:lnTo>
                    <a:pt x="774" y="239"/>
                  </a:lnTo>
                  <a:lnTo>
                    <a:pt x="773" y="239"/>
                  </a:lnTo>
                  <a:lnTo>
                    <a:pt x="773" y="241"/>
                  </a:lnTo>
                  <a:lnTo>
                    <a:pt x="773" y="241"/>
                  </a:lnTo>
                  <a:lnTo>
                    <a:pt x="773" y="244"/>
                  </a:lnTo>
                  <a:lnTo>
                    <a:pt x="774" y="246"/>
                  </a:lnTo>
                  <a:lnTo>
                    <a:pt x="774" y="247"/>
                  </a:lnTo>
                  <a:lnTo>
                    <a:pt x="776" y="249"/>
                  </a:lnTo>
                  <a:lnTo>
                    <a:pt x="779" y="250"/>
                  </a:lnTo>
                  <a:lnTo>
                    <a:pt x="781" y="252"/>
                  </a:lnTo>
                  <a:lnTo>
                    <a:pt x="782" y="252"/>
                  </a:lnTo>
                  <a:lnTo>
                    <a:pt x="786" y="252"/>
                  </a:lnTo>
                  <a:lnTo>
                    <a:pt x="787" y="254"/>
                  </a:lnTo>
                  <a:lnTo>
                    <a:pt x="789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799" y="255"/>
                  </a:lnTo>
                  <a:lnTo>
                    <a:pt x="800" y="259"/>
                  </a:lnTo>
                  <a:lnTo>
                    <a:pt x="800" y="260"/>
                  </a:lnTo>
                  <a:lnTo>
                    <a:pt x="800" y="262"/>
                  </a:lnTo>
                  <a:lnTo>
                    <a:pt x="802" y="264"/>
                  </a:lnTo>
                  <a:lnTo>
                    <a:pt x="804" y="265"/>
                  </a:lnTo>
                  <a:lnTo>
                    <a:pt x="805" y="267"/>
                  </a:lnTo>
                  <a:lnTo>
                    <a:pt x="805" y="270"/>
                  </a:lnTo>
                  <a:lnTo>
                    <a:pt x="805" y="280"/>
                  </a:lnTo>
                  <a:lnTo>
                    <a:pt x="802" y="280"/>
                  </a:lnTo>
                  <a:lnTo>
                    <a:pt x="797" y="280"/>
                  </a:lnTo>
                  <a:lnTo>
                    <a:pt x="794" y="280"/>
                  </a:lnTo>
                  <a:lnTo>
                    <a:pt x="794" y="280"/>
                  </a:lnTo>
                  <a:lnTo>
                    <a:pt x="794" y="282"/>
                  </a:lnTo>
                  <a:lnTo>
                    <a:pt x="794" y="283"/>
                  </a:lnTo>
                  <a:lnTo>
                    <a:pt x="792" y="285"/>
                  </a:lnTo>
                  <a:lnTo>
                    <a:pt x="792" y="286"/>
                  </a:lnTo>
                  <a:lnTo>
                    <a:pt x="794" y="290"/>
                  </a:lnTo>
                  <a:lnTo>
                    <a:pt x="792" y="291"/>
                  </a:lnTo>
                  <a:lnTo>
                    <a:pt x="792" y="293"/>
                  </a:lnTo>
                  <a:lnTo>
                    <a:pt x="792" y="295"/>
                  </a:lnTo>
                  <a:lnTo>
                    <a:pt x="794" y="296"/>
                  </a:lnTo>
                  <a:lnTo>
                    <a:pt x="794" y="298"/>
                  </a:lnTo>
                  <a:lnTo>
                    <a:pt x="795" y="300"/>
                  </a:lnTo>
                  <a:lnTo>
                    <a:pt x="797" y="301"/>
                  </a:lnTo>
                  <a:lnTo>
                    <a:pt x="799" y="303"/>
                  </a:lnTo>
                  <a:lnTo>
                    <a:pt x="802" y="303"/>
                  </a:lnTo>
                  <a:lnTo>
                    <a:pt x="804" y="303"/>
                  </a:lnTo>
                  <a:lnTo>
                    <a:pt x="805" y="303"/>
                  </a:lnTo>
                  <a:lnTo>
                    <a:pt x="807" y="304"/>
                  </a:lnTo>
                  <a:lnTo>
                    <a:pt x="809" y="306"/>
                  </a:lnTo>
                  <a:lnTo>
                    <a:pt x="810" y="308"/>
                  </a:lnTo>
                  <a:lnTo>
                    <a:pt x="810" y="309"/>
                  </a:lnTo>
                  <a:lnTo>
                    <a:pt x="810" y="311"/>
                  </a:lnTo>
                  <a:lnTo>
                    <a:pt x="810" y="311"/>
                  </a:lnTo>
                  <a:lnTo>
                    <a:pt x="807" y="313"/>
                  </a:lnTo>
                  <a:lnTo>
                    <a:pt x="804" y="313"/>
                  </a:lnTo>
                  <a:lnTo>
                    <a:pt x="802" y="313"/>
                  </a:lnTo>
                  <a:lnTo>
                    <a:pt x="797" y="313"/>
                  </a:lnTo>
                  <a:lnTo>
                    <a:pt x="795" y="311"/>
                  </a:lnTo>
                  <a:lnTo>
                    <a:pt x="794" y="311"/>
                  </a:lnTo>
                  <a:lnTo>
                    <a:pt x="794" y="311"/>
                  </a:lnTo>
                  <a:lnTo>
                    <a:pt x="792" y="311"/>
                  </a:lnTo>
                  <a:lnTo>
                    <a:pt x="792" y="313"/>
                  </a:lnTo>
                  <a:lnTo>
                    <a:pt x="791" y="313"/>
                  </a:lnTo>
                  <a:lnTo>
                    <a:pt x="787" y="314"/>
                  </a:lnTo>
                  <a:lnTo>
                    <a:pt x="786" y="316"/>
                  </a:lnTo>
                  <a:lnTo>
                    <a:pt x="786" y="316"/>
                  </a:lnTo>
                  <a:lnTo>
                    <a:pt x="781" y="316"/>
                  </a:lnTo>
                  <a:lnTo>
                    <a:pt x="777" y="316"/>
                  </a:lnTo>
                  <a:lnTo>
                    <a:pt x="774" y="316"/>
                  </a:lnTo>
                  <a:lnTo>
                    <a:pt x="771" y="316"/>
                  </a:lnTo>
                  <a:lnTo>
                    <a:pt x="769" y="316"/>
                  </a:lnTo>
                  <a:lnTo>
                    <a:pt x="768" y="316"/>
                  </a:lnTo>
                  <a:lnTo>
                    <a:pt x="766" y="316"/>
                  </a:lnTo>
                  <a:lnTo>
                    <a:pt x="764" y="314"/>
                  </a:lnTo>
                  <a:lnTo>
                    <a:pt x="763" y="316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3" y="321"/>
                  </a:lnTo>
                  <a:lnTo>
                    <a:pt x="764" y="322"/>
                  </a:lnTo>
                  <a:lnTo>
                    <a:pt x="766" y="324"/>
                  </a:lnTo>
                  <a:lnTo>
                    <a:pt x="768" y="324"/>
                  </a:lnTo>
                  <a:lnTo>
                    <a:pt x="769" y="324"/>
                  </a:lnTo>
                  <a:lnTo>
                    <a:pt x="771" y="324"/>
                  </a:lnTo>
                  <a:lnTo>
                    <a:pt x="773" y="324"/>
                  </a:lnTo>
                  <a:lnTo>
                    <a:pt x="774" y="322"/>
                  </a:lnTo>
                  <a:lnTo>
                    <a:pt x="776" y="322"/>
                  </a:lnTo>
                  <a:lnTo>
                    <a:pt x="777" y="321"/>
                  </a:lnTo>
                  <a:lnTo>
                    <a:pt x="781" y="321"/>
                  </a:lnTo>
                  <a:lnTo>
                    <a:pt x="782" y="322"/>
                  </a:lnTo>
                  <a:lnTo>
                    <a:pt x="784" y="322"/>
                  </a:lnTo>
                  <a:lnTo>
                    <a:pt x="786" y="324"/>
                  </a:lnTo>
                  <a:lnTo>
                    <a:pt x="787" y="326"/>
                  </a:lnTo>
                  <a:lnTo>
                    <a:pt x="787" y="329"/>
                  </a:lnTo>
                  <a:lnTo>
                    <a:pt x="789" y="331"/>
                  </a:lnTo>
                  <a:lnTo>
                    <a:pt x="791" y="332"/>
                  </a:lnTo>
                  <a:lnTo>
                    <a:pt x="791" y="334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6" y="337"/>
                  </a:lnTo>
                  <a:lnTo>
                    <a:pt x="786" y="339"/>
                  </a:lnTo>
                  <a:lnTo>
                    <a:pt x="782" y="340"/>
                  </a:lnTo>
                  <a:lnTo>
                    <a:pt x="781" y="340"/>
                  </a:lnTo>
                  <a:lnTo>
                    <a:pt x="777" y="340"/>
                  </a:lnTo>
                  <a:lnTo>
                    <a:pt x="776" y="339"/>
                  </a:lnTo>
                  <a:lnTo>
                    <a:pt x="774" y="339"/>
                  </a:lnTo>
                  <a:lnTo>
                    <a:pt x="771" y="337"/>
                  </a:lnTo>
                  <a:lnTo>
                    <a:pt x="768" y="337"/>
                  </a:lnTo>
                  <a:lnTo>
                    <a:pt x="764" y="337"/>
                  </a:lnTo>
                  <a:lnTo>
                    <a:pt x="761" y="339"/>
                  </a:lnTo>
                  <a:lnTo>
                    <a:pt x="761" y="339"/>
                  </a:lnTo>
                  <a:lnTo>
                    <a:pt x="759" y="340"/>
                  </a:lnTo>
                  <a:lnTo>
                    <a:pt x="759" y="342"/>
                  </a:lnTo>
                  <a:lnTo>
                    <a:pt x="758" y="342"/>
                  </a:lnTo>
                  <a:lnTo>
                    <a:pt x="756" y="342"/>
                  </a:lnTo>
                  <a:lnTo>
                    <a:pt x="743" y="342"/>
                  </a:lnTo>
                  <a:lnTo>
                    <a:pt x="743" y="334"/>
                  </a:lnTo>
                  <a:lnTo>
                    <a:pt x="730" y="334"/>
                  </a:lnTo>
                  <a:lnTo>
                    <a:pt x="728" y="336"/>
                  </a:lnTo>
                  <a:lnTo>
                    <a:pt x="730" y="337"/>
                  </a:lnTo>
                  <a:lnTo>
                    <a:pt x="732" y="337"/>
                  </a:lnTo>
                  <a:lnTo>
                    <a:pt x="735" y="339"/>
                  </a:lnTo>
                  <a:lnTo>
                    <a:pt x="738" y="340"/>
                  </a:lnTo>
                  <a:lnTo>
                    <a:pt x="738" y="340"/>
                  </a:lnTo>
                  <a:lnTo>
                    <a:pt x="738" y="342"/>
                  </a:lnTo>
                  <a:lnTo>
                    <a:pt x="738" y="344"/>
                  </a:lnTo>
                  <a:lnTo>
                    <a:pt x="735" y="345"/>
                  </a:lnTo>
                  <a:lnTo>
                    <a:pt x="733" y="345"/>
                  </a:lnTo>
                  <a:lnTo>
                    <a:pt x="732" y="345"/>
                  </a:lnTo>
                  <a:lnTo>
                    <a:pt x="730" y="347"/>
                  </a:lnTo>
                  <a:lnTo>
                    <a:pt x="728" y="349"/>
                  </a:lnTo>
                  <a:lnTo>
                    <a:pt x="728" y="350"/>
                  </a:lnTo>
                  <a:lnTo>
                    <a:pt x="738" y="350"/>
                  </a:lnTo>
                  <a:lnTo>
                    <a:pt x="741" y="350"/>
                  </a:lnTo>
                  <a:lnTo>
                    <a:pt x="743" y="350"/>
                  </a:lnTo>
                  <a:lnTo>
                    <a:pt x="743" y="349"/>
                  </a:lnTo>
                  <a:lnTo>
                    <a:pt x="743" y="347"/>
                  </a:lnTo>
                  <a:lnTo>
                    <a:pt x="743" y="347"/>
                  </a:lnTo>
                  <a:lnTo>
                    <a:pt x="746" y="345"/>
                  </a:lnTo>
                  <a:lnTo>
                    <a:pt x="751" y="345"/>
                  </a:lnTo>
                  <a:lnTo>
                    <a:pt x="755" y="345"/>
                  </a:lnTo>
                  <a:lnTo>
                    <a:pt x="758" y="347"/>
                  </a:lnTo>
                  <a:lnTo>
                    <a:pt x="759" y="349"/>
                  </a:lnTo>
                  <a:lnTo>
                    <a:pt x="761" y="349"/>
                  </a:lnTo>
                  <a:lnTo>
                    <a:pt x="761" y="352"/>
                  </a:lnTo>
                  <a:lnTo>
                    <a:pt x="761" y="354"/>
                  </a:lnTo>
                  <a:lnTo>
                    <a:pt x="759" y="355"/>
                  </a:lnTo>
                  <a:lnTo>
                    <a:pt x="759" y="357"/>
                  </a:lnTo>
                  <a:lnTo>
                    <a:pt x="759" y="358"/>
                  </a:lnTo>
                  <a:lnTo>
                    <a:pt x="759" y="362"/>
                  </a:lnTo>
                  <a:lnTo>
                    <a:pt x="759" y="365"/>
                  </a:lnTo>
                  <a:lnTo>
                    <a:pt x="758" y="370"/>
                  </a:lnTo>
                  <a:lnTo>
                    <a:pt x="758" y="373"/>
                  </a:lnTo>
                  <a:lnTo>
                    <a:pt x="756" y="373"/>
                  </a:lnTo>
                  <a:lnTo>
                    <a:pt x="755" y="373"/>
                  </a:lnTo>
                  <a:lnTo>
                    <a:pt x="753" y="373"/>
                  </a:lnTo>
                  <a:lnTo>
                    <a:pt x="751" y="373"/>
                  </a:lnTo>
                  <a:lnTo>
                    <a:pt x="748" y="373"/>
                  </a:lnTo>
                  <a:lnTo>
                    <a:pt x="746" y="375"/>
                  </a:lnTo>
                  <a:lnTo>
                    <a:pt x="745" y="373"/>
                  </a:lnTo>
                  <a:lnTo>
                    <a:pt x="745" y="373"/>
                  </a:lnTo>
                  <a:lnTo>
                    <a:pt x="743" y="372"/>
                  </a:lnTo>
                  <a:lnTo>
                    <a:pt x="743" y="372"/>
                  </a:lnTo>
                  <a:lnTo>
                    <a:pt x="741" y="368"/>
                  </a:lnTo>
                  <a:lnTo>
                    <a:pt x="740" y="367"/>
                  </a:lnTo>
                  <a:lnTo>
                    <a:pt x="738" y="365"/>
                  </a:lnTo>
                  <a:lnTo>
                    <a:pt x="737" y="365"/>
                  </a:lnTo>
                  <a:lnTo>
                    <a:pt x="735" y="367"/>
                  </a:lnTo>
                  <a:lnTo>
                    <a:pt x="733" y="368"/>
                  </a:lnTo>
                  <a:lnTo>
                    <a:pt x="732" y="370"/>
                  </a:lnTo>
                  <a:lnTo>
                    <a:pt x="733" y="370"/>
                  </a:lnTo>
                  <a:lnTo>
                    <a:pt x="735" y="372"/>
                  </a:lnTo>
                  <a:lnTo>
                    <a:pt x="738" y="373"/>
                  </a:lnTo>
                  <a:lnTo>
                    <a:pt x="741" y="373"/>
                  </a:lnTo>
                  <a:lnTo>
                    <a:pt x="743" y="375"/>
                  </a:lnTo>
                  <a:lnTo>
                    <a:pt x="745" y="375"/>
                  </a:lnTo>
                  <a:lnTo>
                    <a:pt x="745" y="376"/>
                  </a:lnTo>
                  <a:lnTo>
                    <a:pt x="745" y="378"/>
                  </a:lnTo>
                  <a:lnTo>
                    <a:pt x="745" y="380"/>
                  </a:lnTo>
                  <a:lnTo>
                    <a:pt x="745" y="381"/>
                  </a:lnTo>
                  <a:lnTo>
                    <a:pt x="746" y="383"/>
                  </a:lnTo>
                  <a:lnTo>
                    <a:pt x="748" y="383"/>
                  </a:lnTo>
                  <a:lnTo>
                    <a:pt x="748" y="383"/>
                  </a:lnTo>
                  <a:lnTo>
                    <a:pt x="748" y="386"/>
                  </a:lnTo>
                  <a:lnTo>
                    <a:pt x="748" y="388"/>
                  </a:lnTo>
                  <a:lnTo>
                    <a:pt x="748" y="390"/>
                  </a:lnTo>
                  <a:lnTo>
                    <a:pt x="750" y="391"/>
                  </a:lnTo>
                  <a:lnTo>
                    <a:pt x="751" y="394"/>
                  </a:lnTo>
                  <a:lnTo>
                    <a:pt x="755" y="394"/>
                  </a:lnTo>
                  <a:lnTo>
                    <a:pt x="758" y="396"/>
                  </a:lnTo>
                  <a:lnTo>
                    <a:pt x="761" y="398"/>
                  </a:lnTo>
                  <a:lnTo>
                    <a:pt x="761" y="399"/>
                  </a:lnTo>
                  <a:lnTo>
                    <a:pt x="763" y="403"/>
                  </a:lnTo>
                  <a:lnTo>
                    <a:pt x="764" y="406"/>
                  </a:lnTo>
                  <a:lnTo>
                    <a:pt x="766" y="409"/>
                  </a:lnTo>
                  <a:lnTo>
                    <a:pt x="766" y="412"/>
                  </a:lnTo>
                  <a:lnTo>
                    <a:pt x="766" y="416"/>
                  </a:lnTo>
                  <a:lnTo>
                    <a:pt x="766" y="416"/>
                  </a:lnTo>
                  <a:lnTo>
                    <a:pt x="764" y="417"/>
                  </a:lnTo>
                  <a:lnTo>
                    <a:pt x="759" y="417"/>
                  </a:lnTo>
                  <a:lnTo>
                    <a:pt x="756" y="417"/>
                  </a:lnTo>
                  <a:lnTo>
                    <a:pt x="753" y="417"/>
                  </a:lnTo>
                  <a:lnTo>
                    <a:pt x="750" y="417"/>
                  </a:lnTo>
                  <a:lnTo>
                    <a:pt x="746" y="419"/>
                  </a:lnTo>
                  <a:lnTo>
                    <a:pt x="743" y="421"/>
                  </a:lnTo>
                  <a:lnTo>
                    <a:pt x="743" y="422"/>
                  </a:lnTo>
                  <a:lnTo>
                    <a:pt x="743" y="424"/>
                  </a:lnTo>
                  <a:lnTo>
                    <a:pt x="741" y="426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6"/>
                  </a:lnTo>
                  <a:lnTo>
                    <a:pt x="732" y="424"/>
                  </a:lnTo>
                  <a:lnTo>
                    <a:pt x="730" y="421"/>
                  </a:lnTo>
                  <a:lnTo>
                    <a:pt x="730" y="419"/>
                  </a:lnTo>
                  <a:lnTo>
                    <a:pt x="728" y="417"/>
                  </a:lnTo>
                  <a:lnTo>
                    <a:pt x="728" y="414"/>
                  </a:lnTo>
                  <a:lnTo>
                    <a:pt x="730" y="412"/>
                  </a:lnTo>
                  <a:lnTo>
                    <a:pt x="728" y="409"/>
                  </a:lnTo>
                  <a:lnTo>
                    <a:pt x="728" y="408"/>
                  </a:lnTo>
                  <a:lnTo>
                    <a:pt x="727" y="406"/>
                  </a:lnTo>
                  <a:lnTo>
                    <a:pt x="725" y="406"/>
                  </a:lnTo>
                  <a:lnTo>
                    <a:pt x="723" y="406"/>
                  </a:lnTo>
                  <a:lnTo>
                    <a:pt x="722" y="408"/>
                  </a:lnTo>
                  <a:lnTo>
                    <a:pt x="720" y="411"/>
                  </a:lnTo>
                  <a:lnTo>
                    <a:pt x="719" y="412"/>
                  </a:lnTo>
                  <a:lnTo>
                    <a:pt x="714" y="412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07" y="414"/>
                  </a:lnTo>
                  <a:lnTo>
                    <a:pt x="704" y="414"/>
                  </a:lnTo>
                  <a:lnTo>
                    <a:pt x="702" y="414"/>
                  </a:lnTo>
                  <a:lnTo>
                    <a:pt x="699" y="414"/>
                  </a:lnTo>
                  <a:lnTo>
                    <a:pt x="696" y="414"/>
                  </a:lnTo>
                  <a:lnTo>
                    <a:pt x="692" y="414"/>
                  </a:lnTo>
                  <a:lnTo>
                    <a:pt x="692" y="421"/>
                  </a:lnTo>
                  <a:lnTo>
                    <a:pt x="694" y="426"/>
                  </a:lnTo>
                  <a:lnTo>
                    <a:pt x="696" y="426"/>
                  </a:lnTo>
                  <a:lnTo>
                    <a:pt x="697" y="427"/>
                  </a:lnTo>
                  <a:lnTo>
                    <a:pt x="699" y="429"/>
                  </a:lnTo>
                  <a:lnTo>
                    <a:pt x="701" y="430"/>
                  </a:lnTo>
                  <a:lnTo>
                    <a:pt x="702" y="430"/>
                  </a:lnTo>
                  <a:lnTo>
                    <a:pt x="707" y="432"/>
                  </a:lnTo>
                  <a:lnTo>
                    <a:pt x="712" y="432"/>
                  </a:lnTo>
                  <a:lnTo>
                    <a:pt x="717" y="432"/>
                  </a:lnTo>
                  <a:lnTo>
                    <a:pt x="720" y="432"/>
                  </a:lnTo>
                  <a:lnTo>
                    <a:pt x="722" y="432"/>
                  </a:lnTo>
                  <a:lnTo>
                    <a:pt x="723" y="432"/>
                  </a:lnTo>
                  <a:lnTo>
                    <a:pt x="725" y="434"/>
                  </a:lnTo>
                  <a:lnTo>
                    <a:pt x="725" y="437"/>
                  </a:lnTo>
                  <a:lnTo>
                    <a:pt x="727" y="439"/>
                  </a:lnTo>
                  <a:lnTo>
                    <a:pt x="730" y="440"/>
                  </a:lnTo>
                  <a:lnTo>
                    <a:pt x="733" y="440"/>
                  </a:lnTo>
                  <a:lnTo>
                    <a:pt x="735" y="440"/>
                  </a:lnTo>
                  <a:lnTo>
                    <a:pt x="738" y="440"/>
                  </a:lnTo>
                  <a:lnTo>
                    <a:pt x="741" y="440"/>
                  </a:lnTo>
                  <a:lnTo>
                    <a:pt x="741" y="439"/>
                  </a:lnTo>
                  <a:lnTo>
                    <a:pt x="741" y="439"/>
                  </a:lnTo>
                  <a:lnTo>
                    <a:pt x="741" y="437"/>
                  </a:lnTo>
                  <a:lnTo>
                    <a:pt x="745" y="434"/>
                  </a:lnTo>
                  <a:lnTo>
                    <a:pt x="748" y="432"/>
                  </a:lnTo>
                  <a:lnTo>
                    <a:pt x="751" y="434"/>
                  </a:lnTo>
                  <a:lnTo>
                    <a:pt x="751" y="435"/>
                  </a:lnTo>
                  <a:lnTo>
                    <a:pt x="751" y="437"/>
                  </a:lnTo>
                  <a:lnTo>
                    <a:pt x="750" y="439"/>
                  </a:lnTo>
                  <a:lnTo>
                    <a:pt x="746" y="440"/>
                  </a:lnTo>
                  <a:lnTo>
                    <a:pt x="746" y="442"/>
                  </a:lnTo>
                  <a:lnTo>
                    <a:pt x="743" y="444"/>
                  </a:lnTo>
                  <a:lnTo>
                    <a:pt x="741" y="445"/>
                  </a:lnTo>
                  <a:lnTo>
                    <a:pt x="740" y="445"/>
                  </a:lnTo>
                  <a:lnTo>
                    <a:pt x="738" y="447"/>
                  </a:lnTo>
                  <a:lnTo>
                    <a:pt x="722" y="447"/>
                  </a:lnTo>
                  <a:lnTo>
                    <a:pt x="719" y="447"/>
                  </a:lnTo>
                  <a:lnTo>
                    <a:pt x="717" y="448"/>
                  </a:lnTo>
                  <a:lnTo>
                    <a:pt x="715" y="450"/>
                  </a:lnTo>
                  <a:lnTo>
                    <a:pt x="712" y="455"/>
                  </a:lnTo>
                  <a:lnTo>
                    <a:pt x="710" y="457"/>
                  </a:lnTo>
                  <a:lnTo>
                    <a:pt x="709" y="458"/>
                  </a:lnTo>
                  <a:lnTo>
                    <a:pt x="707" y="460"/>
                  </a:lnTo>
                  <a:lnTo>
                    <a:pt x="705" y="462"/>
                  </a:lnTo>
                  <a:lnTo>
                    <a:pt x="702" y="463"/>
                  </a:lnTo>
                  <a:lnTo>
                    <a:pt x="702" y="465"/>
                  </a:lnTo>
                  <a:lnTo>
                    <a:pt x="701" y="466"/>
                  </a:lnTo>
                  <a:lnTo>
                    <a:pt x="699" y="466"/>
                  </a:lnTo>
                  <a:lnTo>
                    <a:pt x="697" y="466"/>
                  </a:lnTo>
                  <a:lnTo>
                    <a:pt x="696" y="466"/>
                  </a:lnTo>
                  <a:lnTo>
                    <a:pt x="694" y="468"/>
                  </a:lnTo>
                  <a:lnTo>
                    <a:pt x="692" y="468"/>
                  </a:lnTo>
                  <a:lnTo>
                    <a:pt x="691" y="470"/>
                  </a:lnTo>
                  <a:lnTo>
                    <a:pt x="689" y="470"/>
                  </a:lnTo>
                  <a:lnTo>
                    <a:pt x="686" y="470"/>
                  </a:lnTo>
                  <a:lnTo>
                    <a:pt x="684" y="470"/>
                  </a:lnTo>
                  <a:lnTo>
                    <a:pt x="683" y="471"/>
                  </a:lnTo>
                  <a:lnTo>
                    <a:pt x="681" y="471"/>
                  </a:lnTo>
                  <a:lnTo>
                    <a:pt x="679" y="471"/>
                  </a:lnTo>
                  <a:lnTo>
                    <a:pt x="676" y="471"/>
                  </a:lnTo>
                  <a:lnTo>
                    <a:pt x="673" y="471"/>
                  </a:lnTo>
                  <a:lnTo>
                    <a:pt x="669" y="473"/>
                  </a:lnTo>
                  <a:lnTo>
                    <a:pt x="666" y="475"/>
                  </a:lnTo>
                  <a:lnTo>
                    <a:pt x="666" y="476"/>
                  </a:lnTo>
                  <a:lnTo>
                    <a:pt x="665" y="478"/>
                  </a:lnTo>
                  <a:lnTo>
                    <a:pt x="663" y="480"/>
                  </a:lnTo>
                  <a:lnTo>
                    <a:pt x="661" y="481"/>
                  </a:lnTo>
                  <a:lnTo>
                    <a:pt x="658" y="484"/>
                  </a:lnTo>
                  <a:lnTo>
                    <a:pt x="653" y="486"/>
                  </a:lnTo>
                  <a:lnTo>
                    <a:pt x="651" y="486"/>
                  </a:lnTo>
                  <a:lnTo>
                    <a:pt x="650" y="488"/>
                  </a:lnTo>
                  <a:lnTo>
                    <a:pt x="648" y="488"/>
                  </a:lnTo>
                  <a:lnTo>
                    <a:pt x="645" y="488"/>
                  </a:lnTo>
                  <a:lnTo>
                    <a:pt x="642" y="488"/>
                  </a:lnTo>
                  <a:lnTo>
                    <a:pt x="640" y="488"/>
                  </a:lnTo>
                  <a:lnTo>
                    <a:pt x="637" y="486"/>
                  </a:lnTo>
                  <a:lnTo>
                    <a:pt x="635" y="484"/>
                  </a:lnTo>
                  <a:lnTo>
                    <a:pt x="633" y="483"/>
                  </a:lnTo>
                  <a:lnTo>
                    <a:pt x="630" y="483"/>
                  </a:lnTo>
                  <a:lnTo>
                    <a:pt x="627" y="483"/>
                  </a:lnTo>
                  <a:lnTo>
                    <a:pt x="624" y="483"/>
                  </a:lnTo>
                  <a:lnTo>
                    <a:pt x="622" y="483"/>
                  </a:lnTo>
                  <a:lnTo>
                    <a:pt x="620" y="481"/>
                  </a:lnTo>
                  <a:lnTo>
                    <a:pt x="620" y="481"/>
                  </a:lnTo>
                  <a:lnTo>
                    <a:pt x="619" y="480"/>
                  </a:lnTo>
                  <a:lnTo>
                    <a:pt x="619" y="480"/>
                  </a:lnTo>
                  <a:lnTo>
                    <a:pt x="617" y="480"/>
                  </a:lnTo>
                  <a:lnTo>
                    <a:pt x="617" y="478"/>
                  </a:lnTo>
                  <a:lnTo>
                    <a:pt x="615" y="478"/>
                  </a:lnTo>
                  <a:lnTo>
                    <a:pt x="615" y="478"/>
                  </a:lnTo>
                  <a:lnTo>
                    <a:pt x="614" y="478"/>
                  </a:lnTo>
                  <a:lnTo>
                    <a:pt x="614" y="476"/>
                  </a:lnTo>
                  <a:lnTo>
                    <a:pt x="612" y="476"/>
                  </a:lnTo>
                  <a:lnTo>
                    <a:pt x="611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80"/>
                  </a:lnTo>
                  <a:lnTo>
                    <a:pt x="611" y="483"/>
                  </a:lnTo>
                  <a:lnTo>
                    <a:pt x="609" y="486"/>
                  </a:lnTo>
                  <a:lnTo>
                    <a:pt x="609" y="488"/>
                  </a:lnTo>
                  <a:lnTo>
                    <a:pt x="606" y="489"/>
                  </a:lnTo>
                  <a:lnTo>
                    <a:pt x="604" y="489"/>
                  </a:lnTo>
                  <a:lnTo>
                    <a:pt x="602" y="491"/>
                  </a:lnTo>
                  <a:lnTo>
                    <a:pt x="601" y="494"/>
                  </a:lnTo>
                  <a:lnTo>
                    <a:pt x="601" y="494"/>
                  </a:lnTo>
                  <a:lnTo>
                    <a:pt x="601" y="496"/>
                  </a:lnTo>
                  <a:lnTo>
                    <a:pt x="601" y="496"/>
                  </a:lnTo>
                  <a:lnTo>
                    <a:pt x="599" y="498"/>
                  </a:lnTo>
                  <a:lnTo>
                    <a:pt x="597" y="498"/>
                  </a:lnTo>
                  <a:lnTo>
                    <a:pt x="596" y="499"/>
                  </a:lnTo>
                  <a:lnTo>
                    <a:pt x="594" y="499"/>
                  </a:lnTo>
                  <a:lnTo>
                    <a:pt x="594" y="501"/>
                  </a:lnTo>
                  <a:lnTo>
                    <a:pt x="593" y="502"/>
                  </a:lnTo>
                  <a:lnTo>
                    <a:pt x="591" y="506"/>
                  </a:lnTo>
                  <a:lnTo>
                    <a:pt x="589" y="509"/>
                  </a:lnTo>
                  <a:lnTo>
                    <a:pt x="588" y="509"/>
                  </a:lnTo>
                  <a:lnTo>
                    <a:pt x="586" y="509"/>
                  </a:lnTo>
                  <a:lnTo>
                    <a:pt x="584" y="511"/>
                  </a:lnTo>
                  <a:lnTo>
                    <a:pt x="583" y="512"/>
                  </a:lnTo>
                  <a:lnTo>
                    <a:pt x="583" y="514"/>
                  </a:lnTo>
                  <a:lnTo>
                    <a:pt x="581" y="516"/>
                  </a:lnTo>
                  <a:lnTo>
                    <a:pt x="581" y="517"/>
                  </a:lnTo>
                  <a:lnTo>
                    <a:pt x="579" y="517"/>
                  </a:lnTo>
                  <a:lnTo>
                    <a:pt x="576" y="519"/>
                  </a:lnTo>
                  <a:lnTo>
                    <a:pt x="575" y="520"/>
                  </a:lnTo>
                  <a:lnTo>
                    <a:pt x="573" y="522"/>
                  </a:lnTo>
                  <a:lnTo>
                    <a:pt x="571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1" y="529"/>
                  </a:lnTo>
                  <a:lnTo>
                    <a:pt x="570" y="529"/>
                  </a:lnTo>
                  <a:lnTo>
                    <a:pt x="570" y="529"/>
                  </a:lnTo>
                  <a:lnTo>
                    <a:pt x="568" y="529"/>
                  </a:lnTo>
                  <a:lnTo>
                    <a:pt x="566" y="530"/>
                  </a:lnTo>
                  <a:lnTo>
                    <a:pt x="565" y="530"/>
                  </a:lnTo>
                  <a:lnTo>
                    <a:pt x="561" y="530"/>
                  </a:lnTo>
                  <a:lnTo>
                    <a:pt x="558" y="530"/>
                  </a:lnTo>
                  <a:lnTo>
                    <a:pt x="555" y="530"/>
                  </a:lnTo>
                  <a:lnTo>
                    <a:pt x="553" y="530"/>
                  </a:lnTo>
                  <a:lnTo>
                    <a:pt x="552" y="532"/>
                  </a:lnTo>
                  <a:lnTo>
                    <a:pt x="550" y="534"/>
                  </a:lnTo>
                  <a:lnTo>
                    <a:pt x="548" y="535"/>
                  </a:lnTo>
                  <a:lnTo>
                    <a:pt x="547" y="537"/>
                  </a:lnTo>
                  <a:lnTo>
                    <a:pt x="545" y="538"/>
                  </a:lnTo>
                  <a:lnTo>
                    <a:pt x="543" y="540"/>
                  </a:lnTo>
                  <a:lnTo>
                    <a:pt x="542" y="543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5" y="545"/>
                  </a:lnTo>
                  <a:lnTo>
                    <a:pt x="534" y="543"/>
                  </a:lnTo>
                  <a:lnTo>
                    <a:pt x="530" y="543"/>
                  </a:lnTo>
                  <a:lnTo>
                    <a:pt x="527" y="545"/>
                  </a:lnTo>
                  <a:lnTo>
                    <a:pt x="527" y="543"/>
                  </a:lnTo>
                  <a:lnTo>
                    <a:pt x="527" y="540"/>
                  </a:lnTo>
                  <a:lnTo>
                    <a:pt x="527" y="537"/>
                  </a:lnTo>
                  <a:lnTo>
                    <a:pt x="527" y="535"/>
                  </a:lnTo>
                  <a:lnTo>
                    <a:pt x="527" y="532"/>
                  </a:lnTo>
                  <a:lnTo>
                    <a:pt x="516" y="532"/>
                  </a:lnTo>
                  <a:lnTo>
                    <a:pt x="516" y="534"/>
                  </a:lnTo>
                  <a:lnTo>
                    <a:pt x="516" y="535"/>
                  </a:lnTo>
                  <a:lnTo>
                    <a:pt x="516" y="538"/>
                  </a:lnTo>
                  <a:lnTo>
                    <a:pt x="516" y="543"/>
                  </a:lnTo>
                  <a:lnTo>
                    <a:pt x="498" y="543"/>
                  </a:lnTo>
                  <a:lnTo>
                    <a:pt x="496" y="545"/>
                  </a:lnTo>
                  <a:lnTo>
                    <a:pt x="496" y="547"/>
                  </a:lnTo>
                  <a:lnTo>
                    <a:pt x="496" y="550"/>
                  </a:lnTo>
                  <a:lnTo>
                    <a:pt x="496" y="552"/>
                  </a:lnTo>
                  <a:lnTo>
                    <a:pt x="496" y="553"/>
                  </a:lnTo>
                  <a:lnTo>
                    <a:pt x="494" y="553"/>
                  </a:lnTo>
                  <a:lnTo>
                    <a:pt x="493" y="555"/>
                  </a:lnTo>
                  <a:lnTo>
                    <a:pt x="489" y="556"/>
                  </a:lnTo>
                  <a:lnTo>
                    <a:pt x="486" y="556"/>
                  </a:lnTo>
                  <a:lnTo>
                    <a:pt x="483" y="556"/>
                  </a:lnTo>
                  <a:lnTo>
                    <a:pt x="481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60"/>
                  </a:lnTo>
                  <a:lnTo>
                    <a:pt x="480" y="561"/>
                  </a:lnTo>
                  <a:lnTo>
                    <a:pt x="480" y="563"/>
                  </a:lnTo>
                  <a:lnTo>
                    <a:pt x="481" y="563"/>
                  </a:lnTo>
                  <a:lnTo>
                    <a:pt x="481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4" y="568"/>
                  </a:lnTo>
                  <a:lnTo>
                    <a:pt x="484" y="570"/>
                  </a:lnTo>
                  <a:lnTo>
                    <a:pt x="484" y="573"/>
                  </a:lnTo>
                  <a:lnTo>
                    <a:pt x="484" y="574"/>
                  </a:lnTo>
                  <a:lnTo>
                    <a:pt x="484" y="576"/>
                  </a:lnTo>
                  <a:lnTo>
                    <a:pt x="483" y="578"/>
                  </a:lnTo>
                  <a:lnTo>
                    <a:pt x="481" y="578"/>
                  </a:lnTo>
                  <a:lnTo>
                    <a:pt x="481" y="594"/>
                  </a:lnTo>
                  <a:lnTo>
                    <a:pt x="480" y="596"/>
                  </a:lnTo>
                  <a:lnTo>
                    <a:pt x="480" y="596"/>
                  </a:lnTo>
                  <a:lnTo>
                    <a:pt x="478" y="596"/>
                  </a:lnTo>
                  <a:lnTo>
                    <a:pt x="476" y="596"/>
                  </a:lnTo>
                  <a:lnTo>
                    <a:pt x="475" y="597"/>
                  </a:lnTo>
                  <a:lnTo>
                    <a:pt x="473" y="599"/>
                  </a:lnTo>
                  <a:lnTo>
                    <a:pt x="470" y="602"/>
                  </a:lnTo>
                  <a:lnTo>
                    <a:pt x="470" y="604"/>
                  </a:lnTo>
                  <a:lnTo>
                    <a:pt x="470" y="606"/>
                  </a:lnTo>
                  <a:lnTo>
                    <a:pt x="470" y="607"/>
                  </a:lnTo>
                  <a:lnTo>
                    <a:pt x="470" y="610"/>
                  </a:lnTo>
                  <a:lnTo>
                    <a:pt x="466" y="610"/>
                  </a:lnTo>
                  <a:lnTo>
                    <a:pt x="463" y="610"/>
                  </a:lnTo>
                  <a:lnTo>
                    <a:pt x="462" y="610"/>
                  </a:lnTo>
                  <a:lnTo>
                    <a:pt x="460" y="612"/>
                  </a:lnTo>
                  <a:lnTo>
                    <a:pt x="458" y="612"/>
                  </a:lnTo>
                  <a:lnTo>
                    <a:pt x="455" y="612"/>
                  </a:lnTo>
                  <a:lnTo>
                    <a:pt x="452" y="612"/>
                  </a:lnTo>
                  <a:lnTo>
                    <a:pt x="450" y="614"/>
                  </a:lnTo>
                  <a:lnTo>
                    <a:pt x="450" y="615"/>
                  </a:lnTo>
                  <a:lnTo>
                    <a:pt x="450" y="617"/>
                  </a:lnTo>
                  <a:lnTo>
                    <a:pt x="450" y="619"/>
                  </a:lnTo>
                  <a:lnTo>
                    <a:pt x="452" y="622"/>
                  </a:lnTo>
                  <a:lnTo>
                    <a:pt x="453" y="622"/>
                  </a:lnTo>
                  <a:lnTo>
                    <a:pt x="455" y="624"/>
                  </a:lnTo>
                  <a:lnTo>
                    <a:pt x="455" y="624"/>
                  </a:lnTo>
                  <a:lnTo>
                    <a:pt x="457" y="627"/>
                  </a:lnTo>
                  <a:lnTo>
                    <a:pt x="457" y="630"/>
                  </a:lnTo>
                  <a:lnTo>
                    <a:pt x="455" y="632"/>
                  </a:lnTo>
                  <a:lnTo>
                    <a:pt x="455" y="633"/>
                  </a:lnTo>
                  <a:lnTo>
                    <a:pt x="455" y="635"/>
                  </a:lnTo>
                  <a:lnTo>
                    <a:pt x="457" y="637"/>
                  </a:lnTo>
                  <a:lnTo>
                    <a:pt x="457" y="638"/>
                  </a:lnTo>
                  <a:lnTo>
                    <a:pt x="457" y="642"/>
                  </a:lnTo>
                  <a:lnTo>
                    <a:pt x="457" y="643"/>
                  </a:lnTo>
                  <a:lnTo>
                    <a:pt x="455" y="646"/>
                  </a:lnTo>
                  <a:lnTo>
                    <a:pt x="455" y="648"/>
                  </a:lnTo>
                  <a:lnTo>
                    <a:pt x="453" y="650"/>
                  </a:lnTo>
                  <a:lnTo>
                    <a:pt x="450" y="651"/>
                  </a:lnTo>
                  <a:lnTo>
                    <a:pt x="448" y="655"/>
                  </a:lnTo>
                  <a:lnTo>
                    <a:pt x="447" y="660"/>
                  </a:lnTo>
                  <a:lnTo>
                    <a:pt x="445" y="663"/>
                  </a:lnTo>
                  <a:lnTo>
                    <a:pt x="445" y="668"/>
                  </a:lnTo>
                  <a:lnTo>
                    <a:pt x="445" y="671"/>
                  </a:lnTo>
                  <a:lnTo>
                    <a:pt x="445" y="673"/>
                  </a:lnTo>
                  <a:lnTo>
                    <a:pt x="445" y="674"/>
                  </a:lnTo>
                  <a:lnTo>
                    <a:pt x="445" y="674"/>
                  </a:lnTo>
                  <a:lnTo>
                    <a:pt x="442" y="676"/>
                  </a:lnTo>
                  <a:lnTo>
                    <a:pt x="440" y="678"/>
                  </a:lnTo>
                  <a:lnTo>
                    <a:pt x="439" y="678"/>
                  </a:lnTo>
                  <a:lnTo>
                    <a:pt x="439" y="679"/>
                  </a:lnTo>
                  <a:lnTo>
                    <a:pt x="437" y="679"/>
                  </a:lnTo>
                  <a:lnTo>
                    <a:pt x="434" y="681"/>
                  </a:lnTo>
                  <a:lnTo>
                    <a:pt x="430" y="679"/>
                  </a:lnTo>
                  <a:lnTo>
                    <a:pt x="427" y="681"/>
                  </a:lnTo>
                  <a:lnTo>
                    <a:pt x="424" y="679"/>
                  </a:lnTo>
                  <a:lnTo>
                    <a:pt x="422" y="679"/>
                  </a:lnTo>
                  <a:lnTo>
                    <a:pt x="421" y="678"/>
                  </a:lnTo>
                  <a:lnTo>
                    <a:pt x="421" y="676"/>
                  </a:lnTo>
                  <a:lnTo>
                    <a:pt x="419" y="674"/>
                  </a:lnTo>
                  <a:lnTo>
                    <a:pt x="419" y="671"/>
                  </a:lnTo>
                  <a:lnTo>
                    <a:pt x="417" y="671"/>
                  </a:lnTo>
                  <a:lnTo>
                    <a:pt x="414" y="671"/>
                  </a:lnTo>
                  <a:lnTo>
                    <a:pt x="411" y="671"/>
                  </a:lnTo>
                  <a:lnTo>
                    <a:pt x="408" y="669"/>
                  </a:lnTo>
                  <a:lnTo>
                    <a:pt x="406" y="669"/>
                  </a:lnTo>
                  <a:lnTo>
                    <a:pt x="404" y="668"/>
                  </a:lnTo>
                  <a:lnTo>
                    <a:pt x="403" y="666"/>
                  </a:lnTo>
                  <a:lnTo>
                    <a:pt x="403" y="665"/>
                  </a:lnTo>
                  <a:lnTo>
                    <a:pt x="401" y="663"/>
                  </a:lnTo>
                  <a:lnTo>
                    <a:pt x="401" y="661"/>
                  </a:lnTo>
                  <a:lnTo>
                    <a:pt x="401" y="660"/>
                  </a:lnTo>
                  <a:lnTo>
                    <a:pt x="399" y="660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58"/>
                  </a:lnTo>
                  <a:lnTo>
                    <a:pt x="393" y="658"/>
                  </a:lnTo>
                  <a:lnTo>
                    <a:pt x="391" y="660"/>
                  </a:lnTo>
                  <a:lnTo>
                    <a:pt x="388" y="660"/>
                  </a:lnTo>
                  <a:lnTo>
                    <a:pt x="386" y="660"/>
                  </a:lnTo>
                  <a:lnTo>
                    <a:pt x="385" y="661"/>
                  </a:lnTo>
                  <a:lnTo>
                    <a:pt x="381" y="661"/>
                  </a:lnTo>
                  <a:lnTo>
                    <a:pt x="380" y="661"/>
                  </a:lnTo>
                  <a:lnTo>
                    <a:pt x="378" y="661"/>
                  </a:lnTo>
                  <a:lnTo>
                    <a:pt x="378" y="660"/>
                  </a:lnTo>
                  <a:lnTo>
                    <a:pt x="378" y="660"/>
                  </a:lnTo>
                  <a:lnTo>
                    <a:pt x="376" y="658"/>
                  </a:lnTo>
                  <a:lnTo>
                    <a:pt x="375" y="656"/>
                  </a:lnTo>
                  <a:lnTo>
                    <a:pt x="373" y="655"/>
                  </a:lnTo>
                  <a:lnTo>
                    <a:pt x="370" y="653"/>
                  </a:lnTo>
                  <a:lnTo>
                    <a:pt x="367" y="653"/>
                  </a:lnTo>
                  <a:lnTo>
                    <a:pt x="363" y="651"/>
                  </a:lnTo>
                  <a:lnTo>
                    <a:pt x="360" y="650"/>
                  </a:lnTo>
                  <a:lnTo>
                    <a:pt x="358" y="646"/>
                  </a:lnTo>
                  <a:lnTo>
                    <a:pt x="358" y="645"/>
                  </a:lnTo>
                  <a:lnTo>
                    <a:pt x="358" y="643"/>
                  </a:lnTo>
                  <a:lnTo>
                    <a:pt x="358" y="640"/>
                  </a:lnTo>
                  <a:lnTo>
                    <a:pt x="357" y="638"/>
                  </a:lnTo>
                  <a:lnTo>
                    <a:pt x="357" y="637"/>
                  </a:lnTo>
                  <a:lnTo>
                    <a:pt x="355" y="637"/>
                  </a:lnTo>
                  <a:lnTo>
                    <a:pt x="354" y="637"/>
                  </a:lnTo>
                  <a:lnTo>
                    <a:pt x="350" y="635"/>
                  </a:lnTo>
                  <a:lnTo>
                    <a:pt x="349" y="633"/>
                  </a:lnTo>
                  <a:lnTo>
                    <a:pt x="347" y="630"/>
                  </a:lnTo>
                  <a:lnTo>
                    <a:pt x="345" y="627"/>
                  </a:lnTo>
                  <a:lnTo>
                    <a:pt x="345" y="624"/>
                  </a:lnTo>
                  <a:lnTo>
                    <a:pt x="344" y="622"/>
                  </a:lnTo>
                  <a:lnTo>
                    <a:pt x="342" y="620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5"/>
                  </a:lnTo>
                  <a:lnTo>
                    <a:pt x="339" y="612"/>
                  </a:lnTo>
                  <a:lnTo>
                    <a:pt x="337" y="610"/>
                  </a:lnTo>
                  <a:lnTo>
                    <a:pt x="337" y="609"/>
                  </a:lnTo>
                  <a:lnTo>
                    <a:pt x="332" y="604"/>
                  </a:lnTo>
                  <a:lnTo>
                    <a:pt x="329" y="599"/>
                  </a:lnTo>
                  <a:lnTo>
                    <a:pt x="327" y="597"/>
                  </a:lnTo>
                  <a:lnTo>
                    <a:pt x="326" y="596"/>
                  </a:lnTo>
                  <a:lnTo>
                    <a:pt x="324" y="596"/>
                  </a:lnTo>
                  <a:lnTo>
                    <a:pt x="322" y="594"/>
                  </a:lnTo>
                  <a:lnTo>
                    <a:pt x="322" y="592"/>
                  </a:lnTo>
                  <a:lnTo>
                    <a:pt x="321" y="589"/>
                  </a:lnTo>
                  <a:lnTo>
                    <a:pt x="322" y="584"/>
                  </a:lnTo>
                  <a:lnTo>
                    <a:pt x="324" y="583"/>
                  </a:lnTo>
                  <a:lnTo>
                    <a:pt x="326" y="583"/>
                  </a:lnTo>
                  <a:lnTo>
                    <a:pt x="327" y="581"/>
                  </a:lnTo>
                  <a:lnTo>
                    <a:pt x="329" y="579"/>
                  </a:lnTo>
                  <a:lnTo>
                    <a:pt x="331" y="579"/>
                  </a:lnTo>
                  <a:lnTo>
                    <a:pt x="332" y="579"/>
                  </a:lnTo>
                  <a:lnTo>
                    <a:pt x="332" y="578"/>
                  </a:lnTo>
                  <a:lnTo>
                    <a:pt x="334" y="576"/>
                  </a:lnTo>
                  <a:lnTo>
                    <a:pt x="334" y="563"/>
                  </a:lnTo>
                  <a:lnTo>
                    <a:pt x="332" y="563"/>
                  </a:lnTo>
                  <a:lnTo>
                    <a:pt x="329" y="563"/>
                  </a:lnTo>
                  <a:lnTo>
                    <a:pt x="326" y="563"/>
                  </a:lnTo>
                  <a:lnTo>
                    <a:pt x="326" y="565"/>
                  </a:lnTo>
                  <a:lnTo>
                    <a:pt x="324" y="566"/>
                  </a:lnTo>
                  <a:lnTo>
                    <a:pt x="324" y="568"/>
                  </a:lnTo>
                  <a:lnTo>
                    <a:pt x="322" y="570"/>
                  </a:lnTo>
                  <a:lnTo>
                    <a:pt x="321" y="571"/>
                  </a:lnTo>
                  <a:lnTo>
                    <a:pt x="319" y="573"/>
                  </a:lnTo>
                  <a:lnTo>
                    <a:pt x="318" y="573"/>
                  </a:lnTo>
                  <a:lnTo>
                    <a:pt x="316" y="573"/>
                  </a:lnTo>
                  <a:lnTo>
                    <a:pt x="314" y="573"/>
                  </a:lnTo>
                  <a:lnTo>
                    <a:pt x="313" y="573"/>
                  </a:lnTo>
                  <a:lnTo>
                    <a:pt x="311" y="571"/>
                  </a:lnTo>
                  <a:lnTo>
                    <a:pt x="311" y="570"/>
                  </a:lnTo>
                  <a:lnTo>
                    <a:pt x="309" y="566"/>
                  </a:lnTo>
                  <a:lnTo>
                    <a:pt x="308" y="563"/>
                  </a:lnTo>
                  <a:lnTo>
                    <a:pt x="308" y="560"/>
                  </a:lnTo>
                  <a:lnTo>
                    <a:pt x="308" y="558"/>
                  </a:lnTo>
                  <a:lnTo>
                    <a:pt x="308" y="556"/>
                  </a:lnTo>
                  <a:lnTo>
                    <a:pt x="309" y="555"/>
                  </a:lnTo>
                  <a:lnTo>
                    <a:pt x="311" y="555"/>
                  </a:lnTo>
                  <a:lnTo>
                    <a:pt x="311" y="553"/>
                  </a:lnTo>
                  <a:lnTo>
                    <a:pt x="313" y="552"/>
                  </a:lnTo>
                  <a:lnTo>
                    <a:pt x="313" y="550"/>
                  </a:lnTo>
                  <a:lnTo>
                    <a:pt x="313" y="548"/>
                  </a:lnTo>
                  <a:lnTo>
                    <a:pt x="314" y="547"/>
                  </a:lnTo>
                  <a:lnTo>
                    <a:pt x="316" y="547"/>
                  </a:lnTo>
                  <a:lnTo>
                    <a:pt x="316" y="547"/>
                  </a:lnTo>
                  <a:lnTo>
                    <a:pt x="318" y="547"/>
                  </a:lnTo>
                  <a:lnTo>
                    <a:pt x="318" y="547"/>
                  </a:lnTo>
                  <a:lnTo>
                    <a:pt x="319" y="545"/>
                  </a:lnTo>
                  <a:lnTo>
                    <a:pt x="319" y="543"/>
                  </a:lnTo>
                  <a:lnTo>
                    <a:pt x="319" y="542"/>
                  </a:lnTo>
                  <a:lnTo>
                    <a:pt x="319" y="540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3" y="538"/>
                  </a:lnTo>
                  <a:lnTo>
                    <a:pt x="311" y="538"/>
                  </a:lnTo>
                  <a:lnTo>
                    <a:pt x="309" y="538"/>
                  </a:lnTo>
                  <a:lnTo>
                    <a:pt x="309" y="538"/>
                  </a:lnTo>
                  <a:lnTo>
                    <a:pt x="308" y="540"/>
                  </a:lnTo>
                  <a:lnTo>
                    <a:pt x="308" y="542"/>
                  </a:lnTo>
                  <a:lnTo>
                    <a:pt x="304" y="542"/>
                  </a:lnTo>
                  <a:lnTo>
                    <a:pt x="303" y="542"/>
                  </a:lnTo>
                  <a:lnTo>
                    <a:pt x="301" y="542"/>
                  </a:lnTo>
                  <a:lnTo>
                    <a:pt x="300" y="542"/>
                  </a:lnTo>
                  <a:lnTo>
                    <a:pt x="298" y="542"/>
                  </a:lnTo>
                  <a:lnTo>
                    <a:pt x="296" y="540"/>
                  </a:lnTo>
                  <a:lnTo>
                    <a:pt x="296" y="538"/>
                  </a:lnTo>
                  <a:lnTo>
                    <a:pt x="295" y="535"/>
                  </a:lnTo>
                  <a:lnTo>
                    <a:pt x="293" y="532"/>
                  </a:lnTo>
                  <a:lnTo>
                    <a:pt x="291" y="530"/>
                  </a:lnTo>
                  <a:lnTo>
                    <a:pt x="290" y="527"/>
                  </a:lnTo>
                  <a:lnTo>
                    <a:pt x="290" y="524"/>
                  </a:lnTo>
                  <a:lnTo>
                    <a:pt x="290" y="522"/>
                  </a:lnTo>
                  <a:lnTo>
                    <a:pt x="291" y="519"/>
                  </a:lnTo>
                  <a:lnTo>
                    <a:pt x="295" y="519"/>
                  </a:lnTo>
                  <a:lnTo>
                    <a:pt x="298" y="517"/>
                  </a:lnTo>
                  <a:lnTo>
                    <a:pt x="298" y="514"/>
                  </a:lnTo>
                  <a:lnTo>
                    <a:pt x="296" y="512"/>
                  </a:lnTo>
                  <a:lnTo>
                    <a:pt x="295" y="511"/>
                  </a:lnTo>
                  <a:lnTo>
                    <a:pt x="293" y="511"/>
                  </a:lnTo>
                  <a:lnTo>
                    <a:pt x="291" y="509"/>
                  </a:lnTo>
                  <a:lnTo>
                    <a:pt x="290" y="507"/>
                  </a:lnTo>
                  <a:lnTo>
                    <a:pt x="288" y="507"/>
                  </a:lnTo>
                  <a:lnTo>
                    <a:pt x="286" y="507"/>
                  </a:lnTo>
                  <a:lnTo>
                    <a:pt x="285" y="506"/>
                  </a:lnTo>
                  <a:lnTo>
                    <a:pt x="283" y="506"/>
                  </a:lnTo>
                  <a:lnTo>
                    <a:pt x="283" y="506"/>
                  </a:lnTo>
                  <a:lnTo>
                    <a:pt x="282" y="504"/>
                  </a:lnTo>
                  <a:lnTo>
                    <a:pt x="282" y="502"/>
                  </a:lnTo>
                  <a:lnTo>
                    <a:pt x="280" y="501"/>
                  </a:lnTo>
                  <a:lnTo>
                    <a:pt x="280" y="498"/>
                  </a:lnTo>
                  <a:lnTo>
                    <a:pt x="280" y="496"/>
                  </a:lnTo>
                  <a:lnTo>
                    <a:pt x="280" y="494"/>
                  </a:lnTo>
                  <a:lnTo>
                    <a:pt x="280" y="493"/>
                  </a:lnTo>
                  <a:lnTo>
                    <a:pt x="280" y="491"/>
                  </a:lnTo>
                  <a:lnTo>
                    <a:pt x="282" y="491"/>
                  </a:lnTo>
                  <a:lnTo>
                    <a:pt x="283" y="491"/>
                  </a:lnTo>
                  <a:lnTo>
                    <a:pt x="285" y="489"/>
                  </a:lnTo>
                  <a:lnTo>
                    <a:pt x="286" y="489"/>
                  </a:lnTo>
                  <a:lnTo>
                    <a:pt x="288" y="489"/>
                  </a:lnTo>
                  <a:lnTo>
                    <a:pt x="290" y="488"/>
                  </a:lnTo>
                  <a:lnTo>
                    <a:pt x="291" y="488"/>
                  </a:lnTo>
                  <a:lnTo>
                    <a:pt x="291" y="486"/>
                  </a:lnTo>
                  <a:lnTo>
                    <a:pt x="293" y="484"/>
                  </a:lnTo>
                  <a:lnTo>
                    <a:pt x="295" y="486"/>
                  </a:lnTo>
                  <a:lnTo>
                    <a:pt x="296" y="486"/>
                  </a:lnTo>
                  <a:lnTo>
                    <a:pt x="298" y="486"/>
                  </a:lnTo>
                  <a:lnTo>
                    <a:pt x="301" y="488"/>
                  </a:lnTo>
                  <a:lnTo>
                    <a:pt x="301" y="471"/>
                  </a:lnTo>
                  <a:lnTo>
                    <a:pt x="301" y="471"/>
                  </a:lnTo>
                  <a:lnTo>
                    <a:pt x="303" y="471"/>
                  </a:lnTo>
                  <a:lnTo>
                    <a:pt x="304" y="471"/>
                  </a:lnTo>
                  <a:lnTo>
                    <a:pt x="306" y="471"/>
                  </a:lnTo>
                  <a:lnTo>
                    <a:pt x="306" y="471"/>
                  </a:lnTo>
                  <a:lnTo>
                    <a:pt x="308" y="473"/>
                  </a:lnTo>
                  <a:lnTo>
                    <a:pt x="311" y="473"/>
                  </a:lnTo>
                  <a:lnTo>
                    <a:pt x="313" y="473"/>
                  </a:lnTo>
                  <a:lnTo>
                    <a:pt x="314" y="473"/>
                  </a:lnTo>
                  <a:lnTo>
                    <a:pt x="316" y="471"/>
                  </a:lnTo>
                  <a:lnTo>
                    <a:pt x="316" y="470"/>
                  </a:lnTo>
                  <a:lnTo>
                    <a:pt x="318" y="470"/>
                  </a:lnTo>
                  <a:lnTo>
                    <a:pt x="319" y="468"/>
                  </a:lnTo>
                  <a:lnTo>
                    <a:pt x="319" y="466"/>
                  </a:lnTo>
                  <a:lnTo>
                    <a:pt x="321" y="466"/>
                  </a:lnTo>
                  <a:lnTo>
                    <a:pt x="322" y="466"/>
                  </a:lnTo>
                  <a:lnTo>
                    <a:pt x="322" y="468"/>
                  </a:lnTo>
                  <a:lnTo>
                    <a:pt x="332" y="468"/>
                  </a:lnTo>
                  <a:lnTo>
                    <a:pt x="332" y="458"/>
                  </a:lnTo>
                  <a:lnTo>
                    <a:pt x="331" y="457"/>
                  </a:lnTo>
                  <a:lnTo>
                    <a:pt x="331" y="455"/>
                  </a:lnTo>
                  <a:lnTo>
                    <a:pt x="329" y="453"/>
                  </a:lnTo>
                  <a:lnTo>
                    <a:pt x="327" y="452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4" y="448"/>
                  </a:lnTo>
                  <a:lnTo>
                    <a:pt x="324" y="447"/>
                  </a:lnTo>
                  <a:lnTo>
                    <a:pt x="326" y="445"/>
                  </a:lnTo>
                  <a:lnTo>
                    <a:pt x="327" y="445"/>
                  </a:lnTo>
                  <a:lnTo>
                    <a:pt x="327" y="444"/>
                  </a:lnTo>
                  <a:lnTo>
                    <a:pt x="327" y="442"/>
                  </a:lnTo>
                  <a:lnTo>
                    <a:pt x="327" y="440"/>
                  </a:lnTo>
                  <a:lnTo>
                    <a:pt x="329" y="440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1" y="437"/>
                  </a:lnTo>
                  <a:lnTo>
                    <a:pt x="331" y="434"/>
                  </a:lnTo>
                  <a:lnTo>
                    <a:pt x="327" y="432"/>
                  </a:lnTo>
                  <a:lnTo>
                    <a:pt x="324" y="432"/>
                  </a:lnTo>
                  <a:lnTo>
                    <a:pt x="321" y="432"/>
                  </a:lnTo>
                  <a:lnTo>
                    <a:pt x="316" y="432"/>
                  </a:lnTo>
                  <a:lnTo>
                    <a:pt x="313" y="430"/>
                  </a:lnTo>
                  <a:lnTo>
                    <a:pt x="311" y="430"/>
                  </a:lnTo>
                  <a:lnTo>
                    <a:pt x="309" y="430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4" y="429"/>
                  </a:lnTo>
                  <a:lnTo>
                    <a:pt x="303" y="427"/>
                  </a:lnTo>
                  <a:lnTo>
                    <a:pt x="301" y="427"/>
                  </a:lnTo>
                  <a:lnTo>
                    <a:pt x="300" y="426"/>
                  </a:lnTo>
                  <a:lnTo>
                    <a:pt x="298" y="426"/>
                  </a:lnTo>
                  <a:lnTo>
                    <a:pt x="293" y="426"/>
                  </a:lnTo>
                  <a:lnTo>
                    <a:pt x="291" y="429"/>
                  </a:lnTo>
                  <a:lnTo>
                    <a:pt x="295" y="430"/>
                  </a:lnTo>
                  <a:lnTo>
                    <a:pt x="296" y="430"/>
                  </a:lnTo>
                  <a:lnTo>
                    <a:pt x="298" y="430"/>
                  </a:lnTo>
                  <a:lnTo>
                    <a:pt x="298" y="430"/>
                  </a:lnTo>
                  <a:lnTo>
                    <a:pt x="298" y="432"/>
                  </a:lnTo>
                  <a:lnTo>
                    <a:pt x="298" y="434"/>
                  </a:lnTo>
                  <a:lnTo>
                    <a:pt x="300" y="434"/>
                  </a:lnTo>
                  <a:lnTo>
                    <a:pt x="301" y="434"/>
                  </a:lnTo>
                  <a:lnTo>
                    <a:pt x="304" y="434"/>
                  </a:lnTo>
                  <a:lnTo>
                    <a:pt x="308" y="434"/>
                  </a:lnTo>
                  <a:lnTo>
                    <a:pt x="311" y="434"/>
                  </a:lnTo>
                  <a:lnTo>
                    <a:pt x="311" y="445"/>
                  </a:lnTo>
                  <a:lnTo>
                    <a:pt x="308" y="445"/>
                  </a:lnTo>
                  <a:lnTo>
                    <a:pt x="304" y="445"/>
                  </a:lnTo>
                  <a:lnTo>
                    <a:pt x="301" y="445"/>
                  </a:lnTo>
                  <a:lnTo>
                    <a:pt x="298" y="445"/>
                  </a:lnTo>
                  <a:lnTo>
                    <a:pt x="296" y="447"/>
                  </a:lnTo>
                  <a:lnTo>
                    <a:pt x="295" y="450"/>
                  </a:lnTo>
                  <a:lnTo>
                    <a:pt x="293" y="450"/>
                  </a:lnTo>
                  <a:lnTo>
                    <a:pt x="293" y="452"/>
                  </a:lnTo>
                  <a:lnTo>
                    <a:pt x="291" y="453"/>
                  </a:lnTo>
                  <a:lnTo>
                    <a:pt x="288" y="452"/>
                  </a:lnTo>
                  <a:lnTo>
                    <a:pt x="286" y="450"/>
                  </a:lnTo>
                  <a:lnTo>
                    <a:pt x="285" y="448"/>
                  </a:lnTo>
                  <a:lnTo>
                    <a:pt x="283" y="445"/>
                  </a:lnTo>
                  <a:lnTo>
                    <a:pt x="280" y="444"/>
                  </a:lnTo>
                  <a:lnTo>
                    <a:pt x="277" y="442"/>
                  </a:lnTo>
                  <a:lnTo>
                    <a:pt x="273" y="442"/>
                  </a:lnTo>
                  <a:lnTo>
                    <a:pt x="270" y="442"/>
                  </a:lnTo>
                  <a:lnTo>
                    <a:pt x="267" y="442"/>
                  </a:lnTo>
                  <a:lnTo>
                    <a:pt x="265" y="440"/>
                  </a:lnTo>
                  <a:lnTo>
                    <a:pt x="265" y="437"/>
                  </a:lnTo>
                  <a:lnTo>
                    <a:pt x="267" y="435"/>
                  </a:lnTo>
                  <a:lnTo>
                    <a:pt x="267" y="434"/>
                  </a:lnTo>
                  <a:lnTo>
                    <a:pt x="268" y="432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5" y="429"/>
                  </a:lnTo>
                  <a:lnTo>
                    <a:pt x="278" y="429"/>
                  </a:lnTo>
                  <a:lnTo>
                    <a:pt x="278" y="427"/>
                  </a:lnTo>
                  <a:lnTo>
                    <a:pt x="280" y="427"/>
                  </a:lnTo>
                  <a:lnTo>
                    <a:pt x="280" y="426"/>
                  </a:lnTo>
                  <a:lnTo>
                    <a:pt x="280" y="424"/>
                  </a:lnTo>
                  <a:lnTo>
                    <a:pt x="278" y="424"/>
                  </a:lnTo>
                  <a:lnTo>
                    <a:pt x="277" y="422"/>
                  </a:lnTo>
                  <a:lnTo>
                    <a:pt x="275" y="422"/>
                  </a:lnTo>
                  <a:lnTo>
                    <a:pt x="273" y="421"/>
                  </a:lnTo>
                  <a:lnTo>
                    <a:pt x="272" y="417"/>
                  </a:lnTo>
                  <a:lnTo>
                    <a:pt x="272" y="414"/>
                  </a:lnTo>
                  <a:lnTo>
                    <a:pt x="275" y="412"/>
                  </a:lnTo>
                  <a:lnTo>
                    <a:pt x="277" y="412"/>
                  </a:lnTo>
                  <a:lnTo>
                    <a:pt x="280" y="412"/>
                  </a:lnTo>
                  <a:lnTo>
                    <a:pt x="285" y="412"/>
                  </a:lnTo>
                  <a:lnTo>
                    <a:pt x="288" y="412"/>
                  </a:lnTo>
                  <a:lnTo>
                    <a:pt x="291" y="412"/>
                  </a:lnTo>
                  <a:lnTo>
                    <a:pt x="295" y="414"/>
                  </a:lnTo>
                  <a:lnTo>
                    <a:pt x="296" y="412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6"/>
                  </a:lnTo>
                  <a:lnTo>
                    <a:pt x="298" y="416"/>
                  </a:lnTo>
                  <a:lnTo>
                    <a:pt x="301" y="417"/>
                  </a:lnTo>
                  <a:lnTo>
                    <a:pt x="304" y="419"/>
                  </a:lnTo>
                  <a:lnTo>
                    <a:pt x="308" y="419"/>
                  </a:lnTo>
                  <a:lnTo>
                    <a:pt x="311" y="419"/>
                  </a:lnTo>
                  <a:lnTo>
                    <a:pt x="318" y="419"/>
                  </a:lnTo>
                  <a:lnTo>
                    <a:pt x="319" y="419"/>
                  </a:lnTo>
                  <a:lnTo>
                    <a:pt x="321" y="419"/>
                  </a:lnTo>
                  <a:lnTo>
                    <a:pt x="327" y="419"/>
                  </a:lnTo>
                  <a:lnTo>
                    <a:pt x="327" y="416"/>
                  </a:lnTo>
                  <a:lnTo>
                    <a:pt x="327" y="414"/>
                  </a:lnTo>
                  <a:lnTo>
                    <a:pt x="327" y="414"/>
                  </a:lnTo>
                  <a:lnTo>
                    <a:pt x="326" y="412"/>
                  </a:lnTo>
                  <a:lnTo>
                    <a:pt x="324" y="411"/>
                  </a:lnTo>
                  <a:lnTo>
                    <a:pt x="322" y="409"/>
                  </a:lnTo>
                  <a:lnTo>
                    <a:pt x="321" y="408"/>
                  </a:lnTo>
                  <a:lnTo>
                    <a:pt x="318" y="406"/>
                  </a:lnTo>
                  <a:lnTo>
                    <a:pt x="318" y="406"/>
                  </a:lnTo>
                  <a:lnTo>
                    <a:pt x="316" y="404"/>
                  </a:lnTo>
                  <a:lnTo>
                    <a:pt x="314" y="404"/>
                  </a:lnTo>
                  <a:lnTo>
                    <a:pt x="313" y="404"/>
                  </a:lnTo>
                  <a:lnTo>
                    <a:pt x="311" y="404"/>
                  </a:lnTo>
                  <a:lnTo>
                    <a:pt x="309" y="404"/>
                  </a:lnTo>
                  <a:lnTo>
                    <a:pt x="308" y="404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04" y="401"/>
                  </a:lnTo>
                  <a:lnTo>
                    <a:pt x="303" y="399"/>
                  </a:lnTo>
                  <a:lnTo>
                    <a:pt x="301" y="398"/>
                  </a:lnTo>
                  <a:lnTo>
                    <a:pt x="300" y="396"/>
                  </a:lnTo>
                  <a:lnTo>
                    <a:pt x="300" y="394"/>
                  </a:lnTo>
                  <a:lnTo>
                    <a:pt x="300" y="393"/>
                  </a:lnTo>
                  <a:lnTo>
                    <a:pt x="300" y="391"/>
                  </a:lnTo>
                  <a:lnTo>
                    <a:pt x="300" y="388"/>
                  </a:lnTo>
                  <a:lnTo>
                    <a:pt x="298" y="388"/>
                  </a:lnTo>
                  <a:lnTo>
                    <a:pt x="296" y="390"/>
                  </a:lnTo>
                  <a:lnTo>
                    <a:pt x="295" y="388"/>
                  </a:lnTo>
                  <a:lnTo>
                    <a:pt x="293" y="388"/>
                  </a:lnTo>
                  <a:lnTo>
                    <a:pt x="290" y="388"/>
                  </a:lnTo>
                  <a:lnTo>
                    <a:pt x="286" y="388"/>
                  </a:lnTo>
                  <a:lnTo>
                    <a:pt x="286" y="390"/>
                  </a:lnTo>
                  <a:lnTo>
                    <a:pt x="285" y="391"/>
                  </a:lnTo>
                  <a:lnTo>
                    <a:pt x="285" y="393"/>
                  </a:lnTo>
                  <a:lnTo>
                    <a:pt x="285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7" y="394"/>
                  </a:lnTo>
                  <a:lnTo>
                    <a:pt x="265" y="394"/>
                  </a:lnTo>
                  <a:lnTo>
                    <a:pt x="264" y="393"/>
                  </a:lnTo>
                  <a:lnTo>
                    <a:pt x="260" y="393"/>
                  </a:lnTo>
                  <a:lnTo>
                    <a:pt x="257" y="393"/>
                  </a:lnTo>
                  <a:lnTo>
                    <a:pt x="254" y="393"/>
                  </a:lnTo>
                  <a:lnTo>
                    <a:pt x="252" y="391"/>
                  </a:lnTo>
                  <a:lnTo>
                    <a:pt x="252" y="390"/>
                  </a:lnTo>
                  <a:lnTo>
                    <a:pt x="252" y="388"/>
                  </a:lnTo>
                  <a:lnTo>
                    <a:pt x="252" y="381"/>
                  </a:lnTo>
                  <a:lnTo>
                    <a:pt x="257" y="381"/>
                  </a:lnTo>
                  <a:lnTo>
                    <a:pt x="259" y="380"/>
                  </a:lnTo>
                  <a:lnTo>
                    <a:pt x="259" y="376"/>
                  </a:lnTo>
                  <a:lnTo>
                    <a:pt x="257" y="375"/>
                  </a:lnTo>
                  <a:lnTo>
                    <a:pt x="257" y="372"/>
                  </a:lnTo>
                  <a:lnTo>
                    <a:pt x="257" y="370"/>
                  </a:lnTo>
                  <a:lnTo>
                    <a:pt x="257" y="370"/>
                  </a:lnTo>
                  <a:lnTo>
                    <a:pt x="259" y="368"/>
                  </a:lnTo>
                  <a:lnTo>
                    <a:pt x="260" y="368"/>
                  </a:lnTo>
                  <a:lnTo>
                    <a:pt x="262" y="368"/>
                  </a:lnTo>
                  <a:lnTo>
                    <a:pt x="264" y="368"/>
                  </a:lnTo>
                  <a:lnTo>
                    <a:pt x="264" y="362"/>
                  </a:lnTo>
                  <a:lnTo>
                    <a:pt x="257" y="362"/>
                  </a:lnTo>
                  <a:lnTo>
                    <a:pt x="257" y="360"/>
                  </a:lnTo>
                  <a:lnTo>
                    <a:pt x="257" y="358"/>
                  </a:lnTo>
                  <a:lnTo>
                    <a:pt x="257" y="357"/>
                  </a:lnTo>
                  <a:lnTo>
                    <a:pt x="257" y="355"/>
                  </a:lnTo>
                  <a:lnTo>
                    <a:pt x="259" y="355"/>
                  </a:lnTo>
                  <a:lnTo>
                    <a:pt x="259" y="354"/>
                  </a:lnTo>
                  <a:lnTo>
                    <a:pt x="259" y="345"/>
                  </a:lnTo>
                  <a:lnTo>
                    <a:pt x="259" y="344"/>
                  </a:lnTo>
                  <a:lnTo>
                    <a:pt x="257" y="342"/>
                  </a:lnTo>
                  <a:lnTo>
                    <a:pt x="257" y="340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5" y="337"/>
                  </a:lnTo>
                  <a:lnTo>
                    <a:pt x="257" y="336"/>
                  </a:lnTo>
                  <a:lnTo>
                    <a:pt x="257" y="334"/>
                  </a:lnTo>
                  <a:lnTo>
                    <a:pt x="257" y="334"/>
                  </a:lnTo>
                  <a:lnTo>
                    <a:pt x="257" y="332"/>
                  </a:lnTo>
                  <a:lnTo>
                    <a:pt x="257" y="331"/>
                  </a:lnTo>
                  <a:lnTo>
                    <a:pt x="255" y="331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0" y="327"/>
                  </a:lnTo>
                  <a:lnTo>
                    <a:pt x="249" y="324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6" y="318"/>
                  </a:lnTo>
                  <a:lnTo>
                    <a:pt x="246" y="316"/>
                  </a:lnTo>
                  <a:lnTo>
                    <a:pt x="244" y="314"/>
                  </a:lnTo>
                  <a:lnTo>
                    <a:pt x="244" y="313"/>
                  </a:lnTo>
                  <a:lnTo>
                    <a:pt x="242" y="313"/>
                  </a:lnTo>
                  <a:lnTo>
                    <a:pt x="242" y="311"/>
                  </a:lnTo>
                  <a:lnTo>
                    <a:pt x="241" y="309"/>
                  </a:lnTo>
                  <a:lnTo>
                    <a:pt x="241" y="309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37" y="306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1"/>
                  </a:lnTo>
                  <a:lnTo>
                    <a:pt x="234" y="300"/>
                  </a:lnTo>
                  <a:lnTo>
                    <a:pt x="232" y="298"/>
                  </a:lnTo>
                  <a:lnTo>
                    <a:pt x="232" y="296"/>
                  </a:lnTo>
                  <a:lnTo>
                    <a:pt x="231" y="296"/>
                  </a:lnTo>
                  <a:lnTo>
                    <a:pt x="229" y="295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6" y="293"/>
                  </a:lnTo>
                  <a:lnTo>
                    <a:pt x="224" y="293"/>
                  </a:lnTo>
                  <a:lnTo>
                    <a:pt x="224" y="293"/>
                  </a:lnTo>
                  <a:lnTo>
                    <a:pt x="223" y="293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19" y="290"/>
                  </a:lnTo>
                  <a:lnTo>
                    <a:pt x="218" y="288"/>
                  </a:lnTo>
                  <a:lnTo>
                    <a:pt x="218" y="286"/>
                  </a:lnTo>
                  <a:lnTo>
                    <a:pt x="218" y="275"/>
                  </a:lnTo>
                  <a:lnTo>
                    <a:pt x="216" y="273"/>
                  </a:lnTo>
                  <a:lnTo>
                    <a:pt x="214" y="273"/>
                  </a:lnTo>
                  <a:lnTo>
                    <a:pt x="214" y="272"/>
                  </a:lnTo>
                  <a:lnTo>
                    <a:pt x="213" y="272"/>
                  </a:lnTo>
                  <a:lnTo>
                    <a:pt x="209" y="272"/>
                  </a:lnTo>
                  <a:lnTo>
                    <a:pt x="208" y="272"/>
                  </a:lnTo>
                  <a:lnTo>
                    <a:pt x="206" y="270"/>
                  </a:lnTo>
                  <a:lnTo>
                    <a:pt x="205" y="270"/>
                  </a:lnTo>
                  <a:lnTo>
                    <a:pt x="205" y="270"/>
                  </a:lnTo>
                  <a:lnTo>
                    <a:pt x="203" y="268"/>
                  </a:lnTo>
                  <a:lnTo>
                    <a:pt x="201" y="267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196" y="265"/>
                  </a:lnTo>
                  <a:lnTo>
                    <a:pt x="193" y="265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0" y="264"/>
                  </a:lnTo>
                  <a:lnTo>
                    <a:pt x="188" y="262"/>
                  </a:lnTo>
                  <a:lnTo>
                    <a:pt x="185" y="260"/>
                  </a:lnTo>
                  <a:lnTo>
                    <a:pt x="183" y="260"/>
                  </a:lnTo>
                  <a:lnTo>
                    <a:pt x="183" y="260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7" y="259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4" y="255"/>
                  </a:lnTo>
                  <a:lnTo>
                    <a:pt x="160" y="254"/>
                  </a:lnTo>
                  <a:lnTo>
                    <a:pt x="160" y="254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5" y="254"/>
                  </a:lnTo>
                  <a:lnTo>
                    <a:pt x="152" y="254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4" y="250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29" y="254"/>
                  </a:lnTo>
                  <a:lnTo>
                    <a:pt x="128" y="254"/>
                  </a:lnTo>
                  <a:lnTo>
                    <a:pt x="126" y="25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3" y="257"/>
                  </a:lnTo>
                  <a:lnTo>
                    <a:pt x="121" y="257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3" y="254"/>
                  </a:lnTo>
                  <a:lnTo>
                    <a:pt x="106" y="254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5" y="259"/>
                  </a:lnTo>
                  <a:lnTo>
                    <a:pt x="105" y="257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7" y="254"/>
                  </a:lnTo>
                  <a:lnTo>
                    <a:pt x="93" y="254"/>
                  </a:lnTo>
                  <a:lnTo>
                    <a:pt x="92" y="254"/>
                  </a:lnTo>
                  <a:lnTo>
                    <a:pt x="88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5" y="254"/>
                  </a:lnTo>
                  <a:lnTo>
                    <a:pt x="85" y="255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60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7" y="264"/>
                  </a:lnTo>
                  <a:lnTo>
                    <a:pt x="83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7" y="262"/>
                  </a:lnTo>
                  <a:lnTo>
                    <a:pt x="77" y="260"/>
                  </a:lnTo>
                  <a:lnTo>
                    <a:pt x="75" y="260"/>
                  </a:lnTo>
                  <a:lnTo>
                    <a:pt x="74" y="260"/>
                  </a:lnTo>
                  <a:lnTo>
                    <a:pt x="72" y="259"/>
                  </a:lnTo>
                  <a:lnTo>
                    <a:pt x="69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4" y="255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1" y="252"/>
                  </a:lnTo>
                  <a:lnTo>
                    <a:pt x="61" y="250"/>
                  </a:lnTo>
                  <a:lnTo>
                    <a:pt x="59" y="250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61" y="244"/>
                  </a:lnTo>
                  <a:lnTo>
                    <a:pt x="59" y="242"/>
                  </a:lnTo>
                  <a:lnTo>
                    <a:pt x="56" y="242"/>
                  </a:lnTo>
                  <a:lnTo>
                    <a:pt x="54" y="241"/>
                  </a:lnTo>
                  <a:lnTo>
                    <a:pt x="51" y="239"/>
                  </a:lnTo>
                  <a:lnTo>
                    <a:pt x="47" y="239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3" y="232"/>
                  </a:lnTo>
                  <a:lnTo>
                    <a:pt x="31" y="232"/>
                  </a:lnTo>
                  <a:lnTo>
                    <a:pt x="29" y="231"/>
                  </a:lnTo>
                  <a:lnTo>
                    <a:pt x="28" y="229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41" y="226"/>
                  </a:lnTo>
                  <a:lnTo>
                    <a:pt x="41" y="224"/>
                  </a:lnTo>
                  <a:lnTo>
                    <a:pt x="41" y="221"/>
                  </a:lnTo>
                  <a:lnTo>
                    <a:pt x="43" y="221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9" y="223"/>
                  </a:lnTo>
                  <a:lnTo>
                    <a:pt x="61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5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5" y="221"/>
                  </a:lnTo>
                  <a:lnTo>
                    <a:pt x="88" y="219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8"/>
                  </a:lnTo>
                  <a:lnTo>
                    <a:pt x="93" y="216"/>
                  </a:lnTo>
                  <a:lnTo>
                    <a:pt x="93" y="214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7" y="208"/>
                  </a:lnTo>
                  <a:lnTo>
                    <a:pt x="83" y="209"/>
                  </a:lnTo>
                  <a:lnTo>
                    <a:pt x="82" y="209"/>
                  </a:lnTo>
                  <a:lnTo>
                    <a:pt x="80" y="209"/>
                  </a:lnTo>
                  <a:lnTo>
                    <a:pt x="72" y="209"/>
                  </a:lnTo>
                  <a:lnTo>
                    <a:pt x="70" y="209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6" y="213"/>
                  </a:lnTo>
                  <a:lnTo>
                    <a:pt x="54" y="213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39" y="206"/>
                  </a:lnTo>
                  <a:lnTo>
                    <a:pt x="25" y="206"/>
                  </a:lnTo>
                  <a:lnTo>
                    <a:pt x="23" y="205"/>
                  </a:lnTo>
                  <a:lnTo>
                    <a:pt x="23" y="203"/>
                  </a:lnTo>
                  <a:lnTo>
                    <a:pt x="20" y="201"/>
                  </a:lnTo>
                  <a:lnTo>
                    <a:pt x="16" y="200"/>
                  </a:lnTo>
                  <a:lnTo>
                    <a:pt x="15" y="200"/>
                  </a:lnTo>
                  <a:lnTo>
                    <a:pt x="13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3" y="195"/>
                  </a:lnTo>
                  <a:lnTo>
                    <a:pt x="2" y="193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3" y="183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3" y="178"/>
                  </a:lnTo>
                  <a:lnTo>
                    <a:pt x="13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8" y="175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5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4" y="170"/>
                  </a:lnTo>
                  <a:lnTo>
                    <a:pt x="4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5" y="162"/>
                  </a:lnTo>
                  <a:lnTo>
                    <a:pt x="79" y="162"/>
                  </a:lnTo>
                  <a:lnTo>
                    <a:pt x="82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2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1" y="159"/>
                  </a:lnTo>
                  <a:lnTo>
                    <a:pt x="103" y="159"/>
                  </a:lnTo>
                  <a:lnTo>
                    <a:pt x="103" y="159"/>
                  </a:lnTo>
                  <a:lnTo>
                    <a:pt x="105" y="159"/>
                  </a:lnTo>
                  <a:lnTo>
                    <a:pt x="108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3" y="157"/>
                  </a:lnTo>
                  <a:lnTo>
                    <a:pt x="115" y="155"/>
                  </a:lnTo>
                  <a:lnTo>
                    <a:pt x="116" y="154"/>
                  </a:lnTo>
                  <a:lnTo>
                    <a:pt x="118" y="152"/>
                  </a:lnTo>
                  <a:lnTo>
                    <a:pt x="118" y="149"/>
                  </a:lnTo>
                  <a:lnTo>
                    <a:pt x="118" y="141"/>
                  </a:lnTo>
                  <a:lnTo>
                    <a:pt x="118" y="141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6" y="133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31"/>
                  </a:lnTo>
                  <a:lnTo>
                    <a:pt x="105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7" y="131"/>
                  </a:lnTo>
                  <a:lnTo>
                    <a:pt x="95" y="13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88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80" y="124"/>
                  </a:lnTo>
                  <a:lnTo>
                    <a:pt x="80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5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3" y="106"/>
                  </a:lnTo>
                  <a:lnTo>
                    <a:pt x="103" y="106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3" y="105"/>
                  </a:lnTo>
                  <a:lnTo>
                    <a:pt x="115" y="103"/>
                  </a:lnTo>
                  <a:lnTo>
                    <a:pt x="116" y="101"/>
                  </a:lnTo>
                  <a:lnTo>
                    <a:pt x="118" y="100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4" y="98"/>
                  </a:lnTo>
                  <a:lnTo>
                    <a:pt x="126" y="97"/>
                  </a:lnTo>
                  <a:lnTo>
                    <a:pt x="129" y="95"/>
                  </a:lnTo>
                  <a:lnTo>
                    <a:pt x="133" y="95"/>
                  </a:lnTo>
                  <a:lnTo>
                    <a:pt x="133" y="93"/>
                  </a:lnTo>
                  <a:lnTo>
                    <a:pt x="134" y="93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42" y="88"/>
                  </a:lnTo>
                  <a:lnTo>
                    <a:pt x="147" y="88"/>
                  </a:lnTo>
                  <a:lnTo>
                    <a:pt x="154" y="90"/>
                  </a:lnTo>
                  <a:lnTo>
                    <a:pt x="155" y="90"/>
                  </a:lnTo>
                  <a:lnTo>
                    <a:pt x="157" y="90"/>
                  </a:lnTo>
                  <a:lnTo>
                    <a:pt x="157" y="92"/>
                  </a:lnTo>
                  <a:lnTo>
                    <a:pt x="159" y="92"/>
                  </a:lnTo>
                  <a:lnTo>
                    <a:pt x="160" y="93"/>
                  </a:lnTo>
                  <a:lnTo>
                    <a:pt x="162" y="93"/>
                  </a:lnTo>
                  <a:lnTo>
                    <a:pt x="172" y="93"/>
                  </a:lnTo>
                  <a:lnTo>
                    <a:pt x="172" y="80"/>
                  </a:lnTo>
                  <a:lnTo>
                    <a:pt x="172" y="80"/>
                  </a:lnTo>
                  <a:lnTo>
                    <a:pt x="172" y="79"/>
                  </a:lnTo>
                  <a:lnTo>
                    <a:pt x="172" y="77"/>
                  </a:lnTo>
                  <a:lnTo>
                    <a:pt x="170" y="77"/>
                  </a:lnTo>
                  <a:lnTo>
                    <a:pt x="170" y="75"/>
                  </a:lnTo>
                  <a:lnTo>
                    <a:pt x="169" y="74"/>
                  </a:lnTo>
                  <a:lnTo>
                    <a:pt x="169" y="72"/>
                  </a:lnTo>
                  <a:lnTo>
                    <a:pt x="169" y="70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3" y="69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8" y="65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2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7" y="62"/>
                  </a:lnTo>
                  <a:lnTo>
                    <a:pt x="190" y="62"/>
                  </a:lnTo>
                  <a:lnTo>
                    <a:pt x="191" y="62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5" y="65"/>
                  </a:lnTo>
                  <a:lnTo>
                    <a:pt x="196" y="67"/>
                  </a:lnTo>
                  <a:lnTo>
                    <a:pt x="198" y="69"/>
                  </a:lnTo>
                  <a:lnTo>
                    <a:pt x="200" y="69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6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8" y="74"/>
                  </a:lnTo>
                  <a:lnTo>
                    <a:pt x="219" y="74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3" y="77"/>
                  </a:lnTo>
                  <a:lnTo>
                    <a:pt x="224" y="79"/>
                  </a:lnTo>
                  <a:lnTo>
                    <a:pt x="226" y="79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2" y="82"/>
                  </a:lnTo>
                  <a:lnTo>
                    <a:pt x="234" y="82"/>
                  </a:lnTo>
                  <a:lnTo>
                    <a:pt x="234" y="82"/>
                  </a:lnTo>
                  <a:lnTo>
                    <a:pt x="236" y="83"/>
                  </a:lnTo>
                  <a:lnTo>
                    <a:pt x="242" y="83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7" y="77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1" y="74"/>
                  </a:lnTo>
                  <a:lnTo>
                    <a:pt x="229" y="74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3" y="72"/>
                  </a:lnTo>
                  <a:lnTo>
                    <a:pt x="221" y="72"/>
                  </a:lnTo>
                  <a:lnTo>
                    <a:pt x="221" y="70"/>
                  </a:lnTo>
                  <a:lnTo>
                    <a:pt x="219" y="69"/>
                  </a:lnTo>
                  <a:lnTo>
                    <a:pt x="219" y="69"/>
                  </a:lnTo>
                  <a:lnTo>
                    <a:pt x="218" y="67"/>
                  </a:lnTo>
                  <a:lnTo>
                    <a:pt x="216" y="65"/>
                  </a:lnTo>
                  <a:lnTo>
                    <a:pt x="214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11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5" y="57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09" y="56"/>
                  </a:lnTo>
                  <a:lnTo>
                    <a:pt x="214" y="56"/>
                  </a:lnTo>
                  <a:lnTo>
                    <a:pt x="219" y="56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3" y="57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31" y="54"/>
                  </a:lnTo>
                  <a:lnTo>
                    <a:pt x="241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7" y="54"/>
                  </a:lnTo>
                  <a:lnTo>
                    <a:pt x="247" y="52"/>
                  </a:lnTo>
                  <a:lnTo>
                    <a:pt x="250" y="52"/>
                  </a:lnTo>
                  <a:lnTo>
                    <a:pt x="252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5" y="51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9" y="47"/>
                  </a:lnTo>
                  <a:lnTo>
                    <a:pt x="260" y="47"/>
                  </a:lnTo>
                  <a:lnTo>
                    <a:pt x="262" y="46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7" y="44"/>
                  </a:lnTo>
                  <a:lnTo>
                    <a:pt x="268" y="44"/>
                  </a:lnTo>
                  <a:lnTo>
                    <a:pt x="268" y="44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3" y="44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7" y="46"/>
                  </a:lnTo>
                  <a:lnTo>
                    <a:pt x="280" y="47"/>
                  </a:lnTo>
                  <a:lnTo>
                    <a:pt x="282" y="49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5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6" y="61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6" y="64"/>
                  </a:lnTo>
                  <a:lnTo>
                    <a:pt x="286" y="65"/>
                  </a:lnTo>
                  <a:lnTo>
                    <a:pt x="285" y="65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74"/>
                  </a:lnTo>
                  <a:lnTo>
                    <a:pt x="282" y="75"/>
                  </a:lnTo>
                  <a:lnTo>
                    <a:pt x="282" y="77"/>
                  </a:lnTo>
                  <a:lnTo>
                    <a:pt x="283" y="79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91" y="80"/>
                  </a:lnTo>
                  <a:lnTo>
                    <a:pt x="291" y="80"/>
                  </a:lnTo>
                  <a:lnTo>
                    <a:pt x="291" y="79"/>
                  </a:lnTo>
                  <a:lnTo>
                    <a:pt x="293" y="77"/>
                  </a:lnTo>
                  <a:lnTo>
                    <a:pt x="295" y="74"/>
                  </a:lnTo>
                  <a:lnTo>
                    <a:pt x="295" y="70"/>
                  </a:lnTo>
                  <a:lnTo>
                    <a:pt x="296" y="69"/>
                  </a:lnTo>
                  <a:lnTo>
                    <a:pt x="296" y="69"/>
                  </a:lnTo>
                  <a:lnTo>
                    <a:pt x="296" y="67"/>
                  </a:lnTo>
                  <a:lnTo>
                    <a:pt x="296" y="65"/>
                  </a:lnTo>
                  <a:lnTo>
                    <a:pt x="296" y="64"/>
                  </a:lnTo>
                  <a:lnTo>
                    <a:pt x="296" y="62"/>
                  </a:lnTo>
                  <a:lnTo>
                    <a:pt x="296" y="61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5" y="56"/>
                  </a:lnTo>
                  <a:lnTo>
                    <a:pt x="293" y="54"/>
                  </a:lnTo>
                  <a:lnTo>
                    <a:pt x="293" y="52"/>
                  </a:lnTo>
                  <a:lnTo>
                    <a:pt x="291" y="51"/>
                  </a:lnTo>
                  <a:lnTo>
                    <a:pt x="291" y="47"/>
                  </a:lnTo>
                  <a:lnTo>
                    <a:pt x="298" y="47"/>
                  </a:lnTo>
                  <a:lnTo>
                    <a:pt x="300" y="47"/>
                  </a:lnTo>
                  <a:lnTo>
                    <a:pt x="301" y="49"/>
                  </a:lnTo>
                  <a:lnTo>
                    <a:pt x="303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6" y="49"/>
                  </a:lnTo>
                  <a:lnTo>
                    <a:pt x="308" y="51"/>
                  </a:lnTo>
                  <a:lnTo>
                    <a:pt x="308" y="52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3" y="56"/>
                  </a:lnTo>
                  <a:lnTo>
                    <a:pt x="314" y="56"/>
                  </a:lnTo>
                  <a:lnTo>
                    <a:pt x="316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21" y="59"/>
                  </a:lnTo>
                  <a:lnTo>
                    <a:pt x="322" y="59"/>
                  </a:lnTo>
                  <a:lnTo>
                    <a:pt x="324" y="61"/>
                  </a:lnTo>
                  <a:lnTo>
                    <a:pt x="326" y="62"/>
                  </a:lnTo>
                  <a:lnTo>
                    <a:pt x="327" y="62"/>
                  </a:lnTo>
                  <a:lnTo>
                    <a:pt x="329" y="64"/>
                  </a:lnTo>
                  <a:lnTo>
                    <a:pt x="331" y="65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7" y="69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2"/>
                  </a:lnTo>
                  <a:lnTo>
                    <a:pt x="340" y="74"/>
                  </a:lnTo>
                  <a:lnTo>
                    <a:pt x="342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50" y="75"/>
                  </a:lnTo>
                  <a:lnTo>
                    <a:pt x="350" y="72"/>
                  </a:lnTo>
                  <a:lnTo>
                    <a:pt x="349" y="70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47" y="67"/>
                  </a:lnTo>
                  <a:lnTo>
                    <a:pt x="347" y="65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4" y="61"/>
                  </a:lnTo>
                  <a:lnTo>
                    <a:pt x="342" y="61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37" y="56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1" y="52"/>
                  </a:lnTo>
                  <a:lnTo>
                    <a:pt x="329" y="51"/>
                  </a:lnTo>
                  <a:lnTo>
                    <a:pt x="327" y="49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6" y="46"/>
                  </a:lnTo>
                  <a:lnTo>
                    <a:pt x="326" y="44"/>
                  </a:lnTo>
                  <a:lnTo>
                    <a:pt x="326" y="43"/>
                  </a:lnTo>
                  <a:lnTo>
                    <a:pt x="331" y="43"/>
                  </a:lnTo>
                  <a:lnTo>
                    <a:pt x="336" y="43"/>
                  </a:lnTo>
                  <a:lnTo>
                    <a:pt x="340" y="43"/>
                  </a:lnTo>
                  <a:lnTo>
                    <a:pt x="344" y="44"/>
                  </a:lnTo>
                  <a:lnTo>
                    <a:pt x="345" y="46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2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62" y="47"/>
                  </a:lnTo>
                  <a:lnTo>
                    <a:pt x="363" y="47"/>
                  </a:lnTo>
                  <a:lnTo>
                    <a:pt x="363" y="47"/>
                  </a:lnTo>
                  <a:lnTo>
                    <a:pt x="365" y="47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70" y="49"/>
                  </a:lnTo>
                  <a:lnTo>
                    <a:pt x="370" y="51"/>
                  </a:lnTo>
                  <a:lnTo>
                    <a:pt x="372" y="51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6" y="56"/>
                  </a:lnTo>
                  <a:lnTo>
                    <a:pt x="378" y="56"/>
                  </a:lnTo>
                  <a:lnTo>
                    <a:pt x="380" y="57"/>
                  </a:lnTo>
                  <a:lnTo>
                    <a:pt x="380" y="57"/>
                  </a:lnTo>
                  <a:lnTo>
                    <a:pt x="381" y="57"/>
                  </a:lnTo>
                  <a:lnTo>
                    <a:pt x="383" y="59"/>
                  </a:lnTo>
                  <a:lnTo>
                    <a:pt x="386" y="59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4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399" y="64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6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9" y="69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2" y="69"/>
                  </a:lnTo>
                  <a:lnTo>
                    <a:pt x="412" y="69"/>
                  </a:lnTo>
                  <a:lnTo>
                    <a:pt x="414" y="69"/>
                  </a:lnTo>
                  <a:lnTo>
                    <a:pt x="417" y="69"/>
                  </a:lnTo>
                  <a:lnTo>
                    <a:pt x="417" y="70"/>
                  </a:lnTo>
                  <a:lnTo>
                    <a:pt x="419" y="70"/>
                  </a:lnTo>
                  <a:lnTo>
                    <a:pt x="419" y="69"/>
                  </a:lnTo>
                  <a:lnTo>
                    <a:pt x="419" y="69"/>
                  </a:lnTo>
                  <a:lnTo>
                    <a:pt x="419" y="67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419" y="64"/>
                  </a:lnTo>
                  <a:lnTo>
                    <a:pt x="419" y="62"/>
                  </a:lnTo>
                  <a:lnTo>
                    <a:pt x="419" y="62"/>
                  </a:lnTo>
                  <a:lnTo>
                    <a:pt x="417" y="59"/>
                  </a:lnTo>
                  <a:lnTo>
                    <a:pt x="416" y="57"/>
                  </a:lnTo>
                  <a:lnTo>
                    <a:pt x="414" y="57"/>
                  </a:lnTo>
                  <a:lnTo>
                    <a:pt x="412" y="56"/>
                  </a:lnTo>
                  <a:lnTo>
                    <a:pt x="411" y="54"/>
                  </a:lnTo>
                  <a:lnTo>
                    <a:pt x="409" y="52"/>
                  </a:lnTo>
                  <a:lnTo>
                    <a:pt x="408" y="51"/>
                  </a:lnTo>
                  <a:lnTo>
                    <a:pt x="408" y="51"/>
                  </a:lnTo>
                  <a:lnTo>
                    <a:pt x="406" y="51"/>
                  </a:lnTo>
                  <a:lnTo>
                    <a:pt x="406" y="51"/>
                  </a:lnTo>
                  <a:lnTo>
                    <a:pt x="404" y="49"/>
                  </a:lnTo>
                  <a:lnTo>
                    <a:pt x="401" y="49"/>
                  </a:lnTo>
                  <a:lnTo>
                    <a:pt x="399" y="49"/>
                  </a:lnTo>
                  <a:lnTo>
                    <a:pt x="398" y="49"/>
                  </a:lnTo>
                  <a:lnTo>
                    <a:pt x="396" y="49"/>
                  </a:lnTo>
                  <a:lnTo>
                    <a:pt x="394" y="49"/>
                  </a:lnTo>
                  <a:lnTo>
                    <a:pt x="393" y="49"/>
                  </a:lnTo>
                  <a:lnTo>
                    <a:pt x="390" y="47"/>
                  </a:lnTo>
                  <a:lnTo>
                    <a:pt x="388" y="46"/>
                  </a:lnTo>
                  <a:lnTo>
                    <a:pt x="385" y="46"/>
                  </a:lnTo>
                  <a:lnTo>
                    <a:pt x="383" y="44"/>
                  </a:lnTo>
                  <a:lnTo>
                    <a:pt x="381" y="43"/>
                  </a:lnTo>
                  <a:lnTo>
                    <a:pt x="381" y="41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81" y="34"/>
                  </a:lnTo>
                  <a:lnTo>
                    <a:pt x="381" y="34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8" y="34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34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398" y="38"/>
                  </a:lnTo>
                  <a:lnTo>
                    <a:pt x="399" y="38"/>
                  </a:lnTo>
                  <a:lnTo>
                    <a:pt x="401" y="38"/>
                  </a:lnTo>
                  <a:lnTo>
                    <a:pt x="403" y="38"/>
                  </a:lnTo>
                  <a:lnTo>
                    <a:pt x="404" y="38"/>
                  </a:lnTo>
                  <a:lnTo>
                    <a:pt x="406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9" y="43"/>
                  </a:lnTo>
                  <a:lnTo>
                    <a:pt x="409" y="41"/>
                  </a:lnTo>
                  <a:lnTo>
                    <a:pt x="409" y="38"/>
                  </a:lnTo>
                  <a:lnTo>
                    <a:pt x="408" y="36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406" y="33"/>
                  </a:lnTo>
                  <a:lnTo>
                    <a:pt x="403" y="31"/>
                  </a:lnTo>
                  <a:lnTo>
                    <a:pt x="401" y="29"/>
                  </a:lnTo>
                  <a:lnTo>
                    <a:pt x="399" y="28"/>
                  </a:lnTo>
                  <a:lnTo>
                    <a:pt x="398" y="28"/>
                  </a:lnTo>
                  <a:lnTo>
                    <a:pt x="398" y="28"/>
                  </a:lnTo>
                  <a:lnTo>
                    <a:pt x="396" y="28"/>
                  </a:lnTo>
                  <a:lnTo>
                    <a:pt x="396" y="28"/>
                  </a:lnTo>
                  <a:lnTo>
                    <a:pt x="394" y="26"/>
                  </a:lnTo>
                  <a:lnTo>
                    <a:pt x="393" y="25"/>
                  </a:lnTo>
                  <a:lnTo>
                    <a:pt x="391" y="23"/>
                  </a:lnTo>
                  <a:lnTo>
                    <a:pt x="394" y="21"/>
                  </a:lnTo>
                  <a:lnTo>
                    <a:pt x="396" y="21"/>
                  </a:lnTo>
                  <a:lnTo>
                    <a:pt x="399" y="20"/>
                  </a:lnTo>
                  <a:lnTo>
                    <a:pt x="401" y="20"/>
                  </a:lnTo>
                  <a:lnTo>
                    <a:pt x="403" y="20"/>
                  </a:lnTo>
                  <a:lnTo>
                    <a:pt x="404" y="18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2" y="18"/>
                  </a:lnTo>
                  <a:lnTo>
                    <a:pt x="419" y="20"/>
                  </a:lnTo>
                  <a:lnTo>
                    <a:pt x="422" y="18"/>
                  </a:lnTo>
                  <a:lnTo>
                    <a:pt x="424" y="16"/>
                  </a:lnTo>
                  <a:lnTo>
                    <a:pt x="427" y="16"/>
                  </a:lnTo>
                  <a:lnTo>
                    <a:pt x="429" y="18"/>
                  </a:lnTo>
                  <a:lnTo>
                    <a:pt x="430" y="18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7" y="20"/>
                  </a:lnTo>
                  <a:lnTo>
                    <a:pt x="439" y="20"/>
                  </a:lnTo>
                  <a:lnTo>
                    <a:pt x="442" y="20"/>
                  </a:lnTo>
                  <a:lnTo>
                    <a:pt x="445" y="20"/>
                  </a:lnTo>
                  <a:lnTo>
                    <a:pt x="448" y="18"/>
                  </a:lnTo>
                  <a:lnTo>
                    <a:pt x="450" y="18"/>
                  </a:lnTo>
                  <a:lnTo>
                    <a:pt x="450" y="16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3"/>
                  </a:lnTo>
                  <a:lnTo>
                    <a:pt x="463" y="13"/>
                  </a:lnTo>
                  <a:lnTo>
                    <a:pt x="468" y="15"/>
                  </a:lnTo>
                  <a:lnTo>
                    <a:pt x="471" y="15"/>
                  </a:lnTo>
                  <a:lnTo>
                    <a:pt x="473" y="16"/>
                  </a:lnTo>
                  <a:lnTo>
                    <a:pt x="476" y="20"/>
                  </a:lnTo>
                  <a:lnTo>
                    <a:pt x="478" y="21"/>
                  </a:lnTo>
                  <a:lnTo>
                    <a:pt x="481" y="21"/>
                  </a:lnTo>
                  <a:lnTo>
                    <a:pt x="498" y="21"/>
                  </a:lnTo>
                  <a:lnTo>
                    <a:pt x="499" y="23"/>
                  </a:lnTo>
                  <a:lnTo>
                    <a:pt x="501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11" y="25"/>
                  </a:lnTo>
                  <a:lnTo>
                    <a:pt x="514" y="25"/>
                  </a:lnTo>
                  <a:lnTo>
                    <a:pt x="516" y="23"/>
                  </a:lnTo>
                  <a:lnTo>
                    <a:pt x="517" y="23"/>
                  </a:lnTo>
                  <a:lnTo>
                    <a:pt x="519" y="21"/>
                  </a:lnTo>
                  <a:lnTo>
                    <a:pt x="520" y="20"/>
                  </a:lnTo>
                  <a:lnTo>
                    <a:pt x="519" y="18"/>
                  </a:lnTo>
                  <a:lnTo>
                    <a:pt x="519" y="16"/>
                  </a:lnTo>
                  <a:lnTo>
                    <a:pt x="517" y="13"/>
                  </a:lnTo>
                  <a:lnTo>
                    <a:pt x="516" y="10"/>
                  </a:lnTo>
                  <a:lnTo>
                    <a:pt x="519" y="8"/>
                  </a:lnTo>
                  <a:lnTo>
                    <a:pt x="522" y="7"/>
                  </a:lnTo>
                  <a:lnTo>
                    <a:pt x="525" y="5"/>
                  </a:lnTo>
                  <a:lnTo>
                    <a:pt x="529" y="5"/>
                  </a:lnTo>
                  <a:lnTo>
                    <a:pt x="530" y="5"/>
                  </a:lnTo>
                  <a:lnTo>
                    <a:pt x="534" y="5"/>
                  </a:lnTo>
                  <a:lnTo>
                    <a:pt x="537" y="5"/>
                  </a:lnTo>
                  <a:lnTo>
                    <a:pt x="539" y="5"/>
                  </a:lnTo>
                  <a:lnTo>
                    <a:pt x="540" y="7"/>
                  </a:lnTo>
                  <a:lnTo>
                    <a:pt x="543" y="7"/>
                  </a:lnTo>
                  <a:lnTo>
                    <a:pt x="545" y="7"/>
                  </a:lnTo>
                  <a:lnTo>
                    <a:pt x="547" y="7"/>
                  </a:lnTo>
                  <a:lnTo>
                    <a:pt x="552" y="7"/>
                  </a:lnTo>
                  <a:lnTo>
                    <a:pt x="553" y="7"/>
                  </a:lnTo>
                  <a:lnTo>
                    <a:pt x="555" y="7"/>
                  </a:lnTo>
                  <a:lnTo>
                    <a:pt x="555" y="7"/>
                  </a:lnTo>
                  <a:lnTo>
                    <a:pt x="557" y="5"/>
                  </a:lnTo>
                  <a:lnTo>
                    <a:pt x="558" y="3"/>
                  </a:lnTo>
                  <a:lnTo>
                    <a:pt x="560" y="2"/>
                  </a:lnTo>
                  <a:lnTo>
                    <a:pt x="561" y="2"/>
                  </a:lnTo>
                  <a:lnTo>
                    <a:pt x="563" y="2"/>
                  </a:lnTo>
                  <a:lnTo>
                    <a:pt x="565" y="2"/>
                  </a:lnTo>
                  <a:lnTo>
                    <a:pt x="568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0" name="Freeform 6"/>
          <p:cNvSpPr>
            <a:spLocks/>
          </p:cNvSpPr>
          <p:nvPr/>
        </p:nvSpPr>
        <p:spPr bwMode="auto">
          <a:xfrm>
            <a:off x="164726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256835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2" name="Freeform 8"/>
          <p:cNvSpPr>
            <a:spLocks noEditPoints="1"/>
          </p:cNvSpPr>
          <p:nvPr/>
        </p:nvSpPr>
        <p:spPr bwMode="auto">
          <a:xfrm>
            <a:off x="148704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610664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702773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Freeform 8"/>
          <p:cNvSpPr>
            <a:spLocks noEditPoints="1"/>
          </p:cNvSpPr>
          <p:nvPr/>
        </p:nvSpPr>
        <p:spPr bwMode="auto">
          <a:xfrm>
            <a:off x="594642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9" name="Freeform 6"/>
          <p:cNvSpPr>
            <a:spLocks/>
          </p:cNvSpPr>
          <p:nvPr/>
        </p:nvSpPr>
        <p:spPr bwMode="auto">
          <a:xfrm flipV="1">
            <a:off x="8384016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0" name="Freeform 7"/>
          <p:cNvSpPr>
            <a:spLocks/>
          </p:cNvSpPr>
          <p:nvPr/>
        </p:nvSpPr>
        <p:spPr bwMode="auto">
          <a:xfrm flipV="1">
            <a:off x="9305109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" name="Donut 70"/>
          <p:cNvSpPr/>
          <p:nvPr/>
        </p:nvSpPr>
        <p:spPr>
          <a:xfrm>
            <a:off x="8220105" y="2242720"/>
            <a:ext cx="2481680" cy="248168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16721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3936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5705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2920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54892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62106" y="3256218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279955" y="2205746"/>
            <a:ext cx="463679" cy="462403"/>
            <a:chOff x="9036051" y="2533650"/>
            <a:chExt cx="2308225" cy="2301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9180513" y="3184525"/>
              <a:ext cx="1947863" cy="717550"/>
            </a:xfrm>
            <a:custGeom>
              <a:avLst/>
              <a:gdLst>
                <a:gd name="T0" fmla="*/ 890 w 1227"/>
                <a:gd name="T1" fmla="*/ 0 h 452"/>
                <a:gd name="T2" fmla="*/ 901 w 1227"/>
                <a:gd name="T3" fmla="*/ 3 h 452"/>
                <a:gd name="T4" fmla="*/ 901 w 1227"/>
                <a:gd name="T5" fmla="*/ 5 h 452"/>
                <a:gd name="T6" fmla="*/ 1109 w 1227"/>
                <a:gd name="T7" fmla="*/ 212 h 452"/>
                <a:gd name="T8" fmla="*/ 1184 w 1227"/>
                <a:gd name="T9" fmla="*/ 98 h 452"/>
                <a:gd name="T10" fmla="*/ 1194 w 1227"/>
                <a:gd name="T11" fmla="*/ 90 h 452"/>
                <a:gd name="T12" fmla="*/ 1206 w 1227"/>
                <a:gd name="T13" fmla="*/ 89 h 452"/>
                <a:gd name="T14" fmla="*/ 1215 w 1227"/>
                <a:gd name="T15" fmla="*/ 92 h 452"/>
                <a:gd name="T16" fmla="*/ 1223 w 1227"/>
                <a:gd name="T17" fmla="*/ 102 h 452"/>
                <a:gd name="T18" fmla="*/ 1227 w 1227"/>
                <a:gd name="T19" fmla="*/ 114 h 452"/>
                <a:gd name="T20" fmla="*/ 1223 w 1227"/>
                <a:gd name="T21" fmla="*/ 123 h 452"/>
                <a:gd name="T22" fmla="*/ 1132 w 1227"/>
                <a:gd name="T23" fmla="*/ 259 h 452"/>
                <a:gd name="T24" fmla="*/ 1130 w 1227"/>
                <a:gd name="T25" fmla="*/ 261 h 452"/>
                <a:gd name="T26" fmla="*/ 1128 w 1227"/>
                <a:gd name="T27" fmla="*/ 263 h 452"/>
                <a:gd name="T28" fmla="*/ 1118 w 1227"/>
                <a:gd name="T29" fmla="*/ 268 h 452"/>
                <a:gd name="T30" fmla="*/ 1107 w 1227"/>
                <a:gd name="T31" fmla="*/ 270 h 452"/>
                <a:gd name="T32" fmla="*/ 1097 w 1227"/>
                <a:gd name="T33" fmla="*/ 265 h 452"/>
                <a:gd name="T34" fmla="*/ 886 w 1227"/>
                <a:gd name="T35" fmla="*/ 54 h 452"/>
                <a:gd name="T36" fmla="*/ 539 w 1227"/>
                <a:gd name="T37" fmla="*/ 444 h 452"/>
                <a:gd name="T38" fmla="*/ 535 w 1227"/>
                <a:gd name="T39" fmla="*/ 446 h 452"/>
                <a:gd name="T40" fmla="*/ 525 w 1227"/>
                <a:gd name="T41" fmla="*/ 450 h 452"/>
                <a:gd name="T42" fmla="*/ 513 w 1227"/>
                <a:gd name="T43" fmla="*/ 450 h 452"/>
                <a:gd name="T44" fmla="*/ 504 w 1227"/>
                <a:gd name="T45" fmla="*/ 442 h 452"/>
                <a:gd name="T46" fmla="*/ 339 w 1227"/>
                <a:gd name="T47" fmla="*/ 237 h 452"/>
                <a:gd name="T48" fmla="*/ 161 w 1227"/>
                <a:gd name="T49" fmla="*/ 444 h 452"/>
                <a:gd name="T50" fmla="*/ 161 w 1227"/>
                <a:gd name="T51" fmla="*/ 444 h 452"/>
                <a:gd name="T52" fmla="*/ 157 w 1227"/>
                <a:gd name="T53" fmla="*/ 448 h 452"/>
                <a:gd name="T54" fmla="*/ 151 w 1227"/>
                <a:gd name="T55" fmla="*/ 450 h 452"/>
                <a:gd name="T56" fmla="*/ 145 w 1227"/>
                <a:gd name="T57" fmla="*/ 452 h 452"/>
                <a:gd name="T58" fmla="*/ 21 w 1227"/>
                <a:gd name="T59" fmla="*/ 452 h 452"/>
                <a:gd name="T60" fmla="*/ 15 w 1227"/>
                <a:gd name="T61" fmla="*/ 450 h 452"/>
                <a:gd name="T62" fmla="*/ 9 w 1227"/>
                <a:gd name="T63" fmla="*/ 446 h 452"/>
                <a:gd name="T64" fmla="*/ 4 w 1227"/>
                <a:gd name="T65" fmla="*/ 442 h 452"/>
                <a:gd name="T66" fmla="*/ 0 w 1227"/>
                <a:gd name="T67" fmla="*/ 437 h 452"/>
                <a:gd name="T68" fmla="*/ 0 w 1227"/>
                <a:gd name="T69" fmla="*/ 429 h 452"/>
                <a:gd name="T70" fmla="*/ 0 w 1227"/>
                <a:gd name="T71" fmla="*/ 421 h 452"/>
                <a:gd name="T72" fmla="*/ 4 w 1227"/>
                <a:gd name="T73" fmla="*/ 415 h 452"/>
                <a:gd name="T74" fmla="*/ 9 w 1227"/>
                <a:gd name="T75" fmla="*/ 411 h 452"/>
                <a:gd name="T76" fmla="*/ 15 w 1227"/>
                <a:gd name="T77" fmla="*/ 408 h 452"/>
                <a:gd name="T78" fmla="*/ 21 w 1227"/>
                <a:gd name="T79" fmla="*/ 406 h 452"/>
                <a:gd name="T80" fmla="*/ 133 w 1227"/>
                <a:gd name="T81" fmla="*/ 406 h 452"/>
                <a:gd name="T82" fmla="*/ 323 w 1227"/>
                <a:gd name="T83" fmla="*/ 187 h 452"/>
                <a:gd name="T84" fmla="*/ 333 w 1227"/>
                <a:gd name="T85" fmla="*/ 181 h 452"/>
                <a:gd name="T86" fmla="*/ 345 w 1227"/>
                <a:gd name="T87" fmla="*/ 179 h 452"/>
                <a:gd name="T88" fmla="*/ 354 w 1227"/>
                <a:gd name="T89" fmla="*/ 185 h 452"/>
                <a:gd name="T90" fmla="*/ 358 w 1227"/>
                <a:gd name="T91" fmla="*/ 189 h 452"/>
                <a:gd name="T92" fmla="*/ 523 w 1227"/>
                <a:gd name="T93" fmla="*/ 394 h 452"/>
                <a:gd name="T94" fmla="*/ 868 w 1227"/>
                <a:gd name="T95" fmla="*/ 5 h 452"/>
                <a:gd name="T96" fmla="*/ 878 w 1227"/>
                <a:gd name="T97" fmla="*/ 0 h 452"/>
                <a:gd name="T98" fmla="*/ 890 w 1227"/>
                <a:gd name="T9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7" h="452">
                  <a:moveTo>
                    <a:pt x="890" y="0"/>
                  </a:moveTo>
                  <a:lnTo>
                    <a:pt x="901" y="3"/>
                  </a:lnTo>
                  <a:lnTo>
                    <a:pt x="901" y="5"/>
                  </a:lnTo>
                  <a:lnTo>
                    <a:pt x="1109" y="212"/>
                  </a:lnTo>
                  <a:lnTo>
                    <a:pt x="1184" y="98"/>
                  </a:lnTo>
                  <a:lnTo>
                    <a:pt x="1194" y="90"/>
                  </a:lnTo>
                  <a:lnTo>
                    <a:pt x="1206" y="89"/>
                  </a:lnTo>
                  <a:lnTo>
                    <a:pt x="1215" y="92"/>
                  </a:lnTo>
                  <a:lnTo>
                    <a:pt x="1223" y="102"/>
                  </a:lnTo>
                  <a:lnTo>
                    <a:pt x="1227" y="114"/>
                  </a:lnTo>
                  <a:lnTo>
                    <a:pt x="1223" y="123"/>
                  </a:lnTo>
                  <a:lnTo>
                    <a:pt x="1132" y="259"/>
                  </a:lnTo>
                  <a:lnTo>
                    <a:pt x="1130" y="261"/>
                  </a:lnTo>
                  <a:lnTo>
                    <a:pt x="1128" y="263"/>
                  </a:lnTo>
                  <a:lnTo>
                    <a:pt x="1118" y="268"/>
                  </a:lnTo>
                  <a:lnTo>
                    <a:pt x="1107" y="270"/>
                  </a:lnTo>
                  <a:lnTo>
                    <a:pt x="1097" y="265"/>
                  </a:lnTo>
                  <a:lnTo>
                    <a:pt x="886" y="54"/>
                  </a:lnTo>
                  <a:lnTo>
                    <a:pt x="539" y="444"/>
                  </a:lnTo>
                  <a:lnTo>
                    <a:pt x="535" y="446"/>
                  </a:lnTo>
                  <a:lnTo>
                    <a:pt x="525" y="450"/>
                  </a:lnTo>
                  <a:lnTo>
                    <a:pt x="513" y="450"/>
                  </a:lnTo>
                  <a:lnTo>
                    <a:pt x="504" y="442"/>
                  </a:lnTo>
                  <a:lnTo>
                    <a:pt x="339" y="237"/>
                  </a:lnTo>
                  <a:lnTo>
                    <a:pt x="161" y="444"/>
                  </a:lnTo>
                  <a:lnTo>
                    <a:pt x="161" y="444"/>
                  </a:lnTo>
                  <a:lnTo>
                    <a:pt x="157" y="448"/>
                  </a:lnTo>
                  <a:lnTo>
                    <a:pt x="151" y="450"/>
                  </a:lnTo>
                  <a:lnTo>
                    <a:pt x="145" y="452"/>
                  </a:lnTo>
                  <a:lnTo>
                    <a:pt x="21" y="452"/>
                  </a:lnTo>
                  <a:lnTo>
                    <a:pt x="15" y="450"/>
                  </a:lnTo>
                  <a:lnTo>
                    <a:pt x="9" y="446"/>
                  </a:lnTo>
                  <a:lnTo>
                    <a:pt x="4" y="442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4" y="415"/>
                  </a:lnTo>
                  <a:lnTo>
                    <a:pt x="9" y="411"/>
                  </a:lnTo>
                  <a:lnTo>
                    <a:pt x="15" y="408"/>
                  </a:lnTo>
                  <a:lnTo>
                    <a:pt x="21" y="406"/>
                  </a:lnTo>
                  <a:lnTo>
                    <a:pt x="133" y="406"/>
                  </a:lnTo>
                  <a:lnTo>
                    <a:pt x="323" y="187"/>
                  </a:lnTo>
                  <a:lnTo>
                    <a:pt x="333" y="181"/>
                  </a:lnTo>
                  <a:lnTo>
                    <a:pt x="345" y="179"/>
                  </a:lnTo>
                  <a:lnTo>
                    <a:pt x="354" y="185"/>
                  </a:lnTo>
                  <a:lnTo>
                    <a:pt x="358" y="189"/>
                  </a:lnTo>
                  <a:lnTo>
                    <a:pt x="523" y="394"/>
                  </a:lnTo>
                  <a:lnTo>
                    <a:pt x="868" y="5"/>
                  </a:lnTo>
                  <a:lnTo>
                    <a:pt x="878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9036051" y="2751138"/>
              <a:ext cx="2308225" cy="1439863"/>
            </a:xfrm>
            <a:custGeom>
              <a:avLst/>
              <a:gdLst>
                <a:gd name="T0" fmla="*/ 23 w 1454"/>
                <a:gd name="T1" fmla="*/ 0 h 907"/>
                <a:gd name="T2" fmla="*/ 703 w 1454"/>
                <a:gd name="T3" fmla="*/ 0 h 907"/>
                <a:gd name="T4" fmla="*/ 711 w 1454"/>
                <a:gd name="T5" fmla="*/ 0 h 907"/>
                <a:gd name="T6" fmla="*/ 717 w 1454"/>
                <a:gd name="T7" fmla="*/ 4 h 907"/>
                <a:gd name="T8" fmla="*/ 723 w 1454"/>
                <a:gd name="T9" fmla="*/ 10 h 907"/>
                <a:gd name="T10" fmla="*/ 725 w 1454"/>
                <a:gd name="T11" fmla="*/ 15 h 907"/>
                <a:gd name="T12" fmla="*/ 727 w 1454"/>
                <a:gd name="T13" fmla="*/ 21 h 907"/>
                <a:gd name="T14" fmla="*/ 725 w 1454"/>
                <a:gd name="T15" fmla="*/ 29 h 907"/>
                <a:gd name="T16" fmla="*/ 723 w 1454"/>
                <a:gd name="T17" fmla="*/ 35 h 907"/>
                <a:gd name="T18" fmla="*/ 717 w 1454"/>
                <a:gd name="T19" fmla="*/ 41 h 907"/>
                <a:gd name="T20" fmla="*/ 711 w 1454"/>
                <a:gd name="T21" fmla="*/ 44 h 907"/>
                <a:gd name="T22" fmla="*/ 703 w 1454"/>
                <a:gd name="T23" fmla="*/ 44 h 907"/>
                <a:gd name="T24" fmla="*/ 44 w 1454"/>
                <a:gd name="T25" fmla="*/ 44 h 907"/>
                <a:gd name="T26" fmla="*/ 44 w 1454"/>
                <a:gd name="T27" fmla="*/ 860 h 907"/>
                <a:gd name="T28" fmla="*/ 1407 w 1454"/>
                <a:gd name="T29" fmla="*/ 860 h 907"/>
                <a:gd name="T30" fmla="*/ 1407 w 1454"/>
                <a:gd name="T31" fmla="*/ 44 h 907"/>
                <a:gd name="T32" fmla="*/ 794 w 1454"/>
                <a:gd name="T33" fmla="*/ 44 h 907"/>
                <a:gd name="T34" fmla="*/ 787 w 1454"/>
                <a:gd name="T35" fmla="*/ 44 h 907"/>
                <a:gd name="T36" fmla="*/ 781 w 1454"/>
                <a:gd name="T37" fmla="*/ 41 h 907"/>
                <a:gd name="T38" fmla="*/ 777 w 1454"/>
                <a:gd name="T39" fmla="*/ 35 h 907"/>
                <a:gd name="T40" fmla="*/ 773 w 1454"/>
                <a:gd name="T41" fmla="*/ 29 h 907"/>
                <a:gd name="T42" fmla="*/ 771 w 1454"/>
                <a:gd name="T43" fmla="*/ 21 h 907"/>
                <a:gd name="T44" fmla="*/ 773 w 1454"/>
                <a:gd name="T45" fmla="*/ 15 h 907"/>
                <a:gd name="T46" fmla="*/ 777 w 1454"/>
                <a:gd name="T47" fmla="*/ 10 h 907"/>
                <a:gd name="T48" fmla="*/ 781 w 1454"/>
                <a:gd name="T49" fmla="*/ 4 h 907"/>
                <a:gd name="T50" fmla="*/ 787 w 1454"/>
                <a:gd name="T51" fmla="*/ 0 h 907"/>
                <a:gd name="T52" fmla="*/ 794 w 1454"/>
                <a:gd name="T53" fmla="*/ 0 h 907"/>
                <a:gd name="T54" fmla="*/ 1430 w 1454"/>
                <a:gd name="T55" fmla="*/ 0 h 907"/>
                <a:gd name="T56" fmla="*/ 1438 w 1454"/>
                <a:gd name="T57" fmla="*/ 0 h 907"/>
                <a:gd name="T58" fmla="*/ 1444 w 1454"/>
                <a:gd name="T59" fmla="*/ 4 h 907"/>
                <a:gd name="T60" fmla="*/ 1450 w 1454"/>
                <a:gd name="T61" fmla="*/ 10 h 907"/>
                <a:gd name="T62" fmla="*/ 1452 w 1454"/>
                <a:gd name="T63" fmla="*/ 15 h 907"/>
                <a:gd name="T64" fmla="*/ 1454 w 1454"/>
                <a:gd name="T65" fmla="*/ 21 h 907"/>
                <a:gd name="T66" fmla="*/ 1454 w 1454"/>
                <a:gd name="T67" fmla="*/ 884 h 907"/>
                <a:gd name="T68" fmla="*/ 1452 w 1454"/>
                <a:gd name="T69" fmla="*/ 891 h 907"/>
                <a:gd name="T70" fmla="*/ 1450 w 1454"/>
                <a:gd name="T71" fmla="*/ 897 h 907"/>
                <a:gd name="T72" fmla="*/ 1444 w 1454"/>
                <a:gd name="T73" fmla="*/ 901 h 907"/>
                <a:gd name="T74" fmla="*/ 1438 w 1454"/>
                <a:gd name="T75" fmla="*/ 905 h 907"/>
                <a:gd name="T76" fmla="*/ 1430 w 1454"/>
                <a:gd name="T77" fmla="*/ 907 h 907"/>
                <a:gd name="T78" fmla="*/ 23 w 1454"/>
                <a:gd name="T79" fmla="*/ 907 h 907"/>
                <a:gd name="T80" fmla="*/ 15 w 1454"/>
                <a:gd name="T81" fmla="*/ 905 h 907"/>
                <a:gd name="T82" fmla="*/ 9 w 1454"/>
                <a:gd name="T83" fmla="*/ 901 h 907"/>
                <a:gd name="T84" fmla="*/ 3 w 1454"/>
                <a:gd name="T85" fmla="*/ 897 h 907"/>
                <a:gd name="T86" fmla="*/ 0 w 1454"/>
                <a:gd name="T87" fmla="*/ 891 h 907"/>
                <a:gd name="T88" fmla="*/ 0 w 1454"/>
                <a:gd name="T89" fmla="*/ 884 h 907"/>
                <a:gd name="T90" fmla="*/ 0 w 1454"/>
                <a:gd name="T91" fmla="*/ 21 h 907"/>
                <a:gd name="T92" fmla="*/ 0 w 1454"/>
                <a:gd name="T93" fmla="*/ 15 h 907"/>
                <a:gd name="T94" fmla="*/ 3 w 1454"/>
                <a:gd name="T95" fmla="*/ 10 h 907"/>
                <a:gd name="T96" fmla="*/ 9 w 1454"/>
                <a:gd name="T97" fmla="*/ 4 h 907"/>
                <a:gd name="T98" fmla="*/ 15 w 1454"/>
                <a:gd name="T99" fmla="*/ 0 h 907"/>
                <a:gd name="T100" fmla="*/ 23 w 1454"/>
                <a:gd name="T10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4" h="907">
                  <a:moveTo>
                    <a:pt x="23" y="0"/>
                  </a:moveTo>
                  <a:lnTo>
                    <a:pt x="703" y="0"/>
                  </a:lnTo>
                  <a:lnTo>
                    <a:pt x="711" y="0"/>
                  </a:lnTo>
                  <a:lnTo>
                    <a:pt x="717" y="4"/>
                  </a:lnTo>
                  <a:lnTo>
                    <a:pt x="723" y="10"/>
                  </a:lnTo>
                  <a:lnTo>
                    <a:pt x="725" y="15"/>
                  </a:lnTo>
                  <a:lnTo>
                    <a:pt x="727" y="21"/>
                  </a:lnTo>
                  <a:lnTo>
                    <a:pt x="725" y="29"/>
                  </a:lnTo>
                  <a:lnTo>
                    <a:pt x="723" y="35"/>
                  </a:lnTo>
                  <a:lnTo>
                    <a:pt x="717" y="41"/>
                  </a:lnTo>
                  <a:lnTo>
                    <a:pt x="711" y="44"/>
                  </a:lnTo>
                  <a:lnTo>
                    <a:pt x="703" y="44"/>
                  </a:lnTo>
                  <a:lnTo>
                    <a:pt x="44" y="44"/>
                  </a:lnTo>
                  <a:lnTo>
                    <a:pt x="44" y="860"/>
                  </a:lnTo>
                  <a:lnTo>
                    <a:pt x="1407" y="860"/>
                  </a:lnTo>
                  <a:lnTo>
                    <a:pt x="1407" y="44"/>
                  </a:lnTo>
                  <a:lnTo>
                    <a:pt x="794" y="44"/>
                  </a:lnTo>
                  <a:lnTo>
                    <a:pt x="787" y="44"/>
                  </a:lnTo>
                  <a:lnTo>
                    <a:pt x="781" y="41"/>
                  </a:lnTo>
                  <a:lnTo>
                    <a:pt x="777" y="35"/>
                  </a:lnTo>
                  <a:lnTo>
                    <a:pt x="773" y="29"/>
                  </a:lnTo>
                  <a:lnTo>
                    <a:pt x="771" y="21"/>
                  </a:lnTo>
                  <a:lnTo>
                    <a:pt x="773" y="15"/>
                  </a:lnTo>
                  <a:lnTo>
                    <a:pt x="777" y="10"/>
                  </a:lnTo>
                  <a:lnTo>
                    <a:pt x="781" y="4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1430" y="0"/>
                  </a:lnTo>
                  <a:lnTo>
                    <a:pt x="1438" y="0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5"/>
                  </a:lnTo>
                  <a:lnTo>
                    <a:pt x="1454" y="21"/>
                  </a:lnTo>
                  <a:lnTo>
                    <a:pt x="1454" y="884"/>
                  </a:lnTo>
                  <a:lnTo>
                    <a:pt x="1452" y="891"/>
                  </a:lnTo>
                  <a:lnTo>
                    <a:pt x="1450" y="897"/>
                  </a:lnTo>
                  <a:lnTo>
                    <a:pt x="1444" y="901"/>
                  </a:lnTo>
                  <a:lnTo>
                    <a:pt x="1438" y="905"/>
                  </a:lnTo>
                  <a:lnTo>
                    <a:pt x="1430" y="907"/>
                  </a:lnTo>
                  <a:lnTo>
                    <a:pt x="23" y="907"/>
                  </a:lnTo>
                  <a:lnTo>
                    <a:pt x="15" y="905"/>
                  </a:lnTo>
                  <a:lnTo>
                    <a:pt x="9" y="901"/>
                  </a:lnTo>
                  <a:lnTo>
                    <a:pt x="3" y="897"/>
                  </a:lnTo>
                  <a:lnTo>
                    <a:pt x="0" y="891"/>
                  </a:lnTo>
                  <a:lnTo>
                    <a:pt x="0" y="88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10115551" y="2533650"/>
              <a:ext cx="74613" cy="287338"/>
            </a:xfrm>
            <a:custGeom>
              <a:avLst/>
              <a:gdLst>
                <a:gd name="T0" fmla="*/ 23 w 47"/>
                <a:gd name="T1" fmla="*/ 0 h 181"/>
                <a:gd name="T2" fmla="*/ 31 w 47"/>
                <a:gd name="T3" fmla="*/ 2 h 181"/>
                <a:gd name="T4" fmla="*/ 37 w 47"/>
                <a:gd name="T5" fmla="*/ 5 h 181"/>
                <a:gd name="T6" fmla="*/ 43 w 47"/>
                <a:gd name="T7" fmla="*/ 9 h 181"/>
                <a:gd name="T8" fmla="*/ 45 w 47"/>
                <a:gd name="T9" fmla="*/ 15 h 181"/>
                <a:gd name="T10" fmla="*/ 47 w 47"/>
                <a:gd name="T11" fmla="*/ 23 h 181"/>
                <a:gd name="T12" fmla="*/ 47 w 47"/>
                <a:gd name="T13" fmla="*/ 158 h 181"/>
                <a:gd name="T14" fmla="*/ 45 w 47"/>
                <a:gd name="T15" fmla="*/ 166 h 181"/>
                <a:gd name="T16" fmla="*/ 43 w 47"/>
                <a:gd name="T17" fmla="*/ 172 h 181"/>
                <a:gd name="T18" fmla="*/ 37 w 47"/>
                <a:gd name="T19" fmla="*/ 178 h 181"/>
                <a:gd name="T20" fmla="*/ 31 w 47"/>
                <a:gd name="T21" fmla="*/ 181 h 181"/>
                <a:gd name="T22" fmla="*/ 23 w 47"/>
                <a:gd name="T23" fmla="*/ 181 h 181"/>
                <a:gd name="T24" fmla="*/ 16 w 47"/>
                <a:gd name="T25" fmla="*/ 181 h 181"/>
                <a:gd name="T26" fmla="*/ 10 w 47"/>
                <a:gd name="T27" fmla="*/ 178 h 181"/>
                <a:gd name="T28" fmla="*/ 6 w 47"/>
                <a:gd name="T29" fmla="*/ 172 h 181"/>
                <a:gd name="T30" fmla="*/ 2 w 47"/>
                <a:gd name="T31" fmla="*/ 166 h 181"/>
                <a:gd name="T32" fmla="*/ 2 w 47"/>
                <a:gd name="T33" fmla="*/ 158 h 181"/>
                <a:gd name="T34" fmla="*/ 0 w 47"/>
                <a:gd name="T35" fmla="*/ 23 h 181"/>
                <a:gd name="T36" fmla="*/ 2 w 47"/>
                <a:gd name="T37" fmla="*/ 15 h 181"/>
                <a:gd name="T38" fmla="*/ 6 w 47"/>
                <a:gd name="T39" fmla="*/ 9 h 181"/>
                <a:gd name="T40" fmla="*/ 10 w 47"/>
                <a:gd name="T41" fmla="*/ 5 h 181"/>
                <a:gd name="T42" fmla="*/ 16 w 47"/>
                <a:gd name="T43" fmla="*/ 2 h 181"/>
                <a:gd name="T44" fmla="*/ 23 w 47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81">
                  <a:moveTo>
                    <a:pt x="23" y="0"/>
                  </a:moveTo>
                  <a:lnTo>
                    <a:pt x="31" y="2"/>
                  </a:lnTo>
                  <a:lnTo>
                    <a:pt x="37" y="5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158"/>
                  </a:lnTo>
                  <a:lnTo>
                    <a:pt x="45" y="166"/>
                  </a:lnTo>
                  <a:lnTo>
                    <a:pt x="43" y="172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3" y="181"/>
                  </a:lnTo>
                  <a:lnTo>
                    <a:pt x="16" y="181"/>
                  </a:lnTo>
                  <a:lnTo>
                    <a:pt x="10" y="178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10115551" y="4260850"/>
              <a:ext cx="74613" cy="433388"/>
            </a:xfrm>
            <a:custGeom>
              <a:avLst/>
              <a:gdLst>
                <a:gd name="T0" fmla="*/ 23 w 47"/>
                <a:gd name="T1" fmla="*/ 0 h 273"/>
                <a:gd name="T2" fmla="*/ 31 w 47"/>
                <a:gd name="T3" fmla="*/ 2 h 273"/>
                <a:gd name="T4" fmla="*/ 37 w 47"/>
                <a:gd name="T5" fmla="*/ 4 h 273"/>
                <a:gd name="T6" fmla="*/ 43 w 47"/>
                <a:gd name="T7" fmla="*/ 10 h 273"/>
                <a:gd name="T8" fmla="*/ 45 w 47"/>
                <a:gd name="T9" fmla="*/ 16 h 273"/>
                <a:gd name="T10" fmla="*/ 47 w 47"/>
                <a:gd name="T11" fmla="*/ 24 h 273"/>
                <a:gd name="T12" fmla="*/ 47 w 47"/>
                <a:gd name="T13" fmla="*/ 250 h 273"/>
                <a:gd name="T14" fmla="*/ 45 w 47"/>
                <a:gd name="T15" fmla="*/ 258 h 273"/>
                <a:gd name="T16" fmla="*/ 43 w 47"/>
                <a:gd name="T17" fmla="*/ 263 h 273"/>
                <a:gd name="T18" fmla="*/ 37 w 47"/>
                <a:gd name="T19" fmla="*/ 267 h 273"/>
                <a:gd name="T20" fmla="*/ 31 w 47"/>
                <a:gd name="T21" fmla="*/ 271 h 273"/>
                <a:gd name="T22" fmla="*/ 23 w 47"/>
                <a:gd name="T23" fmla="*/ 273 h 273"/>
                <a:gd name="T24" fmla="*/ 16 w 47"/>
                <a:gd name="T25" fmla="*/ 271 h 273"/>
                <a:gd name="T26" fmla="*/ 10 w 47"/>
                <a:gd name="T27" fmla="*/ 267 h 273"/>
                <a:gd name="T28" fmla="*/ 6 w 47"/>
                <a:gd name="T29" fmla="*/ 263 h 273"/>
                <a:gd name="T30" fmla="*/ 2 w 47"/>
                <a:gd name="T31" fmla="*/ 258 h 273"/>
                <a:gd name="T32" fmla="*/ 0 w 47"/>
                <a:gd name="T33" fmla="*/ 250 h 273"/>
                <a:gd name="T34" fmla="*/ 2 w 47"/>
                <a:gd name="T35" fmla="*/ 24 h 273"/>
                <a:gd name="T36" fmla="*/ 2 w 47"/>
                <a:gd name="T37" fmla="*/ 16 h 273"/>
                <a:gd name="T38" fmla="*/ 6 w 47"/>
                <a:gd name="T39" fmla="*/ 10 h 273"/>
                <a:gd name="T40" fmla="*/ 10 w 47"/>
                <a:gd name="T41" fmla="*/ 4 h 273"/>
                <a:gd name="T42" fmla="*/ 17 w 47"/>
                <a:gd name="T43" fmla="*/ 2 h 273"/>
                <a:gd name="T44" fmla="*/ 23 w 47"/>
                <a:gd name="T4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73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4"/>
                  </a:lnTo>
                  <a:lnTo>
                    <a:pt x="47" y="250"/>
                  </a:lnTo>
                  <a:lnTo>
                    <a:pt x="45" y="258"/>
                  </a:lnTo>
                  <a:lnTo>
                    <a:pt x="43" y="263"/>
                  </a:lnTo>
                  <a:lnTo>
                    <a:pt x="37" y="267"/>
                  </a:lnTo>
                  <a:lnTo>
                    <a:pt x="31" y="271"/>
                  </a:lnTo>
                  <a:lnTo>
                    <a:pt x="23" y="273"/>
                  </a:lnTo>
                  <a:lnTo>
                    <a:pt x="16" y="271"/>
                  </a:lnTo>
                  <a:lnTo>
                    <a:pt x="10" y="267"/>
                  </a:lnTo>
                  <a:lnTo>
                    <a:pt x="6" y="263"/>
                  </a:lnTo>
                  <a:lnTo>
                    <a:pt x="2" y="258"/>
                  </a:lnTo>
                  <a:lnTo>
                    <a:pt x="0" y="250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9469438" y="4260850"/>
              <a:ext cx="215900" cy="574675"/>
            </a:xfrm>
            <a:custGeom>
              <a:avLst/>
              <a:gdLst>
                <a:gd name="T0" fmla="*/ 112 w 136"/>
                <a:gd name="T1" fmla="*/ 0 h 362"/>
                <a:gd name="T2" fmla="*/ 118 w 136"/>
                <a:gd name="T3" fmla="*/ 0 h 362"/>
                <a:gd name="T4" fmla="*/ 126 w 136"/>
                <a:gd name="T5" fmla="*/ 4 h 362"/>
                <a:gd name="T6" fmla="*/ 130 w 136"/>
                <a:gd name="T7" fmla="*/ 8 h 362"/>
                <a:gd name="T8" fmla="*/ 134 w 136"/>
                <a:gd name="T9" fmla="*/ 16 h 362"/>
                <a:gd name="T10" fmla="*/ 136 w 136"/>
                <a:gd name="T11" fmla="*/ 22 h 362"/>
                <a:gd name="T12" fmla="*/ 134 w 136"/>
                <a:gd name="T13" fmla="*/ 29 h 362"/>
                <a:gd name="T14" fmla="*/ 44 w 136"/>
                <a:gd name="T15" fmla="*/ 347 h 362"/>
                <a:gd name="T16" fmla="*/ 41 w 136"/>
                <a:gd name="T17" fmla="*/ 352 h 362"/>
                <a:gd name="T18" fmla="*/ 35 w 136"/>
                <a:gd name="T19" fmla="*/ 358 h 362"/>
                <a:gd name="T20" fmla="*/ 29 w 136"/>
                <a:gd name="T21" fmla="*/ 362 h 362"/>
                <a:gd name="T22" fmla="*/ 23 w 136"/>
                <a:gd name="T23" fmla="*/ 362 h 362"/>
                <a:gd name="T24" fmla="*/ 15 w 136"/>
                <a:gd name="T25" fmla="*/ 362 h 362"/>
                <a:gd name="T26" fmla="*/ 10 w 136"/>
                <a:gd name="T27" fmla="*/ 358 h 362"/>
                <a:gd name="T28" fmla="*/ 4 w 136"/>
                <a:gd name="T29" fmla="*/ 354 h 362"/>
                <a:gd name="T30" fmla="*/ 0 w 136"/>
                <a:gd name="T31" fmla="*/ 348 h 362"/>
                <a:gd name="T32" fmla="*/ 0 w 136"/>
                <a:gd name="T33" fmla="*/ 341 h 362"/>
                <a:gd name="T34" fmla="*/ 0 w 136"/>
                <a:gd name="T35" fmla="*/ 335 h 362"/>
                <a:gd name="T36" fmla="*/ 91 w 136"/>
                <a:gd name="T37" fmla="*/ 16 h 362"/>
                <a:gd name="T38" fmla="*/ 93 w 136"/>
                <a:gd name="T39" fmla="*/ 10 h 362"/>
                <a:gd name="T40" fmla="*/ 99 w 136"/>
                <a:gd name="T41" fmla="*/ 4 h 362"/>
                <a:gd name="T42" fmla="*/ 105 w 136"/>
                <a:gd name="T43" fmla="*/ 2 h 362"/>
                <a:gd name="T44" fmla="*/ 112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112" y="0"/>
                  </a:moveTo>
                  <a:lnTo>
                    <a:pt x="118" y="0"/>
                  </a:lnTo>
                  <a:lnTo>
                    <a:pt x="126" y="4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6" y="22"/>
                  </a:lnTo>
                  <a:lnTo>
                    <a:pt x="134" y="29"/>
                  </a:lnTo>
                  <a:lnTo>
                    <a:pt x="44" y="347"/>
                  </a:lnTo>
                  <a:lnTo>
                    <a:pt x="41" y="352"/>
                  </a:lnTo>
                  <a:lnTo>
                    <a:pt x="35" y="358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5" y="362"/>
                  </a:lnTo>
                  <a:lnTo>
                    <a:pt x="10" y="358"/>
                  </a:lnTo>
                  <a:lnTo>
                    <a:pt x="4" y="354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91" y="16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10623551" y="4260850"/>
              <a:ext cx="215900" cy="574675"/>
            </a:xfrm>
            <a:custGeom>
              <a:avLst/>
              <a:gdLst>
                <a:gd name="T0" fmla="*/ 23 w 136"/>
                <a:gd name="T1" fmla="*/ 0 h 362"/>
                <a:gd name="T2" fmla="*/ 29 w 136"/>
                <a:gd name="T3" fmla="*/ 2 h 362"/>
                <a:gd name="T4" fmla="*/ 35 w 136"/>
                <a:gd name="T5" fmla="*/ 4 h 362"/>
                <a:gd name="T6" fmla="*/ 41 w 136"/>
                <a:gd name="T7" fmla="*/ 10 h 362"/>
                <a:gd name="T8" fmla="*/ 43 w 136"/>
                <a:gd name="T9" fmla="*/ 16 h 362"/>
                <a:gd name="T10" fmla="*/ 134 w 136"/>
                <a:gd name="T11" fmla="*/ 335 h 362"/>
                <a:gd name="T12" fmla="*/ 136 w 136"/>
                <a:gd name="T13" fmla="*/ 341 h 362"/>
                <a:gd name="T14" fmla="*/ 134 w 136"/>
                <a:gd name="T15" fmla="*/ 348 h 362"/>
                <a:gd name="T16" fmla="*/ 130 w 136"/>
                <a:gd name="T17" fmla="*/ 354 h 362"/>
                <a:gd name="T18" fmla="*/ 126 w 136"/>
                <a:gd name="T19" fmla="*/ 358 h 362"/>
                <a:gd name="T20" fmla="*/ 118 w 136"/>
                <a:gd name="T21" fmla="*/ 362 h 362"/>
                <a:gd name="T22" fmla="*/ 112 w 136"/>
                <a:gd name="T23" fmla="*/ 362 h 362"/>
                <a:gd name="T24" fmla="*/ 105 w 136"/>
                <a:gd name="T25" fmla="*/ 362 h 362"/>
                <a:gd name="T26" fmla="*/ 99 w 136"/>
                <a:gd name="T27" fmla="*/ 358 h 362"/>
                <a:gd name="T28" fmla="*/ 93 w 136"/>
                <a:gd name="T29" fmla="*/ 352 h 362"/>
                <a:gd name="T30" fmla="*/ 91 w 136"/>
                <a:gd name="T31" fmla="*/ 347 h 362"/>
                <a:gd name="T32" fmla="*/ 0 w 136"/>
                <a:gd name="T33" fmla="*/ 29 h 362"/>
                <a:gd name="T34" fmla="*/ 0 w 136"/>
                <a:gd name="T35" fmla="*/ 22 h 362"/>
                <a:gd name="T36" fmla="*/ 0 w 136"/>
                <a:gd name="T37" fmla="*/ 16 h 362"/>
                <a:gd name="T38" fmla="*/ 4 w 136"/>
                <a:gd name="T39" fmla="*/ 8 h 362"/>
                <a:gd name="T40" fmla="*/ 10 w 136"/>
                <a:gd name="T41" fmla="*/ 4 h 362"/>
                <a:gd name="T42" fmla="*/ 15 w 136"/>
                <a:gd name="T43" fmla="*/ 0 h 362"/>
                <a:gd name="T44" fmla="*/ 23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134" y="335"/>
                  </a:lnTo>
                  <a:lnTo>
                    <a:pt x="136" y="341"/>
                  </a:lnTo>
                  <a:lnTo>
                    <a:pt x="134" y="348"/>
                  </a:lnTo>
                  <a:lnTo>
                    <a:pt x="130" y="354"/>
                  </a:lnTo>
                  <a:lnTo>
                    <a:pt x="126" y="358"/>
                  </a:lnTo>
                  <a:lnTo>
                    <a:pt x="118" y="362"/>
                  </a:lnTo>
                  <a:lnTo>
                    <a:pt x="112" y="362"/>
                  </a:lnTo>
                  <a:lnTo>
                    <a:pt x="105" y="362"/>
                  </a:lnTo>
                  <a:lnTo>
                    <a:pt x="99" y="358"/>
                  </a:lnTo>
                  <a:lnTo>
                    <a:pt x="93" y="352"/>
                  </a:lnTo>
                  <a:lnTo>
                    <a:pt x="91" y="34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9036051" y="4260850"/>
              <a:ext cx="2308225" cy="74613"/>
            </a:xfrm>
            <a:custGeom>
              <a:avLst/>
              <a:gdLst>
                <a:gd name="T0" fmla="*/ 23 w 1454"/>
                <a:gd name="T1" fmla="*/ 0 h 47"/>
                <a:gd name="T2" fmla="*/ 1430 w 1454"/>
                <a:gd name="T3" fmla="*/ 0 h 47"/>
                <a:gd name="T4" fmla="*/ 1438 w 1454"/>
                <a:gd name="T5" fmla="*/ 2 h 47"/>
                <a:gd name="T6" fmla="*/ 1444 w 1454"/>
                <a:gd name="T7" fmla="*/ 4 h 47"/>
                <a:gd name="T8" fmla="*/ 1450 w 1454"/>
                <a:gd name="T9" fmla="*/ 10 h 47"/>
                <a:gd name="T10" fmla="*/ 1452 w 1454"/>
                <a:gd name="T11" fmla="*/ 16 h 47"/>
                <a:gd name="T12" fmla="*/ 1454 w 1454"/>
                <a:gd name="T13" fmla="*/ 24 h 47"/>
                <a:gd name="T14" fmla="*/ 1452 w 1454"/>
                <a:gd name="T15" fmla="*/ 31 h 47"/>
                <a:gd name="T16" fmla="*/ 1450 w 1454"/>
                <a:gd name="T17" fmla="*/ 37 h 47"/>
                <a:gd name="T18" fmla="*/ 1444 w 1454"/>
                <a:gd name="T19" fmla="*/ 41 h 47"/>
                <a:gd name="T20" fmla="*/ 1438 w 1454"/>
                <a:gd name="T21" fmla="*/ 45 h 47"/>
                <a:gd name="T22" fmla="*/ 1430 w 1454"/>
                <a:gd name="T23" fmla="*/ 47 h 47"/>
                <a:gd name="T24" fmla="*/ 23 w 1454"/>
                <a:gd name="T25" fmla="*/ 47 h 47"/>
                <a:gd name="T26" fmla="*/ 15 w 1454"/>
                <a:gd name="T27" fmla="*/ 45 h 47"/>
                <a:gd name="T28" fmla="*/ 9 w 1454"/>
                <a:gd name="T29" fmla="*/ 41 h 47"/>
                <a:gd name="T30" fmla="*/ 3 w 1454"/>
                <a:gd name="T31" fmla="*/ 37 h 47"/>
                <a:gd name="T32" fmla="*/ 0 w 1454"/>
                <a:gd name="T33" fmla="*/ 31 h 47"/>
                <a:gd name="T34" fmla="*/ 0 w 1454"/>
                <a:gd name="T35" fmla="*/ 24 h 47"/>
                <a:gd name="T36" fmla="*/ 0 w 1454"/>
                <a:gd name="T37" fmla="*/ 16 h 47"/>
                <a:gd name="T38" fmla="*/ 3 w 1454"/>
                <a:gd name="T39" fmla="*/ 10 h 47"/>
                <a:gd name="T40" fmla="*/ 9 w 1454"/>
                <a:gd name="T41" fmla="*/ 4 h 47"/>
                <a:gd name="T42" fmla="*/ 15 w 1454"/>
                <a:gd name="T43" fmla="*/ 2 h 47"/>
                <a:gd name="T44" fmla="*/ 23 w 1454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4" h="47">
                  <a:moveTo>
                    <a:pt x="23" y="0"/>
                  </a:moveTo>
                  <a:lnTo>
                    <a:pt x="1430" y="0"/>
                  </a:lnTo>
                  <a:lnTo>
                    <a:pt x="1438" y="2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6"/>
                  </a:lnTo>
                  <a:lnTo>
                    <a:pt x="1454" y="24"/>
                  </a:lnTo>
                  <a:lnTo>
                    <a:pt x="1452" y="31"/>
                  </a:lnTo>
                  <a:lnTo>
                    <a:pt x="1450" y="37"/>
                  </a:lnTo>
                  <a:lnTo>
                    <a:pt x="1444" y="41"/>
                  </a:lnTo>
                  <a:lnTo>
                    <a:pt x="1438" y="45"/>
                  </a:lnTo>
                  <a:lnTo>
                    <a:pt x="1430" y="47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80433" y="2212834"/>
            <a:ext cx="393840" cy="446458"/>
            <a:chOff x="3824288" y="2613025"/>
            <a:chExt cx="1960563" cy="22225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3824288" y="2613025"/>
              <a:ext cx="1960563" cy="2222500"/>
            </a:xfrm>
            <a:custGeom>
              <a:avLst/>
              <a:gdLst>
                <a:gd name="T0" fmla="*/ 200 w 1235"/>
                <a:gd name="T1" fmla="*/ 599 h 1400"/>
                <a:gd name="T2" fmla="*/ 215 w 1235"/>
                <a:gd name="T3" fmla="*/ 1152 h 1400"/>
                <a:gd name="T4" fmla="*/ 896 w 1235"/>
                <a:gd name="T5" fmla="*/ 1062 h 1400"/>
                <a:gd name="T6" fmla="*/ 1047 w 1235"/>
                <a:gd name="T7" fmla="*/ 915 h 1400"/>
                <a:gd name="T8" fmla="*/ 1140 w 1235"/>
                <a:gd name="T9" fmla="*/ 669 h 1400"/>
                <a:gd name="T10" fmla="*/ 200 w 1235"/>
                <a:gd name="T11" fmla="*/ 452 h 1400"/>
                <a:gd name="T12" fmla="*/ 774 w 1235"/>
                <a:gd name="T13" fmla="*/ 317 h 1400"/>
                <a:gd name="T14" fmla="*/ 591 w 1235"/>
                <a:gd name="T15" fmla="*/ 329 h 1400"/>
                <a:gd name="T16" fmla="*/ 679 w 1235"/>
                <a:gd name="T17" fmla="*/ 406 h 1400"/>
                <a:gd name="T18" fmla="*/ 529 w 1235"/>
                <a:gd name="T19" fmla="*/ 242 h 1400"/>
                <a:gd name="T20" fmla="*/ 442 w 1235"/>
                <a:gd name="T21" fmla="*/ 373 h 1400"/>
                <a:gd name="T22" fmla="*/ 537 w 1235"/>
                <a:gd name="T23" fmla="*/ 334 h 1400"/>
                <a:gd name="T24" fmla="*/ 619 w 1235"/>
                <a:gd name="T25" fmla="*/ 273 h 1400"/>
                <a:gd name="T26" fmla="*/ 316 w 1235"/>
                <a:gd name="T27" fmla="*/ 186 h 1400"/>
                <a:gd name="T28" fmla="*/ 308 w 1235"/>
                <a:gd name="T29" fmla="*/ 211 h 1400"/>
                <a:gd name="T30" fmla="*/ 330 w 1235"/>
                <a:gd name="T31" fmla="*/ 226 h 1400"/>
                <a:gd name="T32" fmla="*/ 351 w 1235"/>
                <a:gd name="T33" fmla="*/ 211 h 1400"/>
                <a:gd name="T34" fmla="*/ 343 w 1235"/>
                <a:gd name="T35" fmla="*/ 186 h 1400"/>
                <a:gd name="T36" fmla="*/ 1020 w 1235"/>
                <a:gd name="T37" fmla="*/ 406 h 1400"/>
                <a:gd name="T38" fmla="*/ 1191 w 1235"/>
                <a:gd name="T39" fmla="*/ 91 h 1400"/>
                <a:gd name="T40" fmla="*/ 617 w 1235"/>
                <a:gd name="T41" fmla="*/ 75 h 1400"/>
                <a:gd name="T42" fmla="*/ 752 w 1235"/>
                <a:gd name="T43" fmla="*/ 271 h 1400"/>
                <a:gd name="T44" fmla="*/ 896 w 1235"/>
                <a:gd name="T45" fmla="*/ 44 h 1400"/>
                <a:gd name="T46" fmla="*/ 896 w 1235"/>
                <a:gd name="T47" fmla="*/ 44 h 1400"/>
                <a:gd name="T48" fmla="*/ 217 w 1235"/>
                <a:gd name="T49" fmla="*/ 91 h 1400"/>
                <a:gd name="T50" fmla="*/ 175 w 1235"/>
                <a:gd name="T51" fmla="*/ 236 h 1400"/>
                <a:gd name="T52" fmla="*/ 250 w 1235"/>
                <a:gd name="T53" fmla="*/ 340 h 1400"/>
                <a:gd name="T54" fmla="*/ 306 w 1235"/>
                <a:gd name="T55" fmla="*/ 267 h 1400"/>
                <a:gd name="T56" fmla="*/ 262 w 1235"/>
                <a:gd name="T57" fmla="*/ 203 h 1400"/>
                <a:gd name="T58" fmla="*/ 330 w 1235"/>
                <a:gd name="T59" fmla="*/ 135 h 1400"/>
                <a:gd name="T60" fmla="*/ 398 w 1235"/>
                <a:gd name="T61" fmla="*/ 203 h 1400"/>
                <a:gd name="T62" fmla="*/ 351 w 1235"/>
                <a:gd name="T63" fmla="*/ 267 h 1400"/>
                <a:gd name="T64" fmla="*/ 409 w 1235"/>
                <a:gd name="T65" fmla="*/ 340 h 1400"/>
                <a:gd name="T66" fmla="*/ 485 w 1235"/>
                <a:gd name="T67" fmla="*/ 236 h 1400"/>
                <a:gd name="T68" fmla="*/ 442 w 1235"/>
                <a:gd name="T69" fmla="*/ 91 h 1400"/>
                <a:gd name="T70" fmla="*/ 851 w 1235"/>
                <a:gd name="T71" fmla="*/ 0 h 1400"/>
                <a:gd name="T72" fmla="*/ 940 w 1235"/>
                <a:gd name="T73" fmla="*/ 226 h 1400"/>
                <a:gd name="T74" fmla="*/ 878 w 1235"/>
                <a:gd name="T75" fmla="*/ 311 h 1400"/>
                <a:gd name="T76" fmla="*/ 971 w 1235"/>
                <a:gd name="T77" fmla="*/ 406 h 1400"/>
                <a:gd name="T78" fmla="*/ 1134 w 1235"/>
                <a:gd name="T79" fmla="*/ 406 h 1400"/>
                <a:gd name="T80" fmla="*/ 1191 w 1235"/>
                <a:gd name="T81" fmla="*/ 520 h 1400"/>
                <a:gd name="T82" fmla="*/ 1154 w 1235"/>
                <a:gd name="T83" fmla="*/ 810 h 1400"/>
                <a:gd name="T84" fmla="*/ 997 w 1235"/>
                <a:gd name="T85" fmla="*/ 1040 h 1400"/>
                <a:gd name="T86" fmla="*/ 398 w 1235"/>
                <a:gd name="T87" fmla="*/ 1197 h 1400"/>
                <a:gd name="T88" fmla="*/ 155 w 1235"/>
                <a:gd name="T89" fmla="*/ 599 h 1400"/>
                <a:gd name="T90" fmla="*/ 161 w 1235"/>
                <a:gd name="T91" fmla="*/ 406 h 1400"/>
                <a:gd name="T92" fmla="*/ 159 w 1235"/>
                <a:gd name="T93" fmla="*/ 317 h 1400"/>
                <a:gd name="T94" fmla="*/ 130 w 1235"/>
                <a:gd name="T95" fmla="*/ 157 h 1400"/>
                <a:gd name="T96" fmla="*/ 241 w 1235"/>
                <a:gd name="T97" fmla="*/ 21 h 1400"/>
                <a:gd name="T98" fmla="*/ 419 w 1235"/>
                <a:gd name="T99" fmla="*/ 21 h 1400"/>
                <a:gd name="T100" fmla="*/ 528 w 1235"/>
                <a:gd name="T101" fmla="*/ 155 h 1400"/>
                <a:gd name="T102" fmla="*/ 745 w 1235"/>
                <a:gd name="T103" fmla="*/ 147 h 1400"/>
                <a:gd name="T104" fmla="*/ 882 w 1235"/>
                <a:gd name="T105" fmla="*/ 257 h 1400"/>
                <a:gd name="T106" fmla="*/ 851 w 1235"/>
                <a:gd name="T107" fmla="*/ 1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5" h="1400">
                  <a:moveTo>
                    <a:pt x="200" y="452"/>
                  </a:moveTo>
                  <a:lnTo>
                    <a:pt x="194" y="499"/>
                  </a:lnTo>
                  <a:lnTo>
                    <a:pt x="194" y="549"/>
                  </a:lnTo>
                  <a:lnTo>
                    <a:pt x="200" y="599"/>
                  </a:lnTo>
                  <a:lnTo>
                    <a:pt x="202" y="607"/>
                  </a:lnTo>
                  <a:lnTo>
                    <a:pt x="70" y="843"/>
                  </a:lnTo>
                  <a:lnTo>
                    <a:pt x="215" y="876"/>
                  </a:lnTo>
                  <a:lnTo>
                    <a:pt x="215" y="1152"/>
                  </a:lnTo>
                  <a:lnTo>
                    <a:pt x="442" y="1152"/>
                  </a:lnTo>
                  <a:lnTo>
                    <a:pt x="442" y="1356"/>
                  </a:lnTo>
                  <a:lnTo>
                    <a:pt x="896" y="1356"/>
                  </a:lnTo>
                  <a:lnTo>
                    <a:pt x="896" y="1062"/>
                  </a:lnTo>
                  <a:lnTo>
                    <a:pt x="906" y="1056"/>
                  </a:lnTo>
                  <a:lnTo>
                    <a:pt x="960" y="1013"/>
                  </a:lnTo>
                  <a:lnTo>
                    <a:pt x="1006" y="967"/>
                  </a:lnTo>
                  <a:lnTo>
                    <a:pt x="1047" y="915"/>
                  </a:lnTo>
                  <a:lnTo>
                    <a:pt x="1082" y="859"/>
                  </a:lnTo>
                  <a:lnTo>
                    <a:pt x="1109" y="799"/>
                  </a:lnTo>
                  <a:lnTo>
                    <a:pt x="1129" y="735"/>
                  </a:lnTo>
                  <a:lnTo>
                    <a:pt x="1140" y="669"/>
                  </a:lnTo>
                  <a:lnTo>
                    <a:pt x="1146" y="601"/>
                  </a:lnTo>
                  <a:lnTo>
                    <a:pt x="1146" y="520"/>
                  </a:lnTo>
                  <a:lnTo>
                    <a:pt x="1140" y="452"/>
                  </a:lnTo>
                  <a:lnTo>
                    <a:pt x="200" y="452"/>
                  </a:lnTo>
                  <a:close/>
                  <a:moveTo>
                    <a:pt x="688" y="317"/>
                  </a:moveTo>
                  <a:lnTo>
                    <a:pt x="729" y="406"/>
                  </a:lnTo>
                  <a:lnTo>
                    <a:pt x="814" y="406"/>
                  </a:lnTo>
                  <a:lnTo>
                    <a:pt x="774" y="317"/>
                  </a:lnTo>
                  <a:lnTo>
                    <a:pt x="688" y="317"/>
                  </a:lnTo>
                  <a:close/>
                  <a:moveTo>
                    <a:pt x="624" y="317"/>
                  </a:moveTo>
                  <a:lnTo>
                    <a:pt x="607" y="319"/>
                  </a:lnTo>
                  <a:lnTo>
                    <a:pt x="591" y="329"/>
                  </a:lnTo>
                  <a:lnTo>
                    <a:pt x="582" y="344"/>
                  </a:lnTo>
                  <a:lnTo>
                    <a:pt x="578" y="362"/>
                  </a:lnTo>
                  <a:lnTo>
                    <a:pt x="578" y="406"/>
                  </a:lnTo>
                  <a:lnTo>
                    <a:pt x="679" y="406"/>
                  </a:lnTo>
                  <a:lnTo>
                    <a:pt x="638" y="317"/>
                  </a:lnTo>
                  <a:lnTo>
                    <a:pt x="624" y="317"/>
                  </a:lnTo>
                  <a:close/>
                  <a:moveTo>
                    <a:pt x="590" y="211"/>
                  </a:moveTo>
                  <a:lnTo>
                    <a:pt x="529" y="242"/>
                  </a:lnTo>
                  <a:lnTo>
                    <a:pt x="518" y="280"/>
                  </a:lnTo>
                  <a:lnTo>
                    <a:pt x="498" y="315"/>
                  </a:lnTo>
                  <a:lnTo>
                    <a:pt x="473" y="346"/>
                  </a:lnTo>
                  <a:lnTo>
                    <a:pt x="442" y="373"/>
                  </a:lnTo>
                  <a:lnTo>
                    <a:pt x="442" y="406"/>
                  </a:lnTo>
                  <a:lnTo>
                    <a:pt x="533" y="406"/>
                  </a:lnTo>
                  <a:lnTo>
                    <a:pt x="533" y="362"/>
                  </a:lnTo>
                  <a:lnTo>
                    <a:pt x="537" y="334"/>
                  </a:lnTo>
                  <a:lnTo>
                    <a:pt x="549" y="311"/>
                  </a:lnTo>
                  <a:lnTo>
                    <a:pt x="568" y="292"/>
                  </a:lnTo>
                  <a:lnTo>
                    <a:pt x="591" y="278"/>
                  </a:lnTo>
                  <a:lnTo>
                    <a:pt x="619" y="273"/>
                  </a:lnTo>
                  <a:lnTo>
                    <a:pt x="590" y="211"/>
                  </a:lnTo>
                  <a:close/>
                  <a:moveTo>
                    <a:pt x="330" y="182"/>
                  </a:moveTo>
                  <a:lnTo>
                    <a:pt x="322" y="182"/>
                  </a:lnTo>
                  <a:lnTo>
                    <a:pt x="316" y="186"/>
                  </a:lnTo>
                  <a:lnTo>
                    <a:pt x="310" y="189"/>
                  </a:lnTo>
                  <a:lnTo>
                    <a:pt x="308" y="197"/>
                  </a:lnTo>
                  <a:lnTo>
                    <a:pt x="306" y="203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6" y="222"/>
                  </a:lnTo>
                  <a:lnTo>
                    <a:pt x="322" y="224"/>
                  </a:lnTo>
                  <a:lnTo>
                    <a:pt x="330" y="226"/>
                  </a:lnTo>
                  <a:lnTo>
                    <a:pt x="338" y="224"/>
                  </a:lnTo>
                  <a:lnTo>
                    <a:pt x="343" y="222"/>
                  </a:lnTo>
                  <a:lnTo>
                    <a:pt x="347" y="216"/>
                  </a:lnTo>
                  <a:lnTo>
                    <a:pt x="351" y="211"/>
                  </a:lnTo>
                  <a:lnTo>
                    <a:pt x="351" y="203"/>
                  </a:lnTo>
                  <a:lnTo>
                    <a:pt x="351" y="197"/>
                  </a:lnTo>
                  <a:lnTo>
                    <a:pt x="347" y="189"/>
                  </a:lnTo>
                  <a:lnTo>
                    <a:pt x="343" y="186"/>
                  </a:lnTo>
                  <a:lnTo>
                    <a:pt x="338" y="182"/>
                  </a:lnTo>
                  <a:lnTo>
                    <a:pt x="330" y="182"/>
                  </a:lnTo>
                  <a:close/>
                  <a:moveTo>
                    <a:pt x="1134" y="143"/>
                  </a:moveTo>
                  <a:lnTo>
                    <a:pt x="1020" y="406"/>
                  </a:lnTo>
                  <a:lnTo>
                    <a:pt x="1084" y="406"/>
                  </a:lnTo>
                  <a:lnTo>
                    <a:pt x="1185" y="168"/>
                  </a:lnTo>
                  <a:lnTo>
                    <a:pt x="1134" y="143"/>
                  </a:lnTo>
                  <a:close/>
                  <a:moveTo>
                    <a:pt x="1191" y="91"/>
                  </a:moveTo>
                  <a:lnTo>
                    <a:pt x="1165" y="110"/>
                  </a:lnTo>
                  <a:lnTo>
                    <a:pt x="1191" y="122"/>
                  </a:lnTo>
                  <a:lnTo>
                    <a:pt x="1191" y="91"/>
                  </a:lnTo>
                  <a:close/>
                  <a:moveTo>
                    <a:pt x="617" y="75"/>
                  </a:moveTo>
                  <a:lnTo>
                    <a:pt x="591" y="160"/>
                  </a:lnTo>
                  <a:lnTo>
                    <a:pt x="613" y="151"/>
                  </a:lnTo>
                  <a:lnTo>
                    <a:pt x="667" y="271"/>
                  </a:lnTo>
                  <a:lnTo>
                    <a:pt x="752" y="271"/>
                  </a:lnTo>
                  <a:lnTo>
                    <a:pt x="685" y="126"/>
                  </a:lnTo>
                  <a:lnTo>
                    <a:pt x="706" y="114"/>
                  </a:lnTo>
                  <a:lnTo>
                    <a:pt x="617" y="75"/>
                  </a:lnTo>
                  <a:close/>
                  <a:moveTo>
                    <a:pt x="896" y="44"/>
                  </a:moveTo>
                  <a:lnTo>
                    <a:pt x="896" y="91"/>
                  </a:lnTo>
                  <a:lnTo>
                    <a:pt x="940" y="91"/>
                  </a:lnTo>
                  <a:lnTo>
                    <a:pt x="940" y="44"/>
                  </a:lnTo>
                  <a:lnTo>
                    <a:pt x="896" y="44"/>
                  </a:lnTo>
                  <a:close/>
                  <a:moveTo>
                    <a:pt x="330" y="44"/>
                  </a:moveTo>
                  <a:lnTo>
                    <a:pt x="287" y="50"/>
                  </a:lnTo>
                  <a:lnTo>
                    <a:pt x="250" y="68"/>
                  </a:lnTo>
                  <a:lnTo>
                    <a:pt x="217" y="91"/>
                  </a:lnTo>
                  <a:lnTo>
                    <a:pt x="192" y="124"/>
                  </a:lnTo>
                  <a:lnTo>
                    <a:pt x="177" y="162"/>
                  </a:lnTo>
                  <a:lnTo>
                    <a:pt x="171" y="203"/>
                  </a:lnTo>
                  <a:lnTo>
                    <a:pt x="175" y="236"/>
                  </a:lnTo>
                  <a:lnTo>
                    <a:pt x="184" y="269"/>
                  </a:lnTo>
                  <a:lnTo>
                    <a:pt x="202" y="296"/>
                  </a:lnTo>
                  <a:lnTo>
                    <a:pt x="223" y="321"/>
                  </a:lnTo>
                  <a:lnTo>
                    <a:pt x="250" y="340"/>
                  </a:lnTo>
                  <a:lnTo>
                    <a:pt x="262" y="346"/>
                  </a:lnTo>
                  <a:lnTo>
                    <a:pt x="262" y="406"/>
                  </a:lnTo>
                  <a:lnTo>
                    <a:pt x="306" y="406"/>
                  </a:lnTo>
                  <a:lnTo>
                    <a:pt x="306" y="267"/>
                  </a:lnTo>
                  <a:lnTo>
                    <a:pt x="289" y="257"/>
                  </a:lnTo>
                  <a:lnTo>
                    <a:pt x="274" y="244"/>
                  </a:lnTo>
                  <a:lnTo>
                    <a:pt x="264" y="224"/>
                  </a:lnTo>
                  <a:lnTo>
                    <a:pt x="262" y="203"/>
                  </a:lnTo>
                  <a:lnTo>
                    <a:pt x="268" y="178"/>
                  </a:lnTo>
                  <a:lnTo>
                    <a:pt x="281" y="157"/>
                  </a:lnTo>
                  <a:lnTo>
                    <a:pt x="303" y="141"/>
                  </a:lnTo>
                  <a:lnTo>
                    <a:pt x="330" y="135"/>
                  </a:lnTo>
                  <a:lnTo>
                    <a:pt x="355" y="141"/>
                  </a:lnTo>
                  <a:lnTo>
                    <a:pt x="378" y="157"/>
                  </a:lnTo>
                  <a:lnTo>
                    <a:pt x="392" y="178"/>
                  </a:lnTo>
                  <a:lnTo>
                    <a:pt x="398" y="203"/>
                  </a:lnTo>
                  <a:lnTo>
                    <a:pt x="394" y="224"/>
                  </a:lnTo>
                  <a:lnTo>
                    <a:pt x="384" y="244"/>
                  </a:lnTo>
                  <a:lnTo>
                    <a:pt x="370" y="257"/>
                  </a:lnTo>
                  <a:lnTo>
                    <a:pt x="351" y="267"/>
                  </a:lnTo>
                  <a:lnTo>
                    <a:pt x="351" y="406"/>
                  </a:lnTo>
                  <a:lnTo>
                    <a:pt x="398" y="406"/>
                  </a:lnTo>
                  <a:lnTo>
                    <a:pt x="398" y="346"/>
                  </a:lnTo>
                  <a:lnTo>
                    <a:pt x="409" y="340"/>
                  </a:lnTo>
                  <a:lnTo>
                    <a:pt x="436" y="321"/>
                  </a:lnTo>
                  <a:lnTo>
                    <a:pt x="458" y="296"/>
                  </a:lnTo>
                  <a:lnTo>
                    <a:pt x="473" y="269"/>
                  </a:lnTo>
                  <a:lnTo>
                    <a:pt x="485" y="236"/>
                  </a:lnTo>
                  <a:lnTo>
                    <a:pt x="489" y="203"/>
                  </a:lnTo>
                  <a:lnTo>
                    <a:pt x="483" y="162"/>
                  </a:lnTo>
                  <a:lnTo>
                    <a:pt x="465" y="124"/>
                  </a:lnTo>
                  <a:lnTo>
                    <a:pt x="442" y="91"/>
                  </a:lnTo>
                  <a:lnTo>
                    <a:pt x="409" y="68"/>
                  </a:lnTo>
                  <a:lnTo>
                    <a:pt x="372" y="50"/>
                  </a:lnTo>
                  <a:lnTo>
                    <a:pt x="330" y="44"/>
                  </a:lnTo>
                  <a:close/>
                  <a:moveTo>
                    <a:pt x="851" y="0"/>
                  </a:moveTo>
                  <a:lnTo>
                    <a:pt x="987" y="0"/>
                  </a:lnTo>
                  <a:lnTo>
                    <a:pt x="987" y="135"/>
                  </a:lnTo>
                  <a:lnTo>
                    <a:pt x="940" y="135"/>
                  </a:lnTo>
                  <a:lnTo>
                    <a:pt x="940" y="226"/>
                  </a:lnTo>
                  <a:lnTo>
                    <a:pt x="937" y="255"/>
                  </a:lnTo>
                  <a:lnTo>
                    <a:pt x="923" y="278"/>
                  </a:lnTo>
                  <a:lnTo>
                    <a:pt x="904" y="300"/>
                  </a:lnTo>
                  <a:lnTo>
                    <a:pt x="878" y="311"/>
                  </a:lnTo>
                  <a:lnTo>
                    <a:pt x="851" y="317"/>
                  </a:lnTo>
                  <a:lnTo>
                    <a:pt x="824" y="317"/>
                  </a:lnTo>
                  <a:lnTo>
                    <a:pt x="865" y="406"/>
                  </a:lnTo>
                  <a:lnTo>
                    <a:pt x="971" y="406"/>
                  </a:lnTo>
                  <a:lnTo>
                    <a:pt x="1103" y="99"/>
                  </a:lnTo>
                  <a:lnTo>
                    <a:pt x="1235" y="0"/>
                  </a:lnTo>
                  <a:lnTo>
                    <a:pt x="1235" y="162"/>
                  </a:lnTo>
                  <a:lnTo>
                    <a:pt x="1134" y="406"/>
                  </a:lnTo>
                  <a:lnTo>
                    <a:pt x="1179" y="406"/>
                  </a:lnTo>
                  <a:lnTo>
                    <a:pt x="1181" y="425"/>
                  </a:lnTo>
                  <a:lnTo>
                    <a:pt x="1189" y="472"/>
                  </a:lnTo>
                  <a:lnTo>
                    <a:pt x="1191" y="520"/>
                  </a:lnTo>
                  <a:lnTo>
                    <a:pt x="1191" y="601"/>
                  </a:lnTo>
                  <a:lnTo>
                    <a:pt x="1187" y="673"/>
                  </a:lnTo>
                  <a:lnTo>
                    <a:pt x="1173" y="742"/>
                  </a:lnTo>
                  <a:lnTo>
                    <a:pt x="1154" y="810"/>
                  </a:lnTo>
                  <a:lnTo>
                    <a:pt x="1125" y="874"/>
                  </a:lnTo>
                  <a:lnTo>
                    <a:pt x="1090" y="934"/>
                  </a:lnTo>
                  <a:lnTo>
                    <a:pt x="1047" y="990"/>
                  </a:lnTo>
                  <a:lnTo>
                    <a:pt x="997" y="1040"/>
                  </a:lnTo>
                  <a:lnTo>
                    <a:pt x="940" y="1087"/>
                  </a:lnTo>
                  <a:lnTo>
                    <a:pt x="940" y="1400"/>
                  </a:lnTo>
                  <a:lnTo>
                    <a:pt x="398" y="1400"/>
                  </a:lnTo>
                  <a:lnTo>
                    <a:pt x="398" y="1197"/>
                  </a:lnTo>
                  <a:lnTo>
                    <a:pt x="171" y="1197"/>
                  </a:lnTo>
                  <a:lnTo>
                    <a:pt x="171" y="913"/>
                  </a:lnTo>
                  <a:lnTo>
                    <a:pt x="0" y="874"/>
                  </a:lnTo>
                  <a:lnTo>
                    <a:pt x="155" y="599"/>
                  </a:lnTo>
                  <a:lnTo>
                    <a:pt x="149" y="541"/>
                  </a:lnTo>
                  <a:lnTo>
                    <a:pt x="149" y="483"/>
                  </a:lnTo>
                  <a:lnTo>
                    <a:pt x="157" y="425"/>
                  </a:lnTo>
                  <a:lnTo>
                    <a:pt x="161" y="406"/>
                  </a:lnTo>
                  <a:lnTo>
                    <a:pt x="215" y="406"/>
                  </a:lnTo>
                  <a:lnTo>
                    <a:pt x="215" y="373"/>
                  </a:lnTo>
                  <a:lnTo>
                    <a:pt x="184" y="346"/>
                  </a:lnTo>
                  <a:lnTo>
                    <a:pt x="159" y="317"/>
                  </a:lnTo>
                  <a:lnTo>
                    <a:pt x="142" y="282"/>
                  </a:lnTo>
                  <a:lnTo>
                    <a:pt x="130" y="244"/>
                  </a:lnTo>
                  <a:lnTo>
                    <a:pt x="126" y="203"/>
                  </a:lnTo>
                  <a:lnTo>
                    <a:pt x="130" y="157"/>
                  </a:lnTo>
                  <a:lnTo>
                    <a:pt x="146" y="114"/>
                  </a:lnTo>
                  <a:lnTo>
                    <a:pt x="171" y="77"/>
                  </a:lnTo>
                  <a:lnTo>
                    <a:pt x="202" y="44"/>
                  </a:lnTo>
                  <a:lnTo>
                    <a:pt x="241" y="21"/>
                  </a:lnTo>
                  <a:lnTo>
                    <a:pt x="283" y="6"/>
                  </a:lnTo>
                  <a:lnTo>
                    <a:pt x="330" y="0"/>
                  </a:lnTo>
                  <a:lnTo>
                    <a:pt x="376" y="6"/>
                  </a:lnTo>
                  <a:lnTo>
                    <a:pt x="419" y="21"/>
                  </a:lnTo>
                  <a:lnTo>
                    <a:pt x="456" y="44"/>
                  </a:lnTo>
                  <a:lnTo>
                    <a:pt x="487" y="75"/>
                  </a:lnTo>
                  <a:lnTo>
                    <a:pt x="512" y="112"/>
                  </a:lnTo>
                  <a:lnTo>
                    <a:pt x="528" y="155"/>
                  </a:lnTo>
                  <a:lnTo>
                    <a:pt x="533" y="201"/>
                  </a:lnTo>
                  <a:lnTo>
                    <a:pt x="586" y="13"/>
                  </a:lnTo>
                  <a:lnTo>
                    <a:pt x="814" y="112"/>
                  </a:lnTo>
                  <a:lnTo>
                    <a:pt x="745" y="147"/>
                  </a:lnTo>
                  <a:lnTo>
                    <a:pt x="803" y="271"/>
                  </a:lnTo>
                  <a:lnTo>
                    <a:pt x="851" y="271"/>
                  </a:lnTo>
                  <a:lnTo>
                    <a:pt x="869" y="267"/>
                  </a:lnTo>
                  <a:lnTo>
                    <a:pt x="882" y="257"/>
                  </a:lnTo>
                  <a:lnTo>
                    <a:pt x="892" y="244"/>
                  </a:lnTo>
                  <a:lnTo>
                    <a:pt x="896" y="226"/>
                  </a:lnTo>
                  <a:lnTo>
                    <a:pt x="896" y="135"/>
                  </a:lnTo>
                  <a:lnTo>
                    <a:pt x="851" y="13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4240213" y="3438525"/>
              <a:ext cx="360363" cy="177800"/>
            </a:xfrm>
            <a:custGeom>
              <a:avLst/>
              <a:gdLst>
                <a:gd name="T0" fmla="*/ 0 w 227"/>
                <a:gd name="T1" fmla="*/ 0 h 112"/>
                <a:gd name="T2" fmla="*/ 44 w 227"/>
                <a:gd name="T3" fmla="*/ 0 h 112"/>
                <a:gd name="T4" fmla="*/ 48 w 227"/>
                <a:gd name="T5" fmla="*/ 23 h 112"/>
                <a:gd name="T6" fmla="*/ 58 w 227"/>
                <a:gd name="T7" fmla="*/ 43 h 112"/>
                <a:gd name="T8" fmla="*/ 72 w 227"/>
                <a:gd name="T9" fmla="*/ 56 h 112"/>
                <a:gd name="T10" fmla="*/ 91 w 227"/>
                <a:gd name="T11" fmla="*/ 64 h 112"/>
                <a:gd name="T12" fmla="*/ 112 w 227"/>
                <a:gd name="T13" fmla="*/ 68 h 112"/>
                <a:gd name="T14" fmla="*/ 134 w 227"/>
                <a:gd name="T15" fmla="*/ 64 h 112"/>
                <a:gd name="T16" fmla="*/ 153 w 227"/>
                <a:gd name="T17" fmla="*/ 56 h 112"/>
                <a:gd name="T18" fmla="*/ 167 w 227"/>
                <a:gd name="T19" fmla="*/ 43 h 112"/>
                <a:gd name="T20" fmla="*/ 176 w 227"/>
                <a:gd name="T21" fmla="*/ 23 h 112"/>
                <a:gd name="T22" fmla="*/ 180 w 227"/>
                <a:gd name="T23" fmla="*/ 0 h 112"/>
                <a:gd name="T24" fmla="*/ 227 w 227"/>
                <a:gd name="T25" fmla="*/ 0 h 112"/>
                <a:gd name="T26" fmla="*/ 223 w 227"/>
                <a:gd name="T27" fmla="*/ 31 h 112"/>
                <a:gd name="T28" fmla="*/ 211 w 227"/>
                <a:gd name="T29" fmla="*/ 58 h 112"/>
                <a:gd name="T30" fmla="*/ 192 w 227"/>
                <a:gd name="T31" fmla="*/ 81 h 112"/>
                <a:gd name="T32" fmla="*/ 171 w 227"/>
                <a:gd name="T33" fmla="*/ 99 h 112"/>
                <a:gd name="T34" fmla="*/ 143 w 227"/>
                <a:gd name="T35" fmla="*/ 108 h 112"/>
                <a:gd name="T36" fmla="*/ 112 w 227"/>
                <a:gd name="T37" fmla="*/ 112 h 112"/>
                <a:gd name="T38" fmla="*/ 83 w 227"/>
                <a:gd name="T39" fmla="*/ 108 h 112"/>
                <a:gd name="T40" fmla="*/ 56 w 227"/>
                <a:gd name="T41" fmla="*/ 99 h 112"/>
                <a:gd name="T42" fmla="*/ 33 w 227"/>
                <a:gd name="T43" fmla="*/ 81 h 112"/>
                <a:gd name="T44" fmla="*/ 15 w 227"/>
                <a:gd name="T45" fmla="*/ 58 h 112"/>
                <a:gd name="T46" fmla="*/ 4 w 227"/>
                <a:gd name="T47" fmla="*/ 31 h 112"/>
                <a:gd name="T48" fmla="*/ 0 w 227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112">
                  <a:moveTo>
                    <a:pt x="0" y="0"/>
                  </a:moveTo>
                  <a:lnTo>
                    <a:pt x="44" y="0"/>
                  </a:lnTo>
                  <a:lnTo>
                    <a:pt x="48" y="23"/>
                  </a:lnTo>
                  <a:lnTo>
                    <a:pt x="58" y="43"/>
                  </a:lnTo>
                  <a:lnTo>
                    <a:pt x="72" y="56"/>
                  </a:lnTo>
                  <a:lnTo>
                    <a:pt x="91" y="64"/>
                  </a:lnTo>
                  <a:lnTo>
                    <a:pt x="112" y="68"/>
                  </a:lnTo>
                  <a:lnTo>
                    <a:pt x="134" y="64"/>
                  </a:lnTo>
                  <a:lnTo>
                    <a:pt x="153" y="56"/>
                  </a:lnTo>
                  <a:lnTo>
                    <a:pt x="167" y="43"/>
                  </a:lnTo>
                  <a:lnTo>
                    <a:pt x="176" y="23"/>
                  </a:lnTo>
                  <a:lnTo>
                    <a:pt x="180" y="0"/>
                  </a:lnTo>
                  <a:lnTo>
                    <a:pt x="227" y="0"/>
                  </a:lnTo>
                  <a:lnTo>
                    <a:pt x="223" y="31"/>
                  </a:lnTo>
                  <a:lnTo>
                    <a:pt x="211" y="58"/>
                  </a:lnTo>
                  <a:lnTo>
                    <a:pt x="192" y="81"/>
                  </a:lnTo>
                  <a:lnTo>
                    <a:pt x="171" y="99"/>
                  </a:lnTo>
                  <a:lnTo>
                    <a:pt x="143" y="108"/>
                  </a:lnTo>
                  <a:lnTo>
                    <a:pt x="112" y="112"/>
                  </a:lnTo>
                  <a:lnTo>
                    <a:pt x="83" y="108"/>
                  </a:lnTo>
                  <a:lnTo>
                    <a:pt x="56" y="99"/>
                  </a:lnTo>
                  <a:lnTo>
                    <a:pt x="33" y="81"/>
                  </a:lnTo>
                  <a:lnTo>
                    <a:pt x="15" y="58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50959" y="3709469"/>
            <a:ext cx="465592" cy="463679"/>
            <a:chOff x="1217613" y="2527300"/>
            <a:chExt cx="2317750" cy="2308225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2214563" y="3517900"/>
              <a:ext cx="323850" cy="325438"/>
            </a:xfrm>
            <a:custGeom>
              <a:avLst/>
              <a:gdLst>
                <a:gd name="T0" fmla="*/ 103 w 204"/>
                <a:gd name="T1" fmla="*/ 49 h 205"/>
                <a:gd name="T2" fmla="*/ 82 w 204"/>
                <a:gd name="T3" fmla="*/ 55 h 205"/>
                <a:gd name="T4" fmla="*/ 64 w 204"/>
                <a:gd name="T5" fmla="*/ 66 h 205"/>
                <a:gd name="T6" fmla="*/ 53 w 204"/>
                <a:gd name="T7" fmla="*/ 82 h 205"/>
                <a:gd name="T8" fmla="*/ 49 w 204"/>
                <a:gd name="T9" fmla="*/ 103 h 205"/>
                <a:gd name="T10" fmla="*/ 53 w 204"/>
                <a:gd name="T11" fmla="*/ 124 h 205"/>
                <a:gd name="T12" fmla="*/ 64 w 204"/>
                <a:gd name="T13" fmla="*/ 142 h 205"/>
                <a:gd name="T14" fmla="*/ 82 w 204"/>
                <a:gd name="T15" fmla="*/ 153 h 205"/>
                <a:gd name="T16" fmla="*/ 103 w 204"/>
                <a:gd name="T17" fmla="*/ 157 h 205"/>
                <a:gd name="T18" fmla="*/ 122 w 204"/>
                <a:gd name="T19" fmla="*/ 153 h 205"/>
                <a:gd name="T20" fmla="*/ 140 w 204"/>
                <a:gd name="T21" fmla="*/ 142 h 205"/>
                <a:gd name="T22" fmla="*/ 151 w 204"/>
                <a:gd name="T23" fmla="*/ 124 h 205"/>
                <a:gd name="T24" fmla="*/ 155 w 204"/>
                <a:gd name="T25" fmla="*/ 103 h 205"/>
                <a:gd name="T26" fmla="*/ 151 w 204"/>
                <a:gd name="T27" fmla="*/ 82 h 205"/>
                <a:gd name="T28" fmla="*/ 140 w 204"/>
                <a:gd name="T29" fmla="*/ 66 h 205"/>
                <a:gd name="T30" fmla="*/ 122 w 204"/>
                <a:gd name="T31" fmla="*/ 55 h 205"/>
                <a:gd name="T32" fmla="*/ 103 w 204"/>
                <a:gd name="T33" fmla="*/ 49 h 205"/>
                <a:gd name="T34" fmla="*/ 103 w 204"/>
                <a:gd name="T35" fmla="*/ 0 h 205"/>
                <a:gd name="T36" fmla="*/ 134 w 204"/>
                <a:gd name="T37" fmla="*/ 6 h 205"/>
                <a:gd name="T38" fmla="*/ 163 w 204"/>
                <a:gd name="T39" fmla="*/ 20 h 205"/>
                <a:gd name="T40" fmla="*/ 184 w 204"/>
                <a:gd name="T41" fmla="*/ 43 h 205"/>
                <a:gd name="T42" fmla="*/ 200 w 204"/>
                <a:gd name="T43" fmla="*/ 70 h 205"/>
                <a:gd name="T44" fmla="*/ 204 w 204"/>
                <a:gd name="T45" fmla="*/ 103 h 205"/>
                <a:gd name="T46" fmla="*/ 200 w 204"/>
                <a:gd name="T47" fmla="*/ 136 h 205"/>
                <a:gd name="T48" fmla="*/ 184 w 204"/>
                <a:gd name="T49" fmla="*/ 163 h 205"/>
                <a:gd name="T50" fmla="*/ 163 w 204"/>
                <a:gd name="T51" fmla="*/ 186 h 205"/>
                <a:gd name="T52" fmla="*/ 134 w 204"/>
                <a:gd name="T53" fmla="*/ 200 h 205"/>
                <a:gd name="T54" fmla="*/ 103 w 204"/>
                <a:gd name="T55" fmla="*/ 205 h 205"/>
                <a:gd name="T56" fmla="*/ 70 w 204"/>
                <a:gd name="T57" fmla="*/ 200 h 205"/>
                <a:gd name="T58" fmla="*/ 41 w 204"/>
                <a:gd name="T59" fmla="*/ 186 h 205"/>
                <a:gd name="T60" fmla="*/ 20 w 204"/>
                <a:gd name="T61" fmla="*/ 163 h 205"/>
                <a:gd name="T62" fmla="*/ 4 w 204"/>
                <a:gd name="T63" fmla="*/ 136 h 205"/>
                <a:gd name="T64" fmla="*/ 0 w 204"/>
                <a:gd name="T65" fmla="*/ 103 h 205"/>
                <a:gd name="T66" fmla="*/ 4 w 204"/>
                <a:gd name="T67" fmla="*/ 70 h 205"/>
                <a:gd name="T68" fmla="*/ 20 w 204"/>
                <a:gd name="T69" fmla="*/ 43 h 205"/>
                <a:gd name="T70" fmla="*/ 41 w 204"/>
                <a:gd name="T71" fmla="*/ 20 h 205"/>
                <a:gd name="T72" fmla="*/ 70 w 204"/>
                <a:gd name="T73" fmla="*/ 6 h 205"/>
                <a:gd name="T74" fmla="*/ 103 w 204"/>
                <a:gd name="T7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5">
                  <a:moveTo>
                    <a:pt x="103" y="49"/>
                  </a:moveTo>
                  <a:lnTo>
                    <a:pt x="82" y="55"/>
                  </a:lnTo>
                  <a:lnTo>
                    <a:pt x="64" y="66"/>
                  </a:lnTo>
                  <a:lnTo>
                    <a:pt x="53" y="82"/>
                  </a:lnTo>
                  <a:lnTo>
                    <a:pt x="49" y="103"/>
                  </a:lnTo>
                  <a:lnTo>
                    <a:pt x="53" y="124"/>
                  </a:lnTo>
                  <a:lnTo>
                    <a:pt x="64" y="142"/>
                  </a:lnTo>
                  <a:lnTo>
                    <a:pt x="82" y="153"/>
                  </a:lnTo>
                  <a:lnTo>
                    <a:pt x="103" y="157"/>
                  </a:lnTo>
                  <a:lnTo>
                    <a:pt x="122" y="153"/>
                  </a:lnTo>
                  <a:lnTo>
                    <a:pt x="140" y="142"/>
                  </a:lnTo>
                  <a:lnTo>
                    <a:pt x="151" y="124"/>
                  </a:lnTo>
                  <a:lnTo>
                    <a:pt x="155" y="103"/>
                  </a:lnTo>
                  <a:lnTo>
                    <a:pt x="151" y="82"/>
                  </a:lnTo>
                  <a:lnTo>
                    <a:pt x="140" y="66"/>
                  </a:lnTo>
                  <a:lnTo>
                    <a:pt x="122" y="55"/>
                  </a:lnTo>
                  <a:lnTo>
                    <a:pt x="103" y="49"/>
                  </a:lnTo>
                  <a:close/>
                  <a:moveTo>
                    <a:pt x="103" y="0"/>
                  </a:moveTo>
                  <a:lnTo>
                    <a:pt x="134" y="6"/>
                  </a:lnTo>
                  <a:lnTo>
                    <a:pt x="163" y="20"/>
                  </a:lnTo>
                  <a:lnTo>
                    <a:pt x="184" y="43"/>
                  </a:lnTo>
                  <a:lnTo>
                    <a:pt x="200" y="70"/>
                  </a:lnTo>
                  <a:lnTo>
                    <a:pt x="204" y="103"/>
                  </a:lnTo>
                  <a:lnTo>
                    <a:pt x="200" y="136"/>
                  </a:lnTo>
                  <a:lnTo>
                    <a:pt x="184" y="163"/>
                  </a:lnTo>
                  <a:lnTo>
                    <a:pt x="163" y="186"/>
                  </a:lnTo>
                  <a:lnTo>
                    <a:pt x="134" y="200"/>
                  </a:lnTo>
                  <a:lnTo>
                    <a:pt x="103" y="205"/>
                  </a:lnTo>
                  <a:lnTo>
                    <a:pt x="70" y="200"/>
                  </a:lnTo>
                  <a:lnTo>
                    <a:pt x="41" y="186"/>
                  </a:lnTo>
                  <a:lnTo>
                    <a:pt x="20" y="163"/>
                  </a:lnTo>
                  <a:lnTo>
                    <a:pt x="4" y="136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20" y="43"/>
                  </a:lnTo>
                  <a:lnTo>
                    <a:pt x="41" y="20"/>
                  </a:lnTo>
                  <a:lnTo>
                    <a:pt x="70" y="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1217613" y="2527300"/>
              <a:ext cx="2317750" cy="2308225"/>
            </a:xfrm>
            <a:custGeom>
              <a:avLst/>
              <a:gdLst>
                <a:gd name="T0" fmla="*/ 1086 w 1460"/>
                <a:gd name="T1" fmla="*/ 943 h 1454"/>
                <a:gd name="T2" fmla="*/ 886 w 1460"/>
                <a:gd name="T3" fmla="*/ 1112 h 1454"/>
                <a:gd name="T4" fmla="*/ 834 w 1460"/>
                <a:gd name="T5" fmla="*/ 1239 h 1454"/>
                <a:gd name="T6" fmla="*/ 1099 w 1460"/>
                <a:gd name="T7" fmla="*/ 1096 h 1454"/>
                <a:gd name="T8" fmla="*/ 1243 w 1460"/>
                <a:gd name="T9" fmla="*/ 831 h 1454"/>
                <a:gd name="T10" fmla="*/ 217 w 1460"/>
                <a:gd name="T11" fmla="*/ 831 h 1454"/>
                <a:gd name="T12" fmla="*/ 361 w 1460"/>
                <a:gd name="T13" fmla="*/ 1096 h 1454"/>
                <a:gd name="T14" fmla="*/ 626 w 1460"/>
                <a:gd name="T15" fmla="*/ 1239 h 1454"/>
                <a:gd name="T16" fmla="*/ 587 w 1460"/>
                <a:gd name="T17" fmla="*/ 1118 h 1454"/>
                <a:gd name="T18" fmla="*/ 396 w 1460"/>
                <a:gd name="T19" fmla="*/ 974 h 1454"/>
                <a:gd name="T20" fmla="*/ 314 w 1460"/>
                <a:gd name="T21" fmla="*/ 752 h 1454"/>
                <a:gd name="T22" fmla="*/ 589 w 1460"/>
                <a:gd name="T23" fmla="*/ 388 h 1454"/>
                <a:gd name="T24" fmla="*/ 417 w 1460"/>
                <a:gd name="T25" fmla="*/ 535 h 1454"/>
                <a:gd name="T26" fmla="*/ 469 w 1460"/>
                <a:gd name="T27" fmla="*/ 704 h 1454"/>
                <a:gd name="T28" fmla="*/ 392 w 1460"/>
                <a:gd name="T29" fmla="*/ 866 h 1454"/>
                <a:gd name="T30" fmla="*/ 539 w 1460"/>
                <a:gd name="T31" fmla="*/ 1040 h 1454"/>
                <a:gd name="T32" fmla="*/ 706 w 1460"/>
                <a:gd name="T33" fmla="*/ 986 h 1454"/>
                <a:gd name="T34" fmla="*/ 871 w 1460"/>
                <a:gd name="T35" fmla="*/ 1065 h 1454"/>
                <a:gd name="T36" fmla="*/ 1043 w 1460"/>
                <a:gd name="T37" fmla="*/ 918 h 1454"/>
                <a:gd name="T38" fmla="*/ 991 w 1460"/>
                <a:gd name="T39" fmla="*/ 752 h 1454"/>
                <a:gd name="T40" fmla="*/ 1070 w 1460"/>
                <a:gd name="T41" fmla="*/ 588 h 1454"/>
                <a:gd name="T42" fmla="*/ 921 w 1460"/>
                <a:gd name="T43" fmla="*/ 416 h 1454"/>
                <a:gd name="T44" fmla="*/ 754 w 1460"/>
                <a:gd name="T45" fmla="*/ 468 h 1454"/>
                <a:gd name="T46" fmla="*/ 754 w 1460"/>
                <a:gd name="T47" fmla="*/ 313 h 1454"/>
                <a:gd name="T48" fmla="*/ 977 w 1460"/>
                <a:gd name="T49" fmla="*/ 392 h 1454"/>
                <a:gd name="T50" fmla="*/ 1121 w 1460"/>
                <a:gd name="T51" fmla="*/ 584 h 1454"/>
                <a:gd name="T52" fmla="*/ 1243 w 1460"/>
                <a:gd name="T53" fmla="*/ 624 h 1454"/>
                <a:gd name="T54" fmla="*/ 1099 w 1460"/>
                <a:gd name="T55" fmla="*/ 358 h 1454"/>
                <a:gd name="T56" fmla="*/ 834 w 1460"/>
                <a:gd name="T57" fmla="*/ 214 h 1454"/>
                <a:gd name="T58" fmla="*/ 562 w 1460"/>
                <a:gd name="T59" fmla="*/ 232 h 1454"/>
                <a:gd name="T60" fmla="*/ 335 w 1460"/>
                <a:gd name="T61" fmla="*/ 381 h 1454"/>
                <a:gd name="T62" fmla="*/ 215 w 1460"/>
                <a:gd name="T63" fmla="*/ 630 h 1454"/>
                <a:gd name="T64" fmla="*/ 345 w 1460"/>
                <a:gd name="T65" fmla="*/ 568 h 1454"/>
                <a:gd name="T66" fmla="*/ 512 w 1460"/>
                <a:gd name="T67" fmla="*/ 371 h 1454"/>
                <a:gd name="T68" fmla="*/ 706 w 1460"/>
                <a:gd name="T69" fmla="*/ 205 h 1454"/>
                <a:gd name="T70" fmla="*/ 826 w 1460"/>
                <a:gd name="T71" fmla="*/ 164 h 1454"/>
                <a:gd name="T72" fmla="*/ 1080 w 1460"/>
                <a:gd name="T73" fmla="*/ 276 h 1454"/>
                <a:gd name="T74" fmla="*/ 1254 w 1460"/>
                <a:gd name="T75" fmla="*/ 497 h 1454"/>
                <a:gd name="T76" fmla="*/ 1460 w 1460"/>
                <a:gd name="T77" fmla="*/ 704 h 1454"/>
                <a:gd name="T78" fmla="*/ 1280 w 1460"/>
                <a:gd name="T79" fmla="*/ 889 h 1454"/>
                <a:gd name="T80" fmla="*/ 1134 w 1460"/>
                <a:gd name="T81" fmla="*/ 1131 h 1454"/>
                <a:gd name="T82" fmla="*/ 894 w 1460"/>
                <a:gd name="T83" fmla="*/ 1274 h 1454"/>
                <a:gd name="T84" fmla="*/ 706 w 1460"/>
                <a:gd name="T85" fmla="*/ 1454 h 1454"/>
                <a:gd name="T86" fmla="*/ 498 w 1460"/>
                <a:gd name="T87" fmla="*/ 1249 h 1454"/>
                <a:gd name="T88" fmla="*/ 277 w 1460"/>
                <a:gd name="T89" fmla="*/ 1077 h 1454"/>
                <a:gd name="T90" fmla="*/ 165 w 1460"/>
                <a:gd name="T91" fmla="*/ 822 h 1454"/>
                <a:gd name="T92" fmla="*/ 159 w 1460"/>
                <a:gd name="T93" fmla="*/ 704 h 1454"/>
                <a:gd name="T94" fmla="*/ 238 w 1460"/>
                <a:gd name="T95" fmla="*/ 435 h 1454"/>
                <a:gd name="T96" fmla="*/ 436 w 1460"/>
                <a:gd name="T97" fmla="*/ 236 h 1454"/>
                <a:gd name="T98" fmla="*/ 706 w 1460"/>
                <a:gd name="T99" fmla="*/ 15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1454">
                  <a:moveTo>
                    <a:pt x="1146" y="752"/>
                  </a:moveTo>
                  <a:lnTo>
                    <a:pt x="1136" y="820"/>
                  </a:lnTo>
                  <a:lnTo>
                    <a:pt x="1115" y="884"/>
                  </a:lnTo>
                  <a:lnTo>
                    <a:pt x="1086" y="943"/>
                  </a:lnTo>
                  <a:lnTo>
                    <a:pt x="1047" y="996"/>
                  </a:lnTo>
                  <a:lnTo>
                    <a:pt x="1000" y="1042"/>
                  </a:lnTo>
                  <a:lnTo>
                    <a:pt x="946" y="1081"/>
                  </a:lnTo>
                  <a:lnTo>
                    <a:pt x="886" y="1112"/>
                  </a:lnTo>
                  <a:lnTo>
                    <a:pt x="822" y="1131"/>
                  </a:lnTo>
                  <a:lnTo>
                    <a:pt x="754" y="1141"/>
                  </a:lnTo>
                  <a:lnTo>
                    <a:pt x="754" y="1249"/>
                  </a:lnTo>
                  <a:lnTo>
                    <a:pt x="834" y="1239"/>
                  </a:lnTo>
                  <a:lnTo>
                    <a:pt x="909" y="1218"/>
                  </a:lnTo>
                  <a:lnTo>
                    <a:pt x="979" y="1187"/>
                  </a:lnTo>
                  <a:lnTo>
                    <a:pt x="1043" y="1147"/>
                  </a:lnTo>
                  <a:lnTo>
                    <a:pt x="1099" y="1096"/>
                  </a:lnTo>
                  <a:lnTo>
                    <a:pt x="1150" y="1038"/>
                  </a:lnTo>
                  <a:lnTo>
                    <a:pt x="1190" y="974"/>
                  </a:lnTo>
                  <a:lnTo>
                    <a:pt x="1221" y="905"/>
                  </a:lnTo>
                  <a:lnTo>
                    <a:pt x="1243" y="831"/>
                  </a:lnTo>
                  <a:lnTo>
                    <a:pt x="1252" y="752"/>
                  </a:lnTo>
                  <a:lnTo>
                    <a:pt x="1146" y="752"/>
                  </a:lnTo>
                  <a:close/>
                  <a:moveTo>
                    <a:pt x="207" y="752"/>
                  </a:moveTo>
                  <a:lnTo>
                    <a:pt x="217" y="831"/>
                  </a:lnTo>
                  <a:lnTo>
                    <a:pt x="238" y="905"/>
                  </a:lnTo>
                  <a:lnTo>
                    <a:pt x="269" y="974"/>
                  </a:lnTo>
                  <a:lnTo>
                    <a:pt x="310" y="1038"/>
                  </a:lnTo>
                  <a:lnTo>
                    <a:pt x="361" y="1096"/>
                  </a:lnTo>
                  <a:lnTo>
                    <a:pt x="417" y="1147"/>
                  </a:lnTo>
                  <a:lnTo>
                    <a:pt x="481" y="1187"/>
                  </a:lnTo>
                  <a:lnTo>
                    <a:pt x="551" y="1218"/>
                  </a:lnTo>
                  <a:lnTo>
                    <a:pt x="626" y="1239"/>
                  </a:lnTo>
                  <a:lnTo>
                    <a:pt x="706" y="1249"/>
                  </a:lnTo>
                  <a:lnTo>
                    <a:pt x="706" y="1141"/>
                  </a:lnTo>
                  <a:lnTo>
                    <a:pt x="646" y="1133"/>
                  </a:lnTo>
                  <a:lnTo>
                    <a:pt x="587" y="1118"/>
                  </a:lnTo>
                  <a:lnTo>
                    <a:pt x="531" y="1092"/>
                  </a:lnTo>
                  <a:lnTo>
                    <a:pt x="481" y="1059"/>
                  </a:lnTo>
                  <a:lnTo>
                    <a:pt x="434" y="1021"/>
                  </a:lnTo>
                  <a:lnTo>
                    <a:pt x="396" y="974"/>
                  </a:lnTo>
                  <a:lnTo>
                    <a:pt x="363" y="924"/>
                  </a:lnTo>
                  <a:lnTo>
                    <a:pt x="339" y="870"/>
                  </a:lnTo>
                  <a:lnTo>
                    <a:pt x="322" y="812"/>
                  </a:lnTo>
                  <a:lnTo>
                    <a:pt x="314" y="752"/>
                  </a:lnTo>
                  <a:lnTo>
                    <a:pt x="207" y="752"/>
                  </a:lnTo>
                  <a:close/>
                  <a:moveTo>
                    <a:pt x="706" y="361"/>
                  </a:moveTo>
                  <a:lnTo>
                    <a:pt x="646" y="371"/>
                  </a:lnTo>
                  <a:lnTo>
                    <a:pt x="589" y="388"/>
                  </a:lnTo>
                  <a:lnTo>
                    <a:pt x="537" y="414"/>
                  </a:lnTo>
                  <a:lnTo>
                    <a:pt x="491" y="448"/>
                  </a:lnTo>
                  <a:lnTo>
                    <a:pt x="450" y="489"/>
                  </a:lnTo>
                  <a:lnTo>
                    <a:pt x="417" y="535"/>
                  </a:lnTo>
                  <a:lnTo>
                    <a:pt x="390" y="586"/>
                  </a:lnTo>
                  <a:lnTo>
                    <a:pt x="372" y="642"/>
                  </a:lnTo>
                  <a:lnTo>
                    <a:pt x="364" y="704"/>
                  </a:lnTo>
                  <a:lnTo>
                    <a:pt x="469" y="704"/>
                  </a:lnTo>
                  <a:lnTo>
                    <a:pt x="469" y="752"/>
                  </a:lnTo>
                  <a:lnTo>
                    <a:pt x="364" y="752"/>
                  </a:lnTo>
                  <a:lnTo>
                    <a:pt x="372" y="810"/>
                  </a:lnTo>
                  <a:lnTo>
                    <a:pt x="392" y="866"/>
                  </a:lnTo>
                  <a:lnTo>
                    <a:pt x="417" y="918"/>
                  </a:lnTo>
                  <a:lnTo>
                    <a:pt x="452" y="965"/>
                  </a:lnTo>
                  <a:lnTo>
                    <a:pt x="492" y="1005"/>
                  </a:lnTo>
                  <a:lnTo>
                    <a:pt x="539" y="1040"/>
                  </a:lnTo>
                  <a:lnTo>
                    <a:pt x="589" y="1065"/>
                  </a:lnTo>
                  <a:lnTo>
                    <a:pt x="646" y="1083"/>
                  </a:lnTo>
                  <a:lnTo>
                    <a:pt x="706" y="1092"/>
                  </a:lnTo>
                  <a:lnTo>
                    <a:pt x="706" y="986"/>
                  </a:lnTo>
                  <a:lnTo>
                    <a:pt x="754" y="986"/>
                  </a:lnTo>
                  <a:lnTo>
                    <a:pt x="754" y="1092"/>
                  </a:lnTo>
                  <a:lnTo>
                    <a:pt x="814" y="1083"/>
                  </a:lnTo>
                  <a:lnTo>
                    <a:pt x="871" y="1065"/>
                  </a:lnTo>
                  <a:lnTo>
                    <a:pt x="921" y="1038"/>
                  </a:lnTo>
                  <a:lnTo>
                    <a:pt x="967" y="1005"/>
                  </a:lnTo>
                  <a:lnTo>
                    <a:pt x="1008" y="965"/>
                  </a:lnTo>
                  <a:lnTo>
                    <a:pt x="1043" y="918"/>
                  </a:lnTo>
                  <a:lnTo>
                    <a:pt x="1070" y="866"/>
                  </a:lnTo>
                  <a:lnTo>
                    <a:pt x="1088" y="810"/>
                  </a:lnTo>
                  <a:lnTo>
                    <a:pt x="1095" y="752"/>
                  </a:lnTo>
                  <a:lnTo>
                    <a:pt x="991" y="752"/>
                  </a:lnTo>
                  <a:lnTo>
                    <a:pt x="991" y="704"/>
                  </a:lnTo>
                  <a:lnTo>
                    <a:pt x="1095" y="704"/>
                  </a:lnTo>
                  <a:lnTo>
                    <a:pt x="1088" y="644"/>
                  </a:lnTo>
                  <a:lnTo>
                    <a:pt x="1070" y="588"/>
                  </a:lnTo>
                  <a:lnTo>
                    <a:pt x="1043" y="535"/>
                  </a:lnTo>
                  <a:lnTo>
                    <a:pt x="1008" y="489"/>
                  </a:lnTo>
                  <a:lnTo>
                    <a:pt x="967" y="448"/>
                  </a:lnTo>
                  <a:lnTo>
                    <a:pt x="921" y="416"/>
                  </a:lnTo>
                  <a:lnTo>
                    <a:pt x="871" y="388"/>
                  </a:lnTo>
                  <a:lnTo>
                    <a:pt x="814" y="371"/>
                  </a:lnTo>
                  <a:lnTo>
                    <a:pt x="754" y="361"/>
                  </a:lnTo>
                  <a:lnTo>
                    <a:pt x="754" y="468"/>
                  </a:lnTo>
                  <a:lnTo>
                    <a:pt x="706" y="468"/>
                  </a:lnTo>
                  <a:lnTo>
                    <a:pt x="706" y="361"/>
                  </a:lnTo>
                  <a:close/>
                  <a:moveTo>
                    <a:pt x="754" y="205"/>
                  </a:moveTo>
                  <a:lnTo>
                    <a:pt x="754" y="313"/>
                  </a:lnTo>
                  <a:lnTo>
                    <a:pt x="814" y="321"/>
                  </a:lnTo>
                  <a:lnTo>
                    <a:pt x="872" y="336"/>
                  </a:lnTo>
                  <a:lnTo>
                    <a:pt x="927" y="361"/>
                  </a:lnTo>
                  <a:lnTo>
                    <a:pt x="977" y="392"/>
                  </a:lnTo>
                  <a:lnTo>
                    <a:pt x="1024" y="433"/>
                  </a:lnTo>
                  <a:lnTo>
                    <a:pt x="1064" y="479"/>
                  </a:lnTo>
                  <a:lnTo>
                    <a:pt x="1095" y="530"/>
                  </a:lnTo>
                  <a:lnTo>
                    <a:pt x="1121" y="584"/>
                  </a:lnTo>
                  <a:lnTo>
                    <a:pt x="1138" y="642"/>
                  </a:lnTo>
                  <a:lnTo>
                    <a:pt x="1146" y="704"/>
                  </a:lnTo>
                  <a:lnTo>
                    <a:pt x="1252" y="704"/>
                  </a:lnTo>
                  <a:lnTo>
                    <a:pt x="1243" y="624"/>
                  </a:lnTo>
                  <a:lnTo>
                    <a:pt x="1221" y="549"/>
                  </a:lnTo>
                  <a:lnTo>
                    <a:pt x="1190" y="479"/>
                  </a:lnTo>
                  <a:lnTo>
                    <a:pt x="1150" y="416"/>
                  </a:lnTo>
                  <a:lnTo>
                    <a:pt x="1099" y="358"/>
                  </a:lnTo>
                  <a:lnTo>
                    <a:pt x="1043" y="309"/>
                  </a:lnTo>
                  <a:lnTo>
                    <a:pt x="979" y="267"/>
                  </a:lnTo>
                  <a:lnTo>
                    <a:pt x="909" y="236"/>
                  </a:lnTo>
                  <a:lnTo>
                    <a:pt x="834" y="214"/>
                  </a:lnTo>
                  <a:lnTo>
                    <a:pt x="754" y="205"/>
                  </a:lnTo>
                  <a:close/>
                  <a:moveTo>
                    <a:pt x="706" y="205"/>
                  </a:moveTo>
                  <a:lnTo>
                    <a:pt x="632" y="214"/>
                  </a:lnTo>
                  <a:lnTo>
                    <a:pt x="562" y="232"/>
                  </a:lnTo>
                  <a:lnTo>
                    <a:pt x="498" y="257"/>
                  </a:lnTo>
                  <a:lnTo>
                    <a:pt x="438" y="292"/>
                  </a:lnTo>
                  <a:lnTo>
                    <a:pt x="384" y="332"/>
                  </a:lnTo>
                  <a:lnTo>
                    <a:pt x="335" y="381"/>
                  </a:lnTo>
                  <a:lnTo>
                    <a:pt x="293" y="435"/>
                  </a:lnTo>
                  <a:lnTo>
                    <a:pt x="258" y="495"/>
                  </a:lnTo>
                  <a:lnTo>
                    <a:pt x="233" y="561"/>
                  </a:lnTo>
                  <a:lnTo>
                    <a:pt x="215" y="630"/>
                  </a:lnTo>
                  <a:lnTo>
                    <a:pt x="207" y="704"/>
                  </a:lnTo>
                  <a:lnTo>
                    <a:pt x="314" y="704"/>
                  </a:lnTo>
                  <a:lnTo>
                    <a:pt x="324" y="634"/>
                  </a:lnTo>
                  <a:lnTo>
                    <a:pt x="345" y="568"/>
                  </a:lnTo>
                  <a:lnTo>
                    <a:pt x="374" y="510"/>
                  </a:lnTo>
                  <a:lnTo>
                    <a:pt x="413" y="456"/>
                  </a:lnTo>
                  <a:lnTo>
                    <a:pt x="459" y="410"/>
                  </a:lnTo>
                  <a:lnTo>
                    <a:pt x="512" y="371"/>
                  </a:lnTo>
                  <a:lnTo>
                    <a:pt x="572" y="342"/>
                  </a:lnTo>
                  <a:lnTo>
                    <a:pt x="636" y="323"/>
                  </a:lnTo>
                  <a:lnTo>
                    <a:pt x="706" y="313"/>
                  </a:lnTo>
                  <a:lnTo>
                    <a:pt x="706" y="205"/>
                  </a:lnTo>
                  <a:close/>
                  <a:moveTo>
                    <a:pt x="706" y="0"/>
                  </a:moveTo>
                  <a:lnTo>
                    <a:pt x="754" y="0"/>
                  </a:lnTo>
                  <a:lnTo>
                    <a:pt x="754" y="156"/>
                  </a:lnTo>
                  <a:lnTo>
                    <a:pt x="826" y="164"/>
                  </a:lnTo>
                  <a:lnTo>
                    <a:pt x="894" y="180"/>
                  </a:lnTo>
                  <a:lnTo>
                    <a:pt x="960" y="205"/>
                  </a:lnTo>
                  <a:lnTo>
                    <a:pt x="1022" y="236"/>
                  </a:lnTo>
                  <a:lnTo>
                    <a:pt x="1080" y="276"/>
                  </a:lnTo>
                  <a:lnTo>
                    <a:pt x="1134" y="323"/>
                  </a:lnTo>
                  <a:lnTo>
                    <a:pt x="1183" y="377"/>
                  </a:lnTo>
                  <a:lnTo>
                    <a:pt x="1221" y="435"/>
                  </a:lnTo>
                  <a:lnTo>
                    <a:pt x="1254" y="497"/>
                  </a:lnTo>
                  <a:lnTo>
                    <a:pt x="1280" y="562"/>
                  </a:lnTo>
                  <a:lnTo>
                    <a:pt x="1295" y="632"/>
                  </a:lnTo>
                  <a:lnTo>
                    <a:pt x="1303" y="704"/>
                  </a:lnTo>
                  <a:lnTo>
                    <a:pt x="1460" y="704"/>
                  </a:lnTo>
                  <a:lnTo>
                    <a:pt x="1460" y="752"/>
                  </a:lnTo>
                  <a:lnTo>
                    <a:pt x="1303" y="752"/>
                  </a:lnTo>
                  <a:lnTo>
                    <a:pt x="1295" y="822"/>
                  </a:lnTo>
                  <a:lnTo>
                    <a:pt x="1280" y="889"/>
                  </a:lnTo>
                  <a:lnTo>
                    <a:pt x="1254" y="955"/>
                  </a:lnTo>
                  <a:lnTo>
                    <a:pt x="1221" y="1019"/>
                  </a:lnTo>
                  <a:lnTo>
                    <a:pt x="1183" y="1077"/>
                  </a:lnTo>
                  <a:lnTo>
                    <a:pt x="1134" y="1131"/>
                  </a:lnTo>
                  <a:lnTo>
                    <a:pt x="1080" y="1177"/>
                  </a:lnTo>
                  <a:lnTo>
                    <a:pt x="1022" y="1218"/>
                  </a:lnTo>
                  <a:lnTo>
                    <a:pt x="960" y="1249"/>
                  </a:lnTo>
                  <a:lnTo>
                    <a:pt x="894" y="1274"/>
                  </a:lnTo>
                  <a:lnTo>
                    <a:pt x="826" y="1290"/>
                  </a:lnTo>
                  <a:lnTo>
                    <a:pt x="754" y="1297"/>
                  </a:lnTo>
                  <a:lnTo>
                    <a:pt x="754" y="1454"/>
                  </a:lnTo>
                  <a:lnTo>
                    <a:pt x="706" y="1454"/>
                  </a:lnTo>
                  <a:lnTo>
                    <a:pt x="706" y="1297"/>
                  </a:lnTo>
                  <a:lnTo>
                    <a:pt x="634" y="1290"/>
                  </a:lnTo>
                  <a:lnTo>
                    <a:pt x="566" y="1274"/>
                  </a:lnTo>
                  <a:lnTo>
                    <a:pt x="498" y="1249"/>
                  </a:lnTo>
                  <a:lnTo>
                    <a:pt x="436" y="1218"/>
                  </a:lnTo>
                  <a:lnTo>
                    <a:pt x="378" y="1177"/>
                  </a:lnTo>
                  <a:lnTo>
                    <a:pt x="324" y="1131"/>
                  </a:lnTo>
                  <a:lnTo>
                    <a:pt x="277" y="1077"/>
                  </a:lnTo>
                  <a:lnTo>
                    <a:pt x="237" y="1019"/>
                  </a:lnTo>
                  <a:lnTo>
                    <a:pt x="206" y="957"/>
                  </a:lnTo>
                  <a:lnTo>
                    <a:pt x="180" y="891"/>
                  </a:lnTo>
                  <a:lnTo>
                    <a:pt x="165" y="822"/>
                  </a:lnTo>
                  <a:lnTo>
                    <a:pt x="159" y="752"/>
                  </a:lnTo>
                  <a:lnTo>
                    <a:pt x="0" y="752"/>
                  </a:lnTo>
                  <a:lnTo>
                    <a:pt x="0" y="704"/>
                  </a:lnTo>
                  <a:lnTo>
                    <a:pt x="159" y="704"/>
                  </a:lnTo>
                  <a:lnTo>
                    <a:pt x="165" y="632"/>
                  </a:lnTo>
                  <a:lnTo>
                    <a:pt x="182" y="562"/>
                  </a:lnTo>
                  <a:lnTo>
                    <a:pt x="206" y="497"/>
                  </a:lnTo>
                  <a:lnTo>
                    <a:pt x="238" y="435"/>
                  </a:lnTo>
                  <a:lnTo>
                    <a:pt x="277" y="377"/>
                  </a:lnTo>
                  <a:lnTo>
                    <a:pt x="324" y="323"/>
                  </a:lnTo>
                  <a:lnTo>
                    <a:pt x="378" y="274"/>
                  </a:lnTo>
                  <a:lnTo>
                    <a:pt x="436" y="236"/>
                  </a:lnTo>
                  <a:lnTo>
                    <a:pt x="498" y="203"/>
                  </a:lnTo>
                  <a:lnTo>
                    <a:pt x="566" y="180"/>
                  </a:lnTo>
                  <a:lnTo>
                    <a:pt x="634" y="164"/>
                  </a:lnTo>
                  <a:lnTo>
                    <a:pt x="706" y="156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465311" y="5029200"/>
            <a:ext cx="1326004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3073219" y="5027981"/>
            <a:ext cx="6129838" cy="1744457"/>
            <a:chOff x="2936374" y="5561661"/>
            <a:chExt cx="4726698" cy="1744457"/>
          </a:xfrm>
        </p:grpSpPr>
        <p:sp>
          <p:nvSpPr>
            <p:cNvPr id="105" name="TextBox 104"/>
            <p:cNvSpPr txBox="1"/>
            <p:nvPr/>
          </p:nvSpPr>
          <p:spPr>
            <a:xfrm>
              <a:off x="2936374" y="5982679"/>
              <a:ext cx="472669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Term Charts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Annotated Outlines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Index Cards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Graphic Organizers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 Charts and Diagrams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Bullet Notes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36374" y="5561661"/>
              <a:ext cx="472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 smtClean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Methods</a:t>
              </a:r>
              <a:endParaRPr lang="en-IN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1" name="Straight Connector 110"/>
          <p:cNvCxnSpPr/>
          <p:nvPr/>
        </p:nvCxnSpPr>
        <p:spPr>
          <a:xfrm>
            <a:off x="2895902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531371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6"/>
          <p:cNvSpPr>
            <a:spLocks/>
          </p:cNvSpPr>
          <p:nvPr/>
        </p:nvSpPr>
        <p:spPr bwMode="auto">
          <a:xfrm flipV="1">
            <a:off x="3855148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9A709E"/>
              </a:gs>
              <a:gs pos="100000">
                <a:srgbClr val="49468D"/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Freeform 7"/>
          <p:cNvSpPr>
            <a:spLocks/>
          </p:cNvSpPr>
          <p:nvPr/>
        </p:nvSpPr>
        <p:spPr bwMode="auto">
          <a:xfrm flipV="1">
            <a:off x="4776241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B189BB"/>
              </a:gs>
              <a:gs pos="100000">
                <a:srgbClr val="5154A5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0" name="Freeform 8"/>
          <p:cNvSpPr>
            <a:spLocks noEditPoints="1"/>
          </p:cNvSpPr>
          <p:nvPr/>
        </p:nvSpPr>
        <p:spPr bwMode="auto">
          <a:xfrm flipV="1">
            <a:off x="3694925" y="1441448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3" name="TextBox 112"/>
          <p:cNvSpPr txBox="1"/>
          <p:nvPr/>
        </p:nvSpPr>
        <p:spPr>
          <a:xfrm>
            <a:off x="4024660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31875" y="3256218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981602" y="3644602"/>
            <a:ext cx="533518" cy="406915"/>
            <a:chOff x="6007101" y="2809875"/>
            <a:chExt cx="2655888" cy="2025650"/>
          </a:xfrm>
          <a:solidFill>
            <a:schemeClr val="bg1">
              <a:alpha val="30000"/>
            </a:schemeClr>
          </a:solidFill>
        </p:grpSpPr>
        <p:sp>
          <p:nvSpPr>
            <p:cNvPr id="116" name="Freeform 13"/>
            <p:cNvSpPr>
              <a:spLocks noEditPoints="1"/>
            </p:cNvSpPr>
            <p:nvPr/>
          </p:nvSpPr>
          <p:spPr bwMode="auto">
            <a:xfrm>
              <a:off x="6007101" y="2809875"/>
              <a:ext cx="2655888" cy="2025650"/>
            </a:xfrm>
            <a:custGeom>
              <a:avLst/>
              <a:gdLst>
                <a:gd name="T0" fmla="*/ 519 w 1673"/>
                <a:gd name="T1" fmla="*/ 1226 h 1276"/>
                <a:gd name="T2" fmla="*/ 1151 w 1673"/>
                <a:gd name="T3" fmla="*/ 1228 h 1276"/>
                <a:gd name="T4" fmla="*/ 1149 w 1673"/>
                <a:gd name="T5" fmla="*/ 885 h 1276"/>
                <a:gd name="T6" fmla="*/ 484 w 1673"/>
                <a:gd name="T7" fmla="*/ 721 h 1276"/>
                <a:gd name="T8" fmla="*/ 386 w 1673"/>
                <a:gd name="T9" fmla="*/ 1156 h 1276"/>
                <a:gd name="T10" fmla="*/ 442 w 1673"/>
                <a:gd name="T11" fmla="*/ 1224 h 1276"/>
                <a:gd name="T12" fmla="*/ 471 w 1673"/>
                <a:gd name="T13" fmla="*/ 887 h 1276"/>
                <a:gd name="T14" fmla="*/ 521 w 1673"/>
                <a:gd name="T15" fmla="*/ 837 h 1276"/>
                <a:gd name="T16" fmla="*/ 1196 w 1673"/>
                <a:gd name="T17" fmla="*/ 868 h 1276"/>
                <a:gd name="T18" fmla="*/ 1208 w 1673"/>
                <a:gd name="T19" fmla="*/ 1228 h 1276"/>
                <a:gd name="T20" fmla="*/ 1281 w 1673"/>
                <a:gd name="T21" fmla="*/ 1179 h 1276"/>
                <a:gd name="T22" fmla="*/ 1206 w 1673"/>
                <a:gd name="T23" fmla="*/ 742 h 1276"/>
                <a:gd name="T24" fmla="*/ 1006 w 1673"/>
                <a:gd name="T25" fmla="*/ 700 h 1276"/>
                <a:gd name="T26" fmla="*/ 880 w 1673"/>
                <a:gd name="T27" fmla="*/ 802 h 1276"/>
                <a:gd name="T28" fmla="*/ 715 w 1673"/>
                <a:gd name="T29" fmla="*/ 764 h 1276"/>
                <a:gd name="T30" fmla="*/ 729 w 1673"/>
                <a:gd name="T31" fmla="*/ 593 h 1276"/>
                <a:gd name="T32" fmla="*/ 719 w 1673"/>
                <a:gd name="T33" fmla="*/ 646 h 1276"/>
                <a:gd name="T34" fmla="*/ 713 w 1673"/>
                <a:gd name="T35" fmla="*/ 684 h 1276"/>
                <a:gd name="T36" fmla="*/ 835 w 1673"/>
                <a:gd name="T37" fmla="*/ 758 h 1276"/>
                <a:gd name="T38" fmla="*/ 958 w 1673"/>
                <a:gd name="T39" fmla="*/ 684 h 1276"/>
                <a:gd name="T40" fmla="*/ 952 w 1673"/>
                <a:gd name="T41" fmla="*/ 646 h 1276"/>
                <a:gd name="T42" fmla="*/ 942 w 1673"/>
                <a:gd name="T43" fmla="*/ 595 h 1276"/>
                <a:gd name="T44" fmla="*/ 830 w 1673"/>
                <a:gd name="T45" fmla="*/ 624 h 1276"/>
                <a:gd name="T46" fmla="*/ 705 w 1673"/>
                <a:gd name="T47" fmla="*/ 232 h 1276"/>
                <a:gd name="T48" fmla="*/ 678 w 1673"/>
                <a:gd name="T49" fmla="*/ 251 h 1276"/>
                <a:gd name="T50" fmla="*/ 698 w 1673"/>
                <a:gd name="T51" fmla="*/ 491 h 1276"/>
                <a:gd name="T52" fmla="*/ 831 w 1673"/>
                <a:gd name="T53" fmla="*/ 576 h 1276"/>
                <a:gd name="T54" fmla="*/ 946 w 1673"/>
                <a:gd name="T55" fmla="*/ 530 h 1276"/>
                <a:gd name="T56" fmla="*/ 994 w 1673"/>
                <a:gd name="T57" fmla="*/ 417 h 1276"/>
                <a:gd name="T58" fmla="*/ 983 w 1673"/>
                <a:gd name="T59" fmla="*/ 238 h 1276"/>
                <a:gd name="T60" fmla="*/ 731 w 1673"/>
                <a:gd name="T61" fmla="*/ 50 h 1276"/>
                <a:gd name="T62" fmla="*/ 705 w 1673"/>
                <a:gd name="T63" fmla="*/ 69 h 1276"/>
                <a:gd name="T64" fmla="*/ 694 w 1673"/>
                <a:gd name="T65" fmla="*/ 96 h 1276"/>
                <a:gd name="T66" fmla="*/ 641 w 1673"/>
                <a:gd name="T67" fmla="*/ 118 h 1276"/>
                <a:gd name="T68" fmla="*/ 626 w 1673"/>
                <a:gd name="T69" fmla="*/ 294 h 1276"/>
                <a:gd name="T70" fmla="*/ 643 w 1673"/>
                <a:gd name="T71" fmla="*/ 214 h 1276"/>
                <a:gd name="T72" fmla="*/ 967 w 1673"/>
                <a:gd name="T73" fmla="*/ 183 h 1276"/>
                <a:gd name="T74" fmla="*/ 1039 w 1673"/>
                <a:gd name="T75" fmla="*/ 236 h 1276"/>
                <a:gd name="T76" fmla="*/ 1047 w 1673"/>
                <a:gd name="T77" fmla="*/ 286 h 1276"/>
                <a:gd name="T78" fmla="*/ 1004 w 1673"/>
                <a:gd name="T79" fmla="*/ 69 h 1276"/>
                <a:gd name="T80" fmla="*/ 731 w 1673"/>
                <a:gd name="T81" fmla="*/ 0 h 1276"/>
                <a:gd name="T82" fmla="*/ 1051 w 1673"/>
                <a:gd name="T83" fmla="*/ 46 h 1276"/>
                <a:gd name="T84" fmla="*/ 1095 w 1673"/>
                <a:gd name="T85" fmla="*/ 286 h 1276"/>
                <a:gd name="T86" fmla="*/ 1043 w 1673"/>
                <a:gd name="T87" fmla="*/ 359 h 1276"/>
                <a:gd name="T88" fmla="*/ 1014 w 1673"/>
                <a:gd name="T89" fmla="*/ 524 h 1276"/>
                <a:gd name="T90" fmla="*/ 1000 w 1673"/>
                <a:gd name="T91" fmla="*/ 603 h 1276"/>
                <a:gd name="T92" fmla="*/ 1254 w 1673"/>
                <a:gd name="T93" fmla="*/ 727 h 1276"/>
                <a:gd name="T94" fmla="*/ 1326 w 1673"/>
                <a:gd name="T95" fmla="*/ 1197 h 1276"/>
                <a:gd name="T96" fmla="*/ 1661 w 1673"/>
                <a:gd name="T97" fmla="*/ 1233 h 1276"/>
                <a:gd name="T98" fmla="*/ 1671 w 1673"/>
                <a:gd name="T99" fmla="*/ 1261 h 1276"/>
                <a:gd name="T100" fmla="*/ 1648 w 1673"/>
                <a:gd name="T101" fmla="*/ 1276 h 1276"/>
                <a:gd name="T102" fmla="*/ 4 w 1673"/>
                <a:gd name="T103" fmla="*/ 1266 h 1276"/>
                <a:gd name="T104" fmla="*/ 4 w 1673"/>
                <a:gd name="T105" fmla="*/ 1237 h 1276"/>
                <a:gd name="T106" fmla="*/ 364 w 1673"/>
                <a:gd name="T107" fmla="*/ 1228 h 1276"/>
                <a:gd name="T108" fmla="*/ 407 w 1673"/>
                <a:gd name="T109" fmla="*/ 760 h 1276"/>
                <a:gd name="T110" fmla="*/ 494 w 1673"/>
                <a:gd name="T111" fmla="*/ 661 h 1276"/>
                <a:gd name="T112" fmla="*/ 680 w 1673"/>
                <a:gd name="T113" fmla="*/ 551 h 1276"/>
                <a:gd name="T114" fmla="*/ 628 w 1673"/>
                <a:gd name="T115" fmla="*/ 410 h 1276"/>
                <a:gd name="T116" fmla="*/ 579 w 1673"/>
                <a:gd name="T117" fmla="*/ 311 h 1276"/>
                <a:gd name="T118" fmla="*/ 591 w 1673"/>
                <a:gd name="T119" fmla="*/ 102 h 1276"/>
                <a:gd name="T120" fmla="*/ 669 w 1673"/>
                <a:gd name="T121" fmla="*/ 3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3" h="1276">
                  <a:moveTo>
                    <a:pt x="521" y="885"/>
                  </a:moveTo>
                  <a:lnTo>
                    <a:pt x="521" y="885"/>
                  </a:lnTo>
                  <a:lnTo>
                    <a:pt x="519" y="887"/>
                  </a:lnTo>
                  <a:lnTo>
                    <a:pt x="519" y="1226"/>
                  </a:lnTo>
                  <a:lnTo>
                    <a:pt x="521" y="1228"/>
                  </a:lnTo>
                  <a:lnTo>
                    <a:pt x="521" y="1228"/>
                  </a:lnTo>
                  <a:lnTo>
                    <a:pt x="1149" y="1228"/>
                  </a:lnTo>
                  <a:lnTo>
                    <a:pt x="1151" y="1228"/>
                  </a:lnTo>
                  <a:lnTo>
                    <a:pt x="1151" y="1226"/>
                  </a:lnTo>
                  <a:lnTo>
                    <a:pt x="1151" y="887"/>
                  </a:lnTo>
                  <a:lnTo>
                    <a:pt x="1151" y="885"/>
                  </a:lnTo>
                  <a:lnTo>
                    <a:pt x="1149" y="885"/>
                  </a:lnTo>
                  <a:lnTo>
                    <a:pt x="521" y="885"/>
                  </a:lnTo>
                  <a:close/>
                  <a:moveTo>
                    <a:pt x="655" y="659"/>
                  </a:moveTo>
                  <a:lnTo>
                    <a:pt x="510" y="707"/>
                  </a:lnTo>
                  <a:lnTo>
                    <a:pt x="484" y="721"/>
                  </a:lnTo>
                  <a:lnTo>
                    <a:pt x="465" y="742"/>
                  </a:lnTo>
                  <a:lnTo>
                    <a:pt x="455" y="769"/>
                  </a:lnTo>
                  <a:lnTo>
                    <a:pt x="386" y="1133"/>
                  </a:lnTo>
                  <a:lnTo>
                    <a:pt x="386" y="1156"/>
                  </a:lnTo>
                  <a:lnTo>
                    <a:pt x="391" y="1179"/>
                  </a:lnTo>
                  <a:lnTo>
                    <a:pt x="403" y="1199"/>
                  </a:lnTo>
                  <a:lnTo>
                    <a:pt x="420" y="1214"/>
                  </a:lnTo>
                  <a:lnTo>
                    <a:pt x="442" y="1224"/>
                  </a:lnTo>
                  <a:lnTo>
                    <a:pt x="465" y="1228"/>
                  </a:lnTo>
                  <a:lnTo>
                    <a:pt x="471" y="1228"/>
                  </a:lnTo>
                  <a:lnTo>
                    <a:pt x="471" y="1226"/>
                  </a:lnTo>
                  <a:lnTo>
                    <a:pt x="471" y="887"/>
                  </a:lnTo>
                  <a:lnTo>
                    <a:pt x="475" y="868"/>
                  </a:lnTo>
                  <a:lnTo>
                    <a:pt x="486" y="851"/>
                  </a:lnTo>
                  <a:lnTo>
                    <a:pt x="502" y="841"/>
                  </a:lnTo>
                  <a:lnTo>
                    <a:pt x="521" y="837"/>
                  </a:lnTo>
                  <a:lnTo>
                    <a:pt x="1149" y="837"/>
                  </a:lnTo>
                  <a:lnTo>
                    <a:pt x="1169" y="841"/>
                  </a:lnTo>
                  <a:lnTo>
                    <a:pt x="1186" y="851"/>
                  </a:lnTo>
                  <a:lnTo>
                    <a:pt x="1196" y="868"/>
                  </a:lnTo>
                  <a:lnTo>
                    <a:pt x="1200" y="887"/>
                  </a:lnTo>
                  <a:lnTo>
                    <a:pt x="1200" y="1226"/>
                  </a:lnTo>
                  <a:lnTo>
                    <a:pt x="1200" y="1228"/>
                  </a:lnTo>
                  <a:lnTo>
                    <a:pt x="1208" y="1228"/>
                  </a:lnTo>
                  <a:lnTo>
                    <a:pt x="1231" y="1224"/>
                  </a:lnTo>
                  <a:lnTo>
                    <a:pt x="1250" y="1214"/>
                  </a:lnTo>
                  <a:lnTo>
                    <a:pt x="1268" y="1199"/>
                  </a:lnTo>
                  <a:lnTo>
                    <a:pt x="1281" y="1179"/>
                  </a:lnTo>
                  <a:lnTo>
                    <a:pt x="1287" y="1156"/>
                  </a:lnTo>
                  <a:lnTo>
                    <a:pt x="1285" y="1133"/>
                  </a:lnTo>
                  <a:lnTo>
                    <a:pt x="1215" y="769"/>
                  </a:lnTo>
                  <a:lnTo>
                    <a:pt x="1206" y="742"/>
                  </a:lnTo>
                  <a:lnTo>
                    <a:pt x="1188" y="721"/>
                  </a:lnTo>
                  <a:lnTo>
                    <a:pt x="1163" y="707"/>
                  </a:lnTo>
                  <a:lnTo>
                    <a:pt x="1016" y="659"/>
                  </a:lnTo>
                  <a:lnTo>
                    <a:pt x="1006" y="700"/>
                  </a:lnTo>
                  <a:lnTo>
                    <a:pt x="985" y="735"/>
                  </a:lnTo>
                  <a:lnTo>
                    <a:pt x="958" y="764"/>
                  </a:lnTo>
                  <a:lnTo>
                    <a:pt x="921" y="787"/>
                  </a:lnTo>
                  <a:lnTo>
                    <a:pt x="880" y="802"/>
                  </a:lnTo>
                  <a:lnTo>
                    <a:pt x="835" y="806"/>
                  </a:lnTo>
                  <a:lnTo>
                    <a:pt x="791" y="802"/>
                  </a:lnTo>
                  <a:lnTo>
                    <a:pt x="750" y="787"/>
                  </a:lnTo>
                  <a:lnTo>
                    <a:pt x="715" y="764"/>
                  </a:lnTo>
                  <a:lnTo>
                    <a:pt x="686" y="735"/>
                  </a:lnTo>
                  <a:lnTo>
                    <a:pt x="667" y="700"/>
                  </a:lnTo>
                  <a:lnTo>
                    <a:pt x="655" y="659"/>
                  </a:lnTo>
                  <a:close/>
                  <a:moveTo>
                    <a:pt x="729" y="593"/>
                  </a:moveTo>
                  <a:lnTo>
                    <a:pt x="729" y="626"/>
                  </a:lnTo>
                  <a:lnTo>
                    <a:pt x="729" y="634"/>
                  </a:lnTo>
                  <a:lnTo>
                    <a:pt x="725" y="640"/>
                  </a:lnTo>
                  <a:lnTo>
                    <a:pt x="719" y="646"/>
                  </a:lnTo>
                  <a:lnTo>
                    <a:pt x="713" y="649"/>
                  </a:lnTo>
                  <a:lnTo>
                    <a:pt x="705" y="649"/>
                  </a:lnTo>
                  <a:lnTo>
                    <a:pt x="704" y="649"/>
                  </a:lnTo>
                  <a:lnTo>
                    <a:pt x="713" y="684"/>
                  </a:lnTo>
                  <a:lnTo>
                    <a:pt x="733" y="713"/>
                  </a:lnTo>
                  <a:lnTo>
                    <a:pt x="762" y="736"/>
                  </a:lnTo>
                  <a:lnTo>
                    <a:pt x="797" y="752"/>
                  </a:lnTo>
                  <a:lnTo>
                    <a:pt x="835" y="758"/>
                  </a:lnTo>
                  <a:lnTo>
                    <a:pt x="876" y="752"/>
                  </a:lnTo>
                  <a:lnTo>
                    <a:pt x="911" y="736"/>
                  </a:lnTo>
                  <a:lnTo>
                    <a:pt x="938" y="713"/>
                  </a:lnTo>
                  <a:lnTo>
                    <a:pt x="958" y="684"/>
                  </a:lnTo>
                  <a:lnTo>
                    <a:pt x="967" y="649"/>
                  </a:lnTo>
                  <a:lnTo>
                    <a:pt x="967" y="649"/>
                  </a:lnTo>
                  <a:lnTo>
                    <a:pt x="959" y="649"/>
                  </a:lnTo>
                  <a:lnTo>
                    <a:pt x="952" y="646"/>
                  </a:lnTo>
                  <a:lnTo>
                    <a:pt x="948" y="640"/>
                  </a:lnTo>
                  <a:lnTo>
                    <a:pt x="944" y="634"/>
                  </a:lnTo>
                  <a:lnTo>
                    <a:pt x="942" y="626"/>
                  </a:lnTo>
                  <a:lnTo>
                    <a:pt x="942" y="595"/>
                  </a:lnTo>
                  <a:lnTo>
                    <a:pt x="909" y="611"/>
                  </a:lnTo>
                  <a:lnTo>
                    <a:pt x="874" y="620"/>
                  </a:lnTo>
                  <a:lnTo>
                    <a:pt x="835" y="624"/>
                  </a:lnTo>
                  <a:lnTo>
                    <a:pt x="830" y="624"/>
                  </a:lnTo>
                  <a:lnTo>
                    <a:pt x="795" y="620"/>
                  </a:lnTo>
                  <a:lnTo>
                    <a:pt x="760" y="609"/>
                  </a:lnTo>
                  <a:lnTo>
                    <a:pt x="729" y="593"/>
                  </a:lnTo>
                  <a:close/>
                  <a:moveTo>
                    <a:pt x="705" y="232"/>
                  </a:moveTo>
                  <a:lnTo>
                    <a:pt x="696" y="234"/>
                  </a:lnTo>
                  <a:lnTo>
                    <a:pt x="688" y="238"/>
                  </a:lnTo>
                  <a:lnTo>
                    <a:pt x="682" y="243"/>
                  </a:lnTo>
                  <a:lnTo>
                    <a:pt x="678" y="251"/>
                  </a:lnTo>
                  <a:lnTo>
                    <a:pt x="676" y="261"/>
                  </a:lnTo>
                  <a:lnTo>
                    <a:pt x="676" y="410"/>
                  </a:lnTo>
                  <a:lnTo>
                    <a:pt x="682" y="452"/>
                  </a:lnTo>
                  <a:lnTo>
                    <a:pt x="698" y="491"/>
                  </a:lnTo>
                  <a:lnTo>
                    <a:pt x="723" y="524"/>
                  </a:lnTo>
                  <a:lnTo>
                    <a:pt x="754" y="551"/>
                  </a:lnTo>
                  <a:lnTo>
                    <a:pt x="791" y="568"/>
                  </a:lnTo>
                  <a:lnTo>
                    <a:pt x="831" y="576"/>
                  </a:lnTo>
                  <a:lnTo>
                    <a:pt x="863" y="572"/>
                  </a:lnTo>
                  <a:lnTo>
                    <a:pt x="894" y="564"/>
                  </a:lnTo>
                  <a:lnTo>
                    <a:pt x="921" y="551"/>
                  </a:lnTo>
                  <a:lnTo>
                    <a:pt x="946" y="530"/>
                  </a:lnTo>
                  <a:lnTo>
                    <a:pt x="967" y="506"/>
                  </a:lnTo>
                  <a:lnTo>
                    <a:pt x="983" y="479"/>
                  </a:lnTo>
                  <a:lnTo>
                    <a:pt x="990" y="448"/>
                  </a:lnTo>
                  <a:lnTo>
                    <a:pt x="994" y="417"/>
                  </a:lnTo>
                  <a:lnTo>
                    <a:pt x="994" y="261"/>
                  </a:lnTo>
                  <a:lnTo>
                    <a:pt x="992" y="251"/>
                  </a:lnTo>
                  <a:lnTo>
                    <a:pt x="989" y="243"/>
                  </a:lnTo>
                  <a:lnTo>
                    <a:pt x="983" y="238"/>
                  </a:lnTo>
                  <a:lnTo>
                    <a:pt x="975" y="234"/>
                  </a:lnTo>
                  <a:lnTo>
                    <a:pt x="967" y="232"/>
                  </a:lnTo>
                  <a:lnTo>
                    <a:pt x="705" y="232"/>
                  </a:lnTo>
                  <a:close/>
                  <a:moveTo>
                    <a:pt x="731" y="50"/>
                  </a:moveTo>
                  <a:lnTo>
                    <a:pt x="723" y="52"/>
                  </a:lnTo>
                  <a:lnTo>
                    <a:pt x="715" y="56"/>
                  </a:lnTo>
                  <a:lnTo>
                    <a:pt x="709" y="62"/>
                  </a:lnTo>
                  <a:lnTo>
                    <a:pt x="705" y="69"/>
                  </a:lnTo>
                  <a:lnTo>
                    <a:pt x="704" y="77"/>
                  </a:lnTo>
                  <a:lnTo>
                    <a:pt x="702" y="85"/>
                  </a:lnTo>
                  <a:lnTo>
                    <a:pt x="698" y="92"/>
                  </a:lnTo>
                  <a:lnTo>
                    <a:pt x="694" y="96"/>
                  </a:lnTo>
                  <a:lnTo>
                    <a:pt x="686" y="100"/>
                  </a:lnTo>
                  <a:lnTo>
                    <a:pt x="678" y="102"/>
                  </a:lnTo>
                  <a:lnTo>
                    <a:pt x="657" y="106"/>
                  </a:lnTo>
                  <a:lnTo>
                    <a:pt x="641" y="118"/>
                  </a:lnTo>
                  <a:lnTo>
                    <a:pt x="630" y="135"/>
                  </a:lnTo>
                  <a:lnTo>
                    <a:pt x="624" y="156"/>
                  </a:lnTo>
                  <a:lnTo>
                    <a:pt x="624" y="286"/>
                  </a:lnTo>
                  <a:lnTo>
                    <a:pt x="626" y="294"/>
                  </a:lnTo>
                  <a:lnTo>
                    <a:pt x="628" y="299"/>
                  </a:lnTo>
                  <a:lnTo>
                    <a:pt x="628" y="261"/>
                  </a:lnTo>
                  <a:lnTo>
                    <a:pt x="632" y="236"/>
                  </a:lnTo>
                  <a:lnTo>
                    <a:pt x="643" y="214"/>
                  </a:lnTo>
                  <a:lnTo>
                    <a:pt x="659" y="199"/>
                  </a:lnTo>
                  <a:lnTo>
                    <a:pt x="680" y="187"/>
                  </a:lnTo>
                  <a:lnTo>
                    <a:pt x="705" y="183"/>
                  </a:lnTo>
                  <a:lnTo>
                    <a:pt x="967" y="183"/>
                  </a:lnTo>
                  <a:lnTo>
                    <a:pt x="990" y="187"/>
                  </a:lnTo>
                  <a:lnTo>
                    <a:pt x="1012" y="199"/>
                  </a:lnTo>
                  <a:lnTo>
                    <a:pt x="1029" y="214"/>
                  </a:lnTo>
                  <a:lnTo>
                    <a:pt x="1039" y="236"/>
                  </a:lnTo>
                  <a:lnTo>
                    <a:pt x="1043" y="261"/>
                  </a:lnTo>
                  <a:lnTo>
                    <a:pt x="1043" y="299"/>
                  </a:lnTo>
                  <a:lnTo>
                    <a:pt x="1047" y="294"/>
                  </a:lnTo>
                  <a:lnTo>
                    <a:pt x="1047" y="286"/>
                  </a:lnTo>
                  <a:lnTo>
                    <a:pt x="1047" y="156"/>
                  </a:lnTo>
                  <a:lnTo>
                    <a:pt x="1041" y="121"/>
                  </a:lnTo>
                  <a:lnTo>
                    <a:pt x="1027" y="92"/>
                  </a:lnTo>
                  <a:lnTo>
                    <a:pt x="1004" y="69"/>
                  </a:lnTo>
                  <a:lnTo>
                    <a:pt x="975" y="56"/>
                  </a:lnTo>
                  <a:lnTo>
                    <a:pt x="940" y="50"/>
                  </a:lnTo>
                  <a:lnTo>
                    <a:pt x="731" y="50"/>
                  </a:lnTo>
                  <a:close/>
                  <a:moveTo>
                    <a:pt x="731" y="0"/>
                  </a:moveTo>
                  <a:lnTo>
                    <a:pt x="940" y="0"/>
                  </a:lnTo>
                  <a:lnTo>
                    <a:pt x="983" y="5"/>
                  </a:lnTo>
                  <a:lnTo>
                    <a:pt x="1020" y="21"/>
                  </a:lnTo>
                  <a:lnTo>
                    <a:pt x="1051" y="46"/>
                  </a:lnTo>
                  <a:lnTo>
                    <a:pt x="1074" y="77"/>
                  </a:lnTo>
                  <a:lnTo>
                    <a:pt x="1091" y="114"/>
                  </a:lnTo>
                  <a:lnTo>
                    <a:pt x="1095" y="156"/>
                  </a:lnTo>
                  <a:lnTo>
                    <a:pt x="1095" y="286"/>
                  </a:lnTo>
                  <a:lnTo>
                    <a:pt x="1091" y="311"/>
                  </a:lnTo>
                  <a:lnTo>
                    <a:pt x="1082" y="332"/>
                  </a:lnTo>
                  <a:lnTo>
                    <a:pt x="1064" y="348"/>
                  </a:lnTo>
                  <a:lnTo>
                    <a:pt x="1043" y="359"/>
                  </a:lnTo>
                  <a:lnTo>
                    <a:pt x="1043" y="417"/>
                  </a:lnTo>
                  <a:lnTo>
                    <a:pt x="1041" y="454"/>
                  </a:lnTo>
                  <a:lnTo>
                    <a:pt x="1029" y="491"/>
                  </a:lnTo>
                  <a:lnTo>
                    <a:pt x="1014" y="524"/>
                  </a:lnTo>
                  <a:lnTo>
                    <a:pt x="990" y="555"/>
                  </a:lnTo>
                  <a:lnTo>
                    <a:pt x="990" y="601"/>
                  </a:lnTo>
                  <a:lnTo>
                    <a:pt x="996" y="601"/>
                  </a:lnTo>
                  <a:lnTo>
                    <a:pt x="1000" y="603"/>
                  </a:lnTo>
                  <a:lnTo>
                    <a:pt x="1179" y="661"/>
                  </a:lnTo>
                  <a:lnTo>
                    <a:pt x="1210" y="677"/>
                  </a:lnTo>
                  <a:lnTo>
                    <a:pt x="1235" y="700"/>
                  </a:lnTo>
                  <a:lnTo>
                    <a:pt x="1254" y="727"/>
                  </a:lnTo>
                  <a:lnTo>
                    <a:pt x="1264" y="760"/>
                  </a:lnTo>
                  <a:lnTo>
                    <a:pt x="1334" y="1123"/>
                  </a:lnTo>
                  <a:lnTo>
                    <a:pt x="1336" y="1160"/>
                  </a:lnTo>
                  <a:lnTo>
                    <a:pt x="1326" y="1197"/>
                  </a:lnTo>
                  <a:lnTo>
                    <a:pt x="1308" y="1228"/>
                  </a:lnTo>
                  <a:lnTo>
                    <a:pt x="1648" y="1228"/>
                  </a:lnTo>
                  <a:lnTo>
                    <a:pt x="1655" y="1230"/>
                  </a:lnTo>
                  <a:lnTo>
                    <a:pt x="1661" y="1233"/>
                  </a:lnTo>
                  <a:lnTo>
                    <a:pt x="1667" y="1237"/>
                  </a:lnTo>
                  <a:lnTo>
                    <a:pt x="1671" y="1245"/>
                  </a:lnTo>
                  <a:lnTo>
                    <a:pt x="1673" y="1253"/>
                  </a:lnTo>
                  <a:lnTo>
                    <a:pt x="1671" y="1261"/>
                  </a:lnTo>
                  <a:lnTo>
                    <a:pt x="1667" y="1266"/>
                  </a:lnTo>
                  <a:lnTo>
                    <a:pt x="1661" y="1272"/>
                  </a:lnTo>
                  <a:lnTo>
                    <a:pt x="1655" y="1276"/>
                  </a:lnTo>
                  <a:lnTo>
                    <a:pt x="1648" y="1276"/>
                  </a:lnTo>
                  <a:lnTo>
                    <a:pt x="25" y="1276"/>
                  </a:lnTo>
                  <a:lnTo>
                    <a:pt x="17" y="1276"/>
                  </a:lnTo>
                  <a:lnTo>
                    <a:pt x="9" y="1272"/>
                  </a:lnTo>
                  <a:lnTo>
                    <a:pt x="4" y="1266"/>
                  </a:lnTo>
                  <a:lnTo>
                    <a:pt x="2" y="1261"/>
                  </a:lnTo>
                  <a:lnTo>
                    <a:pt x="0" y="1253"/>
                  </a:lnTo>
                  <a:lnTo>
                    <a:pt x="2" y="1245"/>
                  </a:lnTo>
                  <a:lnTo>
                    <a:pt x="4" y="1237"/>
                  </a:lnTo>
                  <a:lnTo>
                    <a:pt x="9" y="1233"/>
                  </a:lnTo>
                  <a:lnTo>
                    <a:pt x="17" y="1230"/>
                  </a:lnTo>
                  <a:lnTo>
                    <a:pt x="25" y="1228"/>
                  </a:lnTo>
                  <a:lnTo>
                    <a:pt x="364" y="1228"/>
                  </a:lnTo>
                  <a:lnTo>
                    <a:pt x="345" y="1197"/>
                  </a:lnTo>
                  <a:lnTo>
                    <a:pt x="337" y="1160"/>
                  </a:lnTo>
                  <a:lnTo>
                    <a:pt x="337" y="1123"/>
                  </a:lnTo>
                  <a:lnTo>
                    <a:pt x="407" y="760"/>
                  </a:lnTo>
                  <a:lnTo>
                    <a:pt x="419" y="727"/>
                  </a:lnTo>
                  <a:lnTo>
                    <a:pt x="438" y="700"/>
                  </a:lnTo>
                  <a:lnTo>
                    <a:pt x="463" y="677"/>
                  </a:lnTo>
                  <a:lnTo>
                    <a:pt x="494" y="661"/>
                  </a:lnTo>
                  <a:lnTo>
                    <a:pt x="671" y="603"/>
                  </a:lnTo>
                  <a:lnTo>
                    <a:pt x="676" y="601"/>
                  </a:lnTo>
                  <a:lnTo>
                    <a:pt x="680" y="601"/>
                  </a:lnTo>
                  <a:lnTo>
                    <a:pt x="680" y="551"/>
                  </a:lnTo>
                  <a:lnTo>
                    <a:pt x="659" y="520"/>
                  </a:lnTo>
                  <a:lnTo>
                    <a:pt x="641" y="487"/>
                  </a:lnTo>
                  <a:lnTo>
                    <a:pt x="632" y="448"/>
                  </a:lnTo>
                  <a:lnTo>
                    <a:pt x="628" y="410"/>
                  </a:lnTo>
                  <a:lnTo>
                    <a:pt x="628" y="359"/>
                  </a:lnTo>
                  <a:lnTo>
                    <a:pt x="607" y="348"/>
                  </a:lnTo>
                  <a:lnTo>
                    <a:pt x="591" y="332"/>
                  </a:lnTo>
                  <a:lnTo>
                    <a:pt x="579" y="311"/>
                  </a:lnTo>
                  <a:lnTo>
                    <a:pt x="576" y="286"/>
                  </a:lnTo>
                  <a:lnTo>
                    <a:pt x="576" y="156"/>
                  </a:lnTo>
                  <a:lnTo>
                    <a:pt x="579" y="127"/>
                  </a:lnTo>
                  <a:lnTo>
                    <a:pt x="591" y="102"/>
                  </a:lnTo>
                  <a:lnTo>
                    <a:pt x="609" y="81"/>
                  </a:lnTo>
                  <a:lnTo>
                    <a:pt x="632" y="65"/>
                  </a:lnTo>
                  <a:lnTo>
                    <a:pt x="657" y="56"/>
                  </a:lnTo>
                  <a:lnTo>
                    <a:pt x="669" y="33"/>
                  </a:lnTo>
                  <a:lnTo>
                    <a:pt x="684" y="15"/>
                  </a:lnTo>
                  <a:lnTo>
                    <a:pt x="705" y="5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14"/>
            <p:cNvSpPr>
              <a:spLocks noEditPoints="1"/>
            </p:cNvSpPr>
            <p:nvPr/>
          </p:nvSpPr>
          <p:spPr bwMode="auto">
            <a:xfrm>
              <a:off x="7213601" y="4387850"/>
              <a:ext cx="242888" cy="241300"/>
            </a:xfrm>
            <a:custGeom>
              <a:avLst/>
              <a:gdLst>
                <a:gd name="T0" fmla="*/ 75 w 153"/>
                <a:gd name="T1" fmla="*/ 48 h 152"/>
                <a:gd name="T2" fmla="*/ 68 w 153"/>
                <a:gd name="T3" fmla="*/ 50 h 152"/>
                <a:gd name="T4" fmla="*/ 60 w 153"/>
                <a:gd name="T5" fmla="*/ 54 h 152"/>
                <a:gd name="T6" fmla="*/ 54 w 153"/>
                <a:gd name="T7" fmla="*/ 60 h 152"/>
                <a:gd name="T8" fmla="*/ 50 w 153"/>
                <a:gd name="T9" fmla="*/ 67 h 152"/>
                <a:gd name="T10" fmla="*/ 48 w 153"/>
                <a:gd name="T11" fmla="*/ 75 h 152"/>
                <a:gd name="T12" fmla="*/ 50 w 153"/>
                <a:gd name="T13" fmla="*/ 85 h 152"/>
                <a:gd name="T14" fmla="*/ 54 w 153"/>
                <a:gd name="T15" fmla="*/ 92 h 152"/>
                <a:gd name="T16" fmla="*/ 60 w 153"/>
                <a:gd name="T17" fmla="*/ 98 h 152"/>
                <a:gd name="T18" fmla="*/ 68 w 153"/>
                <a:gd name="T19" fmla="*/ 102 h 152"/>
                <a:gd name="T20" fmla="*/ 75 w 153"/>
                <a:gd name="T21" fmla="*/ 104 h 152"/>
                <a:gd name="T22" fmla="*/ 85 w 153"/>
                <a:gd name="T23" fmla="*/ 102 h 152"/>
                <a:gd name="T24" fmla="*/ 93 w 153"/>
                <a:gd name="T25" fmla="*/ 98 h 152"/>
                <a:gd name="T26" fmla="*/ 99 w 153"/>
                <a:gd name="T27" fmla="*/ 92 h 152"/>
                <a:gd name="T28" fmla="*/ 103 w 153"/>
                <a:gd name="T29" fmla="*/ 85 h 152"/>
                <a:gd name="T30" fmla="*/ 104 w 153"/>
                <a:gd name="T31" fmla="*/ 75 h 152"/>
                <a:gd name="T32" fmla="*/ 103 w 153"/>
                <a:gd name="T33" fmla="*/ 67 h 152"/>
                <a:gd name="T34" fmla="*/ 99 w 153"/>
                <a:gd name="T35" fmla="*/ 60 h 152"/>
                <a:gd name="T36" fmla="*/ 93 w 153"/>
                <a:gd name="T37" fmla="*/ 54 h 152"/>
                <a:gd name="T38" fmla="*/ 85 w 153"/>
                <a:gd name="T39" fmla="*/ 50 h 152"/>
                <a:gd name="T40" fmla="*/ 75 w 153"/>
                <a:gd name="T41" fmla="*/ 48 h 152"/>
                <a:gd name="T42" fmla="*/ 75 w 153"/>
                <a:gd name="T43" fmla="*/ 0 h 152"/>
                <a:gd name="T44" fmla="*/ 101 w 153"/>
                <a:gd name="T45" fmla="*/ 4 h 152"/>
                <a:gd name="T46" fmla="*/ 122 w 153"/>
                <a:gd name="T47" fmla="*/ 13 h 152"/>
                <a:gd name="T48" fmla="*/ 137 w 153"/>
                <a:gd name="T49" fmla="*/ 31 h 152"/>
                <a:gd name="T50" fmla="*/ 149 w 153"/>
                <a:gd name="T51" fmla="*/ 52 h 152"/>
                <a:gd name="T52" fmla="*/ 153 w 153"/>
                <a:gd name="T53" fmla="*/ 75 h 152"/>
                <a:gd name="T54" fmla="*/ 149 w 153"/>
                <a:gd name="T55" fmla="*/ 100 h 152"/>
                <a:gd name="T56" fmla="*/ 137 w 153"/>
                <a:gd name="T57" fmla="*/ 121 h 152"/>
                <a:gd name="T58" fmla="*/ 122 w 153"/>
                <a:gd name="T59" fmla="*/ 137 h 152"/>
                <a:gd name="T60" fmla="*/ 101 w 153"/>
                <a:gd name="T61" fmla="*/ 149 h 152"/>
                <a:gd name="T62" fmla="*/ 75 w 153"/>
                <a:gd name="T63" fmla="*/ 152 h 152"/>
                <a:gd name="T64" fmla="*/ 52 w 153"/>
                <a:gd name="T65" fmla="*/ 149 h 152"/>
                <a:gd name="T66" fmla="*/ 31 w 153"/>
                <a:gd name="T67" fmla="*/ 137 h 152"/>
                <a:gd name="T68" fmla="*/ 13 w 153"/>
                <a:gd name="T69" fmla="*/ 121 h 152"/>
                <a:gd name="T70" fmla="*/ 4 w 153"/>
                <a:gd name="T71" fmla="*/ 100 h 152"/>
                <a:gd name="T72" fmla="*/ 0 w 153"/>
                <a:gd name="T73" fmla="*/ 75 h 152"/>
                <a:gd name="T74" fmla="*/ 4 w 153"/>
                <a:gd name="T75" fmla="*/ 52 h 152"/>
                <a:gd name="T76" fmla="*/ 13 w 153"/>
                <a:gd name="T77" fmla="*/ 31 h 152"/>
                <a:gd name="T78" fmla="*/ 31 w 153"/>
                <a:gd name="T79" fmla="*/ 13 h 152"/>
                <a:gd name="T80" fmla="*/ 52 w 153"/>
                <a:gd name="T81" fmla="*/ 4 h 152"/>
                <a:gd name="T82" fmla="*/ 75 w 153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52">
                  <a:moveTo>
                    <a:pt x="75" y="48"/>
                  </a:moveTo>
                  <a:lnTo>
                    <a:pt x="68" y="50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0" y="67"/>
                  </a:lnTo>
                  <a:lnTo>
                    <a:pt x="48" y="75"/>
                  </a:lnTo>
                  <a:lnTo>
                    <a:pt x="50" y="85"/>
                  </a:lnTo>
                  <a:lnTo>
                    <a:pt x="54" y="92"/>
                  </a:lnTo>
                  <a:lnTo>
                    <a:pt x="60" y="98"/>
                  </a:lnTo>
                  <a:lnTo>
                    <a:pt x="68" y="102"/>
                  </a:lnTo>
                  <a:lnTo>
                    <a:pt x="75" y="104"/>
                  </a:lnTo>
                  <a:lnTo>
                    <a:pt x="85" y="102"/>
                  </a:lnTo>
                  <a:lnTo>
                    <a:pt x="93" y="98"/>
                  </a:lnTo>
                  <a:lnTo>
                    <a:pt x="99" y="92"/>
                  </a:lnTo>
                  <a:lnTo>
                    <a:pt x="103" y="85"/>
                  </a:lnTo>
                  <a:lnTo>
                    <a:pt x="104" y="75"/>
                  </a:lnTo>
                  <a:lnTo>
                    <a:pt x="103" y="67"/>
                  </a:lnTo>
                  <a:lnTo>
                    <a:pt x="99" y="60"/>
                  </a:lnTo>
                  <a:lnTo>
                    <a:pt x="93" y="54"/>
                  </a:lnTo>
                  <a:lnTo>
                    <a:pt x="85" y="50"/>
                  </a:lnTo>
                  <a:lnTo>
                    <a:pt x="75" y="48"/>
                  </a:lnTo>
                  <a:close/>
                  <a:moveTo>
                    <a:pt x="75" y="0"/>
                  </a:moveTo>
                  <a:lnTo>
                    <a:pt x="101" y="4"/>
                  </a:lnTo>
                  <a:lnTo>
                    <a:pt x="122" y="13"/>
                  </a:lnTo>
                  <a:lnTo>
                    <a:pt x="137" y="31"/>
                  </a:lnTo>
                  <a:lnTo>
                    <a:pt x="149" y="52"/>
                  </a:lnTo>
                  <a:lnTo>
                    <a:pt x="153" y="75"/>
                  </a:lnTo>
                  <a:lnTo>
                    <a:pt x="149" y="100"/>
                  </a:lnTo>
                  <a:lnTo>
                    <a:pt x="137" y="121"/>
                  </a:lnTo>
                  <a:lnTo>
                    <a:pt x="122" y="137"/>
                  </a:lnTo>
                  <a:lnTo>
                    <a:pt x="101" y="149"/>
                  </a:lnTo>
                  <a:lnTo>
                    <a:pt x="75" y="152"/>
                  </a:lnTo>
                  <a:lnTo>
                    <a:pt x="52" y="149"/>
                  </a:lnTo>
                  <a:lnTo>
                    <a:pt x="31" y="137"/>
                  </a:lnTo>
                  <a:lnTo>
                    <a:pt x="13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3" y="31"/>
                  </a:lnTo>
                  <a:lnTo>
                    <a:pt x="31" y="13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853353" y="5273796"/>
            <a:ext cx="1093803" cy="834245"/>
            <a:chOff x="6007101" y="2809875"/>
            <a:chExt cx="2655888" cy="202565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Freeform 13"/>
            <p:cNvSpPr>
              <a:spLocks noEditPoints="1"/>
            </p:cNvSpPr>
            <p:nvPr/>
          </p:nvSpPr>
          <p:spPr bwMode="auto">
            <a:xfrm>
              <a:off x="6007101" y="2809875"/>
              <a:ext cx="2655888" cy="2025650"/>
            </a:xfrm>
            <a:custGeom>
              <a:avLst/>
              <a:gdLst>
                <a:gd name="T0" fmla="*/ 519 w 1673"/>
                <a:gd name="T1" fmla="*/ 1226 h 1276"/>
                <a:gd name="T2" fmla="*/ 1151 w 1673"/>
                <a:gd name="T3" fmla="*/ 1228 h 1276"/>
                <a:gd name="T4" fmla="*/ 1149 w 1673"/>
                <a:gd name="T5" fmla="*/ 885 h 1276"/>
                <a:gd name="T6" fmla="*/ 484 w 1673"/>
                <a:gd name="T7" fmla="*/ 721 h 1276"/>
                <a:gd name="T8" fmla="*/ 386 w 1673"/>
                <a:gd name="T9" fmla="*/ 1156 h 1276"/>
                <a:gd name="T10" fmla="*/ 442 w 1673"/>
                <a:gd name="T11" fmla="*/ 1224 h 1276"/>
                <a:gd name="T12" fmla="*/ 471 w 1673"/>
                <a:gd name="T13" fmla="*/ 887 h 1276"/>
                <a:gd name="T14" fmla="*/ 521 w 1673"/>
                <a:gd name="T15" fmla="*/ 837 h 1276"/>
                <a:gd name="T16" fmla="*/ 1196 w 1673"/>
                <a:gd name="T17" fmla="*/ 868 h 1276"/>
                <a:gd name="T18" fmla="*/ 1208 w 1673"/>
                <a:gd name="T19" fmla="*/ 1228 h 1276"/>
                <a:gd name="T20" fmla="*/ 1281 w 1673"/>
                <a:gd name="T21" fmla="*/ 1179 h 1276"/>
                <a:gd name="T22" fmla="*/ 1206 w 1673"/>
                <a:gd name="T23" fmla="*/ 742 h 1276"/>
                <a:gd name="T24" fmla="*/ 1006 w 1673"/>
                <a:gd name="T25" fmla="*/ 700 h 1276"/>
                <a:gd name="T26" fmla="*/ 880 w 1673"/>
                <a:gd name="T27" fmla="*/ 802 h 1276"/>
                <a:gd name="T28" fmla="*/ 715 w 1673"/>
                <a:gd name="T29" fmla="*/ 764 h 1276"/>
                <a:gd name="T30" fmla="*/ 729 w 1673"/>
                <a:gd name="T31" fmla="*/ 593 h 1276"/>
                <a:gd name="T32" fmla="*/ 719 w 1673"/>
                <a:gd name="T33" fmla="*/ 646 h 1276"/>
                <a:gd name="T34" fmla="*/ 713 w 1673"/>
                <a:gd name="T35" fmla="*/ 684 h 1276"/>
                <a:gd name="T36" fmla="*/ 835 w 1673"/>
                <a:gd name="T37" fmla="*/ 758 h 1276"/>
                <a:gd name="T38" fmla="*/ 958 w 1673"/>
                <a:gd name="T39" fmla="*/ 684 h 1276"/>
                <a:gd name="T40" fmla="*/ 952 w 1673"/>
                <a:gd name="T41" fmla="*/ 646 h 1276"/>
                <a:gd name="T42" fmla="*/ 942 w 1673"/>
                <a:gd name="T43" fmla="*/ 595 h 1276"/>
                <a:gd name="T44" fmla="*/ 830 w 1673"/>
                <a:gd name="T45" fmla="*/ 624 h 1276"/>
                <a:gd name="T46" fmla="*/ 705 w 1673"/>
                <a:gd name="T47" fmla="*/ 232 h 1276"/>
                <a:gd name="T48" fmla="*/ 678 w 1673"/>
                <a:gd name="T49" fmla="*/ 251 h 1276"/>
                <a:gd name="T50" fmla="*/ 698 w 1673"/>
                <a:gd name="T51" fmla="*/ 491 h 1276"/>
                <a:gd name="T52" fmla="*/ 831 w 1673"/>
                <a:gd name="T53" fmla="*/ 576 h 1276"/>
                <a:gd name="T54" fmla="*/ 946 w 1673"/>
                <a:gd name="T55" fmla="*/ 530 h 1276"/>
                <a:gd name="T56" fmla="*/ 994 w 1673"/>
                <a:gd name="T57" fmla="*/ 417 h 1276"/>
                <a:gd name="T58" fmla="*/ 983 w 1673"/>
                <a:gd name="T59" fmla="*/ 238 h 1276"/>
                <a:gd name="T60" fmla="*/ 731 w 1673"/>
                <a:gd name="T61" fmla="*/ 50 h 1276"/>
                <a:gd name="T62" fmla="*/ 705 w 1673"/>
                <a:gd name="T63" fmla="*/ 69 h 1276"/>
                <a:gd name="T64" fmla="*/ 694 w 1673"/>
                <a:gd name="T65" fmla="*/ 96 h 1276"/>
                <a:gd name="T66" fmla="*/ 641 w 1673"/>
                <a:gd name="T67" fmla="*/ 118 h 1276"/>
                <a:gd name="T68" fmla="*/ 626 w 1673"/>
                <a:gd name="T69" fmla="*/ 294 h 1276"/>
                <a:gd name="T70" fmla="*/ 643 w 1673"/>
                <a:gd name="T71" fmla="*/ 214 h 1276"/>
                <a:gd name="T72" fmla="*/ 967 w 1673"/>
                <a:gd name="T73" fmla="*/ 183 h 1276"/>
                <a:gd name="T74" fmla="*/ 1039 w 1673"/>
                <a:gd name="T75" fmla="*/ 236 h 1276"/>
                <a:gd name="T76" fmla="*/ 1047 w 1673"/>
                <a:gd name="T77" fmla="*/ 286 h 1276"/>
                <a:gd name="T78" fmla="*/ 1004 w 1673"/>
                <a:gd name="T79" fmla="*/ 69 h 1276"/>
                <a:gd name="T80" fmla="*/ 731 w 1673"/>
                <a:gd name="T81" fmla="*/ 0 h 1276"/>
                <a:gd name="T82" fmla="*/ 1051 w 1673"/>
                <a:gd name="T83" fmla="*/ 46 h 1276"/>
                <a:gd name="T84" fmla="*/ 1095 w 1673"/>
                <a:gd name="T85" fmla="*/ 286 h 1276"/>
                <a:gd name="T86" fmla="*/ 1043 w 1673"/>
                <a:gd name="T87" fmla="*/ 359 h 1276"/>
                <a:gd name="T88" fmla="*/ 1014 w 1673"/>
                <a:gd name="T89" fmla="*/ 524 h 1276"/>
                <a:gd name="T90" fmla="*/ 1000 w 1673"/>
                <a:gd name="T91" fmla="*/ 603 h 1276"/>
                <a:gd name="T92" fmla="*/ 1254 w 1673"/>
                <a:gd name="T93" fmla="*/ 727 h 1276"/>
                <a:gd name="T94" fmla="*/ 1326 w 1673"/>
                <a:gd name="T95" fmla="*/ 1197 h 1276"/>
                <a:gd name="T96" fmla="*/ 1661 w 1673"/>
                <a:gd name="T97" fmla="*/ 1233 h 1276"/>
                <a:gd name="T98" fmla="*/ 1671 w 1673"/>
                <a:gd name="T99" fmla="*/ 1261 h 1276"/>
                <a:gd name="T100" fmla="*/ 1648 w 1673"/>
                <a:gd name="T101" fmla="*/ 1276 h 1276"/>
                <a:gd name="T102" fmla="*/ 4 w 1673"/>
                <a:gd name="T103" fmla="*/ 1266 h 1276"/>
                <a:gd name="T104" fmla="*/ 4 w 1673"/>
                <a:gd name="T105" fmla="*/ 1237 h 1276"/>
                <a:gd name="T106" fmla="*/ 364 w 1673"/>
                <a:gd name="T107" fmla="*/ 1228 h 1276"/>
                <a:gd name="T108" fmla="*/ 407 w 1673"/>
                <a:gd name="T109" fmla="*/ 760 h 1276"/>
                <a:gd name="T110" fmla="*/ 494 w 1673"/>
                <a:gd name="T111" fmla="*/ 661 h 1276"/>
                <a:gd name="T112" fmla="*/ 680 w 1673"/>
                <a:gd name="T113" fmla="*/ 551 h 1276"/>
                <a:gd name="T114" fmla="*/ 628 w 1673"/>
                <a:gd name="T115" fmla="*/ 410 h 1276"/>
                <a:gd name="T116" fmla="*/ 579 w 1673"/>
                <a:gd name="T117" fmla="*/ 311 h 1276"/>
                <a:gd name="T118" fmla="*/ 591 w 1673"/>
                <a:gd name="T119" fmla="*/ 102 h 1276"/>
                <a:gd name="T120" fmla="*/ 669 w 1673"/>
                <a:gd name="T121" fmla="*/ 3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3" h="1276">
                  <a:moveTo>
                    <a:pt x="521" y="885"/>
                  </a:moveTo>
                  <a:lnTo>
                    <a:pt x="521" y="885"/>
                  </a:lnTo>
                  <a:lnTo>
                    <a:pt x="519" y="887"/>
                  </a:lnTo>
                  <a:lnTo>
                    <a:pt x="519" y="1226"/>
                  </a:lnTo>
                  <a:lnTo>
                    <a:pt x="521" y="1228"/>
                  </a:lnTo>
                  <a:lnTo>
                    <a:pt x="521" y="1228"/>
                  </a:lnTo>
                  <a:lnTo>
                    <a:pt x="1149" y="1228"/>
                  </a:lnTo>
                  <a:lnTo>
                    <a:pt x="1151" y="1228"/>
                  </a:lnTo>
                  <a:lnTo>
                    <a:pt x="1151" y="1226"/>
                  </a:lnTo>
                  <a:lnTo>
                    <a:pt x="1151" y="887"/>
                  </a:lnTo>
                  <a:lnTo>
                    <a:pt x="1151" y="885"/>
                  </a:lnTo>
                  <a:lnTo>
                    <a:pt x="1149" y="885"/>
                  </a:lnTo>
                  <a:lnTo>
                    <a:pt x="521" y="885"/>
                  </a:lnTo>
                  <a:close/>
                  <a:moveTo>
                    <a:pt x="655" y="659"/>
                  </a:moveTo>
                  <a:lnTo>
                    <a:pt x="510" y="707"/>
                  </a:lnTo>
                  <a:lnTo>
                    <a:pt x="484" y="721"/>
                  </a:lnTo>
                  <a:lnTo>
                    <a:pt x="465" y="742"/>
                  </a:lnTo>
                  <a:lnTo>
                    <a:pt x="455" y="769"/>
                  </a:lnTo>
                  <a:lnTo>
                    <a:pt x="386" y="1133"/>
                  </a:lnTo>
                  <a:lnTo>
                    <a:pt x="386" y="1156"/>
                  </a:lnTo>
                  <a:lnTo>
                    <a:pt x="391" y="1179"/>
                  </a:lnTo>
                  <a:lnTo>
                    <a:pt x="403" y="1199"/>
                  </a:lnTo>
                  <a:lnTo>
                    <a:pt x="420" y="1214"/>
                  </a:lnTo>
                  <a:lnTo>
                    <a:pt x="442" y="1224"/>
                  </a:lnTo>
                  <a:lnTo>
                    <a:pt x="465" y="1228"/>
                  </a:lnTo>
                  <a:lnTo>
                    <a:pt x="471" y="1228"/>
                  </a:lnTo>
                  <a:lnTo>
                    <a:pt x="471" y="1226"/>
                  </a:lnTo>
                  <a:lnTo>
                    <a:pt x="471" y="887"/>
                  </a:lnTo>
                  <a:lnTo>
                    <a:pt x="475" y="868"/>
                  </a:lnTo>
                  <a:lnTo>
                    <a:pt x="486" y="851"/>
                  </a:lnTo>
                  <a:lnTo>
                    <a:pt x="502" y="841"/>
                  </a:lnTo>
                  <a:lnTo>
                    <a:pt x="521" y="837"/>
                  </a:lnTo>
                  <a:lnTo>
                    <a:pt x="1149" y="837"/>
                  </a:lnTo>
                  <a:lnTo>
                    <a:pt x="1169" y="841"/>
                  </a:lnTo>
                  <a:lnTo>
                    <a:pt x="1186" y="851"/>
                  </a:lnTo>
                  <a:lnTo>
                    <a:pt x="1196" y="868"/>
                  </a:lnTo>
                  <a:lnTo>
                    <a:pt x="1200" y="887"/>
                  </a:lnTo>
                  <a:lnTo>
                    <a:pt x="1200" y="1226"/>
                  </a:lnTo>
                  <a:lnTo>
                    <a:pt x="1200" y="1228"/>
                  </a:lnTo>
                  <a:lnTo>
                    <a:pt x="1208" y="1228"/>
                  </a:lnTo>
                  <a:lnTo>
                    <a:pt x="1231" y="1224"/>
                  </a:lnTo>
                  <a:lnTo>
                    <a:pt x="1250" y="1214"/>
                  </a:lnTo>
                  <a:lnTo>
                    <a:pt x="1268" y="1199"/>
                  </a:lnTo>
                  <a:lnTo>
                    <a:pt x="1281" y="1179"/>
                  </a:lnTo>
                  <a:lnTo>
                    <a:pt x="1287" y="1156"/>
                  </a:lnTo>
                  <a:lnTo>
                    <a:pt x="1285" y="1133"/>
                  </a:lnTo>
                  <a:lnTo>
                    <a:pt x="1215" y="769"/>
                  </a:lnTo>
                  <a:lnTo>
                    <a:pt x="1206" y="742"/>
                  </a:lnTo>
                  <a:lnTo>
                    <a:pt x="1188" y="721"/>
                  </a:lnTo>
                  <a:lnTo>
                    <a:pt x="1163" y="707"/>
                  </a:lnTo>
                  <a:lnTo>
                    <a:pt x="1016" y="659"/>
                  </a:lnTo>
                  <a:lnTo>
                    <a:pt x="1006" y="700"/>
                  </a:lnTo>
                  <a:lnTo>
                    <a:pt x="985" y="735"/>
                  </a:lnTo>
                  <a:lnTo>
                    <a:pt x="958" y="764"/>
                  </a:lnTo>
                  <a:lnTo>
                    <a:pt x="921" y="787"/>
                  </a:lnTo>
                  <a:lnTo>
                    <a:pt x="880" y="802"/>
                  </a:lnTo>
                  <a:lnTo>
                    <a:pt x="835" y="806"/>
                  </a:lnTo>
                  <a:lnTo>
                    <a:pt x="791" y="802"/>
                  </a:lnTo>
                  <a:lnTo>
                    <a:pt x="750" y="787"/>
                  </a:lnTo>
                  <a:lnTo>
                    <a:pt x="715" y="764"/>
                  </a:lnTo>
                  <a:lnTo>
                    <a:pt x="686" y="735"/>
                  </a:lnTo>
                  <a:lnTo>
                    <a:pt x="667" y="700"/>
                  </a:lnTo>
                  <a:lnTo>
                    <a:pt x="655" y="659"/>
                  </a:lnTo>
                  <a:close/>
                  <a:moveTo>
                    <a:pt x="729" y="593"/>
                  </a:moveTo>
                  <a:lnTo>
                    <a:pt x="729" y="626"/>
                  </a:lnTo>
                  <a:lnTo>
                    <a:pt x="729" y="634"/>
                  </a:lnTo>
                  <a:lnTo>
                    <a:pt x="725" y="640"/>
                  </a:lnTo>
                  <a:lnTo>
                    <a:pt x="719" y="646"/>
                  </a:lnTo>
                  <a:lnTo>
                    <a:pt x="713" y="649"/>
                  </a:lnTo>
                  <a:lnTo>
                    <a:pt x="705" y="649"/>
                  </a:lnTo>
                  <a:lnTo>
                    <a:pt x="704" y="649"/>
                  </a:lnTo>
                  <a:lnTo>
                    <a:pt x="713" y="684"/>
                  </a:lnTo>
                  <a:lnTo>
                    <a:pt x="733" y="713"/>
                  </a:lnTo>
                  <a:lnTo>
                    <a:pt x="762" y="736"/>
                  </a:lnTo>
                  <a:lnTo>
                    <a:pt x="797" y="752"/>
                  </a:lnTo>
                  <a:lnTo>
                    <a:pt x="835" y="758"/>
                  </a:lnTo>
                  <a:lnTo>
                    <a:pt x="876" y="752"/>
                  </a:lnTo>
                  <a:lnTo>
                    <a:pt x="911" y="736"/>
                  </a:lnTo>
                  <a:lnTo>
                    <a:pt x="938" y="713"/>
                  </a:lnTo>
                  <a:lnTo>
                    <a:pt x="958" y="684"/>
                  </a:lnTo>
                  <a:lnTo>
                    <a:pt x="967" y="649"/>
                  </a:lnTo>
                  <a:lnTo>
                    <a:pt x="967" y="649"/>
                  </a:lnTo>
                  <a:lnTo>
                    <a:pt x="959" y="649"/>
                  </a:lnTo>
                  <a:lnTo>
                    <a:pt x="952" y="646"/>
                  </a:lnTo>
                  <a:lnTo>
                    <a:pt x="948" y="640"/>
                  </a:lnTo>
                  <a:lnTo>
                    <a:pt x="944" y="634"/>
                  </a:lnTo>
                  <a:lnTo>
                    <a:pt x="942" y="626"/>
                  </a:lnTo>
                  <a:lnTo>
                    <a:pt x="942" y="595"/>
                  </a:lnTo>
                  <a:lnTo>
                    <a:pt x="909" y="611"/>
                  </a:lnTo>
                  <a:lnTo>
                    <a:pt x="874" y="620"/>
                  </a:lnTo>
                  <a:lnTo>
                    <a:pt x="835" y="624"/>
                  </a:lnTo>
                  <a:lnTo>
                    <a:pt x="830" y="624"/>
                  </a:lnTo>
                  <a:lnTo>
                    <a:pt x="795" y="620"/>
                  </a:lnTo>
                  <a:lnTo>
                    <a:pt x="760" y="609"/>
                  </a:lnTo>
                  <a:lnTo>
                    <a:pt x="729" y="593"/>
                  </a:lnTo>
                  <a:close/>
                  <a:moveTo>
                    <a:pt x="705" y="232"/>
                  </a:moveTo>
                  <a:lnTo>
                    <a:pt x="696" y="234"/>
                  </a:lnTo>
                  <a:lnTo>
                    <a:pt x="688" y="238"/>
                  </a:lnTo>
                  <a:lnTo>
                    <a:pt x="682" y="243"/>
                  </a:lnTo>
                  <a:lnTo>
                    <a:pt x="678" y="251"/>
                  </a:lnTo>
                  <a:lnTo>
                    <a:pt x="676" y="261"/>
                  </a:lnTo>
                  <a:lnTo>
                    <a:pt x="676" y="410"/>
                  </a:lnTo>
                  <a:lnTo>
                    <a:pt x="682" y="452"/>
                  </a:lnTo>
                  <a:lnTo>
                    <a:pt x="698" y="491"/>
                  </a:lnTo>
                  <a:lnTo>
                    <a:pt x="723" y="524"/>
                  </a:lnTo>
                  <a:lnTo>
                    <a:pt x="754" y="551"/>
                  </a:lnTo>
                  <a:lnTo>
                    <a:pt x="791" y="568"/>
                  </a:lnTo>
                  <a:lnTo>
                    <a:pt x="831" y="576"/>
                  </a:lnTo>
                  <a:lnTo>
                    <a:pt x="863" y="572"/>
                  </a:lnTo>
                  <a:lnTo>
                    <a:pt x="894" y="564"/>
                  </a:lnTo>
                  <a:lnTo>
                    <a:pt x="921" y="551"/>
                  </a:lnTo>
                  <a:lnTo>
                    <a:pt x="946" y="530"/>
                  </a:lnTo>
                  <a:lnTo>
                    <a:pt x="967" y="506"/>
                  </a:lnTo>
                  <a:lnTo>
                    <a:pt x="983" y="479"/>
                  </a:lnTo>
                  <a:lnTo>
                    <a:pt x="990" y="448"/>
                  </a:lnTo>
                  <a:lnTo>
                    <a:pt x="994" y="417"/>
                  </a:lnTo>
                  <a:lnTo>
                    <a:pt x="994" y="261"/>
                  </a:lnTo>
                  <a:lnTo>
                    <a:pt x="992" y="251"/>
                  </a:lnTo>
                  <a:lnTo>
                    <a:pt x="989" y="243"/>
                  </a:lnTo>
                  <a:lnTo>
                    <a:pt x="983" y="238"/>
                  </a:lnTo>
                  <a:lnTo>
                    <a:pt x="975" y="234"/>
                  </a:lnTo>
                  <a:lnTo>
                    <a:pt x="967" y="232"/>
                  </a:lnTo>
                  <a:lnTo>
                    <a:pt x="705" y="232"/>
                  </a:lnTo>
                  <a:close/>
                  <a:moveTo>
                    <a:pt x="731" y="50"/>
                  </a:moveTo>
                  <a:lnTo>
                    <a:pt x="723" y="52"/>
                  </a:lnTo>
                  <a:lnTo>
                    <a:pt x="715" y="56"/>
                  </a:lnTo>
                  <a:lnTo>
                    <a:pt x="709" y="62"/>
                  </a:lnTo>
                  <a:lnTo>
                    <a:pt x="705" y="69"/>
                  </a:lnTo>
                  <a:lnTo>
                    <a:pt x="704" y="77"/>
                  </a:lnTo>
                  <a:lnTo>
                    <a:pt x="702" y="85"/>
                  </a:lnTo>
                  <a:lnTo>
                    <a:pt x="698" y="92"/>
                  </a:lnTo>
                  <a:lnTo>
                    <a:pt x="694" y="96"/>
                  </a:lnTo>
                  <a:lnTo>
                    <a:pt x="686" y="100"/>
                  </a:lnTo>
                  <a:lnTo>
                    <a:pt x="678" y="102"/>
                  </a:lnTo>
                  <a:lnTo>
                    <a:pt x="657" y="106"/>
                  </a:lnTo>
                  <a:lnTo>
                    <a:pt x="641" y="118"/>
                  </a:lnTo>
                  <a:lnTo>
                    <a:pt x="630" y="135"/>
                  </a:lnTo>
                  <a:lnTo>
                    <a:pt x="624" y="156"/>
                  </a:lnTo>
                  <a:lnTo>
                    <a:pt x="624" y="286"/>
                  </a:lnTo>
                  <a:lnTo>
                    <a:pt x="626" y="294"/>
                  </a:lnTo>
                  <a:lnTo>
                    <a:pt x="628" y="299"/>
                  </a:lnTo>
                  <a:lnTo>
                    <a:pt x="628" y="261"/>
                  </a:lnTo>
                  <a:lnTo>
                    <a:pt x="632" y="236"/>
                  </a:lnTo>
                  <a:lnTo>
                    <a:pt x="643" y="214"/>
                  </a:lnTo>
                  <a:lnTo>
                    <a:pt x="659" y="199"/>
                  </a:lnTo>
                  <a:lnTo>
                    <a:pt x="680" y="187"/>
                  </a:lnTo>
                  <a:lnTo>
                    <a:pt x="705" y="183"/>
                  </a:lnTo>
                  <a:lnTo>
                    <a:pt x="967" y="183"/>
                  </a:lnTo>
                  <a:lnTo>
                    <a:pt x="990" y="187"/>
                  </a:lnTo>
                  <a:lnTo>
                    <a:pt x="1012" y="199"/>
                  </a:lnTo>
                  <a:lnTo>
                    <a:pt x="1029" y="214"/>
                  </a:lnTo>
                  <a:lnTo>
                    <a:pt x="1039" y="236"/>
                  </a:lnTo>
                  <a:lnTo>
                    <a:pt x="1043" y="261"/>
                  </a:lnTo>
                  <a:lnTo>
                    <a:pt x="1043" y="299"/>
                  </a:lnTo>
                  <a:lnTo>
                    <a:pt x="1047" y="294"/>
                  </a:lnTo>
                  <a:lnTo>
                    <a:pt x="1047" y="286"/>
                  </a:lnTo>
                  <a:lnTo>
                    <a:pt x="1047" y="156"/>
                  </a:lnTo>
                  <a:lnTo>
                    <a:pt x="1041" y="121"/>
                  </a:lnTo>
                  <a:lnTo>
                    <a:pt x="1027" y="92"/>
                  </a:lnTo>
                  <a:lnTo>
                    <a:pt x="1004" y="69"/>
                  </a:lnTo>
                  <a:lnTo>
                    <a:pt x="975" y="56"/>
                  </a:lnTo>
                  <a:lnTo>
                    <a:pt x="940" y="50"/>
                  </a:lnTo>
                  <a:lnTo>
                    <a:pt x="731" y="50"/>
                  </a:lnTo>
                  <a:close/>
                  <a:moveTo>
                    <a:pt x="731" y="0"/>
                  </a:moveTo>
                  <a:lnTo>
                    <a:pt x="940" y="0"/>
                  </a:lnTo>
                  <a:lnTo>
                    <a:pt x="983" y="5"/>
                  </a:lnTo>
                  <a:lnTo>
                    <a:pt x="1020" y="21"/>
                  </a:lnTo>
                  <a:lnTo>
                    <a:pt x="1051" y="46"/>
                  </a:lnTo>
                  <a:lnTo>
                    <a:pt x="1074" y="77"/>
                  </a:lnTo>
                  <a:lnTo>
                    <a:pt x="1091" y="114"/>
                  </a:lnTo>
                  <a:lnTo>
                    <a:pt x="1095" y="156"/>
                  </a:lnTo>
                  <a:lnTo>
                    <a:pt x="1095" y="286"/>
                  </a:lnTo>
                  <a:lnTo>
                    <a:pt x="1091" y="311"/>
                  </a:lnTo>
                  <a:lnTo>
                    <a:pt x="1082" y="332"/>
                  </a:lnTo>
                  <a:lnTo>
                    <a:pt x="1064" y="348"/>
                  </a:lnTo>
                  <a:lnTo>
                    <a:pt x="1043" y="359"/>
                  </a:lnTo>
                  <a:lnTo>
                    <a:pt x="1043" y="417"/>
                  </a:lnTo>
                  <a:lnTo>
                    <a:pt x="1041" y="454"/>
                  </a:lnTo>
                  <a:lnTo>
                    <a:pt x="1029" y="491"/>
                  </a:lnTo>
                  <a:lnTo>
                    <a:pt x="1014" y="524"/>
                  </a:lnTo>
                  <a:lnTo>
                    <a:pt x="990" y="555"/>
                  </a:lnTo>
                  <a:lnTo>
                    <a:pt x="990" y="601"/>
                  </a:lnTo>
                  <a:lnTo>
                    <a:pt x="996" y="601"/>
                  </a:lnTo>
                  <a:lnTo>
                    <a:pt x="1000" y="603"/>
                  </a:lnTo>
                  <a:lnTo>
                    <a:pt x="1179" y="661"/>
                  </a:lnTo>
                  <a:lnTo>
                    <a:pt x="1210" y="677"/>
                  </a:lnTo>
                  <a:lnTo>
                    <a:pt x="1235" y="700"/>
                  </a:lnTo>
                  <a:lnTo>
                    <a:pt x="1254" y="727"/>
                  </a:lnTo>
                  <a:lnTo>
                    <a:pt x="1264" y="760"/>
                  </a:lnTo>
                  <a:lnTo>
                    <a:pt x="1334" y="1123"/>
                  </a:lnTo>
                  <a:lnTo>
                    <a:pt x="1336" y="1160"/>
                  </a:lnTo>
                  <a:lnTo>
                    <a:pt x="1326" y="1197"/>
                  </a:lnTo>
                  <a:lnTo>
                    <a:pt x="1308" y="1228"/>
                  </a:lnTo>
                  <a:lnTo>
                    <a:pt x="1648" y="1228"/>
                  </a:lnTo>
                  <a:lnTo>
                    <a:pt x="1655" y="1230"/>
                  </a:lnTo>
                  <a:lnTo>
                    <a:pt x="1661" y="1233"/>
                  </a:lnTo>
                  <a:lnTo>
                    <a:pt x="1667" y="1237"/>
                  </a:lnTo>
                  <a:lnTo>
                    <a:pt x="1671" y="1245"/>
                  </a:lnTo>
                  <a:lnTo>
                    <a:pt x="1673" y="1253"/>
                  </a:lnTo>
                  <a:lnTo>
                    <a:pt x="1671" y="1261"/>
                  </a:lnTo>
                  <a:lnTo>
                    <a:pt x="1667" y="1266"/>
                  </a:lnTo>
                  <a:lnTo>
                    <a:pt x="1661" y="1272"/>
                  </a:lnTo>
                  <a:lnTo>
                    <a:pt x="1655" y="1276"/>
                  </a:lnTo>
                  <a:lnTo>
                    <a:pt x="1648" y="1276"/>
                  </a:lnTo>
                  <a:lnTo>
                    <a:pt x="25" y="1276"/>
                  </a:lnTo>
                  <a:lnTo>
                    <a:pt x="17" y="1276"/>
                  </a:lnTo>
                  <a:lnTo>
                    <a:pt x="9" y="1272"/>
                  </a:lnTo>
                  <a:lnTo>
                    <a:pt x="4" y="1266"/>
                  </a:lnTo>
                  <a:lnTo>
                    <a:pt x="2" y="1261"/>
                  </a:lnTo>
                  <a:lnTo>
                    <a:pt x="0" y="1253"/>
                  </a:lnTo>
                  <a:lnTo>
                    <a:pt x="2" y="1245"/>
                  </a:lnTo>
                  <a:lnTo>
                    <a:pt x="4" y="1237"/>
                  </a:lnTo>
                  <a:lnTo>
                    <a:pt x="9" y="1233"/>
                  </a:lnTo>
                  <a:lnTo>
                    <a:pt x="17" y="1230"/>
                  </a:lnTo>
                  <a:lnTo>
                    <a:pt x="25" y="1228"/>
                  </a:lnTo>
                  <a:lnTo>
                    <a:pt x="364" y="1228"/>
                  </a:lnTo>
                  <a:lnTo>
                    <a:pt x="345" y="1197"/>
                  </a:lnTo>
                  <a:lnTo>
                    <a:pt x="337" y="1160"/>
                  </a:lnTo>
                  <a:lnTo>
                    <a:pt x="337" y="1123"/>
                  </a:lnTo>
                  <a:lnTo>
                    <a:pt x="407" y="760"/>
                  </a:lnTo>
                  <a:lnTo>
                    <a:pt x="419" y="727"/>
                  </a:lnTo>
                  <a:lnTo>
                    <a:pt x="438" y="700"/>
                  </a:lnTo>
                  <a:lnTo>
                    <a:pt x="463" y="677"/>
                  </a:lnTo>
                  <a:lnTo>
                    <a:pt x="494" y="661"/>
                  </a:lnTo>
                  <a:lnTo>
                    <a:pt x="671" y="603"/>
                  </a:lnTo>
                  <a:lnTo>
                    <a:pt x="676" y="601"/>
                  </a:lnTo>
                  <a:lnTo>
                    <a:pt x="680" y="601"/>
                  </a:lnTo>
                  <a:lnTo>
                    <a:pt x="680" y="551"/>
                  </a:lnTo>
                  <a:lnTo>
                    <a:pt x="659" y="520"/>
                  </a:lnTo>
                  <a:lnTo>
                    <a:pt x="641" y="487"/>
                  </a:lnTo>
                  <a:lnTo>
                    <a:pt x="632" y="448"/>
                  </a:lnTo>
                  <a:lnTo>
                    <a:pt x="628" y="410"/>
                  </a:lnTo>
                  <a:lnTo>
                    <a:pt x="628" y="359"/>
                  </a:lnTo>
                  <a:lnTo>
                    <a:pt x="607" y="348"/>
                  </a:lnTo>
                  <a:lnTo>
                    <a:pt x="591" y="332"/>
                  </a:lnTo>
                  <a:lnTo>
                    <a:pt x="579" y="311"/>
                  </a:lnTo>
                  <a:lnTo>
                    <a:pt x="576" y="286"/>
                  </a:lnTo>
                  <a:lnTo>
                    <a:pt x="576" y="156"/>
                  </a:lnTo>
                  <a:lnTo>
                    <a:pt x="579" y="127"/>
                  </a:lnTo>
                  <a:lnTo>
                    <a:pt x="591" y="102"/>
                  </a:lnTo>
                  <a:lnTo>
                    <a:pt x="609" y="81"/>
                  </a:lnTo>
                  <a:lnTo>
                    <a:pt x="632" y="65"/>
                  </a:lnTo>
                  <a:lnTo>
                    <a:pt x="657" y="56"/>
                  </a:lnTo>
                  <a:lnTo>
                    <a:pt x="669" y="33"/>
                  </a:lnTo>
                  <a:lnTo>
                    <a:pt x="684" y="15"/>
                  </a:lnTo>
                  <a:lnTo>
                    <a:pt x="705" y="5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14"/>
            <p:cNvSpPr>
              <a:spLocks noEditPoints="1"/>
            </p:cNvSpPr>
            <p:nvPr/>
          </p:nvSpPr>
          <p:spPr bwMode="auto">
            <a:xfrm>
              <a:off x="7213601" y="4387850"/>
              <a:ext cx="242888" cy="241300"/>
            </a:xfrm>
            <a:custGeom>
              <a:avLst/>
              <a:gdLst>
                <a:gd name="T0" fmla="*/ 75 w 153"/>
                <a:gd name="T1" fmla="*/ 48 h 152"/>
                <a:gd name="T2" fmla="*/ 68 w 153"/>
                <a:gd name="T3" fmla="*/ 50 h 152"/>
                <a:gd name="T4" fmla="*/ 60 w 153"/>
                <a:gd name="T5" fmla="*/ 54 h 152"/>
                <a:gd name="T6" fmla="*/ 54 w 153"/>
                <a:gd name="T7" fmla="*/ 60 h 152"/>
                <a:gd name="T8" fmla="*/ 50 w 153"/>
                <a:gd name="T9" fmla="*/ 67 h 152"/>
                <a:gd name="T10" fmla="*/ 48 w 153"/>
                <a:gd name="T11" fmla="*/ 75 h 152"/>
                <a:gd name="T12" fmla="*/ 50 w 153"/>
                <a:gd name="T13" fmla="*/ 85 h 152"/>
                <a:gd name="T14" fmla="*/ 54 w 153"/>
                <a:gd name="T15" fmla="*/ 92 h 152"/>
                <a:gd name="T16" fmla="*/ 60 w 153"/>
                <a:gd name="T17" fmla="*/ 98 h 152"/>
                <a:gd name="T18" fmla="*/ 68 w 153"/>
                <a:gd name="T19" fmla="*/ 102 h 152"/>
                <a:gd name="T20" fmla="*/ 75 w 153"/>
                <a:gd name="T21" fmla="*/ 104 h 152"/>
                <a:gd name="T22" fmla="*/ 85 w 153"/>
                <a:gd name="T23" fmla="*/ 102 h 152"/>
                <a:gd name="T24" fmla="*/ 93 w 153"/>
                <a:gd name="T25" fmla="*/ 98 h 152"/>
                <a:gd name="T26" fmla="*/ 99 w 153"/>
                <a:gd name="T27" fmla="*/ 92 h 152"/>
                <a:gd name="T28" fmla="*/ 103 w 153"/>
                <a:gd name="T29" fmla="*/ 85 h 152"/>
                <a:gd name="T30" fmla="*/ 104 w 153"/>
                <a:gd name="T31" fmla="*/ 75 h 152"/>
                <a:gd name="T32" fmla="*/ 103 w 153"/>
                <a:gd name="T33" fmla="*/ 67 h 152"/>
                <a:gd name="T34" fmla="*/ 99 w 153"/>
                <a:gd name="T35" fmla="*/ 60 h 152"/>
                <a:gd name="T36" fmla="*/ 93 w 153"/>
                <a:gd name="T37" fmla="*/ 54 h 152"/>
                <a:gd name="T38" fmla="*/ 85 w 153"/>
                <a:gd name="T39" fmla="*/ 50 h 152"/>
                <a:gd name="T40" fmla="*/ 75 w 153"/>
                <a:gd name="T41" fmla="*/ 48 h 152"/>
                <a:gd name="T42" fmla="*/ 75 w 153"/>
                <a:gd name="T43" fmla="*/ 0 h 152"/>
                <a:gd name="T44" fmla="*/ 101 w 153"/>
                <a:gd name="T45" fmla="*/ 4 h 152"/>
                <a:gd name="T46" fmla="*/ 122 w 153"/>
                <a:gd name="T47" fmla="*/ 13 h 152"/>
                <a:gd name="T48" fmla="*/ 137 w 153"/>
                <a:gd name="T49" fmla="*/ 31 h 152"/>
                <a:gd name="T50" fmla="*/ 149 w 153"/>
                <a:gd name="T51" fmla="*/ 52 h 152"/>
                <a:gd name="T52" fmla="*/ 153 w 153"/>
                <a:gd name="T53" fmla="*/ 75 h 152"/>
                <a:gd name="T54" fmla="*/ 149 w 153"/>
                <a:gd name="T55" fmla="*/ 100 h 152"/>
                <a:gd name="T56" fmla="*/ 137 w 153"/>
                <a:gd name="T57" fmla="*/ 121 h 152"/>
                <a:gd name="T58" fmla="*/ 122 w 153"/>
                <a:gd name="T59" fmla="*/ 137 h 152"/>
                <a:gd name="T60" fmla="*/ 101 w 153"/>
                <a:gd name="T61" fmla="*/ 149 h 152"/>
                <a:gd name="T62" fmla="*/ 75 w 153"/>
                <a:gd name="T63" fmla="*/ 152 h 152"/>
                <a:gd name="T64" fmla="*/ 52 w 153"/>
                <a:gd name="T65" fmla="*/ 149 h 152"/>
                <a:gd name="T66" fmla="*/ 31 w 153"/>
                <a:gd name="T67" fmla="*/ 137 h 152"/>
                <a:gd name="T68" fmla="*/ 13 w 153"/>
                <a:gd name="T69" fmla="*/ 121 h 152"/>
                <a:gd name="T70" fmla="*/ 4 w 153"/>
                <a:gd name="T71" fmla="*/ 100 h 152"/>
                <a:gd name="T72" fmla="*/ 0 w 153"/>
                <a:gd name="T73" fmla="*/ 75 h 152"/>
                <a:gd name="T74" fmla="*/ 4 w 153"/>
                <a:gd name="T75" fmla="*/ 52 h 152"/>
                <a:gd name="T76" fmla="*/ 13 w 153"/>
                <a:gd name="T77" fmla="*/ 31 h 152"/>
                <a:gd name="T78" fmla="*/ 31 w 153"/>
                <a:gd name="T79" fmla="*/ 13 h 152"/>
                <a:gd name="T80" fmla="*/ 52 w 153"/>
                <a:gd name="T81" fmla="*/ 4 h 152"/>
                <a:gd name="T82" fmla="*/ 75 w 153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52">
                  <a:moveTo>
                    <a:pt x="75" y="48"/>
                  </a:moveTo>
                  <a:lnTo>
                    <a:pt x="68" y="50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0" y="67"/>
                  </a:lnTo>
                  <a:lnTo>
                    <a:pt x="48" y="75"/>
                  </a:lnTo>
                  <a:lnTo>
                    <a:pt x="50" y="85"/>
                  </a:lnTo>
                  <a:lnTo>
                    <a:pt x="54" y="92"/>
                  </a:lnTo>
                  <a:lnTo>
                    <a:pt x="60" y="98"/>
                  </a:lnTo>
                  <a:lnTo>
                    <a:pt x="68" y="102"/>
                  </a:lnTo>
                  <a:lnTo>
                    <a:pt x="75" y="104"/>
                  </a:lnTo>
                  <a:lnTo>
                    <a:pt x="85" y="102"/>
                  </a:lnTo>
                  <a:lnTo>
                    <a:pt x="93" y="98"/>
                  </a:lnTo>
                  <a:lnTo>
                    <a:pt x="99" y="92"/>
                  </a:lnTo>
                  <a:lnTo>
                    <a:pt x="103" y="85"/>
                  </a:lnTo>
                  <a:lnTo>
                    <a:pt x="104" y="75"/>
                  </a:lnTo>
                  <a:lnTo>
                    <a:pt x="103" y="67"/>
                  </a:lnTo>
                  <a:lnTo>
                    <a:pt x="99" y="60"/>
                  </a:lnTo>
                  <a:lnTo>
                    <a:pt x="93" y="54"/>
                  </a:lnTo>
                  <a:lnTo>
                    <a:pt x="85" y="50"/>
                  </a:lnTo>
                  <a:lnTo>
                    <a:pt x="75" y="48"/>
                  </a:lnTo>
                  <a:close/>
                  <a:moveTo>
                    <a:pt x="75" y="0"/>
                  </a:moveTo>
                  <a:lnTo>
                    <a:pt x="101" y="4"/>
                  </a:lnTo>
                  <a:lnTo>
                    <a:pt x="122" y="13"/>
                  </a:lnTo>
                  <a:lnTo>
                    <a:pt x="137" y="31"/>
                  </a:lnTo>
                  <a:lnTo>
                    <a:pt x="149" y="52"/>
                  </a:lnTo>
                  <a:lnTo>
                    <a:pt x="153" y="75"/>
                  </a:lnTo>
                  <a:lnTo>
                    <a:pt x="149" y="100"/>
                  </a:lnTo>
                  <a:lnTo>
                    <a:pt x="137" y="121"/>
                  </a:lnTo>
                  <a:lnTo>
                    <a:pt x="122" y="137"/>
                  </a:lnTo>
                  <a:lnTo>
                    <a:pt x="101" y="149"/>
                  </a:lnTo>
                  <a:lnTo>
                    <a:pt x="75" y="152"/>
                  </a:lnTo>
                  <a:lnTo>
                    <a:pt x="52" y="149"/>
                  </a:lnTo>
                  <a:lnTo>
                    <a:pt x="31" y="137"/>
                  </a:lnTo>
                  <a:lnTo>
                    <a:pt x="13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3" y="31"/>
                  </a:lnTo>
                  <a:lnTo>
                    <a:pt x="31" y="13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595607" y="1522300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/ Think / Highlight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98327" y="2965416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Study Note Options.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059525" y="1376598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Questions from Text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363873" y="3020558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and Analyzing Articles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7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BCC1"/>
            </a:gs>
            <a:gs pos="100000">
              <a:srgbClr val="80879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29389" y="555512"/>
            <a:ext cx="9930046" cy="4854688"/>
            <a:chOff x="1808163" y="1333500"/>
            <a:chExt cx="8572500" cy="4191000"/>
          </a:xfrm>
          <a:solidFill>
            <a:schemeClr val="tx1">
              <a:alpha val="8000"/>
            </a:schemeClr>
          </a:solidFill>
        </p:grpSpPr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843713" y="4202113"/>
              <a:ext cx="3232150" cy="1068388"/>
            </a:xfrm>
            <a:custGeom>
              <a:avLst/>
              <a:gdLst>
                <a:gd name="T0" fmla="*/ 1973 w 2036"/>
                <a:gd name="T1" fmla="*/ 560 h 673"/>
                <a:gd name="T2" fmla="*/ 1932 w 2036"/>
                <a:gd name="T3" fmla="*/ 614 h 673"/>
                <a:gd name="T4" fmla="*/ 1883 w 2036"/>
                <a:gd name="T5" fmla="*/ 655 h 673"/>
                <a:gd name="T6" fmla="*/ 1886 w 2036"/>
                <a:gd name="T7" fmla="*/ 615 h 673"/>
                <a:gd name="T8" fmla="*/ 1943 w 2036"/>
                <a:gd name="T9" fmla="*/ 550 h 673"/>
                <a:gd name="T10" fmla="*/ 1580 w 2036"/>
                <a:gd name="T11" fmla="*/ 574 h 673"/>
                <a:gd name="T12" fmla="*/ 1532 w 2036"/>
                <a:gd name="T13" fmla="*/ 573 h 673"/>
                <a:gd name="T14" fmla="*/ 1583 w 2036"/>
                <a:gd name="T15" fmla="*/ 550 h 673"/>
                <a:gd name="T16" fmla="*/ 1964 w 2036"/>
                <a:gd name="T17" fmla="*/ 450 h 673"/>
                <a:gd name="T18" fmla="*/ 1996 w 2036"/>
                <a:gd name="T19" fmla="*/ 479 h 673"/>
                <a:gd name="T20" fmla="*/ 2036 w 2036"/>
                <a:gd name="T21" fmla="*/ 509 h 673"/>
                <a:gd name="T22" fmla="*/ 1999 w 2036"/>
                <a:gd name="T23" fmla="*/ 560 h 673"/>
                <a:gd name="T24" fmla="*/ 1960 w 2036"/>
                <a:gd name="T25" fmla="*/ 463 h 673"/>
                <a:gd name="T26" fmla="*/ 1863 w 2036"/>
                <a:gd name="T27" fmla="*/ 239 h 673"/>
                <a:gd name="T28" fmla="*/ 89 w 2036"/>
                <a:gd name="T29" fmla="*/ 92 h 673"/>
                <a:gd name="T30" fmla="*/ 97 w 2036"/>
                <a:gd name="T31" fmla="*/ 177 h 673"/>
                <a:gd name="T32" fmla="*/ 67 w 2036"/>
                <a:gd name="T33" fmla="*/ 262 h 673"/>
                <a:gd name="T34" fmla="*/ 7 w 2036"/>
                <a:gd name="T35" fmla="*/ 278 h 673"/>
                <a:gd name="T36" fmla="*/ 17 w 2036"/>
                <a:gd name="T37" fmla="*/ 200 h 673"/>
                <a:gd name="T38" fmla="*/ 62 w 2036"/>
                <a:gd name="T39" fmla="*/ 132 h 673"/>
                <a:gd name="T40" fmla="*/ 1320 w 2036"/>
                <a:gd name="T41" fmla="*/ 80 h 673"/>
                <a:gd name="T42" fmla="*/ 1374 w 2036"/>
                <a:gd name="T43" fmla="*/ 82 h 673"/>
                <a:gd name="T44" fmla="*/ 1398 w 2036"/>
                <a:gd name="T45" fmla="*/ 116 h 673"/>
                <a:gd name="T46" fmla="*/ 1444 w 2036"/>
                <a:gd name="T47" fmla="*/ 162 h 673"/>
                <a:gd name="T48" fmla="*/ 1480 w 2036"/>
                <a:gd name="T49" fmla="*/ 111 h 673"/>
                <a:gd name="T50" fmla="*/ 1506 w 2036"/>
                <a:gd name="T51" fmla="*/ 95 h 673"/>
                <a:gd name="T52" fmla="*/ 1537 w 2036"/>
                <a:gd name="T53" fmla="*/ 144 h 673"/>
                <a:gd name="T54" fmla="*/ 1578 w 2036"/>
                <a:gd name="T55" fmla="*/ 209 h 673"/>
                <a:gd name="T56" fmla="*/ 1626 w 2036"/>
                <a:gd name="T57" fmla="*/ 263 h 673"/>
                <a:gd name="T58" fmla="*/ 1658 w 2036"/>
                <a:gd name="T59" fmla="*/ 334 h 673"/>
                <a:gd name="T60" fmla="*/ 1640 w 2036"/>
                <a:gd name="T61" fmla="*/ 412 h 673"/>
                <a:gd name="T62" fmla="*/ 1614 w 2036"/>
                <a:gd name="T63" fmla="*/ 478 h 673"/>
                <a:gd name="T64" fmla="*/ 1539 w 2036"/>
                <a:gd name="T65" fmla="*/ 519 h 673"/>
                <a:gd name="T66" fmla="*/ 1467 w 2036"/>
                <a:gd name="T67" fmla="*/ 506 h 673"/>
                <a:gd name="T68" fmla="*/ 1432 w 2036"/>
                <a:gd name="T69" fmla="*/ 468 h 673"/>
                <a:gd name="T70" fmla="*/ 1426 w 2036"/>
                <a:gd name="T71" fmla="*/ 422 h 673"/>
                <a:gd name="T72" fmla="*/ 1385 w 2036"/>
                <a:gd name="T73" fmla="*/ 430 h 673"/>
                <a:gd name="T74" fmla="*/ 1313 w 2036"/>
                <a:gd name="T75" fmla="*/ 391 h 673"/>
                <a:gd name="T76" fmla="*/ 1239 w 2036"/>
                <a:gd name="T77" fmla="*/ 409 h 673"/>
                <a:gd name="T78" fmla="*/ 1156 w 2036"/>
                <a:gd name="T79" fmla="*/ 435 h 673"/>
                <a:gd name="T80" fmla="*/ 1090 w 2036"/>
                <a:gd name="T81" fmla="*/ 442 h 673"/>
                <a:gd name="T82" fmla="*/ 1082 w 2036"/>
                <a:gd name="T83" fmla="*/ 370 h 673"/>
                <a:gd name="T84" fmla="*/ 1058 w 2036"/>
                <a:gd name="T85" fmla="*/ 299 h 673"/>
                <a:gd name="T86" fmla="*/ 1061 w 2036"/>
                <a:gd name="T87" fmla="*/ 247 h 673"/>
                <a:gd name="T88" fmla="*/ 1112 w 2036"/>
                <a:gd name="T89" fmla="*/ 218 h 673"/>
                <a:gd name="T90" fmla="*/ 1180 w 2036"/>
                <a:gd name="T91" fmla="*/ 190 h 673"/>
                <a:gd name="T92" fmla="*/ 1215 w 2036"/>
                <a:gd name="T93" fmla="*/ 152 h 673"/>
                <a:gd name="T94" fmla="*/ 1274 w 2036"/>
                <a:gd name="T95" fmla="*/ 119 h 673"/>
                <a:gd name="T96" fmla="*/ 1324 w 2036"/>
                <a:gd name="T97" fmla="*/ 93 h 673"/>
                <a:gd name="T98" fmla="*/ 1210 w 2036"/>
                <a:gd name="T99" fmla="*/ 72 h 673"/>
                <a:gd name="T100" fmla="*/ 1154 w 2036"/>
                <a:gd name="T101" fmla="*/ 44 h 673"/>
                <a:gd name="T102" fmla="*/ 1257 w 2036"/>
                <a:gd name="T103" fmla="*/ 28 h 673"/>
                <a:gd name="T104" fmla="*/ 1220 w 2036"/>
                <a:gd name="T105" fmla="*/ 59 h 673"/>
                <a:gd name="T106" fmla="*/ 1241 w 2036"/>
                <a:gd name="T107" fmla="*/ 34 h 673"/>
                <a:gd name="T108" fmla="*/ 1185 w 2036"/>
                <a:gd name="T109" fmla="*/ 38 h 673"/>
                <a:gd name="T110" fmla="*/ 1198 w 2036"/>
                <a:gd name="T111" fmla="*/ 29 h 673"/>
                <a:gd name="T112" fmla="*/ 1130 w 2036"/>
                <a:gd name="T113" fmla="*/ 33 h 673"/>
                <a:gd name="T114" fmla="*/ 1257 w 2036"/>
                <a:gd name="T115" fmla="*/ 23 h 673"/>
                <a:gd name="T116" fmla="*/ 1020 w 2036"/>
                <a:gd name="T117" fmla="*/ 0 h 673"/>
                <a:gd name="T118" fmla="*/ 1081 w 2036"/>
                <a:gd name="T119" fmla="*/ 23 h 673"/>
                <a:gd name="T120" fmla="*/ 1046 w 2036"/>
                <a:gd name="T121" fmla="*/ 28 h 673"/>
                <a:gd name="T122" fmla="*/ 977 w 2036"/>
                <a:gd name="T123" fmla="*/ 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673">
                  <a:moveTo>
                    <a:pt x="1883" y="666"/>
                  </a:moveTo>
                  <a:lnTo>
                    <a:pt x="1883" y="668"/>
                  </a:lnTo>
                  <a:lnTo>
                    <a:pt x="1883" y="669"/>
                  </a:lnTo>
                  <a:lnTo>
                    <a:pt x="1883" y="673"/>
                  </a:lnTo>
                  <a:lnTo>
                    <a:pt x="1870" y="673"/>
                  </a:lnTo>
                  <a:lnTo>
                    <a:pt x="1870" y="673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3" y="671"/>
                  </a:lnTo>
                  <a:lnTo>
                    <a:pt x="1874" y="671"/>
                  </a:lnTo>
                  <a:lnTo>
                    <a:pt x="1874" y="669"/>
                  </a:lnTo>
                  <a:lnTo>
                    <a:pt x="1874" y="668"/>
                  </a:lnTo>
                  <a:lnTo>
                    <a:pt x="1876" y="668"/>
                  </a:lnTo>
                  <a:lnTo>
                    <a:pt x="1876" y="668"/>
                  </a:lnTo>
                  <a:lnTo>
                    <a:pt x="1879" y="668"/>
                  </a:lnTo>
                  <a:lnTo>
                    <a:pt x="1881" y="668"/>
                  </a:lnTo>
                  <a:lnTo>
                    <a:pt x="1883" y="666"/>
                  </a:lnTo>
                  <a:close/>
                  <a:moveTo>
                    <a:pt x="1948" y="550"/>
                  </a:moveTo>
                  <a:lnTo>
                    <a:pt x="1950" y="550"/>
                  </a:lnTo>
                  <a:lnTo>
                    <a:pt x="1953" y="551"/>
                  </a:lnTo>
                  <a:lnTo>
                    <a:pt x="1955" y="551"/>
                  </a:lnTo>
                  <a:lnTo>
                    <a:pt x="1956" y="553"/>
                  </a:lnTo>
                  <a:lnTo>
                    <a:pt x="1958" y="556"/>
                  </a:lnTo>
                  <a:lnTo>
                    <a:pt x="1958" y="558"/>
                  </a:lnTo>
                  <a:lnTo>
                    <a:pt x="1958" y="558"/>
                  </a:lnTo>
                  <a:lnTo>
                    <a:pt x="1958" y="560"/>
                  </a:lnTo>
                  <a:lnTo>
                    <a:pt x="1960" y="560"/>
                  </a:lnTo>
                  <a:lnTo>
                    <a:pt x="1963" y="560"/>
                  </a:lnTo>
                  <a:lnTo>
                    <a:pt x="1964" y="560"/>
                  </a:lnTo>
                  <a:lnTo>
                    <a:pt x="1969" y="560"/>
                  </a:lnTo>
                  <a:lnTo>
                    <a:pt x="1973" y="560"/>
                  </a:lnTo>
                  <a:lnTo>
                    <a:pt x="1973" y="569"/>
                  </a:lnTo>
                  <a:lnTo>
                    <a:pt x="1973" y="571"/>
                  </a:lnTo>
                  <a:lnTo>
                    <a:pt x="1973" y="571"/>
                  </a:lnTo>
                  <a:lnTo>
                    <a:pt x="1971" y="573"/>
                  </a:lnTo>
                  <a:lnTo>
                    <a:pt x="1971" y="576"/>
                  </a:lnTo>
                  <a:lnTo>
                    <a:pt x="1971" y="578"/>
                  </a:lnTo>
                  <a:lnTo>
                    <a:pt x="1971" y="579"/>
                  </a:lnTo>
                  <a:lnTo>
                    <a:pt x="1971" y="581"/>
                  </a:lnTo>
                  <a:lnTo>
                    <a:pt x="1968" y="583"/>
                  </a:lnTo>
                  <a:lnTo>
                    <a:pt x="1968" y="583"/>
                  </a:lnTo>
                  <a:lnTo>
                    <a:pt x="1968" y="584"/>
                  </a:lnTo>
                  <a:lnTo>
                    <a:pt x="1966" y="586"/>
                  </a:lnTo>
                  <a:lnTo>
                    <a:pt x="1963" y="586"/>
                  </a:lnTo>
                  <a:lnTo>
                    <a:pt x="1960" y="587"/>
                  </a:lnTo>
                  <a:lnTo>
                    <a:pt x="1956" y="591"/>
                  </a:lnTo>
                  <a:lnTo>
                    <a:pt x="1955" y="594"/>
                  </a:lnTo>
                  <a:lnTo>
                    <a:pt x="1953" y="596"/>
                  </a:lnTo>
                  <a:lnTo>
                    <a:pt x="1953" y="599"/>
                  </a:lnTo>
                  <a:lnTo>
                    <a:pt x="1953" y="601"/>
                  </a:lnTo>
                  <a:lnTo>
                    <a:pt x="1955" y="602"/>
                  </a:lnTo>
                  <a:lnTo>
                    <a:pt x="1956" y="602"/>
                  </a:lnTo>
                  <a:lnTo>
                    <a:pt x="1958" y="605"/>
                  </a:lnTo>
                  <a:lnTo>
                    <a:pt x="1956" y="607"/>
                  </a:lnTo>
                  <a:lnTo>
                    <a:pt x="1955" y="607"/>
                  </a:lnTo>
                  <a:lnTo>
                    <a:pt x="1950" y="607"/>
                  </a:lnTo>
                  <a:lnTo>
                    <a:pt x="1945" y="607"/>
                  </a:lnTo>
                  <a:lnTo>
                    <a:pt x="1942" y="607"/>
                  </a:lnTo>
                  <a:lnTo>
                    <a:pt x="1938" y="607"/>
                  </a:lnTo>
                  <a:lnTo>
                    <a:pt x="1935" y="610"/>
                  </a:lnTo>
                  <a:lnTo>
                    <a:pt x="1933" y="610"/>
                  </a:lnTo>
                  <a:lnTo>
                    <a:pt x="1932" y="612"/>
                  </a:lnTo>
                  <a:lnTo>
                    <a:pt x="1932" y="614"/>
                  </a:lnTo>
                  <a:lnTo>
                    <a:pt x="1932" y="615"/>
                  </a:lnTo>
                  <a:lnTo>
                    <a:pt x="1930" y="617"/>
                  </a:lnTo>
                  <a:lnTo>
                    <a:pt x="1930" y="619"/>
                  </a:lnTo>
                  <a:lnTo>
                    <a:pt x="1928" y="625"/>
                  </a:lnTo>
                  <a:lnTo>
                    <a:pt x="1928" y="628"/>
                  </a:lnTo>
                  <a:lnTo>
                    <a:pt x="1927" y="632"/>
                  </a:lnTo>
                  <a:lnTo>
                    <a:pt x="1925" y="633"/>
                  </a:lnTo>
                  <a:lnTo>
                    <a:pt x="1924" y="635"/>
                  </a:lnTo>
                  <a:lnTo>
                    <a:pt x="1922" y="637"/>
                  </a:lnTo>
                  <a:lnTo>
                    <a:pt x="1919" y="638"/>
                  </a:lnTo>
                  <a:lnTo>
                    <a:pt x="1917" y="640"/>
                  </a:lnTo>
                  <a:lnTo>
                    <a:pt x="1915" y="642"/>
                  </a:lnTo>
                  <a:lnTo>
                    <a:pt x="1915" y="643"/>
                  </a:lnTo>
                  <a:lnTo>
                    <a:pt x="1914" y="646"/>
                  </a:lnTo>
                  <a:lnTo>
                    <a:pt x="1914" y="651"/>
                  </a:lnTo>
                  <a:lnTo>
                    <a:pt x="1910" y="651"/>
                  </a:lnTo>
                  <a:lnTo>
                    <a:pt x="1907" y="651"/>
                  </a:lnTo>
                  <a:lnTo>
                    <a:pt x="1904" y="651"/>
                  </a:lnTo>
                  <a:lnTo>
                    <a:pt x="1902" y="653"/>
                  </a:lnTo>
                  <a:lnTo>
                    <a:pt x="1901" y="655"/>
                  </a:lnTo>
                  <a:lnTo>
                    <a:pt x="1901" y="655"/>
                  </a:lnTo>
                  <a:lnTo>
                    <a:pt x="1901" y="656"/>
                  </a:lnTo>
                  <a:lnTo>
                    <a:pt x="1899" y="658"/>
                  </a:lnTo>
                  <a:lnTo>
                    <a:pt x="1897" y="658"/>
                  </a:lnTo>
                  <a:lnTo>
                    <a:pt x="1896" y="658"/>
                  </a:lnTo>
                  <a:lnTo>
                    <a:pt x="1896" y="660"/>
                  </a:lnTo>
                  <a:lnTo>
                    <a:pt x="1894" y="660"/>
                  </a:lnTo>
                  <a:lnTo>
                    <a:pt x="1892" y="660"/>
                  </a:lnTo>
                  <a:lnTo>
                    <a:pt x="1888" y="660"/>
                  </a:lnTo>
                  <a:lnTo>
                    <a:pt x="1884" y="658"/>
                  </a:lnTo>
                  <a:lnTo>
                    <a:pt x="1884" y="656"/>
                  </a:lnTo>
                  <a:lnTo>
                    <a:pt x="1883" y="655"/>
                  </a:lnTo>
                  <a:lnTo>
                    <a:pt x="1881" y="653"/>
                  </a:lnTo>
                  <a:lnTo>
                    <a:pt x="1879" y="653"/>
                  </a:lnTo>
                  <a:lnTo>
                    <a:pt x="1876" y="651"/>
                  </a:lnTo>
                  <a:lnTo>
                    <a:pt x="1873" y="651"/>
                  </a:lnTo>
                  <a:lnTo>
                    <a:pt x="1870" y="651"/>
                  </a:lnTo>
                  <a:lnTo>
                    <a:pt x="1866" y="651"/>
                  </a:lnTo>
                  <a:lnTo>
                    <a:pt x="1863" y="651"/>
                  </a:lnTo>
                  <a:lnTo>
                    <a:pt x="1861" y="651"/>
                  </a:lnTo>
                  <a:lnTo>
                    <a:pt x="1860" y="650"/>
                  </a:lnTo>
                  <a:lnTo>
                    <a:pt x="1858" y="648"/>
                  </a:lnTo>
                  <a:lnTo>
                    <a:pt x="1856" y="646"/>
                  </a:lnTo>
                  <a:lnTo>
                    <a:pt x="1856" y="645"/>
                  </a:lnTo>
                  <a:lnTo>
                    <a:pt x="1856" y="643"/>
                  </a:lnTo>
                  <a:lnTo>
                    <a:pt x="1858" y="643"/>
                  </a:lnTo>
                  <a:lnTo>
                    <a:pt x="1858" y="642"/>
                  </a:lnTo>
                  <a:lnTo>
                    <a:pt x="1860" y="638"/>
                  </a:lnTo>
                  <a:lnTo>
                    <a:pt x="1860" y="635"/>
                  </a:lnTo>
                  <a:lnTo>
                    <a:pt x="1863" y="635"/>
                  </a:lnTo>
                  <a:lnTo>
                    <a:pt x="1865" y="635"/>
                  </a:lnTo>
                  <a:lnTo>
                    <a:pt x="1865" y="635"/>
                  </a:lnTo>
                  <a:lnTo>
                    <a:pt x="1866" y="633"/>
                  </a:lnTo>
                  <a:lnTo>
                    <a:pt x="1868" y="632"/>
                  </a:lnTo>
                  <a:lnTo>
                    <a:pt x="1871" y="630"/>
                  </a:lnTo>
                  <a:lnTo>
                    <a:pt x="1873" y="628"/>
                  </a:lnTo>
                  <a:lnTo>
                    <a:pt x="1874" y="628"/>
                  </a:lnTo>
                  <a:lnTo>
                    <a:pt x="1876" y="625"/>
                  </a:lnTo>
                  <a:lnTo>
                    <a:pt x="1878" y="622"/>
                  </a:lnTo>
                  <a:lnTo>
                    <a:pt x="1879" y="620"/>
                  </a:lnTo>
                  <a:lnTo>
                    <a:pt x="1879" y="619"/>
                  </a:lnTo>
                  <a:lnTo>
                    <a:pt x="1881" y="617"/>
                  </a:lnTo>
                  <a:lnTo>
                    <a:pt x="1884" y="617"/>
                  </a:lnTo>
                  <a:lnTo>
                    <a:pt x="1886" y="615"/>
                  </a:lnTo>
                  <a:lnTo>
                    <a:pt x="1888" y="615"/>
                  </a:lnTo>
                  <a:lnTo>
                    <a:pt x="1889" y="615"/>
                  </a:lnTo>
                  <a:lnTo>
                    <a:pt x="1891" y="614"/>
                  </a:lnTo>
                  <a:lnTo>
                    <a:pt x="1892" y="612"/>
                  </a:lnTo>
                  <a:lnTo>
                    <a:pt x="1896" y="610"/>
                  </a:lnTo>
                  <a:lnTo>
                    <a:pt x="1896" y="609"/>
                  </a:lnTo>
                  <a:lnTo>
                    <a:pt x="1897" y="607"/>
                  </a:lnTo>
                  <a:lnTo>
                    <a:pt x="1899" y="605"/>
                  </a:lnTo>
                  <a:lnTo>
                    <a:pt x="1901" y="605"/>
                  </a:lnTo>
                  <a:lnTo>
                    <a:pt x="1904" y="604"/>
                  </a:lnTo>
                  <a:lnTo>
                    <a:pt x="1906" y="602"/>
                  </a:lnTo>
                  <a:lnTo>
                    <a:pt x="1909" y="601"/>
                  </a:lnTo>
                  <a:lnTo>
                    <a:pt x="1910" y="599"/>
                  </a:lnTo>
                  <a:lnTo>
                    <a:pt x="1914" y="597"/>
                  </a:lnTo>
                  <a:lnTo>
                    <a:pt x="1917" y="596"/>
                  </a:lnTo>
                  <a:lnTo>
                    <a:pt x="1920" y="594"/>
                  </a:lnTo>
                  <a:lnTo>
                    <a:pt x="1924" y="591"/>
                  </a:lnTo>
                  <a:lnTo>
                    <a:pt x="1925" y="589"/>
                  </a:lnTo>
                  <a:lnTo>
                    <a:pt x="1927" y="587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7" y="579"/>
                  </a:lnTo>
                  <a:lnTo>
                    <a:pt x="1927" y="576"/>
                  </a:lnTo>
                  <a:lnTo>
                    <a:pt x="1927" y="574"/>
                  </a:lnTo>
                  <a:lnTo>
                    <a:pt x="1927" y="573"/>
                  </a:lnTo>
                  <a:lnTo>
                    <a:pt x="1928" y="571"/>
                  </a:lnTo>
                  <a:lnTo>
                    <a:pt x="1930" y="569"/>
                  </a:lnTo>
                  <a:lnTo>
                    <a:pt x="1932" y="569"/>
                  </a:lnTo>
                  <a:lnTo>
                    <a:pt x="1933" y="568"/>
                  </a:lnTo>
                  <a:lnTo>
                    <a:pt x="1940" y="565"/>
                  </a:lnTo>
                  <a:lnTo>
                    <a:pt x="1940" y="550"/>
                  </a:lnTo>
                  <a:lnTo>
                    <a:pt x="1943" y="550"/>
                  </a:lnTo>
                  <a:lnTo>
                    <a:pt x="1948" y="550"/>
                  </a:lnTo>
                  <a:close/>
                  <a:moveTo>
                    <a:pt x="1539" y="548"/>
                  </a:moveTo>
                  <a:lnTo>
                    <a:pt x="1541" y="548"/>
                  </a:lnTo>
                  <a:lnTo>
                    <a:pt x="1542" y="550"/>
                  </a:lnTo>
                  <a:lnTo>
                    <a:pt x="1544" y="551"/>
                  </a:lnTo>
                  <a:lnTo>
                    <a:pt x="1545" y="553"/>
                  </a:lnTo>
                  <a:lnTo>
                    <a:pt x="1545" y="555"/>
                  </a:lnTo>
                  <a:lnTo>
                    <a:pt x="1547" y="556"/>
                  </a:lnTo>
                  <a:lnTo>
                    <a:pt x="1549" y="556"/>
                  </a:lnTo>
                  <a:lnTo>
                    <a:pt x="1550" y="558"/>
                  </a:lnTo>
                  <a:lnTo>
                    <a:pt x="1550" y="560"/>
                  </a:lnTo>
                  <a:lnTo>
                    <a:pt x="1552" y="560"/>
                  </a:lnTo>
                  <a:lnTo>
                    <a:pt x="1554" y="561"/>
                  </a:lnTo>
                  <a:lnTo>
                    <a:pt x="1555" y="561"/>
                  </a:lnTo>
                  <a:lnTo>
                    <a:pt x="1557" y="560"/>
                  </a:lnTo>
                  <a:lnTo>
                    <a:pt x="1559" y="560"/>
                  </a:lnTo>
                  <a:lnTo>
                    <a:pt x="1560" y="560"/>
                  </a:lnTo>
                  <a:lnTo>
                    <a:pt x="1562" y="560"/>
                  </a:lnTo>
                  <a:lnTo>
                    <a:pt x="1563" y="558"/>
                  </a:lnTo>
                  <a:lnTo>
                    <a:pt x="1565" y="558"/>
                  </a:lnTo>
                  <a:lnTo>
                    <a:pt x="1583" y="558"/>
                  </a:lnTo>
                  <a:lnTo>
                    <a:pt x="1583" y="560"/>
                  </a:lnTo>
                  <a:lnTo>
                    <a:pt x="1583" y="561"/>
                  </a:lnTo>
                  <a:lnTo>
                    <a:pt x="1583" y="563"/>
                  </a:lnTo>
                  <a:lnTo>
                    <a:pt x="1583" y="565"/>
                  </a:lnTo>
                  <a:lnTo>
                    <a:pt x="1583" y="566"/>
                  </a:lnTo>
                  <a:lnTo>
                    <a:pt x="1583" y="568"/>
                  </a:lnTo>
                  <a:lnTo>
                    <a:pt x="1583" y="569"/>
                  </a:lnTo>
                  <a:lnTo>
                    <a:pt x="1583" y="571"/>
                  </a:lnTo>
                  <a:lnTo>
                    <a:pt x="1583" y="571"/>
                  </a:lnTo>
                  <a:lnTo>
                    <a:pt x="1581" y="573"/>
                  </a:lnTo>
                  <a:lnTo>
                    <a:pt x="1580" y="574"/>
                  </a:lnTo>
                  <a:lnTo>
                    <a:pt x="1580" y="574"/>
                  </a:lnTo>
                  <a:lnTo>
                    <a:pt x="1578" y="574"/>
                  </a:lnTo>
                  <a:lnTo>
                    <a:pt x="1578" y="574"/>
                  </a:lnTo>
                  <a:lnTo>
                    <a:pt x="1577" y="576"/>
                  </a:lnTo>
                  <a:lnTo>
                    <a:pt x="1577" y="578"/>
                  </a:lnTo>
                  <a:lnTo>
                    <a:pt x="1577" y="579"/>
                  </a:lnTo>
                  <a:lnTo>
                    <a:pt x="1578" y="581"/>
                  </a:lnTo>
                  <a:lnTo>
                    <a:pt x="1578" y="584"/>
                  </a:lnTo>
                  <a:lnTo>
                    <a:pt x="1578" y="592"/>
                  </a:lnTo>
                  <a:lnTo>
                    <a:pt x="1565" y="592"/>
                  </a:lnTo>
                  <a:lnTo>
                    <a:pt x="1565" y="592"/>
                  </a:lnTo>
                  <a:lnTo>
                    <a:pt x="1565" y="594"/>
                  </a:lnTo>
                  <a:lnTo>
                    <a:pt x="1565" y="597"/>
                  </a:lnTo>
                  <a:lnTo>
                    <a:pt x="1565" y="599"/>
                  </a:lnTo>
                  <a:lnTo>
                    <a:pt x="1565" y="602"/>
                  </a:lnTo>
                  <a:lnTo>
                    <a:pt x="1559" y="602"/>
                  </a:lnTo>
                  <a:lnTo>
                    <a:pt x="1555" y="602"/>
                  </a:lnTo>
                  <a:lnTo>
                    <a:pt x="1555" y="602"/>
                  </a:lnTo>
                  <a:lnTo>
                    <a:pt x="1554" y="599"/>
                  </a:lnTo>
                  <a:lnTo>
                    <a:pt x="1552" y="596"/>
                  </a:lnTo>
                  <a:lnTo>
                    <a:pt x="1549" y="592"/>
                  </a:lnTo>
                  <a:lnTo>
                    <a:pt x="1547" y="589"/>
                  </a:lnTo>
                  <a:lnTo>
                    <a:pt x="1545" y="587"/>
                  </a:lnTo>
                  <a:lnTo>
                    <a:pt x="1544" y="586"/>
                  </a:lnTo>
                  <a:lnTo>
                    <a:pt x="1544" y="584"/>
                  </a:lnTo>
                  <a:lnTo>
                    <a:pt x="1544" y="583"/>
                  </a:lnTo>
                  <a:lnTo>
                    <a:pt x="1541" y="579"/>
                  </a:lnTo>
                  <a:lnTo>
                    <a:pt x="1539" y="578"/>
                  </a:lnTo>
                  <a:lnTo>
                    <a:pt x="1537" y="576"/>
                  </a:lnTo>
                  <a:lnTo>
                    <a:pt x="1536" y="576"/>
                  </a:lnTo>
                  <a:lnTo>
                    <a:pt x="1534" y="574"/>
                  </a:lnTo>
                  <a:lnTo>
                    <a:pt x="1532" y="573"/>
                  </a:lnTo>
                  <a:lnTo>
                    <a:pt x="1531" y="571"/>
                  </a:lnTo>
                  <a:lnTo>
                    <a:pt x="1531" y="569"/>
                  </a:lnTo>
                  <a:lnTo>
                    <a:pt x="1531" y="566"/>
                  </a:lnTo>
                  <a:lnTo>
                    <a:pt x="1531" y="565"/>
                  </a:lnTo>
                  <a:lnTo>
                    <a:pt x="1531" y="563"/>
                  </a:lnTo>
                  <a:lnTo>
                    <a:pt x="1529" y="561"/>
                  </a:lnTo>
                  <a:lnTo>
                    <a:pt x="1527" y="560"/>
                  </a:lnTo>
                  <a:lnTo>
                    <a:pt x="1527" y="556"/>
                  </a:lnTo>
                  <a:lnTo>
                    <a:pt x="1527" y="556"/>
                  </a:lnTo>
                  <a:lnTo>
                    <a:pt x="1529" y="555"/>
                  </a:lnTo>
                  <a:lnTo>
                    <a:pt x="1529" y="553"/>
                  </a:lnTo>
                  <a:lnTo>
                    <a:pt x="1529" y="551"/>
                  </a:lnTo>
                  <a:lnTo>
                    <a:pt x="1529" y="551"/>
                  </a:lnTo>
                  <a:lnTo>
                    <a:pt x="1531" y="550"/>
                  </a:lnTo>
                  <a:lnTo>
                    <a:pt x="1532" y="550"/>
                  </a:lnTo>
                  <a:lnTo>
                    <a:pt x="1534" y="550"/>
                  </a:lnTo>
                  <a:lnTo>
                    <a:pt x="1537" y="548"/>
                  </a:lnTo>
                  <a:lnTo>
                    <a:pt x="1539" y="548"/>
                  </a:lnTo>
                  <a:close/>
                  <a:moveTo>
                    <a:pt x="1581" y="532"/>
                  </a:moveTo>
                  <a:lnTo>
                    <a:pt x="1581" y="532"/>
                  </a:lnTo>
                  <a:lnTo>
                    <a:pt x="1583" y="533"/>
                  </a:lnTo>
                  <a:lnTo>
                    <a:pt x="1583" y="533"/>
                  </a:lnTo>
                  <a:lnTo>
                    <a:pt x="1583" y="535"/>
                  </a:lnTo>
                  <a:lnTo>
                    <a:pt x="1585" y="537"/>
                  </a:lnTo>
                  <a:lnTo>
                    <a:pt x="1585" y="538"/>
                  </a:lnTo>
                  <a:lnTo>
                    <a:pt x="1586" y="538"/>
                  </a:lnTo>
                  <a:lnTo>
                    <a:pt x="1588" y="538"/>
                  </a:lnTo>
                  <a:lnTo>
                    <a:pt x="1588" y="540"/>
                  </a:lnTo>
                  <a:lnTo>
                    <a:pt x="1590" y="542"/>
                  </a:lnTo>
                  <a:lnTo>
                    <a:pt x="1590" y="543"/>
                  </a:lnTo>
                  <a:lnTo>
                    <a:pt x="1590" y="550"/>
                  </a:lnTo>
                  <a:lnTo>
                    <a:pt x="1583" y="550"/>
                  </a:lnTo>
                  <a:lnTo>
                    <a:pt x="1583" y="547"/>
                  </a:lnTo>
                  <a:lnTo>
                    <a:pt x="1583" y="545"/>
                  </a:lnTo>
                  <a:lnTo>
                    <a:pt x="1581" y="543"/>
                  </a:lnTo>
                  <a:lnTo>
                    <a:pt x="1581" y="543"/>
                  </a:lnTo>
                  <a:lnTo>
                    <a:pt x="1580" y="543"/>
                  </a:lnTo>
                  <a:lnTo>
                    <a:pt x="1580" y="543"/>
                  </a:lnTo>
                  <a:lnTo>
                    <a:pt x="1577" y="542"/>
                  </a:lnTo>
                  <a:lnTo>
                    <a:pt x="1577" y="540"/>
                  </a:lnTo>
                  <a:lnTo>
                    <a:pt x="1577" y="538"/>
                  </a:lnTo>
                  <a:lnTo>
                    <a:pt x="1577" y="537"/>
                  </a:lnTo>
                  <a:lnTo>
                    <a:pt x="1577" y="535"/>
                  </a:lnTo>
                  <a:lnTo>
                    <a:pt x="1577" y="533"/>
                  </a:lnTo>
                  <a:lnTo>
                    <a:pt x="1578" y="532"/>
                  </a:lnTo>
                  <a:lnTo>
                    <a:pt x="1580" y="532"/>
                  </a:lnTo>
                  <a:lnTo>
                    <a:pt x="1581" y="532"/>
                  </a:lnTo>
                  <a:close/>
                  <a:moveTo>
                    <a:pt x="1519" y="530"/>
                  </a:moveTo>
                  <a:lnTo>
                    <a:pt x="1519" y="530"/>
                  </a:lnTo>
                  <a:lnTo>
                    <a:pt x="1521" y="532"/>
                  </a:lnTo>
                  <a:lnTo>
                    <a:pt x="1521" y="543"/>
                  </a:lnTo>
                  <a:lnTo>
                    <a:pt x="1519" y="545"/>
                  </a:lnTo>
                  <a:lnTo>
                    <a:pt x="1516" y="542"/>
                  </a:lnTo>
                  <a:lnTo>
                    <a:pt x="1514" y="538"/>
                  </a:lnTo>
                  <a:lnTo>
                    <a:pt x="1514" y="535"/>
                  </a:lnTo>
                  <a:lnTo>
                    <a:pt x="1514" y="533"/>
                  </a:lnTo>
                  <a:lnTo>
                    <a:pt x="1516" y="532"/>
                  </a:lnTo>
                  <a:lnTo>
                    <a:pt x="1516" y="532"/>
                  </a:lnTo>
                  <a:lnTo>
                    <a:pt x="1519" y="530"/>
                  </a:lnTo>
                  <a:close/>
                  <a:moveTo>
                    <a:pt x="1958" y="447"/>
                  </a:moveTo>
                  <a:lnTo>
                    <a:pt x="1960" y="447"/>
                  </a:lnTo>
                  <a:lnTo>
                    <a:pt x="1963" y="447"/>
                  </a:lnTo>
                  <a:lnTo>
                    <a:pt x="1963" y="448"/>
                  </a:lnTo>
                  <a:lnTo>
                    <a:pt x="1964" y="450"/>
                  </a:lnTo>
                  <a:lnTo>
                    <a:pt x="1966" y="453"/>
                  </a:lnTo>
                  <a:lnTo>
                    <a:pt x="1969" y="457"/>
                  </a:lnTo>
                  <a:lnTo>
                    <a:pt x="1971" y="458"/>
                  </a:lnTo>
                  <a:lnTo>
                    <a:pt x="1973" y="460"/>
                  </a:lnTo>
                  <a:lnTo>
                    <a:pt x="1973" y="461"/>
                  </a:lnTo>
                  <a:lnTo>
                    <a:pt x="1974" y="463"/>
                  </a:lnTo>
                  <a:lnTo>
                    <a:pt x="1976" y="465"/>
                  </a:lnTo>
                  <a:lnTo>
                    <a:pt x="1978" y="466"/>
                  </a:lnTo>
                  <a:lnTo>
                    <a:pt x="1978" y="468"/>
                  </a:lnTo>
                  <a:lnTo>
                    <a:pt x="1979" y="470"/>
                  </a:lnTo>
                  <a:lnTo>
                    <a:pt x="1979" y="470"/>
                  </a:lnTo>
                  <a:lnTo>
                    <a:pt x="1981" y="468"/>
                  </a:lnTo>
                  <a:lnTo>
                    <a:pt x="1982" y="470"/>
                  </a:lnTo>
                  <a:lnTo>
                    <a:pt x="1982" y="473"/>
                  </a:lnTo>
                  <a:lnTo>
                    <a:pt x="1982" y="475"/>
                  </a:lnTo>
                  <a:lnTo>
                    <a:pt x="1982" y="475"/>
                  </a:lnTo>
                  <a:lnTo>
                    <a:pt x="1981" y="478"/>
                  </a:lnTo>
                  <a:lnTo>
                    <a:pt x="1981" y="479"/>
                  </a:lnTo>
                  <a:lnTo>
                    <a:pt x="1981" y="483"/>
                  </a:lnTo>
                  <a:lnTo>
                    <a:pt x="1982" y="484"/>
                  </a:lnTo>
                  <a:lnTo>
                    <a:pt x="1984" y="486"/>
                  </a:lnTo>
                  <a:lnTo>
                    <a:pt x="1986" y="488"/>
                  </a:lnTo>
                  <a:lnTo>
                    <a:pt x="1986" y="489"/>
                  </a:lnTo>
                  <a:lnTo>
                    <a:pt x="1987" y="489"/>
                  </a:lnTo>
                  <a:lnTo>
                    <a:pt x="1989" y="488"/>
                  </a:lnTo>
                  <a:lnTo>
                    <a:pt x="1991" y="486"/>
                  </a:lnTo>
                  <a:lnTo>
                    <a:pt x="1991" y="484"/>
                  </a:lnTo>
                  <a:lnTo>
                    <a:pt x="1991" y="483"/>
                  </a:lnTo>
                  <a:lnTo>
                    <a:pt x="1992" y="481"/>
                  </a:lnTo>
                  <a:lnTo>
                    <a:pt x="1992" y="479"/>
                  </a:lnTo>
                  <a:lnTo>
                    <a:pt x="1994" y="479"/>
                  </a:lnTo>
                  <a:lnTo>
                    <a:pt x="1996" y="479"/>
                  </a:lnTo>
                  <a:lnTo>
                    <a:pt x="1997" y="481"/>
                  </a:lnTo>
                  <a:lnTo>
                    <a:pt x="1999" y="484"/>
                  </a:lnTo>
                  <a:lnTo>
                    <a:pt x="2000" y="486"/>
                  </a:lnTo>
                  <a:lnTo>
                    <a:pt x="2002" y="486"/>
                  </a:lnTo>
                  <a:lnTo>
                    <a:pt x="2004" y="488"/>
                  </a:lnTo>
                  <a:lnTo>
                    <a:pt x="2004" y="489"/>
                  </a:lnTo>
                  <a:lnTo>
                    <a:pt x="2004" y="491"/>
                  </a:lnTo>
                  <a:lnTo>
                    <a:pt x="2002" y="494"/>
                  </a:lnTo>
                  <a:lnTo>
                    <a:pt x="2002" y="496"/>
                  </a:lnTo>
                  <a:lnTo>
                    <a:pt x="2002" y="502"/>
                  </a:lnTo>
                  <a:lnTo>
                    <a:pt x="2004" y="502"/>
                  </a:lnTo>
                  <a:lnTo>
                    <a:pt x="2005" y="501"/>
                  </a:lnTo>
                  <a:lnTo>
                    <a:pt x="2007" y="502"/>
                  </a:lnTo>
                  <a:lnTo>
                    <a:pt x="2009" y="502"/>
                  </a:lnTo>
                  <a:lnTo>
                    <a:pt x="2012" y="502"/>
                  </a:lnTo>
                  <a:lnTo>
                    <a:pt x="2017" y="502"/>
                  </a:lnTo>
                  <a:lnTo>
                    <a:pt x="2020" y="502"/>
                  </a:lnTo>
                  <a:lnTo>
                    <a:pt x="2023" y="502"/>
                  </a:lnTo>
                  <a:lnTo>
                    <a:pt x="2025" y="502"/>
                  </a:lnTo>
                  <a:lnTo>
                    <a:pt x="2027" y="502"/>
                  </a:lnTo>
                  <a:lnTo>
                    <a:pt x="2027" y="501"/>
                  </a:lnTo>
                  <a:lnTo>
                    <a:pt x="2025" y="499"/>
                  </a:lnTo>
                  <a:lnTo>
                    <a:pt x="2027" y="499"/>
                  </a:lnTo>
                  <a:lnTo>
                    <a:pt x="2028" y="497"/>
                  </a:lnTo>
                  <a:lnTo>
                    <a:pt x="2030" y="497"/>
                  </a:lnTo>
                  <a:lnTo>
                    <a:pt x="2033" y="497"/>
                  </a:lnTo>
                  <a:lnTo>
                    <a:pt x="2035" y="501"/>
                  </a:lnTo>
                  <a:lnTo>
                    <a:pt x="2036" y="502"/>
                  </a:lnTo>
                  <a:lnTo>
                    <a:pt x="2036" y="504"/>
                  </a:lnTo>
                  <a:lnTo>
                    <a:pt x="2036" y="506"/>
                  </a:lnTo>
                  <a:lnTo>
                    <a:pt x="2036" y="507"/>
                  </a:lnTo>
                  <a:lnTo>
                    <a:pt x="2036" y="509"/>
                  </a:lnTo>
                  <a:lnTo>
                    <a:pt x="2035" y="511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2" y="511"/>
                  </a:lnTo>
                  <a:lnTo>
                    <a:pt x="2030" y="514"/>
                  </a:lnTo>
                  <a:lnTo>
                    <a:pt x="2030" y="515"/>
                  </a:lnTo>
                  <a:lnTo>
                    <a:pt x="2030" y="517"/>
                  </a:lnTo>
                  <a:lnTo>
                    <a:pt x="2028" y="519"/>
                  </a:lnTo>
                  <a:lnTo>
                    <a:pt x="2027" y="520"/>
                  </a:lnTo>
                  <a:lnTo>
                    <a:pt x="2027" y="522"/>
                  </a:lnTo>
                  <a:lnTo>
                    <a:pt x="2027" y="524"/>
                  </a:lnTo>
                  <a:lnTo>
                    <a:pt x="2025" y="525"/>
                  </a:lnTo>
                  <a:lnTo>
                    <a:pt x="2027" y="527"/>
                  </a:lnTo>
                  <a:lnTo>
                    <a:pt x="2015" y="527"/>
                  </a:lnTo>
                  <a:lnTo>
                    <a:pt x="2015" y="530"/>
                  </a:lnTo>
                  <a:lnTo>
                    <a:pt x="2015" y="533"/>
                  </a:lnTo>
                  <a:lnTo>
                    <a:pt x="2014" y="535"/>
                  </a:lnTo>
                  <a:lnTo>
                    <a:pt x="2014" y="537"/>
                  </a:lnTo>
                  <a:lnTo>
                    <a:pt x="2012" y="540"/>
                  </a:lnTo>
                  <a:lnTo>
                    <a:pt x="2010" y="543"/>
                  </a:lnTo>
                  <a:lnTo>
                    <a:pt x="2010" y="545"/>
                  </a:lnTo>
                  <a:lnTo>
                    <a:pt x="2009" y="547"/>
                  </a:lnTo>
                  <a:lnTo>
                    <a:pt x="2009" y="547"/>
                  </a:lnTo>
                  <a:lnTo>
                    <a:pt x="2007" y="548"/>
                  </a:lnTo>
                  <a:lnTo>
                    <a:pt x="2007" y="548"/>
                  </a:lnTo>
                  <a:lnTo>
                    <a:pt x="2005" y="550"/>
                  </a:lnTo>
                  <a:lnTo>
                    <a:pt x="2004" y="551"/>
                  </a:lnTo>
                  <a:lnTo>
                    <a:pt x="2002" y="551"/>
                  </a:lnTo>
                  <a:lnTo>
                    <a:pt x="2000" y="551"/>
                  </a:lnTo>
                  <a:lnTo>
                    <a:pt x="2000" y="553"/>
                  </a:lnTo>
                  <a:lnTo>
                    <a:pt x="1999" y="556"/>
                  </a:lnTo>
                  <a:lnTo>
                    <a:pt x="1999" y="560"/>
                  </a:lnTo>
                  <a:lnTo>
                    <a:pt x="1999" y="563"/>
                  </a:lnTo>
                  <a:lnTo>
                    <a:pt x="1984" y="563"/>
                  </a:lnTo>
                  <a:lnTo>
                    <a:pt x="1984" y="537"/>
                  </a:lnTo>
                  <a:lnTo>
                    <a:pt x="1964" y="537"/>
                  </a:lnTo>
                  <a:lnTo>
                    <a:pt x="1964" y="533"/>
                  </a:lnTo>
                  <a:lnTo>
                    <a:pt x="1964" y="532"/>
                  </a:lnTo>
                  <a:lnTo>
                    <a:pt x="1964" y="530"/>
                  </a:lnTo>
                  <a:lnTo>
                    <a:pt x="1964" y="527"/>
                  </a:lnTo>
                  <a:lnTo>
                    <a:pt x="1964" y="524"/>
                  </a:lnTo>
                  <a:lnTo>
                    <a:pt x="1964" y="522"/>
                  </a:lnTo>
                  <a:lnTo>
                    <a:pt x="1981" y="522"/>
                  </a:lnTo>
                  <a:lnTo>
                    <a:pt x="1981" y="501"/>
                  </a:lnTo>
                  <a:lnTo>
                    <a:pt x="1979" y="501"/>
                  </a:lnTo>
                  <a:lnTo>
                    <a:pt x="1979" y="499"/>
                  </a:lnTo>
                  <a:lnTo>
                    <a:pt x="1978" y="497"/>
                  </a:lnTo>
                  <a:lnTo>
                    <a:pt x="1978" y="496"/>
                  </a:lnTo>
                  <a:lnTo>
                    <a:pt x="1976" y="494"/>
                  </a:lnTo>
                  <a:lnTo>
                    <a:pt x="1976" y="494"/>
                  </a:lnTo>
                  <a:lnTo>
                    <a:pt x="1976" y="491"/>
                  </a:lnTo>
                  <a:lnTo>
                    <a:pt x="1976" y="488"/>
                  </a:lnTo>
                  <a:lnTo>
                    <a:pt x="1976" y="483"/>
                  </a:lnTo>
                  <a:lnTo>
                    <a:pt x="1976" y="481"/>
                  </a:lnTo>
                  <a:lnTo>
                    <a:pt x="1974" y="479"/>
                  </a:lnTo>
                  <a:lnTo>
                    <a:pt x="1974" y="478"/>
                  </a:lnTo>
                  <a:lnTo>
                    <a:pt x="1973" y="476"/>
                  </a:lnTo>
                  <a:lnTo>
                    <a:pt x="1973" y="475"/>
                  </a:lnTo>
                  <a:lnTo>
                    <a:pt x="1971" y="475"/>
                  </a:lnTo>
                  <a:lnTo>
                    <a:pt x="1969" y="473"/>
                  </a:lnTo>
                  <a:lnTo>
                    <a:pt x="1968" y="473"/>
                  </a:lnTo>
                  <a:lnTo>
                    <a:pt x="1964" y="470"/>
                  </a:lnTo>
                  <a:lnTo>
                    <a:pt x="1961" y="466"/>
                  </a:lnTo>
                  <a:lnTo>
                    <a:pt x="1960" y="463"/>
                  </a:lnTo>
                  <a:lnTo>
                    <a:pt x="1958" y="458"/>
                  </a:lnTo>
                  <a:lnTo>
                    <a:pt x="1956" y="457"/>
                  </a:lnTo>
                  <a:lnTo>
                    <a:pt x="1956" y="455"/>
                  </a:lnTo>
                  <a:lnTo>
                    <a:pt x="1955" y="453"/>
                  </a:lnTo>
                  <a:lnTo>
                    <a:pt x="1955" y="452"/>
                  </a:lnTo>
                  <a:lnTo>
                    <a:pt x="1953" y="450"/>
                  </a:lnTo>
                  <a:lnTo>
                    <a:pt x="1955" y="448"/>
                  </a:lnTo>
                  <a:lnTo>
                    <a:pt x="1956" y="447"/>
                  </a:lnTo>
                  <a:lnTo>
                    <a:pt x="1958" y="447"/>
                  </a:lnTo>
                  <a:close/>
                  <a:moveTo>
                    <a:pt x="1825" y="211"/>
                  </a:moveTo>
                  <a:lnTo>
                    <a:pt x="1827" y="211"/>
                  </a:lnTo>
                  <a:lnTo>
                    <a:pt x="1829" y="211"/>
                  </a:lnTo>
                  <a:lnTo>
                    <a:pt x="1830" y="213"/>
                  </a:lnTo>
                  <a:lnTo>
                    <a:pt x="1832" y="214"/>
                  </a:lnTo>
                  <a:lnTo>
                    <a:pt x="1835" y="218"/>
                  </a:lnTo>
                  <a:lnTo>
                    <a:pt x="1840" y="219"/>
                  </a:lnTo>
                  <a:lnTo>
                    <a:pt x="1842" y="221"/>
                  </a:lnTo>
                  <a:lnTo>
                    <a:pt x="1843" y="224"/>
                  </a:lnTo>
                  <a:lnTo>
                    <a:pt x="1845" y="226"/>
                  </a:lnTo>
                  <a:lnTo>
                    <a:pt x="1845" y="227"/>
                  </a:lnTo>
                  <a:lnTo>
                    <a:pt x="1845" y="229"/>
                  </a:lnTo>
                  <a:lnTo>
                    <a:pt x="1847" y="231"/>
                  </a:lnTo>
                  <a:lnTo>
                    <a:pt x="1848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3" y="234"/>
                  </a:lnTo>
                  <a:lnTo>
                    <a:pt x="1853" y="236"/>
                  </a:lnTo>
                  <a:lnTo>
                    <a:pt x="1855" y="237"/>
                  </a:lnTo>
                  <a:lnTo>
                    <a:pt x="1858" y="237"/>
                  </a:lnTo>
                  <a:lnTo>
                    <a:pt x="1860" y="239"/>
                  </a:lnTo>
                  <a:lnTo>
                    <a:pt x="1861" y="239"/>
                  </a:lnTo>
                  <a:lnTo>
                    <a:pt x="1863" y="239"/>
                  </a:lnTo>
                  <a:lnTo>
                    <a:pt x="1865" y="241"/>
                  </a:lnTo>
                  <a:lnTo>
                    <a:pt x="1865" y="242"/>
                  </a:lnTo>
                  <a:lnTo>
                    <a:pt x="1866" y="244"/>
                  </a:lnTo>
                  <a:lnTo>
                    <a:pt x="1868" y="245"/>
                  </a:lnTo>
                  <a:lnTo>
                    <a:pt x="1868" y="247"/>
                  </a:lnTo>
                  <a:lnTo>
                    <a:pt x="1868" y="249"/>
                  </a:lnTo>
                  <a:lnTo>
                    <a:pt x="1861" y="249"/>
                  </a:lnTo>
                  <a:lnTo>
                    <a:pt x="1860" y="249"/>
                  </a:lnTo>
                  <a:lnTo>
                    <a:pt x="1858" y="247"/>
                  </a:lnTo>
                  <a:lnTo>
                    <a:pt x="1856" y="247"/>
                  </a:lnTo>
                  <a:lnTo>
                    <a:pt x="1855" y="245"/>
                  </a:lnTo>
                  <a:lnTo>
                    <a:pt x="1852" y="244"/>
                  </a:lnTo>
                  <a:lnTo>
                    <a:pt x="1848" y="242"/>
                  </a:lnTo>
                  <a:lnTo>
                    <a:pt x="1845" y="241"/>
                  </a:lnTo>
                  <a:lnTo>
                    <a:pt x="1842" y="239"/>
                  </a:lnTo>
                  <a:lnTo>
                    <a:pt x="1838" y="237"/>
                  </a:lnTo>
                  <a:lnTo>
                    <a:pt x="1835" y="236"/>
                  </a:lnTo>
                  <a:lnTo>
                    <a:pt x="1834" y="234"/>
                  </a:lnTo>
                  <a:lnTo>
                    <a:pt x="1832" y="232"/>
                  </a:lnTo>
                  <a:lnTo>
                    <a:pt x="1830" y="232"/>
                  </a:lnTo>
                  <a:lnTo>
                    <a:pt x="1830" y="231"/>
                  </a:lnTo>
                  <a:lnTo>
                    <a:pt x="1830" y="227"/>
                  </a:lnTo>
                  <a:lnTo>
                    <a:pt x="1830" y="224"/>
                  </a:lnTo>
                  <a:lnTo>
                    <a:pt x="1829" y="223"/>
                  </a:lnTo>
                  <a:lnTo>
                    <a:pt x="1827" y="221"/>
                  </a:lnTo>
                  <a:lnTo>
                    <a:pt x="1825" y="219"/>
                  </a:lnTo>
                  <a:lnTo>
                    <a:pt x="1824" y="219"/>
                  </a:lnTo>
                  <a:lnTo>
                    <a:pt x="1822" y="216"/>
                  </a:lnTo>
                  <a:lnTo>
                    <a:pt x="1820" y="213"/>
                  </a:lnTo>
                  <a:lnTo>
                    <a:pt x="1825" y="211"/>
                  </a:lnTo>
                  <a:close/>
                  <a:moveTo>
                    <a:pt x="85" y="92"/>
                  </a:moveTo>
                  <a:lnTo>
                    <a:pt x="89" y="92"/>
                  </a:lnTo>
                  <a:lnTo>
                    <a:pt x="92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0" y="98"/>
                  </a:lnTo>
                  <a:lnTo>
                    <a:pt x="102" y="100"/>
                  </a:lnTo>
                  <a:lnTo>
                    <a:pt x="103" y="101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105" y="114"/>
                  </a:lnTo>
                  <a:lnTo>
                    <a:pt x="105" y="121"/>
                  </a:lnTo>
                  <a:lnTo>
                    <a:pt x="105" y="126"/>
                  </a:lnTo>
                  <a:lnTo>
                    <a:pt x="107" y="129"/>
                  </a:lnTo>
                  <a:lnTo>
                    <a:pt x="107" y="132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3" y="149"/>
                  </a:lnTo>
                  <a:lnTo>
                    <a:pt x="102" y="149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7"/>
                  </a:lnTo>
                  <a:lnTo>
                    <a:pt x="102" y="159"/>
                  </a:lnTo>
                  <a:lnTo>
                    <a:pt x="102" y="160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0" y="172"/>
                  </a:lnTo>
                  <a:lnTo>
                    <a:pt x="98" y="173"/>
                  </a:lnTo>
                  <a:lnTo>
                    <a:pt x="97" y="177"/>
                  </a:lnTo>
                  <a:lnTo>
                    <a:pt x="95" y="180"/>
                  </a:lnTo>
                  <a:lnTo>
                    <a:pt x="95" y="183"/>
                  </a:lnTo>
                  <a:lnTo>
                    <a:pt x="95" y="187"/>
                  </a:lnTo>
                  <a:lnTo>
                    <a:pt x="97" y="190"/>
                  </a:lnTo>
                  <a:lnTo>
                    <a:pt x="98" y="195"/>
                  </a:lnTo>
                  <a:lnTo>
                    <a:pt x="100" y="198"/>
                  </a:lnTo>
                  <a:lnTo>
                    <a:pt x="98" y="200"/>
                  </a:lnTo>
                  <a:lnTo>
                    <a:pt x="97" y="201"/>
                  </a:lnTo>
                  <a:lnTo>
                    <a:pt x="95" y="201"/>
                  </a:lnTo>
                  <a:lnTo>
                    <a:pt x="94" y="203"/>
                  </a:lnTo>
                  <a:lnTo>
                    <a:pt x="92" y="205"/>
                  </a:lnTo>
                  <a:lnTo>
                    <a:pt x="89" y="206"/>
                  </a:lnTo>
                  <a:lnTo>
                    <a:pt x="85" y="208"/>
                  </a:lnTo>
                  <a:lnTo>
                    <a:pt x="84" y="209"/>
                  </a:lnTo>
                  <a:lnTo>
                    <a:pt x="82" y="209"/>
                  </a:lnTo>
                  <a:lnTo>
                    <a:pt x="80" y="211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79" y="221"/>
                  </a:lnTo>
                  <a:lnTo>
                    <a:pt x="79" y="226"/>
                  </a:lnTo>
                  <a:lnTo>
                    <a:pt x="80" y="229"/>
                  </a:lnTo>
                  <a:lnTo>
                    <a:pt x="80" y="234"/>
                  </a:lnTo>
                  <a:lnTo>
                    <a:pt x="79" y="237"/>
                  </a:lnTo>
                  <a:lnTo>
                    <a:pt x="79" y="241"/>
                  </a:lnTo>
                  <a:lnTo>
                    <a:pt x="77" y="242"/>
                  </a:lnTo>
                  <a:lnTo>
                    <a:pt x="76" y="244"/>
                  </a:lnTo>
                  <a:lnTo>
                    <a:pt x="74" y="247"/>
                  </a:lnTo>
                  <a:lnTo>
                    <a:pt x="71" y="249"/>
                  </a:lnTo>
                  <a:lnTo>
                    <a:pt x="71" y="250"/>
                  </a:lnTo>
                  <a:lnTo>
                    <a:pt x="69" y="254"/>
                  </a:lnTo>
                  <a:lnTo>
                    <a:pt x="69" y="257"/>
                  </a:lnTo>
                  <a:lnTo>
                    <a:pt x="67" y="262"/>
                  </a:lnTo>
                  <a:lnTo>
                    <a:pt x="69" y="267"/>
                  </a:lnTo>
                  <a:lnTo>
                    <a:pt x="69" y="270"/>
                  </a:lnTo>
                  <a:lnTo>
                    <a:pt x="69" y="275"/>
                  </a:lnTo>
                  <a:lnTo>
                    <a:pt x="69" y="278"/>
                  </a:lnTo>
                  <a:lnTo>
                    <a:pt x="69" y="281"/>
                  </a:lnTo>
                  <a:lnTo>
                    <a:pt x="67" y="285"/>
                  </a:lnTo>
                  <a:lnTo>
                    <a:pt x="66" y="288"/>
                  </a:lnTo>
                  <a:lnTo>
                    <a:pt x="64" y="291"/>
                  </a:lnTo>
                  <a:lnTo>
                    <a:pt x="62" y="293"/>
                  </a:lnTo>
                  <a:lnTo>
                    <a:pt x="61" y="295"/>
                  </a:lnTo>
                  <a:lnTo>
                    <a:pt x="58" y="296"/>
                  </a:lnTo>
                  <a:lnTo>
                    <a:pt x="53" y="296"/>
                  </a:lnTo>
                  <a:lnTo>
                    <a:pt x="48" y="296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1" y="298"/>
                  </a:lnTo>
                  <a:lnTo>
                    <a:pt x="38" y="296"/>
                  </a:lnTo>
                  <a:lnTo>
                    <a:pt x="36" y="296"/>
                  </a:lnTo>
                  <a:lnTo>
                    <a:pt x="33" y="296"/>
                  </a:lnTo>
                  <a:lnTo>
                    <a:pt x="30" y="296"/>
                  </a:lnTo>
                  <a:lnTo>
                    <a:pt x="28" y="295"/>
                  </a:lnTo>
                  <a:lnTo>
                    <a:pt x="28" y="293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2" y="291"/>
                  </a:lnTo>
                  <a:lnTo>
                    <a:pt x="18" y="291"/>
                  </a:lnTo>
                  <a:lnTo>
                    <a:pt x="13" y="291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7" y="286"/>
                  </a:lnTo>
                  <a:lnTo>
                    <a:pt x="7" y="283"/>
                  </a:lnTo>
                  <a:lnTo>
                    <a:pt x="7" y="278"/>
                  </a:lnTo>
                  <a:lnTo>
                    <a:pt x="7" y="277"/>
                  </a:lnTo>
                  <a:lnTo>
                    <a:pt x="7" y="275"/>
                  </a:lnTo>
                  <a:lnTo>
                    <a:pt x="5" y="272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4" y="260"/>
                  </a:lnTo>
                  <a:lnTo>
                    <a:pt x="4" y="257"/>
                  </a:lnTo>
                  <a:lnTo>
                    <a:pt x="2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4" y="244"/>
                  </a:lnTo>
                  <a:lnTo>
                    <a:pt x="5" y="242"/>
                  </a:lnTo>
                  <a:lnTo>
                    <a:pt x="5" y="241"/>
                  </a:lnTo>
                  <a:lnTo>
                    <a:pt x="5" y="237"/>
                  </a:lnTo>
                  <a:lnTo>
                    <a:pt x="5" y="232"/>
                  </a:lnTo>
                  <a:lnTo>
                    <a:pt x="5" y="229"/>
                  </a:lnTo>
                  <a:lnTo>
                    <a:pt x="7" y="226"/>
                  </a:lnTo>
                  <a:lnTo>
                    <a:pt x="8" y="223"/>
                  </a:lnTo>
                  <a:lnTo>
                    <a:pt x="10" y="219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5" y="216"/>
                  </a:lnTo>
                  <a:lnTo>
                    <a:pt x="17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8" y="211"/>
                  </a:lnTo>
                  <a:lnTo>
                    <a:pt x="18" y="209"/>
                  </a:lnTo>
                  <a:lnTo>
                    <a:pt x="18" y="206"/>
                  </a:lnTo>
                  <a:lnTo>
                    <a:pt x="18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5" y="198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8"/>
                  </a:lnTo>
                  <a:lnTo>
                    <a:pt x="13" y="185"/>
                  </a:lnTo>
                  <a:lnTo>
                    <a:pt x="13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7" y="168"/>
                  </a:lnTo>
                  <a:lnTo>
                    <a:pt x="18" y="165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5"/>
                  </a:lnTo>
                  <a:lnTo>
                    <a:pt x="18" y="152"/>
                  </a:lnTo>
                  <a:lnTo>
                    <a:pt x="20" y="152"/>
                  </a:lnTo>
                  <a:lnTo>
                    <a:pt x="22" y="150"/>
                  </a:lnTo>
                  <a:lnTo>
                    <a:pt x="25" y="149"/>
                  </a:lnTo>
                  <a:lnTo>
                    <a:pt x="30" y="147"/>
                  </a:lnTo>
                  <a:lnTo>
                    <a:pt x="36" y="147"/>
                  </a:lnTo>
                  <a:lnTo>
                    <a:pt x="41" y="147"/>
                  </a:lnTo>
                  <a:lnTo>
                    <a:pt x="46" y="147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1" y="134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7" y="132"/>
                  </a:lnTo>
                  <a:lnTo>
                    <a:pt x="67" y="131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3"/>
                  </a:lnTo>
                  <a:lnTo>
                    <a:pt x="69" y="119"/>
                  </a:lnTo>
                  <a:lnTo>
                    <a:pt x="71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9" y="110"/>
                  </a:lnTo>
                  <a:lnTo>
                    <a:pt x="80" y="108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5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5"/>
                  </a:lnTo>
                  <a:lnTo>
                    <a:pt x="85" y="92"/>
                  </a:lnTo>
                  <a:close/>
                  <a:moveTo>
                    <a:pt x="1313" y="72"/>
                  </a:moveTo>
                  <a:lnTo>
                    <a:pt x="1310" y="74"/>
                  </a:lnTo>
                  <a:lnTo>
                    <a:pt x="1311" y="74"/>
                  </a:lnTo>
                  <a:lnTo>
                    <a:pt x="1313" y="72"/>
                  </a:lnTo>
                  <a:close/>
                  <a:moveTo>
                    <a:pt x="1323" y="72"/>
                  </a:moveTo>
                  <a:lnTo>
                    <a:pt x="1329" y="74"/>
                  </a:lnTo>
                  <a:lnTo>
                    <a:pt x="1329" y="80"/>
                  </a:lnTo>
                  <a:lnTo>
                    <a:pt x="1326" y="80"/>
                  </a:lnTo>
                  <a:lnTo>
                    <a:pt x="1323" y="80"/>
                  </a:lnTo>
                  <a:lnTo>
                    <a:pt x="1320" y="80"/>
                  </a:lnTo>
                  <a:lnTo>
                    <a:pt x="1316" y="80"/>
                  </a:lnTo>
                  <a:lnTo>
                    <a:pt x="1315" y="82"/>
                  </a:lnTo>
                  <a:lnTo>
                    <a:pt x="1313" y="82"/>
                  </a:lnTo>
                  <a:lnTo>
                    <a:pt x="1311" y="83"/>
                  </a:lnTo>
                  <a:lnTo>
                    <a:pt x="1308" y="82"/>
                  </a:lnTo>
                  <a:lnTo>
                    <a:pt x="1306" y="80"/>
                  </a:lnTo>
                  <a:lnTo>
                    <a:pt x="1306" y="78"/>
                  </a:lnTo>
                  <a:lnTo>
                    <a:pt x="1306" y="77"/>
                  </a:lnTo>
                  <a:lnTo>
                    <a:pt x="1306" y="75"/>
                  </a:lnTo>
                  <a:lnTo>
                    <a:pt x="1308" y="75"/>
                  </a:lnTo>
                  <a:lnTo>
                    <a:pt x="1310" y="74"/>
                  </a:lnTo>
                  <a:lnTo>
                    <a:pt x="1313" y="74"/>
                  </a:lnTo>
                  <a:lnTo>
                    <a:pt x="1316" y="74"/>
                  </a:lnTo>
                  <a:lnTo>
                    <a:pt x="1320" y="72"/>
                  </a:lnTo>
                  <a:lnTo>
                    <a:pt x="1323" y="72"/>
                  </a:lnTo>
                  <a:close/>
                  <a:moveTo>
                    <a:pt x="1346" y="70"/>
                  </a:moveTo>
                  <a:lnTo>
                    <a:pt x="1347" y="70"/>
                  </a:lnTo>
                  <a:lnTo>
                    <a:pt x="1351" y="72"/>
                  </a:lnTo>
                  <a:lnTo>
                    <a:pt x="1352" y="72"/>
                  </a:lnTo>
                  <a:lnTo>
                    <a:pt x="1354" y="74"/>
                  </a:lnTo>
                  <a:lnTo>
                    <a:pt x="1357" y="75"/>
                  </a:lnTo>
                  <a:lnTo>
                    <a:pt x="1359" y="75"/>
                  </a:lnTo>
                  <a:lnTo>
                    <a:pt x="1360" y="77"/>
                  </a:lnTo>
                  <a:lnTo>
                    <a:pt x="1362" y="77"/>
                  </a:lnTo>
                  <a:lnTo>
                    <a:pt x="1364" y="77"/>
                  </a:lnTo>
                  <a:lnTo>
                    <a:pt x="1365" y="77"/>
                  </a:lnTo>
                  <a:lnTo>
                    <a:pt x="1367" y="78"/>
                  </a:lnTo>
                  <a:lnTo>
                    <a:pt x="1367" y="78"/>
                  </a:lnTo>
                  <a:lnTo>
                    <a:pt x="1369" y="80"/>
                  </a:lnTo>
                  <a:lnTo>
                    <a:pt x="1370" y="82"/>
                  </a:lnTo>
                  <a:lnTo>
                    <a:pt x="1372" y="82"/>
                  </a:lnTo>
                  <a:lnTo>
                    <a:pt x="1374" y="82"/>
                  </a:lnTo>
                  <a:lnTo>
                    <a:pt x="1377" y="82"/>
                  </a:lnTo>
                  <a:lnTo>
                    <a:pt x="1378" y="82"/>
                  </a:lnTo>
                  <a:lnTo>
                    <a:pt x="1378" y="83"/>
                  </a:lnTo>
                  <a:lnTo>
                    <a:pt x="1382" y="83"/>
                  </a:lnTo>
                  <a:lnTo>
                    <a:pt x="1383" y="85"/>
                  </a:lnTo>
                  <a:lnTo>
                    <a:pt x="1387" y="85"/>
                  </a:lnTo>
                  <a:lnTo>
                    <a:pt x="1390" y="85"/>
                  </a:lnTo>
                  <a:lnTo>
                    <a:pt x="1393" y="85"/>
                  </a:lnTo>
                  <a:lnTo>
                    <a:pt x="1396" y="85"/>
                  </a:lnTo>
                  <a:lnTo>
                    <a:pt x="1400" y="85"/>
                  </a:lnTo>
                  <a:lnTo>
                    <a:pt x="1403" y="87"/>
                  </a:lnTo>
                  <a:lnTo>
                    <a:pt x="1406" y="87"/>
                  </a:lnTo>
                  <a:lnTo>
                    <a:pt x="1410" y="88"/>
                  </a:lnTo>
                  <a:lnTo>
                    <a:pt x="1413" y="88"/>
                  </a:lnTo>
                  <a:lnTo>
                    <a:pt x="1413" y="88"/>
                  </a:lnTo>
                  <a:lnTo>
                    <a:pt x="1413" y="90"/>
                  </a:lnTo>
                  <a:lnTo>
                    <a:pt x="1410" y="93"/>
                  </a:lnTo>
                  <a:lnTo>
                    <a:pt x="1408" y="95"/>
                  </a:lnTo>
                  <a:lnTo>
                    <a:pt x="1406" y="96"/>
                  </a:lnTo>
                  <a:lnTo>
                    <a:pt x="1403" y="100"/>
                  </a:lnTo>
                  <a:lnTo>
                    <a:pt x="1403" y="101"/>
                  </a:lnTo>
                  <a:lnTo>
                    <a:pt x="1401" y="103"/>
                  </a:lnTo>
                  <a:lnTo>
                    <a:pt x="1401" y="105"/>
                  </a:lnTo>
                  <a:lnTo>
                    <a:pt x="1400" y="106"/>
                  </a:lnTo>
                  <a:lnTo>
                    <a:pt x="1400" y="106"/>
                  </a:lnTo>
                  <a:lnTo>
                    <a:pt x="1398" y="108"/>
                  </a:lnTo>
                  <a:lnTo>
                    <a:pt x="1396" y="108"/>
                  </a:lnTo>
                  <a:lnTo>
                    <a:pt x="1396" y="110"/>
                  </a:lnTo>
                  <a:lnTo>
                    <a:pt x="1396" y="111"/>
                  </a:lnTo>
                  <a:lnTo>
                    <a:pt x="1396" y="113"/>
                  </a:lnTo>
                  <a:lnTo>
                    <a:pt x="1396" y="114"/>
                  </a:lnTo>
                  <a:lnTo>
                    <a:pt x="1398" y="116"/>
                  </a:lnTo>
                  <a:lnTo>
                    <a:pt x="1398" y="118"/>
                  </a:lnTo>
                  <a:lnTo>
                    <a:pt x="1398" y="119"/>
                  </a:lnTo>
                  <a:lnTo>
                    <a:pt x="1398" y="121"/>
                  </a:lnTo>
                  <a:lnTo>
                    <a:pt x="1398" y="124"/>
                  </a:lnTo>
                  <a:lnTo>
                    <a:pt x="1396" y="128"/>
                  </a:lnTo>
                  <a:lnTo>
                    <a:pt x="1398" y="129"/>
                  </a:lnTo>
                  <a:lnTo>
                    <a:pt x="1398" y="131"/>
                  </a:lnTo>
                  <a:lnTo>
                    <a:pt x="1398" y="132"/>
                  </a:lnTo>
                  <a:lnTo>
                    <a:pt x="1396" y="132"/>
                  </a:lnTo>
                  <a:lnTo>
                    <a:pt x="1398" y="134"/>
                  </a:lnTo>
                  <a:lnTo>
                    <a:pt x="1400" y="136"/>
                  </a:lnTo>
                  <a:lnTo>
                    <a:pt x="1401" y="136"/>
                  </a:lnTo>
                  <a:lnTo>
                    <a:pt x="1403" y="137"/>
                  </a:lnTo>
                  <a:lnTo>
                    <a:pt x="1406" y="137"/>
                  </a:lnTo>
                  <a:lnTo>
                    <a:pt x="1408" y="137"/>
                  </a:lnTo>
                  <a:lnTo>
                    <a:pt x="1410" y="137"/>
                  </a:lnTo>
                  <a:lnTo>
                    <a:pt x="1411" y="137"/>
                  </a:lnTo>
                  <a:lnTo>
                    <a:pt x="1413" y="137"/>
                  </a:lnTo>
                  <a:lnTo>
                    <a:pt x="1414" y="137"/>
                  </a:lnTo>
                  <a:lnTo>
                    <a:pt x="1414" y="139"/>
                  </a:lnTo>
                  <a:lnTo>
                    <a:pt x="1416" y="141"/>
                  </a:lnTo>
                  <a:lnTo>
                    <a:pt x="1416" y="144"/>
                  </a:lnTo>
                  <a:lnTo>
                    <a:pt x="1418" y="146"/>
                  </a:lnTo>
                  <a:lnTo>
                    <a:pt x="1419" y="149"/>
                  </a:lnTo>
                  <a:lnTo>
                    <a:pt x="1423" y="149"/>
                  </a:lnTo>
                  <a:lnTo>
                    <a:pt x="1424" y="149"/>
                  </a:lnTo>
                  <a:lnTo>
                    <a:pt x="1428" y="150"/>
                  </a:lnTo>
                  <a:lnTo>
                    <a:pt x="1432" y="152"/>
                  </a:lnTo>
                  <a:lnTo>
                    <a:pt x="1436" y="155"/>
                  </a:lnTo>
                  <a:lnTo>
                    <a:pt x="1439" y="157"/>
                  </a:lnTo>
                  <a:lnTo>
                    <a:pt x="1442" y="160"/>
                  </a:lnTo>
                  <a:lnTo>
                    <a:pt x="1444" y="162"/>
                  </a:lnTo>
                  <a:lnTo>
                    <a:pt x="1446" y="164"/>
                  </a:lnTo>
                  <a:lnTo>
                    <a:pt x="1446" y="165"/>
                  </a:lnTo>
                  <a:lnTo>
                    <a:pt x="1446" y="167"/>
                  </a:lnTo>
                  <a:lnTo>
                    <a:pt x="1447" y="167"/>
                  </a:lnTo>
                  <a:lnTo>
                    <a:pt x="1449" y="168"/>
                  </a:lnTo>
                  <a:lnTo>
                    <a:pt x="1450" y="170"/>
                  </a:lnTo>
                  <a:lnTo>
                    <a:pt x="1452" y="170"/>
                  </a:lnTo>
                  <a:lnTo>
                    <a:pt x="1454" y="170"/>
                  </a:lnTo>
                  <a:lnTo>
                    <a:pt x="1455" y="170"/>
                  </a:lnTo>
                  <a:lnTo>
                    <a:pt x="1459" y="172"/>
                  </a:lnTo>
                  <a:lnTo>
                    <a:pt x="1460" y="172"/>
                  </a:lnTo>
                  <a:lnTo>
                    <a:pt x="1464" y="172"/>
                  </a:lnTo>
                  <a:lnTo>
                    <a:pt x="1465" y="172"/>
                  </a:lnTo>
                  <a:lnTo>
                    <a:pt x="1468" y="172"/>
                  </a:lnTo>
                  <a:lnTo>
                    <a:pt x="1470" y="170"/>
                  </a:lnTo>
                  <a:lnTo>
                    <a:pt x="1472" y="168"/>
                  </a:lnTo>
                  <a:lnTo>
                    <a:pt x="1473" y="168"/>
                  </a:lnTo>
                  <a:lnTo>
                    <a:pt x="1475" y="167"/>
                  </a:lnTo>
                  <a:lnTo>
                    <a:pt x="1475" y="165"/>
                  </a:lnTo>
                  <a:lnTo>
                    <a:pt x="1477" y="164"/>
                  </a:lnTo>
                  <a:lnTo>
                    <a:pt x="1477" y="136"/>
                  </a:lnTo>
                  <a:lnTo>
                    <a:pt x="1477" y="136"/>
                  </a:lnTo>
                  <a:lnTo>
                    <a:pt x="1477" y="134"/>
                  </a:lnTo>
                  <a:lnTo>
                    <a:pt x="1478" y="132"/>
                  </a:lnTo>
                  <a:lnTo>
                    <a:pt x="1480" y="131"/>
                  </a:lnTo>
                  <a:lnTo>
                    <a:pt x="1480" y="129"/>
                  </a:lnTo>
                  <a:lnTo>
                    <a:pt x="1480" y="128"/>
                  </a:lnTo>
                  <a:lnTo>
                    <a:pt x="1480" y="124"/>
                  </a:lnTo>
                  <a:lnTo>
                    <a:pt x="1480" y="118"/>
                  </a:lnTo>
                  <a:lnTo>
                    <a:pt x="1482" y="114"/>
                  </a:lnTo>
                  <a:lnTo>
                    <a:pt x="1480" y="111"/>
                  </a:lnTo>
                  <a:lnTo>
                    <a:pt x="1480" y="111"/>
                  </a:lnTo>
                  <a:lnTo>
                    <a:pt x="1478" y="110"/>
                  </a:lnTo>
                  <a:lnTo>
                    <a:pt x="1478" y="110"/>
                  </a:lnTo>
                  <a:lnTo>
                    <a:pt x="1478" y="106"/>
                  </a:lnTo>
                  <a:lnTo>
                    <a:pt x="1478" y="103"/>
                  </a:lnTo>
                  <a:lnTo>
                    <a:pt x="1478" y="100"/>
                  </a:lnTo>
                  <a:lnTo>
                    <a:pt x="1480" y="98"/>
                  </a:lnTo>
                  <a:lnTo>
                    <a:pt x="1482" y="96"/>
                  </a:lnTo>
                  <a:lnTo>
                    <a:pt x="1483" y="93"/>
                  </a:lnTo>
                  <a:lnTo>
                    <a:pt x="1485" y="90"/>
                  </a:lnTo>
                  <a:lnTo>
                    <a:pt x="1487" y="88"/>
                  </a:lnTo>
                  <a:lnTo>
                    <a:pt x="1488" y="87"/>
                  </a:lnTo>
                  <a:lnTo>
                    <a:pt x="1488" y="85"/>
                  </a:lnTo>
                  <a:lnTo>
                    <a:pt x="1490" y="85"/>
                  </a:lnTo>
                  <a:lnTo>
                    <a:pt x="1490" y="83"/>
                  </a:lnTo>
                  <a:lnTo>
                    <a:pt x="1490" y="80"/>
                  </a:lnTo>
                  <a:lnTo>
                    <a:pt x="1491" y="77"/>
                  </a:lnTo>
                  <a:lnTo>
                    <a:pt x="1491" y="74"/>
                  </a:lnTo>
                  <a:lnTo>
                    <a:pt x="1491" y="70"/>
                  </a:lnTo>
                  <a:lnTo>
                    <a:pt x="1493" y="70"/>
                  </a:lnTo>
                  <a:lnTo>
                    <a:pt x="1495" y="70"/>
                  </a:lnTo>
                  <a:lnTo>
                    <a:pt x="1498" y="74"/>
                  </a:lnTo>
                  <a:lnTo>
                    <a:pt x="1500" y="77"/>
                  </a:lnTo>
                  <a:lnTo>
                    <a:pt x="1501" y="80"/>
                  </a:lnTo>
                  <a:lnTo>
                    <a:pt x="1501" y="83"/>
                  </a:lnTo>
                  <a:lnTo>
                    <a:pt x="1501" y="87"/>
                  </a:lnTo>
                  <a:lnTo>
                    <a:pt x="1501" y="88"/>
                  </a:lnTo>
                  <a:lnTo>
                    <a:pt x="1501" y="88"/>
                  </a:lnTo>
                  <a:lnTo>
                    <a:pt x="1503" y="90"/>
                  </a:lnTo>
                  <a:lnTo>
                    <a:pt x="1505" y="92"/>
                  </a:lnTo>
                  <a:lnTo>
                    <a:pt x="1505" y="92"/>
                  </a:lnTo>
                  <a:lnTo>
                    <a:pt x="1506" y="93"/>
                  </a:lnTo>
                  <a:lnTo>
                    <a:pt x="1506" y="95"/>
                  </a:lnTo>
                  <a:lnTo>
                    <a:pt x="1506" y="96"/>
                  </a:lnTo>
                  <a:lnTo>
                    <a:pt x="1508" y="98"/>
                  </a:lnTo>
                  <a:lnTo>
                    <a:pt x="1509" y="98"/>
                  </a:lnTo>
                  <a:lnTo>
                    <a:pt x="1509" y="101"/>
                  </a:lnTo>
                  <a:lnTo>
                    <a:pt x="1509" y="105"/>
                  </a:lnTo>
                  <a:lnTo>
                    <a:pt x="1509" y="108"/>
                  </a:lnTo>
                  <a:lnTo>
                    <a:pt x="1509" y="111"/>
                  </a:lnTo>
                  <a:lnTo>
                    <a:pt x="1509" y="113"/>
                  </a:lnTo>
                  <a:lnTo>
                    <a:pt x="1511" y="114"/>
                  </a:lnTo>
                  <a:lnTo>
                    <a:pt x="1511" y="116"/>
                  </a:lnTo>
                  <a:lnTo>
                    <a:pt x="1511" y="118"/>
                  </a:lnTo>
                  <a:lnTo>
                    <a:pt x="1511" y="119"/>
                  </a:lnTo>
                  <a:lnTo>
                    <a:pt x="1511" y="121"/>
                  </a:lnTo>
                  <a:lnTo>
                    <a:pt x="1513" y="121"/>
                  </a:lnTo>
                  <a:lnTo>
                    <a:pt x="1514" y="123"/>
                  </a:lnTo>
                  <a:lnTo>
                    <a:pt x="1518" y="123"/>
                  </a:lnTo>
                  <a:lnTo>
                    <a:pt x="1521" y="124"/>
                  </a:lnTo>
                  <a:lnTo>
                    <a:pt x="1523" y="124"/>
                  </a:lnTo>
                  <a:lnTo>
                    <a:pt x="1524" y="126"/>
                  </a:lnTo>
                  <a:lnTo>
                    <a:pt x="1527" y="126"/>
                  </a:lnTo>
                  <a:lnTo>
                    <a:pt x="1529" y="126"/>
                  </a:lnTo>
                  <a:lnTo>
                    <a:pt x="1531" y="126"/>
                  </a:lnTo>
                  <a:lnTo>
                    <a:pt x="1532" y="126"/>
                  </a:lnTo>
                  <a:lnTo>
                    <a:pt x="1536" y="129"/>
                  </a:lnTo>
                  <a:lnTo>
                    <a:pt x="1536" y="131"/>
                  </a:lnTo>
                  <a:lnTo>
                    <a:pt x="1536" y="134"/>
                  </a:lnTo>
                  <a:lnTo>
                    <a:pt x="1534" y="136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6" y="142"/>
                  </a:lnTo>
                  <a:lnTo>
                    <a:pt x="1536" y="144"/>
                  </a:lnTo>
                  <a:lnTo>
                    <a:pt x="1537" y="144"/>
                  </a:lnTo>
                  <a:lnTo>
                    <a:pt x="1539" y="146"/>
                  </a:lnTo>
                  <a:lnTo>
                    <a:pt x="1541" y="147"/>
                  </a:lnTo>
                  <a:lnTo>
                    <a:pt x="1542" y="149"/>
                  </a:lnTo>
                  <a:lnTo>
                    <a:pt x="1544" y="150"/>
                  </a:lnTo>
                  <a:lnTo>
                    <a:pt x="1544" y="154"/>
                  </a:lnTo>
                  <a:lnTo>
                    <a:pt x="1544" y="157"/>
                  </a:lnTo>
                  <a:lnTo>
                    <a:pt x="1544" y="160"/>
                  </a:lnTo>
                  <a:lnTo>
                    <a:pt x="1544" y="167"/>
                  </a:lnTo>
                  <a:lnTo>
                    <a:pt x="1545" y="168"/>
                  </a:lnTo>
                  <a:lnTo>
                    <a:pt x="1545" y="170"/>
                  </a:lnTo>
                  <a:lnTo>
                    <a:pt x="1547" y="173"/>
                  </a:lnTo>
                  <a:lnTo>
                    <a:pt x="1547" y="175"/>
                  </a:lnTo>
                  <a:lnTo>
                    <a:pt x="1547" y="177"/>
                  </a:lnTo>
                  <a:lnTo>
                    <a:pt x="1549" y="180"/>
                  </a:lnTo>
                  <a:lnTo>
                    <a:pt x="1549" y="182"/>
                  </a:lnTo>
                  <a:lnTo>
                    <a:pt x="1550" y="183"/>
                  </a:lnTo>
                  <a:lnTo>
                    <a:pt x="1550" y="187"/>
                  </a:lnTo>
                  <a:lnTo>
                    <a:pt x="1550" y="190"/>
                  </a:lnTo>
                  <a:lnTo>
                    <a:pt x="1552" y="191"/>
                  </a:lnTo>
                  <a:lnTo>
                    <a:pt x="1554" y="193"/>
                  </a:lnTo>
                  <a:lnTo>
                    <a:pt x="1559" y="195"/>
                  </a:lnTo>
                  <a:lnTo>
                    <a:pt x="1562" y="195"/>
                  </a:lnTo>
                  <a:lnTo>
                    <a:pt x="1563" y="196"/>
                  </a:lnTo>
                  <a:lnTo>
                    <a:pt x="1567" y="198"/>
                  </a:lnTo>
                  <a:lnTo>
                    <a:pt x="1570" y="198"/>
                  </a:lnTo>
                  <a:lnTo>
                    <a:pt x="1572" y="200"/>
                  </a:lnTo>
                  <a:lnTo>
                    <a:pt x="1572" y="201"/>
                  </a:lnTo>
                  <a:lnTo>
                    <a:pt x="1573" y="203"/>
                  </a:lnTo>
                  <a:lnTo>
                    <a:pt x="1575" y="205"/>
                  </a:lnTo>
                  <a:lnTo>
                    <a:pt x="1577" y="206"/>
                  </a:lnTo>
                  <a:lnTo>
                    <a:pt x="1577" y="208"/>
                  </a:lnTo>
                  <a:lnTo>
                    <a:pt x="1578" y="209"/>
                  </a:lnTo>
                  <a:lnTo>
                    <a:pt x="1581" y="211"/>
                  </a:lnTo>
                  <a:lnTo>
                    <a:pt x="1585" y="211"/>
                  </a:lnTo>
                  <a:lnTo>
                    <a:pt x="1586" y="213"/>
                  </a:lnTo>
                  <a:lnTo>
                    <a:pt x="1588" y="213"/>
                  </a:lnTo>
                  <a:lnTo>
                    <a:pt x="1588" y="214"/>
                  </a:lnTo>
                  <a:lnTo>
                    <a:pt x="1590" y="214"/>
                  </a:lnTo>
                  <a:lnTo>
                    <a:pt x="1591" y="214"/>
                  </a:lnTo>
                  <a:lnTo>
                    <a:pt x="1591" y="216"/>
                  </a:lnTo>
                  <a:lnTo>
                    <a:pt x="1591" y="219"/>
                  </a:lnTo>
                  <a:lnTo>
                    <a:pt x="1591" y="221"/>
                  </a:lnTo>
                  <a:lnTo>
                    <a:pt x="1593" y="221"/>
                  </a:lnTo>
                  <a:lnTo>
                    <a:pt x="1595" y="223"/>
                  </a:lnTo>
                  <a:lnTo>
                    <a:pt x="1596" y="223"/>
                  </a:lnTo>
                  <a:lnTo>
                    <a:pt x="1598" y="223"/>
                  </a:lnTo>
                  <a:lnTo>
                    <a:pt x="1598" y="226"/>
                  </a:lnTo>
                  <a:lnTo>
                    <a:pt x="1598" y="229"/>
                  </a:lnTo>
                  <a:lnTo>
                    <a:pt x="1598" y="231"/>
                  </a:lnTo>
                  <a:lnTo>
                    <a:pt x="1598" y="232"/>
                  </a:lnTo>
                  <a:lnTo>
                    <a:pt x="1598" y="236"/>
                  </a:lnTo>
                  <a:lnTo>
                    <a:pt x="1599" y="237"/>
                  </a:lnTo>
                  <a:lnTo>
                    <a:pt x="1601" y="241"/>
                  </a:lnTo>
                  <a:lnTo>
                    <a:pt x="1603" y="242"/>
                  </a:lnTo>
                  <a:lnTo>
                    <a:pt x="1606" y="244"/>
                  </a:lnTo>
                  <a:lnTo>
                    <a:pt x="1608" y="244"/>
                  </a:lnTo>
                  <a:lnTo>
                    <a:pt x="1609" y="245"/>
                  </a:lnTo>
                  <a:lnTo>
                    <a:pt x="1613" y="245"/>
                  </a:lnTo>
                  <a:lnTo>
                    <a:pt x="1616" y="245"/>
                  </a:lnTo>
                  <a:lnTo>
                    <a:pt x="1619" y="245"/>
                  </a:lnTo>
                  <a:lnTo>
                    <a:pt x="1622" y="245"/>
                  </a:lnTo>
                  <a:lnTo>
                    <a:pt x="1626" y="245"/>
                  </a:lnTo>
                  <a:lnTo>
                    <a:pt x="1626" y="260"/>
                  </a:lnTo>
                  <a:lnTo>
                    <a:pt x="1626" y="263"/>
                  </a:lnTo>
                  <a:lnTo>
                    <a:pt x="1627" y="265"/>
                  </a:lnTo>
                  <a:lnTo>
                    <a:pt x="1629" y="265"/>
                  </a:lnTo>
                  <a:lnTo>
                    <a:pt x="1632" y="267"/>
                  </a:lnTo>
                  <a:lnTo>
                    <a:pt x="1634" y="267"/>
                  </a:lnTo>
                  <a:lnTo>
                    <a:pt x="1635" y="268"/>
                  </a:lnTo>
                  <a:lnTo>
                    <a:pt x="1637" y="272"/>
                  </a:lnTo>
                  <a:lnTo>
                    <a:pt x="1640" y="273"/>
                  </a:lnTo>
                  <a:lnTo>
                    <a:pt x="1642" y="275"/>
                  </a:lnTo>
                  <a:lnTo>
                    <a:pt x="1644" y="277"/>
                  </a:lnTo>
                  <a:lnTo>
                    <a:pt x="1645" y="280"/>
                  </a:lnTo>
                  <a:lnTo>
                    <a:pt x="1645" y="281"/>
                  </a:lnTo>
                  <a:lnTo>
                    <a:pt x="1647" y="283"/>
                  </a:lnTo>
                  <a:lnTo>
                    <a:pt x="1647" y="285"/>
                  </a:lnTo>
                  <a:lnTo>
                    <a:pt x="1647" y="286"/>
                  </a:lnTo>
                  <a:lnTo>
                    <a:pt x="1649" y="288"/>
                  </a:lnTo>
                  <a:lnTo>
                    <a:pt x="1649" y="290"/>
                  </a:lnTo>
                  <a:lnTo>
                    <a:pt x="1652" y="293"/>
                  </a:lnTo>
                  <a:lnTo>
                    <a:pt x="1653" y="295"/>
                  </a:lnTo>
                  <a:lnTo>
                    <a:pt x="1655" y="296"/>
                  </a:lnTo>
                  <a:lnTo>
                    <a:pt x="1657" y="298"/>
                  </a:lnTo>
                  <a:lnTo>
                    <a:pt x="1657" y="299"/>
                  </a:lnTo>
                  <a:lnTo>
                    <a:pt x="1657" y="311"/>
                  </a:lnTo>
                  <a:lnTo>
                    <a:pt x="1658" y="313"/>
                  </a:lnTo>
                  <a:lnTo>
                    <a:pt x="1658" y="316"/>
                  </a:lnTo>
                  <a:lnTo>
                    <a:pt x="1658" y="319"/>
                  </a:lnTo>
                  <a:lnTo>
                    <a:pt x="1657" y="321"/>
                  </a:lnTo>
                  <a:lnTo>
                    <a:pt x="1657" y="322"/>
                  </a:lnTo>
                  <a:lnTo>
                    <a:pt x="1655" y="326"/>
                  </a:lnTo>
                  <a:lnTo>
                    <a:pt x="1655" y="332"/>
                  </a:lnTo>
                  <a:lnTo>
                    <a:pt x="1655" y="332"/>
                  </a:lnTo>
                  <a:lnTo>
                    <a:pt x="1657" y="334"/>
                  </a:lnTo>
                  <a:lnTo>
                    <a:pt x="1658" y="334"/>
                  </a:lnTo>
                  <a:lnTo>
                    <a:pt x="1660" y="335"/>
                  </a:lnTo>
                  <a:lnTo>
                    <a:pt x="1662" y="337"/>
                  </a:lnTo>
                  <a:lnTo>
                    <a:pt x="1662" y="340"/>
                  </a:lnTo>
                  <a:lnTo>
                    <a:pt x="1663" y="342"/>
                  </a:lnTo>
                  <a:lnTo>
                    <a:pt x="1665" y="342"/>
                  </a:lnTo>
                  <a:lnTo>
                    <a:pt x="1665" y="344"/>
                  </a:lnTo>
                  <a:lnTo>
                    <a:pt x="1665" y="360"/>
                  </a:lnTo>
                  <a:lnTo>
                    <a:pt x="1665" y="362"/>
                  </a:lnTo>
                  <a:lnTo>
                    <a:pt x="1663" y="363"/>
                  </a:lnTo>
                  <a:lnTo>
                    <a:pt x="1663" y="367"/>
                  </a:lnTo>
                  <a:lnTo>
                    <a:pt x="1662" y="371"/>
                  </a:lnTo>
                  <a:lnTo>
                    <a:pt x="1662" y="375"/>
                  </a:lnTo>
                  <a:lnTo>
                    <a:pt x="1660" y="378"/>
                  </a:lnTo>
                  <a:lnTo>
                    <a:pt x="1658" y="380"/>
                  </a:lnTo>
                  <a:lnTo>
                    <a:pt x="1657" y="383"/>
                  </a:lnTo>
                  <a:lnTo>
                    <a:pt x="1655" y="386"/>
                  </a:lnTo>
                  <a:lnTo>
                    <a:pt x="1652" y="391"/>
                  </a:lnTo>
                  <a:lnTo>
                    <a:pt x="1652" y="394"/>
                  </a:lnTo>
                  <a:lnTo>
                    <a:pt x="1652" y="398"/>
                  </a:lnTo>
                  <a:lnTo>
                    <a:pt x="1652" y="399"/>
                  </a:lnTo>
                  <a:lnTo>
                    <a:pt x="1652" y="401"/>
                  </a:lnTo>
                  <a:lnTo>
                    <a:pt x="1652" y="403"/>
                  </a:lnTo>
                  <a:lnTo>
                    <a:pt x="1650" y="404"/>
                  </a:lnTo>
                  <a:lnTo>
                    <a:pt x="1650" y="406"/>
                  </a:lnTo>
                  <a:lnTo>
                    <a:pt x="1650" y="406"/>
                  </a:lnTo>
                  <a:lnTo>
                    <a:pt x="1650" y="407"/>
                  </a:lnTo>
                  <a:lnTo>
                    <a:pt x="1650" y="409"/>
                  </a:lnTo>
                  <a:lnTo>
                    <a:pt x="1649" y="407"/>
                  </a:lnTo>
                  <a:lnTo>
                    <a:pt x="1647" y="409"/>
                  </a:lnTo>
                  <a:lnTo>
                    <a:pt x="1644" y="411"/>
                  </a:lnTo>
                  <a:lnTo>
                    <a:pt x="1642" y="411"/>
                  </a:lnTo>
                  <a:lnTo>
                    <a:pt x="1640" y="412"/>
                  </a:lnTo>
                  <a:lnTo>
                    <a:pt x="1639" y="414"/>
                  </a:lnTo>
                  <a:lnTo>
                    <a:pt x="1639" y="416"/>
                  </a:lnTo>
                  <a:lnTo>
                    <a:pt x="1637" y="419"/>
                  </a:lnTo>
                  <a:lnTo>
                    <a:pt x="1637" y="421"/>
                  </a:lnTo>
                  <a:lnTo>
                    <a:pt x="1637" y="422"/>
                  </a:lnTo>
                  <a:lnTo>
                    <a:pt x="1637" y="424"/>
                  </a:lnTo>
                  <a:lnTo>
                    <a:pt x="1635" y="425"/>
                  </a:lnTo>
                  <a:lnTo>
                    <a:pt x="1634" y="429"/>
                  </a:lnTo>
                  <a:lnTo>
                    <a:pt x="1632" y="430"/>
                  </a:lnTo>
                  <a:lnTo>
                    <a:pt x="1631" y="432"/>
                  </a:lnTo>
                  <a:lnTo>
                    <a:pt x="1629" y="432"/>
                  </a:lnTo>
                  <a:lnTo>
                    <a:pt x="1627" y="434"/>
                  </a:lnTo>
                  <a:lnTo>
                    <a:pt x="1624" y="437"/>
                  </a:lnTo>
                  <a:lnTo>
                    <a:pt x="1622" y="440"/>
                  </a:lnTo>
                  <a:lnTo>
                    <a:pt x="1621" y="442"/>
                  </a:lnTo>
                  <a:lnTo>
                    <a:pt x="1621" y="443"/>
                  </a:lnTo>
                  <a:lnTo>
                    <a:pt x="1621" y="447"/>
                  </a:lnTo>
                  <a:lnTo>
                    <a:pt x="1619" y="448"/>
                  </a:lnTo>
                  <a:lnTo>
                    <a:pt x="1619" y="450"/>
                  </a:lnTo>
                  <a:lnTo>
                    <a:pt x="1617" y="453"/>
                  </a:lnTo>
                  <a:lnTo>
                    <a:pt x="1617" y="457"/>
                  </a:lnTo>
                  <a:lnTo>
                    <a:pt x="1617" y="461"/>
                  </a:lnTo>
                  <a:lnTo>
                    <a:pt x="1616" y="465"/>
                  </a:lnTo>
                  <a:lnTo>
                    <a:pt x="1617" y="466"/>
                  </a:lnTo>
                  <a:lnTo>
                    <a:pt x="1617" y="468"/>
                  </a:lnTo>
                  <a:lnTo>
                    <a:pt x="1619" y="470"/>
                  </a:lnTo>
                  <a:lnTo>
                    <a:pt x="1619" y="471"/>
                  </a:lnTo>
                  <a:lnTo>
                    <a:pt x="1619" y="473"/>
                  </a:lnTo>
                  <a:lnTo>
                    <a:pt x="1619" y="475"/>
                  </a:lnTo>
                  <a:lnTo>
                    <a:pt x="1617" y="476"/>
                  </a:lnTo>
                  <a:lnTo>
                    <a:pt x="1616" y="476"/>
                  </a:lnTo>
                  <a:lnTo>
                    <a:pt x="1614" y="478"/>
                  </a:lnTo>
                  <a:lnTo>
                    <a:pt x="1611" y="478"/>
                  </a:lnTo>
                  <a:lnTo>
                    <a:pt x="1609" y="479"/>
                  </a:lnTo>
                  <a:lnTo>
                    <a:pt x="1609" y="483"/>
                  </a:lnTo>
                  <a:lnTo>
                    <a:pt x="1609" y="486"/>
                  </a:lnTo>
                  <a:lnTo>
                    <a:pt x="1609" y="491"/>
                  </a:lnTo>
                  <a:lnTo>
                    <a:pt x="1608" y="494"/>
                  </a:lnTo>
                  <a:lnTo>
                    <a:pt x="1606" y="496"/>
                  </a:lnTo>
                  <a:lnTo>
                    <a:pt x="1606" y="497"/>
                  </a:lnTo>
                  <a:lnTo>
                    <a:pt x="1606" y="499"/>
                  </a:lnTo>
                  <a:lnTo>
                    <a:pt x="1604" y="501"/>
                  </a:lnTo>
                  <a:lnTo>
                    <a:pt x="1603" y="501"/>
                  </a:lnTo>
                  <a:lnTo>
                    <a:pt x="1601" y="502"/>
                  </a:lnTo>
                  <a:lnTo>
                    <a:pt x="1599" y="502"/>
                  </a:lnTo>
                  <a:lnTo>
                    <a:pt x="1593" y="504"/>
                  </a:lnTo>
                  <a:lnTo>
                    <a:pt x="1588" y="504"/>
                  </a:lnTo>
                  <a:lnTo>
                    <a:pt x="1581" y="504"/>
                  </a:lnTo>
                  <a:lnTo>
                    <a:pt x="1580" y="504"/>
                  </a:lnTo>
                  <a:lnTo>
                    <a:pt x="1578" y="502"/>
                  </a:lnTo>
                  <a:lnTo>
                    <a:pt x="1573" y="504"/>
                  </a:lnTo>
                  <a:lnTo>
                    <a:pt x="1570" y="506"/>
                  </a:lnTo>
                  <a:lnTo>
                    <a:pt x="1568" y="506"/>
                  </a:lnTo>
                  <a:lnTo>
                    <a:pt x="1567" y="507"/>
                  </a:lnTo>
                  <a:lnTo>
                    <a:pt x="1563" y="511"/>
                  </a:lnTo>
                  <a:lnTo>
                    <a:pt x="1559" y="512"/>
                  </a:lnTo>
                  <a:lnTo>
                    <a:pt x="1559" y="514"/>
                  </a:lnTo>
                  <a:lnTo>
                    <a:pt x="1557" y="514"/>
                  </a:lnTo>
                  <a:lnTo>
                    <a:pt x="1554" y="517"/>
                  </a:lnTo>
                  <a:lnTo>
                    <a:pt x="1552" y="519"/>
                  </a:lnTo>
                  <a:lnTo>
                    <a:pt x="1550" y="520"/>
                  </a:lnTo>
                  <a:lnTo>
                    <a:pt x="1547" y="520"/>
                  </a:lnTo>
                  <a:lnTo>
                    <a:pt x="1542" y="520"/>
                  </a:lnTo>
                  <a:lnTo>
                    <a:pt x="1539" y="519"/>
                  </a:lnTo>
                  <a:lnTo>
                    <a:pt x="1537" y="515"/>
                  </a:lnTo>
                  <a:lnTo>
                    <a:pt x="1537" y="512"/>
                  </a:lnTo>
                  <a:lnTo>
                    <a:pt x="1537" y="511"/>
                  </a:lnTo>
                  <a:lnTo>
                    <a:pt x="1537" y="509"/>
                  </a:lnTo>
                  <a:lnTo>
                    <a:pt x="1534" y="506"/>
                  </a:lnTo>
                  <a:lnTo>
                    <a:pt x="1532" y="504"/>
                  </a:lnTo>
                  <a:lnTo>
                    <a:pt x="1529" y="502"/>
                  </a:lnTo>
                  <a:lnTo>
                    <a:pt x="1523" y="502"/>
                  </a:lnTo>
                  <a:lnTo>
                    <a:pt x="1523" y="507"/>
                  </a:lnTo>
                  <a:lnTo>
                    <a:pt x="1521" y="511"/>
                  </a:lnTo>
                  <a:lnTo>
                    <a:pt x="1519" y="514"/>
                  </a:lnTo>
                  <a:lnTo>
                    <a:pt x="1516" y="517"/>
                  </a:lnTo>
                  <a:lnTo>
                    <a:pt x="1511" y="519"/>
                  </a:lnTo>
                  <a:lnTo>
                    <a:pt x="1506" y="519"/>
                  </a:lnTo>
                  <a:lnTo>
                    <a:pt x="1503" y="519"/>
                  </a:lnTo>
                  <a:lnTo>
                    <a:pt x="1500" y="517"/>
                  </a:lnTo>
                  <a:lnTo>
                    <a:pt x="1496" y="517"/>
                  </a:lnTo>
                  <a:lnTo>
                    <a:pt x="1496" y="515"/>
                  </a:lnTo>
                  <a:lnTo>
                    <a:pt x="1495" y="514"/>
                  </a:lnTo>
                  <a:lnTo>
                    <a:pt x="1493" y="514"/>
                  </a:lnTo>
                  <a:lnTo>
                    <a:pt x="1491" y="512"/>
                  </a:lnTo>
                  <a:lnTo>
                    <a:pt x="1490" y="512"/>
                  </a:lnTo>
                  <a:lnTo>
                    <a:pt x="1488" y="511"/>
                  </a:lnTo>
                  <a:lnTo>
                    <a:pt x="1488" y="511"/>
                  </a:lnTo>
                  <a:lnTo>
                    <a:pt x="1487" y="509"/>
                  </a:lnTo>
                  <a:lnTo>
                    <a:pt x="1483" y="509"/>
                  </a:lnTo>
                  <a:lnTo>
                    <a:pt x="1480" y="509"/>
                  </a:lnTo>
                  <a:lnTo>
                    <a:pt x="1477" y="509"/>
                  </a:lnTo>
                  <a:lnTo>
                    <a:pt x="1473" y="509"/>
                  </a:lnTo>
                  <a:lnTo>
                    <a:pt x="1470" y="507"/>
                  </a:lnTo>
                  <a:lnTo>
                    <a:pt x="1468" y="506"/>
                  </a:lnTo>
                  <a:lnTo>
                    <a:pt x="1467" y="506"/>
                  </a:lnTo>
                  <a:lnTo>
                    <a:pt x="1464" y="504"/>
                  </a:lnTo>
                  <a:lnTo>
                    <a:pt x="1460" y="501"/>
                  </a:lnTo>
                  <a:lnTo>
                    <a:pt x="1459" y="499"/>
                  </a:lnTo>
                  <a:lnTo>
                    <a:pt x="1457" y="497"/>
                  </a:lnTo>
                  <a:lnTo>
                    <a:pt x="1457" y="496"/>
                  </a:lnTo>
                  <a:lnTo>
                    <a:pt x="1457" y="493"/>
                  </a:lnTo>
                  <a:lnTo>
                    <a:pt x="1455" y="489"/>
                  </a:lnTo>
                  <a:lnTo>
                    <a:pt x="1457" y="486"/>
                  </a:lnTo>
                  <a:lnTo>
                    <a:pt x="1457" y="484"/>
                  </a:lnTo>
                  <a:lnTo>
                    <a:pt x="1457" y="483"/>
                  </a:lnTo>
                  <a:lnTo>
                    <a:pt x="1457" y="481"/>
                  </a:lnTo>
                  <a:lnTo>
                    <a:pt x="1457" y="479"/>
                  </a:lnTo>
                  <a:lnTo>
                    <a:pt x="1457" y="478"/>
                  </a:lnTo>
                  <a:lnTo>
                    <a:pt x="1457" y="476"/>
                  </a:lnTo>
                  <a:lnTo>
                    <a:pt x="1455" y="476"/>
                  </a:lnTo>
                  <a:lnTo>
                    <a:pt x="1454" y="475"/>
                  </a:lnTo>
                  <a:lnTo>
                    <a:pt x="1452" y="475"/>
                  </a:lnTo>
                  <a:lnTo>
                    <a:pt x="1449" y="473"/>
                  </a:lnTo>
                  <a:lnTo>
                    <a:pt x="1447" y="471"/>
                  </a:lnTo>
                  <a:lnTo>
                    <a:pt x="1447" y="470"/>
                  </a:lnTo>
                  <a:lnTo>
                    <a:pt x="1447" y="468"/>
                  </a:lnTo>
                  <a:lnTo>
                    <a:pt x="1447" y="465"/>
                  </a:lnTo>
                  <a:lnTo>
                    <a:pt x="1446" y="463"/>
                  </a:lnTo>
                  <a:lnTo>
                    <a:pt x="1446" y="461"/>
                  </a:lnTo>
                  <a:lnTo>
                    <a:pt x="1444" y="461"/>
                  </a:lnTo>
                  <a:lnTo>
                    <a:pt x="1441" y="461"/>
                  </a:lnTo>
                  <a:lnTo>
                    <a:pt x="1439" y="461"/>
                  </a:lnTo>
                  <a:lnTo>
                    <a:pt x="1439" y="463"/>
                  </a:lnTo>
                  <a:lnTo>
                    <a:pt x="1437" y="465"/>
                  </a:lnTo>
                  <a:lnTo>
                    <a:pt x="1436" y="466"/>
                  </a:lnTo>
                  <a:lnTo>
                    <a:pt x="1434" y="468"/>
                  </a:lnTo>
                  <a:lnTo>
                    <a:pt x="1432" y="468"/>
                  </a:lnTo>
                  <a:lnTo>
                    <a:pt x="1431" y="468"/>
                  </a:lnTo>
                  <a:lnTo>
                    <a:pt x="1432" y="463"/>
                  </a:lnTo>
                  <a:lnTo>
                    <a:pt x="1432" y="458"/>
                  </a:lnTo>
                  <a:lnTo>
                    <a:pt x="1432" y="455"/>
                  </a:lnTo>
                  <a:lnTo>
                    <a:pt x="1432" y="455"/>
                  </a:lnTo>
                  <a:lnTo>
                    <a:pt x="1434" y="453"/>
                  </a:lnTo>
                  <a:lnTo>
                    <a:pt x="1434" y="452"/>
                  </a:lnTo>
                  <a:lnTo>
                    <a:pt x="1434" y="442"/>
                  </a:lnTo>
                  <a:lnTo>
                    <a:pt x="1432" y="442"/>
                  </a:lnTo>
                  <a:lnTo>
                    <a:pt x="1431" y="442"/>
                  </a:lnTo>
                  <a:lnTo>
                    <a:pt x="1429" y="442"/>
                  </a:lnTo>
                  <a:lnTo>
                    <a:pt x="1429" y="442"/>
                  </a:lnTo>
                  <a:lnTo>
                    <a:pt x="1428" y="440"/>
                  </a:lnTo>
                  <a:lnTo>
                    <a:pt x="1426" y="442"/>
                  </a:lnTo>
                  <a:lnTo>
                    <a:pt x="1426" y="442"/>
                  </a:lnTo>
                  <a:lnTo>
                    <a:pt x="1424" y="443"/>
                  </a:lnTo>
                  <a:lnTo>
                    <a:pt x="1424" y="443"/>
                  </a:lnTo>
                  <a:lnTo>
                    <a:pt x="1424" y="445"/>
                  </a:lnTo>
                  <a:lnTo>
                    <a:pt x="1424" y="447"/>
                  </a:lnTo>
                  <a:lnTo>
                    <a:pt x="1423" y="447"/>
                  </a:lnTo>
                  <a:lnTo>
                    <a:pt x="1423" y="447"/>
                  </a:lnTo>
                  <a:lnTo>
                    <a:pt x="1421" y="447"/>
                  </a:lnTo>
                  <a:lnTo>
                    <a:pt x="1421" y="443"/>
                  </a:lnTo>
                  <a:lnTo>
                    <a:pt x="1419" y="440"/>
                  </a:lnTo>
                  <a:lnTo>
                    <a:pt x="1421" y="437"/>
                  </a:lnTo>
                  <a:lnTo>
                    <a:pt x="1421" y="434"/>
                  </a:lnTo>
                  <a:lnTo>
                    <a:pt x="1423" y="430"/>
                  </a:lnTo>
                  <a:lnTo>
                    <a:pt x="1426" y="429"/>
                  </a:lnTo>
                  <a:lnTo>
                    <a:pt x="1428" y="427"/>
                  </a:lnTo>
                  <a:lnTo>
                    <a:pt x="1428" y="424"/>
                  </a:lnTo>
                  <a:lnTo>
                    <a:pt x="1428" y="422"/>
                  </a:lnTo>
                  <a:lnTo>
                    <a:pt x="1426" y="422"/>
                  </a:lnTo>
                  <a:lnTo>
                    <a:pt x="1426" y="421"/>
                  </a:lnTo>
                  <a:lnTo>
                    <a:pt x="1424" y="421"/>
                  </a:lnTo>
                  <a:lnTo>
                    <a:pt x="1421" y="419"/>
                  </a:lnTo>
                  <a:lnTo>
                    <a:pt x="1419" y="419"/>
                  </a:lnTo>
                  <a:lnTo>
                    <a:pt x="1418" y="421"/>
                  </a:lnTo>
                  <a:lnTo>
                    <a:pt x="1418" y="422"/>
                  </a:lnTo>
                  <a:lnTo>
                    <a:pt x="1416" y="425"/>
                  </a:lnTo>
                  <a:lnTo>
                    <a:pt x="1416" y="429"/>
                  </a:lnTo>
                  <a:lnTo>
                    <a:pt x="1414" y="430"/>
                  </a:lnTo>
                  <a:lnTo>
                    <a:pt x="1413" y="432"/>
                  </a:lnTo>
                  <a:lnTo>
                    <a:pt x="1411" y="432"/>
                  </a:lnTo>
                  <a:lnTo>
                    <a:pt x="1410" y="434"/>
                  </a:lnTo>
                  <a:lnTo>
                    <a:pt x="1410" y="435"/>
                  </a:lnTo>
                  <a:lnTo>
                    <a:pt x="1408" y="437"/>
                  </a:lnTo>
                  <a:lnTo>
                    <a:pt x="1406" y="439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401" y="443"/>
                  </a:lnTo>
                  <a:lnTo>
                    <a:pt x="1401" y="445"/>
                  </a:lnTo>
                  <a:lnTo>
                    <a:pt x="1398" y="448"/>
                  </a:lnTo>
                  <a:lnTo>
                    <a:pt x="1395" y="450"/>
                  </a:lnTo>
                  <a:lnTo>
                    <a:pt x="1392" y="450"/>
                  </a:lnTo>
                  <a:lnTo>
                    <a:pt x="1390" y="450"/>
                  </a:lnTo>
                  <a:lnTo>
                    <a:pt x="1388" y="450"/>
                  </a:lnTo>
                  <a:lnTo>
                    <a:pt x="1387" y="448"/>
                  </a:lnTo>
                  <a:lnTo>
                    <a:pt x="1387" y="447"/>
                  </a:lnTo>
                  <a:lnTo>
                    <a:pt x="1385" y="445"/>
                  </a:lnTo>
                  <a:lnTo>
                    <a:pt x="1385" y="443"/>
                  </a:lnTo>
                  <a:lnTo>
                    <a:pt x="1385" y="440"/>
                  </a:lnTo>
                  <a:lnTo>
                    <a:pt x="1385" y="437"/>
                  </a:lnTo>
                  <a:lnTo>
                    <a:pt x="1385" y="434"/>
                  </a:lnTo>
                  <a:lnTo>
                    <a:pt x="1385" y="430"/>
                  </a:lnTo>
                  <a:lnTo>
                    <a:pt x="1383" y="427"/>
                  </a:lnTo>
                  <a:lnTo>
                    <a:pt x="1382" y="425"/>
                  </a:lnTo>
                  <a:lnTo>
                    <a:pt x="1380" y="424"/>
                  </a:lnTo>
                  <a:lnTo>
                    <a:pt x="1377" y="422"/>
                  </a:lnTo>
                  <a:lnTo>
                    <a:pt x="1374" y="422"/>
                  </a:lnTo>
                  <a:lnTo>
                    <a:pt x="1369" y="422"/>
                  </a:lnTo>
                  <a:lnTo>
                    <a:pt x="1369" y="417"/>
                  </a:lnTo>
                  <a:lnTo>
                    <a:pt x="1369" y="412"/>
                  </a:lnTo>
                  <a:lnTo>
                    <a:pt x="1369" y="411"/>
                  </a:lnTo>
                  <a:lnTo>
                    <a:pt x="1369" y="409"/>
                  </a:lnTo>
                  <a:lnTo>
                    <a:pt x="1367" y="407"/>
                  </a:lnTo>
                  <a:lnTo>
                    <a:pt x="1365" y="406"/>
                  </a:lnTo>
                  <a:lnTo>
                    <a:pt x="1364" y="404"/>
                  </a:lnTo>
                  <a:lnTo>
                    <a:pt x="1364" y="403"/>
                  </a:lnTo>
                  <a:lnTo>
                    <a:pt x="1362" y="403"/>
                  </a:lnTo>
                  <a:lnTo>
                    <a:pt x="1360" y="401"/>
                  </a:lnTo>
                  <a:lnTo>
                    <a:pt x="1359" y="401"/>
                  </a:lnTo>
                  <a:lnTo>
                    <a:pt x="1342" y="401"/>
                  </a:lnTo>
                  <a:lnTo>
                    <a:pt x="1341" y="401"/>
                  </a:lnTo>
                  <a:lnTo>
                    <a:pt x="1341" y="401"/>
                  </a:lnTo>
                  <a:lnTo>
                    <a:pt x="1338" y="401"/>
                  </a:lnTo>
                  <a:lnTo>
                    <a:pt x="1338" y="401"/>
                  </a:lnTo>
                  <a:lnTo>
                    <a:pt x="1336" y="401"/>
                  </a:lnTo>
                  <a:lnTo>
                    <a:pt x="1333" y="401"/>
                  </a:lnTo>
                  <a:lnTo>
                    <a:pt x="1331" y="399"/>
                  </a:lnTo>
                  <a:lnTo>
                    <a:pt x="1329" y="398"/>
                  </a:lnTo>
                  <a:lnTo>
                    <a:pt x="1328" y="398"/>
                  </a:lnTo>
                  <a:lnTo>
                    <a:pt x="1326" y="396"/>
                  </a:lnTo>
                  <a:lnTo>
                    <a:pt x="1323" y="394"/>
                  </a:lnTo>
                  <a:lnTo>
                    <a:pt x="1320" y="393"/>
                  </a:lnTo>
                  <a:lnTo>
                    <a:pt x="1316" y="393"/>
                  </a:lnTo>
                  <a:lnTo>
                    <a:pt x="1313" y="391"/>
                  </a:lnTo>
                  <a:lnTo>
                    <a:pt x="1310" y="393"/>
                  </a:lnTo>
                  <a:lnTo>
                    <a:pt x="1306" y="393"/>
                  </a:lnTo>
                  <a:lnTo>
                    <a:pt x="1303" y="391"/>
                  </a:lnTo>
                  <a:lnTo>
                    <a:pt x="1300" y="391"/>
                  </a:lnTo>
                  <a:lnTo>
                    <a:pt x="1297" y="391"/>
                  </a:lnTo>
                  <a:lnTo>
                    <a:pt x="1292" y="393"/>
                  </a:lnTo>
                  <a:lnTo>
                    <a:pt x="1290" y="393"/>
                  </a:lnTo>
                  <a:lnTo>
                    <a:pt x="1288" y="393"/>
                  </a:lnTo>
                  <a:lnTo>
                    <a:pt x="1288" y="393"/>
                  </a:lnTo>
                  <a:lnTo>
                    <a:pt x="1287" y="394"/>
                  </a:lnTo>
                  <a:lnTo>
                    <a:pt x="1287" y="396"/>
                  </a:lnTo>
                  <a:lnTo>
                    <a:pt x="1285" y="398"/>
                  </a:lnTo>
                  <a:lnTo>
                    <a:pt x="1284" y="399"/>
                  </a:lnTo>
                  <a:lnTo>
                    <a:pt x="1282" y="401"/>
                  </a:lnTo>
                  <a:lnTo>
                    <a:pt x="1280" y="401"/>
                  </a:lnTo>
                  <a:lnTo>
                    <a:pt x="1277" y="404"/>
                  </a:lnTo>
                  <a:lnTo>
                    <a:pt x="1275" y="406"/>
                  </a:lnTo>
                  <a:lnTo>
                    <a:pt x="1274" y="407"/>
                  </a:lnTo>
                  <a:lnTo>
                    <a:pt x="1272" y="409"/>
                  </a:lnTo>
                  <a:lnTo>
                    <a:pt x="1270" y="411"/>
                  </a:lnTo>
                  <a:lnTo>
                    <a:pt x="1267" y="411"/>
                  </a:lnTo>
                  <a:lnTo>
                    <a:pt x="1264" y="411"/>
                  </a:lnTo>
                  <a:lnTo>
                    <a:pt x="1261" y="411"/>
                  </a:lnTo>
                  <a:lnTo>
                    <a:pt x="1257" y="411"/>
                  </a:lnTo>
                  <a:lnTo>
                    <a:pt x="1256" y="409"/>
                  </a:lnTo>
                  <a:lnTo>
                    <a:pt x="1254" y="407"/>
                  </a:lnTo>
                  <a:lnTo>
                    <a:pt x="1252" y="407"/>
                  </a:lnTo>
                  <a:lnTo>
                    <a:pt x="1251" y="406"/>
                  </a:lnTo>
                  <a:lnTo>
                    <a:pt x="1244" y="406"/>
                  </a:lnTo>
                  <a:lnTo>
                    <a:pt x="1243" y="407"/>
                  </a:lnTo>
                  <a:lnTo>
                    <a:pt x="1241" y="407"/>
                  </a:lnTo>
                  <a:lnTo>
                    <a:pt x="1239" y="409"/>
                  </a:lnTo>
                  <a:lnTo>
                    <a:pt x="1238" y="409"/>
                  </a:lnTo>
                  <a:lnTo>
                    <a:pt x="1234" y="411"/>
                  </a:lnTo>
                  <a:lnTo>
                    <a:pt x="1231" y="412"/>
                  </a:lnTo>
                  <a:lnTo>
                    <a:pt x="1228" y="414"/>
                  </a:lnTo>
                  <a:lnTo>
                    <a:pt x="1225" y="417"/>
                  </a:lnTo>
                  <a:lnTo>
                    <a:pt x="1221" y="421"/>
                  </a:lnTo>
                  <a:lnTo>
                    <a:pt x="1220" y="422"/>
                  </a:lnTo>
                  <a:lnTo>
                    <a:pt x="1216" y="425"/>
                  </a:lnTo>
                  <a:lnTo>
                    <a:pt x="1215" y="429"/>
                  </a:lnTo>
                  <a:lnTo>
                    <a:pt x="1213" y="432"/>
                  </a:lnTo>
                  <a:lnTo>
                    <a:pt x="1212" y="434"/>
                  </a:lnTo>
                  <a:lnTo>
                    <a:pt x="1210" y="434"/>
                  </a:lnTo>
                  <a:lnTo>
                    <a:pt x="1208" y="437"/>
                  </a:lnTo>
                  <a:lnTo>
                    <a:pt x="1207" y="437"/>
                  </a:lnTo>
                  <a:lnTo>
                    <a:pt x="1205" y="439"/>
                  </a:lnTo>
                  <a:lnTo>
                    <a:pt x="1202" y="439"/>
                  </a:lnTo>
                  <a:lnTo>
                    <a:pt x="1200" y="439"/>
                  </a:lnTo>
                  <a:lnTo>
                    <a:pt x="1197" y="437"/>
                  </a:lnTo>
                  <a:lnTo>
                    <a:pt x="1195" y="437"/>
                  </a:lnTo>
                  <a:lnTo>
                    <a:pt x="1194" y="437"/>
                  </a:lnTo>
                  <a:lnTo>
                    <a:pt x="1189" y="435"/>
                  </a:lnTo>
                  <a:lnTo>
                    <a:pt x="1185" y="434"/>
                  </a:lnTo>
                  <a:lnTo>
                    <a:pt x="1180" y="432"/>
                  </a:lnTo>
                  <a:lnTo>
                    <a:pt x="1177" y="432"/>
                  </a:lnTo>
                  <a:lnTo>
                    <a:pt x="1172" y="432"/>
                  </a:lnTo>
                  <a:lnTo>
                    <a:pt x="1169" y="432"/>
                  </a:lnTo>
                  <a:lnTo>
                    <a:pt x="1166" y="432"/>
                  </a:lnTo>
                  <a:lnTo>
                    <a:pt x="1164" y="434"/>
                  </a:lnTo>
                  <a:lnTo>
                    <a:pt x="1164" y="434"/>
                  </a:lnTo>
                  <a:lnTo>
                    <a:pt x="1162" y="435"/>
                  </a:lnTo>
                  <a:lnTo>
                    <a:pt x="1159" y="435"/>
                  </a:lnTo>
                  <a:lnTo>
                    <a:pt x="1156" y="435"/>
                  </a:lnTo>
                  <a:lnTo>
                    <a:pt x="1153" y="435"/>
                  </a:lnTo>
                  <a:lnTo>
                    <a:pt x="1149" y="437"/>
                  </a:lnTo>
                  <a:lnTo>
                    <a:pt x="1148" y="439"/>
                  </a:lnTo>
                  <a:lnTo>
                    <a:pt x="1148" y="440"/>
                  </a:lnTo>
                  <a:lnTo>
                    <a:pt x="1146" y="442"/>
                  </a:lnTo>
                  <a:lnTo>
                    <a:pt x="1144" y="442"/>
                  </a:lnTo>
                  <a:lnTo>
                    <a:pt x="1144" y="443"/>
                  </a:lnTo>
                  <a:lnTo>
                    <a:pt x="1143" y="445"/>
                  </a:lnTo>
                  <a:lnTo>
                    <a:pt x="1141" y="448"/>
                  </a:lnTo>
                  <a:lnTo>
                    <a:pt x="1139" y="450"/>
                  </a:lnTo>
                  <a:lnTo>
                    <a:pt x="1138" y="450"/>
                  </a:lnTo>
                  <a:lnTo>
                    <a:pt x="1136" y="452"/>
                  </a:lnTo>
                  <a:lnTo>
                    <a:pt x="1135" y="453"/>
                  </a:lnTo>
                  <a:lnTo>
                    <a:pt x="1133" y="453"/>
                  </a:lnTo>
                  <a:lnTo>
                    <a:pt x="1133" y="453"/>
                  </a:lnTo>
                  <a:lnTo>
                    <a:pt x="1131" y="453"/>
                  </a:lnTo>
                  <a:lnTo>
                    <a:pt x="1128" y="455"/>
                  </a:lnTo>
                  <a:lnTo>
                    <a:pt x="1125" y="455"/>
                  </a:lnTo>
                  <a:lnTo>
                    <a:pt x="1121" y="455"/>
                  </a:lnTo>
                  <a:lnTo>
                    <a:pt x="1120" y="455"/>
                  </a:lnTo>
                  <a:lnTo>
                    <a:pt x="1117" y="455"/>
                  </a:lnTo>
                  <a:lnTo>
                    <a:pt x="1113" y="455"/>
                  </a:lnTo>
                  <a:lnTo>
                    <a:pt x="1110" y="453"/>
                  </a:lnTo>
                  <a:lnTo>
                    <a:pt x="1108" y="452"/>
                  </a:lnTo>
                  <a:lnTo>
                    <a:pt x="1107" y="452"/>
                  </a:lnTo>
                  <a:lnTo>
                    <a:pt x="1105" y="452"/>
                  </a:lnTo>
                  <a:lnTo>
                    <a:pt x="1102" y="450"/>
                  </a:lnTo>
                  <a:lnTo>
                    <a:pt x="1099" y="448"/>
                  </a:lnTo>
                  <a:lnTo>
                    <a:pt x="1095" y="447"/>
                  </a:lnTo>
                  <a:lnTo>
                    <a:pt x="1094" y="445"/>
                  </a:lnTo>
                  <a:lnTo>
                    <a:pt x="1092" y="445"/>
                  </a:lnTo>
                  <a:lnTo>
                    <a:pt x="1090" y="442"/>
                  </a:lnTo>
                  <a:lnTo>
                    <a:pt x="1089" y="440"/>
                  </a:lnTo>
                  <a:lnTo>
                    <a:pt x="1089" y="439"/>
                  </a:lnTo>
                  <a:lnTo>
                    <a:pt x="1085" y="437"/>
                  </a:lnTo>
                  <a:lnTo>
                    <a:pt x="1082" y="437"/>
                  </a:lnTo>
                  <a:lnTo>
                    <a:pt x="1079" y="437"/>
                  </a:lnTo>
                  <a:lnTo>
                    <a:pt x="1077" y="434"/>
                  </a:lnTo>
                  <a:lnTo>
                    <a:pt x="1079" y="432"/>
                  </a:lnTo>
                  <a:lnTo>
                    <a:pt x="1081" y="430"/>
                  </a:lnTo>
                  <a:lnTo>
                    <a:pt x="1084" y="429"/>
                  </a:lnTo>
                  <a:lnTo>
                    <a:pt x="1085" y="427"/>
                  </a:lnTo>
                  <a:lnTo>
                    <a:pt x="1089" y="425"/>
                  </a:lnTo>
                  <a:lnTo>
                    <a:pt x="1090" y="424"/>
                  </a:lnTo>
                  <a:lnTo>
                    <a:pt x="1094" y="424"/>
                  </a:lnTo>
                  <a:lnTo>
                    <a:pt x="1097" y="424"/>
                  </a:lnTo>
                  <a:lnTo>
                    <a:pt x="1097" y="411"/>
                  </a:lnTo>
                  <a:lnTo>
                    <a:pt x="1097" y="409"/>
                  </a:lnTo>
                  <a:lnTo>
                    <a:pt x="1095" y="407"/>
                  </a:lnTo>
                  <a:lnTo>
                    <a:pt x="1095" y="406"/>
                  </a:lnTo>
                  <a:lnTo>
                    <a:pt x="1094" y="404"/>
                  </a:lnTo>
                  <a:lnTo>
                    <a:pt x="1094" y="401"/>
                  </a:lnTo>
                  <a:lnTo>
                    <a:pt x="1092" y="396"/>
                  </a:lnTo>
                  <a:lnTo>
                    <a:pt x="1092" y="393"/>
                  </a:lnTo>
                  <a:lnTo>
                    <a:pt x="1092" y="389"/>
                  </a:lnTo>
                  <a:lnTo>
                    <a:pt x="1092" y="386"/>
                  </a:lnTo>
                  <a:lnTo>
                    <a:pt x="1092" y="385"/>
                  </a:lnTo>
                  <a:lnTo>
                    <a:pt x="1092" y="383"/>
                  </a:lnTo>
                  <a:lnTo>
                    <a:pt x="1090" y="381"/>
                  </a:lnTo>
                  <a:lnTo>
                    <a:pt x="1090" y="380"/>
                  </a:lnTo>
                  <a:lnTo>
                    <a:pt x="1087" y="376"/>
                  </a:lnTo>
                  <a:lnTo>
                    <a:pt x="1085" y="371"/>
                  </a:lnTo>
                  <a:lnTo>
                    <a:pt x="1084" y="371"/>
                  </a:lnTo>
                  <a:lnTo>
                    <a:pt x="1082" y="370"/>
                  </a:lnTo>
                  <a:lnTo>
                    <a:pt x="1081" y="367"/>
                  </a:lnTo>
                  <a:lnTo>
                    <a:pt x="1081" y="365"/>
                  </a:lnTo>
                  <a:lnTo>
                    <a:pt x="1079" y="362"/>
                  </a:lnTo>
                  <a:lnTo>
                    <a:pt x="1079" y="360"/>
                  </a:lnTo>
                  <a:lnTo>
                    <a:pt x="1079" y="358"/>
                  </a:lnTo>
                  <a:lnTo>
                    <a:pt x="1079" y="357"/>
                  </a:lnTo>
                  <a:lnTo>
                    <a:pt x="1079" y="353"/>
                  </a:lnTo>
                  <a:lnTo>
                    <a:pt x="1077" y="350"/>
                  </a:lnTo>
                  <a:lnTo>
                    <a:pt x="1076" y="347"/>
                  </a:lnTo>
                  <a:lnTo>
                    <a:pt x="1076" y="344"/>
                  </a:lnTo>
                  <a:lnTo>
                    <a:pt x="1074" y="342"/>
                  </a:lnTo>
                  <a:lnTo>
                    <a:pt x="1072" y="339"/>
                  </a:lnTo>
                  <a:lnTo>
                    <a:pt x="1072" y="335"/>
                  </a:lnTo>
                  <a:lnTo>
                    <a:pt x="1072" y="332"/>
                  </a:lnTo>
                  <a:lnTo>
                    <a:pt x="1072" y="329"/>
                  </a:lnTo>
                  <a:lnTo>
                    <a:pt x="1071" y="327"/>
                  </a:lnTo>
                  <a:lnTo>
                    <a:pt x="1071" y="326"/>
                  </a:lnTo>
                  <a:lnTo>
                    <a:pt x="1069" y="324"/>
                  </a:lnTo>
                  <a:lnTo>
                    <a:pt x="1067" y="322"/>
                  </a:lnTo>
                  <a:lnTo>
                    <a:pt x="1066" y="321"/>
                  </a:lnTo>
                  <a:lnTo>
                    <a:pt x="1064" y="319"/>
                  </a:lnTo>
                  <a:lnTo>
                    <a:pt x="1063" y="317"/>
                  </a:lnTo>
                  <a:lnTo>
                    <a:pt x="1061" y="316"/>
                  </a:lnTo>
                  <a:lnTo>
                    <a:pt x="1059" y="313"/>
                  </a:lnTo>
                  <a:lnTo>
                    <a:pt x="1056" y="311"/>
                  </a:lnTo>
                  <a:lnTo>
                    <a:pt x="1054" y="309"/>
                  </a:lnTo>
                  <a:lnTo>
                    <a:pt x="1054" y="308"/>
                  </a:lnTo>
                  <a:lnTo>
                    <a:pt x="1053" y="308"/>
                  </a:lnTo>
                  <a:lnTo>
                    <a:pt x="1053" y="301"/>
                  </a:lnTo>
                  <a:lnTo>
                    <a:pt x="1054" y="299"/>
                  </a:lnTo>
                  <a:lnTo>
                    <a:pt x="1056" y="299"/>
                  </a:lnTo>
                  <a:lnTo>
                    <a:pt x="1058" y="299"/>
                  </a:lnTo>
                  <a:lnTo>
                    <a:pt x="1059" y="299"/>
                  </a:lnTo>
                  <a:lnTo>
                    <a:pt x="1061" y="301"/>
                  </a:lnTo>
                  <a:lnTo>
                    <a:pt x="1063" y="301"/>
                  </a:lnTo>
                  <a:lnTo>
                    <a:pt x="1063" y="303"/>
                  </a:lnTo>
                  <a:lnTo>
                    <a:pt x="1064" y="303"/>
                  </a:lnTo>
                  <a:lnTo>
                    <a:pt x="1067" y="303"/>
                  </a:lnTo>
                  <a:lnTo>
                    <a:pt x="1069" y="303"/>
                  </a:lnTo>
                  <a:lnTo>
                    <a:pt x="1071" y="304"/>
                  </a:lnTo>
                  <a:lnTo>
                    <a:pt x="1071" y="301"/>
                  </a:lnTo>
                  <a:lnTo>
                    <a:pt x="1067" y="296"/>
                  </a:lnTo>
                  <a:lnTo>
                    <a:pt x="1064" y="291"/>
                  </a:lnTo>
                  <a:lnTo>
                    <a:pt x="1064" y="290"/>
                  </a:lnTo>
                  <a:lnTo>
                    <a:pt x="1063" y="286"/>
                  </a:lnTo>
                  <a:lnTo>
                    <a:pt x="1061" y="285"/>
                  </a:lnTo>
                  <a:lnTo>
                    <a:pt x="1059" y="283"/>
                  </a:lnTo>
                  <a:lnTo>
                    <a:pt x="1058" y="281"/>
                  </a:lnTo>
                  <a:lnTo>
                    <a:pt x="1056" y="280"/>
                  </a:lnTo>
                  <a:lnTo>
                    <a:pt x="1056" y="277"/>
                  </a:lnTo>
                  <a:lnTo>
                    <a:pt x="1056" y="273"/>
                  </a:lnTo>
                  <a:lnTo>
                    <a:pt x="1056" y="270"/>
                  </a:lnTo>
                  <a:lnTo>
                    <a:pt x="1056" y="270"/>
                  </a:lnTo>
                  <a:lnTo>
                    <a:pt x="1058" y="268"/>
                  </a:lnTo>
                  <a:lnTo>
                    <a:pt x="1059" y="268"/>
                  </a:lnTo>
                  <a:lnTo>
                    <a:pt x="1061" y="267"/>
                  </a:lnTo>
                  <a:lnTo>
                    <a:pt x="1061" y="265"/>
                  </a:lnTo>
                  <a:lnTo>
                    <a:pt x="1061" y="262"/>
                  </a:lnTo>
                  <a:lnTo>
                    <a:pt x="1061" y="259"/>
                  </a:lnTo>
                  <a:lnTo>
                    <a:pt x="1061" y="254"/>
                  </a:lnTo>
                  <a:lnTo>
                    <a:pt x="1061" y="252"/>
                  </a:lnTo>
                  <a:lnTo>
                    <a:pt x="1061" y="250"/>
                  </a:lnTo>
                  <a:lnTo>
                    <a:pt x="1061" y="249"/>
                  </a:lnTo>
                  <a:lnTo>
                    <a:pt x="1061" y="247"/>
                  </a:lnTo>
                  <a:lnTo>
                    <a:pt x="1061" y="245"/>
                  </a:lnTo>
                  <a:lnTo>
                    <a:pt x="1061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6" y="241"/>
                  </a:lnTo>
                  <a:lnTo>
                    <a:pt x="1066" y="237"/>
                  </a:lnTo>
                  <a:lnTo>
                    <a:pt x="1067" y="239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67" y="242"/>
                  </a:lnTo>
                  <a:lnTo>
                    <a:pt x="1069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4" y="245"/>
                  </a:lnTo>
                  <a:lnTo>
                    <a:pt x="1076" y="245"/>
                  </a:lnTo>
                  <a:lnTo>
                    <a:pt x="1077" y="247"/>
                  </a:lnTo>
                  <a:lnTo>
                    <a:pt x="1079" y="247"/>
                  </a:lnTo>
                  <a:lnTo>
                    <a:pt x="1081" y="247"/>
                  </a:lnTo>
                  <a:lnTo>
                    <a:pt x="1082" y="245"/>
                  </a:lnTo>
                  <a:lnTo>
                    <a:pt x="1082" y="244"/>
                  </a:lnTo>
                  <a:lnTo>
                    <a:pt x="1082" y="241"/>
                  </a:lnTo>
                  <a:lnTo>
                    <a:pt x="1082" y="237"/>
                  </a:lnTo>
                  <a:lnTo>
                    <a:pt x="1084" y="234"/>
                  </a:lnTo>
                  <a:lnTo>
                    <a:pt x="1087" y="231"/>
                  </a:lnTo>
                  <a:lnTo>
                    <a:pt x="1089" y="229"/>
                  </a:lnTo>
                  <a:lnTo>
                    <a:pt x="1090" y="229"/>
                  </a:lnTo>
                  <a:lnTo>
                    <a:pt x="1095" y="227"/>
                  </a:lnTo>
                  <a:lnTo>
                    <a:pt x="1100" y="224"/>
                  </a:lnTo>
                  <a:lnTo>
                    <a:pt x="1105" y="223"/>
                  </a:lnTo>
                  <a:lnTo>
                    <a:pt x="1108" y="221"/>
                  </a:lnTo>
                  <a:lnTo>
                    <a:pt x="1110" y="219"/>
                  </a:lnTo>
                  <a:lnTo>
                    <a:pt x="1112" y="218"/>
                  </a:lnTo>
                  <a:lnTo>
                    <a:pt x="1113" y="218"/>
                  </a:lnTo>
                  <a:lnTo>
                    <a:pt x="1115" y="218"/>
                  </a:lnTo>
                  <a:lnTo>
                    <a:pt x="1118" y="218"/>
                  </a:lnTo>
                  <a:lnTo>
                    <a:pt x="1121" y="218"/>
                  </a:lnTo>
                  <a:lnTo>
                    <a:pt x="1125" y="216"/>
                  </a:lnTo>
                  <a:lnTo>
                    <a:pt x="1126" y="214"/>
                  </a:lnTo>
                  <a:lnTo>
                    <a:pt x="1128" y="214"/>
                  </a:lnTo>
                  <a:lnTo>
                    <a:pt x="1131" y="213"/>
                  </a:lnTo>
                  <a:lnTo>
                    <a:pt x="1133" y="211"/>
                  </a:lnTo>
                  <a:lnTo>
                    <a:pt x="1136" y="211"/>
                  </a:lnTo>
                  <a:lnTo>
                    <a:pt x="1138" y="211"/>
                  </a:lnTo>
                  <a:lnTo>
                    <a:pt x="1143" y="211"/>
                  </a:lnTo>
                  <a:lnTo>
                    <a:pt x="1148" y="211"/>
                  </a:lnTo>
                  <a:lnTo>
                    <a:pt x="1153" y="211"/>
                  </a:lnTo>
                  <a:lnTo>
                    <a:pt x="1154" y="211"/>
                  </a:lnTo>
                  <a:lnTo>
                    <a:pt x="1156" y="209"/>
                  </a:lnTo>
                  <a:lnTo>
                    <a:pt x="1157" y="211"/>
                  </a:lnTo>
                  <a:lnTo>
                    <a:pt x="1159" y="209"/>
                  </a:lnTo>
                  <a:lnTo>
                    <a:pt x="1161" y="209"/>
                  </a:lnTo>
                  <a:lnTo>
                    <a:pt x="1162" y="209"/>
                  </a:lnTo>
                  <a:lnTo>
                    <a:pt x="1166" y="208"/>
                  </a:lnTo>
                  <a:lnTo>
                    <a:pt x="1167" y="206"/>
                  </a:lnTo>
                  <a:lnTo>
                    <a:pt x="1169" y="206"/>
                  </a:lnTo>
                  <a:lnTo>
                    <a:pt x="1169" y="205"/>
                  </a:lnTo>
                  <a:lnTo>
                    <a:pt x="1171" y="203"/>
                  </a:lnTo>
                  <a:lnTo>
                    <a:pt x="1172" y="200"/>
                  </a:lnTo>
                  <a:lnTo>
                    <a:pt x="1175" y="196"/>
                  </a:lnTo>
                  <a:lnTo>
                    <a:pt x="1177" y="195"/>
                  </a:lnTo>
                  <a:lnTo>
                    <a:pt x="1179" y="195"/>
                  </a:lnTo>
                  <a:lnTo>
                    <a:pt x="1179" y="193"/>
                  </a:lnTo>
                  <a:lnTo>
                    <a:pt x="1179" y="191"/>
                  </a:lnTo>
                  <a:lnTo>
                    <a:pt x="1180" y="190"/>
                  </a:lnTo>
                  <a:lnTo>
                    <a:pt x="1182" y="188"/>
                  </a:lnTo>
                  <a:lnTo>
                    <a:pt x="1184" y="187"/>
                  </a:lnTo>
                  <a:lnTo>
                    <a:pt x="1185" y="185"/>
                  </a:lnTo>
                  <a:lnTo>
                    <a:pt x="1185" y="183"/>
                  </a:lnTo>
                  <a:lnTo>
                    <a:pt x="1187" y="182"/>
                  </a:lnTo>
                  <a:lnTo>
                    <a:pt x="1189" y="182"/>
                  </a:lnTo>
                  <a:lnTo>
                    <a:pt x="1189" y="178"/>
                  </a:lnTo>
                  <a:lnTo>
                    <a:pt x="1189" y="175"/>
                  </a:lnTo>
                  <a:lnTo>
                    <a:pt x="1189" y="172"/>
                  </a:lnTo>
                  <a:lnTo>
                    <a:pt x="1189" y="168"/>
                  </a:lnTo>
                  <a:lnTo>
                    <a:pt x="1189" y="165"/>
                  </a:lnTo>
                  <a:lnTo>
                    <a:pt x="1190" y="162"/>
                  </a:lnTo>
                  <a:lnTo>
                    <a:pt x="1190" y="160"/>
                  </a:lnTo>
                  <a:lnTo>
                    <a:pt x="1192" y="159"/>
                  </a:lnTo>
                  <a:lnTo>
                    <a:pt x="1194" y="157"/>
                  </a:lnTo>
                  <a:lnTo>
                    <a:pt x="1195" y="157"/>
                  </a:lnTo>
                  <a:lnTo>
                    <a:pt x="1197" y="155"/>
                  </a:lnTo>
                  <a:lnTo>
                    <a:pt x="1198" y="155"/>
                  </a:lnTo>
                  <a:lnTo>
                    <a:pt x="1207" y="155"/>
                  </a:lnTo>
                  <a:lnTo>
                    <a:pt x="1207" y="157"/>
                  </a:lnTo>
                  <a:lnTo>
                    <a:pt x="1207" y="159"/>
                  </a:lnTo>
                  <a:lnTo>
                    <a:pt x="1207" y="162"/>
                  </a:lnTo>
                  <a:lnTo>
                    <a:pt x="1208" y="165"/>
                  </a:lnTo>
                  <a:lnTo>
                    <a:pt x="1208" y="165"/>
                  </a:lnTo>
                  <a:lnTo>
                    <a:pt x="1207" y="167"/>
                  </a:lnTo>
                  <a:lnTo>
                    <a:pt x="1221" y="167"/>
                  </a:lnTo>
                  <a:lnTo>
                    <a:pt x="1221" y="160"/>
                  </a:lnTo>
                  <a:lnTo>
                    <a:pt x="1221" y="159"/>
                  </a:lnTo>
                  <a:lnTo>
                    <a:pt x="1220" y="157"/>
                  </a:lnTo>
                  <a:lnTo>
                    <a:pt x="1218" y="155"/>
                  </a:lnTo>
                  <a:lnTo>
                    <a:pt x="1216" y="154"/>
                  </a:lnTo>
                  <a:lnTo>
                    <a:pt x="1215" y="152"/>
                  </a:lnTo>
                  <a:lnTo>
                    <a:pt x="1215" y="150"/>
                  </a:lnTo>
                  <a:lnTo>
                    <a:pt x="1215" y="146"/>
                  </a:lnTo>
                  <a:lnTo>
                    <a:pt x="1218" y="146"/>
                  </a:lnTo>
                  <a:lnTo>
                    <a:pt x="1221" y="146"/>
                  </a:lnTo>
                  <a:lnTo>
                    <a:pt x="1223" y="146"/>
                  </a:lnTo>
                  <a:lnTo>
                    <a:pt x="1225" y="146"/>
                  </a:lnTo>
                  <a:lnTo>
                    <a:pt x="1226" y="146"/>
                  </a:lnTo>
                  <a:lnTo>
                    <a:pt x="1226" y="144"/>
                  </a:lnTo>
                  <a:lnTo>
                    <a:pt x="1228" y="142"/>
                  </a:lnTo>
                  <a:lnTo>
                    <a:pt x="1228" y="139"/>
                  </a:lnTo>
                  <a:lnTo>
                    <a:pt x="1230" y="136"/>
                  </a:lnTo>
                  <a:lnTo>
                    <a:pt x="1230" y="134"/>
                  </a:lnTo>
                  <a:lnTo>
                    <a:pt x="1231" y="131"/>
                  </a:lnTo>
                  <a:lnTo>
                    <a:pt x="1234" y="129"/>
                  </a:lnTo>
                  <a:lnTo>
                    <a:pt x="1236" y="129"/>
                  </a:lnTo>
                  <a:lnTo>
                    <a:pt x="1239" y="129"/>
                  </a:lnTo>
                  <a:lnTo>
                    <a:pt x="1241" y="129"/>
                  </a:lnTo>
                  <a:lnTo>
                    <a:pt x="1241" y="128"/>
                  </a:lnTo>
                  <a:lnTo>
                    <a:pt x="1243" y="128"/>
                  </a:lnTo>
                  <a:lnTo>
                    <a:pt x="1244" y="126"/>
                  </a:lnTo>
                  <a:lnTo>
                    <a:pt x="1246" y="124"/>
                  </a:lnTo>
                  <a:lnTo>
                    <a:pt x="1246" y="123"/>
                  </a:lnTo>
                  <a:lnTo>
                    <a:pt x="1248" y="121"/>
                  </a:lnTo>
                  <a:lnTo>
                    <a:pt x="1251" y="118"/>
                  </a:lnTo>
                  <a:lnTo>
                    <a:pt x="1254" y="118"/>
                  </a:lnTo>
                  <a:lnTo>
                    <a:pt x="1256" y="118"/>
                  </a:lnTo>
                  <a:lnTo>
                    <a:pt x="1259" y="118"/>
                  </a:lnTo>
                  <a:lnTo>
                    <a:pt x="1262" y="116"/>
                  </a:lnTo>
                  <a:lnTo>
                    <a:pt x="1264" y="116"/>
                  </a:lnTo>
                  <a:lnTo>
                    <a:pt x="1266" y="116"/>
                  </a:lnTo>
                  <a:lnTo>
                    <a:pt x="1272" y="116"/>
                  </a:lnTo>
                  <a:lnTo>
                    <a:pt x="1274" y="119"/>
                  </a:lnTo>
                  <a:lnTo>
                    <a:pt x="1274" y="123"/>
                  </a:lnTo>
                  <a:lnTo>
                    <a:pt x="1277" y="123"/>
                  </a:lnTo>
                  <a:lnTo>
                    <a:pt x="1282" y="123"/>
                  </a:lnTo>
                  <a:lnTo>
                    <a:pt x="1284" y="123"/>
                  </a:lnTo>
                  <a:lnTo>
                    <a:pt x="1285" y="123"/>
                  </a:lnTo>
                  <a:lnTo>
                    <a:pt x="1285" y="124"/>
                  </a:lnTo>
                  <a:lnTo>
                    <a:pt x="1285" y="124"/>
                  </a:lnTo>
                  <a:lnTo>
                    <a:pt x="1287" y="126"/>
                  </a:lnTo>
                  <a:lnTo>
                    <a:pt x="1290" y="128"/>
                  </a:lnTo>
                  <a:lnTo>
                    <a:pt x="1293" y="128"/>
                  </a:lnTo>
                  <a:lnTo>
                    <a:pt x="1298" y="128"/>
                  </a:lnTo>
                  <a:lnTo>
                    <a:pt x="1302" y="129"/>
                  </a:lnTo>
                  <a:lnTo>
                    <a:pt x="1303" y="128"/>
                  </a:lnTo>
                  <a:lnTo>
                    <a:pt x="1305" y="128"/>
                  </a:lnTo>
                  <a:lnTo>
                    <a:pt x="1306" y="126"/>
                  </a:lnTo>
                  <a:lnTo>
                    <a:pt x="1306" y="121"/>
                  </a:lnTo>
                  <a:lnTo>
                    <a:pt x="1306" y="119"/>
                  </a:lnTo>
                  <a:lnTo>
                    <a:pt x="1308" y="118"/>
                  </a:lnTo>
                  <a:lnTo>
                    <a:pt x="1308" y="114"/>
                  </a:lnTo>
                  <a:lnTo>
                    <a:pt x="1308" y="111"/>
                  </a:lnTo>
                  <a:lnTo>
                    <a:pt x="1306" y="110"/>
                  </a:lnTo>
                  <a:lnTo>
                    <a:pt x="1306" y="110"/>
                  </a:lnTo>
                  <a:lnTo>
                    <a:pt x="1306" y="108"/>
                  </a:lnTo>
                  <a:lnTo>
                    <a:pt x="1308" y="106"/>
                  </a:lnTo>
                  <a:lnTo>
                    <a:pt x="1308" y="105"/>
                  </a:lnTo>
                  <a:lnTo>
                    <a:pt x="1310" y="103"/>
                  </a:lnTo>
                  <a:lnTo>
                    <a:pt x="1311" y="101"/>
                  </a:lnTo>
                  <a:lnTo>
                    <a:pt x="1315" y="101"/>
                  </a:lnTo>
                  <a:lnTo>
                    <a:pt x="1318" y="98"/>
                  </a:lnTo>
                  <a:lnTo>
                    <a:pt x="1320" y="96"/>
                  </a:lnTo>
                  <a:lnTo>
                    <a:pt x="1323" y="95"/>
                  </a:lnTo>
                  <a:lnTo>
                    <a:pt x="1324" y="93"/>
                  </a:lnTo>
                  <a:lnTo>
                    <a:pt x="1326" y="92"/>
                  </a:lnTo>
                  <a:lnTo>
                    <a:pt x="1329" y="90"/>
                  </a:lnTo>
                  <a:lnTo>
                    <a:pt x="1331" y="88"/>
                  </a:lnTo>
                  <a:lnTo>
                    <a:pt x="1333" y="88"/>
                  </a:lnTo>
                  <a:lnTo>
                    <a:pt x="1336" y="88"/>
                  </a:lnTo>
                  <a:lnTo>
                    <a:pt x="1338" y="88"/>
                  </a:lnTo>
                  <a:lnTo>
                    <a:pt x="1342" y="88"/>
                  </a:lnTo>
                  <a:lnTo>
                    <a:pt x="1346" y="88"/>
                  </a:lnTo>
                  <a:lnTo>
                    <a:pt x="1347" y="88"/>
                  </a:lnTo>
                  <a:lnTo>
                    <a:pt x="1349" y="87"/>
                  </a:lnTo>
                  <a:lnTo>
                    <a:pt x="1349" y="85"/>
                  </a:lnTo>
                  <a:lnTo>
                    <a:pt x="1349" y="85"/>
                  </a:lnTo>
                  <a:lnTo>
                    <a:pt x="1349" y="83"/>
                  </a:lnTo>
                  <a:lnTo>
                    <a:pt x="1347" y="83"/>
                  </a:lnTo>
                  <a:lnTo>
                    <a:pt x="1346" y="83"/>
                  </a:lnTo>
                  <a:lnTo>
                    <a:pt x="1344" y="82"/>
                  </a:lnTo>
                  <a:lnTo>
                    <a:pt x="1342" y="82"/>
                  </a:lnTo>
                  <a:lnTo>
                    <a:pt x="1339" y="80"/>
                  </a:lnTo>
                  <a:lnTo>
                    <a:pt x="1336" y="80"/>
                  </a:lnTo>
                  <a:lnTo>
                    <a:pt x="1336" y="78"/>
                  </a:lnTo>
                  <a:lnTo>
                    <a:pt x="1336" y="78"/>
                  </a:lnTo>
                  <a:lnTo>
                    <a:pt x="1336" y="77"/>
                  </a:lnTo>
                  <a:lnTo>
                    <a:pt x="1336" y="70"/>
                  </a:lnTo>
                  <a:lnTo>
                    <a:pt x="1336" y="70"/>
                  </a:lnTo>
                  <a:lnTo>
                    <a:pt x="1338" y="70"/>
                  </a:lnTo>
                  <a:lnTo>
                    <a:pt x="1339" y="70"/>
                  </a:lnTo>
                  <a:lnTo>
                    <a:pt x="1341" y="70"/>
                  </a:lnTo>
                  <a:lnTo>
                    <a:pt x="1344" y="70"/>
                  </a:lnTo>
                  <a:lnTo>
                    <a:pt x="1346" y="70"/>
                  </a:lnTo>
                  <a:close/>
                  <a:moveTo>
                    <a:pt x="1208" y="64"/>
                  </a:moveTo>
                  <a:lnTo>
                    <a:pt x="1210" y="67"/>
                  </a:lnTo>
                  <a:lnTo>
                    <a:pt x="1210" y="72"/>
                  </a:lnTo>
                  <a:lnTo>
                    <a:pt x="1200" y="72"/>
                  </a:lnTo>
                  <a:lnTo>
                    <a:pt x="1198" y="70"/>
                  </a:lnTo>
                  <a:lnTo>
                    <a:pt x="1198" y="69"/>
                  </a:lnTo>
                  <a:lnTo>
                    <a:pt x="1202" y="65"/>
                  </a:lnTo>
                  <a:lnTo>
                    <a:pt x="1205" y="65"/>
                  </a:lnTo>
                  <a:lnTo>
                    <a:pt x="1208" y="64"/>
                  </a:lnTo>
                  <a:close/>
                  <a:moveTo>
                    <a:pt x="1758" y="44"/>
                  </a:moveTo>
                  <a:lnTo>
                    <a:pt x="1761" y="44"/>
                  </a:lnTo>
                  <a:lnTo>
                    <a:pt x="1763" y="46"/>
                  </a:lnTo>
                  <a:lnTo>
                    <a:pt x="1765" y="46"/>
                  </a:lnTo>
                  <a:lnTo>
                    <a:pt x="1766" y="46"/>
                  </a:lnTo>
                  <a:lnTo>
                    <a:pt x="1766" y="46"/>
                  </a:lnTo>
                  <a:lnTo>
                    <a:pt x="1768" y="47"/>
                  </a:lnTo>
                  <a:lnTo>
                    <a:pt x="1768" y="49"/>
                  </a:lnTo>
                  <a:lnTo>
                    <a:pt x="1770" y="52"/>
                  </a:lnTo>
                  <a:lnTo>
                    <a:pt x="1768" y="52"/>
                  </a:lnTo>
                  <a:lnTo>
                    <a:pt x="1768" y="54"/>
                  </a:lnTo>
                  <a:lnTo>
                    <a:pt x="1766" y="54"/>
                  </a:lnTo>
                  <a:lnTo>
                    <a:pt x="1763" y="54"/>
                  </a:lnTo>
                  <a:lnTo>
                    <a:pt x="1760" y="54"/>
                  </a:lnTo>
                  <a:lnTo>
                    <a:pt x="1757" y="52"/>
                  </a:lnTo>
                  <a:lnTo>
                    <a:pt x="1755" y="51"/>
                  </a:lnTo>
                  <a:lnTo>
                    <a:pt x="1755" y="49"/>
                  </a:lnTo>
                  <a:lnTo>
                    <a:pt x="1753" y="49"/>
                  </a:lnTo>
                  <a:lnTo>
                    <a:pt x="1753" y="46"/>
                  </a:lnTo>
                  <a:lnTo>
                    <a:pt x="1753" y="44"/>
                  </a:lnTo>
                  <a:lnTo>
                    <a:pt x="1757" y="44"/>
                  </a:lnTo>
                  <a:lnTo>
                    <a:pt x="1758" y="44"/>
                  </a:lnTo>
                  <a:close/>
                  <a:moveTo>
                    <a:pt x="1149" y="42"/>
                  </a:moveTo>
                  <a:lnTo>
                    <a:pt x="1151" y="42"/>
                  </a:lnTo>
                  <a:lnTo>
                    <a:pt x="1153" y="44"/>
                  </a:lnTo>
                  <a:lnTo>
                    <a:pt x="1154" y="44"/>
                  </a:lnTo>
                  <a:lnTo>
                    <a:pt x="1156" y="46"/>
                  </a:lnTo>
                  <a:lnTo>
                    <a:pt x="1156" y="46"/>
                  </a:lnTo>
                  <a:lnTo>
                    <a:pt x="1157" y="47"/>
                  </a:lnTo>
                  <a:lnTo>
                    <a:pt x="1159" y="47"/>
                  </a:lnTo>
                  <a:lnTo>
                    <a:pt x="1161" y="47"/>
                  </a:lnTo>
                  <a:lnTo>
                    <a:pt x="1162" y="49"/>
                  </a:lnTo>
                  <a:lnTo>
                    <a:pt x="1164" y="49"/>
                  </a:lnTo>
                  <a:lnTo>
                    <a:pt x="1164" y="49"/>
                  </a:lnTo>
                  <a:lnTo>
                    <a:pt x="1164" y="51"/>
                  </a:lnTo>
                  <a:lnTo>
                    <a:pt x="1164" y="52"/>
                  </a:lnTo>
                  <a:lnTo>
                    <a:pt x="1166" y="54"/>
                  </a:lnTo>
                  <a:lnTo>
                    <a:pt x="1169" y="54"/>
                  </a:lnTo>
                  <a:lnTo>
                    <a:pt x="1172" y="54"/>
                  </a:lnTo>
                  <a:lnTo>
                    <a:pt x="1172" y="57"/>
                  </a:lnTo>
                  <a:lnTo>
                    <a:pt x="1167" y="59"/>
                  </a:lnTo>
                  <a:lnTo>
                    <a:pt x="1162" y="59"/>
                  </a:lnTo>
                  <a:lnTo>
                    <a:pt x="1159" y="59"/>
                  </a:lnTo>
                  <a:lnTo>
                    <a:pt x="1156" y="59"/>
                  </a:lnTo>
                  <a:lnTo>
                    <a:pt x="1154" y="59"/>
                  </a:lnTo>
                  <a:lnTo>
                    <a:pt x="1153" y="57"/>
                  </a:lnTo>
                  <a:lnTo>
                    <a:pt x="1151" y="56"/>
                  </a:lnTo>
                  <a:lnTo>
                    <a:pt x="1149" y="54"/>
                  </a:lnTo>
                  <a:lnTo>
                    <a:pt x="1149" y="52"/>
                  </a:lnTo>
                  <a:lnTo>
                    <a:pt x="1148" y="51"/>
                  </a:lnTo>
                  <a:lnTo>
                    <a:pt x="1146" y="51"/>
                  </a:lnTo>
                  <a:lnTo>
                    <a:pt x="1144" y="49"/>
                  </a:lnTo>
                  <a:lnTo>
                    <a:pt x="1144" y="47"/>
                  </a:lnTo>
                  <a:lnTo>
                    <a:pt x="1143" y="46"/>
                  </a:lnTo>
                  <a:lnTo>
                    <a:pt x="1146" y="44"/>
                  </a:lnTo>
                  <a:lnTo>
                    <a:pt x="1149" y="42"/>
                  </a:lnTo>
                  <a:close/>
                  <a:moveTo>
                    <a:pt x="1254" y="28"/>
                  </a:moveTo>
                  <a:lnTo>
                    <a:pt x="1257" y="28"/>
                  </a:lnTo>
                  <a:lnTo>
                    <a:pt x="1261" y="28"/>
                  </a:lnTo>
                  <a:lnTo>
                    <a:pt x="1264" y="28"/>
                  </a:lnTo>
                  <a:lnTo>
                    <a:pt x="1266" y="29"/>
                  </a:lnTo>
                  <a:lnTo>
                    <a:pt x="1266" y="31"/>
                  </a:lnTo>
                  <a:lnTo>
                    <a:pt x="1267" y="31"/>
                  </a:lnTo>
                  <a:lnTo>
                    <a:pt x="1270" y="33"/>
                  </a:lnTo>
                  <a:lnTo>
                    <a:pt x="1269" y="34"/>
                  </a:lnTo>
                  <a:lnTo>
                    <a:pt x="1269" y="36"/>
                  </a:lnTo>
                  <a:lnTo>
                    <a:pt x="1269" y="36"/>
                  </a:lnTo>
                  <a:lnTo>
                    <a:pt x="1267" y="36"/>
                  </a:lnTo>
                  <a:lnTo>
                    <a:pt x="1266" y="36"/>
                  </a:lnTo>
                  <a:lnTo>
                    <a:pt x="1262" y="36"/>
                  </a:lnTo>
                  <a:lnTo>
                    <a:pt x="1259" y="36"/>
                  </a:lnTo>
                  <a:lnTo>
                    <a:pt x="1256" y="38"/>
                  </a:lnTo>
                  <a:lnTo>
                    <a:pt x="1252" y="38"/>
                  </a:lnTo>
                  <a:lnTo>
                    <a:pt x="1251" y="39"/>
                  </a:lnTo>
                  <a:lnTo>
                    <a:pt x="1249" y="41"/>
                  </a:lnTo>
                  <a:lnTo>
                    <a:pt x="1248" y="42"/>
                  </a:lnTo>
                  <a:lnTo>
                    <a:pt x="1246" y="44"/>
                  </a:lnTo>
                  <a:lnTo>
                    <a:pt x="1243" y="44"/>
                  </a:lnTo>
                  <a:lnTo>
                    <a:pt x="1239" y="44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34" y="47"/>
                  </a:lnTo>
                  <a:lnTo>
                    <a:pt x="1233" y="49"/>
                  </a:lnTo>
                  <a:lnTo>
                    <a:pt x="1230" y="52"/>
                  </a:lnTo>
                  <a:lnTo>
                    <a:pt x="1226" y="54"/>
                  </a:lnTo>
                  <a:lnTo>
                    <a:pt x="1226" y="56"/>
                  </a:lnTo>
                  <a:lnTo>
                    <a:pt x="1225" y="59"/>
                  </a:lnTo>
                  <a:lnTo>
                    <a:pt x="1223" y="59"/>
                  </a:lnTo>
                  <a:lnTo>
                    <a:pt x="1221" y="60"/>
                  </a:lnTo>
                  <a:lnTo>
                    <a:pt x="1220" y="59"/>
                  </a:lnTo>
                  <a:lnTo>
                    <a:pt x="1218" y="59"/>
                  </a:lnTo>
                  <a:lnTo>
                    <a:pt x="1216" y="59"/>
                  </a:lnTo>
                  <a:lnTo>
                    <a:pt x="1215" y="59"/>
                  </a:lnTo>
                  <a:lnTo>
                    <a:pt x="1213" y="57"/>
                  </a:lnTo>
                  <a:lnTo>
                    <a:pt x="1212" y="57"/>
                  </a:lnTo>
                  <a:lnTo>
                    <a:pt x="1210" y="56"/>
                  </a:lnTo>
                  <a:lnTo>
                    <a:pt x="1210" y="54"/>
                  </a:lnTo>
                  <a:lnTo>
                    <a:pt x="1210" y="52"/>
                  </a:lnTo>
                  <a:lnTo>
                    <a:pt x="1212" y="51"/>
                  </a:lnTo>
                  <a:lnTo>
                    <a:pt x="1212" y="52"/>
                  </a:lnTo>
                  <a:lnTo>
                    <a:pt x="1212" y="52"/>
                  </a:lnTo>
                  <a:lnTo>
                    <a:pt x="1212" y="51"/>
                  </a:lnTo>
                  <a:lnTo>
                    <a:pt x="1212" y="49"/>
                  </a:lnTo>
                  <a:lnTo>
                    <a:pt x="1213" y="47"/>
                  </a:lnTo>
                  <a:lnTo>
                    <a:pt x="1215" y="47"/>
                  </a:lnTo>
                  <a:lnTo>
                    <a:pt x="1218" y="44"/>
                  </a:lnTo>
                  <a:lnTo>
                    <a:pt x="1218" y="42"/>
                  </a:lnTo>
                  <a:lnTo>
                    <a:pt x="1220" y="42"/>
                  </a:lnTo>
                  <a:lnTo>
                    <a:pt x="1220" y="41"/>
                  </a:lnTo>
                  <a:lnTo>
                    <a:pt x="1223" y="41"/>
                  </a:lnTo>
                  <a:lnTo>
                    <a:pt x="1225" y="41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1" y="39"/>
                  </a:lnTo>
                  <a:lnTo>
                    <a:pt x="1231" y="38"/>
                  </a:lnTo>
                  <a:lnTo>
                    <a:pt x="1231" y="38"/>
                  </a:lnTo>
                  <a:lnTo>
                    <a:pt x="1233" y="36"/>
                  </a:lnTo>
                  <a:lnTo>
                    <a:pt x="1234" y="36"/>
                  </a:lnTo>
                  <a:lnTo>
                    <a:pt x="1236" y="36"/>
                  </a:lnTo>
                  <a:lnTo>
                    <a:pt x="1238" y="36"/>
                  </a:lnTo>
                  <a:lnTo>
                    <a:pt x="1239" y="34"/>
                  </a:lnTo>
                  <a:lnTo>
                    <a:pt x="1241" y="34"/>
                  </a:lnTo>
                  <a:lnTo>
                    <a:pt x="1241" y="33"/>
                  </a:lnTo>
                  <a:lnTo>
                    <a:pt x="1244" y="33"/>
                  </a:lnTo>
                  <a:lnTo>
                    <a:pt x="1246" y="33"/>
                  </a:lnTo>
                  <a:lnTo>
                    <a:pt x="1248" y="31"/>
                  </a:lnTo>
                  <a:lnTo>
                    <a:pt x="1249" y="31"/>
                  </a:lnTo>
                  <a:lnTo>
                    <a:pt x="1249" y="29"/>
                  </a:lnTo>
                  <a:lnTo>
                    <a:pt x="1251" y="28"/>
                  </a:lnTo>
                  <a:lnTo>
                    <a:pt x="1254" y="28"/>
                  </a:lnTo>
                  <a:close/>
                  <a:moveTo>
                    <a:pt x="1223" y="26"/>
                  </a:moveTo>
                  <a:lnTo>
                    <a:pt x="1225" y="26"/>
                  </a:lnTo>
                  <a:lnTo>
                    <a:pt x="1226" y="26"/>
                  </a:lnTo>
                  <a:lnTo>
                    <a:pt x="1228" y="28"/>
                  </a:lnTo>
                  <a:lnTo>
                    <a:pt x="1226" y="29"/>
                  </a:lnTo>
                  <a:lnTo>
                    <a:pt x="1225" y="31"/>
                  </a:lnTo>
                  <a:lnTo>
                    <a:pt x="1225" y="31"/>
                  </a:lnTo>
                  <a:lnTo>
                    <a:pt x="1223" y="31"/>
                  </a:lnTo>
                  <a:lnTo>
                    <a:pt x="1220" y="31"/>
                  </a:lnTo>
                  <a:lnTo>
                    <a:pt x="1216" y="31"/>
                  </a:lnTo>
                  <a:lnTo>
                    <a:pt x="1215" y="31"/>
                  </a:lnTo>
                  <a:lnTo>
                    <a:pt x="1213" y="31"/>
                  </a:lnTo>
                  <a:lnTo>
                    <a:pt x="1212" y="31"/>
                  </a:lnTo>
                  <a:lnTo>
                    <a:pt x="1210" y="31"/>
                  </a:lnTo>
                  <a:lnTo>
                    <a:pt x="1208" y="33"/>
                  </a:lnTo>
                  <a:lnTo>
                    <a:pt x="1208" y="34"/>
                  </a:lnTo>
                  <a:lnTo>
                    <a:pt x="1207" y="34"/>
                  </a:lnTo>
                  <a:lnTo>
                    <a:pt x="1205" y="36"/>
                  </a:lnTo>
                  <a:lnTo>
                    <a:pt x="1202" y="36"/>
                  </a:lnTo>
                  <a:lnTo>
                    <a:pt x="1198" y="36"/>
                  </a:lnTo>
                  <a:lnTo>
                    <a:pt x="1197" y="38"/>
                  </a:lnTo>
                  <a:lnTo>
                    <a:pt x="1195" y="38"/>
                  </a:lnTo>
                  <a:lnTo>
                    <a:pt x="1190" y="38"/>
                  </a:lnTo>
                  <a:lnTo>
                    <a:pt x="1185" y="38"/>
                  </a:lnTo>
                  <a:lnTo>
                    <a:pt x="1180" y="38"/>
                  </a:lnTo>
                  <a:lnTo>
                    <a:pt x="1179" y="38"/>
                  </a:lnTo>
                  <a:lnTo>
                    <a:pt x="1172" y="38"/>
                  </a:lnTo>
                  <a:lnTo>
                    <a:pt x="1167" y="38"/>
                  </a:lnTo>
                  <a:lnTo>
                    <a:pt x="1161" y="38"/>
                  </a:lnTo>
                  <a:lnTo>
                    <a:pt x="1159" y="36"/>
                  </a:lnTo>
                  <a:lnTo>
                    <a:pt x="1157" y="34"/>
                  </a:lnTo>
                  <a:lnTo>
                    <a:pt x="1154" y="33"/>
                  </a:lnTo>
                  <a:lnTo>
                    <a:pt x="1153" y="31"/>
                  </a:lnTo>
                  <a:lnTo>
                    <a:pt x="1156" y="31"/>
                  </a:lnTo>
                  <a:lnTo>
                    <a:pt x="1157" y="31"/>
                  </a:lnTo>
                  <a:lnTo>
                    <a:pt x="1159" y="29"/>
                  </a:lnTo>
                  <a:lnTo>
                    <a:pt x="1161" y="28"/>
                  </a:lnTo>
                  <a:lnTo>
                    <a:pt x="1162" y="28"/>
                  </a:lnTo>
                  <a:lnTo>
                    <a:pt x="1164" y="28"/>
                  </a:lnTo>
                  <a:lnTo>
                    <a:pt x="1167" y="26"/>
                  </a:lnTo>
                  <a:lnTo>
                    <a:pt x="1169" y="26"/>
                  </a:lnTo>
                  <a:lnTo>
                    <a:pt x="1172" y="26"/>
                  </a:lnTo>
                  <a:lnTo>
                    <a:pt x="1174" y="28"/>
                  </a:lnTo>
                  <a:lnTo>
                    <a:pt x="1177" y="28"/>
                  </a:lnTo>
                  <a:lnTo>
                    <a:pt x="1180" y="28"/>
                  </a:lnTo>
                  <a:lnTo>
                    <a:pt x="1182" y="29"/>
                  </a:lnTo>
                  <a:lnTo>
                    <a:pt x="1182" y="29"/>
                  </a:lnTo>
                  <a:lnTo>
                    <a:pt x="1184" y="31"/>
                  </a:lnTo>
                  <a:lnTo>
                    <a:pt x="1187" y="31"/>
                  </a:lnTo>
                  <a:lnTo>
                    <a:pt x="1189" y="31"/>
                  </a:lnTo>
                  <a:lnTo>
                    <a:pt x="1190" y="31"/>
                  </a:lnTo>
                  <a:lnTo>
                    <a:pt x="1192" y="31"/>
                  </a:lnTo>
                  <a:lnTo>
                    <a:pt x="1194" y="29"/>
                  </a:lnTo>
                  <a:lnTo>
                    <a:pt x="1195" y="29"/>
                  </a:lnTo>
                  <a:lnTo>
                    <a:pt x="1197" y="29"/>
                  </a:lnTo>
                  <a:lnTo>
                    <a:pt x="1198" y="29"/>
                  </a:lnTo>
                  <a:lnTo>
                    <a:pt x="1200" y="29"/>
                  </a:lnTo>
                  <a:lnTo>
                    <a:pt x="1203" y="29"/>
                  </a:lnTo>
                  <a:lnTo>
                    <a:pt x="1207" y="28"/>
                  </a:lnTo>
                  <a:lnTo>
                    <a:pt x="1210" y="28"/>
                  </a:lnTo>
                  <a:lnTo>
                    <a:pt x="1213" y="28"/>
                  </a:lnTo>
                  <a:lnTo>
                    <a:pt x="1216" y="28"/>
                  </a:lnTo>
                  <a:lnTo>
                    <a:pt x="1220" y="28"/>
                  </a:lnTo>
                  <a:lnTo>
                    <a:pt x="1221" y="28"/>
                  </a:lnTo>
                  <a:lnTo>
                    <a:pt x="1221" y="26"/>
                  </a:lnTo>
                  <a:lnTo>
                    <a:pt x="1223" y="26"/>
                  </a:lnTo>
                  <a:close/>
                  <a:moveTo>
                    <a:pt x="1126" y="26"/>
                  </a:moveTo>
                  <a:lnTo>
                    <a:pt x="1130" y="26"/>
                  </a:lnTo>
                  <a:lnTo>
                    <a:pt x="1130" y="26"/>
                  </a:lnTo>
                  <a:lnTo>
                    <a:pt x="1133" y="28"/>
                  </a:lnTo>
                  <a:lnTo>
                    <a:pt x="1133" y="28"/>
                  </a:lnTo>
                  <a:lnTo>
                    <a:pt x="1135" y="28"/>
                  </a:lnTo>
                  <a:lnTo>
                    <a:pt x="1136" y="28"/>
                  </a:lnTo>
                  <a:lnTo>
                    <a:pt x="1138" y="28"/>
                  </a:lnTo>
                  <a:lnTo>
                    <a:pt x="1141" y="29"/>
                  </a:lnTo>
                  <a:lnTo>
                    <a:pt x="1144" y="28"/>
                  </a:lnTo>
                  <a:lnTo>
                    <a:pt x="1144" y="31"/>
                  </a:lnTo>
                  <a:lnTo>
                    <a:pt x="1144" y="33"/>
                  </a:lnTo>
                  <a:lnTo>
                    <a:pt x="1144" y="33"/>
                  </a:lnTo>
                  <a:lnTo>
                    <a:pt x="1146" y="33"/>
                  </a:lnTo>
                  <a:lnTo>
                    <a:pt x="1146" y="33"/>
                  </a:lnTo>
                  <a:lnTo>
                    <a:pt x="1144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0" y="33"/>
                  </a:lnTo>
                  <a:lnTo>
                    <a:pt x="1128" y="33"/>
                  </a:lnTo>
                  <a:lnTo>
                    <a:pt x="1128" y="34"/>
                  </a:lnTo>
                  <a:lnTo>
                    <a:pt x="1126" y="36"/>
                  </a:lnTo>
                  <a:lnTo>
                    <a:pt x="1125" y="36"/>
                  </a:lnTo>
                  <a:lnTo>
                    <a:pt x="1123" y="38"/>
                  </a:lnTo>
                  <a:lnTo>
                    <a:pt x="1120" y="38"/>
                  </a:lnTo>
                  <a:lnTo>
                    <a:pt x="1117" y="38"/>
                  </a:lnTo>
                  <a:lnTo>
                    <a:pt x="1115" y="38"/>
                  </a:lnTo>
                  <a:lnTo>
                    <a:pt x="1112" y="38"/>
                  </a:lnTo>
                  <a:lnTo>
                    <a:pt x="1110" y="38"/>
                  </a:lnTo>
                  <a:lnTo>
                    <a:pt x="1108" y="36"/>
                  </a:lnTo>
                  <a:lnTo>
                    <a:pt x="1107" y="34"/>
                  </a:lnTo>
                  <a:lnTo>
                    <a:pt x="1105" y="34"/>
                  </a:lnTo>
                  <a:lnTo>
                    <a:pt x="1105" y="33"/>
                  </a:lnTo>
                  <a:lnTo>
                    <a:pt x="1107" y="31"/>
                  </a:lnTo>
                  <a:lnTo>
                    <a:pt x="1108" y="29"/>
                  </a:lnTo>
                  <a:lnTo>
                    <a:pt x="1110" y="29"/>
                  </a:lnTo>
                  <a:lnTo>
                    <a:pt x="1112" y="29"/>
                  </a:lnTo>
                  <a:lnTo>
                    <a:pt x="1115" y="29"/>
                  </a:lnTo>
                  <a:lnTo>
                    <a:pt x="1117" y="29"/>
                  </a:lnTo>
                  <a:lnTo>
                    <a:pt x="1117" y="29"/>
                  </a:lnTo>
                  <a:lnTo>
                    <a:pt x="1118" y="28"/>
                  </a:lnTo>
                  <a:lnTo>
                    <a:pt x="1118" y="28"/>
                  </a:lnTo>
                  <a:lnTo>
                    <a:pt x="1120" y="28"/>
                  </a:lnTo>
                  <a:lnTo>
                    <a:pt x="1121" y="26"/>
                  </a:lnTo>
                  <a:lnTo>
                    <a:pt x="1125" y="26"/>
                  </a:lnTo>
                  <a:lnTo>
                    <a:pt x="1126" y="26"/>
                  </a:lnTo>
                  <a:close/>
                  <a:moveTo>
                    <a:pt x="1243" y="18"/>
                  </a:moveTo>
                  <a:lnTo>
                    <a:pt x="1257" y="18"/>
                  </a:lnTo>
                  <a:lnTo>
                    <a:pt x="1259" y="21"/>
                  </a:lnTo>
                  <a:lnTo>
                    <a:pt x="1259" y="21"/>
                  </a:lnTo>
                  <a:lnTo>
                    <a:pt x="1257" y="23"/>
                  </a:lnTo>
                  <a:lnTo>
                    <a:pt x="1256" y="23"/>
                  </a:lnTo>
                  <a:lnTo>
                    <a:pt x="1254" y="23"/>
                  </a:lnTo>
                  <a:lnTo>
                    <a:pt x="1252" y="23"/>
                  </a:lnTo>
                  <a:lnTo>
                    <a:pt x="1252" y="21"/>
                  </a:lnTo>
                  <a:lnTo>
                    <a:pt x="1251" y="21"/>
                  </a:lnTo>
                  <a:lnTo>
                    <a:pt x="1249" y="21"/>
                  </a:lnTo>
                  <a:lnTo>
                    <a:pt x="1248" y="23"/>
                  </a:lnTo>
                  <a:lnTo>
                    <a:pt x="1248" y="24"/>
                  </a:lnTo>
                  <a:lnTo>
                    <a:pt x="1246" y="24"/>
                  </a:lnTo>
                  <a:lnTo>
                    <a:pt x="1244" y="24"/>
                  </a:lnTo>
                  <a:lnTo>
                    <a:pt x="1243" y="23"/>
                  </a:lnTo>
                  <a:lnTo>
                    <a:pt x="1243" y="21"/>
                  </a:lnTo>
                  <a:lnTo>
                    <a:pt x="1243" y="20"/>
                  </a:lnTo>
                  <a:lnTo>
                    <a:pt x="1243" y="18"/>
                  </a:lnTo>
                  <a:close/>
                  <a:moveTo>
                    <a:pt x="1336" y="11"/>
                  </a:moveTo>
                  <a:lnTo>
                    <a:pt x="1336" y="13"/>
                  </a:lnTo>
                  <a:lnTo>
                    <a:pt x="1338" y="15"/>
                  </a:lnTo>
                  <a:lnTo>
                    <a:pt x="1339" y="20"/>
                  </a:lnTo>
                  <a:lnTo>
                    <a:pt x="1339" y="23"/>
                  </a:lnTo>
                  <a:lnTo>
                    <a:pt x="1338" y="26"/>
                  </a:lnTo>
                  <a:lnTo>
                    <a:pt x="1336" y="28"/>
                  </a:lnTo>
                  <a:lnTo>
                    <a:pt x="1336" y="29"/>
                  </a:lnTo>
                  <a:lnTo>
                    <a:pt x="1334" y="29"/>
                  </a:lnTo>
                  <a:lnTo>
                    <a:pt x="1324" y="29"/>
                  </a:lnTo>
                  <a:lnTo>
                    <a:pt x="1323" y="28"/>
                  </a:lnTo>
                  <a:lnTo>
                    <a:pt x="1323" y="28"/>
                  </a:lnTo>
                  <a:lnTo>
                    <a:pt x="1323" y="23"/>
                  </a:lnTo>
                  <a:lnTo>
                    <a:pt x="1324" y="18"/>
                  </a:lnTo>
                  <a:lnTo>
                    <a:pt x="1328" y="16"/>
                  </a:lnTo>
                  <a:lnTo>
                    <a:pt x="1331" y="13"/>
                  </a:lnTo>
                  <a:lnTo>
                    <a:pt x="1336" y="11"/>
                  </a:lnTo>
                  <a:close/>
                  <a:moveTo>
                    <a:pt x="1020" y="0"/>
                  </a:moveTo>
                  <a:lnTo>
                    <a:pt x="1023" y="2"/>
                  </a:lnTo>
                  <a:lnTo>
                    <a:pt x="1027" y="2"/>
                  </a:lnTo>
                  <a:lnTo>
                    <a:pt x="1028" y="3"/>
                  </a:lnTo>
                  <a:lnTo>
                    <a:pt x="1031" y="3"/>
                  </a:lnTo>
                  <a:lnTo>
                    <a:pt x="1033" y="5"/>
                  </a:lnTo>
                  <a:lnTo>
                    <a:pt x="1036" y="5"/>
                  </a:lnTo>
                  <a:lnTo>
                    <a:pt x="1040" y="6"/>
                  </a:lnTo>
                  <a:lnTo>
                    <a:pt x="1043" y="6"/>
                  </a:lnTo>
                  <a:lnTo>
                    <a:pt x="1045" y="6"/>
                  </a:lnTo>
                  <a:lnTo>
                    <a:pt x="1046" y="6"/>
                  </a:lnTo>
                  <a:lnTo>
                    <a:pt x="1049" y="6"/>
                  </a:lnTo>
                  <a:lnTo>
                    <a:pt x="1053" y="6"/>
                  </a:lnTo>
                  <a:lnTo>
                    <a:pt x="1056" y="6"/>
                  </a:lnTo>
                  <a:lnTo>
                    <a:pt x="1059" y="6"/>
                  </a:lnTo>
                  <a:lnTo>
                    <a:pt x="1061" y="6"/>
                  </a:lnTo>
                  <a:lnTo>
                    <a:pt x="1063" y="6"/>
                  </a:lnTo>
                  <a:lnTo>
                    <a:pt x="1064" y="8"/>
                  </a:lnTo>
                  <a:lnTo>
                    <a:pt x="1066" y="8"/>
                  </a:lnTo>
                  <a:lnTo>
                    <a:pt x="1069" y="10"/>
                  </a:lnTo>
                  <a:lnTo>
                    <a:pt x="1072" y="10"/>
                  </a:lnTo>
                  <a:lnTo>
                    <a:pt x="1069" y="11"/>
                  </a:lnTo>
                  <a:lnTo>
                    <a:pt x="1066" y="13"/>
                  </a:lnTo>
                  <a:lnTo>
                    <a:pt x="1063" y="13"/>
                  </a:lnTo>
                  <a:lnTo>
                    <a:pt x="1059" y="13"/>
                  </a:lnTo>
                  <a:lnTo>
                    <a:pt x="1058" y="13"/>
                  </a:lnTo>
                  <a:lnTo>
                    <a:pt x="1056" y="13"/>
                  </a:lnTo>
                  <a:lnTo>
                    <a:pt x="1056" y="15"/>
                  </a:lnTo>
                  <a:lnTo>
                    <a:pt x="1054" y="16"/>
                  </a:lnTo>
                  <a:lnTo>
                    <a:pt x="1054" y="18"/>
                  </a:lnTo>
                  <a:lnTo>
                    <a:pt x="1054" y="20"/>
                  </a:lnTo>
                  <a:lnTo>
                    <a:pt x="1079" y="20"/>
                  </a:lnTo>
                  <a:lnTo>
                    <a:pt x="1081" y="23"/>
                  </a:lnTo>
                  <a:lnTo>
                    <a:pt x="1082" y="24"/>
                  </a:lnTo>
                  <a:lnTo>
                    <a:pt x="1085" y="26"/>
                  </a:lnTo>
                  <a:lnTo>
                    <a:pt x="1087" y="26"/>
                  </a:lnTo>
                  <a:lnTo>
                    <a:pt x="1089" y="26"/>
                  </a:lnTo>
                  <a:lnTo>
                    <a:pt x="1090" y="28"/>
                  </a:lnTo>
                  <a:lnTo>
                    <a:pt x="1092" y="29"/>
                  </a:lnTo>
                  <a:lnTo>
                    <a:pt x="1092" y="33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87" y="38"/>
                  </a:lnTo>
                  <a:lnTo>
                    <a:pt x="1084" y="38"/>
                  </a:lnTo>
                  <a:lnTo>
                    <a:pt x="1081" y="36"/>
                  </a:lnTo>
                  <a:lnTo>
                    <a:pt x="1077" y="34"/>
                  </a:lnTo>
                  <a:lnTo>
                    <a:pt x="1074" y="33"/>
                  </a:lnTo>
                  <a:lnTo>
                    <a:pt x="1074" y="31"/>
                  </a:lnTo>
                  <a:lnTo>
                    <a:pt x="1074" y="31"/>
                  </a:lnTo>
                  <a:lnTo>
                    <a:pt x="1072" y="29"/>
                  </a:lnTo>
                  <a:lnTo>
                    <a:pt x="1071" y="29"/>
                  </a:lnTo>
                  <a:lnTo>
                    <a:pt x="1069" y="28"/>
                  </a:lnTo>
                  <a:lnTo>
                    <a:pt x="1066" y="28"/>
                  </a:lnTo>
                  <a:lnTo>
                    <a:pt x="1064" y="28"/>
                  </a:lnTo>
                  <a:lnTo>
                    <a:pt x="1063" y="28"/>
                  </a:lnTo>
                  <a:lnTo>
                    <a:pt x="1061" y="28"/>
                  </a:lnTo>
                  <a:lnTo>
                    <a:pt x="1059" y="28"/>
                  </a:lnTo>
                  <a:lnTo>
                    <a:pt x="1053" y="28"/>
                  </a:lnTo>
                  <a:lnTo>
                    <a:pt x="1051" y="28"/>
                  </a:lnTo>
                  <a:lnTo>
                    <a:pt x="1051" y="26"/>
                  </a:lnTo>
                  <a:lnTo>
                    <a:pt x="1049" y="26"/>
                  </a:lnTo>
                  <a:lnTo>
                    <a:pt x="1046" y="26"/>
                  </a:lnTo>
                  <a:lnTo>
                    <a:pt x="1046" y="28"/>
                  </a:lnTo>
                  <a:lnTo>
                    <a:pt x="1045" y="29"/>
                  </a:lnTo>
                  <a:lnTo>
                    <a:pt x="1045" y="31"/>
                  </a:lnTo>
                  <a:lnTo>
                    <a:pt x="1045" y="33"/>
                  </a:lnTo>
                  <a:lnTo>
                    <a:pt x="1041" y="33"/>
                  </a:lnTo>
                  <a:lnTo>
                    <a:pt x="1038" y="31"/>
                  </a:lnTo>
                  <a:lnTo>
                    <a:pt x="1036" y="31"/>
                  </a:lnTo>
                  <a:lnTo>
                    <a:pt x="1033" y="31"/>
                  </a:lnTo>
                  <a:lnTo>
                    <a:pt x="1033" y="31"/>
                  </a:lnTo>
                  <a:lnTo>
                    <a:pt x="1031" y="29"/>
                  </a:lnTo>
                  <a:lnTo>
                    <a:pt x="1031" y="29"/>
                  </a:lnTo>
                  <a:lnTo>
                    <a:pt x="1028" y="28"/>
                  </a:lnTo>
                  <a:lnTo>
                    <a:pt x="1027" y="26"/>
                  </a:lnTo>
                  <a:lnTo>
                    <a:pt x="1025" y="24"/>
                  </a:lnTo>
                  <a:lnTo>
                    <a:pt x="1020" y="24"/>
                  </a:lnTo>
                  <a:lnTo>
                    <a:pt x="1017" y="24"/>
                  </a:lnTo>
                  <a:lnTo>
                    <a:pt x="1013" y="24"/>
                  </a:lnTo>
                  <a:lnTo>
                    <a:pt x="1010" y="24"/>
                  </a:lnTo>
                  <a:lnTo>
                    <a:pt x="1009" y="24"/>
                  </a:lnTo>
                  <a:lnTo>
                    <a:pt x="1007" y="24"/>
                  </a:lnTo>
                  <a:lnTo>
                    <a:pt x="1005" y="23"/>
                  </a:lnTo>
                  <a:lnTo>
                    <a:pt x="1004" y="23"/>
                  </a:lnTo>
                  <a:lnTo>
                    <a:pt x="1004" y="21"/>
                  </a:lnTo>
                  <a:lnTo>
                    <a:pt x="1004" y="20"/>
                  </a:lnTo>
                  <a:lnTo>
                    <a:pt x="1002" y="20"/>
                  </a:lnTo>
                  <a:lnTo>
                    <a:pt x="999" y="18"/>
                  </a:lnTo>
                  <a:lnTo>
                    <a:pt x="995" y="18"/>
                  </a:lnTo>
                  <a:lnTo>
                    <a:pt x="992" y="18"/>
                  </a:lnTo>
                  <a:lnTo>
                    <a:pt x="989" y="20"/>
                  </a:lnTo>
                  <a:lnTo>
                    <a:pt x="986" y="20"/>
                  </a:lnTo>
                  <a:lnTo>
                    <a:pt x="982" y="20"/>
                  </a:lnTo>
                  <a:lnTo>
                    <a:pt x="979" y="20"/>
                  </a:lnTo>
                  <a:lnTo>
                    <a:pt x="977" y="20"/>
                  </a:lnTo>
                  <a:lnTo>
                    <a:pt x="974" y="21"/>
                  </a:lnTo>
                  <a:lnTo>
                    <a:pt x="971" y="23"/>
                  </a:lnTo>
                  <a:lnTo>
                    <a:pt x="969" y="23"/>
                  </a:lnTo>
                  <a:lnTo>
                    <a:pt x="968" y="21"/>
                  </a:lnTo>
                  <a:lnTo>
                    <a:pt x="966" y="20"/>
                  </a:lnTo>
                  <a:lnTo>
                    <a:pt x="964" y="18"/>
                  </a:lnTo>
                  <a:lnTo>
                    <a:pt x="963" y="18"/>
                  </a:lnTo>
                  <a:lnTo>
                    <a:pt x="963" y="16"/>
                  </a:lnTo>
                  <a:lnTo>
                    <a:pt x="961" y="15"/>
                  </a:lnTo>
                  <a:lnTo>
                    <a:pt x="958" y="13"/>
                  </a:lnTo>
                  <a:lnTo>
                    <a:pt x="956" y="13"/>
                  </a:lnTo>
                  <a:lnTo>
                    <a:pt x="955" y="13"/>
                  </a:lnTo>
                  <a:lnTo>
                    <a:pt x="951" y="13"/>
                  </a:lnTo>
                  <a:lnTo>
                    <a:pt x="950" y="13"/>
                  </a:lnTo>
                  <a:lnTo>
                    <a:pt x="950" y="6"/>
                  </a:lnTo>
                  <a:lnTo>
                    <a:pt x="940" y="6"/>
                  </a:lnTo>
                  <a:lnTo>
                    <a:pt x="940" y="3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865563" y="3749675"/>
              <a:ext cx="5673725" cy="1774825"/>
            </a:xfrm>
            <a:custGeom>
              <a:avLst/>
              <a:gdLst>
                <a:gd name="T0" fmla="*/ 3250 w 3574"/>
                <a:gd name="T1" fmla="*/ 290 h 1118"/>
                <a:gd name="T2" fmla="*/ 3493 w 3574"/>
                <a:gd name="T3" fmla="*/ 282 h 1118"/>
                <a:gd name="T4" fmla="*/ 3132 w 3574"/>
                <a:gd name="T5" fmla="*/ 244 h 1118"/>
                <a:gd name="T6" fmla="*/ 3323 w 3574"/>
                <a:gd name="T7" fmla="*/ 221 h 1118"/>
                <a:gd name="T8" fmla="*/ 3446 w 3574"/>
                <a:gd name="T9" fmla="*/ 278 h 1118"/>
                <a:gd name="T10" fmla="*/ 3459 w 3574"/>
                <a:gd name="T11" fmla="*/ 342 h 1118"/>
                <a:gd name="T12" fmla="*/ 3354 w 3574"/>
                <a:gd name="T13" fmla="*/ 326 h 1118"/>
                <a:gd name="T14" fmla="*/ 3307 w 3574"/>
                <a:gd name="T15" fmla="*/ 275 h 1118"/>
                <a:gd name="T16" fmla="*/ 3241 w 3574"/>
                <a:gd name="T17" fmla="*/ 229 h 1118"/>
                <a:gd name="T18" fmla="*/ 3120 w 3574"/>
                <a:gd name="T19" fmla="*/ 218 h 1118"/>
                <a:gd name="T20" fmla="*/ 2731 w 3574"/>
                <a:gd name="T21" fmla="*/ 224 h 1118"/>
                <a:gd name="T22" fmla="*/ 3068 w 3574"/>
                <a:gd name="T23" fmla="*/ 213 h 1118"/>
                <a:gd name="T24" fmla="*/ 3063 w 3574"/>
                <a:gd name="T25" fmla="*/ 247 h 1118"/>
                <a:gd name="T26" fmla="*/ 3012 w 3574"/>
                <a:gd name="T27" fmla="*/ 231 h 1118"/>
                <a:gd name="T28" fmla="*/ 3246 w 3574"/>
                <a:gd name="T29" fmla="*/ 216 h 1118"/>
                <a:gd name="T30" fmla="*/ 3227 w 3574"/>
                <a:gd name="T31" fmla="*/ 195 h 1118"/>
                <a:gd name="T32" fmla="*/ 2690 w 3574"/>
                <a:gd name="T33" fmla="*/ 167 h 1118"/>
                <a:gd name="T34" fmla="*/ 3048 w 3574"/>
                <a:gd name="T35" fmla="*/ 170 h 1118"/>
                <a:gd name="T36" fmla="*/ 3142 w 3574"/>
                <a:gd name="T37" fmla="*/ 203 h 1118"/>
                <a:gd name="T38" fmla="*/ 2672 w 3574"/>
                <a:gd name="T39" fmla="*/ 110 h 1118"/>
                <a:gd name="T40" fmla="*/ 2755 w 3574"/>
                <a:gd name="T41" fmla="*/ 159 h 1118"/>
                <a:gd name="T42" fmla="*/ 2826 w 3574"/>
                <a:gd name="T43" fmla="*/ 213 h 1118"/>
                <a:gd name="T44" fmla="*/ 2795 w 3574"/>
                <a:gd name="T45" fmla="*/ 273 h 1118"/>
                <a:gd name="T46" fmla="*/ 2703 w 3574"/>
                <a:gd name="T47" fmla="*/ 154 h 1118"/>
                <a:gd name="T48" fmla="*/ 3009 w 3574"/>
                <a:gd name="T49" fmla="*/ 105 h 1118"/>
                <a:gd name="T50" fmla="*/ 3002 w 3574"/>
                <a:gd name="T51" fmla="*/ 182 h 1118"/>
                <a:gd name="T52" fmla="*/ 2930 w 3574"/>
                <a:gd name="T53" fmla="*/ 237 h 1118"/>
                <a:gd name="T54" fmla="*/ 2870 w 3574"/>
                <a:gd name="T55" fmla="*/ 172 h 1118"/>
                <a:gd name="T56" fmla="*/ 2960 w 3574"/>
                <a:gd name="T57" fmla="*/ 113 h 1118"/>
                <a:gd name="T58" fmla="*/ 2438 w 3574"/>
                <a:gd name="T59" fmla="*/ 93 h 1118"/>
                <a:gd name="T60" fmla="*/ 3122 w 3574"/>
                <a:gd name="T61" fmla="*/ 98 h 1118"/>
                <a:gd name="T62" fmla="*/ 3074 w 3574"/>
                <a:gd name="T63" fmla="*/ 66 h 1118"/>
                <a:gd name="T64" fmla="*/ 146 w 3574"/>
                <a:gd name="T65" fmla="*/ 31 h 1118"/>
                <a:gd name="T66" fmla="*/ 197 w 3574"/>
                <a:gd name="T67" fmla="*/ 16 h 1118"/>
                <a:gd name="T68" fmla="*/ 292 w 3574"/>
                <a:gd name="T69" fmla="*/ 43 h 1118"/>
                <a:gd name="T70" fmla="*/ 382 w 3574"/>
                <a:gd name="T71" fmla="*/ 100 h 1118"/>
                <a:gd name="T72" fmla="*/ 464 w 3574"/>
                <a:gd name="T73" fmla="*/ 157 h 1118"/>
                <a:gd name="T74" fmla="*/ 490 w 3574"/>
                <a:gd name="T75" fmla="*/ 205 h 1118"/>
                <a:gd name="T76" fmla="*/ 565 w 3574"/>
                <a:gd name="T77" fmla="*/ 236 h 1118"/>
                <a:gd name="T78" fmla="*/ 694 w 3574"/>
                <a:gd name="T79" fmla="*/ 265 h 1118"/>
                <a:gd name="T80" fmla="*/ 657 w 3574"/>
                <a:gd name="T81" fmla="*/ 377 h 1118"/>
                <a:gd name="T82" fmla="*/ 617 w 3574"/>
                <a:gd name="T83" fmla="*/ 508 h 1118"/>
                <a:gd name="T84" fmla="*/ 495 w 3574"/>
                <a:gd name="T85" fmla="*/ 586 h 1118"/>
                <a:gd name="T86" fmla="*/ 457 w 3574"/>
                <a:gd name="T87" fmla="*/ 665 h 1118"/>
                <a:gd name="T88" fmla="*/ 380 w 3574"/>
                <a:gd name="T89" fmla="*/ 735 h 1118"/>
                <a:gd name="T90" fmla="*/ 344 w 3574"/>
                <a:gd name="T91" fmla="*/ 804 h 1118"/>
                <a:gd name="T92" fmla="*/ 257 w 3574"/>
                <a:gd name="T93" fmla="*/ 866 h 1118"/>
                <a:gd name="T94" fmla="*/ 220 w 3574"/>
                <a:gd name="T95" fmla="*/ 949 h 1118"/>
                <a:gd name="T96" fmla="*/ 190 w 3574"/>
                <a:gd name="T97" fmla="*/ 1043 h 1118"/>
                <a:gd name="T98" fmla="*/ 234 w 3574"/>
                <a:gd name="T99" fmla="*/ 1110 h 1118"/>
                <a:gd name="T100" fmla="*/ 138 w 3574"/>
                <a:gd name="T101" fmla="*/ 1080 h 1118"/>
                <a:gd name="T102" fmla="*/ 102 w 3574"/>
                <a:gd name="T103" fmla="*/ 1020 h 1118"/>
                <a:gd name="T104" fmla="*/ 107 w 3574"/>
                <a:gd name="T105" fmla="*/ 959 h 1118"/>
                <a:gd name="T106" fmla="*/ 108 w 3574"/>
                <a:gd name="T107" fmla="*/ 907 h 1118"/>
                <a:gd name="T108" fmla="*/ 105 w 3574"/>
                <a:gd name="T109" fmla="*/ 868 h 1118"/>
                <a:gd name="T110" fmla="*/ 126 w 3574"/>
                <a:gd name="T111" fmla="*/ 768 h 1118"/>
                <a:gd name="T112" fmla="*/ 148 w 3574"/>
                <a:gd name="T113" fmla="*/ 648 h 1118"/>
                <a:gd name="T114" fmla="*/ 166 w 3574"/>
                <a:gd name="T115" fmla="*/ 534 h 1118"/>
                <a:gd name="T116" fmla="*/ 102 w 3574"/>
                <a:gd name="T117" fmla="*/ 424 h 1118"/>
                <a:gd name="T118" fmla="*/ 41 w 3574"/>
                <a:gd name="T119" fmla="*/ 319 h 1118"/>
                <a:gd name="T120" fmla="*/ 10 w 3574"/>
                <a:gd name="T121" fmla="*/ 233 h 1118"/>
                <a:gd name="T122" fmla="*/ 59 w 3574"/>
                <a:gd name="T123" fmla="*/ 143 h 1118"/>
                <a:gd name="T124" fmla="*/ 74 w 3574"/>
                <a:gd name="T125" fmla="*/ 51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4" h="1118">
                  <a:moveTo>
                    <a:pt x="3556" y="272"/>
                  </a:moveTo>
                  <a:lnTo>
                    <a:pt x="3557" y="272"/>
                  </a:lnTo>
                  <a:lnTo>
                    <a:pt x="3557" y="273"/>
                  </a:lnTo>
                  <a:lnTo>
                    <a:pt x="3557" y="275"/>
                  </a:lnTo>
                  <a:lnTo>
                    <a:pt x="3557" y="277"/>
                  </a:lnTo>
                  <a:lnTo>
                    <a:pt x="3559" y="278"/>
                  </a:lnTo>
                  <a:lnTo>
                    <a:pt x="3561" y="278"/>
                  </a:lnTo>
                  <a:lnTo>
                    <a:pt x="3564" y="280"/>
                  </a:lnTo>
                  <a:lnTo>
                    <a:pt x="3565" y="282"/>
                  </a:lnTo>
                  <a:lnTo>
                    <a:pt x="3567" y="283"/>
                  </a:lnTo>
                  <a:lnTo>
                    <a:pt x="3569" y="285"/>
                  </a:lnTo>
                  <a:lnTo>
                    <a:pt x="3570" y="287"/>
                  </a:lnTo>
                  <a:lnTo>
                    <a:pt x="3570" y="288"/>
                  </a:lnTo>
                  <a:lnTo>
                    <a:pt x="3570" y="290"/>
                  </a:lnTo>
                  <a:lnTo>
                    <a:pt x="3570" y="291"/>
                  </a:lnTo>
                  <a:lnTo>
                    <a:pt x="3572" y="293"/>
                  </a:lnTo>
                  <a:lnTo>
                    <a:pt x="3572" y="295"/>
                  </a:lnTo>
                  <a:lnTo>
                    <a:pt x="3574" y="296"/>
                  </a:lnTo>
                  <a:lnTo>
                    <a:pt x="3572" y="296"/>
                  </a:lnTo>
                  <a:lnTo>
                    <a:pt x="3570" y="298"/>
                  </a:lnTo>
                  <a:lnTo>
                    <a:pt x="3570" y="298"/>
                  </a:lnTo>
                  <a:lnTo>
                    <a:pt x="3569" y="296"/>
                  </a:lnTo>
                  <a:lnTo>
                    <a:pt x="3567" y="296"/>
                  </a:lnTo>
                  <a:lnTo>
                    <a:pt x="3565" y="295"/>
                  </a:lnTo>
                  <a:lnTo>
                    <a:pt x="3564" y="293"/>
                  </a:lnTo>
                  <a:lnTo>
                    <a:pt x="3562" y="291"/>
                  </a:lnTo>
                  <a:lnTo>
                    <a:pt x="3562" y="290"/>
                  </a:lnTo>
                  <a:lnTo>
                    <a:pt x="3561" y="288"/>
                  </a:lnTo>
                  <a:lnTo>
                    <a:pt x="3557" y="287"/>
                  </a:lnTo>
                  <a:lnTo>
                    <a:pt x="3556" y="285"/>
                  </a:lnTo>
                  <a:lnTo>
                    <a:pt x="3554" y="285"/>
                  </a:lnTo>
                  <a:lnTo>
                    <a:pt x="3554" y="283"/>
                  </a:lnTo>
                  <a:lnTo>
                    <a:pt x="3554" y="282"/>
                  </a:lnTo>
                  <a:lnTo>
                    <a:pt x="3554" y="280"/>
                  </a:lnTo>
                  <a:lnTo>
                    <a:pt x="3554" y="278"/>
                  </a:lnTo>
                  <a:lnTo>
                    <a:pt x="3554" y="275"/>
                  </a:lnTo>
                  <a:lnTo>
                    <a:pt x="3552" y="273"/>
                  </a:lnTo>
                  <a:lnTo>
                    <a:pt x="3552" y="272"/>
                  </a:lnTo>
                  <a:lnTo>
                    <a:pt x="3554" y="272"/>
                  </a:lnTo>
                  <a:lnTo>
                    <a:pt x="3556" y="272"/>
                  </a:lnTo>
                  <a:close/>
                  <a:moveTo>
                    <a:pt x="3254" y="269"/>
                  </a:moveTo>
                  <a:lnTo>
                    <a:pt x="3256" y="270"/>
                  </a:lnTo>
                  <a:lnTo>
                    <a:pt x="3256" y="270"/>
                  </a:lnTo>
                  <a:lnTo>
                    <a:pt x="3258" y="272"/>
                  </a:lnTo>
                  <a:lnTo>
                    <a:pt x="3258" y="272"/>
                  </a:lnTo>
                  <a:lnTo>
                    <a:pt x="3258" y="277"/>
                  </a:lnTo>
                  <a:lnTo>
                    <a:pt x="3256" y="280"/>
                  </a:lnTo>
                  <a:lnTo>
                    <a:pt x="3253" y="283"/>
                  </a:lnTo>
                  <a:lnTo>
                    <a:pt x="3253" y="285"/>
                  </a:lnTo>
                  <a:lnTo>
                    <a:pt x="3253" y="287"/>
                  </a:lnTo>
                  <a:lnTo>
                    <a:pt x="3251" y="288"/>
                  </a:lnTo>
                  <a:lnTo>
                    <a:pt x="3250" y="290"/>
                  </a:lnTo>
                  <a:lnTo>
                    <a:pt x="3246" y="290"/>
                  </a:lnTo>
                  <a:lnTo>
                    <a:pt x="3245" y="290"/>
                  </a:lnTo>
                  <a:lnTo>
                    <a:pt x="3243" y="290"/>
                  </a:lnTo>
                  <a:lnTo>
                    <a:pt x="3243" y="290"/>
                  </a:lnTo>
                  <a:lnTo>
                    <a:pt x="3241" y="288"/>
                  </a:lnTo>
                  <a:lnTo>
                    <a:pt x="3243" y="287"/>
                  </a:lnTo>
                  <a:lnTo>
                    <a:pt x="3243" y="287"/>
                  </a:lnTo>
                  <a:lnTo>
                    <a:pt x="3243" y="285"/>
                  </a:lnTo>
                  <a:lnTo>
                    <a:pt x="3243" y="283"/>
                  </a:lnTo>
                  <a:lnTo>
                    <a:pt x="3245" y="282"/>
                  </a:lnTo>
                  <a:lnTo>
                    <a:pt x="3245" y="278"/>
                  </a:lnTo>
                  <a:lnTo>
                    <a:pt x="3245" y="277"/>
                  </a:lnTo>
                  <a:lnTo>
                    <a:pt x="3245" y="275"/>
                  </a:lnTo>
                  <a:lnTo>
                    <a:pt x="3246" y="275"/>
                  </a:lnTo>
                  <a:lnTo>
                    <a:pt x="3246" y="273"/>
                  </a:lnTo>
                  <a:lnTo>
                    <a:pt x="3248" y="273"/>
                  </a:lnTo>
                  <a:lnTo>
                    <a:pt x="3250" y="272"/>
                  </a:lnTo>
                  <a:lnTo>
                    <a:pt x="3251" y="272"/>
                  </a:lnTo>
                  <a:lnTo>
                    <a:pt x="3254" y="269"/>
                  </a:lnTo>
                  <a:close/>
                  <a:moveTo>
                    <a:pt x="2767" y="265"/>
                  </a:moveTo>
                  <a:lnTo>
                    <a:pt x="2767" y="269"/>
                  </a:lnTo>
                  <a:lnTo>
                    <a:pt x="2768" y="269"/>
                  </a:lnTo>
                  <a:lnTo>
                    <a:pt x="2768" y="270"/>
                  </a:lnTo>
                  <a:lnTo>
                    <a:pt x="2768" y="273"/>
                  </a:lnTo>
                  <a:lnTo>
                    <a:pt x="2765" y="272"/>
                  </a:lnTo>
                  <a:lnTo>
                    <a:pt x="2765" y="269"/>
                  </a:lnTo>
                  <a:lnTo>
                    <a:pt x="2767" y="267"/>
                  </a:lnTo>
                  <a:lnTo>
                    <a:pt x="2767" y="265"/>
                  </a:lnTo>
                  <a:close/>
                  <a:moveTo>
                    <a:pt x="3516" y="252"/>
                  </a:moveTo>
                  <a:lnTo>
                    <a:pt x="3518" y="252"/>
                  </a:lnTo>
                  <a:lnTo>
                    <a:pt x="3518" y="254"/>
                  </a:lnTo>
                  <a:lnTo>
                    <a:pt x="3518" y="254"/>
                  </a:lnTo>
                  <a:lnTo>
                    <a:pt x="3518" y="255"/>
                  </a:lnTo>
                  <a:lnTo>
                    <a:pt x="3518" y="257"/>
                  </a:lnTo>
                  <a:lnTo>
                    <a:pt x="3518" y="259"/>
                  </a:lnTo>
                  <a:lnTo>
                    <a:pt x="3516" y="260"/>
                  </a:lnTo>
                  <a:lnTo>
                    <a:pt x="3516" y="260"/>
                  </a:lnTo>
                  <a:lnTo>
                    <a:pt x="3515" y="264"/>
                  </a:lnTo>
                  <a:lnTo>
                    <a:pt x="3515" y="267"/>
                  </a:lnTo>
                  <a:lnTo>
                    <a:pt x="3513" y="270"/>
                  </a:lnTo>
                  <a:lnTo>
                    <a:pt x="3511" y="273"/>
                  </a:lnTo>
                  <a:lnTo>
                    <a:pt x="3510" y="275"/>
                  </a:lnTo>
                  <a:lnTo>
                    <a:pt x="3508" y="277"/>
                  </a:lnTo>
                  <a:lnTo>
                    <a:pt x="3505" y="277"/>
                  </a:lnTo>
                  <a:lnTo>
                    <a:pt x="3503" y="277"/>
                  </a:lnTo>
                  <a:lnTo>
                    <a:pt x="3502" y="277"/>
                  </a:lnTo>
                  <a:lnTo>
                    <a:pt x="3502" y="278"/>
                  </a:lnTo>
                  <a:lnTo>
                    <a:pt x="3500" y="280"/>
                  </a:lnTo>
                  <a:lnTo>
                    <a:pt x="3498" y="280"/>
                  </a:lnTo>
                  <a:lnTo>
                    <a:pt x="3498" y="282"/>
                  </a:lnTo>
                  <a:lnTo>
                    <a:pt x="3497" y="282"/>
                  </a:lnTo>
                  <a:lnTo>
                    <a:pt x="3493" y="282"/>
                  </a:lnTo>
                  <a:lnTo>
                    <a:pt x="3490" y="282"/>
                  </a:lnTo>
                  <a:lnTo>
                    <a:pt x="3487" y="282"/>
                  </a:lnTo>
                  <a:lnTo>
                    <a:pt x="3484" y="282"/>
                  </a:lnTo>
                  <a:lnTo>
                    <a:pt x="3480" y="282"/>
                  </a:lnTo>
                  <a:lnTo>
                    <a:pt x="3477" y="280"/>
                  </a:lnTo>
                  <a:lnTo>
                    <a:pt x="3472" y="280"/>
                  </a:lnTo>
                  <a:lnTo>
                    <a:pt x="3467" y="280"/>
                  </a:lnTo>
                  <a:lnTo>
                    <a:pt x="3464" y="280"/>
                  </a:lnTo>
                  <a:lnTo>
                    <a:pt x="3464" y="278"/>
                  </a:lnTo>
                  <a:lnTo>
                    <a:pt x="3464" y="275"/>
                  </a:lnTo>
                  <a:lnTo>
                    <a:pt x="3462" y="272"/>
                  </a:lnTo>
                  <a:lnTo>
                    <a:pt x="3464" y="270"/>
                  </a:lnTo>
                  <a:lnTo>
                    <a:pt x="3464" y="269"/>
                  </a:lnTo>
                  <a:lnTo>
                    <a:pt x="3464" y="267"/>
                  </a:lnTo>
                  <a:lnTo>
                    <a:pt x="3466" y="267"/>
                  </a:lnTo>
                  <a:lnTo>
                    <a:pt x="3467" y="269"/>
                  </a:lnTo>
                  <a:lnTo>
                    <a:pt x="3472" y="269"/>
                  </a:lnTo>
                  <a:lnTo>
                    <a:pt x="3477" y="269"/>
                  </a:lnTo>
                  <a:lnTo>
                    <a:pt x="3484" y="269"/>
                  </a:lnTo>
                  <a:lnTo>
                    <a:pt x="3489" y="269"/>
                  </a:lnTo>
                  <a:lnTo>
                    <a:pt x="3493" y="269"/>
                  </a:lnTo>
                  <a:lnTo>
                    <a:pt x="3498" y="269"/>
                  </a:lnTo>
                  <a:lnTo>
                    <a:pt x="3500" y="269"/>
                  </a:lnTo>
                  <a:lnTo>
                    <a:pt x="3502" y="269"/>
                  </a:lnTo>
                  <a:lnTo>
                    <a:pt x="3502" y="267"/>
                  </a:lnTo>
                  <a:lnTo>
                    <a:pt x="3502" y="265"/>
                  </a:lnTo>
                  <a:lnTo>
                    <a:pt x="3502" y="265"/>
                  </a:lnTo>
                  <a:lnTo>
                    <a:pt x="3503" y="264"/>
                  </a:lnTo>
                  <a:lnTo>
                    <a:pt x="3505" y="262"/>
                  </a:lnTo>
                  <a:lnTo>
                    <a:pt x="3505" y="259"/>
                  </a:lnTo>
                  <a:lnTo>
                    <a:pt x="3505" y="257"/>
                  </a:lnTo>
                  <a:lnTo>
                    <a:pt x="3505" y="255"/>
                  </a:lnTo>
                  <a:lnTo>
                    <a:pt x="3507" y="254"/>
                  </a:lnTo>
                  <a:lnTo>
                    <a:pt x="3508" y="254"/>
                  </a:lnTo>
                  <a:lnTo>
                    <a:pt x="3510" y="252"/>
                  </a:lnTo>
                  <a:lnTo>
                    <a:pt x="3511" y="252"/>
                  </a:lnTo>
                  <a:lnTo>
                    <a:pt x="3513" y="252"/>
                  </a:lnTo>
                  <a:lnTo>
                    <a:pt x="3515" y="252"/>
                  </a:lnTo>
                  <a:lnTo>
                    <a:pt x="3515" y="252"/>
                  </a:lnTo>
                  <a:lnTo>
                    <a:pt x="3516" y="252"/>
                  </a:lnTo>
                  <a:close/>
                  <a:moveTo>
                    <a:pt x="3128" y="233"/>
                  </a:moveTo>
                  <a:lnTo>
                    <a:pt x="3132" y="233"/>
                  </a:lnTo>
                  <a:lnTo>
                    <a:pt x="3133" y="234"/>
                  </a:lnTo>
                  <a:lnTo>
                    <a:pt x="3137" y="234"/>
                  </a:lnTo>
                  <a:lnTo>
                    <a:pt x="3140" y="236"/>
                  </a:lnTo>
                  <a:lnTo>
                    <a:pt x="3142" y="236"/>
                  </a:lnTo>
                  <a:lnTo>
                    <a:pt x="3142" y="237"/>
                  </a:lnTo>
                  <a:lnTo>
                    <a:pt x="3142" y="239"/>
                  </a:lnTo>
                  <a:lnTo>
                    <a:pt x="3142" y="244"/>
                  </a:lnTo>
                  <a:lnTo>
                    <a:pt x="3135" y="244"/>
                  </a:lnTo>
                  <a:lnTo>
                    <a:pt x="3133" y="244"/>
                  </a:lnTo>
                  <a:lnTo>
                    <a:pt x="3132" y="244"/>
                  </a:lnTo>
                  <a:lnTo>
                    <a:pt x="3130" y="242"/>
                  </a:lnTo>
                  <a:lnTo>
                    <a:pt x="3128" y="241"/>
                  </a:lnTo>
                  <a:lnTo>
                    <a:pt x="3127" y="239"/>
                  </a:lnTo>
                  <a:lnTo>
                    <a:pt x="3128" y="233"/>
                  </a:lnTo>
                  <a:close/>
                  <a:moveTo>
                    <a:pt x="3158" y="229"/>
                  </a:moveTo>
                  <a:lnTo>
                    <a:pt x="3160" y="229"/>
                  </a:lnTo>
                  <a:lnTo>
                    <a:pt x="3163" y="229"/>
                  </a:lnTo>
                  <a:lnTo>
                    <a:pt x="3164" y="231"/>
                  </a:lnTo>
                  <a:lnTo>
                    <a:pt x="3168" y="231"/>
                  </a:lnTo>
                  <a:lnTo>
                    <a:pt x="3171" y="233"/>
                  </a:lnTo>
                  <a:lnTo>
                    <a:pt x="3174" y="233"/>
                  </a:lnTo>
                  <a:lnTo>
                    <a:pt x="3178" y="233"/>
                  </a:lnTo>
                  <a:lnTo>
                    <a:pt x="3179" y="233"/>
                  </a:lnTo>
                  <a:lnTo>
                    <a:pt x="3181" y="233"/>
                  </a:lnTo>
                  <a:lnTo>
                    <a:pt x="3184" y="234"/>
                  </a:lnTo>
                  <a:lnTo>
                    <a:pt x="3187" y="234"/>
                  </a:lnTo>
                  <a:lnTo>
                    <a:pt x="3191" y="234"/>
                  </a:lnTo>
                  <a:lnTo>
                    <a:pt x="3196" y="234"/>
                  </a:lnTo>
                  <a:lnTo>
                    <a:pt x="3196" y="237"/>
                  </a:lnTo>
                  <a:lnTo>
                    <a:pt x="3196" y="241"/>
                  </a:lnTo>
                  <a:lnTo>
                    <a:pt x="3196" y="244"/>
                  </a:lnTo>
                  <a:lnTo>
                    <a:pt x="3192" y="244"/>
                  </a:lnTo>
                  <a:lnTo>
                    <a:pt x="3189" y="244"/>
                  </a:lnTo>
                  <a:lnTo>
                    <a:pt x="3187" y="242"/>
                  </a:lnTo>
                  <a:lnTo>
                    <a:pt x="3186" y="242"/>
                  </a:lnTo>
                  <a:lnTo>
                    <a:pt x="3182" y="241"/>
                  </a:lnTo>
                  <a:lnTo>
                    <a:pt x="3179" y="241"/>
                  </a:lnTo>
                  <a:lnTo>
                    <a:pt x="3178" y="239"/>
                  </a:lnTo>
                  <a:lnTo>
                    <a:pt x="3176" y="239"/>
                  </a:lnTo>
                  <a:lnTo>
                    <a:pt x="3173" y="239"/>
                  </a:lnTo>
                  <a:lnTo>
                    <a:pt x="3171" y="239"/>
                  </a:lnTo>
                  <a:lnTo>
                    <a:pt x="3169" y="239"/>
                  </a:lnTo>
                  <a:lnTo>
                    <a:pt x="3166" y="239"/>
                  </a:lnTo>
                  <a:lnTo>
                    <a:pt x="3163" y="239"/>
                  </a:lnTo>
                  <a:lnTo>
                    <a:pt x="3153" y="239"/>
                  </a:lnTo>
                  <a:lnTo>
                    <a:pt x="3153" y="237"/>
                  </a:lnTo>
                  <a:lnTo>
                    <a:pt x="3151" y="236"/>
                  </a:lnTo>
                  <a:lnTo>
                    <a:pt x="3153" y="234"/>
                  </a:lnTo>
                  <a:lnTo>
                    <a:pt x="3153" y="233"/>
                  </a:lnTo>
                  <a:lnTo>
                    <a:pt x="3153" y="236"/>
                  </a:lnTo>
                  <a:lnTo>
                    <a:pt x="3155" y="233"/>
                  </a:lnTo>
                  <a:lnTo>
                    <a:pt x="3155" y="231"/>
                  </a:lnTo>
                  <a:lnTo>
                    <a:pt x="3155" y="231"/>
                  </a:lnTo>
                  <a:lnTo>
                    <a:pt x="3156" y="229"/>
                  </a:lnTo>
                  <a:lnTo>
                    <a:pt x="3158" y="229"/>
                  </a:lnTo>
                  <a:close/>
                  <a:moveTo>
                    <a:pt x="3307" y="213"/>
                  </a:moveTo>
                  <a:lnTo>
                    <a:pt x="3308" y="215"/>
                  </a:lnTo>
                  <a:lnTo>
                    <a:pt x="3310" y="216"/>
                  </a:lnTo>
                  <a:lnTo>
                    <a:pt x="3313" y="216"/>
                  </a:lnTo>
                  <a:lnTo>
                    <a:pt x="3317" y="218"/>
                  </a:lnTo>
                  <a:lnTo>
                    <a:pt x="3320" y="219"/>
                  </a:lnTo>
                  <a:lnTo>
                    <a:pt x="3323" y="221"/>
                  </a:lnTo>
                  <a:lnTo>
                    <a:pt x="3326" y="223"/>
                  </a:lnTo>
                  <a:lnTo>
                    <a:pt x="3330" y="224"/>
                  </a:lnTo>
                  <a:lnTo>
                    <a:pt x="3333" y="228"/>
                  </a:lnTo>
                  <a:lnTo>
                    <a:pt x="3335" y="228"/>
                  </a:lnTo>
                  <a:lnTo>
                    <a:pt x="3338" y="228"/>
                  </a:lnTo>
                  <a:lnTo>
                    <a:pt x="3341" y="228"/>
                  </a:lnTo>
                  <a:lnTo>
                    <a:pt x="3343" y="228"/>
                  </a:lnTo>
                  <a:lnTo>
                    <a:pt x="3346" y="229"/>
                  </a:lnTo>
                  <a:lnTo>
                    <a:pt x="3349" y="229"/>
                  </a:lnTo>
                  <a:lnTo>
                    <a:pt x="3353" y="229"/>
                  </a:lnTo>
                  <a:lnTo>
                    <a:pt x="3356" y="229"/>
                  </a:lnTo>
                  <a:lnTo>
                    <a:pt x="3359" y="229"/>
                  </a:lnTo>
                  <a:lnTo>
                    <a:pt x="3361" y="229"/>
                  </a:lnTo>
                  <a:lnTo>
                    <a:pt x="3363" y="231"/>
                  </a:lnTo>
                  <a:lnTo>
                    <a:pt x="3366" y="233"/>
                  </a:lnTo>
                  <a:lnTo>
                    <a:pt x="3369" y="234"/>
                  </a:lnTo>
                  <a:lnTo>
                    <a:pt x="3372" y="236"/>
                  </a:lnTo>
                  <a:lnTo>
                    <a:pt x="3376" y="236"/>
                  </a:lnTo>
                  <a:lnTo>
                    <a:pt x="3379" y="237"/>
                  </a:lnTo>
                  <a:lnTo>
                    <a:pt x="3381" y="237"/>
                  </a:lnTo>
                  <a:lnTo>
                    <a:pt x="3382" y="237"/>
                  </a:lnTo>
                  <a:lnTo>
                    <a:pt x="3382" y="237"/>
                  </a:lnTo>
                  <a:lnTo>
                    <a:pt x="3382" y="239"/>
                  </a:lnTo>
                  <a:lnTo>
                    <a:pt x="3384" y="241"/>
                  </a:lnTo>
                  <a:lnTo>
                    <a:pt x="3387" y="242"/>
                  </a:lnTo>
                  <a:lnTo>
                    <a:pt x="3390" y="244"/>
                  </a:lnTo>
                  <a:lnTo>
                    <a:pt x="3394" y="244"/>
                  </a:lnTo>
                  <a:lnTo>
                    <a:pt x="3397" y="244"/>
                  </a:lnTo>
                  <a:lnTo>
                    <a:pt x="3399" y="244"/>
                  </a:lnTo>
                  <a:lnTo>
                    <a:pt x="3400" y="246"/>
                  </a:lnTo>
                  <a:lnTo>
                    <a:pt x="3403" y="247"/>
                  </a:lnTo>
                  <a:lnTo>
                    <a:pt x="3405" y="249"/>
                  </a:lnTo>
                  <a:lnTo>
                    <a:pt x="3407" y="252"/>
                  </a:lnTo>
                  <a:lnTo>
                    <a:pt x="3408" y="252"/>
                  </a:lnTo>
                  <a:lnTo>
                    <a:pt x="3410" y="254"/>
                  </a:lnTo>
                  <a:lnTo>
                    <a:pt x="3412" y="255"/>
                  </a:lnTo>
                  <a:lnTo>
                    <a:pt x="3413" y="257"/>
                  </a:lnTo>
                  <a:lnTo>
                    <a:pt x="3415" y="259"/>
                  </a:lnTo>
                  <a:lnTo>
                    <a:pt x="3417" y="259"/>
                  </a:lnTo>
                  <a:lnTo>
                    <a:pt x="3418" y="260"/>
                  </a:lnTo>
                  <a:lnTo>
                    <a:pt x="3420" y="260"/>
                  </a:lnTo>
                  <a:lnTo>
                    <a:pt x="3420" y="262"/>
                  </a:lnTo>
                  <a:lnTo>
                    <a:pt x="3420" y="264"/>
                  </a:lnTo>
                  <a:lnTo>
                    <a:pt x="3421" y="267"/>
                  </a:lnTo>
                  <a:lnTo>
                    <a:pt x="3421" y="270"/>
                  </a:lnTo>
                  <a:lnTo>
                    <a:pt x="3423" y="272"/>
                  </a:lnTo>
                  <a:lnTo>
                    <a:pt x="3425" y="272"/>
                  </a:lnTo>
                  <a:lnTo>
                    <a:pt x="3425" y="272"/>
                  </a:lnTo>
                  <a:lnTo>
                    <a:pt x="3426" y="273"/>
                  </a:lnTo>
                  <a:lnTo>
                    <a:pt x="3428" y="275"/>
                  </a:lnTo>
                  <a:lnTo>
                    <a:pt x="3443" y="275"/>
                  </a:lnTo>
                  <a:lnTo>
                    <a:pt x="3446" y="278"/>
                  </a:lnTo>
                  <a:lnTo>
                    <a:pt x="3448" y="280"/>
                  </a:lnTo>
                  <a:lnTo>
                    <a:pt x="3449" y="282"/>
                  </a:lnTo>
                  <a:lnTo>
                    <a:pt x="3451" y="282"/>
                  </a:lnTo>
                  <a:lnTo>
                    <a:pt x="3453" y="283"/>
                  </a:lnTo>
                  <a:lnTo>
                    <a:pt x="3453" y="288"/>
                  </a:lnTo>
                  <a:lnTo>
                    <a:pt x="3448" y="288"/>
                  </a:lnTo>
                  <a:lnTo>
                    <a:pt x="3444" y="288"/>
                  </a:lnTo>
                  <a:lnTo>
                    <a:pt x="3439" y="288"/>
                  </a:lnTo>
                  <a:lnTo>
                    <a:pt x="3439" y="303"/>
                  </a:lnTo>
                  <a:lnTo>
                    <a:pt x="3444" y="303"/>
                  </a:lnTo>
                  <a:lnTo>
                    <a:pt x="3449" y="303"/>
                  </a:lnTo>
                  <a:lnTo>
                    <a:pt x="3454" y="303"/>
                  </a:lnTo>
                  <a:lnTo>
                    <a:pt x="3454" y="323"/>
                  </a:lnTo>
                  <a:lnTo>
                    <a:pt x="3456" y="323"/>
                  </a:lnTo>
                  <a:lnTo>
                    <a:pt x="3459" y="323"/>
                  </a:lnTo>
                  <a:lnTo>
                    <a:pt x="3461" y="323"/>
                  </a:lnTo>
                  <a:lnTo>
                    <a:pt x="3462" y="324"/>
                  </a:lnTo>
                  <a:lnTo>
                    <a:pt x="3466" y="324"/>
                  </a:lnTo>
                  <a:lnTo>
                    <a:pt x="3467" y="326"/>
                  </a:lnTo>
                  <a:lnTo>
                    <a:pt x="3467" y="326"/>
                  </a:lnTo>
                  <a:lnTo>
                    <a:pt x="3469" y="327"/>
                  </a:lnTo>
                  <a:lnTo>
                    <a:pt x="3471" y="327"/>
                  </a:lnTo>
                  <a:lnTo>
                    <a:pt x="3472" y="327"/>
                  </a:lnTo>
                  <a:lnTo>
                    <a:pt x="3474" y="327"/>
                  </a:lnTo>
                  <a:lnTo>
                    <a:pt x="3475" y="327"/>
                  </a:lnTo>
                  <a:lnTo>
                    <a:pt x="3477" y="327"/>
                  </a:lnTo>
                  <a:lnTo>
                    <a:pt x="3479" y="329"/>
                  </a:lnTo>
                  <a:lnTo>
                    <a:pt x="3480" y="331"/>
                  </a:lnTo>
                  <a:lnTo>
                    <a:pt x="3482" y="332"/>
                  </a:lnTo>
                  <a:lnTo>
                    <a:pt x="3482" y="334"/>
                  </a:lnTo>
                  <a:lnTo>
                    <a:pt x="3484" y="336"/>
                  </a:lnTo>
                  <a:lnTo>
                    <a:pt x="3485" y="336"/>
                  </a:lnTo>
                  <a:lnTo>
                    <a:pt x="3487" y="336"/>
                  </a:lnTo>
                  <a:lnTo>
                    <a:pt x="3489" y="337"/>
                  </a:lnTo>
                  <a:lnTo>
                    <a:pt x="3490" y="337"/>
                  </a:lnTo>
                  <a:lnTo>
                    <a:pt x="3492" y="339"/>
                  </a:lnTo>
                  <a:lnTo>
                    <a:pt x="3493" y="339"/>
                  </a:lnTo>
                  <a:lnTo>
                    <a:pt x="3493" y="342"/>
                  </a:lnTo>
                  <a:lnTo>
                    <a:pt x="3493" y="352"/>
                  </a:lnTo>
                  <a:lnTo>
                    <a:pt x="3492" y="352"/>
                  </a:lnTo>
                  <a:lnTo>
                    <a:pt x="3489" y="352"/>
                  </a:lnTo>
                  <a:lnTo>
                    <a:pt x="3487" y="352"/>
                  </a:lnTo>
                  <a:lnTo>
                    <a:pt x="3484" y="350"/>
                  </a:lnTo>
                  <a:lnTo>
                    <a:pt x="3480" y="349"/>
                  </a:lnTo>
                  <a:lnTo>
                    <a:pt x="3477" y="345"/>
                  </a:lnTo>
                  <a:lnTo>
                    <a:pt x="3475" y="344"/>
                  </a:lnTo>
                  <a:lnTo>
                    <a:pt x="3474" y="342"/>
                  </a:lnTo>
                  <a:lnTo>
                    <a:pt x="3472" y="341"/>
                  </a:lnTo>
                  <a:lnTo>
                    <a:pt x="3469" y="341"/>
                  </a:lnTo>
                  <a:lnTo>
                    <a:pt x="3467" y="341"/>
                  </a:lnTo>
                  <a:lnTo>
                    <a:pt x="3464" y="341"/>
                  </a:lnTo>
                  <a:lnTo>
                    <a:pt x="3459" y="342"/>
                  </a:lnTo>
                  <a:lnTo>
                    <a:pt x="3456" y="342"/>
                  </a:lnTo>
                  <a:lnTo>
                    <a:pt x="3453" y="342"/>
                  </a:lnTo>
                  <a:lnTo>
                    <a:pt x="3449" y="342"/>
                  </a:lnTo>
                  <a:lnTo>
                    <a:pt x="3448" y="342"/>
                  </a:lnTo>
                  <a:lnTo>
                    <a:pt x="3446" y="341"/>
                  </a:lnTo>
                  <a:lnTo>
                    <a:pt x="3446" y="341"/>
                  </a:lnTo>
                  <a:lnTo>
                    <a:pt x="3444" y="339"/>
                  </a:lnTo>
                  <a:lnTo>
                    <a:pt x="3443" y="334"/>
                  </a:lnTo>
                  <a:lnTo>
                    <a:pt x="3441" y="331"/>
                  </a:lnTo>
                  <a:lnTo>
                    <a:pt x="3438" y="329"/>
                  </a:lnTo>
                  <a:lnTo>
                    <a:pt x="3436" y="326"/>
                  </a:lnTo>
                  <a:lnTo>
                    <a:pt x="3435" y="324"/>
                  </a:lnTo>
                  <a:lnTo>
                    <a:pt x="3431" y="323"/>
                  </a:lnTo>
                  <a:lnTo>
                    <a:pt x="3430" y="321"/>
                  </a:lnTo>
                  <a:lnTo>
                    <a:pt x="3428" y="318"/>
                  </a:lnTo>
                  <a:lnTo>
                    <a:pt x="3426" y="314"/>
                  </a:lnTo>
                  <a:lnTo>
                    <a:pt x="3425" y="311"/>
                  </a:lnTo>
                  <a:lnTo>
                    <a:pt x="3423" y="311"/>
                  </a:lnTo>
                  <a:lnTo>
                    <a:pt x="3421" y="309"/>
                  </a:lnTo>
                  <a:lnTo>
                    <a:pt x="3418" y="308"/>
                  </a:lnTo>
                  <a:lnTo>
                    <a:pt x="3415" y="306"/>
                  </a:lnTo>
                  <a:lnTo>
                    <a:pt x="3413" y="306"/>
                  </a:lnTo>
                  <a:lnTo>
                    <a:pt x="3412" y="305"/>
                  </a:lnTo>
                  <a:lnTo>
                    <a:pt x="3408" y="305"/>
                  </a:lnTo>
                  <a:lnTo>
                    <a:pt x="3407" y="303"/>
                  </a:lnTo>
                  <a:lnTo>
                    <a:pt x="3405" y="303"/>
                  </a:lnTo>
                  <a:lnTo>
                    <a:pt x="3403" y="303"/>
                  </a:lnTo>
                  <a:lnTo>
                    <a:pt x="3402" y="303"/>
                  </a:lnTo>
                  <a:lnTo>
                    <a:pt x="3400" y="305"/>
                  </a:lnTo>
                  <a:lnTo>
                    <a:pt x="3399" y="306"/>
                  </a:lnTo>
                  <a:lnTo>
                    <a:pt x="3397" y="308"/>
                  </a:lnTo>
                  <a:lnTo>
                    <a:pt x="3395" y="309"/>
                  </a:lnTo>
                  <a:lnTo>
                    <a:pt x="3394" y="311"/>
                  </a:lnTo>
                  <a:lnTo>
                    <a:pt x="3390" y="313"/>
                  </a:lnTo>
                  <a:lnTo>
                    <a:pt x="3387" y="314"/>
                  </a:lnTo>
                  <a:lnTo>
                    <a:pt x="3385" y="314"/>
                  </a:lnTo>
                  <a:lnTo>
                    <a:pt x="3382" y="314"/>
                  </a:lnTo>
                  <a:lnTo>
                    <a:pt x="3382" y="318"/>
                  </a:lnTo>
                  <a:lnTo>
                    <a:pt x="3382" y="321"/>
                  </a:lnTo>
                  <a:lnTo>
                    <a:pt x="3382" y="323"/>
                  </a:lnTo>
                  <a:lnTo>
                    <a:pt x="3382" y="324"/>
                  </a:lnTo>
                  <a:lnTo>
                    <a:pt x="3381" y="324"/>
                  </a:lnTo>
                  <a:lnTo>
                    <a:pt x="3379" y="326"/>
                  </a:lnTo>
                  <a:lnTo>
                    <a:pt x="3377" y="326"/>
                  </a:lnTo>
                  <a:lnTo>
                    <a:pt x="3376" y="327"/>
                  </a:lnTo>
                  <a:lnTo>
                    <a:pt x="3372" y="327"/>
                  </a:lnTo>
                  <a:lnTo>
                    <a:pt x="3369" y="327"/>
                  </a:lnTo>
                  <a:lnTo>
                    <a:pt x="3366" y="327"/>
                  </a:lnTo>
                  <a:lnTo>
                    <a:pt x="3363" y="327"/>
                  </a:lnTo>
                  <a:lnTo>
                    <a:pt x="3359" y="327"/>
                  </a:lnTo>
                  <a:lnTo>
                    <a:pt x="3356" y="326"/>
                  </a:lnTo>
                  <a:lnTo>
                    <a:pt x="3354" y="326"/>
                  </a:lnTo>
                  <a:lnTo>
                    <a:pt x="3353" y="326"/>
                  </a:lnTo>
                  <a:lnTo>
                    <a:pt x="3351" y="324"/>
                  </a:lnTo>
                  <a:lnTo>
                    <a:pt x="3349" y="323"/>
                  </a:lnTo>
                  <a:lnTo>
                    <a:pt x="3346" y="321"/>
                  </a:lnTo>
                  <a:lnTo>
                    <a:pt x="3343" y="321"/>
                  </a:lnTo>
                  <a:lnTo>
                    <a:pt x="3341" y="319"/>
                  </a:lnTo>
                  <a:lnTo>
                    <a:pt x="3340" y="319"/>
                  </a:lnTo>
                  <a:lnTo>
                    <a:pt x="3338" y="319"/>
                  </a:lnTo>
                  <a:lnTo>
                    <a:pt x="3336" y="318"/>
                  </a:lnTo>
                  <a:lnTo>
                    <a:pt x="3335" y="316"/>
                  </a:lnTo>
                  <a:lnTo>
                    <a:pt x="3333" y="314"/>
                  </a:lnTo>
                  <a:lnTo>
                    <a:pt x="3331" y="314"/>
                  </a:lnTo>
                  <a:lnTo>
                    <a:pt x="3330" y="313"/>
                  </a:lnTo>
                  <a:lnTo>
                    <a:pt x="3328" y="311"/>
                  </a:lnTo>
                  <a:lnTo>
                    <a:pt x="3326" y="309"/>
                  </a:lnTo>
                  <a:lnTo>
                    <a:pt x="3323" y="308"/>
                  </a:lnTo>
                  <a:lnTo>
                    <a:pt x="3322" y="308"/>
                  </a:lnTo>
                  <a:lnTo>
                    <a:pt x="3318" y="308"/>
                  </a:lnTo>
                  <a:lnTo>
                    <a:pt x="3317" y="308"/>
                  </a:lnTo>
                  <a:lnTo>
                    <a:pt x="3315" y="309"/>
                  </a:lnTo>
                  <a:lnTo>
                    <a:pt x="3313" y="311"/>
                  </a:lnTo>
                  <a:lnTo>
                    <a:pt x="3313" y="311"/>
                  </a:lnTo>
                  <a:lnTo>
                    <a:pt x="3313" y="313"/>
                  </a:lnTo>
                  <a:lnTo>
                    <a:pt x="3313" y="313"/>
                  </a:lnTo>
                  <a:lnTo>
                    <a:pt x="3310" y="316"/>
                  </a:lnTo>
                  <a:lnTo>
                    <a:pt x="3307" y="318"/>
                  </a:lnTo>
                  <a:lnTo>
                    <a:pt x="3302" y="318"/>
                  </a:lnTo>
                  <a:lnTo>
                    <a:pt x="3299" y="318"/>
                  </a:lnTo>
                  <a:lnTo>
                    <a:pt x="3297" y="316"/>
                  </a:lnTo>
                  <a:lnTo>
                    <a:pt x="3295" y="313"/>
                  </a:lnTo>
                  <a:lnTo>
                    <a:pt x="3295" y="311"/>
                  </a:lnTo>
                  <a:lnTo>
                    <a:pt x="3295" y="309"/>
                  </a:lnTo>
                  <a:lnTo>
                    <a:pt x="3295" y="308"/>
                  </a:lnTo>
                  <a:lnTo>
                    <a:pt x="3297" y="306"/>
                  </a:lnTo>
                  <a:lnTo>
                    <a:pt x="3299" y="305"/>
                  </a:lnTo>
                  <a:lnTo>
                    <a:pt x="3300" y="303"/>
                  </a:lnTo>
                  <a:lnTo>
                    <a:pt x="3302" y="301"/>
                  </a:lnTo>
                  <a:lnTo>
                    <a:pt x="3304" y="301"/>
                  </a:lnTo>
                  <a:lnTo>
                    <a:pt x="3307" y="300"/>
                  </a:lnTo>
                  <a:lnTo>
                    <a:pt x="3308" y="300"/>
                  </a:lnTo>
                  <a:lnTo>
                    <a:pt x="3310" y="300"/>
                  </a:lnTo>
                  <a:lnTo>
                    <a:pt x="3312" y="298"/>
                  </a:lnTo>
                  <a:lnTo>
                    <a:pt x="3313" y="295"/>
                  </a:lnTo>
                  <a:lnTo>
                    <a:pt x="3315" y="293"/>
                  </a:lnTo>
                  <a:lnTo>
                    <a:pt x="3313" y="291"/>
                  </a:lnTo>
                  <a:lnTo>
                    <a:pt x="3315" y="290"/>
                  </a:lnTo>
                  <a:lnTo>
                    <a:pt x="3315" y="288"/>
                  </a:lnTo>
                  <a:lnTo>
                    <a:pt x="3315" y="285"/>
                  </a:lnTo>
                  <a:lnTo>
                    <a:pt x="3313" y="283"/>
                  </a:lnTo>
                  <a:lnTo>
                    <a:pt x="3310" y="280"/>
                  </a:lnTo>
                  <a:lnTo>
                    <a:pt x="3308" y="278"/>
                  </a:lnTo>
                  <a:lnTo>
                    <a:pt x="3307" y="275"/>
                  </a:lnTo>
                  <a:lnTo>
                    <a:pt x="3305" y="272"/>
                  </a:lnTo>
                  <a:lnTo>
                    <a:pt x="3302" y="269"/>
                  </a:lnTo>
                  <a:lnTo>
                    <a:pt x="3300" y="267"/>
                  </a:lnTo>
                  <a:lnTo>
                    <a:pt x="3299" y="265"/>
                  </a:lnTo>
                  <a:lnTo>
                    <a:pt x="3295" y="264"/>
                  </a:lnTo>
                  <a:lnTo>
                    <a:pt x="3292" y="262"/>
                  </a:lnTo>
                  <a:lnTo>
                    <a:pt x="3289" y="260"/>
                  </a:lnTo>
                  <a:lnTo>
                    <a:pt x="3287" y="259"/>
                  </a:lnTo>
                  <a:lnTo>
                    <a:pt x="3286" y="259"/>
                  </a:lnTo>
                  <a:lnTo>
                    <a:pt x="3282" y="259"/>
                  </a:lnTo>
                  <a:lnTo>
                    <a:pt x="3279" y="259"/>
                  </a:lnTo>
                  <a:lnTo>
                    <a:pt x="3276" y="259"/>
                  </a:lnTo>
                  <a:lnTo>
                    <a:pt x="3274" y="259"/>
                  </a:lnTo>
                  <a:lnTo>
                    <a:pt x="3272" y="257"/>
                  </a:lnTo>
                  <a:lnTo>
                    <a:pt x="3269" y="257"/>
                  </a:lnTo>
                  <a:lnTo>
                    <a:pt x="3268" y="257"/>
                  </a:lnTo>
                  <a:lnTo>
                    <a:pt x="3266" y="257"/>
                  </a:lnTo>
                  <a:lnTo>
                    <a:pt x="3264" y="255"/>
                  </a:lnTo>
                  <a:lnTo>
                    <a:pt x="3264" y="255"/>
                  </a:lnTo>
                  <a:lnTo>
                    <a:pt x="3263" y="254"/>
                  </a:lnTo>
                  <a:lnTo>
                    <a:pt x="3259" y="252"/>
                  </a:lnTo>
                  <a:lnTo>
                    <a:pt x="3256" y="249"/>
                  </a:lnTo>
                  <a:lnTo>
                    <a:pt x="3253" y="247"/>
                  </a:lnTo>
                  <a:lnTo>
                    <a:pt x="3251" y="246"/>
                  </a:lnTo>
                  <a:lnTo>
                    <a:pt x="3248" y="244"/>
                  </a:lnTo>
                  <a:lnTo>
                    <a:pt x="3245" y="244"/>
                  </a:lnTo>
                  <a:lnTo>
                    <a:pt x="3241" y="244"/>
                  </a:lnTo>
                  <a:lnTo>
                    <a:pt x="3238" y="244"/>
                  </a:lnTo>
                  <a:lnTo>
                    <a:pt x="3236" y="244"/>
                  </a:lnTo>
                  <a:lnTo>
                    <a:pt x="3236" y="242"/>
                  </a:lnTo>
                  <a:lnTo>
                    <a:pt x="3235" y="242"/>
                  </a:lnTo>
                  <a:lnTo>
                    <a:pt x="3233" y="244"/>
                  </a:lnTo>
                  <a:lnTo>
                    <a:pt x="3233" y="244"/>
                  </a:lnTo>
                  <a:lnTo>
                    <a:pt x="3233" y="246"/>
                  </a:lnTo>
                  <a:lnTo>
                    <a:pt x="3230" y="246"/>
                  </a:lnTo>
                  <a:lnTo>
                    <a:pt x="3230" y="246"/>
                  </a:lnTo>
                  <a:lnTo>
                    <a:pt x="3228" y="247"/>
                  </a:lnTo>
                  <a:lnTo>
                    <a:pt x="3230" y="247"/>
                  </a:lnTo>
                  <a:lnTo>
                    <a:pt x="3230" y="249"/>
                  </a:lnTo>
                  <a:lnTo>
                    <a:pt x="3225" y="249"/>
                  </a:lnTo>
                  <a:lnTo>
                    <a:pt x="3225" y="246"/>
                  </a:lnTo>
                  <a:lnTo>
                    <a:pt x="3225" y="242"/>
                  </a:lnTo>
                  <a:lnTo>
                    <a:pt x="3225" y="241"/>
                  </a:lnTo>
                  <a:lnTo>
                    <a:pt x="3225" y="239"/>
                  </a:lnTo>
                  <a:lnTo>
                    <a:pt x="3223" y="239"/>
                  </a:lnTo>
                  <a:lnTo>
                    <a:pt x="3222" y="237"/>
                  </a:lnTo>
                  <a:lnTo>
                    <a:pt x="3220" y="236"/>
                  </a:lnTo>
                  <a:lnTo>
                    <a:pt x="3218" y="236"/>
                  </a:lnTo>
                  <a:lnTo>
                    <a:pt x="3218" y="229"/>
                  </a:lnTo>
                  <a:lnTo>
                    <a:pt x="3238" y="229"/>
                  </a:lnTo>
                  <a:lnTo>
                    <a:pt x="3240" y="229"/>
                  </a:lnTo>
                  <a:lnTo>
                    <a:pt x="3241" y="229"/>
                  </a:lnTo>
                  <a:lnTo>
                    <a:pt x="3243" y="228"/>
                  </a:lnTo>
                  <a:lnTo>
                    <a:pt x="3245" y="226"/>
                  </a:lnTo>
                  <a:lnTo>
                    <a:pt x="3248" y="226"/>
                  </a:lnTo>
                  <a:lnTo>
                    <a:pt x="3251" y="226"/>
                  </a:lnTo>
                  <a:lnTo>
                    <a:pt x="3253" y="229"/>
                  </a:lnTo>
                  <a:lnTo>
                    <a:pt x="3254" y="229"/>
                  </a:lnTo>
                  <a:lnTo>
                    <a:pt x="3253" y="231"/>
                  </a:lnTo>
                  <a:lnTo>
                    <a:pt x="3253" y="231"/>
                  </a:lnTo>
                  <a:lnTo>
                    <a:pt x="3254" y="233"/>
                  </a:lnTo>
                  <a:lnTo>
                    <a:pt x="3256" y="234"/>
                  </a:lnTo>
                  <a:lnTo>
                    <a:pt x="3258" y="236"/>
                  </a:lnTo>
                  <a:lnTo>
                    <a:pt x="3259" y="236"/>
                  </a:lnTo>
                  <a:lnTo>
                    <a:pt x="3263" y="236"/>
                  </a:lnTo>
                  <a:lnTo>
                    <a:pt x="3266" y="237"/>
                  </a:lnTo>
                  <a:lnTo>
                    <a:pt x="3269" y="237"/>
                  </a:lnTo>
                  <a:lnTo>
                    <a:pt x="3272" y="237"/>
                  </a:lnTo>
                  <a:lnTo>
                    <a:pt x="3276" y="236"/>
                  </a:lnTo>
                  <a:lnTo>
                    <a:pt x="3277" y="236"/>
                  </a:lnTo>
                  <a:lnTo>
                    <a:pt x="3279" y="234"/>
                  </a:lnTo>
                  <a:lnTo>
                    <a:pt x="3281" y="231"/>
                  </a:lnTo>
                  <a:lnTo>
                    <a:pt x="3281" y="229"/>
                  </a:lnTo>
                  <a:lnTo>
                    <a:pt x="3281" y="226"/>
                  </a:lnTo>
                  <a:lnTo>
                    <a:pt x="3282" y="223"/>
                  </a:lnTo>
                  <a:lnTo>
                    <a:pt x="3284" y="223"/>
                  </a:lnTo>
                  <a:lnTo>
                    <a:pt x="3286" y="221"/>
                  </a:lnTo>
                  <a:lnTo>
                    <a:pt x="3287" y="221"/>
                  </a:lnTo>
                  <a:lnTo>
                    <a:pt x="3290" y="221"/>
                  </a:lnTo>
                  <a:lnTo>
                    <a:pt x="3292" y="221"/>
                  </a:lnTo>
                  <a:lnTo>
                    <a:pt x="3295" y="219"/>
                  </a:lnTo>
                  <a:lnTo>
                    <a:pt x="3299" y="219"/>
                  </a:lnTo>
                  <a:lnTo>
                    <a:pt x="3300" y="218"/>
                  </a:lnTo>
                  <a:lnTo>
                    <a:pt x="3302" y="216"/>
                  </a:lnTo>
                  <a:lnTo>
                    <a:pt x="3302" y="215"/>
                  </a:lnTo>
                  <a:lnTo>
                    <a:pt x="3305" y="213"/>
                  </a:lnTo>
                  <a:lnTo>
                    <a:pt x="3307" y="213"/>
                  </a:lnTo>
                  <a:close/>
                  <a:moveTo>
                    <a:pt x="3182" y="213"/>
                  </a:moveTo>
                  <a:lnTo>
                    <a:pt x="3192" y="213"/>
                  </a:lnTo>
                  <a:lnTo>
                    <a:pt x="3192" y="223"/>
                  </a:lnTo>
                  <a:lnTo>
                    <a:pt x="3189" y="223"/>
                  </a:lnTo>
                  <a:lnTo>
                    <a:pt x="3186" y="223"/>
                  </a:lnTo>
                  <a:lnTo>
                    <a:pt x="3182" y="223"/>
                  </a:lnTo>
                  <a:lnTo>
                    <a:pt x="3182" y="221"/>
                  </a:lnTo>
                  <a:lnTo>
                    <a:pt x="3181" y="218"/>
                  </a:lnTo>
                  <a:lnTo>
                    <a:pt x="3181" y="215"/>
                  </a:lnTo>
                  <a:lnTo>
                    <a:pt x="3182" y="218"/>
                  </a:lnTo>
                  <a:lnTo>
                    <a:pt x="3182" y="213"/>
                  </a:lnTo>
                  <a:close/>
                  <a:moveTo>
                    <a:pt x="3106" y="210"/>
                  </a:moveTo>
                  <a:lnTo>
                    <a:pt x="3115" y="210"/>
                  </a:lnTo>
                  <a:lnTo>
                    <a:pt x="3117" y="211"/>
                  </a:lnTo>
                  <a:lnTo>
                    <a:pt x="3120" y="211"/>
                  </a:lnTo>
                  <a:lnTo>
                    <a:pt x="3120" y="215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2" y="218"/>
                  </a:lnTo>
                  <a:lnTo>
                    <a:pt x="3119" y="218"/>
                  </a:lnTo>
                  <a:lnTo>
                    <a:pt x="3115" y="218"/>
                  </a:lnTo>
                  <a:lnTo>
                    <a:pt x="3112" y="218"/>
                  </a:lnTo>
                  <a:lnTo>
                    <a:pt x="3109" y="218"/>
                  </a:lnTo>
                  <a:lnTo>
                    <a:pt x="3102" y="218"/>
                  </a:lnTo>
                  <a:lnTo>
                    <a:pt x="3102" y="216"/>
                  </a:lnTo>
                  <a:lnTo>
                    <a:pt x="3101" y="216"/>
                  </a:lnTo>
                  <a:lnTo>
                    <a:pt x="3099" y="215"/>
                  </a:lnTo>
                  <a:lnTo>
                    <a:pt x="3101" y="215"/>
                  </a:lnTo>
                  <a:lnTo>
                    <a:pt x="3101" y="213"/>
                  </a:lnTo>
                  <a:lnTo>
                    <a:pt x="3101" y="211"/>
                  </a:lnTo>
                  <a:lnTo>
                    <a:pt x="3102" y="211"/>
                  </a:lnTo>
                  <a:lnTo>
                    <a:pt x="3104" y="211"/>
                  </a:lnTo>
                  <a:lnTo>
                    <a:pt x="3106" y="211"/>
                  </a:lnTo>
                  <a:lnTo>
                    <a:pt x="3106" y="211"/>
                  </a:lnTo>
                  <a:lnTo>
                    <a:pt x="3106" y="210"/>
                  </a:lnTo>
                  <a:close/>
                  <a:moveTo>
                    <a:pt x="3271" y="200"/>
                  </a:moveTo>
                  <a:lnTo>
                    <a:pt x="3274" y="200"/>
                  </a:lnTo>
                  <a:lnTo>
                    <a:pt x="3277" y="200"/>
                  </a:lnTo>
                  <a:lnTo>
                    <a:pt x="3277" y="201"/>
                  </a:lnTo>
                  <a:lnTo>
                    <a:pt x="3277" y="203"/>
                  </a:lnTo>
                  <a:lnTo>
                    <a:pt x="3277" y="206"/>
                  </a:lnTo>
                  <a:lnTo>
                    <a:pt x="3277" y="210"/>
                  </a:lnTo>
                  <a:lnTo>
                    <a:pt x="3277" y="213"/>
                  </a:lnTo>
                  <a:lnTo>
                    <a:pt x="3284" y="213"/>
                  </a:lnTo>
                  <a:lnTo>
                    <a:pt x="3284" y="216"/>
                  </a:lnTo>
                  <a:lnTo>
                    <a:pt x="3269" y="216"/>
                  </a:lnTo>
                  <a:lnTo>
                    <a:pt x="3269" y="215"/>
                  </a:lnTo>
                  <a:lnTo>
                    <a:pt x="3269" y="211"/>
                  </a:lnTo>
                  <a:lnTo>
                    <a:pt x="3269" y="208"/>
                  </a:lnTo>
                  <a:lnTo>
                    <a:pt x="3269" y="206"/>
                  </a:lnTo>
                  <a:lnTo>
                    <a:pt x="3268" y="203"/>
                  </a:lnTo>
                  <a:lnTo>
                    <a:pt x="3268" y="201"/>
                  </a:lnTo>
                  <a:lnTo>
                    <a:pt x="3268" y="200"/>
                  </a:lnTo>
                  <a:lnTo>
                    <a:pt x="3271" y="200"/>
                  </a:lnTo>
                  <a:close/>
                  <a:moveTo>
                    <a:pt x="2714" y="200"/>
                  </a:moveTo>
                  <a:lnTo>
                    <a:pt x="2718" y="200"/>
                  </a:lnTo>
                  <a:lnTo>
                    <a:pt x="2719" y="201"/>
                  </a:lnTo>
                  <a:lnTo>
                    <a:pt x="2721" y="203"/>
                  </a:lnTo>
                  <a:lnTo>
                    <a:pt x="2722" y="205"/>
                  </a:lnTo>
                  <a:lnTo>
                    <a:pt x="2722" y="210"/>
                  </a:lnTo>
                  <a:lnTo>
                    <a:pt x="2721" y="213"/>
                  </a:lnTo>
                  <a:lnTo>
                    <a:pt x="2722" y="215"/>
                  </a:lnTo>
                  <a:lnTo>
                    <a:pt x="2722" y="218"/>
                  </a:lnTo>
                  <a:lnTo>
                    <a:pt x="2724" y="219"/>
                  </a:lnTo>
                  <a:lnTo>
                    <a:pt x="2724" y="221"/>
                  </a:lnTo>
                  <a:lnTo>
                    <a:pt x="2726" y="223"/>
                  </a:lnTo>
                  <a:lnTo>
                    <a:pt x="2727" y="224"/>
                  </a:lnTo>
                  <a:lnTo>
                    <a:pt x="2731" y="224"/>
                  </a:lnTo>
                  <a:lnTo>
                    <a:pt x="2732" y="224"/>
                  </a:lnTo>
                  <a:lnTo>
                    <a:pt x="2736" y="226"/>
                  </a:lnTo>
                  <a:lnTo>
                    <a:pt x="2736" y="226"/>
                  </a:lnTo>
                  <a:lnTo>
                    <a:pt x="2737" y="228"/>
                  </a:lnTo>
                  <a:lnTo>
                    <a:pt x="2739" y="229"/>
                  </a:lnTo>
                  <a:lnTo>
                    <a:pt x="2742" y="231"/>
                  </a:lnTo>
                  <a:lnTo>
                    <a:pt x="2742" y="242"/>
                  </a:lnTo>
                  <a:lnTo>
                    <a:pt x="2740" y="242"/>
                  </a:lnTo>
                  <a:lnTo>
                    <a:pt x="2739" y="242"/>
                  </a:lnTo>
                  <a:lnTo>
                    <a:pt x="2739" y="242"/>
                  </a:lnTo>
                  <a:lnTo>
                    <a:pt x="2736" y="239"/>
                  </a:lnTo>
                  <a:lnTo>
                    <a:pt x="2736" y="237"/>
                  </a:lnTo>
                  <a:lnTo>
                    <a:pt x="2736" y="236"/>
                  </a:lnTo>
                  <a:lnTo>
                    <a:pt x="2732" y="233"/>
                  </a:lnTo>
                  <a:lnTo>
                    <a:pt x="2731" y="233"/>
                  </a:lnTo>
                  <a:lnTo>
                    <a:pt x="2729" y="233"/>
                  </a:lnTo>
                  <a:lnTo>
                    <a:pt x="2729" y="231"/>
                  </a:lnTo>
                  <a:lnTo>
                    <a:pt x="2727" y="229"/>
                  </a:lnTo>
                  <a:lnTo>
                    <a:pt x="2724" y="226"/>
                  </a:lnTo>
                  <a:lnTo>
                    <a:pt x="2722" y="223"/>
                  </a:lnTo>
                  <a:lnTo>
                    <a:pt x="2719" y="219"/>
                  </a:lnTo>
                  <a:lnTo>
                    <a:pt x="2718" y="216"/>
                  </a:lnTo>
                  <a:lnTo>
                    <a:pt x="2716" y="215"/>
                  </a:lnTo>
                  <a:lnTo>
                    <a:pt x="2714" y="213"/>
                  </a:lnTo>
                  <a:lnTo>
                    <a:pt x="2713" y="210"/>
                  </a:lnTo>
                  <a:lnTo>
                    <a:pt x="2713" y="208"/>
                  </a:lnTo>
                  <a:lnTo>
                    <a:pt x="2713" y="205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4" y="200"/>
                  </a:lnTo>
                  <a:close/>
                  <a:moveTo>
                    <a:pt x="3068" y="195"/>
                  </a:moveTo>
                  <a:lnTo>
                    <a:pt x="3073" y="195"/>
                  </a:lnTo>
                  <a:lnTo>
                    <a:pt x="3074" y="197"/>
                  </a:lnTo>
                  <a:lnTo>
                    <a:pt x="3076" y="197"/>
                  </a:lnTo>
                  <a:lnTo>
                    <a:pt x="3078" y="198"/>
                  </a:lnTo>
                  <a:lnTo>
                    <a:pt x="3079" y="200"/>
                  </a:lnTo>
                  <a:lnTo>
                    <a:pt x="3081" y="200"/>
                  </a:lnTo>
                  <a:lnTo>
                    <a:pt x="3083" y="201"/>
                  </a:lnTo>
                  <a:lnTo>
                    <a:pt x="3084" y="203"/>
                  </a:lnTo>
                  <a:lnTo>
                    <a:pt x="3086" y="205"/>
                  </a:lnTo>
                  <a:lnTo>
                    <a:pt x="3086" y="206"/>
                  </a:lnTo>
                  <a:lnTo>
                    <a:pt x="3088" y="208"/>
                  </a:lnTo>
                  <a:lnTo>
                    <a:pt x="3086" y="210"/>
                  </a:lnTo>
                  <a:lnTo>
                    <a:pt x="3084" y="211"/>
                  </a:lnTo>
                  <a:lnTo>
                    <a:pt x="3083" y="211"/>
                  </a:lnTo>
                  <a:lnTo>
                    <a:pt x="3081" y="211"/>
                  </a:lnTo>
                  <a:lnTo>
                    <a:pt x="3078" y="211"/>
                  </a:lnTo>
                  <a:lnTo>
                    <a:pt x="3074" y="211"/>
                  </a:lnTo>
                  <a:lnTo>
                    <a:pt x="3071" y="211"/>
                  </a:lnTo>
                  <a:lnTo>
                    <a:pt x="3070" y="211"/>
                  </a:lnTo>
                  <a:lnTo>
                    <a:pt x="3068" y="213"/>
                  </a:lnTo>
                  <a:lnTo>
                    <a:pt x="3066" y="215"/>
                  </a:lnTo>
                  <a:lnTo>
                    <a:pt x="3066" y="215"/>
                  </a:lnTo>
                  <a:lnTo>
                    <a:pt x="3063" y="215"/>
                  </a:lnTo>
                  <a:lnTo>
                    <a:pt x="3060" y="215"/>
                  </a:lnTo>
                  <a:lnTo>
                    <a:pt x="3055" y="215"/>
                  </a:lnTo>
                  <a:lnTo>
                    <a:pt x="3055" y="219"/>
                  </a:lnTo>
                  <a:lnTo>
                    <a:pt x="3055" y="221"/>
                  </a:lnTo>
                  <a:lnTo>
                    <a:pt x="3055" y="223"/>
                  </a:lnTo>
                  <a:lnTo>
                    <a:pt x="3055" y="223"/>
                  </a:lnTo>
                  <a:lnTo>
                    <a:pt x="3056" y="223"/>
                  </a:lnTo>
                  <a:lnTo>
                    <a:pt x="3058" y="223"/>
                  </a:lnTo>
                  <a:lnTo>
                    <a:pt x="3060" y="224"/>
                  </a:lnTo>
                  <a:lnTo>
                    <a:pt x="3063" y="226"/>
                  </a:lnTo>
                  <a:lnTo>
                    <a:pt x="3063" y="228"/>
                  </a:lnTo>
                  <a:lnTo>
                    <a:pt x="3065" y="229"/>
                  </a:lnTo>
                  <a:lnTo>
                    <a:pt x="3066" y="231"/>
                  </a:lnTo>
                  <a:lnTo>
                    <a:pt x="3068" y="231"/>
                  </a:lnTo>
                  <a:lnTo>
                    <a:pt x="3068" y="231"/>
                  </a:lnTo>
                  <a:lnTo>
                    <a:pt x="3068" y="233"/>
                  </a:lnTo>
                  <a:lnTo>
                    <a:pt x="3068" y="234"/>
                  </a:lnTo>
                  <a:lnTo>
                    <a:pt x="3068" y="237"/>
                  </a:lnTo>
                  <a:lnTo>
                    <a:pt x="3068" y="239"/>
                  </a:lnTo>
                  <a:lnTo>
                    <a:pt x="3066" y="241"/>
                  </a:lnTo>
                  <a:lnTo>
                    <a:pt x="3066" y="242"/>
                  </a:lnTo>
                  <a:lnTo>
                    <a:pt x="3066" y="246"/>
                  </a:lnTo>
                  <a:lnTo>
                    <a:pt x="3068" y="247"/>
                  </a:lnTo>
                  <a:lnTo>
                    <a:pt x="3070" y="249"/>
                  </a:lnTo>
                  <a:lnTo>
                    <a:pt x="3071" y="251"/>
                  </a:lnTo>
                  <a:lnTo>
                    <a:pt x="3074" y="252"/>
                  </a:lnTo>
                  <a:lnTo>
                    <a:pt x="3076" y="254"/>
                  </a:lnTo>
                  <a:lnTo>
                    <a:pt x="3076" y="254"/>
                  </a:lnTo>
                  <a:lnTo>
                    <a:pt x="3078" y="254"/>
                  </a:lnTo>
                  <a:lnTo>
                    <a:pt x="3078" y="259"/>
                  </a:lnTo>
                  <a:lnTo>
                    <a:pt x="3078" y="262"/>
                  </a:lnTo>
                  <a:lnTo>
                    <a:pt x="3078" y="267"/>
                  </a:lnTo>
                  <a:lnTo>
                    <a:pt x="3078" y="269"/>
                  </a:lnTo>
                  <a:lnTo>
                    <a:pt x="3078" y="270"/>
                  </a:lnTo>
                  <a:lnTo>
                    <a:pt x="3068" y="270"/>
                  </a:lnTo>
                  <a:lnTo>
                    <a:pt x="3065" y="270"/>
                  </a:lnTo>
                  <a:lnTo>
                    <a:pt x="3063" y="269"/>
                  </a:lnTo>
                  <a:lnTo>
                    <a:pt x="3061" y="269"/>
                  </a:lnTo>
                  <a:lnTo>
                    <a:pt x="3061" y="267"/>
                  </a:lnTo>
                  <a:lnTo>
                    <a:pt x="3060" y="267"/>
                  </a:lnTo>
                  <a:lnTo>
                    <a:pt x="3060" y="265"/>
                  </a:lnTo>
                  <a:lnTo>
                    <a:pt x="3060" y="262"/>
                  </a:lnTo>
                  <a:lnTo>
                    <a:pt x="3060" y="259"/>
                  </a:lnTo>
                  <a:lnTo>
                    <a:pt x="3060" y="257"/>
                  </a:lnTo>
                  <a:lnTo>
                    <a:pt x="3061" y="255"/>
                  </a:lnTo>
                  <a:lnTo>
                    <a:pt x="3061" y="255"/>
                  </a:lnTo>
                  <a:lnTo>
                    <a:pt x="3061" y="254"/>
                  </a:lnTo>
                  <a:lnTo>
                    <a:pt x="3063" y="254"/>
                  </a:lnTo>
                  <a:lnTo>
                    <a:pt x="3063" y="247"/>
                  </a:lnTo>
                  <a:lnTo>
                    <a:pt x="3060" y="247"/>
                  </a:lnTo>
                  <a:lnTo>
                    <a:pt x="3056" y="246"/>
                  </a:lnTo>
                  <a:lnTo>
                    <a:pt x="3055" y="246"/>
                  </a:lnTo>
                  <a:lnTo>
                    <a:pt x="3053" y="244"/>
                  </a:lnTo>
                  <a:lnTo>
                    <a:pt x="3051" y="244"/>
                  </a:lnTo>
                  <a:lnTo>
                    <a:pt x="3050" y="244"/>
                  </a:lnTo>
                  <a:lnTo>
                    <a:pt x="3048" y="244"/>
                  </a:lnTo>
                  <a:lnTo>
                    <a:pt x="3047" y="244"/>
                  </a:lnTo>
                  <a:lnTo>
                    <a:pt x="3047" y="241"/>
                  </a:lnTo>
                  <a:lnTo>
                    <a:pt x="3048" y="237"/>
                  </a:lnTo>
                  <a:lnTo>
                    <a:pt x="3048" y="231"/>
                  </a:lnTo>
                  <a:lnTo>
                    <a:pt x="3038" y="231"/>
                  </a:lnTo>
                  <a:lnTo>
                    <a:pt x="3038" y="251"/>
                  </a:lnTo>
                  <a:lnTo>
                    <a:pt x="3038" y="252"/>
                  </a:lnTo>
                  <a:lnTo>
                    <a:pt x="3037" y="254"/>
                  </a:lnTo>
                  <a:lnTo>
                    <a:pt x="3037" y="254"/>
                  </a:lnTo>
                  <a:lnTo>
                    <a:pt x="3037" y="257"/>
                  </a:lnTo>
                  <a:lnTo>
                    <a:pt x="3037" y="260"/>
                  </a:lnTo>
                  <a:lnTo>
                    <a:pt x="3037" y="264"/>
                  </a:lnTo>
                  <a:lnTo>
                    <a:pt x="3035" y="269"/>
                  </a:lnTo>
                  <a:lnTo>
                    <a:pt x="3035" y="269"/>
                  </a:lnTo>
                  <a:lnTo>
                    <a:pt x="3033" y="270"/>
                  </a:lnTo>
                  <a:lnTo>
                    <a:pt x="3032" y="270"/>
                  </a:lnTo>
                  <a:lnTo>
                    <a:pt x="3032" y="272"/>
                  </a:lnTo>
                  <a:lnTo>
                    <a:pt x="3029" y="272"/>
                  </a:lnTo>
                  <a:lnTo>
                    <a:pt x="3029" y="272"/>
                  </a:lnTo>
                  <a:lnTo>
                    <a:pt x="3029" y="270"/>
                  </a:lnTo>
                  <a:lnTo>
                    <a:pt x="3027" y="267"/>
                  </a:lnTo>
                  <a:lnTo>
                    <a:pt x="3027" y="265"/>
                  </a:lnTo>
                  <a:lnTo>
                    <a:pt x="3027" y="264"/>
                  </a:lnTo>
                  <a:lnTo>
                    <a:pt x="3025" y="264"/>
                  </a:lnTo>
                  <a:lnTo>
                    <a:pt x="3025" y="262"/>
                  </a:lnTo>
                  <a:lnTo>
                    <a:pt x="3025" y="260"/>
                  </a:lnTo>
                  <a:lnTo>
                    <a:pt x="3025" y="259"/>
                  </a:lnTo>
                  <a:lnTo>
                    <a:pt x="3025" y="257"/>
                  </a:lnTo>
                  <a:lnTo>
                    <a:pt x="3025" y="255"/>
                  </a:lnTo>
                  <a:lnTo>
                    <a:pt x="3025" y="254"/>
                  </a:lnTo>
                  <a:lnTo>
                    <a:pt x="3027" y="252"/>
                  </a:lnTo>
                  <a:lnTo>
                    <a:pt x="3027" y="251"/>
                  </a:lnTo>
                  <a:lnTo>
                    <a:pt x="3029" y="249"/>
                  </a:lnTo>
                  <a:lnTo>
                    <a:pt x="3029" y="246"/>
                  </a:lnTo>
                  <a:lnTo>
                    <a:pt x="3029" y="244"/>
                  </a:lnTo>
                  <a:lnTo>
                    <a:pt x="3029" y="242"/>
                  </a:lnTo>
                  <a:lnTo>
                    <a:pt x="3025" y="242"/>
                  </a:lnTo>
                  <a:lnTo>
                    <a:pt x="3022" y="242"/>
                  </a:lnTo>
                  <a:lnTo>
                    <a:pt x="3020" y="241"/>
                  </a:lnTo>
                  <a:lnTo>
                    <a:pt x="3019" y="241"/>
                  </a:lnTo>
                  <a:lnTo>
                    <a:pt x="3017" y="241"/>
                  </a:lnTo>
                  <a:lnTo>
                    <a:pt x="3015" y="239"/>
                  </a:lnTo>
                  <a:lnTo>
                    <a:pt x="3012" y="237"/>
                  </a:lnTo>
                  <a:lnTo>
                    <a:pt x="3012" y="234"/>
                  </a:lnTo>
                  <a:lnTo>
                    <a:pt x="3012" y="231"/>
                  </a:lnTo>
                  <a:lnTo>
                    <a:pt x="3014" y="229"/>
                  </a:lnTo>
                  <a:lnTo>
                    <a:pt x="3015" y="228"/>
                  </a:lnTo>
                  <a:lnTo>
                    <a:pt x="3015" y="226"/>
                  </a:lnTo>
                  <a:lnTo>
                    <a:pt x="3017" y="226"/>
                  </a:lnTo>
                  <a:lnTo>
                    <a:pt x="3019" y="226"/>
                  </a:lnTo>
                  <a:lnTo>
                    <a:pt x="3019" y="226"/>
                  </a:lnTo>
                  <a:lnTo>
                    <a:pt x="3020" y="224"/>
                  </a:lnTo>
                  <a:lnTo>
                    <a:pt x="3022" y="224"/>
                  </a:lnTo>
                  <a:lnTo>
                    <a:pt x="3022" y="223"/>
                  </a:lnTo>
                  <a:lnTo>
                    <a:pt x="3022" y="221"/>
                  </a:lnTo>
                  <a:lnTo>
                    <a:pt x="3022" y="218"/>
                  </a:lnTo>
                  <a:lnTo>
                    <a:pt x="3022" y="216"/>
                  </a:lnTo>
                  <a:lnTo>
                    <a:pt x="3024" y="216"/>
                  </a:lnTo>
                  <a:lnTo>
                    <a:pt x="3024" y="215"/>
                  </a:lnTo>
                  <a:lnTo>
                    <a:pt x="3024" y="211"/>
                  </a:lnTo>
                  <a:lnTo>
                    <a:pt x="3024" y="210"/>
                  </a:lnTo>
                  <a:lnTo>
                    <a:pt x="3025" y="206"/>
                  </a:lnTo>
                  <a:lnTo>
                    <a:pt x="3029" y="203"/>
                  </a:lnTo>
                  <a:lnTo>
                    <a:pt x="3029" y="201"/>
                  </a:lnTo>
                  <a:lnTo>
                    <a:pt x="3030" y="201"/>
                  </a:lnTo>
                  <a:lnTo>
                    <a:pt x="3030" y="200"/>
                  </a:lnTo>
                  <a:lnTo>
                    <a:pt x="3033" y="200"/>
                  </a:lnTo>
                  <a:lnTo>
                    <a:pt x="3035" y="201"/>
                  </a:lnTo>
                  <a:lnTo>
                    <a:pt x="3037" y="201"/>
                  </a:lnTo>
                  <a:lnTo>
                    <a:pt x="3040" y="203"/>
                  </a:lnTo>
                  <a:lnTo>
                    <a:pt x="3043" y="205"/>
                  </a:lnTo>
                  <a:lnTo>
                    <a:pt x="3047" y="205"/>
                  </a:lnTo>
                  <a:lnTo>
                    <a:pt x="3050" y="206"/>
                  </a:lnTo>
                  <a:lnTo>
                    <a:pt x="3051" y="206"/>
                  </a:lnTo>
                  <a:lnTo>
                    <a:pt x="3056" y="205"/>
                  </a:lnTo>
                  <a:lnTo>
                    <a:pt x="3058" y="203"/>
                  </a:lnTo>
                  <a:lnTo>
                    <a:pt x="3061" y="200"/>
                  </a:lnTo>
                  <a:lnTo>
                    <a:pt x="3063" y="198"/>
                  </a:lnTo>
                  <a:lnTo>
                    <a:pt x="3063" y="197"/>
                  </a:lnTo>
                  <a:lnTo>
                    <a:pt x="3065" y="197"/>
                  </a:lnTo>
                  <a:lnTo>
                    <a:pt x="3068" y="195"/>
                  </a:lnTo>
                  <a:close/>
                  <a:moveTo>
                    <a:pt x="3230" y="193"/>
                  </a:moveTo>
                  <a:lnTo>
                    <a:pt x="3233" y="195"/>
                  </a:lnTo>
                  <a:lnTo>
                    <a:pt x="3236" y="195"/>
                  </a:lnTo>
                  <a:lnTo>
                    <a:pt x="3238" y="197"/>
                  </a:lnTo>
                  <a:lnTo>
                    <a:pt x="3240" y="197"/>
                  </a:lnTo>
                  <a:lnTo>
                    <a:pt x="3241" y="198"/>
                  </a:lnTo>
                  <a:lnTo>
                    <a:pt x="3243" y="200"/>
                  </a:lnTo>
                  <a:lnTo>
                    <a:pt x="3243" y="201"/>
                  </a:lnTo>
                  <a:lnTo>
                    <a:pt x="3243" y="203"/>
                  </a:lnTo>
                  <a:lnTo>
                    <a:pt x="3243" y="206"/>
                  </a:lnTo>
                  <a:lnTo>
                    <a:pt x="3241" y="210"/>
                  </a:lnTo>
                  <a:lnTo>
                    <a:pt x="3243" y="213"/>
                  </a:lnTo>
                  <a:lnTo>
                    <a:pt x="3243" y="213"/>
                  </a:lnTo>
                  <a:lnTo>
                    <a:pt x="3245" y="215"/>
                  </a:lnTo>
                  <a:lnTo>
                    <a:pt x="3246" y="215"/>
                  </a:lnTo>
                  <a:lnTo>
                    <a:pt x="3246" y="216"/>
                  </a:lnTo>
                  <a:lnTo>
                    <a:pt x="3246" y="218"/>
                  </a:lnTo>
                  <a:lnTo>
                    <a:pt x="3245" y="218"/>
                  </a:lnTo>
                  <a:lnTo>
                    <a:pt x="3245" y="219"/>
                  </a:lnTo>
                  <a:lnTo>
                    <a:pt x="3243" y="219"/>
                  </a:lnTo>
                  <a:lnTo>
                    <a:pt x="3241" y="219"/>
                  </a:lnTo>
                  <a:lnTo>
                    <a:pt x="3238" y="219"/>
                  </a:lnTo>
                  <a:lnTo>
                    <a:pt x="3236" y="219"/>
                  </a:lnTo>
                  <a:lnTo>
                    <a:pt x="3233" y="219"/>
                  </a:lnTo>
                  <a:lnTo>
                    <a:pt x="3232" y="219"/>
                  </a:lnTo>
                  <a:lnTo>
                    <a:pt x="3230" y="219"/>
                  </a:lnTo>
                  <a:lnTo>
                    <a:pt x="3228" y="219"/>
                  </a:lnTo>
                  <a:lnTo>
                    <a:pt x="3227" y="218"/>
                  </a:lnTo>
                  <a:lnTo>
                    <a:pt x="3227" y="219"/>
                  </a:lnTo>
                  <a:lnTo>
                    <a:pt x="3225" y="219"/>
                  </a:lnTo>
                  <a:lnTo>
                    <a:pt x="3223" y="219"/>
                  </a:lnTo>
                  <a:lnTo>
                    <a:pt x="3220" y="221"/>
                  </a:lnTo>
                  <a:lnTo>
                    <a:pt x="3214" y="221"/>
                  </a:lnTo>
                  <a:lnTo>
                    <a:pt x="3214" y="219"/>
                  </a:lnTo>
                  <a:lnTo>
                    <a:pt x="3212" y="218"/>
                  </a:lnTo>
                  <a:lnTo>
                    <a:pt x="3212" y="216"/>
                  </a:lnTo>
                  <a:lnTo>
                    <a:pt x="3212" y="216"/>
                  </a:lnTo>
                  <a:lnTo>
                    <a:pt x="3212" y="215"/>
                  </a:lnTo>
                  <a:lnTo>
                    <a:pt x="3212" y="213"/>
                  </a:lnTo>
                  <a:lnTo>
                    <a:pt x="3210" y="213"/>
                  </a:lnTo>
                  <a:lnTo>
                    <a:pt x="3209" y="211"/>
                  </a:lnTo>
                  <a:lnTo>
                    <a:pt x="3205" y="211"/>
                  </a:lnTo>
                  <a:lnTo>
                    <a:pt x="3204" y="211"/>
                  </a:lnTo>
                  <a:lnTo>
                    <a:pt x="3202" y="211"/>
                  </a:lnTo>
                  <a:lnTo>
                    <a:pt x="3200" y="211"/>
                  </a:lnTo>
                  <a:lnTo>
                    <a:pt x="3199" y="211"/>
                  </a:lnTo>
                  <a:lnTo>
                    <a:pt x="3197" y="210"/>
                  </a:lnTo>
                  <a:lnTo>
                    <a:pt x="3196" y="210"/>
                  </a:lnTo>
                  <a:lnTo>
                    <a:pt x="3194" y="208"/>
                  </a:lnTo>
                  <a:lnTo>
                    <a:pt x="3191" y="208"/>
                  </a:lnTo>
                  <a:lnTo>
                    <a:pt x="3191" y="205"/>
                  </a:lnTo>
                  <a:lnTo>
                    <a:pt x="3194" y="203"/>
                  </a:lnTo>
                  <a:lnTo>
                    <a:pt x="3197" y="201"/>
                  </a:lnTo>
                  <a:lnTo>
                    <a:pt x="3199" y="201"/>
                  </a:lnTo>
                  <a:lnTo>
                    <a:pt x="3200" y="201"/>
                  </a:lnTo>
                  <a:lnTo>
                    <a:pt x="3200" y="203"/>
                  </a:lnTo>
                  <a:lnTo>
                    <a:pt x="3200" y="203"/>
                  </a:lnTo>
                  <a:lnTo>
                    <a:pt x="3202" y="201"/>
                  </a:lnTo>
                  <a:lnTo>
                    <a:pt x="3204" y="200"/>
                  </a:lnTo>
                  <a:lnTo>
                    <a:pt x="3205" y="200"/>
                  </a:lnTo>
                  <a:lnTo>
                    <a:pt x="3207" y="198"/>
                  </a:lnTo>
                  <a:lnTo>
                    <a:pt x="3210" y="198"/>
                  </a:lnTo>
                  <a:lnTo>
                    <a:pt x="3214" y="198"/>
                  </a:lnTo>
                  <a:lnTo>
                    <a:pt x="3217" y="198"/>
                  </a:lnTo>
                  <a:lnTo>
                    <a:pt x="3220" y="198"/>
                  </a:lnTo>
                  <a:lnTo>
                    <a:pt x="3222" y="197"/>
                  </a:lnTo>
                  <a:lnTo>
                    <a:pt x="3223" y="195"/>
                  </a:lnTo>
                  <a:lnTo>
                    <a:pt x="3227" y="195"/>
                  </a:lnTo>
                  <a:lnTo>
                    <a:pt x="3230" y="193"/>
                  </a:lnTo>
                  <a:close/>
                  <a:moveTo>
                    <a:pt x="3191" y="182"/>
                  </a:moveTo>
                  <a:lnTo>
                    <a:pt x="3192" y="182"/>
                  </a:lnTo>
                  <a:lnTo>
                    <a:pt x="3196" y="182"/>
                  </a:lnTo>
                  <a:lnTo>
                    <a:pt x="3197" y="183"/>
                  </a:lnTo>
                  <a:lnTo>
                    <a:pt x="3199" y="183"/>
                  </a:lnTo>
                  <a:lnTo>
                    <a:pt x="3200" y="185"/>
                  </a:lnTo>
                  <a:lnTo>
                    <a:pt x="3200" y="187"/>
                  </a:lnTo>
                  <a:lnTo>
                    <a:pt x="3202" y="188"/>
                  </a:lnTo>
                  <a:lnTo>
                    <a:pt x="3200" y="190"/>
                  </a:lnTo>
                  <a:lnTo>
                    <a:pt x="3199" y="193"/>
                  </a:lnTo>
                  <a:lnTo>
                    <a:pt x="3197" y="195"/>
                  </a:lnTo>
                  <a:lnTo>
                    <a:pt x="3196" y="195"/>
                  </a:lnTo>
                  <a:lnTo>
                    <a:pt x="3192" y="195"/>
                  </a:lnTo>
                  <a:lnTo>
                    <a:pt x="3191" y="195"/>
                  </a:lnTo>
                  <a:lnTo>
                    <a:pt x="3189" y="193"/>
                  </a:lnTo>
                  <a:lnTo>
                    <a:pt x="3186" y="192"/>
                  </a:lnTo>
                  <a:lnTo>
                    <a:pt x="3187" y="188"/>
                  </a:lnTo>
                  <a:lnTo>
                    <a:pt x="3189" y="185"/>
                  </a:lnTo>
                  <a:lnTo>
                    <a:pt x="3189" y="183"/>
                  </a:lnTo>
                  <a:lnTo>
                    <a:pt x="3189" y="183"/>
                  </a:lnTo>
                  <a:lnTo>
                    <a:pt x="3189" y="182"/>
                  </a:lnTo>
                  <a:lnTo>
                    <a:pt x="3191" y="182"/>
                  </a:lnTo>
                  <a:close/>
                  <a:moveTo>
                    <a:pt x="2688" y="170"/>
                  </a:moveTo>
                  <a:lnTo>
                    <a:pt x="2688" y="170"/>
                  </a:lnTo>
                  <a:lnTo>
                    <a:pt x="2688" y="170"/>
                  </a:lnTo>
                  <a:lnTo>
                    <a:pt x="2688" y="172"/>
                  </a:lnTo>
                  <a:lnTo>
                    <a:pt x="2688" y="170"/>
                  </a:lnTo>
                  <a:close/>
                  <a:moveTo>
                    <a:pt x="2690" y="167"/>
                  </a:moveTo>
                  <a:lnTo>
                    <a:pt x="2691" y="167"/>
                  </a:lnTo>
                  <a:lnTo>
                    <a:pt x="2693" y="167"/>
                  </a:lnTo>
                  <a:lnTo>
                    <a:pt x="2696" y="169"/>
                  </a:lnTo>
                  <a:lnTo>
                    <a:pt x="2698" y="172"/>
                  </a:lnTo>
                  <a:lnTo>
                    <a:pt x="2700" y="174"/>
                  </a:lnTo>
                  <a:lnTo>
                    <a:pt x="2701" y="175"/>
                  </a:lnTo>
                  <a:lnTo>
                    <a:pt x="2703" y="175"/>
                  </a:lnTo>
                  <a:lnTo>
                    <a:pt x="2703" y="179"/>
                  </a:lnTo>
                  <a:lnTo>
                    <a:pt x="2704" y="182"/>
                  </a:lnTo>
                  <a:lnTo>
                    <a:pt x="2704" y="185"/>
                  </a:lnTo>
                  <a:lnTo>
                    <a:pt x="2703" y="187"/>
                  </a:lnTo>
                  <a:lnTo>
                    <a:pt x="2703" y="187"/>
                  </a:lnTo>
                  <a:lnTo>
                    <a:pt x="2701" y="185"/>
                  </a:lnTo>
                  <a:lnTo>
                    <a:pt x="2701" y="182"/>
                  </a:lnTo>
                  <a:lnTo>
                    <a:pt x="2700" y="180"/>
                  </a:lnTo>
                  <a:lnTo>
                    <a:pt x="2698" y="180"/>
                  </a:lnTo>
                  <a:lnTo>
                    <a:pt x="2695" y="179"/>
                  </a:lnTo>
                  <a:lnTo>
                    <a:pt x="2693" y="177"/>
                  </a:lnTo>
                  <a:lnTo>
                    <a:pt x="2690" y="174"/>
                  </a:lnTo>
                  <a:lnTo>
                    <a:pt x="2688" y="170"/>
                  </a:lnTo>
                  <a:lnTo>
                    <a:pt x="2688" y="170"/>
                  </a:lnTo>
                  <a:lnTo>
                    <a:pt x="2690" y="169"/>
                  </a:lnTo>
                  <a:lnTo>
                    <a:pt x="2690" y="167"/>
                  </a:lnTo>
                  <a:close/>
                  <a:moveTo>
                    <a:pt x="3109" y="167"/>
                  </a:moveTo>
                  <a:lnTo>
                    <a:pt x="3110" y="167"/>
                  </a:lnTo>
                  <a:lnTo>
                    <a:pt x="3110" y="170"/>
                  </a:lnTo>
                  <a:lnTo>
                    <a:pt x="3109" y="174"/>
                  </a:lnTo>
                  <a:lnTo>
                    <a:pt x="3107" y="175"/>
                  </a:lnTo>
                  <a:lnTo>
                    <a:pt x="3106" y="177"/>
                  </a:lnTo>
                  <a:lnTo>
                    <a:pt x="3102" y="179"/>
                  </a:lnTo>
                  <a:lnTo>
                    <a:pt x="3101" y="179"/>
                  </a:lnTo>
                  <a:lnTo>
                    <a:pt x="3099" y="179"/>
                  </a:lnTo>
                  <a:lnTo>
                    <a:pt x="3099" y="179"/>
                  </a:lnTo>
                  <a:lnTo>
                    <a:pt x="3097" y="180"/>
                  </a:lnTo>
                  <a:lnTo>
                    <a:pt x="3097" y="182"/>
                  </a:lnTo>
                  <a:lnTo>
                    <a:pt x="3094" y="183"/>
                  </a:lnTo>
                  <a:lnTo>
                    <a:pt x="3092" y="183"/>
                  </a:lnTo>
                  <a:lnTo>
                    <a:pt x="3089" y="183"/>
                  </a:lnTo>
                  <a:lnTo>
                    <a:pt x="3088" y="183"/>
                  </a:lnTo>
                  <a:lnTo>
                    <a:pt x="3086" y="182"/>
                  </a:lnTo>
                  <a:lnTo>
                    <a:pt x="3084" y="180"/>
                  </a:lnTo>
                  <a:lnTo>
                    <a:pt x="3083" y="180"/>
                  </a:lnTo>
                  <a:lnTo>
                    <a:pt x="3081" y="179"/>
                  </a:lnTo>
                  <a:lnTo>
                    <a:pt x="3079" y="179"/>
                  </a:lnTo>
                  <a:lnTo>
                    <a:pt x="3078" y="179"/>
                  </a:lnTo>
                  <a:lnTo>
                    <a:pt x="3058" y="179"/>
                  </a:lnTo>
                  <a:lnTo>
                    <a:pt x="3051" y="177"/>
                  </a:lnTo>
                  <a:lnTo>
                    <a:pt x="3051" y="179"/>
                  </a:lnTo>
                  <a:lnTo>
                    <a:pt x="3050" y="180"/>
                  </a:lnTo>
                  <a:lnTo>
                    <a:pt x="3048" y="180"/>
                  </a:lnTo>
                  <a:lnTo>
                    <a:pt x="3047" y="180"/>
                  </a:lnTo>
                  <a:lnTo>
                    <a:pt x="3045" y="180"/>
                  </a:lnTo>
                  <a:lnTo>
                    <a:pt x="3043" y="182"/>
                  </a:lnTo>
                  <a:lnTo>
                    <a:pt x="3040" y="183"/>
                  </a:lnTo>
                  <a:lnTo>
                    <a:pt x="3038" y="183"/>
                  </a:lnTo>
                  <a:lnTo>
                    <a:pt x="3038" y="185"/>
                  </a:lnTo>
                  <a:lnTo>
                    <a:pt x="3037" y="187"/>
                  </a:lnTo>
                  <a:lnTo>
                    <a:pt x="3035" y="187"/>
                  </a:lnTo>
                  <a:lnTo>
                    <a:pt x="3033" y="187"/>
                  </a:lnTo>
                  <a:lnTo>
                    <a:pt x="3030" y="188"/>
                  </a:lnTo>
                  <a:lnTo>
                    <a:pt x="3029" y="190"/>
                  </a:lnTo>
                  <a:lnTo>
                    <a:pt x="3025" y="192"/>
                  </a:lnTo>
                  <a:lnTo>
                    <a:pt x="3024" y="190"/>
                  </a:lnTo>
                  <a:lnTo>
                    <a:pt x="3024" y="187"/>
                  </a:lnTo>
                  <a:lnTo>
                    <a:pt x="3024" y="185"/>
                  </a:lnTo>
                  <a:lnTo>
                    <a:pt x="3025" y="182"/>
                  </a:lnTo>
                  <a:lnTo>
                    <a:pt x="3027" y="180"/>
                  </a:lnTo>
                  <a:lnTo>
                    <a:pt x="3029" y="179"/>
                  </a:lnTo>
                  <a:lnTo>
                    <a:pt x="3032" y="177"/>
                  </a:lnTo>
                  <a:lnTo>
                    <a:pt x="3037" y="177"/>
                  </a:lnTo>
                  <a:lnTo>
                    <a:pt x="3040" y="177"/>
                  </a:lnTo>
                  <a:lnTo>
                    <a:pt x="3043" y="175"/>
                  </a:lnTo>
                  <a:lnTo>
                    <a:pt x="3045" y="175"/>
                  </a:lnTo>
                  <a:lnTo>
                    <a:pt x="3047" y="172"/>
                  </a:lnTo>
                  <a:lnTo>
                    <a:pt x="3048" y="170"/>
                  </a:lnTo>
                  <a:lnTo>
                    <a:pt x="3050" y="170"/>
                  </a:lnTo>
                  <a:lnTo>
                    <a:pt x="3102" y="170"/>
                  </a:lnTo>
                  <a:lnTo>
                    <a:pt x="3102" y="169"/>
                  </a:lnTo>
                  <a:lnTo>
                    <a:pt x="3102" y="169"/>
                  </a:lnTo>
                  <a:lnTo>
                    <a:pt x="3104" y="167"/>
                  </a:lnTo>
                  <a:lnTo>
                    <a:pt x="3106" y="167"/>
                  </a:lnTo>
                  <a:lnTo>
                    <a:pt x="3109" y="167"/>
                  </a:lnTo>
                  <a:close/>
                  <a:moveTo>
                    <a:pt x="3160" y="151"/>
                  </a:moveTo>
                  <a:lnTo>
                    <a:pt x="3161" y="152"/>
                  </a:lnTo>
                  <a:lnTo>
                    <a:pt x="3161" y="154"/>
                  </a:lnTo>
                  <a:lnTo>
                    <a:pt x="3161" y="156"/>
                  </a:lnTo>
                  <a:lnTo>
                    <a:pt x="3160" y="157"/>
                  </a:lnTo>
                  <a:lnTo>
                    <a:pt x="3160" y="157"/>
                  </a:lnTo>
                  <a:lnTo>
                    <a:pt x="3158" y="159"/>
                  </a:lnTo>
                  <a:lnTo>
                    <a:pt x="3156" y="159"/>
                  </a:lnTo>
                  <a:lnTo>
                    <a:pt x="3156" y="161"/>
                  </a:lnTo>
                  <a:lnTo>
                    <a:pt x="3156" y="162"/>
                  </a:lnTo>
                  <a:lnTo>
                    <a:pt x="3156" y="167"/>
                  </a:lnTo>
                  <a:lnTo>
                    <a:pt x="3160" y="167"/>
                  </a:lnTo>
                  <a:lnTo>
                    <a:pt x="3163" y="167"/>
                  </a:lnTo>
                  <a:lnTo>
                    <a:pt x="3164" y="167"/>
                  </a:lnTo>
                  <a:lnTo>
                    <a:pt x="3166" y="167"/>
                  </a:lnTo>
                  <a:lnTo>
                    <a:pt x="3166" y="169"/>
                  </a:lnTo>
                  <a:lnTo>
                    <a:pt x="3166" y="170"/>
                  </a:lnTo>
                  <a:lnTo>
                    <a:pt x="3164" y="172"/>
                  </a:lnTo>
                  <a:lnTo>
                    <a:pt x="3164" y="174"/>
                  </a:lnTo>
                  <a:lnTo>
                    <a:pt x="3166" y="175"/>
                  </a:lnTo>
                  <a:lnTo>
                    <a:pt x="3166" y="175"/>
                  </a:lnTo>
                  <a:lnTo>
                    <a:pt x="3168" y="175"/>
                  </a:lnTo>
                  <a:lnTo>
                    <a:pt x="3169" y="177"/>
                  </a:lnTo>
                  <a:lnTo>
                    <a:pt x="3169" y="179"/>
                  </a:lnTo>
                  <a:lnTo>
                    <a:pt x="3171" y="180"/>
                  </a:lnTo>
                  <a:lnTo>
                    <a:pt x="3169" y="183"/>
                  </a:lnTo>
                  <a:lnTo>
                    <a:pt x="3169" y="187"/>
                  </a:lnTo>
                  <a:lnTo>
                    <a:pt x="3168" y="185"/>
                  </a:lnTo>
                  <a:lnTo>
                    <a:pt x="3166" y="185"/>
                  </a:lnTo>
                  <a:lnTo>
                    <a:pt x="3163" y="185"/>
                  </a:lnTo>
                  <a:lnTo>
                    <a:pt x="3160" y="185"/>
                  </a:lnTo>
                  <a:lnTo>
                    <a:pt x="3155" y="185"/>
                  </a:lnTo>
                  <a:lnTo>
                    <a:pt x="3155" y="185"/>
                  </a:lnTo>
                  <a:lnTo>
                    <a:pt x="3153" y="187"/>
                  </a:lnTo>
                  <a:lnTo>
                    <a:pt x="3155" y="190"/>
                  </a:lnTo>
                  <a:lnTo>
                    <a:pt x="3155" y="195"/>
                  </a:lnTo>
                  <a:lnTo>
                    <a:pt x="3155" y="198"/>
                  </a:lnTo>
                  <a:lnTo>
                    <a:pt x="3153" y="203"/>
                  </a:lnTo>
                  <a:lnTo>
                    <a:pt x="3151" y="203"/>
                  </a:lnTo>
                  <a:lnTo>
                    <a:pt x="3148" y="205"/>
                  </a:lnTo>
                  <a:lnTo>
                    <a:pt x="3146" y="203"/>
                  </a:lnTo>
                  <a:lnTo>
                    <a:pt x="3145" y="203"/>
                  </a:lnTo>
                  <a:lnTo>
                    <a:pt x="3145" y="203"/>
                  </a:lnTo>
                  <a:lnTo>
                    <a:pt x="3143" y="203"/>
                  </a:lnTo>
                  <a:lnTo>
                    <a:pt x="3142" y="203"/>
                  </a:lnTo>
                  <a:lnTo>
                    <a:pt x="3142" y="200"/>
                  </a:lnTo>
                  <a:lnTo>
                    <a:pt x="3142" y="197"/>
                  </a:lnTo>
                  <a:lnTo>
                    <a:pt x="3142" y="195"/>
                  </a:lnTo>
                  <a:lnTo>
                    <a:pt x="3142" y="193"/>
                  </a:lnTo>
                  <a:lnTo>
                    <a:pt x="3142" y="190"/>
                  </a:lnTo>
                  <a:lnTo>
                    <a:pt x="3143" y="187"/>
                  </a:lnTo>
                  <a:lnTo>
                    <a:pt x="3143" y="185"/>
                  </a:lnTo>
                  <a:lnTo>
                    <a:pt x="3145" y="183"/>
                  </a:lnTo>
                  <a:lnTo>
                    <a:pt x="3145" y="180"/>
                  </a:lnTo>
                  <a:lnTo>
                    <a:pt x="3145" y="177"/>
                  </a:lnTo>
                  <a:lnTo>
                    <a:pt x="3145" y="175"/>
                  </a:lnTo>
                  <a:lnTo>
                    <a:pt x="3146" y="174"/>
                  </a:lnTo>
                  <a:lnTo>
                    <a:pt x="3145" y="172"/>
                  </a:lnTo>
                  <a:lnTo>
                    <a:pt x="3145" y="169"/>
                  </a:lnTo>
                  <a:lnTo>
                    <a:pt x="3145" y="167"/>
                  </a:lnTo>
                  <a:lnTo>
                    <a:pt x="3145" y="165"/>
                  </a:lnTo>
                  <a:lnTo>
                    <a:pt x="3145" y="164"/>
                  </a:lnTo>
                  <a:lnTo>
                    <a:pt x="3145" y="162"/>
                  </a:lnTo>
                  <a:lnTo>
                    <a:pt x="3146" y="162"/>
                  </a:lnTo>
                  <a:lnTo>
                    <a:pt x="3148" y="162"/>
                  </a:lnTo>
                  <a:lnTo>
                    <a:pt x="3150" y="161"/>
                  </a:lnTo>
                  <a:lnTo>
                    <a:pt x="3151" y="159"/>
                  </a:lnTo>
                  <a:lnTo>
                    <a:pt x="3153" y="157"/>
                  </a:lnTo>
                  <a:lnTo>
                    <a:pt x="3155" y="156"/>
                  </a:lnTo>
                  <a:lnTo>
                    <a:pt x="3158" y="152"/>
                  </a:lnTo>
                  <a:lnTo>
                    <a:pt x="3160" y="151"/>
                  </a:lnTo>
                  <a:close/>
                  <a:moveTo>
                    <a:pt x="2672" y="144"/>
                  </a:moveTo>
                  <a:lnTo>
                    <a:pt x="2675" y="146"/>
                  </a:lnTo>
                  <a:lnTo>
                    <a:pt x="2677" y="147"/>
                  </a:lnTo>
                  <a:lnTo>
                    <a:pt x="2677" y="149"/>
                  </a:lnTo>
                  <a:lnTo>
                    <a:pt x="2677" y="151"/>
                  </a:lnTo>
                  <a:lnTo>
                    <a:pt x="2678" y="152"/>
                  </a:lnTo>
                  <a:lnTo>
                    <a:pt x="2680" y="152"/>
                  </a:lnTo>
                  <a:lnTo>
                    <a:pt x="2682" y="154"/>
                  </a:lnTo>
                  <a:lnTo>
                    <a:pt x="2682" y="157"/>
                  </a:lnTo>
                  <a:lnTo>
                    <a:pt x="2678" y="157"/>
                  </a:lnTo>
                  <a:lnTo>
                    <a:pt x="2677" y="157"/>
                  </a:lnTo>
                  <a:lnTo>
                    <a:pt x="2675" y="156"/>
                  </a:lnTo>
                  <a:lnTo>
                    <a:pt x="2673" y="154"/>
                  </a:lnTo>
                  <a:lnTo>
                    <a:pt x="2673" y="152"/>
                  </a:lnTo>
                  <a:lnTo>
                    <a:pt x="2673" y="151"/>
                  </a:lnTo>
                  <a:lnTo>
                    <a:pt x="2672" y="149"/>
                  </a:lnTo>
                  <a:lnTo>
                    <a:pt x="2672" y="147"/>
                  </a:lnTo>
                  <a:lnTo>
                    <a:pt x="2672" y="147"/>
                  </a:lnTo>
                  <a:lnTo>
                    <a:pt x="2672" y="146"/>
                  </a:lnTo>
                  <a:lnTo>
                    <a:pt x="2672" y="144"/>
                  </a:lnTo>
                  <a:close/>
                  <a:moveTo>
                    <a:pt x="2664" y="103"/>
                  </a:moveTo>
                  <a:lnTo>
                    <a:pt x="2665" y="105"/>
                  </a:lnTo>
                  <a:lnTo>
                    <a:pt x="2665" y="105"/>
                  </a:lnTo>
                  <a:lnTo>
                    <a:pt x="2668" y="107"/>
                  </a:lnTo>
                  <a:lnTo>
                    <a:pt x="2670" y="108"/>
                  </a:lnTo>
                  <a:lnTo>
                    <a:pt x="2672" y="110"/>
                  </a:lnTo>
                  <a:lnTo>
                    <a:pt x="2673" y="110"/>
                  </a:lnTo>
                  <a:lnTo>
                    <a:pt x="2675" y="110"/>
                  </a:lnTo>
                  <a:lnTo>
                    <a:pt x="2677" y="111"/>
                  </a:lnTo>
                  <a:lnTo>
                    <a:pt x="2678" y="113"/>
                  </a:lnTo>
                  <a:lnTo>
                    <a:pt x="2682" y="113"/>
                  </a:lnTo>
                  <a:lnTo>
                    <a:pt x="2685" y="113"/>
                  </a:lnTo>
                  <a:lnTo>
                    <a:pt x="2690" y="111"/>
                  </a:lnTo>
                  <a:lnTo>
                    <a:pt x="2693" y="110"/>
                  </a:lnTo>
                  <a:lnTo>
                    <a:pt x="2695" y="113"/>
                  </a:lnTo>
                  <a:lnTo>
                    <a:pt x="2698" y="116"/>
                  </a:lnTo>
                  <a:lnTo>
                    <a:pt x="2700" y="120"/>
                  </a:lnTo>
                  <a:lnTo>
                    <a:pt x="2701" y="121"/>
                  </a:lnTo>
                  <a:lnTo>
                    <a:pt x="2701" y="121"/>
                  </a:lnTo>
                  <a:lnTo>
                    <a:pt x="2703" y="121"/>
                  </a:lnTo>
                  <a:lnTo>
                    <a:pt x="2704" y="121"/>
                  </a:lnTo>
                  <a:lnTo>
                    <a:pt x="2703" y="123"/>
                  </a:lnTo>
                  <a:lnTo>
                    <a:pt x="2704" y="125"/>
                  </a:lnTo>
                  <a:lnTo>
                    <a:pt x="2704" y="126"/>
                  </a:lnTo>
                  <a:lnTo>
                    <a:pt x="2704" y="128"/>
                  </a:lnTo>
                  <a:lnTo>
                    <a:pt x="2706" y="128"/>
                  </a:lnTo>
                  <a:lnTo>
                    <a:pt x="2706" y="128"/>
                  </a:lnTo>
                  <a:lnTo>
                    <a:pt x="2708" y="129"/>
                  </a:lnTo>
                  <a:lnTo>
                    <a:pt x="2711" y="129"/>
                  </a:lnTo>
                  <a:lnTo>
                    <a:pt x="2714" y="131"/>
                  </a:lnTo>
                  <a:lnTo>
                    <a:pt x="2714" y="133"/>
                  </a:lnTo>
                  <a:lnTo>
                    <a:pt x="2714" y="133"/>
                  </a:lnTo>
                  <a:lnTo>
                    <a:pt x="2716" y="134"/>
                  </a:lnTo>
                  <a:lnTo>
                    <a:pt x="2718" y="136"/>
                  </a:lnTo>
                  <a:lnTo>
                    <a:pt x="2719" y="136"/>
                  </a:lnTo>
                  <a:lnTo>
                    <a:pt x="2721" y="138"/>
                  </a:lnTo>
                  <a:lnTo>
                    <a:pt x="2722" y="139"/>
                  </a:lnTo>
                  <a:lnTo>
                    <a:pt x="2724" y="141"/>
                  </a:lnTo>
                  <a:lnTo>
                    <a:pt x="2726" y="143"/>
                  </a:lnTo>
                  <a:lnTo>
                    <a:pt x="2727" y="144"/>
                  </a:lnTo>
                  <a:lnTo>
                    <a:pt x="2727" y="146"/>
                  </a:lnTo>
                  <a:lnTo>
                    <a:pt x="2729" y="147"/>
                  </a:lnTo>
                  <a:lnTo>
                    <a:pt x="2731" y="149"/>
                  </a:lnTo>
                  <a:lnTo>
                    <a:pt x="2731" y="149"/>
                  </a:lnTo>
                  <a:lnTo>
                    <a:pt x="2732" y="149"/>
                  </a:lnTo>
                  <a:lnTo>
                    <a:pt x="2734" y="149"/>
                  </a:lnTo>
                  <a:lnTo>
                    <a:pt x="2734" y="151"/>
                  </a:lnTo>
                  <a:lnTo>
                    <a:pt x="2734" y="152"/>
                  </a:lnTo>
                  <a:lnTo>
                    <a:pt x="2736" y="154"/>
                  </a:lnTo>
                  <a:lnTo>
                    <a:pt x="2737" y="156"/>
                  </a:lnTo>
                  <a:lnTo>
                    <a:pt x="2739" y="157"/>
                  </a:lnTo>
                  <a:lnTo>
                    <a:pt x="2742" y="157"/>
                  </a:lnTo>
                  <a:lnTo>
                    <a:pt x="2744" y="159"/>
                  </a:lnTo>
                  <a:lnTo>
                    <a:pt x="2747" y="159"/>
                  </a:lnTo>
                  <a:lnTo>
                    <a:pt x="2750" y="159"/>
                  </a:lnTo>
                  <a:lnTo>
                    <a:pt x="2752" y="157"/>
                  </a:lnTo>
                  <a:lnTo>
                    <a:pt x="2754" y="157"/>
                  </a:lnTo>
                  <a:lnTo>
                    <a:pt x="2755" y="159"/>
                  </a:lnTo>
                  <a:lnTo>
                    <a:pt x="2755" y="159"/>
                  </a:lnTo>
                  <a:lnTo>
                    <a:pt x="2757" y="161"/>
                  </a:lnTo>
                  <a:lnTo>
                    <a:pt x="2757" y="162"/>
                  </a:lnTo>
                  <a:lnTo>
                    <a:pt x="2757" y="164"/>
                  </a:lnTo>
                  <a:lnTo>
                    <a:pt x="2757" y="165"/>
                  </a:lnTo>
                  <a:lnTo>
                    <a:pt x="2757" y="167"/>
                  </a:lnTo>
                  <a:lnTo>
                    <a:pt x="2757" y="169"/>
                  </a:lnTo>
                  <a:lnTo>
                    <a:pt x="2759" y="170"/>
                  </a:lnTo>
                  <a:lnTo>
                    <a:pt x="2759" y="170"/>
                  </a:lnTo>
                  <a:lnTo>
                    <a:pt x="2759" y="172"/>
                  </a:lnTo>
                  <a:lnTo>
                    <a:pt x="2760" y="174"/>
                  </a:lnTo>
                  <a:lnTo>
                    <a:pt x="2760" y="174"/>
                  </a:lnTo>
                  <a:lnTo>
                    <a:pt x="2762" y="175"/>
                  </a:lnTo>
                  <a:lnTo>
                    <a:pt x="2763" y="177"/>
                  </a:lnTo>
                  <a:lnTo>
                    <a:pt x="2765" y="179"/>
                  </a:lnTo>
                  <a:lnTo>
                    <a:pt x="2767" y="179"/>
                  </a:lnTo>
                  <a:lnTo>
                    <a:pt x="2768" y="179"/>
                  </a:lnTo>
                  <a:lnTo>
                    <a:pt x="2772" y="179"/>
                  </a:lnTo>
                  <a:lnTo>
                    <a:pt x="2773" y="179"/>
                  </a:lnTo>
                  <a:lnTo>
                    <a:pt x="2777" y="179"/>
                  </a:lnTo>
                  <a:lnTo>
                    <a:pt x="2777" y="195"/>
                  </a:lnTo>
                  <a:lnTo>
                    <a:pt x="2777" y="197"/>
                  </a:lnTo>
                  <a:lnTo>
                    <a:pt x="2778" y="198"/>
                  </a:lnTo>
                  <a:lnTo>
                    <a:pt x="2780" y="198"/>
                  </a:lnTo>
                  <a:lnTo>
                    <a:pt x="2781" y="200"/>
                  </a:lnTo>
                  <a:lnTo>
                    <a:pt x="2783" y="201"/>
                  </a:lnTo>
                  <a:lnTo>
                    <a:pt x="2785" y="201"/>
                  </a:lnTo>
                  <a:lnTo>
                    <a:pt x="2786" y="203"/>
                  </a:lnTo>
                  <a:lnTo>
                    <a:pt x="2786" y="203"/>
                  </a:lnTo>
                  <a:lnTo>
                    <a:pt x="2788" y="205"/>
                  </a:lnTo>
                  <a:lnTo>
                    <a:pt x="2791" y="205"/>
                  </a:lnTo>
                  <a:lnTo>
                    <a:pt x="2795" y="205"/>
                  </a:lnTo>
                  <a:lnTo>
                    <a:pt x="2798" y="205"/>
                  </a:lnTo>
                  <a:lnTo>
                    <a:pt x="2799" y="205"/>
                  </a:lnTo>
                  <a:lnTo>
                    <a:pt x="2799" y="206"/>
                  </a:lnTo>
                  <a:lnTo>
                    <a:pt x="2801" y="206"/>
                  </a:lnTo>
                  <a:lnTo>
                    <a:pt x="2799" y="210"/>
                  </a:lnTo>
                  <a:lnTo>
                    <a:pt x="2799" y="213"/>
                  </a:lnTo>
                  <a:lnTo>
                    <a:pt x="2799" y="216"/>
                  </a:lnTo>
                  <a:lnTo>
                    <a:pt x="2801" y="219"/>
                  </a:lnTo>
                  <a:lnTo>
                    <a:pt x="2809" y="219"/>
                  </a:lnTo>
                  <a:lnTo>
                    <a:pt x="2809" y="216"/>
                  </a:lnTo>
                  <a:lnTo>
                    <a:pt x="2811" y="215"/>
                  </a:lnTo>
                  <a:lnTo>
                    <a:pt x="2811" y="213"/>
                  </a:lnTo>
                  <a:lnTo>
                    <a:pt x="2813" y="213"/>
                  </a:lnTo>
                  <a:lnTo>
                    <a:pt x="2814" y="211"/>
                  </a:lnTo>
                  <a:lnTo>
                    <a:pt x="2816" y="211"/>
                  </a:lnTo>
                  <a:lnTo>
                    <a:pt x="2817" y="211"/>
                  </a:lnTo>
                  <a:lnTo>
                    <a:pt x="2819" y="211"/>
                  </a:lnTo>
                  <a:lnTo>
                    <a:pt x="2822" y="211"/>
                  </a:lnTo>
                  <a:lnTo>
                    <a:pt x="2824" y="213"/>
                  </a:lnTo>
                  <a:lnTo>
                    <a:pt x="2826" y="213"/>
                  </a:lnTo>
                  <a:lnTo>
                    <a:pt x="2827" y="215"/>
                  </a:lnTo>
                  <a:lnTo>
                    <a:pt x="2829" y="216"/>
                  </a:lnTo>
                  <a:lnTo>
                    <a:pt x="2829" y="218"/>
                  </a:lnTo>
                  <a:lnTo>
                    <a:pt x="2827" y="219"/>
                  </a:lnTo>
                  <a:lnTo>
                    <a:pt x="2826" y="221"/>
                  </a:lnTo>
                  <a:lnTo>
                    <a:pt x="2826" y="223"/>
                  </a:lnTo>
                  <a:lnTo>
                    <a:pt x="2826" y="224"/>
                  </a:lnTo>
                  <a:lnTo>
                    <a:pt x="2827" y="224"/>
                  </a:lnTo>
                  <a:lnTo>
                    <a:pt x="2829" y="226"/>
                  </a:lnTo>
                  <a:lnTo>
                    <a:pt x="2831" y="226"/>
                  </a:lnTo>
                  <a:lnTo>
                    <a:pt x="2832" y="226"/>
                  </a:lnTo>
                  <a:lnTo>
                    <a:pt x="2834" y="226"/>
                  </a:lnTo>
                  <a:lnTo>
                    <a:pt x="2835" y="229"/>
                  </a:lnTo>
                  <a:lnTo>
                    <a:pt x="2837" y="231"/>
                  </a:lnTo>
                  <a:lnTo>
                    <a:pt x="2839" y="233"/>
                  </a:lnTo>
                  <a:lnTo>
                    <a:pt x="2839" y="234"/>
                  </a:lnTo>
                  <a:lnTo>
                    <a:pt x="2839" y="236"/>
                  </a:lnTo>
                  <a:lnTo>
                    <a:pt x="2837" y="236"/>
                  </a:lnTo>
                  <a:lnTo>
                    <a:pt x="2837" y="237"/>
                  </a:lnTo>
                  <a:lnTo>
                    <a:pt x="2835" y="237"/>
                  </a:lnTo>
                  <a:lnTo>
                    <a:pt x="2834" y="237"/>
                  </a:lnTo>
                  <a:lnTo>
                    <a:pt x="2834" y="237"/>
                  </a:lnTo>
                  <a:lnTo>
                    <a:pt x="2832" y="236"/>
                  </a:lnTo>
                  <a:lnTo>
                    <a:pt x="2829" y="236"/>
                  </a:lnTo>
                  <a:lnTo>
                    <a:pt x="2827" y="236"/>
                  </a:lnTo>
                  <a:lnTo>
                    <a:pt x="2826" y="236"/>
                  </a:lnTo>
                  <a:lnTo>
                    <a:pt x="2824" y="237"/>
                  </a:lnTo>
                  <a:lnTo>
                    <a:pt x="2824" y="239"/>
                  </a:lnTo>
                  <a:lnTo>
                    <a:pt x="2822" y="241"/>
                  </a:lnTo>
                  <a:lnTo>
                    <a:pt x="2822" y="242"/>
                  </a:lnTo>
                  <a:lnTo>
                    <a:pt x="2822" y="246"/>
                  </a:lnTo>
                  <a:lnTo>
                    <a:pt x="2821" y="249"/>
                  </a:lnTo>
                  <a:lnTo>
                    <a:pt x="2821" y="252"/>
                  </a:lnTo>
                  <a:lnTo>
                    <a:pt x="2821" y="252"/>
                  </a:lnTo>
                  <a:lnTo>
                    <a:pt x="2821" y="254"/>
                  </a:lnTo>
                  <a:lnTo>
                    <a:pt x="2821" y="257"/>
                  </a:lnTo>
                  <a:lnTo>
                    <a:pt x="2821" y="260"/>
                  </a:lnTo>
                  <a:lnTo>
                    <a:pt x="2821" y="264"/>
                  </a:lnTo>
                  <a:lnTo>
                    <a:pt x="2821" y="267"/>
                  </a:lnTo>
                  <a:lnTo>
                    <a:pt x="2819" y="269"/>
                  </a:lnTo>
                  <a:lnTo>
                    <a:pt x="2817" y="270"/>
                  </a:lnTo>
                  <a:lnTo>
                    <a:pt x="2816" y="272"/>
                  </a:lnTo>
                  <a:lnTo>
                    <a:pt x="2814" y="273"/>
                  </a:lnTo>
                  <a:lnTo>
                    <a:pt x="2811" y="273"/>
                  </a:lnTo>
                  <a:lnTo>
                    <a:pt x="2808" y="273"/>
                  </a:lnTo>
                  <a:lnTo>
                    <a:pt x="2804" y="273"/>
                  </a:lnTo>
                  <a:lnTo>
                    <a:pt x="2801" y="273"/>
                  </a:lnTo>
                  <a:lnTo>
                    <a:pt x="2799" y="273"/>
                  </a:lnTo>
                  <a:lnTo>
                    <a:pt x="2798" y="273"/>
                  </a:lnTo>
                  <a:lnTo>
                    <a:pt x="2796" y="275"/>
                  </a:lnTo>
                  <a:lnTo>
                    <a:pt x="2795" y="275"/>
                  </a:lnTo>
                  <a:lnTo>
                    <a:pt x="2795" y="273"/>
                  </a:lnTo>
                  <a:lnTo>
                    <a:pt x="2795" y="272"/>
                  </a:lnTo>
                  <a:lnTo>
                    <a:pt x="2793" y="272"/>
                  </a:lnTo>
                  <a:lnTo>
                    <a:pt x="2791" y="270"/>
                  </a:lnTo>
                  <a:lnTo>
                    <a:pt x="2788" y="267"/>
                  </a:lnTo>
                  <a:lnTo>
                    <a:pt x="2785" y="265"/>
                  </a:lnTo>
                  <a:lnTo>
                    <a:pt x="2781" y="262"/>
                  </a:lnTo>
                  <a:lnTo>
                    <a:pt x="2778" y="259"/>
                  </a:lnTo>
                  <a:lnTo>
                    <a:pt x="2777" y="255"/>
                  </a:lnTo>
                  <a:lnTo>
                    <a:pt x="2775" y="254"/>
                  </a:lnTo>
                  <a:lnTo>
                    <a:pt x="2773" y="252"/>
                  </a:lnTo>
                  <a:lnTo>
                    <a:pt x="2772" y="249"/>
                  </a:lnTo>
                  <a:lnTo>
                    <a:pt x="2768" y="247"/>
                  </a:lnTo>
                  <a:lnTo>
                    <a:pt x="2765" y="244"/>
                  </a:lnTo>
                  <a:lnTo>
                    <a:pt x="2762" y="241"/>
                  </a:lnTo>
                  <a:lnTo>
                    <a:pt x="2760" y="239"/>
                  </a:lnTo>
                  <a:lnTo>
                    <a:pt x="2759" y="237"/>
                  </a:lnTo>
                  <a:lnTo>
                    <a:pt x="2757" y="236"/>
                  </a:lnTo>
                  <a:lnTo>
                    <a:pt x="2755" y="234"/>
                  </a:lnTo>
                  <a:lnTo>
                    <a:pt x="2754" y="233"/>
                  </a:lnTo>
                  <a:lnTo>
                    <a:pt x="2752" y="231"/>
                  </a:lnTo>
                  <a:lnTo>
                    <a:pt x="2750" y="229"/>
                  </a:lnTo>
                  <a:lnTo>
                    <a:pt x="2749" y="228"/>
                  </a:lnTo>
                  <a:lnTo>
                    <a:pt x="2747" y="224"/>
                  </a:lnTo>
                  <a:lnTo>
                    <a:pt x="2745" y="221"/>
                  </a:lnTo>
                  <a:lnTo>
                    <a:pt x="2745" y="219"/>
                  </a:lnTo>
                  <a:lnTo>
                    <a:pt x="2744" y="218"/>
                  </a:lnTo>
                  <a:lnTo>
                    <a:pt x="2744" y="215"/>
                  </a:lnTo>
                  <a:lnTo>
                    <a:pt x="2744" y="211"/>
                  </a:lnTo>
                  <a:lnTo>
                    <a:pt x="2742" y="208"/>
                  </a:lnTo>
                  <a:lnTo>
                    <a:pt x="2740" y="205"/>
                  </a:lnTo>
                  <a:lnTo>
                    <a:pt x="2739" y="203"/>
                  </a:lnTo>
                  <a:lnTo>
                    <a:pt x="2737" y="201"/>
                  </a:lnTo>
                  <a:lnTo>
                    <a:pt x="2736" y="198"/>
                  </a:lnTo>
                  <a:lnTo>
                    <a:pt x="2732" y="195"/>
                  </a:lnTo>
                  <a:lnTo>
                    <a:pt x="2731" y="192"/>
                  </a:lnTo>
                  <a:lnTo>
                    <a:pt x="2729" y="192"/>
                  </a:lnTo>
                  <a:lnTo>
                    <a:pt x="2727" y="190"/>
                  </a:lnTo>
                  <a:lnTo>
                    <a:pt x="2724" y="187"/>
                  </a:lnTo>
                  <a:lnTo>
                    <a:pt x="2721" y="185"/>
                  </a:lnTo>
                  <a:lnTo>
                    <a:pt x="2718" y="182"/>
                  </a:lnTo>
                  <a:lnTo>
                    <a:pt x="2714" y="179"/>
                  </a:lnTo>
                  <a:lnTo>
                    <a:pt x="2714" y="179"/>
                  </a:lnTo>
                  <a:lnTo>
                    <a:pt x="2713" y="177"/>
                  </a:lnTo>
                  <a:lnTo>
                    <a:pt x="2713" y="175"/>
                  </a:lnTo>
                  <a:lnTo>
                    <a:pt x="2713" y="172"/>
                  </a:lnTo>
                  <a:lnTo>
                    <a:pt x="2713" y="169"/>
                  </a:lnTo>
                  <a:lnTo>
                    <a:pt x="2713" y="167"/>
                  </a:lnTo>
                  <a:lnTo>
                    <a:pt x="2711" y="164"/>
                  </a:lnTo>
                  <a:lnTo>
                    <a:pt x="2709" y="161"/>
                  </a:lnTo>
                  <a:lnTo>
                    <a:pt x="2708" y="157"/>
                  </a:lnTo>
                  <a:lnTo>
                    <a:pt x="2704" y="154"/>
                  </a:lnTo>
                  <a:lnTo>
                    <a:pt x="2703" y="154"/>
                  </a:lnTo>
                  <a:lnTo>
                    <a:pt x="2701" y="154"/>
                  </a:lnTo>
                  <a:lnTo>
                    <a:pt x="2700" y="154"/>
                  </a:lnTo>
                  <a:lnTo>
                    <a:pt x="2696" y="152"/>
                  </a:lnTo>
                  <a:lnTo>
                    <a:pt x="2695" y="152"/>
                  </a:lnTo>
                  <a:lnTo>
                    <a:pt x="2695" y="151"/>
                  </a:lnTo>
                  <a:lnTo>
                    <a:pt x="2695" y="151"/>
                  </a:lnTo>
                  <a:lnTo>
                    <a:pt x="2693" y="147"/>
                  </a:lnTo>
                  <a:lnTo>
                    <a:pt x="2693" y="146"/>
                  </a:lnTo>
                  <a:lnTo>
                    <a:pt x="2691" y="143"/>
                  </a:lnTo>
                  <a:lnTo>
                    <a:pt x="2690" y="139"/>
                  </a:lnTo>
                  <a:lnTo>
                    <a:pt x="2688" y="138"/>
                  </a:lnTo>
                  <a:lnTo>
                    <a:pt x="2686" y="136"/>
                  </a:lnTo>
                  <a:lnTo>
                    <a:pt x="2686" y="134"/>
                  </a:lnTo>
                  <a:lnTo>
                    <a:pt x="2685" y="133"/>
                  </a:lnTo>
                  <a:lnTo>
                    <a:pt x="2683" y="131"/>
                  </a:lnTo>
                  <a:lnTo>
                    <a:pt x="2682" y="129"/>
                  </a:lnTo>
                  <a:lnTo>
                    <a:pt x="2678" y="129"/>
                  </a:lnTo>
                  <a:lnTo>
                    <a:pt x="2675" y="128"/>
                  </a:lnTo>
                  <a:lnTo>
                    <a:pt x="2673" y="126"/>
                  </a:lnTo>
                  <a:lnTo>
                    <a:pt x="2672" y="125"/>
                  </a:lnTo>
                  <a:lnTo>
                    <a:pt x="2668" y="121"/>
                  </a:lnTo>
                  <a:lnTo>
                    <a:pt x="2667" y="120"/>
                  </a:lnTo>
                  <a:lnTo>
                    <a:pt x="2665" y="118"/>
                  </a:lnTo>
                  <a:lnTo>
                    <a:pt x="2664" y="116"/>
                  </a:lnTo>
                  <a:lnTo>
                    <a:pt x="2664" y="115"/>
                  </a:lnTo>
                  <a:lnTo>
                    <a:pt x="2660" y="111"/>
                  </a:lnTo>
                  <a:lnTo>
                    <a:pt x="2660" y="108"/>
                  </a:lnTo>
                  <a:lnTo>
                    <a:pt x="2660" y="107"/>
                  </a:lnTo>
                  <a:lnTo>
                    <a:pt x="2660" y="105"/>
                  </a:lnTo>
                  <a:lnTo>
                    <a:pt x="2660" y="105"/>
                  </a:lnTo>
                  <a:lnTo>
                    <a:pt x="2662" y="103"/>
                  </a:lnTo>
                  <a:lnTo>
                    <a:pt x="2664" y="103"/>
                  </a:lnTo>
                  <a:close/>
                  <a:moveTo>
                    <a:pt x="2986" y="84"/>
                  </a:moveTo>
                  <a:lnTo>
                    <a:pt x="2989" y="85"/>
                  </a:lnTo>
                  <a:lnTo>
                    <a:pt x="2991" y="85"/>
                  </a:lnTo>
                  <a:lnTo>
                    <a:pt x="2993" y="85"/>
                  </a:lnTo>
                  <a:lnTo>
                    <a:pt x="2994" y="87"/>
                  </a:lnTo>
                  <a:lnTo>
                    <a:pt x="2994" y="90"/>
                  </a:lnTo>
                  <a:lnTo>
                    <a:pt x="2996" y="92"/>
                  </a:lnTo>
                  <a:lnTo>
                    <a:pt x="2996" y="92"/>
                  </a:lnTo>
                  <a:lnTo>
                    <a:pt x="2997" y="93"/>
                  </a:lnTo>
                  <a:lnTo>
                    <a:pt x="2999" y="93"/>
                  </a:lnTo>
                  <a:lnTo>
                    <a:pt x="2999" y="95"/>
                  </a:lnTo>
                  <a:lnTo>
                    <a:pt x="2999" y="97"/>
                  </a:lnTo>
                  <a:lnTo>
                    <a:pt x="2999" y="98"/>
                  </a:lnTo>
                  <a:lnTo>
                    <a:pt x="2999" y="100"/>
                  </a:lnTo>
                  <a:lnTo>
                    <a:pt x="3001" y="102"/>
                  </a:lnTo>
                  <a:lnTo>
                    <a:pt x="3002" y="102"/>
                  </a:lnTo>
                  <a:lnTo>
                    <a:pt x="3004" y="103"/>
                  </a:lnTo>
                  <a:lnTo>
                    <a:pt x="3006" y="105"/>
                  </a:lnTo>
                  <a:lnTo>
                    <a:pt x="3007" y="105"/>
                  </a:lnTo>
                  <a:lnTo>
                    <a:pt x="3009" y="105"/>
                  </a:lnTo>
                  <a:lnTo>
                    <a:pt x="3012" y="105"/>
                  </a:lnTo>
                  <a:lnTo>
                    <a:pt x="3015" y="105"/>
                  </a:lnTo>
                  <a:lnTo>
                    <a:pt x="3019" y="105"/>
                  </a:lnTo>
                  <a:lnTo>
                    <a:pt x="3022" y="107"/>
                  </a:lnTo>
                  <a:lnTo>
                    <a:pt x="3022" y="108"/>
                  </a:lnTo>
                  <a:lnTo>
                    <a:pt x="3024" y="110"/>
                  </a:lnTo>
                  <a:lnTo>
                    <a:pt x="3024" y="111"/>
                  </a:lnTo>
                  <a:lnTo>
                    <a:pt x="3020" y="113"/>
                  </a:lnTo>
                  <a:lnTo>
                    <a:pt x="3017" y="115"/>
                  </a:lnTo>
                  <a:lnTo>
                    <a:pt x="3017" y="115"/>
                  </a:lnTo>
                  <a:lnTo>
                    <a:pt x="3015" y="116"/>
                  </a:lnTo>
                  <a:lnTo>
                    <a:pt x="3014" y="118"/>
                  </a:lnTo>
                  <a:lnTo>
                    <a:pt x="3012" y="118"/>
                  </a:lnTo>
                  <a:lnTo>
                    <a:pt x="3011" y="118"/>
                  </a:lnTo>
                  <a:lnTo>
                    <a:pt x="3011" y="120"/>
                  </a:lnTo>
                  <a:lnTo>
                    <a:pt x="3009" y="121"/>
                  </a:lnTo>
                  <a:lnTo>
                    <a:pt x="3009" y="123"/>
                  </a:lnTo>
                  <a:lnTo>
                    <a:pt x="3009" y="125"/>
                  </a:lnTo>
                  <a:lnTo>
                    <a:pt x="3009" y="126"/>
                  </a:lnTo>
                  <a:lnTo>
                    <a:pt x="3009" y="128"/>
                  </a:lnTo>
                  <a:lnTo>
                    <a:pt x="3007" y="128"/>
                  </a:lnTo>
                  <a:lnTo>
                    <a:pt x="3006" y="128"/>
                  </a:lnTo>
                  <a:lnTo>
                    <a:pt x="3001" y="128"/>
                  </a:lnTo>
                  <a:lnTo>
                    <a:pt x="2997" y="128"/>
                  </a:lnTo>
                  <a:lnTo>
                    <a:pt x="2997" y="144"/>
                  </a:lnTo>
                  <a:lnTo>
                    <a:pt x="2997" y="146"/>
                  </a:lnTo>
                  <a:lnTo>
                    <a:pt x="2999" y="147"/>
                  </a:lnTo>
                  <a:lnTo>
                    <a:pt x="2999" y="151"/>
                  </a:lnTo>
                  <a:lnTo>
                    <a:pt x="3001" y="151"/>
                  </a:lnTo>
                  <a:lnTo>
                    <a:pt x="3001" y="152"/>
                  </a:lnTo>
                  <a:lnTo>
                    <a:pt x="3001" y="156"/>
                  </a:lnTo>
                  <a:lnTo>
                    <a:pt x="3001" y="157"/>
                  </a:lnTo>
                  <a:lnTo>
                    <a:pt x="3001" y="162"/>
                  </a:lnTo>
                  <a:lnTo>
                    <a:pt x="3001" y="164"/>
                  </a:lnTo>
                  <a:lnTo>
                    <a:pt x="2999" y="164"/>
                  </a:lnTo>
                  <a:lnTo>
                    <a:pt x="2999" y="165"/>
                  </a:lnTo>
                  <a:lnTo>
                    <a:pt x="3001" y="169"/>
                  </a:lnTo>
                  <a:lnTo>
                    <a:pt x="3001" y="170"/>
                  </a:lnTo>
                  <a:lnTo>
                    <a:pt x="3004" y="170"/>
                  </a:lnTo>
                  <a:lnTo>
                    <a:pt x="3007" y="170"/>
                  </a:lnTo>
                  <a:lnTo>
                    <a:pt x="3011" y="170"/>
                  </a:lnTo>
                  <a:lnTo>
                    <a:pt x="3012" y="170"/>
                  </a:lnTo>
                  <a:lnTo>
                    <a:pt x="3014" y="170"/>
                  </a:lnTo>
                  <a:lnTo>
                    <a:pt x="3015" y="172"/>
                  </a:lnTo>
                  <a:lnTo>
                    <a:pt x="3015" y="174"/>
                  </a:lnTo>
                  <a:lnTo>
                    <a:pt x="3017" y="174"/>
                  </a:lnTo>
                  <a:lnTo>
                    <a:pt x="3015" y="177"/>
                  </a:lnTo>
                  <a:lnTo>
                    <a:pt x="3014" y="180"/>
                  </a:lnTo>
                  <a:lnTo>
                    <a:pt x="3012" y="180"/>
                  </a:lnTo>
                  <a:lnTo>
                    <a:pt x="3011" y="182"/>
                  </a:lnTo>
                  <a:lnTo>
                    <a:pt x="3009" y="182"/>
                  </a:lnTo>
                  <a:lnTo>
                    <a:pt x="3002" y="182"/>
                  </a:lnTo>
                  <a:lnTo>
                    <a:pt x="2997" y="182"/>
                  </a:lnTo>
                  <a:lnTo>
                    <a:pt x="2997" y="198"/>
                  </a:lnTo>
                  <a:lnTo>
                    <a:pt x="2989" y="198"/>
                  </a:lnTo>
                  <a:lnTo>
                    <a:pt x="2988" y="203"/>
                  </a:lnTo>
                  <a:lnTo>
                    <a:pt x="2986" y="208"/>
                  </a:lnTo>
                  <a:lnTo>
                    <a:pt x="2984" y="210"/>
                  </a:lnTo>
                  <a:lnTo>
                    <a:pt x="2984" y="211"/>
                  </a:lnTo>
                  <a:lnTo>
                    <a:pt x="2983" y="213"/>
                  </a:lnTo>
                  <a:lnTo>
                    <a:pt x="2983" y="215"/>
                  </a:lnTo>
                  <a:lnTo>
                    <a:pt x="2981" y="216"/>
                  </a:lnTo>
                  <a:lnTo>
                    <a:pt x="2979" y="216"/>
                  </a:lnTo>
                  <a:lnTo>
                    <a:pt x="2978" y="218"/>
                  </a:lnTo>
                  <a:lnTo>
                    <a:pt x="2978" y="219"/>
                  </a:lnTo>
                  <a:lnTo>
                    <a:pt x="2976" y="219"/>
                  </a:lnTo>
                  <a:lnTo>
                    <a:pt x="2978" y="223"/>
                  </a:lnTo>
                  <a:lnTo>
                    <a:pt x="2978" y="224"/>
                  </a:lnTo>
                  <a:lnTo>
                    <a:pt x="2979" y="226"/>
                  </a:lnTo>
                  <a:lnTo>
                    <a:pt x="2981" y="228"/>
                  </a:lnTo>
                  <a:lnTo>
                    <a:pt x="2981" y="229"/>
                  </a:lnTo>
                  <a:lnTo>
                    <a:pt x="2981" y="231"/>
                  </a:lnTo>
                  <a:lnTo>
                    <a:pt x="2981" y="234"/>
                  </a:lnTo>
                  <a:lnTo>
                    <a:pt x="2979" y="236"/>
                  </a:lnTo>
                  <a:lnTo>
                    <a:pt x="2978" y="237"/>
                  </a:lnTo>
                  <a:lnTo>
                    <a:pt x="2976" y="237"/>
                  </a:lnTo>
                  <a:lnTo>
                    <a:pt x="2973" y="239"/>
                  </a:lnTo>
                  <a:lnTo>
                    <a:pt x="2973" y="241"/>
                  </a:lnTo>
                  <a:lnTo>
                    <a:pt x="2973" y="242"/>
                  </a:lnTo>
                  <a:lnTo>
                    <a:pt x="2971" y="242"/>
                  </a:lnTo>
                  <a:lnTo>
                    <a:pt x="2971" y="249"/>
                  </a:lnTo>
                  <a:lnTo>
                    <a:pt x="2971" y="249"/>
                  </a:lnTo>
                  <a:lnTo>
                    <a:pt x="2970" y="251"/>
                  </a:lnTo>
                  <a:lnTo>
                    <a:pt x="2966" y="251"/>
                  </a:lnTo>
                  <a:lnTo>
                    <a:pt x="2963" y="251"/>
                  </a:lnTo>
                  <a:lnTo>
                    <a:pt x="2961" y="251"/>
                  </a:lnTo>
                  <a:lnTo>
                    <a:pt x="2958" y="249"/>
                  </a:lnTo>
                  <a:lnTo>
                    <a:pt x="2957" y="249"/>
                  </a:lnTo>
                  <a:lnTo>
                    <a:pt x="2955" y="247"/>
                  </a:lnTo>
                  <a:lnTo>
                    <a:pt x="2955" y="246"/>
                  </a:lnTo>
                  <a:lnTo>
                    <a:pt x="2952" y="244"/>
                  </a:lnTo>
                  <a:lnTo>
                    <a:pt x="2950" y="242"/>
                  </a:lnTo>
                  <a:lnTo>
                    <a:pt x="2947" y="241"/>
                  </a:lnTo>
                  <a:lnTo>
                    <a:pt x="2945" y="242"/>
                  </a:lnTo>
                  <a:lnTo>
                    <a:pt x="2943" y="242"/>
                  </a:lnTo>
                  <a:lnTo>
                    <a:pt x="2942" y="244"/>
                  </a:lnTo>
                  <a:lnTo>
                    <a:pt x="2942" y="242"/>
                  </a:lnTo>
                  <a:lnTo>
                    <a:pt x="2940" y="241"/>
                  </a:lnTo>
                  <a:lnTo>
                    <a:pt x="2940" y="241"/>
                  </a:lnTo>
                  <a:lnTo>
                    <a:pt x="2939" y="239"/>
                  </a:lnTo>
                  <a:lnTo>
                    <a:pt x="2937" y="237"/>
                  </a:lnTo>
                  <a:lnTo>
                    <a:pt x="2934" y="237"/>
                  </a:lnTo>
                  <a:lnTo>
                    <a:pt x="2932" y="237"/>
                  </a:lnTo>
                  <a:lnTo>
                    <a:pt x="2930" y="237"/>
                  </a:lnTo>
                  <a:lnTo>
                    <a:pt x="2927" y="239"/>
                  </a:lnTo>
                  <a:lnTo>
                    <a:pt x="2925" y="241"/>
                  </a:lnTo>
                  <a:lnTo>
                    <a:pt x="2924" y="241"/>
                  </a:lnTo>
                  <a:lnTo>
                    <a:pt x="2921" y="241"/>
                  </a:lnTo>
                  <a:lnTo>
                    <a:pt x="2917" y="241"/>
                  </a:lnTo>
                  <a:lnTo>
                    <a:pt x="2914" y="241"/>
                  </a:lnTo>
                  <a:lnTo>
                    <a:pt x="2911" y="241"/>
                  </a:lnTo>
                  <a:lnTo>
                    <a:pt x="2909" y="241"/>
                  </a:lnTo>
                  <a:lnTo>
                    <a:pt x="2907" y="239"/>
                  </a:lnTo>
                  <a:lnTo>
                    <a:pt x="2906" y="236"/>
                  </a:lnTo>
                  <a:lnTo>
                    <a:pt x="2906" y="236"/>
                  </a:lnTo>
                  <a:lnTo>
                    <a:pt x="2906" y="234"/>
                  </a:lnTo>
                  <a:lnTo>
                    <a:pt x="2906" y="233"/>
                  </a:lnTo>
                  <a:lnTo>
                    <a:pt x="2904" y="233"/>
                  </a:lnTo>
                  <a:lnTo>
                    <a:pt x="2903" y="233"/>
                  </a:lnTo>
                  <a:lnTo>
                    <a:pt x="2899" y="233"/>
                  </a:lnTo>
                  <a:lnTo>
                    <a:pt x="2894" y="233"/>
                  </a:lnTo>
                  <a:lnTo>
                    <a:pt x="2891" y="233"/>
                  </a:lnTo>
                  <a:lnTo>
                    <a:pt x="2888" y="231"/>
                  </a:lnTo>
                  <a:lnTo>
                    <a:pt x="2886" y="231"/>
                  </a:lnTo>
                  <a:lnTo>
                    <a:pt x="2885" y="229"/>
                  </a:lnTo>
                  <a:lnTo>
                    <a:pt x="2883" y="228"/>
                  </a:lnTo>
                  <a:lnTo>
                    <a:pt x="2883" y="224"/>
                  </a:lnTo>
                  <a:lnTo>
                    <a:pt x="2881" y="221"/>
                  </a:lnTo>
                  <a:lnTo>
                    <a:pt x="2881" y="219"/>
                  </a:lnTo>
                  <a:lnTo>
                    <a:pt x="2881" y="218"/>
                  </a:lnTo>
                  <a:lnTo>
                    <a:pt x="2883" y="216"/>
                  </a:lnTo>
                  <a:lnTo>
                    <a:pt x="2883" y="215"/>
                  </a:lnTo>
                  <a:lnTo>
                    <a:pt x="2883" y="211"/>
                  </a:lnTo>
                  <a:lnTo>
                    <a:pt x="2883" y="211"/>
                  </a:lnTo>
                  <a:lnTo>
                    <a:pt x="2883" y="210"/>
                  </a:lnTo>
                  <a:lnTo>
                    <a:pt x="2883" y="208"/>
                  </a:lnTo>
                  <a:lnTo>
                    <a:pt x="2883" y="206"/>
                  </a:lnTo>
                  <a:lnTo>
                    <a:pt x="2883" y="205"/>
                  </a:lnTo>
                  <a:lnTo>
                    <a:pt x="2883" y="205"/>
                  </a:lnTo>
                  <a:lnTo>
                    <a:pt x="2881" y="203"/>
                  </a:lnTo>
                  <a:lnTo>
                    <a:pt x="2880" y="203"/>
                  </a:lnTo>
                  <a:lnTo>
                    <a:pt x="2880" y="201"/>
                  </a:lnTo>
                  <a:lnTo>
                    <a:pt x="2878" y="200"/>
                  </a:lnTo>
                  <a:lnTo>
                    <a:pt x="2875" y="198"/>
                  </a:lnTo>
                  <a:lnTo>
                    <a:pt x="2871" y="197"/>
                  </a:lnTo>
                  <a:lnTo>
                    <a:pt x="2870" y="195"/>
                  </a:lnTo>
                  <a:lnTo>
                    <a:pt x="2868" y="193"/>
                  </a:lnTo>
                  <a:lnTo>
                    <a:pt x="2868" y="192"/>
                  </a:lnTo>
                  <a:lnTo>
                    <a:pt x="2867" y="190"/>
                  </a:lnTo>
                  <a:lnTo>
                    <a:pt x="2867" y="187"/>
                  </a:lnTo>
                  <a:lnTo>
                    <a:pt x="2867" y="183"/>
                  </a:lnTo>
                  <a:lnTo>
                    <a:pt x="2867" y="180"/>
                  </a:lnTo>
                  <a:lnTo>
                    <a:pt x="2867" y="177"/>
                  </a:lnTo>
                  <a:lnTo>
                    <a:pt x="2868" y="174"/>
                  </a:lnTo>
                  <a:lnTo>
                    <a:pt x="2870" y="172"/>
                  </a:lnTo>
                  <a:lnTo>
                    <a:pt x="2870" y="172"/>
                  </a:lnTo>
                  <a:lnTo>
                    <a:pt x="2871" y="170"/>
                  </a:lnTo>
                  <a:lnTo>
                    <a:pt x="2873" y="167"/>
                  </a:lnTo>
                  <a:lnTo>
                    <a:pt x="2873" y="164"/>
                  </a:lnTo>
                  <a:lnTo>
                    <a:pt x="2873" y="159"/>
                  </a:lnTo>
                  <a:lnTo>
                    <a:pt x="2875" y="159"/>
                  </a:lnTo>
                  <a:lnTo>
                    <a:pt x="2876" y="157"/>
                  </a:lnTo>
                  <a:lnTo>
                    <a:pt x="2880" y="157"/>
                  </a:lnTo>
                  <a:lnTo>
                    <a:pt x="2883" y="159"/>
                  </a:lnTo>
                  <a:lnTo>
                    <a:pt x="2885" y="162"/>
                  </a:lnTo>
                  <a:lnTo>
                    <a:pt x="2886" y="164"/>
                  </a:lnTo>
                  <a:lnTo>
                    <a:pt x="2888" y="165"/>
                  </a:lnTo>
                  <a:lnTo>
                    <a:pt x="2891" y="165"/>
                  </a:lnTo>
                  <a:lnTo>
                    <a:pt x="2893" y="165"/>
                  </a:lnTo>
                  <a:lnTo>
                    <a:pt x="2896" y="165"/>
                  </a:lnTo>
                  <a:lnTo>
                    <a:pt x="2898" y="165"/>
                  </a:lnTo>
                  <a:lnTo>
                    <a:pt x="2899" y="164"/>
                  </a:lnTo>
                  <a:lnTo>
                    <a:pt x="2899" y="164"/>
                  </a:lnTo>
                  <a:lnTo>
                    <a:pt x="2901" y="164"/>
                  </a:lnTo>
                  <a:lnTo>
                    <a:pt x="2904" y="164"/>
                  </a:lnTo>
                  <a:lnTo>
                    <a:pt x="2907" y="164"/>
                  </a:lnTo>
                  <a:lnTo>
                    <a:pt x="2907" y="147"/>
                  </a:lnTo>
                  <a:lnTo>
                    <a:pt x="2909" y="147"/>
                  </a:lnTo>
                  <a:lnTo>
                    <a:pt x="2912" y="147"/>
                  </a:lnTo>
                  <a:lnTo>
                    <a:pt x="2914" y="147"/>
                  </a:lnTo>
                  <a:lnTo>
                    <a:pt x="2916" y="147"/>
                  </a:lnTo>
                  <a:lnTo>
                    <a:pt x="2919" y="146"/>
                  </a:lnTo>
                  <a:lnTo>
                    <a:pt x="2921" y="146"/>
                  </a:lnTo>
                  <a:lnTo>
                    <a:pt x="2921" y="144"/>
                  </a:lnTo>
                  <a:lnTo>
                    <a:pt x="2922" y="143"/>
                  </a:lnTo>
                  <a:lnTo>
                    <a:pt x="2925" y="139"/>
                  </a:lnTo>
                  <a:lnTo>
                    <a:pt x="2927" y="139"/>
                  </a:lnTo>
                  <a:lnTo>
                    <a:pt x="2929" y="138"/>
                  </a:lnTo>
                  <a:lnTo>
                    <a:pt x="2930" y="136"/>
                  </a:lnTo>
                  <a:lnTo>
                    <a:pt x="2932" y="136"/>
                  </a:lnTo>
                  <a:lnTo>
                    <a:pt x="2932" y="134"/>
                  </a:lnTo>
                  <a:lnTo>
                    <a:pt x="2932" y="134"/>
                  </a:lnTo>
                  <a:lnTo>
                    <a:pt x="2932" y="133"/>
                  </a:lnTo>
                  <a:lnTo>
                    <a:pt x="2934" y="131"/>
                  </a:lnTo>
                  <a:lnTo>
                    <a:pt x="2935" y="129"/>
                  </a:lnTo>
                  <a:lnTo>
                    <a:pt x="2937" y="128"/>
                  </a:lnTo>
                  <a:lnTo>
                    <a:pt x="2939" y="126"/>
                  </a:lnTo>
                  <a:lnTo>
                    <a:pt x="2940" y="125"/>
                  </a:lnTo>
                  <a:lnTo>
                    <a:pt x="2942" y="123"/>
                  </a:lnTo>
                  <a:lnTo>
                    <a:pt x="2945" y="123"/>
                  </a:lnTo>
                  <a:lnTo>
                    <a:pt x="2948" y="123"/>
                  </a:lnTo>
                  <a:lnTo>
                    <a:pt x="2952" y="121"/>
                  </a:lnTo>
                  <a:lnTo>
                    <a:pt x="2955" y="120"/>
                  </a:lnTo>
                  <a:lnTo>
                    <a:pt x="2955" y="120"/>
                  </a:lnTo>
                  <a:lnTo>
                    <a:pt x="2957" y="118"/>
                  </a:lnTo>
                  <a:lnTo>
                    <a:pt x="2957" y="116"/>
                  </a:lnTo>
                  <a:lnTo>
                    <a:pt x="2958" y="115"/>
                  </a:lnTo>
                  <a:lnTo>
                    <a:pt x="2960" y="113"/>
                  </a:lnTo>
                  <a:lnTo>
                    <a:pt x="2961" y="111"/>
                  </a:lnTo>
                  <a:lnTo>
                    <a:pt x="2963" y="110"/>
                  </a:lnTo>
                  <a:lnTo>
                    <a:pt x="2963" y="110"/>
                  </a:lnTo>
                  <a:lnTo>
                    <a:pt x="2965" y="108"/>
                  </a:lnTo>
                  <a:lnTo>
                    <a:pt x="2965" y="107"/>
                  </a:lnTo>
                  <a:lnTo>
                    <a:pt x="2965" y="105"/>
                  </a:lnTo>
                  <a:lnTo>
                    <a:pt x="2966" y="103"/>
                  </a:lnTo>
                  <a:lnTo>
                    <a:pt x="2968" y="102"/>
                  </a:lnTo>
                  <a:lnTo>
                    <a:pt x="2968" y="100"/>
                  </a:lnTo>
                  <a:lnTo>
                    <a:pt x="2970" y="98"/>
                  </a:lnTo>
                  <a:lnTo>
                    <a:pt x="2971" y="97"/>
                  </a:lnTo>
                  <a:lnTo>
                    <a:pt x="2973" y="95"/>
                  </a:lnTo>
                  <a:lnTo>
                    <a:pt x="2976" y="93"/>
                  </a:lnTo>
                  <a:lnTo>
                    <a:pt x="2979" y="93"/>
                  </a:lnTo>
                  <a:lnTo>
                    <a:pt x="2981" y="92"/>
                  </a:lnTo>
                  <a:lnTo>
                    <a:pt x="2981" y="92"/>
                  </a:lnTo>
                  <a:lnTo>
                    <a:pt x="2983" y="90"/>
                  </a:lnTo>
                  <a:lnTo>
                    <a:pt x="2984" y="89"/>
                  </a:lnTo>
                  <a:lnTo>
                    <a:pt x="2986" y="87"/>
                  </a:lnTo>
                  <a:lnTo>
                    <a:pt x="2986" y="85"/>
                  </a:lnTo>
                  <a:lnTo>
                    <a:pt x="2986" y="84"/>
                  </a:lnTo>
                  <a:close/>
                  <a:moveTo>
                    <a:pt x="2434" y="43"/>
                  </a:moveTo>
                  <a:lnTo>
                    <a:pt x="2439" y="44"/>
                  </a:lnTo>
                  <a:lnTo>
                    <a:pt x="2439" y="48"/>
                  </a:lnTo>
                  <a:lnTo>
                    <a:pt x="2439" y="51"/>
                  </a:lnTo>
                  <a:lnTo>
                    <a:pt x="2441" y="53"/>
                  </a:lnTo>
                  <a:lnTo>
                    <a:pt x="2441" y="54"/>
                  </a:lnTo>
                  <a:lnTo>
                    <a:pt x="2443" y="56"/>
                  </a:lnTo>
                  <a:lnTo>
                    <a:pt x="2444" y="57"/>
                  </a:lnTo>
                  <a:lnTo>
                    <a:pt x="2446" y="57"/>
                  </a:lnTo>
                  <a:lnTo>
                    <a:pt x="2447" y="59"/>
                  </a:lnTo>
                  <a:lnTo>
                    <a:pt x="2447" y="61"/>
                  </a:lnTo>
                  <a:lnTo>
                    <a:pt x="2449" y="62"/>
                  </a:lnTo>
                  <a:lnTo>
                    <a:pt x="2451" y="64"/>
                  </a:lnTo>
                  <a:lnTo>
                    <a:pt x="2451" y="66"/>
                  </a:lnTo>
                  <a:lnTo>
                    <a:pt x="2452" y="67"/>
                  </a:lnTo>
                  <a:lnTo>
                    <a:pt x="2454" y="69"/>
                  </a:lnTo>
                  <a:lnTo>
                    <a:pt x="2454" y="75"/>
                  </a:lnTo>
                  <a:lnTo>
                    <a:pt x="2454" y="79"/>
                  </a:lnTo>
                  <a:lnTo>
                    <a:pt x="2456" y="82"/>
                  </a:lnTo>
                  <a:lnTo>
                    <a:pt x="2456" y="84"/>
                  </a:lnTo>
                  <a:lnTo>
                    <a:pt x="2454" y="85"/>
                  </a:lnTo>
                  <a:lnTo>
                    <a:pt x="2456" y="87"/>
                  </a:lnTo>
                  <a:lnTo>
                    <a:pt x="2456" y="89"/>
                  </a:lnTo>
                  <a:lnTo>
                    <a:pt x="2456" y="92"/>
                  </a:lnTo>
                  <a:lnTo>
                    <a:pt x="2454" y="95"/>
                  </a:lnTo>
                  <a:lnTo>
                    <a:pt x="2452" y="95"/>
                  </a:lnTo>
                  <a:lnTo>
                    <a:pt x="2449" y="95"/>
                  </a:lnTo>
                  <a:lnTo>
                    <a:pt x="2446" y="95"/>
                  </a:lnTo>
                  <a:lnTo>
                    <a:pt x="2443" y="95"/>
                  </a:lnTo>
                  <a:lnTo>
                    <a:pt x="2439" y="95"/>
                  </a:lnTo>
                  <a:lnTo>
                    <a:pt x="2438" y="93"/>
                  </a:lnTo>
                  <a:lnTo>
                    <a:pt x="2436" y="92"/>
                  </a:lnTo>
                  <a:lnTo>
                    <a:pt x="2434" y="92"/>
                  </a:lnTo>
                  <a:lnTo>
                    <a:pt x="2431" y="90"/>
                  </a:lnTo>
                  <a:lnTo>
                    <a:pt x="2429" y="89"/>
                  </a:lnTo>
                  <a:lnTo>
                    <a:pt x="2429" y="84"/>
                  </a:lnTo>
                  <a:lnTo>
                    <a:pt x="2428" y="80"/>
                  </a:lnTo>
                  <a:lnTo>
                    <a:pt x="2428" y="77"/>
                  </a:lnTo>
                  <a:lnTo>
                    <a:pt x="2428" y="72"/>
                  </a:lnTo>
                  <a:lnTo>
                    <a:pt x="2429" y="69"/>
                  </a:lnTo>
                  <a:lnTo>
                    <a:pt x="2429" y="67"/>
                  </a:lnTo>
                  <a:lnTo>
                    <a:pt x="2431" y="66"/>
                  </a:lnTo>
                  <a:lnTo>
                    <a:pt x="2431" y="66"/>
                  </a:lnTo>
                  <a:lnTo>
                    <a:pt x="2431" y="64"/>
                  </a:lnTo>
                  <a:lnTo>
                    <a:pt x="2431" y="61"/>
                  </a:lnTo>
                  <a:lnTo>
                    <a:pt x="2431" y="59"/>
                  </a:lnTo>
                  <a:lnTo>
                    <a:pt x="2431" y="57"/>
                  </a:lnTo>
                  <a:lnTo>
                    <a:pt x="2431" y="57"/>
                  </a:lnTo>
                  <a:lnTo>
                    <a:pt x="2431" y="56"/>
                  </a:lnTo>
                  <a:lnTo>
                    <a:pt x="2429" y="54"/>
                  </a:lnTo>
                  <a:lnTo>
                    <a:pt x="2431" y="53"/>
                  </a:lnTo>
                  <a:lnTo>
                    <a:pt x="2431" y="53"/>
                  </a:lnTo>
                  <a:lnTo>
                    <a:pt x="2429" y="49"/>
                  </a:lnTo>
                  <a:lnTo>
                    <a:pt x="2429" y="48"/>
                  </a:lnTo>
                  <a:lnTo>
                    <a:pt x="2431" y="46"/>
                  </a:lnTo>
                  <a:lnTo>
                    <a:pt x="2431" y="44"/>
                  </a:lnTo>
                  <a:lnTo>
                    <a:pt x="2433" y="44"/>
                  </a:lnTo>
                  <a:lnTo>
                    <a:pt x="2434" y="43"/>
                  </a:lnTo>
                  <a:close/>
                  <a:moveTo>
                    <a:pt x="3120" y="41"/>
                  </a:moveTo>
                  <a:lnTo>
                    <a:pt x="3124" y="43"/>
                  </a:lnTo>
                  <a:lnTo>
                    <a:pt x="3125" y="43"/>
                  </a:lnTo>
                  <a:lnTo>
                    <a:pt x="3127" y="46"/>
                  </a:lnTo>
                  <a:lnTo>
                    <a:pt x="3128" y="48"/>
                  </a:lnTo>
                  <a:lnTo>
                    <a:pt x="3128" y="49"/>
                  </a:lnTo>
                  <a:lnTo>
                    <a:pt x="3128" y="53"/>
                  </a:lnTo>
                  <a:lnTo>
                    <a:pt x="3128" y="75"/>
                  </a:lnTo>
                  <a:lnTo>
                    <a:pt x="3132" y="82"/>
                  </a:lnTo>
                  <a:lnTo>
                    <a:pt x="3130" y="85"/>
                  </a:lnTo>
                  <a:lnTo>
                    <a:pt x="3127" y="85"/>
                  </a:lnTo>
                  <a:lnTo>
                    <a:pt x="3124" y="84"/>
                  </a:lnTo>
                  <a:lnTo>
                    <a:pt x="3122" y="84"/>
                  </a:lnTo>
                  <a:lnTo>
                    <a:pt x="3119" y="82"/>
                  </a:lnTo>
                  <a:lnTo>
                    <a:pt x="3119" y="82"/>
                  </a:lnTo>
                  <a:lnTo>
                    <a:pt x="3117" y="84"/>
                  </a:lnTo>
                  <a:lnTo>
                    <a:pt x="3115" y="85"/>
                  </a:lnTo>
                  <a:lnTo>
                    <a:pt x="3117" y="90"/>
                  </a:lnTo>
                  <a:lnTo>
                    <a:pt x="3117" y="92"/>
                  </a:lnTo>
                  <a:lnTo>
                    <a:pt x="3117" y="93"/>
                  </a:lnTo>
                  <a:lnTo>
                    <a:pt x="3119" y="95"/>
                  </a:lnTo>
                  <a:lnTo>
                    <a:pt x="3120" y="95"/>
                  </a:lnTo>
                  <a:lnTo>
                    <a:pt x="3120" y="95"/>
                  </a:lnTo>
                  <a:lnTo>
                    <a:pt x="3122" y="97"/>
                  </a:lnTo>
                  <a:lnTo>
                    <a:pt x="3122" y="98"/>
                  </a:lnTo>
                  <a:lnTo>
                    <a:pt x="3122" y="105"/>
                  </a:lnTo>
                  <a:lnTo>
                    <a:pt x="3119" y="107"/>
                  </a:lnTo>
                  <a:lnTo>
                    <a:pt x="3117" y="105"/>
                  </a:lnTo>
                  <a:lnTo>
                    <a:pt x="3115" y="103"/>
                  </a:lnTo>
                  <a:lnTo>
                    <a:pt x="3114" y="103"/>
                  </a:lnTo>
                  <a:lnTo>
                    <a:pt x="3114" y="103"/>
                  </a:lnTo>
                  <a:lnTo>
                    <a:pt x="3112" y="103"/>
                  </a:lnTo>
                  <a:lnTo>
                    <a:pt x="3112" y="103"/>
                  </a:lnTo>
                  <a:lnTo>
                    <a:pt x="3112" y="102"/>
                  </a:lnTo>
                  <a:lnTo>
                    <a:pt x="3112" y="100"/>
                  </a:lnTo>
                  <a:lnTo>
                    <a:pt x="3110" y="97"/>
                  </a:lnTo>
                  <a:lnTo>
                    <a:pt x="3109" y="97"/>
                  </a:lnTo>
                  <a:lnTo>
                    <a:pt x="3107" y="97"/>
                  </a:lnTo>
                  <a:lnTo>
                    <a:pt x="3106" y="97"/>
                  </a:lnTo>
                  <a:lnTo>
                    <a:pt x="3104" y="97"/>
                  </a:lnTo>
                  <a:lnTo>
                    <a:pt x="3102" y="95"/>
                  </a:lnTo>
                  <a:lnTo>
                    <a:pt x="3101" y="93"/>
                  </a:lnTo>
                  <a:lnTo>
                    <a:pt x="3099" y="92"/>
                  </a:lnTo>
                  <a:lnTo>
                    <a:pt x="3097" y="92"/>
                  </a:lnTo>
                  <a:lnTo>
                    <a:pt x="3096" y="92"/>
                  </a:lnTo>
                  <a:lnTo>
                    <a:pt x="3094" y="92"/>
                  </a:lnTo>
                  <a:lnTo>
                    <a:pt x="3092" y="90"/>
                  </a:lnTo>
                  <a:lnTo>
                    <a:pt x="3091" y="90"/>
                  </a:lnTo>
                  <a:lnTo>
                    <a:pt x="3091" y="89"/>
                  </a:lnTo>
                  <a:lnTo>
                    <a:pt x="3091" y="85"/>
                  </a:lnTo>
                  <a:lnTo>
                    <a:pt x="3091" y="82"/>
                  </a:lnTo>
                  <a:lnTo>
                    <a:pt x="3091" y="75"/>
                  </a:lnTo>
                  <a:lnTo>
                    <a:pt x="3086" y="75"/>
                  </a:lnTo>
                  <a:lnTo>
                    <a:pt x="3081" y="74"/>
                  </a:lnTo>
                  <a:lnTo>
                    <a:pt x="3078" y="74"/>
                  </a:lnTo>
                  <a:lnTo>
                    <a:pt x="3074" y="75"/>
                  </a:lnTo>
                  <a:lnTo>
                    <a:pt x="3073" y="77"/>
                  </a:lnTo>
                  <a:lnTo>
                    <a:pt x="3071" y="77"/>
                  </a:lnTo>
                  <a:lnTo>
                    <a:pt x="3070" y="77"/>
                  </a:lnTo>
                  <a:lnTo>
                    <a:pt x="3070" y="79"/>
                  </a:lnTo>
                  <a:lnTo>
                    <a:pt x="3068" y="79"/>
                  </a:lnTo>
                  <a:lnTo>
                    <a:pt x="3068" y="80"/>
                  </a:lnTo>
                  <a:lnTo>
                    <a:pt x="3068" y="82"/>
                  </a:lnTo>
                  <a:lnTo>
                    <a:pt x="3068" y="89"/>
                  </a:lnTo>
                  <a:lnTo>
                    <a:pt x="3068" y="89"/>
                  </a:lnTo>
                  <a:lnTo>
                    <a:pt x="3066" y="90"/>
                  </a:lnTo>
                  <a:lnTo>
                    <a:pt x="3066" y="90"/>
                  </a:lnTo>
                  <a:lnTo>
                    <a:pt x="3063" y="89"/>
                  </a:lnTo>
                  <a:lnTo>
                    <a:pt x="3063" y="72"/>
                  </a:lnTo>
                  <a:lnTo>
                    <a:pt x="3063" y="71"/>
                  </a:lnTo>
                  <a:lnTo>
                    <a:pt x="3065" y="69"/>
                  </a:lnTo>
                  <a:lnTo>
                    <a:pt x="3065" y="67"/>
                  </a:lnTo>
                  <a:lnTo>
                    <a:pt x="3066" y="67"/>
                  </a:lnTo>
                  <a:lnTo>
                    <a:pt x="3070" y="66"/>
                  </a:lnTo>
                  <a:lnTo>
                    <a:pt x="3071" y="66"/>
                  </a:lnTo>
                  <a:lnTo>
                    <a:pt x="3073" y="66"/>
                  </a:lnTo>
                  <a:lnTo>
                    <a:pt x="3074" y="66"/>
                  </a:lnTo>
                  <a:lnTo>
                    <a:pt x="3076" y="66"/>
                  </a:lnTo>
                  <a:lnTo>
                    <a:pt x="3079" y="64"/>
                  </a:lnTo>
                  <a:lnTo>
                    <a:pt x="3079" y="62"/>
                  </a:lnTo>
                  <a:lnTo>
                    <a:pt x="3079" y="61"/>
                  </a:lnTo>
                  <a:lnTo>
                    <a:pt x="3079" y="61"/>
                  </a:lnTo>
                  <a:lnTo>
                    <a:pt x="3081" y="59"/>
                  </a:lnTo>
                  <a:lnTo>
                    <a:pt x="3083" y="59"/>
                  </a:lnTo>
                  <a:lnTo>
                    <a:pt x="3086" y="59"/>
                  </a:lnTo>
                  <a:lnTo>
                    <a:pt x="3089" y="59"/>
                  </a:lnTo>
                  <a:lnTo>
                    <a:pt x="3089" y="59"/>
                  </a:lnTo>
                  <a:lnTo>
                    <a:pt x="3089" y="61"/>
                  </a:lnTo>
                  <a:lnTo>
                    <a:pt x="3089" y="62"/>
                  </a:lnTo>
                  <a:lnTo>
                    <a:pt x="3089" y="64"/>
                  </a:lnTo>
                  <a:lnTo>
                    <a:pt x="3092" y="64"/>
                  </a:lnTo>
                  <a:lnTo>
                    <a:pt x="3096" y="64"/>
                  </a:lnTo>
                  <a:lnTo>
                    <a:pt x="3099" y="62"/>
                  </a:lnTo>
                  <a:lnTo>
                    <a:pt x="3099" y="61"/>
                  </a:lnTo>
                  <a:lnTo>
                    <a:pt x="3099" y="59"/>
                  </a:lnTo>
                  <a:lnTo>
                    <a:pt x="3099" y="59"/>
                  </a:lnTo>
                  <a:lnTo>
                    <a:pt x="3101" y="57"/>
                  </a:lnTo>
                  <a:lnTo>
                    <a:pt x="3102" y="56"/>
                  </a:lnTo>
                  <a:lnTo>
                    <a:pt x="3104" y="54"/>
                  </a:lnTo>
                  <a:lnTo>
                    <a:pt x="3104" y="54"/>
                  </a:lnTo>
                  <a:lnTo>
                    <a:pt x="3106" y="53"/>
                  </a:lnTo>
                  <a:lnTo>
                    <a:pt x="3107" y="54"/>
                  </a:lnTo>
                  <a:lnTo>
                    <a:pt x="3109" y="54"/>
                  </a:lnTo>
                  <a:lnTo>
                    <a:pt x="3112" y="53"/>
                  </a:lnTo>
                  <a:lnTo>
                    <a:pt x="3115" y="51"/>
                  </a:lnTo>
                  <a:lnTo>
                    <a:pt x="3115" y="49"/>
                  </a:lnTo>
                  <a:lnTo>
                    <a:pt x="3115" y="48"/>
                  </a:lnTo>
                  <a:lnTo>
                    <a:pt x="3117" y="44"/>
                  </a:lnTo>
                  <a:lnTo>
                    <a:pt x="3119" y="43"/>
                  </a:lnTo>
                  <a:lnTo>
                    <a:pt x="3119" y="41"/>
                  </a:lnTo>
                  <a:lnTo>
                    <a:pt x="3120" y="41"/>
                  </a:lnTo>
                  <a:close/>
                  <a:moveTo>
                    <a:pt x="153" y="0"/>
                  </a:moveTo>
                  <a:lnTo>
                    <a:pt x="159" y="0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8" y="5"/>
                  </a:lnTo>
                  <a:lnTo>
                    <a:pt x="156" y="7"/>
                  </a:lnTo>
                  <a:lnTo>
                    <a:pt x="154" y="8"/>
                  </a:lnTo>
                  <a:lnTo>
                    <a:pt x="151" y="10"/>
                  </a:lnTo>
                  <a:lnTo>
                    <a:pt x="149" y="12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6" y="20"/>
                  </a:lnTo>
                  <a:lnTo>
                    <a:pt x="148" y="21"/>
                  </a:lnTo>
                  <a:lnTo>
                    <a:pt x="149" y="23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4" y="39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51" y="51"/>
                  </a:lnTo>
                  <a:lnTo>
                    <a:pt x="151" y="53"/>
                  </a:lnTo>
                  <a:lnTo>
                    <a:pt x="153" y="53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56" y="53"/>
                  </a:lnTo>
                  <a:lnTo>
                    <a:pt x="158" y="51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4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4" y="12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6"/>
                  </a:lnTo>
                  <a:lnTo>
                    <a:pt x="197" y="16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03" y="26"/>
                  </a:lnTo>
                  <a:lnTo>
                    <a:pt x="208" y="28"/>
                  </a:lnTo>
                  <a:lnTo>
                    <a:pt x="212" y="28"/>
                  </a:lnTo>
                  <a:lnTo>
                    <a:pt x="213" y="30"/>
                  </a:lnTo>
                  <a:lnTo>
                    <a:pt x="215" y="30"/>
                  </a:lnTo>
                  <a:lnTo>
                    <a:pt x="231" y="30"/>
                  </a:lnTo>
                  <a:lnTo>
                    <a:pt x="233" y="30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3" y="33"/>
                  </a:lnTo>
                  <a:lnTo>
                    <a:pt x="244" y="35"/>
                  </a:lnTo>
                  <a:lnTo>
                    <a:pt x="244" y="36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1"/>
                  </a:lnTo>
                  <a:lnTo>
                    <a:pt x="257" y="38"/>
                  </a:lnTo>
                  <a:lnTo>
                    <a:pt x="259" y="35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61" y="31"/>
                  </a:lnTo>
                  <a:lnTo>
                    <a:pt x="261" y="30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6" y="28"/>
                  </a:lnTo>
                  <a:lnTo>
                    <a:pt x="269" y="28"/>
                  </a:lnTo>
                  <a:lnTo>
                    <a:pt x="272" y="30"/>
                  </a:lnTo>
                  <a:lnTo>
                    <a:pt x="274" y="30"/>
                  </a:lnTo>
                  <a:lnTo>
                    <a:pt x="275" y="31"/>
                  </a:lnTo>
                  <a:lnTo>
                    <a:pt x="277" y="31"/>
                  </a:lnTo>
                  <a:lnTo>
                    <a:pt x="284" y="25"/>
                  </a:lnTo>
                  <a:lnTo>
                    <a:pt x="285" y="25"/>
                  </a:lnTo>
                  <a:lnTo>
                    <a:pt x="288" y="26"/>
                  </a:lnTo>
                  <a:lnTo>
                    <a:pt x="290" y="26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5" y="28"/>
                  </a:lnTo>
                  <a:lnTo>
                    <a:pt x="297" y="30"/>
                  </a:lnTo>
                  <a:lnTo>
                    <a:pt x="297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2" y="35"/>
                  </a:lnTo>
                  <a:lnTo>
                    <a:pt x="292" y="38"/>
                  </a:lnTo>
                  <a:lnTo>
                    <a:pt x="292" y="41"/>
                  </a:lnTo>
                  <a:lnTo>
                    <a:pt x="292" y="43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5" y="48"/>
                  </a:lnTo>
                  <a:lnTo>
                    <a:pt x="297" y="48"/>
                  </a:lnTo>
                  <a:lnTo>
                    <a:pt x="298" y="48"/>
                  </a:lnTo>
                  <a:lnTo>
                    <a:pt x="302" y="46"/>
                  </a:lnTo>
                  <a:lnTo>
                    <a:pt x="305" y="44"/>
                  </a:lnTo>
                  <a:lnTo>
                    <a:pt x="311" y="43"/>
                  </a:lnTo>
                  <a:lnTo>
                    <a:pt x="315" y="43"/>
                  </a:lnTo>
                  <a:lnTo>
                    <a:pt x="315" y="46"/>
                  </a:lnTo>
                  <a:lnTo>
                    <a:pt x="315" y="51"/>
                  </a:lnTo>
                  <a:lnTo>
                    <a:pt x="315" y="53"/>
                  </a:lnTo>
                  <a:lnTo>
                    <a:pt x="316" y="54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6" y="57"/>
                  </a:lnTo>
                  <a:lnTo>
                    <a:pt x="326" y="59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28" y="62"/>
                  </a:lnTo>
                  <a:lnTo>
                    <a:pt x="329" y="62"/>
                  </a:lnTo>
                  <a:lnTo>
                    <a:pt x="331" y="64"/>
                  </a:lnTo>
                  <a:lnTo>
                    <a:pt x="333" y="66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8" y="71"/>
                  </a:lnTo>
                  <a:lnTo>
                    <a:pt x="341" y="71"/>
                  </a:lnTo>
                  <a:lnTo>
                    <a:pt x="342" y="71"/>
                  </a:lnTo>
                  <a:lnTo>
                    <a:pt x="346" y="71"/>
                  </a:lnTo>
                  <a:lnTo>
                    <a:pt x="346" y="74"/>
                  </a:lnTo>
                  <a:lnTo>
                    <a:pt x="346" y="77"/>
                  </a:lnTo>
                  <a:lnTo>
                    <a:pt x="346" y="80"/>
                  </a:lnTo>
                  <a:lnTo>
                    <a:pt x="346" y="82"/>
                  </a:lnTo>
                  <a:lnTo>
                    <a:pt x="347" y="84"/>
                  </a:lnTo>
                  <a:lnTo>
                    <a:pt x="349" y="85"/>
                  </a:lnTo>
                  <a:lnTo>
                    <a:pt x="351" y="87"/>
                  </a:lnTo>
                  <a:lnTo>
                    <a:pt x="354" y="89"/>
                  </a:lnTo>
                  <a:lnTo>
                    <a:pt x="357" y="92"/>
                  </a:lnTo>
                  <a:lnTo>
                    <a:pt x="361" y="93"/>
                  </a:lnTo>
                  <a:lnTo>
                    <a:pt x="364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70" y="97"/>
                  </a:lnTo>
                  <a:lnTo>
                    <a:pt x="374" y="98"/>
                  </a:lnTo>
                  <a:lnTo>
                    <a:pt x="375" y="100"/>
                  </a:lnTo>
                  <a:lnTo>
                    <a:pt x="379" y="100"/>
                  </a:lnTo>
                  <a:lnTo>
                    <a:pt x="380" y="100"/>
                  </a:lnTo>
                  <a:lnTo>
                    <a:pt x="382" y="100"/>
                  </a:lnTo>
                  <a:lnTo>
                    <a:pt x="387" y="100"/>
                  </a:lnTo>
                  <a:lnTo>
                    <a:pt x="390" y="100"/>
                  </a:lnTo>
                  <a:lnTo>
                    <a:pt x="393" y="100"/>
                  </a:lnTo>
                  <a:lnTo>
                    <a:pt x="395" y="100"/>
                  </a:lnTo>
                  <a:lnTo>
                    <a:pt x="397" y="98"/>
                  </a:lnTo>
                  <a:lnTo>
                    <a:pt x="397" y="97"/>
                  </a:lnTo>
                  <a:lnTo>
                    <a:pt x="398" y="97"/>
                  </a:lnTo>
                  <a:lnTo>
                    <a:pt x="400" y="97"/>
                  </a:lnTo>
                  <a:lnTo>
                    <a:pt x="403" y="95"/>
                  </a:lnTo>
                  <a:lnTo>
                    <a:pt x="405" y="97"/>
                  </a:lnTo>
                  <a:lnTo>
                    <a:pt x="406" y="97"/>
                  </a:lnTo>
                  <a:lnTo>
                    <a:pt x="408" y="98"/>
                  </a:lnTo>
                  <a:lnTo>
                    <a:pt x="411" y="100"/>
                  </a:lnTo>
                  <a:lnTo>
                    <a:pt x="413" y="102"/>
                  </a:lnTo>
                  <a:lnTo>
                    <a:pt x="415" y="102"/>
                  </a:lnTo>
                  <a:lnTo>
                    <a:pt x="416" y="103"/>
                  </a:lnTo>
                  <a:lnTo>
                    <a:pt x="418" y="103"/>
                  </a:lnTo>
                  <a:lnTo>
                    <a:pt x="421" y="103"/>
                  </a:lnTo>
                  <a:lnTo>
                    <a:pt x="423" y="103"/>
                  </a:lnTo>
                  <a:lnTo>
                    <a:pt x="426" y="103"/>
                  </a:lnTo>
                  <a:lnTo>
                    <a:pt x="426" y="105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1" y="108"/>
                  </a:lnTo>
                  <a:lnTo>
                    <a:pt x="433" y="108"/>
                  </a:lnTo>
                  <a:lnTo>
                    <a:pt x="434" y="110"/>
                  </a:lnTo>
                  <a:lnTo>
                    <a:pt x="436" y="111"/>
                  </a:lnTo>
                  <a:lnTo>
                    <a:pt x="436" y="113"/>
                  </a:lnTo>
                  <a:lnTo>
                    <a:pt x="436" y="115"/>
                  </a:lnTo>
                  <a:lnTo>
                    <a:pt x="437" y="116"/>
                  </a:lnTo>
                  <a:lnTo>
                    <a:pt x="439" y="116"/>
                  </a:lnTo>
                  <a:lnTo>
                    <a:pt x="439" y="116"/>
                  </a:lnTo>
                  <a:lnTo>
                    <a:pt x="442" y="118"/>
                  </a:lnTo>
                  <a:lnTo>
                    <a:pt x="446" y="120"/>
                  </a:lnTo>
                  <a:lnTo>
                    <a:pt x="449" y="121"/>
                  </a:lnTo>
                  <a:lnTo>
                    <a:pt x="451" y="121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4" y="123"/>
                  </a:lnTo>
                  <a:lnTo>
                    <a:pt x="454" y="125"/>
                  </a:lnTo>
                  <a:lnTo>
                    <a:pt x="454" y="128"/>
                  </a:lnTo>
                  <a:lnTo>
                    <a:pt x="455" y="129"/>
                  </a:lnTo>
                  <a:lnTo>
                    <a:pt x="457" y="129"/>
                  </a:lnTo>
                  <a:lnTo>
                    <a:pt x="457" y="131"/>
                  </a:lnTo>
                  <a:lnTo>
                    <a:pt x="459" y="134"/>
                  </a:lnTo>
                  <a:lnTo>
                    <a:pt x="459" y="138"/>
                  </a:lnTo>
                  <a:lnTo>
                    <a:pt x="460" y="139"/>
                  </a:lnTo>
                  <a:lnTo>
                    <a:pt x="460" y="139"/>
                  </a:lnTo>
                  <a:lnTo>
                    <a:pt x="460" y="141"/>
                  </a:lnTo>
                  <a:lnTo>
                    <a:pt x="460" y="157"/>
                  </a:lnTo>
                  <a:lnTo>
                    <a:pt x="462" y="157"/>
                  </a:lnTo>
                  <a:lnTo>
                    <a:pt x="464" y="157"/>
                  </a:lnTo>
                  <a:lnTo>
                    <a:pt x="465" y="157"/>
                  </a:lnTo>
                  <a:lnTo>
                    <a:pt x="467" y="159"/>
                  </a:lnTo>
                  <a:lnTo>
                    <a:pt x="469" y="157"/>
                  </a:lnTo>
                  <a:lnTo>
                    <a:pt x="470" y="157"/>
                  </a:lnTo>
                  <a:lnTo>
                    <a:pt x="472" y="162"/>
                  </a:lnTo>
                  <a:lnTo>
                    <a:pt x="472" y="165"/>
                  </a:lnTo>
                  <a:lnTo>
                    <a:pt x="472" y="169"/>
                  </a:lnTo>
                  <a:lnTo>
                    <a:pt x="470" y="170"/>
                  </a:lnTo>
                  <a:lnTo>
                    <a:pt x="470" y="174"/>
                  </a:lnTo>
                  <a:lnTo>
                    <a:pt x="470" y="177"/>
                  </a:lnTo>
                  <a:lnTo>
                    <a:pt x="470" y="180"/>
                  </a:lnTo>
                  <a:lnTo>
                    <a:pt x="470" y="183"/>
                  </a:lnTo>
                  <a:lnTo>
                    <a:pt x="470" y="185"/>
                  </a:lnTo>
                  <a:lnTo>
                    <a:pt x="469" y="187"/>
                  </a:lnTo>
                  <a:lnTo>
                    <a:pt x="467" y="187"/>
                  </a:lnTo>
                  <a:lnTo>
                    <a:pt x="465" y="187"/>
                  </a:lnTo>
                  <a:lnTo>
                    <a:pt x="462" y="188"/>
                  </a:lnTo>
                  <a:lnTo>
                    <a:pt x="459" y="188"/>
                  </a:lnTo>
                  <a:lnTo>
                    <a:pt x="455" y="188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7" y="193"/>
                  </a:lnTo>
                  <a:lnTo>
                    <a:pt x="455" y="195"/>
                  </a:lnTo>
                  <a:lnTo>
                    <a:pt x="455" y="200"/>
                  </a:lnTo>
                  <a:lnTo>
                    <a:pt x="459" y="201"/>
                  </a:lnTo>
                  <a:lnTo>
                    <a:pt x="462" y="201"/>
                  </a:lnTo>
                  <a:lnTo>
                    <a:pt x="465" y="201"/>
                  </a:lnTo>
                  <a:lnTo>
                    <a:pt x="467" y="200"/>
                  </a:lnTo>
                  <a:lnTo>
                    <a:pt x="469" y="197"/>
                  </a:lnTo>
                  <a:lnTo>
                    <a:pt x="469" y="193"/>
                  </a:lnTo>
                  <a:lnTo>
                    <a:pt x="469" y="190"/>
                  </a:lnTo>
                  <a:lnTo>
                    <a:pt x="469" y="187"/>
                  </a:lnTo>
                  <a:lnTo>
                    <a:pt x="470" y="187"/>
                  </a:lnTo>
                  <a:lnTo>
                    <a:pt x="472" y="187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3" y="188"/>
                  </a:lnTo>
                  <a:lnTo>
                    <a:pt x="487" y="188"/>
                  </a:lnTo>
                  <a:lnTo>
                    <a:pt x="488" y="190"/>
                  </a:lnTo>
                  <a:lnTo>
                    <a:pt x="490" y="190"/>
                  </a:lnTo>
                  <a:lnTo>
                    <a:pt x="491" y="192"/>
                  </a:lnTo>
                  <a:lnTo>
                    <a:pt x="495" y="193"/>
                  </a:lnTo>
                  <a:lnTo>
                    <a:pt x="498" y="193"/>
                  </a:lnTo>
                  <a:lnTo>
                    <a:pt x="498" y="195"/>
                  </a:lnTo>
                  <a:lnTo>
                    <a:pt x="498" y="197"/>
                  </a:lnTo>
                  <a:lnTo>
                    <a:pt x="498" y="200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495" y="200"/>
                  </a:lnTo>
                  <a:lnTo>
                    <a:pt x="493" y="201"/>
                  </a:lnTo>
                  <a:lnTo>
                    <a:pt x="491" y="203"/>
                  </a:lnTo>
                  <a:lnTo>
                    <a:pt x="490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8" y="216"/>
                  </a:lnTo>
                  <a:lnTo>
                    <a:pt x="501" y="216"/>
                  </a:lnTo>
                  <a:lnTo>
                    <a:pt x="501" y="200"/>
                  </a:lnTo>
                  <a:lnTo>
                    <a:pt x="505" y="200"/>
                  </a:lnTo>
                  <a:lnTo>
                    <a:pt x="508" y="200"/>
                  </a:lnTo>
                  <a:lnTo>
                    <a:pt x="511" y="200"/>
                  </a:lnTo>
                  <a:lnTo>
                    <a:pt x="514" y="201"/>
                  </a:lnTo>
                  <a:lnTo>
                    <a:pt x="518" y="203"/>
                  </a:lnTo>
                  <a:lnTo>
                    <a:pt x="519" y="203"/>
                  </a:lnTo>
                  <a:lnTo>
                    <a:pt x="521" y="205"/>
                  </a:lnTo>
                  <a:lnTo>
                    <a:pt x="523" y="205"/>
                  </a:lnTo>
                  <a:lnTo>
                    <a:pt x="526" y="205"/>
                  </a:lnTo>
                  <a:lnTo>
                    <a:pt x="527" y="206"/>
                  </a:lnTo>
                  <a:lnTo>
                    <a:pt x="529" y="206"/>
                  </a:lnTo>
                  <a:lnTo>
                    <a:pt x="531" y="206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37" y="208"/>
                  </a:lnTo>
                  <a:lnTo>
                    <a:pt x="539" y="210"/>
                  </a:lnTo>
                  <a:lnTo>
                    <a:pt x="541" y="210"/>
                  </a:lnTo>
                  <a:lnTo>
                    <a:pt x="542" y="211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7" y="215"/>
                  </a:lnTo>
                  <a:lnTo>
                    <a:pt x="549" y="216"/>
                  </a:lnTo>
                  <a:lnTo>
                    <a:pt x="550" y="218"/>
                  </a:lnTo>
                  <a:lnTo>
                    <a:pt x="552" y="218"/>
                  </a:lnTo>
                  <a:lnTo>
                    <a:pt x="554" y="218"/>
                  </a:lnTo>
                  <a:lnTo>
                    <a:pt x="555" y="219"/>
                  </a:lnTo>
                  <a:lnTo>
                    <a:pt x="557" y="219"/>
                  </a:lnTo>
                  <a:lnTo>
                    <a:pt x="559" y="219"/>
                  </a:lnTo>
                  <a:lnTo>
                    <a:pt x="560" y="219"/>
                  </a:lnTo>
                  <a:lnTo>
                    <a:pt x="562" y="223"/>
                  </a:lnTo>
                  <a:lnTo>
                    <a:pt x="560" y="224"/>
                  </a:lnTo>
                  <a:lnTo>
                    <a:pt x="559" y="224"/>
                  </a:lnTo>
                  <a:lnTo>
                    <a:pt x="557" y="226"/>
                  </a:lnTo>
                  <a:lnTo>
                    <a:pt x="555" y="226"/>
                  </a:lnTo>
                  <a:lnTo>
                    <a:pt x="555" y="226"/>
                  </a:lnTo>
                  <a:lnTo>
                    <a:pt x="554" y="228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31"/>
                  </a:lnTo>
                  <a:lnTo>
                    <a:pt x="554" y="233"/>
                  </a:lnTo>
                  <a:lnTo>
                    <a:pt x="557" y="234"/>
                  </a:lnTo>
                  <a:lnTo>
                    <a:pt x="559" y="234"/>
                  </a:lnTo>
                  <a:lnTo>
                    <a:pt x="560" y="236"/>
                  </a:lnTo>
                  <a:lnTo>
                    <a:pt x="562" y="236"/>
                  </a:lnTo>
                  <a:lnTo>
                    <a:pt x="563" y="236"/>
                  </a:lnTo>
                  <a:lnTo>
                    <a:pt x="565" y="236"/>
                  </a:lnTo>
                  <a:lnTo>
                    <a:pt x="567" y="236"/>
                  </a:lnTo>
                  <a:lnTo>
                    <a:pt x="568" y="236"/>
                  </a:lnTo>
                  <a:lnTo>
                    <a:pt x="572" y="236"/>
                  </a:lnTo>
                  <a:lnTo>
                    <a:pt x="572" y="231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80" y="226"/>
                  </a:lnTo>
                  <a:lnTo>
                    <a:pt x="583" y="226"/>
                  </a:lnTo>
                  <a:lnTo>
                    <a:pt x="586" y="226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9"/>
                  </a:lnTo>
                  <a:lnTo>
                    <a:pt x="593" y="231"/>
                  </a:lnTo>
                  <a:lnTo>
                    <a:pt x="595" y="233"/>
                  </a:lnTo>
                  <a:lnTo>
                    <a:pt x="598" y="234"/>
                  </a:lnTo>
                  <a:lnTo>
                    <a:pt x="599" y="234"/>
                  </a:lnTo>
                  <a:lnTo>
                    <a:pt x="619" y="234"/>
                  </a:lnTo>
                  <a:lnTo>
                    <a:pt x="621" y="233"/>
                  </a:lnTo>
                  <a:lnTo>
                    <a:pt x="624" y="233"/>
                  </a:lnTo>
                  <a:lnTo>
                    <a:pt x="627" y="231"/>
                  </a:lnTo>
                  <a:lnTo>
                    <a:pt x="629" y="231"/>
                  </a:lnTo>
                  <a:lnTo>
                    <a:pt x="631" y="233"/>
                  </a:lnTo>
                  <a:lnTo>
                    <a:pt x="632" y="233"/>
                  </a:lnTo>
                  <a:lnTo>
                    <a:pt x="634" y="233"/>
                  </a:lnTo>
                  <a:lnTo>
                    <a:pt x="635" y="234"/>
                  </a:lnTo>
                  <a:lnTo>
                    <a:pt x="637" y="236"/>
                  </a:lnTo>
                  <a:lnTo>
                    <a:pt x="640" y="237"/>
                  </a:lnTo>
                  <a:lnTo>
                    <a:pt x="642" y="239"/>
                  </a:lnTo>
                  <a:lnTo>
                    <a:pt x="642" y="239"/>
                  </a:lnTo>
                  <a:lnTo>
                    <a:pt x="644" y="239"/>
                  </a:lnTo>
                  <a:lnTo>
                    <a:pt x="645" y="241"/>
                  </a:lnTo>
                  <a:lnTo>
                    <a:pt x="645" y="244"/>
                  </a:lnTo>
                  <a:lnTo>
                    <a:pt x="645" y="247"/>
                  </a:lnTo>
                  <a:lnTo>
                    <a:pt x="647" y="251"/>
                  </a:lnTo>
                  <a:lnTo>
                    <a:pt x="647" y="252"/>
                  </a:lnTo>
                  <a:lnTo>
                    <a:pt x="649" y="254"/>
                  </a:lnTo>
                  <a:lnTo>
                    <a:pt x="649" y="254"/>
                  </a:lnTo>
                  <a:lnTo>
                    <a:pt x="650" y="255"/>
                  </a:lnTo>
                  <a:lnTo>
                    <a:pt x="653" y="257"/>
                  </a:lnTo>
                  <a:lnTo>
                    <a:pt x="657" y="259"/>
                  </a:lnTo>
                  <a:lnTo>
                    <a:pt x="660" y="259"/>
                  </a:lnTo>
                  <a:lnTo>
                    <a:pt x="662" y="259"/>
                  </a:lnTo>
                  <a:lnTo>
                    <a:pt x="665" y="259"/>
                  </a:lnTo>
                  <a:lnTo>
                    <a:pt x="667" y="260"/>
                  </a:lnTo>
                  <a:lnTo>
                    <a:pt x="668" y="260"/>
                  </a:lnTo>
                  <a:lnTo>
                    <a:pt x="670" y="260"/>
                  </a:lnTo>
                  <a:lnTo>
                    <a:pt x="672" y="260"/>
                  </a:lnTo>
                  <a:lnTo>
                    <a:pt x="686" y="260"/>
                  </a:lnTo>
                  <a:lnTo>
                    <a:pt x="688" y="262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6" y="270"/>
                  </a:lnTo>
                  <a:lnTo>
                    <a:pt x="696" y="275"/>
                  </a:lnTo>
                  <a:lnTo>
                    <a:pt x="696" y="278"/>
                  </a:lnTo>
                  <a:lnTo>
                    <a:pt x="696" y="282"/>
                  </a:lnTo>
                  <a:lnTo>
                    <a:pt x="696" y="283"/>
                  </a:lnTo>
                  <a:lnTo>
                    <a:pt x="698" y="287"/>
                  </a:lnTo>
                  <a:lnTo>
                    <a:pt x="699" y="288"/>
                  </a:lnTo>
                  <a:lnTo>
                    <a:pt x="701" y="293"/>
                  </a:lnTo>
                  <a:lnTo>
                    <a:pt x="703" y="296"/>
                  </a:lnTo>
                  <a:lnTo>
                    <a:pt x="704" y="296"/>
                  </a:lnTo>
                  <a:lnTo>
                    <a:pt x="704" y="298"/>
                  </a:lnTo>
                  <a:lnTo>
                    <a:pt x="706" y="300"/>
                  </a:lnTo>
                  <a:lnTo>
                    <a:pt x="706" y="301"/>
                  </a:lnTo>
                  <a:lnTo>
                    <a:pt x="706" y="303"/>
                  </a:lnTo>
                  <a:lnTo>
                    <a:pt x="706" y="306"/>
                  </a:lnTo>
                  <a:lnTo>
                    <a:pt x="706" y="308"/>
                  </a:lnTo>
                  <a:lnTo>
                    <a:pt x="704" y="311"/>
                  </a:lnTo>
                  <a:lnTo>
                    <a:pt x="703" y="313"/>
                  </a:lnTo>
                  <a:lnTo>
                    <a:pt x="701" y="316"/>
                  </a:lnTo>
                  <a:lnTo>
                    <a:pt x="699" y="319"/>
                  </a:lnTo>
                  <a:lnTo>
                    <a:pt x="699" y="321"/>
                  </a:lnTo>
                  <a:lnTo>
                    <a:pt x="699" y="323"/>
                  </a:lnTo>
                  <a:lnTo>
                    <a:pt x="698" y="323"/>
                  </a:lnTo>
                  <a:lnTo>
                    <a:pt x="698" y="323"/>
                  </a:lnTo>
                  <a:lnTo>
                    <a:pt x="696" y="324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3" y="326"/>
                  </a:lnTo>
                  <a:lnTo>
                    <a:pt x="693" y="327"/>
                  </a:lnTo>
                  <a:lnTo>
                    <a:pt x="691" y="329"/>
                  </a:lnTo>
                  <a:lnTo>
                    <a:pt x="690" y="334"/>
                  </a:lnTo>
                  <a:lnTo>
                    <a:pt x="688" y="339"/>
                  </a:lnTo>
                  <a:lnTo>
                    <a:pt x="685" y="342"/>
                  </a:lnTo>
                  <a:lnTo>
                    <a:pt x="683" y="347"/>
                  </a:lnTo>
                  <a:lnTo>
                    <a:pt x="681" y="349"/>
                  </a:lnTo>
                  <a:lnTo>
                    <a:pt x="680" y="350"/>
                  </a:lnTo>
                  <a:lnTo>
                    <a:pt x="678" y="350"/>
                  </a:lnTo>
                  <a:lnTo>
                    <a:pt x="676" y="352"/>
                  </a:lnTo>
                  <a:lnTo>
                    <a:pt x="675" y="355"/>
                  </a:lnTo>
                  <a:lnTo>
                    <a:pt x="672" y="357"/>
                  </a:lnTo>
                  <a:lnTo>
                    <a:pt x="670" y="357"/>
                  </a:lnTo>
                  <a:lnTo>
                    <a:pt x="668" y="357"/>
                  </a:lnTo>
                  <a:lnTo>
                    <a:pt x="667" y="357"/>
                  </a:lnTo>
                  <a:lnTo>
                    <a:pt x="665" y="359"/>
                  </a:lnTo>
                  <a:lnTo>
                    <a:pt x="663" y="360"/>
                  </a:lnTo>
                  <a:lnTo>
                    <a:pt x="662" y="363"/>
                  </a:lnTo>
                  <a:lnTo>
                    <a:pt x="662" y="367"/>
                  </a:lnTo>
                  <a:lnTo>
                    <a:pt x="660" y="368"/>
                  </a:lnTo>
                  <a:lnTo>
                    <a:pt x="660" y="370"/>
                  </a:lnTo>
                  <a:lnTo>
                    <a:pt x="658" y="373"/>
                  </a:lnTo>
                  <a:lnTo>
                    <a:pt x="657" y="377"/>
                  </a:lnTo>
                  <a:lnTo>
                    <a:pt x="653" y="380"/>
                  </a:lnTo>
                  <a:lnTo>
                    <a:pt x="650" y="381"/>
                  </a:lnTo>
                  <a:lnTo>
                    <a:pt x="649" y="381"/>
                  </a:lnTo>
                  <a:lnTo>
                    <a:pt x="647" y="383"/>
                  </a:lnTo>
                  <a:lnTo>
                    <a:pt x="645" y="383"/>
                  </a:lnTo>
                  <a:lnTo>
                    <a:pt x="644" y="383"/>
                  </a:lnTo>
                  <a:lnTo>
                    <a:pt x="640" y="383"/>
                  </a:lnTo>
                  <a:lnTo>
                    <a:pt x="640" y="403"/>
                  </a:lnTo>
                  <a:lnTo>
                    <a:pt x="640" y="404"/>
                  </a:lnTo>
                  <a:lnTo>
                    <a:pt x="642" y="406"/>
                  </a:lnTo>
                  <a:lnTo>
                    <a:pt x="642" y="413"/>
                  </a:lnTo>
                  <a:lnTo>
                    <a:pt x="642" y="416"/>
                  </a:lnTo>
                  <a:lnTo>
                    <a:pt x="642" y="417"/>
                  </a:lnTo>
                  <a:lnTo>
                    <a:pt x="644" y="421"/>
                  </a:lnTo>
                  <a:lnTo>
                    <a:pt x="644" y="426"/>
                  </a:lnTo>
                  <a:lnTo>
                    <a:pt x="644" y="427"/>
                  </a:lnTo>
                  <a:lnTo>
                    <a:pt x="644" y="431"/>
                  </a:lnTo>
                  <a:lnTo>
                    <a:pt x="642" y="432"/>
                  </a:lnTo>
                  <a:lnTo>
                    <a:pt x="642" y="434"/>
                  </a:lnTo>
                  <a:lnTo>
                    <a:pt x="642" y="435"/>
                  </a:lnTo>
                  <a:lnTo>
                    <a:pt x="642" y="437"/>
                  </a:lnTo>
                  <a:lnTo>
                    <a:pt x="640" y="440"/>
                  </a:lnTo>
                  <a:lnTo>
                    <a:pt x="639" y="444"/>
                  </a:lnTo>
                  <a:lnTo>
                    <a:pt x="637" y="447"/>
                  </a:lnTo>
                  <a:lnTo>
                    <a:pt x="637" y="449"/>
                  </a:lnTo>
                  <a:lnTo>
                    <a:pt x="635" y="450"/>
                  </a:lnTo>
                  <a:lnTo>
                    <a:pt x="635" y="453"/>
                  </a:lnTo>
                  <a:lnTo>
                    <a:pt x="635" y="455"/>
                  </a:lnTo>
                  <a:lnTo>
                    <a:pt x="635" y="457"/>
                  </a:lnTo>
                  <a:lnTo>
                    <a:pt x="635" y="462"/>
                  </a:lnTo>
                  <a:lnTo>
                    <a:pt x="635" y="465"/>
                  </a:lnTo>
                  <a:lnTo>
                    <a:pt x="635" y="468"/>
                  </a:lnTo>
                  <a:lnTo>
                    <a:pt x="634" y="472"/>
                  </a:lnTo>
                  <a:lnTo>
                    <a:pt x="634" y="473"/>
                  </a:lnTo>
                  <a:lnTo>
                    <a:pt x="634" y="475"/>
                  </a:lnTo>
                  <a:lnTo>
                    <a:pt x="634" y="476"/>
                  </a:lnTo>
                  <a:lnTo>
                    <a:pt x="632" y="478"/>
                  </a:lnTo>
                  <a:lnTo>
                    <a:pt x="632" y="480"/>
                  </a:lnTo>
                  <a:lnTo>
                    <a:pt x="631" y="481"/>
                  </a:lnTo>
                  <a:lnTo>
                    <a:pt x="631" y="481"/>
                  </a:lnTo>
                  <a:lnTo>
                    <a:pt x="629" y="481"/>
                  </a:lnTo>
                  <a:lnTo>
                    <a:pt x="629" y="483"/>
                  </a:lnTo>
                  <a:lnTo>
                    <a:pt x="627" y="485"/>
                  </a:lnTo>
                  <a:lnTo>
                    <a:pt x="627" y="485"/>
                  </a:lnTo>
                  <a:lnTo>
                    <a:pt x="626" y="488"/>
                  </a:lnTo>
                  <a:lnTo>
                    <a:pt x="624" y="494"/>
                  </a:lnTo>
                  <a:lnTo>
                    <a:pt x="622" y="501"/>
                  </a:lnTo>
                  <a:lnTo>
                    <a:pt x="622" y="504"/>
                  </a:lnTo>
                  <a:lnTo>
                    <a:pt x="622" y="506"/>
                  </a:lnTo>
                  <a:lnTo>
                    <a:pt x="621" y="508"/>
                  </a:lnTo>
                  <a:lnTo>
                    <a:pt x="619" y="508"/>
                  </a:lnTo>
                  <a:lnTo>
                    <a:pt x="617" y="508"/>
                  </a:lnTo>
                  <a:lnTo>
                    <a:pt x="614" y="509"/>
                  </a:lnTo>
                  <a:lnTo>
                    <a:pt x="614" y="511"/>
                  </a:lnTo>
                  <a:lnTo>
                    <a:pt x="613" y="512"/>
                  </a:lnTo>
                  <a:lnTo>
                    <a:pt x="613" y="514"/>
                  </a:lnTo>
                  <a:lnTo>
                    <a:pt x="613" y="516"/>
                  </a:lnTo>
                  <a:lnTo>
                    <a:pt x="611" y="519"/>
                  </a:lnTo>
                  <a:lnTo>
                    <a:pt x="609" y="522"/>
                  </a:lnTo>
                  <a:lnTo>
                    <a:pt x="606" y="526"/>
                  </a:lnTo>
                  <a:lnTo>
                    <a:pt x="604" y="527"/>
                  </a:lnTo>
                  <a:lnTo>
                    <a:pt x="603" y="529"/>
                  </a:lnTo>
                  <a:lnTo>
                    <a:pt x="603" y="530"/>
                  </a:lnTo>
                  <a:lnTo>
                    <a:pt x="601" y="532"/>
                  </a:lnTo>
                  <a:lnTo>
                    <a:pt x="599" y="532"/>
                  </a:lnTo>
                  <a:lnTo>
                    <a:pt x="598" y="534"/>
                  </a:lnTo>
                  <a:lnTo>
                    <a:pt x="596" y="535"/>
                  </a:lnTo>
                  <a:lnTo>
                    <a:pt x="596" y="537"/>
                  </a:lnTo>
                  <a:lnTo>
                    <a:pt x="596" y="539"/>
                  </a:lnTo>
                  <a:lnTo>
                    <a:pt x="595" y="544"/>
                  </a:lnTo>
                  <a:lnTo>
                    <a:pt x="557" y="544"/>
                  </a:lnTo>
                  <a:lnTo>
                    <a:pt x="555" y="544"/>
                  </a:lnTo>
                  <a:lnTo>
                    <a:pt x="554" y="545"/>
                  </a:lnTo>
                  <a:lnTo>
                    <a:pt x="552" y="547"/>
                  </a:lnTo>
                  <a:lnTo>
                    <a:pt x="552" y="548"/>
                  </a:lnTo>
                  <a:lnTo>
                    <a:pt x="550" y="550"/>
                  </a:lnTo>
                  <a:lnTo>
                    <a:pt x="549" y="550"/>
                  </a:lnTo>
                  <a:lnTo>
                    <a:pt x="547" y="552"/>
                  </a:lnTo>
                  <a:lnTo>
                    <a:pt x="545" y="553"/>
                  </a:lnTo>
                  <a:lnTo>
                    <a:pt x="542" y="555"/>
                  </a:lnTo>
                  <a:lnTo>
                    <a:pt x="527" y="555"/>
                  </a:lnTo>
                  <a:lnTo>
                    <a:pt x="526" y="555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3" y="558"/>
                  </a:lnTo>
                  <a:lnTo>
                    <a:pt x="521" y="560"/>
                  </a:lnTo>
                  <a:lnTo>
                    <a:pt x="519" y="562"/>
                  </a:lnTo>
                  <a:lnTo>
                    <a:pt x="518" y="563"/>
                  </a:lnTo>
                  <a:lnTo>
                    <a:pt x="516" y="566"/>
                  </a:lnTo>
                  <a:lnTo>
                    <a:pt x="514" y="568"/>
                  </a:lnTo>
                  <a:lnTo>
                    <a:pt x="513" y="570"/>
                  </a:lnTo>
                  <a:lnTo>
                    <a:pt x="513" y="571"/>
                  </a:lnTo>
                  <a:lnTo>
                    <a:pt x="511" y="573"/>
                  </a:lnTo>
                  <a:lnTo>
                    <a:pt x="511" y="573"/>
                  </a:lnTo>
                  <a:lnTo>
                    <a:pt x="509" y="575"/>
                  </a:lnTo>
                  <a:lnTo>
                    <a:pt x="508" y="575"/>
                  </a:lnTo>
                  <a:lnTo>
                    <a:pt x="505" y="576"/>
                  </a:lnTo>
                  <a:lnTo>
                    <a:pt x="501" y="578"/>
                  </a:lnTo>
                  <a:lnTo>
                    <a:pt x="500" y="580"/>
                  </a:lnTo>
                  <a:lnTo>
                    <a:pt x="498" y="581"/>
                  </a:lnTo>
                  <a:lnTo>
                    <a:pt x="498" y="583"/>
                  </a:lnTo>
                  <a:lnTo>
                    <a:pt x="496" y="583"/>
                  </a:lnTo>
                  <a:lnTo>
                    <a:pt x="495" y="584"/>
                  </a:lnTo>
                  <a:lnTo>
                    <a:pt x="495" y="586"/>
                  </a:lnTo>
                  <a:lnTo>
                    <a:pt x="493" y="586"/>
                  </a:lnTo>
                  <a:lnTo>
                    <a:pt x="493" y="589"/>
                  </a:lnTo>
                  <a:lnTo>
                    <a:pt x="493" y="591"/>
                  </a:lnTo>
                  <a:lnTo>
                    <a:pt x="493" y="594"/>
                  </a:lnTo>
                  <a:lnTo>
                    <a:pt x="493" y="598"/>
                  </a:lnTo>
                  <a:lnTo>
                    <a:pt x="493" y="601"/>
                  </a:lnTo>
                  <a:lnTo>
                    <a:pt x="495" y="606"/>
                  </a:lnTo>
                  <a:lnTo>
                    <a:pt x="495" y="607"/>
                  </a:lnTo>
                  <a:lnTo>
                    <a:pt x="496" y="611"/>
                  </a:lnTo>
                  <a:lnTo>
                    <a:pt x="496" y="614"/>
                  </a:lnTo>
                  <a:lnTo>
                    <a:pt x="496" y="617"/>
                  </a:lnTo>
                  <a:lnTo>
                    <a:pt x="496" y="620"/>
                  </a:lnTo>
                  <a:lnTo>
                    <a:pt x="496" y="624"/>
                  </a:lnTo>
                  <a:lnTo>
                    <a:pt x="496" y="627"/>
                  </a:lnTo>
                  <a:lnTo>
                    <a:pt x="496" y="629"/>
                  </a:lnTo>
                  <a:lnTo>
                    <a:pt x="495" y="630"/>
                  </a:lnTo>
                  <a:lnTo>
                    <a:pt x="493" y="632"/>
                  </a:lnTo>
                  <a:lnTo>
                    <a:pt x="491" y="634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7" y="637"/>
                  </a:lnTo>
                  <a:lnTo>
                    <a:pt x="485" y="637"/>
                  </a:lnTo>
                  <a:lnTo>
                    <a:pt x="483" y="637"/>
                  </a:lnTo>
                  <a:lnTo>
                    <a:pt x="482" y="638"/>
                  </a:lnTo>
                  <a:lnTo>
                    <a:pt x="480" y="640"/>
                  </a:lnTo>
                  <a:lnTo>
                    <a:pt x="478" y="643"/>
                  </a:lnTo>
                  <a:lnTo>
                    <a:pt x="478" y="645"/>
                  </a:lnTo>
                  <a:lnTo>
                    <a:pt x="478" y="647"/>
                  </a:lnTo>
                  <a:lnTo>
                    <a:pt x="478" y="648"/>
                  </a:lnTo>
                  <a:lnTo>
                    <a:pt x="477" y="650"/>
                  </a:lnTo>
                  <a:lnTo>
                    <a:pt x="477" y="653"/>
                  </a:lnTo>
                  <a:lnTo>
                    <a:pt x="475" y="655"/>
                  </a:lnTo>
                  <a:lnTo>
                    <a:pt x="473" y="656"/>
                  </a:lnTo>
                  <a:lnTo>
                    <a:pt x="472" y="660"/>
                  </a:lnTo>
                  <a:lnTo>
                    <a:pt x="470" y="661"/>
                  </a:lnTo>
                  <a:lnTo>
                    <a:pt x="469" y="663"/>
                  </a:lnTo>
                  <a:lnTo>
                    <a:pt x="469" y="666"/>
                  </a:lnTo>
                  <a:lnTo>
                    <a:pt x="467" y="668"/>
                  </a:lnTo>
                  <a:lnTo>
                    <a:pt x="465" y="671"/>
                  </a:lnTo>
                  <a:lnTo>
                    <a:pt x="464" y="673"/>
                  </a:lnTo>
                  <a:lnTo>
                    <a:pt x="464" y="674"/>
                  </a:lnTo>
                  <a:lnTo>
                    <a:pt x="460" y="676"/>
                  </a:lnTo>
                  <a:lnTo>
                    <a:pt x="457" y="678"/>
                  </a:lnTo>
                  <a:lnTo>
                    <a:pt x="455" y="678"/>
                  </a:lnTo>
                  <a:lnTo>
                    <a:pt x="455" y="676"/>
                  </a:lnTo>
                  <a:lnTo>
                    <a:pt x="454" y="674"/>
                  </a:lnTo>
                  <a:lnTo>
                    <a:pt x="455" y="673"/>
                  </a:lnTo>
                  <a:lnTo>
                    <a:pt x="455" y="671"/>
                  </a:lnTo>
                  <a:lnTo>
                    <a:pt x="457" y="668"/>
                  </a:lnTo>
                  <a:lnTo>
                    <a:pt x="457" y="666"/>
                  </a:lnTo>
                  <a:lnTo>
                    <a:pt x="459" y="666"/>
                  </a:lnTo>
                  <a:lnTo>
                    <a:pt x="457" y="665"/>
                  </a:lnTo>
                  <a:lnTo>
                    <a:pt x="455" y="665"/>
                  </a:lnTo>
                  <a:lnTo>
                    <a:pt x="455" y="665"/>
                  </a:lnTo>
                  <a:lnTo>
                    <a:pt x="454" y="665"/>
                  </a:lnTo>
                  <a:lnTo>
                    <a:pt x="452" y="666"/>
                  </a:lnTo>
                  <a:lnTo>
                    <a:pt x="449" y="668"/>
                  </a:lnTo>
                  <a:lnTo>
                    <a:pt x="447" y="670"/>
                  </a:lnTo>
                  <a:lnTo>
                    <a:pt x="446" y="673"/>
                  </a:lnTo>
                  <a:lnTo>
                    <a:pt x="446" y="674"/>
                  </a:lnTo>
                  <a:lnTo>
                    <a:pt x="446" y="676"/>
                  </a:lnTo>
                  <a:lnTo>
                    <a:pt x="444" y="678"/>
                  </a:lnTo>
                  <a:lnTo>
                    <a:pt x="444" y="679"/>
                  </a:lnTo>
                  <a:lnTo>
                    <a:pt x="444" y="683"/>
                  </a:lnTo>
                  <a:lnTo>
                    <a:pt x="444" y="686"/>
                  </a:lnTo>
                  <a:lnTo>
                    <a:pt x="444" y="689"/>
                  </a:lnTo>
                  <a:lnTo>
                    <a:pt x="444" y="691"/>
                  </a:lnTo>
                  <a:lnTo>
                    <a:pt x="442" y="691"/>
                  </a:lnTo>
                  <a:lnTo>
                    <a:pt x="442" y="692"/>
                  </a:lnTo>
                  <a:lnTo>
                    <a:pt x="441" y="694"/>
                  </a:lnTo>
                  <a:lnTo>
                    <a:pt x="437" y="696"/>
                  </a:lnTo>
                  <a:lnTo>
                    <a:pt x="436" y="699"/>
                  </a:lnTo>
                  <a:lnTo>
                    <a:pt x="436" y="702"/>
                  </a:lnTo>
                  <a:lnTo>
                    <a:pt x="436" y="706"/>
                  </a:lnTo>
                  <a:lnTo>
                    <a:pt x="436" y="707"/>
                  </a:lnTo>
                  <a:lnTo>
                    <a:pt x="434" y="709"/>
                  </a:lnTo>
                  <a:lnTo>
                    <a:pt x="433" y="710"/>
                  </a:lnTo>
                  <a:lnTo>
                    <a:pt x="431" y="712"/>
                  </a:lnTo>
                  <a:lnTo>
                    <a:pt x="429" y="714"/>
                  </a:lnTo>
                  <a:lnTo>
                    <a:pt x="428" y="714"/>
                  </a:lnTo>
                  <a:lnTo>
                    <a:pt x="426" y="714"/>
                  </a:lnTo>
                  <a:lnTo>
                    <a:pt x="424" y="715"/>
                  </a:lnTo>
                  <a:lnTo>
                    <a:pt x="423" y="717"/>
                  </a:lnTo>
                  <a:lnTo>
                    <a:pt x="421" y="720"/>
                  </a:lnTo>
                  <a:lnTo>
                    <a:pt x="419" y="724"/>
                  </a:lnTo>
                  <a:lnTo>
                    <a:pt x="418" y="727"/>
                  </a:lnTo>
                  <a:lnTo>
                    <a:pt x="418" y="728"/>
                  </a:lnTo>
                  <a:lnTo>
                    <a:pt x="416" y="730"/>
                  </a:lnTo>
                  <a:lnTo>
                    <a:pt x="415" y="730"/>
                  </a:lnTo>
                  <a:lnTo>
                    <a:pt x="413" y="730"/>
                  </a:lnTo>
                  <a:lnTo>
                    <a:pt x="411" y="732"/>
                  </a:lnTo>
                  <a:lnTo>
                    <a:pt x="410" y="733"/>
                  </a:lnTo>
                  <a:lnTo>
                    <a:pt x="406" y="733"/>
                  </a:lnTo>
                  <a:lnTo>
                    <a:pt x="403" y="733"/>
                  </a:lnTo>
                  <a:lnTo>
                    <a:pt x="400" y="733"/>
                  </a:lnTo>
                  <a:lnTo>
                    <a:pt x="397" y="733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3" y="737"/>
                  </a:lnTo>
                  <a:lnTo>
                    <a:pt x="390" y="737"/>
                  </a:lnTo>
                  <a:lnTo>
                    <a:pt x="387" y="737"/>
                  </a:lnTo>
                  <a:lnTo>
                    <a:pt x="385" y="735"/>
                  </a:lnTo>
                  <a:lnTo>
                    <a:pt x="382" y="735"/>
                  </a:lnTo>
                  <a:lnTo>
                    <a:pt x="380" y="735"/>
                  </a:lnTo>
                  <a:lnTo>
                    <a:pt x="379" y="735"/>
                  </a:lnTo>
                  <a:lnTo>
                    <a:pt x="377" y="733"/>
                  </a:lnTo>
                  <a:lnTo>
                    <a:pt x="375" y="733"/>
                  </a:lnTo>
                  <a:lnTo>
                    <a:pt x="375" y="732"/>
                  </a:lnTo>
                  <a:lnTo>
                    <a:pt x="372" y="730"/>
                  </a:lnTo>
                  <a:lnTo>
                    <a:pt x="370" y="728"/>
                  </a:lnTo>
                  <a:lnTo>
                    <a:pt x="369" y="728"/>
                  </a:lnTo>
                  <a:lnTo>
                    <a:pt x="365" y="727"/>
                  </a:lnTo>
                  <a:lnTo>
                    <a:pt x="362" y="727"/>
                  </a:lnTo>
                  <a:lnTo>
                    <a:pt x="349" y="727"/>
                  </a:lnTo>
                  <a:lnTo>
                    <a:pt x="349" y="728"/>
                  </a:lnTo>
                  <a:lnTo>
                    <a:pt x="349" y="728"/>
                  </a:lnTo>
                  <a:lnTo>
                    <a:pt x="351" y="732"/>
                  </a:lnTo>
                  <a:lnTo>
                    <a:pt x="352" y="733"/>
                  </a:lnTo>
                  <a:lnTo>
                    <a:pt x="354" y="733"/>
                  </a:lnTo>
                  <a:lnTo>
                    <a:pt x="354" y="733"/>
                  </a:lnTo>
                  <a:lnTo>
                    <a:pt x="357" y="737"/>
                  </a:lnTo>
                  <a:lnTo>
                    <a:pt x="361" y="740"/>
                  </a:lnTo>
                  <a:lnTo>
                    <a:pt x="362" y="740"/>
                  </a:lnTo>
                  <a:lnTo>
                    <a:pt x="365" y="742"/>
                  </a:lnTo>
                  <a:lnTo>
                    <a:pt x="365" y="743"/>
                  </a:lnTo>
                  <a:lnTo>
                    <a:pt x="367" y="743"/>
                  </a:lnTo>
                  <a:lnTo>
                    <a:pt x="367" y="745"/>
                  </a:lnTo>
                  <a:lnTo>
                    <a:pt x="369" y="748"/>
                  </a:lnTo>
                  <a:lnTo>
                    <a:pt x="369" y="756"/>
                  </a:lnTo>
                  <a:lnTo>
                    <a:pt x="370" y="758"/>
                  </a:lnTo>
                  <a:lnTo>
                    <a:pt x="372" y="758"/>
                  </a:lnTo>
                  <a:lnTo>
                    <a:pt x="375" y="758"/>
                  </a:lnTo>
                  <a:lnTo>
                    <a:pt x="375" y="768"/>
                  </a:lnTo>
                  <a:lnTo>
                    <a:pt x="374" y="769"/>
                  </a:lnTo>
                  <a:lnTo>
                    <a:pt x="374" y="769"/>
                  </a:lnTo>
                  <a:lnTo>
                    <a:pt x="372" y="773"/>
                  </a:lnTo>
                  <a:lnTo>
                    <a:pt x="370" y="774"/>
                  </a:lnTo>
                  <a:lnTo>
                    <a:pt x="369" y="776"/>
                  </a:lnTo>
                  <a:lnTo>
                    <a:pt x="369" y="778"/>
                  </a:lnTo>
                  <a:lnTo>
                    <a:pt x="367" y="779"/>
                  </a:lnTo>
                  <a:lnTo>
                    <a:pt x="364" y="781"/>
                  </a:lnTo>
                  <a:lnTo>
                    <a:pt x="361" y="784"/>
                  </a:lnTo>
                  <a:lnTo>
                    <a:pt x="359" y="784"/>
                  </a:lnTo>
                  <a:lnTo>
                    <a:pt x="357" y="786"/>
                  </a:lnTo>
                  <a:lnTo>
                    <a:pt x="354" y="789"/>
                  </a:lnTo>
                  <a:lnTo>
                    <a:pt x="352" y="792"/>
                  </a:lnTo>
                  <a:lnTo>
                    <a:pt x="352" y="794"/>
                  </a:lnTo>
                  <a:lnTo>
                    <a:pt x="351" y="796"/>
                  </a:lnTo>
                  <a:lnTo>
                    <a:pt x="351" y="797"/>
                  </a:lnTo>
                  <a:lnTo>
                    <a:pt x="349" y="799"/>
                  </a:lnTo>
                  <a:lnTo>
                    <a:pt x="349" y="800"/>
                  </a:lnTo>
                  <a:lnTo>
                    <a:pt x="349" y="802"/>
                  </a:lnTo>
                  <a:lnTo>
                    <a:pt x="347" y="802"/>
                  </a:lnTo>
                  <a:lnTo>
                    <a:pt x="347" y="804"/>
                  </a:lnTo>
                  <a:lnTo>
                    <a:pt x="346" y="804"/>
                  </a:lnTo>
                  <a:lnTo>
                    <a:pt x="344" y="804"/>
                  </a:lnTo>
                  <a:lnTo>
                    <a:pt x="341" y="802"/>
                  </a:lnTo>
                  <a:lnTo>
                    <a:pt x="339" y="802"/>
                  </a:lnTo>
                  <a:lnTo>
                    <a:pt x="324" y="802"/>
                  </a:lnTo>
                  <a:lnTo>
                    <a:pt x="321" y="802"/>
                  </a:lnTo>
                  <a:lnTo>
                    <a:pt x="320" y="804"/>
                  </a:lnTo>
                  <a:lnTo>
                    <a:pt x="318" y="804"/>
                  </a:lnTo>
                  <a:lnTo>
                    <a:pt x="315" y="805"/>
                  </a:lnTo>
                  <a:lnTo>
                    <a:pt x="311" y="805"/>
                  </a:lnTo>
                  <a:lnTo>
                    <a:pt x="305" y="805"/>
                  </a:lnTo>
                  <a:lnTo>
                    <a:pt x="303" y="805"/>
                  </a:lnTo>
                  <a:lnTo>
                    <a:pt x="302" y="805"/>
                  </a:lnTo>
                  <a:lnTo>
                    <a:pt x="287" y="805"/>
                  </a:lnTo>
                  <a:lnTo>
                    <a:pt x="287" y="814"/>
                  </a:lnTo>
                  <a:lnTo>
                    <a:pt x="287" y="814"/>
                  </a:lnTo>
                  <a:lnTo>
                    <a:pt x="287" y="815"/>
                  </a:lnTo>
                  <a:lnTo>
                    <a:pt x="288" y="818"/>
                  </a:lnTo>
                  <a:lnTo>
                    <a:pt x="290" y="822"/>
                  </a:lnTo>
                  <a:lnTo>
                    <a:pt x="290" y="825"/>
                  </a:lnTo>
                  <a:lnTo>
                    <a:pt x="290" y="827"/>
                  </a:lnTo>
                  <a:lnTo>
                    <a:pt x="290" y="828"/>
                  </a:lnTo>
                  <a:lnTo>
                    <a:pt x="288" y="828"/>
                  </a:lnTo>
                  <a:lnTo>
                    <a:pt x="288" y="830"/>
                  </a:lnTo>
                  <a:lnTo>
                    <a:pt x="287" y="830"/>
                  </a:lnTo>
                  <a:lnTo>
                    <a:pt x="285" y="833"/>
                  </a:lnTo>
                  <a:lnTo>
                    <a:pt x="285" y="840"/>
                  </a:lnTo>
                  <a:lnTo>
                    <a:pt x="285" y="840"/>
                  </a:lnTo>
                  <a:lnTo>
                    <a:pt x="287" y="841"/>
                  </a:lnTo>
                  <a:lnTo>
                    <a:pt x="287" y="843"/>
                  </a:lnTo>
                  <a:lnTo>
                    <a:pt x="287" y="843"/>
                  </a:lnTo>
                  <a:lnTo>
                    <a:pt x="287" y="845"/>
                  </a:lnTo>
                  <a:lnTo>
                    <a:pt x="285" y="846"/>
                  </a:lnTo>
                  <a:lnTo>
                    <a:pt x="267" y="846"/>
                  </a:lnTo>
                  <a:lnTo>
                    <a:pt x="264" y="845"/>
                  </a:lnTo>
                  <a:lnTo>
                    <a:pt x="264" y="843"/>
                  </a:lnTo>
                  <a:lnTo>
                    <a:pt x="262" y="843"/>
                  </a:lnTo>
                  <a:lnTo>
                    <a:pt x="261" y="841"/>
                  </a:lnTo>
                  <a:lnTo>
                    <a:pt x="257" y="840"/>
                  </a:lnTo>
                  <a:lnTo>
                    <a:pt x="256" y="838"/>
                  </a:lnTo>
                  <a:lnTo>
                    <a:pt x="254" y="83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9" y="850"/>
                  </a:lnTo>
                  <a:lnTo>
                    <a:pt x="249" y="851"/>
                  </a:lnTo>
                  <a:lnTo>
                    <a:pt x="249" y="854"/>
                  </a:lnTo>
                  <a:lnTo>
                    <a:pt x="249" y="858"/>
                  </a:lnTo>
                  <a:lnTo>
                    <a:pt x="249" y="861"/>
                  </a:lnTo>
                  <a:lnTo>
                    <a:pt x="249" y="864"/>
                  </a:lnTo>
                  <a:lnTo>
                    <a:pt x="251" y="864"/>
                  </a:lnTo>
                  <a:lnTo>
                    <a:pt x="252" y="864"/>
                  </a:lnTo>
                  <a:lnTo>
                    <a:pt x="254" y="864"/>
                  </a:lnTo>
                  <a:lnTo>
                    <a:pt x="256" y="866"/>
                  </a:lnTo>
                  <a:lnTo>
                    <a:pt x="257" y="866"/>
                  </a:lnTo>
                  <a:lnTo>
                    <a:pt x="259" y="866"/>
                  </a:lnTo>
                  <a:lnTo>
                    <a:pt x="259" y="864"/>
                  </a:lnTo>
                  <a:lnTo>
                    <a:pt x="261" y="864"/>
                  </a:lnTo>
                  <a:lnTo>
                    <a:pt x="262" y="863"/>
                  </a:lnTo>
                  <a:lnTo>
                    <a:pt x="264" y="861"/>
                  </a:lnTo>
                  <a:lnTo>
                    <a:pt x="266" y="861"/>
                  </a:lnTo>
                  <a:lnTo>
                    <a:pt x="267" y="861"/>
                  </a:lnTo>
                  <a:lnTo>
                    <a:pt x="269" y="863"/>
                  </a:lnTo>
                  <a:lnTo>
                    <a:pt x="269" y="864"/>
                  </a:lnTo>
                  <a:lnTo>
                    <a:pt x="269" y="871"/>
                  </a:lnTo>
                  <a:lnTo>
                    <a:pt x="269" y="872"/>
                  </a:lnTo>
                  <a:lnTo>
                    <a:pt x="267" y="874"/>
                  </a:lnTo>
                  <a:lnTo>
                    <a:pt x="264" y="874"/>
                  </a:lnTo>
                  <a:lnTo>
                    <a:pt x="262" y="876"/>
                  </a:lnTo>
                  <a:lnTo>
                    <a:pt x="259" y="874"/>
                  </a:lnTo>
                  <a:lnTo>
                    <a:pt x="257" y="874"/>
                  </a:lnTo>
                  <a:lnTo>
                    <a:pt x="254" y="874"/>
                  </a:lnTo>
                  <a:lnTo>
                    <a:pt x="252" y="874"/>
                  </a:lnTo>
                  <a:lnTo>
                    <a:pt x="251" y="876"/>
                  </a:lnTo>
                  <a:lnTo>
                    <a:pt x="251" y="877"/>
                  </a:lnTo>
                  <a:lnTo>
                    <a:pt x="251" y="879"/>
                  </a:lnTo>
                  <a:lnTo>
                    <a:pt x="249" y="881"/>
                  </a:lnTo>
                  <a:lnTo>
                    <a:pt x="251" y="881"/>
                  </a:lnTo>
                  <a:lnTo>
                    <a:pt x="251" y="882"/>
                  </a:lnTo>
                  <a:lnTo>
                    <a:pt x="251" y="886"/>
                  </a:lnTo>
                  <a:lnTo>
                    <a:pt x="249" y="887"/>
                  </a:lnTo>
                  <a:lnTo>
                    <a:pt x="249" y="889"/>
                  </a:lnTo>
                  <a:lnTo>
                    <a:pt x="248" y="892"/>
                  </a:lnTo>
                  <a:lnTo>
                    <a:pt x="246" y="895"/>
                  </a:lnTo>
                  <a:lnTo>
                    <a:pt x="244" y="897"/>
                  </a:lnTo>
                  <a:lnTo>
                    <a:pt x="243" y="899"/>
                  </a:lnTo>
                  <a:lnTo>
                    <a:pt x="243" y="899"/>
                  </a:lnTo>
                  <a:lnTo>
                    <a:pt x="243" y="900"/>
                  </a:lnTo>
                  <a:lnTo>
                    <a:pt x="243" y="918"/>
                  </a:lnTo>
                  <a:lnTo>
                    <a:pt x="223" y="918"/>
                  </a:lnTo>
                  <a:lnTo>
                    <a:pt x="220" y="920"/>
                  </a:lnTo>
                  <a:lnTo>
                    <a:pt x="216" y="922"/>
                  </a:lnTo>
                  <a:lnTo>
                    <a:pt x="213" y="923"/>
                  </a:lnTo>
                  <a:lnTo>
                    <a:pt x="212" y="925"/>
                  </a:lnTo>
                  <a:lnTo>
                    <a:pt x="210" y="927"/>
                  </a:lnTo>
                  <a:lnTo>
                    <a:pt x="210" y="928"/>
                  </a:lnTo>
                  <a:lnTo>
                    <a:pt x="208" y="930"/>
                  </a:lnTo>
                  <a:lnTo>
                    <a:pt x="208" y="933"/>
                  </a:lnTo>
                  <a:lnTo>
                    <a:pt x="210" y="936"/>
                  </a:lnTo>
                  <a:lnTo>
                    <a:pt x="210" y="940"/>
                  </a:lnTo>
                  <a:lnTo>
                    <a:pt x="212" y="941"/>
                  </a:lnTo>
                  <a:lnTo>
                    <a:pt x="212" y="943"/>
                  </a:lnTo>
                  <a:lnTo>
                    <a:pt x="213" y="945"/>
                  </a:lnTo>
                  <a:lnTo>
                    <a:pt x="215" y="946"/>
                  </a:lnTo>
                  <a:lnTo>
                    <a:pt x="216" y="948"/>
                  </a:lnTo>
                  <a:lnTo>
                    <a:pt x="218" y="948"/>
                  </a:lnTo>
                  <a:lnTo>
                    <a:pt x="220" y="949"/>
                  </a:lnTo>
                  <a:lnTo>
                    <a:pt x="221" y="949"/>
                  </a:lnTo>
                  <a:lnTo>
                    <a:pt x="223" y="951"/>
                  </a:lnTo>
                  <a:lnTo>
                    <a:pt x="225" y="953"/>
                  </a:lnTo>
                  <a:lnTo>
                    <a:pt x="225" y="953"/>
                  </a:lnTo>
                  <a:lnTo>
                    <a:pt x="225" y="954"/>
                  </a:lnTo>
                  <a:lnTo>
                    <a:pt x="226" y="956"/>
                  </a:lnTo>
                  <a:lnTo>
                    <a:pt x="228" y="958"/>
                  </a:lnTo>
                  <a:lnTo>
                    <a:pt x="231" y="958"/>
                  </a:lnTo>
                  <a:lnTo>
                    <a:pt x="233" y="958"/>
                  </a:lnTo>
                  <a:lnTo>
                    <a:pt x="236" y="958"/>
                  </a:lnTo>
                  <a:lnTo>
                    <a:pt x="238" y="958"/>
                  </a:lnTo>
                  <a:lnTo>
                    <a:pt x="241" y="958"/>
                  </a:lnTo>
                  <a:lnTo>
                    <a:pt x="241" y="964"/>
                  </a:lnTo>
                  <a:lnTo>
                    <a:pt x="239" y="966"/>
                  </a:lnTo>
                  <a:lnTo>
                    <a:pt x="239" y="966"/>
                  </a:lnTo>
                  <a:lnTo>
                    <a:pt x="239" y="967"/>
                  </a:lnTo>
                  <a:lnTo>
                    <a:pt x="238" y="967"/>
                  </a:lnTo>
                  <a:lnTo>
                    <a:pt x="236" y="967"/>
                  </a:lnTo>
                  <a:lnTo>
                    <a:pt x="234" y="969"/>
                  </a:lnTo>
                  <a:lnTo>
                    <a:pt x="233" y="969"/>
                  </a:lnTo>
                  <a:lnTo>
                    <a:pt x="231" y="971"/>
                  </a:lnTo>
                  <a:lnTo>
                    <a:pt x="230" y="971"/>
                  </a:lnTo>
                  <a:lnTo>
                    <a:pt x="228" y="974"/>
                  </a:lnTo>
                  <a:lnTo>
                    <a:pt x="226" y="977"/>
                  </a:lnTo>
                  <a:lnTo>
                    <a:pt x="225" y="982"/>
                  </a:lnTo>
                  <a:lnTo>
                    <a:pt x="223" y="985"/>
                  </a:lnTo>
                  <a:lnTo>
                    <a:pt x="221" y="990"/>
                  </a:lnTo>
                  <a:lnTo>
                    <a:pt x="220" y="992"/>
                  </a:lnTo>
                  <a:lnTo>
                    <a:pt x="218" y="994"/>
                  </a:lnTo>
                  <a:lnTo>
                    <a:pt x="215" y="994"/>
                  </a:lnTo>
                  <a:lnTo>
                    <a:pt x="212" y="994"/>
                  </a:lnTo>
                  <a:lnTo>
                    <a:pt x="210" y="994"/>
                  </a:lnTo>
                  <a:lnTo>
                    <a:pt x="208" y="995"/>
                  </a:lnTo>
                  <a:lnTo>
                    <a:pt x="208" y="997"/>
                  </a:lnTo>
                  <a:lnTo>
                    <a:pt x="207" y="999"/>
                  </a:lnTo>
                  <a:lnTo>
                    <a:pt x="207" y="1000"/>
                  </a:lnTo>
                  <a:lnTo>
                    <a:pt x="207" y="1003"/>
                  </a:lnTo>
                  <a:lnTo>
                    <a:pt x="207" y="1005"/>
                  </a:lnTo>
                  <a:lnTo>
                    <a:pt x="207" y="1007"/>
                  </a:lnTo>
                  <a:lnTo>
                    <a:pt x="207" y="1010"/>
                  </a:lnTo>
                  <a:lnTo>
                    <a:pt x="207" y="1013"/>
                  </a:lnTo>
                  <a:lnTo>
                    <a:pt x="190" y="1013"/>
                  </a:lnTo>
                  <a:lnTo>
                    <a:pt x="190" y="1017"/>
                  </a:lnTo>
                  <a:lnTo>
                    <a:pt x="190" y="1020"/>
                  </a:lnTo>
                  <a:lnTo>
                    <a:pt x="190" y="1030"/>
                  </a:lnTo>
                  <a:lnTo>
                    <a:pt x="190" y="1031"/>
                  </a:lnTo>
                  <a:lnTo>
                    <a:pt x="192" y="1033"/>
                  </a:lnTo>
                  <a:lnTo>
                    <a:pt x="192" y="1036"/>
                  </a:lnTo>
                  <a:lnTo>
                    <a:pt x="192" y="1038"/>
                  </a:lnTo>
                  <a:lnTo>
                    <a:pt x="190" y="1039"/>
                  </a:lnTo>
                  <a:lnTo>
                    <a:pt x="190" y="1041"/>
                  </a:lnTo>
                  <a:lnTo>
                    <a:pt x="190" y="1043"/>
                  </a:lnTo>
                  <a:lnTo>
                    <a:pt x="192" y="1043"/>
                  </a:lnTo>
                  <a:lnTo>
                    <a:pt x="194" y="1044"/>
                  </a:lnTo>
                  <a:lnTo>
                    <a:pt x="194" y="1044"/>
                  </a:lnTo>
                  <a:lnTo>
                    <a:pt x="195" y="1046"/>
                  </a:lnTo>
                  <a:lnTo>
                    <a:pt x="195" y="1048"/>
                  </a:lnTo>
                  <a:lnTo>
                    <a:pt x="197" y="1049"/>
                  </a:lnTo>
                  <a:lnTo>
                    <a:pt x="197" y="1051"/>
                  </a:lnTo>
                  <a:lnTo>
                    <a:pt x="197" y="1054"/>
                  </a:lnTo>
                  <a:lnTo>
                    <a:pt x="197" y="1057"/>
                  </a:lnTo>
                  <a:lnTo>
                    <a:pt x="197" y="1059"/>
                  </a:lnTo>
                  <a:lnTo>
                    <a:pt x="198" y="1061"/>
                  </a:lnTo>
                  <a:lnTo>
                    <a:pt x="198" y="1067"/>
                  </a:lnTo>
                  <a:lnTo>
                    <a:pt x="198" y="1069"/>
                  </a:lnTo>
                  <a:lnTo>
                    <a:pt x="200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3" y="1072"/>
                  </a:lnTo>
                  <a:lnTo>
                    <a:pt x="203" y="1074"/>
                  </a:lnTo>
                  <a:lnTo>
                    <a:pt x="203" y="1075"/>
                  </a:lnTo>
                  <a:lnTo>
                    <a:pt x="203" y="1079"/>
                  </a:lnTo>
                  <a:lnTo>
                    <a:pt x="203" y="1082"/>
                  </a:lnTo>
                  <a:lnTo>
                    <a:pt x="205" y="1085"/>
                  </a:lnTo>
                  <a:lnTo>
                    <a:pt x="205" y="1087"/>
                  </a:lnTo>
                  <a:lnTo>
                    <a:pt x="205" y="1089"/>
                  </a:lnTo>
                  <a:lnTo>
                    <a:pt x="207" y="1090"/>
                  </a:lnTo>
                  <a:lnTo>
                    <a:pt x="208" y="1092"/>
                  </a:lnTo>
                  <a:lnTo>
                    <a:pt x="210" y="1092"/>
                  </a:lnTo>
                  <a:lnTo>
                    <a:pt x="212" y="1092"/>
                  </a:lnTo>
                  <a:lnTo>
                    <a:pt x="215" y="1092"/>
                  </a:lnTo>
                  <a:lnTo>
                    <a:pt x="218" y="1092"/>
                  </a:lnTo>
                  <a:lnTo>
                    <a:pt x="218" y="1098"/>
                  </a:lnTo>
                  <a:lnTo>
                    <a:pt x="220" y="1098"/>
                  </a:lnTo>
                  <a:lnTo>
                    <a:pt x="221" y="1100"/>
                  </a:lnTo>
                  <a:lnTo>
                    <a:pt x="225" y="1100"/>
                  </a:lnTo>
                  <a:lnTo>
                    <a:pt x="228" y="1100"/>
                  </a:lnTo>
                  <a:lnTo>
                    <a:pt x="230" y="1100"/>
                  </a:lnTo>
                  <a:lnTo>
                    <a:pt x="231" y="1100"/>
                  </a:lnTo>
                  <a:lnTo>
                    <a:pt x="233" y="1100"/>
                  </a:lnTo>
                  <a:lnTo>
                    <a:pt x="234" y="1100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41" y="1103"/>
                  </a:lnTo>
                  <a:lnTo>
                    <a:pt x="243" y="1103"/>
                  </a:lnTo>
                  <a:lnTo>
                    <a:pt x="244" y="1103"/>
                  </a:lnTo>
                  <a:lnTo>
                    <a:pt x="246" y="1105"/>
                  </a:lnTo>
                  <a:lnTo>
                    <a:pt x="246" y="1107"/>
                  </a:lnTo>
                  <a:lnTo>
                    <a:pt x="246" y="1110"/>
                  </a:lnTo>
                  <a:lnTo>
                    <a:pt x="243" y="1110"/>
                  </a:lnTo>
                  <a:lnTo>
                    <a:pt x="239" y="1110"/>
                  </a:lnTo>
                  <a:lnTo>
                    <a:pt x="238" y="1110"/>
                  </a:lnTo>
                  <a:lnTo>
                    <a:pt x="236" y="1108"/>
                  </a:lnTo>
                  <a:lnTo>
                    <a:pt x="234" y="1110"/>
                  </a:lnTo>
                  <a:lnTo>
                    <a:pt x="233" y="1110"/>
                  </a:lnTo>
                  <a:lnTo>
                    <a:pt x="231" y="1111"/>
                  </a:lnTo>
                  <a:lnTo>
                    <a:pt x="231" y="1113"/>
                  </a:lnTo>
                  <a:lnTo>
                    <a:pt x="231" y="1115"/>
                  </a:lnTo>
                  <a:lnTo>
                    <a:pt x="231" y="1115"/>
                  </a:lnTo>
                  <a:lnTo>
                    <a:pt x="230" y="1116"/>
                  </a:lnTo>
                  <a:lnTo>
                    <a:pt x="230" y="1116"/>
                  </a:lnTo>
                  <a:lnTo>
                    <a:pt x="228" y="1118"/>
                  </a:lnTo>
                  <a:lnTo>
                    <a:pt x="226" y="1116"/>
                  </a:lnTo>
                  <a:lnTo>
                    <a:pt x="226" y="1116"/>
                  </a:lnTo>
                  <a:lnTo>
                    <a:pt x="225" y="1116"/>
                  </a:lnTo>
                  <a:lnTo>
                    <a:pt x="200" y="1116"/>
                  </a:lnTo>
                  <a:lnTo>
                    <a:pt x="197" y="1116"/>
                  </a:lnTo>
                  <a:lnTo>
                    <a:pt x="195" y="1115"/>
                  </a:lnTo>
                  <a:lnTo>
                    <a:pt x="195" y="1115"/>
                  </a:lnTo>
                  <a:lnTo>
                    <a:pt x="194" y="1113"/>
                  </a:lnTo>
                  <a:lnTo>
                    <a:pt x="192" y="1113"/>
                  </a:lnTo>
                  <a:lnTo>
                    <a:pt x="189" y="1113"/>
                  </a:lnTo>
                  <a:lnTo>
                    <a:pt x="185" y="1113"/>
                  </a:lnTo>
                  <a:lnTo>
                    <a:pt x="184" y="1113"/>
                  </a:lnTo>
                  <a:lnTo>
                    <a:pt x="182" y="1111"/>
                  </a:lnTo>
                  <a:lnTo>
                    <a:pt x="180" y="1110"/>
                  </a:lnTo>
                  <a:lnTo>
                    <a:pt x="177" y="1110"/>
                  </a:lnTo>
                  <a:lnTo>
                    <a:pt x="174" y="1108"/>
                  </a:lnTo>
                  <a:lnTo>
                    <a:pt x="172" y="1108"/>
                  </a:lnTo>
                  <a:lnTo>
                    <a:pt x="171" y="1107"/>
                  </a:lnTo>
                  <a:lnTo>
                    <a:pt x="167" y="1108"/>
                  </a:lnTo>
                  <a:lnTo>
                    <a:pt x="164" y="1107"/>
                  </a:lnTo>
                  <a:lnTo>
                    <a:pt x="162" y="1107"/>
                  </a:lnTo>
                  <a:lnTo>
                    <a:pt x="161" y="1103"/>
                  </a:lnTo>
                  <a:lnTo>
                    <a:pt x="159" y="1102"/>
                  </a:lnTo>
                  <a:lnTo>
                    <a:pt x="159" y="1100"/>
                  </a:lnTo>
                  <a:lnTo>
                    <a:pt x="159" y="1100"/>
                  </a:lnTo>
                  <a:lnTo>
                    <a:pt x="159" y="1098"/>
                  </a:lnTo>
                  <a:lnTo>
                    <a:pt x="158" y="1098"/>
                  </a:lnTo>
                  <a:lnTo>
                    <a:pt x="156" y="1098"/>
                  </a:lnTo>
                  <a:lnTo>
                    <a:pt x="154" y="1098"/>
                  </a:lnTo>
                  <a:lnTo>
                    <a:pt x="153" y="1098"/>
                  </a:lnTo>
                  <a:lnTo>
                    <a:pt x="149" y="1097"/>
                  </a:lnTo>
                  <a:lnTo>
                    <a:pt x="146" y="1097"/>
                  </a:lnTo>
                  <a:lnTo>
                    <a:pt x="146" y="1092"/>
                  </a:lnTo>
                  <a:lnTo>
                    <a:pt x="146" y="1090"/>
                  </a:lnTo>
                  <a:lnTo>
                    <a:pt x="146" y="1089"/>
                  </a:lnTo>
                  <a:lnTo>
                    <a:pt x="144" y="1089"/>
                  </a:lnTo>
                  <a:lnTo>
                    <a:pt x="144" y="1087"/>
                  </a:lnTo>
                  <a:lnTo>
                    <a:pt x="143" y="1087"/>
                  </a:lnTo>
                  <a:lnTo>
                    <a:pt x="141" y="1087"/>
                  </a:lnTo>
                  <a:lnTo>
                    <a:pt x="140" y="1085"/>
                  </a:lnTo>
                  <a:lnTo>
                    <a:pt x="140" y="1085"/>
                  </a:lnTo>
                  <a:lnTo>
                    <a:pt x="138" y="1084"/>
                  </a:lnTo>
                  <a:lnTo>
                    <a:pt x="138" y="1082"/>
                  </a:lnTo>
                  <a:lnTo>
                    <a:pt x="138" y="1080"/>
                  </a:lnTo>
                  <a:lnTo>
                    <a:pt x="138" y="1079"/>
                  </a:lnTo>
                  <a:lnTo>
                    <a:pt x="136" y="1077"/>
                  </a:lnTo>
                  <a:lnTo>
                    <a:pt x="135" y="1077"/>
                  </a:lnTo>
                  <a:lnTo>
                    <a:pt x="131" y="1075"/>
                  </a:lnTo>
                  <a:lnTo>
                    <a:pt x="128" y="1074"/>
                  </a:lnTo>
                  <a:lnTo>
                    <a:pt x="125" y="1072"/>
                  </a:lnTo>
                  <a:lnTo>
                    <a:pt x="123" y="1072"/>
                  </a:lnTo>
                  <a:lnTo>
                    <a:pt x="122" y="1071"/>
                  </a:lnTo>
                  <a:lnTo>
                    <a:pt x="122" y="1069"/>
                  </a:lnTo>
                  <a:lnTo>
                    <a:pt x="123" y="1067"/>
                  </a:lnTo>
                  <a:lnTo>
                    <a:pt x="122" y="1066"/>
                  </a:lnTo>
                  <a:lnTo>
                    <a:pt x="122" y="1064"/>
                  </a:lnTo>
                  <a:lnTo>
                    <a:pt x="122" y="1062"/>
                  </a:lnTo>
                  <a:lnTo>
                    <a:pt x="120" y="1062"/>
                  </a:lnTo>
                  <a:lnTo>
                    <a:pt x="118" y="1061"/>
                  </a:lnTo>
                  <a:lnTo>
                    <a:pt x="117" y="1057"/>
                  </a:lnTo>
                  <a:lnTo>
                    <a:pt x="120" y="1056"/>
                  </a:lnTo>
                  <a:lnTo>
                    <a:pt x="120" y="1054"/>
                  </a:lnTo>
                  <a:lnTo>
                    <a:pt x="120" y="1054"/>
                  </a:lnTo>
                  <a:lnTo>
                    <a:pt x="120" y="1053"/>
                  </a:lnTo>
                  <a:lnTo>
                    <a:pt x="118" y="1053"/>
                  </a:lnTo>
                  <a:lnTo>
                    <a:pt x="117" y="1053"/>
                  </a:lnTo>
                  <a:lnTo>
                    <a:pt x="115" y="1053"/>
                  </a:lnTo>
                  <a:lnTo>
                    <a:pt x="113" y="1053"/>
                  </a:lnTo>
                  <a:lnTo>
                    <a:pt x="112" y="1051"/>
                  </a:lnTo>
                  <a:lnTo>
                    <a:pt x="108" y="1049"/>
                  </a:lnTo>
                  <a:lnTo>
                    <a:pt x="107" y="1048"/>
                  </a:lnTo>
                  <a:lnTo>
                    <a:pt x="110" y="1046"/>
                  </a:lnTo>
                  <a:lnTo>
                    <a:pt x="113" y="1044"/>
                  </a:lnTo>
                  <a:lnTo>
                    <a:pt x="115" y="1043"/>
                  </a:lnTo>
                  <a:lnTo>
                    <a:pt x="115" y="1041"/>
                  </a:lnTo>
                  <a:lnTo>
                    <a:pt x="115" y="1041"/>
                  </a:lnTo>
                  <a:lnTo>
                    <a:pt x="113" y="1039"/>
                  </a:lnTo>
                  <a:lnTo>
                    <a:pt x="112" y="1039"/>
                  </a:lnTo>
                  <a:lnTo>
                    <a:pt x="105" y="1039"/>
                  </a:lnTo>
                  <a:lnTo>
                    <a:pt x="104" y="1039"/>
                  </a:lnTo>
                  <a:lnTo>
                    <a:pt x="102" y="1041"/>
                  </a:lnTo>
                  <a:lnTo>
                    <a:pt x="100" y="1036"/>
                  </a:lnTo>
                  <a:lnTo>
                    <a:pt x="107" y="1033"/>
                  </a:lnTo>
                  <a:lnTo>
                    <a:pt x="107" y="1033"/>
                  </a:lnTo>
                  <a:lnTo>
                    <a:pt x="107" y="1031"/>
                  </a:lnTo>
                  <a:lnTo>
                    <a:pt x="107" y="1030"/>
                  </a:lnTo>
                  <a:lnTo>
                    <a:pt x="105" y="1030"/>
                  </a:lnTo>
                  <a:lnTo>
                    <a:pt x="104" y="1028"/>
                  </a:lnTo>
                  <a:lnTo>
                    <a:pt x="102" y="1028"/>
                  </a:lnTo>
                  <a:lnTo>
                    <a:pt x="100" y="1026"/>
                  </a:lnTo>
                  <a:lnTo>
                    <a:pt x="100" y="1023"/>
                  </a:lnTo>
                  <a:lnTo>
                    <a:pt x="100" y="1023"/>
                  </a:lnTo>
                  <a:lnTo>
                    <a:pt x="102" y="1023"/>
                  </a:lnTo>
                  <a:lnTo>
                    <a:pt x="102" y="1023"/>
                  </a:lnTo>
                  <a:lnTo>
                    <a:pt x="104" y="1023"/>
                  </a:lnTo>
                  <a:lnTo>
                    <a:pt x="102" y="1020"/>
                  </a:lnTo>
                  <a:lnTo>
                    <a:pt x="102" y="1018"/>
                  </a:lnTo>
                  <a:lnTo>
                    <a:pt x="100" y="1017"/>
                  </a:lnTo>
                  <a:lnTo>
                    <a:pt x="99" y="1015"/>
                  </a:lnTo>
                  <a:lnTo>
                    <a:pt x="97" y="1013"/>
                  </a:lnTo>
                  <a:lnTo>
                    <a:pt x="95" y="1012"/>
                  </a:lnTo>
                  <a:lnTo>
                    <a:pt x="95" y="1010"/>
                  </a:lnTo>
                  <a:lnTo>
                    <a:pt x="95" y="1008"/>
                  </a:lnTo>
                  <a:lnTo>
                    <a:pt x="97" y="1007"/>
                  </a:lnTo>
                  <a:lnTo>
                    <a:pt x="97" y="1007"/>
                  </a:lnTo>
                  <a:lnTo>
                    <a:pt x="99" y="1005"/>
                  </a:lnTo>
                  <a:lnTo>
                    <a:pt x="99" y="1003"/>
                  </a:lnTo>
                  <a:lnTo>
                    <a:pt x="99" y="1003"/>
                  </a:lnTo>
                  <a:lnTo>
                    <a:pt x="99" y="1000"/>
                  </a:lnTo>
                  <a:lnTo>
                    <a:pt x="97" y="999"/>
                  </a:lnTo>
                  <a:lnTo>
                    <a:pt x="95" y="997"/>
                  </a:lnTo>
                  <a:lnTo>
                    <a:pt x="94" y="997"/>
                  </a:lnTo>
                  <a:lnTo>
                    <a:pt x="94" y="997"/>
                  </a:lnTo>
                  <a:lnTo>
                    <a:pt x="94" y="995"/>
                  </a:lnTo>
                  <a:lnTo>
                    <a:pt x="94" y="994"/>
                  </a:lnTo>
                  <a:lnTo>
                    <a:pt x="94" y="992"/>
                  </a:lnTo>
                  <a:lnTo>
                    <a:pt x="94" y="990"/>
                  </a:lnTo>
                  <a:lnTo>
                    <a:pt x="92" y="989"/>
                  </a:lnTo>
                  <a:lnTo>
                    <a:pt x="92" y="987"/>
                  </a:lnTo>
                  <a:lnTo>
                    <a:pt x="92" y="985"/>
                  </a:lnTo>
                  <a:lnTo>
                    <a:pt x="92" y="984"/>
                  </a:lnTo>
                  <a:lnTo>
                    <a:pt x="94" y="982"/>
                  </a:lnTo>
                  <a:lnTo>
                    <a:pt x="95" y="982"/>
                  </a:lnTo>
                  <a:lnTo>
                    <a:pt x="95" y="981"/>
                  </a:lnTo>
                  <a:lnTo>
                    <a:pt x="97" y="981"/>
                  </a:lnTo>
                  <a:lnTo>
                    <a:pt x="99" y="981"/>
                  </a:lnTo>
                  <a:lnTo>
                    <a:pt x="102" y="981"/>
                  </a:lnTo>
                  <a:lnTo>
                    <a:pt x="105" y="981"/>
                  </a:lnTo>
                  <a:lnTo>
                    <a:pt x="107" y="979"/>
                  </a:lnTo>
                  <a:lnTo>
                    <a:pt x="110" y="977"/>
                  </a:lnTo>
                  <a:lnTo>
                    <a:pt x="113" y="977"/>
                  </a:lnTo>
                  <a:lnTo>
                    <a:pt x="117" y="977"/>
                  </a:lnTo>
                  <a:lnTo>
                    <a:pt x="120" y="977"/>
                  </a:lnTo>
                  <a:lnTo>
                    <a:pt x="120" y="976"/>
                  </a:lnTo>
                  <a:lnTo>
                    <a:pt x="120" y="974"/>
                  </a:lnTo>
                  <a:lnTo>
                    <a:pt x="122" y="972"/>
                  </a:lnTo>
                  <a:lnTo>
                    <a:pt x="122" y="971"/>
                  </a:lnTo>
                  <a:lnTo>
                    <a:pt x="118" y="969"/>
                  </a:lnTo>
                  <a:lnTo>
                    <a:pt x="115" y="967"/>
                  </a:lnTo>
                  <a:lnTo>
                    <a:pt x="112" y="967"/>
                  </a:lnTo>
                  <a:lnTo>
                    <a:pt x="107" y="967"/>
                  </a:lnTo>
                  <a:lnTo>
                    <a:pt x="107" y="966"/>
                  </a:lnTo>
                  <a:lnTo>
                    <a:pt x="107" y="964"/>
                  </a:lnTo>
                  <a:lnTo>
                    <a:pt x="107" y="963"/>
                  </a:lnTo>
                  <a:lnTo>
                    <a:pt x="105" y="963"/>
                  </a:lnTo>
                  <a:lnTo>
                    <a:pt x="105" y="961"/>
                  </a:lnTo>
                  <a:lnTo>
                    <a:pt x="105" y="959"/>
                  </a:lnTo>
                  <a:lnTo>
                    <a:pt x="107" y="959"/>
                  </a:lnTo>
                  <a:lnTo>
                    <a:pt x="108" y="958"/>
                  </a:lnTo>
                  <a:lnTo>
                    <a:pt x="108" y="956"/>
                  </a:lnTo>
                  <a:lnTo>
                    <a:pt x="108" y="954"/>
                  </a:lnTo>
                  <a:lnTo>
                    <a:pt x="108" y="954"/>
                  </a:lnTo>
                  <a:lnTo>
                    <a:pt x="108" y="953"/>
                  </a:lnTo>
                  <a:lnTo>
                    <a:pt x="107" y="951"/>
                  </a:lnTo>
                  <a:lnTo>
                    <a:pt x="105" y="951"/>
                  </a:lnTo>
                  <a:lnTo>
                    <a:pt x="104" y="951"/>
                  </a:lnTo>
                  <a:lnTo>
                    <a:pt x="102" y="951"/>
                  </a:lnTo>
                  <a:lnTo>
                    <a:pt x="100" y="951"/>
                  </a:lnTo>
                  <a:lnTo>
                    <a:pt x="99" y="951"/>
                  </a:lnTo>
                  <a:lnTo>
                    <a:pt x="97" y="951"/>
                  </a:lnTo>
                  <a:lnTo>
                    <a:pt x="94" y="951"/>
                  </a:lnTo>
                  <a:lnTo>
                    <a:pt x="90" y="948"/>
                  </a:lnTo>
                  <a:lnTo>
                    <a:pt x="90" y="945"/>
                  </a:lnTo>
                  <a:lnTo>
                    <a:pt x="90" y="943"/>
                  </a:lnTo>
                  <a:lnTo>
                    <a:pt x="92" y="943"/>
                  </a:lnTo>
                  <a:lnTo>
                    <a:pt x="94" y="941"/>
                  </a:lnTo>
                  <a:lnTo>
                    <a:pt x="94" y="940"/>
                  </a:lnTo>
                  <a:lnTo>
                    <a:pt x="95" y="940"/>
                  </a:lnTo>
                  <a:lnTo>
                    <a:pt x="99" y="938"/>
                  </a:lnTo>
                  <a:lnTo>
                    <a:pt x="102" y="938"/>
                  </a:lnTo>
                  <a:lnTo>
                    <a:pt x="102" y="928"/>
                  </a:lnTo>
                  <a:lnTo>
                    <a:pt x="102" y="928"/>
                  </a:lnTo>
                  <a:lnTo>
                    <a:pt x="104" y="927"/>
                  </a:lnTo>
                  <a:lnTo>
                    <a:pt x="105" y="927"/>
                  </a:lnTo>
                  <a:lnTo>
                    <a:pt x="107" y="927"/>
                  </a:lnTo>
                  <a:lnTo>
                    <a:pt x="107" y="928"/>
                  </a:lnTo>
                  <a:lnTo>
                    <a:pt x="108" y="930"/>
                  </a:lnTo>
                  <a:lnTo>
                    <a:pt x="108" y="931"/>
                  </a:lnTo>
                  <a:lnTo>
                    <a:pt x="108" y="933"/>
                  </a:lnTo>
                  <a:lnTo>
                    <a:pt x="108" y="935"/>
                  </a:lnTo>
                  <a:lnTo>
                    <a:pt x="110" y="936"/>
                  </a:lnTo>
                  <a:lnTo>
                    <a:pt x="112" y="936"/>
                  </a:lnTo>
                  <a:lnTo>
                    <a:pt x="113" y="936"/>
                  </a:lnTo>
                  <a:lnTo>
                    <a:pt x="115" y="938"/>
                  </a:lnTo>
                  <a:lnTo>
                    <a:pt x="117" y="940"/>
                  </a:lnTo>
                  <a:lnTo>
                    <a:pt x="117" y="936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0"/>
                  </a:lnTo>
                  <a:lnTo>
                    <a:pt x="117" y="928"/>
                  </a:lnTo>
                  <a:lnTo>
                    <a:pt x="117" y="927"/>
                  </a:lnTo>
                  <a:lnTo>
                    <a:pt x="115" y="923"/>
                  </a:lnTo>
                  <a:lnTo>
                    <a:pt x="113" y="922"/>
                  </a:lnTo>
                  <a:lnTo>
                    <a:pt x="112" y="922"/>
                  </a:lnTo>
                  <a:lnTo>
                    <a:pt x="110" y="920"/>
                  </a:lnTo>
                  <a:lnTo>
                    <a:pt x="110" y="918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7" y="907"/>
                  </a:lnTo>
                  <a:lnTo>
                    <a:pt x="108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5"/>
                  </a:lnTo>
                  <a:lnTo>
                    <a:pt x="112" y="909"/>
                  </a:lnTo>
                  <a:lnTo>
                    <a:pt x="112" y="912"/>
                  </a:lnTo>
                  <a:lnTo>
                    <a:pt x="112" y="915"/>
                  </a:lnTo>
                  <a:lnTo>
                    <a:pt x="112" y="917"/>
                  </a:lnTo>
                  <a:lnTo>
                    <a:pt x="112" y="918"/>
                  </a:lnTo>
                  <a:lnTo>
                    <a:pt x="113" y="918"/>
                  </a:lnTo>
                  <a:lnTo>
                    <a:pt x="115" y="918"/>
                  </a:lnTo>
                  <a:lnTo>
                    <a:pt x="115" y="920"/>
                  </a:lnTo>
                  <a:lnTo>
                    <a:pt x="117" y="922"/>
                  </a:lnTo>
                  <a:lnTo>
                    <a:pt x="118" y="922"/>
                  </a:lnTo>
                  <a:lnTo>
                    <a:pt x="122" y="925"/>
                  </a:lnTo>
                  <a:lnTo>
                    <a:pt x="122" y="923"/>
                  </a:lnTo>
                  <a:lnTo>
                    <a:pt x="123" y="922"/>
                  </a:lnTo>
                  <a:lnTo>
                    <a:pt x="123" y="917"/>
                  </a:lnTo>
                  <a:lnTo>
                    <a:pt x="123" y="912"/>
                  </a:lnTo>
                  <a:lnTo>
                    <a:pt x="122" y="909"/>
                  </a:lnTo>
                  <a:lnTo>
                    <a:pt x="122" y="905"/>
                  </a:lnTo>
                  <a:lnTo>
                    <a:pt x="122" y="902"/>
                  </a:lnTo>
                  <a:lnTo>
                    <a:pt x="122" y="899"/>
                  </a:lnTo>
                  <a:lnTo>
                    <a:pt x="122" y="897"/>
                  </a:lnTo>
                  <a:lnTo>
                    <a:pt x="123" y="895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6" y="892"/>
                  </a:lnTo>
                  <a:lnTo>
                    <a:pt x="128" y="890"/>
                  </a:lnTo>
                  <a:lnTo>
                    <a:pt x="128" y="874"/>
                  </a:lnTo>
                  <a:lnTo>
                    <a:pt x="130" y="872"/>
                  </a:lnTo>
                  <a:lnTo>
                    <a:pt x="130" y="871"/>
                  </a:lnTo>
                  <a:lnTo>
                    <a:pt x="131" y="869"/>
                  </a:lnTo>
                  <a:lnTo>
                    <a:pt x="133" y="869"/>
                  </a:lnTo>
                  <a:lnTo>
                    <a:pt x="135" y="868"/>
                  </a:lnTo>
                  <a:lnTo>
                    <a:pt x="136" y="866"/>
                  </a:lnTo>
                  <a:lnTo>
                    <a:pt x="136" y="856"/>
                  </a:lnTo>
                  <a:lnTo>
                    <a:pt x="125" y="856"/>
                  </a:lnTo>
                  <a:lnTo>
                    <a:pt x="122" y="884"/>
                  </a:lnTo>
                  <a:lnTo>
                    <a:pt x="112" y="884"/>
                  </a:lnTo>
                  <a:lnTo>
                    <a:pt x="110" y="884"/>
                  </a:lnTo>
                  <a:lnTo>
                    <a:pt x="110" y="884"/>
                  </a:lnTo>
                  <a:lnTo>
                    <a:pt x="108" y="882"/>
                  </a:lnTo>
                  <a:lnTo>
                    <a:pt x="107" y="882"/>
                  </a:lnTo>
                  <a:lnTo>
                    <a:pt x="105" y="881"/>
                  </a:lnTo>
                  <a:lnTo>
                    <a:pt x="104" y="879"/>
                  </a:lnTo>
                  <a:lnTo>
                    <a:pt x="104" y="876"/>
                  </a:lnTo>
                  <a:lnTo>
                    <a:pt x="104" y="874"/>
                  </a:lnTo>
                  <a:lnTo>
                    <a:pt x="105" y="871"/>
                  </a:lnTo>
                  <a:lnTo>
                    <a:pt x="105" y="869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7" y="866"/>
                  </a:lnTo>
                  <a:lnTo>
                    <a:pt x="107" y="864"/>
                  </a:lnTo>
                  <a:lnTo>
                    <a:pt x="108" y="863"/>
                  </a:lnTo>
                  <a:lnTo>
                    <a:pt x="108" y="861"/>
                  </a:lnTo>
                  <a:lnTo>
                    <a:pt x="108" y="859"/>
                  </a:lnTo>
                  <a:lnTo>
                    <a:pt x="108" y="859"/>
                  </a:lnTo>
                  <a:lnTo>
                    <a:pt x="110" y="858"/>
                  </a:lnTo>
                  <a:lnTo>
                    <a:pt x="112" y="856"/>
                  </a:lnTo>
                  <a:lnTo>
                    <a:pt x="115" y="856"/>
                  </a:lnTo>
                  <a:lnTo>
                    <a:pt x="118" y="856"/>
                  </a:lnTo>
                  <a:lnTo>
                    <a:pt x="118" y="854"/>
                  </a:lnTo>
                  <a:lnTo>
                    <a:pt x="120" y="853"/>
                  </a:lnTo>
                  <a:lnTo>
                    <a:pt x="118" y="850"/>
                  </a:lnTo>
                  <a:lnTo>
                    <a:pt x="118" y="848"/>
                  </a:lnTo>
                  <a:lnTo>
                    <a:pt x="117" y="846"/>
                  </a:lnTo>
                  <a:lnTo>
                    <a:pt x="115" y="843"/>
                  </a:lnTo>
                  <a:lnTo>
                    <a:pt x="113" y="841"/>
                  </a:lnTo>
                  <a:lnTo>
                    <a:pt x="112" y="840"/>
                  </a:lnTo>
                  <a:lnTo>
                    <a:pt x="112" y="836"/>
                  </a:lnTo>
                  <a:lnTo>
                    <a:pt x="112" y="833"/>
                  </a:lnTo>
                  <a:lnTo>
                    <a:pt x="113" y="830"/>
                  </a:lnTo>
                  <a:lnTo>
                    <a:pt x="113" y="830"/>
                  </a:lnTo>
                  <a:lnTo>
                    <a:pt x="115" y="828"/>
                  </a:lnTo>
                  <a:lnTo>
                    <a:pt x="117" y="828"/>
                  </a:lnTo>
                  <a:lnTo>
                    <a:pt x="117" y="827"/>
                  </a:lnTo>
                  <a:lnTo>
                    <a:pt x="118" y="825"/>
                  </a:lnTo>
                  <a:lnTo>
                    <a:pt x="120" y="820"/>
                  </a:lnTo>
                  <a:lnTo>
                    <a:pt x="122" y="817"/>
                  </a:lnTo>
                  <a:lnTo>
                    <a:pt x="122" y="812"/>
                  </a:lnTo>
                  <a:lnTo>
                    <a:pt x="122" y="809"/>
                  </a:lnTo>
                  <a:lnTo>
                    <a:pt x="122" y="805"/>
                  </a:lnTo>
                  <a:lnTo>
                    <a:pt x="120" y="804"/>
                  </a:lnTo>
                  <a:lnTo>
                    <a:pt x="120" y="802"/>
                  </a:lnTo>
                  <a:lnTo>
                    <a:pt x="120" y="799"/>
                  </a:lnTo>
                  <a:lnTo>
                    <a:pt x="120" y="796"/>
                  </a:lnTo>
                  <a:lnTo>
                    <a:pt x="118" y="792"/>
                  </a:lnTo>
                  <a:lnTo>
                    <a:pt x="118" y="791"/>
                  </a:lnTo>
                  <a:lnTo>
                    <a:pt x="118" y="789"/>
                  </a:lnTo>
                  <a:lnTo>
                    <a:pt x="117" y="789"/>
                  </a:lnTo>
                  <a:lnTo>
                    <a:pt x="115" y="787"/>
                  </a:lnTo>
                  <a:lnTo>
                    <a:pt x="115" y="786"/>
                  </a:lnTo>
                  <a:lnTo>
                    <a:pt x="115" y="784"/>
                  </a:lnTo>
                  <a:lnTo>
                    <a:pt x="115" y="782"/>
                  </a:lnTo>
                  <a:lnTo>
                    <a:pt x="117" y="781"/>
                  </a:lnTo>
                  <a:lnTo>
                    <a:pt x="117" y="779"/>
                  </a:lnTo>
                  <a:lnTo>
                    <a:pt x="118" y="779"/>
                  </a:lnTo>
                  <a:lnTo>
                    <a:pt x="120" y="778"/>
                  </a:lnTo>
                  <a:lnTo>
                    <a:pt x="123" y="776"/>
                  </a:lnTo>
                  <a:lnTo>
                    <a:pt x="125" y="774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6" y="768"/>
                  </a:lnTo>
                  <a:lnTo>
                    <a:pt x="128" y="766"/>
                  </a:lnTo>
                  <a:lnTo>
                    <a:pt x="130" y="763"/>
                  </a:lnTo>
                  <a:lnTo>
                    <a:pt x="131" y="761"/>
                  </a:lnTo>
                  <a:lnTo>
                    <a:pt x="133" y="760"/>
                  </a:lnTo>
                  <a:lnTo>
                    <a:pt x="133" y="758"/>
                  </a:lnTo>
                  <a:lnTo>
                    <a:pt x="131" y="755"/>
                  </a:lnTo>
                  <a:lnTo>
                    <a:pt x="133" y="753"/>
                  </a:lnTo>
                  <a:lnTo>
                    <a:pt x="133" y="750"/>
                  </a:lnTo>
                  <a:lnTo>
                    <a:pt x="133" y="748"/>
                  </a:lnTo>
                  <a:lnTo>
                    <a:pt x="131" y="746"/>
                  </a:lnTo>
                  <a:lnTo>
                    <a:pt x="131" y="740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5" y="738"/>
                  </a:lnTo>
                  <a:lnTo>
                    <a:pt x="136" y="737"/>
                  </a:lnTo>
                  <a:lnTo>
                    <a:pt x="138" y="735"/>
                  </a:lnTo>
                  <a:lnTo>
                    <a:pt x="140" y="733"/>
                  </a:lnTo>
                  <a:lnTo>
                    <a:pt x="140" y="732"/>
                  </a:lnTo>
                  <a:lnTo>
                    <a:pt x="141" y="730"/>
                  </a:lnTo>
                  <a:lnTo>
                    <a:pt x="141" y="728"/>
                  </a:lnTo>
                  <a:lnTo>
                    <a:pt x="141" y="724"/>
                  </a:lnTo>
                  <a:lnTo>
                    <a:pt x="143" y="724"/>
                  </a:lnTo>
                  <a:lnTo>
                    <a:pt x="143" y="722"/>
                  </a:lnTo>
                  <a:lnTo>
                    <a:pt x="144" y="720"/>
                  </a:lnTo>
                  <a:lnTo>
                    <a:pt x="144" y="719"/>
                  </a:lnTo>
                  <a:lnTo>
                    <a:pt x="146" y="719"/>
                  </a:lnTo>
                  <a:lnTo>
                    <a:pt x="146" y="714"/>
                  </a:lnTo>
                  <a:lnTo>
                    <a:pt x="148" y="710"/>
                  </a:lnTo>
                  <a:lnTo>
                    <a:pt x="148" y="707"/>
                  </a:lnTo>
                  <a:lnTo>
                    <a:pt x="148" y="704"/>
                  </a:lnTo>
                  <a:lnTo>
                    <a:pt x="148" y="701"/>
                  </a:lnTo>
                  <a:lnTo>
                    <a:pt x="148" y="699"/>
                  </a:lnTo>
                  <a:lnTo>
                    <a:pt x="148" y="697"/>
                  </a:lnTo>
                  <a:lnTo>
                    <a:pt x="149" y="694"/>
                  </a:lnTo>
                  <a:lnTo>
                    <a:pt x="151" y="691"/>
                  </a:lnTo>
                  <a:lnTo>
                    <a:pt x="151" y="686"/>
                  </a:lnTo>
                  <a:lnTo>
                    <a:pt x="151" y="681"/>
                  </a:lnTo>
                  <a:lnTo>
                    <a:pt x="149" y="678"/>
                  </a:lnTo>
                  <a:lnTo>
                    <a:pt x="146" y="673"/>
                  </a:lnTo>
                  <a:lnTo>
                    <a:pt x="146" y="671"/>
                  </a:lnTo>
                  <a:lnTo>
                    <a:pt x="144" y="670"/>
                  </a:lnTo>
                  <a:lnTo>
                    <a:pt x="144" y="668"/>
                  </a:lnTo>
                  <a:lnTo>
                    <a:pt x="143" y="666"/>
                  </a:lnTo>
                  <a:lnTo>
                    <a:pt x="143" y="665"/>
                  </a:lnTo>
                  <a:lnTo>
                    <a:pt x="143" y="663"/>
                  </a:lnTo>
                  <a:lnTo>
                    <a:pt x="143" y="661"/>
                  </a:lnTo>
                  <a:lnTo>
                    <a:pt x="143" y="660"/>
                  </a:lnTo>
                  <a:lnTo>
                    <a:pt x="143" y="658"/>
                  </a:lnTo>
                  <a:lnTo>
                    <a:pt x="143" y="655"/>
                  </a:lnTo>
                  <a:lnTo>
                    <a:pt x="144" y="652"/>
                  </a:lnTo>
                  <a:lnTo>
                    <a:pt x="146" y="650"/>
                  </a:lnTo>
                  <a:lnTo>
                    <a:pt x="148" y="648"/>
                  </a:lnTo>
                  <a:lnTo>
                    <a:pt x="149" y="645"/>
                  </a:lnTo>
                  <a:lnTo>
                    <a:pt x="151" y="643"/>
                  </a:lnTo>
                  <a:lnTo>
                    <a:pt x="153" y="642"/>
                  </a:lnTo>
                  <a:lnTo>
                    <a:pt x="153" y="640"/>
                  </a:lnTo>
                  <a:lnTo>
                    <a:pt x="153" y="638"/>
                  </a:lnTo>
                  <a:lnTo>
                    <a:pt x="154" y="637"/>
                  </a:lnTo>
                  <a:lnTo>
                    <a:pt x="156" y="635"/>
                  </a:lnTo>
                  <a:lnTo>
                    <a:pt x="156" y="634"/>
                  </a:lnTo>
                  <a:lnTo>
                    <a:pt x="156" y="632"/>
                  </a:lnTo>
                  <a:lnTo>
                    <a:pt x="156" y="629"/>
                  </a:lnTo>
                  <a:lnTo>
                    <a:pt x="156" y="625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6" y="620"/>
                  </a:lnTo>
                  <a:lnTo>
                    <a:pt x="154" y="617"/>
                  </a:lnTo>
                  <a:lnTo>
                    <a:pt x="154" y="614"/>
                  </a:lnTo>
                  <a:lnTo>
                    <a:pt x="156" y="612"/>
                  </a:lnTo>
                  <a:lnTo>
                    <a:pt x="156" y="611"/>
                  </a:lnTo>
                  <a:lnTo>
                    <a:pt x="156" y="609"/>
                  </a:lnTo>
                  <a:lnTo>
                    <a:pt x="156" y="606"/>
                  </a:lnTo>
                  <a:lnTo>
                    <a:pt x="156" y="604"/>
                  </a:lnTo>
                  <a:lnTo>
                    <a:pt x="158" y="601"/>
                  </a:lnTo>
                  <a:lnTo>
                    <a:pt x="159" y="598"/>
                  </a:lnTo>
                  <a:lnTo>
                    <a:pt x="161" y="594"/>
                  </a:lnTo>
                  <a:lnTo>
                    <a:pt x="162" y="589"/>
                  </a:lnTo>
                  <a:lnTo>
                    <a:pt x="164" y="588"/>
                  </a:lnTo>
                  <a:lnTo>
                    <a:pt x="164" y="586"/>
                  </a:lnTo>
                  <a:lnTo>
                    <a:pt x="166" y="583"/>
                  </a:lnTo>
                  <a:lnTo>
                    <a:pt x="166" y="581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6" y="576"/>
                  </a:lnTo>
                  <a:lnTo>
                    <a:pt x="166" y="571"/>
                  </a:lnTo>
                  <a:lnTo>
                    <a:pt x="166" y="568"/>
                  </a:lnTo>
                  <a:lnTo>
                    <a:pt x="164" y="566"/>
                  </a:lnTo>
                  <a:lnTo>
                    <a:pt x="164" y="563"/>
                  </a:lnTo>
                  <a:lnTo>
                    <a:pt x="164" y="560"/>
                  </a:lnTo>
                  <a:lnTo>
                    <a:pt x="164" y="558"/>
                  </a:lnTo>
                  <a:lnTo>
                    <a:pt x="166" y="557"/>
                  </a:lnTo>
                  <a:lnTo>
                    <a:pt x="166" y="555"/>
                  </a:lnTo>
                  <a:lnTo>
                    <a:pt x="166" y="550"/>
                  </a:lnTo>
                  <a:lnTo>
                    <a:pt x="167" y="548"/>
                  </a:lnTo>
                  <a:lnTo>
                    <a:pt x="166" y="547"/>
                  </a:lnTo>
                  <a:lnTo>
                    <a:pt x="166" y="545"/>
                  </a:lnTo>
                  <a:lnTo>
                    <a:pt x="166" y="545"/>
                  </a:lnTo>
                  <a:lnTo>
                    <a:pt x="166" y="544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6" y="534"/>
                  </a:lnTo>
                  <a:lnTo>
                    <a:pt x="166" y="532"/>
                  </a:lnTo>
                  <a:lnTo>
                    <a:pt x="166" y="530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7" y="526"/>
                  </a:lnTo>
                  <a:lnTo>
                    <a:pt x="167" y="526"/>
                  </a:lnTo>
                  <a:lnTo>
                    <a:pt x="167" y="524"/>
                  </a:lnTo>
                  <a:lnTo>
                    <a:pt x="167" y="522"/>
                  </a:lnTo>
                  <a:lnTo>
                    <a:pt x="167" y="519"/>
                  </a:lnTo>
                  <a:lnTo>
                    <a:pt x="167" y="517"/>
                  </a:lnTo>
                  <a:lnTo>
                    <a:pt x="166" y="514"/>
                  </a:lnTo>
                  <a:lnTo>
                    <a:pt x="166" y="511"/>
                  </a:lnTo>
                  <a:lnTo>
                    <a:pt x="167" y="511"/>
                  </a:lnTo>
                  <a:lnTo>
                    <a:pt x="167" y="509"/>
                  </a:lnTo>
                  <a:lnTo>
                    <a:pt x="167" y="508"/>
                  </a:lnTo>
                  <a:lnTo>
                    <a:pt x="166" y="504"/>
                  </a:lnTo>
                  <a:lnTo>
                    <a:pt x="167" y="503"/>
                  </a:lnTo>
                  <a:lnTo>
                    <a:pt x="167" y="501"/>
                  </a:lnTo>
                  <a:lnTo>
                    <a:pt x="167" y="498"/>
                  </a:lnTo>
                  <a:lnTo>
                    <a:pt x="167" y="465"/>
                  </a:lnTo>
                  <a:lnTo>
                    <a:pt x="164" y="465"/>
                  </a:lnTo>
                  <a:lnTo>
                    <a:pt x="162" y="465"/>
                  </a:lnTo>
                  <a:lnTo>
                    <a:pt x="161" y="465"/>
                  </a:lnTo>
                  <a:lnTo>
                    <a:pt x="159" y="465"/>
                  </a:lnTo>
                  <a:lnTo>
                    <a:pt x="158" y="465"/>
                  </a:lnTo>
                  <a:lnTo>
                    <a:pt x="158" y="463"/>
                  </a:lnTo>
                  <a:lnTo>
                    <a:pt x="156" y="462"/>
                  </a:lnTo>
                  <a:lnTo>
                    <a:pt x="153" y="458"/>
                  </a:lnTo>
                  <a:lnTo>
                    <a:pt x="151" y="455"/>
                  </a:lnTo>
                  <a:lnTo>
                    <a:pt x="149" y="455"/>
                  </a:lnTo>
                  <a:lnTo>
                    <a:pt x="148" y="453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3" y="447"/>
                  </a:lnTo>
                  <a:lnTo>
                    <a:pt x="140" y="445"/>
                  </a:lnTo>
                  <a:lnTo>
                    <a:pt x="138" y="444"/>
                  </a:lnTo>
                  <a:lnTo>
                    <a:pt x="136" y="444"/>
                  </a:lnTo>
                  <a:lnTo>
                    <a:pt x="133" y="442"/>
                  </a:lnTo>
                  <a:lnTo>
                    <a:pt x="130" y="440"/>
                  </a:lnTo>
                  <a:lnTo>
                    <a:pt x="126" y="439"/>
                  </a:lnTo>
                  <a:lnTo>
                    <a:pt x="125" y="437"/>
                  </a:lnTo>
                  <a:lnTo>
                    <a:pt x="123" y="435"/>
                  </a:lnTo>
                  <a:lnTo>
                    <a:pt x="120" y="434"/>
                  </a:lnTo>
                  <a:lnTo>
                    <a:pt x="117" y="432"/>
                  </a:lnTo>
                  <a:lnTo>
                    <a:pt x="115" y="431"/>
                  </a:lnTo>
                  <a:lnTo>
                    <a:pt x="115" y="429"/>
                  </a:lnTo>
                  <a:lnTo>
                    <a:pt x="113" y="427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4"/>
                  </a:lnTo>
                  <a:lnTo>
                    <a:pt x="105" y="424"/>
                  </a:lnTo>
                  <a:lnTo>
                    <a:pt x="102" y="424"/>
                  </a:lnTo>
                  <a:lnTo>
                    <a:pt x="99" y="422"/>
                  </a:lnTo>
                  <a:lnTo>
                    <a:pt x="97" y="422"/>
                  </a:lnTo>
                  <a:lnTo>
                    <a:pt x="95" y="421"/>
                  </a:lnTo>
                  <a:lnTo>
                    <a:pt x="92" y="417"/>
                  </a:lnTo>
                  <a:lnTo>
                    <a:pt x="90" y="417"/>
                  </a:lnTo>
                  <a:lnTo>
                    <a:pt x="89" y="416"/>
                  </a:lnTo>
                  <a:lnTo>
                    <a:pt x="87" y="416"/>
                  </a:lnTo>
                  <a:lnTo>
                    <a:pt x="86" y="414"/>
                  </a:lnTo>
                  <a:lnTo>
                    <a:pt x="84" y="413"/>
                  </a:lnTo>
                  <a:lnTo>
                    <a:pt x="84" y="411"/>
                  </a:lnTo>
                  <a:lnTo>
                    <a:pt x="82" y="408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79" y="403"/>
                  </a:lnTo>
                  <a:lnTo>
                    <a:pt x="77" y="403"/>
                  </a:lnTo>
                  <a:lnTo>
                    <a:pt x="77" y="401"/>
                  </a:lnTo>
                  <a:lnTo>
                    <a:pt x="77" y="399"/>
                  </a:lnTo>
                  <a:lnTo>
                    <a:pt x="77" y="398"/>
                  </a:lnTo>
                  <a:lnTo>
                    <a:pt x="77" y="395"/>
                  </a:lnTo>
                  <a:lnTo>
                    <a:pt x="77" y="393"/>
                  </a:lnTo>
                  <a:lnTo>
                    <a:pt x="77" y="390"/>
                  </a:lnTo>
                  <a:lnTo>
                    <a:pt x="77" y="388"/>
                  </a:lnTo>
                  <a:lnTo>
                    <a:pt x="77" y="385"/>
                  </a:lnTo>
                  <a:lnTo>
                    <a:pt x="76" y="381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6" y="375"/>
                  </a:lnTo>
                  <a:lnTo>
                    <a:pt x="64" y="373"/>
                  </a:lnTo>
                  <a:lnTo>
                    <a:pt x="64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59" y="368"/>
                  </a:lnTo>
                  <a:lnTo>
                    <a:pt x="59" y="365"/>
                  </a:lnTo>
                  <a:lnTo>
                    <a:pt x="59" y="362"/>
                  </a:lnTo>
                  <a:lnTo>
                    <a:pt x="59" y="357"/>
                  </a:lnTo>
                  <a:lnTo>
                    <a:pt x="58" y="354"/>
                  </a:lnTo>
                  <a:lnTo>
                    <a:pt x="56" y="350"/>
                  </a:lnTo>
                  <a:lnTo>
                    <a:pt x="54" y="349"/>
                  </a:lnTo>
                  <a:lnTo>
                    <a:pt x="53" y="347"/>
                  </a:lnTo>
                  <a:lnTo>
                    <a:pt x="51" y="345"/>
                  </a:lnTo>
                  <a:lnTo>
                    <a:pt x="49" y="342"/>
                  </a:lnTo>
                  <a:lnTo>
                    <a:pt x="49" y="341"/>
                  </a:lnTo>
                  <a:lnTo>
                    <a:pt x="48" y="339"/>
                  </a:lnTo>
                  <a:lnTo>
                    <a:pt x="48" y="332"/>
                  </a:lnTo>
                  <a:lnTo>
                    <a:pt x="48" y="329"/>
                  </a:lnTo>
                  <a:lnTo>
                    <a:pt x="46" y="326"/>
                  </a:lnTo>
                  <a:lnTo>
                    <a:pt x="46" y="324"/>
                  </a:lnTo>
                  <a:lnTo>
                    <a:pt x="45" y="323"/>
                  </a:lnTo>
                  <a:lnTo>
                    <a:pt x="41" y="319"/>
                  </a:lnTo>
                  <a:lnTo>
                    <a:pt x="40" y="319"/>
                  </a:lnTo>
                  <a:lnTo>
                    <a:pt x="38" y="318"/>
                  </a:lnTo>
                  <a:lnTo>
                    <a:pt x="38" y="316"/>
                  </a:lnTo>
                  <a:lnTo>
                    <a:pt x="38" y="314"/>
                  </a:lnTo>
                  <a:lnTo>
                    <a:pt x="36" y="313"/>
                  </a:lnTo>
                  <a:lnTo>
                    <a:pt x="36" y="311"/>
                  </a:lnTo>
                  <a:lnTo>
                    <a:pt x="36" y="308"/>
                  </a:lnTo>
                  <a:lnTo>
                    <a:pt x="36" y="305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3" y="300"/>
                  </a:lnTo>
                  <a:lnTo>
                    <a:pt x="31" y="300"/>
                  </a:lnTo>
                  <a:lnTo>
                    <a:pt x="31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28" y="291"/>
                  </a:lnTo>
                  <a:lnTo>
                    <a:pt x="27" y="290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0" y="285"/>
                  </a:lnTo>
                  <a:lnTo>
                    <a:pt x="18" y="283"/>
                  </a:lnTo>
                  <a:lnTo>
                    <a:pt x="17" y="283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2" y="283"/>
                  </a:lnTo>
                  <a:lnTo>
                    <a:pt x="10" y="283"/>
                  </a:lnTo>
                  <a:lnTo>
                    <a:pt x="7" y="282"/>
                  </a:lnTo>
                  <a:lnTo>
                    <a:pt x="7" y="280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4" y="262"/>
                  </a:lnTo>
                  <a:lnTo>
                    <a:pt x="4" y="262"/>
                  </a:lnTo>
                  <a:lnTo>
                    <a:pt x="2" y="260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2" y="247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0" y="242"/>
                  </a:lnTo>
                  <a:lnTo>
                    <a:pt x="10" y="241"/>
                  </a:lnTo>
                  <a:lnTo>
                    <a:pt x="10" y="239"/>
                  </a:lnTo>
                  <a:lnTo>
                    <a:pt x="10" y="236"/>
                  </a:lnTo>
                  <a:lnTo>
                    <a:pt x="10" y="233"/>
                  </a:lnTo>
                  <a:lnTo>
                    <a:pt x="13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22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18" y="219"/>
                  </a:lnTo>
                  <a:lnTo>
                    <a:pt x="17" y="221"/>
                  </a:lnTo>
                  <a:lnTo>
                    <a:pt x="13" y="221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6"/>
                  </a:lnTo>
                  <a:lnTo>
                    <a:pt x="9" y="215"/>
                  </a:lnTo>
                  <a:lnTo>
                    <a:pt x="9" y="213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9" y="208"/>
                  </a:lnTo>
                  <a:lnTo>
                    <a:pt x="9" y="206"/>
                  </a:lnTo>
                  <a:lnTo>
                    <a:pt x="9" y="203"/>
                  </a:lnTo>
                  <a:lnTo>
                    <a:pt x="9" y="200"/>
                  </a:lnTo>
                  <a:lnTo>
                    <a:pt x="9" y="197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22" y="190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30" y="174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6" y="165"/>
                  </a:lnTo>
                  <a:lnTo>
                    <a:pt x="41" y="162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49"/>
                  </a:lnTo>
                  <a:lnTo>
                    <a:pt x="48" y="149"/>
                  </a:lnTo>
                  <a:lnTo>
                    <a:pt x="51" y="149"/>
                  </a:lnTo>
                  <a:lnTo>
                    <a:pt x="53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9" y="143"/>
                  </a:lnTo>
                  <a:lnTo>
                    <a:pt x="61" y="139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59" y="126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4" y="105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3" y="85"/>
                  </a:lnTo>
                  <a:lnTo>
                    <a:pt x="59" y="85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6" y="77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7" y="49"/>
                  </a:lnTo>
                  <a:lnTo>
                    <a:pt x="81" y="49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7" y="46"/>
                  </a:lnTo>
                  <a:lnTo>
                    <a:pt x="90" y="4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5"/>
                  </a:lnTo>
                  <a:lnTo>
                    <a:pt x="102" y="23"/>
                  </a:lnTo>
                  <a:lnTo>
                    <a:pt x="107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3" y="20"/>
                  </a:lnTo>
                  <a:lnTo>
                    <a:pt x="115" y="18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2" y="13"/>
                  </a:lnTo>
                  <a:lnTo>
                    <a:pt x="123" y="13"/>
                  </a:lnTo>
                  <a:lnTo>
                    <a:pt x="141" y="13"/>
                  </a:lnTo>
                  <a:lnTo>
                    <a:pt x="141" y="10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787776" y="2881313"/>
              <a:ext cx="5576888" cy="2030413"/>
            </a:xfrm>
            <a:custGeom>
              <a:avLst/>
              <a:gdLst>
                <a:gd name="T0" fmla="*/ 3045 w 3513"/>
                <a:gd name="T1" fmla="*/ 608 h 1279"/>
                <a:gd name="T2" fmla="*/ 3066 w 3513"/>
                <a:gd name="T3" fmla="*/ 573 h 1279"/>
                <a:gd name="T4" fmla="*/ 3125 w 3513"/>
                <a:gd name="T5" fmla="*/ 565 h 1279"/>
                <a:gd name="T6" fmla="*/ 3120 w 3513"/>
                <a:gd name="T7" fmla="*/ 582 h 1279"/>
                <a:gd name="T8" fmla="*/ 3140 w 3513"/>
                <a:gd name="T9" fmla="*/ 523 h 1279"/>
                <a:gd name="T10" fmla="*/ 3153 w 3513"/>
                <a:gd name="T11" fmla="*/ 567 h 1279"/>
                <a:gd name="T12" fmla="*/ 95 w 3513"/>
                <a:gd name="T13" fmla="*/ 452 h 1279"/>
                <a:gd name="T14" fmla="*/ 3089 w 3513"/>
                <a:gd name="T15" fmla="*/ 452 h 1279"/>
                <a:gd name="T16" fmla="*/ 3115 w 3513"/>
                <a:gd name="T17" fmla="*/ 493 h 1279"/>
                <a:gd name="T18" fmla="*/ 3078 w 3513"/>
                <a:gd name="T19" fmla="*/ 488 h 1279"/>
                <a:gd name="T20" fmla="*/ 218 w 3513"/>
                <a:gd name="T21" fmla="*/ 441 h 1279"/>
                <a:gd name="T22" fmla="*/ 285 w 3513"/>
                <a:gd name="T23" fmla="*/ 460 h 1279"/>
                <a:gd name="T24" fmla="*/ 180 w 3513"/>
                <a:gd name="T25" fmla="*/ 460 h 1279"/>
                <a:gd name="T26" fmla="*/ 108 w 3513"/>
                <a:gd name="T27" fmla="*/ 429 h 1279"/>
                <a:gd name="T28" fmla="*/ 10 w 3513"/>
                <a:gd name="T29" fmla="*/ 403 h 1279"/>
                <a:gd name="T30" fmla="*/ 3112 w 3513"/>
                <a:gd name="T31" fmla="*/ 362 h 1279"/>
                <a:gd name="T32" fmla="*/ 3100 w 3513"/>
                <a:gd name="T33" fmla="*/ 352 h 1279"/>
                <a:gd name="T34" fmla="*/ 1433 w 3513"/>
                <a:gd name="T35" fmla="*/ 153 h 1279"/>
                <a:gd name="T36" fmla="*/ 1434 w 3513"/>
                <a:gd name="T37" fmla="*/ 215 h 1279"/>
                <a:gd name="T38" fmla="*/ 1559 w 3513"/>
                <a:gd name="T39" fmla="*/ 264 h 1279"/>
                <a:gd name="T40" fmla="*/ 1658 w 3513"/>
                <a:gd name="T41" fmla="*/ 246 h 1279"/>
                <a:gd name="T42" fmla="*/ 1773 w 3513"/>
                <a:gd name="T43" fmla="*/ 297 h 1279"/>
                <a:gd name="T44" fmla="*/ 1824 w 3513"/>
                <a:gd name="T45" fmla="*/ 400 h 1279"/>
                <a:gd name="T46" fmla="*/ 1874 w 3513"/>
                <a:gd name="T47" fmla="*/ 506 h 1279"/>
                <a:gd name="T48" fmla="*/ 1933 w 3513"/>
                <a:gd name="T49" fmla="*/ 565 h 1279"/>
                <a:gd name="T50" fmla="*/ 2033 w 3513"/>
                <a:gd name="T51" fmla="*/ 608 h 1279"/>
                <a:gd name="T52" fmla="*/ 1965 w 3513"/>
                <a:gd name="T53" fmla="*/ 694 h 1279"/>
                <a:gd name="T54" fmla="*/ 1874 w 3513"/>
                <a:gd name="T55" fmla="*/ 798 h 1279"/>
                <a:gd name="T56" fmla="*/ 1884 w 3513"/>
                <a:gd name="T57" fmla="*/ 933 h 1279"/>
                <a:gd name="T58" fmla="*/ 1814 w 3513"/>
                <a:gd name="T59" fmla="*/ 1023 h 1279"/>
                <a:gd name="T60" fmla="*/ 1788 w 3513"/>
                <a:gd name="T61" fmla="*/ 1125 h 1279"/>
                <a:gd name="T62" fmla="*/ 1737 w 3513"/>
                <a:gd name="T63" fmla="*/ 1205 h 1279"/>
                <a:gd name="T64" fmla="*/ 1665 w 3513"/>
                <a:gd name="T65" fmla="*/ 1271 h 1279"/>
                <a:gd name="T66" fmla="*/ 1552 w 3513"/>
                <a:gd name="T67" fmla="*/ 1235 h 1279"/>
                <a:gd name="T68" fmla="*/ 1501 w 3513"/>
                <a:gd name="T69" fmla="*/ 1135 h 1279"/>
                <a:gd name="T70" fmla="*/ 1455 w 3513"/>
                <a:gd name="T71" fmla="*/ 1012 h 1279"/>
                <a:gd name="T72" fmla="*/ 1483 w 3513"/>
                <a:gd name="T73" fmla="*/ 894 h 1279"/>
                <a:gd name="T74" fmla="*/ 1439 w 3513"/>
                <a:gd name="T75" fmla="*/ 786 h 1279"/>
                <a:gd name="T76" fmla="*/ 1424 w 3513"/>
                <a:gd name="T77" fmla="*/ 712 h 1279"/>
                <a:gd name="T78" fmla="*/ 1318 w 3513"/>
                <a:gd name="T79" fmla="*/ 644 h 1279"/>
                <a:gd name="T80" fmla="*/ 1223 w 3513"/>
                <a:gd name="T81" fmla="*/ 657 h 1279"/>
                <a:gd name="T82" fmla="*/ 1123 w 3513"/>
                <a:gd name="T83" fmla="*/ 649 h 1279"/>
                <a:gd name="T84" fmla="*/ 1061 w 3513"/>
                <a:gd name="T85" fmla="*/ 575 h 1279"/>
                <a:gd name="T86" fmla="*/ 1025 w 3513"/>
                <a:gd name="T87" fmla="*/ 506 h 1279"/>
                <a:gd name="T88" fmla="*/ 1023 w 3513"/>
                <a:gd name="T89" fmla="*/ 401 h 1279"/>
                <a:gd name="T90" fmla="*/ 1079 w 3513"/>
                <a:gd name="T91" fmla="*/ 311 h 1279"/>
                <a:gd name="T92" fmla="*/ 1176 w 3513"/>
                <a:gd name="T93" fmla="*/ 200 h 1279"/>
                <a:gd name="T94" fmla="*/ 1267 w 3513"/>
                <a:gd name="T95" fmla="*/ 174 h 1279"/>
                <a:gd name="T96" fmla="*/ 3498 w 3513"/>
                <a:gd name="T97" fmla="*/ 22 h 1279"/>
                <a:gd name="T98" fmla="*/ 3430 w 3513"/>
                <a:gd name="T99" fmla="*/ 61 h 1279"/>
                <a:gd name="T100" fmla="*/ 3412 w 3513"/>
                <a:gd name="T101" fmla="*/ 90 h 1279"/>
                <a:gd name="T102" fmla="*/ 3392 w 3513"/>
                <a:gd name="T103" fmla="*/ 182 h 1279"/>
                <a:gd name="T104" fmla="*/ 3312 w 3513"/>
                <a:gd name="T105" fmla="*/ 207 h 1279"/>
                <a:gd name="T106" fmla="*/ 3308 w 3513"/>
                <a:gd name="T107" fmla="*/ 197 h 1279"/>
                <a:gd name="T108" fmla="*/ 3258 w 3513"/>
                <a:gd name="T109" fmla="*/ 213 h 1279"/>
                <a:gd name="T110" fmla="*/ 3243 w 3513"/>
                <a:gd name="T111" fmla="*/ 226 h 1279"/>
                <a:gd name="T112" fmla="*/ 3272 w 3513"/>
                <a:gd name="T113" fmla="*/ 181 h 1279"/>
                <a:gd name="T114" fmla="*/ 3336 w 3513"/>
                <a:gd name="T115" fmla="*/ 148 h 1279"/>
                <a:gd name="T116" fmla="*/ 3379 w 3513"/>
                <a:gd name="T117" fmla="*/ 127 h 1279"/>
                <a:gd name="T118" fmla="*/ 3377 w 3513"/>
                <a:gd name="T119" fmla="*/ 58 h 1279"/>
                <a:gd name="T120" fmla="*/ 3408 w 3513"/>
                <a:gd name="T121" fmla="*/ 15 h 1279"/>
                <a:gd name="T122" fmla="*/ 3472 w 3513"/>
                <a:gd name="T123" fmla="*/ 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3" h="1279">
                  <a:moveTo>
                    <a:pt x="3084" y="544"/>
                  </a:moveTo>
                  <a:lnTo>
                    <a:pt x="3084" y="547"/>
                  </a:lnTo>
                  <a:lnTo>
                    <a:pt x="3084" y="552"/>
                  </a:lnTo>
                  <a:lnTo>
                    <a:pt x="3082" y="555"/>
                  </a:lnTo>
                  <a:lnTo>
                    <a:pt x="3082" y="557"/>
                  </a:lnTo>
                  <a:lnTo>
                    <a:pt x="3082" y="559"/>
                  </a:lnTo>
                  <a:lnTo>
                    <a:pt x="3082" y="562"/>
                  </a:lnTo>
                  <a:lnTo>
                    <a:pt x="3082" y="565"/>
                  </a:lnTo>
                  <a:lnTo>
                    <a:pt x="3082" y="567"/>
                  </a:lnTo>
                  <a:lnTo>
                    <a:pt x="3081" y="570"/>
                  </a:lnTo>
                  <a:lnTo>
                    <a:pt x="3081" y="570"/>
                  </a:lnTo>
                  <a:lnTo>
                    <a:pt x="3079" y="570"/>
                  </a:lnTo>
                  <a:lnTo>
                    <a:pt x="3078" y="572"/>
                  </a:lnTo>
                  <a:lnTo>
                    <a:pt x="3078" y="572"/>
                  </a:lnTo>
                  <a:lnTo>
                    <a:pt x="3076" y="573"/>
                  </a:lnTo>
                  <a:lnTo>
                    <a:pt x="3073" y="575"/>
                  </a:lnTo>
                  <a:lnTo>
                    <a:pt x="3071" y="578"/>
                  </a:lnTo>
                  <a:lnTo>
                    <a:pt x="3069" y="582"/>
                  </a:lnTo>
                  <a:lnTo>
                    <a:pt x="3069" y="585"/>
                  </a:lnTo>
                  <a:lnTo>
                    <a:pt x="3069" y="588"/>
                  </a:lnTo>
                  <a:lnTo>
                    <a:pt x="3069" y="591"/>
                  </a:lnTo>
                  <a:lnTo>
                    <a:pt x="3066" y="591"/>
                  </a:lnTo>
                  <a:lnTo>
                    <a:pt x="3061" y="591"/>
                  </a:lnTo>
                  <a:lnTo>
                    <a:pt x="3060" y="593"/>
                  </a:lnTo>
                  <a:lnTo>
                    <a:pt x="3058" y="593"/>
                  </a:lnTo>
                  <a:lnTo>
                    <a:pt x="3058" y="593"/>
                  </a:lnTo>
                  <a:lnTo>
                    <a:pt x="3056" y="595"/>
                  </a:lnTo>
                  <a:lnTo>
                    <a:pt x="3053" y="596"/>
                  </a:lnTo>
                  <a:lnTo>
                    <a:pt x="3051" y="600"/>
                  </a:lnTo>
                  <a:lnTo>
                    <a:pt x="3051" y="601"/>
                  </a:lnTo>
                  <a:lnTo>
                    <a:pt x="3051" y="603"/>
                  </a:lnTo>
                  <a:lnTo>
                    <a:pt x="3050" y="604"/>
                  </a:lnTo>
                  <a:lnTo>
                    <a:pt x="3048" y="606"/>
                  </a:lnTo>
                  <a:lnTo>
                    <a:pt x="3046" y="608"/>
                  </a:lnTo>
                  <a:lnTo>
                    <a:pt x="3045" y="608"/>
                  </a:lnTo>
                  <a:lnTo>
                    <a:pt x="3043" y="608"/>
                  </a:lnTo>
                  <a:lnTo>
                    <a:pt x="3042" y="608"/>
                  </a:lnTo>
                  <a:lnTo>
                    <a:pt x="3040" y="608"/>
                  </a:lnTo>
                  <a:lnTo>
                    <a:pt x="3038" y="609"/>
                  </a:lnTo>
                  <a:lnTo>
                    <a:pt x="3037" y="608"/>
                  </a:lnTo>
                  <a:lnTo>
                    <a:pt x="3037" y="608"/>
                  </a:lnTo>
                  <a:lnTo>
                    <a:pt x="3037" y="604"/>
                  </a:lnTo>
                  <a:lnTo>
                    <a:pt x="3038" y="601"/>
                  </a:lnTo>
                  <a:lnTo>
                    <a:pt x="3040" y="600"/>
                  </a:lnTo>
                  <a:lnTo>
                    <a:pt x="3040" y="598"/>
                  </a:lnTo>
                  <a:lnTo>
                    <a:pt x="3042" y="598"/>
                  </a:lnTo>
                  <a:lnTo>
                    <a:pt x="3043" y="598"/>
                  </a:lnTo>
                  <a:lnTo>
                    <a:pt x="3046" y="598"/>
                  </a:lnTo>
                  <a:lnTo>
                    <a:pt x="3048" y="596"/>
                  </a:lnTo>
                  <a:lnTo>
                    <a:pt x="3050" y="595"/>
                  </a:lnTo>
                  <a:lnTo>
                    <a:pt x="3050" y="595"/>
                  </a:lnTo>
                  <a:lnTo>
                    <a:pt x="3050" y="593"/>
                  </a:lnTo>
                  <a:lnTo>
                    <a:pt x="3051" y="593"/>
                  </a:lnTo>
                  <a:lnTo>
                    <a:pt x="3053" y="591"/>
                  </a:lnTo>
                  <a:lnTo>
                    <a:pt x="3055" y="591"/>
                  </a:lnTo>
                  <a:lnTo>
                    <a:pt x="3058" y="591"/>
                  </a:lnTo>
                  <a:lnTo>
                    <a:pt x="3058" y="590"/>
                  </a:lnTo>
                  <a:lnTo>
                    <a:pt x="3058" y="588"/>
                  </a:lnTo>
                  <a:lnTo>
                    <a:pt x="3060" y="586"/>
                  </a:lnTo>
                  <a:lnTo>
                    <a:pt x="3061" y="585"/>
                  </a:lnTo>
                  <a:lnTo>
                    <a:pt x="3061" y="583"/>
                  </a:lnTo>
                  <a:lnTo>
                    <a:pt x="3063" y="583"/>
                  </a:lnTo>
                  <a:lnTo>
                    <a:pt x="3063" y="582"/>
                  </a:lnTo>
                  <a:lnTo>
                    <a:pt x="3063" y="580"/>
                  </a:lnTo>
                  <a:lnTo>
                    <a:pt x="3063" y="578"/>
                  </a:lnTo>
                  <a:lnTo>
                    <a:pt x="3063" y="577"/>
                  </a:lnTo>
                  <a:lnTo>
                    <a:pt x="3063" y="575"/>
                  </a:lnTo>
                  <a:lnTo>
                    <a:pt x="3064" y="573"/>
                  </a:lnTo>
                  <a:lnTo>
                    <a:pt x="3066" y="573"/>
                  </a:lnTo>
                  <a:lnTo>
                    <a:pt x="3066" y="573"/>
                  </a:lnTo>
                  <a:lnTo>
                    <a:pt x="3068" y="570"/>
                  </a:lnTo>
                  <a:lnTo>
                    <a:pt x="3069" y="567"/>
                  </a:lnTo>
                  <a:lnTo>
                    <a:pt x="3071" y="565"/>
                  </a:lnTo>
                  <a:lnTo>
                    <a:pt x="3073" y="563"/>
                  </a:lnTo>
                  <a:lnTo>
                    <a:pt x="3074" y="560"/>
                  </a:lnTo>
                  <a:lnTo>
                    <a:pt x="3076" y="559"/>
                  </a:lnTo>
                  <a:lnTo>
                    <a:pt x="3078" y="557"/>
                  </a:lnTo>
                  <a:lnTo>
                    <a:pt x="3078" y="555"/>
                  </a:lnTo>
                  <a:lnTo>
                    <a:pt x="3078" y="555"/>
                  </a:lnTo>
                  <a:lnTo>
                    <a:pt x="3078" y="552"/>
                  </a:lnTo>
                  <a:lnTo>
                    <a:pt x="3081" y="550"/>
                  </a:lnTo>
                  <a:lnTo>
                    <a:pt x="3082" y="547"/>
                  </a:lnTo>
                  <a:lnTo>
                    <a:pt x="3084" y="544"/>
                  </a:lnTo>
                  <a:close/>
                  <a:moveTo>
                    <a:pt x="3091" y="532"/>
                  </a:moveTo>
                  <a:lnTo>
                    <a:pt x="3092" y="532"/>
                  </a:lnTo>
                  <a:lnTo>
                    <a:pt x="3096" y="532"/>
                  </a:lnTo>
                  <a:lnTo>
                    <a:pt x="3097" y="534"/>
                  </a:lnTo>
                  <a:lnTo>
                    <a:pt x="3099" y="536"/>
                  </a:lnTo>
                  <a:lnTo>
                    <a:pt x="3100" y="537"/>
                  </a:lnTo>
                  <a:lnTo>
                    <a:pt x="3102" y="539"/>
                  </a:lnTo>
                  <a:lnTo>
                    <a:pt x="3105" y="541"/>
                  </a:lnTo>
                  <a:lnTo>
                    <a:pt x="3109" y="542"/>
                  </a:lnTo>
                  <a:lnTo>
                    <a:pt x="3112" y="544"/>
                  </a:lnTo>
                  <a:lnTo>
                    <a:pt x="3114" y="547"/>
                  </a:lnTo>
                  <a:lnTo>
                    <a:pt x="3115" y="549"/>
                  </a:lnTo>
                  <a:lnTo>
                    <a:pt x="3117" y="550"/>
                  </a:lnTo>
                  <a:lnTo>
                    <a:pt x="3117" y="554"/>
                  </a:lnTo>
                  <a:lnTo>
                    <a:pt x="3117" y="557"/>
                  </a:lnTo>
                  <a:lnTo>
                    <a:pt x="3117" y="559"/>
                  </a:lnTo>
                  <a:lnTo>
                    <a:pt x="3119" y="560"/>
                  </a:lnTo>
                  <a:lnTo>
                    <a:pt x="3119" y="562"/>
                  </a:lnTo>
                  <a:lnTo>
                    <a:pt x="3119" y="563"/>
                  </a:lnTo>
                  <a:lnTo>
                    <a:pt x="3120" y="563"/>
                  </a:lnTo>
                  <a:lnTo>
                    <a:pt x="3122" y="563"/>
                  </a:lnTo>
                  <a:lnTo>
                    <a:pt x="3125" y="565"/>
                  </a:lnTo>
                  <a:lnTo>
                    <a:pt x="3127" y="567"/>
                  </a:lnTo>
                  <a:lnTo>
                    <a:pt x="3128" y="568"/>
                  </a:lnTo>
                  <a:lnTo>
                    <a:pt x="3128" y="570"/>
                  </a:lnTo>
                  <a:lnTo>
                    <a:pt x="3128" y="572"/>
                  </a:lnTo>
                  <a:lnTo>
                    <a:pt x="3128" y="573"/>
                  </a:lnTo>
                  <a:lnTo>
                    <a:pt x="3130" y="575"/>
                  </a:lnTo>
                  <a:lnTo>
                    <a:pt x="3132" y="575"/>
                  </a:lnTo>
                  <a:lnTo>
                    <a:pt x="3133" y="577"/>
                  </a:lnTo>
                  <a:lnTo>
                    <a:pt x="3135" y="577"/>
                  </a:lnTo>
                  <a:lnTo>
                    <a:pt x="3137" y="577"/>
                  </a:lnTo>
                  <a:lnTo>
                    <a:pt x="3138" y="578"/>
                  </a:lnTo>
                  <a:lnTo>
                    <a:pt x="3140" y="580"/>
                  </a:lnTo>
                  <a:lnTo>
                    <a:pt x="3140" y="583"/>
                  </a:lnTo>
                  <a:lnTo>
                    <a:pt x="3140" y="593"/>
                  </a:lnTo>
                  <a:lnTo>
                    <a:pt x="3137" y="591"/>
                  </a:lnTo>
                  <a:lnTo>
                    <a:pt x="3135" y="593"/>
                  </a:lnTo>
                  <a:lnTo>
                    <a:pt x="3133" y="593"/>
                  </a:lnTo>
                  <a:lnTo>
                    <a:pt x="3132" y="593"/>
                  </a:lnTo>
                  <a:lnTo>
                    <a:pt x="3132" y="593"/>
                  </a:lnTo>
                  <a:lnTo>
                    <a:pt x="3132" y="595"/>
                  </a:lnTo>
                  <a:lnTo>
                    <a:pt x="3132" y="595"/>
                  </a:lnTo>
                  <a:lnTo>
                    <a:pt x="3132" y="596"/>
                  </a:lnTo>
                  <a:lnTo>
                    <a:pt x="3130" y="596"/>
                  </a:lnTo>
                  <a:lnTo>
                    <a:pt x="3128" y="596"/>
                  </a:lnTo>
                  <a:lnTo>
                    <a:pt x="3125" y="596"/>
                  </a:lnTo>
                  <a:lnTo>
                    <a:pt x="3123" y="596"/>
                  </a:lnTo>
                  <a:lnTo>
                    <a:pt x="3122" y="595"/>
                  </a:lnTo>
                  <a:lnTo>
                    <a:pt x="3120" y="595"/>
                  </a:lnTo>
                  <a:lnTo>
                    <a:pt x="3119" y="593"/>
                  </a:lnTo>
                  <a:lnTo>
                    <a:pt x="3119" y="590"/>
                  </a:lnTo>
                  <a:lnTo>
                    <a:pt x="3119" y="588"/>
                  </a:lnTo>
                  <a:lnTo>
                    <a:pt x="3119" y="586"/>
                  </a:lnTo>
                  <a:lnTo>
                    <a:pt x="3119" y="585"/>
                  </a:lnTo>
                  <a:lnTo>
                    <a:pt x="3119" y="583"/>
                  </a:lnTo>
                  <a:lnTo>
                    <a:pt x="3120" y="582"/>
                  </a:lnTo>
                  <a:lnTo>
                    <a:pt x="3122" y="580"/>
                  </a:lnTo>
                  <a:lnTo>
                    <a:pt x="3119" y="582"/>
                  </a:lnTo>
                  <a:lnTo>
                    <a:pt x="3115" y="582"/>
                  </a:lnTo>
                  <a:lnTo>
                    <a:pt x="3114" y="580"/>
                  </a:lnTo>
                  <a:lnTo>
                    <a:pt x="3112" y="580"/>
                  </a:lnTo>
                  <a:lnTo>
                    <a:pt x="3110" y="578"/>
                  </a:lnTo>
                  <a:lnTo>
                    <a:pt x="3109" y="577"/>
                  </a:lnTo>
                  <a:lnTo>
                    <a:pt x="3109" y="577"/>
                  </a:lnTo>
                  <a:lnTo>
                    <a:pt x="3107" y="577"/>
                  </a:lnTo>
                  <a:lnTo>
                    <a:pt x="3107" y="575"/>
                  </a:lnTo>
                  <a:lnTo>
                    <a:pt x="3107" y="573"/>
                  </a:lnTo>
                  <a:lnTo>
                    <a:pt x="3105" y="573"/>
                  </a:lnTo>
                  <a:lnTo>
                    <a:pt x="3107" y="572"/>
                  </a:lnTo>
                  <a:lnTo>
                    <a:pt x="3107" y="570"/>
                  </a:lnTo>
                  <a:lnTo>
                    <a:pt x="3107" y="568"/>
                  </a:lnTo>
                  <a:lnTo>
                    <a:pt x="3107" y="565"/>
                  </a:lnTo>
                  <a:lnTo>
                    <a:pt x="3107" y="562"/>
                  </a:lnTo>
                  <a:lnTo>
                    <a:pt x="3105" y="557"/>
                  </a:lnTo>
                  <a:lnTo>
                    <a:pt x="3105" y="555"/>
                  </a:lnTo>
                  <a:lnTo>
                    <a:pt x="3104" y="555"/>
                  </a:lnTo>
                  <a:lnTo>
                    <a:pt x="3104" y="552"/>
                  </a:lnTo>
                  <a:lnTo>
                    <a:pt x="3104" y="549"/>
                  </a:lnTo>
                  <a:lnTo>
                    <a:pt x="3104" y="545"/>
                  </a:lnTo>
                  <a:lnTo>
                    <a:pt x="3102" y="545"/>
                  </a:lnTo>
                  <a:lnTo>
                    <a:pt x="3099" y="545"/>
                  </a:lnTo>
                  <a:lnTo>
                    <a:pt x="3096" y="545"/>
                  </a:lnTo>
                  <a:lnTo>
                    <a:pt x="3094" y="544"/>
                  </a:lnTo>
                  <a:lnTo>
                    <a:pt x="3092" y="542"/>
                  </a:lnTo>
                  <a:lnTo>
                    <a:pt x="3091" y="541"/>
                  </a:lnTo>
                  <a:lnTo>
                    <a:pt x="3091" y="537"/>
                  </a:lnTo>
                  <a:lnTo>
                    <a:pt x="3091" y="536"/>
                  </a:lnTo>
                  <a:lnTo>
                    <a:pt x="3091" y="532"/>
                  </a:lnTo>
                  <a:close/>
                  <a:moveTo>
                    <a:pt x="3133" y="523"/>
                  </a:moveTo>
                  <a:lnTo>
                    <a:pt x="3137" y="523"/>
                  </a:lnTo>
                  <a:lnTo>
                    <a:pt x="3140" y="523"/>
                  </a:lnTo>
                  <a:lnTo>
                    <a:pt x="3140" y="524"/>
                  </a:lnTo>
                  <a:lnTo>
                    <a:pt x="3141" y="524"/>
                  </a:lnTo>
                  <a:lnTo>
                    <a:pt x="3143" y="524"/>
                  </a:lnTo>
                  <a:lnTo>
                    <a:pt x="3145" y="523"/>
                  </a:lnTo>
                  <a:lnTo>
                    <a:pt x="3145" y="532"/>
                  </a:lnTo>
                  <a:lnTo>
                    <a:pt x="3145" y="534"/>
                  </a:lnTo>
                  <a:lnTo>
                    <a:pt x="3145" y="534"/>
                  </a:lnTo>
                  <a:lnTo>
                    <a:pt x="3145" y="536"/>
                  </a:lnTo>
                  <a:lnTo>
                    <a:pt x="3146" y="539"/>
                  </a:lnTo>
                  <a:lnTo>
                    <a:pt x="3146" y="539"/>
                  </a:lnTo>
                  <a:lnTo>
                    <a:pt x="3148" y="539"/>
                  </a:lnTo>
                  <a:lnTo>
                    <a:pt x="3150" y="539"/>
                  </a:lnTo>
                  <a:lnTo>
                    <a:pt x="3151" y="541"/>
                  </a:lnTo>
                  <a:lnTo>
                    <a:pt x="3153" y="542"/>
                  </a:lnTo>
                  <a:lnTo>
                    <a:pt x="3155" y="544"/>
                  </a:lnTo>
                  <a:lnTo>
                    <a:pt x="3156" y="545"/>
                  </a:lnTo>
                  <a:lnTo>
                    <a:pt x="3158" y="547"/>
                  </a:lnTo>
                  <a:lnTo>
                    <a:pt x="3159" y="549"/>
                  </a:lnTo>
                  <a:lnTo>
                    <a:pt x="3159" y="550"/>
                  </a:lnTo>
                  <a:lnTo>
                    <a:pt x="3159" y="552"/>
                  </a:lnTo>
                  <a:lnTo>
                    <a:pt x="3161" y="554"/>
                  </a:lnTo>
                  <a:lnTo>
                    <a:pt x="3163" y="554"/>
                  </a:lnTo>
                  <a:lnTo>
                    <a:pt x="3164" y="557"/>
                  </a:lnTo>
                  <a:lnTo>
                    <a:pt x="3168" y="560"/>
                  </a:lnTo>
                  <a:lnTo>
                    <a:pt x="3168" y="563"/>
                  </a:lnTo>
                  <a:lnTo>
                    <a:pt x="3168" y="563"/>
                  </a:lnTo>
                  <a:lnTo>
                    <a:pt x="3168" y="565"/>
                  </a:lnTo>
                  <a:lnTo>
                    <a:pt x="3168" y="568"/>
                  </a:lnTo>
                  <a:lnTo>
                    <a:pt x="3168" y="572"/>
                  </a:lnTo>
                  <a:lnTo>
                    <a:pt x="3168" y="573"/>
                  </a:lnTo>
                  <a:lnTo>
                    <a:pt x="3168" y="575"/>
                  </a:lnTo>
                  <a:lnTo>
                    <a:pt x="3155" y="575"/>
                  </a:lnTo>
                  <a:lnTo>
                    <a:pt x="3155" y="572"/>
                  </a:lnTo>
                  <a:lnTo>
                    <a:pt x="3155" y="568"/>
                  </a:lnTo>
                  <a:lnTo>
                    <a:pt x="3153" y="567"/>
                  </a:lnTo>
                  <a:lnTo>
                    <a:pt x="3151" y="565"/>
                  </a:lnTo>
                  <a:lnTo>
                    <a:pt x="3150" y="563"/>
                  </a:lnTo>
                  <a:lnTo>
                    <a:pt x="3148" y="563"/>
                  </a:lnTo>
                  <a:lnTo>
                    <a:pt x="3145" y="560"/>
                  </a:lnTo>
                  <a:lnTo>
                    <a:pt x="3141" y="557"/>
                  </a:lnTo>
                  <a:lnTo>
                    <a:pt x="3140" y="557"/>
                  </a:lnTo>
                  <a:lnTo>
                    <a:pt x="3140" y="555"/>
                  </a:lnTo>
                  <a:lnTo>
                    <a:pt x="3138" y="554"/>
                  </a:lnTo>
                  <a:lnTo>
                    <a:pt x="3137" y="552"/>
                  </a:lnTo>
                  <a:lnTo>
                    <a:pt x="3138" y="550"/>
                  </a:lnTo>
                  <a:lnTo>
                    <a:pt x="3137" y="547"/>
                  </a:lnTo>
                  <a:lnTo>
                    <a:pt x="3135" y="545"/>
                  </a:lnTo>
                  <a:lnTo>
                    <a:pt x="3133" y="544"/>
                  </a:lnTo>
                  <a:lnTo>
                    <a:pt x="3132" y="542"/>
                  </a:lnTo>
                  <a:lnTo>
                    <a:pt x="3130" y="542"/>
                  </a:lnTo>
                  <a:lnTo>
                    <a:pt x="3130" y="541"/>
                  </a:lnTo>
                  <a:lnTo>
                    <a:pt x="3130" y="539"/>
                  </a:lnTo>
                  <a:lnTo>
                    <a:pt x="3130" y="539"/>
                  </a:lnTo>
                  <a:lnTo>
                    <a:pt x="3128" y="539"/>
                  </a:lnTo>
                  <a:lnTo>
                    <a:pt x="3127" y="539"/>
                  </a:lnTo>
                  <a:lnTo>
                    <a:pt x="3125" y="537"/>
                  </a:lnTo>
                  <a:lnTo>
                    <a:pt x="3123" y="537"/>
                  </a:lnTo>
                  <a:lnTo>
                    <a:pt x="3122" y="536"/>
                  </a:lnTo>
                  <a:lnTo>
                    <a:pt x="3120" y="534"/>
                  </a:lnTo>
                  <a:lnTo>
                    <a:pt x="3117" y="532"/>
                  </a:lnTo>
                  <a:lnTo>
                    <a:pt x="3114" y="531"/>
                  </a:lnTo>
                  <a:lnTo>
                    <a:pt x="3119" y="529"/>
                  </a:lnTo>
                  <a:lnTo>
                    <a:pt x="3122" y="529"/>
                  </a:lnTo>
                  <a:lnTo>
                    <a:pt x="3125" y="529"/>
                  </a:lnTo>
                  <a:lnTo>
                    <a:pt x="3128" y="527"/>
                  </a:lnTo>
                  <a:lnTo>
                    <a:pt x="3128" y="526"/>
                  </a:lnTo>
                  <a:lnTo>
                    <a:pt x="3128" y="524"/>
                  </a:lnTo>
                  <a:lnTo>
                    <a:pt x="3130" y="524"/>
                  </a:lnTo>
                  <a:lnTo>
                    <a:pt x="3133" y="523"/>
                  </a:lnTo>
                  <a:close/>
                  <a:moveTo>
                    <a:pt x="95" y="452"/>
                  </a:moveTo>
                  <a:lnTo>
                    <a:pt x="115" y="452"/>
                  </a:lnTo>
                  <a:lnTo>
                    <a:pt x="117" y="454"/>
                  </a:lnTo>
                  <a:lnTo>
                    <a:pt x="118" y="455"/>
                  </a:lnTo>
                  <a:lnTo>
                    <a:pt x="121" y="455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8" y="457"/>
                  </a:lnTo>
                  <a:lnTo>
                    <a:pt x="128" y="459"/>
                  </a:lnTo>
                  <a:lnTo>
                    <a:pt x="128" y="460"/>
                  </a:lnTo>
                  <a:lnTo>
                    <a:pt x="128" y="462"/>
                  </a:lnTo>
                  <a:lnTo>
                    <a:pt x="130" y="464"/>
                  </a:lnTo>
                  <a:lnTo>
                    <a:pt x="126" y="467"/>
                  </a:lnTo>
                  <a:lnTo>
                    <a:pt x="125" y="469"/>
                  </a:lnTo>
                  <a:lnTo>
                    <a:pt x="123" y="470"/>
                  </a:lnTo>
                  <a:lnTo>
                    <a:pt x="121" y="470"/>
                  </a:lnTo>
                  <a:lnTo>
                    <a:pt x="118" y="470"/>
                  </a:lnTo>
                  <a:lnTo>
                    <a:pt x="117" y="470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5" y="464"/>
                  </a:lnTo>
                  <a:lnTo>
                    <a:pt x="112" y="462"/>
                  </a:lnTo>
                  <a:lnTo>
                    <a:pt x="108" y="460"/>
                  </a:lnTo>
                  <a:lnTo>
                    <a:pt x="107" y="460"/>
                  </a:lnTo>
                  <a:lnTo>
                    <a:pt x="105" y="460"/>
                  </a:lnTo>
                  <a:lnTo>
                    <a:pt x="102" y="460"/>
                  </a:lnTo>
                  <a:lnTo>
                    <a:pt x="100" y="460"/>
                  </a:lnTo>
                  <a:lnTo>
                    <a:pt x="98" y="457"/>
                  </a:lnTo>
                  <a:lnTo>
                    <a:pt x="97" y="455"/>
                  </a:lnTo>
                  <a:lnTo>
                    <a:pt x="95" y="452"/>
                  </a:lnTo>
                  <a:close/>
                  <a:moveTo>
                    <a:pt x="2683" y="452"/>
                  </a:moveTo>
                  <a:lnTo>
                    <a:pt x="2683" y="452"/>
                  </a:lnTo>
                  <a:lnTo>
                    <a:pt x="2683" y="452"/>
                  </a:lnTo>
                  <a:lnTo>
                    <a:pt x="2683" y="452"/>
                  </a:lnTo>
                  <a:close/>
                  <a:moveTo>
                    <a:pt x="3089" y="452"/>
                  </a:moveTo>
                  <a:lnTo>
                    <a:pt x="3096" y="452"/>
                  </a:lnTo>
                  <a:lnTo>
                    <a:pt x="3097" y="452"/>
                  </a:lnTo>
                  <a:lnTo>
                    <a:pt x="3099" y="454"/>
                  </a:lnTo>
                  <a:lnTo>
                    <a:pt x="3100" y="454"/>
                  </a:lnTo>
                  <a:lnTo>
                    <a:pt x="3100" y="455"/>
                  </a:lnTo>
                  <a:lnTo>
                    <a:pt x="3102" y="455"/>
                  </a:lnTo>
                  <a:lnTo>
                    <a:pt x="3104" y="457"/>
                  </a:lnTo>
                  <a:lnTo>
                    <a:pt x="3105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9" y="457"/>
                  </a:lnTo>
                  <a:lnTo>
                    <a:pt x="3110" y="459"/>
                  </a:lnTo>
                  <a:lnTo>
                    <a:pt x="3112" y="460"/>
                  </a:lnTo>
                  <a:lnTo>
                    <a:pt x="3114" y="462"/>
                  </a:lnTo>
                  <a:lnTo>
                    <a:pt x="3114" y="462"/>
                  </a:lnTo>
                  <a:lnTo>
                    <a:pt x="3115" y="464"/>
                  </a:lnTo>
                  <a:lnTo>
                    <a:pt x="3115" y="464"/>
                  </a:lnTo>
                  <a:lnTo>
                    <a:pt x="3115" y="467"/>
                  </a:lnTo>
                  <a:lnTo>
                    <a:pt x="3117" y="469"/>
                  </a:lnTo>
                  <a:lnTo>
                    <a:pt x="3117" y="470"/>
                  </a:lnTo>
                  <a:lnTo>
                    <a:pt x="3119" y="472"/>
                  </a:lnTo>
                  <a:lnTo>
                    <a:pt x="3119" y="472"/>
                  </a:lnTo>
                  <a:lnTo>
                    <a:pt x="3119" y="473"/>
                  </a:lnTo>
                  <a:lnTo>
                    <a:pt x="3119" y="475"/>
                  </a:lnTo>
                  <a:lnTo>
                    <a:pt x="3119" y="477"/>
                  </a:lnTo>
                  <a:lnTo>
                    <a:pt x="3119" y="478"/>
                  </a:lnTo>
                  <a:lnTo>
                    <a:pt x="3119" y="478"/>
                  </a:lnTo>
                  <a:lnTo>
                    <a:pt x="3119" y="480"/>
                  </a:lnTo>
                  <a:lnTo>
                    <a:pt x="3119" y="482"/>
                  </a:lnTo>
                  <a:lnTo>
                    <a:pt x="3119" y="483"/>
                  </a:lnTo>
                  <a:lnTo>
                    <a:pt x="3119" y="485"/>
                  </a:lnTo>
                  <a:lnTo>
                    <a:pt x="3117" y="488"/>
                  </a:lnTo>
                  <a:lnTo>
                    <a:pt x="3117" y="490"/>
                  </a:lnTo>
                  <a:lnTo>
                    <a:pt x="3115" y="491"/>
                  </a:lnTo>
                  <a:lnTo>
                    <a:pt x="3115" y="493"/>
                  </a:lnTo>
                  <a:lnTo>
                    <a:pt x="3114" y="493"/>
                  </a:lnTo>
                  <a:lnTo>
                    <a:pt x="3112" y="495"/>
                  </a:lnTo>
                  <a:lnTo>
                    <a:pt x="3112" y="496"/>
                  </a:lnTo>
                  <a:lnTo>
                    <a:pt x="3112" y="496"/>
                  </a:lnTo>
                  <a:lnTo>
                    <a:pt x="3110" y="498"/>
                  </a:lnTo>
                  <a:lnTo>
                    <a:pt x="3107" y="501"/>
                  </a:lnTo>
                  <a:lnTo>
                    <a:pt x="3105" y="503"/>
                  </a:lnTo>
                  <a:lnTo>
                    <a:pt x="3104" y="505"/>
                  </a:lnTo>
                  <a:lnTo>
                    <a:pt x="3104" y="511"/>
                  </a:lnTo>
                  <a:lnTo>
                    <a:pt x="3105" y="514"/>
                  </a:lnTo>
                  <a:lnTo>
                    <a:pt x="3105" y="516"/>
                  </a:lnTo>
                  <a:lnTo>
                    <a:pt x="3105" y="521"/>
                  </a:lnTo>
                  <a:lnTo>
                    <a:pt x="3099" y="521"/>
                  </a:lnTo>
                  <a:lnTo>
                    <a:pt x="3097" y="521"/>
                  </a:lnTo>
                  <a:lnTo>
                    <a:pt x="3096" y="519"/>
                  </a:lnTo>
                  <a:lnTo>
                    <a:pt x="3094" y="519"/>
                  </a:lnTo>
                  <a:lnTo>
                    <a:pt x="3092" y="518"/>
                  </a:lnTo>
                  <a:lnTo>
                    <a:pt x="3091" y="516"/>
                  </a:lnTo>
                  <a:lnTo>
                    <a:pt x="3091" y="514"/>
                  </a:lnTo>
                  <a:lnTo>
                    <a:pt x="3091" y="513"/>
                  </a:lnTo>
                  <a:lnTo>
                    <a:pt x="3091" y="509"/>
                  </a:lnTo>
                  <a:lnTo>
                    <a:pt x="3092" y="508"/>
                  </a:lnTo>
                  <a:lnTo>
                    <a:pt x="3091" y="508"/>
                  </a:lnTo>
                  <a:lnTo>
                    <a:pt x="3091" y="506"/>
                  </a:lnTo>
                  <a:lnTo>
                    <a:pt x="3089" y="506"/>
                  </a:lnTo>
                  <a:lnTo>
                    <a:pt x="3087" y="505"/>
                  </a:lnTo>
                  <a:lnTo>
                    <a:pt x="3086" y="503"/>
                  </a:lnTo>
                  <a:lnTo>
                    <a:pt x="3084" y="501"/>
                  </a:lnTo>
                  <a:lnTo>
                    <a:pt x="3081" y="500"/>
                  </a:lnTo>
                  <a:lnTo>
                    <a:pt x="3079" y="496"/>
                  </a:lnTo>
                  <a:lnTo>
                    <a:pt x="3078" y="496"/>
                  </a:lnTo>
                  <a:lnTo>
                    <a:pt x="3078" y="495"/>
                  </a:lnTo>
                  <a:lnTo>
                    <a:pt x="3078" y="491"/>
                  </a:lnTo>
                  <a:lnTo>
                    <a:pt x="3078" y="490"/>
                  </a:lnTo>
                  <a:lnTo>
                    <a:pt x="3078" y="488"/>
                  </a:lnTo>
                  <a:lnTo>
                    <a:pt x="3081" y="487"/>
                  </a:lnTo>
                  <a:lnTo>
                    <a:pt x="3086" y="485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87" y="478"/>
                  </a:lnTo>
                  <a:lnTo>
                    <a:pt x="3087" y="475"/>
                  </a:lnTo>
                  <a:lnTo>
                    <a:pt x="3087" y="473"/>
                  </a:lnTo>
                  <a:lnTo>
                    <a:pt x="3087" y="472"/>
                  </a:lnTo>
                  <a:lnTo>
                    <a:pt x="3087" y="472"/>
                  </a:lnTo>
                  <a:lnTo>
                    <a:pt x="3087" y="470"/>
                  </a:lnTo>
                  <a:lnTo>
                    <a:pt x="3089" y="470"/>
                  </a:lnTo>
                  <a:lnTo>
                    <a:pt x="3089" y="469"/>
                  </a:lnTo>
                  <a:lnTo>
                    <a:pt x="3089" y="467"/>
                  </a:lnTo>
                  <a:lnTo>
                    <a:pt x="3089" y="464"/>
                  </a:lnTo>
                  <a:lnTo>
                    <a:pt x="3089" y="464"/>
                  </a:lnTo>
                  <a:lnTo>
                    <a:pt x="3089" y="462"/>
                  </a:lnTo>
                  <a:lnTo>
                    <a:pt x="3089" y="460"/>
                  </a:lnTo>
                  <a:lnTo>
                    <a:pt x="3089" y="459"/>
                  </a:lnTo>
                  <a:lnTo>
                    <a:pt x="3087" y="459"/>
                  </a:lnTo>
                  <a:lnTo>
                    <a:pt x="3089" y="457"/>
                  </a:lnTo>
                  <a:lnTo>
                    <a:pt x="3089" y="455"/>
                  </a:lnTo>
                  <a:lnTo>
                    <a:pt x="3087" y="455"/>
                  </a:lnTo>
                  <a:lnTo>
                    <a:pt x="3089" y="454"/>
                  </a:lnTo>
                  <a:lnTo>
                    <a:pt x="3089" y="454"/>
                  </a:lnTo>
                  <a:lnTo>
                    <a:pt x="3089" y="452"/>
                  </a:lnTo>
                  <a:close/>
                  <a:moveTo>
                    <a:pt x="190" y="437"/>
                  </a:moveTo>
                  <a:lnTo>
                    <a:pt x="195" y="437"/>
                  </a:lnTo>
                  <a:lnTo>
                    <a:pt x="198" y="439"/>
                  </a:lnTo>
                  <a:lnTo>
                    <a:pt x="203" y="439"/>
                  </a:lnTo>
                  <a:lnTo>
                    <a:pt x="207" y="439"/>
                  </a:lnTo>
                  <a:lnTo>
                    <a:pt x="211" y="439"/>
                  </a:lnTo>
                  <a:lnTo>
                    <a:pt x="215" y="439"/>
                  </a:lnTo>
                  <a:lnTo>
                    <a:pt x="218" y="441"/>
                  </a:lnTo>
                  <a:lnTo>
                    <a:pt x="220" y="442"/>
                  </a:lnTo>
                  <a:lnTo>
                    <a:pt x="221" y="444"/>
                  </a:lnTo>
                  <a:lnTo>
                    <a:pt x="225" y="444"/>
                  </a:lnTo>
                  <a:lnTo>
                    <a:pt x="228" y="446"/>
                  </a:lnTo>
                  <a:lnTo>
                    <a:pt x="231" y="447"/>
                  </a:lnTo>
                  <a:lnTo>
                    <a:pt x="233" y="449"/>
                  </a:lnTo>
                  <a:lnTo>
                    <a:pt x="234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7" y="451"/>
                  </a:lnTo>
                  <a:lnTo>
                    <a:pt x="249" y="449"/>
                  </a:lnTo>
                  <a:lnTo>
                    <a:pt x="251" y="447"/>
                  </a:lnTo>
                  <a:lnTo>
                    <a:pt x="251" y="446"/>
                  </a:lnTo>
                  <a:lnTo>
                    <a:pt x="254" y="446"/>
                  </a:lnTo>
                  <a:lnTo>
                    <a:pt x="256" y="446"/>
                  </a:lnTo>
                  <a:lnTo>
                    <a:pt x="259" y="446"/>
                  </a:lnTo>
                  <a:lnTo>
                    <a:pt x="261" y="447"/>
                  </a:lnTo>
                  <a:lnTo>
                    <a:pt x="264" y="447"/>
                  </a:lnTo>
                  <a:lnTo>
                    <a:pt x="265" y="449"/>
                  </a:lnTo>
                  <a:lnTo>
                    <a:pt x="272" y="449"/>
                  </a:lnTo>
                  <a:lnTo>
                    <a:pt x="279" y="447"/>
                  </a:lnTo>
                  <a:lnTo>
                    <a:pt x="285" y="447"/>
                  </a:lnTo>
                  <a:lnTo>
                    <a:pt x="292" y="446"/>
                  </a:lnTo>
                  <a:lnTo>
                    <a:pt x="292" y="449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5"/>
                  </a:lnTo>
                  <a:lnTo>
                    <a:pt x="293" y="457"/>
                  </a:lnTo>
                  <a:lnTo>
                    <a:pt x="297" y="457"/>
                  </a:lnTo>
                  <a:lnTo>
                    <a:pt x="297" y="457"/>
                  </a:lnTo>
                  <a:lnTo>
                    <a:pt x="295" y="459"/>
                  </a:lnTo>
                  <a:lnTo>
                    <a:pt x="293" y="460"/>
                  </a:lnTo>
                  <a:lnTo>
                    <a:pt x="292" y="460"/>
                  </a:lnTo>
                  <a:lnTo>
                    <a:pt x="285" y="460"/>
                  </a:lnTo>
                  <a:lnTo>
                    <a:pt x="280" y="460"/>
                  </a:lnTo>
                  <a:lnTo>
                    <a:pt x="277" y="460"/>
                  </a:lnTo>
                  <a:lnTo>
                    <a:pt x="272" y="459"/>
                  </a:lnTo>
                  <a:lnTo>
                    <a:pt x="270" y="459"/>
                  </a:lnTo>
                  <a:lnTo>
                    <a:pt x="269" y="459"/>
                  </a:lnTo>
                  <a:lnTo>
                    <a:pt x="265" y="457"/>
                  </a:lnTo>
                  <a:lnTo>
                    <a:pt x="264" y="459"/>
                  </a:lnTo>
                  <a:lnTo>
                    <a:pt x="262" y="459"/>
                  </a:lnTo>
                  <a:lnTo>
                    <a:pt x="259" y="459"/>
                  </a:lnTo>
                  <a:lnTo>
                    <a:pt x="254" y="460"/>
                  </a:lnTo>
                  <a:lnTo>
                    <a:pt x="247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4" y="460"/>
                  </a:lnTo>
                  <a:lnTo>
                    <a:pt x="233" y="462"/>
                  </a:lnTo>
                  <a:lnTo>
                    <a:pt x="229" y="462"/>
                  </a:lnTo>
                  <a:lnTo>
                    <a:pt x="228" y="462"/>
                  </a:lnTo>
                  <a:lnTo>
                    <a:pt x="226" y="462"/>
                  </a:lnTo>
                  <a:lnTo>
                    <a:pt x="225" y="462"/>
                  </a:lnTo>
                  <a:lnTo>
                    <a:pt x="221" y="460"/>
                  </a:lnTo>
                  <a:lnTo>
                    <a:pt x="218" y="460"/>
                  </a:lnTo>
                  <a:lnTo>
                    <a:pt x="215" y="460"/>
                  </a:lnTo>
                  <a:lnTo>
                    <a:pt x="210" y="462"/>
                  </a:lnTo>
                  <a:lnTo>
                    <a:pt x="208" y="464"/>
                  </a:lnTo>
                  <a:lnTo>
                    <a:pt x="207" y="465"/>
                  </a:lnTo>
                  <a:lnTo>
                    <a:pt x="205" y="467"/>
                  </a:lnTo>
                  <a:lnTo>
                    <a:pt x="203" y="469"/>
                  </a:lnTo>
                  <a:lnTo>
                    <a:pt x="200" y="469"/>
                  </a:lnTo>
                  <a:lnTo>
                    <a:pt x="197" y="469"/>
                  </a:lnTo>
                  <a:lnTo>
                    <a:pt x="190" y="469"/>
                  </a:lnTo>
                  <a:lnTo>
                    <a:pt x="189" y="467"/>
                  </a:lnTo>
                  <a:lnTo>
                    <a:pt x="187" y="465"/>
                  </a:lnTo>
                  <a:lnTo>
                    <a:pt x="184" y="464"/>
                  </a:lnTo>
                  <a:lnTo>
                    <a:pt x="182" y="462"/>
                  </a:lnTo>
                  <a:lnTo>
                    <a:pt x="180" y="460"/>
                  </a:lnTo>
                  <a:lnTo>
                    <a:pt x="177" y="457"/>
                  </a:lnTo>
                  <a:lnTo>
                    <a:pt x="177" y="439"/>
                  </a:lnTo>
                  <a:lnTo>
                    <a:pt x="182" y="437"/>
                  </a:lnTo>
                  <a:lnTo>
                    <a:pt x="185" y="437"/>
                  </a:lnTo>
                  <a:lnTo>
                    <a:pt x="190" y="437"/>
                  </a:lnTo>
                  <a:close/>
                  <a:moveTo>
                    <a:pt x="61" y="380"/>
                  </a:moveTo>
                  <a:lnTo>
                    <a:pt x="64" y="380"/>
                  </a:lnTo>
                  <a:lnTo>
                    <a:pt x="66" y="382"/>
                  </a:lnTo>
                  <a:lnTo>
                    <a:pt x="67" y="383"/>
                  </a:lnTo>
                  <a:lnTo>
                    <a:pt x="67" y="385"/>
                  </a:lnTo>
                  <a:lnTo>
                    <a:pt x="69" y="387"/>
                  </a:lnTo>
                  <a:lnTo>
                    <a:pt x="76" y="390"/>
                  </a:lnTo>
                  <a:lnTo>
                    <a:pt x="80" y="392"/>
                  </a:lnTo>
                  <a:lnTo>
                    <a:pt x="84" y="395"/>
                  </a:lnTo>
                  <a:lnTo>
                    <a:pt x="89" y="397"/>
                  </a:lnTo>
                  <a:lnTo>
                    <a:pt x="92" y="398"/>
                  </a:lnTo>
                  <a:lnTo>
                    <a:pt x="94" y="400"/>
                  </a:lnTo>
                  <a:lnTo>
                    <a:pt x="97" y="401"/>
                  </a:lnTo>
                  <a:lnTo>
                    <a:pt x="97" y="405"/>
                  </a:lnTo>
                  <a:lnTo>
                    <a:pt x="98" y="406"/>
                  </a:lnTo>
                  <a:lnTo>
                    <a:pt x="102" y="408"/>
                  </a:lnTo>
                  <a:lnTo>
                    <a:pt x="105" y="410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7" y="410"/>
                  </a:lnTo>
                  <a:lnTo>
                    <a:pt x="121" y="410"/>
                  </a:lnTo>
                  <a:lnTo>
                    <a:pt x="126" y="410"/>
                  </a:lnTo>
                  <a:lnTo>
                    <a:pt x="133" y="410"/>
                  </a:lnTo>
                  <a:lnTo>
                    <a:pt x="136" y="410"/>
                  </a:lnTo>
                  <a:lnTo>
                    <a:pt x="139" y="411"/>
                  </a:lnTo>
                  <a:lnTo>
                    <a:pt x="143" y="415"/>
                  </a:lnTo>
                  <a:lnTo>
                    <a:pt x="146" y="416"/>
                  </a:lnTo>
                  <a:lnTo>
                    <a:pt x="153" y="423"/>
                  </a:lnTo>
                  <a:lnTo>
                    <a:pt x="157" y="429"/>
                  </a:lnTo>
                  <a:lnTo>
                    <a:pt x="108" y="429"/>
                  </a:lnTo>
                  <a:lnTo>
                    <a:pt x="105" y="428"/>
                  </a:lnTo>
                  <a:lnTo>
                    <a:pt x="102" y="426"/>
                  </a:lnTo>
                  <a:lnTo>
                    <a:pt x="98" y="424"/>
                  </a:lnTo>
                  <a:lnTo>
                    <a:pt x="94" y="421"/>
                  </a:lnTo>
                  <a:lnTo>
                    <a:pt x="94" y="419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89" y="415"/>
                  </a:lnTo>
                  <a:lnTo>
                    <a:pt x="85" y="415"/>
                  </a:lnTo>
                  <a:lnTo>
                    <a:pt x="82" y="416"/>
                  </a:lnTo>
                  <a:lnTo>
                    <a:pt x="80" y="415"/>
                  </a:lnTo>
                  <a:lnTo>
                    <a:pt x="79" y="415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2" y="411"/>
                  </a:lnTo>
                  <a:lnTo>
                    <a:pt x="69" y="411"/>
                  </a:lnTo>
                  <a:lnTo>
                    <a:pt x="67" y="411"/>
                  </a:lnTo>
                  <a:lnTo>
                    <a:pt x="66" y="410"/>
                  </a:lnTo>
                  <a:lnTo>
                    <a:pt x="66" y="408"/>
                  </a:lnTo>
                  <a:lnTo>
                    <a:pt x="66" y="406"/>
                  </a:lnTo>
                  <a:lnTo>
                    <a:pt x="64" y="405"/>
                  </a:lnTo>
                  <a:lnTo>
                    <a:pt x="61" y="401"/>
                  </a:lnTo>
                  <a:lnTo>
                    <a:pt x="56" y="398"/>
                  </a:lnTo>
                  <a:lnTo>
                    <a:pt x="51" y="397"/>
                  </a:lnTo>
                  <a:lnTo>
                    <a:pt x="46" y="397"/>
                  </a:lnTo>
                  <a:lnTo>
                    <a:pt x="43" y="397"/>
                  </a:lnTo>
                  <a:lnTo>
                    <a:pt x="40" y="397"/>
                  </a:lnTo>
                  <a:lnTo>
                    <a:pt x="36" y="398"/>
                  </a:lnTo>
                  <a:lnTo>
                    <a:pt x="33" y="400"/>
                  </a:lnTo>
                  <a:lnTo>
                    <a:pt x="30" y="403"/>
                  </a:lnTo>
                  <a:lnTo>
                    <a:pt x="26" y="405"/>
                  </a:lnTo>
                  <a:lnTo>
                    <a:pt x="23" y="405"/>
                  </a:lnTo>
                  <a:lnTo>
                    <a:pt x="20" y="405"/>
                  </a:lnTo>
                  <a:lnTo>
                    <a:pt x="15" y="405"/>
                  </a:lnTo>
                  <a:lnTo>
                    <a:pt x="10" y="403"/>
                  </a:lnTo>
                  <a:lnTo>
                    <a:pt x="7" y="401"/>
                  </a:lnTo>
                  <a:lnTo>
                    <a:pt x="4" y="400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5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12" y="382"/>
                  </a:lnTo>
                  <a:lnTo>
                    <a:pt x="15" y="382"/>
                  </a:lnTo>
                  <a:lnTo>
                    <a:pt x="18" y="382"/>
                  </a:lnTo>
                  <a:lnTo>
                    <a:pt x="31" y="382"/>
                  </a:lnTo>
                  <a:lnTo>
                    <a:pt x="33" y="383"/>
                  </a:lnTo>
                  <a:lnTo>
                    <a:pt x="36" y="383"/>
                  </a:lnTo>
                  <a:lnTo>
                    <a:pt x="38" y="383"/>
                  </a:lnTo>
                  <a:lnTo>
                    <a:pt x="40" y="383"/>
                  </a:lnTo>
                  <a:lnTo>
                    <a:pt x="41" y="382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51" y="380"/>
                  </a:lnTo>
                  <a:lnTo>
                    <a:pt x="54" y="380"/>
                  </a:lnTo>
                  <a:lnTo>
                    <a:pt x="58" y="380"/>
                  </a:lnTo>
                  <a:lnTo>
                    <a:pt x="61" y="380"/>
                  </a:lnTo>
                  <a:close/>
                  <a:moveTo>
                    <a:pt x="3104" y="347"/>
                  </a:moveTo>
                  <a:lnTo>
                    <a:pt x="3105" y="349"/>
                  </a:lnTo>
                  <a:lnTo>
                    <a:pt x="3109" y="349"/>
                  </a:lnTo>
                  <a:lnTo>
                    <a:pt x="3112" y="349"/>
                  </a:lnTo>
                  <a:lnTo>
                    <a:pt x="3112" y="351"/>
                  </a:lnTo>
                  <a:lnTo>
                    <a:pt x="3112" y="352"/>
                  </a:lnTo>
                  <a:lnTo>
                    <a:pt x="3112" y="354"/>
                  </a:lnTo>
                  <a:lnTo>
                    <a:pt x="3112" y="354"/>
                  </a:lnTo>
                  <a:lnTo>
                    <a:pt x="3114" y="356"/>
                  </a:lnTo>
                  <a:lnTo>
                    <a:pt x="3114" y="362"/>
                  </a:lnTo>
                  <a:lnTo>
                    <a:pt x="3112" y="362"/>
                  </a:lnTo>
                  <a:lnTo>
                    <a:pt x="3112" y="364"/>
                  </a:lnTo>
                  <a:lnTo>
                    <a:pt x="3110" y="365"/>
                  </a:lnTo>
                  <a:lnTo>
                    <a:pt x="3109" y="367"/>
                  </a:lnTo>
                  <a:lnTo>
                    <a:pt x="3107" y="369"/>
                  </a:lnTo>
                  <a:lnTo>
                    <a:pt x="3105" y="372"/>
                  </a:lnTo>
                  <a:lnTo>
                    <a:pt x="3104" y="374"/>
                  </a:lnTo>
                  <a:lnTo>
                    <a:pt x="3102" y="375"/>
                  </a:lnTo>
                  <a:lnTo>
                    <a:pt x="3102" y="377"/>
                  </a:lnTo>
                  <a:lnTo>
                    <a:pt x="3100" y="377"/>
                  </a:lnTo>
                  <a:lnTo>
                    <a:pt x="3100" y="379"/>
                  </a:lnTo>
                  <a:lnTo>
                    <a:pt x="3100" y="380"/>
                  </a:lnTo>
                  <a:lnTo>
                    <a:pt x="3099" y="383"/>
                  </a:lnTo>
                  <a:lnTo>
                    <a:pt x="3097" y="385"/>
                  </a:lnTo>
                  <a:lnTo>
                    <a:pt x="3097" y="385"/>
                  </a:lnTo>
                  <a:lnTo>
                    <a:pt x="3096" y="387"/>
                  </a:lnTo>
                  <a:lnTo>
                    <a:pt x="3096" y="390"/>
                  </a:lnTo>
                  <a:lnTo>
                    <a:pt x="3094" y="392"/>
                  </a:lnTo>
                  <a:lnTo>
                    <a:pt x="3094" y="392"/>
                  </a:lnTo>
                  <a:lnTo>
                    <a:pt x="3094" y="397"/>
                  </a:lnTo>
                  <a:lnTo>
                    <a:pt x="3094" y="400"/>
                  </a:lnTo>
                  <a:lnTo>
                    <a:pt x="3084" y="400"/>
                  </a:lnTo>
                  <a:lnTo>
                    <a:pt x="3084" y="372"/>
                  </a:lnTo>
                  <a:lnTo>
                    <a:pt x="3086" y="369"/>
                  </a:lnTo>
                  <a:lnTo>
                    <a:pt x="3086" y="367"/>
                  </a:lnTo>
                  <a:lnTo>
                    <a:pt x="3087" y="365"/>
                  </a:lnTo>
                  <a:lnTo>
                    <a:pt x="3087" y="364"/>
                  </a:lnTo>
                  <a:lnTo>
                    <a:pt x="3087" y="362"/>
                  </a:lnTo>
                  <a:lnTo>
                    <a:pt x="3089" y="362"/>
                  </a:lnTo>
                  <a:lnTo>
                    <a:pt x="3091" y="362"/>
                  </a:lnTo>
                  <a:lnTo>
                    <a:pt x="3091" y="361"/>
                  </a:lnTo>
                  <a:lnTo>
                    <a:pt x="3092" y="359"/>
                  </a:lnTo>
                  <a:lnTo>
                    <a:pt x="3094" y="356"/>
                  </a:lnTo>
                  <a:lnTo>
                    <a:pt x="3096" y="356"/>
                  </a:lnTo>
                  <a:lnTo>
                    <a:pt x="3097" y="354"/>
                  </a:lnTo>
                  <a:lnTo>
                    <a:pt x="3100" y="352"/>
                  </a:lnTo>
                  <a:lnTo>
                    <a:pt x="3100" y="351"/>
                  </a:lnTo>
                  <a:lnTo>
                    <a:pt x="3102" y="349"/>
                  </a:lnTo>
                  <a:lnTo>
                    <a:pt x="3102" y="349"/>
                  </a:lnTo>
                  <a:lnTo>
                    <a:pt x="3104" y="347"/>
                  </a:lnTo>
                  <a:close/>
                  <a:moveTo>
                    <a:pt x="1334" y="148"/>
                  </a:moveTo>
                  <a:lnTo>
                    <a:pt x="1339" y="148"/>
                  </a:lnTo>
                  <a:lnTo>
                    <a:pt x="1343" y="149"/>
                  </a:lnTo>
                  <a:lnTo>
                    <a:pt x="1347" y="153"/>
                  </a:lnTo>
                  <a:lnTo>
                    <a:pt x="1349" y="154"/>
                  </a:lnTo>
                  <a:lnTo>
                    <a:pt x="1351" y="158"/>
                  </a:lnTo>
                  <a:lnTo>
                    <a:pt x="1352" y="159"/>
                  </a:lnTo>
                  <a:lnTo>
                    <a:pt x="1357" y="164"/>
                  </a:lnTo>
                  <a:lnTo>
                    <a:pt x="1361" y="163"/>
                  </a:lnTo>
                  <a:lnTo>
                    <a:pt x="1362" y="161"/>
                  </a:lnTo>
                  <a:lnTo>
                    <a:pt x="1364" y="159"/>
                  </a:lnTo>
                  <a:lnTo>
                    <a:pt x="1367" y="158"/>
                  </a:lnTo>
                  <a:lnTo>
                    <a:pt x="1369" y="156"/>
                  </a:lnTo>
                  <a:lnTo>
                    <a:pt x="1370" y="154"/>
                  </a:lnTo>
                  <a:lnTo>
                    <a:pt x="1375" y="154"/>
                  </a:lnTo>
                  <a:lnTo>
                    <a:pt x="1380" y="154"/>
                  </a:lnTo>
                  <a:lnTo>
                    <a:pt x="1383" y="154"/>
                  </a:lnTo>
                  <a:lnTo>
                    <a:pt x="1390" y="154"/>
                  </a:lnTo>
                  <a:lnTo>
                    <a:pt x="1393" y="154"/>
                  </a:lnTo>
                  <a:lnTo>
                    <a:pt x="1395" y="154"/>
                  </a:lnTo>
                  <a:lnTo>
                    <a:pt x="1400" y="153"/>
                  </a:lnTo>
                  <a:lnTo>
                    <a:pt x="1403" y="151"/>
                  </a:lnTo>
                  <a:lnTo>
                    <a:pt x="1408" y="149"/>
                  </a:lnTo>
                  <a:lnTo>
                    <a:pt x="1411" y="149"/>
                  </a:lnTo>
                  <a:lnTo>
                    <a:pt x="1415" y="149"/>
                  </a:lnTo>
                  <a:lnTo>
                    <a:pt x="1416" y="149"/>
                  </a:lnTo>
                  <a:lnTo>
                    <a:pt x="1418" y="148"/>
                  </a:lnTo>
                  <a:lnTo>
                    <a:pt x="1421" y="148"/>
                  </a:lnTo>
                  <a:lnTo>
                    <a:pt x="1426" y="149"/>
                  </a:lnTo>
                  <a:lnTo>
                    <a:pt x="1429" y="151"/>
                  </a:lnTo>
                  <a:lnTo>
                    <a:pt x="1433" y="153"/>
                  </a:lnTo>
                  <a:lnTo>
                    <a:pt x="1436" y="153"/>
                  </a:lnTo>
                  <a:lnTo>
                    <a:pt x="1439" y="154"/>
                  </a:lnTo>
                  <a:lnTo>
                    <a:pt x="1441" y="156"/>
                  </a:lnTo>
                  <a:lnTo>
                    <a:pt x="1441" y="158"/>
                  </a:lnTo>
                  <a:lnTo>
                    <a:pt x="1441" y="159"/>
                  </a:lnTo>
                  <a:lnTo>
                    <a:pt x="1441" y="161"/>
                  </a:lnTo>
                  <a:lnTo>
                    <a:pt x="1437" y="161"/>
                  </a:lnTo>
                  <a:lnTo>
                    <a:pt x="1434" y="163"/>
                  </a:lnTo>
                  <a:lnTo>
                    <a:pt x="1433" y="163"/>
                  </a:lnTo>
                  <a:lnTo>
                    <a:pt x="1429" y="164"/>
                  </a:lnTo>
                  <a:lnTo>
                    <a:pt x="1428" y="164"/>
                  </a:lnTo>
                  <a:lnTo>
                    <a:pt x="1426" y="166"/>
                  </a:lnTo>
                  <a:lnTo>
                    <a:pt x="1426" y="167"/>
                  </a:lnTo>
                  <a:lnTo>
                    <a:pt x="1424" y="169"/>
                  </a:lnTo>
                  <a:lnTo>
                    <a:pt x="1428" y="172"/>
                  </a:lnTo>
                  <a:lnTo>
                    <a:pt x="1431" y="174"/>
                  </a:lnTo>
                  <a:lnTo>
                    <a:pt x="1433" y="176"/>
                  </a:lnTo>
                  <a:lnTo>
                    <a:pt x="1434" y="176"/>
                  </a:lnTo>
                  <a:lnTo>
                    <a:pt x="1436" y="177"/>
                  </a:lnTo>
                  <a:lnTo>
                    <a:pt x="1437" y="179"/>
                  </a:lnTo>
                  <a:lnTo>
                    <a:pt x="1439" y="182"/>
                  </a:lnTo>
                  <a:lnTo>
                    <a:pt x="1439" y="184"/>
                  </a:lnTo>
                  <a:lnTo>
                    <a:pt x="1439" y="187"/>
                  </a:lnTo>
                  <a:lnTo>
                    <a:pt x="1437" y="190"/>
                  </a:lnTo>
                  <a:lnTo>
                    <a:pt x="1437" y="192"/>
                  </a:lnTo>
                  <a:lnTo>
                    <a:pt x="1434" y="192"/>
                  </a:lnTo>
                  <a:lnTo>
                    <a:pt x="1433" y="194"/>
                  </a:lnTo>
                  <a:lnTo>
                    <a:pt x="1433" y="195"/>
                  </a:lnTo>
                  <a:lnTo>
                    <a:pt x="1431" y="197"/>
                  </a:lnTo>
                  <a:lnTo>
                    <a:pt x="1429" y="199"/>
                  </a:lnTo>
                  <a:lnTo>
                    <a:pt x="1429" y="202"/>
                  </a:lnTo>
                  <a:lnTo>
                    <a:pt x="1429" y="205"/>
                  </a:lnTo>
                  <a:lnTo>
                    <a:pt x="1431" y="208"/>
                  </a:lnTo>
                  <a:lnTo>
                    <a:pt x="1433" y="212"/>
                  </a:lnTo>
                  <a:lnTo>
                    <a:pt x="1434" y="215"/>
                  </a:lnTo>
                  <a:lnTo>
                    <a:pt x="1439" y="217"/>
                  </a:lnTo>
                  <a:lnTo>
                    <a:pt x="1442" y="218"/>
                  </a:lnTo>
                  <a:lnTo>
                    <a:pt x="1447" y="221"/>
                  </a:lnTo>
                  <a:lnTo>
                    <a:pt x="1451" y="223"/>
                  </a:lnTo>
                  <a:lnTo>
                    <a:pt x="1455" y="225"/>
                  </a:lnTo>
                  <a:lnTo>
                    <a:pt x="1459" y="225"/>
                  </a:lnTo>
                  <a:lnTo>
                    <a:pt x="1464" y="225"/>
                  </a:lnTo>
                  <a:lnTo>
                    <a:pt x="1469" y="225"/>
                  </a:lnTo>
                  <a:lnTo>
                    <a:pt x="1472" y="226"/>
                  </a:lnTo>
                  <a:lnTo>
                    <a:pt x="1477" y="226"/>
                  </a:lnTo>
                  <a:lnTo>
                    <a:pt x="1480" y="228"/>
                  </a:lnTo>
                  <a:lnTo>
                    <a:pt x="1483" y="228"/>
                  </a:lnTo>
                  <a:lnTo>
                    <a:pt x="1487" y="230"/>
                  </a:lnTo>
                  <a:lnTo>
                    <a:pt x="1490" y="231"/>
                  </a:lnTo>
                  <a:lnTo>
                    <a:pt x="1491" y="233"/>
                  </a:lnTo>
                  <a:lnTo>
                    <a:pt x="1493" y="235"/>
                  </a:lnTo>
                  <a:lnTo>
                    <a:pt x="1495" y="235"/>
                  </a:lnTo>
                  <a:lnTo>
                    <a:pt x="1498" y="236"/>
                  </a:lnTo>
                  <a:lnTo>
                    <a:pt x="1500" y="238"/>
                  </a:lnTo>
                  <a:lnTo>
                    <a:pt x="1500" y="239"/>
                  </a:lnTo>
                  <a:lnTo>
                    <a:pt x="1501" y="241"/>
                  </a:lnTo>
                  <a:lnTo>
                    <a:pt x="1501" y="244"/>
                  </a:lnTo>
                  <a:lnTo>
                    <a:pt x="1503" y="248"/>
                  </a:lnTo>
                  <a:lnTo>
                    <a:pt x="1505" y="251"/>
                  </a:lnTo>
                  <a:lnTo>
                    <a:pt x="1536" y="251"/>
                  </a:lnTo>
                  <a:lnTo>
                    <a:pt x="1539" y="251"/>
                  </a:lnTo>
                  <a:lnTo>
                    <a:pt x="1544" y="251"/>
                  </a:lnTo>
                  <a:lnTo>
                    <a:pt x="1545" y="253"/>
                  </a:lnTo>
                  <a:lnTo>
                    <a:pt x="1547" y="256"/>
                  </a:lnTo>
                  <a:lnTo>
                    <a:pt x="1550" y="257"/>
                  </a:lnTo>
                  <a:lnTo>
                    <a:pt x="1552" y="259"/>
                  </a:lnTo>
                  <a:lnTo>
                    <a:pt x="1552" y="262"/>
                  </a:lnTo>
                  <a:lnTo>
                    <a:pt x="1554" y="264"/>
                  </a:lnTo>
                  <a:lnTo>
                    <a:pt x="1555" y="264"/>
                  </a:lnTo>
                  <a:lnTo>
                    <a:pt x="1559" y="264"/>
                  </a:lnTo>
                  <a:lnTo>
                    <a:pt x="1563" y="264"/>
                  </a:lnTo>
                  <a:lnTo>
                    <a:pt x="1568" y="264"/>
                  </a:lnTo>
                  <a:lnTo>
                    <a:pt x="1572" y="264"/>
                  </a:lnTo>
                  <a:lnTo>
                    <a:pt x="1575" y="264"/>
                  </a:lnTo>
                  <a:lnTo>
                    <a:pt x="1578" y="262"/>
                  </a:lnTo>
                  <a:lnTo>
                    <a:pt x="1578" y="257"/>
                  </a:lnTo>
                  <a:lnTo>
                    <a:pt x="1580" y="253"/>
                  </a:lnTo>
                  <a:lnTo>
                    <a:pt x="1580" y="249"/>
                  </a:lnTo>
                  <a:lnTo>
                    <a:pt x="1580" y="244"/>
                  </a:lnTo>
                  <a:lnTo>
                    <a:pt x="1580" y="241"/>
                  </a:lnTo>
                  <a:lnTo>
                    <a:pt x="1578" y="239"/>
                  </a:lnTo>
                  <a:lnTo>
                    <a:pt x="1578" y="238"/>
                  </a:lnTo>
                  <a:lnTo>
                    <a:pt x="1578" y="233"/>
                  </a:lnTo>
                  <a:lnTo>
                    <a:pt x="1578" y="228"/>
                  </a:lnTo>
                  <a:lnTo>
                    <a:pt x="1578" y="223"/>
                  </a:lnTo>
                  <a:lnTo>
                    <a:pt x="1581" y="223"/>
                  </a:lnTo>
                  <a:lnTo>
                    <a:pt x="1585" y="225"/>
                  </a:lnTo>
                  <a:lnTo>
                    <a:pt x="1588" y="225"/>
                  </a:lnTo>
                  <a:lnTo>
                    <a:pt x="1591" y="225"/>
                  </a:lnTo>
                  <a:lnTo>
                    <a:pt x="1596" y="223"/>
                  </a:lnTo>
                  <a:lnTo>
                    <a:pt x="1599" y="223"/>
                  </a:lnTo>
                  <a:lnTo>
                    <a:pt x="1603" y="221"/>
                  </a:lnTo>
                  <a:lnTo>
                    <a:pt x="1609" y="223"/>
                  </a:lnTo>
                  <a:lnTo>
                    <a:pt x="1614" y="225"/>
                  </a:lnTo>
                  <a:lnTo>
                    <a:pt x="1619" y="226"/>
                  </a:lnTo>
                  <a:lnTo>
                    <a:pt x="1626" y="230"/>
                  </a:lnTo>
                  <a:lnTo>
                    <a:pt x="1631" y="233"/>
                  </a:lnTo>
                  <a:lnTo>
                    <a:pt x="1634" y="236"/>
                  </a:lnTo>
                  <a:lnTo>
                    <a:pt x="1637" y="239"/>
                  </a:lnTo>
                  <a:lnTo>
                    <a:pt x="1640" y="241"/>
                  </a:lnTo>
                  <a:lnTo>
                    <a:pt x="1642" y="243"/>
                  </a:lnTo>
                  <a:lnTo>
                    <a:pt x="1644" y="246"/>
                  </a:lnTo>
                  <a:lnTo>
                    <a:pt x="1649" y="246"/>
                  </a:lnTo>
                  <a:lnTo>
                    <a:pt x="1654" y="248"/>
                  </a:lnTo>
                  <a:lnTo>
                    <a:pt x="1658" y="246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712" y="254"/>
                  </a:lnTo>
                  <a:lnTo>
                    <a:pt x="1716" y="254"/>
                  </a:lnTo>
                  <a:lnTo>
                    <a:pt x="1719" y="253"/>
                  </a:lnTo>
                  <a:lnTo>
                    <a:pt x="1722" y="251"/>
                  </a:lnTo>
                  <a:lnTo>
                    <a:pt x="1726" y="249"/>
                  </a:lnTo>
                  <a:lnTo>
                    <a:pt x="1730" y="249"/>
                  </a:lnTo>
                  <a:lnTo>
                    <a:pt x="1734" y="249"/>
                  </a:lnTo>
                  <a:lnTo>
                    <a:pt x="1735" y="249"/>
                  </a:lnTo>
                  <a:lnTo>
                    <a:pt x="1737" y="251"/>
                  </a:lnTo>
                  <a:lnTo>
                    <a:pt x="1739" y="253"/>
                  </a:lnTo>
                  <a:lnTo>
                    <a:pt x="1740" y="253"/>
                  </a:lnTo>
                  <a:lnTo>
                    <a:pt x="1742" y="253"/>
                  </a:lnTo>
                  <a:lnTo>
                    <a:pt x="1745" y="253"/>
                  </a:lnTo>
                  <a:lnTo>
                    <a:pt x="1747" y="253"/>
                  </a:lnTo>
                  <a:lnTo>
                    <a:pt x="1750" y="254"/>
                  </a:lnTo>
                  <a:lnTo>
                    <a:pt x="1753" y="256"/>
                  </a:lnTo>
                  <a:lnTo>
                    <a:pt x="1755" y="257"/>
                  </a:lnTo>
                  <a:lnTo>
                    <a:pt x="1757" y="259"/>
                  </a:lnTo>
                  <a:lnTo>
                    <a:pt x="1758" y="261"/>
                  </a:lnTo>
                  <a:lnTo>
                    <a:pt x="1760" y="264"/>
                  </a:lnTo>
                  <a:lnTo>
                    <a:pt x="1760" y="266"/>
                  </a:lnTo>
                  <a:lnTo>
                    <a:pt x="1758" y="267"/>
                  </a:lnTo>
                  <a:lnTo>
                    <a:pt x="1760" y="271"/>
                  </a:lnTo>
                  <a:lnTo>
                    <a:pt x="1758" y="274"/>
                  </a:lnTo>
                  <a:lnTo>
                    <a:pt x="1760" y="275"/>
                  </a:lnTo>
                  <a:lnTo>
                    <a:pt x="1762" y="277"/>
                  </a:lnTo>
                  <a:lnTo>
                    <a:pt x="1763" y="280"/>
                  </a:lnTo>
                  <a:lnTo>
                    <a:pt x="1765" y="282"/>
                  </a:lnTo>
                  <a:lnTo>
                    <a:pt x="1766" y="285"/>
                  </a:lnTo>
                  <a:lnTo>
                    <a:pt x="1768" y="289"/>
                  </a:lnTo>
                  <a:lnTo>
                    <a:pt x="1768" y="292"/>
                  </a:lnTo>
                  <a:lnTo>
                    <a:pt x="1770" y="293"/>
                  </a:lnTo>
                  <a:lnTo>
                    <a:pt x="1773" y="297"/>
                  </a:lnTo>
                  <a:lnTo>
                    <a:pt x="1776" y="298"/>
                  </a:lnTo>
                  <a:lnTo>
                    <a:pt x="1780" y="302"/>
                  </a:lnTo>
                  <a:lnTo>
                    <a:pt x="1781" y="305"/>
                  </a:lnTo>
                  <a:lnTo>
                    <a:pt x="1784" y="308"/>
                  </a:lnTo>
                  <a:lnTo>
                    <a:pt x="1786" y="311"/>
                  </a:lnTo>
                  <a:lnTo>
                    <a:pt x="1788" y="315"/>
                  </a:lnTo>
                  <a:lnTo>
                    <a:pt x="1791" y="320"/>
                  </a:lnTo>
                  <a:lnTo>
                    <a:pt x="1793" y="325"/>
                  </a:lnTo>
                  <a:lnTo>
                    <a:pt x="1793" y="328"/>
                  </a:lnTo>
                  <a:lnTo>
                    <a:pt x="1791" y="333"/>
                  </a:lnTo>
                  <a:lnTo>
                    <a:pt x="1793" y="336"/>
                  </a:lnTo>
                  <a:lnTo>
                    <a:pt x="1793" y="339"/>
                  </a:lnTo>
                  <a:lnTo>
                    <a:pt x="1794" y="341"/>
                  </a:lnTo>
                  <a:lnTo>
                    <a:pt x="1796" y="343"/>
                  </a:lnTo>
                  <a:lnTo>
                    <a:pt x="1798" y="346"/>
                  </a:lnTo>
                  <a:lnTo>
                    <a:pt x="1801" y="349"/>
                  </a:lnTo>
                  <a:lnTo>
                    <a:pt x="1804" y="352"/>
                  </a:lnTo>
                  <a:lnTo>
                    <a:pt x="1806" y="356"/>
                  </a:lnTo>
                  <a:lnTo>
                    <a:pt x="1807" y="357"/>
                  </a:lnTo>
                  <a:lnTo>
                    <a:pt x="1809" y="359"/>
                  </a:lnTo>
                  <a:lnTo>
                    <a:pt x="1811" y="362"/>
                  </a:lnTo>
                  <a:lnTo>
                    <a:pt x="1812" y="365"/>
                  </a:lnTo>
                  <a:lnTo>
                    <a:pt x="1812" y="369"/>
                  </a:lnTo>
                  <a:lnTo>
                    <a:pt x="1812" y="372"/>
                  </a:lnTo>
                  <a:lnTo>
                    <a:pt x="1812" y="377"/>
                  </a:lnTo>
                  <a:lnTo>
                    <a:pt x="1812" y="380"/>
                  </a:lnTo>
                  <a:lnTo>
                    <a:pt x="1812" y="383"/>
                  </a:lnTo>
                  <a:lnTo>
                    <a:pt x="1812" y="387"/>
                  </a:lnTo>
                  <a:lnTo>
                    <a:pt x="1814" y="390"/>
                  </a:lnTo>
                  <a:lnTo>
                    <a:pt x="1816" y="393"/>
                  </a:lnTo>
                  <a:lnTo>
                    <a:pt x="1817" y="395"/>
                  </a:lnTo>
                  <a:lnTo>
                    <a:pt x="1819" y="395"/>
                  </a:lnTo>
                  <a:lnTo>
                    <a:pt x="1820" y="395"/>
                  </a:lnTo>
                  <a:lnTo>
                    <a:pt x="1822" y="397"/>
                  </a:lnTo>
                  <a:lnTo>
                    <a:pt x="1824" y="400"/>
                  </a:lnTo>
                  <a:lnTo>
                    <a:pt x="1825" y="403"/>
                  </a:lnTo>
                  <a:lnTo>
                    <a:pt x="1827" y="406"/>
                  </a:lnTo>
                  <a:lnTo>
                    <a:pt x="1829" y="411"/>
                  </a:lnTo>
                  <a:lnTo>
                    <a:pt x="1832" y="415"/>
                  </a:lnTo>
                  <a:lnTo>
                    <a:pt x="1834" y="418"/>
                  </a:lnTo>
                  <a:lnTo>
                    <a:pt x="1835" y="419"/>
                  </a:lnTo>
                  <a:lnTo>
                    <a:pt x="1837" y="421"/>
                  </a:lnTo>
                  <a:lnTo>
                    <a:pt x="1837" y="426"/>
                  </a:lnTo>
                  <a:lnTo>
                    <a:pt x="1838" y="429"/>
                  </a:lnTo>
                  <a:lnTo>
                    <a:pt x="1838" y="434"/>
                  </a:lnTo>
                  <a:lnTo>
                    <a:pt x="1838" y="441"/>
                  </a:lnTo>
                  <a:lnTo>
                    <a:pt x="1837" y="442"/>
                  </a:lnTo>
                  <a:lnTo>
                    <a:pt x="1837" y="444"/>
                  </a:lnTo>
                  <a:lnTo>
                    <a:pt x="1837" y="447"/>
                  </a:lnTo>
                  <a:lnTo>
                    <a:pt x="1837" y="449"/>
                  </a:lnTo>
                  <a:lnTo>
                    <a:pt x="1838" y="451"/>
                  </a:lnTo>
                  <a:lnTo>
                    <a:pt x="1840" y="451"/>
                  </a:lnTo>
                  <a:lnTo>
                    <a:pt x="1840" y="452"/>
                  </a:lnTo>
                  <a:lnTo>
                    <a:pt x="1843" y="457"/>
                  </a:lnTo>
                  <a:lnTo>
                    <a:pt x="1847" y="462"/>
                  </a:lnTo>
                  <a:lnTo>
                    <a:pt x="1850" y="465"/>
                  </a:lnTo>
                  <a:lnTo>
                    <a:pt x="1853" y="467"/>
                  </a:lnTo>
                  <a:lnTo>
                    <a:pt x="1855" y="469"/>
                  </a:lnTo>
                  <a:lnTo>
                    <a:pt x="1856" y="470"/>
                  </a:lnTo>
                  <a:lnTo>
                    <a:pt x="1858" y="475"/>
                  </a:lnTo>
                  <a:lnTo>
                    <a:pt x="1858" y="478"/>
                  </a:lnTo>
                  <a:lnTo>
                    <a:pt x="1858" y="483"/>
                  </a:lnTo>
                  <a:lnTo>
                    <a:pt x="1858" y="487"/>
                  </a:lnTo>
                  <a:lnTo>
                    <a:pt x="1860" y="490"/>
                  </a:lnTo>
                  <a:lnTo>
                    <a:pt x="1861" y="495"/>
                  </a:lnTo>
                  <a:lnTo>
                    <a:pt x="1863" y="498"/>
                  </a:lnTo>
                  <a:lnTo>
                    <a:pt x="1866" y="501"/>
                  </a:lnTo>
                  <a:lnTo>
                    <a:pt x="1870" y="505"/>
                  </a:lnTo>
                  <a:lnTo>
                    <a:pt x="1873" y="506"/>
                  </a:lnTo>
                  <a:lnTo>
                    <a:pt x="1874" y="506"/>
                  </a:lnTo>
                  <a:lnTo>
                    <a:pt x="1876" y="506"/>
                  </a:lnTo>
                  <a:lnTo>
                    <a:pt x="1879" y="506"/>
                  </a:lnTo>
                  <a:lnTo>
                    <a:pt x="1883" y="508"/>
                  </a:lnTo>
                  <a:lnTo>
                    <a:pt x="1884" y="509"/>
                  </a:lnTo>
                  <a:lnTo>
                    <a:pt x="1886" y="511"/>
                  </a:lnTo>
                  <a:lnTo>
                    <a:pt x="1888" y="514"/>
                  </a:lnTo>
                  <a:lnTo>
                    <a:pt x="1889" y="516"/>
                  </a:lnTo>
                  <a:lnTo>
                    <a:pt x="1892" y="518"/>
                  </a:lnTo>
                  <a:lnTo>
                    <a:pt x="1896" y="519"/>
                  </a:lnTo>
                  <a:lnTo>
                    <a:pt x="1897" y="521"/>
                  </a:lnTo>
                  <a:lnTo>
                    <a:pt x="1899" y="523"/>
                  </a:lnTo>
                  <a:lnTo>
                    <a:pt x="1901" y="526"/>
                  </a:lnTo>
                  <a:lnTo>
                    <a:pt x="1902" y="527"/>
                  </a:lnTo>
                  <a:lnTo>
                    <a:pt x="1904" y="531"/>
                  </a:lnTo>
                  <a:lnTo>
                    <a:pt x="1907" y="532"/>
                  </a:lnTo>
                  <a:lnTo>
                    <a:pt x="1909" y="532"/>
                  </a:lnTo>
                  <a:lnTo>
                    <a:pt x="1912" y="531"/>
                  </a:lnTo>
                  <a:lnTo>
                    <a:pt x="1914" y="532"/>
                  </a:lnTo>
                  <a:lnTo>
                    <a:pt x="1915" y="532"/>
                  </a:lnTo>
                  <a:lnTo>
                    <a:pt x="1917" y="534"/>
                  </a:lnTo>
                  <a:lnTo>
                    <a:pt x="1920" y="536"/>
                  </a:lnTo>
                  <a:lnTo>
                    <a:pt x="1920" y="539"/>
                  </a:lnTo>
                  <a:lnTo>
                    <a:pt x="1919" y="541"/>
                  </a:lnTo>
                  <a:lnTo>
                    <a:pt x="1920" y="542"/>
                  </a:lnTo>
                  <a:lnTo>
                    <a:pt x="1922" y="549"/>
                  </a:lnTo>
                  <a:lnTo>
                    <a:pt x="1924" y="550"/>
                  </a:lnTo>
                  <a:lnTo>
                    <a:pt x="1925" y="550"/>
                  </a:lnTo>
                  <a:lnTo>
                    <a:pt x="1927" y="550"/>
                  </a:lnTo>
                  <a:lnTo>
                    <a:pt x="1929" y="552"/>
                  </a:lnTo>
                  <a:lnTo>
                    <a:pt x="1930" y="554"/>
                  </a:lnTo>
                  <a:lnTo>
                    <a:pt x="1929" y="557"/>
                  </a:lnTo>
                  <a:lnTo>
                    <a:pt x="1929" y="559"/>
                  </a:lnTo>
                  <a:lnTo>
                    <a:pt x="1930" y="560"/>
                  </a:lnTo>
                  <a:lnTo>
                    <a:pt x="1932" y="562"/>
                  </a:lnTo>
                  <a:lnTo>
                    <a:pt x="1933" y="565"/>
                  </a:lnTo>
                  <a:lnTo>
                    <a:pt x="1937" y="572"/>
                  </a:lnTo>
                  <a:lnTo>
                    <a:pt x="1938" y="572"/>
                  </a:lnTo>
                  <a:lnTo>
                    <a:pt x="1942" y="573"/>
                  </a:lnTo>
                  <a:lnTo>
                    <a:pt x="1945" y="573"/>
                  </a:lnTo>
                  <a:lnTo>
                    <a:pt x="1947" y="575"/>
                  </a:lnTo>
                  <a:lnTo>
                    <a:pt x="1951" y="575"/>
                  </a:lnTo>
                  <a:lnTo>
                    <a:pt x="1955" y="575"/>
                  </a:lnTo>
                  <a:lnTo>
                    <a:pt x="1960" y="575"/>
                  </a:lnTo>
                  <a:lnTo>
                    <a:pt x="1963" y="573"/>
                  </a:lnTo>
                  <a:lnTo>
                    <a:pt x="1968" y="573"/>
                  </a:lnTo>
                  <a:lnTo>
                    <a:pt x="1971" y="573"/>
                  </a:lnTo>
                  <a:lnTo>
                    <a:pt x="1978" y="573"/>
                  </a:lnTo>
                  <a:lnTo>
                    <a:pt x="1981" y="573"/>
                  </a:lnTo>
                  <a:lnTo>
                    <a:pt x="1984" y="575"/>
                  </a:lnTo>
                  <a:lnTo>
                    <a:pt x="1989" y="575"/>
                  </a:lnTo>
                  <a:lnTo>
                    <a:pt x="1996" y="575"/>
                  </a:lnTo>
                  <a:lnTo>
                    <a:pt x="2001" y="573"/>
                  </a:lnTo>
                  <a:lnTo>
                    <a:pt x="2005" y="570"/>
                  </a:lnTo>
                  <a:lnTo>
                    <a:pt x="2010" y="567"/>
                  </a:lnTo>
                  <a:lnTo>
                    <a:pt x="2014" y="565"/>
                  </a:lnTo>
                  <a:lnTo>
                    <a:pt x="2015" y="563"/>
                  </a:lnTo>
                  <a:lnTo>
                    <a:pt x="2017" y="562"/>
                  </a:lnTo>
                  <a:lnTo>
                    <a:pt x="2022" y="560"/>
                  </a:lnTo>
                  <a:lnTo>
                    <a:pt x="2028" y="560"/>
                  </a:lnTo>
                  <a:lnTo>
                    <a:pt x="2032" y="560"/>
                  </a:lnTo>
                  <a:lnTo>
                    <a:pt x="2035" y="560"/>
                  </a:lnTo>
                  <a:lnTo>
                    <a:pt x="2038" y="562"/>
                  </a:lnTo>
                  <a:lnTo>
                    <a:pt x="2038" y="573"/>
                  </a:lnTo>
                  <a:lnTo>
                    <a:pt x="2037" y="580"/>
                  </a:lnTo>
                  <a:lnTo>
                    <a:pt x="2035" y="585"/>
                  </a:lnTo>
                  <a:lnTo>
                    <a:pt x="2033" y="590"/>
                  </a:lnTo>
                  <a:lnTo>
                    <a:pt x="2033" y="595"/>
                  </a:lnTo>
                  <a:lnTo>
                    <a:pt x="2033" y="600"/>
                  </a:lnTo>
                  <a:lnTo>
                    <a:pt x="2033" y="603"/>
                  </a:lnTo>
                  <a:lnTo>
                    <a:pt x="2033" y="608"/>
                  </a:lnTo>
                  <a:lnTo>
                    <a:pt x="2033" y="614"/>
                  </a:lnTo>
                  <a:lnTo>
                    <a:pt x="2032" y="619"/>
                  </a:lnTo>
                  <a:lnTo>
                    <a:pt x="2030" y="622"/>
                  </a:lnTo>
                  <a:lnTo>
                    <a:pt x="2028" y="624"/>
                  </a:lnTo>
                  <a:lnTo>
                    <a:pt x="2027" y="626"/>
                  </a:lnTo>
                  <a:lnTo>
                    <a:pt x="2025" y="629"/>
                  </a:lnTo>
                  <a:lnTo>
                    <a:pt x="2022" y="632"/>
                  </a:lnTo>
                  <a:lnTo>
                    <a:pt x="2019" y="636"/>
                  </a:lnTo>
                  <a:lnTo>
                    <a:pt x="2014" y="637"/>
                  </a:lnTo>
                  <a:lnTo>
                    <a:pt x="2010" y="640"/>
                  </a:lnTo>
                  <a:lnTo>
                    <a:pt x="2007" y="644"/>
                  </a:lnTo>
                  <a:lnTo>
                    <a:pt x="2005" y="645"/>
                  </a:lnTo>
                  <a:lnTo>
                    <a:pt x="2004" y="645"/>
                  </a:lnTo>
                  <a:lnTo>
                    <a:pt x="2002" y="647"/>
                  </a:lnTo>
                  <a:lnTo>
                    <a:pt x="2002" y="649"/>
                  </a:lnTo>
                  <a:lnTo>
                    <a:pt x="2001" y="654"/>
                  </a:lnTo>
                  <a:lnTo>
                    <a:pt x="1999" y="658"/>
                  </a:lnTo>
                  <a:lnTo>
                    <a:pt x="1999" y="662"/>
                  </a:lnTo>
                  <a:lnTo>
                    <a:pt x="1997" y="667"/>
                  </a:lnTo>
                  <a:lnTo>
                    <a:pt x="1994" y="670"/>
                  </a:lnTo>
                  <a:lnTo>
                    <a:pt x="1992" y="673"/>
                  </a:lnTo>
                  <a:lnTo>
                    <a:pt x="1991" y="675"/>
                  </a:lnTo>
                  <a:lnTo>
                    <a:pt x="1987" y="675"/>
                  </a:lnTo>
                  <a:lnTo>
                    <a:pt x="1986" y="676"/>
                  </a:lnTo>
                  <a:lnTo>
                    <a:pt x="1983" y="680"/>
                  </a:lnTo>
                  <a:lnTo>
                    <a:pt x="1979" y="681"/>
                  </a:lnTo>
                  <a:lnTo>
                    <a:pt x="1976" y="683"/>
                  </a:lnTo>
                  <a:lnTo>
                    <a:pt x="1973" y="686"/>
                  </a:lnTo>
                  <a:lnTo>
                    <a:pt x="1971" y="686"/>
                  </a:lnTo>
                  <a:lnTo>
                    <a:pt x="1969" y="686"/>
                  </a:lnTo>
                  <a:lnTo>
                    <a:pt x="1966" y="688"/>
                  </a:lnTo>
                  <a:lnTo>
                    <a:pt x="1966" y="688"/>
                  </a:lnTo>
                  <a:lnTo>
                    <a:pt x="1966" y="691"/>
                  </a:lnTo>
                  <a:lnTo>
                    <a:pt x="1966" y="693"/>
                  </a:lnTo>
                  <a:lnTo>
                    <a:pt x="1965" y="694"/>
                  </a:lnTo>
                  <a:lnTo>
                    <a:pt x="1963" y="696"/>
                  </a:lnTo>
                  <a:lnTo>
                    <a:pt x="1961" y="696"/>
                  </a:lnTo>
                  <a:lnTo>
                    <a:pt x="1960" y="698"/>
                  </a:lnTo>
                  <a:lnTo>
                    <a:pt x="1958" y="701"/>
                  </a:lnTo>
                  <a:lnTo>
                    <a:pt x="1956" y="703"/>
                  </a:lnTo>
                  <a:lnTo>
                    <a:pt x="1956" y="704"/>
                  </a:lnTo>
                  <a:lnTo>
                    <a:pt x="1951" y="708"/>
                  </a:lnTo>
                  <a:lnTo>
                    <a:pt x="1948" y="711"/>
                  </a:lnTo>
                  <a:lnTo>
                    <a:pt x="1943" y="712"/>
                  </a:lnTo>
                  <a:lnTo>
                    <a:pt x="1942" y="714"/>
                  </a:lnTo>
                  <a:lnTo>
                    <a:pt x="1938" y="717"/>
                  </a:lnTo>
                  <a:lnTo>
                    <a:pt x="1937" y="719"/>
                  </a:lnTo>
                  <a:lnTo>
                    <a:pt x="1933" y="722"/>
                  </a:lnTo>
                  <a:lnTo>
                    <a:pt x="1930" y="726"/>
                  </a:lnTo>
                  <a:lnTo>
                    <a:pt x="1924" y="730"/>
                  </a:lnTo>
                  <a:lnTo>
                    <a:pt x="1919" y="737"/>
                  </a:lnTo>
                  <a:lnTo>
                    <a:pt x="1915" y="739"/>
                  </a:lnTo>
                  <a:lnTo>
                    <a:pt x="1914" y="742"/>
                  </a:lnTo>
                  <a:lnTo>
                    <a:pt x="1911" y="745"/>
                  </a:lnTo>
                  <a:lnTo>
                    <a:pt x="1907" y="747"/>
                  </a:lnTo>
                  <a:lnTo>
                    <a:pt x="1906" y="748"/>
                  </a:lnTo>
                  <a:lnTo>
                    <a:pt x="1902" y="750"/>
                  </a:lnTo>
                  <a:lnTo>
                    <a:pt x="1901" y="752"/>
                  </a:lnTo>
                  <a:lnTo>
                    <a:pt x="1897" y="758"/>
                  </a:lnTo>
                  <a:lnTo>
                    <a:pt x="1894" y="765"/>
                  </a:lnTo>
                  <a:lnTo>
                    <a:pt x="1894" y="768"/>
                  </a:lnTo>
                  <a:lnTo>
                    <a:pt x="1892" y="771"/>
                  </a:lnTo>
                  <a:lnTo>
                    <a:pt x="1891" y="773"/>
                  </a:lnTo>
                  <a:lnTo>
                    <a:pt x="1889" y="775"/>
                  </a:lnTo>
                  <a:lnTo>
                    <a:pt x="1888" y="778"/>
                  </a:lnTo>
                  <a:lnTo>
                    <a:pt x="1888" y="780"/>
                  </a:lnTo>
                  <a:lnTo>
                    <a:pt x="1886" y="783"/>
                  </a:lnTo>
                  <a:lnTo>
                    <a:pt x="1883" y="789"/>
                  </a:lnTo>
                  <a:lnTo>
                    <a:pt x="1879" y="793"/>
                  </a:lnTo>
                  <a:lnTo>
                    <a:pt x="1874" y="798"/>
                  </a:lnTo>
                  <a:lnTo>
                    <a:pt x="1871" y="802"/>
                  </a:lnTo>
                  <a:lnTo>
                    <a:pt x="1870" y="804"/>
                  </a:lnTo>
                  <a:lnTo>
                    <a:pt x="1868" y="804"/>
                  </a:lnTo>
                  <a:lnTo>
                    <a:pt x="1866" y="806"/>
                  </a:lnTo>
                  <a:lnTo>
                    <a:pt x="1865" y="807"/>
                  </a:lnTo>
                  <a:lnTo>
                    <a:pt x="1865" y="811"/>
                  </a:lnTo>
                  <a:lnTo>
                    <a:pt x="1865" y="814"/>
                  </a:lnTo>
                  <a:lnTo>
                    <a:pt x="1863" y="817"/>
                  </a:lnTo>
                  <a:lnTo>
                    <a:pt x="1863" y="822"/>
                  </a:lnTo>
                  <a:lnTo>
                    <a:pt x="1863" y="825"/>
                  </a:lnTo>
                  <a:lnTo>
                    <a:pt x="1863" y="829"/>
                  </a:lnTo>
                  <a:lnTo>
                    <a:pt x="1865" y="830"/>
                  </a:lnTo>
                  <a:lnTo>
                    <a:pt x="1866" y="832"/>
                  </a:lnTo>
                  <a:lnTo>
                    <a:pt x="1866" y="834"/>
                  </a:lnTo>
                  <a:lnTo>
                    <a:pt x="1868" y="837"/>
                  </a:lnTo>
                  <a:lnTo>
                    <a:pt x="1870" y="838"/>
                  </a:lnTo>
                  <a:lnTo>
                    <a:pt x="1870" y="840"/>
                  </a:lnTo>
                  <a:lnTo>
                    <a:pt x="1868" y="843"/>
                  </a:lnTo>
                  <a:lnTo>
                    <a:pt x="1868" y="845"/>
                  </a:lnTo>
                  <a:lnTo>
                    <a:pt x="1868" y="847"/>
                  </a:lnTo>
                  <a:lnTo>
                    <a:pt x="1870" y="848"/>
                  </a:lnTo>
                  <a:lnTo>
                    <a:pt x="1870" y="852"/>
                  </a:lnTo>
                  <a:lnTo>
                    <a:pt x="1868" y="855"/>
                  </a:lnTo>
                  <a:lnTo>
                    <a:pt x="1866" y="860"/>
                  </a:lnTo>
                  <a:lnTo>
                    <a:pt x="1866" y="863"/>
                  </a:lnTo>
                  <a:lnTo>
                    <a:pt x="1870" y="871"/>
                  </a:lnTo>
                  <a:lnTo>
                    <a:pt x="1871" y="878"/>
                  </a:lnTo>
                  <a:lnTo>
                    <a:pt x="1876" y="884"/>
                  </a:lnTo>
                  <a:lnTo>
                    <a:pt x="1878" y="886"/>
                  </a:lnTo>
                  <a:lnTo>
                    <a:pt x="1879" y="888"/>
                  </a:lnTo>
                  <a:lnTo>
                    <a:pt x="1881" y="889"/>
                  </a:lnTo>
                  <a:lnTo>
                    <a:pt x="1881" y="927"/>
                  </a:lnTo>
                  <a:lnTo>
                    <a:pt x="1883" y="928"/>
                  </a:lnTo>
                  <a:lnTo>
                    <a:pt x="1884" y="930"/>
                  </a:lnTo>
                  <a:lnTo>
                    <a:pt x="1884" y="933"/>
                  </a:lnTo>
                  <a:lnTo>
                    <a:pt x="1884" y="938"/>
                  </a:lnTo>
                  <a:lnTo>
                    <a:pt x="1884" y="942"/>
                  </a:lnTo>
                  <a:lnTo>
                    <a:pt x="1884" y="951"/>
                  </a:lnTo>
                  <a:lnTo>
                    <a:pt x="1884" y="955"/>
                  </a:lnTo>
                  <a:lnTo>
                    <a:pt x="1884" y="956"/>
                  </a:lnTo>
                  <a:lnTo>
                    <a:pt x="1883" y="958"/>
                  </a:lnTo>
                  <a:lnTo>
                    <a:pt x="1883" y="963"/>
                  </a:lnTo>
                  <a:lnTo>
                    <a:pt x="1884" y="966"/>
                  </a:lnTo>
                  <a:lnTo>
                    <a:pt x="1883" y="971"/>
                  </a:lnTo>
                  <a:lnTo>
                    <a:pt x="1881" y="976"/>
                  </a:lnTo>
                  <a:lnTo>
                    <a:pt x="1879" y="979"/>
                  </a:lnTo>
                  <a:lnTo>
                    <a:pt x="1876" y="982"/>
                  </a:lnTo>
                  <a:lnTo>
                    <a:pt x="1871" y="986"/>
                  </a:lnTo>
                  <a:lnTo>
                    <a:pt x="1868" y="989"/>
                  </a:lnTo>
                  <a:lnTo>
                    <a:pt x="1863" y="991"/>
                  </a:lnTo>
                  <a:lnTo>
                    <a:pt x="1861" y="992"/>
                  </a:lnTo>
                  <a:lnTo>
                    <a:pt x="1858" y="994"/>
                  </a:lnTo>
                  <a:lnTo>
                    <a:pt x="1856" y="996"/>
                  </a:lnTo>
                  <a:lnTo>
                    <a:pt x="1853" y="996"/>
                  </a:lnTo>
                  <a:lnTo>
                    <a:pt x="1850" y="996"/>
                  </a:lnTo>
                  <a:lnTo>
                    <a:pt x="1847" y="997"/>
                  </a:lnTo>
                  <a:lnTo>
                    <a:pt x="1843" y="997"/>
                  </a:lnTo>
                  <a:lnTo>
                    <a:pt x="1840" y="999"/>
                  </a:lnTo>
                  <a:lnTo>
                    <a:pt x="1835" y="1000"/>
                  </a:lnTo>
                  <a:lnTo>
                    <a:pt x="1832" y="1004"/>
                  </a:lnTo>
                  <a:lnTo>
                    <a:pt x="1830" y="1005"/>
                  </a:lnTo>
                  <a:lnTo>
                    <a:pt x="1829" y="1007"/>
                  </a:lnTo>
                  <a:lnTo>
                    <a:pt x="1829" y="1010"/>
                  </a:lnTo>
                  <a:lnTo>
                    <a:pt x="1825" y="1014"/>
                  </a:lnTo>
                  <a:lnTo>
                    <a:pt x="1822" y="1017"/>
                  </a:lnTo>
                  <a:lnTo>
                    <a:pt x="1820" y="1019"/>
                  </a:lnTo>
                  <a:lnTo>
                    <a:pt x="1820" y="1020"/>
                  </a:lnTo>
                  <a:lnTo>
                    <a:pt x="1819" y="1022"/>
                  </a:lnTo>
                  <a:lnTo>
                    <a:pt x="1817" y="1023"/>
                  </a:lnTo>
                  <a:lnTo>
                    <a:pt x="1814" y="1023"/>
                  </a:lnTo>
                  <a:lnTo>
                    <a:pt x="1812" y="1023"/>
                  </a:lnTo>
                  <a:lnTo>
                    <a:pt x="1809" y="1027"/>
                  </a:lnTo>
                  <a:lnTo>
                    <a:pt x="1806" y="1030"/>
                  </a:lnTo>
                  <a:lnTo>
                    <a:pt x="1804" y="1033"/>
                  </a:lnTo>
                  <a:lnTo>
                    <a:pt x="1801" y="1037"/>
                  </a:lnTo>
                  <a:lnTo>
                    <a:pt x="1799" y="1038"/>
                  </a:lnTo>
                  <a:lnTo>
                    <a:pt x="1798" y="1040"/>
                  </a:lnTo>
                  <a:lnTo>
                    <a:pt x="1796" y="1041"/>
                  </a:lnTo>
                  <a:lnTo>
                    <a:pt x="1796" y="1043"/>
                  </a:lnTo>
                  <a:lnTo>
                    <a:pt x="1796" y="1046"/>
                  </a:lnTo>
                  <a:lnTo>
                    <a:pt x="1798" y="1050"/>
                  </a:lnTo>
                  <a:lnTo>
                    <a:pt x="1799" y="1053"/>
                  </a:lnTo>
                  <a:lnTo>
                    <a:pt x="1801" y="1056"/>
                  </a:lnTo>
                  <a:lnTo>
                    <a:pt x="1804" y="1061"/>
                  </a:lnTo>
                  <a:lnTo>
                    <a:pt x="1806" y="1068"/>
                  </a:lnTo>
                  <a:lnTo>
                    <a:pt x="1807" y="1074"/>
                  </a:lnTo>
                  <a:lnTo>
                    <a:pt x="1809" y="1081"/>
                  </a:lnTo>
                  <a:lnTo>
                    <a:pt x="1811" y="1087"/>
                  </a:lnTo>
                  <a:lnTo>
                    <a:pt x="1812" y="1094"/>
                  </a:lnTo>
                  <a:lnTo>
                    <a:pt x="1812" y="1100"/>
                  </a:lnTo>
                  <a:lnTo>
                    <a:pt x="1812" y="1102"/>
                  </a:lnTo>
                  <a:lnTo>
                    <a:pt x="1812" y="1104"/>
                  </a:lnTo>
                  <a:lnTo>
                    <a:pt x="1812" y="1105"/>
                  </a:lnTo>
                  <a:lnTo>
                    <a:pt x="1811" y="1107"/>
                  </a:lnTo>
                  <a:lnTo>
                    <a:pt x="1809" y="1107"/>
                  </a:lnTo>
                  <a:lnTo>
                    <a:pt x="1807" y="1107"/>
                  </a:lnTo>
                  <a:lnTo>
                    <a:pt x="1806" y="1107"/>
                  </a:lnTo>
                  <a:lnTo>
                    <a:pt x="1802" y="1110"/>
                  </a:lnTo>
                  <a:lnTo>
                    <a:pt x="1799" y="1112"/>
                  </a:lnTo>
                  <a:lnTo>
                    <a:pt x="1798" y="1113"/>
                  </a:lnTo>
                  <a:lnTo>
                    <a:pt x="1798" y="1117"/>
                  </a:lnTo>
                  <a:lnTo>
                    <a:pt x="1796" y="1118"/>
                  </a:lnTo>
                  <a:lnTo>
                    <a:pt x="1793" y="1122"/>
                  </a:lnTo>
                  <a:lnTo>
                    <a:pt x="1789" y="1123"/>
                  </a:lnTo>
                  <a:lnTo>
                    <a:pt x="1788" y="1125"/>
                  </a:lnTo>
                  <a:lnTo>
                    <a:pt x="1786" y="1127"/>
                  </a:lnTo>
                  <a:lnTo>
                    <a:pt x="1784" y="1128"/>
                  </a:lnTo>
                  <a:lnTo>
                    <a:pt x="1783" y="1130"/>
                  </a:lnTo>
                  <a:lnTo>
                    <a:pt x="1780" y="1130"/>
                  </a:lnTo>
                  <a:lnTo>
                    <a:pt x="1776" y="1130"/>
                  </a:lnTo>
                  <a:lnTo>
                    <a:pt x="1773" y="1130"/>
                  </a:lnTo>
                  <a:lnTo>
                    <a:pt x="1770" y="1130"/>
                  </a:lnTo>
                  <a:lnTo>
                    <a:pt x="1768" y="1131"/>
                  </a:lnTo>
                  <a:lnTo>
                    <a:pt x="1766" y="1133"/>
                  </a:lnTo>
                  <a:lnTo>
                    <a:pt x="1763" y="1135"/>
                  </a:lnTo>
                  <a:lnTo>
                    <a:pt x="1765" y="1138"/>
                  </a:lnTo>
                  <a:lnTo>
                    <a:pt x="1765" y="1141"/>
                  </a:lnTo>
                  <a:lnTo>
                    <a:pt x="1766" y="1143"/>
                  </a:lnTo>
                  <a:lnTo>
                    <a:pt x="1768" y="1145"/>
                  </a:lnTo>
                  <a:lnTo>
                    <a:pt x="1770" y="1146"/>
                  </a:lnTo>
                  <a:lnTo>
                    <a:pt x="1771" y="1149"/>
                  </a:lnTo>
                  <a:lnTo>
                    <a:pt x="1770" y="1153"/>
                  </a:lnTo>
                  <a:lnTo>
                    <a:pt x="1770" y="1156"/>
                  </a:lnTo>
                  <a:lnTo>
                    <a:pt x="1770" y="1163"/>
                  </a:lnTo>
                  <a:lnTo>
                    <a:pt x="1770" y="1167"/>
                  </a:lnTo>
                  <a:lnTo>
                    <a:pt x="1768" y="1172"/>
                  </a:lnTo>
                  <a:lnTo>
                    <a:pt x="1766" y="1174"/>
                  </a:lnTo>
                  <a:lnTo>
                    <a:pt x="1765" y="1176"/>
                  </a:lnTo>
                  <a:lnTo>
                    <a:pt x="1762" y="1179"/>
                  </a:lnTo>
                  <a:lnTo>
                    <a:pt x="1760" y="1181"/>
                  </a:lnTo>
                  <a:lnTo>
                    <a:pt x="1758" y="1182"/>
                  </a:lnTo>
                  <a:lnTo>
                    <a:pt x="1757" y="1184"/>
                  </a:lnTo>
                  <a:lnTo>
                    <a:pt x="1755" y="1187"/>
                  </a:lnTo>
                  <a:lnTo>
                    <a:pt x="1755" y="1189"/>
                  </a:lnTo>
                  <a:lnTo>
                    <a:pt x="1755" y="1190"/>
                  </a:lnTo>
                  <a:lnTo>
                    <a:pt x="1750" y="1195"/>
                  </a:lnTo>
                  <a:lnTo>
                    <a:pt x="1747" y="1199"/>
                  </a:lnTo>
                  <a:lnTo>
                    <a:pt x="1742" y="1202"/>
                  </a:lnTo>
                  <a:lnTo>
                    <a:pt x="1739" y="1203"/>
                  </a:lnTo>
                  <a:lnTo>
                    <a:pt x="1737" y="1205"/>
                  </a:lnTo>
                  <a:lnTo>
                    <a:pt x="1735" y="1208"/>
                  </a:lnTo>
                  <a:lnTo>
                    <a:pt x="1734" y="1212"/>
                  </a:lnTo>
                  <a:lnTo>
                    <a:pt x="1732" y="1217"/>
                  </a:lnTo>
                  <a:lnTo>
                    <a:pt x="1730" y="1221"/>
                  </a:lnTo>
                  <a:lnTo>
                    <a:pt x="1729" y="1223"/>
                  </a:lnTo>
                  <a:lnTo>
                    <a:pt x="1727" y="1225"/>
                  </a:lnTo>
                  <a:lnTo>
                    <a:pt x="1724" y="1226"/>
                  </a:lnTo>
                  <a:lnTo>
                    <a:pt x="1721" y="1230"/>
                  </a:lnTo>
                  <a:lnTo>
                    <a:pt x="1717" y="1233"/>
                  </a:lnTo>
                  <a:lnTo>
                    <a:pt x="1712" y="1238"/>
                  </a:lnTo>
                  <a:lnTo>
                    <a:pt x="1709" y="1239"/>
                  </a:lnTo>
                  <a:lnTo>
                    <a:pt x="1708" y="1239"/>
                  </a:lnTo>
                  <a:lnTo>
                    <a:pt x="1706" y="1241"/>
                  </a:lnTo>
                  <a:lnTo>
                    <a:pt x="1706" y="1243"/>
                  </a:lnTo>
                  <a:lnTo>
                    <a:pt x="1706" y="1246"/>
                  </a:lnTo>
                  <a:lnTo>
                    <a:pt x="1706" y="1248"/>
                  </a:lnTo>
                  <a:lnTo>
                    <a:pt x="1704" y="1251"/>
                  </a:lnTo>
                  <a:lnTo>
                    <a:pt x="1701" y="1254"/>
                  </a:lnTo>
                  <a:lnTo>
                    <a:pt x="1699" y="1254"/>
                  </a:lnTo>
                  <a:lnTo>
                    <a:pt x="1696" y="1256"/>
                  </a:lnTo>
                  <a:lnTo>
                    <a:pt x="1694" y="1256"/>
                  </a:lnTo>
                  <a:lnTo>
                    <a:pt x="1688" y="1256"/>
                  </a:lnTo>
                  <a:lnTo>
                    <a:pt x="1681" y="1257"/>
                  </a:lnTo>
                  <a:lnTo>
                    <a:pt x="1678" y="1257"/>
                  </a:lnTo>
                  <a:lnTo>
                    <a:pt x="1676" y="1257"/>
                  </a:lnTo>
                  <a:lnTo>
                    <a:pt x="1673" y="1257"/>
                  </a:lnTo>
                  <a:lnTo>
                    <a:pt x="1672" y="1257"/>
                  </a:lnTo>
                  <a:lnTo>
                    <a:pt x="1670" y="1259"/>
                  </a:lnTo>
                  <a:lnTo>
                    <a:pt x="1668" y="1259"/>
                  </a:lnTo>
                  <a:lnTo>
                    <a:pt x="1670" y="1261"/>
                  </a:lnTo>
                  <a:lnTo>
                    <a:pt x="1670" y="1264"/>
                  </a:lnTo>
                  <a:lnTo>
                    <a:pt x="1670" y="1266"/>
                  </a:lnTo>
                  <a:lnTo>
                    <a:pt x="1668" y="1267"/>
                  </a:lnTo>
                  <a:lnTo>
                    <a:pt x="1667" y="1269"/>
                  </a:lnTo>
                  <a:lnTo>
                    <a:pt x="1665" y="1271"/>
                  </a:lnTo>
                  <a:lnTo>
                    <a:pt x="1626" y="1271"/>
                  </a:lnTo>
                  <a:lnTo>
                    <a:pt x="1621" y="1272"/>
                  </a:lnTo>
                  <a:lnTo>
                    <a:pt x="1618" y="1272"/>
                  </a:lnTo>
                  <a:lnTo>
                    <a:pt x="1613" y="1274"/>
                  </a:lnTo>
                  <a:lnTo>
                    <a:pt x="1609" y="1275"/>
                  </a:lnTo>
                  <a:lnTo>
                    <a:pt x="1606" y="1277"/>
                  </a:lnTo>
                  <a:lnTo>
                    <a:pt x="1603" y="1279"/>
                  </a:lnTo>
                  <a:lnTo>
                    <a:pt x="1599" y="1279"/>
                  </a:lnTo>
                  <a:lnTo>
                    <a:pt x="1568" y="1279"/>
                  </a:lnTo>
                  <a:lnTo>
                    <a:pt x="1567" y="1279"/>
                  </a:lnTo>
                  <a:lnTo>
                    <a:pt x="1565" y="1277"/>
                  </a:lnTo>
                  <a:lnTo>
                    <a:pt x="1562" y="1275"/>
                  </a:lnTo>
                  <a:lnTo>
                    <a:pt x="1560" y="1275"/>
                  </a:lnTo>
                  <a:lnTo>
                    <a:pt x="1559" y="1274"/>
                  </a:lnTo>
                  <a:lnTo>
                    <a:pt x="1555" y="1272"/>
                  </a:lnTo>
                  <a:lnTo>
                    <a:pt x="1555" y="1271"/>
                  </a:lnTo>
                  <a:lnTo>
                    <a:pt x="1555" y="1269"/>
                  </a:lnTo>
                  <a:lnTo>
                    <a:pt x="1555" y="1266"/>
                  </a:lnTo>
                  <a:lnTo>
                    <a:pt x="1555" y="1264"/>
                  </a:lnTo>
                  <a:lnTo>
                    <a:pt x="1555" y="1261"/>
                  </a:lnTo>
                  <a:lnTo>
                    <a:pt x="1550" y="1261"/>
                  </a:lnTo>
                  <a:lnTo>
                    <a:pt x="1547" y="1259"/>
                  </a:lnTo>
                  <a:lnTo>
                    <a:pt x="1544" y="1259"/>
                  </a:lnTo>
                  <a:lnTo>
                    <a:pt x="1544" y="1256"/>
                  </a:lnTo>
                  <a:lnTo>
                    <a:pt x="1544" y="1254"/>
                  </a:lnTo>
                  <a:lnTo>
                    <a:pt x="1544" y="1253"/>
                  </a:lnTo>
                  <a:lnTo>
                    <a:pt x="1545" y="1249"/>
                  </a:lnTo>
                  <a:lnTo>
                    <a:pt x="1549" y="1246"/>
                  </a:lnTo>
                  <a:lnTo>
                    <a:pt x="1550" y="1244"/>
                  </a:lnTo>
                  <a:lnTo>
                    <a:pt x="1552" y="1244"/>
                  </a:lnTo>
                  <a:lnTo>
                    <a:pt x="1554" y="1243"/>
                  </a:lnTo>
                  <a:lnTo>
                    <a:pt x="1555" y="1241"/>
                  </a:lnTo>
                  <a:lnTo>
                    <a:pt x="1555" y="1238"/>
                  </a:lnTo>
                  <a:lnTo>
                    <a:pt x="1554" y="1236"/>
                  </a:lnTo>
                  <a:lnTo>
                    <a:pt x="1552" y="1235"/>
                  </a:lnTo>
                  <a:lnTo>
                    <a:pt x="1550" y="1231"/>
                  </a:lnTo>
                  <a:lnTo>
                    <a:pt x="1549" y="1230"/>
                  </a:lnTo>
                  <a:lnTo>
                    <a:pt x="1547" y="1228"/>
                  </a:lnTo>
                  <a:lnTo>
                    <a:pt x="1547" y="1225"/>
                  </a:lnTo>
                  <a:lnTo>
                    <a:pt x="1547" y="1221"/>
                  </a:lnTo>
                  <a:lnTo>
                    <a:pt x="1547" y="1217"/>
                  </a:lnTo>
                  <a:lnTo>
                    <a:pt x="1547" y="1213"/>
                  </a:lnTo>
                  <a:lnTo>
                    <a:pt x="1545" y="1212"/>
                  </a:lnTo>
                  <a:lnTo>
                    <a:pt x="1544" y="1210"/>
                  </a:lnTo>
                  <a:lnTo>
                    <a:pt x="1542" y="1210"/>
                  </a:lnTo>
                  <a:lnTo>
                    <a:pt x="1541" y="1208"/>
                  </a:lnTo>
                  <a:lnTo>
                    <a:pt x="1537" y="1207"/>
                  </a:lnTo>
                  <a:lnTo>
                    <a:pt x="1536" y="1203"/>
                  </a:lnTo>
                  <a:lnTo>
                    <a:pt x="1534" y="1202"/>
                  </a:lnTo>
                  <a:lnTo>
                    <a:pt x="1532" y="1199"/>
                  </a:lnTo>
                  <a:lnTo>
                    <a:pt x="1531" y="1194"/>
                  </a:lnTo>
                  <a:lnTo>
                    <a:pt x="1529" y="1189"/>
                  </a:lnTo>
                  <a:lnTo>
                    <a:pt x="1527" y="1187"/>
                  </a:lnTo>
                  <a:lnTo>
                    <a:pt x="1527" y="1185"/>
                  </a:lnTo>
                  <a:lnTo>
                    <a:pt x="1526" y="1184"/>
                  </a:lnTo>
                  <a:lnTo>
                    <a:pt x="1526" y="1181"/>
                  </a:lnTo>
                  <a:lnTo>
                    <a:pt x="1524" y="1177"/>
                  </a:lnTo>
                  <a:lnTo>
                    <a:pt x="1524" y="1174"/>
                  </a:lnTo>
                  <a:lnTo>
                    <a:pt x="1524" y="1172"/>
                  </a:lnTo>
                  <a:lnTo>
                    <a:pt x="1524" y="1171"/>
                  </a:lnTo>
                  <a:lnTo>
                    <a:pt x="1523" y="1166"/>
                  </a:lnTo>
                  <a:lnTo>
                    <a:pt x="1518" y="1163"/>
                  </a:lnTo>
                  <a:lnTo>
                    <a:pt x="1514" y="1159"/>
                  </a:lnTo>
                  <a:lnTo>
                    <a:pt x="1511" y="1158"/>
                  </a:lnTo>
                  <a:lnTo>
                    <a:pt x="1508" y="1153"/>
                  </a:lnTo>
                  <a:lnTo>
                    <a:pt x="1505" y="1149"/>
                  </a:lnTo>
                  <a:lnTo>
                    <a:pt x="1503" y="1145"/>
                  </a:lnTo>
                  <a:lnTo>
                    <a:pt x="1501" y="1141"/>
                  </a:lnTo>
                  <a:lnTo>
                    <a:pt x="1501" y="1138"/>
                  </a:lnTo>
                  <a:lnTo>
                    <a:pt x="1501" y="1135"/>
                  </a:lnTo>
                  <a:lnTo>
                    <a:pt x="1500" y="1130"/>
                  </a:lnTo>
                  <a:lnTo>
                    <a:pt x="1498" y="1127"/>
                  </a:lnTo>
                  <a:lnTo>
                    <a:pt x="1498" y="1122"/>
                  </a:lnTo>
                  <a:lnTo>
                    <a:pt x="1498" y="1091"/>
                  </a:lnTo>
                  <a:lnTo>
                    <a:pt x="1498" y="1089"/>
                  </a:lnTo>
                  <a:lnTo>
                    <a:pt x="1496" y="1087"/>
                  </a:lnTo>
                  <a:lnTo>
                    <a:pt x="1495" y="1086"/>
                  </a:lnTo>
                  <a:lnTo>
                    <a:pt x="1493" y="1084"/>
                  </a:lnTo>
                  <a:lnTo>
                    <a:pt x="1493" y="1081"/>
                  </a:lnTo>
                  <a:lnTo>
                    <a:pt x="1493" y="1077"/>
                  </a:lnTo>
                  <a:lnTo>
                    <a:pt x="1493" y="1074"/>
                  </a:lnTo>
                  <a:lnTo>
                    <a:pt x="1491" y="1071"/>
                  </a:lnTo>
                  <a:lnTo>
                    <a:pt x="1491" y="1069"/>
                  </a:lnTo>
                  <a:lnTo>
                    <a:pt x="1490" y="1066"/>
                  </a:lnTo>
                  <a:lnTo>
                    <a:pt x="1488" y="1063"/>
                  </a:lnTo>
                  <a:lnTo>
                    <a:pt x="1488" y="1061"/>
                  </a:lnTo>
                  <a:lnTo>
                    <a:pt x="1488" y="1058"/>
                  </a:lnTo>
                  <a:lnTo>
                    <a:pt x="1483" y="1055"/>
                  </a:lnTo>
                  <a:lnTo>
                    <a:pt x="1478" y="1051"/>
                  </a:lnTo>
                  <a:lnTo>
                    <a:pt x="1473" y="1048"/>
                  </a:lnTo>
                  <a:lnTo>
                    <a:pt x="1472" y="1045"/>
                  </a:lnTo>
                  <a:lnTo>
                    <a:pt x="1472" y="1041"/>
                  </a:lnTo>
                  <a:lnTo>
                    <a:pt x="1469" y="1038"/>
                  </a:lnTo>
                  <a:lnTo>
                    <a:pt x="1469" y="1035"/>
                  </a:lnTo>
                  <a:lnTo>
                    <a:pt x="1469" y="1032"/>
                  </a:lnTo>
                  <a:lnTo>
                    <a:pt x="1469" y="1028"/>
                  </a:lnTo>
                  <a:lnTo>
                    <a:pt x="1469" y="1025"/>
                  </a:lnTo>
                  <a:lnTo>
                    <a:pt x="1469" y="1022"/>
                  </a:lnTo>
                  <a:lnTo>
                    <a:pt x="1467" y="1022"/>
                  </a:lnTo>
                  <a:lnTo>
                    <a:pt x="1465" y="1020"/>
                  </a:lnTo>
                  <a:lnTo>
                    <a:pt x="1464" y="1019"/>
                  </a:lnTo>
                  <a:lnTo>
                    <a:pt x="1462" y="1019"/>
                  </a:lnTo>
                  <a:lnTo>
                    <a:pt x="1459" y="1015"/>
                  </a:lnTo>
                  <a:lnTo>
                    <a:pt x="1457" y="1014"/>
                  </a:lnTo>
                  <a:lnTo>
                    <a:pt x="1455" y="1012"/>
                  </a:lnTo>
                  <a:lnTo>
                    <a:pt x="1454" y="1007"/>
                  </a:lnTo>
                  <a:lnTo>
                    <a:pt x="1452" y="1002"/>
                  </a:lnTo>
                  <a:lnTo>
                    <a:pt x="1452" y="997"/>
                  </a:lnTo>
                  <a:lnTo>
                    <a:pt x="1452" y="992"/>
                  </a:lnTo>
                  <a:lnTo>
                    <a:pt x="1452" y="989"/>
                  </a:lnTo>
                  <a:lnTo>
                    <a:pt x="1452" y="984"/>
                  </a:lnTo>
                  <a:lnTo>
                    <a:pt x="1452" y="981"/>
                  </a:lnTo>
                  <a:lnTo>
                    <a:pt x="1454" y="978"/>
                  </a:lnTo>
                  <a:lnTo>
                    <a:pt x="1455" y="976"/>
                  </a:lnTo>
                  <a:lnTo>
                    <a:pt x="1457" y="974"/>
                  </a:lnTo>
                  <a:lnTo>
                    <a:pt x="1459" y="973"/>
                  </a:lnTo>
                  <a:lnTo>
                    <a:pt x="1460" y="971"/>
                  </a:lnTo>
                  <a:lnTo>
                    <a:pt x="1462" y="969"/>
                  </a:lnTo>
                  <a:lnTo>
                    <a:pt x="1464" y="968"/>
                  </a:lnTo>
                  <a:lnTo>
                    <a:pt x="1464" y="964"/>
                  </a:lnTo>
                  <a:lnTo>
                    <a:pt x="1465" y="961"/>
                  </a:lnTo>
                  <a:lnTo>
                    <a:pt x="1465" y="956"/>
                  </a:lnTo>
                  <a:lnTo>
                    <a:pt x="1465" y="953"/>
                  </a:lnTo>
                  <a:lnTo>
                    <a:pt x="1465" y="948"/>
                  </a:lnTo>
                  <a:lnTo>
                    <a:pt x="1467" y="943"/>
                  </a:lnTo>
                  <a:lnTo>
                    <a:pt x="1469" y="938"/>
                  </a:lnTo>
                  <a:lnTo>
                    <a:pt x="1470" y="935"/>
                  </a:lnTo>
                  <a:lnTo>
                    <a:pt x="1473" y="930"/>
                  </a:lnTo>
                  <a:lnTo>
                    <a:pt x="1477" y="928"/>
                  </a:lnTo>
                  <a:lnTo>
                    <a:pt x="1478" y="927"/>
                  </a:lnTo>
                  <a:lnTo>
                    <a:pt x="1480" y="925"/>
                  </a:lnTo>
                  <a:lnTo>
                    <a:pt x="1482" y="922"/>
                  </a:lnTo>
                  <a:lnTo>
                    <a:pt x="1482" y="919"/>
                  </a:lnTo>
                  <a:lnTo>
                    <a:pt x="1483" y="915"/>
                  </a:lnTo>
                  <a:lnTo>
                    <a:pt x="1483" y="912"/>
                  </a:lnTo>
                  <a:lnTo>
                    <a:pt x="1483" y="907"/>
                  </a:lnTo>
                  <a:lnTo>
                    <a:pt x="1483" y="902"/>
                  </a:lnTo>
                  <a:lnTo>
                    <a:pt x="1483" y="899"/>
                  </a:lnTo>
                  <a:lnTo>
                    <a:pt x="1485" y="896"/>
                  </a:lnTo>
                  <a:lnTo>
                    <a:pt x="1483" y="894"/>
                  </a:lnTo>
                  <a:lnTo>
                    <a:pt x="1482" y="892"/>
                  </a:lnTo>
                  <a:lnTo>
                    <a:pt x="1480" y="892"/>
                  </a:lnTo>
                  <a:lnTo>
                    <a:pt x="1478" y="891"/>
                  </a:lnTo>
                  <a:lnTo>
                    <a:pt x="1477" y="891"/>
                  </a:lnTo>
                  <a:lnTo>
                    <a:pt x="1475" y="884"/>
                  </a:lnTo>
                  <a:lnTo>
                    <a:pt x="1473" y="878"/>
                  </a:lnTo>
                  <a:lnTo>
                    <a:pt x="1473" y="871"/>
                  </a:lnTo>
                  <a:lnTo>
                    <a:pt x="1475" y="870"/>
                  </a:lnTo>
                  <a:lnTo>
                    <a:pt x="1475" y="868"/>
                  </a:lnTo>
                  <a:lnTo>
                    <a:pt x="1475" y="865"/>
                  </a:lnTo>
                  <a:lnTo>
                    <a:pt x="1475" y="863"/>
                  </a:lnTo>
                  <a:lnTo>
                    <a:pt x="1473" y="861"/>
                  </a:lnTo>
                  <a:lnTo>
                    <a:pt x="1472" y="861"/>
                  </a:lnTo>
                  <a:lnTo>
                    <a:pt x="1472" y="860"/>
                  </a:lnTo>
                  <a:lnTo>
                    <a:pt x="1470" y="855"/>
                  </a:lnTo>
                  <a:lnTo>
                    <a:pt x="1469" y="852"/>
                  </a:lnTo>
                  <a:lnTo>
                    <a:pt x="1469" y="847"/>
                  </a:lnTo>
                  <a:lnTo>
                    <a:pt x="1469" y="842"/>
                  </a:lnTo>
                  <a:lnTo>
                    <a:pt x="1469" y="837"/>
                  </a:lnTo>
                  <a:lnTo>
                    <a:pt x="1469" y="832"/>
                  </a:lnTo>
                  <a:lnTo>
                    <a:pt x="1467" y="830"/>
                  </a:lnTo>
                  <a:lnTo>
                    <a:pt x="1465" y="829"/>
                  </a:lnTo>
                  <a:lnTo>
                    <a:pt x="1465" y="825"/>
                  </a:lnTo>
                  <a:lnTo>
                    <a:pt x="1462" y="822"/>
                  </a:lnTo>
                  <a:lnTo>
                    <a:pt x="1460" y="817"/>
                  </a:lnTo>
                  <a:lnTo>
                    <a:pt x="1457" y="814"/>
                  </a:lnTo>
                  <a:lnTo>
                    <a:pt x="1455" y="811"/>
                  </a:lnTo>
                  <a:lnTo>
                    <a:pt x="1452" y="807"/>
                  </a:lnTo>
                  <a:lnTo>
                    <a:pt x="1451" y="802"/>
                  </a:lnTo>
                  <a:lnTo>
                    <a:pt x="1446" y="799"/>
                  </a:lnTo>
                  <a:lnTo>
                    <a:pt x="1442" y="794"/>
                  </a:lnTo>
                  <a:lnTo>
                    <a:pt x="1442" y="793"/>
                  </a:lnTo>
                  <a:lnTo>
                    <a:pt x="1442" y="789"/>
                  </a:lnTo>
                  <a:lnTo>
                    <a:pt x="1441" y="788"/>
                  </a:lnTo>
                  <a:lnTo>
                    <a:pt x="1439" y="786"/>
                  </a:lnTo>
                  <a:lnTo>
                    <a:pt x="1437" y="786"/>
                  </a:lnTo>
                  <a:lnTo>
                    <a:pt x="1434" y="784"/>
                  </a:lnTo>
                  <a:lnTo>
                    <a:pt x="1433" y="784"/>
                  </a:lnTo>
                  <a:lnTo>
                    <a:pt x="1431" y="784"/>
                  </a:lnTo>
                  <a:lnTo>
                    <a:pt x="1429" y="783"/>
                  </a:lnTo>
                  <a:lnTo>
                    <a:pt x="1426" y="781"/>
                  </a:lnTo>
                  <a:lnTo>
                    <a:pt x="1426" y="778"/>
                  </a:lnTo>
                  <a:lnTo>
                    <a:pt x="1424" y="775"/>
                  </a:lnTo>
                  <a:lnTo>
                    <a:pt x="1424" y="770"/>
                  </a:lnTo>
                  <a:lnTo>
                    <a:pt x="1424" y="768"/>
                  </a:lnTo>
                  <a:lnTo>
                    <a:pt x="1424" y="765"/>
                  </a:lnTo>
                  <a:lnTo>
                    <a:pt x="1421" y="763"/>
                  </a:lnTo>
                  <a:lnTo>
                    <a:pt x="1418" y="762"/>
                  </a:lnTo>
                  <a:lnTo>
                    <a:pt x="1415" y="760"/>
                  </a:lnTo>
                  <a:lnTo>
                    <a:pt x="1411" y="760"/>
                  </a:lnTo>
                  <a:lnTo>
                    <a:pt x="1408" y="758"/>
                  </a:lnTo>
                  <a:lnTo>
                    <a:pt x="1405" y="757"/>
                  </a:lnTo>
                  <a:lnTo>
                    <a:pt x="1406" y="755"/>
                  </a:lnTo>
                  <a:lnTo>
                    <a:pt x="1406" y="752"/>
                  </a:lnTo>
                  <a:lnTo>
                    <a:pt x="1408" y="750"/>
                  </a:lnTo>
                  <a:lnTo>
                    <a:pt x="1410" y="750"/>
                  </a:lnTo>
                  <a:lnTo>
                    <a:pt x="1413" y="750"/>
                  </a:lnTo>
                  <a:lnTo>
                    <a:pt x="1415" y="750"/>
                  </a:lnTo>
                  <a:lnTo>
                    <a:pt x="1415" y="750"/>
                  </a:lnTo>
                  <a:lnTo>
                    <a:pt x="1416" y="747"/>
                  </a:lnTo>
                  <a:lnTo>
                    <a:pt x="1416" y="745"/>
                  </a:lnTo>
                  <a:lnTo>
                    <a:pt x="1416" y="744"/>
                  </a:lnTo>
                  <a:lnTo>
                    <a:pt x="1416" y="737"/>
                  </a:lnTo>
                  <a:lnTo>
                    <a:pt x="1418" y="732"/>
                  </a:lnTo>
                  <a:lnTo>
                    <a:pt x="1418" y="726"/>
                  </a:lnTo>
                  <a:lnTo>
                    <a:pt x="1418" y="722"/>
                  </a:lnTo>
                  <a:lnTo>
                    <a:pt x="1419" y="719"/>
                  </a:lnTo>
                  <a:lnTo>
                    <a:pt x="1421" y="717"/>
                  </a:lnTo>
                  <a:lnTo>
                    <a:pt x="1423" y="714"/>
                  </a:lnTo>
                  <a:lnTo>
                    <a:pt x="1424" y="712"/>
                  </a:lnTo>
                  <a:lnTo>
                    <a:pt x="1424" y="709"/>
                  </a:lnTo>
                  <a:lnTo>
                    <a:pt x="1424" y="706"/>
                  </a:lnTo>
                  <a:lnTo>
                    <a:pt x="1424" y="703"/>
                  </a:lnTo>
                  <a:lnTo>
                    <a:pt x="1424" y="698"/>
                  </a:lnTo>
                  <a:lnTo>
                    <a:pt x="1424" y="694"/>
                  </a:lnTo>
                  <a:lnTo>
                    <a:pt x="1424" y="691"/>
                  </a:lnTo>
                  <a:lnTo>
                    <a:pt x="1424" y="690"/>
                  </a:lnTo>
                  <a:lnTo>
                    <a:pt x="1426" y="688"/>
                  </a:lnTo>
                  <a:lnTo>
                    <a:pt x="1426" y="668"/>
                  </a:lnTo>
                  <a:lnTo>
                    <a:pt x="1370" y="668"/>
                  </a:lnTo>
                  <a:lnTo>
                    <a:pt x="1367" y="668"/>
                  </a:lnTo>
                  <a:lnTo>
                    <a:pt x="1364" y="667"/>
                  </a:lnTo>
                  <a:lnTo>
                    <a:pt x="1362" y="667"/>
                  </a:lnTo>
                  <a:lnTo>
                    <a:pt x="1361" y="665"/>
                  </a:lnTo>
                  <a:lnTo>
                    <a:pt x="1357" y="663"/>
                  </a:lnTo>
                  <a:lnTo>
                    <a:pt x="1357" y="662"/>
                  </a:lnTo>
                  <a:lnTo>
                    <a:pt x="1357" y="660"/>
                  </a:lnTo>
                  <a:lnTo>
                    <a:pt x="1356" y="657"/>
                  </a:lnTo>
                  <a:lnTo>
                    <a:pt x="1356" y="655"/>
                  </a:lnTo>
                  <a:lnTo>
                    <a:pt x="1354" y="652"/>
                  </a:lnTo>
                  <a:lnTo>
                    <a:pt x="1354" y="649"/>
                  </a:lnTo>
                  <a:lnTo>
                    <a:pt x="1352" y="647"/>
                  </a:lnTo>
                  <a:lnTo>
                    <a:pt x="1351" y="645"/>
                  </a:lnTo>
                  <a:lnTo>
                    <a:pt x="1349" y="644"/>
                  </a:lnTo>
                  <a:lnTo>
                    <a:pt x="1349" y="640"/>
                  </a:lnTo>
                  <a:lnTo>
                    <a:pt x="1349" y="639"/>
                  </a:lnTo>
                  <a:lnTo>
                    <a:pt x="1346" y="637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38" y="637"/>
                  </a:lnTo>
                  <a:lnTo>
                    <a:pt x="1333" y="637"/>
                  </a:lnTo>
                  <a:lnTo>
                    <a:pt x="1328" y="639"/>
                  </a:lnTo>
                  <a:lnTo>
                    <a:pt x="1321" y="640"/>
                  </a:lnTo>
                  <a:lnTo>
                    <a:pt x="1320" y="642"/>
                  </a:lnTo>
                  <a:lnTo>
                    <a:pt x="1318" y="644"/>
                  </a:lnTo>
                  <a:lnTo>
                    <a:pt x="1316" y="645"/>
                  </a:lnTo>
                  <a:lnTo>
                    <a:pt x="1313" y="647"/>
                  </a:lnTo>
                  <a:lnTo>
                    <a:pt x="1311" y="647"/>
                  </a:lnTo>
                  <a:lnTo>
                    <a:pt x="1307" y="647"/>
                  </a:lnTo>
                  <a:lnTo>
                    <a:pt x="1302" y="645"/>
                  </a:lnTo>
                  <a:lnTo>
                    <a:pt x="1298" y="645"/>
                  </a:lnTo>
                  <a:lnTo>
                    <a:pt x="1293" y="645"/>
                  </a:lnTo>
                  <a:lnTo>
                    <a:pt x="1290" y="645"/>
                  </a:lnTo>
                  <a:lnTo>
                    <a:pt x="1285" y="645"/>
                  </a:lnTo>
                  <a:lnTo>
                    <a:pt x="1284" y="645"/>
                  </a:lnTo>
                  <a:lnTo>
                    <a:pt x="1282" y="649"/>
                  </a:lnTo>
                  <a:lnTo>
                    <a:pt x="1279" y="650"/>
                  </a:lnTo>
                  <a:lnTo>
                    <a:pt x="1272" y="655"/>
                  </a:lnTo>
                  <a:lnTo>
                    <a:pt x="1272" y="655"/>
                  </a:lnTo>
                  <a:lnTo>
                    <a:pt x="1270" y="658"/>
                  </a:lnTo>
                  <a:lnTo>
                    <a:pt x="1270" y="660"/>
                  </a:lnTo>
                  <a:lnTo>
                    <a:pt x="1270" y="660"/>
                  </a:lnTo>
                  <a:lnTo>
                    <a:pt x="1267" y="662"/>
                  </a:lnTo>
                  <a:lnTo>
                    <a:pt x="1266" y="660"/>
                  </a:lnTo>
                  <a:lnTo>
                    <a:pt x="1264" y="660"/>
                  </a:lnTo>
                  <a:lnTo>
                    <a:pt x="1261" y="662"/>
                  </a:lnTo>
                  <a:lnTo>
                    <a:pt x="1259" y="663"/>
                  </a:lnTo>
                  <a:lnTo>
                    <a:pt x="1257" y="663"/>
                  </a:lnTo>
                  <a:lnTo>
                    <a:pt x="1252" y="663"/>
                  </a:lnTo>
                  <a:lnTo>
                    <a:pt x="1248" y="663"/>
                  </a:lnTo>
                  <a:lnTo>
                    <a:pt x="1243" y="663"/>
                  </a:lnTo>
                  <a:lnTo>
                    <a:pt x="1239" y="663"/>
                  </a:lnTo>
                  <a:lnTo>
                    <a:pt x="1236" y="663"/>
                  </a:lnTo>
                  <a:lnTo>
                    <a:pt x="1231" y="662"/>
                  </a:lnTo>
                  <a:lnTo>
                    <a:pt x="1231" y="662"/>
                  </a:lnTo>
                  <a:lnTo>
                    <a:pt x="1230" y="658"/>
                  </a:lnTo>
                  <a:lnTo>
                    <a:pt x="1230" y="657"/>
                  </a:lnTo>
                  <a:lnTo>
                    <a:pt x="1230" y="657"/>
                  </a:lnTo>
                  <a:lnTo>
                    <a:pt x="1226" y="655"/>
                  </a:lnTo>
                  <a:lnTo>
                    <a:pt x="1223" y="657"/>
                  </a:lnTo>
                  <a:lnTo>
                    <a:pt x="1216" y="655"/>
                  </a:lnTo>
                  <a:lnTo>
                    <a:pt x="1212" y="655"/>
                  </a:lnTo>
                  <a:lnTo>
                    <a:pt x="1207" y="657"/>
                  </a:lnTo>
                  <a:lnTo>
                    <a:pt x="1202" y="657"/>
                  </a:lnTo>
                  <a:lnTo>
                    <a:pt x="1200" y="657"/>
                  </a:lnTo>
                  <a:lnTo>
                    <a:pt x="1198" y="657"/>
                  </a:lnTo>
                  <a:lnTo>
                    <a:pt x="1195" y="657"/>
                  </a:lnTo>
                  <a:lnTo>
                    <a:pt x="1194" y="657"/>
                  </a:lnTo>
                  <a:lnTo>
                    <a:pt x="1192" y="657"/>
                  </a:lnTo>
                  <a:lnTo>
                    <a:pt x="1190" y="657"/>
                  </a:lnTo>
                  <a:lnTo>
                    <a:pt x="1185" y="655"/>
                  </a:lnTo>
                  <a:lnTo>
                    <a:pt x="1180" y="655"/>
                  </a:lnTo>
                  <a:lnTo>
                    <a:pt x="1177" y="657"/>
                  </a:lnTo>
                  <a:lnTo>
                    <a:pt x="1176" y="658"/>
                  </a:lnTo>
                  <a:lnTo>
                    <a:pt x="1176" y="660"/>
                  </a:lnTo>
                  <a:lnTo>
                    <a:pt x="1176" y="662"/>
                  </a:lnTo>
                  <a:lnTo>
                    <a:pt x="1176" y="663"/>
                  </a:lnTo>
                  <a:lnTo>
                    <a:pt x="1174" y="667"/>
                  </a:lnTo>
                  <a:lnTo>
                    <a:pt x="1172" y="668"/>
                  </a:lnTo>
                  <a:lnTo>
                    <a:pt x="1171" y="670"/>
                  </a:lnTo>
                  <a:lnTo>
                    <a:pt x="1169" y="670"/>
                  </a:lnTo>
                  <a:lnTo>
                    <a:pt x="1164" y="670"/>
                  </a:lnTo>
                  <a:lnTo>
                    <a:pt x="1159" y="668"/>
                  </a:lnTo>
                  <a:lnTo>
                    <a:pt x="1158" y="668"/>
                  </a:lnTo>
                  <a:lnTo>
                    <a:pt x="1156" y="667"/>
                  </a:lnTo>
                  <a:lnTo>
                    <a:pt x="1153" y="665"/>
                  </a:lnTo>
                  <a:lnTo>
                    <a:pt x="1148" y="665"/>
                  </a:lnTo>
                  <a:lnTo>
                    <a:pt x="1143" y="663"/>
                  </a:lnTo>
                  <a:lnTo>
                    <a:pt x="1138" y="660"/>
                  </a:lnTo>
                  <a:lnTo>
                    <a:pt x="1135" y="657"/>
                  </a:lnTo>
                  <a:lnTo>
                    <a:pt x="1133" y="655"/>
                  </a:lnTo>
                  <a:lnTo>
                    <a:pt x="1131" y="654"/>
                  </a:lnTo>
                  <a:lnTo>
                    <a:pt x="1130" y="652"/>
                  </a:lnTo>
                  <a:lnTo>
                    <a:pt x="1126" y="650"/>
                  </a:lnTo>
                  <a:lnTo>
                    <a:pt x="1123" y="649"/>
                  </a:lnTo>
                  <a:lnTo>
                    <a:pt x="1122" y="647"/>
                  </a:lnTo>
                  <a:lnTo>
                    <a:pt x="1118" y="647"/>
                  </a:lnTo>
                  <a:lnTo>
                    <a:pt x="1117" y="645"/>
                  </a:lnTo>
                  <a:lnTo>
                    <a:pt x="1117" y="644"/>
                  </a:lnTo>
                  <a:lnTo>
                    <a:pt x="1117" y="640"/>
                  </a:lnTo>
                  <a:lnTo>
                    <a:pt x="1117" y="639"/>
                  </a:lnTo>
                  <a:lnTo>
                    <a:pt x="1117" y="636"/>
                  </a:lnTo>
                  <a:lnTo>
                    <a:pt x="1117" y="632"/>
                  </a:lnTo>
                  <a:lnTo>
                    <a:pt x="1117" y="629"/>
                  </a:lnTo>
                  <a:lnTo>
                    <a:pt x="1115" y="626"/>
                  </a:lnTo>
                  <a:lnTo>
                    <a:pt x="1110" y="626"/>
                  </a:lnTo>
                  <a:lnTo>
                    <a:pt x="1107" y="626"/>
                  </a:lnTo>
                  <a:lnTo>
                    <a:pt x="1102" y="624"/>
                  </a:lnTo>
                  <a:lnTo>
                    <a:pt x="1097" y="622"/>
                  </a:lnTo>
                  <a:lnTo>
                    <a:pt x="1094" y="619"/>
                  </a:lnTo>
                  <a:lnTo>
                    <a:pt x="1089" y="616"/>
                  </a:lnTo>
                  <a:lnTo>
                    <a:pt x="1086" y="616"/>
                  </a:lnTo>
                  <a:lnTo>
                    <a:pt x="1082" y="616"/>
                  </a:lnTo>
                  <a:lnTo>
                    <a:pt x="1081" y="614"/>
                  </a:lnTo>
                  <a:lnTo>
                    <a:pt x="1079" y="611"/>
                  </a:lnTo>
                  <a:lnTo>
                    <a:pt x="1077" y="609"/>
                  </a:lnTo>
                  <a:lnTo>
                    <a:pt x="1076" y="608"/>
                  </a:lnTo>
                  <a:lnTo>
                    <a:pt x="1076" y="603"/>
                  </a:lnTo>
                  <a:lnTo>
                    <a:pt x="1076" y="598"/>
                  </a:lnTo>
                  <a:lnTo>
                    <a:pt x="1076" y="593"/>
                  </a:lnTo>
                  <a:lnTo>
                    <a:pt x="1076" y="588"/>
                  </a:lnTo>
                  <a:lnTo>
                    <a:pt x="1074" y="588"/>
                  </a:lnTo>
                  <a:lnTo>
                    <a:pt x="1072" y="588"/>
                  </a:lnTo>
                  <a:lnTo>
                    <a:pt x="1069" y="588"/>
                  </a:lnTo>
                  <a:lnTo>
                    <a:pt x="1068" y="588"/>
                  </a:lnTo>
                  <a:lnTo>
                    <a:pt x="1066" y="586"/>
                  </a:lnTo>
                  <a:lnTo>
                    <a:pt x="1064" y="585"/>
                  </a:lnTo>
                  <a:lnTo>
                    <a:pt x="1063" y="583"/>
                  </a:lnTo>
                  <a:lnTo>
                    <a:pt x="1063" y="578"/>
                  </a:lnTo>
                  <a:lnTo>
                    <a:pt x="1061" y="575"/>
                  </a:lnTo>
                  <a:lnTo>
                    <a:pt x="1061" y="573"/>
                  </a:lnTo>
                  <a:lnTo>
                    <a:pt x="1059" y="572"/>
                  </a:lnTo>
                  <a:lnTo>
                    <a:pt x="1056" y="570"/>
                  </a:lnTo>
                  <a:lnTo>
                    <a:pt x="1054" y="570"/>
                  </a:lnTo>
                  <a:lnTo>
                    <a:pt x="1053" y="570"/>
                  </a:lnTo>
                  <a:lnTo>
                    <a:pt x="1050" y="570"/>
                  </a:lnTo>
                  <a:lnTo>
                    <a:pt x="1048" y="570"/>
                  </a:lnTo>
                  <a:lnTo>
                    <a:pt x="1046" y="568"/>
                  </a:lnTo>
                  <a:lnTo>
                    <a:pt x="1043" y="567"/>
                  </a:lnTo>
                  <a:lnTo>
                    <a:pt x="1041" y="565"/>
                  </a:lnTo>
                  <a:lnTo>
                    <a:pt x="1038" y="563"/>
                  </a:lnTo>
                  <a:lnTo>
                    <a:pt x="1035" y="562"/>
                  </a:lnTo>
                  <a:lnTo>
                    <a:pt x="1033" y="560"/>
                  </a:lnTo>
                  <a:lnTo>
                    <a:pt x="1033" y="557"/>
                  </a:lnTo>
                  <a:lnTo>
                    <a:pt x="1032" y="555"/>
                  </a:lnTo>
                  <a:lnTo>
                    <a:pt x="1030" y="554"/>
                  </a:lnTo>
                  <a:lnTo>
                    <a:pt x="1028" y="554"/>
                  </a:lnTo>
                  <a:lnTo>
                    <a:pt x="1027" y="552"/>
                  </a:lnTo>
                  <a:lnTo>
                    <a:pt x="1027" y="550"/>
                  </a:lnTo>
                  <a:lnTo>
                    <a:pt x="1025" y="547"/>
                  </a:lnTo>
                  <a:lnTo>
                    <a:pt x="1025" y="542"/>
                  </a:lnTo>
                  <a:lnTo>
                    <a:pt x="1025" y="537"/>
                  </a:lnTo>
                  <a:lnTo>
                    <a:pt x="1025" y="532"/>
                  </a:lnTo>
                  <a:lnTo>
                    <a:pt x="1023" y="529"/>
                  </a:lnTo>
                  <a:lnTo>
                    <a:pt x="1023" y="526"/>
                  </a:lnTo>
                  <a:lnTo>
                    <a:pt x="1022" y="523"/>
                  </a:lnTo>
                  <a:lnTo>
                    <a:pt x="1022" y="519"/>
                  </a:lnTo>
                  <a:lnTo>
                    <a:pt x="1020" y="518"/>
                  </a:lnTo>
                  <a:lnTo>
                    <a:pt x="1018" y="514"/>
                  </a:lnTo>
                  <a:lnTo>
                    <a:pt x="1018" y="513"/>
                  </a:lnTo>
                  <a:lnTo>
                    <a:pt x="1018" y="509"/>
                  </a:lnTo>
                  <a:lnTo>
                    <a:pt x="1020" y="506"/>
                  </a:lnTo>
                  <a:lnTo>
                    <a:pt x="1020" y="506"/>
                  </a:lnTo>
                  <a:lnTo>
                    <a:pt x="1023" y="506"/>
                  </a:lnTo>
                  <a:lnTo>
                    <a:pt x="1025" y="506"/>
                  </a:lnTo>
                  <a:lnTo>
                    <a:pt x="1027" y="506"/>
                  </a:lnTo>
                  <a:lnTo>
                    <a:pt x="1028" y="503"/>
                  </a:lnTo>
                  <a:lnTo>
                    <a:pt x="1030" y="500"/>
                  </a:lnTo>
                  <a:lnTo>
                    <a:pt x="1032" y="496"/>
                  </a:lnTo>
                  <a:lnTo>
                    <a:pt x="1030" y="495"/>
                  </a:lnTo>
                  <a:lnTo>
                    <a:pt x="1030" y="488"/>
                  </a:lnTo>
                  <a:lnTo>
                    <a:pt x="1030" y="469"/>
                  </a:lnTo>
                  <a:lnTo>
                    <a:pt x="1028" y="449"/>
                  </a:lnTo>
                  <a:lnTo>
                    <a:pt x="1030" y="447"/>
                  </a:lnTo>
                  <a:lnTo>
                    <a:pt x="1032" y="446"/>
                  </a:lnTo>
                  <a:lnTo>
                    <a:pt x="1033" y="446"/>
                  </a:lnTo>
                  <a:lnTo>
                    <a:pt x="1033" y="444"/>
                  </a:lnTo>
                  <a:lnTo>
                    <a:pt x="1036" y="437"/>
                  </a:lnTo>
                  <a:lnTo>
                    <a:pt x="1035" y="436"/>
                  </a:lnTo>
                  <a:lnTo>
                    <a:pt x="1035" y="434"/>
                  </a:lnTo>
                  <a:lnTo>
                    <a:pt x="1033" y="433"/>
                  </a:lnTo>
                  <a:lnTo>
                    <a:pt x="1032" y="431"/>
                  </a:lnTo>
                  <a:lnTo>
                    <a:pt x="1028" y="431"/>
                  </a:lnTo>
                  <a:lnTo>
                    <a:pt x="1027" y="431"/>
                  </a:lnTo>
                  <a:lnTo>
                    <a:pt x="1023" y="431"/>
                  </a:lnTo>
                  <a:lnTo>
                    <a:pt x="1020" y="431"/>
                  </a:lnTo>
                  <a:lnTo>
                    <a:pt x="1014" y="431"/>
                  </a:lnTo>
                  <a:lnTo>
                    <a:pt x="1007" y="429"/>
                  </a:lnTo>
                  <a:lnTo>
                    <a:pt x="1007" y="418"/>
                  </a:lnTo>
                  <a:lnTo>
                    <a:pt x="1009" y="416"/>
                  </a:lnTo>
                  <a:lnTo>
                    <a:pt x="1009" y="415"/>
                  </a:lnTo>
                  <a:lnTo>
                    <a:pt x="1010" y="413"/>
                  </a:lnTo>
                  <a:lnTo>
                    <a:pt x="1012" y="411"/>
                  </a:lnTo>
                  <a:lnTo>
                    <a:pt x="1015" y="411"/>
                  </a:lnTo>
                  <a:lnTo>
                    <a:pt x="1017" y="411"/>
                  </a:lnTo>
                  <a:lnTo>
                    <a:pt x="1018" y="410"/>
                  </a:lnTo>
                  <a:lnTo>
                    <a:pt x="1022" y="408"/>
                  </a:lnTo>
                  <a:lnTo>
                    <a:pt x="1023" y="406"/>
                  </a:lnTo>
                  <a:lnTo>
                    <a:pt x="1023" y="405"/>
                  </a:lnTo>
                  <a:lnTo>
                    <a:pt x="1023" y="401"/>
                  </a:lnTo>
                  <a:lnTo>
                    <a:pt x="1025" y="400"/>
                  </a:lnTo>
                  <a:lnTo>
                    <a:pt x="1025" y="397"/>
                  </a:lnTo>
                  <a:lnTo>
                    <a:pt x="1027" y="393"/>
                  </a:lnTo>
                  <a:lnTo>
                    <a:pt x="1027" y="387"/>
                  </a:lnTo>
                  <a:lnTo>
                    <a:pt x="1027" y="380"/>
                  </a:lnTo>
                  <a:lnTo>
                    <a:pt x="1027" y="372"/>
                  </a:lnTo>
                  <a:lnTo>
                    <a:pt x="1030" y="372"/>
                  </a:lnTo>
                  <a:lnTo>
                    <a:pt x="1033" y="372"/>
                  </a:lnTo>
                  <a:lnTo>
                    <a:pt x="1036" y="372"/>
                  </a:lnTo>
                  <a:lnTo>
                    <a:pt x="1038" y="372"/>
                  </a:lnTo>
                  <a:lnTo>
                    <a:pt x="1040" y="372"/>
                  </a:lnTo>
                  <a:lnTo>
                    <a:pt x="1041" y="372"/>
                  </a:lnTo>
                  <a:lnTo>
                    <a:pt x="1043" y="372"/>
                  </a:lnTo>
                  <a:lnTo>
                    <a:pt x="1045" y="369"/>
                  </a:lnTo>
                  <a:lnTo>
                    <a:pt x="1045" y="367"/>
                  </a:lnTo>
                  <a:lnTo>
                    <a:pt x="1045" y="365"/>
                  </a:lnTo>
                  <a:lnTo>
                    <a:pt x="1046" y="362"/>
                  </a:lnTo>
                  <a:lnTo>
                    <a:pt x="1048" y="359"/>
                  </a:lnTo>
                  <a:lnTo>
                    <a:pt x="1050" y="356"/>
                  </a:lnTo>
                  <a:lnTo>
                    <a:pt x="1053" y="354"/>
                  </a:lnTo>
                  <a:lnTo>
                    <a:pt x="1054" y="352"/>
                  </a:lnTo>
                  <a:lnTo>
                    <a:pt x="1054" y="349"/>
                  </a:lnTo>
                  <a:lnTo>
                    <a:pt x="1056" y="346"/>
                  </a:lnTo>
                  <a:lnTo>
                    <a:pt x="1058" y="343"/>
                  </a:lnTo>
                  <a:lnTo>
                    <a:pt x="1061" y="338"/>
                  </a:lnTo>
                  <a:lnTo>
                    <a:pt x="1063" y="333"/>
                  </a:lnTo>
                  <a:lnTo>
                    <a:pt x="1064" y="329"/>
                  </a:lnTo>
                  <a:lnTo>
                    <a:pt x="1068" y="325"/>
                  </a:lnTo>
                  <a:lnTo>
                    <a:pt x="1069" y="321"/>
                  </a:lnTo>
                  <a:lnTo>
                    <a:pt x="1071" y="318"/>
                  </a:lnTo>
                  <a:lnTo>
                    <a:pt x="1072" y="315"/>
                  </a:lnTo>
                  <a:lnTo>
                    <a:pt x="1074" y="313"/>
                  </a:lnTo>
                  <a:lnTo>
                    <a:pt x="1074" y="311"/>
                  </a:lnTo>
                  <a:lnTo>
                    <a:pt x="1076" y="311"/>
                  </a:lnTo>
                  <a:lnTo>
                    <a:pt x="1079" y="311"/>
                  </a:lnTo>
                  <a:lnTo>
                    <a:pt x="1081" y="311"/>
                  </a:lnTo>
                  <a:lnTo>
                    <a:pt x="1084" y="311"/>
                  </a:lnTo>
                  <a:lnTo>
                    <a:pt x="1087" y="310"/>
                  </a:lnTo>
                  <a:lnTo>
                    <a:pt x="1089" y="308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92" y="303"/>
                  </a:lnTo>
                  <a:lnTo>
                    <a:pt x="1094" y="303"/>
                  </a:lnTo>
                  <a:lnTo>
                    <a:pt x="1095" y="303"/>
                  </a:lnTo>
                  <a:lnTo>
                    <a:pt x="1099" y="302"/>
                  </a:lnTo>
                  <a:lnTo>
                    <a:pt x="1102" y="298"/>
                  </a:lnTo>
                  <a:lnTo>
                    <a:pt x="1105" y="293"/>
                  </a:lnTo>
                  <a:lnTo>
                    <a:pt x="1105" y="289"/>
                  </a:lnTo>
                  <a:lnTo>
                    <a:pt x="1107" y="284"/>
                  </a:lnTo>
                  <a:lnTo>
                    <a:pt x="1125" y="284"/>
                  </a:lnTo>
                  <a:lnTo>
                    <a:pt x="1125" y="272"/>
                  </a:lnTo>
                  <a:lnTo>
                    <a:pt x="1125" y="266"/>
                  </a:lnTo>
                  <a:lnTo>
                    <a:pt x="1126" y="257"/>
                  </a:lnTo>
                  <a:lnTo>
                    <a:pt x="1128" y="256"/>
                  </a:lnTo>
                  <a:lnTo>
                    <a:pt x="1130" y="254"/>
                  </a:lnTo>
                  <a:lnTo>
                    <a:pt x="1130" y="251"/>
                  </a:lnTo>
                  <a:lnTo>
                    <a:pt x="1130" y="248"/>
                  </a:lnTo>
                  <a:lnTo>
                    <a:pt x="1130" y="243"/>
                  </a:lnTo>
                  <a:lnTo>
                    <a:pt x="1130" y="239"/>
                  </a:lnTo>
                  <a:lnTo>
                    <a:pt x="1130" y="233"/>
                  </a:lnTo>
                  <a:lnTo>
                    <a:pt x="1131" y="226"/>
                  </a:lnTo>
                  <a:lnTo>
                    <a:pt x="1154" y="226"/>
                  </a:lnTo>
                  <a:lnTo>
                    <a:pt x="1154" y="200"/>
                  </a:lnTo>
                  <a:lnTo>
                    <a:pt x="1159" y="200"/>
                  </a:lnTo>
                  <a:lnTo>
                    <a:pt x="1162" y="202"/>
                  </a:lnTo>
                  <a:lnTo>
                    <a:pt x="1166" y="202"/>
                  </a:lnTo>
                  <a:lnTo>
                    <a:pt x="1167" y="200"/>
                  </a:lnTo>
                  <a:lnTo>
                    <a:pt x="1171" y="200"/>
                  </a:lnTo>
                  <a:lnTo>
                    <a:pt x="1172" y="200"/>
                  </a:lnTo>
                  <a:lnTo>
                    <a:pt x="1176" y="200"/>
                  </a:lnTo>
                  <a:lnTo>
                    <a:pt x="1179" y="200"/>
                  </a:lnTo>
                  <a:lnTo>
                    <a:pt x="1179" y="197"/>
                  </a:lnTo>
                  <a:lnTo>
                    <a:pt x="1179" y="194"/>
                  </a:lnTo>
                  <a:lnTo>
                    <a:pt x="1179" y="190"/>
                  </a:lnTo>
                  <a:lnTo>
                    <a:pt x="1179" y="187"/>
                  </a:lnTo>
                  <a:lnTo>
                    <a:pt x="1180" y="184"/>
                  </a:lnTo>
                  <a:lnTo>
                    <a:pt x="1180" y="181"/>
                  </a:lnTo>
                  <a:lnTo>
                    <a:pt x="1180" y="177"/>
                  </a:lnTo>
                  <a:lnTo>
                    <a:pt x="1180" y="176"/>
                  </a:lnTo>
                  <a:lnTo>
                    <a:pt x="1184" y="174"/>
                  </a:lnTo>
                  <a:lnTo>
                    <a:pt x="1185" y="171"/>
                  </a:lnTo>
                  <a:lnTo>
                    <a:pt x="1190" y="174"/>
                  </a:lnTo>
                  <a:lnTo>
                    <a:pt x="1194" y="176"/>
                  </a:lnTo>
                  <a:lnTo>
                    <a:pt x="1195" y="177"/>
                  </a:lnTo>
                  <a:lnTo>
                    <a:pt x="1197" y="179"/>
                  </a:lnTo>
                  <a:lnTo>
                    <a:pt x="1200" y="181"/>
                  </a:lnTo>
                  <a:lnTo>
                    <a:pt x="1203" y="181"/>
                  </a:lnTo>
                  <a:lnTo>
                    <a:pt x="1208" y="181"/>
                  </a:lnTo>
                  <a:lnTo>
                    <a:pt x="1213" y="181"/>
                  </a:lnTo>
                  <a:lnTo>
                    <a:pt x="1218" y="181"/>
                  </a:lnTo>
                  <a:lnTo>
                    <a:pt x="1223" y="181"/>
                  </a:lnTo>
                  <a:lnTo>
                    <a:pt x="1226" y="181"/>
                  </a:lnTo>
                  <a:lnTo>
                    <a:pt x="1228" y="182"/>
                  </a:lnTo>
                  <a:lnTo>
                    <a:pt x="1231" y="182"/>
                  </a:lnTo>
                  <a:lnTo>
                    <a:pt x="1234" y="182"/>
                  </a:lnTo>
                  <a:lnTo>
                    <a:pt x="1238" y="182"/>
                  </a:lnTo>
                  <a:lnTo>
                    <a:pt x="1239" y="181"/>
                  </a:lnTo>
                  <a:lnTo>
                    <a:pt x="1241" y="179"/>
                  </a:lnTo>
                  <a:lnTo>
                    <a:pt x="1246" y="179"/>
                  </a:lnTo>
                  <a:lnTo>
                    <a:pt x="1249" y="179"/>
                  </a:lnTo>
                  <a:lnTo>
                    <a:pt x="1254" y="179"/>
                  </a:lnTo>
                  <a:lnTo>
                    <a:pt x="1257" y="179"/>
                  </a:lnTo>
                  <a:lnTo>
                    <a:pt x="1261" y="179"/>
                  </a:lnTo>
                  <a:lnTo>
                    <a:pt x="1264" y="177"/>
                  </a:lnTo>
                  <a:lnTo>
                    <a:pt x="1267" y="174"/>
                  </a:lnTo>
                  <a:lnTo>
                    <a:pt x="1267" y="172"/>
                  </a:lnTo>
                  <a:lnTo>
                    <a:pt x="1267" y="171"/>
                  </a:lnTo>
                  <a:lnTo>
                    <a:pt x="1269" y="169"/>
                  </a:lnTo>
                  <a:lnTo>
                    <a:pt x="1270" y="166"/>
                  </a:lnTo>
                  <a:lnTo>
                    <a:pt x="1270" y="163"/>
                  </a:lnTo>
                  <a:lnTo>
                    <a:pt x="1303" y="163"/>
                  </a:lnTo>
                  <a:lnTo>
                    <a:pt x="1305" y="159"/>
                  </a:lnTo>
                  <a:lnTo>
                    <a:pt x="1307" y="158"/>
                  </a:lnTo>
                  <a:lnTo>
                    <a:pt x="1310" y="156"/>
                  </a:lnTo>
                  <a:lnTo>
                    <a:pt x="1311" y="156"/>
                  </a:lnTo>
                  <a:lnTo>
                    <a:pt x="1313" y="156"/>
                  </a:lnTo>
                  <a:lnTo>
                    <a:pt x="1315" y="156"/>
                  </a:lnTo>
                  <a:lnTo>
                    <a:pt x="1320" y="154"/>
                  </a:lnTo>
                  <a:lnTo>
                    <a:pt x="1323" y="151"/>
                  </a:lnTo>
                  <a:lnTo>
                    <a:pt x="1326" y="149"/>
                  </a:lnTo>
                  <a:lnTo>
                    <a:pt x="1329" y="148"/>
                  </a:lnTo>
                  <a:lnTo>
                    <a:pt x="1334" y="148"/>
                  </a:lnTo>
                  <a:close/>
                  <a:moveTo>
                    <a:pt x="3511" y="0"/>
                  </a:moveTo>
                  <a:lnTo>
                    <a:pt x="3513" y="0"/>
                  </a:lnTo>
                  <a:lnTo>
                    <a:pt x="3513" y="2"/>
                  </a:lnTo>
                  <a:lnTo>
                    <a:pt x="3513" y="5"/>
                  </a:lnTo>
                  <a:lnTo>
                    <a:pt x="3513" y="7"/>
                  </a:lnTo>
                  <a:lnTo>
                    <a:pt x="3511" y="7"/>
                  </a:lnTo>
                  <a:lnTo>
                    <a:pt x="3510" y="9"/>
                  </a:lnTo>
                  <a:lnTo>
                    <a:pt x="3508" y="10"/>
                  </a:lnTo>
                  <a:lnTo>
                    <a:pt x="3506" y="14"/>
                  </a:lnTo>
                  <a:lnTo>
                    <a:pt x="3505" y="14"/>
                  </a:lnTo>
                  <a:lnTo>
                    <a:pt x="3505" y="14"/>
                  </a:lnTo>
                  <a:lnTo>
                    <a:pt x="3503" y="15"/>
                  </a:lnTo>
                  <a:lnTo>
                    <a:pt x="3503" y="17"/>
                  </a:lnTo>
                  <a:lnTo>
                    <a:pt x="3503" y="18"/>
                  </a:lnTo>
                  <a:lnTo>
                    <a:pt x="3502" y="20"/>
                  </a:lnTo>
                  <a:lnTo>
                    <a:pt x="3502" y="22"/>
                  </a:lnTo>
                  <a:lnTo>
                    <a:pt x="3500" y="22"/>
                  </a:lnTo>
                  <a:lnTo>
                    <a:pt x="3498" y="22"/>
                  </a:lnTo>
                  <a:lnTo>
                    <a:pt x="3497" y="22"/>
                  </a:lnTo>
                  <a:lnTo>
                    <a:pt x="3495" y="23"/>
                  </a:lnTo>
                  <a:lnTo>
                    <a:pt x="3492" y="23"/>
                  </a:lnTo>
                  <a:lnTo>
                    <a:pt x="3487" y="23"/>
                  </a:lnTo>
                  <a:lnTo>
                    <a:pt x="3484" y="25"/>
                  </a:lnTo>
                  <a:lnTo>
                    <a:pt x="3482" y="27"/>
                  </a:lnTo>
                  <a:lnTo>
                    <a:pt x="3480" y="27"/>
                  </a:lnTo>
                  <a:lnTo>
                    <a:pt x="3477" y="28"/>
                  </a:lnTo>
                  <a:lnTo>
                    <a:pt x="3474" y="27"/>
                  </a:lnTo>
                  <a:lnTo>
                    <a:pt x="3472" y="28"/>
                  </a:lnTo>
                  <a:lnTo>
                    <a:pt x="3470" y="28"/>
                  </a:lnTo>
                  <a:lnTo>
                    <a:pt x="3469" y="30"/>
                  </a:lnTo>
                  <a:lnTo>
                    <a:pt x="3467" y="30"/>
                  </a:lnTo>
                  <a:lnTo>
                    <a:pt x="3466" y="32"/>
                  </a:lnTo>
                  <a:lnTo>
                    <a:pt x="3466" y="33"/>
                  </a:lnTo>
                  <a:lnTo>
                    <a:pt x="3466" y="35"/>
                  </a:lnTo>
                  <a:lnTo>
                    <a:pt x="3464" y="36"/>
                  </a:lnTo>
                  <a:lnTo>
                    <a:pt x="3466" y="40"/>
                  </a:lnTo>
                  <a:lnTo>
                    <a:pt x="3464" y="43"/>
                  </a:lnTo>
                  <a:lnTo>
                    <a:pt x="3464" y="45"/>
                  </a:lnTo>
                  <a:lnTo>
                    <a:pt x="3464" y="46"/>
                  </a:lnTo>
                  <a:lnTo>
                    <a:pt x="3462" y="46"/>
                  </a:lnTo>
                  <a:lnTo>
                    <a:pt x="3461" y="46"/>
                  </a:lnTo>
                  <a:lnTo>
                    <a:pt x="3457" y="48"/>
                  </a:lnTo>
                  <a:lnTo>
                    <a:pt x="3456" y="48"/>
                  </a:lnTo>
                  <a:lnTo>
                    <a:pt x="3456" y="50"/>
                  </a:lnTo>
                  <a:lnTo>
                    <a:pt x="3454" y="50"/>
                  </a:lnTo>
                  <a:lnTo>
                    <a:pt x="3438" y="50"/>
                  </a:lnTo>
                  <a:lnTo>
                    <a:pt x="3438" y="53"/>
                  </a:lnTo>
                  <a:lnTo>
                    <a:pt x="3438" y="56"/>
                  </a:lnTo>
                  <a:lnTo>
                    <a:pt x="3438" y="59"/>
                  </a:lnTo>
                  <a:lnTo>
                    <a:pt x="3438" y="61"/>
                  </a:lnTo>
                  <a:lnTo>
                    <a:pt x="3438" y="63"/>
                  </a:lnTo>
                  <a:lnTo>
                    <a:pt x="3433" y="61"/>
                  </a:lnTo>
                  <a:lnTo>
                    <a:pt x="3430" y="61"/>
                  </a:lnTo>
                  <a:lnTo>
                    <a:pt x="3426" y="61"/>
                  </a:lnTo>
                  <a:lnTo>
                    <a:pt x="3423" y="61"/>
                  </a:lnTo>
                  <a:lnTo>
                    <a:pt x="3423" y="59"/>
                  </a:lnTo>
                  <a:lnTo>
                    <a:pt x="3421" y="58"/>
                  </a:lnTo>
                  <a:lnTo>
                    <a:pt x="3421" y="58"/>
                  </a:lnTo>
                  <a:lnTo>
                    <a:pt x="3418" y="58"/>
                  </a:lnTo>
                  <a:lnTo>
                    <a:pt x="3416" y="56"/>
                  </a:lnTo>
                  <a:lnTo>
                    <a:pt x="3415" y="56"/>
                  </a:lnTo>
                  <a:lnTo>
                    <a:pt x="3413" y="54"/>
                  </a:lnTo>
                  <a:lnTo>
                    <a:pt x="3412" y="54"/>
                  </a:lnTo>
                  <a:lnTo>
                    <a:pt x="3410" y="53"/>
                  </a:lnTo>
                  <a:lnTo>
                    <a:pt x="3408" y="53"/>
                  </a:lnTo>
                  <a:lnTo>
                    <a:pt x="3407" y="54"/>
                  </a:lnTo>
                  <a:lnTo>
                    <a:pt x="3407" y="54"/>
                  </a:lnTo>
                  <a:lnTo>
                    <a:pt x="3405" y="56"/>
                  </a:lnTo>
                  <a:lnTo>
                    <a:pt x="3389" y="56"/>
                  </a:lnTo>
                  <a:lnTo>
                    <a:pt x="3389" y="61"/>
                  </a:lnTo>
                  <a:lnTo>
                    <a:pt x="3395" y="63"/>
                  </a:lnTo>
                  <a:lnTo>
                    <a:pt x="3397" y="63"/>
                  </a:lnTo>
                  <a:lnTo>
                    <a:pt x="3398" y="63"/>
                  </a:lnTo>
                  <a:lnTo>
                    <a:pt x="3400" y="64"/>
                  </a:lnTo>
                  <a:lnTo>
                    <a:pt x="3400" y="66"/>
                  </a:lnTo>
                  <a:lnTo>
                    <a:pt x="3400" y="68"/>
                  </a:lnTo>
                  <a:lnTo>
                    <a:pt x="3400" y="69"/>
                  </a:lnTo>
                  <a:lnTo>
                    <a:pt x="3402" y="71"/>
                  </a:lnTo>
                  <a:lnTo>
                    <a:pt x="3402" y="72"/>
                  </a:lnTo>
                  <a:lnTo>
                    <a:pt x="3403" y="76"/>
                  </a:lnTo>
                  <a:lnTo>
                    <a:pt x="3403" y="77"/>
                  </a:lnTo>
                  <a:lnTo>
                    <a:pt x="3403" y="79"/>
                  </a:lnTo>
                  <a:lnTo>
                    <a:pt x="3405" y="82"/>
                  </a:lnTo>
                  <a:lnTo>
                    <a:pt x="3407" y="86"/>
                  </a:lnTo>
                  <a:lnTo>
                    <a:pt x="3408" y="89"/>
                  </a:lnTo>
                  <a:lnTo>
                    <a:pt x="3410" y="89"/>
                  </a:lnTo>
                  <a:lnTo>
                    <a:pt x="3412" y="89"/>
                  </a:lnTo>
                  <a:lnTo>
                    <a:pt x="3412" y="90"/>
                  </a:lnTo>
                  <a:lnTo>
                    <a:pt x="3413" y="94"/>
                  </a:lnTo>
                  <a:lnTo>
                    <a:pt x="3413" y="97"/>
                  </a:lnTo>
                  <a:lnTo>
                    <a:pt x="3413" y="100"/>
                  </a:lnTo>
                  <a:lnTo>
                    <a:pt x="3412" y="104"/>
                  </a:lnTo>
                  <a:lnTo>
                    <a:pt x="3412" y="105"/>
                  </a:lnTo>
                  <a:lnTo>
                    <a:pt x="3410" y="107"/>
                  </a:lnTo>
                  <a:lnTo>
                    <a:pt x="3408" y="110"/>
                  </a:lnTo>
                  <a:lnTo>
                    <a:pt x="3407" y="113"/>
                  </a:lnTo>
                  <a:lnTo>
                    <a:pt x="3407" y="115"/>
                  </a:lnTo>
                  <a:lnTo>
                    <a:pt x="3407" y="117"/>
                  </a:lnTo>
                  <a:lnTo>
                    <a:pt x="3407" y="120"/>
                  </a:lnTo>
                  <a:lnTo>
                    <a:pt x="3407" y="123"/>
                  </a:lnTo>
                  <a:lnTo>
                    <a:pt x="3405" y="127"/>
                  </a:lnTo>
                  <a:lnTo>
                    <a:pt x="3405" y="127"/>
                  </a:lnTo>
                  <a:lnTo>
                    <a:pt x="3403" y="127"/>
                  </a:lnTo>
                  <a:lnTo>
                    <a:pt x="3403" y="128"/>
                  </a:lnTo>
                  <a:lnTo>
                    <a:pt x="3402" y="128"/>
                  </a:lnTo>
                  <a:lnTo>
                    <a:pt x="3400" y="128"/>
                  </a:lnTo>
                  <a:lnTo>
                    <a:pt x="3398" y="130"/>
                  </a:lnTo>
                  <a:lnTo>
                    <a:pt x="3398" y="131"/>
                  </a:lnTo>
                  <a:lnTo>
                    <a:pt x="3398" y="135"/>
                  </a:lnTo>
                  <a:lnTo>
                    <a:pt x="3398" y="140"/>
                  </a:lnTo>
                  <a:lnTo>
                    <a:pt x="3398" y="143"/>
                  </a:lnTo>
                  <a:lnTo>
                    <a:pt x="3400" y="146"/>
                  </a:lnTo>
                  <a:lnTo>
                    <a:pt x="3400" y="149"/>
                  </a:lnTo>
                  <a:lnTo>
                    <a:pt x="3398" y="151"/>
                  </a:lnTo>
                  <a:lnTo>
                    <a:pt x="3397" y="153"/>
                  </a:lnTo>
                  <a:lnTo>
                    <a:pt x="3395" y="154"/>
                  </a:lnTo>
                  <a:lnTo>
                    <a:pt x="3395" y="156"/>
                  </a:lnTo>
                  <a:lnTo>
                    <a:pt x="3393" y="159"/>
                  </a:lnTo>
                  <a:lnTo>
                    <a:pt x="3393" y="161"/>
                  </a:lnTo>
                  <a:lnTo>
                    <a:pt x="3393" y="163"/>
                  </a:lnTo>
                  <a:lnTo>
                    <a:pt x="3393" y="177"/>
                  </a:lnTo>
                  <a:lnTo>
                    <a:pt x="3392" y="181"/>
                  </a:lnTo>
                  <a:lnTo>
                    <a:pt x="3392" y="182"/>
                  </a:lnTo>
                  <a:lnTo>
                    <a:pt x="3390" y="184"/>
                  </a:lnTo>
                  <a:lnTo>
                    <a:pt x="3387" y="185"/>
                  </a:lnTo>
                  <a:lnTo>
                    <a:pt x="3384" y="187"/>
                  </a:lnTo>
                  <a:lnTo>
                    <a:pt x="3382" y="187"/>
                  </a:lnTo>
                  <a:lnTo>
                    <a:pt x="3380" y="187"/>
                  </a:lnTo>
                  <a:lnTo>
                    <a:pt x="3377" y="187"/>
                  </a:lnTo>
                  <a:lnTo>
                    <a:pt x="3375" y="187"/>
                  </a:lnTo>
                  <a:lnTo>
                    <a:pt x="3374" y="189"/>
                  </a:lnTo>
                  <a:lnTo>
                    <a:pt x="3372" y="190"/>
                  </a:lnTo>
                  <a:lnTo>
                    <a:pt x="3336" y="190"/>
                  </a:lnTo>
                  <a:lnTo>
                    <a:pt x="3333" y="192"/>
                  </a:lnTo>
                  <a:lnTo>
                    <a:pt x="3335" y="194"/>
                  </a:lnTo>
                  <a:lnTo>
                    <a:pt x="3335" y="195"/>
                  </a:lnTo>
                  <a:lnTo>
                    <a:pt x="3335" y="195"/>
                  </a:lnTo>
                  <a:lnTo>
                    <a:pt x="3335" y="197"/>
                  </a:lnTo>
                  <a:lnTo>
                    <a:pt x="3336" y="199"/>
                  </a:lnTo>
                  <a:lnTo>
                    <a:pt x="3335" y="199"/>
                  </a:lnTo>
                  <a:lnTo>
                    <a:pt x="3335" y="200"/>
                  </a:lnTo>
                  <a:lnTo>
                    <a:pt x="3335" y="202"/>
                  </a:lnTo>
                  <a:lnTo>
                    <a:pt x="3335" y="203"/>
                  </a:lnTo>
                  <a:lnTo>
                    <a:pt x="3335" y="205"/>
                  </a:lnTo>
                  <a:lnTo>
                    <a:pt x="3331" y="205"/>
                  </a:lnTo>
                  <a:lnTo>
                    <a:pt x="3328" y="205"/>
                  </a:lnTo>
                  <a:lnTo>
                    <a:pt x="3325" y="207"/>
                  </a:lnTo>
                  <a:lnTo>
                    <a:pt x="3325" y="208"/>
                  </a:lnTo>
                  <a:lnTo>
                    <a:pt x="3323" y="210"/>
                  </a:lnTo>
                  <a:lnTo>
                    <a:pt x="3323" y="210"/>
                  </a:lnTo>
                  <a:lnTo>
                    <a:pt x="3321" y="212"/>
                  </a:lnTo>
                  <a:lnTo>
                    <a:pt x="3320" y="212"/>
                  </a:lnTo>
                  <a:lnTo>
                    <a:pt x="3317" y="212"/>
                  </a:lnTo>
                  <a:lnTo>
                    <a:pt x="3315" y="212"/>
                  </a:lnTo>
                  <a:lnTo>
                    <a:pt x="3313" y="210"/>
                  </a:lnTo>
                  <a:lnTo>
                    <a:pt x="3312" y="210"/>
                  </a:lnTo>
                  <a:lnTo>
                    <a:pt x="3312" y="208"/>
                  </a:lnTo>
                  <a:lnTo>
                    <a:pt x="3312" y="207"/>
                  </a:lnTo>
                  <a:lnTo>
                    <a:pt x="3310" y="205"/>
                  </a:lnTo>
                  <a:lnTo>
                    <a:pt x="3308" y="203"/>
                  </a:lnTo>
                  <a:lnTo>
                    <a:pt x="3308" y="203"/>
                  </a:lnTo>
                  <a:lnTo>
                    <a:pt x="3307" y="203"/>
                  </a:lnTo>
                  <a:lnTo>
                    <a:pt x="3305" y="205"/>
                  </a:lnTo>
                  <a:lnTo>
                    <a:pt x="3305" y="207"/>
                  </a:lnTo>
                  <a:lnTo>
                    <a:pt x="3305" y="208"/>
                  </a:lnTo>
                  <a:lnTo>
                    <a:pt x="3305" y="210"/>
                  </a:lnTo>
                  <a:lnTo>
                    <a:pt x="3303" y="210"/>
                  </a:lnTo>
                  <a:lnTo>
                    <a:pt x="3302" y="212"/>
                  </a:lnTo>
                  <a:lnTo>
                    <a:pt x="3300" y="212"/>
                  </a:lnTo>
                  <a:lnTo>
                    <a:pt x="3299" y="210"/>
                  </a:lnTo>
                  <a:lnTo>
                    <a:pt x="3295" y="212"/>
                  </a:lnTo>
                  <a:lnTo>
                    <a:pt x="3294" y="213"/>
                  </a:lnTo>
                  <a:lnTo>
                    <a:pt x="3292" y="213"/>
                  </a:lnTo>
                  <a:lnTo>
                    <a:pt x="3290" y="215"/>
                  </a:lnTo>
                  <a:lnTo>
                    <a:pt x="3289" y="217"/>
                  </a:lnTo>
                  <a:lnTo>
                    <a:pt x="3287" y="218"/>
                  </a:lnTo>
                  <a:lnTo>
                    <a:pt x="3287" y="220"/>
                  </a:lnTo>
                  <a:lnTo>
                    <a:pt x="3284" y="221"/>
                  </a:lnTo>
                  <a:lnTo>
                    <a:pt x="3281" y="223"/>
                  </a:lnTo>
                  <a:lnTo>
                    <a:pt x="3279" y="225"/>
                  </a:lnTo>
                  <a:lnTo>
                    <a:pt x="3276" y="225"/>
                  </a:lnTo>
                  <a:lnTo>
                    <a:pt x="3271" y="225"/>
                  </a:lnTo>
                  <a:lnTo>
                    <a:pt x="3271" y="203"/>
                  </a:lnTo>
                  <a:lnTo>
                    <a:pt x="3285" y="203"/>
                  </a:lnTo>
                  <a:lnTo>
                    <a:pt x="3289" y="203"/>
                  </a:lnTo>
                  <a:lnTo>
                    <a:pt x="3292" y="200"/>
                  </a:lnTo>
                  <a:lnTo>
                    <a:pt x="3295" y="199"/>
                  </a:lnTo>
                  <a:lnTo>
                    <a:pt x="3299" y="197"/>
                  </a:lnTo>
                  <a:lnTo>
                    <a:pt x="3302" y="197"/>
                  </a:lnTo>
                  <a:lnTo>
                    <a:pt x="3305" y="197"/>
                  </a:lnTo>
                  <a:lnTo>
                    <a:pt x="3307" y="197"/>
                  </a:lnTo>
                  <a:lnTo>
                    <a:pt x="3308" y="197"/>
                  </a:lnTo>
                  <a:lnTo>
                    <a:pt x="3308" y="197"/>
                  </a:lnTo>
                  <a:lnTo>
                    <a:pt x="3310" y="195"/>
                  </a:lnTo>
                  <a:lnTo>
                    <a:pt x="3310" y="194"/>
                  </a:lnTo>
                  <a:lnTo>
                    <a:pt x="3308" y="195"/>
                  </a:lnTo>
                  <a:lnTo>
                    <a:pt x="3307" y="195"/>
                  </a:lnTo>
                  <a:lnTo>
                    <a:pt x="3303" y="195"/>
                  </a:lnTo>
                  <a:lnTo>
                    <a:pt x="3302" y="195"/>
                  </a:lnTo>
                  <a:lnTo>
                    <a:pt x="3299" y="195"/>
                  </a:lnTo>
                  <a:lnTo>
                    <a:pt x="3297" y="195"/>
                  </a:lnTo>
                  <a:lnTo>
                    <a:pt x="3295" y="195"/>
                  </a:lnTo>
                  <a:lnTo>
                    <a:pt x="3294" y="197"/>
                  </a:lnTo>
                  <a:lnTo>
                    <a:pt x="3292" y="197"/>
                  </a:lnTo>
                  <a:lnTo>
                    <a:pt x="3289" y="197"/>
                  </a:lnTo>
                  <a:lnTo>
                    <a:pt x="3285" y="197"/>
                  </a:lnTo>
                  <a:lnTo>
                    <a:pt x="3284" y="197"/>
                  </a:lnTo>
                  <a:lnTo>
                    <a:pt x="3282" y="197"/>
                  </a:lnTo>
                  <a:lnTo>
                    <a:pt x="3281" y="197"/>
                  </a:lnTo>
                  <a:lnTo>
                    <a:pt x="3279" y="197"/>
                  </a:lnTo>
                  <a:lnTo>
                    <a:pt x="3276" y="199"/>
                  </a:lnTo>
                  <a:lnTo>
                    <a:pt x="3272" y="202"/>
                  </a:lnTo>
                  <a:lnTo>
                    <a:pt x="3269" y="203"/>
                  </a:lnTo>
                  <a:lnTo>
                    <a:pt x="3267" y="205"/>
                  </a:lnTo>
                  <a:lnTo>
                    <a:pt x="3266" y="207"/>
                  </a:lnTo>
                  <a:lnTo>
                    <a:pt x="3263" y="207"/>
                  </a:lnTo>
                  <a:lnTo>
                    <a:pt x="3259" y="207"/>
                  </a:lnTo>
                  <a:lnTo>
                    <a:pt x="3256" y="207"/>
                  </a:lnTo>
                  <a:lnTo>
                    <a:pt x="3254" y="207"/>
                  </a:lnTo>
                  <a:lnTo>
                    <a:pt x="3253" y="208"/>
                  </a:lnTo>
                  <a:lnTo>
                    <a:pt x="3251" y="208"/>
                  </a:lnTo>
                  <a:lnTo>
                    <a:pt x="3249" y="210"/>
                  </a:lnTo>
                  <a:lnTo>
                    <a:pt x="3249" y="212"/>
                  </a:lnTo>
                  <a:lnTo>
                    <a:pt x="3249" y="212"/>
                  </a:lnTo>
                  <a:lnTo>
                    <a:pt x="3249" y="213"/>
                  </a:lnTo>
                  <a:lnTo>
                    <a:pt x="3253" y="213"/>
                  </a:lnTo>
                  <a:lnTo>
                    <a:pt x="3256" y="213"/>
                  </a:lnTo>
                  <a:lnTo>
                    <a:pt x="3258" y="213"/>
                  </a:lnTo>
                  <a:lnTo>
                    <a:pt x="3259" y="213"/>
                  </a:lnTo>
                  <a:lnTo>
                    <a:pt x="3259" y="217"/>
                  </a:lnTo>
                  <a:lnTo>
                    <a:pt x="3259" y="220"/>
                  </a:lnTo>
                  <a:lnTo>
                    <a:pt x="3259" y="221"/>
                  </a:lnTo>
                  <a:lnTo>
                    <a:pt x="3259" y="223"/>
                  </a:lnTo>
                  <a:lnTo>
                    <a:pt x="3261" y="225"/>
                  </a:lnTo>
                  <a:lnTo>
                    <a:pt x="3261" y="226"/>
                  </a:lnTo>
                  <a:lnTo>
                    <a:pt x="3263" y="228"/>
                  </a:lnTo>
                  <a:lnTo>
                    <a:pt x="3263" y="231"/>
                  </a:lnTo>
                  <a:lnTo>
                    <a:pt x="3263" y="233"/>
                  </a:lnTo>
                  <a:lnTo>
                    <a:pt x="3261" y="235"/>
                  </a:lnTo>
                  <a:lnTo>
                    <a:pt x="3259" y="236"/>
                  </a:lnTo>
                  <a:lnTo>
                    <a:pt x="3258" y="236"/>
                  </a:lnTo>
                  <a:lnTo>
                    <a:pt x="3254" y="238"/>
                  </a:lnTo>
                  <a:lnTo>
                    <a:pt x="3253" y="238"/>
                  </a:lnTo>
                  <a:lnTo>
                    <a:pt x="3251" y="239"/>
                  </a:lnTo>
                  <a:lnTo>
                    <a:pt x="3249" y="243"/>
                  </a:lnTo>
                  <a:lnTo>
                    <a:pt x="3249" y="246"/>
                  </a:lnTo>
                  <a:lnTo>
                    <a:pt x="3249" y="249"/>
                  </a:lnTo>
                  <a:lnTo>
                    <a:pt x="3249" y="251"/>
                  </a:lnTo>
                  <a:lnTo>
                    <a:pt x="3249" y="254"/>
                  </a:lnTo>
                  <a:lnTo>
                    <a:pt x="3243" y="254"/>
                  </a:lnTo>
                  <a:lnTo>
                    <a:pt x="3240" y="254"/>
                  </a:lnTo>
                  <a:lnTo>
                    <a:pt x="3236" y="251"/>
                  </a:lnTo>
                  <a:lnTo>
                    <a:pt x="3235" y="248"/>
                  </a:lnTo>
                  <a:lnTo>
                    <a:pt x="3235" y="244"/>
                  </a:lnTo>
                  <a:lnTo>
                    <a:pt x="3236" y="243"/>
                  </a:lnTo>
                  <a:lnTo>
                    <a:pt x="3236" y="241"/>
                  </a:lnTo>
                  <a:lnTo>
                    <a:pt x="3238" y="239"/>
                  </a:lnTo>
                  <a:lnTo>
                    <a:pt x="3240" y="236"/>
                  </a:lnTo>
                  <a:lnTo>
                    <a:pt x="3241" y="235"/>
                  </a:lnTo>
                  <a:lnTo>
                    <a:pt x="3241" y="233"/>
                  </a:lnTo>
                  <a:lnTo>
                    <a:pt x="3243" y="230"/>
                  </a:lnTo>
                  <a:lnTo>
                    <a:pt x="3243" y="228"/>
                  </a:lnTo>
                  <a:lnTo>
                    <a:pt x="3243" y="226"/>
                  </a:lnTo>
                  <a:lnTo>
                    <a:pt x="3243" y="228"/>
                  </a:lnTo>
                  <a:lnTo>
                    <a:pt x="3240" y="228"/>
                  </a:lnTo>
                  <a:lnTo>
                    <a:pt x="3236" y="228"/>
                  </a:lnTo>
                  <a:lnTo>
                    <a:pt x="3231" y="228"/>
                  </a:lnTo>
                  <a:lnTo>
                    <a:pt x="3228" y="228"/>
                  </a:lnTo>
                  <a:lnTo>
                    <a:pt x="3227" y="226"/>
                  </a:lnTo>
                  <a:lnTo>
                    <a:pt x="3225" y="226"/>
                  </a:lnTo>
                  <a:lnTo>
                    <a:pt x="3225" y="223"/>
                  </a:lnTo>
                  <a:lnTo>
                    <a:pt x="3227" y="221"/>
                  </a:lnTo>
                  <a:lnTo>
                    <a:pt x="3227" y="220"/>
                  </a:lnTo>
                  <a:lnTo>
                    <a:pt x="3228" y="218"/>
                  </a:lnTo>
                  <a:lnTo>
                    <a:pt x="3228" y="217"/>
                  </a:lnTo>
                  <a:lnTo>
                    <a:pt x="3228" y="215"/>
                  </a:lnTo>
                  <a:lnTo>
                    <a:pt x="3230" y="213"/>
                  </a:lnTo>
                  <a:lnTo>
                    <a:pt x="3231" y="212"/>
                  </a:lnTo>
                  <a:lnTo>
                    <a:pt x="3233" y="210"/>
                  </a:lnTo>
                  <a:lnTo>
                    <a:pt x="3236" y="210"/>
                  </a:lnTo>
                  <a:lnTo>
                    <a:pt x="3240" y="208"/>
                  </a:lnTo>
                  <a:lnTo>
                    <a:pt x="3243" y="208"/>
                  </a:lnTo>
                  <a:lnTo>
                    <a:pt x="3243" y="205"/>
                  </a:lnTo>
                  <a:lnTo>
                    <a:pt x="3241" y="202"/>
                  </a:lnTo>
                  <a:lnTo>
                    <a:pt x="3243" y="200"/>
                  </a:lnTo>
                  <a:lnTo>
                    <a:pt x="3243" y="199"/>
                  </a:lnTo>
                  <a:lnTo>
                    <a:pt x="3258" y="199"/>
                  </a:lnTo>
                  <a:lnTo>
                    <a:pt x="3258" y="195"/>
                  </a:lnTo>
                  <a:lnTo>
                    <a:pt x="3258" y="192"/>
                  </a:lnTo>
                  <a:lnTo>
                    <a:pt x="3258" y="189"/>
                  </a:lnTo>
                  <a:lnTo>
                    <a:pt x="3258" y="187"/>
                  </a:lnTo>
                  <a:lnTo>
                    <a:pt x="3259" y="185"/>
                  </a:lnTo>
                  <a:lnTo>
                    <a:pt x="3259" y="184"/>
                  </a:lnTo>
                  <a:lnTo>
                    <a:pt x="3263" y="182"/>
                  </a:lnTo>
                  <a:lnTo>
                    <a:pt x="3264" y="181"/>
                  </a:lnTo>
                  <a:lnTo>
                    <a:pt x="3267" y="181"/>
                  </a:lnTo>
                  <a:lnTo>
                    <a:pt x="3271" y="181"/>
                  </a:lnTo>
                  <a:lnTo>
                    <a:pt x="3272" y="181"/>
                  </a:lnTo>
                  <a:lnTo>
                    <a:pt x="3274" y="179"/>
                  </a:lnTo>
                  <a:lnTo>
                    <a:pt x="3276" y="179"/>
                  </a:lnTo>
                  <a:lnTo>
                    <a:pt x="3277" y="177"/>
                  </a:lnTo>
                  <a:lnTo>
                    <a:pt x="3281" y="177"/>
                  </a:lnTo>
                  <a:lnTo>
                    <a:pt x="3285" y="177"/>
                  </a:lnTo>
                  <a:lnTo>
                    <a:pt x="3290" y="177"/>
                  </a:lnTo>
                  <a:lnTo>
                    <a:pt x="3294" y="179"/>
                  </a:lnTo>
                  <a:lnTo>
                    <a:pt x="3297" y="179"/>
                  </a:lnTo>
                  <a:lnTo>
                    <a:pt x="3299" y="179"/>
                  </a:lnTo>
                  <a:lnTo>
                    <a:pt x="3300" y="177"/>
                  </a:lnTo>
                  <a:lnTo>
                    <a:pt x="3302" y="176"/>
                  </a:lnTo>
                  <a:lnTo>
                    <a:pt x="3302" y="174"/>
                  </a:lnTo>
                  <a:lnTo>
                    <a:pt x="3303" y="171"/>
                  </a:lnTo>
                  <a:lnTo>
                    <a:pt x="3305" y="172"/>
                  </a:lnTo>
                  <a:lnTo>
                    <a:pt x="3307" y="172"/>
                  </a:lnTo>
                  <a:lnTo>
                    <a:pt x="3308" y="174"/>
                  </a:lnTo>
                  <a:lnTo>
                    <a:pt x="3310" y="174"/>
                  </a:lnTo>
                  <a:lnTo>
                    <a:pt x="3310" y="176"/>
                  </a:lnTo>
                  <a:lnTo>
                    <a:pt x="3310" y="177"/>
                  </a:lnTo>
                  <a:lnTo>
                    <a:pt x="3310" y="177"/>
                  </a:lnTo>
                  <a:lnTo>
                    <a:pt x="3312" y="179"/>
                  </a:lnTo>
                  <a:lnTo>
                    <a:pt x="3313" y="179"/>
                  </a:lnTo>
                  <a:lnTo>
                    <a:pt x="3320" y="179"/>
                  </a:lnTo>
                  <a:lnTo>
                    <a:pt x="3320" y="161"/>
                  </a:lnTo>
                  <a:lnTo>
                    <a:pt x="3323" y="161"/>
                  </a:lnTo>
                  <a:lnTo>
                    <a:pt x="3326" y="161"/>
                  </a:lnTo>
                  <a:lnTo>
                    <a:pt x="3328" y="161"/>
                  </a:lnTo>
                  <a:lnTo>
                    <a:pt x="3330" y="159"/>
                  </a:lnTo>
                  <a:lnTo>
                    <a:pt x="3330" y="156"/>
                  </a:lnTo>
                  <a:lnTo>
                    <a:pt x="3330" y="153"/>
                  </a:lnTo>
                  <a:lnTo>
                    <a:pt x="3330" y="151"/>
                  </a:lnTo>
                  <a:lnTo>
                    <a:pt x="3330" y="149"/>
                  </a:lnTo>
                  <a:lnTo>
                    <a:pt x="3331" y="148"/>
                  </a:lnTo>
                  <a:lnTo>
                    <a:pt x="3333" y="146"/>
                  </a:lnTo>
                  <a:lnTo>
                    <a:pt x="3336" y="148"/>
                  </a:lnTo>
                  <a:lnTo>
                    <a:pt x="3335" y="151"/>
                  </a:lnTo>
                  <a:lnTo>
                    <a:pt x="3335" y="153"/>
                  </a:lnTo>
                  <a:lnTo>
                    <a:pt x="3336" y="154"/>
                  </a:lnTo>
                  <a:lnTo>
                    <a:pt x="3336" y="156"/>
                  </a:lnTo>
                  <a:lnTo>
                    <a:pt x="3338" y="158"/>
                  </a:lnTo>
                  <a:lnTo>
                    <a:pt x="3338" y="158"/>
                  </a:lnTo>
                  <a:lnTo>
                    <a:pt x="3339" y="158"/>
                  </a:lnTo>
                  <a:lnTo>
                    <a:pt x="3343" y="158"/>
                  </a:lnTo>
                  <a:lnTo>
                    <a:pt x="3343" y="145"/>
                  </a:lnTo>
                  <a:lnTo>
                    <a:pt x="3354" y="145"/>
                  </a:lnTo>
                  <a:lnTo>
                    <a:pt x="3354" y="141"/>
                  </a:lnTo>
                  <a:lnTo>
                    <a:pt x="3356" y="138"/>
                  </a:lnTo>
                  <a:lnTo>
                    <a:pt x="3356" y="136"/>
                  </a:lnTo>
                  <a:lnTo>
                    <a:pt x="3356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59" y="133"/>
                  </a:lnTo>
                  <a:lnTo>
                    <a:pt x="3359" y="136"/>
                  </a:lnTo>
                  <a:lnTo>
                    <a:pt x="3359" y="140"/>
                  </a:lnTo>
                  <a:lnTo>
                    <a:pt x="3359" y="141"/>
                  </a:lnTo>
                  <a:lnTo>
                    <a:pt x="3357" y="141"/>
                  </a:lnTo>
                  <a:lnTo>
                    <a:pt x="3357" y="143"/>
                  </a:lnTo>
                  <a:lnTo>
                    <a:pt x="3357" y="145"/>
                  </a:lnTo>
                  <a:lnTo>
                    <a:pt x="3359" y="146"/>
                  </a:lnTo>
                  <a:lnTo>
                    <a:pt x="3361" y="143"/>
                  </a:lnTo>
                  <a:lnTo>
                    <a:pt x="3362" y="141"/>
                  </a:lnTo>
                  <a:lnTo>
                    <a:pt x="3366" y="140"/>
                  </a:lnTo>
                  <a:lnTo>
                    <a:pt x="3367" y="136"/>
                  </a:lnTo>
                  <a:lnTo>
                    <a:pt x="3369" y="133"/>
                  </a:lnTo>
                  <a:lnTo>
                    <a:pt x="3371" y="130"/>
                  </a:lnTo>
                  <a:lnTo>
                    <a:pt x="3372" y="128"/>
                  </a:lnTo>
                  <a:lnTo>
                    <a:pt x="3374" y="128"/>
                  </a:lnTo>
                  <a:lnTo>
                    <a:pt x="3375" y="128"/>
                  </a:lnTo>
                  <a:lnTo>
                    <a:pt x="3377" y="128"/>
                  </a:lnTo>
                  <a:lnTo>
                    <a:pt x="3379" y="127"/>
                  </a:lnTo>
                  <a:lnTo>
                    <a:pt x="3380" y="127"/>
                  </a:lnTo>
                  <a:lnTo>
                    <a:pt x="3380" y="125"/>
                  </a:lnTo>
                  <a:lnTo>
                    <a:pt x="3380" y="123"/>
                  </a:lnTo>
                  <a:lnTo>
                    <a:pt x="3380" y="120"/>
                  </a:lnTo>
                  <a:lnTo>
                    <a:pt x="3380" y="115"/>
                  </a:lnTo>
                  <a:lnTo>
                    <a:pt x="3380" y="105"/>
                  </a:lnTo>
                  <a:lnTo>
                    <a:pt x="3380" y="104"/>
                  </a:lnTo>
                  <a:lnTo>
                    <a:pt x="3380" y="102"/>
                  </a:lnTo>
                  <a:lnTo>
                    <a:pt x="3380" y="100"/>
                  </a:lnTo>
                  <a:lnTo>
                    <a:pt x="3380" y="99"/>
                  </a:lnTo>
                  <a:lnTo>
                    <a:pt x="3380" y="99"/>
                  </a:lnTo>
                  <a:lnTo>
                    <a:pt x="3382" y="97"/>
                  </a:lnTo>
                  <a:lnTo>
                    <a:pt x="3382" y="95"/>
                  </a:lnTo>
                  <a:lnTo>
                    <a:pt x="3382" y="94"/>
                  </a:lnTo>
                  <a:lnTo>
                    <a:pt x="3382" y="92"/>
                  </a:lnTo>
                  <a:lnTo>
                    <a:pt x="3382" y="89"/>
                  </a:lnTo>
                  <a:lnTo>
                    <a:pt x="3382" y="86"/>
                  </a:lnTo>
                  <a:lnTo>
                    <a:pt x="3382" y="82"/>
                  </a:lnTo>
                  <a:lnTo>
                    <a:pt x="3395" y="82"/>
                  </a:lnTo>
                  <a:lnTo>
                    <a:pt x="3395" y="74"/>
                  </a:lnTo>
                  <a:lnTo>
                    <a:pt x="3393" y="74"/>
                  </a:lnTo>
                  <a:lnTo>
                    <a:pt x="3392" y="76"/>
                  </a:lnTo>
                  <a:lnTo>
                    <a:pt x="3390" y="76"/>
                  </a:lnTo>
                  <a:lnTo>
                    <a:pt x="3389" y="76"/>
                  </a:lnTo>
                  <a:lnTo>
                    <a:pt x="3387" y="76"/>
                  </a:lnTo>
                  <a:lnTo>
                    <a:pt x="3385" y="74"/>
                  </a:lnTo>
                  <a:lnTo>
                    <a:pt x="3385" y="72"/>
                  </a:lnTo>
                  <a:lnTo>
                    <a:pt x="3385" y="71"/>
                  </a:lnTo>
                  <a:lnTo>
                    <a:pt x="3384" y="69"/>
                  </a:lnTo>
                  <a:lnTo>
                    <a:pt x="3382" y="68"/>
                  </a:lnTo>
                  <a:lnTo>
                    <a:pt x="3380" y="68"/>
                  </a:lnTo>
                  <a:lnTo>
                    <a:pt x="3379" y="66"/>
                  </a:lnTo>
                  <a:lnTo>
                    <a:pt x="3377" y="64"/>
                  </a:lnTo>
                  <a:lnTo>
                    <a:pt x="3377" y="61"/>
                  </a:lnTo>
                  <a:lnTo>
                    <a:pt x="3377" y="58"/>
                  </a:lnTo>
                  <a:lnTo>
                    <a:pt x="3379" y="56"/>
                  </a:lnTo>
                  <a:lnTo>
                    <a:pt x="3382" y="53"/>
                  </a:lnTo>
                  <a:lnTo>
                    <a:pt x="3382" y="51"/>
                  </a:lnTo>
                  <a:lnTo>
                    <a:pt x="3384" y="50"/>
                  </a:lnTo>
                  <a:lnTo>
                    <a:pt x="3385" y="50"/>
                  </a:lnTo>
                  <a:lnTo>
                    <a:pt x="3387" y="50"/>
                  </a:lnTo>
                  <a:lnTo>
                    <a:pt x="3387" y="50"/>
                  </a:lnTo>
                  <a:lnTo>
                    <a:pt x="3387" y="48"/>
                  </a:lnTo>
                  <a:lnTo>
                    <a:pt x="3387" y="48"/>
                  </a:lnTo>
                  <a:lnTo>
                    <a:pt x="3390" y="43"/>
                  </a:lnTo>
                  <a:lnTo>
                    <a:pt x="3392" y="46"/>
                  </a:lnTo>
                  <a:lnTo>
                    <a:pt x="3392" y="48"/>
                  </a:lnTo>
                  <a:lnTo>
                    <a:pt x="3393" y="50"/>
                  </a:lnTo>
                  <a:lnTo>
                    <a:pt x="3395" y="50"/>
                  </a:lnTo>
                  <a:lnTo>
                    <a:pt x="3395" y="50"/>
                  </a:lnTo>
                  <a:lnTo>
                    <a:pt x="3397" y="48"/>
                  </a:lnTo>
                  <a:lnTo>
                    <a:pt x="3398" y="48"/>
                  </a:lnTo>
                  <a:lnTo>
                    <a:pt x="3398" y="45"/>
                  </a:lnTo>
                  <a:lnTo>
                    <a:pt x="3398" y="41"/>
                  </a:lnTo>
                  <a:lnTo>
                    <a:pt x="3398" y="38"/>
                  </a:lnTo>
                  <a:lnTo>
                    <a:pt x="3400" y="36"/>
                  </a:lnTo>
                  <a:lnTo>
                    <a:pt x="3402" y="35"/>
                  </a:lnTo>
                  <a:lnTo>
                    <a:pt x="3403" y="35"/>
                  </a:lnTo>
                  <a:lnTo>
                    <a:pt x="3403" y="33"/>
                  </a:lnTo>
                  <a:lnTo>
                    <a:pt x="3405" y="32"/>
                  </a:lnTo>
                  <a:lnTo>
                    <a:pt x="3405" y="30"/>
                  </a:lnTo>
                  <a:lnTo>
                    <a:pt x="3407" y="30"/>
                  </a:lnTo>
                  <a:lnTo>
                    <a:pt x="3408" y="30"/>
                  </a:lnTo>
                  <a:lnTo>
                    <a:pt x="3408" y="28"/>
                  </a:lnTo>
                  <a:lnTo>
                    <a:pt x="3408" y="27"/>
                  </a:lnTo>
                  <a:lnTo>
                    <a:pt x="3408" y="25"/>
                  </a:lnTo>
                  <a:lnTo>
                    <a:pt x="3410" y="23"/>
                  </a:lnTo>
                  <a:lnTo>
                    <a:pt x="3410" y="22"/>
                  </a:lnTo>
                  <a:lnTo>
                    <a:pt x="3410" y="18"/>
                  </a:lnTo>
                  <a:lnTo>
                    <a:pt x="3408" y="15"/>
                  </a:lnTo>
                  <a:lnTo>
                    <a:pt x="3408" y="14"/>
                  </a:lnTo>
                  <a:lnTo>
                    <a:pt x="3408" y="12"/>
                  </a:lnTo>
                  <a:lnTo>
                    <a:pt x="3408" y="9"/>
                  </a:lnTo>
                  <a:lnTo>
                    <a:pt x="3408" y="5"/>
                  </a:lnTo>
                  <a:lnTo>
                    <a:pt x="3408" y="4"/>
                  </a:lnTo>
                  <a:lnTo>
                    <a:pt x="3410" y="4"/>
                  </a:lnTo>
                  <a:lnTo>
                    <a:pt x="3410" y="2"/>
                  </a:lnTo>
                  <a:lnTo>
                    <a:pt x="3412" y="4"/>
                  </a:lnTo>
                  <a:lnTo>
                    <a:pt x="3413" y="5"/>
                  </a:lnTo>
                  <a:lnTo>
                    <a:pt x="3416" y="5"/>
                  </a:lnTo>
                  <a:lnTo>
                    <a:pt x="3420" y="5"/>
                  </a:lnTo>
                  <a:lnTo>
                    <a:pt x="3425" y="7"/>
                  </a:lnTo>
                  <a:lnTo>
                    <a:pt x="3425" y="7"/>
                  </a:lnTo>
                  <a:lnTo>
                    <a:pt x="3426" y="9"/>
                  </a:lnTo>
                  <a:lnTo>
                    <a:pt x="3430" y="10"/>
                  </a:lnTo>
                  <a:lnTo>
                    <a:pt x="3431" y="14"/>
                  </a:lnTo>
                  <a:lnTo>
                    <a:pt x="3433" y="15"/>
                  </a:lnTo>
                  <a:lnTo>
                    <a:pt x="3434" y="17"/>
                  </a:lnTo>
                  <a:lnTo>
                    <a:pt x="3436" y="18"/>
                  </a:lnTo>
                  <a:lnTo>
                    <a:pt x="3439" y="20"/>
                  </a:lnTo>
                  <a:lnTo>
                    <a:pt x="3443" y="22"/>
                  </a:lnTo>
                  <a:lnTo>
                    <a:pt x="3448" y="25"/>
                  </a:lnTo>
                  <a:lnTo>
                    <a:pt x="3451" y="25"/>
                  </a:lnTo>
                  <a:lnTo>
                    <a:pt x="3452" y="27"/>
                  </a:lnTo>
                  <a:lnTo>
                    <a:pt x="3456" y="25"/>
                  </a:lnTo>
                  <a:lnTo>
                    <a:pt x="3457" y="25"/>
                  </a:lnTo>
                  <a:lnTo>
                    <a:pt x="3459" y="23"/>
                  </a:lnTo>
                  <a:lnTo>
                    <a:pt x="3461" y="23"/>
                  </a:lnTo>
                  <a:lnTo>
                    <a:pt x="3464" y="22"/>
                  </a:lnTo>
                  <a:lnTo>
                    <a:pt x="3466" y="20"/>
                  </a:lnTo>
                  <a:lnTo>
                    <a:pt x="3466" y="18"/>
                  </a:lnTo>
                  <a:lnTo>
                    <a:pt x="3466" y="18"/>
                  </a:lnTo>
                  <a:lnTo>
                    <a:pt x="3469" y="17"/>
                  </a:lnTo>
                  <a:lnTo>
                    <a:pt x="3470" y="18"/>
                  </a:lnTo>
                  <a:lnTo>
                    <a:pt x="3472" y="18"/>
                  </a:lnTo>
                  <a:lnTo>
                    <a:pt x="3475" y="18"/>
                  </a:lnTo>
                  <a:lnTo>
                    <a:pt x="3477" y="17"/>
                  </a:lnTo>
                  <a:lnTo>
                    <a:pt x="3479" y="17"/>
                  </a:lnTo>
                  <a:lnTo>
                    <a:pt x="3482" y="17"/>
                  </a:lnTo>
                  <a:lnTo>
                    <a:pt x="3485" y="17"/>
                  </a:lnTo>
                  <a:lnTo>
                    <a:pt x="3488" y="17"/>
                  </a:lnTo>
                  <a:lnTo>
                    <a:pt x="3492" y="17"/>
                  </a:lnTo>
                  <a:lnTo>
                    <a:pt x="3493" y="15"/>
                  </a:lnTo>
                  <a:lnTo>
                    <a:pt x="3495" y="14"/>
                  </a:lnTo>
                  <a:lnTo>
                    <a:pt x="3498" y="12"/>
                  </a:lnTo>
                  <a:lnTo>
                    <a:pt x="3500" y="12"/>
                  </a:lnTo>
                  <a:lnTo>
                    <a:pt x="3502" y="10"/>
                  </a:lnTo>
                  <a:lnTo>
                    <a:pt x="3502" y="9"/>
                  </a:lnTo>
                  <a:lnTo>
                    <a:pt x="3503" y="7"/>
                  </a:lnTo>
                  <a:lnTo>
                    <a:pt x="3503" y="5"/>
                  </a:lnTo>
                  <a:lnTo>
                    <a:pt x="3503" y="5"/>
                  </a:lnTo>
                  <a:lnTo>
                    <a:pt x="3506" y="2"/>
                  </a:lnTo>
                  <a:lnTo>
                    <a:pt x="3510" y="0"/>
                  </a:lnTo>
                  <a:lnTo>
                    <a:pt x="3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808163" y="1851025"/>
              <a:ext cx="8572500" cy="2020888"/>
            </a:xfrm>
            <a:custGeom>
              <a:avLst/>
              <a:gdLst>
                <a:gd name="T0" fmla="*/ 1589 w 5400"/>
                <a:gd name="T1" fmla="*/ 581 h 1273"/>
                <a:gd name="T2" fmla="*/ 4857 w 5400"/>
                <a:gd name="T3" fmla="*/ 569 h 1273"/>
                <a:gd name="T4" fmla="*/ 1697 w 5400"/>
                <a:gd name="T5" fmla="*/ 574 h 1273"/>
                <a:gd name="T6" fmla="*/ 1638 w 5400"/>
                <a:gd name="T7" fmla="*/ 602 h 1273"/>
                <a:gd name="T8" fmla="*/ 5045 w 5400"/>
                <a:gd name="T9" fmla="*/ 473 h 1273"/>
                <a:gd name="T10" fmla="*/ 2431 w 5400"/>
                <a:gd name="T11" fmla="*/ 497 h 1273"/>
                <a:gd name="T12" fmla="*/ 2373 w 5400"/>
                <a:gd name="T13" fmla="*/ 532 h 1273"/>
                <a:gd name="T14" fmla="*/ 2391 w 5400"/>
                <a:gd name="T15" fmla="*/ 474 h 1273"/>
                <a:gd name="T16" fmla="*/ 5030 w 5400"/>
                <a:gd name="T17" fmla="*/ 458 h 1273"/>
                <a:gd name="T18" fmla="*/ 2426 w 5400"/>
                <a:gd name="T19" fmla="*/ 397 h 1273"/>
                <a:gd name="T20" fmla="*/ 2472 w 5400"/>
                <a:gd name="T21" fmla="*/ 391 h 1273"/>
                <a:gd name="T22" fmla="*/ 2475 w 5400"/>
                <a:gd name="T23" fmla="*/ 443 h 1273"/>
                <a:gd name="T24" fmla="*/ 2519 w 5400"/>
                <a:gd name="T25" fmla="*/ 481 h 1273"/>
                <a:gd name="T26" fmla="*/ 2547 w 5400"/>
                <a:gd name="T27" fmla="*/ 519 h 1273"/>
                <a:gd name="T28" fmla="*/ 2514 w 5400"/>
                <a:gd name="T29" fmla="*/ 550 h 1273"/>
                <a:gd name="T30" fmla="*/ 2454 w 5400"/>
                <a:gd name="T31" fmla="*/ 559 h 1273"/>
                <a:gd name="T32" fmla="*/ 2480 w 5400"/>
                <a:gd name="T33" fmla="*/ 535 h 1273"/>
                <a:gd name="T34" fmla="*/ 2460 w 5400"/>
                <a:gd name="T35" fmla="*/ 512 h 1273"/>
                <a:gd name="T36" fmla="*/ 2480 w 5400"/>
                <a:gd name="T37" fmla="*/ 499 h 1273"/>
                <a:gd name="T38" fmla="*/ 2450 w 5400"/>
                <a:gd name="T39" fmla="*/ 450 h 1273"/>
                <a:gd name="T40" fmla="*/ 2434 w 5400"/>
                <a:gd name="T41" fmla="*/ 427 h 1273"/>
                <a:gd name="T42" fmla="*/ 2447 w 5400"/>
                <a:gd name="T43" fmla="*/ 388 h 1273"/>
                <a:gd name="T44" fmla="*/ 4997 w 5400"/>
                <a:gd name="T45" fmla="*/ 371 h 1273"/>
                <a:gd name="T46" fmla="*/ 1277 w 5400"/>
                <a:gd name="T47" fmla="*/ 291 h 1273"/>
                <a:gd name="T48" fmla="*/ 5374 w 5400"/>
                <a:gd name="T49" fmla="*/ 280 h 1273"/>
                <a:gd name="T50" fmla="*/ 2224 w 5400"/>
                <a:gd name="T51" fmla="*/ 216 h 1273"/>
                <a:gd name="T52" fmla="*/ 2313 w 5400"/>
                <a:gd name="T53" fmla="*/ 226 h 1273"/>
                <a:gd name="T54" fmla="*/ 2231 w 5400"/>
                <a:gd name="T55" fmla="*/ 273 h 1273"/>
                <a:gd name="T56" fmla="*/ 2188 w 5400"/>
                <a:gd name="T57" fmla="*/ 232 h 1273"/>
                <a:gd name="T58" fmla="*/ 1390 w 5400"/>
                <a:gd name="T59" fmla="*/ 154 h 1273"/>
                <a:gd name="T60" fmla="*/ 3274 w 5400"/>
                <a:gd name="T61" fmla="*/ 127 h 1273"/>
                <a:gd name="T62" fmla="*/ 2914 w 5400"/>
                <a:gd name="T63" fmla="*/ 100 h 1273"/>
                <a:gd name="T64" fmla="*/ 5244 w 5400"/>
                <a:gd name="T65" fmla="*/ 80 h 1273"/>
                <a:gd name="T66" fmla="*/ 807 w 5400"/>
                <a:gd name="T67" fmla="*/ 16 h 1273"/>
                <a:gd name="T68" fmla="*/ 1003 w 5400"/>
                <a:gd name="T69" fmla="*/ 106 h 1273"/>
                <a:gd name="T70" fmla="*/ 827 w 5400"/>
                <a:gd name="T71" fmla="*/ 90 h 1273"/>
                <a:gd name="T72" fmla="*/ 3598 w 5400"/>
                <a:gd name="T73" fmla="*/ 18 h 1273"/>
                <a:gd name="T74" fmla="*/ 899 w 5400"/>
                <a:gd name="T75" fmla="*/ 3 h 1273"/>
                <a:gd name="T76" fmla="*/ 1440 w 5400"/>
                <a:gd name="T77" fmla="*/ 64 h 1273"/>
                <a:gd name="T78" fmla="*/ 1555 w 5400"/>
                <a:gd name="T79" fmla="*/ 234 h 1273"/>
                <a:gd name="T80" fmla="*/ 1377 w 5400"/>
                <a:gd name="T81" fmla="*/ 224 h 1273"/>
                <a:gd name="T82" fmla="*/ 1277 w 5400"/>
                <a:gd name="T83" fmla="*/ 206 h 1273"/>
                <a:gd name="T84" fmla="*/ 1218 w 5400"/>
                <a:gd name="T85" fmla="*/ 217 h 1273"/>
                <a:gd name="T86" fmla="*/ 1213 w 5400"/>
                <a:gd name="T87" fmla="*/ 442 h 1273"/>
                <a:gd name="T88" fmla="*/ 1403 w 5400"/>
                <a:gd name="T89" fmla="*/ 299 h 1273"/>
                <a:gd name="T90" fmla="*/ 1622 w 5400"/>
                <a:gd name="T91" fmla="*/ 496 h 1273"/>
                <a:gd name="T92" fmla="*/ 1553 w 5400"/>
                <a:gd name="T93" fmla="*/ 594 h 1273"/>
                <a:gd name="T94" fmla="*/ 1566 w 5400"/>
                <a:gd name="T95" fmla="*/ 653 h 1273"/>
                <a:gd name="T96" fmla="*/ 1373 w 5400"/>
                <a:gd name="T97" fmla="*/ 838 h 1273"/>
                <a:gd name="T98" fmla="*/ 1197 w 5400"/>
                <a:gd name="T99" fmla="*/ 911 h 1273"/>
                <a:gd name="T100" fmla="*/ 1206 w 5400"/>
                <a:gd name="T101" fmla="*/ 1077 h 1273"/>
                <a:gd name="T102" fmla="*/ 1269 w 5400"/>
                <a:gd name="T103" fmla="*/ 1255 h 1273"/>
                <a:gd name="T104" fmla="*/ 1069 w 5400"/>
                <a:gd name="T105" fmla="*/ 1145 h 1273"/>
                <a:gd name="T106" fmla="*/ 859 w 5400"/>
                <a:gd name="T107" fmla="*/ 998 h 1273"/>
                <a:gd name="T108" fmla="*/ 663 w 5400"/>
                <a:gd name="T109" fmla="*/ 751 h 1273"/>
                <a:gd name="T110" fmla="*/ 617 w 5400"/>
                <a:gd name="T111" fmla="*/ 540 h 1273"/>
                <a:gd name="T112" fmla="*/ 372 w 5400"/>
                <a:gd name="T113" fmla="*/ 355 h 1273"/>
                <a:gd name="T114" fmla="*/ 56 w 5400"/>
                <a:gd name="T115" fmla="*/ 455 h 1273"/>
                <a:gd name="T116" fmla="*/ 90 w 5400"/>
                <a:gd name="T117" fmla="*/ 360 h 1273"/>
                <a:gd name="T118" fmla="*/ 69 w 5400"/>
                <a:gd name="T119" fmla="*/ 124 h 1273"/>
                <a:gd name="T120" fmla="*/ 565 w 5400"/>
                <a:gd name="T121" fmla="*/ 118 h 1273"/>
                <a:gd name="T122" fmla="*/ 1030 w 5400"/>
                <a:gd name="T123" fmla="*/ 131 h 1273"/>
                <a:gd name="T124" fmla="*/ 1183 w 5400"/>
                <a:gd name="T125" fmla="*/ 12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0" h="1273">
                  <a:moveTo>
                    <a:pt x="4788" y="635"/>
                  </a:moveTo>
                  <a:lnTo>
                    <a:pt x="4789" y="635"/>
                  </a:lnTo>
                  <a:lnTo>
                    <a:pt x="4788" y="638"/>
                  </a:lnTo>
                  <a:lnTo>
                    <a:pt x="4785" y="641"/>
                  </a:lnTo>
                  <a:lnTo>
                    <a:pt x="4785" y="643"/>
                  </a:lnTo>
                  <a:lnTo>
                    <a:pt x="4785" y="645"/>
                  </a:lnTo>
                  <a:lnTo>
                    <a:pt x="4783" y="646"/>
                  </a:lnTo>
                  <a:lnTo>
                    <a:pt x="4781" y="646"/>
                  </a:lnTo>
                  <a:lnTo>
                    <a:pt x="4780" y="646"/>
                  </a:lnTo>
                  <a:lnTo>
                    <a:pt x="4776" y="645"/>
                  </a:lnTo>
                  <a:lnTo>
                    <a:pt x="4773" y="643"/>
                  </a:lnTo>
                  <a:lnTo>
                    <a:pt x="4776" y="641"/>
                  </a:lnTo>
                  <a:lnTo>
                    <a:pt x="4778" y="640"/>
                  </a:lnTo>
                  <a:lnTo>
                    <a:pt x="4780" y="638"/>
                  </a:lnTo>
                  <a:lnTo>
                    <a:pt x="4783" y="636"/>
                  </a:lnTo>
                  <a:lnTo>
                    <a:pt x="4785" y="636"/>
                  </a:lnTo>
                  <a:lnTo>
                    <a:pt x="4786" y="635"/>
                  </a:lnTo>
                  <a:lnTo>
                    <a:pt x="4788" y="635"/>
                  </a:lnTo>
                  <a:close/>
                  <a:moveTo>
                    <a:pt x="1568" y="561"/>
                  </a:moveTo>
                  <a:lnTo>
                    <a:pt x="1570" y="561"/>
                  </a:lnTo>
                  <a:lnTo>
                    <a:pt x="1571" y="563"/>
                  </a:lnTo>
                  <a:lnTo>
                    <a:pt x="1573" y="564"/>
                  </a:lnTo>
                  <a:lnTo>
                    <a:pt x="1576" y="568"/>
                  </a:lnTo>
                  <a:lnTo>
                    <a:pt x="1580" y="569"/>
                  </a:lnTo>
                  <a:lnTo>
                    <a:pt x="1583" y="571"/>
                  </a:lnTo>
                  <a:lnTo>
                    <a:pt x="1584" y="571"/>
                  </a:lnTo>
                  <a:lnTo>
                    <a:pt x="1588" y="571"/>
                  </a:lnTo>
                  <a:lnTo>
                    <a:pt x="1591" y="571"/>
                  </a:lnTo>
                  <a:lnTo>
                    <a:pt x="1593" y="573"/>
                  </a:lnTo>
                  <a:lnTo>
                    <a:pt x="1594" y="574"/>
                  </a:lnTo>
                  <a:lnTo>
                    <a:pt x="1593" y="576"/>
                  </a:lnTo>
                  <a:lnTo>
                    <a:pt x="1591" y="577"/>
                  </a:lnTo>
                  <a:lnTo>
                    <a:pt x="1589" y="581"/>
                  </a:lnTo>
                  <a:lnTo>
                    <a:pt x="1588" y="582"/>
                  </a:lnTo>
                  <a:lnTo>
                    <a:pt x="1586" y="584"/>
                  </a:lnTo>
                  <a:lnTo>
                    <a:pt x="1584" y="584"/>
                  </a:lnTo>
                  <a:lnTo>
                    <a:pt x="1581" y="584"/>
                  </a:lnTo>
                  <a:lnTo>
                    <a:pt x="1578" y="582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68" y="574"/>
                  </a:lnTo>
                  <a:lnTo>
                    <a:pt x="1566" y="571"/>
                  </a:lnTo>
                  <a:lnTo>
                    <a:pt x="1565" y="569"/>
                  </a:lnTo>
                  <a:lnTo>
                    <a:pt x="1563" y="568"/>
                  </a:lnTo>
                  <a:lnTo>
                    <a:pt x="1560" y="566"/>
                  </a:lnTo>
                  <a:lnTo>
                    <a:pt x="1557" y="564"/>
                  </a:lnTo>
                  <a:lnTo>
                    <a:pt x="1563" y="561"/>
                  </a:lnTo>
                  <a:lnTo>
                    <a:pt x="1565" y="561"/>
                  </a:lnTo>
                  <a:lnTo>
                    <a:pt x="1568" y="561"/>
                  </a:lnTo>
                  <a:close/>
                  <a:moveTo>
                    <a:pt x="4866" y="550"/>
                  </a:moveTo>
                  <a:lnTo>
                    <a:pt x="4870" y="551"/>
                  </a:lnTo>
                  <a:lnTo>
                    <a:pt x="4870" y="553"/>
                  </a:lnTo>
                  <a:lnTo>
                    <a:pt x="4870" y="555"/>
                  </a:lnTo>
                  <a:lnTo>
                    <a:pt x="4870" y="555"/>
                  </a:lnTo>
                  <a:lnTo>
                    <a:pt x="4868" y="556"/>
                  </a:lnTo>
                  <a:lnTo>
                    <a:pt x="4868" y="558"/>
                  </a:lnTo>
                  <a:lnTo>
                    <a:pt x="4868" y="559"/>
                  </a:lnTo>
                  <a:lnTo>
                    <a:pt x="4866" y="561"/>
                  </a:lnTo>
                  <a:lnTo>
                    <a:pt x="4865" y="561"/>
                  </a:lnTo>
                  <a:lnTo>
                    <a:pt x="4865" y="561"/>
                  </a:lnTo>
                  <a:lnTo>
                    <a:pt x="4863" y="563"/>
                  </a:lnTo>
                  <a:lnTo>
                    <a:pt x="4861" y="564"/>
                  </a:lnTo>
                  <a:lnTo>
                    <a:pt x="4861" y="566"/>
                  </a:lnTo>
                  <a:lnTo>
                    <a:pt x="4860" y="569"/>
                  </a:lnTo>
                  <a:lnTo>
                    <a:pt x="4858" y="569"/>
                  </a:lnTo>
                  <a:lnTo>
                    <a:pt x="4857" y="569"/>
                  </a:lnTo>
                  <a:lnTo>
                    <a:pt x="4858" y="566"/>
                  </a:lnTo>
                  <a:lnTo>
                    <a:pt x="4860" y="564"/>
                  </a:lnTo>
                  <a:lnTo>
                    <a:pt x="4861" y="563"/>
                  </a:lnTo>
                  <a:lnTo>
                    <a:pt x="4861" y="561"/>
                  </a:lnTo>
                  <a:lnTo>
                    <a:pt x="4861" y="559"/>
                  </a:lnTo>
                  <a:lnTo>
                    <a:pt x="4861" y="558"/>
                  </a:lnTo>
                  <a:lnTo>
                    <a:pt x="4863" y="556"/>
                  </a:lnTo>
                  <a:lnTo>
                    <a:pt x="4865" y="555"/>
                  </a:lnTo>
                  <a:lnTo>
                    <a:pt x="4866" y="551"/>
                  </a:lnTo>
                  <a:lnTo>
                    <a:pt x="4866" y="550"/>
                  </a:lnTo>
                  <a:close/>
                  <a:moveTo>
                    <a:pt x="1681" y="538"/>
                  </a:moveTo>
                  <a:lnTo>
                    <a:pt x="1684" y="538"/>
                  </a:lnTo>
                  <a:lnTo>
                    <a:pt x="1686" y="538"/>
                  </a:lnTo>
                  <a:lnTo>
                    <a:pt x="1688" y="541"/>
                  </a:lnTo>
                  <a:lnTo>
                    <a:pt x="1688" y="543"/>
                  </a:lnTo>
                  <a:lnTo>
                    <a:pt x="1689" y="545"/>
                  </a:lnTo>
                  <a:lnTo>
                    <a:pt x="1689" y="548"/>
                  </a:lnTo>
                  <a:lnTo>
                    <a:pt x="1688" y="551"/>
                  </a:lnTo>
                  <a:lnTo>
                    <a:pt x="1686" y="553"/>
                  </a:lnTo>
                  <a:lnTo>
                    <a:pt x="1684" y="553"/>
                  </a:lnTo>
                  <a:lnTo>
                    <a:pt x="1683" y="553"/>
                  </a:lnTo>
                  <a:lnTo>
                    <a:pt x="1681" y="555"/>
                  </a:lnTo>
                  <a:lnTo>
                    <a:pt x="1679" y="558"/>
                  </a:lnTo>
                  <a:lnTo>
                    <a:pt x="1678" y="563"/>
                  </a:lnTo>
                  <a:lnTo>
                    <a:pt x="1676" y="568"/>
                  </a:lnTo>
                  <a:lnTo>
                    <a:pt x="1679" y="568"/>
                  </a:lnTo>
                  <a:lnTo>
                    <a:pt x="1681" y="569"/>
                  </a:lnTo>
                  <a:lnTo>
                    <a:pt x="1683" y="571"/>
                  </a:lnTo>
                  <a:lnTo>
                    <a:pt x="1686" y="571"/>
                  </a:lnTo>
                  <a:lnTo>
                    <a:pt x="1689" y="571"/>
                  </a:lnTo>
                  <a:lnTo>
                    <a:pt x="1693" y="571"/>
                  </a:lnTo>
                  <a:lnTo>
                    <a:pt x="1696" y="573"/>
                  </a:lnTo>
                  <a:lnTo>
                    <a:pt x="1697" y="574"/>
                  </a:lnTo>
                  <a:lnTo>
                    <a:pt x="1699" y="576"/>
                  </a:lnTo>
                  <a:lnTo>
                    <a:pt x="1702" y="577"/>
                  </a:lnTo>
                  <a:lnTo>
                    <a:pt x="1707" y="582"/>
                  </a:lnTo>
                  <a:lnTo>
                    <a:pt x="1714" y="586"/>
                  </a:lnTo>
                  <a:lnTo>
                    <a:pt x="1717" y="586"/>
                  </a:lnTo>
                  <a:lnTo>
                    <a:pt x="1720" y="586"/>
                  </a:lnTo>
                  <a:lnTo>
                    <a:pt x="1722" y="592"/>
                  </a:lnTo>
                  <a:lnTo>
                    <a:pt x="1720" y="595"/>
                  </a:lnTo>
                  <a:lnTo>
                    <a:pt x="1719" y="599"/>
                  </a:lnTo>
                  <a:lnTo>
                    <a:pt x="1717" y="602"/>
                  </a:lnTo>
                  <a:lnTo>
                    <a:pt x="1715" y="605"/>
                  </a:lnTo>
                  <a:lnTo>
                    <a:pt x="1715" y="607"/>
                  </a:lnTo>
                  <a:lnTo>
                    <a:pt x="1717" y="609"/>
                  </a:lnTo>
                  <a:lnTo>
                    <a:pt x="1717" y="612"/>
                  </a:lnTo>
                  <a:lnTo>
                    <a:pt x="1717" y="615"/>
                  </a:lnTo>
                  <a:lnTo>
                    <a:pt x="1717" y="620"/>
                  </a:lnTo>
                  <a:lnTo>
                    <a:pt x="1717" y="623"/>
                  </a:lnTo>
                  <a:lnTo>
                    <a:pt x="1717" y="625"/>
                  </a:lnTo>
                  <a:lnTo>
                    <a:pt x="1715" y="627"/>
                  </a:lnTo>
                  <a:lnTo>
                    <a:pt x="1712" y="627"/>
                  </a:lnTo>
                  <a:lnTo>
                    <a:pt x="1711" y="628"/>
                  </a:lnTo>
                  <a:lnTo>
                    <a:pt x="1706" y="627"/>
                  </a:lnTo>
                  <a:lnTo>
                    <a:pt x="1702" y="623"/>
                  </a:lnTo>
                  <a:lnTo>
                    <a:pt x="1699" y="618"/>
                  </a:lnTo>
                  <a:lnTo>
                    <a:pt x="1696" y="617"/>
                  </a:lnTo>
                  <a:lnTo>
                    <a:pt x="1694" y="613"/>
                  </a:lnTo>
                  <a:lnTo>
                    <a:pt x="1691" y="612"/>
                  </a:lnTo>
                  <a:lnTo>
                    <a:pt x="1689" y="610"/>
                  </a:lnTo>
                  <a:lnTo>
                    <a:pt x="1686" y="610"/>
                  </a:lnTo>
                  <a:lnTo>
                    <a:pt x="1640" y="610"/>
                  </a:lnTo>
                  <a:lnTo>
                    <a:pt x="1640" y="607"/>
                  </a:lnTo>
                  <a:lnTo>
                    <a:pt x="1638" y="605"/>
                  </a:lnTo>
                  <a:lnTo>
                    <a:pt x="1638" y="602"/>
                  </a:lnTo>
                  <a:lnTo>
                    <a:pt x="1640" y="597"/>
                  </a:lnTo>
                  <a:lnTo>
                    <a:pt x="1642" y="592"/>
                  </a:lnTo>
                  <a:lnTo>
                    <a:pt x="1643" y="589"/>
                  </a:lnTo>
                  <a:lnTo>
                    <a:pt x="1647" y="586"/>
                  </a:lnTo>
                  <a:lnTo>
                    <a:pt x="1652" y="581"/>
                  </a:lnTo>
                  <a:lnTo>
                    <a:pt x="1657" y="576"/>
                  </a:lnTo>
                  <a:lnTo>
                    <a:pt x="1663" y="569"/>
                  </a:lnTo>
                  <a:lnTo>
                    <a:pt x="1665" y="566"/>
                  </a:lnTo>
                  <a:lnTo>
                    <a:pt x="1666" y="563"/>
                  </a:lnTo>
                  <a:lnTo>
                    <a:pt x="1670" y="561"/>
                  </a:lnTo>
                  <a:lnTo>
                    <a:pt x="1671" y="558"/>
                  </a:lnTo>
                  <a:lnTo>
                    <a:pt x="1671" y="556"/>
                  </a:lnTo>
                  <a:lnTo>
                    <a:pt x="1673" y="553"/>
                  </a:lnTo>
                  <a:lnTo>
                    <a:pt x="1673" y="548"/>
                  </a:lnTo>
                  <a:lnTo>
                    <a:pt x="1673" y="546"/>
                  </a:lnTo>
                  <a:lnTo>
                    <a:pt x="1673" y="543"/>
                  </a:lnTo>
                  <a:lnTo>
                    <a:pt x="1673" y="541"/>
                  </a:lnTo>
                  <a:lnTo>
                    <a:pt x="1675" y="540"/>
                  </a:lnTo>
                  <a:lnTo>
                    <a:pt x="1678" y="540"/>
                  </a:lnTo>
                  <a:lnTo>
                    <a:pt x="1679" y="538"/>
                  </a:lnTo>
                  <a:lnTo>
                    <a:pt x="1681" y="538"/>
                  </a:lnTo>
                  <a:close/>
                  <a:moveTo>
                    <a:pt x="2395" y="473"/>
                  </a:moveTo>
                  <a:lnTo>
                    <a:pt x="2395" y="473"/>
                  </a:lnTo>
                  <a:lnTo>
                    <a:pt x="2396" y="473"/>
                  </a:lnTo>
                  <a:lnTo>
                    <a:pt x="2395" y="473"/>
                  </a:lnTo>
                  <a:close/>
                  <a:moveTo>
                    <a:pt x="5046" y="463"/>
                  </a:moveTo>
                  <a:lnTo>
                    <a:pt x="5048" y="463"/>
                  </a:lnTo>
                  <a:lnTo>
                    <a:pt x="5051" y="463"/>
                  </a:lnTo>
                  <a:lnTo>
                    <a:pt x="5053" y="465"/>
                  </a:lnTo>
                  <a:lnTo>
                    <a:pt x="5055" y="468"/>
                  </a:lnTo>
                  <a:lnTo>
                    <a:pt x="5055" y="469"/>
                  </a:lnTo>
                  <a:lnTo>
                    <a:pt x="5055" y="473"/>
                  </a:lnTo>
                  <a:lnTo>
                    <a:pt x="5045" y="473"/>
                  </a:lnTo>
                  <a:lnTo>
                    <a:pt x="5045" y="469"/>
                  </a:lnTo>
                  <a:lnTo>
                    <a:pt x="5045" y="468"/>
                  </a:lnTo>
                  <a:lnTo>
                    <a:pt x="5045" y="466"/>
                  </a:lnTo>
                  <a:lnTo>
                    <a:pt x="5045" y="465"/>
                  </a:lnTo>
                  <a:lnTo>
                    <a:pt x="5045" y="463"/>
                  </a:lnTo>
                  <a:lnTo>
                    <a:pt x="5046" y="463"/>
                  </a:lnTo>
                  <a:close/>
                  <a:moveTo>
                    <a:pt x="2423" y="456"/>
                  </a:moveTo>
                  <a:lnTo>
                    <a:pt x="2424" y="456"/>
                  </a:lnTo>
                  <a:lnTo>
                    <a:pt x="2426" y="456"/>
                  </a:lnTo>
                  <a:lnTo>
                    <a:pt x="2426" y="458"/>
                  </a:lnTo>
                  <a:lnTo>
                    <a:pt x="2427" y="458"/>
                  </a:lnTo>
                  <a:lnTo>
                    <a:pt x="2429" y="458"/>
                  </a:lnTo>
                  <a:lnTo>
                    <a:pt x="2431" y="458"/>
                  </a:lnTo>
                  <a:lnTo>
                    <a:pt x="2432" y="460"/>
                  </a:lnTo>
                  <a:lnTo>
                    <a:pt x="2434" y="461"/>
                  </a:lnTo>
                  <a:lnTo>
                    <a:pt x="2434" y="463"/>
                  </a:lnTo>
                  <a:lnTo>
                    <a:pt x="2434" y="465"/>
                  </a:lnTo>
                  <a:lnTo>
                    <a:pt x="2434" y="468"/>
                  </a:lnTo>
                  <a:lnTo>
                    <a:pt x="2436" y="468"/>
                  </a:lnTo>
                  <a:lnTo>
                    <a:pt x="2436" y="469"/>
                  </a:lnTo>
                  <a:lnTo>
                    <a:pt x="2437" y="471"/>
                  </a:lnTo>
                  <a:lnTo>
                    <a:pt x="2439" y="473"/>
                  </a:lnTo>
                  <a:lnTo>
                    <a:pt x="2439" y="474"/>
                  </a:lnTo>
                  <a:lnTo>
                    <a:pt x="2437" y="478"/>
                  </a:lnTo>
                  <a:lnTo>
                    <a:pt x="2436" y="479"/>
                  </a:lnTo>
                  <a:lnTo>
                    <a:pt x="2434" y="481"/>
                  </a:lnTo>
                  <a:lnTo>
                    <a:pt x="2432" y="481"/>
                  </a:lnTo>
                  <a:lnTo>
                    <a:pt x="2431" y="481"/>
                  </a:lnTo>
                  <a:lnTo>
                    <a:pt x="2431" y="487"/>
                  </a:lnTo>
                  <a:lnTo>
                    <a:pt x="2431" y="491"/>
                  </a:lnTo>
                  <a:lnTo>
                    <a:pt x="2431" y="494"/>
                  </a:lnTo>
                  <a:lnTo>
                    <a:pt x="2431" y="496"/>
                  </a:lnTo>
                  <a:lnTo>
                    <a:pt x="2431" y="497"/>
                  </a:lnTo>
                  <a:lnTo>
                    <a:pt x="2431" y="501"/>
                  </a:lnTo>
                  <a:lnTo>
                    <a:pt x="2431" y="504"/>
                  </a:lnTo>
                  <a:lnTo>
                    <a:pt x="2431" y="507"/>
                  </a:lnTo>
                  <a:lnTo>
                    <a:pt x="2429" y="509"/>
                  </a:lnTo>
                  <a:lnTo>
                    <a:pt x="2429" y="510"/>
                  </a:lnTo>
                  <a:lnTo>
                    <a:pt x="2427" y="510"/>
                  </a:lnTo>
                  <a:lnTo>
                    <a:pt x="2426" y="510"/>
                  </a:lnTo>
                  <a:lnTo>
                    <a:pt x="2426" y="512"/>
                  </a:lnTo>
                  <a:lnTo>
                    <a:pt x="2426" y="514"/>
                  </a:lnTo>
                  <a:lnTo>
                    <a:pt x="2427" y="515"/>
                  </a:lnTo>
                  <a:lnTo>
                    <a:pt x="2427" y="519"/>
                  </a:lnTo>
                  <a:lnTo>
                    <a:pt x="2427" y="522"/>
                  </a:lnTo>
                  <a:lnTo>
                    <a:pt x="2401" y="522"/>
                  </a:lnTo>
                  <a:lnTo>
                    <a:pt x="2400" y="523"/>
                  </a:lnTo>
                  <a:lnTo>
                    <a:pt x="2400" y="523"/>
                  </a:lnTo>
                  <a:lnTo>
                    <a:pt x="2398" y="525"/>
                  </a:lnTo>
                  <a:lnTo>
                    <a:pt x="2398" y="527"/>
                  </a:lnTo>
                  <a:lnTo>
                    <a:pt x="2398" y="528"/>
                  </a:lnTo>
                  <a:lnTo>
                    <a:pt x="2396" y="530"/>
                  </a:lnTo>
                  <a:lnTo>
                    <a:pt x="2395" y="530"/>
                  </a:lnTo>
                  <a:lnTo>
                    <a:pt x="2393" y="532"/>
                  </a:lnTo>
                  <a:lnTo>
                    <a:pt x="2391" y="533"/>
                  </a:lnTo>
                  <a:lnTo>
                    <a:pt x="2390" y="533"/>
                  </a:lnTo>
                  <a:lnTo>
                    <a:pt x="2390" y="532"/>
                  </a:lnTo>
                  <a:lnTo>
                    <a:pt x="2388" y="532"/>
                  </a:lnTo>
                  <a:lnTo>
                    <a:pt x="2387" y="532"/>
                  </a:lnTo>
                  <a:lnTo>
                    <a:pt x="2385" y="532"/>
                  </a:lnTo>
                  <a:lnTo>
                    <a:pt x="2382" y="532"/>
                  </a:lnTo>
                  <a:lnTo>
                    <a:pt x="2380" y="532"/>
                  </a:lnTo>
                  <a:lnTo>
                    <a:pt x="2378" y="533"/>
                  </a:lnTo>
                  <a:lnTo>
                    <a:pt x="2377" y="533"/>
                  </a:lnTo>
                  <a:lnTo>
                    <a:pt x="2375" y="533"/>
                  </a:lnTo>
                  <a:lnTo>
                    <a:pt x="2373" y="532"/>
                  </a:lnTo>
                  <a:lnTo>
                    <a:pt x="2370" y="530"/>
                  </a:lnTo>
                  <a:lnTo>
                    <a:pt x="2370" y="530"/>
                  </a:lnTo>
                  <a:lnTo>
                    <a:pt x="2369" y="527"/>
                  </a:lnTo>
                  <a:lnTo>
                    <a:pt x="2369" y="525"/>
                  </a:lnTo>
                  <a:lnTo>
                    <a:pt x="2370" y="523"/>
                  </a:lnTo>
                  <a:lnTo>
                    <a:pt x="2370" y="522"/>
                  </a:lnTo>
                  <a:lnTo>
                    <a:pt x="2372" y="522"/>
                  </a:lnTo>
                  <a:lnTo>
                    <a:pt x="2373" y="522"/>
                  </a:lnTo>
                  <a:lnTo>
                    <a:pt x="2373" y="519"/>
                  </a:lnTo>
                  <a:lnTo>
                    <a:pt x="2373" y="515"/>
                  </a:lnTo>
                  <a:lnTo>
                    <a:pt x="2373" y="514"/>
                  </a:lnTo>
                  <a:lnTo>
                    <a:pt x="2375" y="512"/>
                  </a:lnTo>
                  <a:lnTo>
                    <a:pt x="2375" y="510"/>
                  </a:lnTo>
                  <a:lnTo>
                    <a:pt x="2377" y="509"/>
                  </a:lnTo>
                  <a:lnTo>
                    <a:pt x="2377" y="509"/>
                  </a:lnTo>
                  <a:lnTo>
                    <a:pt x="2378" y="509"/>
                  </a:lnTo>
                  <a:lnTo>
                    <a:pt x="2383" y="509"/>
                  </a:lnTo>
                  <a:lnTo>
                    <a:pt x="2383" y="499"/>
                  </a:lnTo>
                  <a:lnTo>
                    <a:pt x="2380" y="499"/>
                  </a:lnTo>
                  <a:lnTo>
                    <a:pt x="2377" y="499"/>
                  </a:lnTo>
                  <a:lnTo>
                    <a:pt x="2375" y="499"/>
                  </a:lnTo>
                  <a:lnTo>
                    <a:pt x="2373" y="499"/>
                  </a:lnTo>
                  <a:lnTo>
                    <a:pt x="2373" y="476"/>
                  </a:lnTo>
                  <a:lnTo>
                    <a:pt x="2377" y="474"/>
                  </a:lnTo>
                  <a:lnTo>
                    <a:pt x="2378" y="476"/>
                  </a:lnTo>
                  <a:lnTo>
                    <a:pt x="2378" y="478"/>
                  </a:lnTo>
                  <a:lnTo>
                    <a:pt x="2380" y="478"/>
                  </a:lnTo>
                  <a:lnTo>
                    <a:pt x="2382" y="478"/>
                  </a:lnTo>
                  <a:lnTo>
                    <a:pt x="2383" y="476"/>
                  </a:lnTo>
                  <a:lnTo>
                    <a:pt x="2387" y="474"/>
                  </a:lnTo>
                  <a:lnTo>
                    <a:pt x="2388" y="474"/>
                  </a:lnTo>
                  <a:lnTo>
                    <a:pt x="2390" y="474"/>
                  </a:lnTo>
                  <a:lnTo>
                    <a:pt x="2391" y="474"/>
                  </a:lnTo>
                  <a:lnTo>
                    <a:pt x="2393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1"/>
                  </a:lnTo>
                  <a:lnTo>
                    <a:pt x="2395" y="469"/>
                  </a:lnTo>
                  <a:lnTo>
                    <a:pt x="2395" y="466"/>
                  </a:lnTo>
                  <a:lnTo>
                    <a:pt x="2395" y="465"/>
                  </a:lnTo>
                  <a:lnTo>
                    <a:pt x="2395" y="463"/>
                  </a:lnTo>
                  <a:lnTo>
                    <a:pt x="2395" y="461"/>
                  </a:lnTo>
                  <a:lnTo>
                    <a:pt x="2395" y="460"/>
                  </a:lnTo>
                  <a:lnTo>
                    <a:pt x="2395" y="458"/>
                  </a:lnTo>
                  <a:lnTo>
                    <a:pt x="2401" y="456"/>
                  </a:lnTo>
                  <a:lnTo>
                    <a:pt x="2403" y="458"/>
                  </a:lnTo>
                  <a:lnTo>
                    <a:pt x="2405" y="458"/>
                  </a:lnTo>
                  <a:lnTo>
                    <a:pt x="2406" y="460"/>
                  </a:lnTo>
                  <a:lnTo>
                    <a:pt x="2406" y="461"/>
                  </a:lnTo>
                  <a:lnTo>
                    <a:pt x="2408" y="463"/>
                  </a:lnTo>
                  <a:lnTo>
                    <a:pt x="2409" y="463"/>
                  </a:lnTo>
                  <a:lnTo>
                    <a:pt x="2411" y="463"/>
                  </a:lnTo>
                  <a:lnTo>
                    <a:pt x="2413" y="461"/>
                  </a:lnTo>
                  <a:lnTo>
                    <a:pt x="2414" y="460"/>
                  </a:lnTo>
                  <a:lnTo>
                    <a:pt x="2414" y="458"/>
                  </a:lnTo>
                  <a:lnTo>
                    <a:pt x="2416" y="458"/>
                  </a:lnTo>
                  <a:lnTo>
                    <a:pt x="2418" y="458"/>
                  </a:lnTo>
                  <a:lnTo>
                    <a:pt x="2419" y="456"/>
                  </a:lnTo>
                  <a:lnTo>
                    <a:pt x="2423" y="456"/>
                  </a:lnTo>
                  <a:close/>
                  <a:moveTo>
                    <a:pt x="5022" y="450"/>
                  </a:moveTo>
                  <a:lnTo>
                    <a:pt x="5025" y="451"/>
                  </a:lnTo>
                  <a:lnTo>
                    <a:pt x="5027" y="453"/>
                  </a:lnTo>
                  <a:lnTo>
                    <a:pt x="5028" y="455"/>
                  </a:lnTo>
                  <a:lnTo>
                    <a:pt x="5028" y="456"/>
                  </a:lnTo>
                  <a:lnTo>
                    <a:pt x="5030" y="458"/>
                  </a:lnTo>
                  <a:lnTo>
                    <a:pt x="5030" y="460"/>
                  </a:lnTo>
                  <a:lnTo>
                    <a:pt x="5032" y="460"/>
                  </a:lnTo>
                  <a:lnTo>
                    <a:pt x="5032" y="463"/>
                  </a:lnTo>
                  <a:lnTo>
                    <a:pt x="5032" y="465"/>
                  </a:lnTo>
                  <a:lnTo>
                    <a:pt x="5032" y="468"/>
                  </a:lnTo>
                  <a:lnTo>
                    <a:pt x="5032" y="469"/>
                  </a:lnTo>
                  <a:lnTo>
                    <a:pt x="5033" y="471"/>
                  </a:lnTo>
                  <a:lnTo>
                    <a:pt x="5035" y="474"/>
                  </a:lnTo>
                  <a:lnTo>
                    <a:pt x="5025" y="474"/>
                  </a:lnTo>
                  <a:lnTo>
                    <a:pt x="5024" y="471"/>
                  </a:lnTo>
                  <a:lnTo>
                    <a:pt x="5024" y="468"/>
                  </a:lnTo>
                  <a:lnTo>
                    <a:pt x="5024" y="465"/>
                  </a:lnTo>
                  <a:lnTo>
                    <a:pt x="5024" y="461"/>
                  </a:lnTo>
                  <a:lnTo>
                    <a:pt x="5024" y="460"/>
                  </a:lnTo>
                  <a:lnTo>
                    <a:pt x="5022" y="458"/>
                  </a:lnTo>
                  <a:lnTo>
                    <a:pt x="5022" y="455"/>
                  </a:lnTo>
                  <a:lnTo>
                    <a:pt x="5022" y="450"/>
                  </a:lnTo>
                  <a:close/>
                  <a:moveTo>
                    <a:pt x="229" y="388"/>
                  </a:moveTo>
                  <a:lnTo>
                    <a:pt x="229" y="401"/>
                  </a:lnTo>
                  <a:lnTo>
                    <a:pt x="218" y="414"/>
                  </a:lnTo>
                  <a:lnTo>
                    <a:pt x="203" y="422"/>
                  </a:lnTo>
                  <a:lnTo>
                    <a:pt x="196" y="407"/>
                  </a:lnTo>
                  <a:lnTo>
                    <a:pt x="218" y="394"/>
                  </a:lnTo>
                  <a:lnTo>
                    <a:pt x="229" y="388"/>
                  </a:lnTo>
                  <a:close/>
                  <a:moveTo>
                    <a:pt x="2432" y="384"/>
                  </a:moveTo>
                  <a:lnTo>
                    <a:pt x="2431" y="388"/>
                  </a:lnTo>
                  <a:lnTo>
                    <a:pt x="2431" y="391"/>
                  </a:lnTo>
                  <a:lnTo>
                    <a:pt x="2429" y="393"/>
                  </a:lnTo>
                  <a:lnTo>
                    <a:pt x="2427" y="394"/>
                  </a:lnTo>
                  <a:lnTo>
                    <a:pt x="2427" y="396"/>
                  </a:lnTo>
                  <a:lnTo>
                    <a:pt x="2427" y="396"/>
                  </a:lnTo>
                  <a:lnTo>
                    <a:pt x="2427" y="397"/>
                  </a:lnTo>
                  <a:lnTo>
                    <a:pt x="2426" y="397"/>
                  </a:lnTo>
                  <a:lnTo>
                    <a:pt x="2424" y="397"/>
                  </a:lnTo>
                  <a:lnTo>
                    <a:pt x="2423" y="397"/>
                  </a:lnTo>
                  <a:lnTo>
                    <a:pt x="2421" y="397"/>
                  </a:lnTo>
                  <a:lnTo>
                    <a:pt x="2421" y="399"/>
                  </a:lnTo>
                  <a:lnTo>
                    <a:pt x="2419" y="401"/>
                  </a:lnTo>
                  <a:lnTo>
                    <a:pt x="2419" y="401"/>
                  </a:lnTo>
                  <a:lnTo>
                    <a:pt x="2418" y="402"/>
                  </a:lnTo>
                  <a:lnTo>
                    <a:pt x="2416" y="404"/>
                  </a:lnTo>
                  <a:lnTo>
                    <a:pt x="2416" y="406"/>
                  </a:lnTo>
                  <a:lnTo>
                    <a:pt x="2414" y="406"/>
                  </a:lnTo>
                  <a:lnTo>
                    <a:pt x="2411" y="404"/>
                  </a:lnTo>
                  <a:lnTo>
                    <a:pt x="2411" y="402"/>
                  </a:lnTo>
                  <a:lnTo>
                    <a:pt x="2411" y="401"/>
                  </a:lnTo>
                  <a:lnTo>
                    <a:pt x="2413" y="399"/>
                  </a:lnTo>
                  <a:lnTo>
                    <a:pt x="2414" y="397"/>
                  </a:lnTo>
                  <a:lnTo>
                    <a:pt x="2416" y="394"/>
                  </a:lnTo>
                  <a:lnTo>
                    <a:pt x="2416" y="393"/>
                  </a:lnTo>
                  <a:lnTo>
                    <a:pt x="2418" y="393"/>
                  </a:lnTo>
                  <a:lnTo>
                    <a:pt x="2419" y="391"/>
                  </a:lnTo>
                  <a:lnTo>
                    <a:pt x="2421" y="391"/>
                  </a:lnTo>
                  <a:lnTo>
                    <a:pt x="2423" y="389"/>
                  </a:lnTo>
                  <a:lnTo>
                    <a:pt x="2424" y="388"/>
                  </a:lnTo>
                  <a:lnTo>
                    <a:pt x="2427" y="386"/>
                  </a:lnTo>
                  <a:lnTo>
                    <a:pt x="2429" y="386"/>
                  </a:lnTo>
                  <a:lnTo>
                    <a:pt x="2431" y="384"/>
                  </a:lnTo>
                  <a:lnTo>
                    <a:pt x="2432" y="384"/>
                  </a:lnTo>
                  <a:close/>
                  <a:moveTo>
                    <a:pt x="2470" y="384"/>
                  </a:moveTo>
                  <a:lnTo>
                    <a:pt x="2473" y="384"/>
                  </a:lnTo>
                  <a:lnTo>
                    <a:pt x="2475" y="386"/>
                  </a:lnTo>
                  <a:lnTo>
                    <a:pt x="2477" y="388"/>
                  </a:lnTo>
                  <a:lnTo>
                    <a:pt x="2475" y="388"/>
                  </a:lnTo>
                  <a:lnTo>
                    <a:pt x="2473" y="389"/>
                  </a:lnTo>
                  <a:lnTo>
                    <a:pt x="2472" y="391"/>
                  </a:lnTo>
                  <a:lnTo>
                    <a:pt x="2470" y="393"/>
                  </a:lnTo>
                  <a:lnTo>
                    <a:pt x="2470" y="393"/>
                  </a:lnTo>
                  <a:lnTo>
                    <a:pt x="2468" y="393"/>
                  </a:lnTo>
                  <a:lnTo>
                    <a:pt x="2467" y="394"/>
                  </a:lnTo>
                  <a:lnTo>
                    <a:pt x="2467" y="396"/>
                  </a:lnTo>
                  <a:lnTo>
                    <a:pt x="2467" y="397"/>
                  </a:lnTo>
                  <a:lnTo>
                    <a:pt x="2467" y="399"/>
                  </a:lnTo>
                  <a:lnTo>
                    <a:pt x="2467" y="401"/>
                  </a:lnTo>
                  <a:lnTo>
                    <a:pt x="2467" y="401"/>
                  </a:lnTo>
                  <a:lnTo>
                    <a:pt x="2465" y="402"/>
                  </a:lnTo>
                  <a:lnTo>
                    <a:pt x="2463" y="402"/>
                  </a:lnTo>
                  <a:lnTo>
                    <a:pt x="2462" y="406"/>
                  </a:lnTo>
                  <a:lnTo>
                    <a:pt x="2493" y="406"/>
                  </a:lnTo>
                  <a:lnTo>
                    <a:pt x="2493" y="419"/>
                  </a:lnTo>
                  <a:lnTo>
                    <a:pt x="2493" y="420"/>
                  </a:lnTo>
                  <a:lnTo>
                    <a:pt x="2491" y="422"/>
                  </a:lnTo>
                  <a:lnTo>
                    <a:pt x="2490" y="422"/>
                  </a:lnTo>
                  <a:lnTo>
                    <a:pt x="2488" y="424"/>
                  </a:lnTo>
                  <a:lnTo>
                    <a:pt x="2486" y="425"/>
                  </a:lnTo>
                  <a:lnTo>
                    <a:pt x="2486" y="427"/>
                  </a:lnTo>
                  <a:lnTo>
                    <a:pt x="2486" y="429"/>
                  </a:lnTo>
                  <a:lnTo>
                    <a:pt x="2486" y="430"/>
                  </a:lnTo>
                  <a:lnTo>
                    <a:pt x="2486" y="433"/>
                  </a:lnTo>
                  <a:lnTo>
                    <a:pt x="2483" y="433"/>
                  </a:lnTo>
                  <a:lnTo>
                    <a:pt x="2481" y="433"/>
                  </a:lnTo>
                  <a:lnTo>
                    <a:pt x="2480" y="433"/>
                  </a:lnTo>
                  <a:lnTo>
                    <a:pt x="2480" y="435"/>
                  </a:lnTo>
                  <a:lnTo>
                    <a:pt x="2480" y="435"/>
                  </a:lnTo>
                  <a:lnTo>
                    <a:pt x="2478" y="437"/>
                  </a:lnTo>
                  <a:lnTo>
                    <a:pt x="2477" y="438"/>
                  </a:lnTo>
                  <a:lnTo>
                    <a:pt x="2477" y="438"/>
                  </a:lnTo>
                  <a:lnTo>
                    <a:pt x="2475" y="442"/>
                  </a:lnTo>
                  <a:lnTo>
                    <a:pt x="2475" y="443"/>
                  </a:lnTo>
                  <a:lnTo>
                    <a:pt x="2475" y="445"/>
                  </a:lnTo>
                  <a:lnTo>
                    <a:pt x="2477" y="445"/>
                  </a:lnTo>
                  <a:lnTo>
                    <a:pt x="2480" y="447"/>
                  </a:lnTo>
                  <a:lnTo>
                    <a:pt x="2483" y="447"/>
                  </a:lnTo>
                  <a:lnTo>
                    <a:pt x="2486" y="447"/>
                  </a:lnTo>
                  <a:lnTo>
                    <a:pt x="2490" y="447"/>
                  </a:lnTo>
                  <a:lnTo>
                    <a:pt x="2491" y="447"/>
                  </a:lnTo>
                  <a:lnTo>
                    <a:pt x="2493" y="448"/>
                  </a:lnTo>
                  <a:lnTo>
                    <a:pt x="2495" y="450"/>
                  </a:lnTo>
                  <a:lnTo>
                    <a:pt x="2496" y="451"/>
                  </a:lnTo>
                  <a:lnTo>
                    <a:pt x="2498" y="455"/>
                  </a:lnTo>
                  <a:lnTo>
                    <a:pt x="2498" y="456"/>
                  </a:lnTo>
                  <a:lnTo>
                    <a:pt x="2499" y="458"/>
                  </a:lnTo>
                  <a:lnTo>
                    <a:pt x="2499" y="461"/>
                  </a:lnTo>
                  <a:lnTo>
                    <a:pt x="2501" y="461"/>
                  </a:lnTo>
                  <a:lnTo>
                    <a:pt x="2503" y="463"/>
                  </a:lnTo>
                  <a:lnTo>
                    <a:pt x="2503" y="463"/>
                  </a:lnTo>
                  <a:lnTo>
                    <a:pt x="2504" y="465"/>
                  </a:lnTo>
                  <a:lnTo>
                    <a:pt x="2506" y="466"/>
                  </a:lnTo>
                  <a:lnTo>
                    <a:pt x="2506" y="468"/>
                  </a:lnTo>
                  <a:lnTo>
                    <a:pt x="2506" y="469"/>
                  </a:lnTo>
                  <a:lnTo>
                    <a:pt x="2506" y="469"/>
                  </a:lnTo>
                  <a:lnTo>
                    <a:pt x="2508" y="469"/>
                  </a:lnTo>
                  <a:lnTo>
                    <a:pt x="2509" y="471"/>
                  </a:lnTo>
                  <a:lnTo>
                    <a:pt x="2509" y="471"/>
                  </a:lnTo>
                  <a:lnTo>
                    <a:pt x="2509" y="473"/>
                  </a:lnTo>
                  <a:lnTo>
                    <a:pt x="2511" y="473"/>
                  </a:lnTo>
                  <a:lnTo>
                    <a:pt x="2513" y="473"/>
                  </a:lnTo>
                  <a:lnTo>
                    <a:pt x="2514" y="473"/>
                  </a:lnTo>
                  <a:lnTo>
                    <a:pt x="2516" y="474"/>
                  </a:lnTo>
                  <a:lnTo>
                    <a:pt x="2517" y="478"/>
                  </a:lnTo>
                  <a:lnTo>
                    <a:pt x="2519" y="479"/>
                  </a:lnTo>
                  <a:lnTo>
                    <a:pt x="2519" y="481"/>
                  </a:lnTo>
                  <a:lnTo>
                    <a:pt x="2519" y="483"/>
                  </a:lnTo>
                  <a:lnTo>
                    <a:pt x="2519" y="486"/>
                  </a:lnTo>
                  <a:lnTo>
                    <a:pt x="2519" y="487"/>
                  </a:lnTo>
                  <a:lnTo>
                    <a:pt x="2517" y="491"/>
                  </a:lnTo>
                  <a:lnTo>
                    <a:pt x="2527" y="491"/>
                  </a:lnTo>
                  <a:lnTo>
                    <a:pt x="2529" y="494"/>
                  </a:lnTo>
                  <a:lnTo>
                    <a:pt x="2529" y="496"/>
                  </a:lnTo>
                  <a:lnTo>
                    <a:pt x="2529" y="499"/>
                  </a:lnTo>
                  <a:lnTo>
                    <a:pt x="2529" y="502"/>
                  </a:lnTo>
                  <a:lnTo>
                    <a:pt x="2529" y="504"/>
                  </a:lnTo>
                  <a:lnTo>
                    <a:pt x="2529" y="505"/>
                  </a:lnTo>
                  <a:lnTo>
                    <a:pt x="2529" y="507"/>
                  </a:lnTo>
                  <a:lnTo>
                    <a:pt x="2531" y="509"/>
                  </a:lnTo>
                  <a:lnTo>
                    <a:pt x="2532" y="509"/>
                  </a:lnTo>
                  <a:lnTo>
                    <a:pt x="2534" y="509"/>
                  </a:lnTo>
                  <a:lnTo>
                    <a:pt x="2537" y="505"/>
                  </a:lnTo>
                  <a:lnTo>
                    <a:pt x="2537" y="504"/>
                  </a:lnTo>
                  <a:lnTo>
                    <a:pt x="2539" y="504"/>
                  </a:lnTo>
                  <a:lnTo>
                    <a:pt x="2539" y="502"/>
                  </a:lnTo>
                  <a:lnTo>
                    <a:pt x="2539" y="501"/>
                  </a:lnTo>
                  <a:lnTo>
                    <a:pt x="2542" y="499"/>
                  </a:lnTo>
                  <a:lnTo>
                    <a:pt x="2545" y="502"/>
                  </a:lnTo>
                  <a:lnTo>
                    <a:pt x="2547" y="502"/>
                  </a:lnTo>
                  <a:lnTo>
                    <a:pt x="2549" y="504"/>
                  </a:lnTo>
                  <a:lnTo>
                    <a:pt x="2549" y="504"/>
                  </a:lnTo>
                  <a:lnTo>
                    <a:pt x="2549" y="505"/>
                  </a:lnTo>
                  <a:lnTo>
                    <a:pt x="2549" y="507"/>
                  </a:lnTo>
                  <a:lnTo>
                    <a:pt x="2549" y="509"/>
                  </a:lnTo>
                  <a:lnTo>
                    <a:pt x="2550" y="510"/>
                  </a:lnTo>
                  <a:lnTo>
                    <a:pt x="2552" y="512"/>
                  </a:lnTo>
                  <a:lnTo>
                    <a:pt x="2554" y="514"/>
                  </a:lnTo>
                  <a:lnTo>
                    <a:pt x="2554" y="519"/>
                  </a:lnTo>
                  <a:lnTo>
                    <a:pt x="2547" y="519"/>
                  </a:lnTo>
                  <a:lnTo>
                    <a:pt x="2547" y="522"/>
                  </a:lnTo>
                  <a:lnTo>
                    <a:pt x="2547" y="523"/>
                  </a:lnTo>
                  <a:lnTo>
                    <a:pt x="2545" y="525"/>
                  </a:lnTo>
                  <a:lnTo>
                    <a:pt x="2544" y="525"/>
                  </a:lnTo>
                  <a:lnTo>
                    <a:pt x="2542" y="525"/>
                  </a:lnTo>
                  <a:lnTo>
                    <a:pt x="2540" y="525"/>
                  </a:lnTo>
                  <a:lnTo>
                    <a:pt x="2539" y="527"/>
                  </a:lnTo>
                  <a:lnTo>
                    <a:pt x="2539" y="528"/>
                  </a:lnTo>
                  <a:lnTo>
                    <a:pt x="2539" y="530"/>
                  </a:lnTo>
                  <a:lnTo>
                    <a:pt x="2539" y="532"/>
                  </a:lnTo>
                  <a:lnTo>
                    <a:pt x="2539" y="533"/>
                  </a:lnTo>
                  <a:lnTo>
                    <a:pt x="2540" y="535"/>
                  </a:lnTo>
                  <a:lnTo>
                    <a:pt x="2540" y="535"/>
                  </a:lnTo>
                  <a:lnTo>
                    <a:pt x="2542" y="537"/>
                  </a:lnTo>
                  <a:lnTo>
                    <a:pt x="2544" y="538"/>
                  </a:lnTo>
                  <a:lnTo>
                    <a:pt x="2542" y="541"/>
                  </a:lnTo>
                  <a:lnTo>
                    <a:pt x="2540" y="543"/>
                  </a:lnTo>
                  <a:lnTo>
                    <a:pt x="2539" y="543"/>
                  </a:lnTo>
                  <a:lnTo>
                    <a:pt x="2537" y="543"/>
                  </a:lnTo>
                  <a:lnTo>
                    <a:pt x="2535" y="543"/>
                  </a:lnTo>
                  <a:lnTo>
                    <a:pt x="2534" y="543"/>
                  </a:lnTo>
                  <a:lnTo>
                    <a:pt x="2532" y="545"/>
                  </a:lnTo>
                  <a:lnTo>
                    <a:pt x="2532" y="546"/>
                  </a:lnTo>
                  <a:lnTo>
                    <a:pt x="2532" y="546"/>
                  </a:lnTo>
                  <a:lnTo>
                    <a:pt x="2531" y="548"/>
                  </a:lnTo>
                  <a:lnTo>
                    <a:pt x="2529" y="550"/>
                  </a:lnTo>
                  <a:lnTo>
                    <a:pt x="2527" y="550"/>
                  </a:lnTo>
                  <a:lnTo>
                    <a:pt x="2526" y="550"/>
                  </a:lnTo>
                  <a:lnTo>
                    <a:pt x="2522" y="550"/>
                  </a:lnTo>
                  <a:lnTo>
                    <a:pt x="2519" y="550"/>
                  </a:lnTo>
                  <a:lnTo>
                    <a:pt x="2517" y="550"/>
                  </a:lnTo>
                  <a:lnTo>
                    <a:pt x="2516" y="550"/>
                  </a:lnTo>
                  <a:lnTo>
                    <a:pt x="2514" y="550"/>
                  </a:lnTo>
                  <a:lnTo>
                    <a:pt x="2513" y="550"/>
                  </a:lnTo>
                  <a:lnTo>
                    <a:pt x="2511" y="548"/>
                  </a:lnTo>
                  <a:lnTo>
                    <a:pt x="2509" y="546"/>
                  </a:lnTo>
                  <a:lnTo>
                    <a:pt x="2506" y="545"/>
                  </a:lnTo>
                  <a:lnTo>
                    <a:pt x="2504" y="545"/>
                  </a:lnTo>
                  <a:lnTo>
                    <a:pt x="2501" y="545"/>
                  </a:lnTo>
                  <a:lnTo>
                    <a:pt x="2501" y="545"/>
                  </a:lnTo>
                  <a:lnTo>
                    <a:pt x="2499" y="546"/>
                  </a:lnTo>
                  <a:lnTo>
                    <a:pt x="2499" y="548"/>
                  </a:lnTo>
                  <a:lnTo>
                    <a:pt x="2498" y="548"/>
                  </a:lnTo>
                  <a:lnTo>
                    <a:pt x="2496" y="550"/>
                  </a:lnTo>
                  <a:lnTo>
                    <a:pt x="2495" y="550"/>
                  </a:lnTo>
                  <a:lnTo>
                    <a:pt x="2493" y="550"/>
                  </a:lnTo>
                  <a:lnTo>
                    <a:pt x="2490" y="550"/>
                  </a:lnTo>
                  <a:lnTo>
                    <a:pt x="2486" y="550"/>
                  </a:lnTo>
                  <a:lnTo>
                    <a:pt x="2485" y="550"/>
                  </a:lnTo>
                  <a:lnTo>
                    <a:pt x="2483" y="550"/>
                  </a:lnTo>
                  <a:lnTo>
                    <a:pt x="2481" y="550"/>
                  </a:lnTo>
                  <a:lnTo>
                    <a:pt x="2480" y="550"/>
                  </a:lnTo>
                  <a:lnTo>
                    <a:pt x="2477" y="550"/>
                  </a:lnTo>
                  <a:lnTo>
                    <a:pt x="2475" y="550"/>
                  </a:lnTo>
                  <a:lnTo>
                    <a:pt x="2473" y="553"/>
                  </a:lnTo>
                  <a:lnTo>
                    <a:pt x="2473" y="558"/>
                  </a:lnTo>
                  <a:lnTo>
                    <a:pt x="2463" y="558"/>
                  </a:lnTo>
                  <a:lnTo>
                    <a:pt x="2463" y="558"/>
                  </a:lnTo>
                  <a:lnTo>
                    <a:pt x="2462" y="556"/>
                  </a:lnTo>
                  <a:lnTo>
                    <a:pt x="2460" y="556"/>
                  </a:lnTo>
                  <a:lnTo>
                    <a:pt x="2459" y="556"/>
                  </a:lnTo>
                  <a:lnTo>
                    <a:pt x="2457" y="555"/>
                  </a:lnTo>
                  <a:lnTo>
                    <a:pt x="2457" y="556"/>
                  </a:lnTo>
                  <a:lnTo>
                    <a:pt x="2457" y="558"/>
                  </a:lnTo>
                  <a:lnTo>
                    <a:pt x="2457" y="558"/>
                  </a:lnTo>
                  <a:lnTo>
                    <a:pt x="2454" y="559"/>
                  </a:lnTo>
                  <a:lnTo>
                    <a:pt x="2450" y="561"/>
                  </a:lnTo>
                  <a:lnTo>
                    <a:pt x="2449" y="561"/>
                  </a:lnTo>
                  <a:lnTo>
                    <a:pt x="2447" y="561"/>
                  </a:lnTo>
                  <a:lnTo>
                    <a:pt x="2445" y="563"/>
                  </a:lnTo>
                  <a:lnTo>
                    <a:pt x="2444" y="563"/>
                  </a:lnTo>
                  <a:lnTo>
                    <a:pt x="2442" y="561"/>
                  </a:lnTo>
                  <a:lnTo>
                    <a:pt x="2442" y="561"/>
                  </a:lnTo>
                  <a:lnTo>
                    <a:pt x="2441" y="559"/>
                  </a:lnTo>
                  <a:lnTo>
                    <a:pt x="2442" y="559"/>
                  </a:lnTo>
                  <a:lnTo>
                    <a:pt x="2444" y="559"/>
                  </a:lnTo>
                  <a:lnTo>
                    <a:pt x="2445" y="558"/>
                  </a:lnTo>
                  <a:lnTo>
                    <a:pt x="2447" y="556"/>
                  </a:lnTo>
                  <a:lnTo>
                    <a:pt x="2449" y="556"/>
                  </a:lnTo>
                  <a:lnTo>
                    <a:pt x="2450" y="555"/>
                  </a:lnTo>
                  <a:lnTo>
                    <a:pt x="2450" y="555"/>
                  </a:lnTo>
                  <a:lnTo>
                    <a:pt x="2450" y="553"/>
                  </a:lnTo>
                  <a:lnTo>
                    <a:pt x="2450" y="550"/>
                  </a:lnTo>
                  <a:lnTo>
                    <a:pt x="2450" y="546"/>
                  </a:lnTo>
                  <a:lnTo>
                    <a:pt x="2457" y="545"/>
                  </a:lnTo>
                  <a:lnTo>
                    <a:pt x="2459" y="545"/>
                  </a:lnTo>
                  <a:lnTo>
                    <a:pt x="2460" y="545"/>
                  </a:lnTo>
                  <a:lnTo>
                    <a:pt x="2460" y="543"/>
                  </a:lnTo>
                  <a:lnTo>
                    <a:pt x="2460" y="541"/>
                  </a:lnTo>
                  <a:lnTo>
                    <a:pt x="2462" y="541"/>
                  </a:lnTo>
                  <a:lnTo>
                    <a:pt x="2463" y="540"/>
                  </a:lnTo>
                  <a:lnTo>
                    <a:pt x="2465" y="540"/>
                  </a:lnTo>
                  <a:lnTo>
                    <a:pt x="2468" y="540"/>
                  </a:lnTo>
                  <a:lnTo>
                    <a:pt x="2472" y="540"/>
                  </a:lnTo>
                  <a:lnTo>
                    <a:pt x="2475" y="538"/>
                  </a:lnTo>
                  <a:lnTo>
                    <a:pt x="2478" y="538"/>
                  </a:lnTo>
                  <a:lnTo>
                    <a:pt x="2480" y="537"/>
                  </a:lnTo>
                  <a:lnTo>
                    <a:pt x="2480" y="537"/>
                  </a:lnTo>
                  <a:lnTo>
                    <a:pt x="2480" y="535"/>
                  </a:lnTo>
                  <a:lnTo>
                    <a:pt x="2480" y="533"/>
                  </a:lnTo>
                  <a:lnTo>
                    <a:pt x="2480" y="533"/>
                  </a:lnTo>
                  <a:lnTo>
                    <a:pt x="2478" y="532"/>
                  </a:lnTo>
                  <a:lnTo>
                    <a:pt x="2477" y="532"/>
                  </a:lnTo>
                  <a:lnTo>
                    <a:pt x="2477" y="532"/>
                  </a:lnTo>
                  <a:lnTo>
                    <a:pt x="2473" y="532"/>
                  </a:lnTo>
                  <a:lnTo>
                    <a:pt x="2470" y="532"/>
                  </a:lnTo>
                  <a:lnTo>
                    <a:pt x="2467" y="532"/>
                  </a:lnTo>
                  <a:lnTo>
                    <a:pt x="2463" y="530"/>
                  </a:lnTo>
                  <a:lnTo>
                    <a:pt x="2462" y="530"/>
                  </a:lnTo>
                  <a:lnTo>
                    <a:pt x="2459" y="528"/>
                  </a:lnTo>
                  <a:lnTo>
                    <a:pt x="2455" y="528"/>
                  </a:lnTo>
                  <a:lnTo>
                    <a:pt x="2454" y="530"/>
                  </a:lnTo>
                  <a:lnTo>
                    <a:pt x="2452" y="532"/>
                  </a:lnTo>
                  <a:lnTo>
                    <a:pt x="2450" y="532"/>
                  </a:lnTo>
                  <a:lnTo>
                    <a:pt x="2449" y="532"/>
                  </a:lnTo>
                  <a:lnTo>
                    <a:pt x="2447" y="532"/>
                  </a:lnTo>
                  <a:lnTo>
                    <a:pt x="2447" y="530"/>
                  </a:lnTo>
                  <a:lnTo>
                    <a:pt x="2445" y="528"/>
                  </a:lnTo>
                  <a:lnTo>
                    <a:pt x="2445" y="525"/>
                  </a:lnTo>
                  <a:lnTo>
                    <a:pt x="2445" y="522"/>
                  </a:lnTo>
                  <a:lnTo>
                    <a:pt x="2449" y="522"/>
                  </a:lnTo>
                  <a:lnTo>
                    <a:pt x="2452" y="522"/>
                  </a:lnTo>
                  <a:lnTo>
                    <a:pt x="2454" y="520"/>
                  </a:lnTo>
                  <a:lnTo>
                    <a:pt x="2454" y="519"/>
                  </a:lnTo>
                  <a:lnTo>
                    <a:pt x="2454" y="519"/>
                  </a:lnTo>
                  <a:lnTo>
                    <a:pt x="2457" y="515"/>
                  </a:lnTo>
                  <a:lnTo>
                    <a:pt x="2459" y="515"/>
                  </a:lnTo>
                  <a:lnTo>
                    <a:pt x="2459" y="517"/>
                  </a:lnTo>
                  <a:lnTo>
                    <a:pt x="2460" y="515"/>
                  </a:lnTo>
                  <a:lnTo>
                    <a:pt x="2460" y="515"/>
                  </a:lnTo>
                  <a:lnTo>
                    <a:pt x="2460" y="514"/>
                  </a:lnTo>
                  <a:lnTo>
                    <a:pt x="2460" y="512"/>
                  </a:lnTo>
                  <a:lnTo>
                    <a:pt x="2460" y="510"/>
                  </a:lnTo>
                  <a:lnTo>
                    <a:pt x="2459" y="509"/>
                  </a:lnTo>
                  <a:lnTo>
                    <a:pt x="2457" y="509"/>
                  </a:lnTo>
                  <a:lnTo>
                    <a:pt x="2454" y="509"/>
                  </a:lnTo>
                  <a:lnTo>
                    <a:pt x="2450" y="510"/>
                  </a:lnTo>
                  <a:lnTo>
                    <a:pt x="2449" y="510"/>
                  </a:lnTo>
                  <a:lnTo>
                    <a:pt x="2447" y="510"/>
                  </a:lnTo>
                  <a:lnTo>
                    <a:pt x="2445" y="509"/>
                  </a:lnTo>
                  <a:lnTo>
                    <a:pt x="2445" y="509"/>
                  </a:lnTo>
                  <a:lnTo>
                    <a:pt x="2445" y="505"/>
                  </a:lnTo>
                  <a:lnTo>
                    <a:pt x="2449" y="505"/>
                  </a:lnTo>
                  <a:lnTo>
                    <a:pt x="2450" y="505"/>
                  </a:lnTo>
                  <a:lnTo>
                    <a:pt x="2452" y="505"/>
                  </a:lnTo>
                  <a:lnTo>
                    <a:pt x="2452" y="504"/>
                  </a:lnTo>
                  <a:lnTo>
                    <a:pt x="2452" y="502"/>
                  </a:lnTo>
                  <a:lnTo>
                    <a:pt x="2454" y="502"/>
                  </a:lnTo>
                  <a:lnTo>
                    <a:pt x="2454" y="501"/>
                  </a:lnTo>
                  <a:lnTo>
                    <a:pt x="2455" y="499"/>
                  </a:lnTo>
                  <a:lnTo>
                    <a:pt x="2457" y="499"/>
                  </a:lnTo>
                  <a:lnTo>
                    <a:pt x="2459" y="499"/>
                  </a:lnTo>
                  <a:lnTo>
                    <a:pt x="2460" y="499"/>
                  </a:lnTo>
                  <a:lnTo>
                    <a:pt x="2462" y="499"/>
                  </a:lnTo>
                  <a:lnTo>
                    <a:pt x="2465" y="499"/>
                  </a:lnTo>
                  <a:lnTo>
                    <a:pt x="2465" y="499"/>
                  </a:lnTo>
                  <a:lnTo>
                    <a:pt x="2467" y="501"/>
                  </a:lnTo>
                  <a:lnTo>
                    <a:pt x="2468" y="501"/>
                  </a:lnTo>
                  <a:lnTo>
                    <a:pt x="2470" y="501"/>
                  </a:lnTo>
                  <a:lnTo>
                    <a:pt x="2473" y="501"/>
                  </a:lnTo>
                  <a:lnTo>
                    <a:pt x="2475" y="501"/>
                  </a:lnTo>
                  <a:lnTo>
                    <a:pt x="2477" y="502"/>
                  </a:lnTo>
                  <a:lnTo>
                    <a:pt x="2477" y="501"/>
                  </a:lnTo>
                  <a:lnTo>
                    <a:pt x="2478" y="501"/>
                  </a:lnTo>
                  <a:lnTo>
                    <a:pt x="2480" y="499"/>
                  </a:lnTo>
                  <a:lnTo>
                    <a:pt x="2480" y="497"/>
                  </a:lnTo>
                  <a:lnTo>
                    <a:pt x="2480" y="496"/>
                  </a:lnTo>
                  <a:lnTo>
                    <a:pt x="2478" y="494"/>
                  </a:lnTo>
                  <a:lnTo>
                    <a:pt x="2477" y="492"/>
                  </a:lnTo>
                  <a:lnTo>
                    <a:pt x="2478" y="486"/>
                  </a:lnTo>
                  <a:lnTo>
                    <a:pt x="2475" y="484"/>
                  </a:lnTo>
                  <a:lnTo>
                    <a:pt x="2473" y="483"/>
                  </a:lnTo>
                  <a:lnTo>
                    <a:pt x="2472" y="479"/>
                  </a:lnTo>
                  <a:lnTo>
                    <a:pt x="2472" y="478"/>
                  </a:lnTo>
                  <a:lnTo>
                    <a:pt x="2472" y="476"/>
                  </a:lnTo>
                  <a:lnTo>
                    <a:pt x="2472" y="474"/>
                  </a:lnTo>
                  <a:lnTo>
                    <a:pt x="2473" y="473"/>
                  </a:lnTo>
                  <a:lnTo>
                    <a:pt x="2472" y="471"/>
                  </a:lnTo>
                  <a:lnTo>
                    <a:pt x="2472" y="471"/>
                  </a:lnTo>
                  <a:lnTo>
                    <a:pt x="2470" y="469"/>
                  </a:lnTo>
                  <a:lnTo>
                    <a:pt x="2468" y="466"/>
                  </a:lnTo>
                  <a:lnTo>
                    <a:pt x="2468" y="466"/>
                  </a:lnTo>
                  <a:lnTo>
                    <a:pt x="2467" y="466"/>
                  </a:lnTo>
                  <a:lnTo>
                    <a:pt x="2465" y="465"/>
                  </a:lnTo>
                  <a:lnTo>
                    <a:pt x="2463" y="468"/>
                  </a:lnTo>
                  <a:lnTo>
                    <a:pt x="2449" y="468"/>
                  </a:lnTo>
                  <a:lnTo>
                    <a:pt x="2447" y="466"/>
                  </a:lnTo>
                  <a:lnTo>
                    <a:pt x="2445" y="465"/>
                  </a:lnTo>
                  <a:lnTo>
                    <a:pt x="2445" y="463"/>
                  </a:lnTo>
                  <a:lnTo>
                    <a:pt x="2445" y="461"/>
                  </a:lnTo>
                  <a:lnTo>
                    <a:pt x="2449" y="460"/>
                  </a:lnTo>
                  <a:lnTo>
                    <a:pt x="2450" y="460"/>
                  </a:lnTo>
                  <a:lnTo>
                    <a:pt x="2452" y="460"/>
                  </a:lnTo>
                  <a:lnTo>
                    <a:pt x="2452" y="460"/>
                  </a:lnTo>
                  <a:lnTo>
                    <a:pt x="2454" y="456"/>
                  </a:lnTo>
                  <a:lnTo>
                    <a:pt x="2452" y="453"/>
                  </a:lnTo>
                  <a:lnTo>
                    <a:pt x="2450" y="451"/>
                  </a:lnTo>
                  <a:lnTo>
                    <a:pt x="2450" y="450"/>
                  </a:lnTo>
                  <a:lnTo>
                    <a:pt x="2450" y="448"/>
                  </a:lnTo>
                  <a:lnTo>
                    <a:pt x="2450" y="447"/>
                  </a:lnTo>
                  <a:lnTo>
                    <a:pt x="2447" y="443"/>
                  </a:lnTo>
                  <a:lnTo>
                    <a:pt x="2447" y="445"/>
                  </a:lnTo>
                  <a:lnTo>
                    <a:pt x="2445" y="447"/>
                  </a:lnTo>
                  <a:lnTo>
                    <a:pt x="2445" y="448"/>
                  </a:lnTo>
                  <a:lnTo>
                    <a:pt x="2445" y="450"/>
                  </a:lnTo>
                  <a:lnTo>
                    <a:pt x="2439" y="450"/>
                  </a:lnTo>
                  <a:lnTo>
                    <a:pt x="2437" y="448"/>
                  </a:lnTo>
                  <a:lnTo>
                    <a:pt x="2437" y="448"/>
                  </a:lnTo>
                  <a:lnTo>
                    <a:pt x="2436" y="447"/>
                  </a:lnTo>
                  <a:lnTo>
                    <a:pt x="2437" y="445"/>
                  </a:lnTo>
                  <a:lnTo>
                    <a:pt x="2437" y="445"/>
                  </a:lnTo>
                  <a:lnTo>
                    <a:pt x="2434" y="443"/>
                  </a:lnTo>
                  <a:lnTo>
                    <a:pt x="2432" y="445"/>
                  </a:lnTo>
                  <a:lnTo>
                    <a:pt x="2431" y="445"/>
                  </a:lnTo>
                  <a:lnTo>
                    <a:pt x="2424" y="445"/>
                  </a:lnTo>
                  <a:lnTo>
                    <a:pt x="2424" y="443"/>
                  </a:lnTo>
                  <a:lnTo>
                    <a:pt x="2423" y="440"/>
                  </a:lnTo>
                  <a:lnTo>
                    <a:pt x="2424" y="438"/>
                  </a:lnTo>
                  <a:lnTo>
                    <a:pt x="2424" y="438"/>
                  </a:lnTo>
                  <a:lnTo>
                    <a:pt x="2426" y="437"/>
                  </a:lnTo>
                  <a:lnTo>
                    <a:pt x="2427" y="437"/>
                  </a:lnTo>
                  <a:lnTo>
                    <a:pt x="2429" y="437"/>
                  </a:lnTo>
                  <a:lnTo>
                    <a:pt x="2431" y="437"/>
                  </a:lnTo>
                  <a:lnTo>
                    <a:pt x="2432" y="435"/>
                  </a:lnTo>
                  <a:lnTo>
                    <a:pt x="2434" y="435"/>
                  </a:lnTo>
                  <a:lnTo>
                    <a:pt x="2434" y="433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2" y="430"/>
                  </a:lnTo>
                  <a:lnTo>
                    <a:pt x="2432" y="429"/>
                  </a:lnTo>
                  <a:lnTo>
                    <a:pt x="2434" y="427"/>
                  </a:lnTo>
                  <a:lnTo>
                    <a:pt x="2434" y="424"/>
                  </a:lnTo>
                  <a:lnTo>
                    <a:pt x="2434" y="422"/>
                  </a:lnTo>
                  <a:lnTo>
                    <a:pt x="2436" y="420"/>
                  </a:lnTo>
                  <a:lnTo>
                    <a:pt x="2432" y="419"/>
                  </a:lnTo>
                  <a:lnTo>
                    <a:pt x="2429" y="419"/>
                  </a:lnTo>
                  <a:lnTo>
                    <a:pt x="2427" y="417"/>
                  </a:lnTo>
                  <a:lnTo>
                    <a:pt x="2426" y="417"/>
                  </a:lnTo>
                  <a:lnTo>
                    <a:pt x="2424" y="415"/>
                  </a:lnTo>
                  <a:lnTo>
                    <a:pt x="2424" y="412"/>
                  </a:lnTo>
                  <a:lnTo>
                    <a:pt x="2424" y="411"/>
                  </a:lnTo>
                  <a:lnTo>
                    <a:pt x="2424" y="409"/>
                  </a:lnTo>
                  <a:lnTo>
                    <a:pt x="2424" y="407"/>
                  </a:lnTo>
                  <a:lnTo>
                    <a:pt x="2426" y="406"/>
                  </a:lnTo>
                  <a:lnTo>
                    <a:pt x="2429" y="406"/>
                  </a:lnTo>
                  <a:lnTo>
                    <a:pt x="2431" y="406"/>
                  </a:lnTo>
                  <a:lnTo>
                    <a:pt x="2432" y="407"/>
                  </a:lnTo>
                  <a:lnTo>
                    <a:pt x="2434" y="409"/>
                  </a:lnTo>
                  <a:lnTo>
                    <a:pt x="2436" y="409"/>
                  </a:lnTo>
                  <a:lnTo>
                    <a:pt x="2437" y="409"/>
                  </a:lnTo>
                  <a:lnTo>
                    <a:pt x="2441" y="409"/>
                  </a:lnTo>
                  <a:lnTo>
                    <a:pt x="2444" y="409"/>
                  </a:lnTo>
                  <a:lnTo>
                    <a:pt x="2444" y="407"/>
                  </a:lnTo>
                  <a:lnTo>
                    <a:pt x="2444" y="406"/>
                  </a:lnTo>
                  <a:lnTo>
                    <a:pt x="2444" y="402"/>
                  </a:lnTo>
                  <a:lnTo>
                    <a:pt x="2444" y="399"/>
                  </a:lnTo>
                  <a:lnTo>
                    <a:pt x="2444" y="397"/>
                  </a:lnTo>
                  <a:lnTo>
                    <a:pt x="2444" y="397"/>
                  </a:lnTo>
                  <a:lnTo>
                    <a:pt x="2444" y="396"/>
                  </a:lnTo>
                  <a:lnTo>
                    <a:pt x="2445" y="394"/>
                  </a:lnTo>
                  <a:lnTo>
                    <a:pt x="2447" y="393"/>
                  </a:lnTo>
                  <a:lnTo>
                    <a:pt x="2447" y="393"/>
                  </a:lnTo>
                  <a:lnTo>
                    <a:pt x="2447" y="391"/>
                  </a:lnTo>
                  <a:lnTo>
                    <a:pt x="2447" y="388"/>
                  </a:lnTo>
                  <a:lnTo>
                    <a:pt x="2447" y="384"/>
                  </a:lnTo>
                  <a:lnTo>
                    <a:pt x="2452" y="384"/>
                  </a:lnTo>
                  <a:lnTo>
                    <a:pt x="2455" y="384"/>
                  </a:lnTo>
                  <a:lnTo>
                    <a:pt x="2460" y="384"/>
                  </a:lnTo>
                  <a:lnTo>
                    <a:pt x="2462" y="384"/>
                  </a:lnTo>
                  <a:lnTo>
                    <a:pt x="2463" y="384"/>
                  </a:lnTo>
                  <a:lnTo>
                    <a:pt x="2468" y="384"/>
                  </a:lnTo>
                  <a:lnTo>
                    <a:pt x="2470" y="384"/>
                  </a:lnTo>
                  <a:close/>
                  <a:moveTo>
                    <a:pt x="4997" y="371"/>
                  </a:moveTo>
                  <a:lnTo>
                    <a:pt x="4999" y="371"/>
                  </a:lnTo>
                  <a:lnTo>
                    <a:pt x="5001" y="373"/>
                  </a:lnTo>
                  <a:lnTo>
                    <a:pt x="5002" y="373"/>
                  </a:lnTo>
                  <a:lnTo>
                    <a:pt x="5002" y="376"/>
                  </a:lnTo>
                  <a:lnTo>
                    <a:pt x="5002" y="378"/>
                  </a:lnTo>
                  <a:lnTo>
                    <a:pt x="5001" y="379"/>
                  </a:lnTo>
                  <a:lnTo>
                    <a:pt x="5001" y="381"/>
                  </a:lnTo>
                  <a:lnTo>
                    <a:pt x="4999" y="381"/>
                  </a:lnTo>
                  <a:lnTo>
                    <a:pt x="4997" y="381"/>
                  </a:lnTo>
                  <a:lnTo>
                    <a:pt x="4997" y="383"/>
                  </a:lnTo>
                  <a:lnTo>
                    <a:pt x="4996" y="383"/>
                  </a:lnTo>
                  <a:lnTo>
                    <a:pt x="4994" y="384"/>
                  </a:lnTo>
                  <a:lnTo>
                    <a:pt x="4991" y="384"/>
                  </a:lnTo>
                  <a:lnTo>
                    <a:pt x="4988" y="386"/>
                  </a:lnTo>
                  <a:lnTo>
                    <a:pt x="4984" y="386"/>
                  </a:lnTo>
                  <a:lnTo>
                    <a:pt x="4981" y="384"/>
                  </a:lnTo>
                  <a:lnTo>
                    <a:pt x="4981" y="379"/>
                  </a:lnTo>
                  <a:lnTo>
                    <a:pt x="4983" y="376"/>
                  </a:lnTo>
                  <a:lnTo>
                    <a:pt x="4984" y="375"/>
                  </a:lnTo>
                  <a:lnTo>
                    <a:pt x="4986" y="373"/>
                  </a:lnTo>
                  <a:lnTo>
                    <a:pt x="4989" y="373"/>
                  </a:lnTo>
                  <a:lnTo>
                    <a:pt x="4992" y="373"/>
                  </a:lnTo>
                  <a:lnTo>
                    <a:pt x="4996" y="373"/>
                  </a:lnTo>
                  <a:lnTo>
                    <a:pt x="4997" y="371"/>
                  </a:lnTo>
                  <a:close/>
                  <a:moveTo>
                    <a:pt x="13" y="343"/>
                  </a:moveTo>
                  <a:lnTo>
                    <a:pt x="25" y="343"/>
                  </a:lnTo>
                  <a:lnTo>
                    <a:pt x="29" y="353"/>
                  </a:lnTo>
                  <a:lnTo>
                    <a:pt x="23" y="357"/>
                  </a:lnTo>
                  <a:lnTo>
                    <a:pt x="10" y="357"/>
                  </a:lnTo>
                  <a:lnTo>
                    <a:pt x="7" y="347"/>
                  </a:lnTo>
                  <a:lnTo>
                    <a:pt x="13" y="343"/>
                  </a:lnTo>
                  <a:close/>
                  <a:moveTo>
                    <a:pt x="1324" y="294"/>
                  </a:moveTo>
                  <a:lnTo>
                    <a:pt x="1337" y="296"/>
                  </a:lnTo>
                  <a:lnTo>
                    <a:pt x="1337" y="301"/>
                  </a:lnTo>
                  <a:lnTo>
                    <a:pt x="1337" y="304"/>
                  </a:lnTo>
                  <a:lnTo>
                    <a:pt x="1339" y="307"/>
                  </a:lnTo>
                  <a:lnTo>
                    <a:pt x="1339" y="314"/>
                  </a:lnTo>
                  <a:lnTo>
                    <a:pt x="1332" y="317"/>
                  </a:lnTo>
                  <a:lnTo>
                    <a:pt x="1316" y="317"/>
                  </a:lnTo>
                  <a:lnTo>
                    <a:pt x="1311" y="301"/>
                  </a:lnTo>
                  <a:lnTo>
                    <a:pt x="1324" y="294"/>
                  </a:lnTo>
                  <a:close/>
                  <a:moveTo>
                    <a:pt x="1290" y="286"/>
                  </a:moveTo>
                  <a:lnTo>
                    <a:pt x="1291" y="291"/>
                  </a:lnTo>
                  <a:lnTo>
                    <a:pt x="1290" y="294"/>
                  </a:lnTo>
                  <a:lnTo>
                    <a:pt x="1288" y="296"/>
                  </a:lnTo>
                  <a:lnTo>
                    <a:pt x="1287" y="298"/>
                  </a:lnTo>
                  <a:lnTo>
                    <a:pt x="1283" y="301"/>
                  </a:lnTo>
                  <a:lnTo>
                    <a:pt x="1278" y="302"/>
                  </a:lnTo>
                  <a:lnTo>
                    <a:pt x="1275" y="304"/>
                  </a:lnTo>
                  <a:lnTo>
                    <a:pt x="1270" y="304"/>
                  </a:lnTo>
                  <a:lnTo>
                    <a:pt x="1269" y="304"/>
                  </a:lnTo>
                  <a:lnTo>
                    <a:pt x="1267" y="302"/>
                  </a:lnTo>
                  <a:lnTo>
                    <a:pt x="1265" y="301"/>
                  </a:lnTo>
                  <a:lnTo>
                    <a:pt x="1262" y="299"/>
                  </a:lnTo>
                  <a:lnTo>
                    <a:pt x="1267" y="298"/>
                  </a:lnTo>
                  <a:lnTo>
                    <a:pt x="1272" y="294"/>
                  </a:lnTo>
                  <a:lnTo>
                    <a:pt x="1277" y="291"/>
                  </a:lnTo>
                  <a:lnTo>
                    <a:pt x="1280" y="291"/>
                  </a:lnTo>
                  <a:lnTo>
                    <a:pt x="1283" y="291"/>
                  </a:lnTo>
                  <a:lnTo>
                    <a:pt x="1285" y="289"/>
                  </a:lnTo>
                  <a:lnTo>
                    <a:pt x="1287" y="288"/>
                  </a:lnTo>
                  <a:lnTo>
                    <a:pt x="1290" y="286"/>
                  </a:lnTo>
                  <a:close/>
                  <a:moveTo>
                    <a:pt x="5366" y="268"/>
                  </a:moveTo>
                  <a:lnTo>
                    <a:pt x="5369" y="268"/>
                  </a:lnTo>
                  <a:lnTo>
                    <a:pt x="5371" y="268"/>
                  </a:lnTo>
                  <a:lnTo>
                    <a:pt x="5372" y="268"/>
                  </a:lnTo>
                  <a:lnTo>
                    <a:pt x="5374" y="268"/>
                  </a:lnTo>
                  <a:lnTo>
                    <a:pt x="5375" y="270"/>
                  </a:lnTo>
                  <a:lnTo>
                    <a:pt x="5377" y="270"/>
                  </a:lnTo>
                  <a:lnTo>
                    <a:pt x="5380" y="270"/>
                  </a:lnTo>
                  <a:lnTo>
                    <a:pt x="5384" y="270"/>
                  </a:lnTo>
                  <a:lnTo>
                    <a:pt x="5387" y="271"/>
                  </a:lnTo>
                  <a:lnTo>
                    <a:pt x="5390" y="271"/>
                  </a:lnTo>
                  <a:lnTo>
                    <a:pt x="5393" y="273"/>
                  </a:lnTo>
                  <a:lnTo>
                    <a:pt x="5395" y="273"/>
                  </a:lnTo>
                  <a:lnTo>
                    <a:pt x="5397" y="275"/>
                  </a:lnTo>
                  <a:lnTo>
                    <a:pt x="5400" y="275"/>
                  </a:lnTo>
                  <a:lnTo>
                    <a:pt x="5400" y="281"/>
                  </a:lnTo>
                  <a:lnTo>
                    <a:pt x="5398" y="283"/>
                  </a:lnTo>
                  <a:lnTo>
                    <a:pt x="5395" y="283"/>
                  </a:lnTo>
                  <a:lnTo>
                    <a:pt x="5393" y="281"/>
                  </a:lnTo>
                  <a:lnTo>
                    <a:pt x="5392" y="281"/>
                  </a:lnTo>
                  <a:lnTo>
                    <a:pt x="5390" y="280"/>
                  </a:lnTo>
                  <a:lnTo>
                    <a:pt x="5389" y="280"/>
                  </a:lnTo>
                  <a:lnTo>
                    <a:pt x="5385" y="278"/>
                  </a:lnTo>
                  <a:lnTo>
                    <a:pt x="5382" y="278"/>
                  </a:lnTo>
                  <a:lnTo>
                    <a:pt x="5380" y="278"/>
                  </a:lnTo>
                  <a:lnTo>
                    <a:pt x="5380" y="280"/>
                  </a:lnTo>
                  <a:lnTo>
                    <a:pt x="5379" y="280"/>
                  </a:lnTo>
                  <a:lnTo>
                    <a:pt x="5374" y="280"/>
                  </a:lnTo>
                  <a:lnTo>
                    <a:pt x="5371" y="280"/>
                  </a:lnTo>
                  <a:lnTo>
                    <a:pt x="5367" y="278"/>
                  </a:lnTo>
                  <a:lnTo>
                    <a:pt x="5366" y="278"/>
                  </a:lnTo>
                  <a:lnTo>
                    <a:pt x="5366" y="276"/>
                  </a:lnTo>
                  <a:lnTo>
                    <a:pt x="5364" y="275"/>
                  </a:lnTo>
                  <a:lnTo>
                    <a:pt x="5362" y="275"/>
                  </a:lnTo>
                  <a:lnTo>
                    <a:pt x="5361" y="275"/>
                  </a:lnTo>
                  <a:lnTo>
                    <a:pt x="5359" y="275"/>
                  </a:lnTo>
                  <a:lnTo>
                    <a:pt x="5356" y="275"/>
                  </a:lnTo>
                  <a:lnTo>
                    <a:pt x="5354" y="275"/>
                  </a:lnTo>
                  <a:lnTo>
                    <a:pt x="5354" y="273"/>
                  </a:lnTo>
                  <a:lnTo>
                    <a:pt x="5354" y="271"/>
                  </a:lnTo>
                  <a:lnTo>
                    <a:pt x="5354" y="270"/>
                  </a:lnTo>
                  <a:lnTo>
                    <a:pt x="5359" y="268"/>
                  </a:lnTo>
                  <a:lnTo>
                    <a:pt x="5362" y="268"/>
                  </a:lnTo>
                  <a:lnTo>
                    <a:pt x="5366" y="268"/>
                  </a:lnTo>
                  <a:close/>
                  <a:moveTo>
                    <a:pt x="3123" y="222"/>
                  </a:moveTo>
                  <a:lnTo>
                    <a:pt x="3123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3123" y="222"/>
                  </a:moveTo>
                  <a:lnTo>
                    <a:pt x="3125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2198" y="201"/>
                  </a:moveTo>
                  <a:lnTo>
                    <a:pt x="2200" y="203"/>
                  </a:lnTo>
                  <a:lnTo>
                    <a:pt x="2203" y="204"/>
                  </a:lnTo>
                  <a:lnTo>
                    <a:pt x="2203" y="208"/>
                  </a:lnTo>
                  <a:lnTo>
                    <a:pt x="2203" y="219"/>
                  </a:lnTo>
                  <a:lnTo>
                    <a:pt x="2216" y="219"/>
                  </a:lnTo>
                  <a:lnTo>
                    <a:pt x="2220" y="219"/>
                  </a:lnTo>
                  <a:lnTo>
                    <a:pt x="2221" y="217"/>
                  </a:lnTo>
                  <a:lnTo>
                    <a:pt x="2224" y="216"/>
                  </a:lnTo>
                  <a:lnTo>
                    <a:pt x="2228" y="214"/>
                  </a:lnTo>
                  <a:lnTo>
                    <a:pt x="2231" y="212"/>
                  </a:lnTo>
                  <a:lnTo>
                    <a:pt x="2236" y="212"/>
                  </a:lnTo>
                  <a:lnTo>
                    <a:pt x="2242" y="211"/>
                  </a:lnTo>
                  <a:lnTo>
                    <a:pt x="2247" y="212"/>
                  </a:lnTo>
                  <a:lnTo>
                    <a:pt x="2251" y="212"/>
                  </a:lnTo>
                  <a:lnTo>
                    <a:pt x="2256" y="212"/>
                  </a:lnTo>
                  <a:lnTo>
                    <a:pt x="2257" y="214"/>
                  </a:lnTo>
                  <a:lnTo>
                    <a:pt x="2259" y="214"/>
                  </a:lnTo>
                  <a:lnTo>
                    <a:pt x="2262" y="214"/>
                  </a:lnTo>
                  <a:lnTo>
                    <a:pt x="2264" y="214"/>
                  </a:lnTo>
                  <a:lnTo>
                    <a:pt x="2264" y="212"/>
                  </a:lnTo>
                  <a:lnTo>
                    <a:pt x="2265" y="212"/>
                  </a:lnTo>
                  <a:lnTo>
                    <a:pt x="2267" y="211"/>
                  </a:lnTo>
                  <a:lnTo>
                    <a:pt x="2270" y="209"/>
                  </a:lnTo>
                  <a:lnTo>
                    <a:pt x="2274" y="209"/>
                  </a:lnTo>
                  <a:lnTo>
                    <a:pt x="2275" y="208"/>
                  </a:lnTo>
                  <a:lnTo>
                    <a:pt x="2277" y="206"/>
                  </a:lnTo>
                  <a:lnTo>
                    <a:pt x="2279" y="204"/>
                  </a:lnTo>
                  <a:lnTo>
                    <a:pt x="2282" y="203"/>
                  </a:lnTo>
                  <a:lnTo>
                    <a:pt x="2285" y="203"/>
                  </a:lnTo>
                  <a:lnTo>
                    <a:pt x="2301" y="203"/>
                  </a:lnTo>
                  <a:lnTo>
                    <a:pt x="2301" y="204"/>
                  </a:lnTo>
                  <a:lnTo>
                    <a:pt x="2303" y="208"/>
                  </a:lnTo>
                  <a:lnTo>
                    <a:pt x="2303" y="211"/>
                  </a:lnTo>
                  <a:lnTo>
                    <a:pt x="2301" y="212"/>
                  </a:lnTo>
                  <a:lnTo>
                    <a:pt x="2300" y="214"/>
                  </a:lnTo>
                  <a:lnTo>
                    <a:pt x="2300" y="216"/>
                  </a:lnTo>
                  <a:lnTo>
                    <a:pt x="2300" y="219"/>
                  </a:lnTo>
                  <a:lnTo>
                    <a:pt x="2300" y="222"/>
                  </a:lnTo>
                  <a:lnTo>
                    <a:pt x="2303" y="222"/>
                  </a:lnTo>
                  <a:lnTo>
                    <a:pt x="2306" y="222"/>
                  </a:lnTo>
                  <a:lnTo>
                    <a:pt x="2313" y="226"/>
                  </a:lnTo>
                  <a:lnTo>
                    <a:pt x="2313" y="227"/>
                  </a:lnTo>
                  <a:lnTo>
                    <a:pt x="2315" y="229"/>
                  </a:lnTo>
                  <a:lnTo>
                    <a:pt x="2315" y="230"/>
                  </a:lnTo>
                  <a:lnTo>
                    <a:pt x="2315" y="232"/>
                  </a:lnTo>
                  <a:lnTo>
                    <a:pt x="2315" y="245"/>
                  </a:lnTo>
                  <a:lnTo>
                    <a:pt x="2310" y="245"/>
                  </a:lnTo>
                  <a:lnTo>
                    <a:pt x="2303" y="244"/>
                  </a:lnTo>
                  <a:lnTo>
                    <a:pt x="2298" y="244"/>
                  </a:lnTo>
                  <a:lnTo>
                    <a:pt x="2292" y="245"/>
                  </a:lnTo>
                  <a:lnTo>
                    <a:pt x="2285" y="247"/>
                  </a:lnTo>
                  <a:lnTo>
                    <a:pt x="2279" y="250"/>
                  </a:lnTo>
                  <a:lnTo>
                    <a:pt x="2277" y="250"/>
                  </a:lnTo>
                  <a:lnTo>
                    <a:pt x="2277" y="252"/>
                  </a:lnTo>
                  <a:lnTo>
                    <a:pt x="2275" y="255"/>
                  </a:lnTo>
                  <a:lnTo>
                    <a:pt x="2274" y="255"/>
                  </a:lnTo>
                  <a:lnTo>
                    <a:pt x="2270" y="255"/>
                  </a:lnTo>
                  <a:lnTo>
                    <a:pt x="2269" y="255"/>
                  </a:lnTo>
                  <a:lnTo>
                    <a:pt x="2267" y="255"/>
                  </a:lnTo>
                  <a:lnTo>
                    <a:pt x="2264" y="257"/>
                  </a:lnTo>
                  <a:lnTo>
                    <a:pt x="2262" y="258"/>
                  </a:lnTo>
                  <a:lnTo>
                    <a:pt x="2261" y="260"/>
                  </a:lnTo>
                  <a:lnTo>
                    <a:pt x="2259" y="262"/>
                  </a:lnTo>
                  <a:lnTo>
                    <a:pt x="2257" y="265"/>
                  </a:lnTo>
                  <a:lnTo>
                    <a:pt x="2257" y="266"/>
                  </a:lnTo>
                  <a:lnTo>
                    <a:pt x="2256" y="268"/>
                  </a:lnTo>
                  <a:lnTo>
                    <a:pt x="2254" y="270"/>
                  </a:lnTo>
                  <a:lnTo>
                    <a:pt x="2252" y="271"/>
                  </a:lnTo>
                  <a:lnTo>
                    <a:pt x="2249" y="273"/>
                  </a:lnTo>
                  <a:lnTo>
                    <a:pt x="2244" y="273"/>
                  </a:lnTo>
                  <a:lnTo>
                    <a:pt x="2239" y="273"/>
                  </a:lnTo>
                  <a:lnTo>
                    <a:pt x="2236" y="273"/>
                  </a:lnTo>
                  <a:lnTo>
                    <a:pt x="2233" y="273"/>
                  </a:lnTo>
                  <a:lnTo>
                    <a:pt x="2231" y="273"/>
                  </a:lnTo>
                  <a:lnTo>
                    <a:pt x="2228" y="271"/>
                  </a:lnTo>
                  <a:lnTo>
                    <a:pt x="2224" y="270"/>
                  </a:lnTo>
                  <a:lnTo>
                    <a:pt x="2223" y="268"/>
                  </a:lnTo>
                  <a:lnTo>
                    <a:pt x="2221" y="266"/>
                  </a:lnTo>
                  <a:lnTo>
                    <a:pt x="2221" y="265"/>
                  </a:lnTo>
                  <a:lnTo>
                    <a:pt x="2220" y="263"/>
                  </a:lnTo>
                  <a:lnTo>
                    <a:pt x="2216" y="263"/>
                  </a:lnTo>
                  <a:lnTo>
                    <a:pt x="2213" y="263"/>
                  </a:lnTo>
                  <a:lnTo>
                    <a:pt x="2206" y="263"/>
                  </a:lnTo>
                  <a:lnTo>
                    <a:pt x="2203" y="263"/>
                  </a:lnTo>
                  <a:lnTo>
                    <a:pt x="2198" y="263"/>
                  </a:lnTo>
                  <a:lnTo>
                    <a:pt x="2193" y="263"/>
                  </a:lnTo>
                  <a:lnTo>
                    <a:pt x="2192" y="263"/>
                  </a:lnTo>
                  <a:lnTo>
                    <a:pt x="2190" y="265"/>
                  </a:lnTo>
                  <a:lnTo>
                    <a:pt x="2188" y="265"/>
                  </a:lnTo>
                  <a:lnTo>
                    <a:pt x="2182" y="265"/>
                  </a:lnTo>
                  <a:lnTo>
                    <a:pt x="2179" y="258"/>
                  </a:lnTo>
                  <a:lnTo>
                    <a:pt x="2179" y="247"/>
                  </a:lnTo>
                  <a:lnTo>
                    <a:pt x="2177" y="245"/>
                  </a:lnTo>
                  <a:lnTo>
                    <a:pt x="2177" y="245"/>
                  </a:lnTo>
                  <a:lnTo>
                    <a:pt x="2164" y="245"/>
                  </a:lnTo>
                  <a:lnTo>
                    <a:pt x="2161" y="245"/>
                  </a:lnTo>
                  <a:lnTo>
                    <a:pt x="2157" y="247"/>
                  </a:lnTo>
                  <a:lnTo>
                    <a:pt x="2156" y="237"/>
                  </a:lnTo>
                  <a:lnTo>
                    <a:pt x="2159" y="235"/>
                  </a:lnTo>
                  <a:lnTo>
                    <a:pt x="2162" y="235"/>
                  </a:lnTo>
                  <a:lnTo>
                    <a:pt x="2169" y="235"/>
                  </a:lnTo>
                  <a:lnTo>
                    <a:pt x="2175" y="235"/>
                  </a:lnTo>
                  <a:lnTo>
                    <a:pt x="2182" y="235"/>
                  </a:lnTo>
                  <a:lnTo>
                    <a:pt x="2185" y="235"/>
                  </a:lnTo>
                  <a:lnTo>
                    <a:pt x="2188" y="237"/>
                  </a:lnTo>
                  <a:lnTo>
                    <a:pt x="2188" y="235"/>
                  </a:lnTo>
                  <a:lnTo>
                    <a:pt x="2188" y="232"/>
                  </a:lnTo>
                  <a:lnTo>
                    <a:pt x="2188" y="230"/>
                  </a:lnTo>
                  <a:lnTo>
                    <a:pt x="2188" y="229"/>
                  </a:lnTo>
                  <a:lnTo>
                    <a:pt x="2185" y="227"/>
                  </a:lnTo>
                  <a:lnTo>
                    <a:pt x="2184" y="227"/>
                  </a:lnTo>
                  <a:lnTo>
                    <a:pt x="2182" y="226"/>
                  </a:lnTo>
                  <a:lnTo>
                    <a:pt x="2180" y="224"/>
                  </a:lnTo>
                  <a:lnTo>
                    <a:pt x="2179" y="222"/>
                  </a:lnTo>
                  <a:lnTo>
                    <a:pt x="2177" y="221"/>
                  </a:lnTo>
                  <a:lnTo>
                    <a:pt x="2174" y="221"/>
                  </a:lnTo>
                  <a:lnTo>
                    <a:pt x="2170" y="221"/>
                  </a:lnTo>
                  <a:lnTo>
                    <a:pt x="2169" y="222"/>
                  </a:lnTo>
                  <a:lnTo>
                    <a:pt x="2166" y="224"/>
                  </a:lnTo>
                  <a:lnTo>
                    <a:pt x="2164" y="224"/>
                  </a:lnTo>
                  <a:lnTo>
                    <a:pt x="2161" y="224"/>
                  </a:lnTo>
                  <a:lnTo>
                    <a:pt x="2157" y="224"/>
                  </a:lnTo>
                  <a:lnTo>
                    <a:pt x="2157" y="221"/>
                  </a:lnTo>
                  <a:lnTo>
                    <a:pt x="2157" y="219"/>
                  </a:lnTo>
                  <a:lnTo>
                    <a:pt x="2156" y="216"/>
                  </a:lnTo>
                  <a:lnTo>
                    <a:pt x="2157" y="214"/>
                  </a:lnTo>
                  <a:lnTo>
                    <a:pt x="2159" y="212"/>
                  </a:lnTo>
                  <a:lnTo>
                    <a:pt x="2161" y="209"/>
                  </a:lnTo>
                  <a:lnTo>
                    <a:pt x="2164" y="208"/>
                  </a:lnTo>
                  <a:lnTo>
                    <a:pt x="2167" y="208"/>
                  </a:lnTo>
                  <a:lnTo>
                    <a:pt x="2170" y="206"/>
                  </a:lnTo>
                  <a:lnTo>
                    <a:pt x="2174" y="208"/>
                  </a:lnTo>
                  <a:lnTo>
                    <a:pt x="2179" y="206"/>
                  </a:lnTo>
                  <a:lnTo>
                    <a:pt x="2184" y="206"/>
                  </a:lnTo>
                  <a:lnTo>
                    <a:pt x="2187" y="206"/>
                  </a:lnTo>
                  <a:lnTo>
                    <a:pt x="2190" y="208"/>
                  </a:lnTo>
                  <a:lnTo>
                    <a:pt x="2193" y="209"/>
                  </a:lnTo>
                  <a:lnTo>
                    <a:pt x="2193" y="203"/>
                  </a:lnTo>
                  <a:lnTo>
                    <a:pt x="2198" y="201"/>
                  </a:lnTo>
                  <a:close/>
                  <a:moveTo>
                    <a:pt x="1390" y="154"/>
                  </a:moveTo>
                  <a:lnTo>
                    <a:pt x="1396" y="167"/>
                  </a:lnTo>
                  <a:lnTo>
                    <a:pt x="1390" y="176"/>
                  </a:lnTo>
                  <a:lnTo>
                    <a:pt x="1375" y="180"/>
                  </a:lnTo>
                  <a:lnTo>
                    <a:pt x="1362" y="178"/>
                  </a:lnTo>
                  <a:lnTo>
                    <a:pt x="1355" y="168"/>
                  </a:lnTo>
                  <a:lnTo>
                    <a:pt x="1355" y="168"/>
                  </a:lnTo>
                  <a:lnTo>
                    <a:pt x="1357" y="165"/>
                  </a:lnTo>
                  <a:lnTo>
                    <a:pt x="1359" y="163"/>
                  </a:lnTo>
                  <a:lnTo>
                    <a:pt x="1360" y="160"/>
                  </a:lnTo>
                  <a:lnTo>
                    <a:pt x="1364" y="157"/>
                  </a:lnTo>
                  <a:lnTo>
                    <a:pt x="1365" y="155"/>
                  </a:lnTo>
                  <a:lnTo>
                    <a:pt x="1367" y="155"/>
                  </a:lnTo>
                  <a:lnTo>
                    <a:pt x="1370" y="155"/>
                  </a:lnTo>
                  <a:lnTo>
                    <a:pt x="1373" y="155"/>
                  </a:lnTo>
                  <a:lnTo>
                    <a:pt x="1378" y="155"/>
                  </a:lnTo>
                  <a:lnTo>
                    <a:pt x="1382" y="155"/>
                  </a:lnTo>
                  <a:lnTo>
                    <a:pt x="1386" y="154"/>
                  </a:lnTo>
                  <a:lnTo>
                    <a:pt x="1390" y="154"/>
                  </a:lnTo>
                  <a:lnTo>
                    <a:pt x="1390" y="154"/>
                  </a:lnTo>
                  <a:close/>
                  <a:moveTo>
                    <a:pt x="930" y="136"/>
                  </a:moveTo>
                  <a:lnTo>
                    <a:pt x="930" y="145"/>
                  </a:lnTo>
                  <a:lnTo>
                    <a:pt x="917" y="149"/>
                  </a:lnTo>
                  <a:lnTo>
                    <a:pt x="904" y="154"/>
                  </a:lnTo>
                  <a:lnTo>
                    <a:pt x="889" y="150"/>
                  </a:lnTo>
                  <a:lnTo>
                    <a:pt x="908" y="140"/>
                  </a:lnTo>
                  <a:lnTo>
                    <a:pt x="930" y="136"/>
                  </a:lnTo>
                  <a:close/>
                  <a:moveTo>
                    <a:pt x="3251" y="121"/>
                  </a:moveTo>
                  <a:lnTo>
                    <a:pt x="3270" y="121"/>
                  </a:lnTo>
                  <a:lnTo>
                    <a:pt x="3270" y="122"/>
                  </a:lnTo>
                  <a:lnTo>
                    <a:pt x="3270" y="124"/>
                  </a:lnTo>
                  <a:lnTo>
                    <a:pt x="3270" y="126"/>
                  </a:lnTo>
                  <a:lnTo>
                    <a:pt x="3272" y="127"/>
                  </a:lnTo>
                  <a:lnTo>
                    <a:pt x="3274" y="127"/>
                  </a:lnTo>
                  <a:lnTo>
                    <a:pt x="3275" y="127"/>
                  </a:lnTo>
                  <a:lnTo>
                    <a:pt x="3279" y="127"/>
                  </a:lnTo>
                  <a:lnTo>
                    <a:pt x="3279" y="131"/>
                  </a:lnTo>
                  <a:lnTo>
                    <a:pt x="3279" y="131"/>
                  </a:lnTo>
                  <a:lnTo>
                    <a:pt x="3275" y="134"/>
                  </a:lnTo>
                  <a:lnTo>
                    <a:pt x="3274" y="136"/>
                  </a:lnTo>
                  <a:lnTo>
                    <a:pt x="3272" y="136"/>
                  </a:lnTo>
                  <a:lnTo>
                    <a:pt x="3270" y="136"/>
                  </a:lnTo>
                  <a:lnTo>
                    <a:pt x="3269" y="137"/>
                  </a:lnTo>
                  <a:lnTo>
                    <a:pt x="3267" y="137"/>
                  </a:lnTo>
                  <a:lnTo>
                    <a:pt x="3267" y="137"/>
                  </a:lnTo>
                  <a:lnTo>
                    <a:pt x="3266" y="139"/>
                  </a:lnTo>
                  <a:lnTo>
                    <a:pt x="3266" y="140"/>
                  </a:lnTo>
                  <a:lnTo>
                    <a:pt x="3264" y="142"/>
                  </a:lnTo>
                  <a:lnTo>
                    <a:pt x="3262" y="142"/>
                  </a:lnTo>
                  <a:lnTo>
                    <a:pt x="3261" y="142"/>
                  </a:lnTo>
                  <a:lnTo>
                    <a:pt x="3251" y="142"/>
                  </a:lnTo>
                  <a:lnTo>
                    <a:pt x="3251" y="127"/>
                  </a:lnTo>
                  <a:lnTo>
                    <a:pt x="3251" y="126"/>
                  </a:lnTo>
                  <a:lnTo>
                    <a:pt x="3249" y="124"/>
                  </a:lnTo>
                  <a:lnTo>
                    <a:pt x="3251" y="122"/>
                  </a:lnTo>
                  <a:lnTo>
                    <a:pt x="3251" y="121"/>
                  </a:lnTo>
                  <a:close/>
                  <a:moveTo>
                    <a:pt x="2912" y="86"/>
                  </a:moveTo>
                  <a:lnTo>
                    <a:pt x="2910" y="86"/>
                  </a:lnTo>
                  <a:lnTo>
                    <a:pt x="2909" y="86"/>
                  </a:lnTo>
                  <a:lnTo>
                    <a:pt x="2902" y="86"/>
                  </a:lnTo>
                  <a:lnTo>
                    <a:pt x="2902" y="86"/>
                  </a:lnTo>
                  <a:lnTo>
                    <a:pt x="2904" y="88"/>
                  </a:lnTo>
                  <a:lnTo>
                    <a:pt x="2902" y="90"/>
                  </a:lnTo>
                  <a:lnTo>
                    <a:pt x="2902" y="91"/>
                  </a:lnTo>
                  <a:lnTo>
                    <a:pt x="2902" y="96"/>
                  </a:lnTo>
                  <a:lnTo>
                    <a:pt x="2902" y="100"/>
                  </a:lnTo>
                  <a:lnTo>
                    <a:pt x="2914" y="100"/>
                  </a:lnTo>
                  <a:lnTo>
                    <a:pt x="2914" y="86"/>
                  </a:lnTo>
                  <a:lnTo>
                    <a:pt x="2912" y="86"/>
                  </a:lnTo>
                  <a:close/>
                  <a:moveTo>
                    <a:pt x="5240" y="62"/>
                  </a:moveTo>
                  <a:lnTo>
                    <a:pt x="5241" y="62"/>
                  </a:lnTo>
                  <a:lnTo>
                    <a:pt x="5243" y="62"/>
                  </a:lnTo>
                  <a:lnTo>
                    <a:pt x="5244" y="62"/>
                  </a:lnTo>
                  <a:lnTo>
                    <a:pt x="5246" y="64"/>
                  </a:lnTo>
                  <a:lnTo>
                    <a:pt x="5246" y="64"/>
                  </a:lnTo>
                  <a:lnTo>
                    <a:pt x="5248" y="65"/>
                  </a:lnTo>
                  <a:lnTo>
                    <a:pt x="5249" y="67"/>
                  </a:lnTo>
                  <a:lnTo>
                    <a:pt x="5251" y="67"/>
                  </a:lnTo>
                  <a:lnTo>
                    <a:pt x="5253" y="67"/>
                  </a:lnTo>
                  <a:lnTo>
                    <a:pt x="5254" y="67"/>
                  </a:lnTo>
                  <a:lnTo>
                    <a:pt x="5256" y="67"/>
                  </a:lnTo>
                  <a:lnTo>
                    <a:pt x="5258" y="67"/>
                  </a:lnTo>
                  <a:lnTo>
                    <a:pt x="5261" y="67"/>
                  </a:lnTo>
                  <a:lnTo>
                    <a:pt x="5264" y="67"/>
                  </a:lnTo>
                  <a:lnTo>
                    <a:pt x="5267" y="68"/>
                  </a:lnTo>
                  <a:lnTo>
                    <a:pt x="5269" y="70"/>
                  </a:lnTo>
                  <a:lnTo>
                    <a:pt x="5271" y="70"/>
                  </a:lnTo>
                  <a:lnTo>
                    <a:pt x="5271" y="72"/>
                  </a:lnTo>
                  <a:lnTo>
                    <a:pt x="5272" y="73"/>
                  </a:lnTo>
                  <a:lnTo>
                    <a:pt x="5272" y="78"/>
                  </a:lnTo>
                  <a:lnTo>
                    <a:pt x="5271" y="80"/>
                  </a:lnTo>
                  <a:lnTo>
                    <a:pt x="5269" y="80"/>
                  </a:lnTo>
                  <a:lnTo>
                    <a:pt x="5264" y="80"/>
                  </a:lnTo>
                  <a:lnTo>
                    <a:pt x="5263" y="78"/>
                  </a:lnTo>
                  <a:lnTo>
                    <a:pt x="5261" y="78"/>
                  </a:lnTo>
                  <a:lnTo>
                    <a:pt x="5254" y="78"/>
                  </a:lnTo>
                  <a:lnTo>
                    <a:pt x="5251" y="78"/>
                  </a:lnTo>
                  <a:lnTo>
                    <a:pt x="5248" y="78"/>
                  </a:lnTo>
                  <a:lnTo>
                    <a:pt x="5246" y="80"/>
                  </a:lnTo>
                  <a:lnTo>
                    <a:pt x="5244" y="80"/>
                  </a:lnTo>
                  <a:lnTo>
                    <a:pt x="5241" y="82"/>
                  </a:lnTo>
                  <a:lnTo>
                    <a:pt x="5240" y="83"/>
                  </a:lnTo>
                  <a:lnTo>
                    <a:pt x="5235" y="83"/>
                  </a:lnTo>
                  <a:lnTo>
                    <a:pt x="5231" y="83"/>
                  </a:lnTo>
                  <a:lnTo>
                    <a:pt x="5228" y="83"/>
                  </a:lnTo>
                  <a:lnTo>
                    <a:pt x="5223" y="83"/>
                  </a:lnTo>
                  <a:lnTo>
                    <a:pt x="5218" y="83"/>
                  </a:lnTo>
                  <a:lnTo>
                    <a:pt x="5218" y="83"/>
                  </a:lnTo>
                  <a:lnTo>
                    <a:pt x="5217" y="83"/>
                  </a:lnTo>
                  <a:lnTo>
                    <a:pt x="5215" y="82"/>
                  </a:lnTo>
                  <a:lnTo>
                    <a:pt x="5215" y="80"/>
                  </a:lnTo>
                  <a:lnTo>
                    <a:pt x="5213" y="78"/>
                  </a:lnTo>
                  <a:lnTo>
                    <a:pt x="5213" y="75"/>
                  </a:lnTo>
                  <a:lnTo>
                    <a:pt x="5213" y="73"/>
                  </a:lnTo>
                  <a:lnTo>
                    <a:pt x="5215" y="70"/>
                  </a:lnTo>
                  <a:lnTo>
                    <a:pt x="5217" y="68"/>
                  </a:lnTo>
                  <a:lnTo>
                    <a:pt x="5218" y="68"/>
                  </a:lnTo>
                  <a:lnTo>
                    <a:pt x="5220" y="67"/>
                  </a:lnTo>
                  <a:lnTo>
                    <a:pt x="5223" y="67"/>
                  </a:lnTo>
                  <a:lnTo>
                    <a:pt x="5226" y="67"/>
                  </a:lnTo>
                  <a:lnTo>
                    <a:pt x="5228" y="68"/>
                  </a:lnTo>
                  <a:lnTo>
                    <a:pt x="5230" y="67"/>
                  </a:lnTo>
                  <a:lnTo>
                    <a:pt x="5231" y="68"/>
                  </a:lnTo>
                  <a:lnTo>
                    <a:pt x="5233" y="67"/>
                  </a:lnTo>
                  <a:lnTo>
                    <a:pt x="5233" y="67"/>
                  </a:lnTo>
                  <a:lnTo>
                    <a:pt x="5233" y="65"/>
                  </a:lnTo>
                  <a:lnTo>
                    <a:pt x="5235" y="65"/>
                  </a:lnTo>
                  <a:lnTo>
                    <a:pt x="5236" y="64"/>
                  </a:lnTo>
                  <a:lnTo>
                    <a:pt x="5238" y="62"/>
                  </a:lnTo>
                  <a:lnTo>
                    <a:pt x="5240" y="62"/>
                  </a:lnTo>
                  <a:close/>
                  <a:moveTo>
                    <a:pt x="786" y="13"/>
                  </a:moveTo>
                  <a:lnTo>
                    <a:pt x="800" y="13"/>
                  </a:lnTo>
                  <a:lnTo>
                    <a:pt x="807" y="16"/>
                  </a:lnTo>
                  <a:lnTo>
                    <a:pt x="809" y="26"/>
                  </a:lnTo>
                  <a:lnTo>
                    <a:pt x="807" y="32"/>
                  </a:lnTo>
                  <a:lnTo>
                    <a:pt x="815" y="34"/>
                  </a:lnTo>
                  <a:lnTo>
                    <a:pt x="817" y="26"/>
                  </a:lnTo>
                  <a:lnTo>
                    <a:pt x="830" y="24"/>
                  </a:lnTo>
                  <a:lnTo>
                    <a:pt x="841" y="28"/>
                  </a:lnTo>
                  <a:lnTo>
                    <a:pt x="851" y="29"/>
                  </a:lnTo>
                  <a:lnTo>
                    <a:pt x="848" y="37"/>
                  </a:lnTo>
                  <a:lnTo>
                    <a:pt x="845" y="46"/>
                  </a:lnTo>
                  <a:lnTo>
                    <a:pt x="856" y="44"/>
                  </a:lnTo>
                  <a:lnTo>
                    <a:pt x="856" y="37"/>
                  </a:lnTo>
                  <a:lnTo>
                    <a:pt x="871" y="37"/>
                  </a:lnTo>
                  <a:lnTo>
                    <a:pt x="866" y="29"/>
                  </a:lnTo>
                  <a:lnTo>
                    <a:pt x="863" y="21"/>
                  </a:lnTo>
                  <a:lnTo>
                    <a:pt x="874" y="23"/>
                  </a:lnTo>
                  <a:lnTo>
                    <a:pt x="886" y="34"/>
                  </a:lnTo>
                  <a:lnTo>
                    <a:pt x="890" y="42"/>
                  </a:lnTo>
                  <a:lnTo>
                    <a:pt x="892" y="52"/>
                  </a:lnTo>
                  <a:lnTo>
                    <a:pt x="897" y="57"/>
                  </a:lnTo>
                  <a:lnTo>
                    <a:pt x="904" y="59"/>
                  </a:lnTo>
                  <a:lnTo>
                    <a:pt x="908" y="52"/>
                  </a:lnTo>
                  <a:lnTo>
                    <a:pt x="902" y="41"/>
                  </a:lnTo>
                  <a:lnTo>
                    <a:pt x="899" y="31"/>
                  </a:lnTo>
                  <a:lnTo>
                    <a:pt x="899" y="18"/>
                  </a:lnTo>
                  <a:lnTo>
                    <a:pt x="913" y="18"/>
                  </a:lnTo>
                  <a:lnTo>
                    <a:pt x="931" y="24"/>
                  </a:lnTo>
                  <a:lnTo>
                    <a:pt x="940" y="36"/>
                  </a:lnTo>
                  <a:lnTo>
                    <a:pt x="943" y="54"/>
                  </a:lnTo>
                  <a:lnTo>
                    <a:pt x="954" y="64"/>
                  </a:lnTo>
                  <a:lnTo>
                    <a:pt x="953" y="77"/>
                  </a:lnTo>
                  <a:lnTo>
                    <a:pt x="966" y="90"/>
                  </a:lnTo>
                  <a:lnTo>
                    <a:pt x="992" y="98"/>
                  </a:lnTo>
                  <a:lnTo>
                    <a:pt x="1003" y="106"/>
                  </a:lnTo>
                  <a:lnTo>
                    <a:pt x="1000" y="113"/>
                  </a:lnTo>
                  <a:lnTo>
                    <a:pt x="987" y="116"/>
                  </a:lnTo>
                  <a:lnTo>
                    <a:pt x="979" y="116"/>
                  </a:lnTo>
                  <a:lnTo>
                    <a:pt x="990" y="126"/>
                  </a:lnTo>
                  <a:lnTo>
                    <a:pt x="984" y="136"/>
                  </a:lnTo>
                  <a:lnTo>
                    <a:pt x="971" y="137"/>
                  </a:lnTo>
                  <a:lnTo>
                    <a:pt x="956" y="136"/>
                  </a:lnTo>
                  <a:lnTo>
                    <a:pt x="935" y="126"/>
                  </a:lnTo>
                  <a:lnTo>
                    <a:pt x="925" y="127"/>
                  </a:lnTo>
                  <a:lnTo>
                    <a:pt x="918" y="121"/>
                  </a:lnTo>
                  <a:lnTo>
                    <a:pt x="912" y="126"/>
                  </a:lnTo>
                  <a:lnTo>
                    <a:pt x="897" y="134"/>
                  </a:lnTo>
                  <a:lnTo>
                    <a:pt x="882" y="137"/>
                  </a:lnTo>
                  <a:lnTo>
                    <a:pt x="869" y="145"/>
                  </a:lnTo>
                  <a:lnTo>
                    <a:pt x="850" y="145"/>
                  </a:lnTo>
                  <a:lnTo>
                    <a:pt x="828" y="145"/>
                  </a:lnTo>
                  <a:lnTo>
                    <a:pt x="817" y="139"/>
                  </a:lnTo>
                  <a:lnTo>
                    <a:pt x="809" y="124"/>
                  </a:lnTo>
                  <a:lnTo>
                    <a:pt x="792" y="124"/>
                  </a:lnTo>
                  <a:lnTo>
                    <a:pt x="773" y="124"/>
                  </a:lnTo>
                  <a:lnTo>
                    <a:pt x="761" y="108"/>
                  </a:lnTo>
                  <a:lnTo>
                    <a:pt x="779" y="100"/>
                  </a:lnTo>
                  <a:lnTo>
                    <a:pt x="805" y="100"/>
                  </a:lnTo>
                  <a:lnTo>
                    <a:pt x="832" y="101"/>
                  </a:lnTo>
                  <a:lnTo>
                    <a:pt x="833" y="100"/>
                  </a:lnTo>
                  <a:lnTo>
                    <a:pt x="833" y="100"/>
                  </a:lnTo>
                  <a:lnTo>
                    <a:pt x="835" y="96"/>
                  </a:lnTo>
                  <a:lnTo>
                    <a:pt x="835" y="95"/>
                  </a:lnTo>
                  <a:lnTo>
                    <a:pt x="835" y="93"/>
                  </a:lnTo>
                  <a:lnTo>
                    <a:pt x="833" y="93"/>
                  </a:lnTo>
                  <a:lnTo>
                    <a:pt x="832" y="91"/>
                  </a:lnTo>
                  <a:lnTo>
                    <a:pt x="828" y="91"/>
                  </a:lnTo>
                  <a:lnTo>
                    <a:pt x="827" y="90"/>
                  </a:lnTo>
                  <a:lnTo>
                    <a:pt x="823" y="88"/>
                  </a:lnTo>
                  <a:lnTo>
                    <a:pt x="822" y="88"/>
                  </a:lnTo>
                  <a:lnTo>
                    <a:pt x="820" y="88"/>
                  </a:lnTo>
                  <a:lnTo>
                    <a:pt x="804" y="88"/>
                  </a:lnTo>
                  <a:lnTo>
                    <a:pt x="786" y="88"/>
                  </a:lnTo>
                  <a:lnTo>
                    <a:pt x="768" y="88"/>
                  </a:lnTo>
                  <a:lnTo>
                    <a:pt x="751" y="82"/>
                  </a:lnTo>
                  <a:lnTo>
                    <a:pt x="756" y="75"/>
                  </a:lnTo>
                  <a:lnTo>
                    <a:pt x="771" y="72"/>
                  </a:lnTo>
                  <a:lnTo>
                    <a:pt x="786" y="68"/>
                  </a:lnTo>
                  <a:lnTo>
                    <a:pt x="776" y="62"/>
                  </a:lnTo>
                  <a:lnTo>
                    <a:pt x="761" y="64"/>
                  </a:lnTo>
                  <a:lnTo>
                    <a:pt x="750" y="67"/>
                  </a:lnTo>
                  <a:lnTo>
                    <a:pt x="743" y="60"/>
                  </a:lnTo>
                  <a:lnTo>
                    <a:pt x="733" y="60"/>
                  </a:lnTo>
                  <a:lnTo>
                    <a:pt x="732" y="54"/>
                  </a:lnTo>
                  <a:lnTo>
                    <a:pt x="746" y="47"/>
                  </a:lnTo>
                  <a:lnTo>
                    <a:pt x="743" y="36"/>
                  </a:lnTo>
                  <a:lnTo>
                    <a:pt x="755" y="28"/>
                  </a:lnTo>
                  <a:lnTo>
                    <a:pt x="768" y="26"/>
                  </a:lnTo>
                  <a:lnTo>
                    <a:pt x="776" y="21"/>
                  </a:lnTo>
                  <a:lnTo>
                    <a:pt x="786" y="13"/>
                  </a:lnTo>
                  <a:close/>
                  <a:moveTo>
                    <a:pt x="3588" y="6"/>
                  </a:moveTo>
                  <a:lnTo>
                    <a:pt x="3590" y="8"/>
                  </a:lnTo>
                  <a:lnTo>
                    <a:pt x="3591" y="8"/>
                  </a:lnTo>
                  <a:lnTo>
                    <a:pt x="3595" y="8"/>
                  </a:lnTo>
                  <a:lnTo>
                    <a:pt x="3596" y="10"/>
                  </a:lnTo>
                  <a:lnTo>
                    <a:pt x="3598" y="11"/>
                  </a:lnTo>
                  <a:lnTo>
                    <a:pt x="3599" y="13"/>
                  </a:lnTo>
                  <a:lnTo>
                    <a:pt x="3599" y="14"/>
                  </a:lnTo>
                  <a:lnTo>
                    <a:pt x="3599" y="16"/>
                  </a:lnTo>
                  <a:lnTo>
                    <a:pt x="3598" y="18"/>
                  </a:lnTo>
                  <a:lnTo>
                    <a:pt x="3598" y="18"/>
                  </a:lnTo>
                  <a:lnTo>
                    <a:pt x="3596" y="19"/>
                  </a:lnTo>
                  <a:lnTo>
                    <a:pt x="3593" y="19"/>
                  </a:lnTo>
                  <a:lnTo>
                    <a:pt x="3590" y="19"/>
                  </a:lnTo>
                  <a:lnTo>
                    <a:pt x="3586" y="19"/>
                  </a:lnTo>
                  <a:lnTo>
                    <a:pt x="3585" y="19"/>
                  </a:lnTo>
                  <a:lnTo>
                    <a:pt x="3583" y="21"/>
                  </a:lnTo>
                  <a:lnTo>
                    <a:pt x="3581" y="21"/>
                  </a:lnTo>
                  <a:lnTo>
                    <a:pt x="3580" y="21"/>
                  </a:lnTo>
                  <a:lnTo>
                    <a:pt x="3578" y="21"/>
                  </a:lnTo>
                  <a:lnTo>
                    <a:pt x="3575" y="21"/>
                  </a:lnTo>
                  <a:lnTo>
                    <a:pt x="3575" y="21"/>
                  </a:lnTo>
                  <a:lnTo>
                    <a:pt x="3573" y="19"/>
                  </a:lnTo>
                  <a:lnTo>
                    <a:pt x="3572" y="19"/>
                  </a:lnTo>
                  <a:lnTo>
                    <a:pt x="3575" y="16"/>
                  </a:lnTo>
                  <a:lnTo>
                    <a:pt x="3578" y="13"/>
                  </a:lnTo>
                  <a:lnTo>
                    <a:pt x="3580" y="11"/>
                  </a:lnTo>
                  <a:lnTo>
                    <a:pt x="3581" y="10"/>
                  </a:lnTo>
                  <a:lnTo>
                    <a:pt x="3583" y="10"/>
                  </a:lnTo>
                  <a:lnTo>
                    <a:pt x="3585" y="8"/>
                  </a:lnTo>
                  <a:lnTo>
                    <a:pt x="3588" y="6"/>
                  </a:lnTo>
                  <a:close/>
                  <a:moveTo>
                    <a:pt x="1313" y="3"/>
                  </a:moveTo>
                  <a:lnTo>
                    <a:pt x="1334" y="3"/>
                  </a:lnTo>
                  <a:lnTo>
                    <a:pt x="1364" y="5"/>
                  </a:lnTo>
                  <a:lnTo>
                    <a:pt x="1382" y="16"/>
                  </a:lnTo>
                  <a:lnTo>
                    <a:pt x="1364" y="21"/>
                  </a:lnTo>
                  <a:lnTo>
                    <a:pt x="1352" y="29"/>
                  </a:lnTo>
                  <a:lnTo>
                    <a:pt x="1321" y="28"/>
                  </a:lnTo>
                  <a:lnTo>
                    <a:pt x="1316" y="16"/>
                  </a:lnTo>
                  <a:lnTo>
                    <a:pt x="1313" y="3"/>
                  </a:lnTo>
                  <a:close/>
                  <a:moveTo>
                    <a:pt x="908" y="1"/>
                  </a:moveTo>
                  <a:lnTo>
                    <a:pt x="904" y="10"/>
                  </a:lnTo>
                  <a:lnTo>
                    <a:pt x="894" y="8"/>
                  </a:lnTo>
                  <a:lnTo>
                    <a:pt x="899" y="3"/>
                  </a:lnTo>
                  <a:lnTo>
                    <a:pt x="908" y="1"/>
                  </a:lnTo>
                  <a:close/>
                  <a:moveTo>
                    <a:pt x="1226" y="0"/>
                  </a:moveTo>
                  <a:lnTo>
                    <a:pt x="1247" y="0"/>
                  </a:lnTo>
                  <a:lnTo>
                    <a:pt x="1233" y="11"/>
                  </a:lnTo>
                  <a:lnTo>
                    <a:pt x="1221" y="24"/>
                  </a:lnTo>
                  <a:lnTo>
                    <a:pt x="1223" y="37"/>
                  </a:lnTo>
                  <a:lnTo>
                    <a:pt x="1228" y="55"/>
                  </a:lnTo>
                  <a:lnTo>
                    <a:pt x="1242" y="70"/>
                  </a:lnTo>
                  <a:lnTo>
                    <a:pt x="1252" y="68"/>
                  </a:lnTo>
                  <a:lnTo>
                    <a:pt x="1239" y="52"/>
                  </a:lnTo>
                  <a:lnTo>
                    <a:pt x="1246" y="44"/>
                  </a:lnTo>
                  <a:lnTo>
                    <a:pt x="1237" y="29"/>
                  </a:lnTo>
                  <a:lnTo>
                    <a:pt x="1239" y="18"/>
                  </a:lnTo>
                  <a:lnTo>
                    <a:pt x="1249" y="11"/>
                  </a:lnTo>
                  <a:lnTo>
                    <a:pt x="1264" y="10"/>
                  </a:lnTo>
                  <a:lnTo>
                    <a:pt x="1275" y="1"/>
                  </a:lnTo>
                  <a:lnTo>
                    <a:pt x="1296" y="1"/>
                  </a:lnTo>
                  <a:lnTo>
                    <a:pt x="1301" y="13"/>
                  </a:lnTo>
                  <a:lnTo>
                    <a:pt x="1314" y="28"/>
                  </a:lnTo>
                  <a:lnTo>
                    <a:pt x="1306" y="37"/>
                  </a:lnTo>
                  <a:lnTo>
                    <a:pt x="1308" y="49"/>
                  </a:lnTo>
                  <a:lnTo>
                    <a:pt x="1319" y="47"/>
                  </a:lnTo>
                  <a:lnTo>
                    <a:pt x="1323" y="39"/>
                  </a:lnTo>
                  <a:lnTo>
                    <a:pt x="1336" y="42"/>
                  </a:lnTo>
                  <a:lnTo>
                    <a:pt x="1347" y="41"/>
                  </a:lnTo>
                  <a:lnTo>
                    <a:pt x="1350" y="32"/>
                  </a:lnTo>
                  <a:lnTo>
                    <a:pt x="1375" y="32"/>
                  </a:lnTo>
                  <a:lnTo>
                    <a:pt x="1395" y="39"/>
                  </a:lnTo>
                  <a:lnTo>
                    <a:pt x="1395" y="47"/>
                  </a:lnTo>
                  <a:lnTo>
                    <a:pt x="1406" y="49"/>
                  </a:lnTo>
                  <a:lnTo>
                    <a:pt x="1408" y="55"/>
                  </a:lnTo>
                  <a:lnTo>
                    <a:pt x="1421" y="68"/>
                  </a:lnTo>
                  <a:lnTo>
                    <a:pt x="1440" y="64"/>
                  </a:lnTo>
                  <a:lnTo>
                    <a:pt x="1455" y="68"/>
                  </a:lnTo>
                  <a:lnTo>
                    <a:pt x="1444" y="75"/>
                  </a:lnTo>
                  <a:lnTo>
                    <a:pt x="1449" y="77"/>
                  </a:lnTo>
                  <a:lnTo>
                    <a:pt x="1462" y="78"/>
                  </a:lnTo>
                  <a:lnTo>
                    <a:pt x="1465" y="85"/>
                  </a:lnTo>
                  <a:lnTo>
                    <a:pt x="1481" y="85"/>
                  </a:lnTo>
                  <a:lnTo>
                    <a:pt x="1496" y="90"/>
                  </a:lnTo>
                  <a:lnTo>
                    <a:pt x="1491" y="100"/>
                  </a:lnTo>
                  <a:lnTo>
                    <a:pt x="1504" y="103"/>
                  </a:lnTo>
                  <a:lnTo>
                    <a:pt x="1516" y="113"/>
                  </a:lnTo>
                  <a:lnTo>
                    <a:pt x="1506" y="114"/>
                  </a:lnTo>
                  <a:lnTo>
                    <a:pt x="1504" y="119"/>
                  </a:lnTo>
                  <a:lnTo>
                    <a:pt x="1522" y="124"/>
                  </a:lnTo>
                  <a:lnTo>
                    <a:pt x="1516" y="131"/>
                  </a:lnTo>
                  <a:lnTo>
                    <a:pt x="1503" y="131"/>
                  </a:lnTo>
                  <a:lnTo>
                    <a:pt x="1503" y="144"/>
                  </a:lnTo>
                  <a:lnTo>
                    <a:pt x="1509" y="145"/>
                  </a:lnTo>
                  <a:lnTo>
                    <a:pt x="1529" y="145"/>
                  </a:lnTo>
                  <a:lnTo>
                    <a:pt x="1532" y="152"/>
                  </a:lnTo>
                  <a:lnTo>
                    <a:pt x="1535" y="162"/>
                  </a:lnTo>
                  <a:lnTo>
                    <a:pt x="1547" y="162"/>
                  </a:lnTo>
                  <a:lnTo>
                    <a:pt x="1562" y="168"/>
                  </a:lnTo>
                  <a:lnTo>
                    <a:pt x="1570" y="168"/>
                  </a:lnTo>
                  <a:lnTo>
                    <a:pt x="1584" y="180"/>
                  </a:lnTo>
                  <a:lnTo>
                    <a:pt x="1584" y="186"/>
                  </a:lnTo>
                  <a:lnTo>
                    <a:pt x="1606" y="186"/>
                  </a:lnTo>
                  <a:lnTo>
                    <a:pt x="1606" y="198"/>
                  </a:lnTo>
                  <a:lnTo>
                    <a:pt x="1602" y="206"/>
                  </a:lnTo>
                  <a:lnTo>
                    <a:pt x="1591" y="206"/>
                  </a:lnTo>
                  <a:lnTo>
                    <a:pt x="1588" y="212"/>
                  </a:lnTo>
                  <a:lnTo>
                    <a:pt x="1571" y="219"/>
                  </a:lnTo>
                  <a:lnTo>
                    <a:pt x="1568" y="235"/>
                  </a:lnTo>
                  <a:lnTo>
                    <a:pt x="1555" y="234"/>
                  </a:lnTo>
                  <a:lnTo>
                    <a:pt x="1544" y="219"/>
                  </a:lnTo>
                  <a:lnTo>
                    <a:pt x="1512" y="194"/>
                  </a:lnTo>
                  <a:lnTo>
                    <a:pt x="1504" y="201"/>
                  </a:lnTo>
                  <a:lnTo>
                    <a:pt x="1496" y="209"/>
                  </a:lnTo>
                  <a:lnTo>
                    <a:pt x="1521" y="234"/>
                  </a:lnTo>
                  <a:lnTo>
                    <a:pt x="1540" y="240"/>
                  </a:lnTo>
                  <a:lnTo>
                    <a:pt x="1544" y="260"/>
                  </a:lnTo>
                  <a:lnTo>
                    <a:pt x="1557" y="268"/>
                  </a:lnTo>
                  <a:lnTo>
                    <a:pt x="1548" y="281"/>
                  </a:lnTo>
                  <a:lnTo>
                    <a:pt x="1548" y="294"/>
                  </a:lnTo>
                  <a:lnTo>
                    <a:pt x="1534" y="286"/>
                  </a:lnTo>
                  <a:lnTo>
                    <a:pt x="1504" y="271"/>
                  </a:lnTo>
                  <a:lnTo>
                    <a:pt x="1486" y="263"/>
                  </a:lnTo>
                  <a:lnTo>
                    <a:pt x="1493" y="271"/>
                  </a:lnTo>
                  <a:lnTo>
                    <a:pt x="1503" y="281"/>
                  </a:lnTo>
                  <a:lnTo>
                    <a:pt x="1529" y="301"/>
                  </a:lnTo>
                  <a:lnTo>
                    <a:pt x="1527" y="311"/>
                  </a:lnTo>
                  <a:lnTo>
                    <a:pt x="1512" y="302"/>
                  </a:lnTo>
                  <a:lnTo>
                    <a:pt x="1488" y="302"/>
                  </a:lnTo>
                  <a:lnTo>
                    <a:pt x="1472" y="286"/>
                  </a:lnTo>
                  <a:lnTo>
                    <a:pt x="1455" y="286"/>
                  </a:lnTo>
                  <a:lnTo>
                    <a:pt x="1444" y="275"/>
                  </a:lnTo>
                  <a:lnTo>
                    <a:pt x="1440" y="265"/>
                  </a:lnTo>
                  <a:lnTo>
                    <a:pt x="1422" y="248"/>
                  </a:lnTo>
                  <a:lnTo>
                    <a:pt x="1403" y="242"/>
                  </a:lnTo>
                  <a:lnTo>
                    <a:pt x="1393" y="240"/>
                  </a:lnTo>
                  <a:lnTo>
                    <a:pt x="1386" y="244"/>
                  </a:lnTo>
                  <a:lnTo>
                    <a:pt x="1382" y="250"/>
                  </a:lnTo>
                  <a:lnTo>
                    <a:pt x="1367" y="252"/>
                  </a:lnTo>
                  <a:lnTo>
                    <a:pt x="1347" y="248"/>
                  </a:lnTo>
                  <a:lnTo>
                    <a:pt x="1347" y="235"/>
                  </a:lnTo>
                  <a:lnTo>
                    <a:pt x="1364" y="224"/>
                  </a:lnTo>
                  <a:lnTo>
                    <a:pt x="1377" y="224"/>
                  </a:lnTo>
                  <a:lnTo>
                    <a:pt x="1390" y="227"/>
                  </a:lnTo>
                  <a:lnTo>
                    <a:pt x="1413" y="224"/>
                  </a:lnTo>
                  <a:lnTo>
                    <a:pt x="1406" y="209"/>
                  </a:lnTo>
                  <a:lnTo>
                    <a:pt x="1419" y="194"/>
                  </a:lnTo>
                  <a:lnTo>
                    <a:pt x="1436" y="180"/>
                  </a:lnTo>
                  <a:lnTo>
                    <a:pt x="1432" y="167"/>
                  </a:lnTo>
                  <a:lnTo>
                    <a:pt x="1421" y="154"/>
                  </a:lnTo>
                  <a:lnTo>
                    <a:pt x="1408" y="149"/>
                  </a:lnTo>
                  <a:lnTo>
                    <a:pt x="1401" y="137"/>
                  </a:lnTo>
                  <a:lnTo>
                    <a:pt x="1390" y="132"/>
                  </a:lnTo>
                  <a:lnTo>
                    <a:pt x="1383" y="124"/>
                  </a:lnTo>
                  <a:lnTo>
                    <a:pt x="1373" y="121"/>
                  </a:lnTo>
                  <a:lnTo>
                    <a:pt x="1367" y="108"/>
                  </a:lnTo>
                  <a:lnTo>
                    <a:pt x="1352" y="108"/>
                  </a:lnTo>
                  <a:lnTo>
                    <a:pt x="1339" y="93"/>
                  </a:lnTo>
                  <a:lnTo>
                    <a:pt x="1329" y="96"/>
                  </a:lnTo>
                  <a:lnTo>
                    <a:pt x="1342" y="108"/>
                  </a:lnTo>
                  <a:lnTo>
                    <a:pt x="1327" y="111"/>
                  </a:lnTo>
                  <a:lnTo>
                    <a:pt x="1311" y="111"/>
                  </a:lnTo>
                  <a:lnTo>
                    <a:pt x="1300" y="104"/>
                  </a:lnTo>
                  <a:lnTo>
                    <a:pt x="1283" y="103"/>
                  </a:lnTo>
                  <a:lnTo>
                    <a:pt x="1282" y="109"/>
                  </a:lnTo>
                  <a:lnTo>
                    <a:pt x="1260" y="109"/>
                  </a:lnTo>
                  <a:lnTo>
                    <a:pt x="1280" y="119"/>
                  </a:lnTo>
                  <a:lnTo>
                    <a:pt x="1293" y="126"/>
                  </a:lnTo>
                  <a:lnTo>
                    <a:pt x="1303" y="137"/>
                  </a:lnTo>
                  <a:lnTo>
                    <a:pt x="1300" y="149"/>
                  </a:lnTo>
                  <a:lnTo>
                    <a:pt x="1287" y="150"/>
                  </a:lnTo>
                  <a:lnTo>
                    <a:pt x="1293" y="167"/>
                  </a:lnTo>
                  <a:lnTo>
                    <a:pt x="1301" y="176"/>
                  </a:lnTo>
                  <a:lnTo>
                    <a:pt x="1296" y="185"/>
                  </a:lnTo>
                  <a:lnTo>
                    <a:pt x="1282" y="194"/>
                  </a:lnTo>
                  <a:lnTo>
                    <a:pt x="1277" y="206"/>
                  </a:lnTo>
                  <a:lnTo>
                    <a:pt x="1262" y="206"/>
                  </a:lnTo>
                  <a:lnTo>
                    <a:pt x="1264" y="212"/>
                  </a:lnTo>
                  <a:lnTo>
                    <a:pt x="1259" y="219"/>
                  </a:lnTo>
                  <a:lnTo>
                    <a:pt x="1246" y="216"/>
                  </a:lnTo>
                  <a:lnTo>
                    <a:pt x="1246" y="226"/>
                  </a:lnTo>
                  <a:lnTo>
                    <a:pt x="1259" y="229"/>
                  </a:lnTo>
                  <a:lnTo>
                    <a:pt x="1273" y="240"/>
                  </a:lnTo>
                  <a:lnTo>
                    <a:pt x="1291" y="242"/>
                  </a:lnTo>
                  <a:lnTo>
                    <a:pt x="1298" y="257"/>
                  </a:lnTo>
                  <a:lnTo>
                    <a:pt x="1313" y="260"/>
                  </a:lnTo>
                  <a:lnTo>
                    <a:pt x="1311" y="271"/>
                  </a:lnTo>
                  <a:lnTo>
                    <a:pt x="1296" y="271"/>
                  </a:lnTo>
                  <a:lnTo>
                    <a:pt x="1287" y="266"/>
                  </a:lnTo>
                  <a:lnTo>
                    <a:pt x="1277" y="265"/>
                  </a:lnTo>
                  <a:lnTo>
                    <a:pt x="1257" y="265"/>
                  </a:lnTo>
                  <a:lnTo>
                    <a:pt x="1252" y="275"/>
                  </a:lnTo>
                  <a:lnTo>
                    <a:pt x="1249" y="276"/>
                  </a:lnTo>
                  <a:lnTo>
                    <a:pt x="1244" y="278"/>
                  </a:lnTo>
                  <a:lnTo>
                    <a:pt x="1241" y="278"/>
                  </a:lnTo>
                  <a:lnTo>
                    <a:pt x="1236" y="278"/>
                  </a:lnTo>
                  <a:lnTo>
                    <a:pt x="1233" y="276"/>
                  </a:lnTo>
                  <a:lnTo>
                    <a:pt x="1233" y="276"/>
                  </a:lnTo>
                  <a:lnTo>
                    <a:pt x="1233" y="268"/>
                  </a:lnTo>
                  <a:lnTo>
                    <a:pt x="1218" y="268"/>
                  </a:lnTo>
                  <a:lnTo>
                    <a:pt x="1213" y="258"/>
                  </a:lnTo>
                  <a:lnTo>
                    <a:pt x="1228" y="253"/>
                  </a:lnTo>
                  <a:lnTo>
                    <a:pt x="1228" y="232"/>
                  </a:lnTo>
                  <a:lnTo>
                    <a:pt x="1234" y="214"/>
                  </a:lnTo>
                  <a:lnTo>
                    <a:pt x="1241" y="206"/>
                  </a:lnTo>
                  <a:lnTo>
                    <a:pt x="1233" y="196"/>
                  </a:lnTo>
                  <a:lnTo>
                    <a:pt x="1218" y="196"/>
                  </a:lnTo>
                  <a:lnTo>
                    <a:pt x="1228" y="206"/>
                  </a:lnTo>
                  <a:lnTo>
                    <a:pt x="1218" y="217"/>
                  </a:lnTo>
                  <a:lnTo>
                    <a:pt x="1205" y="222"/>
                  </a:lnTo>
                  <a:lnTo>
                    <a:pt x="1190" y="217"/>
                  </a:lnTo>
                  <a:lnTo>
                    <a:pt x="1169" y="212"/>
                  </a:lnTo>
                  <a:lnTo>
                    <a:pt x="1156" y="211"/>
                  </a:lnTo>
                  <a:lnTo>
                    <a:pt x="1175" y="219"/>
                  </a:lnTo>
                  <a:lnTo>
                    <a:pt x="1182" y="227"/>
                  </a:lnTo>
                  <a:lnTo>
                    <a:pt x="1198" y="229"/>
                  </a:lnTo>
                  <a:lnTo>
                    <a:pt x="1213" y="230"/>
                  </a:lnTo>
                  <a:lnTo>
                    <a:pt x="1208" y="242"/>
                  </a:lnTo>
                  <a:lnTo>
                    <a:pt x="1201" y="247"/>
                  </a:lnTo>
                  <a:lnTo>
                    <a:pt x="1200" y="255"/>
                  </a:lnTo>
                  <a:lnTo>
                    <a:pt x="1190" y="258"/>
                  </a:lnTo>
                  <a:lnTo>
                    <a:pt x="1170" y="252"/>
                  </a:lnTo>
                  <a:lnTo>
                    <a:pt x="1169" y="263"/>
                  </a:lnTo>
                  <a:lnTo>
                    <a:pt x="1157" y="266"/>
                  </a:lnTo>
                  <a:lnTo>
                    <a:pt x="1136" y="260"/>
                  </a:lnTo>
                  <a:lnTo>
                    <a:pt x="1107" y="257"/>
                  </a:lnTo>
                  <a:lnTo>
                    <a:pt x="1131" y="265"/>
                  </a:lnTo>
                  <a:lnTo>
                    <a:pt x="1152" y="270"/>
                  </a:lnTo>
                  <a:lnTo>
                    <a:pt x="1157" y="280"/>
                  </a:lnTo>
                  <a:lnTo>
                    <a:pt x="1144" y="291"/>
                  </a:lnTo>
                  <a:lnTo>
                    <a:pt x="1128" y="298"/>
                  </a:lnTo>
                  <a:lnTo>
                    <a:pt x="1115" y="317"/>
                  </a:lnTo>
                  <a:lnTo>
                    <a:pt x="1100" y="339"/>
                  </a:lnTo>
                  <a:lnTo>
                    <a:pt x="1097" y="368"/>
                  </a:lnTo>
                  <a:lnTo>
                    <a:pt x="1107" y="378"/>
                  </a:lnTo>
                  <a:lnTo>
                    <a:pt x="1120" y="384"/>
                  </a:lnTo>
                  <a:lnTo>
                    <a:pt x="1131" y="407"/>
                  </a:lnTo>
                  <a:lnTo>
                    <a:pt x="1138" y="417"/>
                  </a:lnTo>
                  <a:lnTo>
                    <a:pt x="1164" y="412"/>
                  </a:lnTo>
                  <a:lnTo>
                    <a:pt x="1183" y="422"/>
                  </a:lnTo>
                  <a:lnTo>
                    <a:pt x="1203" y="433"/>
                  </a:lnTo>
                  <a:lnTo>
                    <a:pt x="1213" y="442"/>
                  </a:lnTo>
                  <a:lnTo>
                    <a:pt x="1236" y="448"/>
                  </a:lnTo>
                  <a:lnTo>
                    <a:pt x="1244" y="453"/>
                  </a:lnTo>
                  <a:lnTo>
                    <a:pt x="1262" y="453"/>
                  </a:lnTo>
                  <a:lnTo>
                    <a:pt x="1287" y="456"/>
                  </a:lnTo>
                  <a:lnTo>
                    <a:pt x="1285" y="473"/>
                  </a:lnTo>
                  <a:lnTo>
                    <a:pt x="1288" y="492"/>
                  </a:lnTo>
                  <a:lnTo>
                    <a:pt x="1288" y="505"/>
                  </a:lnTo>
                  <a:lnTo>
                    <a:pt x="1301" y="520"/>
                  </a:lnTo>
                  <a:lnTo>
                    <a:pt x="1313" y="538"/>
                  </a:lnTo>
                  <a:lnTo>
                    <a:pt x="1332" y="537"/>
                  </a:lnTo>
                  <a:lnTo>
                    <a:pt x="1341" y="523"/>
                  </a:lnTo>
                  <a:lnTo>
                    <a:pt x="1344" y="514"/>
                  </a:lnTo>
                  <a:lnTo>
                    <a:pt x="1339" y="501"/>
                  </a:lnTo>
                  <a:lnTo>
                    <a:pt x="1339" y="479"/>
                  </a:lnTo>
                  <a:lnTo>
                    <a:pt x="1327" y="461"/>
                  </a:lnTo>
                  <a:lnTo>
                    <a:pt x="1347" y="460"/>
                  </a:lnTo>
                  <a:lnTo>
                    <a:pt x="1360" y="448"/>
                  </a:lnTo>
                  <a:lnTo>
                    <a:pt x="1372" y="433"/>
                  </a:lnTo>
                  <a:lnTo>
                    <a:pt x="1372" y="414"/>
                  </a:lnTo>
                  <a:lnTo>
                    <a:pt x="1367" y="396"/>
                  </a:lnTo>
                  <a:lnTo>
                    <a:pt x="1354" y="386"/>
                  </a:lnTo>
                  <a:lnTo>
                    <a:pt x="1344" y="379"/>
                  </a:lnTo>
                  <a:lnTo>
                    <a:pt x="1350" y="371"/>
                  </a:lnTo>
                  <a:lnTo>
                    <a:pt x="1350" y="357"/>
                  </a:lnTo>
                  <a:lnTo>
                    <a:pt x="1360" y="357"/>
                  </a:lnTo>
                  <a:lnTo>
                    <a:pt x="1354" y="342"/>
                  </a:lnTo>
                  <a:lnTo>
                    <a:pt x="1352" y="330"/>
                  </a:lnTo>
                  <a:lnTo>
                    <a:pt x="1355" y="314"/>
                  </a:lnTo>
                  <a:lnTo>
                    <a:pt x="1347" y="302"/>
                  </a:lnTo>
                  <a:lnTo>
                    <a:pt x="1355" y="293"/>
                  </a:lnTo>
                  <a:lnTo>
                    <a:pt x="1377" y="293"/>
                  </a:lnTo>
                  <a:lnTo>
                    <a:pt x="1385" y="298"/>
                  </a:lnTo>
                  <a:lnTo>
                    <a:pt x="1403" y="299"/>
                  </a:lnTo>
                  <a:lnTo>
                    <a:pt x="1411" y="293"/>
                  </a:lnTo>
                  <a:lnTo>
                    <a:pt x="1434" y="306"/>
                  </a:lnTo>
                  <a:lnTo>
                    <a:pt x="1445" y="319"/>
                  </a:lnTo>
                  <a:lnTo>
                    <a:pt x="1460" y="327"/>
                  </a:lnTo>
                  <a:lnTo>
                    <a:pt x="1476" y="329"/>
                  </a:lnTo>
                  <a:lnTo>
                    <a:pt x="1478" y="340"/>
                  </a:lnTo>
                  <a:lnTo>
                    <a:pt x="1478" y="361"/>
                  </a:lnTo>
                  <a:lnTo>
                    <a:pt x="1473" y="378"/>
                  </a:lnTo>
                  <a:lnTo>
                    <a:pt x="1488" y="375"/>
                  </a:lnTo>
                  <a:lnTo>
                    <a:pt x="1498" y="383"/>
                  </a:lnTo>
                  <a:lnTo>
                    <a:pt x="1501" y="393"/>
                  </a:lnTo>
                  <a:lnTo>
                    <a:pt x="1514" y="393"/>
                  </a:lnTo>
                  <a:lnTo>
                    <a:pt x="1524" y="383"/>
                  </a:lnTo>
                  <a:lnTo>
                    <a:pt x="1539" y="376"/>
                  </a:lnTo>
                  <a:lnTo>
                    <a:pt x="1539" y="361"/>
                  </a:lnTo>
                  <a:lnTo>
                    <a:pt x="1553" y="345"/>
                  </a:lnTo>
                  <a:lnTo>
                    <a:pt x="1560" y="358"/>
                  </a:lnTo>
                  <a:lnTo>
                    <a:pt x="1578" y="388"/>
                  </a:lnTo>
                  <a:lnTo>
                    <a:pt x="1591" y="404"/>
                  </a:lnTo>
                  <a:lnTo>
                    <a:pt x="1602" y="419"/>
                  </a:lnTo>
                  <a:lnTo>
                    <a:pt x="1601" y="425"/>
                  </a:lnTo>
                  <a:lnTo>
                    <a:pt x="1593" y="427"/>
                  </a:lnTo>
                  <a:lnTo>
                    <a:pt x="1598" y="435"/>
                  </a:lnTo>
                  <a:lnTo>
                    <a:pt x="1609" y="445"/>
                  </a:lnTo>
                  <a:lnTo>
                    <a:pt x="1620" y="453"/>
                  </a:lnTo>
                  <a:lnTo>
                    <a:pt x="1637" y="458"/>
                  </a:lnTo>
                  <a:lnTo>
                    <a:pt x="1648" y="465"/>
                  </a:lnTo>
                  <a:lnTo>
                    <a:pt x="1661" y="466"/>
                  </a:lnTo>
                  <a:lnTo>
                    <a:pt x="1653" y="473"/>
                  </a:lnTo>
                  <a:lnTo>
                    <a:pt x="1634" y="478"/>
                  </a:lnTo>
                  <a:lnTo>
                    <a:pt x="1617" y="484"/>
                  </a:lnTo>
                  <a:lnTo>
                    <a:pt x="1614" y="494"/>
                  </a:lnTo>
                  <a:lnTo>
                    <a:pt x="1622" y="496"/>
                  </a:lnTo>
                  <a:lnTo>
                    <a:pt x="1630" y="491"/>
                  </a:lnTo>
                  <a:lnTo>
                    <a:pt x="1645" y="483"/>
                  </a:lnTo>
                  <a:lnTo>
                    <a:pt x="1663" y="483"/>
                  </a:lnTo>
                  <a:lnTo>
                    <a:pt x="1666" y="491"/>
                  </a:lnTo>
                  <a:lnTo>
                    <a:pt x="1683" y="492"/>
                  </a:lnTo>
                  <a:lnTo>
                    <a:pt x="1683" y="505"/>
                  </a:lnTo>
                  <a:lnTo>
                    <a:pt x="1678" y="512"/>
                  </a:lnTo>
                  <a:lnTo>
                    <a:pt x="1684" y="519"/>
                  </a:lnTo>
                  <a:lnTo>
                    <a:pt x="1678" y="525"/>
                  </a:lnTo>
                  <a:lnTo>
                    <a:pt x="1666" y="530"/>
                  </a:lnTo>
                  <a:lnTo>
                    <a:pt x="1643" y="532"/>
                  </a:lnTo>
                  <a:lnTo>
                    <a:pt x="1630" y="546"/>
                  </a:lnTo>
                  <a:lnTo>
                    <a:pt x="1617" y="556"/>
                  </a:lnTo>
                  <a:lnTo>
                    <a:pt x="1602" y="556"/>
                  </a:lnTo>
                  <a:lnTo>
                    <a:pt x="1584" y="555"/>
                  </a:lnTo>
                  <a:lnTo>
                    <a:pt x="1548" y="555"/>
                  </a:lnTo>
                  <a:lnTo>
                    <a:pt x="1529" y="555"/>
                  </a:lnTo>
                  <a:lnTo>
                    <a:pt x="1517" y="559"/>
                  </a:lnTo>
                  <a:lnTo>
                    <a:pt x="1511" y="573"/>
                  </a:lnTo>
                  <a:lnTo>
                    <a:pt x="1496" y="573"/>
                  </a:lnTo>
                  <a:lnTo>
                    <a:pt x="1483" y="582"/>
                  </a:lnTo>
                  <a:lnTo>
                    <a:pt x="1478" y="594"/>
                  </a:lnTo>
                  <a:lnTo>
                    <a:pt x="1455" y="594"/>
                  </a:lnTo>
                  <a:lnTo>
                    <a:pt x="1473" y="599"/>
                  </a:lnTo>
                  <a:lnTo>
                    <a:pt x="1465" y="605"/>
                  </a:lnTo>
                  <a:lnTo>
                    <a:pt x="1455" y="617"/>
                  </a:lnTo>
                  <a:lnTo>
                    <a:pt x="1447" y="630"/>
                  </a:lnTo>
                  <a:lnTo>
                    <a:pt x="1465" y="617"/>
                  </a:lnTo>
                  <a:lnTo>
                    <a:pt x="1488" y="594"/>
                  </a:lnTo>
                  <a:lnTo>
                    <a:pt x="1512" y="581"/>
                  </a:lnTo>
                  <a:lnTo>
                    <a:pt x="1534" y="574"/>
                  </a:lnTo>
                  <a:lnTo>
                    <a:pt x="1553" y="576"/>
                  </a:lnTo>
                  <a:lnTo>
                    <a:pt x="1553" y="594"/>
                  </a:lnTo>
                  <a:lnTo>
                    <a:pt x="1540" y="604"/>
                  </a:lnTo>
                  <a:lnTo>
                    <a:pt x="1548" y="623"/>
                  </a:lnTo>
                  <a:lnTo>
                    <a:pt x="1563" y="635"/>
                  </a:lnTo>
                  <a:lnTo>
                    <a:pt x="1578" y="643"/>
                  </a:lnTo>
                  <a:lnTo>
                    <a:pt x="1594" y="641"/>
                  </a:lnTo>
                  <a:lnTo>
                    <a:pt x="1604" y="625"/>
                  </a:lnTo>
                  <a:lnTo>
                    <a:pt x="1620" y="622"/>
                  </a:lnTo>
                  <a:lnTo>
                    <a:pt x="1619" y="633"/>
                  </a:lnTo>
                  <a:lnTo>
                    <a:pt x="1607" y="641"/>
                  </a:lnTo>
                  <a:lnTo>
                    <a:pt x="1596" y="656"/>
                  </a:lnTo>
                  <a:lnTo>
                    <a:pt x="1583" y="658"/>
                  </a:lnTo>
                  <a:lnTo>
                    <a:pt x="1568" y="666"/>
                  </a:lnTo>
                  <a:lnTo>
                    <a:pt x="1555" y="669"/>
                  </a:lnTo>
                  <a:lnTo>
                    <a:pt x="1547" y="674"/>
                  </a:lnTo>
                  <a:lnTo>
                    <a:pt x="1539" y="682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9" y="676"/>
                  </a:lnTo>
                  <a:lnTo>
                    <a:pt x="1529" y="672"/>
                  </a:lnTo>
                  <a:lnTo>
                    <a:pt x="1527" y="669"/>
                  </a:lnTo>
                  <a:lnTo>
                    <a:pt x="1529" y="666"/>
                  </a:lnTo>
                  <a:lnTo>
                    <a:pt x="1529" y="664"/>
                  </a:lnTo>
                  <a:lnTo>
                    <a:pt x="1532" y="664"/>
                  </a:lnTo>
                  <a:lnTo>
                    <a:pt x="1534" y="663"/>
                  </a:lnTo>
                  <a:lnTo>
                    <a:pt x="1535" y="661"/>
                  </a:lnTo>
                  <a:lnTo>
                    <a:pt x="1539" y="659"/>
                  </a:lnTo>
                  <a:lnTo>
                    <a:pt x="1540" y="658"/>
                  </a:lnTo>
                  <a:lnTo>
                    <a:pt x="1540" y="656"/>
                  </a:lnTo>
                  <a:lnTo>
                    <a:pt x="1562" y="656"/>
                  </a:lnTo>
                  <a:lnTo>
                    <a:pt x="1562" y="656"/>
                  </a:lnTo>
                  <a:lnTo>
                    <a:pt x="1563" y="656"/>
                  </a:lnTo>
                  <a:lnTo>
                    <a:pt x="1565" y="654"/>
                  </a:lnTo>
                  <a:lnTo>
                    <a:pt x="1566" y="653"/>
                  </a:lnTo>
                  <a:lnTo>
                    <a:pt x="1566" y="651"/>
                  </a:lnTo>
                  <a:lnTo>
                    <a:pt x="1565" y="651"/>
                  </a:lnTo>
                  <a:lnTo>
                    <a:pt x="1563" y="649"/>
                  </a:lnTo>
                  <a:lnTo>
                    <a:pt x="1560" y="649"/>
                  </a:lnTo>
                  <a:lnTo>
                    <a:pt x="1557" y="648"/>
                  </a:lnTo>
                  <a:lnTo>
                    <a:pt x="1553" y="648"/>
                  </a:lnTo>
                  <a:lnTo>
                    <a:pt x="1548" y="648"/>
                  </a:lnTo>
                  <a:lnTo>
                    <a:pt x="1547" y="646"/>
                  </a:lnTo>
                  <a:lnTo>
                    <a:pt x="1545" y="646"/>
                  </a:lnTo>
                  <a:lnTo>
                    <a:pt x="1527" y="648"/>
                  </a:lnTo>
                  <a:lnTo>
                    <a:pt x="1519" y="659"/>
                  </a:lnTo>
                  <a:lnTo>
                    <a:pt x="1503" y="669"/>
                  </a:lnTo>
                  <a:lnTo>
                    <a:pt x="1486" y="667"/>
                  </a:lnTo>
                  <a:lnTo>
                    <a:pt x="1483" y="676"/>
                  </a:lnTo>
                  <a:lnTo>
                    <a:pt x="1470" y="676"/>
                  </a:lnTo>
                  <a:lnTo>
                    <a:pt x="1460" y="692"/>
                  </a:lnTo>
                  <a:lnTo>
                    <a:pt x="1460" y="712"/>
                  </a:lnTo>
                  <a:lnTo>
                    <a:pt x="1463" y="720"/>
                  </a:lnTo>
                  <a:lnTo>
                    <a:pt x="1449" y="721"/>
                  </a:lnTo>
                  <a:lnTo>
                    <a:pt x="1436" y="730"/>
                  </a:lnTo>
                  <a:lnTo>
                    <a:pt x="1414" y="730"/>
                  </a:lnTo>
                  <a:lnTo>
                    <a:pt x="1406" y="754"/>
                  </a:lnTo>
                  <a:lnTo>
                    <a:pt x="1400" y="761"/>
                  </a:lnTo>
                  <a:lnTo>
                    <a:pt x="1393" y="772"/>
                  </a:lnTo>
                  <a:lnTo>
                    <a:pt x="1388" y="784"/>
                  </a:lnTo>
                  <a:lnTo>
                    <a:pt x="1378" y="772"/>
                  </a:lnTo>
                  <a:lnTo>
                    <a:pt x="1367" y="777"/>
                  </a:lnTo>
                  <a:lnTo>
                    <a:pt x="1373" y="785"/>
                  </a:lnTo>
                  <a:lnTo>
                    <a:pt x="1370" y="795"/>
                  </a:lnTo>
                  <a:lnTo>
                    <a:pt x="1378" y="803"/>
                  </a:lnTo>
                  <a:lnTo>
                    <a:pt x="1386" y="820"/>
                  </a:lnTo>
                  <a:lnTo>
                    <a:pt x="1377" y="826"/>
                  </a:lnTo>
                  <a:lnTo>
                    <a:pt x="1373" y="838"/>
                  </a:lnTo>
                  <a:lnTo>
                    <a:pt x="1360" y="843"/>
                  </a:lnTo>
                  <a:lnTo>
                    <a:pt x="1344" y="852"/>
                  </a:lnTo>
                  <a:lnTo>
                    <a:pt x="1329" y="866"/>
                  </a:lnTo>
                  <a:lnTo>
                    <a:pt x="1316" y="872"/>
                  </a:lnTo>
                  <a:lnTo>
                    <a:pt x="1306" y="888"/>
                  </a:lnTo>
                  <a:lnTo>
                    <a:pt x="1306" y="890"/>
                  </a:lnTo>
                  <a:lnTo>
                    <a:pt x="1305" y="892"/>
                  </a:lnTo>
                  <a:lnTo>
                    <a:pt x="1305" y="897"/>
                  </a:lnTo>
                  <a:lnTo>
                    <a:pt x="1303" y="900"/>
                  </a:lnTo>
                  <a:lnTo>
                    <a:pt x="1301" y="903"/>
                  </a:lnTo>
                  <a:lnTo>
                    <a:pt x="1301" y="905"/>
                  </a:lnTo>
                  <a:lnTo>
                    <a:pt x="1301" y="929"/>
                  </a:lnTo>
                  <a:lnTo>
                    <a:pt x="1311" y="947"/>
                  </a:lnTo>
                  <a:lnTo>
                    <a:pt x="1316" y="967"/>
                  </a:lnTo>
                  <a:lnTo>
                    <a:pt x="1321" y="980"/>
                  </a:lnTo>
                  <a:lnTo>
                    <a:pt x="1318" y="992"/>
                  </a:lnTo>
                  <a:lnTo>
                    <a:pt x="1313" y="1000"/>
                  </a:lnTo>
                  <a:lnTo>
                    <a:pt x="1305" y="996"/>
                  </a:lnTo>
                  <a:lnTo>
                    <a:pt x="1303" y="987"/>
                  </a:lnTo>
                  <a:lnTo>
                    <a:pt x="1295" y="982"/>
                  </a:lnTo>
                  <a:lnTo>
                    <a:pt x="1291" y="972"/>
                  </a:lnTo>
                  <a:lnTo>
                    <a:pt x="1283" y="965"/>
                  </a:lnTo>
                  <a:lnTo>
                    <a:pt x="1282" y="957"/>
                  </a:lnTo>
                  <a:lnTo>
                    <a:pt x="1277" y="949"/>
                  </a:lnTo>
                  <a:lnTo>
                    <a:pt x="1277" y="936"/>
                  </a:lnTo>
                  <a:lnTo>
                    <a:pt x="1267" y="924"/>
                  </a:lnTo>
                  <a:lnTo>
                    <a:pt x="1257" y="915"/>
                  </a:lnTo>
                  <a:lnTo>
                    <a:pt x="1251" y="916"/>
                  </a:lnTo>
                  <a:lnTo>
                    <a:pt x="1246" y="923"/>
                  </a:lnTo>
                  <a:lnTo>
                    <a:pt x="1239" y="923"/>
                  </a:lnTo>
                  <a:lnTo>
                    <a:pt x="1229" y="911"/>
                  </a:lnTo>
                  <a:lnTo>
                    <a:pt x="1208" y="910"/>
                  </a:lnTo>
                  <a:lnTo>
                    <a:pt x="1197" y="911"/>
                  </a:lnTo>
                  <a:lnTo>
                    <a:pt x="1179" y="911"/>
                  </a:lnTo>
                  <a:lnTo>
                    <a:pt x="1175" y="924"/>
                  </a:lnTo>
                  <a:lnTo>
                    <a:pt x="1177" y="933"/>
                  </a:lnTo>
                  <a:lnTo>
                    <a:pt x="1165" y="933"/>
                  </a:lnTo>
                  <a:lnTo>
                    <a:pt x="1152" y="933"/>
                  </a:lnTo>
                  <a:lnTo>
                    <a:pt x="1144" y="923"/>
                  </a:lnTo>
                  <a:lnTo>
                    <a:pt x="1134" y="926"/>
                  </a:lnTo>
                  <a:lnTo>
                    <a:pt x="1123" y="923"/>
                  </a:lnTo>
                  <a:lnTo>
                    <a:pt x="1107" y="920"/>
                  </a:lnTo>
                  <a:lnTo>
                    <a:pt x="1095" y="931"/>
                  </a:lnTo>
                  <a:lnTo>
                    <a:pt x="1082" y="941"/>
                  </a:lnTo>
                  <a:lnTo>
                    <a:pt x="1071" y="941"/>
                  </a:lnTo>
                  <a:lnTo>
                    <a:pt x="1056" y="960"/>
                  </a:lnTo>
                  <a:lnTo>
                    <a:pt x="1064" y="978"/>
                  </a:lnTo>
                  <a:lnTo>
                    <a:pt x="1061" y="996"/>
                  </a:lnTo>
                  <a:lnTo>
                    <a:pt x="1053" y="1013"/>
                  </a:lnTo>
                  <a:lnTo>
                    <a:pt x="1056" y="1032"/>
                  </a:lnTo>
                  <a:lnTo>
                    <a:pt x="1061" y="1062"/>
                  </a:lnTo>
                  <a:lnTo>
                    <a:pt x="1072" y="1078"/>
                  </a:lnTo>
                  <a:lnTo>
                    <a:pt x="1077" y="1090"/>
                  </a:lnTo>
                  <a:lnTo>
                    <a:pt x="1093" y="1098"/>
                  </a:lnTo>
                  <a:lnTo>
                    <a:pt x="1102" y="1109"/>
                  </a:lnTo>
                  <a:lnTo>
                    <a:pt x="1121" y="1106"/>
                  </a:lnTo>
                  <a:lnTo>
                    <a:pt x="1139" y="1101"/>
                  </a:lnTo>
                  <a:lnTo>
                    <a:pt x="1152" y="1101"/>
                  </a:lnTo>
                  <a:lnTo>
                    <a:pt x="1159" y="1085"/>
                  </a:lnTo>
                  <a:lnTo>
                    <a:pt x="1165" y="1068"/>
                  </a:lnTo>
                  <a:lnTo>
                    <a:pt x="1172" y="1059"/>
                  </a:lnTo>
                  <a:lnTo>
                    <a:pt x="1187" y="1055"/>
                  </a:lnTo>
                  <a:lnTo>
                    <a:pt x="1210" y="1054"/>
                  </a:lnTo>
                  <a:lnTo>
                    <a:pt x="1218" y="1059"/>
                  </a:lnTo>
                  <a:lnTo>
                    <a:pt x="1216" y="1070"/>
                  </a:lnTo>
                  <a:lnTo>
                    <a:pt x="1206" y="1077"/>
                  </a:lnTo>
                  <a:lnTo>
                    <a:pt x="1206" y="1093"/>
                  </a:lnTo>
                  <a:lnTo>
                    <a:pt x="1200" y="1106"/>
                  </a:lnTo>
                  <a:lnTo>
                    <a:pt x="1197" y="1116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98" y="1144"/>
                  </a:lnTo>
                  <a:lnTo>
                    <a:pt x="1215" y="1139"/>
                  </a:lnTo>
                  <a:lnTo>
                    <a:pt x="1229" y="1142"/>
                  </a:lnTo>
                  <a:lnTo>
                    <a:pt x="1251" y="1140"/>
                  </a:lnTo>
                  <a:lnTo>
                    <a:pt x="1264" y="1147"/>
                  </a:lnTo>
                  <a:lnTo>
                    <a:pt x="1272" y="1157"/>
                  </a:lnTo>
                  <a:lnTo>
                    <a:pt x="1272" y="1170"/>
                  </a:lnTo>
                  <a:lnTo>
                    <a:pt x="1267" y="1190"/>
                  </a:lnTo>
                  <a:lnTo>
                    <a:pt x="1267" y="1206"/>
                  </a:lnTo>
                  <a:lnTo>
                    <a:pt x="1265" y="1217"/>
                  </a:lnTo>
                  <a:lnTo>
                    <a:pt x="1280" y="1232"/>
                  </a:lnTo>
                  <a:lnTo>
                    <a:pt x="1290" y="1240"/>
                  </a:lnTo>
                  <a:lnTo>
                    <a:pt x="1313" y="1242"/>
                  </a:lnTo>
                  <a:lnTo>
                    <a:pt x="1327" y="1242"/>
                  </a:lnTo>
                  <a:lnTo>
                    <a:pt x="1350" y="1242"/>
                  </a:lnTo>
                  <a:lnTo>
                    <a:pt x="1359" y="1252"/>
                  </a:lnTo>
                  <a:lnTo>
                    <a:pt x="1354" y="1262"/>
                  </a:lnTo>
                  <a:lnTo>
                    <a:pt x="1347" y="1263"/>
                  </a:lnTo>
                  <a:lnTo>
                    <a:pt x="1344" y="1255"/>
                  </a:lnTo>
                  <a:lnTo>
                    <a:pt x="1323" y="1253"/>
                  </a:lnTo>
                  <a:lnTo>
                    <a:pt x="1316" y="1262"/>
                  </a:lnTo>
                  <a:lnTo>
                    <a:pt x="1318" y="1273"/>
                  </a:lnTo>
                  <a:lnTo>
                    <a:pt x="1305" y="1268"/>
                  </a:lnTo>
                  <a:lnTo>
                    <a:pt x="1280" y="1257"/>
                  </a:lnTo>
                  <a:lnTo>
                    <a:pt x="1278" y="1258"/>
                  </a:lnTo>
                  <a:lnTo>
                    <a:pt x="1275" y="1257"/>
                  </a:lnTo>
                  <a:lnTo>
                    <a:pt x="1272" y="1257"/>
                  </a:lnTo>
                  <a:lnTo>
                    <a:pt x="1269" y="1255"/>
                  </a:lnTo>
                  <a:lnTo>
                    <a:pt x="1267" y="1253"/>
                  </a:lnTo>
                  <a:lnTo>
                    <a:pt x="1267" y="1252"/>
                  </a:lnTo>
                  <a:lnTo>
                    <a:pt x="1254" y="1240"/>
                  </a:lnTo>
                  <a:lnTo>
                    <a:pt x="1244" y="1235"/>
                  </a:lnTo>
                  <a:lnTo>
                    <a:pt x="1237" y="1239"/>
                  </a:lnTo>
                  <a:lnTo>
                    <a:pt x="1231" y="1232"/>
                  </a:lnTo>
                  <a:lnTo>
                    <a:pt x="1231" y="1231"/>
                  </a:lnTo>
                  <a:lnTo>
                    <a:pt x="1233" y="1229"/>
                  </a:lnTo>
                  <a:lnTo>
                    <a:pt x="1233" y="1226"/>
                  </a:lnTo>
                  <a:lnTo>
                    <a:pt x="1234" y="1222"/>
                  </a:lnTo>
                  <a:lnTo>
                    <a:pt x="1234" y="1219"/>
                  </a:lnTo>
                  <a:lnTo>
                    <a:pt x="1233" y="1217"/>
                  </a:lnTo>
                  <a:lnTo>
                    <a:pt x="1231" y="1216"/>
                  </a:lnTo>
                  <a:lnTo>
                    <a:pt x="1229" y="1214"/>
                  </a:lnTo>
                  <a:lnTo>
                    <a:pt x="1226" y="1211"/>
                  </a:lnTo>
                  <a:lnTo>
                    <a:pt x="1223" y="1208"/>
                  </a:lnTo>
                  <a:lnTo>
                    <a:pt x="1219" y="1204"/>
                  </a:lnTo>
                  <a:lnTo>
                    <a:pt x="1218" y="1203"/>
                  </a:lnTo>
                  <a:lnTo>
                    <a:pt x="1216" y="1201"/>
                  </a:lnTo>
                  <a:lnTo>
                    <a:pt x="1216" y="1199"/>
                  </a:lnTo>
                  <a:lnTo>
                    <a:pt x="1206" y="1186"/>
                  </a:lnTo>
                  <a:lnTo>
                    <a:pt x="1197" y="1181"/>
                  </a:lnTo>
                  <a:lnTo>
                    <a:pt x="1197" y="1190"/>
                  </a:lnTo>
                  <a:lnTo>
                    <a:pt x="1179" y="1183"/>
                  </a:lnTo>
                  <a:lnTo>
                    <a:pt x="1170" y="1172"/>
                  </a:lnTo>
                  <a:lnTo>
                    <a:pt x="1162" y="1168"/>
                  </a:lnTo>
                  <a:lnTo>
                    <a:pt x="1143" y="1168"/>
                  </a:lnTo>
                  <a:lnTo>
                    <a:pt x="1133" y="1158"/>
                  </a:lnTo>
                  <a:lnTo>
                    <a:pt x="1116" y="1144"/>
                  </a:lnTo>
                  <a:lnTo>
                    <a:pt x="1100" y="1137"/>
                  </a:lnTo>
                  <a:lnTo>
                    <a:pt x="1085" y="1139"/>
                  </a:lnTo>
                  <a:lnTo>
                    <a:pt x="1082" y="1144"/>
                  </a:lnTo>
                  <a:lnTo>
                    <a:pt x="1069" y="1145"/>
                  </a:lnTo>
                  <a:lnTo>
                    <a:pt x="1049" y="1140"/>
                  </a:lnTo>
                  <a:lnTo>
                    <a:pt x="1025" y="1127"/>
                  </a:lnTo>
                  <a:lnTo>
                    <a:pt x="1003" y="1119"/>
                  </a:lnTo>
                  <a:lnTo>
                    <a:pt x="984" y="1108"/>
                  </a:lnTo>
                  <a:lnTo>
                    <a:pt x="966" y="1101"/>
                  </a:lnTo>
                  <a:lnTo>
                    <a:pt x="951" y="1090"/>
                  </a:lnTo>
                  <a:lnTo>
                    <a:pt x="933" y="1077"/>
                  </a:lnTo>
                  <a:lnTo>
                    <a:pt x="935" y="1067"/>
                  </a:lnTo>
                  <a:lnTo>
                    <a:pt x="944" y="1062"/>
                  </a:lnTo>
                  <a:lnTo>
                    <a:pt x="935" y="1054"/>
                  </a:lnTo>
                  <a:lnTo>
                    <a:pt x="930" y="1039"/>
                  </a:lnTo>
                  <a:lnTo>
                    <a:pt x="913" y="1021"/>
                  </a:lnTo>
                  <a:lnTo>
                    <a:pt x="905" y="1010"/>
                  </a:lnTo>
                  <a:lnTo>
                    <a:pt x="894" y="998"/>
                  </a:lnTo>
                  <a:lnTo>
                    <a:pt x="881" y="990"/>
                  </a:lnTo>
                  <a:lnTo>
                    <a:pt x="877" y="977"/>
                  </a:lnTo>
                  <a:lnTo>
                    <a:pt x="869" y="965"/>
                  </a:lnTo>
                  <a:lnTo>
                    <a:pt x="854" y="956"/>
                  </a:lnTo>
                  <a:lnTo>
                    <a:pt x="840" y="939"/>
                  </a:lnTo>
                  <a:lnTo>
                    <a:pt x="827" y="920"/>
                  </a:lnTo>
                  <a:lnTo>
                    <a:pt x="825" y="905"/>
                  </a:lnTo>
                  <a:lnTo>
                    <a:pt x="817" y="895"/>
                  </a:lnTo>
                  <a:lnTo>
                    <a:pt x="804" y="890"/>
                  </a:lnTo>
                  <a:lnTo>
                    <a:pt x="794" y="890"/>
                  </a:lnTo>
                  <a:lnTo>
                    <a:pt x="796" y="908"/>
                  </a:lnTo>
                  <a:lnTo>
                    <a:pt x="809" y="921"/>
                  </a:lnTo>
                  <a:lnTo>
                    <a:pt x="814" y="938"/>
                  </a:lnTo>
                  <a:lnTo>
                    <a:pt x="825" y="941"/>
                  </a:lnTo>
                  <a:lnTo>
                    <a:pt x="828" y="954"/>
                  </a:lnTo>
                  <a:lnTo>
                    <a:pt x="838" y="962"/>
                  </a:lnTo>
                  <a:lnTo>
                    <a:pt x="843" y="975"/>
                  </a:lnTo>
                  <a:lnTo>
                    <a:pt x="848" y="988"/>
                  </a:lnTo>
                  <a:lnTo>
                    <a:pt x="859" y="998"/>
                  </a:lnTo>
                  <a:lnTo>
                    <a:pt x="861" y="1008"/>
                  </a:lnTo>
                  <a:lnTo>
                    <a:pt x="871" y="1013"/>
                  </a:lnTo>
                  <a:lnTo>
                    <a:pt x="876" y="1024"/>
                  </a:lnTo>
                  <a:lnTo>
                    <a:pt x="874" y="1034"/>
                  </a:lnTo>
                  <a:lnTo>
                    <a:pt x="868" y="1037"/>
                  </a:lnTo>
                  <a:lnTo>
                    <a:pt x="868" y="1028"/>
                  </a:lnTo>
                  <a:lnTo>
                    <a:pt x="859" y="1021"/>
                  </a:lnTo>
                  <a:lnTo>
                    <a:pt x="848" y="1011"/>
                  </a:lnTo>
                  <a:lnTo>
                    <a:pt x="836" y="1006"/>
                  </a:lnTo>
                  <a:lnTo>
                    <a:pt x="833" y="1000"/>
                  </a:lnTo>
                  <a:lnTo>
                    <a:pt x="835" y="990"/>
                  </a:lnTo>
                  <a:lnTo>
                    <a:pt x="827" y="980"/>
                  </a:lnTo>
                  <a:lnTo>
                    <a:pt x="812" y="970"/>
                  </a:lnTo>
                  <a:lnTo>
                    <a:pt x="799" y="962"/>
                  </a:lnTo>
                  <a:lnTo>
                    <a:pt x="792" y="954"/>
                  </a:lnTo>
                  <a:lnTo>
                    <a:pt x="802" y="946"/>
                  </a:lnTo>
                  <a:lnTo>
                    <a:pt x="799" y="939"/>
                  </a:lnTo>
                  <a:lnTo>
                    <a:pt x="787" y="928"/>
                  </a:lnTo>
                  <a:lnTo>
                    <a:pt x="778" y="918"/>
                  </a:lnTo>
                  <a:lnTo>
                    <a:pt x="771" y="897"/>
                  </a:lnTo>
                  <a:lnTo>
                    <a:pt x="766" y="882"/>
                  </a:lnTo>
                  <a:lnTo>
                    <a:pt x="763" y="869"/>
                  </a:lnTo>
                  <a:lnTo>
                    <a:pt x="751" y="859"/>
                  </a:lnTo>
                  <a:lnTo>
                    <a:pt x="735" y="851"/>
                  </a:lnTo>
                  <a:lnTo>
                    <a:pt x="725" y="843"/>
                  </a:lnTo>
                  <a:lnTo>
                    <a:pt x="710" y="843"/>
                  </a:lnTo>
                  <a:lnTo>
                    <a:pt x="702" y="830"/>
                  </a:lnTo>
                  <a:lnTo>
                    <a:pt x="699" y="818"/>
                  </a:lnTo>
                  <a:lnTo>
                    <a:pt x="689" y="810"/>
                  </a:lnTo>
                  <a:lnTo>
                    <a:pt x="683" y="789"/>
                  </a:lnTo>
                  <a:lnTo>
                    <a:pt x="669" y="779"/>
                  </a:lnTo>
                  <a:lnTo>
                    <a:pt x="661" y="766"/>
                  </a:lnTo>
                  <a:lnTo>
                    <a:pt x="663" y="751"/>
                  </a:lnTo>
                  <a:lnTo>
                    <a:pt x="656" y="741"/>
                  </a:lnTo>
                  <a:lnTo>
                    <a:pt x="653" y="730"/>
                  </a:lnTo>
                  <a:lnTo>
                    <a:pt x="656" y="715"/>
                  </a:lnTo>
                  <a:lnTo>
                    <a:pt x="648" y="699"/>
                  </a:lnTo>
                  <a:lnTo>
                    <a:pt x="648" y="684"/>
                  </a:lnTo>
                  <a:lnTo>
                    <a:pt x="655" y="677"/>
                  </a:lnTo>
                  <a:lnTo>
                    <a:pt x="655" y="656"/>
                  </a:lnTo>
                  <a:lnTo>
                    <a:pt x="656" y="635"/>
                  </a:lnTo>
                  <a:lnTo>
                    <a:pt x="658" y="620"/>
                  </a:lnTo>
                  <a:lnTo>
                    <a:pt x="650" y="600"/>
                  </a:lnTo>
                  <a:lnTo>
                    <a:pt x="643" y="586"/>
                  </a:lnTo>
                  <a:lnTo>
                    <a:pt x="622" y="573"/>
                  </a:lnTo>
                  <a:lnTo>
                    <a:pt x="611" y="563"/>
                  </a:lnTo>
                  <a:lnTo>
                    <a:pt x="601" y="556"/>
                  </a:lnTo>
                  <a:lnTo>
                    <a:pt x="593" y="546"/>
                  </a:lnTo>
                  <a:lnTo>
                    <a:pt x="602" y="545"/>
                  </a:lnTo>
                  <a:lnTo>
                    <a:pt x="611" y="548"/>
                  </a:lnTo>
                  <a:lnTo>
                    <a:pt x="619" y="551"/>
                  </a:lnTo>
                  <a:lnTo>
                    <a:pt x="627" y="556"/>
                  </a:lnTo>
                  <a:lnTo>
                    <a:pt x="637" y="556"/>
                  </a:lnTo>
                  <a:lnTo>
                    <a:pt x="638" y="569"/>
                  </a:lnTo>
                  <a:lnTo>
                    <a:pt x="648" y="573"/>
                  </a:lnTo>
                  <a:lnTo>
                    <a:pt x="660" y="581"/>
                  </a:lnTo>
                  <a:lnTo>
                    <a:pt x="663" y="589"/>
                  </a:lnTo>
                  <a:lnTo>
                    <a:pt x="673" y="600"/>
                  </a:lnTo>
                  <a:lnTo>
                    <a:pt x="681" y="610"/>
                  </a:lnTo>
                  <a:lnTo>
                    <a:pt x="681" y="595"/>
                  </a:lnTo>
                  <a:lnTo>
                    <a:pt x="674" y="576"/>
                  </a:lnTo>
                  <a:lnTo>
                    <a:pt x="663" y="568"/>
                  </a:lnTo>
                  <a:lnTo>
                    <a:pt x="648" y="558"/>
                  </a:lnTo>
                  <a:lnTo>
                    <a:pt x="645" y="550"/>
                  </a:lnTo>
                  <a:lnTo>
                    <a:pt x="632" y="546"/>
                  </a:lnTo>
                  <a:lnTo>
                    <a:pt x="617" y="540"/>
                  </a:lnTo>
                  <a:lnTo>
                    <a:pt x="602" y="533"/>
                  </a:lnTo>
                  <a:lnTo>
                    <a:pt x="599" y="522"/>
                  </a:lnTo>
                  <a:lnTo>
                    <a:pt x="584" y="509"/>
                  </a:lnTo>
                  <a:lnTo>
                    <a:pt x="579" y="494"/>
                  </a:lnTo>
                  <a:lnTo>
                    <a:pt x="566" y="492"/>
                  </a:lnTo>
                  <a:lnTo>
                    <a:pt x="561" y="479"/>
                  </a:lnTo>
                  <a:lnTo>
                    <a:pt x="558" y="466"/>
                  </a:lnTo>
                  <a:lnTo>
                    <a:pt x="550" y="453"/>
                  </a:lnTo>
                  <a:lnTo>
                    <a:pt x="548" y="443"/>
                  </a:lnTo>
                  <a:lnTo>
                    <a:pt x="539" y="442"/>
                  </a:lnTo>
                  <a:lnTo>
                    <a:pt x="527" y="437"/>
                  </a:lnTo>
                  <a:lnTo>
                    <a:pt x="530" y="429"/>
                  </a:lnTo>
                  <a:lnTo>
                    <a:pt x="512" y="420"/>
                  </a:lnTo>
                  <a:lnTo>
                    <a:pt x="516" y="411"/>
                  </a:lnTo>
                  <a:lnTo>
                    <a:pt x="498" y="406"/>
                  </a:lnTo>
                  <a:lnTo>
                    <a:pt x="489" y="394"/>
                  </a:lnTo>
                  <a:lnTo>
                    <a:pt x="478" y="388"/>
                  </a:lnTo>
                  <a:lnTo>
                    <a:pt x="478" y="388"/>
                  </a:lnTo>
                  <a:lnTo>
                    <a:pt x="476" y="389"/>
                  </a:lnTo>
                  <a:lnTo>
                    <a:pt x="473" y="391"/>
                  </a:lnTo>
                  <a:lnTo>
                    <a:pt x="470" y="391"/>
                  </a:lnTo>
                  <a:lnTo>
                    <a:pt x="468" y="391"/>
                  </a:lnTo>
                  <a:lnTo>
                    <a:pt x="465" y="389"/>
                  </a:lnTo>
                  <a:lnTo>
                    <a:pt x="462" y="389"/>
                  </a:lnTo>
                  <a:lnTo>
                    <a:pt x="458" y="388"/>
                  </a:lnTo>
                  <a:lnTo>
                    <a:pt x="457" y="388"/>
                  </a:lnTo>
                  <a:lnTo>
                    <a:pt x="455" y="388"/>
                  </a:lnTo>
                  <a:lnTo>
                    <a:pt x="445" y="376"/>
                  </a:lnTo>
                  <a:lnTo>
                    <a:pt x="426" y="366"/>
                  </a:lnTo>
                  <a:lnTo>
                    <a:pt x="412" y="357"/>
                  </a:lnTo>
                  <a:lnTo>
                    <a:pt x="401" y="357"/>
                  </a:lnTo>
                  <a:lnTo>
                    <a:pt x="386" y="352"/>
                  </a:lnTo>
                  <a:lnTo>
                    <a:pt x="372" y="355"/>
                  </a:lnTo>
                  <a:lnTo>
                    <a:pt x="352" y="350"/>
                  </a:lnTo>
                  <a:lnTo>
                    <a:pt x="334" y="340"/>
                  </a:lnTo>
                  <a:lnTo>
                    <a:pt x="318" y="329"/>
                  </a:lnTo>
                  <a:lnTo>
                    <a:pt x="298" y="329"/>
                  </a:lnTo>
                  <a:lnTo>
                    <a:pt x="296" y="329"/>
                  </a:lnTo>
                  <a:lnTo>
                    <a:pt x="295" y="329"/>
                  </a:lnTo>
                  <a:lnTo>
                    <a:pt x="293" y="329"/>
                  </a:lnTo>
                  <a:lnTo>
                    <a:pt x="291" y="329"/>
                  </a:lnTo>
                  <a:lnTo>
                    <a:pt x="290" y="330"/>
                  </a:lnTo>
                  <a:lnTo>
                    <a:pt x="291" y="332"/>
                  </a:lnTo>
                  <a:lnTo>
                    <a:pt x="291" y="335"/>
                  </a:lnTo>
                  <a:lnTo>
                    <a:pt x="293" y="337"/>
                  </a:lnTo>
                  <a:lnTo>
                    <a:pt x="293" y="337"/>
                  </a:lnTo>
                  <a:lnTo>
                    <a:pt x="298" y="347"/>
                  </a:lnTo>
                  <a:lnTo>
                    <a:pt x="277" y="352"/>
                  </a:lnTo>
                  <a:lnTo>
                    <a:pt x="246" y="366"/>
                  </a:lnTo>
                  <a:lnTo>
                    <a:pt x="242" y="352"/>
                  </a:lnTo>
                  <a:lnTo>
                    <a:pt x="249" y="339"/>
                  </a:lnTo>
                  <a:lnTo>
                    <a:pt x="273" y="330"/>
                  </a:lnTo>
                  <a:lnTo>
                    <a:pt x="262" y="324"/>
                  </a:lnTo>
                  <a:lnTo>
                    <a:pt x="242" y="329"/>
                  </a:lnTo>
                  <a:lnTo>
                    <a:pt x="229" y="350"/>
                  </a:lnTo>
                  <a:lnTo>
                    <a:pt x="205" y="363"/>
                  </a:lnTo>
                  <a:lnTo>
                    <a:pt x="218" y="379"/>
                  </a:lnTo>
                  <a:lnTo>
                    <a:pt x="170" y="406"/>
                  </a:lnTo>
                  <a:lnTo>
                    <a:pt x="164" y="419"/>
                  </a:lnTo>
                  <a:lnTo>
                    <a:pt x="119" y="440"/>
                  </a:lnTo>
                  <a:lnTo>
                    <a:pt x="98" y="450"/>
                  </a:lnTo>
                  <a:lnTo>
                    <a:pt x="79" y="460"/>
                  </a:lnTo>
                  <a:lnTo>
                    <a:pt x="65" y="461"/>
                  </a:lnTo>
                  <a:lnTo>
                    <a:pt x="47" y="474"/>
                  </a:lnTo>
                  <a:lnTo>
                    <a:pt x="38" y="469"/>
                  </a:lnTo>
                  <a:lnTo>
                    <a:pt x="56" y="455"/>
                  </a:lnTo>
                  <a:lnTo>
                    <a:pt x="77" y="450"/>
                  </a:lnTo>
                  <a:lnTo>
                    <a:pt x="93" y="438"/>
                  </a:lnTo>
                  <a:lnTo>
                    <a:pt x="108" y="438"/>
                  </a:lnTo>
                  <a:lnTo>
                    <a:pt x="118" y="427"/>
                  </a:lnTo>
                  <a:lnTo>
                    <a:pt x="118" y="427"/>
                  </a:lnTo>
                  <a:lnTo>
                    <a:pt x="119" y="425"/>
                  </a:lnTo>
                  <a:lnTo>
                    <a:pt x="123" y="422"/>
                  </a:lnTo>
                  <a:lnTo>
                    <a:pt x="126" y="420"/>
                  </a:lnTo>
                  <a:lnTo>
                    <a:pt x="129" y="417"/>
                  </a:lnTo>
                  <a:lnTo>
                    <a:pt x="133" y="414"/>
                  </a:lnTo>
                  <a:lnTo>
                    <a:pt x="136" y="412"/>
                  </a:lnTo>
                  <a:lnTo>
                    <a:pt x="139" y="409"/>
                  </a:lnTo>
                  <a:lnTo>
                    <a:pt x="142" y="409"/>
                  </a:lnTo>
                  <a:lnTo>
                    <a:pt x="144" y="406"/>
                  </a:lnTo>
                  <a:lnTo>
                    <a:pt x="149" y="404"/>
                  </a:lnTo>
                  <a:lnTo>
                    <a:pt x="152" y="401"/>
                  </a:lnTo>
                  <a:lnTo>
                    <a:pt x="154" y="397"/>
                  </a:lnTo>
                  <a:lnTo>
                    <a:pt x="156" y="394"/>
                  </a:lnTo>
                  <a:lnTo>
                    <a:pt x="156" y="391"/>
                  </a:lnTo>
                  <a:lnTo>
                    <a:pt x="157" y="388"/>
                  </a:lnTo>
                  <a:lnTo>
                    <a:pt x="159" y="384"/>
                  </a:lnTo>
                  <a:lnTo>
                    <a:pt x="160" y="381"/>
                  </a:lnTo>
                  <a:lnTo>
                    <a:pt x="162" y="378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51" y="381"/>
                  </a:lnTo>
                  <a:lnTo>
                    <a:pt x="141" y="373"/>
                  </a:lnTo>
                  <a:lnTo>
                    <a:pt x="134" y="384"/>
                  </a:lnTo>
                  <a:lnTo>
                    <a:pt x="123" y="378"/>
                  </a:lnTo>
                  <a:lnTo>
                    <a:pt x="106" y="378"/>
                  </a:lnTo>
                  <a:lnTo>
                    <a:pt x="100" y="383"/>
                  </a:lnTo>
                  <a:lnTo>
                    <a:pt x="88" y="383"/>
                  </a:lnTo>
                  <a:lnTo>
                    <a:pt x="90" y="360"/>
                  </a:lnTo>
                  <a:lnTo>
                    <a:pt x="79" y="345"/>
                  </a:lnTo>
                  <a:lnTo>
                    <a:pt x="69" y="357"/>
                  </a:lnTo>
                  <a:lnTo>
                    <a:pt x="47" y="350"/>
                  </a:lnTo>
                  <a:lnTo>
                    <a:pt x="41" y="334"/>
                  </a:lnTo>
                  <a:lnTo>
                    <a:pt x="38" y="325"/>
                  </a:lnTo>
                  <a:lnTo>
                    <a:pt x="28" y="324"/>
                  </a:lnTo>
                  <a:lnTo>
                    <a:pt x="25" y="311"/>
                  </a:lnTo>
                  <a:lnTo>
                    <a:pt x="43" y="294"/>
                  </a:lnTo>
                  <a:lnTo>
                    <a:pt x="47" y="276"/>
                  </a:lnTo>
                  <a:lnTo>
                    <a:pt x="64" y="278"/>
                  </a:lnTo>
                  <a:lnTo>
                    <a:pt x="82" y="271"/>
                  </a:lnTo>
                  <a:lnTo>
                    <a:pt x="100" y="271"/>
                  </a:lnTo>
                  <a:lnTo>
                    <a:pt x="100" y="253"/>
                  </a:lnTo>
                  <a:lnTo>
                    <a:pt x="103" y="239"/>
                  </a:lnTo>
                  <a:lnTo>
                    <a:pt x="90" y="237"/>
                  </a:lnTo>
                  <a:lnTo>
                    <a:pt x="77" y="245"/>
                  </a:lnTo>
                  <a:lnTo>
                    <a:pt x="26" y="250"/>
                  </a:lnTo>
                  <a:lnTo>
                    <a:pt x="20" y="234"/>
                  </a:lnTo>
                  <a:lnTo>
                    <a:pt x="10" y="226"/>
                  </a:lnTo>
                  <a:lnTo>
                    <a:pt x="0" y="221"/>
                  </a:lnTo>
                  <a:lnTo>
                    <a:pt x="20" y="204"/>
                  </a:lnTo>
                  <a:lnTo>
                    <a:pt x="36" y="203"/>
                  </a:lnTo>
                  <a:lnTo>
                    <a:pt x="56" y="193"/>
                  </a:lnTo>
                  <a:lnTo>
                    <a:pt x="57" y="206"/>
                  </a:lnTo>
                  <a:lnTo>
                    <a:pt x="74" y="209"/>
                  </a:lnTo>
                  <a:lnTo>
                    <a:pt x="92" y="208"/>
                  </a:lnTo>
                  <a:lnTo>
                    <a:pt x="80" y="188"/>
                  </a:lnTo>
                  <a:lnTo>
                    <a:pt x="61" y="181"/>
                  </a:lnTo>
                  <a:lnTo>
                    <a:pt x="51" y="167"/>
                  </a:lnTo>
                  <a:lnTo>
                    <a:pt x="18" y="152"/>
                  </a:lnTo>
                  <a:lnTo>
                    <a:pt x="23" y="137"/>
                  </a:lnTo>
                  <a:lnTo>
                    <a:pt x="52" y="136"/>
                  </a:lnTo>
                  <a:lnTo>
                    <a:pt x="69" y="124"/>
                  </a:lnTo>
                  <a:lnTo>
                    <a:pt x="70" y="109"/>
                  </a:lnTo>
                  <a:lnTo>
                    <a:pt x="85" y="100"/>
                  </a:lnTo>
                  <a:lnTo>
                    <a:pt x="101" y="100"/>
                  </a:lnTo>
                  <a:lnTo>
                    <a:pt x="123" y="83"/>
                  </a:lnTo>
                  <a:lnTo>
                    <a:pt x="151" y="83"/>
                  </a:lnTo>
                  <a:lnTo>
                    <a:pt x="169" y="73"/>
                  </a:lnTo>
                  <a:lnTo>
                    <a:pt x="190" y="73"/>
                  </a:lnTo>
                  <a:lnTo>
                    <a:pt x="185" y="83"/>
                  </a:lnTo>
                  <a:lnTo>
                    <a:pt x="200" y="82"/>
                  </a:lnTo>
                  <a:lnTo>
                    <a:pt x="234" y="83"/>
                  </a:lnTo>
                  <a:lnTo>
                    <a:pt x="239" y="93"/>
                  </a:lnTo>
                  <a:lnTo>
                    <a:pt x="278" y="93"/>
                  </a:lnTo>
                  <a:lnTo>
                    <a:pt x="303" y="100"/>
                  </a:lnTo>
                  <a:lnTo>
                    <a:pt x="326" y="100"/>
                  </a:lnTo>
                  <a:lnTo>
                    <a:pt x="340" y="108"/>
                  </a:lnTo>
                  <a:lnTo>
                    <a:pt x="362" y="103"/>
                  </a:lnTo>
                  <a:lnTo>
                    <a:pt x="380" y="106"/>
                  </a:lnTo>
                  <a:lnTo>
                    <a:pt x="393" y="114"/>
                  </a:lnTo>
                  <a:lnTo>
                    <a:pt x="427" y="116"/>
                  </a:lnTo>
                  <a:lnTo>
                    <a:pt x="447" y="131"/>
                  </a:lnTo>
                  <a:lnTo>
                    <a:pt x="471" y="132"/>
                  </a:lnTo>
                  <a:lnTo>
                    <a:pt x="498" y="119"/>
                  </a:lnTo>
                  <a:lnTo>
                    <a:pt x="511" y="119"/>
                  </a:lnTo>
                  <a:lnTo>
                    <a:pt x="524" y="118"/>
                  </a:lnTo>
                  <a:lnTo>
                    <a:pt x="548" y="108"/>
                  </a:lnTo>
                  <a:lnTo>
                    <a:pt x="570" y="101"/>
                  </a:lnTo>
                  <a:lnTo>
                    <a:pt x="576" y="103"/>
                  </a:lnTo>
                  <a:lnTo>
                    <a:pt x="570" y="109"/>
                  </a:lnTo>
                  <a:lnTo>
                    <a:pt x="558" y="114"/>
                  </a:lnTo>
                  <a:lnTo>
                    <a:pt x="540" y="119"/>
                  </a:lnTo>
                  <a:lnTo>
                    <a:pt x="524" y="136"/>
                  </a:lnTo>
                  <a:lnTo>
                    <a:pt x="545" y="126"/>
                  </a:lnTo>
                  <a:lnTo>
                    <a:pt x="565" y="118"/>
                  </a:lnTo>
                  <a:lnTo>
                    <a:pt x="581" y="116"/>
                  </a:lnTo>
                  <a:lnTo>
                    <a:pt x="591" y="106"/>
                  </a:lnTo>
                  <a:lnTo>
                    <a:pt x="596" y="91"/>
                  </a:lnTo>
                  <a:lnTo>
                    <a:pt x="611" y="95"/>
                  </a:lnTo>
                  <a:lnTo>
                    <a:pt x="625" y="118"/>
                  </a:lnTo>
                  <a:lnTo>
                    <a:pt x="638" y="121"/>
                  </a:lnTo>
                  <a:lnTo>
                    <a:pt x="647" y="103"/>
                  </a:lnTo>
                  <a:lnTo>
                    <a:pt x="658" y="122"/>
                  </a:lnTo>
                  <a:lnTo>
                    <a:pt x="669" y="121"/>
                  </a:lnTo>
                  <a:lnTo>
                    <a:pt x="676" y="111"/>
                  </a:lnTo>
                  <a:lnTo>
                    <a:pt x="689" y="111"/>
                  </a:lnTo>
                  <a:lnTo>
                    <a:pt x="710" y="113"/>
                  </a:lnTo>
                  <a:lnTo>
                    <a:pt x="722" y="124"/>
                  </a:lnTo>
                  <a:lnTo>
                    <a:pt x="768" y="137"/>
                  </a:lnTo>
                  <a:lnTo>
                    <a:pt x="784" y="136"/>
                  </a:lnTo>
                  <a:lnTo>
                    <a:pt x="810" y="149"/>
                  </a:lnTo>
                  <a:lnTo>
                    <a:pt x="792" y="155"/>
                  </a:lnTo>
                  <a:lnTo>
                    <a:pt x="792" y="163"/>
                  </a:lnTo>
                  <a:lnTo>
                    <a:pt x="845" y="168"/>
                  </a:lnTo>
                  <a:lnTo>
                    <a:pt x="869" y="163"/>
                  </a:lnTo>
                  <a:lnTo>
                    <a:pt x="890" y="172"/>
                  </a:lnTo>
                  <a:lnTo>
                    <a:pt x="904" y="196"/>
                  </a:lnTo>
                  <a:lnTo>
                    <a:pt x="907" y="176"/>
                  </a:lnTo>
                  <a:lnTo>
                    <a:pt x="900" y="163"/>
                  </a:lnTo>
                  <a:lnTo>
                    <a:pt x="923" y="154"/>
                  </a:lnTo>
                  <a:lnTo>
                    <a:pt x="936" y="145"/>
                  </a:lnTo>
                  <a:lnTo>
                    <a:pt x="958" y="157"/>
                  </a:lnTo>
                  <a:lnTo>
                    <a:pt x="974" y="158"/>
                  </a:lnTo>
                  <a:lnTo>
                    <a:pt x="995" y="168"/>
                  </a:lnTo>
                  <a:lnTo>
                    <a:pt x="1036" y="167"/>
                  </a:lnTo>
                  <a:lnTo>
                    <a:pt x="1041" y="155"/>
                  </a:lnTo>
                  <a:lnTo>
                    <a:pt x="1053" y="147"/>
                  </a:lnTo>
                  <a:lnTo>
                    <a:pt x="1030" y="131"/>
                  </a:lnTo>
                  <a:lnTo>
                    <a:pt x="1043" y="126"/>
                  </a:lnTo>
                  <a:lnTo>
                    <a:pt x="1048" y="111"/>
                  </a:lnTo>
                  <a:lnTo>
                    <a:pt x="1074" y="122"/>
                  </a:lnTo>
                  <a:lnTo>
                    <a:pt x="1077" y="142"/>
                  </a:lnTo>
                  <a:lnTo>
                    <a:pt x="1066" y="142"/>
                  </a:lnTo>
                  <a:lnTo>
                    <a:pt x="1067" y="155"/>
                  </a:lnTo>
                  <a:lnTo>
                    <a:pt x="1077" y="155"/>
                  </a:lnTo>
                  <a:lnTo>
                    <a:pt x="1074" y="170"/>
                  </a:lnTo>
                  <a:lnTo>
                    <a:pt x="1090" y="181"/>
                  </a:lnTo>
                  <a:lnTo>
                    <a:pt x="1089" y="160"/>
                  </a:lnTo>
                  <a:lnTo>
                    <a:pt x="1116" y="147"/>
                  </a:lnTo>
                  <a:lnTo>
                    <a:pt x="1116" y="132"/>
                  </a:lnTo>
                  <a:lnTo>
                    <a:pt x="1100" y="142"/>
                  </a:lnTo>
                  <a:lnTo>
                    <a:pt x="1085" y="142"/>
                  </a:lnTo>
                  <a:lnTo>
                    <a:pt x="1080" y="129"/>
                  </a:lnTo>
                  <a:lnTo>
                    <a:pt x="1097" y="132"/>
                  </a:lnTo>
                  <a:lnTo>
                    <a:pt x="1102" y="121"/>
                  </a:lnTo>
                  <a:lnTo>
                    <a:pt x="1087" y="111"/>
                  </a:lnTo>
                  <a:lnTo>
                    <a:pt x="1072" y="98"/>
                  </a:lnTo>
                  <a:lnTo>
                    <a:pt x="1074" y="90"/>
                  </a:lnTo>
                  <a:lnTo>
                    <a:pt x="1069" y="80"/>
                  </a:lnTo>
                  <a:lnTo>
                    <a:pt x="1077" y="67"/>
                  </a:lnTo>
                  <a:lnTo>
                    <a:pt x="1087" y="67"/>
                  </a:lnTo>
                  <a:lnTo>
                    <a:pt x="1090" y="59"/>
                  </a:lnTo>
                  <a:lnTo>
                    <a:pt x="1110" y="60"/>
                  </a:lnTo>
                  <a:lnTo>
                    <a:pt x="1126" y="73"/>
                  </a:lnTo>
                  <a:lnTo>
                    <a:pt x="1126" y="85"/>
                  </a:lnTo>
                  <a:lnTo>
                    <a:pt x="1138" y="86"/>
                  </a:lnTo>
                  <a:lnTo>
                    <a:pt x="1139" y="101"/>
                  </a:lnTo>
                  <a:lnTo>
                    <a:pt x="1138" y="113"/>
                  </a:lnTo>
                  <a:lnTo>
                    <a:pt x="1146" y="116"/>
                  </a:lnTo>
                  <a:lnTo>
                    <a:pt x="1169" y="140"/>
                  </a:lnTo>
                  <a:lnTo>
                    <a:pt x="1183" y="127"/>
                  </a:lnTo>
                  <a:lnTo>
                    <a:pt x="1203" y="145"/>
                  </a:lnTo>
                  <a:lnTo>
                    <a:pt x="1197" y="155"/>
                  </a:lnTo>
                  <a:lnTo>
                    <a:pt x="1203" y="173"/>
                  </a:lnTo>
                  <a:lnTo>
                    <a:pt x="1215" y="178"/>
                  </a:lnTo>
                  <a:lnTo>
                    <a:pt x="1224" y="167"/>
                  </a:lnTo>
                  <a:lnTo>
                    <a:pt x="1233" y="152"/>
                  </a:lnTo>
                  <a:lnTo>
                    <a:pt x="1247" y="131"/>
                  </a:lnTo>
                  <a:lnTo>
                    <a:pt x="1237" y="122"/>
                  </a:lnTo>
                  <a:lnTo>
                    <a:pt x="1239" y="111"/>
                  </a:lnTo>
                  <a:lnTo>
                    <a:pt x="1252" y="108"/>
                  </a:lnTo>
                  <a:lnTo>
                    <a:pt x="1229" y="101"/>
                  </a:lnTo>
                  <a:lnTo>
                    <a:pt x="1218" y="93"/>
                  </a:lnTo>
                  <a:lnTo>
                    <a:pt x="1210" y="96"/>
                  </a:lnTo>
                  <a:lnTo>
                    <a:pt x="1192" y="96"/>
                  </a:lnTo>
                  <a:lnTo>
                    <a:pt x="1179" y="83"/>
                  </a:lnTo>
                  <a:lnTo>
                    <a:pt x="1195" y="80"/>
                  </a:lnTo>
                  <a:lnTo>
                    <a:pt x="1208" y="82"/>
                  </a:lnTo>
                  <a:lnTo>
                    <a:pt x="1203" y="72"/>
                  </a:lnTo>
                  <a:lnTo>
                    <a:pt x="1190" y="70"/>
                  </a:lnTo>
                  <a:lnTo>
                    <a:pt x="1172" y="67"/>
                  </a:lnTo>
                  <a:lnTo>
                    <a:pt x="1174" y="41"/>
                  </a:lnTo>
                  <a:lnTo>
                    <a:pt x="1185" y="18"/>
                  </a:lnTo>
                  <a:lnTo>
                    <a:pt x="1205" y="3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806701" y="1668463"/>
              <a:ext cx="7548563" cy="2357438"/>
            </a:xfrm>
            <a:custGeom>
              <a:avLst/>
              <a:gdLst>
                <a:gd name="T0" fmla="*/ 525 w 4755"/>
                <a:gd name="T1" fmla="*/ 110 h 1485"/>
                <a:gd name="T2" fmla="*/ 324 w 4755"/>
                <a:gd name="T3" fmla="*/ 67 h 1485"/>
                <a:gd name="T4" fmla="*/ 4018 w 4755"/>
                <a:gd name="T5" fmla="*/ 51 h 1485"/>
                <a:gd name="T6" fmla="*/ 3992 w 4755"/>
                <a:gd name="T7" fmla="*/ 48 h 1485"/>
                <a:gd name="T8" fmla="*/ 387 w 4755"/>
                <a:gd name="T9" fmla="*/ 49 h 1485"/>
                <a:gd name="T10" fmla="*/ 2790 w 4755"/>
                <a:gd name="T11" fmla="*/ 90 h 1485"/>
                <a:gd name="T12" fmla="*/ 2669 w 4755"/>
                <a:gd name="T13" fmla="*/ 167 h 1485"/>
                <a:gd name="T14" fmla="*/ 2884 w 4755"/>
                <a:gd name="T15" fmla="*/ 31 h 1485"/>
                <a:gd name="T16" fmla="*/ 3602 w 4755"/>
                <a:gd name="T17" fmla="*/ 57 h 1485"/>
                <a:gd name="T18" fmla="*/ 3579 w 4755"/>
                <a:gd name="T19" fmla="*/ 113 h 1485"/>
                <a:gd name="T20" fmla="*/ 3833 w 4755"/>
                <a:gd name="T21" fmla="*/ 131 h 1485"/>
                <a:gd name="T22" fmla="*/ 3993 w 4755"/>
                <a:gd name="T23" fmla="*/ 169 h 1485"/>
                <a:gd name="T24" fmla="*/ 4262 w 4755"/>
                <a:gd name="T25" fmla="*/ 190 h 1485"/>
                <a:gd name="T26" fmla="*/ 4480 w 4755"/>
                <a:gd name="T27" fmla="*/ 218 h 1485"/>
                <a:gd name="T28" fmla="*/ 4722 w 4755"/>
                <a:gd name="T29" fmla="*/ 305 h 1485"/>
                <a:gd name="T30" fmla="*/ 4565 w 4755"/>
                <a:gd name="T31" fmla="*/ 362 h 1485"/>
                <a:gd name="T32" fmla="*/ 4365 w 4755"/>
                <a:gd name="T33" fmla="*/ 463 h 1485"/>
                <a:gd name="T34" fmla="*/ 4241 w 4755"/>
                <a:gd name="T35" fmla="*/ 614 h 1485"/>
                <a:gd name="T36" fmla="*/ 4306 w 4755"/>
                <a:gd name="T37" fmla="*/ 452 h 1485"/>
                <a:gd name="T38" fmla="*/ 4088 w 4755"/>
                <a:gd name="T39" fmla="*/ 486 h 1485"/>
                <a:gd name="T40" fmla="*/ 4002 w 4755"/>
                <a:gd name="T41" fmla="*/ 599 h 1485"/>
                <a:gd name="T42" fmla="*/ 4051 w 4755"/>
                <a:gd name="T43" fmla="*/ 742 h 1485"/>
                <a:gd name="T44" fmla="*/ 3980 w 4755"/>
                <a:gd name="T45" fmla="*/ 733 h 1485"/>
                <a:gd name="T46" fmla="*/ 3836 w 4755"/>
                <a:gd name="T47" fmla="*/ 951 h 1485"/>
                <a:gd name="T48" fmla="*/ 3666 w 4755"/>
                <a:gd name="T49" fmla="*/ 882 h 1485"/>
                <a:gd name="T50" fmla="*/ 3682 w 4755"/>
                <a:gd name="T51" fmla="*/ 1116 h 1485"/>
                <a:gd name="T52" fmla="*/ 3499 w 4755"/>
                <a:gd name="T53" fmla="*/ 1185 h 1485"/>
                <a:gd name="T54" fmla="*/ 3429 w 4755"/>
                <a:gd name="T55" fmla="*/ 1313 h 1485"/>
                <a:gd name="T56" fmla="*/ 3412 w 4755"/>
                <a:gd name="T57" fmla="*/ 1450 h 1485"/>
                <a:gd name="T58" fmla="*/ 3301 w 4755"/>
                <a:gd name="T59" fmla="*/ 1213 h 1485"/>
                <a:gd name="T60" fmla="*/ 3100 w 4755"/>
                <a:gd name="T61" fmla="*/ 1321 h 1485"/>
                <a:gd name="T62" fmla="*/ 2954 w 4755"/>
                <a:gd name="T63" fmla="*/ 1179 h 1485"/>
                <a:gd name="T64" fmla="*/ 2645 w 4755"/>
                <a:gd name="T65" fmla="*/ 1035 h 1485"/>
                <a:gd name="T66" fmla="*/ 2753 w 4755"/>
                <a:gd name="T67" fmla="*/ 1129 h 1485"/>
                <a:gd name="T68" fmla="*/ 2622 w 4755"/>
                <a:gd name="T69" fmla="*/ 1283 h 1485"/>
                <a:gd name="T70" fmla="*/ 2401 w 4755"/>
                <a:gd name="T71" fmla="*/ 1064 h 1485"/>
                <a:gd name="T72" fmla="*/ 2411 w 4755"/>
                <a:gd name="T73" fmla="*/ 918 h 1485"/>
                <a:gd name="T74" fmla="*/ 2285 w 4755"/>
                <a:gd name="T75" fmla="*/ 854 h 1485"/>
                <a:gd name="T76" fmla="*/ 2195 w 4755"/>
                <a:gd name="T77" fmla="*/ 894 h 1485"/>
                <a:gd name="T78" fmla="*/ 2114 w 4755"/>
                <a:gd name="T79" fmla="*/ 814 h 1485"/>
                <a:gd name="T80" fmla="*/ 2129 w 4755"/>
                <a:gd name="T81" fmla="*/ 869 h 1485"/>
                <a:gd name="T82" fmla="*/ 1898 w 4755"/>
                <a:gd name="T83" fmla="*/ 853 h 1485"/>
                <a:gd name="T84" fmla="*/ 1784 w 4755"/>
                <a:gd name="T85" fmla="*/ 799 h 1485"/>
                <a:gd name="T86" fmla="*/ 1933 w 4755"/>
                <a:gd name="T87" fmla="*/ 656 h 1485"/>
                <a:gd name="T88" fmla="*/ 2065 w 4755"/>
                <a:gd name="T89" fmla="*/ 555 h 1485"/>
                <a:gd name="T90" fmla="*/ 2211 w 4755"/>
                <a:gd name="T91" fmla="*/ 547 h 1485"/>
                <a:gd name="T92" fmla="*/ 2288 w 4755"/>
                <a:gd name="T93" fmla="*/ 480 h 1485"/>
                <a:gd name="T94" fmla="*/ 2268 w 4755"/>
                <a:gd name="T95" fmla="*/ 339 h 1485"/>
                <a:gd name="T96" fmla="*/ 2154 w 4755"/>
                <a:gd name="T97" fmla="*/ 496 h 1485"/>
                <a:gd name="T98" fmla="*/ 2015 w 4755"/>
                <a:gd name="T99" fmla="*/ 509 h 1485"/>
                <a:gd name="T100" fmla="*/ 2062 w 4755"/>
                <a:gd name="T101" fmla="*/ 365 h 1485"/>
                <a:gd name="T102" fmla="*/ 2118 w 4755"/>
                <a:gd name="T103" fmla="*/ 260 h 1485"/>
                <a:gd name="T104" fmla="*/ 2237 w 4755"/>
                <a:gd name="T105" fmla="*/ 198 h 1485"/>
                <a:gd name="T106" fmla="*/ 2432 w 4755"/>
                <a:gd name="T107" fmla="*/ 249 h 1485"/>
                <a:gd name="T108" fmla="*/ 2430 w 4755"/>
                <a:gd name="T109" fmla="*/ 372 h 1485"/>
                <a:gd name="T110" fmla="*/ 2566 w 4755"/>
                <a:gd name="T111" fmla="*/ 306 h 1485"/>
                <a:gd name="T112" fmla="*/ 2710 w 4755"/>
                <a:gd name="T113" fmla="*/ 270 h 1485"/>
                <a:gd name="T114" fmla="*/ 2866 w 4755"/>
                <a:gd name="T115" fmla="*/ 241 h 1485"/>
                <a:gd name="T116" fmla="*/ 2977 w 4755"/>
                <a:gd name="T117" fmla="*/ 167 h 1485"/>
                <a:gd name="T118" fmla="*/ 3039 w 4755"/>
                <a:gd name="T119" fmla="*/ 254 h 1485"/>
                <a:gd name="T120" fmla="*/ 3020 w 4755"/>
                <a:gd name="T121" fmla="*/ 149 h 1485"/>
                <a:gd name="T122" fmla="*/ 3123 w 4755"/>
                <a:gd name="T123" fmla="*/ 172 h 1485"/>
                <a:gd name="T124" fmla="*/ 3268 w 4755"/>
                <a:gd name="T125" fmla="*/ 6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55" h="1485">
                  <a:moveTo>
                    <a:pt x="294" y="115"/>
                  </a:moveTo>
                  <a:lnTo>
                    <a:pt x="319" y="118"/>
                  </a:lnTo>
                  <a:lnTo>
                    <a:pt x="325" y="123"/>
                  </a:lnTo>
                  <a:lnTo>
                    <a:pt x="322" y="136"/>
                  </a:lnTo>
                  <a:lnTo>
                    <a:pt x="312" y="141"/>
                  </a:lnTo>
                  <a:lnTo>
                    <a:pt x="312" y="141"/>
                  </a:lnTo>
                  <a:lnTo>
                    <a:pt x="311" y="139"/>
                  </a:lnTo>
                  <a:lnTo>
                    <a:pt x="309" y="138"/>
                  </a:lnTo>
                  <a:lnTo>
                    <a:pt x="307" y="134"/>
                  </a:lnTo>
                  <a:lnTo>
                    <a:pt x="304" y="133"/>
                  </a:lnTo>
                  <a:lnTo>
                    <a:pt x="302" y="131"/>
                  </a:lnTo>
                  <a:lnTo>
                    <a:pt x="301" y="129"/>
                  </a:lnTo>
                  <a:lnTo>
                    <a:pt x="299" y="129"/>
                  </a:lnTo>
                  <a:lnTo>
                    <a:pt x="296" y="128"/>
                  </a:lnTo>
                  <a:lnTo>
                    <a:pt x="293" y="125"/>
                  </a:lnTo>
                  <a:lnTo>
                    <a:pt x="291" y="123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4" y="115"/>
                  </a:lnTo>
                  <a:close/>
                  <a:moveTo>
                    <a:pt x="4036" y="113"/>
                  </a:moveTo>
                  <a:lnTo>
                    <a:pt x="4038" y="113"/>
                  </a:lnTo>
                  <a:lnTo>
                    <a:pt x="4038" y="115"/>
                  </a:lnTo>
                  <a:lnTo>
                    <a:pt x="4038" y="116"/>
                  </a:lnTo>
                  <a:lnTo>
                    <a:pt x="4039" y="116"/>
                  </a:lnTo>
                  <a:lnTo>
                    <a:pt x="4039" y="118"/>
                  </a:lnTo>
                  <a:lnTo>
                    <a:pt x="4043" y="120"/>
                  </a:lnTo>
                  <a:lnTo>
                    <a:pt x="4044" y="120"/>
                  </a:lnTo>
                  <a:lnTo>
                    <a:pt x="4046" y="120"/>
                  </a:lnTo>
                  <a:lnTo>
                    <a:pt x="4048" y="120"/>
                  </a:lnTo>
                  <a:lnTo>
                    <a:pt x="4049" y="121"/>
                  </a:lnTo>
                  <a:lnTo>
                    <a:pt x="4051" y="121"/>
                  </a:lnTo>
                  <a:lnTo>
                    <a:pt x="4054" y="123"/>
                  </a:lnTo>
                  <a:lnTo>
                    <a:pt x="4056" y="125"/>
                  </a:lnTo>
                  <a:lnTo>
                    <a:pt x="4056" y="126"/>
                  </a:lnTo>
                  <a:lnTo>
                    <a:pt x="4056" y="133"/>
                  </a:lnTo>
                  <a:lnTo>
                    <a:pt x="4049" y="133"/>
                  </a:lnTo>
                  <a:lnTo>
                    <a:pt x="4048" y="133"/>
                  </a:lnTo>
                  <a:lnTo>
                    <a:pt x="4046" y="133"/>
                  </a:lnTo>
                  <a:lnTo>
                    <a:pt x="4043" y="131"/>
                  </a:lnTo>
                  <a:lnTo>
                    <a:pt x="4039" y="129"/>
                  </a:lnTo>
                  <a:lnTo>
                    <a:pt x="4038" y="129"/>
                  </a:lnTo>
                  <a:lnTo>
                    <a:pt x="4036" y="128"/>
                  </a:lnTo>
                  <a:lnTo>
                    <a:pt x="4034" y="128"/>
                  </a:lnTo>
                  <a:lnTo>
                    <a:pt x="4033" y="128"/>
                  </a:lnTo>
                  <a:lnTo>
                    <a:pt x="4030" y="128"/>
                  </a:lnTo>
                  <a:lnTo>
                    <a:pt x="4026" y="128"/>
                  </a:lnTo>
                  <a:lnTo>
                    <a:pt x="4025" y="128"/>
                  </a:lnTo>
                  <a:lnTo>
                    <a:pt x="4021" y="128"/>
                  </a:lnTo>
                  <a:lnTo>
                    <a:pt x="4018" y="129"/>
                  </a:lnTo>
                  <a:lnTo>
                    <a:pt x="4016" y="129"/>
                  </a:lnTo>
                  <a:lnTo>
                    <a:pt x="4013" y="129"/>
                  </a:lnTo>
                  <a:lnTo>
                    <a:pt x="4010" y="129"/>
                  </a:lnTo>
                  <a:lnTo>
                    <a:pt x="4007" y="128"/>
                  </a:lnTo>
                  <a:lnTo>
                    <a:pt x="4003" y="128"/>
                  </a:lnTo>
                  <a:lnTo>
                    <a:pt x="4000" y="128"/>
                  </a:lnTo>
                  <a:lnTo>
                    <a:pt x="4003" y="126"/>
                  </a:lnTo>
                  <a:lnTo>
                    <a:pt x="4007" y="125"/>
                  </a:lnTo>
                  <a:lnTo>
                    <a:pt x="4010" y="121"/>
                  </a:lnTo>
                  <a:lnTo>
                    <a:pt x="4013" y="120"/>
                  </a:lnTo>
                  <a:lnTo>
                    <a:pt x="4015" y="120"/>
                  </a:lnTo>
                  <a:lnTo>
                    <a:pt x="4018" y="120"/>
                  </a:lnTo>
                  <a:lnTo>
                    <a:pt x="4018" y="118"/>
                  </a:lnTo>
                  <a:lnTo>
                    <a:pt x="4018" y="118"/>
                  </a:lnTo>
                  <a:lnTo>
                    <a:pt x="4020" y="116"/>
                  </a:lnTo>
                  <a:lnTo>
                    <a:pt x="4020" y="115"/>
                  </a:lnTo>
                  <a:lnTo>
                    <a:pt x="4021" y="115"/>
                  </a:lnTo>
                  <a:lnTo>
                    <a:pt x="4025" y="113"/>
                  </a:lnTo>
                  <a:lnTo>
                    <a:pt x="4028" y="113"/>
                  </a:lnTo>
                  <a:lnTo>
                    <a:pt x="4031" y="113"/>
                  </a:lnTo>
                  <a:lnTo>
                    <a:pt x="4034" y="113"/>
                  </a:lnTo>
                  <a:lnTo>
                    <a:pt x="4036" y="113"/>
                  </a:lnTo>
                  <a:close/>
                  <a:moveTo>
                    <a:pt x="415" y="107"/>
                  </a:moveTo>
                  <a:lnTo>
                    <a:pt x="420" y="113"/>
                  </a:lnTo>
                  <a:lnTo>
                    <a:pt x="422" y="113"/>
                  </a:lnTo>
                  <a:lnTo>
                    <a:pt x="422" y="115"/>
                  </a:lnTo>
                  <a:lnTo>
                    <a:pt x="425" y="116"/>
                  </a:lnTo>
                  <a:lnTo>
                    <a:pt x="427" y="118"/>
                  </a:lnTo>
                  <a:lnTo>
                    <a:pt x="430" y="121"/>
                  </a:lnTo>
                  <a:lnTo>
                    <a:pt x="432" y="123"/>
                  </a:lnTo>
                  <a:lnTo>
                    <a:pt x="433" y="126"/>
                  </a:lnTo>
                  <a:lnTo>
                    <a:pt x="433" y="128"/>
                  </a:lnTo>
                  <a:lnTo>
                    <a:pt x="433" y="129"/>
                  </a:lnTo>
                  <a:lnTo>
                    <a:pt x="432" y="129"/>
                  </a:lnTo>
                  <a:lnTo>
                    <a:pt x="419" y="136"/>
                  </a:lnTo>
                  <a:lnTo>
                    <a:pt x="428" y="143"/>
                  </a:lnTo>
                  <a:lnTo>
                    <a:pt x="440" y="152"/>
                  </a:lnTo>
                  <a:lnTo>
                    <a:pt x="446" y="162"/>
                  </a:lnTo>
                  <a:lnTo>
                    <a:pt x="438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9" y="179"/>
                  </a:lnTo>
                  <a:lnTo>
                    <a:pt x="417" y="180"/>
                  </a:lnTo>
                  <a:lnTo>
                    <a:pt x="414" y="182"/>
                  </a:lnTo>
                  <a:lnTo>
                    <a:pt x="412" y="185"/>
                  </a:lnTo>
                  <a:lnTo>
                    <a:pt x="409" y="185"/>
                  </a:lnTo>
                  <a:lnTo>
                    <a:pt x="409" y="185"/>
                  </a:lnTo>
                  <a:lnTo>
                    <a:pt x="405" y="183"/>
                  </a:lnTo>
                  <a:lnTo>
                    <a:pt x="402" y="182"/>
                  </a:lnTo>
                  <a:lnTo>
                    <a:pt x="399" y="182"/>
                  </a:lnTo>
                  <a:lnTo>
                    <a:pt x="396" y="180"/>
                  </a:lnTo>
                  <a:lnTo>
                    <a:pt x="392" y="179"/>
                  </a:lnTo>
                  <a:lnTo>
                    <a:pt x="391" y="177"/>
                  </a:lnTo>
                  <a:lnTo>
                    <a:pt x="391" y="174"/>
                  </a:lnTo>
                  <a:lnTo>
                    <a:pt x="389" y="172"/>
                  </a:lnTo>
                  <a:lnTo>
                    <a:pt x="387" y="169"/>
                  </a:lnTo>
                  <a:lnTo>
                    <a:pt x="387" y="167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71" y="161"/>
                  </a:lnTo>
                  <a:lnTo>
                    <a:pt x="363" y="156"/>
                  </a:lnTo>
                  <a:lnTo>
                    <a:pt x="351" y="147"/>
                  </a:lnTo>
                  <a:lnTo>
                    <a:pt x="353" y="139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5" y="141"/>
                  </a:lnTo>
                  <a:lnTo>
                    <a:pt x="366" y="143"/>
                  </a:lnTo>
                  <a:lnTo>
                    <a:pt x="369" y="144"/>
                  </a:lnTo>
                  <a:lnTo>
                    <a:pt x="371" y="146"/>
                  </a:lnTo>
                  <a:lnTo>
                    <a:pt x="373" y="147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79" y="146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6" y="133"/>
                  </a:lnTo>
                  <a:lnTo>
                    <a:pt x="374" y="123"/>
                  </a:lnTo>
                  <a:lnTo>
                    <a:pt x="373" y="115"/>
                  </a:lnTo>
                  <a:lnTo>
                    <a:pt x="384" y="111"/>
                  </a:lnTo>
                  <a:lnTo>
                    <a:pt x="396" y="116"/>
                  </a:lnTo>
                  <a:lnTo>
                    <a:pt x="401" y="116"/>
                  </a:lnTo>
                  <a:lnTo>
                    <a:pt x="402" y="107"/>
                  </a:lnTo>
                  <a:lnTo>
                    <a:pt x="415" y="107"/>
                  </a:lnTo>
                  <a:close/>
                  <a:moveTo>
                    <a:pt x="491" y="103"/>
                  </a:moveTo>
                  <a:lnTo>
                    <a:pt x="505" y="108"/>
                  </a:lnTo>
                  <a:lnTo>
                    <a:pt x="518" y="108"/>
                  </a:lnTo>
                  <a:lnTo>
                    <a:pt x="522" y="110"/>
                  </a:lnTo>
                  <a:lnTo>
                    <a:pt x="525" y="110"/>
                  </a:lnTo>
                  <a:lnTo>
                    <a:pt x="527" y="111"/>
                  </a:lnTo>
                  <a:lnTo>
                    <a:pt x="530" y="113"/>
                  </a:lnTo>
                  <a:lnTo>
                    <a:pt x="532" y="115"/>
                  </a:lnTo>
                  <a:lnTo>
                    <a:pt x="533" y="115"/>
                  </a:lnTo>
                  <a:lnTo>
                    <a:pt x="523" y="126"/>
                  </a:lnTo>
                  <a:lnTo>
                    <a:pt x="515" y="139"/>
                  </a:lnTo>
                  <a:lnTo>
                    <a:pt x="507" y="146"/>
                  </a:lnTo>
                  <a:lnTo>
                    <a:pt x="491" y="143"/>
                  </a:lnTo>
                  <a:lnTo>
                    <a:pt x="489" y="154"/>
                  </a:lnTo>
                  <a:lnTo>
                    <a:pt x="479" y="161"/>
                  </a:lnTo>
                  <a:lnTo>
                    <a:pt x="464" y="162"/>
                  </a:lnTo>
                  <a:lnTo>
                    <a:pt x="463" y="161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61" y="149"/>
                  </a:lnTo>
                  <a:lnTo>
                    <a:pt x="460" y="146"/>
                  </a:lnTo>
                  <a:lnTo>
                    <a:pt x="460" y="144"/>
                  </a:lnTo>
                  <a:lnTo>
                    <a:pt x="460" y="14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3" y="121"/>
                  </a:lnTo>
                  <a:lnTo>
                    <a:pt x="466" y="120"/>
                  </a:lnTo>
                  <a:lnTo>
                    <a:pt x="468" y="118"/>
                  </a:lnTo>
                  <a:lnTo>
                    <a:pt x="469" y="115"/>
                  </a:lnTo>
                  <a:lnTo>
                    <a:pt x="469" y="111"/>
                  </a:lnTo>
                  <a:lnTo>
                    <a:pt x="469" y="110"/>
                  </a:lnTo>
                  <a:lnTo>
                    <a:pt x="468" y="107"/>
                  </a:lnTo>
                  <a:lnTo>
                    <a:pt x="469" y="105"/>
                  </a:lnTo>
                  <a:lnTo>
                    <a:pt x="469" y="105"/>
                  </a:lnTo>
                  <a:lnTo>
                    <a:pt x="473" y="105"/>
                  </a:lnTo>
                  <a:lnTo>
                    <a:pt x="478" y="105"/>
                  </a:lnTo>
                  <a:lnTo>
                    <a:pt x="481" y="105"/>
                  </a:lnTo>
                  <a:lnTo>
                    <a:pt x="486" y="105"/>
                  </a:lnTo>
                  <a:lnTo>
                    <a:pt x="489" y="103"/>
                  </a:lnTo>
                  <a:lnTo>
                    <a:pt x="491" y="103"/>
                  </a:lnTo>
                  <a:close/>
                  <a:moveTo>
                    <a:pt x="3933" y="100"/>
                  </a:moveTo>
                  <a:lnTo>
                    <a:pt x="3936" y="100"/>
                  </a:lnTo>
                  <a:lnTo>
                    <a:pt x="3938" y="102"/>
                  </a:lnTo>
                  <a:lnTo>
                    <a:pt x="3939" y="103"/>
                  </a:lnTo>
                  <a:lnTo>
                    <a:pt x="3939" y="107"/>
                  </a:lnTo>
                  <a:lnTo>
                    <a:pt x="3943" y="110"/>
                  </a:lnTo>
                  <a:lnTo>
                    <a:pt x="3944" y="113"/>
                  </a:lnTo>
                  <a:lnTo>
                    <a:pt x="3946" y="113"/>
                  </a:lnTo>
                  <a:lnTo>
                    <a:pt x="3948" y="115"/>
                  </a:lnTo>
                  <a:lnTo>
                    <a:pt x="3949" y="115"/>
                  </a:lnTo>
                  <a:lnTo>
                    <a:pt x="3951" y="115"/>
                  </a:lnTo>
                  <a:lnTo>
                    <a:pt x="3953" y="116"/>
                  </a:lnTo>
                  <a:lnTo>
                    <a:pt x="3953" y="118"/>
                  </a:lnTo>
                  <a:lnTo>
                    <a:pt x="3953" y="118"/>
                  </a:lnTo>
                  <a:lnTo>
                    <a:pt x="3939" y="118"/>
                  </a:lnTo>
                  <a:lnTo>
                    <a:pt x="3939" y="115"/>
                  </a:lnTo>
                  <a:lnTo>
                    <a:pt x="3939" y="113"/>
                  </a:lnTo>
                  <a:lnTo>
                    <a:pt x="3938" y="111"/>
                  </a:lnTo>
                  <a:lnTo>
                    <a:pt x="3938" y="110"/>
                  </a:lnTo>
                  <a:lnTo>
                    <a:pt x="3935" y="107"/>
                  </a:lnTo>
                  <a:lnTo>
                    <a:pt x="3933" y="103"/>
                  </a:lnTo>
                  <a:lnTo>
                    <a:pt x="3933" y="102"/>
                  </a:lnTo>
                  <a:lnTo>
                    <a:pt x="3933" y="100"/>
                  </a:lnTo>
                  <a:close/>
                  <a:moveTo>
                    <a:pt x="4002" y="100"/>
                  </a:moveTo>
                  <a:lnTo>
                    <a:pt x="4008" y="100"/>
                  </a:lnTo>
                  <a:lnTo>
                    <a:pt x="4010" y="100"/>
                  </a:lnTo>
                  <a:lnTo>
                    <a:pt x="4011" y="100"/>
                  </a:lnTo>
                  <a:lnTo>
                    <a:pt x="4015" y="102"/>
                  </a:lnTo>
                  <a:lnTo>
                    <a:pt x="4016" y="102"/>
                  </a:lnTo>
                  <a:lnTo>
                    <a:pt x="4018" y="102"/>
                  </a:lnTo>
                  <a:lnTo>
                    <a:pt x="4020" y="102"/>
                  </a:lnTo>
                  <a:lnTo>
                    <a:pt x="4021" y="103"/>
                  </a:lnTo>
                  <a:lnTo>
                    <a:pt x="4020" y="105"/>
                  </a:lnTo>
                  <a:lnTo>
                    <a:pt x="4020" y="105"/>
                  </a:lnTo>
                  <a:lnTo>
                    <a:pt x="4020" y="107"/>
                  </a:lnTo>
                  <a:lnTo>
                    <a:pt x="4018" y="107"/>
                  </a:lnTo>
                  <a:lnTo>
                    <a:pt x="4016" y="108"/>
                  </a:lnTo>
                  <a:lnTo>
                    <a:pt x="4015" y="108"/>
                  </a:lnTo>
                  <a:lnTo>
                    <a:pt x="4013" y="108"/>
                  </a:lnTo>
                  <a:lnTo>
                    <a:pt x="4010" y="108"/>
                  </a:lnTo>
                  <a:lnTo>
                    <a:pt x="4007" y="107"/>
                  </a:lnTo>
                  <a:lnTo>
                    <a:pt x="4005" y="107"/>
                  </a:lnTo>
                  <a:lnTo>
                    <a:pt x="4003" y="107"/>
                  </a:lnTo>
                  <a:lnTo>
                    <a:pt x="4002" y="105"/>
                  </a:lnTo>
                  <a:lnTo>
                    <a:pt x="4000" y="103"/>
                  </a:lnTo>
                  <a:lnTo>
                    <a:pt x="4002" y="102"/>
                  </a:lnTo>
                  <a:lnTo>
                    <a:pt x="4002" y="100"/>
                  </a:lnTo>
                  <a:close/>
                  <a:moveTo>
                    <a:pt x="50" y="93"/>
                  </a:moveTo>
                  <a:lnTo>
                    <a:pt x="72" y="95"/>
                  </a:lnTo>
                  <a:lnTo>
                    <a:pt x="88" y="102"/>
                  </a:lnTo>
                  <a:lnTo>
                    <a:pt x="106" y="107"/>
                  </a:lnTo>
                  <a:lnTo>
                    <a:pt x="121" y="102"/>
                  </a:lnTo>
                  <a:lnTo>
                    <a:pt x="134" y="102"/>
                  </a:lnTo>
                  <a:lnTo>
                    <a:pt x="155" y="115"/>
                  </a:lnTo>
                  <a:lnTo>
                    <a:pt x="157" y="125"/>
                  </a:lnTo>
                  <a:lnTo>
                    <a:pt x="140" y="131"/>
                  </a:lnTo>
                  <a:lnTo>
                    <a:pt x="111" y="141"/>
                  </a:lnTo>
                  <a:lnTo>
                    <a:pt x="111" y="143"/>
                  </a:lnTo>
                  <a:lnTo>
                    <a:pt x="109" y="144"/>
                  </a:lnTo>
                  <a:lnTo>
                    <a:pt x="106" y="146"/>
                  </a:lnTo>
                  <a:lnTo>
                    <a:pt x="104" y="147"/>
                  </a:lnTo>
                  <a:lnTo>
                    <a:pt x="103" y="151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8" y="156"/>
                  </a:lnTo>
                  <a:lnTo>
                    <a:pt x="94" y="157"/>
                  </a:lnTo>
                  <a:lnTo>
                    <a:pt x="91" y="159"/>
                  </a:lnTo>
                  <a:lnTo>
                    <a:pt x="90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1" y="177"/>
                  </a:lnTo>
                  <a:lnTo>
                    <a:pt x="72" y="183"/>
                  </a:lnTo>
                  <a:lnTo>
                    <a:pt x="55" y="183"/>
                  </a:lnTo>
                  <a:lnTo>
                    <a:pt x="42" y="195"/>
                  </a:lnTo>
                  <a:lnTo>
                    <a:pt x="27" y="175"/>
                  </a:lnTo>
                  <a:lnTo>
                    <a:pt x="0" y="167"/>
                  </a:lnTo>
                  <a:lnTo>
                    <a:pt x="21" y="139"/>
                  </a:lnTo>
                  <a:lnTo>
                    <a:pt x="26" y="118"/>
                  </a:lnTo>
                  <a:lnTo>
                    <a:pt x="22" y="103"/>
                  </a:lnTo>
                  <a:lnTo>
                    <a:pt x="22" y="97"/>
                  </a:lnTo>
                  <a:lnTo>
                    <a:pt x="50" y="93"/>
                  </a:lnTo>
                  <a:close/>
                  <a:moveTo>
                    <a:pt x="427" y="89"/>
                  </a:moveTo>
                  <a:lnTo>
                    <a:pt x="432" y="97"/>
                  </a:lnTo>
                  <a:lnTo>
                    <a:pt x="420" y="97"/>
                  </a:lnTo>
                  <a:lnTo>
                    <a:pt x="427" y="89"/>
                  </a:lnTo>
                  <a:close/>
                  <a:moveTo>
                    <a:pt x="325" y="66"/>
                  </a:moveTo>
                  <a:lnTo>
                    <a:pt x="327" y="66"/>
                  </a:lnTo>
                  <a:lnTo>
                    <a:pt x="330" y="67"/>
                  </a:lnTo>
                  <a:lnTo>
                    <a:pt x="332" y="69"/>
                  </a:lnTo>
                  <a:lnTo>
                    <a:pt x="333" y="69"/>
                  </a:lnTo>
                  <a:lnTo>
                    <a:pt x="335" y="71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7"/>
                  </a:lnTo>
                  <a:lnTo>
                    <a:pt x="330" y="79"/>
                  </a:lnTo>
                  <a:lnTo>
                    <a:pt x="320" y="79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0" y="71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4" y="67"/>
                  </a:lnTo>
                  <a:lnTo>
                    <a:pt x="324" y="66"/>
                  </a:lnTo>
                  <a:lnTo>
                    <a:pt x="325" y="66"/>
                  </a:lnTo>
                  <a:close/>
                  <a:moveTo>
                    <a:pt x="474" y="61"/>
                  </a:moveTo>
                  <a:lnTo>
                    <a:pt x="481" y="69"/>
                  </a:lnTo>
                  <a:lnTo>
                    <a:pt x="491" y="75"/>
                  </a:lnTo>
                  <a:lnTo>
                    <a:pt x="487" y="87"/>
                  </a:lnTo>
                  <a:lnTo>
                    <a:pt x="479" y="92"/>
                  </a:lnTo>
                  <a:lnTo>
                    <a:pt x="468" y="87"/>
                  </a:lnTo>
                  <a:lnTo>
                    <a:pt x="456" y="87"/>
                  </a:lnTo>
                  <a:lnTo>
                    <a:pt x="445" y="77"/>
                  </a:lnTo>
                  <a:lnTo>
                    <a:pt x="448" y="69"/>
                  </a:lnTo>
                  <a:lnTo>
                    <a:pt x="464" y="62"/>
                  </a:lnTo>
                  <a:lnTo>
                    <a:pt x="474" y="61"/>
                  </a:lnTo>
                  <a:close/>
                  <a:moveTo>
                    <a:pt x="4098" y="61"/>
                  </a:moveTo>
                  <a:lnTo>
                    <a:pt x="4100" y="64"/>
                  </a:lnTo>
                  <a:lnTo>
                    <a:pt x="4102" y="66"/>
                  </a:lnTo>
                  <a:lnTo>
                    <a:pt x="4105" y="69"/>
                  </a:lnTo>
                  <a:lnTo>
                    <a:pt x="4106" y="69"/>
                  </a:lnTo>
                  <a:lnTo>
                    <a:pt x="4110" y="69"/>
                  </a:lnTo>
                  <a:lnTo>
                    <a:pt x="4111" y="69"/>
                  </a:lnTo>
                  <a:lnTo>
                    <a:pt x="4115" y="69"/>
                  </a:lnTo>
                  <a:lnTo>
                    <a:pt x="4115" y="67"/>
                  </a:lnTo>
                  <a:lnTo>
                    <a:pt x="4115" y="66"/>
                  </a:lnTo>
                  <a:lnTo>
                    <a:pt x="4115" y="66"/>
                  </a:lnTo>
                  <a:lnTo>
                    <a:pt x="4116" y="66"/>
                  </a:lnTo>
                  <a:lnTo>
                    <a:pt x="4118" y="64"/>
                  </a:lnTo>
                  <a:lnTo>
                    <a:pt x="4121" y="64"/>
                  </a:lnTo>
                  <a:lnTo>
                    <a:pt x="4124" y="66"/>
                  </a:lnTo>
                  <a:lnTo>
                    <a:pt x="4128" y="66"/>
                  </a:lnTo>
                  <a:lnTo>
                    <a:pt x="4128" y="74"/>
                  </a:lnTo>
                  <a:lnTo>
                    <a:pt x="4129" y="74"/>
                  </a:lnTo>
                  <a:lnTo>
                    <a:pt x="4131" y="74"/>
                  </a:lnTo>
                  <a:lnTo>
                    <a:pt x="4136" y="74"/>
                  </a:lnTo>
                  <a:lnTo>
                    <a:pt x="4138" y="74"/>
                  </a:lnTo>
                  <a:lnTo>
                    <a:pt x="4139" y="74"/>
                  </a:lnTo>
                  <a:lnTo>
                    <a:pt x="4141" y="74"/>
                  </a:lnTo>
                  <a:lnTo>
                    <a:pt x="4144" y="74"/>
                  </a:lnTo>
                  <a:lnTo>
                    <a:pt x="4147" y="74"/>
                  </a:lnTo>
                  <a:lnTo>
                    <a:pt x="4149" y="72"/>
                  </a:lnTo>
                  <a:lnTo>
                    <a:pt x="4151" y="72"/>
                  </a:lnTo>
                  <a:lnTo>
                    <a:pt x="4156" y="72"/>
                  </a:lnTo>
                  <a:lnTo>
                    <a:pt x="4159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5"/>
                  </a:lnTo>
                  <a:lnTo>
                    <a:pt x="4162" y="77"/>
                  </a:lnTo>
                  <a:lnTo>
                    <a:pt x="4162" y="84"/>
                  </a:lnTo>
                  <a:lnTo>
                    <a:pt x="4160" y="84"/>
                  </a:lnTo>
                  <a:lnTo>
                    <a:pt x="4157" y="84"/>
                  </a:lnTo>
                  <a:lnTo>
                    <a:pt x="4156" y="84"/>
                  </a:lnTo>
                  <a:lnTo>
                    <a:pt x="4154" y="84"/>
                  </a:lnTo>
                  <a:lnTo>
                    <a:pt x="4154" y="84"/>
                  </a:lnTo>
                  <a:lnTo>
                    <a:pt x="4152" y="85"/>
                  </a:lnTo>
                  <a:lnTo>
                    <a:pt x="4152" y="87"/>
                  </a:lnTo>
                  <a:lnTo>
                    <a:pt x="4151" y="89"/>
                  </a:lnTo>
                  <a:lnTo>
                    <a:pt x="4151" y="89"/>
                  </a:lnTo>
                  <a:lnTo>
                    <a:pt x="4149" y="90"/>
                  </a:lnTo>
                  <a:lnTo>
                    <a:pt x="4147" y="90"/>
                  </a:lnTo>
                  <a:lnTo>
                    <a:pt x="4146" y="90"/>
                  </a:lnTo>
                  <a:lnTo>
                    <a:pt x="4142" y="90"/>
                  </a:lnTo>
                  <a:lnTo>
                    <a:pt x="4139" y="90"/>
                  </a:lnTo>
                  <a:lnTo>
                    <a:pt x="4136" y="90"/>
                  </a:lnTo>
                  <a:lnTo>
                    <a:pt x="4134" y="89"/>
                  </a:lnTo>
                  <a:lnTo>
                    <a:pt x="4133" y="89"/>
                  </a:lnTo>
                  <a:lnTo>
                    <a:pt x="4131" y="89"/>
                  </a:lnTo>
                  <a:lnTo>
                    <a:pt x="4129" y="87"/>
                  </a:lnTo>
                  <a:lnTo>
                    <a:pt x="4129" y="87"/>
                  </a:lnTo>
                  <a:lnTo>
                    <a:pt x="4128" y="85"/>
                  </a:lnTo>
                  <a:lnTo>
                    <a:pt x="4126" y="84"/>
                  </a:lnTo>
                  <a:lnTo>
                    <a:pt x="4124" y="84"/>
                  </a:lnTo>
                  <a:lnTo>
                    <a:pt x="4123" y="82"/>
                  </a:lnTo>
                  <a:lnTo>
                    <a:pt x="4121" y="80"/>
                  </a:lnTo>
                  <a:lnTo>
                    <a:pt x="4118" y="82"/>
                  </a:lnTo>
                  <a:lnTo>
                    <a:pt x="4116" y="82"/>
                  </a:lnTo>
                  <a:lnTo>
                    <a:pt x="4113" y="84"/>
                  </a:lnTo>
                  <a:lnTo>
                    <a:pt x="4111" y="84"/>
                  </a:lnTo>
                  <a:lnTo>
                    <a:pt x="4108" y="84"/>
                  </a:lnTo>
                  <a:lnTo>
                    <a:pt x="4105" y="84"/>
                  </a:lnTo>
                  <a:lnTo>
                    <a:pt x="4103" y="82"/>
                  </a:lnTo>
                  <a:lnTo>
                    <a:pt x="4103" y="82"/>
                  </a:lnTo>
                  <a:lnTo>
                    <a:pt x="4102" y="80"/>
                  </a:lnTo>
                  <a:lnTo>
                    <a:pt x="4102" y="80"/>
                  </a:lnTo>
                  <a:lnTo>
                    <a:pt x="4098" y="79"/>
                  </a:lnTo>
                  <a:lnTo>
                    <a:pt x="4095" y="77"/>
                  </a:lnTo>
                  <a:lnTo>
                    <a:pt x="4095" y="77"/>
                  </a:lnTo>
                  <a:lnTo>
                    <a:pt x="4095" y="75"/>
                  </a:lnTo>
                  <a:lnTo>
                    <a:pt x="4095" y="75"/>
                  </a:lnTo>
                  <a:lnTo>
                    <a:pt x="4095" y="61"/>
                  </a:lnTo>
                  <a:lnTo>
                    <a:pt x="4098" y="61"/>
                  </a:lnTo>
                  <a:close/>
                  <a:moveTo>
                    <a:pt x="3935" y="56"/>
                  </a:moveTo>
                  <a:lnTo>
                    <a:pt x="3935" y="56"/>
                  </a:lnTo>
                  <a:lnTo>
                    <a:pt x="3936" y="56"/>
                  </a:lnTo>
                  <a:lnTo>
                    <a:pt x="3938" y="57"/>
                  </a:lnTo>
                  <a:lnTo>
                    <a:pt x="3939" y="57"/>
                  </a:lnTo>
                  <a:lnTo>
                    <a:pt x="3941" y="57"/>
                  </a:lnTo>
                  <a:lnTo>
                    <a:pt x="3941" y="61"/>
                  </a:lnTo>
                  <a:lnTo>
                    <a:pt x="3939" y="62"/>
                  </a:lnTo>
                  <a:lnTo>
                    <a:pt x="3941" y="64"/>
                  </a:lnTo>
                  <a:lnTo>
                    <a:pt x="3941" y="66"/>
                  </a:lnTo>
                  <a:lnTo>
                    <a:pt x="3939" y="67"/>
                  </a:lnTo>
                  <a:lnTo>
                    <a:pt x="3939" y="69"/>
                  </a:lnTo>
                  <a:lnTo>
                    <a:pt x="3938" y="69"/>
                  </a:lnTo>
                  <a:lnTo>
                    <a:pt x="3936" y="69"/>
                  </a:lnTo>
                  <a:lnTo>
                    <a:pt x="3935" y="67"/>
                  </a:lnTo>
                  <a:lnTo>
                    <a:pt x="3935" y="67"/>
                  </a:lnTo>
                  <a:lnTo>
                    <a:pt x="3933" y="66"/>
                  </a:lnTo>
                  <a:lnTo>
                    <a:pt x="3931" y="66"/>
                  </a:lnTo>
                  <a:lnTo>
                    <a:pt x="3931" y="64"/>
                  </a:lnTo>
                  <a:lnTo>
                    <a:pt x="3931" y="59"/>
                  </a:lnTo>
                  <a:lnTo>
                    <a:pt x="3931" y="57"/>
                  </a:lnTo>
                  <a:lnTo>
                    <a:pt x="3933" y="56"/>
                  </a:lnTo>
                  <a:lnTo>
                    <a:pt x="3935" y="56"/>
                  </a:lnTo>
                  <a:close/>
                  <a:moveTo>
                    <a:pt x="122" y="49"/>
                  </a:moveTo>
                  <a:lnTo>
                    <a:pt x="114" y="64"/>
                  </a:lnTo>
                  <a:lnTo>
                    <a:pt x="99" y="62"/>
                  </a:lnTo>
                  <a:lnTo>
                    <a:pt x="108" y="53"/>
                  </a:lnTo>
                  <a:lnTo>
                    <a:pt x="122" y="49"/>
                  </a:lnTo>
                  <a:close/>
                  <a:moveTo>
                    <a:pt x="3993" y="48"/>
                  </a:moveTo>
                  <a:lnTo>
                    <a:pt x="3995" y="48"/>
                  </a:lnTo>
                  <a:lnTo>
                    <a:pt x="3995" y="48"/>
                  </a:lnTo>
                  <a:lnTo>
                    <a:pt x="3995" y="49"/>
                  </a:lnTo>
                  <a:lnTo>
                    <a:pt x="3995" y="51"/>
                  </a:lnTo>
                  <a:lnTo>
                    <a:pt x="3997" y="51"/>
                  </a:lnTo>
                  <a:lnTo>
                    <a:pt x="3998" y="53"/>
                  </a:lnTo>
                  <a:lnTo>
                    <a:pt x="3998" y="54"/>
                  </a:lnTo>
                  <a:lnTo>
                    <a:pt x="4000" y="56"/>
                  </a:lnTo>
                  <a:lnTo>
                    <a:pt x="4000" y="56"/>
                  </a:lnTo>
                  <a:lnTo>
                    <a:pt x="4002" y="57"/>
                  </a:lnTo>
                  <a:lnTo>
                    <a:pt x="4002" y="59"/>
                  </a:lnTo>
                  <a:lnTo>
                    <a:pt x="4003" y="59"/>
                  </a:lnTo>
                  <a:lnTo>
                    <a:pt x="4005" y="59"/>
                  </a:lnTo>
                  <a:lnTo>
                    <a:pt x="4008" y="59"/>
                  </a:lnTo>
                  <a:lnTo>
                    <a:pt x="4011" y="59"/>
                  </a:lnTo>
                  <a:lnTo>
                    <a:pt x="4015" y="59"/>
                  </a:lnTo>
                  <a:lnTo>
                    <a:pt x="4018" y="59"/>
                  </a:lnTo>
                  <a:lnTo>
                    <a:pt x="4018" y="51"/>
                  </a:lnTo>
                  <a:lnTo>
                    <a:pt x="4020" y="49"/>
                  </a:lnTo>
                  <a:lnTo>
                    <a:pt x="4021" y="49"/>
                  </a:lnTo>
                  <a:lnTo>
                    <a:pt x="4025" y="49"/>
                  </a:lnTo>
                  <a:lnTo>
                    <a:pt x="4028" y="49"/>
                  </a:lnTo>
                  <a:lnTo>
                    <a:pt x="4030" y="51"/>
                  </a:lnTo>
                  <a:lnTo>
                    <a:pt x="4031" y="51"/>
                  </a:lnTo>
                  <a:lnTo>
                    <a:pt x="4034" y="51"/>
                  </a:lnTo>
                  <a:lnTo>
                    <a:pt x="4038" y="51"/>
                  </a:lnTo>
                  <a:lnTo>
                    <a:pt x="4038" y="53"/>
                  </a:lnTo>
                  <a:lnTo>
                    <a:pt x="4039" y="54"/>
                  </a:lnTo>
                  <a:lnTo>
                    <a:pt x="4038" y="56"/>
                  </a:lnTo>
                  <a:lnTo>
                    <a:pt x="4036" y="57"/>
                  </a:lnTo>
                  <a:lnTo>
                    <a:pt x="4036" y="61"/>
                  </a:lnTo>
                  <a:lnTo>
                    <a:pt x="4034" y="61"/>
                  </a:lnTo>
                  <a:lnTo>
                    <a:pt x="4033" y="62"/>
                  </a:lnTo>
                  <a:lnTo>
                    <a:pt x="4033" y="62"/>
                  </a:lnTo>
                  <a:lnTo>
                    <a:pt x="4033" y="72"/>
                  </a:lnTo>
                  <a:lnTo>
                    <a:pt x="4034" y="72"/>
                  </a:lnTo>
                  <a:lnTo>
                    <a:pt x="4036" y="72"/>
                  </a:lnTo>
                  <a:lnTo>
                    <a:pt x="4039" y="72"/>
                  </a:lnTo>
                  <a:lnTo>
                    <a:pt x="4043" y="72"/>
                  </a:lnTo>
                  <a:lnTo>
                    <a:pt x="4043" y="69"/>
                  </a:lnTo>
                  <a:lnTo>
                    <a:pt x="4043" y="66"/>
                  </a:lnTo>
                  <a:lnTo>
                    <a:pt x="4043" y="62"/>
                  </a:lnTo>
                  <a:lnTo>
                    <a:pt x="4044" y="61"/>
                  </a:lnTo>
                  <a:lnTo>
                    <a:pt x="4046" y="61"/>
                  </a:lnTo>
                  <a:lnTo>
                    <a:pt x="4046" y="59"/>
                  </a:lnTo>
                  <a:lnTo>
                    <a:pt x="4048" y="57"/>
                  </a:lnTo>
                  <a:lnTo>
                    <a:pt x="4048" y="56"/>
                  </a:lnTo>
                  <a:lnTo>
                    <a:pt x="4049" y="56"/>
                  </a:lnTo>
                  <a:lnTo>
                    <a:pt x="4051" y="54"/>
                  </a:lnTo>
                  <a:lnTo>
                    <a:pt x="4052" y="54"/>
                  </a:lnTo>
                  <a:lnTo>
                    <a:pt x="4054" y="54"/>
                  </a:lnTo>
                  <a:lnTo>
                    <a:pt x="4057" y="56"/>
                  </a:lnTo>
                  <a:lnTo>
                    <a:pt x="4061" y="56"/>
                  </a:lnTo>
                  <a:lnTo>
                    <a:pt x="4062" y="56"/>
                  </a:lnTo>
                  <a:lnTo>
                    <a:pt x="4066" y="56"/>
                  </a:lnTo>
                  <a:lnTo>
                    <a:pt x="4067" y="56"/>
                  </a:lnTo>
                  <a:lnTo>
                    <a:pt x="4069" y="56"/>
                  </a:lnTo>
                  <a:lnTo>
                    <a:pt x="4070" y="56"/>
                  </a:lnTo>
                  <a:lnTo>
                    <a:pt x="4070" y="57"/>
                  </a:lnTo>
                  <a:lnTo>
                    <a:pt x="4070" y="59"/>
                  </a:lnTo>
                  <a:lnTo>
                    <a:pt x="4072" y="59"/>
                  </a:lnTo>
                  <a:lnTo>
                    <a:pt x="4074" y="59"/>
                  </a:lnTo>
                  <a:lnTo>
                    <a:pt x="4077" y="59"/>
                  </a:lnTo>
                  <a:lnTo>
                    <a:pt x="4077" y="61"/>
                  </a:lnTo>
                  <a:lnTo>
                    <a:pt x="4077" y="62"/>
                  </a:lnTo>
                  <a:lnTo>
                    <a:pt x="4075" y="64"/>
                  </a:lnTo>
                  <a:lnTo>
                    <a:pt x="4075" y="66"/>
                  </a:lnTo>
                  <a:lnTo>
                    <a:pt x="4074" y="67"/>
                  </a:lnTo>
                  <a:lnTo>
                    <a:pt x="4072" y="69"/>
                  </a:lnTo>
                  <a:lnTo>
                    <a:pt x="4070" y="71"/>
                  </a:lnTo>
                  <a:lnTo>
                    <a:pt x="4070" y="72"/>
                  </a:lnTo>
                  <a:lnTo>
                    <a:pt x="4070" y="75"/>
                  </a:lnTo>
                  <a:lnTo>
                    <a:pt x="4070" y="77"/>
                  </a:lnTo>
                  <a:lnTo>
                    <a:pt x="4070" y="80"/>
                  </a:lnTo>
                  <a:lnTo>
                    <a:pt x="4057" y="80"/>
                  </a:lnTo>
                  <a:lnTo>
                    <a:pt x="4056" y="80"/>
                  </a:lnTo>
                  <a:lnTo>
                    <a:pt x="4054" y="80"/>
                  </a:lnTo>
                  <a:lnTo>
                    <a:pt x="4051" y="79"/>
                  </a:lnTo>
                  <a:lnTo>
                    <a:pt x="4051" y="79"/>
                  </a:lnTo>
                  <a:lnTo>
                    <a:pt x="4049" y="77"/>
                  </a:lnTo>
                  <a:lnTo>
                    <a:pt x="4048" y="77"/>
                  </a:lnTo>
                  <a:lnTo>
                    <a:pt x="4046" y="77"/>
                  </a:lnTo>
                  <a:lnTo>
                    <a:pt x="4044" y="77"/>
                  </a:lnTo>
                  <a:lnTo>
                    <a:pt x="4043" y="77"/>
                  </a:lnTo>
                  <a:lnTo>
                    <a:pt x="4041" y="79"/>
                  </a:lnTo>
                  <a:lnTo>
                    <a:pt x="4039" y="80"/>
                  </a:lnTo>
                  <a:lnTo>
                    <a:pt x="4038" y="82"/>
                  </a:lnTo>
                  <a:lnTo>
                    <a:pt x="4036" y="84"/>
                  </a:lnTo>
                  <a:lnTo>
                    <a:pt x="4033" y="84"/>
                  </a:lnTo>
                  <a:lnTo>
                    <a:pt x="4031" y="84"/>
                  </a:lnTo>
                  <a:lnTo>
                    <a:pt x="4030" y="84"/>
                  </a:lnTo>
                  <a:lnTo>
                    <a:pt x="4030" y="82"/>
                  </a:lnTo>
                  <a:lnTo>
                    <a:pt x="4028" y="82"/>
                  </a:lnTo>
                  <a:lnTo>
                    <a:pt x="4028" y="80"/>
                  </a:lnTo>
                  <a:lnTo>
                    <a:pt x="4026" y="80"/>
                  </a:lnTo>
                  <a:lnTo>
                    <a:pt x="4025" y="80"/>
                  </a:lnTo>
                  <a:lnTo>
                    <a:pt x="4023" y="80"/>
                  </a:lnTo>
                  <a:lnTo>
                    <a:pt x="4021" y="80"/>
                  </a:lnTo>
                  <a:lnTo>
                    <a:pt x="4021" y="82"/>
                  </a:lnTo>
                  <a:lnTo>
                    <a:pt x="4021" y="82"/>
                  </a:lnTo>
                  <a:lnTo>
                    <a:pt x="4021" y="84"/>
                  </a:lnTo>
                  <a:lnTo>
                    <a:pt x="4016" y="84"/>
                  </a:lnTo>
                  <a:lnTo>
                    <a:pt x="4013" y="84"/>
                  </a:lnTo>
                  <a:lnTo>
                    <a:pt x="4010" y="85"/>
                  </a:lnTo>
                  <a:lnTo>
                    <a:pt x="4007" y="85"/>
                  </a:lnTo>
                  <a:lnTo>
                    <a:pt x="4003" y="85"/>
                  </a:lnTo>
                  <a:lnTo>
                    <a:pt x="4000" y="85"/>
                  </a:lnTo>
                  <a:lnTo>
                    <a:pt x="3997" y="84"/>
                  </a:lnTo>
                  <a:lnTo>
                    <a:pt x="3995" y="80"/>
                  </a:lnTo>
                  <a:lnTo>
                    <a:pt x="3993" y="82"/>
                  </a:lnTo>
                  <a:lnTo>
                    <a:pt x="3993" y="84"/>
                  </a:lnTo>
                  <a:lnTo>
                    <a:pt x="3992" y="84"/>
                  </a:lnTo>
                  <a:lnTo>
                    <a:pt x="3992" y="85"/>
                  </a:lnTo>
                  <a:lnTo>
                    <a:pt x="3992" y="87"/>
                  </a:lnTo>
                  <a:lnTo>
                    <a:pt x="3992" y="92"/>
                  </a:lnTo>
                  <a:lnTo>
                    <a:pt x="3987" y="93"/>
                  </a:lnTo>
                  <a:lnTo>
                    <a:pt x="3984" y="93"/>
                  </a:lnTo>
                  <a:lnTo>
                    <a:pt x="3982" y="93"/>
                  </a:lnTo>
                  <a:lnTo>
                    <a:pt x="3979" y="93"/>
                  </a:lnTo>
                  <a:lnTo>
                    <a:pt x="3979" y="92"/>
                  </a:lnTo>
                  <a:lnTo>
                    <a:pt x="3977" y="90"/>
                  </a:lnTo>
                  <a:lnTo>
                    <a:pt x="3977" y="89"/>
                  </a:lnTo>
                  <a:lnTo>
                    <a:pt x="3975" y="85"/>
                  </a:lnTo>
                  <a:lnTo>
                    <a:pt x="3974" y="84"/>
                  </a:lnTo>
                  <a:lnTo>
                    <a:pt x="3971" y="82"/>
                  </a:lnTo>
                  <a:lnTo>
                    <a:pt x="3969" y="82"/>
                  </a:lnTo>
                  <a:lnTo>
                    <a:pt x="3967" y="82"/>
                  </a:lnTo>
                  <a:lnTo>
                    <a:pt x="3966" y="80"/>
                  </a:lnTo>
                  <a:lnTo>
                    <a:pt x="3964" y="80"/>
                  </a:lnTo>
                  <a:lnTo>
                    <a:pt x="3962" y="79"/>
                  </a:lnTo>
                  <a:lnTo>
                    <a:pt x="3961" y="79"/>
                  </a:lnTo>
                  <a:lnTo>
                    <a:pt x="3961" y="77"/>
                  </a:lnTo>
                  <a:lnTo>
                    <a:pt x="3959" y="75"/>
                  </a:lnTo>
                  <a:lnTo>
                    <a:pt x="3959" y="74"/>
                  </a:lnTo>
                  <a:lnTo>
                    <a:pt x="3957" y="72"/>
                  </a:lnTo>
                  <a:lnTo>
                    <a:pt x="3959" y="75"/>
                  </a:lnTo>
                  <a:lnTo>
                    <a:pt x="3961" y="72"/>
                  </a:lnTo>
                  <a:lnTo>
                    <a:pt x="3961" y="71"/>
                  </a:lnTo>
                  <a:lnTo>
                    <a:pt x="3961" y="69"/>
                  </a:lnTo>
                  <a:lnTo>
                    <a:pt x="3962" y="67"/>
                  </a:lnTo>
                  <a:lnTo>
                    <a:pt x="3962" y="64"/>
                  </a:lnTo>
                  <a:lnTo>
                    <a:pt x="3964" y="62"/>
                  </a:lnTo>
                  <a:lnTo>
                    <a:pt x="3964" y="61"/>
                  </a:lnTo>
                  <a:lnTo>
                    <a:pt x="3966" y="59"/>
                  </a:lnTo>
                  <a:lnTo>
                    <a:pt x="3967" y="56"/>
                  </a:lnTo>
                  <a:lnTo>
                    <a:pt x="3967" y="53"/>
                  </a:lnTo>
                  <a:lnTo>
                    <a:pt x="3967" y="51"/>
                  </a:lnTo>
                  <a:lnTo>
                    <a:pt x="3966" y="48"/>
                  </a:lnTo>
                  <a:lnTo>
                    <a:pt x="3972" y="48"/>
                  </a:lnTo>
                  <a:lnTo>
                    <a:pt x="3977" y="48"/>
                  </a:lnTo>
                  <a:lnTo>
                    <a:pt x="3982" y="48"/>
                  </a:lnTo>
                  <a:lnTo>
                    <a:pt x="3984" y="48"/>
                  </a:lnTo>
                  <a:lnTo>
                    <a:pt x="3985" y="48"/>
                  </a:lnTo>
                  <a:lnTo>
                    <a:pt x="3990" y="48"/>
                  </a:lnTo>
                  <a:lnTo>
                    <a:pt x="3992" y="48"/>
                  </a:lnTo>
                  <a:lnTo>
                    <a:pt x="3993" y="48"/>
                  </a:lnTo>
                  <a:close/>
                  <a:moveTo>
                    <a:pt x="512" y="28"/>
                  </a:moveTo>
                  <a:lnTo>
                    <a:pt x="532" y="28"/>
                  </a:lnTo>
                  <a:lnTo>
                    <a:pt x="538" y="39"/>
                  </a:lnTo>
                  <a:lnTo>
                    <a:pt x="540" y="51"/>
                  </a:lnTo>
                  <a:lnTo>
                    <a:pt x="554" y="62"/>
                  </a:lnTo>
                  <a:lnTo>
                    <a:pt x="572" y="62"/>
                  </a:lnTo>
                  <a:lnTo>
                    <a:pt x="594" y="66"/>
                  </a:lnTo>
                  <a:lnTo>
                    <a:pt x="610" y="64"/>
                  </a:lnTo>
                  <a:lnTo>
                    <a:pt x="635" y="59"/>
                  </a:lnTo>
                  <a:lnTo>
                    <a:pt x="651" y="54"/>
                  </a:lnTo>
                  <a:lnTo>
                    <a:pt x="672" y="59"/>
                  </a:lnTo>
                  <a:lnTo>
                    <a:pt x="694" y="64"/>
                  </a:lnTo>
                  <a:lnTo>
                    <a:pt x="695" y="77"/>
                  </a:lnTo>
                  <a:lnTo>
                    <a:pt x="695" y="77"/>
                  </a:lnTo>
                  <a:lnTo>
                    <a:pt x="694" y="77"/>
                  </a:lnTo>
                  <a:lnTo>
                    <a:pt x="690" y="79"/>
                  </a:lnTo>
                  <a:lnTo>
                    <a:pt x="689" y="80"/>
                  </a:lnTo>
                  <a:lnTo>
                    <a:pt x="687" y="82"/>
                  </a:lnTo>
                  <a:lnTo>
                    <a:pt x="687" y="84"/>
                  </a:lnTo>
                  <a:lnTo>
                    <a:pt x="687" y="87"/>
                  </a:lnTo>
                  <a:lnTo>
                    <a:pt x="689" y="89"/>
                  </a:lnTo>
                  <a:lnTo>
                    <a:pt x="687" y="90"/>
                  </a:lnTo>
                  <a:lnTo>
                    <a:pt x="685" y="90"/>
                  </a:lnTo>
                  <a:lnTo>
                    <a:pt x="684" y="90"/>
                  </a:lnTo>
                  <a:lnTo>
                    <a:pt x="679" y="92"/>
                  </a:lnTo>
                  <a:lnTo>
                    <a:pt x="676" y="92"/>
                  </a:lnTo>
                  <a:lnTo>
                    <a:pt x="671" y="92"/>
                  </a:lnTo>
                  <a:lnTo>
                    <a:pt x="667" y="92"/>
                  </a:lnTo>
                  <a:lnTo>
                    <a:pt x="664" y="93"/>
                  </a:lnTo>
                  <a:lnTo>
                    <a:pt x="662" y="93"/>
                  </a:lnTo>
                  <a:lnTo>
                    <a:pt x="649" y="93"/>
                  </a:lnTo>
                  <a:lnTo>
                    <a:pt x="641" y="87"/>
                  </a:lnTo>
                  <a:lnTo>
                    <a:pt x="636" y="93"/>
                  </a:lnTo>
                  <a:lnTo>
                    <a:pt x="625" y="97"/>
                  </a:lnTo>
                  <a:lnTo>
                    <a:pt x="599" y="97"/>
                  </a:lnTo>
                  <a:lnTo>
                    <a:pt x="597" y="97"/>
                  </a:lnTo>
                  <a:lnTo>
                    <a:pt x="594" y="97"/>
                  </a:lnTo>
                  <a:lnTo>
                    <a:pt x="590" y="97"/>
                  </a:lnTo>
                  <a:lnTo>
                    <a:pt x="586" y="97"/>
                  </a:lnTo>
                  <a:lnTo>
                    <a:pt x="582" y="97"/>
                  </a:lnTo>
                  <a:lnTo>
                    <a:pt x="577" y="97"/>
                  </a:lnTo>
                  <a:lnTo>
                    <a:pt x="576" y="95"/>
                  </a:lnTo>
                  <a:lnTo>
                    <a:pt x="572" y="93"/>
                  </a:lnTo>
                  <a:lnTo>
                    <a:pt x="571" y="92"/>
                  </a:lnTo>
                  <a:lnTo>
                    <a:pt x="568" y="89"/>
                  </a:lnTo>
                  <a:lnTo>
                    <a:pt x="564" y="87"/>
                  </a:lnTo>
                  <a:lnTo>
                    <a:pt x="563" y="85"/>
                  </a:lnTo>
                  <a:lnTo>
                    <a:pt x="561" y="85"/>
                  </a:lnTo>
                  <a:lnTo>
                    <a:pt x="551" y="92"/>
                  </a:lnTo>
                  <a:lnTo>
                    <a:pt x="530" y="93"/>
                  </a:lnTo>
                  <a:lnTo>
                    <a:pt x="515" y="84"/>
                  </a:lnTo>
                  <a:lnTo>
                    <a:pt x="507" y="74"/>
                  </a:lnTo>
                  <a:lnTo>
                    <a:pt x="514" y="61"/>
                  </a:lnTo>
                  <a:lnTo>
                    <a:pt x="514" y="61"/>
                  </a:lnTo>
                  <a:lnTo>
                    <a:pt x="512" y="59"/>
                  </a:lnTo>
                  <a:lnTo>
                    <a:pt x="510" y="56"/>
                  </a:lnTo>
                  <a:lnTo>
                    <a:pt x="507" y="53"/>
                  </a:lnTo>
                  <a:lnTo>
                    <a:pt x="505" y="49"/>
                  </a:lnTo>
                  <a:lnTo>
                    <a:pt x="505" y="46"/>
                  </a:lnTo>
                  <a:lnTo>
                    <a:pt x="504" y="44"/>
                  </a:lnTo>
                  <a:lnTo>
                    <a:pt x="502" y="41"/>
                  </a:lnTo>
                  <a:lnTo>
                    <a:pt x="502" y="38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9" y="30"/>
                  </a:lnTo>
                  <a:lnTo>
                    <a:pt x="512" y="28"/>
                  </a:lnTo>
                  <a:close/>
                  <a:moveTo>
                    <a:pt x="247" y="23"/>
                  </a:moveTo>
                  <a:lnTo>
                    <a:pt x="260" y="23"/>
                  </a:lnTo>
                  <a:lnTo>
                    <a:pt x="265" y="33"/>
                  </a:lnTo>
                  <a:lnTo>
                    <a:pt x="265" y="41"/>
                  </a:lnTo>
                  <a:lnTo>
                    <a:pt x="278" y="51"/>
                  </a:lnTo>
                  <a:lnTo>
                    <a:pt x="288" y="56"/>
                  </a:lnTo>
                  <a:lnTo>
                    <a:pt x="289" y="48"/>
                  </a:lnTo>
                  <a:lnTo>
                    <a:pt x="299" y="48"/>
                  </a:lnTo>
                  <a:lnTo>
                    <a:pt x="306" y="54"/>
                  </a:lnTo>
                  <a:lnTo>
                    <a:pt x="301" y="71"/>
                  </a:lnTo>
                  <a:lnTo>
                    <a:pt x="293" y="80"/>
                  </a:lnTo>
                  <a:lnTo>
                    <a:pt x="255" y="80"/>
                  </a:lnTo>
                  <a:lnTo>
                    <a:pt x="242" y="80"/>
                  </a:lnTo>
                  <a:lnTo>
                    <a:pt x="229" y="90"/>
                  </a:lnTo>
                  <a:lnTo>
                    <a:pt x="209" y="98"/>
                  </a:lnTo>
                  <a:lnTo>
                    <a:pt x="189" y="98"/>
                  </a:lnTo>
                  <a:lnTo>
                    <a:pt x="180" y="93"/>
                  </a:lnTo>
                  <a:lnTo>
                    <a:pt x="178" y="87"/>
                  </a:lnTo>
                  <a:lnTo>
                    <a:pt x="188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12" y="80"/>
                  </a:lnTo>
                  <a:lnTo>
                    <a:pt x="216" y="80"/>
                  </a:lnTo>
                  <a:lnTo>
                    <a:pt x="219" y="77"/>
                  </a:lnTo>
                  <a:lnTo>
                    <a:pt x="206" y="77"/>
                  </a:lnTo>
                  <a:lnTo>
                    <a:pt x="185" y="74"/>
                  </a:lnTo>
                  <a:lnTo>
                    <a:pt x="173" y="79"/>
                  </a:lnTo>
                  <a:lnTo>
                    <a:pt x="160" y="80"/>
                  </a:lnTo>
                  <a:lnTo>
                    <a:pt x="145" y="77"/>
                  </a:lnTo>
                  <a:lnTo>
                    <a:pt x="127" y="75"/>
                  </a:lnTo>
                  <a:lnTo>
                    <a:pt x="126" y="66"/>
                  </a:lnTo>
                  <a:lnTo>
                    <a:pt x="135" y="57"/>
                  </a:lnTo>
                  <a:lnTo>
                    <a:pt x="142" y="49"/>
                  </a:lnTo>
                  <a:lnTo>
                    <a:pt x="150" y="39"/>
                  </a:lnTo>
                  <a:lnTo>
                    <a:pt x="165" y="35"/>
                  </a:lnTo>
                  <a:lnTo>
                    <a:pt x="173" y="36"/>
                  </a:lnTo>
                  <a:lnTo>
                    <a:pt x="185" y="41"/>
                  </a:lnTo>
                  <a:lnTo>
                    <a:pt x="196" y="41"/>
                  </a:lnTo>
                  <a:lnTo>
                    <a:pt x="207" y="46"/>
                  </a:lnTo>
                  <a:lnTo>
                    <a:pt x="219" y="59"/>
                  </a:lnTo>
                  <a:lnTo>
                    <a:pt x="229" y="64"/>
                  </a:lnTo>
                  <a:lnTo>
                    <a:pt x="243" y="64"/>
                  </a:lnTo>
                  <a:lnTo>
                    <a:pt x="245" y="64"/>
                  </a:lnTo>
                  <a:lnTo>
                    <a:pt x="248" y="64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5" y="62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42" y="56"/>
                  </a:lnTo>
                  <a:lnTo>
                    <a:pt x="242" y="54"/>
                  </a:lnTo>
                  <a:lnTo>
                    <a:pt x="243" y="53"/>
                  </a:lnTo>
                  <a:lnTo>
                    <a:pt x="243" y="48"/>
                  </a:lnTo>
                  <a:lnTo>
                    <a:pt x="243" y="44"/>
                  </a:lnTo>
                  <a:lnTo>
                    <a:pt x="235" y="38"/>
                  </a:lnTo>
                  <a:lnTo>
                    <a:pt x="234" y="31"/>
                  </a:lnTo>
                  <a:lnTo>
                    <a:pt x="243" y="30"/>
                  </a:lnTo>
                  <a:lnTo>
                    <a:pt x="247" y="23"/>
                  </a:lnTo>
                  <a:close/>
                  <a:moveTo>
                    <a:pt x="322" y="23"/>
                  </a:moveTo>
                  <a:lnTo>
                    <a:pt x="343" y="30"/>
                  </a:lnTo>
                  <a:lnTo>
                    <a:pt x="350" y="46"/>
                  </a:lnTo>
                  <a:lnTo>
                    <a:pt x="365" y="54"/>
                  </a:lnTo>
                  <a:lnTo>
                    <a:pt x="361" y="44"/>
                  </a:lnTo>
                  <a:lnTo>
                    <a:pt x="360" y="35"/>
                  </a:lnTo>
                  <a:lnTo>
                    <a:pt x="371" y="35"/>
                  </a:lnTo>
                  <a:lnTo>
                    <a:pt x="387" y="49"/>
                  </a:lnTo>
                  <a:lnTo>
                    <a:pt x="387" y="49"/>
                  </a:lnTo>
                  <a:lnTo>
                    <a:pt x="389" y="51"/>
                  </a:lnTo>
                  <a:lnTo>
                    <a:pt x="392" y="51"/>
                  </a:lnTo>
                  <a:lnTo>
                    <a:pt x="394" y="51"/>
                  </a:lnTo>
                  <a:lnTo>
                    <a:pt x="396" y="51"/>
                  </a:lnTo>
                  <a:lnTo>
                    <a:pt x="397" y="51"/>
                  </a:lnTo>
                  <a:lnTo>
                    <a:pt x="397" y="49"/>
                  </a:lnTo>
                  <a:lnTo>
                    <a:pt x="396" y="46"/>
                  </a:lnTo>
                  <a:lnTo>
                    <a:pt x="392" y="43"/>
                  </a:lnTo>
                  <a:lnTo>
                    <a:pt x="391" y="39"/>
                  </a:lnTo>
                  <a:lnTo>
                    <a:pt x="387" y="38"/>
                  </a:lnTo>
                  <a:lnTo>
                    <a:pt x="386" y="36"/>
                  </a:lnTo>
                  <a:lnTo>
                    <a:pt x="386" y="35"/>
                  </a:lnTo>
                  <a:lnTo>
                    <a:pt x="376" y="26"/>
                  </a:lnTo>
                  <a:lnTo>
                    <a:pt x="389" y="2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5" y="35"/>
                  </a:lnTo>
                  <a:lnTo>
                    <a:pt x="407" y="33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5" y="31"/>
                  </a:lnTo>
                  <a:lnTo>
                    <a:pt x="419" y="33"/>
                  </a:lnTo>
                  <a:lnTo>
                    <a:pt x="420" y="35"/>
                  </a:lnTo>
                  <a:lnTo>
                    <a:pt x="424" y="36"/>
                  </a:lnTo>
                  <a:lnTo>
                    <a:pt x="425" y="36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27" y="39"/>
                  </a:lnTo>
                  <a:lnTo>
                    <a:pt x="428" y="41"/>
                  </a:lnTo>
                  <a:lnTo>
                    <a:pt x="430" y="43"/>
                  </a:lnTo>
                  <a:lnTo>
                    <a:pt x="430" y="44"/>
                  </a:lnTo>
                  <a:lnTo>
                    <a:pt x="428" y="46"/>
                  </a:lnTo>
                  <a:lnTo>
                    <a:pt x="427" y="49"/>
                  </a:lnTo>
                  <a:lnTo>
                    <a:pt x="425" y="51"/>
                  </a:lnTo>
                  <a:lnTo>
                    <a:pt x="424" y="53"/>
                  </a:lnTo>
                  <a:lnTo>
                    <a:pt x="424" y="53"/>
                  </a:lnTo>
                  <a:lnTo>
                    <a:pt x="424" y="66"/>
                  </a:lnTo>
                  <a:lnTo>
                    <a:pt x="424" y="74"/>
                  </a:lnTo>
                  <a:lnTo>
                    <a:pt x="414" y="75"/>
                  </a:lnTo>
                  <a:lnTo>
                    <a:pt x="401" y="77"/>
                  </a:lnTo>
                  <a:lnTo>
                    <a:pt x="392" y="80"/>
                  </a:lnTo>
                  <a:lnTo>
                    <a:pt x="386" y="66"/>
                  </a:lnTo>
                  <a:lnTo>
                    <a:pt x="381" y="59"/>
                  </a:lnTo>
                  <a:lnTo>
                    <a:pt x="373" y="61"/>
                  </a:lnTo>
                  <a:lnTo>
                    <a:pt x="363" y="64"/>
                  </a:lnTo>
                  <a:lnTo>
                    <a:pt x="347" y="59"/>
                  </a:lnTo>
                  <a:lnTo>
                    <a:pt x="345" y="57"/>
                  </a:lnTo>
                  <a:lnTo>
                    <a:pt x="342" y="54"/>
                  </a:lnTo>
                  <a:lnTo>
                    <a:pt x="338" y="53"/>
                  </a:lnTo>
                  <a:lnTo>
                    <a:pt x="335" y="51"/>
                  </a:lnTo>
                  <a:lnTo>
                    <a:pt x="332" y="48"/>
                  </a:lnTo>
                  <a:lnTo>
                    <a:pt x="330" y="46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2" y="36"/>
                  </a:lnTo>
                  <a:lnTo>
                    <a:pt x="322" y="23"/>
                  </a:lnTo>
                  <a:close/>
                  <a:moveTo>
                    <a:pt x="2912" y="20"/>
                  </a:moveTo>
                  <a:lnTo>
                    <a:pt x="2918" y="20"/>
                  </a:lnTo>
                  <a:lnTo>
                    <a:pt x="2920" y="20"/>
                  </a:lnTo>
                  <a:lnTo>
                    <a:pt x="2921" y="20"/>
                  </a:lnTo>
                  <a:lnTo>
                    <a:pt x="2923" y="20"/>
                  </a:lnTo>
                  <a:lnTo>
                    <a:pt x="2925" y="20"/>
                  </a:lnTo>
                  <a:lnTo>
                    <a:pt x="2928" y="20"/>
                  </a:lnTo>
                  <a:lnTo>
                    <a:pt x="2930" y="20"/>
                  </a:lnTo>
                  <a:lnTo>
                    <a:pt x="2930" y="21"/>
                  </a:lnTo>
                  <a:lnTo>
                    <a:pt x="2930" y="23"/>
                  </a:lnTo>
                  <a:lnTo>
                    <a:pt x="2930" y="23"/>
                  </a:lnTo>
                  <a:lnTo>
                    <a:pt x="2931" y="26"/>
                  </a:lnTo>
                  <a:lnTo>
                    <a:pt x="2933" y="28"/>
                  </a:lnTo>
                  <a:lnTo>
                    <a:pt x="2933" y="30"/>
                  </a:lnTo>
                  <a:lnTo>
                    <a:pt x="2934" y="30"/>
                  </a:lnTo>
                  <a:lnTo>
                    <a:pt x="2933" y="33"/>
                  </a:lnTo>
                  <a:lnTo>
                    <a:pt x="2933" y="35"/>
                  </a:lnTo>
                  <a:lnTo>
                    <a:pt x="2930" y="35"/>
                  </a:lnTo>
                  <a:lnTo>
                    <a:pt x="2926" y="35"/>
                  </a:lnTo>
                  <a:lnTo>
                    <a:pt x="2925" y="35"/>
                  </a:lnTo>
                  <a:lnTo>
                    <a:pt x="2923" y="36"/>
                  </a:lnTo>
                  <a:lnTo>
                    <a:pt x="2923" y="36"/>
                  </a:lnTo>
                  <a:lnTo>
                    <a:pt x="2921" y="38"/>
                  </a:lnTo>
                  <a:lnTo>
                    <a:pt x="2921" y="39"/>
                  </a:lnTo>
                  <a:lnTo>
                    <a:pt x="2920" y="43"/>
                  </a:lnTo>
                  <a:lnTo>
                    <a:pt x="2916" y="44"/>
                  </a:lnTo>
                  <a:lnTo>
                    <a:pt x="2915" y="46"/>
                  </a:lnTo>
                  <a:lnTo>
                    <a:pt x="2913" y="46"/>
                  </a:lnTo>
                  <a:lnTo>
                    <a:pt x="2897" y="46"/>
                  </a:lnTo>
                  <a:lnTo>
                    <a:pt x="2895" y="48"/>
                  </a:lnTo>
                  <a:lnTo>
                    <a:pt x="2894" y="49"/>
                  </a:lnTo>
                  <a:lnTo>
                    <a:pt x="2892" y="51"/>
                  </a:lnTo>
                  <a:lnTo>
                    <a:pt x="2890" y="51"/>
                  </a:lnTo>
                  <a:lnTo>
                    <a:pt x="2887" y="51"/>
                  </a:lnTo>
                  <a:lnTo>
                    <a:pt x="2884" y="51"/>
                  </a:lnTo>
                  <a:lnTo>
                    <a:pt x="2882" y="51"/>
                  </a:lnTo>
                  <a:lnTo>
                    <a:pt x="2879" y="53"/>
                  </a:lnTo>
                  <a:lnTo>
                    <a:pt x="2877" y="53"/>
                  </a:lnTo>
                  <a:lnTo>
                    <a:pt x="2876" y="54"/>
                  </a:lnTo>
                  <a:lnTo>
                    <a:pt x="2876" y="56"/>
                  </a:lnTo>
                  <a:lnTo>
                    <a:pt x="2874" y="56"/>
                  </a:lnTo>
                  <a:lnTo>
                    <a:pt x="2872" y="57"/>
                  </a:lnTo>
                  <a:lnTo>
                    <a:pt x="2853" y="57"/>
                  </a:lnTo>
                  <a:lnTo>
                    <a:pt x="2851" y="57"/>
                  </a:lnTo>
                  <a:lnTo>
                    <a:pt x="2849" y="57"/>
                  </a:lnTo>
                  <a:lnTo>
                    <a:pt x="2846" y="59"/>
                  </a:lnTo>
                  <a:lnTo>
                    <a:pt x="2844" y="59"/>
                  </a:lnTo>
                  <a:lnTo>
                    <a:pt x="2844" y="59"/>
                  </a:lnTo>
                  <a:lnTo>
                    <a:pt x="2841" y="61"/>
                  </a:lnTo>
                  <a:lnTo>
                    <a:pt x="2840" y="62"/>
                  </a:lnTo>
                  <a:lnTo>
                    <a:pt x="2840" y="64"/>
                  </a:lnTo>
                  <a:lnTo>
                    <a:pt x="2838" y="64"/>
                  </a:lnTo>
                  <a:lnTo>
                    <a:pt x="2838" y="66"/>
                  </a:lnTo>
                  <a:lnTo>
                    <a:pt x="2833" y="66"/>
                  </a:lnTo>
                  <a:lnTo>
                    <a:pt x="2830" y="66"/>
                  </a:lnTo>
                  <a:lnTo>
                    <a:pt x="2825" y="66"/>
                  </a:lnTo>
                  <a:lnTo>
                    <a:pt x="2822" y="67"/>
                  </a:lnTo>
                  <a:lnTo>
                    <a:pt x="2818" y="67"/>
                  </a:lnTo>
                  <a:lnTo>
                    <a:pt x="2818" y="71"/>
                  </a:lnTo>
                  <a:lnTo>
                    <a:pt x="2820" y="72"/>
                  </a:lnTo>
                  <a:lnTo>
                    <a:pt x="2818" y="74"/>
                  </a:lnTo>
                  <a:lnTo>
                    <a:pt x="2817" y="75"/>
                  </a:lnTo>
                  <a:lnTo>
                    <a:pt x="2817" y="75"/>
                  </a:lnTo>
                  <a:lnTo>
                    <a:pt x="2815" y="77"/>
                  </a:lnTo>
                  <a:lnTo>
                    <a:pt x="2813" y="77"/>
                  </a:lnTo>
                  <a:lnTo>
                    <a:pt x="2812" y="79"/>
                  </a:lnTo>
                  <a:lnTo>
                    <a:pt x="2812" y="80"/>
                  </a:lnTo>
                  <a:lnTo>
                    <a:pt x="2810" y="82"/>
                  </a:lnTo>
                  <a:lnTo>
                    <a:pt x="2808" y="82"/>
                  </a:lnTo>
                  <a:lnTo>
                    <a:pt x="2805" y="84"/>
                  </a:lnTo>
                  <a:lnTo>
                    <a:pt x="2803" y="84"/>
                  </a:lnTo>
                  <a:lnTo>
                    <a:pt x="2802" y="84"/>
                  </a:lnTo>
                  <a:lnTo>
                    <a:pt x="2800" y="84"/>
                  </a:lnTo>
                  <a:lnTo>
                    <a:pt x="2799" y="84"/>
                  </a:lnTo>
                  <a:lnTo>
                    <a:pt x="2799" y="85"/>
                  </a:lnTo>
                  <a:lnTo>
                    <a:pt x="2799" y="87"/>
                  </a:lnTo>
                  <a:lnTo>
                    <a:pt x="2799" y="87"/>
                  </a:lnTo>
                  <a:lnTo>
                    <a:pt x="2797" y="89"/>
                  </a:lnTo>
                  <a:lnTo>
                    <a:pt x="2795" y="90"/>
                  </a:lnTo>
                  <a:lnTo>
                    <a:pt x="2792" y="90"/>
                  </a:lnTo>
                  <a:lnTo>
                    <a:pt x="2790" y="90"/>
                  </a:lnTo>
                  <a:lnTo>
                    <a:pt x="2790" y="90"/>
                  </a:lnTo>
                  <a:lnTo>
                    <a:pt x="2789" y="92"/>
                  </a:lnTo>
                  <a:lnTo>
                    <a:pt x="2789" y="93"/>
                  </a:lnTo>
                  <a:lnTo>
                    <a:pt x="2787" y="93"/>
                  </a:lnTo>
                  <a:lnTo>
                    <a:pt x="2784" y="93"/>
                  </a:lnTo>
                  <a:lnTo>
                    <a:pt x="2781" y="93"/>
                  </a:lnTo>
                  <a:lnTo>
                    <a:pt x="2777" y="93"/>
                  </a:lnTo>
                  <a:lnTo>
                    <a:pt x="2777" y="95"/>
                  </a:lnTo>
                  <a:lnTo>
                    <a:pt x="2777" y="97"/>
                  </a:lnTo>
                  <a:lnTo>
                    <a:pt x="2776" y="100"/>
                  </a:lnTo>
                  <a:lnTo>
                    <a:pt x="2774" y="100"/>
                  </a:lnTo>
                  <a:lnTo>
                    <a:pt x="2772" y="102"/>
                  </a:lnTo>
                  <a:lnTo>
                    <a:pt x="2771" y="105"/>
                  </a:lnTo>
                  <a:lnTo>
                    <a:pt x="2771" y="107"/>
                  </a:lnTo>
                  <a:lnTo>
                    <a:pt x="2769" y="108"/>
                  </a:lnTo>
                  <a:lnTo>
                    <a:pt x="2767" y="111"/>
                  </a:lnTo>
                  <a:lnTo>
                    <a:pt x="2764" y="113"/>
                  </a:lnTo>
                  <a:lnTo>
                    <a:pt x="2764" y="113"/>
                  </a:lnTo>
                  <a:lnTo>
                    <a:pt x="2763" y="113"/>
                  </a:lnTo>
                  <a:lnTo>
                    <a:pt x="2761" y="115"/>
                  </a:lnTo>
                  <a:lnTo>
                    <a:pt x="2761" y="115"/>
                  </a:lnTo>
                  <a:lnTo>
                    <a:pt x="2761" y="116"/>
                  </a:lnTo>
                  <a:lnTo>
                    <a:pt x="2759" y="116"/>
                  </a:lnTo>
                  <a:lnTo>
                    <a:pt x="2758" y="118"/>
                  </a:lnTo>
                  <a:lnTo>
                    <a:pt x="2758" y="118"/>
                  </a:lnTo>
                  <a:lnTo>
                    <a:pt x="2758" y="120"/>
                  </a:lnTo>
                  <a:lnTo>
                    <a:pt x="2758" y="121"/>
                  </a:lnTo>
                  <a:lnTo>
                    <a:pt x="2754" y="125"/>
                  </a:lnTo>
                  <a:lnTo>
                    <a:pt x="2751" y="126"/>
                  </a:lnTo>
                  <a:lnTo>
                    <a:pt x="2749" y="128"/>
                  </a:lnTo>
                  <a:lnTo>
                    <a:pt x="2748" y="128"/>
                  </a:lnTo>
                  <a:lnTo>
                    <a:pt x="2748" y="128"/>
                  </a:lnTo>
                  <a:lnTo>
                    <a:pt x="2748" y="129"/>
                  </a:lnTo>
                  <a:lnTo>
                    <a:pt x="2748" y="131"/>
                  </a:lnTo>
                  <a:lnTo>
                    <a:pt x="2746" y="131"/>
                  </a:lnTo>
                  <a:lnTo>
                    <a:pt x="2745" y="131"/>
                  </a:lnTo>
                  <a:lnTo>
                    <a:pt x="2743" y="131"/>
                  </a:lnTo>
                  <a:lnTo>
                    <a:pt x="2741" y="133"/>
                  </a:lnTo>
                  <a:lnTo>
                    <a:pt x="2741" y="133"/>
                  </a:lnTo>
                  <a:lnTo>
                    <a:pt x="2741" y="134"/>
                  </a:lnTo>
                  <a:lnTo>
                    <a:pt x="2741" y="136"/>
                  </a:lnTo>
                  <a:lnTo>
                    <a:pt x="2738" y="139"/>
                  </a:lnTo>
                  <a:lnTo>
                    <a:pt x="2736" y="141"/>
                  </a:lnTo>
                  <a:lnTo>
                    <a:pt x="2735" y="143"/>
                  </a:lnTo>
                  <a:lnTo>
                    <a:pt x="2733" y="143"/>
                  </a:lnTo>
                  <a:lnTo>
                    <a:pt x="2733" y="143"/>
                  </a:lnTo>
                  <a:lnTo>
                    <a:pt x="2733" y="146"/>
                  </a:lnTo>
                  <a:lnTo>
                    <a:pt x="2733" y="149"/>
                  </a:lnTo>
                  <a:lnTo>
                    <a:pt x="2733" y="152"/>
                  </a:lnTo>
                  <a:lnTo>
                    <a:pt x="2731" y="156"/>
                  </a:lnTo>
                  <a:lnTo>
                    <a:pt x="2731" y="157"/>
                  </a:lnTo>
                  <a:lnTo>
                    <a:pt x="2730" y="157"/>
                  </a:lnTo>
                  <a:lnTo>
                    <a:pt x="2728" y="159"/>
                  </a:lnTo>
                  <a:lnTo>
                    <a:pt x="2728" y="161"/>
                  </a:lnTo>
                  <a:lnTo>
                    <a:pt x="2730" y="162"/>
                  </a:lnTo>
                  <a:lnTo>
                    <a:pt x="2730" y="162"/>
                  </a:lnTo>
                  <a:lnTo>
                    <a:pt x="2730" y="164"/>
                  </a:lnTo>
                  <a:lnTo>
                    <a:pt x="2730" y="167"/>
                  </a:lnTo>
                  <a:lnTo>
                    <a:pt x="2730" y="169"/>
                  </a:lnTo>
                  <a:lnTo>
                    <a:pt x="2730" y="170"/>
                  </a:lnTo>
                  <a:lnTo>
                    <a:pt x="2731" y="172"/>
                  </a:lnTo>
                  <a:lnTo>
                    <a:pt x="2733" y="172"/>
                  </a:lnTo>
                  <a:lnTo>
                    <a:pt x="2733" y="172"/>
                  </a:lnTo>
                  <a:lnTo>
                    <a:pt x="2733" y="174"/>
                  </a:lnTo>
                  <a:lnTo>
                    <a:pt x="2735" y="175"/>
                  </a:lnTo>
                  <a:lnTo>
                    <a:pt x="2736" y="177"/>
                  </a:lnTo>
                  <a:lnTo>
                    <a:pt x="2738" y="179"/>
                  </a:lnTo>
                  <a:lnTo>
                    <a:pt x="2741" y="182"/>
                  </a:lnTo>
                  <a:lnTo>
                    <a:pt x="2743" y="183"/>
                  </a:lnTo>
                  <a:lnTo>
                    <a:pt x="2745" y="183"/>
                  </a:lnTo>
                  <a:lnTo>
                    <a:pt x="2745" y="185"/>
                  </a:lnTo>
                  <a:lnTo>
                    <a:pt x="2745" y="187"/>
                  </a:lnTo>
                  <a:lnTo>
                    <a:pt x="2746" y="188"/>
                  </a:lnTo>
                  <a:lnTo>
                    <a:pt x="2748" y="190"/>
                  </a:lnTo>
                  <a:lnTo>
                    <a:pt x="2749" y="190"/>
                  </a:lnTo>
                  <a:lnTo>
                    <a:pt x="2751" y="190"/>
                  </a:lnTo>
                  <a:lnTo>
                    <a:pt x="2751" y="193"/>
                  </a:lnTo>
                  <a:lnTo>
                    <a:pt x="2751" y="197"/>
                  </a:lnTo>
                  <a:lnTo>
                    <a:pt x="2751" y="197"/>
                  </a:lnTo>
                  <a:lnTo>
                    <a:pt x="2753" y="197"/>
                  </a:lnTo>
                  <a:lnTo>
                    <a:pt x="2754" y="198"/>
                  </a:lnTo>
                  <a:lnTo>
                    <a:pt x="2754" y="200"/>
                  </a:lnTo>
                  <a:lnTo>
                    <a:pt x="2754" y="201"/>
                  </a:lnTo>
                  <a:lnTo>
                    <a:pt x="2754" y="208"/>
                  </a:lnTo>
                  <a:lnTo>
                    <a:pt x="2753" y="208"/>
                  </a:lnTo>
                  <a:lnTo>
                    <a:pt x="2753" y="206"/>
                  </a:lnTo>
                  <a:lnTo>
                    <a:pt x="2751" y="208"/>
                  </a:lnTo>
                  <a:lnTo>
                    <a:pt x="2749" y="208"/>
                  </a:lnTo>
                  <a:lnTo>
                    <a:pt x="2745" y="208"/>
                  </a:lnTo>
                  <a:lnTo>
                    <a:pt x="2741" y="208"/>
                  </a:lnTo>
                  <a:lnTo>
                    <a:pt x="2740" y="208"/>
                  </a:lnTo>
                  <a:lnTo>
                    <a:pt x="2735" y="206"/>
                  </a:lnTo>
                  <a:lnTo>
                    <a:pt x="2731" y="206"/>
                  </a:lnTo>
                  <a:lnTo>
                    <a:pt x="2730" y="206"/>
                  </a:lnTo>
                  <a:lnTo>
                    <a:pt x="2728" y="206"/>
                  </a:lnTo>
                  <a:lnTo>
                    <a:pt x="2723" y="205"/>
                  </a:lnTo>
                  <a:lnTo>
                    <a:pt x="2720" y="205"/>
                  </a:lnTo>
                  <a:lnTo>
                    <a:pt x="2717" y="203"/>
                  </a:lnTo>
                  <a:lnTo>
                    <a:pt x="2700" y="203"/>
                  </a:lnTo>
                  <a:lnTo>
                    <a:pt x="2699" y="203"/>
                  </a:lnTo>
                  <a:lnTo>
                    <a:pt x="2699" y="201"/>
                  </a:lnTo>
                  <a:lnTo>
                    <a:pt x="2699" y="200"/>
                  </a:lnTo>
                  <a:lnTo>
                    <a:pt x="2704" y="192"/>
                  </a:lnTo>
                  <a:lnTo>
                    <a:pt x="2704" y="190"/>
                  </a:lnTo>
                  <a:lnTo>
                    <a:pt x="2702" y="188"/>
                  </a:lnTo>
                  <a:lnTo>
                    <a:pt x="2700" y="187"/>
                  </a:lnTo>
                  <a:lnTo>
                    <a:pt x="2697" y="187"/>
                  </a:lnTo>
                  <a:lnTo>
                    <a:pt x="2695" y="185"/>
                  </a:lnTo>
                  <a:lnTo>
                    <a:pt x="2694" y="183"/>
                  </a:lnTo>
                  <a:lnTo>
                    <a:pt x="2692" y="182"/>
                  </a:lnTo>
                  <a:lnTo>
                    <a:pt x="2689" y="180"/>
                  </a:lnTo>
                  <a:lnTo>
                    <a:pt x="2689" y="182"/>
                  </a:lnTo>
                  <a:lnTo>
                    <a:pt x="2689" y="183"/>
                  </a:lnTo>
                  <a:lnTo>
                    <a:pt x="2687" y="185"/>
                  </a:lnTo>
                  <a:lnTo>
                    <a:pt x="2686" y="187"/>
                  </a:lnTo>
                  <a:lnTo>
                    <a:pt x="2684" y="185"/>
                  </a:lnTo>
                  <a:lnTo>
                    <a:pt x="2682" y="183"/>
                  </a:lnTo>
                  <a:lnTo>
                    <a:pt x="2682" y="182"/>
                  </a:lnTo>
                  <a:lnTo>
                    <a:pt x="2682" y="180"/>
                  </a:lnTo>
                  <a:lnTo>
                    <a:pt x="2681" y="180"/>
                  </a:lnTo>
                  <a:lnTo>
                    <a:pt x="2681" y="180"/>
                  </a:lnTo>
                  <a:lnTo>
                    <a:pt x="2679" y="180"/>
                  </a:lnTo>
                  <a:lnTo>
                    <a:pt x="2677" y="180"/>
                  </a:lnTo>
                  <a:lnTo>
                    <a:pt x="2676" y="182"/>
                  </a:lnTo>
                  <a:lnTo>
                    <a:pt x="2676" y="182"/>
                  </a:lnTo>
                  <a:lnTo>
                    <a:pt x="2676" y="183"/>
                  </a:lnTo>
                  <a:lnTo>
                    <a:pt x="2668" y="183"/>
                  </a:lnTo>
                  <a:lnTo>
                    <a:pt x="2668" y="182"/>
                  </a:lnTo>
                  <a:lnTo>
                    <a:pt x="2668" y="180"/>
                  </a:lnTo>
                  <a:lnTo>
                    <a:pt x="2668" y="179"/>
                  </a:lnTo>
                  <a:lnTo>
                    <a:pt x="2666" y="177"/>
                  </a:lnTo>
                  <a:lnTo>
                    <a:pt x="2666" y="175"/>
                  </a:lnTo>
                  <a:lnTo>
                    <a:pt x="2668" y="174"/>
                  </a:lnTo>
                  <a:lnTo>
                    <a:pt x="2666" y="170"/>
                  </a:lnTo>
                  <a:lnTo>
                    <a:pt x="2668" y="167"/>
                  </a:lnTo>
                  <a:lnTo>
                    <a:pt x="2668" y="167"/>
                  </a:lnTo>
                  <a:lnTo>
                    <a:pt x="2669" y="167"/>
                  </a:lnTo>
                  <a:lnTo>
                    <a:pt x="2671" y="165"/>
                  </a:lnTo>
                  <a:lnTo>
                    <a:pt x="2671" y="165"/>
                  </a:lnTo>
                  <a:lnTo>
                    <a:pt x="2671" y="164"/>
                  </a:lnTo>
                  <a:lnTo>
                    <a:pt x="2671" y="162"/>
                  </a:lnTo>
                  <a:lnTo>
                    <a:pt x="2671" y="161"/>
                  </a:lnTo>
                  <a:lnTo>
                    <a:pt x="2673" y="161"/>
                  </a:lnTo>
                  <a:lnTo>
                    <a:pt x="2674" y="159"/>
                  </a:lnTo>
                  <a:lnTo>
                    <a:pt x="2676" y="161"/>
                  </a:lnTo>
                  <a:lnTo>
                    <a:pt x="2679" y="161"/>
                  </a:lnTo>
                  <a:lnTo>
                    <a:pt x="2682" y="161"/>
                  </a:lnTo>
                  <a:lnTo>
                    <a:pt x="2682" y="157"/>
                  </a:lnTo>
                  <a:lnTo>
                    <a:pt x="2682" y="156"/>
                  </a:lnTo>
                  <a:lnTo>
                    <a:pt x="2682" y="154"/>
                  </a:lnTo>
                  <a:lnTo>
                    <a:pt x="2684" y="152"/>
                  </a:lnTo>
                  <a:lnTo>
                    <a:pt x="2686" y="152"/>
                  </a:lnTo>
                  <a:lnTo>
                    <a:pt x="2686" y="151"/>
                  </a:lnTo>
                  <a:lnTo>
                    <a:pt x="2687" y="149"/>
                  </a:lnTo>
                  <a:lnTo>
                    <a:pt x="2687" y="147"/>
                  </a:lnTo>
                  <a:lnTo>
                    <a:pt x="2687" y="147"/>
                  </a:lnTo>
                  <a:lnTo>
                    <a:pt x="2686" y="146"/>
                  </a:lnTo>
                  <a:lnTo>
                    <a:pt x="2686" y="144"/>
                  </a:lnTo>
                  <a:lnTo>
                    <a:pt x="2686" y="144"/>
                  </a:lnTo>
                  <a:lnTo>
                    <a:pt x="2686" y="141"/>
                  </a:lnTo>
                  <a:lnTo>
                    <a:pt x="2689" y="141"/>
                  </a:lnTo>
                  <a:lnTo>
                    <a:pt x="2692" y="139"/>
                  </a:lnTo>
                  <a:lnTo>
                    <a:pt x="2695" y="139"/>
                  </a:lnTo>
                  <a:lnTo>
                    <a:pt x="2700" y="139"/>
                  </a:lnTo>
                  <a:lnTo>
                    <a:pt x="2700" y="129"/>
                  </a:lnTo>
                  <a:lnTo>
                    <a:pt x="2702" y="129"/>
                  </a:lnTo>
                  <a:lnTo>
                    <a:pt x="2704" y="128"/>
                  </a:lnTo>
                  <a:lnTo>
                    <a:pt x="2707" y="129"/>
                  </a:lnTo>
                  <a:lnTo>
                    <a:pt x="2710" y="129"/>
                  </a:lnTo>
                  <a:lnTo>
                    <a:pt x="2712" y="129"/>
                  </a:lnTo>
                  <a:lnTo>
                    <a:pt x="2715" y="128"/>
                  </a:lnTo>
                  <a:lnTo>
                    <a:pt x="2718" y="128"/>
                  </a:lnTo>
                  <a:lnTo>
                    <a:pt x="2718" y="126"/>
                  </a:lnTo>
                  <a:lnTo>
                    <a:pt x="2717" y="126"/>
                  </a:lnTo>
                  <a:lnTo>
                    <a:pt x="2717" y="125"/>
                  </a:lnTo>
                  <a:lnTo>
                    <a:pt x="2717" y="123"/>
                  </a:lnTo>
                  <a:lnTo>
                    <a:pt x="2717" y="120"/>
                  </a:lnTo>
                  <a:lnTo>
                    <a:pt x="2718" y="118"/>
                  </a:lnTo>
                  <a:lnTo>
                    <a:pt x="2715" y="118"/>
                  </a:lnTo>
                  <a:lnTo>
                    <a:pt x="2713" y="118"/>
                  </a:lnTo>
                  <a:lnTo>
                    <a:pt x="2712" y="118"/>
                  </a:lnTo>
                  <a:lnTo>
                    <a:pt x="2710" y="120"/>
                  </a:lnTo>
                  <a:lnTo>
                    <a:pt x="2709" y="120"/>
                  </a:lnTo>
                  <a:lnTo>
                    <a:pt x="2705" y="121"/>
                  </a:lnTo>
                  <a:lnTo>
                    <a:pt x="2704" y="118"/>
                  </a:lnTo>
                  <a:lnTo>
                    <a:pt x="2704" y="116"/>
                  </a:lnTo>
                  <a:lnTo>
                    <a:pt x="2704" y="115"/>
                  </a:lnTo>
                  <a:lnTo>
                    <a:pt x="2705" y="111"/>
                  </a:lnTo>
                  <a:lnTo>
                    <a:pt x="2707" y="110"/>
                  </a:lnTo>
                  <a:lnTo>
                    <a:pt x="2710" y="110"/>
                  </a:lnTo>
                  <a:lnTo>
                    <a:pt x="2712" y="108"/>
                  </a:lnTo>
                  <a:lnTo>
                    <a:pt x="2715" y="107"/>
                  </a:lnTo>
                  <a:lnTo>
                    <a:pt x="2718" y="105"/>
                  </a:lnTo>
                  <a:lnTo>
                    <a:pt x="2722" y="105"/>
                  </a:lnTo>
                  <a:lnTo>
                    <a:pt x="2725" y="105"/>
                  </a:lnTo>
                  <a:lnTo>
                    <a:pt x="2728" y="105"/>
                  </a:lnTo>
                  <a:lnTo>
                    <a:pt x="2730" y="105"/>
                  </a:lnTo>
                  <a:lnTo>
                    <a:pt x="2733" y="105"/>
                  </a:lnTo>
                  <a:lnTo>
                    <a:pt x="2733" y="95"/>
                  </a:lnTo>
                  <a:lnTo>
                    <a:pt x="2733" y="93"/>
                  </a:lnTo>
                  <a:lnTo>
                    <a:pt x="2733" y="92"/>
                  </a:lnTo>
                  <a:lnTo>
                    <a:pt x="2733" y="92"/>
                  </a:lnTo>
                  <a:lnTo>
                    <a:pt x="2735" y="90"/>
                  </a:lnTo>
                  <a:lnTo>
                    <a:pt x="2736" y="90"/>
                  </a:lnTo>
                  <a:lnTo>
                    <a:pt x="2738" y="89"/>
                  </a:lnTo>
                  <a:lnTo>
                    <a:pt x="2740" y="85"/>
                  </a:lnTo>
                  <a:lnTo>
                    <a:pt x="2740" y="84"/>
                  </a:lnTo>
                  <a:lnTo>
                    <a:pt x="2740" y="82"/>
                  </a:lnTo>
                  <a:lnTo>
                    <a:pt x="2738" y="80"/>
                  </a:lnTo>
                  <a:lnTo>
                    <a:pt x="2738" y="80"/>
                  </a:lnTo>
                  <a:lnTo>
                    <a:pt x="2740" y="79"/>
                  </a:lnTo>
                  <a:lnTo>
                    <a:pt x="2741" y="79"/>
                  </a:lnTo>
                  <a:lnTo>
                    <a:pt x="2745" y="79"/>
                  </a:lnTo>
                  <a:lnTo>
                    <a:pt x="2749" y="79"/>
                  </a:lnTo>
                  <a:lnTo>
                    <a:pt x="2753" y="79"/>
                  </a:lnTo>
                  <a:lnTo>
                    <a:pt x="2754" y="80"/>
                  </a:lnTo>
                  <a:lnTo>
                    <a:pt x="2754" y="75"/>
                  </a:lnTo>
                  <a:lnTo>
                    <a:pt x="2754" y="72"/>
                  </a:lnTo>
                  <a:lnTo>
                    <a:pt x="2754" y="71"/>
                  </a:lnTo>
                  <a:lnTo>
                    <a:pt x="2754" y="69"/>
                  </a:lnTo>
                  <a:lnTo>
                    <a:pt x="2756" y="67"/>
                  </a:lnTo>
                  <a:lnTo>
                    <a:pt x="2758" y="67"/>
                  </a:lnTo>
                  <a:lnTo>
                    <a:pt x="2759" y="67"/>
                  </a:lnTo>
                  <a:lnTo>
                    <a:pt x="2761" y="66"/>
                  </a:lnTo>
                  <a:lnTo>
                    <a:pt x="2763" y="66"/>
                  </a:lnTo>
                  <a:lnTo>
                    <a:pt x="2766" y="66"/>
                  </a:lnTo>
                  <a:lnTo>
                    <a:pt x="2767" y="66"/>
                  </a:lnTo>
                  <a:lnTo>
                    <a:pt x="2769" y="64"/>
                  </a:lnTo>
                  <a:lnTo>
                    <a:pt x="2771" y="62"/>
                  </a:lnTo>
                  <a:lnTo>
                    <a:pt x="2771" y="61"/>
                  </a:lnTo>
                  <a:lnTo>
                    <a:pt x="2772" y="61"/>
                  </a:lnTo>
                  <a:lnTo>
                    <a:pt x="2774" y="59"/>
                  </a:lnTo>
                  <a:lnTo>
                    <a:pt x="2776" y="57"/>
                  </a:lnTo>
                  <a:lnTo>
                    <a:pt x="2777" y="56"/>
                  </a:lnTo>
                  <a:lnTo>
                    <a:pt x="2799" y="56"/>
                  </a:lnTo>
                  <a:lnTo>
                    <a:pt x="2800" y="53"/>
                  </a:lnTo>
                  <a:lnTo>
                    <a:pt x="2802" y="49"/>
                  </a:lnTo>
                  <a:lnTo>
                    <a:pt x="2803" y="48"/>
                  </a:lnTo>
                  <a:lnTo>
                    <a:pt x="2803" y="46"/>
                  </a:lnTo>
                  <a:lnTo>
                    <a:pt x="2807" y="44"/>
                  </a:lnTo>
                  <a:lnTo>
                    <a:pt x="2810" y="44"/>
                  </a:lnTo>
                  <a:lnTo>
                    <a:pt x="2812" y="43"/>
                  </a:lnTo>
                  <a:lnTo>
                    <a:pt x="2813" y="43"/>
                  </a:lnTo>
                  <a:lnTo>
                    <a:pt x="2817" y="43"/>
                  </a:lnTo>
                  <a:lnTo>
                    <a:pt x="2822" y="43"/>
                  </a:lnTo>
                  <a:lnTo>
                    <a:pt x="2823" y="43"/>
                  </a:lnTo>
                  <a:lnTo>
                    <a:pt x="2823" y="41"/>
                  </a:lnTo>
                  <a:lnTo>
                    <a:pt x="2828" y="41"/>
                  </a:lnTo>
                  <a:lnTo>
                    <a:pt x="2831" y="43"/>
                  </a:lnTo>
                  <a:lnTo>
                    <a:pt x="2835" y="43"/>
                  </a:lnTo>
                  <a:lnTo>
                    <a:pt x="2838" y="43"/>
                  </a:lnTo>
                  <a:lnTo>
                    <a:pt x="2841" y="43"/>
                  </a:lnTo>
                  <a:lnTo>
                    <a:pt x="2844" y="43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9" y="43"/>
                  </a:lnTo>
                  <a:lnTo>
                    <a:pt x="2851" y="41"/>
                  </a:lnTo>
                  <a:lnTo>
                    <a:pt x="2851" y="39"/>
                  </a:lnTo>
                  <a:lnTo>
                    <a:pt x="2853" y="39"/>
                  </a:lnTo>
                  <a:lnTo>
                    <a:pt x="2854" y="39"/>
                  </a:lnTo>
                  <a:lnTo>
                    <a:pt x="2856" y="39"/>
                  </a:lnTo>
                  <a:lnTo>
                    <a:pt x="2858" y="38"/>
                  </a:lnTo>
                  <a:lnTo>
                    <a:pt x="2861" y="38"/>
                  </a:lnTo>
                  <a:lnTo>
                    <a:pt x="2862" y="38"/>
                  </a:lnTo>
                  <a:lnTo>
                    <a:pt x="2866" y="38"/>
                  </a:lnTo>
                  <a:lnTo>
                    <a:pt x="2869" y="38"/>
                  </a:lnTo>
                  <a:lnTo>
                    <a:pt x="2872" y="38"/>
                  </a:lnTo>
                  <a:lnTo>
                    <a:pt x="2874" y="36"/>
                  </a:lnTo>
                  <a:lnTo>
                    <a:pt x="2876" y="36"/>
                  </a:lnTo>
                  <a:lnTo>
                    <a:pt x="2877" y="35"/>
                  </a:lnTo>
                  <a:lnTo>
                    <a:pt x="2879" y="33"/>
                  </a:lnTo>
                  <a:lnTo>
                    <a:pt x="2880" y="33"/>
                  </a:lnTo>
                  <a:lnTo>
                    <a:pt x="2882" y="31"/>
                  </a:lnTo>
                  <a:lnTo>
                    <a:pt x="2884" y="31"/>
                  </a:lnTo>
                  <a:lnTo>
                    <a:pt x="2887" y="31"/>
                  </a:lnTo>
                  <a:lnTo>
                    <a:pt x="2889" y="31"/>
                  </a:lnTo>
                  <a:lnTo>
                    <a:pt x="2890" y="31"/>
                  </a:lnTo>
                  <a:lnTo>
                    <a:pt x="2892" y="31"/>
                  </a:lnTo>
                  <a:lnTo>
                    <a:pt x="2894" y="30"/>
                  </a:lnTo>
                  <a:lnTo>
                    <a:pt x="2895" y="28"/>
                  </a:lnTo>
                  <a:lnTo>
                    <a:pt x="2895" y="26"/>
                  </a:lnTo>
                  <a:lnTo>
                    <a:pt x="2895" y="25"/>
                  </a:lnTo>
                  <a:lnTo>
                    <a:pt x="2897" y="23"/>
                  </a:lnTo>
                  <a:lnTo>
                    <a:pt x="2898" y="21"/>
                  </a:lnTo>
                  <a:lnTo>
                    <a:pt x="2903" y="20"/>
                  </a:lnTo>
                  <a:lnTo>
                    <a:pt x="2905" y="20"/>
                  </a:lnTo>
                  <a:lnTo>
                    <a:pt x="2908" y="20"/>
                  </a:lnTo>
                  <a:lnTo>
                    <a:pt x="2910" y="20"/>
                  </a:lnTo>
                  <a:lnTo>
                    <a:pt x="2912" y="20"/>
                  </a:lnTo>
                  <a:close/>
                  <a:moveTo>
                    <a:pt x="170" y="20"/>
                  </a:moveTo>
                  <a:lnTo>
                    <a:pt x="171" y="20"/>
                  </a:lnTo>
                  <a:lnTo>
                    <a:pt x="175" y="20"/>
                  </a:lnTo>
                  <a:lnTo>
                    <a:pt x="178" y="20"/>
                  </a:lnTo>
                  <a:lnTo>
                    <a:pt x="181" y="20"/>
                  </a:lnTo>
                  <a:lnTo>
                    <a:pt x="185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71" y="25"/>
                  </a:lnTo>
                  <a:lnTo>
                    <a:pt x="170" y="20"/>
                  </a:lnTo>
                  <a:close/>
                  <a:moveTo>
                    <a:pt x="456" y="15"/>
                  </a:moveTo>
                  <a:lnTo>
                    <a:pt x="466" y="18"/>
                  </a:lnTo>
                  <a:lnTo>
                    <a:pt x="481" y="18"/>
                  </a:lnTo>
                  <a:lnTo>
                    <a:pt x="491" y="26"/>
                  </a:lnTo>
                  <a:lnTo>
                    <a:pt x="492" y="35"/>
                  </a:lnTo>
                  <a:lnTo>
                    <a:pt x="484" y="43"/>
                  </a:lnTo>
                  <a:lnTo>
                    <a:pt x="468" y="41"/>
                  </a:lnTo>
                  <a:lnTo>
                    <a:pt x="455" y="35"/>
                  </a:lnTo>
                  <a:lnTo>
                    <a:pt x="442" y="26"/>
                  </a:lnTo>
                  <a:lnTo>
                    <a:pt x="443" y="17"/>
                  </a:lnTo>
                  <a:lnTo>
                    <a:pt x="456" y="15"/>
                  </a:lnTo>
                  <a:close/>
                  <a:moveTo>
                    <a:pt x="3340" y="12"/>
                  </a:moveTo>
                  <a:lnTo>
                    <a:pt x="3342" y="12"/>
                  </a:lnTo>
                  <a:lnTo>
                    <a:pt x="3344" y="12"/>
                  </a:lnTo>
                  <a:lnTo>
                    <a:pt x="3347" y="13"/>
                  </a:lnTo>
                  <a:lnTo>
                    <a:pt x="3347" y="13"/>
                  </a:lnTo>
                  <a:lnTo>
                    <a:pt x="3347" y="15"/>
                  </a:lnTo>
                  <a:lnTo>
                    <a:pt x="3347" y="17"/>
                  </a:lnTo>
                  <a:lnTo>
                    <a:pt x="3347" y="18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4" y="21"/>
                  </a:lnTo>
                  <a:lnTo>
                    <a:pt x="3342" y="21"/>
                  </a:lnTo>
                  <a:lnTo>
                    <a:pt x="3340" y="20"/>
                  </a:lnTo>
                  <a:lnTo>
                    <a:pt x="3337" y="20"/>
                  </a:lnTo>
                  <a:lnTo>
                    <a:pt x="3334" y="20"/>
                  </a:lnTo>
                  <a:lnTo>
                    <a:pt x="3332" y="20"/>
                  </a:lnTo>
                  <a:lnTo>
                    <a:pt x="3331" y="21"/>
                  </a:lnTo>
                  <a:lnTo>
                    <a:pt x="3331" y="18"/>
                  </a:lnTo>
                  <a:lnTo>
                    <a:pt x="3334" y="17"/>
                  </a:lnTo>
                  <a:lnTo>
                    <a:pt x="3337" y="15"/>
                  </a:lnTo>
                  <a:lnTo>
                    <a:pt x="3339" y="13"/>
                  </a:lnTo>
                  <a:lnTo>
                    <a:pt x="3339" y="12"/>
                  </a:lnTo>
                  <a:lnTo>
                    <a:pt x="3340" y="12"/>
                  </a:lnTo>
                  <a:close/>
                  <a:moveTo>
                    <a:pt x="3453" y="0"/>
                  </a:moveTo>
                  <a:lnTo>
                    <a:pt x="3489" y="0"/>
                  </a:lnTo>
                  <a:lnTo>
                    <a:pt x="3489" y="5"/>
                  </a:lnTo>
                  <a:lnTo>
                    <a:pt x="3488" y="7"/>
                  </a:lnTo>
                  <a:lnTo>
                    <a:pt x="3486" y="8"/>
                  </a:lnTo>
                  <a:lnTo>
                    <a:pt x="3484" y="8"/>
                  </a:lnTo>
                  <a:lnTo>
                    <a:pt x="3483" y="8"/>
                  </a:lnTo>
                  <a:lnTo>
                    <a:pt x="3480" y="10"/>
                  </a:lnTo>
                  <a:lnTo>
                    <a:pt x="3476" y="13"/>
                  </a:lnTo>
                  <a:lnTo>
                    <a:pt x="3476" y="15"/>
                  </a:lnTo>
                  <a:lnTo>
                    <a:pt x="3475" y="17"/>
                  </a:lnTo>
                  <a:lnTo>
                    <a:pt x="3476" y="17"/>
                  </a:lnTo>
                  <a:lnTo>
                    <a:pt x="3478" y="18"/>
                  </a:lnTo>
                  <a:lnTo>
                    <a:pt x="3483" y="18"/>
                  </a:lnTo>
                  <a:lnTo>
                    <a:pt x="3486" y="18"/>
                  </a:lnTo>
                  <a:lnTo>
                    <a:pt x="3489" y="18"/>
                  </a:lnTo>
                  <a:lnTo>
                    <a:pt x="3491" y="18"/>
                  </a:lnTo>
                  <a:lnTo>
                    <a:pt x="3493" y="20"/>
                  </a:lnTo>
                  <a:lnTo>
                    <a:pt x="3511" y="20"/>
                  </a:lnTo>
                  <a:lnTo>
                    <a:pt x="3511" y="21"/>
                  </a:lnTo>
                  <a:lnTo>
                    <a:pt x="3511" y="23"/>
                  </a:lnTo>
                  <a:lnTo>
                    <a:pt x="3511" y="25"/>
                  </a:lnTo>
                  <a:lnTo>
                    <a:pt x="3509" y="26"/>
                  </a:lnTo>
                  <a:lnTo>
                    <a:pt x="3507" y="28"/>
                  </a:lnTo>
                  <a:lnTo>
                    <a:pt x="3507" y="30"/>
                  </a:lnTo>
                  <a:lnTo>
                    <a:pt x="3506" y="30"/>
                  </a:lnTo>
                  <a:lnTo>
                    <a:pt x="3504" y="30"/>
                  </a:lnTo>
                  <a:lnTo>
                    <a:pt x="3504" y="30"/>
                  </a:lnTo>
                  <a:lnTo>
                    <a:pt x="3504" y="31"/>
                  </a:lnTo>
                  <a:lnTo>
                    <a:pt x="3502" y="33"/>
                  </a:lnTo>
                  <a:lnTo>
                    <a:pt x="3506" y="35"/>
                  </a:lnTo>
                  <a:lnTo>
                    <a:pt x="3516" y="35"/>
                  </a:lnTo>
                  <a:lnTo>
                    <a:pt x="3516" y="25"/>
                  </a:lnTo>
                  <a:lnTo>
                    <a:pt x="3517" y="25"/>
                  </a:lnTo>
                  <a:lnTo>
                    <a:pt x="3520" y="25"/>
                  </a:lnTo>
                  <a:lnTo>
                    <a:pt x="3522" y="25"/>
                  </a:lnTo>
                  <a:lnTo>
                    <a:pt x="3525" y="25"/>
                  </a:lnTo>
                  <a:lnTo>
                    <a:pt x="3527" y="26"/>
                  </a:lnTo>
                  <a:lnTo>
                    <a:pt x="3529" y="26"/>
                  </a:lnTo>
                  <a:lnTo>
                    <a:pt x="3530" y="28"/>
                  </a:lnTo>
                  <a:lnTo>
                    <a:pt x="3534" y="31"/>
                  </a:lnTo>
                  <a:lnTo>
                    <a:pt x="3535" y="31"/>
                  </a:lnTo>
                  <a:lnTo>
                    <a:pt x="3537" y="31"/>
                  </a:lnTo>
                  <a:lnTo>
                    <a:pt x="3537" y="30"/>
                  </a:lnTo>
                  <a:lnTo>
                    <a:pt x="3538" y="28"/>
                  </a:lnTo>
                  <a:lnTo>
                    <a:pt x="3538" y="28"/>
                  </a:lnTo>
                  <a:lnTo>
                    <a:pt x="3540" y="26"/>
                  </a:lnTo>
                  <a:lnTo>
                    <a:pt x="3542" y="26"/>
                  </a:lnTo>
                  <a:lnTo>
                    <a:pt x="3545" y="26"/>
                  </a:lnTo>
                  <a:lnTo>
                    <a:pt x="3548" y="26"/>
                  </a:lnTo>
                  <a:lnTo>
                    <a:pt x="3553" y="26"/>
                  </a:lnTo>
                  <a:lnTo>
                    <a:pt x="3555" y="28"/>
                  </a:lnTo>
                  <a:lnTo>
                    <a:pt x="3560" y="28"/>
                  </a:lnTo>
                  <a:lnTo>
                    <a:pt x="3583" y="28"/>
                  </a:lnTo>
                  <a:lnTo>
                    <a:pt x="3581" y="31"/>
                  </a:lnTo>
                  <a:lnTo>
                    <a:pt x="3583" y="35"/>
                  </a:lnTo>
                  <a:lnTo>
                    <a:pt x="3583" y="38"/>
                  </a:lnTo>
                  <a:lnTo>
                    <a:pt x="3584" y="38"/>
                  </a:lnTo>
                  <a:lnTo>
                    <a:pt x="3586" y="39"/>
                  </a:lnTo>
                  <a:lnTo>
                    <a:pt x="3588" y="39"/>
                  </a:lnTo>
                  <a:lnTo>
                    <a:pt x="3589" y="39"/>
                  </a:lnTo>
                  <a:lnTo>
                    <a:pt x="3591" y="39"/>
                  </a:lnTo>
                  <a:lnTo>
                    <a:pt x="3591" y="39"/>
                  </a:lnTo>
                  <a:lnTo>
                    <a:pt x="3592" y="41"/>
                  </a:lnTo>
                  <a:lnTo>
                    <a:pt x="3594" y="43"/>
                  </a:lnTo>
                  <a:lnTo>
                    <a:pt x="3596" y="44"/>
                  </a:lnTo>
                  <a:lnTo>
                    <a:pt x="3597" y="46"/>
                  </a:lnTo>
                  <a:lnTo>
                    <a:pt x="3597" y="48"/>
                  </a:lnTo>
                  <a:lnTo>
                    <a:pt x="3597" y="49"/>
                  </a:lnTo>
                  <a:lnTo>
                    <a:pt x="3597" y="51"/>
                  </a:lnTo>
                  <a:lnTo>
                    <a:pt x="3599" y="51"/>
                  </a:lnTo>
                  <a:lnTo>
                    <a:pt x="3601" y="51"/>
                  </a:lnTo>
                  <a:lnTo>
                    <a:pt x="3601" y="51"/>
                  </a:lnTo>
                  <a:lnTo>
                    <a:pt x="3602" y="54"/>
                  </a:lnTo>
                  <a:lnTo>
                    <a:pt x="3602" y="56"/>
                  </a:lnTo>
                  <a:lnTo>
                    <a:pt x="3602" y="57"/>
                  </a:lnTo>
                  <a:lnTo>
                    <a:pt x="3604" y="57"/>
                  </a:lnTo>
                  <a:lnTo>
                    <a:pt x="3606" y="57"/>
                  </a:lnTo>
                  <a:lnTo>
                    <a:pt x="3606" y="59"/>
                  </a:lnTo>
                  <a:lnTo>
                    <a:pt x="3607" y="61"/>
                  </a:lnTo>
                  <a:lnTo>
                    <a:pt x="3607" y="61"/>
                  </a:lnTo>
                  <a:lnTo>
                    <a:pt x="3607" y="62"/>
                  </a:lnTo>
                  <a:lnTo>
                    <a:pt x="3607" y="64"/>
                  </a:lnTo>
                  <a:lnTo>
                    <a:pt x="3607" y="66"/>
                  </a:lnTo>
                  <a:lnTo>
                    <a:pt x="3606" y="67"/>
                  </a:lnTo>
                  <a:lnTo>
                    <a:pt x="3606" y="67"/>
                  </a:lnTo>
                  <a:lnTo>
                    <a:pt x="3604" y="67"/>
                  </a:lnTo>
                  <a:lnTo>
                    <a:pt x="3602" y="67"/>
                  </a:lnTo>
                  <a:lnTo>
                    <a:pt x="3601" y="71"/>
                  </a:lnTo>
                  <a:lnTo>
                    <a:pt x="3601" y="72"/>
                  </a:lnTo>
                  <a:lnTo>
                    <a:pt x="3601" y="74"/>
                  </a:lnTo>
                  <a:lnTo>
                    <a:pt x="3601" y="77"/>
                  </a:lnTo>
                  <a:lnTo>
                    <a:pt x="3601" y="79"/>
                  </a:lnTo>
                  <a:lnTo>
                    <a:pt x="3584" y="79"/>
                  </a:lnTo>
                  <a:lnTo>
                    <a:pt x="3583" y="85"/>
                  </a:lnTo>
                  <a:lnTo>
                    <a:pt x="3583" y="87"/>
                  </a:lnTo>
                  <a:lnTo>
                    <a:pt x="3583" y="89"/>
                  </a:lnTo>
                  <a:lnTo>
                    <a:pt x="3583" y="89"/>
                  </a:lnTo>
                  <a:lnTo>
                    <a:pt x="3581" y="90"/>
                  </a:lnTo>
                  <a:lnTo>
                    <a:pt x="3579" y="90"/>
                  </a:lnTo>
                  <a:lnTo>
                    <a:pt x="3578" y="92"/>
                  </a:lnTo>
                  <a:lnTo>
                    <a:pt x="3576" y="93"/>
                  </a:lnTo>
                  <a:lnTo>
                    <a:pt x="3574" y="93"/>
                  </a:lnTo>
                  <a:lnTo>
                    <a:pt x="3571" y="93"/>
                  </a:lnTo>
                  <a:lnTo>
                    <a:pt x="3570" y="93"/>
                  </a:lnTo>
                  <a:lnTo>
                    <a:pt x="3568" y="93"/>
                  </a:lnTo>
                  <a:lnTo>
                    <a:pt x="3566" y="95"/>
                  </a:lnTo>
                  <a:lnTo>
                    <a:pt x="3563" y="95"/>
                  </a:lnTo>
                  <a:lnTo>
                    <a:pt x="3560" y="95"/>
                  </a:lnTo>
                  <a:lnTo>
                    <a:pt x="3556" y="97"/>
                  </a:lnTo>
                  <a:lnTo>
                    <a:pt x="3556" y="98"/>
                  </a:lnTo>
                  <a:lnTo>
                    <a:pt x="3555" y="100"/>
                  </a:lnTo>
                  <a:lnTo>
                    <a:pt x="3555" y="100"/>
                  </a:lnTo>
                  <a:lnTo>
                    <a:pt x="3555" y="102"/>
                  </a:lnTo>
                  <a:lnTo>
                    <a:pt x="3553" y="102"/>
                  </a:lnTo>
                  <a:lnTo>
                    <a:pt x="3552" y="103"/>
                  </a:lnTo>
                  <a:lnTo>
                    <a:pt x="3550" y="105"/>
                  </a:lnTo>
                  <a:lnTo>
                    <a:pt x="3548" y="103"/>
                  </a:lnTo>
                  <a:lnTo>
                    <a:pt x="3547" y="105"/>
                  </a:lnTo>
                  <a:lnTo>
                    <a:pt x="3545" y="105"/>
                  </a:lnTo>
                  <a:lnTo>
                    <a:pt x="3542" y="105"/>
                  </a:lnTo>
                  <a:lnTo>
                    <a:pt x="3538" y="105"/>
                  </a:lnTo>
                  <a:lnTo>
                    <a:pt x="3535" y="107"/>
                  </a:lnTo>
                  <a:lnTo>
                    <a:pt x="3534" y="108"/>
                  </a:lnTo>
                  <a:lnTo>
                    <a:pt x="3532" y="110"/>
                  </a:lnTo>
                  <a:lnTo>
                    <a:pt x="3532" y="113"/>
                  </a:lnTo>
                  <a:lnTo>
                    <a:pt x="3529" y="115"/>
                  </a:lnTo>
                  <a:lnTo>
                    <a:pt x="3527" y="116"/>
                  </a:lnTo>
                  <a:lnTo>
                    <a:pt x="3525" y="118"/>
                  </a:lnTo>
                  <a:lnTo>
                    <a:pt x="3522" y="120"/>
                  </a:lnTo>
                  <a:lnTo>
                    <a:pt x="3520" y="121"/>
                  </a:lnTo>
                  <a:lnTo>
                    <a:pt x="3520" y="121"/>
                  </a:lnTo>
                  <a:lnTo>
                    <a:pt x="3520" y="123"/>
                  </a:lnTo>
                  <a:lnTo>
                    <a:pt x="3519" y="123"/>
                  </a:lnTo>
                  <a:lnTo>
                    <a:pt x="3517" y="123"/>
                  </a:lnTo>
                  <a:lnTo>
                    <a:pt x="3514" y="123"/>
                  </a:lnTo>
                  <a:lnTo>
                    <a:pt x="3511" y="123"/>
                  </a:lnTo>
                  <a:lnTo>
                    <a:pt x="3507" y="125"/>
                  </a:lnTo>
                  <a:lnTo>
                    <a:pt x="3506" y="126"/>
                  </a:lnTo>
                  <a:lnTo>
                    <a:pt x="3506" y="128"/>
                  </a:lnTo>
                  <a:lnTo>
                    <a:pt x="3504" y="129"/>
                  </a:lnTo>
                  <a:lnTo>
                    <a:pt x="3502" y="129"/>
                  </a:lnTo>
                  <a:lnTo>
                    <a:pt x="3501" y="131"/>
                  </a:lnTo>
                  <a:lnTo>
                    <a:pt x="3499" y="133"/>
                  </a:lnTo>
                  <a:lnTo>
                    <a:pt x="3498" y="134"/>
                  </a:lnTo>
                  <a:lnTo>
                    <a:pt x="3494" y="134"/>
                  </a:lnTo>
                  <a:lnTo>
                    <a:pt x="3496" y="134"/>
                  </a:lnTo>
                  <a:lnTo>
                    <a:pt x="3496" y="134"/>
                  </a:lnTo>
                  <a:lnTo>
                    <a:pt x="3498" y="134"/>
                  </a:lnTo>
                  <a:lnTo>
                    <a:pt x="3501" y="134"/>
                  </a:lnTo>
                  <a:lnTo>
                    <a:pt x="3502" y="134"/>
                  </a:lnTo>
                  <a:lnTo>
                    <a:pt x="3506" y="133"/>
                  </a:lnTo>
                  <a:lnTo>
                    <a:pt x="3512" y="133"/>
                  </a:lnTo>
                  <a:lnTo>
                    <a:pt x="3516" y="133"/>
                  </a:lnTo>
                  <a:lnTo>
                    <a:pt x="3519" y="133"/>
                  </a:lnTo>
                  <a:lnTo>
                    <a:pt x="3520" y="133"/>
                  </a:lnTo>
                  <a:lnTo>
                    <a:pt x="3520" y="131"/>
                  </a:lnTo>
                  <a:lnTo>
                    <a:pt x="3522" y="131"/>
                  </a:lnTo>
                  <a:lnTo>
                    <a:pt x="3524" y="129"/>
                  </a:lnTo>
                  <a:lnTo>
                    <a:pt x="3525" y="129"/>
                  </a:lnTo>
                  <a:lnTo>
                    <a:pt x="3529" y="129"/>
                  </a:lnTo>
                  <a:lnTo>
                    <a:pt x="3532" y="129"/>
                  </a:lnTo>
                  <a:lnTo>
                    <a:pt x="3534" y="129"/>
                  </a:lnTo>
                  <a:lnTo>
                    <a:pt x="3535" y="129"/>
                  </a:lnTo>
                  <a:lnTo>
                    <a:pt x="3537" y="129"/>
                  </a:lnTo>
                  <a:lnTo>
                    <a:pt x="3540" y="129"/>
                  </a:lnTo>
                  <a:lnTo>
                    <a:pt x="3542" y="129"/>
                  </a:lnTo>
                  <a:lnTo>
                    <a:pt x="3543" y="128"/>
                  </a:lnTo>
                  <a:lnTo>
                    <a:pt x="3545" y="126"/>
                  </a:lnTo>
                  <a:lnTo>
                    <a:pt x="3545" y="126"/>
                  </a:lnTo>
                  <a:lnTo>
                    <a:pt x="3547" y="125"/>
                  </a:lnTo>
                  <a:lnTo>
                    <a:pt x="3548" y="125"/>
                  </a:lnTo>
                  <a:lnTo>
                    <a:pt x="3548" y="123"/>
                  </a:lnTo>
                  <a:lnTo>
                    <a:pt x="3547" y="121"/>
                  </a:lnTo>
                  <a:lnTo>
                    <a:pt x="3547" y="120"/>
                  </a:lnTo>
                  <a:lnTo>
                    <a:pt x="3545" y="118"/>
                  </a:lnTo>
                  <a:lnTo>
                    <a:pt x="3545" y="115"/>
                  </a:lnTo>
                  <a:lnTo>
                    <a:pt x="3548" y="113"/>
                  </a:lnTo>
                  <a:lnTo>
                    <a:pt x="3568" y="113"/>
                  </a:lnTo>
                  <a:lnTo>
                    <a:pt x="3570" y="113"/>
                  </a:lnTo>
                  <a:lnTo>
                    <a:pt x="3570" y="111"/>
                  </a:lnTo>
                  <a:lnTo>
                    <a:pt x="3571" y="110"/>
                  </a:lnTo>
                  <a:lnTo>
                    <a:pt x="3573" y="110"/>
                  </a:lnTo>
                  <a:lnTo>
                    <a:pt x="3574" y="108"/>
                  </a:lnTo>
                  <a:lnTo>
                    <a:pt x="3576" y="105"/>
                  </a:lnTo>
                  <a:lnTo>
                    <a:pt x="3578" y="103"/>
                  </a:lnTo>
                  <a:lnTo>
                    <a:pt x="3578" y="102"/>
                  </a:lnTo>
                  <a:lnTo>
                    <a:pt x="3578" y="102"/>
                  </a:lnTo>
                  <a:lnTo>
                    <a:pt x="3579" y="100"/>
                  </a:lnTo>
                  <a:lnTo>
                    <a:pt x="3581" y="100"/>
                  </a:lnTo>
                  <a:lnTo>
                    <a:pt x="3583" y="98"/>
                  </a:lnTo>
                  <a:lnTo>
                    <a:pt x="3584" y="97"/>
                  </a:lnTo>
                  <a:lnTo>
                    <a:pt x="3589" y="97"/>
                  </a:lnTo>
                  <a:lnTo>
                    <a:pt x="3592" y="97"/>
                  </a:lnTo>
                  <a:lnTo>
                    <a:pt x="3594" y="95"/>
                  </a:lnTo>
                  <a:lnTo>
                    <a:pt x="3596" y="95"/>
                  </a:lnTo>
                  <a:lnTo>
                    <a:pt x="3597" y="97"/>
                  </a:lnTo>
                  <a:lnTo>
                    <a:pt x="3599" y="98"/>
                  </a:lnTo>
                  <a:lnTo>
                    <a:pt x="3599" y="100"/>
                  </a:lnTo>
                  <a:lnTo>
                    <a:pt x="3599" y="102"/>
                  </a:lnTo>
                  <a:lnTo>
                    <a:pt x="3599" y="103"/>
                  </a:lnTo>
                  <a:lnTo>
                    <a:pt x="3596" y="105"/>
                  </a:lnTo>
                  <a:lnTo>
                    <a:pt x="3594" y="107"/>
                  </a:lnTo>
                  <a:lnTo>
                    <a:pt x="3592" y="108"/>
                  </a:lnTo>
                  <a:lnTo>
                    <a:pt x="3591" y="108"/>
                  </a:lnTo>
                  <a:lnTo>
                    <a:pt x="3589" y="108"/>
                  </a:lnTo>
                  <a:lnTo>
                    <a:pt x="3589" y="110"/>
                  </a:lnTo>
                  <a:lnTo>
                    <a:pt x="3589" y="111"/>
                  </a:lnTo>
                  <a:lnTo>
                    <a:pt x="3588" y="113"/>
                  </a:lnTo>
                  <a:lnTo>
                    <a:pt x="3586" y="113"/>
                  </a:lnTo>
                  <a:lnTo>
                    <a:pt x="3584" y="113"/>
                  </a:lnTo>
                  <a:lnTo>
                    <a:pt x="3583" y="113"/>
                  </a:lnTo>
                  <a:lnTo>
                    <a:pt x="3579" y="113"/>
                  </a:lnTo>
                  <a:lnTo>
                    <a:pt x="3576" y="113"/>
                  </a:lnTo>
                  <a:lnTo>
                    <a:pt x="3574" y="116"/>
                  </a:lnTo>
                  <a:lnTo>
                    <a:pt x="3576" y="118"/>
                  </a:lnTo>
                  <a:lnTo>
                    <a:pt x="3578" y="120"/>
                  </a:lnTo>
                  <a:lnTo>
                    <a:pt x="3581" y="120"/>
                  </a:lnTo>
                  <a:lnTo>
                    <a:pt x="3583" y="121"/>
                  </a:lnTo>
                  <a:lnTo>
                    <a:pt x="3586" y="120"/>
                  </a:lnTo>
                  <a:lnTo>
                    <a:pt x="3589" y="118"/>
                  </a:lnTo>
                  <a:lnTo>
                    <a:pt x="3591" y="116"/>
                  </a:lnTo>
                  <a:lnTo>
                    <a:pt x="3592" y="115"/>
                  </a:lnTo>
                  <a:lnTo>
                    <a:pt x="3592" y="113"/>
                  </a:lnTo>
                  <a:lnTo>
                    <a:pt x="3594" y="113"/>
                  </a:lnTo>
                  <a:lnTo>
                    <a:pt x="3596" y="113"/>
                  </a:lnTo>
                  <a:lnTo>
                    <a:pt x="3601" y="113"/>
                  </a:lnTo>
                  <a:lnTo>
                    <a:pt x="3601" y="115"/>
                  </a:lnTo>
                  <a:lnTo>
                    <a:pt x="3601" y="116"/>
                  </a:lnTo>
                  <a:lnTo>
                    <a:pt x="3601" y="118"/>
                  </a:lnTo>
                  <a:lnTo>
                    <a:pt x="3601" y="120"/>
                  </a:lnTo>
                  <a:lnTo>
                    <a:pt x="3601" y="123"/>
                  </a:lnTo>
                  <a:lnTo>
                    <a:pt x="3601" y="126"/>
                  </a:lnTo>
                  <a:lnTo>
                    <a:pt x="3602" y="126"/>
                  </a:lnTo>
                  <a:lnTo>
                    <a:pt x="3604" y="125"/>
                  </a:lnTo>
                  <a:lnTo>
                    <a:pt x="3606" y="126"/>
                  </a:lnTo>
                  <a:lnTo>
                    <a:pt x="3607" y="126"/>
                  </a:lnTo>
                  <a:lnTo>
                    <a:pt x="3612" y="126"/>
                  </a:lnTo>
                  <a:lnTo>
                    <a:pt x="3614" y="126"/>
                  </a:lnTo>
                  <a:lnTo>
                    <a:pt x="3615" y="126"/>
                  </a:lnTo>
                  <a:lnTo>
                    <a:pt x="3617" y="126"/>
                  </a:lnTo>
                  <a:lnTo>
                    <a:pt x="3619" y="125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20" y="123"/>
                  </a:lnTo>
                  <a:lnTo>
                    <a:pt x="3622" y="123"/>
                  </a:lnTo>
                  <a:lnTo>
                    <a:pt x="3625" y="123"/>
                  </a:lnTo>
                  <a:lnTo>
                    <a:pt x="3627" y="125"/>
                  </a:lnTo>
                  <a:lnTo>
                    <a:pt x="3630" y="125"/>
                  </a:lnTo>
                  <a:lnTo>
                    <a:pt x="3637" y="123"/>
                  </a:lnTo>
                  <a:lnTo>
                    <a:pt x="3651" y="123"/>
                  </a:lnTo>
                  <a:lnTo>
                    <a:pt x="3655" y="123"/>
                  </a:lnTo>
                  <a:lnTo>
                    <a:pt x="3656" y="125"/>
                  </a:lnTo>
                  <a:lnTo>
                    <a:pt x="3658" y="125"/>
                  </a:lnTo>
                  <a:lnTo>
                    <a:pt x="3661" y="125"/>
                  </a:lnTo>
                  <a:lnTo>
                    <a:pt x="3664" y="125"/>
                  </a:lnTo>
                  <a:lnTo>
                    <a:pt x="3666" y="125"/>
                  </a:lnTo>
                  <a:lnTo>
                    <a:pt x="3666" y="123"/>
                  </a:lnTo>
                  <a:lnTo>
                    <a:pt x="3666" y="121"/>
                  </a:lnTo>
                  <a:lnTo>
                    <a:pt x="3668" y="121"/>
                  </a:lnTo>
                  <a:lnTo>
                    <a:pt x="3669" y="121"/>
                  </a:lnTo>
                  <a:lnTo>
                    <a:pt x="3671" y="121"/>
                  </a:lnTo>
                  <a:lnTo>
                    <a:pt x="3673" y="121"/>
                  </a:lnTo>
                  <a:lnTo>
                    <a:pt x="3676" y="121"/>
                  </a:lnTo>
                  <a:lnTo>
                    <a:pt x="3678" y="121"/>
                  </a:lnTo>
                  <a:lnTo>
                    <a:pt x="3678" y="123"/>
                  </a:lnTo>
                  <a:lnTo>
                    <a:pt x="3679" y="123"/>
                  </a:lnTo>
                  <a:lnTo>
                    <a:pt x="3681" y="125"/>
                  </a:lnTo>
                  <a:lnTo>
                    <a:pt x="3682" y="126"/>
                  </a:lnTo>
                  <a:lnTo>
                    <a:pt x="3682" y="133"/>
                  </a:lnTo>
                  <a:lnTo>
                    <a:pt x="3682" y="136"/>
                  </a:lnTo>
                  <a:lnTo>
                    <a:pt x="3684" y="139"/>
                  </a:lnTo>
                  <a:lnTo>
                    <a:pt x="3686" y="141"/>
                  </a:lnTo>
                  <a:lnTo>
                    <a:pt x="3689" y="141"/>
                  </a:lnTo>
                  <a:lnTo>
                    <a:pt x="3689" y="141"/>
                  </a:lnTo>
                  <a:lnTo>
                    <a:pt x="3691" y="139"/>
                  </a:lnTo>
                  <a:lnTo>
                    <a:pt x="3692" y="139"/>
                  </a:lnTo>
                  <a:lnTo>
                    <a:pt x="3694" y="138"/>
                  </a:lnTo>
                  <a:lnTo>
                    <a:pt x="3696" y="138"/>
                  </a:lnTo>
                  <a:lnTo>
                    <a:pt x="3697" y="138"/>
                  </a:lnTo>
                  <a:lnTo>
                    <a:pt x="3699" y="139"/>
                  </a:lnTo>
                  <a:lnTo>
                    <a:pt x="3700" y="139"/>
                  </a:lnTo>
                  <a:lnTo>
                    <a:pt x="3702" y="141"/>
                  </a:lnTo>
                  <a:lnTo>
                    <a:pt x="3702" y="141"/>
                  </a:lnTo>
                  <a:lnTo>
                    <a:pt x="3707" y="143"/>
                  </a:lnTo>
                  <a:lnTo>
                    <a:pt x="3710" y="143"/>
                  </a:lnTo>
                  <a:lnTo>
                    <a:pt x="3712" y="144"/>
                  </a:lnTo>
                  <a:lnTo>
                    <a:pt x="3715" y="146"/>
                  </a:lnTo>
                  <a:lnTo>
                    <a:pt x="3718" y="147"/>
                  </a:lnTo>
                  <a:lnTo>
                    <a:pt x="3723" y="147"/>
                  </a:lnTo>
                  <a:lnTo>
                    <a:pt x="3727" y="147"/>
                  </a:lnTo>
                  <a:lnTo>
                    <a:pt x="3730" y="147"/>
                  </a:lnTo>
                  <a:lnTo>
                    <a:pt x="3733" y="146"/>
                  </a:lnTo>
                  <a:lnTo>
                    <a:pt x="3735" y="144"/>
                  </a:lnTo>
                  <a:lnTo>
                    <a:pt x="3737" y="144"/>
                  </a:lnTo>
                  <a:lnTo>
                    <a:pt x="3758" y="144"/>
                  </a:lnTo>
                  <a:lnTo>
                    <a:pt x="3758" y="143"/>
                  </a:lnTo>
                  <a:lnTo>
                    <a:pt x="3758" y="141"/>
                  </a:lnTo>
                  <a:lnTo>
                    <a:pt x="3758" y="138"/>
                  </a:lnTo>
                  <a:lnTo>
                    <a:pt x="3758" y="136"/>
                  </a:lnTo>
                  <a:lnTo>
                    <a:pt x="3756" y="134"/>
                  </a:lnTo>
                  <a:lnTo>
                    <a:pt x="3755" y="133"/>
                  </a:lnTo>
                  <a:lnTo>
                    <a:pt x="3753" y="131"/>
                  </a:lnTo>
                  <a:lnTo>
                    <a:pt x="3753" y="129"/>
                  </a:lnTo>
                  <a:lnTo>
                    <a:pt x="3750" y="123"/>
                  </a:lnTo>
                  <a:lnTo>
                    <a:pt x="3751" y="121"/>
                  </a:lnTo>
                  <a:lnTo>
                    <a:pt x="3753" y="121"/>
                  </a:lnTo>
                  <a:lnTo>
                    <a:pt x="3758" y="120"/>
                  </a:lnTo>
                  <a:lnTo>
                    <a:pt x="3759" y="118"/>
                  </a:lnTo>
                  <a:lnTo>
                    <a:pt x="3761" y="116"/>
                  </a:lnTo>
                  <a:lnTo>
                    <a:pt x="3764" y="115"/>
                  </a:lnTo>
                  <a:lnTo>
                    <a:pt x="3768" y="115"/>
                  </a:lnTo>
                  <a:lnTo>
                    <a:pt x="3771" y="113"/>
                  </a:lnTo>
                  <a:lnTo>
                    <a:pt x="3773" y="113"/>
                  </a:lnTo>
                  <a:lnTo>
                    <a:pt x="3776" y="115"/>
                  </a:lnTo>
                  <a:lnTo>
                    <a:pt x="3777" y="116"/>
                  </a:lnTo>
                  <a:lnTo>
                    <a:pt x="3779" y="118"/>
                  </a:lnTo>
                  <a:lnTo>
                    <a:pt x="3779" y="118"/>
                  </a:lnTo>
                  <a:lnTo>
                    <a:pt x="3781" y="120"/>
                  </a:lnTo>
                  <a:lnTo>
                    <a:pt x="3784" y="120"/>
                  </a:lnTo>
                  <a:lnTo>
                    <a:pt x="3786" y="120"/>
                  </a:lnTo>
                  <a:lnTo>
                    <a:pt x="3789" y="121"/>
                  </a:lnTo>
                  <a:lnTo>
                    <a:pt x="3791" y="120"/>
                  </a:lnTo>
                  <a:lnTo>
                    <a:pt x="3792" y="121"/>
                  </a:lnTo>
                  <a:lnTo>
                    <a:pt x="3792" y="121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5" y="125"/>
                  </a:lnTo>
                  <a:lnTo>
                    <a:pt x="3797" y="126"/>
                  </a:lnTo>
                  <a:lnTo>
                    <a:pt x="3797" y="129"/>
                  </a:lnTo>
                  <a:lnTo>
                    <a:pt x="3797" y="131"/>
                  </a:lnTo>
                  <a:lnTo>
                    <a:pt x="3800" y="133"/>
                  </a:lnTo>
                  <a:lnTo>
                    <a:pt x="3804" y="134"/>
                  </a:lnTo>
                  <a:lnTo>
                    <a:pt x="3807" y="134"/>
                  </a:lnTo>
                  <a:lnTo>
                    <a:pt x="3809" y="134"/>
                  </a:lnTo>
                  <a:lnTo>
                    <a:pt x="3810" y="134"/>
                  </a:lnTo>
                  <a:lnTo>
                    <a:pt x="3812" y="133"/>
                  </a:lnTo>
                  <a:lnTo>
                    <a:pt x="3812" y="131"/>
                  </a:lnTo>
                  <a:lnTo>
                    <a:pt x="3813" y="129"/>
                  </a:lnTo>
                  <a:lnTo>
                    <a:pt x="3813" y="128"/>
                  </a:lnTo>
                  <a:lnTo>
                    <a:pt x="3815" y="126"/>
                  </a:lnTo>
                  <a:lnTo>
                    <a:pt x="3815" y="126"/>
                  </a:lnTo>
                  <a:lnTo>
                    <a:pt x="3818" y="125"/>
                  </a:lnTo>
                  <a:lnTo>
                    <a:pt x="3820" y="125"/>
                  </a:lnTo>
                  <a:lnTo>
                    <a:pt x="3823" y="126"/>
                  </a:lnTo>
                  <a:lnTo>
                    <a:pt x="3825" y="126"/>
                  </a:lnTo>
                  <a:lnTo>
                    <a:pt x="3828" y="126"/>
                  </a:lnTo>
                  <a:lnTo>
                    <a:pt x="3830" y="128"/>
                  </a:lnTo>
                  <a:lnTo>
                    <a:pt x="3831" y="129"/>
                  </a:lnTo>
                  <a:lnTo>
                    <a:pt x="3833" y="131"/>
                  </a:lnTo>
                  <a:lnTo>
                    <a:pt x="3835" y="131"/>
                  </a:lnTo>
                  <a:lnTo>
                    <a:pt x="3836" y="133"/>
                  </a:lnTo>
                  <a:lnTo>
                    <a:pt x="3838" y="134"/>
                  </a:lnTo>
                  <a:lnTo>
                    <a:pt x="3838" y="136"/>
                  </a:lnTo>
                  <a:lnTo>
                    <a:pt x="3838" y="139"/>
                  </a:lnTo>
                  <a:lnTo>
                    <a:pt x="3838" y="143"/>
                  </a:lnTo>
                  <a:lnTo>
                    <a:pt x="3838" y="146"/>
                  </a:lnTo>
                  <a:lnTo>
                    <a:pt x="3838" y="149"/>
                  </a:lnTo>
                  <a:lnTo>
                    <a:pt x="3840" y="152"/>
                  </a:lnTo>
                  <a:lnTo>
                    <a:pt x="3838" y="157"/>
                  </a:lnTo>
                  <a:lnTo>
                    <a:pt x="3838" y="161"/>
                  </a:lnTo>
                  <a:lnTo>
                    <a:pt x="3838" y="162"/>
                  </a:lnTo>
                  <a:lnTo>
                    <a:pt x="3840" y="164"/>
                  </a:lnTo>
                  <a:lnTo>
                    <a:pt x="3840" y="165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38" y="169"/>
                  </a:lnTo>
                  <a:lnTo>
                    <a:pt x="3838" y="169"/>
                  </a:lnTo>
                  <a:lnTo>
                    <a:pt x="3836" y="170"/>
                  </a:lnTo>
                  <a:lnTo>
                    <a:pt x="3836" y="172"/>
                  </a:lnTo>
                  <a:lnTo>
                    <a:pt x="3836" y="174"/>
                  </a:lnTo>
                  <a:lnTo>
                    <a:pt x="3836" y="175"/>
                  </a:lnTo>
                  <a:lnTo>
                    <a:pt x="3838" y="177"/>
                  </a:lnTo>
                  <a:lnTo>
                    <a:pt x="3840" y="179"/>
                  </a:lnTo>
                  <a:lnTo>
                    <a:pt x="3841" y="180"/>
                  </a:lnTo>
                  <a:lnTo>
                    <a:pt x="3843" y="182"/>
                  </a:lnTo>
                  <a:lnTo>
                    <a:pt x="3845" y="183"/>
                  </a:lnTo>
                  <a:lnTo>
                    <a:pt x="3848" y="185"/>
                  </a:lnTo>
                  <a:lnTo>
                    <a:pt x="3849" y="185"/>
                  </a:lnTo>
                  <a:lnTo>
                    <a:pt x="3851" y="187"/>
                  </a:lnTo>
                  <a:lnTo>
                    <a:pt x="3853" y="188"/>
                  </a:lnTo>
                  <a:lnTo>
                    <a:pt x="3854" y="188"/>
                  </a:lnTo>
                  <a:lnTo>
                    <a:pt x="3856" y="188"/>
                  </a:lnTo>
                  <a:lnTo>
                    <a:pt x="3858" y="190"/>
                  </a:lnTo>
                  <a:lnTo>
                    <a:pt x="3859" y="192"/>
                  </a:lnTo>
                  <a:lnTo>
                    <a:pt x="3861" y="193"/>
                  </a:lnTo>
                  <a:lnTo>
                    <a:pt x="3863" y="195"/>
                  </a:lnTo>
                  <a:lnTo>
                    <a:pt x="3864" y="197"/>
                  </a:lnTo>
                  <a:lnTo>
                    <a:pt x="3864" y="200"/>
                  </a:lnTo>
                  <a:lnTo>
                    <a:pt x="3864" y="203"/>
                  </a:lnTo>
                  <a:lnTo>
                    <a:pt x="3881" y="203"/>
                  </a:lnTo>
                  <a:lnTo>
                    <a:pt x="3881" y="201"/>
                  </a:lnTo>
                  <a:lnTo>
                    <a:pt x="3881" y="198"/>
                  </a:lnTo>
                  <a:lnTo>
                    <a:pt x="3882" y="193"/>
                  </a:lnTo>
                  <a:lnTo>
                    <a:pt x="3881" y="188"/>
                  </a:lnTo>
                  <a:lnTo>
                    <a:pt x="3881" y="185"/>
                  </a:lnTo>
                  <a:lnTo>
                    <a:pt x="3881" y="183"/>
                  </a:lnTo>
                  <a:lnTo>
                    <a:pt x="3881" y="182"/>
                  </a:lnTo>
                  <a:lnTo>
                    <a:pt x="3882" y="180"/>
                  </a:lnTo>
                  <a:lnTo>
                    <a:pt x="3884" y="179"/>
                  </a:lnTo>
                  <a:lnTo>
                    <a:pt x="3885" y="179"/>
                  </a:lnTo>
                  <a:lnTo>
                    <a:pt x="3887" y="179"/>
                  </a:lnTo>
                  <a:lnTo>
                    <a:pt x="3889" y="180"/>
                  </a:lnTo>
                  <a:lnTo>
                    <a:pt x="3892" y="182"/>
                  </a:lnTo>
                  <a:lnTo>
                    <a:pt x="3894" y="182"/>
                  </a:lnTo>
                  <a:lnTo>
                    <a:pt x="3895" y="182"/>
                  </a:lnTo>
                  <a:lnTo>
                    <a:pt x="3895" y="180"/>
                  </a:lnTo>
                  <a:lnTo>
                    <a:pt x="3895" y="179"/>
                  </a:lnTo>
                  <a:lnTo>
                    <a:pt x="3897" y="179"/>
                  </a:lnTo>
                  <a:lnTo>
                    <a:pt x="3897" y="179"/>
                  </a:lnTo>
                  <a:lnTo>
                    <a:pt x="3900" y="179"/>
                  </a:lnTo>
                  <a:lnTo>
                    <a:pt x="3902" y="179"/>
                  </a:lnTo>
                  <a:lnTo>
                    <a:pt x="3902" y="179"/>
                  </a:lnTo>
                  <a:lnTo>
                    <a:pt x="3903" y="180"/>
                  </a:lnTo>
                  <a:lnTo>
                    <a:pt x="3903" y="180"/>
                  </a:lnTo>
                  <a:lnTo>
                    <a:pt x="3905" y="182"/>
                  </a:lnTo>
                  <a:lnTo>
                    <a:pt x="3908" y="182"/>
                  </a:lnTo>
                  <a:lnTo>
                    <a:pt x="3912" y="182"/>
                  </a:lnTo>
                  <a:lnTo>
                    <a:pt x="3917" y="182"/>
                  </a:lnTo>
                  <a:lnTo>
                    <a:pt x="3918" y="185"/>
                  </a:lnTo>
                  <a:lnTo>
                    <a:pt x="3921" y="187"/>
                  </a:lnTo>
                  <a:lnTo>
                    <a:pt x="3925" y="187"/>
                  </a:lnTo>
                  <a:lnTo>
                    <a:pt x="3928" y="187"/>
                  </a:lnTo>
                  <a:lnTo>
                    <a:pt x="3931" y="185"/>
                  </a:lnTo>
                  <a:lnTo>
                    <a:pt x="3935" y="183"/>
                  </a:lnTo>
                  <a:lnTo>
                    <a:pt x="3936" y="182"/>
                  </a:lnTo>
                  <a:lnTo>
                    <a:pt x="3938" y="182"/>
                  </a:lnTo>
                  <a:lnTo>
                    <a:pt x="3938" y="180"/>
                  </a:lnTo>
                  <a:lnTo>
                    <a:pt x="3936" y="179"/>
                  </a:lnTo>
                  <a:lnTo>
                    <a:pt x="3938" y="179"/>
                  </a:lnTo>
                  <a:lnTo>
                    <a:pt x="3939" y="177"/>
                  </a:lnTo>
                  <a:lnTo>
                    <a:pt x="3939" y="179"/>
                  </a:lnTo>
                  <a:lnTo>
                    <a:pt x="3943" y="179"/>
                  </a:lnTo>
                  <a:lnTo>
                    <a:pt x="3944" y="179"/>
                  </a:lnTo>
                  <a:lnTo>
                    <a:pt x="3948" y="177"/>
                  </a:lnTo>
                  <a:lnTo>
                    <a:pt x="3951" y="179"/>
                  </a:lnTo>
                  <a:lnTo>
                    <a:pt x="3953" y="179"/>
                  </a:lnTo>
                  <a:lnTo>
                    <a:pt x="3954" y="179"/>
                  </a:lnTo>
                  <a:lnTo>
                    <a:pt x="3954" y="180"/>
                  </a:lnTo>
                  <a:lnTo>
                    <a:pt x="3954" y="180"/>
                  </a:lnTo>
                  <a:lnTo>
                    <a:pt x="3954" y="182"/>
                  </a:lnTo>
                  <a:lnTo>
                    <a:pt x="3956" y="185"/>
                  </a:lnTo>
                  <a:lnTo>
                    <a:pt x="3957" y="185"/>
                  </a:lnTo>
                  <a:lnTo>
                    <a:pt x="3957" y="187"/>
                  </a:lnTo>
                  <a:lnTo>
                    <a:pt x="3959" y="187"/>
                  </a:lnTo>
                  <a:lnTo>
                    <a:pt x="3961" y="188"/>
                  </a:lnTo>
                  <a:lnTo>
                    <a:pt x="3962" y="190"/>
                  </a:lnTo>
                  <a:lnTo>
                    <a:pt x="3964" y="192"/>
                  </a:lnTo>
                  <a:lnTo>
                    <a:pt x="3966" y="192"/>
                  </a:lnTo>
                  <a:lnTo>
                    <a:pt x="3969" y="193"/>
                  </a:lnTo>
                  <a:lnTo>
                    <a:pt x="3972" y="195"/>
                  </a:lnTo>
                  <a:lnTo>
                    <a:pt x="3974" y="193"/>
                  </a:lnTo>
                  <a:lnTo>
                    <a:pt x="3974" y="190"/>
                  </a:lnTo>
                  <a:lnTo>
                    <a:pt x="3974" y="188"/>
                  </a:lnTo>
                  <a:lnTo>
                    <a:pt x="3972" y="187"/>
                  </a:lnTo>
                  <a:lnTo>
                    <a:pt x="3971" y="185"/>
                  </a:lnTo>
                  <a:lnTo>
                    <a:pt x="3967" y="183"/>
                  </a:lnTo>
                  <a:lnTo>
                    <a:pt x="3964" y="182"/>
                  </a:lnTo>
                  <a:lnTo>
                    <a:pt x="3964" y="179"/>
                  </a:lnTo>
                  <a:lnTo>
                    <a:pt x="3969" y="179"/>
                  </a:lnTo>
                  <a:lnTo>
                    <a:pt x="3972" y="179"/>
                  </a:lnTo>
                  <a:lnTo>
                    <a:pt x="3974" y="179"/>
                  </a:lnTo>
                  <a:lnTo>
                    <a:pt x="3975" y="179"/>
                  </a:lnTo>
                  <a:lnTo>
                    <a:pt x="3977" y="179"/>
                  </a:lnTo>
                  <a:lnTo>
                    <a:pt x="3979" y="179"/>
                  </a:lnTo>
                  <a:lnTo>
                    <a:pt x="3980" y="180"/>
                  </a:lnTo>
                  <a:lnTo>
                    <a:pt x="3980" y="180"/>
                  </a:lnTo>
                  <a:lnTo>
                    <a:pt x="3982" y="182"/>
                  </a:lnTo>
                  <a:lnTo>
                    <a:pt x="3985" y="182"/>
                  </a:lnTo>
                  <a:lnTo>
                    <a:pt x="3987" y="182"/>
                  </a:lnTo>
                  <a:lnTo>
                    <a:pt x="3989" y="182"/>
                  </a:lnTo>
                  <a:lnTo>
                    <a:pt x="3990" y="182"/>
                  </a:lnTo>
                  <a:lnTo>
                    <a:pt x="3992" y="182"/>
                  </a:lnTo>
                  <a:lnTo>
                    <a:pt x="3998" y="183"/>
                  </a:lnTo>
                  <a:lnTo>
                    <a:pt x="4002" y="183"/>
                  </a:lnTo>
                  <a:lnTo>
                    <a:pt x="4002" y="183"/>
                  </a:lnTo>
                  <a:lnTo>
                    <a:pt x="4002" y="182"/>
                  </a:lnTo>
                  <a:lnTo>
                    <a:pt x="4002" y="180"/>
                  </a:lnTo>
                  <a:lnTo>
                    <a:pt x="4002" y="179"/>
                  </a:lnTo>
                  <a:lnTo>
                    <a:pt x="4000" y="175"/>
                  </a:lnTo>
                  <a:lnTo>
                    <a:pt x="4000" y="174"/>
                  </a:lnTo>
                  <a:lnTo>
                    <a:pt x="3998" y="172"/>
                  </a:lnTo>
                  <a:lnTo>
                    <a:pt x="3997" y="170"/>
                  </a:lnTo>
                  <a:lnTo>
                    <a:pt x="3997" y="169"/>
                  </a:lnTo>
                  <a:lnTo>
                    <a:pt x="3995" y="169"/>
                  </a:lnTo>
                  <a:lnTo>
                    <a:pt x="3993" y="169"/>
                  </a:lnTo>
                  <a:lnTo>
                    <a:pt x="3990" y="167"/>
                  </a:lnTo>
                  <a:lnTo>
                    <a:pt x="3989" y="165"/>
                  </a:lnTo>
                  <a:lnTo>
                    <a:pt x="3987" y="164"/>
                  </a:lnTo>
                  <a:lnTo>
                    <a:pt x="3987" y="162"/>
                  </a:lnTo>
                  <a:lnTo>
                    <a:pt x="3985" y="161"/>
                  </a:lnTo>
                  <a:lnTo>
                    <a:pt x="3985" y="159"/>
                  </a:lnTo>
                  <a:lnTo>
                    <a:pt x="3985" y="157"/>
                  </a:lnTo>
                  <a:lnTo>
                    <a:pt x="3990" y="156"/>
                  </a:lnTo>
                  <a:lnTo>
                    <a:pt x="3993" y="156"/>
                  </a:lnTo>
                  <a:lnTo>
                    <a:pt x="4010" y="156"/>
                  </a:lnTo>
                  <a:lnTo>
                    <a:pt x="4010" y="151"/>
                  </a:lnTo>
                  <a:lnTo>
                    <a:pt x="4011" y="147"/>
                  </a:lnTo>
                  <a:lnTo>
                    <a:pt x="4011" y="146"/>
                  </a:lnTo>
                  <a:lnTo>
                    <a:pt x="4011" y="144"/>
                  </a:lnTo>
                  <a:lnTo>
                    <a:pt x="4013" y="143"/>
                  </a:lnTo>
                  <a:lnTo>
                    <a:pt x="4015" y="143"/>
                  </a:lnTo>
                  <a:lnTo>
                    <a:pt x="4016" y="143"/>
                  </a:lnTo>
                  <a:lnTo>
                    <a:pt x="4018" y="143"/>
                  </a:lnTo>
                  <a:lnTo>
                    <a:pt x="4021" y="144"/>
                  </a:lnTo>
                  <a:lnTo>
                    <a:pt x="4023" y="144"/>
                  </a:lnTo>
                  <a:lnTo>
                    <a:pt x="4028" y="144"/>
                  </a:lnTo>
                  <a:lnTo>
                    <a:pt x="4031" y="144"/>
                  </a:lnTo>
                  <a:lnTo>
                    <a:pt x="4034" y="144"/>
                  </a:lnTo>
                  <a:lnTo>
                    <a:pt x="4038" y="146"/>
                  </a:lnTo>
                  <a:lnTo>
                    <a:pt x="4041" y="147"/>
                  </a:lnTo>
                  <a:lnTo>
                    <a:pt x="4043" y="147"/>
                  </a:lnTo>
                  <a:lnTo>
                    <a:pt x="4044" y="147"/>
                  </a:lnTo>
                  <a:lnTo>
                    <a:pt x="4046" y="149"/>
                  </a:lnTo>
                  <a:lnTo>
                    <a:pt x="4049" y="149"/>
                  </a:lnTo>
                  <a:lnTo>
                    <a:pt x="4052" y="151"/>
                  </a:lnTo>
                  <a:lnTo>
                    <a:pt x="4056" y="151"/>
                  </a:lnTo>
                  <a:lnTo>
                    <a:pt x="4059" y="151"/>
                  </a:lnTo>
                  <a:lnTo>
                    <a:pt x="4062" y="151"/>
                  </a:lnTo>
                  <a:lnTo>
                    <a:pt x="4064" y="151"/>
                  </a:lnTo>
                  <a:lnTo>
                    <a:pt x="4066" y="149"/>
                  </a:lnTo>
                  <a:lnTo>
                    <a:pt x="4069" y="149"/>
                  </a:lnTo>
                  <a:lnTo>
                    <a:pt x="4072" y="151"/>
                  </a:lnTo>
                  <a:lnTo>
                    <a:pt x="4074" y="152"/>
                  </a:lnTo>
                  <a:lnTo>
                    <a:pt x="4075" y="152"/>
                  </a:lnTo>
                  <a:lnTo>
                    <a:pt x="4077" y="152"/>
                  </a:lnTo>
                  <a:lnTo>
                    <a:pt x="4080" y="152"/>
                  </a:lnTo>
                  <a:lnTo>
                    <a:pt x="4080" y="154"/>
                  </a:lnTo>
                  <a:lnTo>
                    <a:pt x="4082" y="154"/>
                  </a:lnTo>
                  <a:lnTo>
                    <a:pt x="4082" y="156"/>
                  </a:lnTo>
                  <a:lnTo>
                    <a:pt x="4085" y="156"/>
                  </a:lnTo>
                  <a:lnTo>
                    <a:pt x="4087" y="157"/>
                  </a:lnTo>
                  <a:lnTo>
                    <a:pt x="4090" y="157"/>
                  </a:lnTo>
                  <a:lnTo>
                    <a:pt x="4093" y="157"/>
                  </a:lnTo>
                  <a:lnTo>
                    <a:pt x="4093" y="157"/>
                  </a:lnTo>
                  <a:lnTo>
                    <a:pt x="4093" y="159"/>
                  </a:lnTo>
                  <a:lnTo>
                    <a:pt x="4093" y="161"/>
                  </a:lnTo>
                  <a:lnTo>
                    <a:pt x="4092" y="161"/>
                  </a:lnTo>
                  <a:lnTo>
                    <a:pt x="4090" y="161"/>
                  </a:lnTo>
                  <a:lnTo>
                    <a:pt x="4090" y="161"/>
                  </a:lnTo>
                  <a:lnTo>
                    <a:pt x="4088" y="162"/>
                  </a:lnTo>
                  <a:lnTo>
                    <a:pt x="4087" y="164"/>
                  </a:lnTo>
                  <a:lnTo>
                    <a:pt x="4087" y="165"/>
                  </a:lnTo>
                  <a:lnTo>
                    <a:pt x="4087" y="167"/>
                  </a:lnTo>
                  <a:lnTo>
                    <a:pt x="4085" y="170"/>
                  </a:lnTo>
                  <a:lnTo>
                    <a:pt x="4085" y="172"/>
                  </a:lnTo>
                  <a:lnTo>
                    <a:pt x="4084" y="174"/>
                  </a:lnTo>
                  <a:lnTo>
                    <a:pt x="4085" y="175"/>
                  </a:lnTo>
                  <a:lnTo>
                    <a:pt x="4087" y="175"/>
                  </a:lnTo>
                  <a:lnTo>
                    <a:pt x="4087" y="177"/>
                  </a:lnTo>
                  <a:lnTo>
                    <a:pt x="4090" y="177"/>
                  </a:lnTo>
                  <a:lnTo>
                    <a:pt x="4092" y="177"/>
                  </a:lnTo>
                  <a:lnTo>
                    <a:pt x="4093" y="177"/>
                  </a:lnTo>
                  <a:lnTo>
                    <a:pt x="4097" y="175"/>
                  </a:lnTo>
                  <a:lnTo>
                    <a:pt x="4098" y="174"/>
                  </a:lnTo>
                  <a:lnTo>
                    <a:pt x="4100" y="170"/>
                  </a:lnTo>
                  <a:lnTo>
                    <a:pt x="4100" y="169"/>
                  </a:lnTo>
                  <a:lnTo>
                    <a:pt x="4102" y="167"/>
                  </a:lnTo>
                  <a:lnTo>
                    <a:pt x="4102" y="165"/>
                  </a:lnTo>
                  <a:lnTo>
                    <a:pt x="4102" y="162"/>
                  </a:lnTo>
                  <a:lnTo>
                    <a:pt x="4141" y="162"/>
                  </a:lnTo>
                  <a:lnTo>
                    <a:pt x="4142" y="162"/>
                  </a:lnTo>
                  <a:lnTo>
                    <a:pt x="4144" y="164"/>
                  </a:lnTo>
                  <a:lnTo>
                    <a:pt x="4146" y="164"/>
                  </a:lnTo>
                  <a:lnTo>
                    <a:pt x="4147" y="164"/>
                  </a:lnTo>
                  <a:lnTo>
                    <a:pt x="4149" y="164"/>
                  </a:lnTo>
                  <a:lnTo>
                    <a:pt x="4151" y="167"/>
                  </a:lnTo>
                  <a:lnTo>
                    <a:pt x="4147" y="169"/>
                  </a:lnTo>
                  <a:lnTo>
                    <a:pt x="4144" y="170"/>
                  </a:lnTo>
                  <a:lnTo>
                    <a:pt x="4142" y="172"/>
                  </a:lnTo>
                  <a:lnTo>
                    <a:pt x="4142" y="174"/>
                  </a:lnTo>
                  <a:lnTo>
                    <a:pt x="4142" y="177"/>
                  </a:lnTo>
                  <a:lnTo>
                    <a:pt x="4149" y="177"/>
                  </a:lnTo>
                  <a:lnTo>
                    <a:pt x="4152" y="177"/>
                  </a:lnTo>
                  <a:lnTo>
                    <a:pt x="4156" y="177"/>
                  </a:lnTo>
                  <a:lnTo>
                    <a:pt x="4157" y="179"/>
                  </a:lnTo>
                  <a:lnTo>
                    <a:pt x="4157" y="179"/>
                  </a:lnTo>
                  <a:lnTo>
                    <a:pt x="4157" y="180"/>
                  </a:lnTo>
                  <a:lnTo>
                    <a:pt x="4159" y="182"/>
                  </a:lnTo>
                  <a:lnTo>
                    <a:pt x="4160" y="182"/>
                  </a:lnTo>
                  <a:lnTo>
                    <a:pt x="4164" y="185"/>
                  </a:lnTo>
                  <a:lnTo>
                    <a:pt x="4167" y="185"/>
                  </a:lnTo>
                  <a:lnTo>
                    <a:pt x="4164" y="188"/>
                  </a:lnTo>
                  <a:lnTo>
                    <a:pt x="4165" y="190"/>
                  </a:lnTo>
                  <a:lnTo>
                    <a:pt x="4167" y="192"/>
                  </a:lnTo>
                  <a:lnTo>
                    <a:pt x="4172" y="192"/>
                  </a:lnTo>
                  <a:lnTo>
                    <a:pt x="4175" y="193"/>
                  </a:lnTo>
                  <a:lnTo>
                    <a:pt x="4177" y="193"/>
                  </a:lnTo>
                  <a:lnTo>
                    <a:pt x="4178" y="193"/>
                  </a:lnTo>
                  <a:lnTo>
                    <a:pt x="4182" y="193"/>
                  </a:lnTo>
                  <a:lnTo>
                    <a:pt x="4188" y="193"/>
                  </a:lnTo>
                  <a:lnTo>
                    <a:pt x="4190" y="193"/>
                  </a:lnTo>
                  <a:lnTo>
                    <a:pt x="4192" y="195"/>
                  </a:lnTo>
                  <a:lnTo>
                    <a:pt x="4193" y="195"/>
                  </a:lnTo>
                  <a:lnTo>
                    <a:pt x="4195" y="197"/>
                  </a:lnTo>
                  <a:lnTo>
                    <a:pt x="4196" y="198"/>
                  </a:lnTo>
                  <a:lnTo>
                    <a:pt x="4198" y="200"/>
                  </a:lnTo>
                  <a:lnTo>
                    <a:pt x="4200" y="200"/>
                  </a:lnTo>
                  <a:lnTo>
                    <a:pt x="4201" y="201"/>
                  </a:lnTo>
                  <a:lnTo>
                    <a:pt x="4203" y="201"/>
                  </a:lnTo>
                  <a:lnTo>
                    <a:pt x="4205" y="203"/>
                  </a:lnTo>
                  <a:lnTo>
                    <a:pt x="4211" y="203"/>
                  </a:lnTo>
                  <a:lnTo>
                    <a:pt x="4213" y="201"/>
                  </a:lnTo>
                  <a:lnTo>
                    <a:pt x="4213" y="201"/>
                  </a:lnTo>
                  <a:lnTo>
                    <a:pt x="4214" y="200"/>
                  </a:lnTo>
                  <a:lnTo>
                    <a:pt x="4218" y="200"/>
                  </a:lnTo>
                  <a:lnTo>
                    <a:pt x="4223" y="200"/>
                  </a:lnTo>
                  <a:lnTo>
                    <a:pt x="4228" y="200"/>
                  </a:lnTo>
                  <a:lnTo>
                    <a:pt x="4232" y="200"/>
                  </a:lnTo>
                  <a:lnTo>
                    <a:pt x="4234" y="198"/>
                  </a:lnTo>
                  <a:lnTo>
                    <a:pt x="4236" y="198"/>
                  </a:lnTo>
                  <a:lnTo>
                    <a:pt x="4242" y="198"/>
                  </a:lnTo>
                  <a:lnTo>
                    <a:pt x="4244" y="198"/>
                  </a:lnTo>
                  <a:lnTo>
                    <a:pt x="4246" y="198"/>
                  </a:lnTo>
                  <a:lnTo>
                    <a:pt x="4249" y="197"/>
                  </a:lnTo>
                  <a:lnTo>
                    <a:pt x="4250" y="197"/>
                  </a:lnTo>
                  <a:lnTo>
                    <a:pt x="4250" y="197"/>
                  </a:lnTo>
                  <a:lnTo>
                    <a:pt x="4252" y="195"/>
                  </a:lnTo>
                  <a:lnTo>
                    <a:pt x="4252" y="193"/>
                  </a:lnTo>
                  <a:lnTo>
                    <a:pt x="4255" y="192"/>
                  </a:lnTo>
                  <a:lnTo>
                    <a:pt x="4257" y="192"/>
                  </a:lnTo>
                  <a:lnTo>
                    <a:pt x="4259" y="190"/>
                  </a:lnTo>
                  <a:lnTo>
                    <a:pt x="4262" y="190"/>
                  </a:lnTo>
                  <a:lnTo>
                    <a:pt x="4265" y="190"/>
                  </a:lnTo>
                  <a:lnTo>
                    <a:pt x="4268" y="192"/>
                  </a:lnTo>
                  <a:lnTo>
                    <a:pt x="4272" y="192"/>
                  </a:lnTo>
                  <a:lnTo>
                    <a:pt x="4275" y="192"/>
                  </a:lnTo>
                  <a:lnTo>
                    <a:pt x="4277" y="192"/>
                  </a:lnTo>
                  <a:lnTo>
                    <a:pt x="4278" y="192"/>
                  </a:lnTo>
                  <a:lnTo>
                    <a:pt x="4283" y="193"/>
                  </a:lnTo>
                  <a:lnTo>
                    <a:pt x="4285" y="193"/>
                  </a:lnTo>
                  <a:lnTo>
                    <a:pt x="4285" y="195"/>
                  </a:lnTo>
                  <a:lnTo>
                    <a:pt x="4286" y="195"/>
                  </a:lnTo>
                  <a:lnTo>
                    <a:pt x="4288" y="195"/>
                  </a:lnTo>
                  <a:lnTo>
                    <a:pt x="4290" y="195"/>
                  </a:lnTo>
                  <a:lnTo>
                    <a:pt x="4291" y="195"/>
                  </a:lnTo>
                  <a:lnTo>
                    <a:pt x="4293" y="197"/>
                  </a:lnTo>
                  <a:lnTo>
                    <a:pt x="4293" y="197"/>
                  </a:lnTo>
                  <a:lnTo>
                    <a:pt x="4293" y="198"/>
                  </a:lnTo>
                  <a:lnTo>
                    <a:pt x="4295" y="200"/>
                  </a:lnTo>
                  <a:lnTo>
                    <a:pt x="4296" y="201"/>
                  </a:lnTo>
                  <a:lnTo>
                    <a:pt x="4298" y="201"/>
                  </a:lnTo>
                  <a:lnTo>
                    <a:pt x="4300" y="201"/>
                  </a:lnTo>
                  <a:lnTo>
                    <a:pt x="4300" y="203"/>
                  </a:lnTo>
                  <a:lnTo>
                    <a:pt x="4301" y="205"/>
                  </a:lnTo>
                  <a:lnTo>
                    <a:pt x="4301" y="206"/>
                  </a:lnTo>
                  <a:lnTo>
                    <a:pt x="4303" y="208"/>
                  </a:lnTo>
                  <a:lnTo>
                    <a:pt x="4304" y="210"/>
                  </a:lnTo>
                  <a:lnTo>
                    <a:pt x="4304" y="211"/>
                  </a:lnTo>
                  <a:lnTo>
                    <a:pt x="4304" y="213"/>
                  </a:lnTo>
                  <a:lnTo>
                    <a:pt x="4304" y="215"/>
                  </a:lnTo>
                  <a:lnTo>
                    <a:pt x="4303" y="216"/>
                  </a:lnTo>
                  <a:lnTo>
                    <a:pt x="4301" y="219"/>
                  </a:lnTo>
                  <a:lnTo>
                    <a:pt x="4301" y="223"/>
                  </a:lnTo>
                  <a:lnTo>
                    <a:pt x="4301" y="224"/>
                  </a:lnTo>
                  <a:lnTo>
                    <a:pt x="4303" y="226"/>
                  </a:lnTo>
                  <a:lnTo>
                    <a:pt x="4304" y="228"/>
                  </a:lnTo>
                  <a:lnTo>
                    <a:pt x="4304" y="229"/>
                  </a:lnTo>
                  <a:lnTo>
                    <a:pt x="4306" y="231"/>
                  </a:lnTo>
                  <a:lnTo>
                    <a:pt x="4309" y="233"/>
                  </a:lnTo>
                  <a:lnTo>
                    <a:pt x="4311" y="233"/>
                  </a:lnTo>
                  <a:lnTo>
                    <a:pt x="4313" y="234"/>
                  </a:lnTo>
                  <a:lnTo>
                    <a:pt x="4314" y="234"/>
                  </a:lnTo>
                  <a:lnTo>
                    <a:pt x="4316" y="234"/>
                  </a:lnTo>
                  <a:lnTo>
                    <a:pt x="4318" y="236"/>
                  </a:lnTo>
                  <a:lnTo>
                    <a:pt x="4319" y="237"/>
                  </a:lnTo>
                  <a:lnTo>
                    <a:pt x="4321" y="239"/>
                  </a:lnTo>
                  <a:lnTo>
                    <a:pt x="4321" y="242"/>
                  </a:lnTo>
                  <a:lnTo>
                    <a:pt x="4321" y="249"/>
                  </a:lnTo>
                  <a:lnTo>
                    <a:pt x="4324" y="251"/>
                  </a:lnTo>
                  <a:lnTo>
                    <a:pt x="4327" y="251"/>
                  </a:lnTo>
                  <a:lnTo>
                    <a:pt x="4327" y="241"/>
                  </a:lnTo>
                  <a:lnTo>
                    <a:pt x="4327" y="239"/>
                  </a:lnTo>
                  <a:lnTo>
                    <a:pt x="4327" y="237"/>
                  </a:lnTo>
                  <a:lnTo>
                    <a:pt x="4327" y="234"/>
                  </a:lnTo>
                  <a:lnTo>
                    <a:pt x="4327" y="233"/>
                  </a:lnTo>
                  <a:lnTo>
                    <a:pt x="4334" y="233"/>
                  </a:lnTo>
                  <a:lnTo>
                    <a:pt x="4336" y="233"/>
                  </a:lnTo>
                  <a:lnTo>
                    <a:pt x="4337" y="233"/>
                  </a:lnTo>
                  <a:lnTo>
                    <a:pt x="4339" y="234"/>
                  </a:lnTo>
                  <a:lnTo>
                    <a:pt x="4339" y="236"/>
                  </a:lnTo>
                  <a:lnTo>
                    <a:pt x="4341" y="237"/>
                  </a:lnTo>
                  <a:lnTo>
                    <a:pt x="4342" y="237"/>
                  </a:lnTo>
                  <a:lnTo>
                    <a:pt x="4345" y="239"/>
                  </a:lnTo>
                  <a:lnTo>
                    <a:pt x="4347" y="239"/>
                  </a:lnTo>
                  <a:lnTo>
                    <a:pt x="4349" y="239"/>
                  </a:lnTo>
                  <a:lnTo>
                    <a:pt x="4352" y="239"/>
                  </a:lnTo>
                  <a:lnTo>
                    <a:pt x="4354" y="239"/>
                  </a:lnTo>
                  <a:lnTo>
                    <a:pt x="4357" y="237"/>
                  </a:lnTo>
                  <a:lnTo>
                    <a:pt x="4359" y="236"/>
                  </a:lnTo>
                  <a:lnTo>
                    <a:pt x="4362" y="234"/>
                  </a:lnTo>
                  <a:lnTo>
                    <a:pt x="4363" y="234"/>
                  </a:lnTo>
                  <a:lnTo>
                    <a:pt x="4367" y="234"/>
                  </a:lnTo>
                  <a:lnTo>
                    <a:pt x="4380" y="234"/>
                  </a:lnTo>
                  <a:lnTo>
                    <a:pt x="4386" y="234"/>
                  </a:lnTo>
                  <a:lnTo>
                    <a:pt x="4391" y="234"/>
                  </a:lnTo>
                  <a:lnTo>
                    <a:pt x="4398" y="234"/>
                  </a:lnTo>
                  <a:lnTo>
                    <a:pt x="4401" y="236"/>
                  </a:lnTo>
                  <a:lnTo>
                    <a:pt x="4404" y="237"/>
                  </a:lnTo>
                  <a:lnTo>
                    <a:pt x="4404" y="237"/>
                  </a:lnTo>
                  <a:lnTo>
                    <a:pt x="4406" y="239"/>
                  </a:lnTo>
                  <a:lnTo>
                    <a:pt x="4406" y="239"/>
                  </a:lnTo>
                  <a:lnTo>
                    <a:pt x="4408" y="239"/>
                  </a:lnTo>
                  <a:lnTo>
                    <a:pt x="4411" y="239"/>
                  </a:lnTo>
                  <a:lnTo>
                    <a:pt x="4414" y="237"/>
                  </a:lnTo>
                  <a:lnTo>
                    <a:pt x="4416" y="237"/>
                  </a:lnTo>
                  <a:lnTo>
                    <a:pt x="4416" y="237"/>
                  </a:lnTo>
                  <a:lnTo>
                    <a:pt x="4417" y="237"/>
                  </a:lnTo>
                  <a:lnTo>
                    <a:pt x="4419" y="234"/>
                  </a:lnTo>
                  <a:lnTo>
                    <a:pt x="4419" y="231"/>
                  </a:lnTo>
                  <a:lnTo>
                    <a:pt x="4419" y="228"/>
                  </a:lnTo>
                  <a:lnTo>
                    <a:pt x="4419" y="224"/>
                  </a:lnTo>
                  <a:lnTo>
                    <a:pt x="4440" y="224"/>
                  </a:lnTo>
                  <a:lnTo>
                    <a:pt x="4442" y="224"/>
                  </a:lnTo>
                  <a:lnTo>
                    <a:pt x="4444" y="224"/>
                  </a:lnTo>
                  <a:lnTo>
                    <a:pt x="4447" y="226"/>
                  </a:lnTo>
                  <a:lnTo>
                    <a:pt x="4447" y="229"/>
                  </a:lnTo>
                  <a:lnTo>
                    <a:pt x="4444" y="231"/>
                  </a:lnTo>
                  <a:lnTo>
                    <a:pt x="4440" y="233"/>
                  </a:lnTo>
                  <a:lnTo>
                    <a:pt x="4437" y="234"/>
                  </a:lnTo>
                  <a:lnTo>
                    <a:pt x="4434" y="234"/>
                  </a:lnTo>
                  <a:lnTo>
                    <a:pt x="4431" y="234"/>
                  </a:lnTo>
                  <a:lnTo>
                    <a:pt x="4429" y="234"/>
                  </a:lnTo>
                  <a:lnTo>
                    <a:pt x="4429" y="244"/>
                  </a:lnTo>
                  <a:lnTo>
                    <a:pt x="4445" y="244"/>
                  </a:lnTo>
                  <a:lnTo>
                    <a:pt x="4445" y="255"/>
                  </a:lnTo>
                  <a:lnTo>
                    <a:pt x="4458" y="255"/>
                  </a:lnTo>
                  <a:lnTo>
                    <a:pt x="4460" y="255"/>
                  </a:lnTo>
                  <a:lnTo>
                    <a:pt x="4462" y="254"/>
                  </a:lnTo>
                  <a:lnTo>
                    <a:pt x="4462" y="252"/>
                  </a:lnTo>
                  <a:lnTo>
                    <a:pt x="4463" y="251"/>
                  </a:lnTo>
                  <a:lnTo>
                    <a:pt x="4463" y="251"/>
                  </a:lnTo>
                  <a:lnTo>
                    <a:pt x="4465" y="249"/>
                  </a:lnTo>
                  <a:lnTo>
                    <a:pt x="4467" y="247"/>
                  </a:lnTo>
                  <a:lnTo>
                    <a:pt x="4467" y="244"/>
                  </a:lnTo>
                  <a:lnTo>
                    <a:pt x="4465" y="241"/>
                  </a:lnTo>
                  <a:lnTo>
                    <a:pt x="4465" y="239"/>
                  </a:lnTo>
                  <a:lnTo>
                    <a:pt x="4463" y="237"/>
                  </a:lnTo>
                  <a:lnTo>
                    <a:pt x="4462" y="237"/>
                  </a:lnTo>
                  <a:lnTo>
                    <a:pt x="4460" y="236"/>
                  </a:lnTo>
                  <a:lnTo>
                    <a:pt x="4458" y="234"/>
                  </a:lnTo>
                  <a:lnTo>
                    <a:pt x="4457" y="234"/>
                  </a:lnTo>
                  <a:lnTo>
                    <a:pt x="4455" y="234"/>
                  </a:lnTo>
                  <a:lnTo>
                    <a:pt x="4457" y="233"/>
                  </a:lnTo>
                  <a:lnTo>
                    <a:pt x="4458" y="231"/>
                  </a:lnTo>
                  <a:lnTo>
                    <a:pt x="4460" y="228"/>
                  </a:lnTo>
                  <a:lnTo>
                    <a:pt x="4460" y="226"/>
                  </a:lnTo>
                  <a:lnTo>
                    <a:pt x="4462" y="224"/>
                  </a:lnTo>
                  <a:lnTo>
                    <a:pt x="4462" y="223"/>
                  </a:lnTo>
                  <a:lnTo>
                    <a:pt x="4462" y="221"/>
                  </a:lnTo>
                  <a:lnTo>
                    <a:pt x="4462" y="219"/>
                  </a:lnTo>
                  <a:lnTo>
                    <a:pt x="4463" y="219"/>
                  </a:lnTo>
                  <a:lnTo>
                    <a:pt x="4465" y="219"/>
                  </a:lnTo>
                  <a:lnTo>
                    <a:pt x="4467" y="218"/>
                  </a:lnTo>
                  <a:lnTo>
                    <a:pt x="4468" y="218"/>
                  </a:lnTo>
                  <a:lnTo>
                    <a:pt x="4470" y="218"/>
                  </a:lnTo>
                  <a:lnTo>
                    <a:pt x="4471" y="218"/>
                  </a:lnTo>
                  <a:lnTo>
                    <a:pt x="4475" y="218"/>
                  </a:lnTo>
                  <a:lnTo>
                    <a:pt x="4476" y="218"/>
                  </a:lnTo>
                  <a:lnTo>
                    <a:pt x="4480" y="218"/>
                  </a:lnTo>
                  <a:lnTo>
                    <a:pt x="4483" y="219"/>
                  </a:lnTo>
                  <a:lnTo>
                    <a:pt x="4485" y="221"/>
                  </a:lnTo>
                  <a:lnTo>
                    <a:pt x="4486" y="223"/>
                  </a:lnTo>
                  <a:lnTo>
                    <a:pt x="4489" y="223"/>
                  </a:lnTo>
                  <a:lnTo>
                    <a:pt x="4493" y="224"/>
                  </a:lnTo>
                  <a:lnTo>
                    <a:pt x="4494" y="224"/>
                  </a:lnTo>
                  <a:lnTo>
                    <a:pt x="4496" y="224"/>
                  </a:lnTo>
                  <a:lnTo>
                    <a:pt x="4498" y="226"/>
                  </a:lnTo>
                  <a:lnTo>
                    <a:pt x="4499" y="226"/>
                  </a:lnTo>
                  <a:lnTo>
                    <a:pt x="4499" y="228"/>
                  </a:lnTo>
                  <a:lnTo>
                    <a:pt x="4501" y="228"/>
                  </a:lnTo>
                  <a:lnTo>
                    <a:pt x="4504" y="228"/>
                  </a:lnTo>
                  <a:lnTo>
                    <a:pt x="4507" y="228"/>
                  </a:lnTo>
                  <a:lnTo>
                    <a:pt x="4509" y="229"/>
                  </a:lnTo>
                  <a:lnTo>
                    <a:pt x="4512" y="229"/>
                  </a:lnTo>
                  <a:lnTo>
                    <a:pt x="4516" y="229"/>
                  </a:lnTo>
                  <a:lnTo>
                    <a:pt x="4517" y="229"/>
                  </a:lnTo>
                  <a:lnTo>
                    <a:pt x="4521" y="229"/>
                  </a:lnTo>
                  <a:lnTo>
                    <a:pt x="4522" y="228"/>
                  </a:lnTo>
                  <a:lnTo>
                    <a:pt x="4522" y="228"/>
                  </a:lnTo>
                  <a:lnTo>
                    <a:pt x="4524" y="226"/>
                  </a:lnTo>
                  <a:lnTo>
                    <a:pt x="4525" y="224"/>
                  </a:lnTo>
                  <a:lnTo>
                    <a:pt x="4527" y="224"/>
                  </a:lnTo>
                  <a:lnTo>
                    <a:pt x="4530" y="224"/>
                  </a:lnTo>
                  <a:lnTo>
                    <a:pt x="4537" y="224"/>
                  </a:lnTo>
                  <a:lnTo>
                    <a:pt x="4542" y="224"/>
                  </a:lnTo>
                  <a:lnTo>
                    <a:pt x="4543" y="226"/>
                  </a:lnTo>
                  <a:lnTo>
                    <a:pt x="4545" y="226"/>
                  </a:lnTo>
                  <a:lnTo>
                    <a:pt x="4548" y="229"/>
                  </a:lnTo>
                  <a:lnTo>
                    <a:pt x="4552" y="229"/>
                  </a:lnTo>
                  <a:lnTo>
                    <a:pt x="4555" y="231"/>
                  </a:lnTo>
                  <a:lnTo>
                    <a:pt x="4557" y="231"/>
                  </a:lnTo>
                  <a:lnTo>
                    <a:pt x="4558" y="233"/>
                  </a:lnTo>
                  <a:lnTo>
                    <a:pt x="4560" y="233"/>
                  </a:lnTo>
                  <a:lnTo>
                    <a:pt x="4566" y="233"/>
                  </a:lnTo>
                  <a:lnTo>
                    <a:pt x="4568" y="234"/>
                  </a:lnTo>
                  <a:lnTo>
                    <a:pt x="4570" y="234"/>
                  </a:lnTo>
                  <a:lnTo>
                    <a:pt x="4570" y="234"/>
                  </a:lnTo>
                  <a:lnTo>
                    <a:pt x="4571" y="234"/>
                  </a:lnTo>
                  <a:lnTo>
                    <a:pt x="4573" y="236"/>
                  </a:lnTo>
                  <a:lnTo>
                    <a:pt x="4575" y="237"/>
                  </a:lnTo>
                  <a:lnTo>
                    <a:pt x="4575" y="237"/>
                  </a:lnTo>
                  <a:lnTo>
                    <a:pt x="4579" y="239"/>
                  </a:lnTo>
                  <a:lnTo>
                    <a:pt x="4581" y="241"/>
                  </a:lnTo>
                  <a:lnTo>
                    <a:pt x="4583" y="241"/>
                  </a:lnTo>
                  <a:lnTo>
                    <a:pt x="4586" y="241"/>
                  </a:lnTo>
                  <a:lnTo>
                    <a:pt x="4589" y="241"/>
                  </a:lnTo>
                  <a:lnTo>
                    <a:pt x="4593" y="241"/>
                  </a:lnTo>
                  <a:lnTo>
                    <a:pt x="4596" y="242"/>
                  </a:lnTo>
                  <a:lnTo>
                    <a:pt x="4597" y="244"/>
                  </a:lnTo>
                  <a:lnTo>
                    <a:pt x="4597" y="246"/>
                  </a:lnTo>
                  <a:lnTo>
                    <a:pt x="4599" y="246"/>
                  </a:lnTo>
                  <a:lnTo>
                    <a:pt x="4602" y="249"/>
                  </a:lnTo>
                  <a:lnTo>
                    <a:pt x="4606" y="251"/>
                  </a:lnTo>
                  <a:lnTo>
                    <a:pt x="4609" y="252"/>
                  </a:lnTo>
                  <a:lnTo>
                    <a:pt x="4611" y="255"/>
                  </a:lnTo>
                  <a:lnTo>
                    <a:pt x="4611" y="259"/>
                  </a:lnTo>
                  <a:lnTo>
                    <a:pt x="4611" y="262"/>
                  </a:lnTo>
                  <a:lnTo>
                    <a:pt x="4614" y="262"/>
                  </a:lnTo>
                  <a:lnTo>
                    <a:pt x="4617" y="262"/>
                  </a:lnTo>
                  <a:lnTo>
                    <a:pt x="4619" y="262"/>
                  </a:lnTo>
                  <a:lnTo>
                    <a:pt x="4620" y="262"/>
                  </a:lnTo>
                  <a:lnTo>
                    <a:pt x="4624" y="262"/>
                  </a:lnTo>
                  <a:lnTo>
                    <a:pt x="4629" y="264"/>
                  </a:lnTo>
                  <a:lnTo>
                    <a:pt x="4630" y="264"/>
                  </a:lnTo>
                  <a:lnTo>
                    <a:pt x="4632" y="264"/>
                  </a:lnTo>
                  <a:lnTo>
                    <a:pt x="4634" y="264"/>
                  </a:lnTo>
                  <a:lnTo>
                    <a:pt x="4635" y="264"/>
                  </a:lnTo>
                  <a:lnTo>
                    <a:pt x="4635" y="265"/>
                  </a:lnTo>
                  <a:lnTo>
                    <a:pt x="4635" y="267"/>
                  </a:lnTo>
                  <a:lnTo>
                    <a:pt x="4635" y="267"/>
                  </a:lnTo>
                  <a:lnTo>
                    <a:pt x="4637" y="269"/>
                  </a:lnTo>
                  <a:lnTo>
                    <a:pt x="4638" y="270"/>
                  </a:lnTo>
                  <a:lnTo>
                    <a:pt x="4640" y="272"/>
                  </a:lnTo>
                  <a:lnTo>
                    <a:pt x="4643" y="273"/>
                  </a:lnTo>
                  <a:lnTo>
                    <a:pt x="4645" y="275"/>
                  </a:lnTo>
                  <a:lnTo>
                    <a:pt x="4648" y="277"/>
                  </a:lnTo>
                  <a:lnTo>
                    <a:pt x="4652" y="278"/>
                  </a:lnTo>
                  <a:lnTo>
                    <a:pt x="4653" y="278"/>
                  </a:lnTo>
                  <a:lnTo>
                    <a:pt x="4655" y="278"/>
                  </a:lnTo>
                  <a:lnTo>
                    <a:pt x="4656" y="280"/>
                  </a:lnTo>
                  <a:lnTo>
                    <a:pt x="4658" y="282"/>
                  </a:lnTo>
                  <a:lnTo>
                    <a:pt x="4658" y="282"/>
                  </a:lnTo>
                  <a:lnTo>
                    <a:pt x="4661" y="282"/>
                  </a:lnTo>
                  <a:lnTo>
                    <a:pt x="4666" y="283"/>
                  </a:lnTo>
                  <a:lnTo>
                    <a:pt x="4668" y="283"/>
                  </a:lnTo>
                  <a:lnTo>
                    <a:pt x="4670" y="283"/>
                  </a:lnTo>
                  <a:lnTo>
                    <a:pt x="4671" y="283"/>
                  </a:lnTo>
                  <a:lnTo>
                    <a:pt x="4673" y="283"/>
                  </a:lnTo>
                  <a:lnTo>
                    <a:pt x="4674" y="285"/>
                  </a:lnTo>
                  <a:lnTo>
                    <a:pt x="4678" y="285"/>
                  </a:lnTo>
                  <a:lnTo>
                    <a:pt x="4679" y="287"/>
                  </a:lnTo>
                  <a:lnTo>
                    <a:pt x="4681" y="288"/>
                  </a:lnTo>
                  <a:lnTo>
                    <a:pt x="4681" y="290"/>
                  </a:lnTo>
                  <a:lnTo>
                    <a:pt x="4681" y="309"/>
                  </a:lnTo>
                  <a:lnTo>
                    <a:pt x="4681" y="311"/>
                  </a:lnTo>
                  <a:lnTo>
                    <a:pt x="4683" y="311"/>
                  </a:lnTo>
                  <a:lnTo>
                    <a:pt x="4684" y="314"/>
                  </a:lnTo>
                  <a:lnTo>
                    <a:pt x="4686" y="316"/>
                  </a:lnTo>
                  <a:lnTo>
                    <a:pt x="4689" y="318"/>
                  </a:lnTo>
                  <a:lnTo>
                    <a:pt x="4692" y="318"/>
                  </a:lnTo>
                  <a:lnTo>
                    <a:pt x="4694" y="316"/>
                  </a:lnTo>
                  <a:lnTo>
                    <a:pt x="4694" y="314"/>
                  </a:lnTo>
                  <a:lnTo>
                    <a:pt x="4694" y="313"/>
                  </a:lnTo>
                  <a:lnTo>
                    <a:pt x="4694" y="311"/>
                  </a:lnTo>
                  <a:lnTo>
                    <a:pt x="4694" y="309"/>
                  </a:lnTo>
                  <a:lnTo>
                    <a:pt x="4696" y="308"/>
                  </a:lnTo>
                  <a:lnTo>
                    <a:pt x="4696" y="306"/>
                  </a:lnTo>
                  <a:lnTo>
                    <a:pt x="4694" y="305"/>
                  </a:lnTo>
                  <a:lnTo>
                    <a:pt x="4692" y="305"/>
                  </a:lnTo>
                  <a:lnTo>
                    <a:pt x="4691" y="303"/>
                  </a:lnTo>
                  <a:lnTo>
                    <a:pt x="4691" y="305"/>
                  </a:lnTo>
                  <a:lnTo>
                    <a:pt x="4689" y="303"/>
                  </a:lnTo>
                  <a:lnTo>
                    <a:pt x="4688" y="303"/>
                  </a:lnTo>
                  <a:lnTo>
                    <a:pt x="4688" y="301"/>
                  </a:lnTo>
                  <a:lnTo>
                    <a:pt x="4686" y="301"/>
                  </a:lnTo>
                  <a:lnTo>
                    <a:pt x="4688" y="300"/>
                  </a:lnTo>
                  <a:lnTo>
                    <a:pt x="4688" y="298"/>
                  </a:lnTo>
                  <a:lnTo>
                    <a:pt x="4689" y="298"/>
                  </a:lnTo>
                  <a:lnTo>
                    <a:pt x="4691" y="298"/>
                  </a:lnTo>
                  <a:lnTo>
                    <a:pt x="4692" y="298"/>
                  </a:lnTo>
                  <a:lnTo>
                    <a:pt x="4694" y="298"/>
                  </a:lnTo>
                  <a:lnTo>
                    <a:pt x="4696" y="298"/>
                  </a:lnTo>
                  <a:lnTo>
                    <a:pt x="4697" y="300"/>
                  </a:lnTo>
                  <a:lnTo>
                    <a:pt x="4699" y="300"/>
                  </a:lnTo>
                  <a:lnTo>
                    <a:pt x="4699" y="301"/>
                  </a:lnTo>
                  <a:lnTo>
                    <a:pt x="4701" y="303"/>
                  </a:lnTo>
                  <a:lnTo>
                    <a:pt x="4701" y="303"/>
                  </a:lnTo>
                  <a:lnTo>
                    <a:pt x="4702" y="303"/>
                  </a:lnTo>
                  <a:lnTo>
                    <a:pt x="4704" y="305"/>
                  </a:lnTo>
                  <a:lnTo>
                    <a:pt x="4707" y="303"/>
                  </a:lnTo>
                  <a:lnTo>
                    <a:pt x="4710" y="303"/>
                  </a:lnTo>
                  <a:lnTo>
                    <a:pt x="4712" y="305"/>
                  </a:lnTo>
                  <a:lnTo>
                    <a:pt x="4715" y="305"/>
                  </a:lnTo>
                  <a:lnTo>
                    <a:pt x="4719" y="305"/>
                  </a:lnTo>
                  <a:lnTo>
                    <a:pt x="4720" y="305"/>
                  </a:lnTo>
                  <a:lnTo>
                    <a:pt x="4722" y="305"/>
                  </a:lnTo>
                  <a:lnTo>
                    <a:pt x="4724" y="303"/>
                  </a:lnTo>
                  <a:lnTo>
                    <a:pt x="4727" y="303"/>
                  </a:lnTo>
                  <a:lnTo>
                    <a:pt x="4730" y="305"/>
                  </a:lnTo>
                  <a:lnTo>
                    <a:pt x="4733" y="305"/>
                  </a:lnTo>
                  <a:lnTo>
                    <a:pt x="4735" y="306"/>
                  </a:lnTo>
                  <a:lnTo>
                    <a:pt x="4737" y="308"/>
                  </a:lnTo>
                  <a:lnTo>
                    <a:pt x="4740" y="311"/>
                  </a:lnTo>
                  <a:lnTo>
                    <a:pt x="4740" y="311"/>
                  </a:lnTo>
                  <a:lnTo>
                    <a:pt x="4740" y="313"/>
                  </a:lnTo>
                  <a:lnTo>
                    <a:pt x="4740" y="314"/>
                  </a:lnTo>
                  <a:lnTo>
                    <a:pt x="4742" y="314"/>
                  </a:lnTo>
                  <a:lnTo>
                    <a:pt x="4745" y="314"/>
                  </a:lnTo>
                  <a:lnTo>
                    <a:pt x="4746" y="314"/>
                  </a:lnTo>
                  <a:lnTo>
                    <a:pt x="4748" y="316"/>
                  </a:lnTo>
                  <a:lnTo>
                    <a:pt x="4750" y="316"/>
                  </a:lnTo>
                  <a:lnTo>
                    <a:pt x="4751" y="318"/>
                  </a:lnTo>
                  <a:lnTo>
                    <a:pt x="4753" y="319"/>
                  </a:lnTo>
                  <a:lnTo>
                    <a:pt x="4755" y="321"/>
                  </a:lnTo>
                  <a:lnTo>
                    <a:pt x="4753" y="324"/>
                  </a:lnTo>
                  <a:lnTo>
                    <a:pt x="4753" y="326"/>
                  </a:lnTo>
                  <a:lnTo>
                    <a:pt x="4751" y="326"/>
                  </a:lnTo>
                  <a:lnTo>
                    <a:pt x="4750" y="327"/>
                  </a:lnTo>
                  <a:lnTo>
                    <a:pt x="4748" y="327"/>
                  </a:lnTo>
                  <a:lnTo>
                    <a:pt x="4746" y="327"/>
                  </a:lnTo>
                  <a:lnTo>
                    <a:pt x="4745" y="327"/>
                  </a:lnTo>
                  <a:lnTo>
                    <a:pt x="4743" y="329"/>
                  </a:lnTo>
                  <a:lnTo>
                    <a:pt x="4743" y="331"/>
                  </a:lnTo>
                  <a:lnTo>
                    <a:pt x="4743" y="331"/>
                  </a:lnTo>
                  <a:lnTo>
                    <a:pt x="4742" y="332"/>
                  </a:lnTo>
                  <a:lnTo>
                    <a:pt x="4740" y="334"/>
                  </a:lnTo>
                  <a:lnTo>
                    <a:pt x="4738" y="336"/>
                  </a:lnTo>
                  <a:lnTo>
                    <a:pt x="4737" y="337"/>
                  </a:lnTo>
                  <a:lnTo>
                    <a:pt x="4733" y="339"/>
                  </a:lnTo>
                  <a:lnTo>
                    <a:pt x="4728" y="339"/>
                  </a:lnTo>
                  <a:lnTo>
                    <a:pt x="4727" y="337"/>
                  </a:lnTo>
                  <a:lnTo>
                    <a:pt x="4725" y="337"/>
                  </a:lnTo>
                  <a:lnTo>
                    <a:pt x="4725" y="336"/>
                  </a:lnTo>
                  <a:lnTo>
                    <a:pt x="4722" y="334"/>
                  </a:lnTo>
                  <a:lnTo>
                    <a:pt x="4719" y="331"/>
                  </a:lnTo>
                  <a:lnTo>
                    <a:pt x="4717" y="332"/>
                  </a:lnTo>
                  <a:lnTo>
                    <a:pt x="4715" y="332"/>
                  </a:lnTo>
                  <a:lnTo>
                    <a:pt x="4715" y="332"/>
                  </a:lnTo>
                  <a:lnTo>
                    <a:pt x="4714" y="336"/>
                  </a:lnTo>
                  <a:lnTo>
                    <a:pt x="4714" y="339"/>
                  </a:lnTo>
                  <a:lnTo>
                    <a:pt x="4715" y="341"/>
                  </a:lnTo>
                  <a:lnTo>
                    <a:pt x="4715" y="342"/>
                  </a:lnTo>
                  <a:lnTo>
                    <a:pt x="4715" y="345"/>
                  </a:lnTo>
                  <a:lnTo>
                    <a:pt x="4715" y="349"/>
                  </a:lnTo>
                  <a:lnTo>
                    <a:pt x="4715" y="352"/>
                  </a:lnTo>
                  <a:lnTo>
                    <a:pt x="4712" y="352"/>
                  </a:lnTo>
                  <a:lnTo>
                    <a:pt x="4710" y="352"/>
                  </a:lnTo>
                  <a:lnTo>
                    <a:pt x="4707" y="352"/>
                  </a:lnTo>
                  <a:lnTo>
                    <a:pt x="4706" y="354"/>
                  </a:lnTo>
                  <a:lnTo>
                    <a:pt x="4706" y="355"/>
                  </a:lnTo>
                  <a:lnTo>
                    <a:pt x="4706" y="359"/>
                  </a:lnTo>
                  <a:lnTo>
                    <a:pt x="4706" y="362"/>
                  </a:lnTo>
                  <a:lnTo>
                    <a:pt x="4706" y="363"/>
                  </a:lnTo>
                  <a:lnTo>
                    <a:pt x="4707" y="365"/>
                  </a:lnTo>
                  <a:lnTo>
                    <a:pt x="4706" y="367"/>
                  </a:lnTo>
                  <a:lnTo>
                    <a:pt x="4704" y="367"/>
                  </a:lnTo>
                  <a:lnTo>
                    <a:pt x="4702" y="367"/>
                  </a:lnTo>
                  <a:lnTo>
                    <a:pt x="4701" y="367"/>
                  </a:lnTo>
                  <a:lnTo>
                    <a:pt x="4699" y="367"/>
                  </a:lnTo>
                  <a:lnTo>
                    <a:pt x="4697" y="365"/>
                  </a:lnTo>
                  <a:lnTo>
                    <a:pt x="4692" y="363"/>
                  </a:lnTo>
                  <a:lnTo>
                    <a:pt x="4688" y="360"/>
                  </a:lnTo>
                  <a:lnTo>
                    <a:pt x="4686" y="359"/>
                  </a:lnTo>
                  <a:lnTo>
                    <a:pt x="4684" y="357"/>
                  </a:lnTo>
                  <a:lnTo>
                    <a:pt x="4683" y="355"/>
                  </a:lnTo>
                  <a:lnTo>
                    <a:pt x="4681" y="354"/>
                  </a:lnTo>
                  <a:lnTo>
                    <a:pt x="4678" y="354"/>
                  </a:lnTo>
                  <a:lnTo>
                    <a:pt x="4663" y="354"/>
                  </a:lnTo>
                  <a:lnTo>
                    <a:pt x="4663" y="350"/>
                  </a:lnTo>
                  <a:lnTo>
                    <a:pt x="4663" y="347"/>
                  </a:lnTo>
                  <a:lnTo>
                    <a:pt x="4663" y="344"/>
                  </a:lnTo>
                  <a:lnTo>
                    <a:pt x="4663" y="342"/>
                  </a:lnTo>
                  <a:lnTo>
                    <a:pt x="4661" y="342"/>
                  </a:lnTo>
                  <a:lnTo>
                    <a:pt x="4660" y="342"/>
                  </a:lnTo>
                  <a:lnTo>
                    <a:pt x="4658" y="341"/>
                  </a:lnTo>
                  <a:lnTo>
                    <a:pt x="4656" y="341"/>
                  </a:lnTo>
                  <a:lnTo>
                    <a:pt x="4655" y="339"/>
                  </a:lnTo>
                  <a:lnTo>
                    <a:pt x="4652" y="339"/>
                  </a:lnTo>
                  <a:lnTo>
                    <a:pt x="4627" y="339"/>
                  </a:lnTo>
                  <a:lnTo>
                    <a:pt x="4625" y="337"/>
                  </a:lnTo>
                  <a:lnTo>
                    <a:pt x="4624" y="336"/>
                  </a:lnTo>
                  <a:lnTo>
                    <a:pt x="4622" y="332"/>
                  </a:lnTo>
                  <a:lnTo>
                    <a:pt x="4622" y="331"/>
                  </a:lnTo>
                  <a:lnTo>
                    <a:pt x="4620" y="329"/>
                  </a:lnTo>
                  <a:lnTo>
                    <a:pt x="4620" y="327"/>
                  </a:lnTo>
                  <a:lnTo>
                    <a:pt x="4620" y="326"/>
                  </a:lnTo>
                  <a:lnTo>
                    <a:pt x="4619" y="323"/>
                  </a:lnTo>
                  <a:lnTo>
                    <a:pt x="4615" y="321"/>
                  </a:lnTo>
                  <a:lnTo>
                    <a:pt x="4612" y="321"/>
                  </a:lnTo>
                  <a:lnTo>
                    <a:pt x="4609" y="321"/>
                  </a:lnTo>
                  <a:lnTo>
                    <a:pt x="4606" y="321"/>
                  </a:lnTo>
                  <a:lnTo>
                    <a:pt x="4606" y="331"/>
                  </a:lnTo>
                  <a:lnTo>
                    <a:pt x="4606" y="332"/>
                  </a:lnTo>
                  <a:lnTo>
                    <a:pt x="4606" y="334"/>
                  </a:lnTo>
                  <a:lnTo>
                    <a:pt x="4607" y="334"/>
                  </a:lnTo>
                  <a:lnTo>
                    <a:pt x="4609" y="334"/>
                  </a:lnTo>
                  <a:lnTo>
                    <a:pt x="4609" y="334"/>
                  </a:lnTo>
                  <a:lnTo>
                    <a:pt x="4609" y="337"/>
                  </a:lnTo>
                  <a:lnTo>
                    <a:pt x="4609" y="339"/>
                  </a:lnTo>
                  <a:lnTo>
                    <a:pt x="4609" y="342"/>
                  </a:lnTo>
                  <a:lnTo>
                    <a:pt x="4609" y="344"/>
                  </a:lnTo>
                  <a:lnTo>
                    <a:pt x="4607" y="344"/>
                  </a:lnTo>
                  <a:lnTo>
                    <a:pt x="4607" y="345"/>
                  </a:lnTo>
                  <a:lnTo>
                    <a:pt x="4606" y="345"/>
                  </a:lnTo>
                  <a:lnTo>
                    <a:pt x="4604" y="347"/>
                  </a:lnTo>
                  <a:lnTo>
                    <a:pt x="4602" y="349"/>
                  </a:lnTo>
                  <a:lnTo>
                    <a:pt x="4601" y="350"/>
                  </a:lnTo>
                  <a:lnTo>
                    <a:pt x="4599" y="352"/>
                  </a:lnTo>
                  <a:lnTo>
                    <a:pt x="4597" y="354"/>
                  </a:lnTo>
                  <a:lnTo>
                    <a:pt x="4594" y="354"/>
                  </a:lnTo>
                  <a:lnTo>
                    <a:pt x="4591" y="354"/>
                  </a:lnTo>
                  <a:lnTo>
                    <a:pt x="4588" y="355"/>
                  </a:lnTo>
                  <a:lnTo>
                    <a:pt x="4584" y="355"/>
                  </a:lnTo>
                  <a:lnTo>
                    <a:pt x="4565" y="355"/>
                  </a:lnTo>
                  <a:lnTo>
                    <a:pt x="4563" y="354"/>
                  </a:lnTo>
                  <a:lnTo>
                    <a:pt x="4561" y="352"/>
                  </a:lnTo>
                  <a:lnTo>
                    <a:pt x="4560" y="350"/>
                  </a:lnTo>
                  <a:lnTo>
                    <a:pt x="4558" y="350"/>
                  </a:lnTo>
                  <a:lnTo>
                    <a:pt x="4552" y="350"/>
                  </a:lnTo>
                  <a:lnTo>
                    <a:pt x="4552" y="350"/>
                  </a:lnTo>
                  <a:lnTo>
                    <a:pt x="4550" y="352"/>
                  </a:lnTo>
                  <a:lnTo>
                    <a:pt x="4550" y="354"/>
                  </a:lnTo>
                  <a:lnTo>
                    <a:pt x="4548" y="354"/>
                  </a:lnTo>
                  <a:lnTo>
                    <a:pt x="4547" y="354"/>
                  </a:lnTo>
                  <a:lnTo>
                    <a:pt x="4545" y="355"/>
                  </a:lnTo>
                  <a:lnTo>
                    <a:pt x="4543" y="357"/>
                  </a:lnTo>
                  <a:lnTo>
                    <a:pt x="4543" y="359"/>
                  </a:lnTo>
                  <a:lnTo>
                    <a:pt x="4543" y="360"/>
                  </a:lnTo>
                  <a:lnTo>
                    <a:pt x="4545" y="360"/>
                  </a:lnTo>
                  <a:lnTo>
                    <a:pt x="4547" y="362"/>
                  </a:lnTo>
                  <a:lnTo>
                    <a:pt x="4548" y="362"/>
                  </a:lnTo>
                  <a:lnTo>
                    <a:pt x="4565" y="362"/>
                  </a:lnTo>
                  <a:lnTo>
                    <a:pt x="4565" y="362"/>
                  </a:lnTo>
                  <a:lnTo>
                    <a:pt x="4566" y="362"/>
                  </a:lnTo>
                  <a:lnTo>
                    <a:pt x="4568" y="362"/>
                  </a:lnTo>
                  <a:lnTo>
                    <a:pt x="4570" y="365"/>
                  </a:lnTo>
                  <a:lnTo>
                    <a:pt x="4570" y="367"/>
                  </a:lnTo>
                  <a:lnTo>
                    <a:pt x="4570" y="368"/>
                  </a:lnTo>
                  <a:lnTo>
                    <a:pt x="4571" y="372"/>
                  </a:lnTo>
                  <a:lnTo>
                    <a:pt x="4573" y="373"/>
                  </a:lnTo>
                  <a:lnTo>
                    <a:pt x="4576" y="373"/>
                  </a:lnTo>
                  <a:lnTo>
                    <a:pt x="4578" y="373"/>
                  </a:lnTo>
                  <a:lnTo>
                    <a:pt x="4581" y="373"/>
                  </a:lnTo>
                  <a:lnTo>
                    <a:pt x="4581" y="383"/>
                  </a:lnTo>
                  <a:lnTo>
                    <a:pt x="4581" y="385"/>
                  </a:lnTo>
                  <a:lnTo>
                    <a:pt x="4583" y="385"/>
                  </a:lnTo>
                  <a:lnTo>
                    <a:pt x="4583" y="386"/>
                  </a:lnTo>
                  <a:lnTo>
                    <a:pt x="4584" y="388"/>
                  </a:lnTo>
                  <a:lnTo>
                    <a:pt x="4586" y="390"/>
                  </a:lnTo>
                  <a:lnTo>
                    <a:pt x="4588" y="391"/>
                  </a:lnTo>
                  <a:lnTo>
                    <a:pt x="4589" y="395"/>
                  </a:lnTo>
                  <a:lnTo>
                    <a:pt x="4589" y="396"/>
                  </a:lnTo>
                  <a:lnTo>
                    <a:pt x="4589" y="398"/>
                  </a:lnTo>
                  <a:lnTo>
                    <a:pt x="4591" y="399"/>
                  </a:lnTo>
                  <a:lnTo>
                    <a:pt x="4591" y="399"/>
                  </a:lnTo>
                  <a:lnTo>
                    <a:pt x="4593" y="401"/>
                  </a:lnTo>
                  <a:lnTo>
                    <a:pt x="4596" y="403"/>
                  </a:lnTo>
                  <a:lnTo>
                    <a:pt x="4596" y="413"/>
                  </a:lnTo>
                  <a:lnTo>
                    <a:pt x="4594" y="413"/>
                  </a:lnTo>
                  <a:lnTo>
                    <a:pt x="4591" y="413"/>
                  </a:lnTo>
                  <a:lnTo>
                    <a:pt x="4588" y="413"/>
                  </a:lnTo>
                  <a:lnTo>
                    <a:pt x="4583" y="413"/>
                  </a:lnTo>
                  <a:lnTo>
                    <a:pt x="4579" y="413"/>
                  </a:lnTo>
                  <a:lnTo>
                    <a:pt x="4576" y="411"/>
                  </a:lnTo>
                  <a:lnTo>
                    <a:pt x="4575" y="411"/>
                  </a:lnTo>
                  <a:lnTo>
                    <a:pt x="4575" y="409"/>
                  </a:lnTo>
                  <a:lnTo>
                    <a:pt x="4573" y="408"/>
                  </a:lnTo>
                  <a:lnTo>
                    <a:pt x="4571" y="408"/>
                  </a:lnTo>
                  <a:lnTo>
                    <a:pt x="4570" y="406"/>
                  </a:lnTo>
                  <a:lnTo>
                    <a:pt x="4566" y="406"/>
                  </a:lnTo>
                  <a:lnTo>
                    <a:pt x="4563" y="406"/>
                  </a:lnTo>
                  <a:lnTo>
                    <a:pt x="4560" y="406"/>
                  </a:lnTo>
                  <a:lnTo>
                    <a:pt x="4557" y="404"/>
                  </a:lnTo>
                  <a:lnTo>
                    <a:pt x="4553" y="406"/>
                  </a:lnTo>
                  <a:lnTo>
                    <a:pt x="4552" y="406"/>
                  </a:lnTo>
                  <a:lnTo>
                    <a:pt x="4550" y="408"/>
                  </a:lnTo>
                  <a:lnTo>
                    <a:pt x="4548" y="409"/>
                  </a:lnTo>
                  <a:lnTo>
                    <a:pt x="4547" y="413"/>
                  </a:lnTo>
                  <a:lnTo>
                    <a:pt x="4545" y="414"/>
                  </a:lnTo>
                  <a:lnTo>
                    <a:pt x="4542" y="416"/>
                  </a:lnTo>
                  <a:lnTo>
                    <a:pt x="4540" y="416"/>
                  </a:lnTo>
                  <a:lnTo>
                    <a:pt x="4539" y="417"/>
                  </a:lnTo>
                  <a:lnTo>
                    <a:pt x="4537" y="417"/>
                  </a:lnTo>
                  <a:lnTo>
                    <a:pt x="4534" y="417"/>
                  </a:lnTo>
                  <a:lnTo>
                    <a:pt x="4529" y="417"/>
                  </a:lnTo>
                  <a:lnTo>
                    <a:pt x="4527" y="419"/>
                  </a:lnTo>
                  <a:lnTo>
                    <a:pt x="4525" y="421"/>
                  </a:lnTo>
                  <a:lnTo>
                    <a:pt x="4522" y="422"/>
                  </a:lnTo>
                  <a:lnTo>
                    <a:pt x="4521" y="424"/>
                  </a:lnTo>
                  <a:lnTo>
                    <a:pt x="4519" y="424"/>
                  </a:lnTo>
                  <a:lnTo>
                    <a:pt x="4517" y="426"/>
                  </a:lnTo>
                  <a:lnTo>
                    <a:pt x="4516" y="426"/>
                  </a:lnTo>
                  <a:lnTo>
                    <a:pt x="4514" y="427"/>
                  </a:lnTo>
                  <a:lnTo>
                    <a:pt x="4512" y="429"/>
                  </a:lnTo>
                  <a:lnTo>
                    <a:pt x="4512" y="431"/>
                  </a:lnTo>
                  <a:lnTo>
                    <a:pt x="4511" y="432"/>
                  </a:lnTo>
                  <a:lnTo>
                    <a:pt x="4509" y="432"/>
                  </a:lnTo>
                  <a:lnTo>
                    <a:pt x="4506" y="434"/>
                  </a:lnTo>
                  <a:lnTo>
                    <a:pt x="4503" y="435"/>
                  </a:lnTo>
                  <a:lnTo>
                    <a:pt x="4501" y="435"/>
                  </a:lnTo>
                  <a:lnTo>
                    <a:pt x="4499" y="437"/>
                  </a:lnTo>
                  <a:lnTo>
                    <a:pt x="4496" y="437"/>
                  </a:lnTo>
                  <a:lnTo>
                    <a:pt x="4491" y="437"/>
                  </a:lnTo>
                  <a:lnTo>
                    <a:pt x="4488" y="437"/>
                  </a:lnTo>
                  <a:lnTo>
                    <a:pt x="4486" y="437"/>
                  </a:lnTo>
                  <a:lnTo>
                    <a:pt x="4485" y="439"/>
                  </a:lnTo>
                  <a:lnTo>
                    <a:pt x="4481" y="439"/>
                  </a:lnTo>
                  <a:lnTo>
                    <a:pt x="4478" y="440"/>
                  </a:lnTo>
                  <a:lnTo>
                    <a:pt x="4476" y="440"/>
                  </a:lnTo>
                  <a:lnTo>
                    <a:pt x="4476" y="442"/>
                  </a:lnTo>
                  <a:lnTo>
                    <a:pt x="4475" y="444"/>
                  </a:lnTo>
                  <a:lnTo>
                    <a:pt x="4473" y="445"/>
                  </a:lnTo>
                  <a:lnTo>
                    <a:pt x="4471" y="447"/>
                  </a:lnTo>
                  <a:lnTo>
                    <a:pt x="4470" y="450"/>
                  </a:lnTo>
                  <a:lnTo>
                    <a:pt x="4468" y="454"/>
                  </a:lnTo>
                  <a:lnTo>
                    <a:pt x="4467" y="455"/>
                  </a:lnTo>
                  <a:lnTo>
                    <a:pt x="4465" y="457"/>
                  </a:lnTo>
                  <a:lnTo>
                    <a:pt x="4462" y="460"/>
                  </a:lnTo>
                  <a:lnTo>
                    <a:pt x="4460" y="460"/>
                  </a:lnTo>
                  <a:lnTo>
                    <a:pt x="4458" y="462"/>
                  </a:lnTo>
                  <a:lnTo>
                    <a:pt x="4457" y="465"/>
                  </a:lnTo>
                  <a:lnTo>
                    <a:pt x="4455" y="468"/>
                  </a:lnTo>
                  <a:lnTo>
                    <a:pt x="4455" y="473"/>
                  </a:lnTo>
                  <a:lnTo>
                    <a:pt x="4453" y="473"/>
                  </a:lnTo>
                  <a:lnTo>
                    <a:pt x="4452" y="473"/>
                  </a:lnTo>
                  <a:lnTo>
                    <a:pt x="4450" y="472"/>
                  </a:lnTo>
                  <a:lnTo>
                    <a:pt x="4447" y="468"/>
                  </a:lnTo>
                  <a:lnTo>
                    <a:pt x="4447" y="465"/>
                  </a:lnTo>
                  <a:lnTo>
                    <a:pt x="4447" y="462"/>
                  </a:lnTo>
                  <a:lnTo>
                    <a:pt x="4447" y="458"/>
                  </a:lnTo>
                  <a:lnTo>
                    <a:pt x="4426" y="458"/>
                  </a:lnTo>
                  <a:lnTo>
                    <a:pt x="4424" y="458"/>
                  </a:lnTo>
                  <a:lnTo>
                    <a:pt x="4422" y="458"/>
                  </a:lnTo>
                  <a:lnTo>
                    <a:pt x="4421" y="457"/>
                  </a:lnTo>
                  <a:lnTo>
                    <a:pt x="4419" y="457"/>
                  </a:lnTo>
                  <a:lnTo>
                    <a:pt x="4416" y="457"/>
                  </a:lnTo>
                  <a:lnTo>
                    <a:pt x="4414" y="457"/>
                  </a:lnTo>
                  <a:lnTo>
                    <a:pt x="4411" y="457"/>
                  </a:lnTo>
                  <a:lnTo>
                    <a:pt x="4409" y="457"/>
                  </a:lnTo>
                  <a:lnTo>
                    <a:pt x="4408" y="458"/>
                  </a:lnTo>
                  <a:lnTo>
                    <a:pt x="4406" y="460"/>
                  </a:lnTo>
                  <a:lnTo>
                    <a:pt x="4404" y="463"/>
                  </a:lnTo>
                  <a:lnTo>
                    <a:pt x="4403" y="467"/>
                  </a:lnTo>
                  <a:lnTo>
                    <a:pt x="4399" y="468"/>
                  </a:lnTo>
                  <a:lnTo>
                    <a:pt x="4398" y="470"/>
                  </a:lnTo>
                  <a:lnTo>
                    <a:pt x="4396" y="472"/>
                  </a:lnTo>
                  <a:lnTo>
                    <a:pt x="4395" y="472"/>
                  </a:lnTo>
                  <a:lnTo>
                    <a:pt x="4393" y="472"/>
                  </a:lnTo>
                  <a:lnTo>
                    <a:pt x="4391" y="470"/>
                  </a:lnTo>
                  <a:lnTo>
                    <a:pt x="4390" y="468"/>
                  </a:lnTo>
                  <a:lnTo>
                    <a:pt x="4390" y="467"/>
                  </a:lnTo>
                  <a:lnTo>
                    <a:pt x="4390" y="465"/>
                  </a:lnTo>
                  <a:lnTo>
                    <a:pt x="4390" y="463"/>
                  </a:lnTo>
                  <a:lnTo>
                    <a:pt x="4388" y="463"/>
                  </a:lnTo>
                  <a:lnTo>
                    <a:pt x="4386" y="463"/>
                  </a:lnTo>
                  <a:lnTo>
                    <a:pt x="4386" y="463"/>
                  </a:lnTo>
                  <a:lnTo>
                    <a:pt x="4385" y="465"/>
                  </a:lnTo>
                  <a:lnTo>
                    <a:pt x="4383" y="467"/>
                  </a:lnTo>
                  <a:lnTo>
                    <a:pt x="4381" y="467"/>
                  </a:lnTo>
                  <a:lnTo>
                    <a:pt x="4380" y="470"/>
                  </a:lnTo>
                  <a:lnTo>
                    <a:pt x="4380" y="470"/>
                  </a:lnTo>
                  <a:lnTo>
                    <a:pt x="4377" y="472"/>
                  </a:lnTo>
                  <a:lnTo>
                    <a:pt x="4375" y="472"/>
                  </a:lnTo>
                  <a:lnTo>
                    <a:pt x="4372" y="472"/>
                  </a:lnTo>
                  <a:lnTo>
                    <a:pt x="4370" y="470"/>
                  </a:lnTo>
                  <a:lnTo>
                    <a:pt x="4370" y="468"/>
                  </a:lnTo>
                  <a:lnTo>
                    <a:pt x="4368" y="468"/>
                  </a:lnTo>
                  <a:lnTo>
                    <a:pt x="4368" y="467"/>
                  </a:lnTo>
                  <a:lnTo>
                    <a:pt x="4367" y="465"/>
                  </a:lnTo>
                  <a:lnTo>
                    <a:pt x="4365" y="463"/>
                  </a:lnTo>
                  <a:lnTo>
                    <a:pt x="4362" y="463"/>
                  </a:lnTo>
                  <a:lnTo>
                    <a:pt x="4360" y="463"/>
                  </a:lnTo>
                  <a:lnTo>
                    <a:pt x="4359" y="465"/>
                  </a:lnTo>
                  <a:lnTo>
                    <a:pt x="4357" y="465"/>
                  </a:lnTo>
                  <a:lnTo>
                    <a:pt x="4355" y="465"/>
                  </a:lnTo>
                  <a:lnTo>
                    <a:pt x="4354" y="467"/>
                  </a:lnTo>
                  <a:lnTo>
                    <a:pt x="4354" y="468"/>
                  </a:lnTo>
                  <a:lnTo>
                    <a:pt x="4352" y="470"/>
                  </a:lnTo>
                  <a:lnTo>
                    <a:pt x="4352" y="472"/>
                  </a:lnTo>
                  <a:lnTo>
                    <a:pt x="4352" y="473"/>
                  </a:lnTo>
                  <a:lnTo>
                    <a:pt x="4352" y="475"/>
                  </a:lnTo>
                  <a:lnTo>
                    <a:pt x="4352" y="478"/>
                  </a:lnTo>
                  <a:lnTo>
                    <a:pt x="4352" y="481"/>
                  </a:lnTo>
                  <a:lnTo>
                    <a:pt x="4352" y="483"/>
                  </a:lnTo>
                  <a:lnTo>
                    <a:pt x="4350" y="485"/>
                  </a:lnTo>
                  <a:lnTo>
                    <a:pt x="4350" y="486"/>
                  </a:lnTo>
                  <a:lnTo>
                    <a:pt x="4349" y="488"/>
                  </a:lnTo>
                  <a:lnTo>
                    <a:pt x="4349" y="490"/>
                  </a:lnTo>
                  <a:lnTo>
                    <a:pt x="4349" y="491"/>
                  </a:lnTo>
                  <a:lnTo>
                    <a:pt x="4347" y="493"/>
                  </a:lnTo>
                  <a:lnTo>
                    <a:pt x="4347" y="494"/>
                  </a:lnTo>
                  <a:lnTo>
                    <a:pt x="4344" y="496"/>
                  </a:lnTo>
                  <a:lnTo>
                    <a:pt x="4342" y="496"/>
                  </a:lnTo>
                  <a:lnTo>
                    <a:pt x="4341" y="498"/>
                  </a:lnTo>
                  <a:lnTo>
                    <a:pt x="4339" y="499"/>
                  </a:lnTo>
                  <a:lnTo>
                    <a:pt x="4337" y="501"/>
                  </a:lnTo>
                  <a:lnTo>
                    <a:pt x="4337" y="503"/>
                  </a:lnTo>
                  <a:lnTo>
                    <a:pt x="4337" y="504"/>
                  </a:lnTo>
                  <a:lnTo>
                    <a:pt x="4336" y="506"/>
                  </a:lnTo>
                  <a:lnTo>
                    <a:pt x="4334" y="509"/>
                  </a:lnTo>
                  <a:lnTo>
                    <a:pt x="4334" y="514"/>
                  </a:lnTo>
                  <a:lnTo>
                    <a:pt x="4334" y="517"/>
                  </a:lnTo>
                  <a:lnTo>
                    <a:pt x="4341" y="517"/>
                  </a:lnTo>
                  <a:lnTo>
                    <a:pt x="4341" y="516"/>
                  </a:lnTo>
                  <a:lnTo>
                    <a:pt x="4342" y="514"/>
                  </a:lnTo>
                  <a:lnTo>
                    <a:pt x="4342" y="514"/>
                  </a:lnTo>
                  <a:lnTo>
                    <a:pt x="4344" y="514"/>
                  </a:lnTo>
                  <a:lnTo>
                    <a:pt x="4345" y="514"/>
                  </a:lnTo>
                  <a:lnTo>
                    <a:pt x="4347" y="516"/>
                  </a:lnTo>
                  <a:lnTo>
                    <a:pt x="4347" y="517"/>
                  </a:lnTo>
                  <a:lnTo>
                    <a:pt x="4347" y="519"/>
                  </a:lnTo>
                  <a:lnTo>
                    <a:pt x="4347" y="521"/>
                  </a:lnTo>
                  <a:lnTo>
                    <a:pt x="4345" y="522"/>
                  </a:lnTo>
                  <a:lnTo>
                    <a:pt x="4344" y="522"/>
                  </a:lnTo>
                  <a:lnTo>
                    <a:pt x="4342" y="522"/>
                  </a:lnTo>
                  <a:lnTo>
                    <a:pt x="4342" y="522"/>
                  </a:lnTo>
                  <a:lnTo>
                    <a:pt x="4341" y="524"/>
                  </a:lnTo>
                  <a:lnTo>
                    <a:pt x="4342" y="526"/>
                  </a:lnTo>
                  <a:lnTo>
                    <a:pt x="4342" y="529"/>
                  </a:lnTo>
                  <a:lnTo>
                    <a:pt x="4342" y="532"/>
                  </a:lnTo>
                  <a:lnTo>
                    <a:pt x="4344" y="534"/>
                  </a:lnTo>
                  <a:lnTo>
                    <a:pt x="4344" y="535"/>
                  </a:lnTo>
                  <a:lnTo>
                    <a:pt x="4344" y="537"/>
                  </a:lnTo>
                  <a:lnTo>
                    <a:pt x="4344" y="539"/>
                  </a:lnTo>
                  <a:lnTo>
                    <a:pt x="4344" y="540"/>
                  </a:lnTo>
                  <a:lnTo>
                    <a:pt x="4344" y="542"/>
                  </a:lnTo>
                  <a:lnTo>
                    <a:pt x="4345" y="544"/>
                  </a:lnTo>
                  <a:lnTo>
                    <a:pt x="4347" y="545"/>
                  </a:lnTo>
                  <a:lnTo>
                    <a:pt x="4349" y="548"/>
                  </a:lnTo>
                  <a:lnTo>
                    <a:pt x="4350" y="548"/>
                  </a:lnTo>
                  <a:lnTo>
                    <a:pt x="4352" y="550"/>
                  </a:lnTo>
                  <a:lnTo>
                    <a:pt x="4350" y="557"/>
                  </a:lnTo>
                  <a:lnTo>
                    <a:pt x="4345" y="557"/>
                  </a:lnTo>
                  <a:lnTo>
                    <a:pt x="4344" y="557"/>
                  </a:lnTo>
                  <a:lnTo>
                    <a:pt x="4342" y="555"/>
                  </a:lnTo>
                  <a:lnTo>
                    <a:pt x="4341" y="553"/>
                  </a:lnTo>
                  <a:lnTo>
                    <a:pt x="4341" y="552"/>
                  </a:lnTo>
                  <a:lnTo>
                    <a:pt x="4341" y="552"/>
                  </a:lnTo>
                  <a:lnTo>
                    <a:pt x="4339" y="550"/>
                  </a:lnTo>
                  <a:lnTo>
                    <a:pt x="4336" y="550"/>
                  </a:lnTo>
                  <a:lnTo>
                    <a:pt x="4334" y="552"/>
                  </a:lnTo>
                  <a:lnTo>
                    <a:pt x="4334" y="552"/>
                  </a:lnTo>
                  <a:lnTo>
                    <a:pt x="4332" y="553"/>
                  </a:lnTo>
                  <a:lnTo>
                    <a:pt x="4331" y="557"/>
                  </a:lnTo>
                  <a:lnTo>
                    <a:pt x="4329" y="558"/>
                  </a:lnTo>
                  <a:lnTo>
                    <a:pt x="4327" y="562"/>
                  </a:lnTo>
                  <a:lnTo>
                    <a:pt x="4327" y="563"/>
                  </a:lnTo>
                  <a:lnTo>
                    <a:pt x="4326" y="565"/>
                  </a:lnTo>
                  <a:lnTo>
                    <a:pt x="4326" y="570"/>
                  </a:lnTo>
                  <a:lnTo>
                    <a:pt x="4326" y="571"/>
                  </a:lnTo>
                  <a:lnTo>
                    <a:pt x="4327" y="573"/>
                  </a:lnTo>
                  <a:lnTo>
                    <a:pt x="4327" y="573"/>
                  </a:lnTo>
                  <a:lnTo>
                    <a:pt x="4329" y="576"/>
                  </a:lnTo>
                  <a:lnTo>
                    <a:pt x="4331" y="578"/>
                  </a:lnTo>
                  <a:lnTo>
                    <a:pt x="4331" y="580"/>
                  </a:lnTo>
                  <a:lnTo>
                    <a:pt x="4331" y="588"/>
                  </a:lnTo>
                  <a:lnTo>
                    <a:pt x="4308" y="588"/>
                  </a:lnTo>
                  <a:lnTo>
                    <a:pt x="4306" y="589"/>
                  </a:lnTo>
                  <a:lnTo>
                    <a:pt x="4306" y="591"/>
                  </a:lnTo>
                  <a:lnTo>
                    <a:pt x="4303" y="594"/>
                  </a:lnTo>
                  <a:lnTo>
                    <a:pt x="4300" y="598"/>
                  </a:lnTo>
                  <a:lnTo>
                    <a:pt x="4300" y="612"/>
                  </a:lnTo>
                  <a:lnTo>
                    <a:pt x="4300" y="616"/>
                  </a:lnTo>
                  <a:lnTo>
                    <a:pt x="4298" y="616"/>
                  </a:lnTo>
                  <a:lnTo>
                    <a:pt x="4298" y="617"/>
                  </a:lnTo>
                  <a:lnTo>
                    <a:pt x="4296" y="619"/>
                  </a:lnTo>
                  <a:lnTo>
                    <a:pt x="4296" y="619"/>
                  </a:lnTo>
                  <a:lnTo>
                    <a:pt x="4295" y="619"/>
                  </a:lnTo>
                  <a:lnTo>
                    <a:pt x="4293" y="619"/>
                  </a:lnTo>
                  <a:lnTo>
                    <a:pt x="4290" y="619"/>
                  </a:lnTo>
                  <a:lnTo>
                    <a:pt x="4288" y="619"/>
                  </a:lnTo>
                  <a:lnTo>
                    <a:pt x="4286" y="617"/>
                  </a:lnTo>
                  <a:lnTo>
                    <a:pt x="4285" y="617"/>
                  </a:lnTo>
                  <a:lnTo>
                    <a:pt x="4283" y="619"/>
                  </a:lnTo>
                  <a:lnTo>
                    <a:pt x="4282" y="619"/>
                  </a:lnTo>
                  <a:lnTo>
                    <a:pt x="4282" y="620"/>
                  </a:lnTo>
                  <a:lnTo>
                    <a:pt x="4280" y="624"/>
                  </a:lnTo>
                  <a:lnTo>
                    <a:pt x="4278" y="627"/>
                  </a:lnTo>
                  <a:lnTo>
                    <a:pt x="4277" y="629"/>
                  </a:lnTo>
                  <a:lnTo>
                    <a:pt x="4275" y="630"/>
                  </a:lnTo>
                  <a:lnTo>
                    <a:pt x="4275" y="632"/>
                  </a:lnTo>
                  <a:lnTo>
                    <a:pt x="4273" y="634"/>
                  </a:lnTo>
                  <a:lnTo>
                    <a:pt x="4272" y="634"/>
                  </a:lnTo>
                  <a:lnTo>
                    <a:pt x="4270" y="635"/>
                  </a:lnTo>
                  <a:lnTo>
                    <a:pt x="4268" y="637"/>
                  </a:lnTo>
                  <a:lnTo>
                    <a:pt x="4267" y="638"/>
                  </a:lnTo>
                  <a:lnTo>
                    <a:pt x="4267" y="640"/>
                  </a:lnTo>
                  <a:lnTo>
                    <a:pt x="4267" y="642"/>
                  </a:lnTo>
                  <a:lnTo>
                    <a:pt x="4267" y="645"/>
                  </a:lnTo>
                  <a:lnTo>
                    <a:pt x="4267" y="647"/>
                  </a:lnTo>
                  <a:lnTo>
                    <a:pt x="4267" y="650"/>
                  </a:lnTo>
                  <a:lnTo>
                    <a:pt x="4265" y="650"/>
                  </a:lnTo>
                  <a:lnTo>
                    <a:pt x="4262" y="650"/>
                  </a:lnTo>
                  <a:lnTo>
                    <a:pt x="4260" y="652"/>
                  </a:lnTo>
                  <a:lnTo>
                    <a:pt x="4259" y="652"/>
                  </a:lnTo>
                  <a:lnTo>
                    <a:pt x="4257" y="652"/>
                  </a:lnTo>
                  <a:lnTo>
                    <a:pt x="4255" y="653"/>
                  </a:lnTo>
                  <a:lnTo>
                    <a:pt x="4252" y="653"/>
                  </a:lnTo>
                  <a:lnTo>
                    <a:pt x="4252" y="655"/>
                  </a:lnTo>
                  <a:lnTo>
                    <a:pt x="4250" y="656"/>
                  </a:lnTo>
                  <a:lnTo>
                    <a:pt x="4249" y="656"/>
                  </a:lnTo>
                  <a:lnTo>
                    <a:pt x="4247" y="655"/>
                  </a:lnTo>
                  <a:lnTo>
                    <a:pt x="4246" y="655"/>
                  </a:lnTo>
                  <a:lnTo>
                    <a:pt x="4246" y="629"/>
                  </a:lnTo>
                  <a:lnTo>
                    <a:pt x="4237" y="616"/>
                  </a:lnTo>
                  <a:lnTo>
                    <a:pt x="4239" y="616"/>
                  </a:lnTo>
                  <a:lnTo>
                    <a:pt x="4241" y="614"/>
                  </a:lnTo>
                  <a:lnTo>
                    <a:pt x="4241" y="612"/>
                  </a:lnTo>
                  <a:lnTo>
                    <a:pt x="4241" y="611"/>
                  </a:lnTo>
                  <a:lnTo>
                    <a:pt x="4241" y="609"/>
                  </a:lnTo>
                  <a:lnTo>
                    <a:pt x="4239" y="591"/>
                  </a:lnTo>
                  <a:lnTo>
                    <a:pt x="4239" y="575"/>
                  </a:lnTo>
                  <a:lnTo>
                    <a:pt x="4239" y="571"/>
                  </a:lnTo>
                  <a:lnTo>
                    <a:pt x="4239" y="568"/>
                  </a:lnTo>
                  <a:lnTo>
                    <a:pt x="4239" y="565"/>
                  </a:lnTo>
                  <a:lnTo>
                    <a:pt x="4239" y="563"/>
                  </a:lnTo>
                  <a:lnTo>
                    <a:pt x="4239" y="562"/>
                  </a:lnTo>
                  <a:lnTo>
                    <a:pt x="4241" y="558"/>
                  </a:lnTo>
                  <a:lnTo>
                    <a:pt x="4242" y="557"/>
                  </a:lnTo>
                  <a:lnTo>
                    <a:pt x="4244" y="555"/>
                  </a:lnTo>
                  <a:lnTo>
                    <a:pt x="4244" y="552"/>
                  </a:lnTo>
                  <a:lnTo>
                    <a:pt x="4244" y="548"/>
                  </a:lnTo>
                  <a:lnTo>
                    <a:pt x="4242" y="547"/>
                  </a:lnTo>
                  <a:lnTo>
                    <a:pt x="4244" y="545"/>
                  </a:lnTo>
                  <a:lnTo>
                    <a:pt x="4244" y="544"/>
                  </a:lnTo>
                  <a:lnTo>
                    <a:pt x="4244" y="542"/>
                  </a:lnTo>
                  <a:lnTo>
                    <a:pt x="4246" y="540"/>
                  </a:lnTo>
                  <a:lnTo>
                    <a:pt x="4246" y="539"/>
                  </a:lnTo>
                  <a:lnTo>
                    <a:pt x="4246" y="537"/>
                  </a:lnTo>
                  <a:lnTo>
                    <a:pt x="4247" y="535"/>
                  </a:lnTo>
                  <a:lnTo>
                    <a:pt x="4249" y="535"/>
                  </a:lnTo>
                  <a:lnTo>
                    <a:pt x="4250" y="534"/>
                  </a:lnTo>
                  <a:lnTo>
                    <a:pt x="4252" y="532"/>
                  </a:lnTo>
                  <a:lnTo>
                    <a:pt x="4254" y="527"/>
                  </a:lnTo>
                  <a:lnTo>
                    <a:pt x="4254" y="524"/>
                  </a:lnTo>
                  <a:lnTo>
                    <a:pt x="4254" y="522"/>
                  </a:lnTo>
                  <a:lnTo>
                    <a:pt x="4252" y="521"/>
                  </a:lnTo>
                  <a:lnTo>
                    <a:pt x="4252" y="519"/>
                  </a:lnTo>
                  <a:lnTo>
                    <a:pt x="4252" y="517"/>
                  </a:lnTo>
                  <a:lnTo>
                    <a:pt x="4254" y="516"/>
                  </a:lnTo>
                  <a:lnTo>
                    <a:pt x="4254" y="516"/>
                  </a:lnTo>
                  <a:lnTo>
                    <a:pt x="4255" y="514"/>
                  </a:lnTo>
                  <a:lnTo>
                    <a:pt x="4257" y="514"/>
                  </a:lnTo>
                  <a:lnTo>
                    <a:pt x="4259" y="514"/>
                  </a:lnTo>
                  <a:lnTo>
                    <a:pt x="4260" y="514"/>
                  </a:lnTo>
                  <a:lnTo>
                    <a:pt x="4262" y="512"/>
                  </a:lnTo>
                  <a:lnTo>
                    <a:pt x="4264" y="512"/>
                  </a:lnTo>
                  <a:lnTo>
                    <a:pt x="4267" y="511"/>
                  </a:lnTo>
                  <a:lnTo>
                    <a:pt x="4270" y="509"/>
                  </a:lnTo>
                  <a:lnTo>
                    <a:pt x="4273" y="508"/>
                  </a:lnTo>
                  <a:lnTo>
                    <a:pt x="4275" y="508"/>
                  </a:lnTo>
                  <a:lnTo>
                    <a:pt x="4277" y="508"/>
                  </a:lnTo>
                  <a:lnTo>
                    <a:pt x="4278" y="508"/>
                  </a:lnTo>
                  <a:lnTo>
                    <a:pt x="4282" y="508"/>
                  </a:lnTo>
                  <a:lnTo>
                    <a:pt x="4283" y="508"/>
                  </a:lnTo>
                  <a:lnTo>
                    <a:pt x="4285" y="508"/>
                  </a:lnTo>
                  <a:lnTo>
                    <a:pt x="4286" y="506"/>
                  </a:lnTo>
                  <a:lnTo>
                    <a:pt x="4286" y="504"/>
                  </a:lnTo>
                  <a:lnTo>
                    <a:pt x="4288" y="503"/>
                  </a:lnTo>
                  <a:lnTo>
                    <a:pt x="4288" y="501"/>
                  </a:lnTo>
                  <a:lnTo>
                    <a:pt x="4290" y="499"/>
                  </a:lnTo>
                  <a:lnTo>
                    <a:pt x="4291" y="498"/>
                  </a:lnTo>
                  <a:lnTo>
                    <a:pt x="4295" y="496"/>
                  </a:lnTo>
                  <a:lnTo>
                    <a:pt x="4296" y="494"/>
                  </a:lnTo>
                  <a:lnTo>
                    <a:pt x="4296" y="493"/>
                  </a:lnTo>
                  <a:lnTo>
                    <a:pt x="4300" y="490"/>
                  </a:lnTo>
                  <a:lnTo>
                    <a:pt x="4301" y="486"/>
                  </a:lnTo>
                  <a:lnTo>
                    <a:pt x="4304" y="485"/>
                  </a:lnTo>
                  <a:lnTo>
                    <a:pt x="4309" y="480"/>
                  </a:lnTo>
                  <a:lnTo>
                    <a:pt x="4314" y="476"/>
                  </a:lnTo>
                  <a:lnTo>
                    <a:pt x="4318" y="475"/>
                  </a:lnTo>
                  <a:lnTo>
                    <a:pt x="4321" y="473"/>
                  </a:lnTo>
                  <a:lnTo>
                    <a:pt x="4324" y="470"/>
                  </a:lnTo>
                  <a:lnTo>
                    <a:pt x="4329" y="467"/>
                  </a:lnTo>
                  <a:lnTo>
                    <a:pt x="4334" y="463"/>
                  </a:lnTo>
                  <a:lnTo>
                    <a:pt x="4336" y="462"/>
                  </a:lnTo>
                  <a:lnTo>
                    <a:pt x="4339" y="460"/>
                  </a:lnTo>
                  <a:lnTo>
                    <a:pt x="4341" y="458"/>
                  </a:lnTo>
                  <a:lnTo>
                    <a:pt x="4341" y="457"/>
                  </a:lnTo>
                  <a:lnTo>
                    <a:pt x="4341" y="455"/>
                  </a:lnTo>
                  <a:lnTo>
                    <a:pt x="4341" y="454"/>
                  </a:lnTo>
                  <a:lnTo>
                    <a:pt x="4342" y="452"/>
                  </a:lnTo>
                  <a:lnTo>
                    <a:pt x="4344" y="452"/>
                  </a:lnTo>
                  <a:lnTo>
                    <a:pt x="4345" y="452"/>
                  </a:lnTo>
                  <a:lnTo>
                    <a:pt x="4347" y="450"/>
                  </a:lnTo>
                  <a:lnTo>
                    <a:pt x="4349" y="450"/>
                  </a:lnTo>
                  <a:lnTo>
                    <a:pt x="4350" y="450"/>
                  </a:lnTo>
                  <a:lnTo>
                    <a:pt x="4352" y="449"/>
                  </a:lnTo>
                  <a:lnTo>
                    <a:pt x="4354" y="449"/>
                  </a:lnTo>
                  <a:lnTo>
                    <a:pt x="4354" y="445"/>
                  </a:lnTo>
                  <a:lnTo>
                    <a:pt x="4355" y="445"/>
                  </a:lnTo>
                  <a:lnTo>
                    <a:pt x="4355" y="444"/>
                  </a:lnTo>
                  <a:lnTo>
                    <a:pt x="4355" y="440"/>
                  </a:lnTo>
                  <a:lnTo>
                    <a:pt x="4357" y="437"/>
                  </a:lnTo>
                  <a:lnTo>
                    <a:pt x="4359" y="435"/>
                  </a:lnTo>
                  <a:lnTo>
                    <a:pt x="4359" y="432"/>
                  </a:lnTo>
                  <a:lnTo>
                    <a:pt x="4360" y="429"/>
                  </a:lnTo>
                  <a:lnTo>
                    <a:pt x="4360" y="427"/>
                  </a:lnTo>
                  <a:lnTo>
                    <a:pt x="4360" y="426"/>
                  </a:lnTo>
                  <a:lnTo>
                    <a:pt x="4360" y="424"/>
                  </a:lnTo>
                  <a:lnTo>
                    <a:pt x="4362" y="422"/>
                  </a:lnTo>
                  <a:lnTo>
                    <a:pt x="4362" y="421"/>
                  </a:lnTo>
                  <a:lnTo>
                    <a:pt x="4363" y="419"/>
                  </a:lnTo>
                  <a:lnTo>
                    <a:pt x="4365" y="417"/>
                  </a:lnTo>
                  <a:lnTo>
                    <a:pt x="4368" y="416"/>
                  </a:lnTo>
                  <a:lnTo>
                    <a:pt x="4375" y="413"/>
                  </a:lnTo>
                  <a:lnTo>
                    <a:pt x="4377" y="411"/>
                  </a:lnTo>
                  <a:lnTo>
                    <a:pt x="4378" y="409"/>
                  </a:lnTo>
                  <a:lnTo>
                    <a:pt x="4378" y="406"/>
                  </a:lnTo>
                  <a:lnTo>
                    <a:pt x="4362" y="406"/>
                  </a:lnTo>
                  <a:lnTo>
                    <a:pt x="4360" y="406"/>
                  </a:lnTo>
                  <a:lnTo>
                    <a:pt x="4359" y="406"/>
                  </a:lnTo>
                  <a:lnTo>
                    <a:pt x="4355" y="408"/>
                  </a:lnTo>
                  <a:lnTo>
                    <a:pt x="4352" y="408"/>
                  </a:lnTo>
                  <a:lnTo>
                    <a:pt x="4349" y="408"/>
                  </a:lnTo>
                  <a:lnTo>
                    <a:pt x="4349" y="411"/>
                  </a:lnTo>
                  <a:lnTo>
                    <a:pt x="4347" y="414"/>
                  </a:lnTo>
                  <a:lnTo>
                    <a:pt x="4349" y="417"/>
                  </a:lnTo>
                  <a:lnTo>
                    <a:pt x="4347" y="421"/>
                  </a:lnTo>
                  <a:lnTo>
                    <a:pt x="4347" y="422"/>
                  </a:lnTo>
                  <a:lnTo>
                    <a:pt x="4347" y="424"/>
                  </a:lnTo>
                  <a:lnTo>
                    <a:pt x="4345" y="426"/>
                  </a:lnTo>
                  <a:lnTo>
                    <a:pt x="4344" y="429"/>
                  </a:lnTo>
                  <a:lnTo>
                    <a:pt x="4344" y="429"/>
                  </a:lnTo>
                  <a:lnTo>
                    <a:pt x="4342" y="429"/>
                  </a:lnTo>
                  <a:lnTo>
                    <a:pt x="4341" y="429"/>
                  </a:lnTo>
                  <a:lnTo>
                    <a:pt x="4337" y="431"/>
                  </a:lnTo>
                  <a:lnTo>
                    <a:pt x="4334" y="431"/>
                  </a:lnTo>
                  <a:lnTo>
                    <a:pt x="4332" y="431"/>
                  </a:lnTo>
                  <a:lnTo>
                    <a:pt x="4332" y="432"/>
                  </a:lnTo>
                  <a:lnTo>
                    <a:pt x="4331" y="434"/>
                  </a:lnTo>
                  <a:lnTo>
                    <a:pt x="4327" y="437"/>
                  </a:lnTo>
                  <a:lnTo>
                    <a:pt x="4327" y="439"/>
                  </a:lnTo>
                  <a:lnTo>
                    <a:pt x="4326" y="440"/>
                  </a:lnTo>
                  <a:lnTo>
                    <a:pt x="4324" y="440"/>
                  </a:lnTo>
                  <a:lnTo>
                    <a:pt x="4323" y="442"/>
                  </a:lnTo>
                  <a:lnTo>
                    <a:pt x="4321" y="442"/>
                  </a:lnTo>
                  <a:lnTo>
                    <a:pt x="4319" y="444"/>
                  </a:lnTo>
                  <a:lnTo>
                    <a:pt x="4316" y="445"/>
                  </a:lnTo>
                  <a:lnTo>
                    <a:pt x="4313" y="447"/>
                  </a:lnTo>
                  <a:lnTo>
                    <a:pt x="4311" y="449"/>
                  </a:lnTo>
                  <a:lnTo>
                    <a:pt x="4309" y="450"/>
                  </a:lnTo>
                  <a:lnTo>
                    <a:pt x="4308" y="452"/>
                  </a:lnTo>
                  <a:lnTo>
                    <a:pt x="4306" y="452"/>
                  </a:lnTo>
                  <a:lnTo>
                    <a:pt x="4303" y="452"/>
                  </a:lnTo>
                  <a:lnTo>
                    <a:pt x="4303" y="449"/>
                  </a:lnTo>
                  <a:lnTo>
                    <a:pt x="4303" y="445"/>
                  </a:lnTo>
                  <a:lnTo>
                    <a:pt x="4303" y="444"/>
                  </a:lnTo>
                  <a:lnTo>
                    <a:pt x="4303" y="442"/>
                  </a:lnTo>
                  <a:lnTo>
                    <a:pt x="4301" y="442"/>
                  </a:lnTo>
                  <a:lnTo>
                    <a:pt x="4300" y="440"/>
                  </a:lnTo>
                  <a:lnTo>
                    <a:pt x="4300" y="440"/>
                  </a:lnTo>
                  <a:lnTo>
                    <a:pt x="4298" y="439"/>
                  </a:lnTo>
                  <a:lnTo>
                    <a:pt x="4298" y="437"/>
                  </a:lnTo>
                  <a:lnTo>
                    <a:pt x="4298" y="435"/>
                  </a:lnTo>
                  <a:lnTo>
                    <a:pt x="4298" y="434"/>
                  </a:lnTo>
                  <a:lnTo>
                    <a:pt x="4300" y="432"/>
                  </a:lnTo>
                  <a:lnTo>
                    <a:pt x="4301" y="431"/>
                  </a:lnTo>
                  <a:lnTo>
                    <a:pt x="4300" y="431"/>
                  </a:lnTo>
                  <a:lnTo>
                    <a:pt x="4298" y="429"/>
                  </a:lnTo>
                  <a:lnTo>
                    <a:pt x="4298" y="429"/>
                  </a:lnTo>
                  <a:lnTo>
                    <a:pt x="4296" y="429"/>
                  </a:lnTo>
                  <a:lnTo>
                    <a:pt x="4295" y="429"/>
                  </a:lnTo>
                  <a:lnTo>
                    <a:pt x="4291" y="427"/>
                  </a:lnTo>
                  <a:lnTo>
                    <a:pt x="4290" y="427"/>
                  </a:lnTo>
                  <a:lnTo>
                    <a:pt x="4290" y="426"/>
                  </a:lnTo>
                  <a:lnTo>
                    <a:pt x="4288" y="426"/>
                  </a:lnTo>
                  <a:lnTo>
                    <a:pt x="4288" y="424"/>
                  </a:lnTo>
                  <a:lnTo>
                    <a:pt x="4288" y="422"/>
                  </a:lnTo>
                  <a:lnTo>
                    <a:pt x="4286" y="422"/>
                  </a:lnTo>
                  <a:lnTo>
                    <a:pt x="4285" y="422"/>
                  </a:lnTo>
                  <a:lnTo>
                    <a:pt x="4283" y="422"/>
                  </a:lnTo>
                  <a:lnTo>
                    <a:pt x="4283" y="424"/>
                  </a:lnTo>
                  <a:lnTo>
                    <a:pt x="4282" y="426"/>
                  </a:lnTo>
                  <a:lnTo>
                    <a:pt x="4280" y="426"/>
                  </a:lnTo>
                  <a:lnTo>
                    <a:pt x="4278" y="426"/>
                  </a:lnTo>
                  <a:lnTo>
                    <a:pt x="4277" y="426"/>
                  </a:lnTo>
                  <a:lnTo>
                    <a:pt x="4275" y="426"/>
                  </a:lnTo>
                  <a:lnTo>
                    <a:pt x="4272" y="426"/>
                  </a:lnTo>
                  <a:lnTo>
                    <a:pt x="4270" y="424"/>
                  </a:lnTo>
                  <a:lnTo>
                    <a:pt x="4267" y="424"/>
                  </a:lnTo>
                  <a:lnTo>
                    <a:pt x="4265" y="424"/>
                  </a:lnTo>
                  <a:lnTo>
                    <a:pt x="4262" y="426"/>
                  </a:lnTo>
                  <a:lnTo>
                    <a:pt x="4260" y="427"/>
                  </a:lnTo>
                  <a:lnTo>
                    <a:pt x="4257" y="431"/>
                  </a:lnTo>
                  <a:lnTo>
                    <a:pt x="4254" y="432"/>
                  </a:lnTo>
                  <a:lnTo>
                    <a:pt x="4250" y="435"/>
                  </a:lnTo>
                  <a:lnTo>
                    <a:pt x="4247" y="440"/>
                  </a:lnTo>
                  <a:lnTo>
                    <a:pt x="4244" y="444"/>
                  </a:lnTo>
                  <a:lnTo>
                    <a:pt x="4244" y="445"/>
                  </a:lnTo>
                  <a:lnTo>
                    <a:pt x="4242" y="447"/>
                  </a:lnTo>
                  <a:lnTo>
                    <a:pt x="4239" y="449"/>
                  </a:lnTo>
                  <a:lnTo>
                    <a:pt x="4237" y="449"/>
                  </a:lnTo>
                  <a:lnTo>
                    <a:pt x="4236" y="449"/>
                  </a:lnTo>
                  <a:lnTo>
                    <a:pt x="4234" y="450"/>
                  </a:lnTo>
                  <a:lnTo>
                    <a:pt x="4232" y="452"/>
                  </a:lnTo>
                  <a:lnTo>
                    <a:pt x="4232" y="454"/>
                  </a:lnTo>
                  <a:lnTo>
                    <a:pt x="4231" y="455"/>
                  </a:lnTo>
                  <a:lnTo>
                    <a:pt x="4229" y="457"/>
                  </a:lnTo>
                  <a:lnTo>
                    <a:pt x="4228" y="458"/>
                  </a:lnTo>
                  <a:lnTo>
                    <a:pt x="4228" y="460"/>
                  </a:lnTo>
                  <a:lnTo>
                    <a:pt x="4226" y="462"/>
                  </a:lnTo>
                  <a:lnTo>
                    <a:pt x="4226" y="463"/>
                  </a:lnTo>
                  <a:lnTo>
                    <a:pt x="4224" y="465"/>
                  </a:lnTo>
                  <a:lnTo>
                    <a:pt x="4223" y="465"/>
                  </a:lnTo>
                  <a:lnTo>
                    <a:pt x="4223" y="465"/>
                  </a:lnTo>
                  <a:lnTo>
                    <a:pt x="4221" y="465"/>
                  </a:lnTo>
                  <a:lnTo>
                    <a:pt x="4219" y="467"/>
                  </a:lnTo>
                  <a:lnTo>
                    <a:pt x="4218" y="468"/>
                  </a:lnTo>
                  <a:lnTo>
                    <a:pt x="4216" y="470"/>
                  </a:lnTo>
                  <a:lnTo>
                    <a:pt x="4216" y="478"/>
                  </a:lnTo>
                  <a:lnTo>
                    <a:pt x="4218" y="480"/>
                  </a:lnTo>
                  <a:lnTo>
                    <a:pt x="4219" y="480"/>
                  </a:lnTo>
                  <a:lnTo>
                    <a:pt x="4223" y="480"/>
                  </a:lnTo>
                  <a:lnTo>
                    <a:pt x="4226" y="478"/>
                  </a:lnTo>
                  <a:lnTo>
                    <a:pt x="4226" y="480"/>
                  </a:lnTo>
                  <a:lnTo>
                    <a:pt x="4226" y="481"/>
                  </a:lnTo>
                  <a:lnTo>
                    <a:pt x="4228" y="483"/>
                  </a:lnTo>
                  <a:lnTo>
                    <a:pt x="4229" y="485"/>
                  </a:lnTo>
                  <a:lnTo>
                    <a:pt x="4229" y="486"/>
                  </a:lnTo>
                  <a:lnTo>
                    <a:pt x="4229" y="488"/>
                  </a:lnTo>
                  <a:lnTo>
                    <a:pt x="4219" y="488"/>
                  </a:lnTo>
                  <a:lnTo>
                    <a:pt x="4218" y="488"/>
                  </a:lnTo>
                  <a:lnTo>
                    <a:pt x="4218" y="486"/>
                  </a:lnTo>
                  <a:lnTo>
                    <a:pt x="4216" y="486"/>
                  </a:lnTo>
                  <a:lnTo>
                    <a:pt x="4214" y="485"/>
                  </a:lnTo>
                  <a:lnTo>
                    <a:pt x="4213" y="485"/>
                  </a:lnTo>
                  <a:lnTo>
                    <a:pt x="4213" y="486"/>
                  </a:lnTo>
                  <a:lnTo>
                    <a:pt x="4211" y="488"/>
                  </a:lnTo>
                  <a:lnTo>
                    <a:pt x="4211" y="490"/>
                  </a:lnTo>
                  <a:lnTo>
                    <a:pt x="4211" y="491"/>
                  </a:lnTo>
                  <a:lnTo>
                    <a:pt x="4210" y="490"/>
                  </a:lnTo>
                  <a:lnTo>
                    <a:pt x="4208" y="488"/>
                  </a:lnTo>
                  <a:lnTo>
                    <a:pt x="4206" y="486"/>
                  </a:lnTo>
                  <a:lnTo>
                    <a:pt x="4205" y="485"/>
                  </a:lnTo>
                  <a:lnTo>
                    <a:pt x="4203" y="483"/>
                  </a:lnTo>
                  <a:lnTo>
                    <a:pt x="4201" y="481"/>
                  </a:lnTo>
                  <a:lnTo>
                    <a:pt x="4200" y="481"/>
                  </a:lnTo>
                  <a:lnTo>
                    <a:pt x="4198" y="483"/>
                  </a:lnTo>
                  <a:lnTo>
                    <a:pt x="4198" y="485"/>
                  </a:lnTo>
                  <a:lnTo>
                    <a:pt x="4196" y="486"/>
                  </a:lnTo>
                  <a:lnTo>
                    <a:pt x="4195" y="488"/>
                  </a:lnTo>
                  <a:lnTo>
                    <a:pt x="4193" y="490"/>
                  </a:lnTo>
                  <a:lnTo>
                    <a:pt x="4192" y="491"/>
                  </a:lnTo>
                  <a:lnTo>
                    <a:pt x="4188" y="493"/>
                  </a:lnTo>
                  <a:lnTo>
                    <a:pt x="4174" y="493"/>
                  </a:lnTo>
                  <a:lnTo>
                    <a:pt x="4172" y="493"/>
                  </a:lnTo>
                  <a:lnTo>
                    <a:pt x="4170" y="491"/>
                  </a:lnTo>
                  <a:lnTo>
                    <a:pt x="4169" y="490"/>
                  </a:lnTo>
                  <a:lnTo>
                    <a:pt x="4169" y="486"/>
                  </a:lnTo>
                  <a:lnTo>
                    <a:pt x="4169" y="485"/>
                  </a:lnTo>
                  <a:lnTo>
                    <a:pt x="4170" y="485"/>
                  </a:lnTo>
                  <a:lnTo>
                    <a:pt x="4172" y="483"/>
                  </a:lnTo>
                  <a:lnTo>
                    <a:pt x="4172" y="481"/>
                  </a:lnTo>
                  <a:lnTo>
                    <a:pt x="4172" y="480"/>
                  </a:lnTo>
                  <a:lnTo>
                    <a:pt x="4170" y="478"/>
                  </a:lnTo>
                  <a:lnTo>
                    <a:pt x="4169" y="478"/>
                  </a:lnTo>
                  <a:lnTo>
                    <a:pt x="4167" y="476"/>
                  </a:lnTo>
                  <a:lnTo>
                    <a:pt x="4165" y="476"/>
                  </a:lnTo>
                  <a:lnTo>
                    <a:pt x="4164" y="475"/>
                  </a:lnTo>
                  <a:lnTo>
                    <a:pt x="4164" y="473"/>
                  </a:lnTo>
                  <a:lnTo>
                    <a:pt x="4160" y="473"/>
                  </a:lnTo>
                  <a:lnTo>
                    <a:pt x="4159" y="472"/>
                  </a:lnTo>
                  <a:lnTo>
                    <a:pt x="4156" y="473"/>
                  </a:lnTo>
                  <a:lnTo>
                    <a:pt x="4154" y="473"/>
                  </a:lnTo>
                  <a:lnTo>
                    <a:pt x="4152" y="473"/>
                  </a:lnTo>
                  <a:lnTo>
                    <a:pt x="4149" y="473"/>
                  </a:lnTo>
                  <a:lnTo>
                    <a:pt x="4147" y="472"/>
                  </a:lnTo>
                  <a:lnTo>
                    <a:pt x="4146" y="470"/>
                  </a:lnTo>
                  <a:lnTo>
                    <a:pt x="4142" y="468"/>
                  </a:lnTo>
                  <a:lnTo>
                    <a:pt x="4141" y="470"/>
                  </a:lnTo>
                  <a:lnTo>
                    <a:pt x="4141" y="470"/>
                  </a:lnTo>
                  <a:lnTo>
                    <a:pt x="4139" y="473"/>
                  </a:lnTo>
                  <a:lnTo>
                    <a:pt x="4139" y="478"/>
                  </a:lnTo>
                  <a:lnTo>
                    <a:pt x="4139" y="485"/>
                  </a:lnTo>
                  <a:lnTo>
                    <a:pt x="4100" y="485"/>
                  </a:lnTo>
                  <a:lnTo>
                    <a:pt x="4098" y="485"/>
                  </a:lnTo>
                  <a:lnTo>
                    <a:pt x="4097" y="486"/>
                  </a:lnTo>
                  <a:lnTo>
                    <a:pt x="4093" y="486"/>
                  </a:lnTo>
                  <a:lnTo>
                    <a:pt x="4092" y="486"/>
                  </a:lnTo>
                  <a:lnTo>
                    <a:pt x="4088" y="486"/>
                  </a:lnTo>
                  <a:lnTo>
                    <a:pt x="4085" y="485"/>
                  </a:lnTo>
                  <a:lnTo>
                    <a:pt x="4084" y="483"/>
                  </a:lnTo>
                  <a:lnTo>
                    <a:pt x="4082" y="483"/>
                  </a:lnTo>
                  <a:lnTo>
                    <a:pt x="4080" y="481"/>
                  </a:lnTo>
                  <a:lnTo>
                    <a:pt x="4079" y="481"/>
                  </a:lnTo>
                  <a:lnTo>
                    <a:pt x="4077" y="481"/>
                  </a:lnTo>
                  <a:lnTo>
                    <a:pt x="4075" y="483"/>
                  </a:lnTo>
                  <a:lnTo>
                    <a:pt x="4074" y="485"/>
                  </a:lnTo>
                  <a:lnTo>
                    <a:pt x="4072" y="485"/>
                  </a:lnTo>
                  <a:lnTo>
                    <a:pt x="4070" y="485"/>
                  </a:lnTo>
                  <a:lnTo>
                    <a:pt x="4067" y="485"/>
                  </a:lnTo>
                  <a:lnTo>
                    <a:pt x="4066" y="483"/>
                  </a:lnTo>
                  <a:lnTo>
                    <a:pt x="4064" y="483"/>
                  </a:lnTo>
                  <a:lnTo>
                    <a:pt x="4062" y="483"/>
                  </a:lnTo>
                  <a:lnTo>
                    <a:pt x="4061" y="483"/>
                  </a:lnTo>
                  <a:lnTo>
                    <a:pt x="4057" y="483"/>
                  </a:lnTo>
                  <a:lnTo>
                    <a:pt x="4056" y="485"/>
                  </a:lnTo>
                  <a:lnTo>
                    <a:pt x="4054" y="483"/>
                  </a:lnTo>
                  <a:lnTo>
                    <a:pt x="4054" y="483"/>
                  </a:lnTo>
                  <a:lnTo>
                    <a:pt x="4051" y="483"/>
                  </a:lnTo>
                  <a:lnTo>
                    <a:pt x="4049" y="481"/>
                  </a:lnTo>
                  <a:lnTo>
                    <a:pt x="4046" y="481"/>
                  </a:lnTo>
                  <a:lnTo>
                    <a:pt x="4043" y="481"/>
                  </a:lnTo>
                  <a:lnTo>
                    <a:pt x="4041" y="483"/>
                  </a:lnTo>
                  <a:lnTo>
                    <a:pt x="4039" y="486"/>
                  </a:lnTo>
                  <a:lnTo>
                    <a:pt x="4038" y="488"/>
                  </a:lnTo>
                  <a:lnTo>
                    <a:pt x="4036" y="490"/>
                  </a:lnTo>
                  <a:lnTo>
                    <a:pt x="4034" y="491"/>
                  </a:lnTo>
                  <a:lnTo>
                    <a:pt x="4034" y="493"/>
                  </a:lnTo>
                  <a:lnTo>
                    <a:pt x="4031" y="494"/>
                  </a:lnTo>
                  <a:lnTo>
                    <a:pt x="4028" y="496"/>
                  </a:lnTo>
                  <a:lnTo>
                    <a:pt x="4025" y="496"/>
                  </a:lnTo>
                  <a:lnTo>
                    <a:pt x="4021" y="496"/>
                  </a:lnTo>
                  <a:lnTo>
                    <a:pt x="4016" y="498"/>
                  </a:lnTo>
                  <a:lnTo>
                    <a:pt x="4015" y="499"/>
                  </a:lnTo>
                  <a:lnTo>
                    <a:pt x="4013" y="501"/>
                  </a:lnTo>
                  <a:lnTo>
                    <a:pt x="4013" y="503"/>
                  </a:lnTo>
                  <a:lnTo>
                    <a:pt x="4011" y="504"/>
                  </a:lnTo>
                  <a:lnTo>
                    <a:pt x="4010" y="506"/>
                  </a:lnTo>
                  <a:lnTo>
                    <a:pt x="4010" y="508"/>
                  </a:lnTo>
                  <a:lnTo>
                    <a:pt x="4008" y="509"/>
                  </a:lnTo>
                  <a:lnTo>
                    <a:pt x="4008" y="511"/>
                  </a:lnTo>
                  <a:lnTo>
                    <a:pt x="4008" y="512"/>
                  </a:lnTo>
                  <a:lnTo>
                    <a:pt x="4007" y="516"/>
                  </a:lnTo>
                  <a:lnTo>
                    <a:pt x="4005" y="517"/>
                  </a:lnTo>
                  <a:lnTo>
                    <a:pt x="4005" y="519"/>
                  </a:lnTo>
                  <a:lnTo>
                    <a:pt x="4003" y="519"/>
                  </a:lnTo>
                  <a:lnTo>
                    <a:pt x="4002" y="519"/>
                  </a:lnTo>
                  <a:lnTo>
                    <a:pt x="4000" y="519"/>
                  </a:lnTo>
                  <a:lnTo>
                    <a:pt x="3998" y="519"/>
                  </a:lnTo>
                  <a:lnTo>
                    <a:pt x="3998" y="521"/>
                  </a:lnTo>
                  <a:lnTo>
                    <a:pt x="3997" y="521"/>
                  </a:lnTo>
                  <a:lnTo>
                    <a:pt x="3997" y="522"/>
                  </a:lnTo>
                  <a:lnTo>
                    <a:pt x="3995" y="524"/>
                  </a:lnTo>
                  <a:lnTo>
                    <a:pt x="3993" y="526"/>
                  </a:lnTo>
                  <a:lnTo>
                    <a:pt x="3992" y="527"/>
                  </a:lnTo>
                  <a:lnTo>
                    <a:pt x="3990" y="527"/>
                  </a:lnTo>
                  <a:lnTo>
                    <a:pt x="3989" y="529"/>
                  </a:lnTo>
                  <a:lnTo>
                    <a:pt x="3987" y="529"/>
                  </a:lnTo>
                  <a:lnTo>
                    <a:pt x="3985" y="530"/>
                  </a:lnTo>
                  <a:lnTo>
                    <a:pt x="3984" y="530"/>
                  </a:lnTo>
                  <a:lnTo>
                    <a:pt x="3984" y="532"/>
                  </a:lnTo>
                  <a:lnTo>
                    <a:pt x="3984" y="534"/>
                  </a:lnTo>
                  <a:lnTo>
                    <a:pt x="3982" y="535"/>
                  </a:lnTo>
                  <a:lnTo>
                    <a:pt x="3982" y="537"/>
                  </a:lnTo>
                  <a:lnTo>
                    <a:pt x="3980" y="539"/>
                  </a:lnTo>
                  <a:lnTo>
                    <a:pt x="3980" y="539"/>
                  </a:lnTo>
                  <a:lnTo>
                    <a:pt x="3979" y="540"/>
                  </a:lnTo>
                  <a:lnTo>
                    <a:pt x="3977" y="540"/>
                  </a:lnTo>
                  <a:lnTo>
                    <a:pt x="3975" y="542"/>
                  </a:lnTo>
                  <a:lnTo>
                    <a:pt x="3974" y="545"/>
                  </a:lnTo>
                  <a:lnTo>
                    <a:pt x="3972" y="548"/>
                  </a:lnTo>
                  <a:lnTo>
                    <a:pt x="3972" y="553"/>
                  </a:lnTo>
                  <a:lnTo>
                    <a:pt x="3972" y="557"/>
                  </a:lnTo>
                  <a:lnTo>
                    <a:pt x="3969" y="557"/>
                  </a:lnTo>
                  <a:lnTo>
                    <a:pt x="3966" y="557"/>
                  </a:lnTo>
                  <a:lnTo>
                    <a:pt x="3964" y="558"/>
                  </a:lnTo>
                  <a:lnTo>
                    <a:pt x="3962" y="558"/>
                  </a:lnTo>
                  <a:lnTo>
                    <a:pt x="3959" y="560"/>
                  </a:lnTo>
                  <a:lnTo>
                    <a:pt x="3957" y="562"/>
                  </a:lnTo>
                  <a:lnTo>
                    <a:pt x="3956" y="563"/>
                  </a:lnTo>
                  <a:lnTo>
                    <a:pt x="3954" y="565"/>
                  </a:lnTo>
                  <a:lnTo>
                    <a:pt x="3953" y="568"/>
                  </a:lnTo>
                  <a:lnTo>
                    <a:pt x="3953" y="570"/>
                  </a:lnTo>
                  <a:lnTo>
                    <a:pt x="3951" y="570"/>
                  </a:lnTo>
                  <a:lnTo>
                    <a:pt x="3946" y="571"/>
                  </a:lnTo>
                  <a:lnTo>
                    <a:pt x="3943" y="573"/>
                  </a:lnTo>
                  <a:lnTo>
                    <a:pt x="3939" y="575"/>
                  </a:lnTo>
                  <a:lnTo>
                    <a:pt x="3939" y="575"/>
                  </a:lnTo>
                  <a:lnTo>
                    <a:pt x="3938" y="575"/>
                  </a:lnTo>
                  <a:lnTo>
                    <a:pt x="3936" y="575"/>
                  </a:lnTo>
                  <a:lnTo>
                    <a:pt x="3936" y="576"/>
                  </a:lnTo>
                  <a:lnTo>
                    <a:pt x="3935" y="578"/>
                  </a:lnTo>
                  <a:lnTo>
                    <a:pt x="3933" y="580"/>
                  </a:lnTo>
                  <a:lnTo>
                    <a:pt x="3933" y="581"/>
                  </a:lnTo>
                  <a:lnTo>
                    <a:pt x="3931" y="584"/>
                  </a:lnTo>
                  <a:lnTo>
                    <a:pt x="3931" y="588"/>
                  </a:lnTo>
                  <a:lnTo>
                    <a:pt x="3933" y="588"/>
                  </a:lnTo>
                  <a:lnTo>
                    <a:pt x="3935" y="588"/>
                  </a:lnTo>
                  <a:lnTo>
                    <a:pt x="3941" y="588"/>
                  </a:lnTo>
                  <a:lnTo>
                    <a:pt x="3943" y="588"/>
                  </a:lnTo>
                  <a:lnTo>
                    <a:pt x="3944" y="588"/>
                  </a:lnTo>
                  <a:lnTo>
                    <a:pt x="3946" y="586"/>
                  </a:lnTo>
                  <a:lnTo>
                    <a:pt x="3948" y="584"/>
                  </a:lnTo>
                  <a:lnTo>
                    <a:pt x="3949" y="586"/>
                  </a:lnTo>
                  <a:lnTo>
                    <a:pt x="3953" y="586"/>
                  </a:lnTo>
                  <a:lnTo>
                    <a:pt x="3953" y="589"/>
                  </a:lnTo>
                  <a:lnTo>
                    <a:pt x="3954" y="591"/>
                  </a:lnTo>
                  <a:lnTo>
                    <a:pt x="3953" y="593"/>
                  </a:lnTo>
                  <a:lnTo>
                    <a:pt x="3953" y="594"/>
                  </a:lnTo>
                  <a:lnTo>
                    <a:pt x="3953" y="596"/>
                  </a:lnTo>
                  <a:lnTo>
                    <a:pt x="3951" y="598"/>
                  </a:lnTo>
                  <a:lnTo>
                    <a:pt x="3951" y="599"/>
                  </a:lnTo>
                  <a:lnTo>
                    <a:pt x="3951" y="602"/>
                  </a:lnTo>
                  <a:lnTo>
                    <a:pt x="3953" y="602"/>
                  </a:lnTo>
                  <a:lnTo>
                    <a:pt x="3954" y="604"/>
                  </a:lnTo>
                  <a:lnTo>
                    <a:pt x="3956" y="604"/>
                  </a:lnTo>
                  <a:lnTo>
                    <a:pt x="3959" y="604"/>
                  </a:lnTo>
                  <a:lnTo>
                    <a:pt x="3959" y="602"/>
                  </a:lnTo>
                  <a:lnTo>
                    <a:pt x="3959" y="601"/>
                  </a:lnTo>
                  <a:lnTo>
                    <a:pt x="3959" y="594"/>
                  </a:lnTo>
                  <a:lnTo>
                    <a:pt x="3959" y="593"/>
                  </a:lnTo>
                  <a:lnTo>
                    <a:pt x="3959" y="591"/>
                  </a:lnTo>
                  <a:lnTo>
                    <a:pt x="3962" y="589"/>
                  </a:lnTo>
                  <a:lnTo>
                    <a:pt x="3966" y="593"/>
                  </a:lnTo>
                  <a:lnTo>
                    <a:pt x="3967" y="596"/>
                  </a:lnTo>
                  <a:lnTo>
                    <a:pt x="3969" y="601"/>
                  </a:lnTo>
                  <a:lnTo>
                    <a:pt x="3969" y="602"/>
                  </a:lnTo>
                  <a:lnTo>
                    <a:pt x="3971" y="604"/>
                  </a:lnTo>
                  <a:lnTo>
                    <a:pt x="3971" y="606"/>
                  </a:lnTo>
                  <a:lnTo>
                    <a:pt x="3971" y="607"/>
                  </a:lnTo>
                  <a:lnTo>
                    <a:pt x="3984" y="607"/>
                  </a:lnTo>
                  <a:lnTo>
                    <a:pt x="3984" y="591"/>
                  </a:lnTo>
                  <a:lnTo>
                    <a:pt x="3993" y="591"/>
                  </a:lnTo>
                  <a:lnTo>
                    <a:pt x="3997" y="594"/>
                  </a:lnTo>
                  <a:lnTo>
                    <a:pt x="3998" y="598"/>
                  </a:lnTo>
                  <a:lnTo>
                    <a:pt x="4002" y="599"/>
                  </a:lnTo>
                  <a:lnTo>
                    <a:pt x="4003" y="599"/>
                  </a:lnTo>
                  <a:lnTo>
                    <a:pt x="4005" y="601"/>
                  </a:lnTo>
                  <a:lnTo>
                    <a:pt x="4007" y="601"/>
                  </a:lnTo>
                  <a:lnTo>
                    <a:pt x="4007" y="602"/>
                  </a:lnTo>
                  <a:lnTo>
                    <a:pt x="4007" y="604"/>
                  </a:lnTo>
                  <a:lnTo>
                    <a:pt x="4008" y="604"/>
                  </a:lnTo>
                  <a:lnTo>
                    <a:pt x="4011" y="606"/>
                  </a:lnTo>
                  <a:lnTo>
                    <a:pt x="4013" y="606"/>
                  </a:lnTo>
                  <a:lnTo>
                    <a:pt x="4015" y="606"/>
                  </a:lnTo>
                  <a:lnTo>
                    <a:pt x="4016" y="607"/>
                  </a:lnTo>
                  <a:lnTo>
                    <a:pt x="4018" y="609"/>
                  </a:lnTo>
                  <a:lnTo>
                    <a:pt x="4020" y="609"/>
                  </a:lnTo>
                  <a:lnTo>
                    <a:pt x="4021" y="611"/>
                  </a:lnTo>
                  <a:lnTo>
                    <a:pt x="4021" y="612"/>
                  </a:lnTo>
                  <a:lnTo>
                    <a:pt x="4023" y="614"/>
                  </a:lnTo>
                  <a:lnTo>
                    <a:pt x="4023" y="614"/>
                  </a:lnTo>
                  <a:lnTo>
                    <a:pt x="4023" y="617"/>
                  </a:lnTo>
                  <a:lnTo>
                    <a:pt x="4023" y="620"/>
                  </a:lnTo>
                  <a:lnTo>
                    <a:pt x="4021" y="624"/>
                  </a:lnTo>
                  <a:lnTo>
                    <a:pt x="4021" y="625"/>
                  </a:lnTo>
                  <a:lnTo>
                    <a:pt x="4021" y="627"/>
                  </a:lnTo>
                  <a:lnTo>
                    <a:pt x="4021" y="629"/>
                  </a:lnTo>
                  <a:lnTo>
                    <a:pt x="4021" y="630"/>
                  </a:lnTo>
                  <a:lnTo>
                    <a:pt x="4021" y="632"/>
                  </a:lnTo>
                  <a:lnTo>
                    <a:pt x="4021" y="634"/>
                  </a:lnTo>
                  <a:lnTo>
                    <a:pt x="4023" y="634"/>
                  </a:lnTo>
                  <a:lnTo>
                    <a:pt x="4025" y="634"/>
                  </a:lnTo>
                  <a:lnTo>
                    <a:pt x="4025" y="634"/>
                  </a:lnTo>
                  <a:lnTo>
                    <a:pt x="4031" y="634"/>
                  </a:lnTo>
                  <a:lnTo>
                    <a:pt x="4031" y="630"/>
                  </a:lnTo>
                  <a:lnTo>
                    <a:pt x="4031" y="629"/>
                  </a:lnTo>
                  <a:lnTo>
                    <a:pt x="4030" y="627"/>
                  </a:lnTo>
                  <a:lnTo>
                    <a:pt x="4030" y="625"/>
                  </a:lnTo>
                  <a:lnTo>
                    <a:pt x="4030" y="622"/>
                  </a:lnTo>
                  <a:lnTo>
                    <a:pt x="4030" y="620"/>
                  </a:lnTo>
                  <a:lnTo>
                    <a:pt x="4028" y="619"/>
                  </a:lnTo>
                  <a:lnTo>
                    <a:pt x="4028" y="616"/>
                  </a:lnTo>
                  <a:lnTo>
                    <a:pt x="4030" y="614"/>
                  </a:lnTo>
                  <a:lnTo>
                    <a:pt x="4031" y="614"/>
                  </a:lnTo>
                  <a:lnTo>
                    <a:pt x="4034" y="614"/>
                  </a:lnTo>
                  <a:lnTo>
                    <a:pt x="4038" y="614"/>
                  </a:lnTo>
                  <a:lnTo>
                    <a:pt x="4038" y="591"/>
                  </a:lnTo>
                  <a:lnTo>
                    <a:pt x="4043" y="591"/>
                  </a:lnTo>
                  <a:lnTo>
                    <a:pt x="4044" y="594"/>
                  </a:lnTo>
                  <a:lnTo>
                    <a:pt x="4044" y="598"/>
                  </a:lnTo>
                  <a:lnTo>
                    <a:pt x="4044" y="601"/>
                  </a:lnTo>
                  <a:lnTo>
                    <a:pt x="4044" y="604"/>
                  </a:lnTo>
                  <a:lnTo>
                    <a:pt x="4044" y="607"/>
                  </a:lnTo>
                  <a:lnTo>
                    <a:pt x="4046" y="611"/>
                  </a:lnTo>
                  <a:lnTo>
                    <a:pt x="4046" y="614"/>
                  </a:lnTo>
                  <a:lnTo>
                    <a:pt x="4046" y="617"/>
                  </a:lnTo>
                  <a:lnTo>
                    <a:pt x="4048" y="617"/>
                  </a:lnTo>
                  <a:lnTo>
                    <a:pt x="4049" y="617"/>
                  </a:lnTo>
                  <a:lnTo>
                    <a:pt x="4049" y="617"/>
                  </a:lnTo>
                  <a:lnTo>
                    <a:pt x="4051" y="620"/>
                  </a:lnTo>
                  <a:lnTo>
                    <a:pt x="4051" y="622"/>
                  </a:lnTo>
                  <a:lnTo>
                    <a:pt x="4051" y="624"/>
                  </a:lnTo>
                  <a:lnTo>
                    <a:pt x="4051" y="625"/>
                  </a:lnTo>
                  <a:lnTo>
                    <a:pt x="4051" y="627"/>
                  </a:lnTo>
                  <a:lnTo>
                    <a:pt x="4051" y="629"/>
                  </a:lnTo>
                  <a:lnTo>
                    <a:pt x="4051" y="630"/>
                  </a:lnTo>
                  <a:lnTo>
                    <a:pt x="4051" y="634"/>
                  </a:lnTo>
                  <a:lnTo>
                    <a:pt x="4051" y="635"/>
                  </a:lnTo>
                  <a:lnTo>
                    <a:pt x="4049" y="637"/>
                  </a:lnTo>
                  <a:lnTo>
                    <a:pt x="4051" y="638"/>
                  </a:lnTo>
                  <a:lnTo>
                    <a:pt x="4051" y="640"/>
                  </a:lnTo>
                  <a:lnTo>
                    <a:pt x="4049" y="642"/>
                  </a:lnTo>
                  <a:lnTo>
                    <a:pt x="4049" y="643"/>
                  </a:lnTo>
                  <a:lnTo>
                    <a:pt x="4051" y="645"/>
                  </a:lnTo>
                  <a:lnTo>
                    <a:pt x="4051" y="647"/>
                  </a:lnTo>
                  <a:lnTo>
                    <a:pt x="4052" y="650"/>
                  </a:lnTo>
                  <a:lnTo>
                    <a:pt x="4054" y="652"/>
                  </a:lnTo>
                  <a:lnTo>
                    <a:pt x="4057" y="653"/>
                  </a:lnTo>
                  <a:lnTo>
                    <a:pt x="4059" y="656"/>
                  </a:lnTo>
                  <a:lnTo>
                    <a:pt x="4059" y="658"/>
                  </a:lnTo>
                  <a:lnTo>
                    <a:pt x="4061" y="660"/>
                  </a:lnTo>
                  <a:lnTo>
                    <a:pt x="4061" y="661"/>
                  </a:lnTo>
                  <a:lnTo>
                    <a:pt x="4061" y="663"/>
                  </a:lnTo>
                  <a:lnTo>
                    <a:pt x="4061" y="666"/>
                  </a:lnTo>
                  <a:lnTo>
                    <a:pt x="4061" y="668"/>
                  </a:lnTo>
                  <a:lnTo>
                    <a:pt x="4061" y="671"/>
                  </a:lnTo>
                  <a:lnTo>
                    <a:pt x="4061" y="673"/>
                  </a:lnTo>
                  <a:lnTo>
                    <a:pt x="4062" y="674"/>
                  </a:lnTo>
                  <a:lnTo>
                    <a:pt x="4062" y="674"/>
                  </a:lnTo>
                  <a:lnTo>
                    <a:pt x="4064" y="678"/>
                  </a:lnTo>
                  <a:lnTo>
                    <a:pt x="4064" y="679"/>
                  </a:lnTo>
                  <a:lnTo>
                    <a:pt x="4064" y="683"/>
                  </a:lnTo>
                  <a:lnTo>
                    <a:pt x="4066" y="686"/>
                  </a:lnTo>
                  <a:lnTo>
                    <a:pt x="4066" y="689"/>
                  </a:lnTo>
                  <a:lnTo>
                    <a:pt x="4066" y="689"/>
                  </a:lnTo>
                  <a:lnTo>
                    <a:pt x="4066" y="691"/>
                  </a:lnTo>
                  <a:lnTo>
                    <a:pt x="4067" y="692"/>
                  </a:lnTo>
                  <a:lnTo>
                    <a:pt x="4067" y="694"/>
                  </a:lnTo>
                  <a:lnTo>
                    <a:pt x="4067" y="696"/>
                  </a:lnTo>
                  <a:lnTo>
                    <a:pt x="4067" y="697"/>
                  </a:lnTo>
                  <a:lnTo>
                    <a:pt x="4067" y="699"/>
                  </a:lnTo>
                  <a:lnTo>
                    <a:pt x="4066" y="699"/>
                  </a:lnTo>
                  <a:lnTo>
                    <a:pt x="4064" y="701"/>
                  </a:lnTo>
                  <a:lnTo>
                    <a:pt x="4062" y="699"/>
                  </a:lnTo>
                  <a:lnTo>
                    <a:pt x="4061" y="699"/>
                  </a:lnTo>
                  <a:lnTo>
                    <a:pt x="4061" y="697"/>
                  </a:lnTo>
                  <a:lnTo>
                    <a:pt x="4059" y="696"/>
                  </a:lnTo>
                  <a:lnTo>
                    <a:pt x="4056" y="694"/>
                  </a:lnTo>
                  <a:lnTo>
                    <a:pt x="4052" y="692"/>
                  </a:lnTo>
                  <a:lnTo>
                    <a:pt x="4051" y="694"/>
                  </a:lnTo>
                  <a:lnTo>
                    <a:pt x="4051" y="696"/>
                  </a:lnTo>
                  <a:lnTo>
                    <a:pt x="4049" y="696"/>
                  </a:lnTo>
                  <a:lnTo>
                    <a:pt x="4049" y="697"/>
                  </a:lnTo>
                  <a:lnTo>
                    <a:pt x="4048" y="699"/>
                  </a:lnTo>
                  <a:lnTo>
                    <a:pt x="4048" y="701"/>
                  </a:lnTo>
                  <a:lnTo>
                    <a:pt x="4046" y="701"/>
                  </a:lnTo>
                  <a:lnTo>
                    <a:pt x="4044" y="701"/>
                  </a:lnTo>
                  <a:lnTo>
                    <a:pt x="4044" y="702"/>
                  </a:lnTo>
                  <a:lnTo>
                    <a:pt x="4044" y="704"/>
                  </a:lnTo>
                  <a:lnTo>
                    <a:pt x="4044" y="706"/>
                  </a:lnTo>
                  <a:lnTo>
                    <a:pt x="4044" y="709"/>
                  </a:lnTo>
                  <a:lnTo>
                    <a:pt x="4044" y="709"/>
                  </a:lnTo>
                  <a:lnTo>
                    <a:pt x="4043" y="710"/>
                  </a:lnTo>
                  <a:lnTo>
                    <a:pt x="4043" y="710"/>
                  </a:lnTo>
                  <a:lnTo>
                    <a:pt x="4041" y="712"/>
                  </a:lnTo>
                  <a:lnTo>
                    <a:pt x="4039" y="714"/>
                  </a:lnTo>
                  <a:lnTo>
                    <a:pt x="4038" y="715"/>
                  </a:lnTo>
                  <a:lnTo>
                    <a:pt x="4038" y="717"/>
                  </a:lnTo>
                  <a:lnTo>
                    <a:pt x="4038" y="720"/>
                  </a:lnTo>
                  <a:lnTo>
                    <a:pt x="4038" y="722"/>
                  </a:lnTo>
                  <a:lnTo>
                    <a:pt x="4039" y="724"/>
                  </a:lnTo>
                  <a:lnTo>
                    <a:pt x="4041" y="725"/>
                  </a:lnTo>
                  <a:lnTo>
                    <a:pt x="4043" y="727"/>
                  </a:lnTo>
                  <a:lnTo>
                    <a:pt x="4043" y="730"/>
                  </a:lnTo>
                  <a:lnTo>
                    <a:pt x="4043" y="733"/>
                  </a:lnTo>
                  <a:lnTo>
                    <a:pt x="4044" y="735"/>
                  </a:lnTo>
                  <a:lnTo>
                    <a:pt x="4046" y="735"/>
                  </a:lnTo>
                  <a:lnTo>
                    <a:pt x="4046" y="737"/>
                  </a:lnTo>
                  <a:lnTo>
                    <a:pt x="4048" y="738"/>
                  </a:lnTo>
                  <a:lnTo>
                    <a:pt x="4048" y="740"/>
                  </a:lnTo>
                  <a:lnTo>
                    <a:pt x="4049" y="740"/>
                  </a:lnTo>
                  <a:lnTo>
                    <a:pt x="4051" y="742"/>
                  </a:lnTo>
                  <a:lnTo>
                    <a:pt x="4052" y="742"/>
                  </a:lnTo>
                  <a:lnTo>
                    <a:pt x="4054" y="743"/>
                  </a:lnTo>
                  <a:lnTo>
                    <a:pt x="4054" y="745"/>
                  </a:lnTo>
                  <a:lnTo>
                    <a:pt x="4056" y="748"/>
                  </a:lnTo>
                  <a:lnTo>
                    <a:pt x="4056" y="750"/>
                  </a:lnTo>
                  <a:lnTo>
                    <a:pt x="4057" y="751"/>
                  </a:lnTo>
                  <a:lnTo>
                    <a:pt x="4057" y="753"/>
                  </a:lnTo>
                  <a:lnTo>
                    <a:pt x="4057" y="755"/>
                  </a:lnTo>
                  <a:lnTo>
                    <a:pt x="4054" y="755"/>
                  </a:lnTo>
                  <a:lnTo>
                    <a:pt x="4051" y="753"/>
                  </a:lnTo>
                  <a:lnTo>
                    <a:pt x="4048" y="751"/>
                  </a:lnTo>
                  <a:lnTo>
                    <a:pt x="4046" y="751"/>
                  </a:lnTo>
                  <a:lnTo>
                    <a:pt x="4044" y="750"/>
                  </a:lnTo>
                  <a:lnTo>
                    <a:pt x="4044" y="748"/>
                  </a:lnTo>
                  <a:lnTo>
                    <a:pt x="4044" y="745"/>
                  </a:lnTo>
                  <a:lnTo>
                    <a:pt x="4044" y="743"/>
                  </a:lnTo>
                  <a:lnTo>
                    <a:pt x="4043" y="743"/>
                  </a:lnTo>
                  <a:lnTo>
                    <a:pt x="4043" y="743"/>
                  </a:lnTo>
                  <a:lnTo>
                    <a:pt x="4041" y="742"/>
                  </a:lnTo>
                  <a:lnTo>
                    <a:pt x="4039" y="745"/>
                  </a:lnTo>
                  <a:lnTo>
                    <a:pt x="4038" y="746"/>
                  </a:lnTo>
                  <a:lnTo>
                    <a:pt x="4038" y="748"/>
                  </a:lnTo>
                  <a:lnTo>
                    <a:pt x="4036" y="751"/>
                  </a:lnTo>
                  <a:lnTo>
                    <a:pt x="4034" y="753"/>
                  </a:lnTo>
                  <a:lnTo>
                    <a:pt x="4034" y="755"/>
                  </a:lnTo>
                  <a:lnTo>
                    <a:pt x="4034" y="755"/>
                  </a:lnTo>
                  <a:lnTo>
                    <a:pt x="4033" y="756"/>
                  </a:lnTo>
                  <a:lnTo>
                    <a:pt x="4031" y="756"/>
                  </a:lnTo>
                  <a:lnTo>
                    <a:pt x="4026" y="756"/>
                  </a:lnTo>
                  <a:lnTo>
                    <a:pt x="4026" y="755"/>
                  </a:lnTo>
                  <a:lnTo>
                    <a:pt x="4026" y="753"/>
                  </a:lnTo>
                  <a:lnTo>
                    <a:pt x="4026" y="751"/>
                  </a:lnTo>
                  <a:lnTo>
                    <a:pt x="4025" y="750"/>
                  </a:lnTo>
                  <a:lnTo>
                    <a:pt x="4026" y="746"/>
                  </a:lnTo>
                  <a:lnTo>
                    <a:pt x="4026" y="745"/>
                  </a:lnTo>
                  <a:lnTo>
                    <a:pt x="4025" y="743"/>
                  </a:lnTo>
                  <a:lnTo>
                    <a:pt x="4025" y="742"/>
                  </a:lnTo>
                  <a:lnTo>
                    <a:pt x="4025" y="740"/>
                  </a:lnTo>
                  <a:lnTo>
                    <a:pt x="4026" y="738"/>
                  </a:lnTo>
                  <a:lnTo>
                    <a:pt x="4028" y="738"/>
                  </a:lnTo>
                  <a:lnTo>
                    <a:pt x="4028" y="737"/>
                  </a:lnTo>
                  <a:lnTo>
                    <a:pt x="4030" y="737"/>
                  </a:lnTo>
                  <a:lnTo>
                    <a:pt x="4031" y="737"/>
                  </a:lnTo>
                  <a:lnTo>
                    <a:pt x="4031" y="735"/>
                  </a:lnTo>
                  <a:lnTo>
                    <a:pt x="4033" y="732"/>
                  </a:lnTo>
                  <a:lnTo>
                    <a:pt x="4033" y="730"/>
                  </a:lnTo>
                  <a:lnTo>
                    <a:pt x="4031" y="727"/>
                  </a:lnTo>
                  <a:lnTo>
                    <a:pt x="4031" y="725"/>
                  </a:lnTo>
                  <a:lnTo>
                    <a:pt x="4030" y="722"/>
                  </a:lnTo>
                  <a:lnTo>
                    <a:pt x="4030" y="719"/>
                  </a:lnTo>
                  <a:lnTo>
                    <a:pt x="4028" y="715"/>
                  </a:lnTo>
                  <a:lnTo>
                    <a:pt x="4026" y="712"/>
                  </a:lnTo>
                  <a:lnTo>
                    <a:pt x="4026" y="710"/>
                  </a:lnTo>
                  <a:lnTo>
                    <a:pt x="4026" y="709"/>
                  </a:lnTo>
                  <a:lnTo>
                    <a:pt x="4026" y="706"/>
                  </a:lnTo>
                  <a:lnTo>
                    <a:pt x="4026" y="704"/>
                  </a:lnTo>
                  <a:lnTo>
                    <a:pt x="4028" y="702"/>
                  </a:lnTo>
                  <a:lnTo>
                    <a:pt x="4030" y="701"/>
                  </a:lnTo>
                  <a:lnTo>
                    <a:pt x="4031" y="699"/>
                  </a:lnTo>
                  <a:lnTo>
                    <a:pt x="4033" y="697"/>
                  </a:lnTo>
                  <a:lnTo>
                    <a:pt x="4033" y="696"/>
                  </a:lnTo>
                  <a:lnTo>
                    <a:pt x="4033" y="694"/>
                  </a:lnTo>
                  <a:lnTo>
                    <a:pt x="4033" y="691"/>
                  </a:lnTo>
                  <a:lnTo>
                    <a:pt x="4033" y="688"/>
                  </a:lnTo>
                  <a:lnTo>
                    <a:pt x="4033" y="684"/>
                  </a:lnTo>
                  <a:lnTo>
                    <a:pt x="4033" y="679"/>
                  </a:lnTo>
                  <a:lnTo>
                    <a:pt x="4033" y="674"/>
                  </a:lnTo>
                  <a:lnTo>
                    <a:pt x="4033" y="670"/>
                  </a:lnTo>
                  <a:lnTo>
                    <a:pt x="4031" y="668"/>
                  </a:lnTo>
                  <a:lnTo>
                    <a:pt x="4031" y="665"/>
                  </a:lnTo>
                  <a:lnTo>
                    <a:pt x="4030" y="663"/>
                  </a:lnTo>
                  <a:lnTo>
                    <a:pt x="4030" y="660"/>
                  </a:lnTo>
                  <a:lnTo>
                    <a:pt x="4031" y="658"/>
                  </a:lnTo>
                  <a:lnTo>
                    <a:pt x="4031" y="656"/>
                  </a:lnTo>
                  <a:lnTo>
                    <a:pt x="4033" y="655"/>
                  </a:lnTo>
                  <a:lnTo>
                    <a:pt x="4033" y="653"/>
                  </a:lnTo>
                  <a:lnTo>
                    <a:pt x="4033" y="652"/>
                  </a:lnTo>
                  <a:lnTo>
                    <a:pt x="4033" y="650"/>
                  </a:lnTo>
                  <a:lnTo>
                    <a:pt x="4031" y="650"/>
                  </a:lnTo>
                  <a:lnTo>
                    <a:pt x="4031" y="648"/>
                  </a:lnTo>
                  <a:lnTo>
                    <a:pt x="4030" y="647"/>
                  </a:lnTo>
                  <a:lnTo>
                    <a:pt x="4028" y="647"/>
                  </a:lnTo>
                  <a:lnTo>
                    <a:pt x="4026" y="645"/>
                  </a:lnTo>
                  <a:lnTo>
                    <a:pt x="4025" y="645"/>
                  </a:lnTo>
                  <a:lnTo>
                    <a:pt x="4025" y="645"/>
                  </a:lnTo>
                  <a:lnTo>
                    <a:pt x="4023" y="643"/>
                  </a:lnTo>
                  <a:lnTo>
                    <a:pt x="4023" y="642"/>
                  </a:lnTo>
                  <a:lnTo>
                    <a:pt x="4021" y="642"/>
                  </a:lnTo>
                  <a:lnTo>
                    <a:pt x="4020" y="642"/>
                  </a:lnTo>
                  <a:lnTo>
                    <a:pt x="4018" y="643"/>
                  </a:lnTo>
                  <a:lnTo>
                    <a:pt x="4018" y="645"/>
                  </a:lnTo>
                  <a:lnTo>
                    <a:pt x="4016" y="648"/>
                  </a:lnTo>
                  <a:lnTo>
                    <a:pt x="4015" y="648"/>
                  </a:lnTo>
                  <a:lnTo>
                    <a:pt x="4013" y="650"/>
                  </a:lnTo>
                  <a:lnTo>
                    <a:pt x="4013" y="650"/>
                  </a:lnTo>
                  <a:lnTo>
                    <a:pt x="4011" y="656"/>
                  </a:lnTo>
                  <a:lnTo>
                    <a:pt x="4011" y="658"/>
                  </a:lnTo>
                  <a:lnTo>
                    <a:pt x="4011" y="660"/>
                  </a:lnTo>
                  <a:lnTo>
                    <a:pt x="4010" y="661"/>
                  </a:lnTo>
                  <a:lnTo>
                    <a:pt x="4010" y="661"/>
                  </a:lnTo>
                  <a:lnTo>
                    <a:pt x="4008" y="663"/>
                  </a:lnTo>
                  <a:lnTo>
                    <a:pt x="4008" y="670"/>
                  </a:lnTo>
                  <a:lnTo>
                    <a:pt x="4010" y="671"/>
                  </a:lnTo>
                  <a:lnTo>
                    <a:pt x="4010" y="673"/>
                  </a:lnTo>
                  <a:lnTo>
                    <a:pt x="4010" y="678"/>
                  </a:lnTo>
                  <a:lnTo>
                    <a:pt x="4010" y="681"/>
                  </a:lnTo>
                  <a:lnTo>
                    <a:pt x="4010" y="684"/>
                  </a:lnTo>
                  <a:lnTo>
                    <a:pt x="4008" y="688"/>
                  </a:lnTo>
                  <a:lnTo>
                    <a:pt x="4008" y="689"/>
                  </a:lnTo>
                  <a:lnTo>
                    <a:pt x="4007" y="689"/>
                  </a:lnTo>
                  <a:lnTo>
                    <a:pt x="4005" y="691"/>
                  </a:lnTo>
                  <a:lnTo>
                    <a:pt x="4005" y="692"/>
                  </a:lnTo>
                  <a:lnTo>
                    <a:pt x="4003" y="692"/>
                  </a:lnTo>
                  <a:lnTo>
                    <a:pt x="4003" y="696"/>
                  </a:lnTo>
                  <a:lnTo>
                    <a:pt x="4003" y="699"/>
                  </a:lnTo>
                  <a:lnTo>
                    <a:pt x="4003" y="702"/>
                  </a:lnTo>
                  <a:lnTo>
                    <a:pt x="4003" y="704"/>
                  </a:lnTo>
                  <a:lnTo>
                    <a:pt x="4003" y="706"/>
                  </a:lnTo>
                  <a:lnTo>
                    <a:pt x="4003" y="709"/>
                  </a:lnTo>
                  <a:lnTo>
                    <a:pt x="4003" y="712"/>
                  </a:lnTo>
                  <a:lnTo>
                    <a:pt x="4003" y="714"/>
                  </a:lnTo>
                  <a:lnTo>
                    <a:pt x="4002" y="714"/>
                  </a:lnTo>
                  <a:lnTo>
                    <a:pt x="4000" y="714"/>
                  </a:lnTo>
                  <a:lnTo>
                    <a:pt x="3998" y="715"/>
                  </a:lnTo>
                  <a:lnTo>
                    <a:pt x="3997" y="717"/>
                  </a:lnTo>
                  <a:lnTo>
                    <a:pt x="3995" y="719"/>
                  </a:lnTo>
                  <a:lnTo>
                    <a:pt x="3993" y="720"/>
                  </a:lnTo>
                  <a:lnTo>
                    <a:pt x="3993" y="722"/>
                  </a:lnTo>
                  <a:lnTo>
                    <a:pt x="3992" y="724"/>
                  </a:lnTo>
                  <a:lnTo>
                    <a:pt x="3990" y="725"/>
                  </a:lnTo>
                  <a:lnTo>
                    <a:pt x="3989" y="727"/>
                  </a:lnTo>
                  <a:lnTo>
                    <a:pt x="3987" y="728"/>
                  </a:lnTo>
                  <a:lnTo>
                    <a:pt x="3985" y="730"/>
                  </a:lnTo>
                  <a:lnTo>
                    <a:pt x="3984" y="732"/>
                  </a:lnTo>
                  <a:lnTo>
                    <a:pt x="3982" y="732"/>
                  </a:lnTo>
                  <a:lnTo>
                    <a:pt x="3980" y="732"/>
                  </a:lnTo>
                  <a:lnTo>
                    <a:pt x="3980" y="733"/>
                  </a:lnTo>
                  <a:lnTo>
                    <a:pt x="3979" y="735"/>
                  </a:lnTo>
                  <a:lnTo>
                    <a:pt x="3979" y="735"/>
                  </a:lnTo>
                  <a:lnTo>
                    <a:pt x="3975" y="737"/>
                  </a:lnTo>
                  <a:lnTo>
                    <a:pt x="3972" y="740"/>
                  </a:lnTo>
                  <a:lnTo>
                    <a:pt x="3969" y="743"/>
                  </a:lnTo>
                  <a:lnTo>
                    <a:pt x="3969" y="745"/>
                  </a:lnTo>
                  <a:lnTo>
                    <a:pt x="3967" y="746"/>
                  </a:lnTo>
                  <a:lnTo>
                    <a:pt x="3966" y="750"/>
                  </a:lnTo>
                  <a:lnTo>
                    <a:pt x="3964" y="753"/>
                  </a:lnTo>
                  <a:lnTo>
                    <a:pt x="3964" y="755"/>
                  </a:lnTo>
                  <a:lnTo>
                    <a:pt x="3964" y="756"/>
                  </a:lnTo>
                  <a:lnTo>
                    <a:pt x="3962" y="758"/>
                  </a:lnTo>
                  <a:lnTo>
                    <a:pt x="3961" y="760"/>
                  </a:lnTo>
                  <a:lnTo>
                    <a:pt x="3961" y="761"/>
                  </a:lnTo>
                  <a:lnTo>
                    <a:pt x="3961" y="763"/>
                  </a:lnTo>
                  <a:lnTo>
                    <a:pt x="3959" y="766"/>
                  </a:lnTo>
                  <a:lnTo>
                    <a:pt x="3956" y="769"/>
                  </a:lnTo>
                  <a:lnTo>
                    <a:pt x="3954" y="769"/>
                  </a:lnTo>
                  <a:lnTo>
                    <a:pt x="3953" y="771"/>
                  </a:lnTo>
                  <a:lnTo>
                    <a:pt x="3949" y="774"/>
                  </a:lnTo>
                  <a:lnTo>
                    <a:pt x="3948" y="778"/>
                  </a:lnTo>
                  <a:lnTo>
                    <a:pt x="3944" y="781"/>
                  </a:lnTo>
                  <a:lnTo>
                    <a:pt x="3943" y="782"/>
                  </a:lnTo>
                  <a:lnTo>
                    <a:pt x="3941" y="784"/>
                  </a:lnTo>
                  <a:lnTo>
                    <a:pt x="3939" y="786"/>
                  </a:lnTo>
                  <a:lnTo>
                    <a:pt x="3939" y="787"/>
                  </a:lnTo>
                  <a:lnTo>
                    <a:pt x="3938" y="787"/>
                  </a:lnTo>
                  <a:lnTo>
                    <a:pt x="3936" y="789"/>
                  </a:lnTo>
                  <a:lnTo>
                    <a:pt x="3933" y="791"/>
                  </a:lnTo>
                  <a:lnTo>
                    <a:pt x="3931" y="792"/>
                  </a:lnTo>
                  <a:lnTo>
                    <a:pt x="3928" y="794"/>
                  </a:lnTo>
                  <a:lnTo>
                    <a:pt x="3928" y="796"/>
                  </a:lnTo>
                  <a:lnTo>
                    <a:pt x="3928" y="797"/>
                  </a:lnTo>
                  <a:lnTo>
                    <a:pt x="3928" y="797"/>
                  </a:lnTo>
                  <a:lnTo>
                    <a:pt x="3925" y="800"/>
                  </a:lnTo>
                  <a:lnTo>
                    <a:pt x="3923" y="800"/>
                  </a:lnTo>
                  <a:lnTo>
                    <a:pt x="3921" y="800"/>
                  </a:lnTo>
                  <a:lnTo>
                    <a:pt x="3920" y="802"/>
                  </a:lnTo>
                  <a:lnTo>
                    <a:pt x="3920" y="802"/>
                  </a:lnTo>
                  <a:lnTo>
                    <a:pt x="3917" y="802"/>
                  </a:lnTo>
                  <a:lnTo>
                    <a:pt x="3913" y="802"/>
                  </a:lnTo>
                  <a:lnTo>
                    <a:pt x="3912" y="804"/>
                  </a:lnTo>
                  <a:lnTo>
                    <a:pt x="3912" y="805"/>
                  </a:lnTo>
                  <a:lnTo>
                    <a:pt x="3910" y="805"/>
                  </a:lnTo>
                  <a:lnTo>
                    <a:pt x="3908" y="805"/>
                  </a:lnTo>
                  <a:lnTo>
                    <a:pt x="3907" y="805"/>
                  </a:lnTo>
                  <a:lnTo>
                    <a:pt x="3905" y="807"/>
                  </a:lnTo>
                  <a:lnTo>
                    <a:pt x="3903" y="809"/>
                  </a:lnTo>
                  <a:lnTo>
                    <a:pt x="3903" y="810"/>
                  </a:lnTo>
                  <a:lnTo>
                    <a:pt x="3902" y="812"/>
                  </a:lnTo>
                  <a:lnTo>
                    <a:pt x="3899" y="812"/>
                  </a:lnTo>
                  <a:lnTo>
                    <a:pt x="3897" y="814"/>
                  </a:lnTo>
                  <a:lnTo>
                    <a:pt x="3895" y="815"/>
                  </a:lnTo>
                  <a:lnTo>
                    <a:pt x="3892" y="815"/>
                  </a:lnTo>
                  <a:lnTo>
                    <a:pt x="3890" y="815"/>
                  </a:lnTo>
                  <a:lnTo>
                    <a:pt x="3889" y="814"/>
                  </a:lnTo>
                  <a:lnTo>
                    <a:pt x="3885" y="812"/>
                  </a:lnTo>
                  <a:lnTo>
                    <a:pt x="3882" y="810"/>
                  </a:lnTo>
                  <a:lnTo>
                    <a:pt x="3881" y="809"/>
                  </a:lnTo>
                  <a:lnTo>
                    <a:pt x="3877" y="807"/>
                  </a:lnTo>
                  <a:lnTo>
                    <a:pt x="3874" y="807"/>
                  </a:lnTo>
                  <a:lnTo>
                    <a:pt x="3872" y="807"/>
                  </a:lnTo>
                  <a:lnTo>
                    <a:pt x="3871" y="807"/>
                  </a:lnTo>
                  <a:lnTo>
                    <a:pt x="3867" y="807"/>
                  </a:lnTo>
                  <a:lnTo>
                    <a:pt x="3866" y="810"/>
                  </a:lnTo>
                  <a:lnTo>
                    <a:pt x="3864" y="812"/>
                  </a:lnTo>
                  <a:lnTo>
                    <a:pt x="3864" y="814"/>
                  </a:lnTo>
                  <a:lnTo>
                    <a:pt x="3863" y="815"/>
                  </a:lnTo>
                  <a:lnTo>
                    <a:pt x="3861" y="818"/>
                  </a:lnTo>
                  <a:lnTo>
                    <a:pt x="3859" y="820"/>
                  </a:lnTo>
                  <a:lnTo>
                    <a:pt x="3856" y="822"/>
                  </a:lnTo>
                  <a:lnTo>
                    <a:pt x="3854" y="823"/>
                  </a:lnTo>
                  <a:lnTo>
                    <a:pt x="3853" y="823"/>
                  </a:lnTo>
                  <a:lnTo>
                    <a:pt x="3851" y="823"/>
                  </a:lnTo>
                  <a:lnTo>
                    <a:pt x="3849" y="823"/>
                  </a:lnTo>
                  <a:lnTo>
                    <a:pt x="3848" y="825"/>
                  </a:lnTo>
                  <a:lnTo>
                    <a:pt x="3848" y="827"/>
                  </a:lnTo>
                  <a:lnTo>
                    <a:pt x="3846" y="828"/>
                  </a:lnTo>
                  <a:lnTo>
                    <a:pt x="3846" y="830"/>
                  </a:lnTo>
                  <a:lnTo>
                    <a:pt x="3846" y="832"/>
                  </a:lnTo>
                  <a:lnTo>
                    <a:pt x="3846" y="833"/>
                  </a:lnTo>
                  <a:lnTo>
                    <a:pt x="3846" y="861"/>
                  </a:lnTo>
                  <a:lnTo>
                    <a:pt x="3843" y="861"/>
                  </a:lnTo>
                  <a:lnTo>
                    <a:pt x="3840" y="861"/>
                  </a:lnTo>
                  <a:lnTo>
                    <a:pt x="3836" y="861"/>
                  </a:lnTo>
                  <a:lnTo>
                    <a:pt x="3833" y="863"/>
                  </a:lnTo>
                  <a:lnTo>
                    <a:pt x="3830" y="863"/>
                  </a:lnTo>
                  <a:lnTo>
                    <a:pt x="3828" y="863"/>
                  </a:lnTo>
                  <a:lnTo>
                    <a:pt x="3827" y="863"/>
                  </a:lnTo>
                  <a:lnTo>
                    <a:pt x="3827" y="864"/>
                  </a:lnTo>
                  <a:lnTo>
                    <a:pt x="3825" y="864"/>
                  </a:lnTo>
                  <a:lnTo>
                    <a:pt x="3825" y="866"/>
                  </a:lnTo>
                  <a:lnTo>
                    <a:pt x="3823" y="869"/>
                  </a:lnTo>
                  <a:lnTo>
                    <a:pt x="3823" y="871"/>
                  </a:lnTo>
                  <a:lnTo>
                    <a:pt x="3822" y="872"/>
                  </a:lnTo>
                  <a:lnTo>
                    <a:pt x="3820" y="877"/>
                  </a:lnTo>
                  <a:lnTo>
                    <a:pt x="3820" y="881"/>
                  </a:lnTo>
                  <a:lnTo>
                    <a:pt x="3820" y="884"/>
                  </a:lnTo>
                  <a:lnTo>
                    <a:pt x="3820" y="886"/>
                  </a:lnTo>
                  <a:lnTo>
                    <a:pt x="3822" y="887"/>
                  </a:lnTo>
                  <a:lnTo>
                    <a:pt x="3823" y="889"/>
                  </a:lnTo>
                  <a:lnTo>
                    <a:pt x="3823" y="891"/>
                  </a:lnTo>
                  <a:lnTo>
                    <a:pt x="3823" y="892"/>
                  </a:lnTo>
                  <a:lnTo>
                    <a:pt x="3825" y="894"/>
                  </a:lnTo>
                  <a:lnTo>
                    <a:pt x="3827" y="894"/>
                  </a:lnTo>
                  <a:lnTo>
                    <a:pt x="3828" y="895"/>
                  </a:lnTo>
                  <a:lnTo>
                    <a:pt x="3830" y="895"/>
                  </a:lnTo>
                  <a:lnTo>
                    <a:pt x="3831" y="897"/>
                  </a:lnTo>
                  <a:lnTo>
                    <a:pt x="3833" y="899"/>
                  </a:lnTo>
                  <a:lnTo>
                    <a:pt x="3836" y="902"/>
                  </a:lnTo>
                  <a:lnTo>
                    <a:pt x="3838" y="902"/>
                  </a:lnTo>
                  <a:lnTo>
                    <a:pt x="3838" y="904"/>
                  </a:lnTo>
                  <a:lnTo>
                    <a:pt x="3840" y="905"/>
                  </a:lnTo>
                  <a:lnTo>
                    <a:pt x="3838" y="907"/>
                  </a:lnTo>
                  <a:lnTo>
                    <a:pt x="3840" y="909"/>
                  </a:lnTo>
                  <a:lnTo>
                    <a:pt x="3838" y="910"/>
                  </a:lnTo>
                  <a:lnTo>
                    <a:pt x="3838" y="913"/>
                  </a:lnTo>
                  <a:lnTo>
                    <a:pt x="3840" y="915"/>
                  </a:lnTo>
                  <a:lnTo>
                    <a:pt x="3841" y="917"/>
                  </a:lnTo>
                  <a:lnTo>
                    <a:pt x="3845" y="918"/>
                  </a:lnTo>
                  <a:lnTo>
                    <a:pt x="3849" y="918"/>
                  </a:lnTo>
                  <a:lnTo>
                    <a:pt x="3849" y="928"/>
                  </a:lnTo>
                  <a:lnTo>
                    <a:pt x="3849" y="930"/>
                  </a:lnTo>
                  <a:lnTo>
                    <a:pt x="3848" y="931"/>
                  </a:lnTo>
                  <a:lnTo>
                    <a:pt x="3848" y="933"/>
                  </a:lnTo>
                  <a:lnTo>
                    <a:pt x="3848" y="935"/>
                  </a:lnTo>
                  <a:lnTo>
                    <a:pt x="3848" y="938"/>
                  </a:lnTo>
                  <a:lnTo>
                    <a:pt x="3848" y="941"/>
                  </a:lnTo>
                  <a:lnTo>
                    <a:pt x="3848" y="943"/>
                  </a:lnTo>
                  <a:lnTo>
                    <a:pt x="3848" y="945"/>
                  </a:lnTo>
                  <a:lnTo>
                    <a:pt x="3846" y="946"/>
                  </a:lnTo>
                  <a:lnTo>
                    <a:pt x="3845" y="948"/>
                  </a:lnTo>
                  <a:lnTo>
                    <a:pt x="3843" y="948"/>
                  </a:lnTo>
                  <a:lnTo>
                    <a:pt x="3840" y="948"/>
                  </a:lnTo>
                  <a:lnTo>
                    <a:pt x="3838" y="948"/>
                  </a:lnTo>
                  <a:lnTo>
                    <a:pt x="3838" y="949"/>
                  </a:lnTo>
                  <a:lnTo>
                    <a:pt x="3836" y="951"/>
                  </a:lnTo>
                  <a:lnTo>
                    <a:pt x="3835" y="951"/>
                  </a:lnTo>
                  <a:lnTo>
                    <a:pt x="3833" y="951"/>
                  </a:lnTo>
                  <a:lnTo>
                    <a:pt x="3831" y="953"/>
                  </a:lnTo>
                  <a:lnTo>
                    <a:pt x="3828" y="953"/>
                  </a:lnTo>
                  <a:lnTo>
                    <a:pt x="3827" y="954"/>
                  </a:lnTo>
                  <a:lnTo>
                    <a:pt x="3823" y="958"/>
                  </a:lnTo>
                  <a:lnTo>
                    <a:pt x="3820" y="959"/>
                  </a:lnTo>
                  <a:lnTo>
                    <a:pt x="3817" y="961"/>
                  </a:lnTo>
                  <a:lnTo>
                    <a:pt x="3815" y="963"/>
                  </a:lnTo>
                  <a:lnTo>
                    <a:pt x="3813" y="964"/>
                  </a:lnTo>
                  <a:lnTo>
                    <a:pt x="3810" y="964"/>
                  </a:lnTo>
                  <a:lnTo>
                    <a:pt x="3794" y="964"/>
                  </a:lnTo>
                  <a:lnTo>
                    <a:pt x="3794" y="956"/>
                  </a:lnTo>
                  <a:lnTo>
                    <a:pt x="3794" y="954"/>
                  </a:lnTo>
                  <a:lnTo>
                    <a:pt x="3794" y="953"/>
                  </a:lnTo>
                  <a:lnTo>
                    <a:pt x="3794" y="951"/>
                  </a:lnTo>
                  <a:lnTo>
                    <a:pt x="3795" y="949"/>
                  </a:lnTo>
                  <a:lnTo>
                    <a:pt x="3795" y="948"/>
                  </a:lnTo>
                  <a:lnTo>
                    <a:pt x="3797" y="948"/>
                  </a:lnTo>
                  <a:lnTo>
                    <a:pt x="3797" y="946"/>
                  </a:lnTo>
                  <a:lnTo>
                    <a:pt x="3799" y="945"/>
                  </a:lnTo>
                  <a:lnTo>
                    <a:pt x="3800" y="945"/>
                  </a:lnTo>
                  <a:lnTo>
                    <a:pt x="3800" y="943"/>
                  </a:lnTo>
                  <a:lnTo>
                    <a:pt x="3800" y="925"/>
                  </a:lnTo>
                  <a:lnTo>
                    <a:pt x="3800" y="923"/>
                  </a:lnTo>
                  <a:lnTo>
                    <a:pt x="3799" y="923"/>
                  </a:lnTo>
                  <a:lnTo>
                    <a:pt x="3797" y="922"/>
                  </a:lnTo>
                  <a:lnTo>
                    <a:pt x="3797" y="920"/>
                  </a:lnTo>
                  <a:lnTo>
                    <a:pt x="3797" y="918"/>
                  </a:lnTo>
                  <a:lnTo>
                    <a:pt x="3795" y="915"/>
                  </a:lnTo>
                  <a:lnTo>
                    <a:pt x="3794" y="909"/>
                  </a:lnTo>
                  <a:lnTo>
                    <a:pt x="3794" y="905"/>
                  </a:lnTo>
                  <a:lnTo>
                    <a:pt x="3792" y="904"/>
                  </a:lnTo>
                  <a:lnTo>
                    <a:pt x="3791" y="902"/>
                  </a:lnTo>
                  <a:lnTo>
                    <a:pt x="3787" y="900"/>
                  </a:lnTo>
                  <a:lnTo>
                    <a:pt x="3786" y="900"/>
                  </a:lnTo>
                  <a:lnTo>
                    <a:pt x="3784" y="899"/>
                  </a:lnTo>
                  <a:lnTo>
                    <a:pt x="3782" y="900"/>
                  </a:lnTo>
                  <a:lnTo>
                    <a:pt x="3782" y="900"/>
                  </a:lnTo>
                  <a:lnTo>
                    <a:pt x="3781" y="902"/>
                  </a:lnTo>
                  <a:lnTo>
                    <a:pt x="3777" y="904"/>
                  </a:lnTo>
                  <a:lnTo>
                    <a:pt x="3771" y="904"/>
                  </a:lnTo>
                  <a:lnTo>
                    <a:pt x="3771" y="900"/>
                  </a:lnTo>
                  <a:lnTo>
                    <a:pt x="3771" y="895"/>
                  </a:lnTo>
                  <a:lnTo>
                    <a:pt x="3771" y="894"/>
                  </a:lnTo>
                  <a:lnTo>
                    <a:pt x="3773" y="894"/>
                  </a:lnTo>
                  <a:lnTo>
                    <a:pt x="3774" y="892"/>
                  </a:lnTo>
                  <a:lnTo>
                    <a:pt x="3774" y="891"/>
                  </a:lnTo>
                  <a:lnTo>
                    <a:pt x="3774" y="889"/>
                  </a:lnTo>
                  <a:lnTo>
                    <a:pt x="3774" y="887"/>
                  </a:lnTo>
                  <a:lnTo>
                    <a:pt x="3776" y="886"/>
                  </a:lnTo>
                  <a:lnTo>
                    <a:pt x="3777" y="886"/>
                  </a:lnTo>
                  <a:lnTo>
                    <a:pt x="3777" y="884"/>
                  </a:lnTo>
                  <a:lnTo>
                    <a:pt x="3777" y="882"/>
                  </a:lnTo>
                  <a:lnTo>
                    <a:pt x="3777" y="879"/>
                  </a:lnTo>
                  <a:lnTo>
                    <a:pt x="3777" y="876"/>
                  </a:lnTo>
                  <a:lnTo>
                    <a:pt x="3777" y="872"/>
                  </a:lnTo>
                  <a:lnTo>
                    <a:pt x="3776" y="871"/>
                  </a:lnTo>
                  <a:lnTo>
                    <a:pt x="3774" y="871"/>
                  </a:lnTo>
                  <a:lnTo>
                    <a:pt x="3771" y="869"/>
                  </a:lnTo>
                  <a:lnTo>
                    <a:pt x="3768" y="869"/>
                  </a:lnTo>
                  <a:lnTo>
                    <a:pt x="3766" y="869"/>
                  </a:lnTo>
                  <a:lnTo>
                    <a:pt x="3764" y="869"/>
                  </a:lnTo>
                  <a:lnTo>
                    <a:pt x="3761" y="868"/>
                  </a:lnTo>
                  <a:lnTo>
                    <a:pt x="3758" y="866"/>
                  </a:lnTo>
                  <a:lnTo>
                    <a:pt x="3755" y="866"/>
                  </a:lnTo>
                  <a:lnTo>
                    <a:pt x="3753" y="866"/>
                  </a:lnTo>
                  <a:lnTo>
                    <a:pt x="3751" y="868"/>
                  </a:lnTo>
                  <a:lnTo>
                    <a:pt x="3748" y="868"/>
                  </a:lnTo>
                  <a:lnTo>
                    <a:pt x="3748" y="869"/>
                  </a:lnTo>
                  <a:lnTo>
                    <a:pt x="3746" y="869"/>
                  </a:lnTo>
                  <a:lnTo>
                    <a:pt x="3746" y="871"/>
                  </a:lnTo>
                  <a:lnTo>
                    <a:pt x="3743" y="874"/>
                  </a:lnTo>
                  <a:lnTo>
                    <a:pt x="3740" y="876"/>
                  </a:lnTo>
                  <a:lnTo>
                    <a:pt x="3740" y="877"/>
                  </a:lnTo>
                  <a:lnTo>
                    <a:pt x="3738" y="879"/>
                  </a:lnTo>
                  <a:lnTo>
                    <a:pt x="3737" y="879"/>
                  </a:lnTo>
                  <a:lnTo>
                    <a:pt x="3720" y="879"/>
                  </a:lnTo>
                  <a:lnTo>
                    <a:pt x="3720" y="881"/>
                  </a:lnTo>
                  <a:lnTo>
                    <a:pt x="3718" y="882"/>
                  </a:lnTo>
                  <a:lnTo>
                    <a:pt x="3717" y="882"/>
                  </a:lnTo>
                  <a:lnTo>
                    <a:pt x="3715" y="884"/>
                  </a:lnTo>
                  <a:lnTo>
                    <a:pt x="3715" y="881"/>
                  </a:lnTo>
                  <a:lnTo>
                    <a:pt x="3715" y="879"/>
                  </a:lnTo>
                  <a:lnTo>
                    <a:pt x="3715" y="877"/>
                  </a:lnTo>
                  <a:lnTo>
                    <a:pt x="3717" y="876"/>
                  </a:lnTo>
                  <a:lnTo>
                    <a:pt x="3718" y="874"/>
                  </a:lnTo>
                  <a:lnTo>
                    <a:pt x="3720" y="872"/>
                  </a:lnTo>
                  <a:lnTo>
                    <a:pt x="3720" y="872"/>
                  </a:lnTo>
                  <a:lnTo>
                    <a:pt x="3723" y="869"/>
                  </a:lnTo>
                  <a:lnTo>
                    <a:pt x="3725" y="868"/>
                  </a:lnTo>
                  <a:lnTo>
                    <a:pt x="3727" y="866"/>
                  </a:lnTo>
                  <a:lnTo>
                    <a:pt x="3727" y="863"/>
                  </a:lnTo>
                  <a:lnTo>
                    <a:pt x="3727" y="859"/>
                  </a:lnTo>
                  <a:lnTo>
                    <a:pt x="3728" y="858"/>
                  </a:lnTo>
                  <a:lnTo>
                    <a:pt x="3730" y="856"/>
                  </a:lnTo>
                  <a:lnTo>
                    <a:pt x="3733" y="853"/>
                  </a:lnTo>
                  <a:lnTo>
                    <a:pt x="3732" y="851"/>
                  </a:lnTo>
                  <a:lnTo>
                    <a:pt x="3730" y="850"/>
                  </a:lnTo>
                  <a:lnTo>
                    <a:pt x="3730" y="850"/>
                  </a:lnTo>
                  <a:lnTo>
                    <a:pt x="3728" y="850"/>
                  </a:lnTo>
                  <a:lnTo>
                    <a:pt x="3727" y="850"/>
                  </a:lnTo>
                  <a:lnTo>
                    <a:pt x="3725" y="850"/>
                  </a:lnTo>
                  <a:lnTo>
                    <a:pt x="3725" y="851"/>
                  </a:lnTo>
                  <a:lnTo>
                    <a:pt x="3723" y="853"/>
                  </a:lnTo>
                  <a:lnTo>
                    <a:pt x="3722" y="853"/>
                  </a:lnTo>
                  <a:lnTo>
                    <a:pt x="3718" y="854"/>
                  </a:lnTo>
                  <a:lnTo>
                    <a:pt x="3718" y="856"/>
                  </a:lnTo>
                  <a:lnTo>
                    <a:pt x="3717" y="858"/>
                  </a:lnTo>
                  <a:lnTo>
                    <a:pt x="3714" y="861"/>
                  </a:lnTo>
                  <a:lnTo>
                    <a:pt x="3714" y="863"/>
                  </a:lnTo>
                  <a:lnTo>
                    <a:pt x="3712" y="864"/>
                  </a:lnTo>
                  <a:lnTo>
                    <a:pt x="3712" y="864"/>
                  </a:lnTo>
                  <a:lnTo>
                    <a:pt x="3709" y="864"/>
                  </a:lnTo>
                  <a:lnTo>
                    <a:pt x="3705" y="864"/>
                  </a:lnTo>
                  <a:lnTo>
                    <a:pt x="3702" y="864"/>
                  </a:lnTo>
                  <a:lnTo>
                    <a:pt x="3700" y="866"/>
                  </a:lnTo>
                  <a:lnTo>
                    <a:pt x="3699" y="866"/>
                  </a:lnTo>
                  <a:lnTo>
                    <a:pt x="3697" y="866"/>
                  </a:lnTo>
                  <a:lnTo>
                    <a:pt x="3696" y="868"/>
                  </a:lnTo>
                  <a:lnTo>
                    <a:pt x="3694" y="868"/>
                  </a:lnTo>
                  <a:lnTo>
                    <a:pt x="3692" y="871"/>
                  </a:lnTo>
                  <a:lnTo>
                    <a:pt x="3691" y="871"/>
                  </a:lnTo>
                  <a:lnTo>
                    <a:pt x="3691" y="872"/>
                  </a:lnTo>
                  <a:lnTo>
                    <a:pt x="3691" y="874"/>
                  </a:lnTo>
                  <a:lnTo>
                    <a:pt x="3691" y="876"/>
                  </a:lnTo>
                  <a:lnTo>
                    <a:pt x="3691" y="876"/>
                  </a:lnTo>
                  <a:lnTo>
                    <a:pt x="3689" y="877"/>
                  </a:lnTo>
                  <a:lnTo>
                    <a:pt x="3687" y="877"/>
                  </a:lnTo>
                  <a:lnTo>
                    <a:pt x="3684" y="877"/>
                  </a:lnTo>
                  <a:lnTo>
                    <a:pt x="3681" y="877"/>
                  </a:lnTo>
                  <a:lnTo>
                    <a:pt x="3678" y="877"/>
                  </a:lnTo>
                  <a:lnTo>
                    <a:pt x="3674" y="877"/>
                  </a:lnTo>
                  <a:lnTo>
                    <a:pt x="3671" y="877"/>
                  </a:lnTo>
                  <a:lnTo>
                    <a:pt x="3669" y="879"/>
                  </a:lnTo>
                  <a:lnTo>
                    <a:pt x="3668" y="881"/>
                  </a:lnTo>
                  <a:lnTo>
                    <a:pt x="3666" y="882"/>
                  </a:lnTo>
                  <a:lnTo>
                    <a:pt x="3666" y="884"/>
                  </a:lnTo>
                  <a:lnTo>
                    <a:pt x="3664" y="887"/>
                  </a:lnTo>
                  <a:lnTo>
                    <a:pt x="3664" y="889"/>
                  </a:lnTo>
                  <a:lnTo>
                    <a:pt x="3666" y="892"/>
                  </a:lnTo>
                  <a:lnTo>
                    <a:pt x="3668" y="895"/>
                  </a:lnTo>
                  <a:lnTo>
                    <a:pt x="3671" y="895"/>
                  </a:lnTo>
                  <a:lnTo>
                    <a:pt x="3691" y="895"/>
                  </a:lnTo>
                  <a:lnTo>
                    <a:pt x="3691" y="913"/>
                  </a:lnTo>
                  <a:lnTo>
                    <a:pt x="3692" y="913"/>
                  </a:lnTo>
                  <a:lnTo>
                    <a:pt x="3694" y="913"/>
                  </a:lnTo>
                  <a:lnTo>
                    <a:pt x="3696" y="913"/>
                  </a:lnTo>
                  <a:lnTo>
                    <a:pt x="3697" y="913"/>
                  </a:lnTo>
                  <a:lnTo>
                    <a:pt x="3699" y="913"/>
                  </a:lnTo>
                  <a:lnTo>
                    <a:pt x="3700" y="913"/>
                  </a:lnTo>
                  <a:lnTo>
                    <a:pt x="3700" y="912"/>
                  </a:lnTo>
                  <a:lnTo>
                    <a:pt x="3702" y="912"/>
                  </a:lnTo>
                  <a:lnTo>
                    <a:pt x="3702" y="909"/>
                  </a:lnTo>
                  <a:lnTo>
                    <a:pt x="3702" y="905"/>
                  </a:lnTo>
                  <a:lnTo>
                    <a:pt x="3702" y="902"/>
                  </a:lnTo>
                  <a:lnTo>
                    <a:pt x="3715" y="902"/>
                  </a:lnTo>
                  <a:lnTo>
                    <a:pt x="3717" y="905"/>
                  </a:lnTo>
                  <a:lnTo>
                    <a:pt x="3718" y="909"/>
                  </a:lnTo>
                  <a:lnTo>
                    <a:pt x="3720" y="910"/>
                  </a:lnTo>
                  <a:lnTo>
                    <a:pt x="3737" y="910"/>
                  </a:lnTo>
                  <a:lnTo>
                    <a:pt x="3737" y="912"/>
                  </a:lnTo>
                  <a:lnTo>
                    <a:pt x="3737" y="913"/>
                  </a:lnTo>
                  <a:lnTo>
                    <a:pt x="3737" y="917"/>
                  </a:lnTo>
                  <a:lnTo>
                    <a:pt x="3737" y="922"/>
                  </a:lnTo>
                  <a:lnTo>
                    <a:pt x="3732" y="922"/>
                  </a:lnTo>
                  <a:lnTo>
                    <a:pt x="3727" y="922"/>
                  </a:lnTo>
                  <a:lnTo>
                    <a:pt x="3723" y="922"/>
                  </a:lnTo>
                  <a:lnTo>
                    <a:pt x="3722" y="922"/>
                  </a:lnTo>
                  <a:lnTo>
                    <a:pt x="3720" y="923"/>
                  </a:lnTo>
                  <a:lnTo>
                    <a:pt x="3717" y="923"/>
                  </a:lnTo>
                  <a:lnTo>
                    <a:pt x="3717" y="923"/>
                  </a:lnTo>
                  <a:lnTo>
                    <a:pt x="3715" y="923"/>
                  </a:lnTo>
                  <a:lnTo>
                    <a:pt x="3714" y="925"/>
                  </a:lnTo>
                  <a:lnTo>
                    <a:pt x="3714" y="927"/>
                  </a:lnTo>
                  <a:lnTo>
                    <a:pt x="3710" y="930"/>
                  </a:lnTo>
                  <a:lnTo>
                    <a:pt x="3709" y="930"/>
                  </a:lnTo>
                  <a:lnTo>
                    <a:pt x="3707" y="931"/>
                  </a:lnTo>
                  <a:lnTo>
                    <a:pt x="3699" y="931"/>
                  </a:lnTo>
                  <a:lnTo>
                    <a:pt x="3699" y="938"/>
                  </a:lnTo>
                  <a:lnTo>
                    <a:pt x="3699" y="941"/>
                  </a:lnTo>
                  <a:lnTo>
                    <a:pt x="3699" y="945"/>
                  </a:lnTo>
                  <a:lnTo>
                    <a:pt x="3699" y="945"/>
                  </a:lnTo>
                  <a:lnTo>
                    <a:pt x="3697" y="946"/>
                  </a:lnTo>
                  <a:lnTo>
                    <a:pt x="3696" y="946"/>
                  </a:lnTo>
                  <a:lnTo>
                    <a:pt x="3694" y="948"/>
                  </a:lnTo>
                  <a:lnTo>
                    <a:pt x="3692" y="949"/>
                  </a:lnTo>
                  <a:lnTo>
                    <a:pt x="3691" y="951"/>
                  </a:lnTo>
                  <a:lnTo>
                    <a:pt x="3691" y="953"/>
                  </a:lnTo>
                  <a:lnTo>
                    <a:pt x="3691" y="956"/>
                  </a:lnTo>
                  <a:lnTo>
                    <a:pt x="3691" y="958"/>
                  </a:lnTo>
                  <a:lnTo>
                    <a:pt x="3691" y="959"/>
                  </a:lnTo>
                  <a:lnTo>
                    <a:pt x="3692" y="961"/>
                  </a:lnTo>
                  <a:lnTo>
                    <a:pt x="3694" y="961"/>
                  </a:lnTo>
                  <a:lnTo>
                    <a:pt x="3696" y="961"/>
                  </a:lnTo>
                  <a:lnTo>
                    <a:pt x="3697" y="961"/>
                  </a:lnTo>
                  <a:lnTo>
                    <a:pt x="3699" y="963"/>
                  </a:lnTo>
                  <a:lnTo>
                    <a:pt x="3700" y="964"/>
                  </a:lnTo>
                  <a:lnTo>
                    <a:pt x="3704" y="966"/>
                  </a:lnTo>
                  <a:lnTo>
                    <a:pt x="3705" y="967"/>
                  </a:lnTo>
                  <a:lnTo>
                    <a:pt x="3707" y="971"/>
                  </a:lnTo>
                  <a:lnTo>
                    <a:pt x="3710" y="974"/>
                  </a:lnTo>
                  <a:lnTo>
                    <a:pt x="3712" y="977"/>
                  </a:lnTo>
                  <a:lnTo>
                    <a:pt x="3714" y="981"/>
                  </a:lnTo>
                  <a:lnTo>
                    <a:pt x="3714" y="984"/>
                  </a:lnTo>
                  <a:lnTo>
                    <a:pt x="3715" y="987"/>
                  </a:lnTo>
                  <a:lnTo>
                    <a:pt x="3714" y="990"/>
                  </a:lnTo>
                  <a:lnTo>
                    <a:pt x="3714" y="994"/>
                  </a:lnTo>
                  <a:lnTo>
                    <a:pt x="3714" y="995"/>
                  </a:lnTo>
                  <a:lnTo>
                    <a:pt x="3714" y="997"/>
                  </a:lnTo>
                  <a:lnTo>
                    <a:pt x="3715" y="997"/>
                  </a:lnTo>
                  <a:lnTo>
                    <a:pt x="3717" y="999"/>
                  </a:lnTo>
                  <a:lnTo>
                    <a:pt x="3718" y="999"/>
                  </a:lnTo>
                  <a:lnTo>
                    <a:pt x="3718" y="1000"/>
                  </a:lnTo>
                  <a:lnTo>
                    <a:pt x="3720" y="1002"/>
                  </a:lnTo>
                  <a:lnTo>
                    <a:pt x="3720" y="1005"/>
                  </a:lnTo>
                  <a:lnTo>
                    <a:pt x="3720" y="1008"/>
                  </a:lnTo>
                  <a:lnTo>
                    <a:pt x="3720" y="1012"/>
                  </a:lnTo>
                  <a:lnTo>
                    <a:pt x="3720" y="1015"/>
                  </a:lnTo>
                  <a:lnTo>
                    <a:pt x="3720" y="1015"/>
                  </a:lnTo>
                  <a:lnTo>
                    <a:pt x="3722" y="1017"/>
                  </a:lnTo>
                  <a:lnTo>
                    <a:pt x="3722" y="1017"/>
                  </a:lnTo>
                  <a:lnTo>
                    <a:pt x="3722" y="1018"/>
                  </a:lnTo>
                  <a:lnTo>
                    <a:pt x="3722" y="1020"/>
                  </a:lnTo>
                  <a:lnTo>
                    <a:pt x="3717" y="1020"/>
                  </a:lnTo>
                  <a:lnTo>
                    <a:pt x="3717" y="1021"/>
                  </a:lnTo>
                  <a:lnTo>
                    <a:pt x="3717" y="1023"/>
                  </a:lnTo>
                  <a:lnTo>
                    <a:pt x="3717" y="1025"/>
                  </a:lnTo>
                  <a:lnTo>
                    <a:pt x="3717" y="1026"/>
                  </a:lnTo>
                  <a:lnTo>
                    <a:pt x="3717" y="1030"/>
                  </a:lnTo>
                  <a:lnTo>
                    <a:pt x="3717" y="1033"/>
                  </a:lnTo>
                  <a:lnTo>
                    <a:pt x="3720" y="1033"/>
                  </a:lnTo>
                  <a:lnTo>
                    <a:pt x="3723" y="1035"/>
                  </a:lnTo>
                  <a:lnTo>
                    <a:pt x="3725" y="1033"/>
                  </a:lnTo>
                  <a:lnTo>
                    <a:pt x="3727" y="1035"/>
                  </a:lnTo>
                  <a:lnTo>
                    <a:pt x="3728" y="1035"/>
                  </a:lnTo>
                  <a:lnTo>
                    <a:pt x="3728" y="1036"/>
                  </a:lnTo>
                  <a:lnTo>
                    <a:pt x="3730" y="1039"/>
                  </a:lnTo>
                  <a:lnTo>
                    <a:pt x="3730" y="1041"/>
                  </a:lnTo>
                  <a:lnTo>
                    <a:pt x="3730" y="1044"/>
                  </a:lnTo>
                  <a:lnTo>
                    <a:pt x="3728" y="1048"/>
                  </a:lnTo>
                  <a:lnTo>
                    <a:pt x="3727" y="1051"/>
                  </a:lnTo>
                  <a:lnTo>
                    <a:pt x="3723" y="1054"/>
                  </a:lnTo>
                  <a:lnTo>
                    <a:pt x="3720" y="1056"/>
                  </a:lnTo>
                  <a:lnTo>
                    <a:pt x="3718" y="1057"/>
                  </a:lnTo>
                  <a:lnTo>
                    <a:pt x="3718" y="1057"/>
                  </a:lnTo>
                  <a:lnTo>
                    <a:pt x="3717" y="1059"/>
                  </a:lnTo>
                  <a:lnTo>
                    <a:pt x="3717" y="1062"/>
                  </a:lnTo>
                  <a:lnTo>
                    <a:pt x="3715" y="1066"/>
                  </a:lnTo>
                  <a:lnTo>
                    <a:pt x="3715" y="1069"/>
                  </a:lnTo>
                  <a:lnTo>
                    <a:pt x="3715" y="1071"/>
                  </a:lnTo>
                  <a:lnTo>
                    <a:pt x="3714" y="1072"/>
                  </a:lnTo>
                  <a:lnTo>
                    <a:pt x="3714" y="1074"/>
                  </a:lnTo>
                  <a:lnTo>
                    <a:pt x="3714" y="1075"/>
                  </a:lnTo>
                  <a:lnTo>
                    <a:pt x="3712" y="1079"/>
                  </a:lnTo>
                  <a:lnTo>
                    <a:pt x="3710" y="1079"/>
                  </a:lnTo>
                  <a:lnTo>
                    <a:pt x="3707" y="1082"/>
                  </a:lnTo>
                  <a:lnTo>
                    <a:pt x="3704" y="1084"/>
                  </a:lnTo>
                  <a:lnTo>
                    <a:pt x="3702" y="1085"/>
                  </a:lnTo>
                  <a:lnTo>
                    <a:pt x="3702" y="1087"/>
                  </a:lnTo>
                  <a:lnTo>
                    <a:pt x="3700" y="1089"/>
                  </a:lnTo>
                  <a:lnTo>
                    <a:pt x="3699" y="1090"/>
                  </a:lnTo>
                  <a:lnTo>
                    <a:pt x="3697" y="1092"/>
                  </a:lnTo>
                  <a:lnTo>
                    <a:pt x="3697" y="1093"/>
                  </a:lnTo>
                  <a:lnTo>
                    <a:pt x="3696" y="1095"/>
                  </a:lnTo>
                  <a:lnTo>
                    <a:pt x="3694" y="1098"/>
                  </a:lnTo>
                  <a:lnTo>
                    <a:pt x="3692" y="1103"/>
                  </a:lnTo>
                  <a:lnTo>
                    <a:pt x="3689" y="1107"/>
                  </a:lnTo>
                  <a:lnTo>
                    <a:pt x="3687" y="1107"/>
                  </a:lnTo>
                  <a:lnTo>
                    <a:pt x="3686" y="1110"/>
                  </a:lnTo>
                  <a:lnTo>
                    <a:pt x="3684" y="1111"/>
                  </a:lnTo>
                  <a:lnTo>
                    <a:pt x="3684" y="1113"/>
                  </a:lnTo>
                  <a:lnTo>
                    <a:pt x="3684" y="1115"/>
                  </a:lnTo>
                  <a:lnTo>
                    <a:pt x="3682" y="1116"/>
                  </a:lnTo>
                  <a:lnTo>
                    <a:pt x="3682" y="1118"/>
                  </a:lnTo>
                  <a:lnTo>
                    <a:pt x="3681" y="1120"/>
                  </a:lnTo>
                  <a:lnTo>
                    <a:pt x="3679" y="1121"/>
                  </a:lnTo>
                  <a:lnTo>
                    <a:pt x="3678" y="1123"/>
                  </a:lnTo>
                  <a:lnTo>
                    <a:pt x="3676" y="1126"/>
                  </a:lnTo>
                  <a:lnTo>
                    <a:pt x="3674" y="1126"/>
                  </a:lnTo>
                  <a:lnTo>
                    <a:pt x="3673" y="1128"/>
                  </a:lnTo>
                  <a:lnTo>
                    <a:pt x="3671" y="1129"/>
                  </a:lnTo>
                  <a:lnTo>
                    <a:pt x="3671" y="1131"/>
                  </a:lnTo>
                  <a:lnTo>
                    <a:pt x="3668" y="1133"/>
                  </a:lnTo>
                  <a:lnTo>
                    <a:pt x="3664" y="1134"/>
                  </a:lnTo>
                  <a:lnTo>
                    <a:pt x="3663" y="1134"/>
                  </a:lnTo>
                  <a:lnTo>
                    <a:pt x="3661" y="1134"/>
                  </a:lnTo>
                  <a:lnTo>
                    <a:pt x="3660" y="1134"/>
                  </a:lnTo>
                  <a:lnTo>
                    <a:pt x="3658" y="1134"/>
                  </a:lnTo>
                  <a:lnTo>
                    <a:pt x="3656" y="1136"/>
                  </a:lnTo>
                  <a:lnTo>
                    <a:pt x="3655" y="1136"/>
                  </a:lnTo>
                  <a:lnTo>
                    <a:pt x="3653" y="1138"/>
                  </a:lnTo>
                  <a:lnTo>
                    <a:pt x="3651" y="1139"/>
                  </a:lnTo>
                  <a:lnTo>
                    <a:pt x="3650" y="1141"/>
                  </a:lnTo>
                  <a:lnTo>
                    <a:pt x="3650" y="1143"/>
                  </a:lnTo>
                  <a:lnTo>
                    <a:pt x="3648" y="1144"/>
                  </a:lnTo>
                  <a:lnTo>
                    <a:pt x="3648" y="1146"/>
                  </a:lnTo>
                  <a:lnTo>
                    <a:pt x="3646" y="1146"/>
                  </a:lnTo>
                  <a:lnTo>
                    <a:pt x="3645" y="1147"/>
                  </a:lnTo>
                  <a:lnTo>
                    <a:pt x="3643" y="1149"/>
                  </a:lnTo>
                  <a:lnTo>
                    <a:pt x="3642" y="1149"/>
                  </a:lnTo>
                  <a:lnTo>
                    <a:pt x="3640" y="1149"/>
                  </a:lnTo>
                  <a:lnTo>
                    <a:pt x="3638" y="1151"/>
                  </a:lnTo>
                  <a:lnTo>
                    <a:pt x="3637" y="1151"/>
                  </a:lnTo>
                  <a:lnTo>
                    <a:pt x="3635" y="1152"/>
                  </a:lnTo>
                  <a:lnTo>
                    <a:pt x="3635" y="1154"/>
                  </a:lnTo>
                  <a:lnTo>
                    <a:pt x="3633" y="1154"/>
                  </a:lnTo>
                  <a:lnTo>
                    <a:pt x="3633" y="1156"/>
                  </a:lnTo>
                  <a:lnTo>
                    <a:pt x="3632" y="1156"/>
                  </a:lnTo>
                  <a:lnTo>
                    <a:pt x="3630" y="1156"/>
                  </a:lnTo>
                  <a:lnTo>
                    <a:pt x="3628" y="1156"/>
                  </a:lnTo>
                  <a:lnTo>
                    <a:pt x="3627" y="1156"/>
                  </a:lnTo>
                  <a:lnTo>
                    <a:pt x="3624" y="1157"/>
                  </a:lnTo>
                  <a:lnTo>
                    <a:pt x="3620" y="1156"/>
                  </a:lnTo>
                  <a:lnTo>
                    <a:pt x="3619" y="1157"/>
                  </a:lnTo>
                  <a:lnTo>
                    <a:pt x="3617" y="1157"/>
                  </a:lnTo>
                  <a:lnTo>
                    <a:pt x="3614" y="1159"/>
                  </a:lnTo>
                  <a:lnTo>
                    <a:pt x="3610" y="1159"/>
                  </a:lnTo>
                  <a:lnTo>
                    <a:pt x="3610" y="1161"/>
                  </a:lnTo>
                  <a:lnTo>
                    <a:pt x="3609" y="1161"/>
                  </a:lnTo>
                  <a:lnTo>
                    <a:pt x="3609" y="1162"/>
                  </a:lnTo>
                  <a:lnTo>
                    <a:pt x="3607" y="1164"/>
                  </a:lnTo>
                  <a:lnTo>
                    <a:pt x="3607" y="1164"/>
                  </a:lnTo>
                  <a:lnTo>
                    <a:pt x="3606" y="1165"/>
                  </a:lnTo>
                  <a:lnTo>
                    <a:pt x="3604" y="1165"/>
                  </a:lnTo>
                  <a:lnTo>
                    <a:pt x="3601" y="1165"/>
                  </a:lnTo>
                  <a:lnTo>
                    <a:pt x="3597" y="1165"/>
                  </a:lnTo>
                  <a:lnTo>
                    <a:pt x="3594" y="1165"/>
                  </a:lnTo>
                  <a:lnTo>
                    <a:pt x="3592" y="1165"/>
                  </a:lnTo>
                  <a:lnTo>
                    <a:pt x="3591" y="1164"/>
                  </a:lnTo>
                  <a:lnTo>
                    <a:pt x="3588" y="1164"/>
                  </a:lnTo>
                  <a:lnTo>
                    <a:pt x="3584" y="1164"/>
                  </a:lnTo>
                  <a:lnTo>
                    <a:pt x="3581" y="1165"/>
                  </a:lnTo>
                  <a:lnTo>
                    <a:pt x="3578" y="1165"/>
                  </a:lnTo>
                  <a:lnTo>
                    <a:pt x="3574" y="1167"/>
                  </a:lnTo>
                  <a:lnTo>
                    <a:pt x="3573" y="1167"/>
                  </a:lnTo>
                  <a:lnTo>
                    <a:pt x="3571" y="1169"/>
                  </a:lnTo>
                  <a:lnTo>
                    <a:pt x="3570" y="1170"/>
                  </a:lnTo>
                  <a:lnTo>
                    <a:pt x="3570" y="1172"/>
                  </a:lnTo>
                  <a:lnTo>
                    <a:pt x="3568" y="1172"/>
                  </a:lnTo>
                  <a:lnTo>
                    <a:pt x="3566" y="1174"/>
                  </a:lnTo>
                  <a:lnTo>
                    <a:pt x="3565" y="1174"/>
                  </a:lnTo>
                  <a:lnTo>
                    <a:pt x="3561" y="1174"/>
                  </a:lnTo>
                  <a:lnTo>
                    <a:pt x="3558" y="1174"/>
                  </a:lnTo>
                  <a:lnTo>
                    <a:pt x="3555" y="1174"/>
                  </a:lnTo>
                  <a:lnTo>
                    <a:pt x="3555" y="1193"/>
                  </a:lnTo>
                  <a:lnTo>
                    <a:pt x="3558" y="1193"/>
                  </a:lnTo>
                  <a:lnTo>
                    <a:pt x="3560" y="1193"/>
                  </a:lnTo>
                  <a:lnTo>
                    <a:pt x="3561" y="1195"/>
                  </a:lnTo>
                  <a:lnTo>
                    <a:pt x="3561" y="1197"/>
                  </a:lnTo>
                  <a:lnTo>
                    <a:pt x="3561" y="1198"/>
                  </a:lnTo>
                  <a:lnTo>
                    <a:pt x="3561" y="1200"/>
                  </a:lnTo>
                  <a:lnTo>
                    <a:pt x="3561" y="1201"/>
                  </a:lnTo>
                  <a:lnTo>
                    <a:pt x="3560" y="1203"/>
                  </a:lnTo>
                  <a:lnTo>
                    <a:pt x="3560" y="1205"/>
                  </a:lnTo>
                  <a:lnTo>
                    <a:pt x="3558" y="1205"/>
                  </a:lnTo>
                  <a:lnTo>
                    <a:pt x="3558" y="1208"/>
                  </a:lnTo>
                  <a:lnTo>
                    <a:pt x="3556" y="1211"/>
                  </a:lnTo>
                  <a:lnTo>
                    <a:pt x="3556" y="1216"/>
                  </a:lnTo>
                  <a:lnTo>
                    <a:pt x="3556" y="1219"/>
                  </a:lnTo>
                  <a:lnTo>
                    <a:pt x="3532" y="1219"/>
                  </a:lnTo>
                  <a:lnTo>
                    <a:pt x="3530" y="1219"/>
                  </a:lnTo>
                  <a:lnTo>
                    <a:pt x="3529" y="1218"/>
                  </a:lnTo>
                  <a:lnTo>
                    <a:pt x="3529" y="1218"/>
                  </a:lnTo>
                  <a:lnTo>
                    <a:pt x="3527" y="1216"/>
                  </a:lnTo>
                  <a:lnTo>
                    <a:pt x="3527" y="1215"/>
                  </a:lnTo>
                  <a:lnTo>
                    <a:pt x="3527" y="1211"/>
                  </a:lnTo>
                  <a:lnTo>
                    <a:pt x="3527" y="1210"/>
                  </a:lnTo>
                  <a:lnTo>
                    <a:pt x="3527" y="1208"/>
                  </a:lnTo>
                  <a:lnTo>
                    <a:pt x="3529" y="1206"/>
                  </a:lnTo>
                  <a:lnTo>
                    <a:pt x="3530" y="1205"/>
                  </a:lnTo>
                  <a:lnTo>
                    <a:pt x="3530" y="1203"/>
                  </a:lnTo>
                  <a:lnTo>
                    <a:pt x="3532" y="1201"/>
                  </a:lnTo>
                  <a:lnTo>
                    <a:pt x="3534" y="1200"/>
                  </a:lnTo>
                  <a:lnTo>
                    <a:pt x="3535" y="1198"/>
                  </a:lnTo>
                  <a:lnTo>
                    <a:pt x="3537" y="1198"/>
                  </a:lnTo>
                  <a:lnTo>
                    <a:pt x="3538" y="1198"/>
                  </a:lnTo>
                  <a:lnTo>
                    <a:pt x="3540" y="1198"/>
                  </a:lnTo>
                  <a:lnTo>
                    <a:pt x="3542" y="1198"/>
                  </a:lnTo>
                  <a:lnTo>
                    <a:pt x="3542" y="1197"/>
                  </a:lnTo>
                  <a:lnTo>
                    <a:pt x="3543" y="1195"/>
                  </a:lnTo>
                  <a:lnTo>
                    <a:pt x="3543" y="1195"/>
                  </a:lnTo>
                  <a:lnTo>
                    <a:pt x="3543" y="1177"/>
                  </a:lnTo>
                  <a:lnTo>
                    <a:pt x="3545" y="1175"/>
                  </a:lnTo>
                  <a:lnTo>
                    <a:pt x="3545" y="1174"/>
                  </a:lnTo>
                  <a:lnTo>
                    <a:pt x="3545" y="1170"/>
                  </a:lnTo>
                  <a:lnTo>
                    <a:pt x="3542" y="1170"/>
                  </a:lnTo>
                  <a:lnTo>
                    <a:pt x="3538" y="1170"/>
                  </a:lnTo>
                  <a:lnTo>
                    <a:pt x="3535" y="1170"/>
                  </a:lnTo>
                  <a:lnTo>
                    <a:pt x="3534" y="1170"/>
                  </a:lnTo>
                  <a:lnTo>
                    <a:pt x="3532" y="1170"/>
                  </a:lnTo>
                  <a:lnTo>
                    <a:pt x="3529" y="1170"/>
                  </a:lnTo>
                  <a:lnTo>
                    <a:pt x="3525" y="1170"/>
                  </a:lnTo>
                  <a:lnTo>
                    <a:pt x="3524" y="1170"/>
                  </a:lnTo>
                  <a:lnTo>
                    <a:pt x="3522" y="1170"/>
                  </a:lnTo>
                  <a:lnTo>
                    <a:pt x="3522" y="1170"/>
                  </a:lnTo>
                  <a:lnTo>
                    <a:pt x="3520" y="1172"/>
                  </a:lnTo>
                  <a:lnTo>
                    <a:pt x="3520" y="1174"/>
                  </a:lnTo>
                  <a:lnTo>
                    <a:pt x="3519" y="1174"/>
                  </a:lnTo>
                  <a:lnTo>
                    <a:pt x="3517" y="1174"/>
                  </a:lnTo>
                  <a:lnTo>
                    <a:pt x="3514" y="1174"/>
                  </a:lnTo>
                  <a:lnTo>
                    <a:pt x="3512" y="1175"/>
                  </a:lnTo>
                  <a:lnTo>
                    <a:pt x="3511" y="1177"/>
                  </a:lnTo>
                  <a:lnTo>
                    <a:pt x="3507" y="1175"/>
                  </a:lnTo>
                  <a:lnTo>
                    <a:pt x="3506" y="1177"/>
                  </a:lnTo>
                  <a:lnTo>
                    <a:pt x="3504" y="1177"/>
                  </a:lnTo>
                  <a:lnTo>
                    <a:pt x="3502" y="1177"/>
                  </a:lnTo>
                  <a:lnTo>
                    <a:pt x="3502" y="1179"/>
                  </a:lnTo>
                  <a:lnTo>
                    <a:pt x="3501" y="1179"/>
                  </a:lnTo>
                  <a:lnTo>
                    <a:pt x="3501" y="1180"/>
                  </a:lnTo>
                  <a:lnTo>
                    <a:pt x="3499" y="1185"/>
                  </a:lnTo>
                  <a:lnTo>
                    <a:pt x="3499" y="1187"/>
                  </a:lnTo>
                  <a:lnTo>
                    <a:pt x="3498" y="1190"/>
                  </a:lnTo>
                  <a:lnTo>
                    <a:pt x="3498" y="1193"/>
                  </a:lnTo>
                  <a:lnTo>
                    <a:pt x="3498" y="1195"/>
                  </a:lnTo>
                  <a:lnTo>
                    <a:pt x="3498" y="1198"/>
                  </a:lnTo>
                  <a:lnTo>
                    <a:pt x="3496" y="1198"/>
                  </a:lnTo>
                  <a:lnTo>
                    <a:pt x="3496" y="1198"/>
                  </a:lnTo>
                  <a:lnTo>
                    <a:pt x="3494" y="1198"/>
                  </a:lnTo>
                  <a:lnTo>
                    <a:pt x="3493" y="1200"/>
                  </a:lnTo>
                  <a:lnTo>
                    <a:pt x="3491" y="1201"/>
                  </a:lnTo>
                  <a:lnTo>
                    <a:pt x="3489" y="1201"/>
                  </a:lnTo>
                  <a:lnTo>
                    <a:pt x="3489" y="1203"/>
                  </a:lnTo>
                  <a:lnTo>
                    <a:pt x="3488" y="1203"/>
                  </a:lnTo>
                  <a:lnTo>
                    <a:pt x="3488" y="1208"/>
                  </a:lnTo>
                  <a:lnTo>
                    <a:pt x="3488" y="1210"/>
                  </a:lnTo>
                  <a:lnTo>
                    <a:pt x="3488" y="1213"/>
                  </a:lnTo>
                  <a:lnTo>
                    <a:pt x="3486" y="1215"/>
                  </a:lnTo>
                  <a:lnTo>
                    <a:pt x="3488" y="1218"/>
                  </a:lnTo>
                  <a:lnTo>
                    <a:pt x="3488" y="1219"/>
                  </a:lnTo>
                  <a:lnTo>
                    <a:pt x="3489" y="1219"/>
                  </a:lnTo>
                  <a:lnTo>
                    <a:pt x="3491" y="1219"/>
                  </a:lnTo>
                  <a:lnTo>
                    <a:pt x="3491" y="1221"/>
                  </a:lnTo>
                  <a:lnTo>
                    <a:pt x="3491" y="1223"/>
                  </a:lnTo>
                  <a:lnTo>
                    <a:pt x="3491" y="1226"/>
                  </a:lnTo>
                  <a:lnTo>
                    <a:pt x="3491" y="1229"/>
                  </a:lnTo>
                  <a:lnTo>
                    <a:pt x="3493" y="1231"/>
                  </a:lnTo>
                  <a:lnTo>
                    <a:pt x="3493" y="1231"/>
                  </a:lnTo>
                  <a:lnTo>
                    <a:pt x="3494" y="1233"/>
                  </a:lnTo>
                  <a:lnTo>
                    <a:pt x="3494" y="1234"/>
                  </a:lnTo>
                  <a:lnTo>
                    <a:pt x="3496" y="1236"/>
                  </a:lnTo>
                  <a:lnTo>
                    <a:pt x="3498" y="1236"/>
                  </a:lnTo>
                  <a:lnTo>
                    <a:pt x="3499" y="1237"/>
                  </a:lnTo>
                  <a:lnTo>
                    <a:pt x="3502" y="1239"/>
                  </a:lnTo>
                  <a:lnTo>
                    <a:pt x="3506" y="1242"/>
                  </a:lnTo>
                  <a:lnTo>
                    <a:pt x="3507" y="1244"/>
                  </a:lnTo>
                  <a:lnTo>
                    <a:pt x="3509" y="1244"/>
                  </a:lnTo>
                  <a:lnTo>
                    <a:pt x="3511" y="1246"/>
                  </a:lnTo>
                  <a:lnTo>
                    <a:pt x="3511" y="1246"/>
                  </a:lnTo>
                  <a:lnTo>
                    <a:pt x="3512" y="1246"/>
                  </a:lnTo>
                  <a:lnTo>
                    <a:pt x="3512" y="1247"/>
                  </a:lnTo>
                  <a:lnTo>
                    <a:pt x="3512" y="1249"/>
                  </a:lnTo>
                  <a:lnTo>
                    <a:pt x="3514" y="1252"/>
                  </a:lnTo>
                  <a:lnTo>
                    <a:pt x="3517" y="1255"/>
                  </a:lnTo>
                  <a:lnTo>
                    <a:pt x="3517" y="1257"/>
                  </a:lnTo>
                  <a:lnTo>
                    <a:pt x="3519" y="1257"/>
                  </a:lnTo>
                  <a:lnTo>
                    <a:pt x="3519" y="1259"/>
                  </a:lnTo>
                  <a:lnTo>
                    <a:pt x="3520" y="1260"/>
                  </a:lnTo>
                  <a:lnTo>
                    <a:pt x="3522" y="1260"/>
                  </a:lnTo>
                  <a:lnTo>
                    <a:pt x="3525" y="1260"/>
                  </a:lnTo>
                  <a:lnTo>
                    <a:pt x="3527" y="1260"/>
                  </a:lnTo>
                  <a:lnTo>
                    <a:pt x="3530" y="1260"/>
                  </a:lnTo>
                  <a:lnTo>
                    <a:pt x="3530" y="1264"/>
                  </a:lnTo>
                  <a:lnTo>
                    <a:pt x="3530" y="1267"/>
                  </a:lnTo>
                  <a:lnTo>
                    <a:pt x="3530" y="1270"/>
                  </a:lnTo>
                  <a:lnTo>
                    <a:pt x="3532" y="1275"/>
                  </a:lnTo>
                  <a:lnTo>
                    <a:pt x="3534" y="1278"/>
                  </a:lnTo>
                  <a:lnTo>
                    <a:pt x="3535" y="1282"/>
                  </a:lnTo>
                  <a:lnTo>
                    <a:pt x="3537" y="1285"/>
                  </a:lnTo>
                  <a:lnTo>
                    <a:pt x="3537" y="1288"/>
                  </a:lnTo>
                  <a:lnTo>
                    <a:pt x="3537" y="1291"/>
                  </a:lnTo>
                  <a:lnTo>
                    <a:pt x="3537" y="1303"/>
                  </a:lnTo>
                  <a:lnTo>
                    <a:pt x="3537" y="1308"/>
                  </a:lnTo>
                  <a:lnTo>
                    <a:pt x="3537" y="1313"/>
                  </a:lnTo>
                  <a:lnTo>
                    <a:pt x="3537" y="1319"/>
                  </a:lnTo>
                  <a:lnTo>
                    <a:pt x="3537" y="1321"/>
                  </a:lnTo>
                  <a:lnTo>
                    <a:pt x="3535" y="1324"/>
                  </a:lnTo>
                  <a:lnTo>
                    <a:pt x="3535" y="1326"/>
                  </a:lnTo>
                  <a:lnTo>
                    <a:pt x="3535" y="1327"/>
                  </a:lnTo>
                  <a:lnTo>
                    <a:pt x="3534" y="1329"/>
                  </a:lnTo>
                  <a:lnTo>
                    <a:pt x="3532" y="1331"/>
                  </a:lnTo>
                  <a:lnTo>
                    <a:pt x="3530" y="1331"/>
                  </a:lnTo>
                  <a:lnTo>
                    <a:pt x="3529" y="1331"/>
                  </a:lnTo>
                  <a:lnTo>
                    <a:pt x="3527" y="1332"/>
                  </a:lnTo>
                  <a:lnTo>
                    <a:pt x="3525" y="1334"/>
                  </a:lnTo>
                  <a:lnTo>
                    <a:pt x="3522" y="1337"/>
                  </a:lnTo>
                  <a:lnTo>
                    <a:pt x="3520" y="1339"/>
                  </a:lnTo>
                  <a:lnTo>
                    <a:pt x="3517" y="1341"/>
                  </a:lnTo>
                  <a:lnTo>
                    <a:pt x="3516" y="1342"/>
                  </a:lnTo>
                  <a:lnTo>
                    <a:pt x="3514" y="1344"/>
                  </a:lnTo>
                  <a:lnTo>
                    <a:pt x="3511" y="1344"/>
                  </a:lnTo>
                  <a:lnTo>
                    <a:pt x="3507" y="1344"/>
                  </a:lnTo>
                  <a:lnTo>
                    <a:pt x="3506" y="1344"/>
                  </a:lnTo>
                  <a:lnTo>
                    <a:pt x="3502" y="1342"/>
                  </a:lnTo>
                  <a:lnTo>
                    <a:pt x="3501" y="1344"/>
                  </a:lnTo>
                  <a:lnTo>
                    <a:pt x="3499" y="1346"/>
                  </a:lnTo>
                  <a:lnTo>
                    <a:pt x="3499" y="1347"/>
                  </a:lnTo>
                  <a:lnTo>
                    <a:pt x="3499" y="1349"/>
                  </a:lnTo>
                  <a:lnTo>
                    <a:pt x="3499" y="1350"/>
                  </a:lnTo>
                  <a:lnTo>
                    <a:pt x="3498" y="1352"/>
                  </a:lnTo>
                  <a:lnTo>
                    <a:pt x="3498" y="1354"/>
                  </a:lnTo>
                  <a:lnTo>
                    <a:pt x="3496" y="1355"/>
                  </a:lnTo>
                  <a:lnTo>
                    <a:pt x="3494" y="1359"/>
                  </a:lnTo>
                  <a:lnTo>
                    <a:pt x="3493" y="1360"/>
                  </a:lnTo>
                  <a:lnTo>
                    <a:pt x="3491" y="1360"/>
                  </a:lnTo>
                  <a:lnTo>
                    <a:pt x="3489" y="1362"/>
                  </a:lnTo>
                  <a:lnTo>
                    <a:pt x="3488" y="1364"/>
                  </a:lnTo>
                  <a:lnTo>
                    <a:pt x="3486" y="1365"/>
                  </a:lnTo>
                  <a:lnTo>
                    <a:pt x="3484" y="1367"/>
                  </a:lnTo>
                  <a:lnTo>
                    <a:pt x="3483" y="1368"/>
                  </a:lnTo>
                  <a:lnTo>
                    <a:pt x="3481" y="1370"/>
                  </a:lnTo>
                  <a:lnTo>
                    <a:pt x="3478" y="1373"/>
                  </a:lnTo>
                  <a:lnTo>
                    <a:pt x="3475" y="1377"/>
                  </a:lnTo>
                  <a:lnTo>
                    <a:pt x="3473" y="1380"/>
                  </a:lnTo>
                  <a:lnTo>
                    <a:pt x="3471" y="1375"/>
                  </a:lnTo>
                  <a:lnTo>
                    <a:pt x="3468" y="1370"/>
                  </a:lnTo>
                  <a:lnTo>
                    <a:pt x="3468" y="1365"/>
                  </a:lnTo>
                  <a:lnTo>
                    <a:pt x="3468" y="1362"/>
                  </a:lnTo>
                  <a:lnTo>
                    <a:pt x="3470" y="1359"/>
                  </a:lnTo>
                  <a:lnTo>
                    <a:pt x="3470" y="1357"/>
                  </a:lnTo>
                  <a:lnTo>
                    <a:pt x="3471" y="1355"/>
                  </a:lnTo>
                  <a:lnTo>
                    <a:pt x="3473" y="1354"/>
                  </a:lnTo>
                  <a:lnTo>
                    <a:pt x="3471" y="1352"/>
                  </a:lnTo>
                  <a:lnTo>
                    <a:pt x="3470" y="1350"/>
                  </a:lnTo>
                  <a:lnTo>
                    <a:pt x="3468" y="1349"/>
                  </a:lnTo>
                  <a:lnTo>
                    <a:pt x="3466" y="1349"/>
                  </a:lnTo>
                  <a:lnTo>
                    <a:pt x="3463" y="1349"/>
                  </a:lnTo>
                  <a:lnTo>
                    <a:pt x="3460" y="1347"/>
                  </a:lnTo>
                  <a:lnTo>
                    <a:pt x="3458" y="1347"/>
                  </a:lnTo>
                  <a:lnTo>
                    <a:pt x="3457" y="1347"/>
                  </a:lnTo>
                  <a:lnTo>
                    <a:pt x="3453" y="1346"/>
                  </a:lnTo>
                  <a:lnTo>
                    <a:pt x="3452" y="1342"/>
                  </a:lnTo>
                  <a:lnTo>
                    <a:pt x="3450" y="1339"/>
                  </a:lnTo>
                  <a:lnTo>
                    <a:pt x="3448" y="1336"/>
                  </a:lnTo>
                  <a:lnTo>
                    <a:pt x="3447" y="1332"/>
                  </a:lnTo>
                  <a:lnTo>
                    <a:pt x="3445" y="1329"/>
                  </a:lnTo>
                  <a:lnTo>
                    <a:pt x="3444" y="1326"/>
                  </a:lnTo>
                  <a:lnTo>
                    <a:pt x="3442" y="1323"/>
                  </a:lnTo>
                  <a:lnTo>
                    <a:pt x="3440" y="1319"/>
                  </a:lnTo>
                  <a:lnTo>
                    <a:pt x="3437" y="1316"/>
                  </a:lnTo>
                  <a:lnTo>
                    <a:pt x="3437" y="1314"/>
                  </a:lnTo>
                  <a:lnTo>
                    <a:pt x="3435" y="1313"/>
                  </a:lnTo>
                  <a:lnTo>
                    <a:pt x="3435" y="1311"/>
                  </a:lnTo>
                  <a:lnTo>
                    <a:pt x="3432" y="1311"/>
                  </a:lnTo>
                  <a:lnTo>
                    <a:pt x="3432" y="1311"/>
                  </a:lnTo>
                  <a:lnTo>
                    <a:pt x="3430" y="1311"/>
                  </a:lnTo>
                  <a:lnTo>
                    <a:pt x="3430" y="1313"/>
                  </a:lnTo>
                  <a:lnTo>
                    <a:pt x="3429" y="1313"/>
                  </a:lnTo>
                  <a:lnTo>
                    <a:pt x="3427" y="1314"/>
                  </a:lnTo>
                  <a:lnTo>
                    <a:pt x="3426" y="1314"/>
                  </a:lnTo>
                  <a:lnTo>
                    <a:pt x="3422" y="1313"/>
                  </a:lnTo>
                  <a:lnTo>
                    <a:pt x="3421" y="1313"/>
                  </a:lnTo>
                  <a:lnTo>
                    <a:pt x="3419" y="1311"/>
                  </a:lnTo>
                  <a:lnTo>
                    <a:pt x="3417" y="1309"/>
                  </a:lnTo>
                  <a:lnTo>
                    <a:pt x="3416" y="1306"/>
                  </a:lnTo>
                  <a:lnTo>
                    <a:pt x="3416" y="1303"/>
                  </a:lnTo>
                  <a:lnTo>
                    <a:pt x="3414" y="1303"/>
                  </a:lnTo>
                  <a:lnTo>
                    <a:pt x="3414" y="1301"/>
                  </a:lnTo>
                  <a:lnTo>
                    <a:pt x="3412" y="1301"/>
                  </a:lnTo>
                  <a:lnTo>
                    <a:pt x="3412" y="1300"/>
                  </a:lnTo>
                  <a:lnTo>
                    <a:pt x="3411" y="1298"/>
                  </a:lnTo>
                  <a:lnTo>
                    <a:pt x="3407" y="1296"/>
                  </a:lnTo>
                  <a:lnTo>
                    <a:pt x="3406" y="1295"/>
                  </a:lnTo>
                  <a:lnTo>
                    <a:pt x="3404" y="1295"/>
                  </a:lnTo>
                  <a:lnTo>
                    <a:pt x="3404" y="1296"/>
                  </a:lnTo>
                  <a:lnTo>
                    <a:pt x="3403" y="1298"/>
                  </a:lnTo>
                  <a:lnTo>
                    <a:pt x="3401" y="1300"/>
                  </a:lnTo>
                  <a:lnTo>
                    <a:pt x="3399" y="1300"/>
                  </a:lnTo>
                  <a:lnTo>
                    <a:pt x="3399" y="1301"/>
                  </a:lnTo>
                  <a:lnTo>
                    <a:pt x="3398" y="1303"/>
                  </a:lnTo>
                  <a:lnTo>
                    <a:pt x="3398" y="1306"/>
                  </a:lnTo>
                  <a:lnTo>
                    <a:pt x="3399" y="1308"/>
                  </a:lnTo>
                  <a:lnTo>
                    <a:pt x="3399" y="1309"/>
                  </a:lnTo>
                  <a:lnTo>
                    <a:pt x="3399" y="1313"/>
                  </a:lnTo>
                  <a:lnTo>
                    <a:pt x="3399" y="1314"/>
                  </a:lnTo>
                  <a:lnTo>
                    <a:pt x="3398" y="1318"/>
                  </a:lnTo>
                  <a:lnTo>
                    <a:pt x="3396" y="1321"/>
                  </a:lnTo>
                  <a:lnTo>
                    <a:pt x="3396" y="1323"/>
                  </a:lnTo>
                  <a:lnTo>
                    <a:pt x="3393" y="1326"/>
                  </a:lnTo>
                  <a:lnTo>
                    <a:pt x="3391" y="1329"/>
                  </a:lnTo>
                  <a:lnTo>
                    <a:pt x="3389" y="1331"/>
                  </a:lnTo>
                  <a:lnTo>
                    <a:pt x="3388" y="1334"/>
                  </a:lnTo>
                  <a:lnTo>
                    <a:pt x="3388" y="1336"/>
                  </a:lnTo>
                  <a:lnTo>
                    <a:pt x="3388" y="1352"/>
                  </a:lnTo>
                  <a:lnTo>
                    <a:pt x="3389" y="1354"/>
                  </a:lnTo>
                  <a:lnTo>
                    <a:pt x="3393" y="1355"/>
                  </a:lnTo>
                  <a:lnTo>
                    <a:pt x="3394" y="1355"/>
                  </a:lnTo>
                  <a:lnTo>
                    <a:pt x="3394" y="1355"/>
                  </a:lnTo>
                  <a:lnTo>
                    <a:pt x="3396" y="1355"/>
                  </a:lnTo>
                  <a:lnTo>
                    <a:pt x="3396" y="1357"/>
                  </a:lnTo>
                  <a:lnTo>
                    <a:pt x="3396" y="1359"/>
                  </a:lnTo>
                  <a:lnTo>
                    <a:pt x="3396" y="1362"/>
                  </a:lnTo>
                  <a:lnTo>
                    <a:pt x="3396" y="1364"/>
                  </a:lnTo>
                  <a:lnTo>
                    <a:pt x="3396" y="1367"/>
                  </a:lnTo>
                  <a:lnTo>
                    <a:pt x="3396" y="1368"/>
                  </a:lnTo>
                  <a:lnTo>
                    <a:pt x="3398" y="1368"/>
                  </a:lnTo>
                  <a:lnTo>
                    <a:pt x="3399" y="1370"/>
                  </a:lnTo>
                  <a:lnTo>
                    <a:pt x="3401" y="1370"/>
                  </a:lnTo>
                  <a:lnTo>
                    <a:pt x="3403" y="1372"/>
                  </a:lnTo>
                  <a:lnTo>
                    <a:pt x="3404" y="1373"/>
                  </a:lnTo>
                  <a:lnTo>
                    <a:pt x="3404" y="1375"/>
                  </a:lnTo>
                  <a:lnTo>
                    <a:pt x="3404" y="1378"/>
                  </a:lnTo>
                  <a:lnTo>
                    <a:pt x="3404" y="1382"/>
                  </a:lnTo>
                  <a:lnTo>
                    <a:pt x="3404" y="1383"/>
                  </a:lnTo>
                  <a:lnTo>
                    <a:pt x="3404" y="1386"/>
                  </a:lnTo>
                  <a:lnTo>
                    <a:pt x="3406" y="1388"/>
                  </a:lnTo>
                  <a:lnTo>
                    <a:pt x="3407" y="1390"/>
                  </a:lnTo>
                  <a:lnTo>
                    <a:pt x="3409" y="1391"/>
                  </a:lnTo>
                  <a:lnTo>
                    <a:pt x="3411" y="1393"/>
                  </a:lnTo>
                  <a:lnTo>
                    <a:pt x="3412" y="1395"/>
                  </a:lnTo>
                  <a:lnTo>
                    <a:pt x="3414" y="1395"/>
                  </a:lnTo>
                  <a:lnTo>
                    <a:pt x="3416" y="1395"/>
                  </a:lnTo>
                  <a:lnTo>
                    <a:pt x="3419" y="1396"/>
                  </a:lnTo>
                  <a:lnTo>
                    <a:pt x="3422" y="1398"/>
                  </a:lnTo>
                  <a:lnTo>
                    <a:pt x="3424" y="1398"/>
                  </a:lnTo>
                  <a:lnTo>
                    <a:pt x="3426" y="1401"/>
                  </a:lnTo>
                  <a:lnTo>
                    <a:pt x="3427" y="1401"/>
                  </a:lnTo>
                  <a:lnTo>
                    <a:pt x="3429" y="1401"/>
                  </a:lnTo>
                  <a:lnTo>
                    <a:pt x="3430" y="1403"/>
                  </a:lnTo>
                  <a:lnTo>
                    <a:pt x="3432" y="1404"/>
                  </a:lnTo>
                  <a:lnTo>
                    <a:pt x="3434" y="1408"/>
                  </a:lnTo>
                  <a:lnTo>
                    <a:pt x="3437" y="1408"/>
                  </a:lnTo>
                  <a:lnTo>
                    <a:pt x="3440" y="1408"/>
                  </a:lnTo>
                  <a:lnTo>
                    <a:pt x="3444" y="1408"/>
                  </a:lnTo>
                  <a:lnTo>
                    <a:pt x="3444" y="1414"/>
                  </a:lnTo>
                  <a:lnTo>
                    <a:pt x="3444" y="1416"/>
                  </a:lnTo>
                  <a:lnTo>
                    <a:pt x="3445" y="1419"/>
                  </a:lnTo>
                  <a:lnTo>
                    <a:pt x="3445" y="1421"/>
                  </a:lnTo>
                  <a:lnTo>
                    <a:pt x="3445" y="1422"/>
                  </a:lnTo>
                  <a:lnTo>
                    <a:pt x="3445" y="1424"/>
                  </a:lnTo>
                  <a:lnTo>
                    <a:pt x="3445" y="1427"/>
                  </a:lnTo>
                  <a:lnTo>
                    <a:pt x="3445" y="1431"/>
                  </a:lnTo>
                  <a:lnTo>
                    <a:pt x="3445" y="1434"/>
                  </a:lnTo>
                  <a:lnTo>
                    <a:pt x="3445" y="1437"/>
                  </a:lnTo>
                  <a:lnTo>
                    <a:pt x="3447" y="1439"/>
                  </a:lnTo>
                  <a:lnTo>
                    <a:pt x="3447" y="1439"/>
                  </a:lnTo>
                  <a:lnTo>
                    <a:pt x="3448" y="1440"/>
                  </a:lnTo>
                  <a:lnTo>
                    <a:pt x="3450" y="1442"/>
                  </a:lnTo>
                  <a:lnTo>
                    <a:pt x="3450" y="1444"/>
                  </a:lnTo>
                  <a:lnTo>
                    <a:pt x="3450" y="1445"/>
                  </a:lnTo>
                  <a:lnTo>
                    <a:pt x="3452" y="1447"/>
                  </a:lnTo>
                  <a:lnTo>
                    <a:pt x="3452" y="1450"/>
                  </a:lnTo>
                  <a:lnTo>
                    <a:pt x="3452" y="1454"/>
                  </a:lnTo>
                  <a:lnTo>
                    <a:pt x="3452" y="1457"/>
                  </a:lnTo>
                  <a:lnTo>
                    <a:pt x="3452" y="1458"/>
                  </a:lnTo>
                  <a:lnTo>
                    <a:pt x="3452" y="1460"/>
                  </a:lnTo>
                  <a:lnTo>
                    <a:pt x="3452" y="1463"/>
                  </a:lnTo>
                  <a:lnTo>
                    <a:pt x="3452" y="1467"/>
                  </a:lnTo>
                  <a:lnTo>
                    <a:pt x="3453" y="1470"/>
                  </a:lnTo>
                  <a:lnTo>
                    <a:pt x="3455" y="1473"/>
                  </a:lnTo>
                  <a:lnTo>
                    <a:pt x="3457" y="1473"/>
                  </a:lnTo>
                  <a:lnTo>
                    <a:pt x="3458" y="1473"/>
                  </a:lnTo>
                  <a:lnTo>
                    <a:pt x="3458" y="1473"/>
                  </a:lnTo>
                  <a:lnTo>
                    <a:pt x="3460" y="1475"/>
                  </a:lnTo>
                  <a:lnTo>
                    <a:pt x="3460" y="1476"/>
                  </a:lnTo>
                  <a:lnTo>
                    <a:pt x="3463" y="1480"/>
                  </a:lnTo>
                  <a:lnTo>
                    <a:pt x="3465" y="1483"/>
                  </a:lnTo>
                  <a:lnTo>
                    <a:pt x="3463" y="1483"/>
                  </a:lnTo>
                  <a:lnTo>
                    <a:pt x="3463" y="1485"/>
                  </a:lnTo>
                  <a:lnTo>
                    <a:pt x="3462" y="1485"/>
                  </a:lnTo>
                  <a:lnTo>
                    <a:pt x="3460" y="1485"/>
                  </a:lnTo>
                  <a:lnTo>
                    <a:pt x="3457" y="1485"/>
                  </a:lnTo>
                  <a:lnTo>
                    <a:pt x="3453" y="1483"/>
                  </a:lnTo>
                  <a:lnTo>
                    <a:pt x="3452" y="1483"/>
                  </a:lnTo>
                  <a:lnTo>
                    <a:pt x="3450" y="1481"/>
                  </a:lnTo>
                  <a:lnTo>
                    <a:pt x="3447" y="1481"/>
                  </a:lnTo>
                  <a:lnTo>
                    <a:pt x="3445" y="1481"/>
                  </a:lnTo>
                  <a:lnTo>
                    <a:pt x="3444" y="1481"/>
                  </a:lnTo>
                  <a:lnTo>
                    <a:pt x="3444" y="1480"/>
                  </a:lnTo>
                  <a:lnTo>
                    <a:pt x="3442" y="1478"/>
                  </a:lnTo>
                  <a:lnTo>
                    <a:pt x="3442" y="1475"/>
                  </a:lnTo>
                  <a:lnTo>
                    <a:pt x="3440" y="1473"/>
                  </a:lnTo>
                  <a:lnTo>
                    <a:pt x="3439" y="1472"/>
                  </a:lnTo>
                  <a:lnTo>
                    <a:pt x="3435" y="1470"/>
                  </a:lnTo>
                  <a:lnTo>
                    <a:pt x="3432" y="1468"/>
                  </a:lnTo>
                  <a:lnTo>
                    <a:pt x="3429" y="1467"/>
                  </a:lnTo>
                  <a:lnTo>
                    <a:pt x="3426" y="1465"/>
                  </a:lnTo>
                  <a:lnTo>
                    <a:pt x="3422" y="1462"/>
                  </a:lnTo>
                  <a:lnTo>
                    <a:pt x="3419" y="1462"/>
                  </a:lnTo>
                  <a:lnTo>
                    <a:pt x="3417" y="1460"/>
                  </a:lnTo>
                  <a:lnTo>
                    <a:pt x="3416" y="1458"/>
                  </a:lnTo>
                  <a:lnTo>
                    <a:pt x="3414" y="1457"/>
                  </a:lnTo>
                  <a:lnTo>
                    <a:pt x="3412" y="1455"/>
                  </a:lnTo>
                  <a:lnTo>
                    <a:pt x="3412" y="1452"/>
                  </a:lnTo>
                  <a:lnTo>
                    <a:pt x="3412" y="1450"/>
                  </a:lnTo>
                  <a:lnTo>
                    <a:pt x="3411" y="1449"/>
                  </a:lnTo>
                  <a:lnTo>
                    <a:pt x="3411" y="1447"/>
                  </a:lnTo>
                  <a:lnTo>
                    <a:pt x="3411" y="1431"/>
                  </a:lnTo>
                  <a:lnTo>
                    <a:pt x="3411" y="1427"/>
                  </a:lnTo>
                  <a:lnTo>
                    <a:pt x="3409" y="1426"/>
                  </a:lnTo>
                  <a:lnTo>
                    <a:pt x="3409" y="1422"/>
                  </a:lnTo>
                  <a:lnTo>
                    <a:pt x="3407" y="1422"/>
                  </a:lnTo>
                  <a:lnTo>
                    <a:pt x="3406" y="1421"/>
                  </a:lnTo>
                  <a:lnTo>
                    <a:pt x="3406" y="1421"/>
                  </a:lnTo>
                  <a:lnTo>
                    <a:pt x="3404" y="1418"/>
                  </a:lnTo>
                  <a:lnTo>
                    <a:pt x="3404" y="1416"/>
                  </a:lnTo>
                  <a:lnTo>
                    <a:pt x="3403" y="1413"/>
                  </a:lnTo>
                  <a:lnTo>
                    <a:pt x="3401" y="1409"/>
                  </a:lnTo>
                  <a:lnTo>
                    <a:pt x="3399" y="1406"/>
                  </a:lnTo>
                  <a:lnTo>
                    <a:pt x="3399" y="1403"/>
                  </a:lnTo>
                  <a:lnTo>
                    <a:pt x="3399" y="1400"/>
                  </a:lnTo>
                  <a:lnTo>
                    <a:pt x="3399" y="1396"/>
                  </a:lnTo>
                  <a:lnTo>
                    <a:pt x="3398" y="1395"/>
                  </a:lnTo>
                  <a:lnTo>
                    <a:pt x="3398" y="1395"/>
                  </a:lnTo>
                  <a:lnTo>
                    <a:pt x="3396" y="1393"/>
                  </a:lnTo>
                  <a:lnTo>
                    <a:pt x="3396" y="1391"/>
                  </a:lnTo>
                  <a:lnTo>
                    <a:pt x="3394" y="1390"/>
                  </a:lnTo>
                  <a:lnTo>
                    <a:pt x="3393" y="1390"/>
                  </a:lnTo>
                  <a:lnTo>
                    <a:pt x="3391" y="1390"/>
                  </a:lnTo>
                  <a:lnTo>
                    <a:pt x="3388" y="1386"/>
                  </a:lnTo>
                  <a:lnTo>
                    <a:pt x="3385" y="1383"/>
                  </a:lnTo>
                  <a:lnTo>
                    <a:pt x="3383" y="1382"/>
                  </a:lnTo>
                  <a:lnTo>
                    <a:pt x="3381" y="1380"/>
                  </a:lnTo>
                  <a:lnTo>
                    <a:pt x="3380" y="1378"/>
                  </a:lnTo>
                  <a:lnTo>
                    <a:pt x="3378" y="1377"/>
                  </a:lnTo>
                  <a:lnTo>
                    <a:pt x="3376" y="1377"/>
                  </a:lnTo>
                  <a:lnTo>
                    <a:pt x="3375" y="1377"/>
                  </a:lnTo>
                  <a:lnTo>
                    <a:pt x="3373" y="1375"/>
                  </a:lnTo>
                  <a:lnTo>
                    <a:pt x="3371" y="1373"/>
                  </a:lnTo>
                  <a:lnTo>
                    <a:pt x="3371" y="1372"/>
                  </a:lnTo>
                  <a:lnTo>
                    <a:pt x="3370" y="1370"/>
                  </a:lnTo>
                  <a:lnTo>
                    <a:pt x="3370" y="1367"/>
                  </a:lnTo>
                  <a:lnTo>
                    <a:pt x="3370" y="1364"/>
                  </a:lnTo>
                  <a:lnTo>
                    <a:pt x="3370" y="1362"/>
                  </a:lnTo>
                  <a:lnTo>
                    <a:pt x="3370" y="1359"/>
                  </a:lnTo>
                  <a:lnTo>
                    <a:pt x="3371" y="1355"/>
                  </a:lnTo>
                  <a:lnTo>
                    <a:pt x="3371" y="1352"/>
                  </a:lnTo>
                  <a:lnTo>
                    <a:pt x="3371" y="1349"/>
                  </a:lnTo>
                  <a:lnTo>
                    <a:pt x="3371" y="1346"/>
                  </a:lnTo>
                  <a:lnTo>
                    <a:pt x="3371" y="1342"/>
                  </a:lnTo>
                  <a:lnTo>
                    <a:pt x="3371" y="1339"/>
                  </a:lnTo>
                  <a:lnTo>
                    <a:pt x="3371" y="1337"/>
                  </a:lnTo>
                  <a:lnTo>
                    <a:pt x="3373" y="1336"/>
                  </a:lnTo>
                  <a:lnTo>
                    <a:pt x="3373" y="1334"/>
                  </a:lnTo>
                  <a:lnTo>
                    <a:pt x="3375" y="1332"/>
                  </a:lnTo>
                  <a:lnTo>
                    <a:pt x="3376" y="1332"/>
                  </a:lnTo>
                  <a:lnTo>
                    <a:pt x="3380" y="1331"/>
                  </a:lnTo>
                  <a:lnTo>
                    <a:pt x="3383" y="1329"/>
                  </a:lnTo>
                  <a:lnTo>
                    <a:pt x="3385" y="1327"/>
                  </a:lnTo>
                  <a:lnTo>
                    <a:pt x="3385" y="1324"/>
                  </a:lnTo>
                  <a:lnTo>
                    <a:pt x="3385" y="1323"/>
                  </a:lnTo>
                  <a:lnTo>
                    <a:pt x="3383" y="1319"/>
                  </a:lnTo>
                  <a:lnTo>
                    <a:pt x="3383" y="1318"/>
                  </a:lnTo>
                  <a:lnTo>
                    <a:pt x="3383" y="1316"/>
                  </a:lnTo>
                  <a:lnTo>
                    <a:pt x="3383" y="1314"/>
                  </a:lnTo>
                  <a:lnTo>
                    <a:pt x="3385" y="1311"/>
                  </a:lnTo>
                  <a:lnTo>
                    <a:pt x="3383" y="1309"/>
                  </a:lnTo>
                  <a:lnTo>
                    <a:pt x="3383" y="1306"/>
                  </a:lnTo>
                  <a:lnTo>
                    <a:pt x="3381" y="1306"/>
                  </a:lnTo>
                  <a:lnTo>
                    <a:pt x="3380" y="1305"/>
                  </a:lnTo>
                  <a:lnTo>
                    <a:pt x="3376" y="1301"/>
                  </a:lnTo>
                  <a:lnTo>
                    <a:pt x="3375" y="1298"/>
                  </a:lnTo>
                  <a:lnTo>
                    <a:pt x="3373" y="1296"/>
                  </a:lnTo>
                  <a:lnTo>
                    <a:pt x="3371" y="1296"/>
                  </a:lnTo>
                  <a:lnTo>
                    <a:pt x="3370" y="1293"/>
                  </a:lnTo>
                  <a:lnTo>
                    <a:pt x="3368" y="1291"/>
                  </a:lnTo>
                  <a:lnTo>
                    <a:pt x="3368" y="1290"/>
                  </a:lnTo>
                  <a:lnTo>
                    <a:pt x="3370" y="1287"/>
                  </a:lnTo>
                  <a:lnTo>
                    <a:pt x="3371" y="1283"/>
                  </a:lnTo>
                  <a:lnTo>
                    <a:pt x="3373" y="1282"/>
                  </a:lnTo>
                  <a:lnTo>
                    <a:pt x="3373" y="1278"/>
                  </a:lnTo>
                  <a:lnTo>
                    <a:pt x="3373" y="1275"/>
                  </a:lnTo>
                  <a:lnTo>
                    <a:pt x="3371" y="1275"/>
                  </a:lnTo>
                  <a:lnTo>
                    <a:pt x="3371" y="1273"/>
                  </a:lnTo>
                  <a:lnTo>
                    <a:pt x="3370" y="1273"/>
                  </a:lnTo>
                  <a:lnTo>
                    <a:pt x="3368" y="1272"/>
                  </a:lnTo>
                  <a:lnTo>
                    <a:pt x="3368" y="1270"/>
                  </a:lnTo>
                  <a:lnTo>
                    <a:pt x="3367" y="1267"/>
                  </a:lnTo>
                  <a:lnTo>
                    <a:pt x="3367" y="1264"/>
                  </a:lnTo>
                  <a:lnTo>
                    <a:pt x="3365" y="1260"/>
                  </a:lnTo>
                  <a:lnTo>
                    <a:pt x="3365" y="1257"/>
                  </a:lnTo>
                  <a:lnTo>
                    <a:pt x="3363" y="1254"/>
                  </a:lnTo>
                  <a:lnTo>
                    <a:pt x="3362" y="1251"/>
                  </a:lnTo>
                  <a:lnTo>
                    <a:pt x="3362" y="1249"/>
                  </a:lnTo>
                  <a:lnTo>
                    <a:pt x="3360" y="1247"/>
                  </a:lnTo>
                  <a:lnTo>
                    <a:pt x="3360" y="1246"/>
                  </a:lnTo>
                  <a:lnTo>
                    <a:pt x="3358" y="1244"/>
                  </a:lnTo>
                  <a:lnTo>
                    <a:pt x="3357" y="1242"/>
                  </a:lnTo>
                  <a:lnTo>
                    <a:pt x="3353" y="1241"/>
                  </a:lnTo>
                  <a:lnTo>
                    <a:pt x="3350" y="1241"/>
                  </a:lnTo>
                  <a:lnTo>
                    <a:pt x="3349" y="1242"/>
                  </a:lnTo>
                  <a:lnTo>
                    <a:pt x="3347" y="1242"/>
                  </a:lnTo>
                  <a:lnTo>
                    <a:pt x="3347" y="1244"/>
                  </a:lnTo>
                  <a:lnTo>
                    <a:pt x="3347" y="1251"/>
                  </a:lnTo>
                  <a:lnTo>
                    <a:pt x="3344" y="1251"/>
                  </a:lnTo>
                  <a:lnTo>
                    <a:pt x="3340" y="1252"/>
                  </a:lnTo>
                  <a:lnTo>
                    <a:pt x="3339" y="1252"/>
                  </a:lnTo>
                  <a:lnTo>
                    <a:pt x="3337" y="1254"/>
                  </a:lnTo>
                  <a:lnTo>
                    <a:pt x="3335" y="1254"/>
                  </a:lnTo>
                  <a:lnTo>
                    <a:pt x="3334" y="1254"/>
                  </a:lnTo>
                  <a:lnTo>
                    <a:pt x="3334" y="1255"/>
                  </a:lnTo>
                  <a:lnTo>
                    <a:pt x="3332" y="1255"/>
                  </a:lnTo>
                  <a:lnTo>
                    <a:pt x="3332" y="1257"/>
                  </a:lnTo>
                  <a:lnTo>
                    <a:pt x="3331" y="1257"/>
                  </a:lnTo>
                  <a:lnTo>
                    <a:pt x="3329" y="1257"/>
                  </a:lnTo>
                  <a:lnTo>
                    <a:pt x="3326" y="1257"/>
                  </a:lnTo>
                  <a:lnTo>
                    <a:pt x="3322" y="1257"/>
                  </a:lnTo>
                  <a:lnTo>
                    <a:pt x="3319" y="1257"/>
                  </a:lnTo>
                  <a:lnTo>
                    <a:pt x="3317" y="1255"/>
                  </a:lnTo>
                  <a:lnTo>
                    <a:pt x="3316" y="1255"/>
                  </a:lnTo>
                  <a:lnTo>
                    <a:pt x="3313" y="1252"/>
                  </a:lnTo>
                  <a:lnTo>
                    <a:pt x="3311" y="1249"/>
                  </a:lnTo>
                  <a:lnTo>
                    <a:pt x="3311" y="1244"/>
                  </a:lnTo>
                  <a:lnTo>
                    <a:pt x="3309" y="1239"/>
                  </a:lnTo>
                  <a:lnTo>
                    <a:pt x="3309" y="1236"/>
                  </a:lnTo>
                  <a:lnTo>
                    <a:pt x="3311" y="1234"/>
                  </a:lnTo>
                  <a:lnTo>
                    <a:pt x="3311" y="1231"/>
                  </a:lnTo>
                  <a:lnTo>
                    <a:pt x="3313" y="1229"/>
                  </a:lnTo>
                  <a:lnTo>
                    <a:pt x="3313" y="1228"/>
                  </a:lnTo>
                  <a:lnTo>
                    <a:pt x="3313" y="1224"/>
                  </a:lnTo>
                  <a:lnTo>
                    <a:pt x="3313" y="1221"/>
                  </a:lnTo>
                  <a:lnTo>
                    <a:pt x="3314" y="1219"/>
                  </a:lnTo>
                  <a:lnTo>
                    <a:pt x="3313" y="1218"/>
                  </a:lnTo>
                  <a:lnTo>
                    <a:pt x="3313" y="1218"/>
                  </a:lnTo>
                  <a:lnTo>
                    <a:pt x="3311" y="1218"/>
                  </a:lnTo>
                  <a:lnTo>
                    <a:pt x="3309" y="1216"/>
                  </a:lnTo>
                  <a:lnTo>
                    <a:pt x="3309" y="1216"/>
                  </a:lnTo>
                  <a:lnTo>
                    <a:pt x="3308" y="1216"/>
                  </a:lnTo>
                  <a:lnTo>
                    <a:pt x="3304" y="1216"/>
                  </a:lnTo>
                  <a:lnTo>
                    <a:pt x="3301" y="1216"/>
                  </a:lnTo>
                  <a:lnTo>
                    <a:pt x="3301" y="1216"/>
                  </a:lnTo>
                  <a:lnTo>
                    <a:pt x="3301" y="1213"/>
                  </a:lnTo>
                  <a:lnTo>
                    <a:pt x="3301" y="1210"/>
                  </a:lnTo>
                  <a:lnTo>
                    <a:pt x="3301" y="1208"/>
                  </a:lnTo>
                  <a:lnTo>
                    <a:pt x="3301" y="1206"/>
                  </a:lnTo>
                  <a:lnTo>
                    <a:pt x="3301" y="1203"/>
                  </a:lnTo>
                  <a:lnTo>
                    <a:pt x="3301" y="1203"/>
                  </a:lnTo>
                  <a:lnTo>
                    <a:pt x="3299" y="1201"/>
                  </a:lnTo>
                  <a:lnTo>
                    <a:pt x="3299" y="1200"/>
                  </a:lnTo>
                  <a:lnTo>
                    <a:pt x="3296" y="1198"/>
                  </a:lnTo>
                  <a:lnTo>
                    <a:pt x="3295" y="1197"/>
                  </a:lnTo>
                  <a:lnTo>
                    <a:pt x="3293" y="1195"/>
                  </a:lnTo>
                  <a:lnTo>
                    <a:pt x="3291" y="1193"/>
                  </a:lnTo>
                  <a:lnTo>
                    <a:pt x="3290" y="1192"/>
                  </a:lnTo>
                  <a:lnTo>
                    <a:pt x="3288" y="1190"/>
                  </a:lnTo>
                  <a:lnTo>
                    <a:pt x="3286" y="1188"/>
                  </a:lnTo>
                  <a:lnTo>
                    <a:pt x="3286" y="1187"/>
                  </a:lnTo>
                  <a:lnTo>
                    <a:pt x="3285" y="1187"/>
                  </a:lnTo>
                  <a:lnTo>
                    <a:pt x="3285" y="1187"/>
                  </a:lnTo>
                  <a:lnTo>
                    <a:pt x="3283" y="1185"/>
                  </a:lnTo>
                  <a:lnTo>
                    <a:pt x="3281" y="1182"/>
                  </a:lnTo>
                  <a:lnTo>
                    <a:pt x="3281" y="1180"/>
                  </a:lnTo>
                  <a:lnTo>
                    <a:pt x="3280" y="1179"/>
                  </a:lnTo>
                  <a:lnTo>
                    <a:pt x="3280" y="1175"/>
                  </a:lnTo>
                  <a:lnTo>
                    <a:pt x="3281" y="1174"/>
                  </a:lnTo>
                  <a:lnTo>
                    <a:pt x="3280" y="1169"/>
                  </a:lnTo>
                  <a:lnTo>
                    <a:pt x="3278" y="1165"/>
                  </a:lnTo>
                  <a:lnTo>
                    <a:pt x="3278" y="1164"/>
                  </a:lnTo>
                  <a:lnTo>
                    <a:pt x="3277" y="1162"/>
                  </a:lnTo>
                  <a:lnTo>
                    <a:pt x="3277" y="1162"/>
                  </a:lnTo>
                  <a:lnTo>
                    <a:pt x="3275" y="1162"/>
                  </a:lnTo>
                  <a:lnTo>
                    <a:pt x="3273" y="1161"/>
                  </a:lnTo>
                  <a:lnTo>
                    <a:pt x="3272" y="1157"/>
                  </a:lnTo>
                  <a:lnTo>
                    <a:pt x="3272" y="1156"/>
                  </a:lnTo>
                  <a:lnTo>
                    <a:pt x="3272" y="1156"/>
                  </a:lnTo>
                  <a:lnTo>
                    <a:pt x="3270" y="1152"/>
                  </a:lnTo>
                  <a:lnTo>
                    <a:pt x="3268" y="1151"/>
                  </a:lnTo>
                  <a:lnTo>
                    <a:pt x="3267" y="1152"/>
                  </a:lnTo>
                  <a:lnTo>
                    <a:pt x="3267" y="1152"/>
                  </a:lnTo>
                  <a:lnTo>
                    <a:pt x="3263" y="1151"/>
                  </a:lnTo>
                  <a:lnTo>
                    <a:pt x="3260" y="1151"/>
                  </a:lnTo>
                  <a:lnTo>
                    <a:pt x="3260" y="1161"/>
                  </a:lnTo>
                  <a:lnTo>
                    <a:pt x="3245" y="1161"/>
                  </a:lnTo>
                  <a:lnTo>
                    <a:pt x="3244" y="1162"/>
                  </a:lnTo>
                  <a:lnTo>
                    <a:pt x="3244" y="1164"/>
                  </a:lnTo>
                  <a:lnTo>
                    <a:pt x="3241" y="1165"/>
                  </a:lnTo>
                  <a:lnTo>
                    <a:pt x="3239" y="1167"/>
                  </a:lnTo>
                  <a:lnTo>
                    <a:pt x="3237" y="1167"/>
                  </a:lnTo>
                  <a:lnTo>
                    <a:pt x="3236" y="1167"/>
                  </a:lnTo>
                  <a:lnTo>
                    <a:pt x="3236" y="1169"/>
                  </a:lnTo>
                  <a:lnTo>
                    <a:pt x="3234" y="1170"/>
                  </a:lnTo>
                  <a:lnTo>
                    <a:pt x="3232" y="1170"/>
                  </a:lnTo>
                  <a:lnTo>
                    <a:pt x="3231" y="1170"/>
                  </a:lnTo>
                  <a:lnTo>
                    <a:pt x="3229" y="1170"/>
                  </a:lnTo>
                  <a:lnTo>
                    <a:pt x="3229" y="1172"/>
                  </a:lnTo>
                  <a:lnTo>
                    <a:pt x="3227" y="1172"/>
                  </a:lnTo>
                  <a:lnTo>
                    <a:pt x="3226" y="1172"/>
                  </a:lnTo>
                  <a:lnTo>
                    <a:pt x="3224" y="1172"/>
                  </a:lnTo>
                  <a:lnTo>
                    <a:pt x="3221" y="1172"/>
                  </a:lnTo>
                  <a:lnTo>
                    <a:pt x="3219" y="1170"/>
                  </a:lnTo>
                  <a:lnTo>
                    <a:pt x="3218" y="1170"/>
                  </a:lnTo>
                  <a:lnTo>
                    <a:pt x="3203" y="1170"/>
                  </a:lnTo>
                  <a:lnTo>
                    <a:pt x="3203" y="1174"/>
                  </a:lnTo>
                  <a:lnTo>
                    <a:pt x="3203" y="1177"/>
                  </a:lnTo>
                  <a:lnTo>
                    <a:pt x="3203" y="1180"/>
                  </a:lnTo>
                  <a:lnTo>
                    <a:pt x="3201" y="1185"/>
                  </a:lnTo>
                  <a:lnTo>
                    <a:pt x="3200" y="1188"/>
                  </a:lnTo>
                  <a:lnTo>
                    <a:pt x="3200" y="1190"/>
                  </a:lnTo>
                  <a:lnTo>
                    <a:pt x="3198" y="1192"/>
                  </a:lnTo>
                  <a:lnTo>
                    <a:pt x="3195" y="1193"/>
                  </a:lnTo>
                  <a:lnTo>
                    <a:pt x="3191" y="1193"/>
                  </a:lnTo>
                  <a:lnTo>
                    <a:pt x="3188" y="1193"/>
                  </a:lnTo>
                  <a:lnTo>
                    <a:pt x="3185" y="1195"/>
                  </a:lnTo>
                  <a:lnTo>
                    <a:pt x="3183" y="1198"/>
                  </a:lnTo>
                  <a:lnTo>
                    <a:pt x="3183" y="1198"/>
                  </a:lnTo>
                  <a:lnTo>
                    <a:pt x="3183" y="1200"/>
                  </a:lnTo>
                  <a:lnTo>
                    <a:pt x="3183" y="1200"/>
                  </a:lnTo>
                  <a:lnTo>
                    <a:pt x="3182" y="1201"/>
                  </a:lnTo>
                  <a:lnTo>
                    <a:pt x="3180" y="1203"/>
                  </a:lnTo>
                  <a:lnTo>
                    <a:pt x="3178" y="1203"/>
                  </a:lnTo>
                  <a:lnTo>
                    <a:pt x="3177" y="1203"/>
                  </a:lnTo>
                  <a:lnTo>
                    <a:pt x="3175" y="1203"/>
                  </a:lnTo>
                  <a:lnTo>
                    <a:pt x="3173" y="1203"/>
                  </a:lnTo>
                  <a:lnTo>
                    <a:pt x="3172" y="1205"/>
                  </a:lnTo>
                  <a:lnTo>
                    <a:pt x="3172" y="1206"/>
                  </a:lnTo>
                  <a:lnTo>
                    <a:pt x="3170" y="1210"/>
                  </a:lnTo>
                  <a:lnTo>
                    <a:pt x="3169" y="1211"/>
                  </a:lnTo>
                  <a:lnTo>
                    <a:pt x="3169" y="1213"/>
                  </a:lnTo>
                  <a:lnTo>
                    <a:pt x="3165" y="1215"/>
                  </a:lnTo>
                  <a:lnTo>
                    <a:pt x="3162" y="1216"/>
                  </a:lnTo>
                  <a:lnTo>
                    <a:pt x="3160" y="1216"/>
                  </a:lnTo>
                  <a:lnTo>
                    <a:pt x="3159" y="1218"/>
                  </a:lnTo>
                  <a:lnTo>
                    <a:pt x="3159" y="1219"/>
                  </a:lnTo>
                  <a:lnTo>
                    <a:pt x="3157" y="1221"/>
                  </a:lnTo>
                  <a:lnTo>
                    <a:pt x="3155" y="1223"/>
                  </a:lnTo>
                  <a:lnTo>
                    <a:pt x="3154" y="1224"/>
                  </a:lnTo>
                  <a:lnTo>
                    <a:pt x="3152" y="1228"/>
                  </a:lnTo>
                  <a:lnTo>
                    <a:pt x="3151" y="1231"/>
                  </a:lnTo>
                  <a:lnTo>
                    <a:pt x="3149" y="1233"/>
                  </a:lnTo>
                  <a:lnTo>
                    <a:pt x="3147" y="1234"/>
                  </a:lnTo>
                  <a:lnTo>
                    <a:pt x="3147" y="1234"/>
                  </a:lnTo>
                  <a:lnTo>
                    <a:pt x="3146" y="1236"/>
                  </a:lnTo>
                  <a:lnTo>
                    <a:pt x="3142" y="1237"/>
                  </a:lnTo>
                  <a:lnTo>
                    <a:pt x="3141" y="1237"/>
                  </a:lnTo>
                  <a:lnTo>
                    <a:pt x="3139" y="1239"/>
                  </a:lnTo>
                  <a:lnTo>
                    <a:pt x="3137" y="1241"/>
                  </a:lnTo>
                  <a:lnTo>
                    <a:pt x="3136" y="1242"/>
                  </a:lnTo>
                  <a:lnTo>
                    <a:pt x="3134" y="1242"/>
                  </a:lnTo>
                  <a:lnTo>
                    <a:pt x="3133" y="1242"/>
                  </a:lnTo>
                  <a:lnTo>
                    <a:pt x="3131" y="1244"/>
                  </a:lnTo>
                  <a:lnTo>
                    <a:pt x="3129" y="1244"/>
                  </a:lnTo>
                  <a:lnTo>
                    <a:pt x="3128" y="1246"/>
                  </a:lnTo>
                  <a:lnTo>
                    <a:pt x="3128" y="1247"/>
                  </a:lnTo>
                  <a:lnTo>
                    <a:pt x="3126" y="1251"/>
                  </a:lnTo>
                  <a:lnTo>
                    <a:pt x="3124" y="1252"/>
                  </a:lnTo>
                  <a:lnTo>
                    <a:pt x="3124" y="1254"/>
                  </a:lnTo>
                  <a:lnTo>
                    <a:pt x="3123" y="1257"/>
                  </a:lnTo>
                  <a:lnTo>
                    <a:pt x="3119" y="1257"/>
                  </a:lnTo>
                  <a:lnTo>
                    <a:pt x="3118" y="1259"/>
                  </a:lnTo>
                  <a:lnTo>
                    <a:pt x="3113" y="1259"/>
                  </a:lnTo>
                  <a:lnTo>
                    <a:pt x="3110" y="1257"/>
                  </a:lnTo>
                  <a:lnTo>
                    <a:pt x="3106" y="1257"/>
                  </a:lnTo>
                  <a:lnTo>
                    <a:pt x="3105" y="1259"/>
                  </a:lnTo>
                  <a:lnTo>
                    <a:pt x="3103" y="1260"/>
                  </a:lnTo>
                  <a:lnTo>
                    <a:pt x="3103" y="1262"/>
                  </a:lnTo>
                  <a:lnTo>
                    <a:pt x="3101" y="1264"/>
                  </a:lnTo>
                  <a:lnTo>
                    <a:pt x="3101" y="1265"/>
                  </a:lnTo>
                  <a:lnTo>
                    <a:pt x="3101" y="1272"/>
                  </a:lnTo>
                  <a:lnTo>
                    <a:pt x="3101" y="1278"/>
                  </a:lnTo>
                  <a:lnTo>
                    <a:pt x="3101" y="1296"/>
                  </a:lnTo>
                  <a:lnTo>
                    <a:pt x="3101" y="1298"/>
                  </a:lnTo>
                  <a:lnTo>
                    <a:pt x="3101" y="1298"/>
                  </a:lnTo>
                  <a:lnTo>
                    <a:pt x="3101" y="1301"/>
                  </a:lnTo>
                  <a:lnTo>
                    <a:pt x="3101" y="1305"/>
                  </a:lnTo>
                  <a:lnTo>
                    <a:pt x="3101" y="1308"/>
                  </a:lnTo>
                  <a:lnTo>
                    <a:pt x="3101" y="1311"/>
                  </a:lnTo>
                  <a:lnTo>
                    <a:pt x="3101" y="1314"/>
                  </a:lnTo>
                  <a:lnTo>
                    <a:pt x="3100" y="1318"/>
                  </a:lnTo>
                  <a:lnTo>
                    <a:pt x="3100" y="1321"/>
                  </a:lnTo>
                  <a:lnTo>
                    <a:pt x="3098" y="1324"/>
                  </a:lnTo>
                  <a:lnTo>
                    <a:pt x="3096" y="1326"/>
                  </a:lnTo>
                  <a:lnTo>
                    <a:pt x="3095" y="1327"/>
                  </a:lnTo>
                  <a:lnTo>
                    <a:pt x="3095" y="1329"/>
                  </a:lnTo>
                  <a:lnTo>
                    <a:pt x="3096" y="1332"/>
                  </a:lnTo>
                  <a:lnTo>
                    <a:pt x="3096" y="1336"/>
                  </a:lnTo>
                  <a:lnTo>
                    <a:pt x="3095" y="1337"/>
                  </a:lnTo>
                  <a:lnTo>
                    <a:pt x="3095" y="1339"/>
                  </a:lnTo>
                  <a:lnTo>
                    <a:pt x="3093" y="1341"/>
                  </a:lnTo>
                  <a:lnTo>
                    <a:pt x="3092" y="1342"/>
                  </a:lnTo>
                  <a:lnTo>
                    <a:pt x="3092" y="1344"/>
                  </a:lnTo>
                  <a:lnTo>
                    <a:pt x="3092" y="1346"/>
                  </a:lnTo>
                  <a:lnTo>
                    <a:pt x="3090" y="1347"/>
                  </a:lnTo>
                  <a:lnTo>
                    <a:pt x="3090" y="1347"/>
                  </a:lnTo>
                  <a:lnTo>
                    <a:pt x="3088" y="1349"/>
                  </a:lnTo>
                  <a:lnTo>
                    <a:pt x="3088" y="1349"/>
                  </a:lnTo>
                  <a:lnTo>
                    <a:pt x="3087" y="1350"/>
                  </a:lnTo>
                  <a:lnTo>
                    <a:pt x="3085" y="1352"/>
                  </a:lnTo>
                  <a:lnTo>
                    <a:pt x="3082" y="1354"/>
                  </a:lnTo>
                  <a:lnTo>
                    <a:pt x="3080" y="1354"/>
                  </a:lnTo>
                  <a:lnTo>
                    <a:pt x="3078" y="1354"/>
                  </a:lnTo>
                  <a:lnTo>
                    <a:pt x="3077" y="1354"/>
                  </a:lnTo>
                  <a:lnTo>
                    <a:pt x="3077" y="1355"/>
                  </a:lnTo>
                  <a:lnTo>
                    <a:pt x="3077" y="1357"/>
                  </a:lnTo>
                  <a:lnTo>
                    <a:pt x="3074" y="1360"/>
                  </a:lnTo>
                  <a:lnTo>
                    <a:pt x="3070" y="1365"/>
                  </a:lnTo>
                  <a:lnTo>
                    <a:pt x="3070" y="1367"/>
                  </a:lnTo>
                  <a:lnTo>
                    <a:pt x="3069" y="1368"/>
                  </a:lnTo>
                  <a:lnTo>
                    <a:pt x="3069" y="1370"/>
                  </a:lnTo>
                  <a:lnTo>
                    <a:pt x="3069" y="1372"/>
                  </a:lnTo>
                  <a:lnTo>
                    <a:pt x="3067" y="1373"/>
                  </a:lnTo>
                  <a:lnTo>
                    <a:pt x="3065" y="1375"/>
                  </a:lnTo>
                  <a:lnTo>
                    <a:pt x="3064" y="1375"/>
                  </a:lnTo>
                  <a:lnTo>
                    <a:pt x="3060" y="1375"/>
                  </a:lnTo>
                  <a:lnTo>
                    <a:pt x="3059" y="1375"/>
                  </a:lnTo>
                  <a:lnTo>
                    <a:pt x="3057" y="1373"/>
                  </a:lnTo>
                  <a:lnTo>
                    <a:pt x="3056" y="1372"/>
                  </a:lnTo>
                  <a:lnTo>
                    <a:pt x="3054" y="1372"/>
                  </a:lnTo>
                  <a:lnTo>
                    <a:pt x="3052" y="1370"/>
                  </a:lnTo>
                  <a:lnTo>
                    <a:pt x="3051" y="1367"/>
                  </a:lnTo>
                  <a:lnTo>
                    <a:pt x="3051" y="1365"/>
                  </a:lnTo>
                  <a:lnTo>
                    <a:pt x="3051" y="1364"/>
                  </a:lnTo>
                  <a:lnTo>
                    <a:pt x="3049" y="1359"/>
                  </a:lnTo>
                  <a:lnTo>
                    <a:pt x="3046" y="1354"/>
                  </a:lnTo>
                  <a:lnTo>
                    <a:pt x="3044" y="1349"/>
                  </a:lnTo>
                  <a:lnTo>
                    <a:pt x="3041" y="1344"/>
                  </a:lnTo>
                  <a:lnTo>
                    <a:pt x="3039" y="1339"/>
                  </a:lnTo>
                  <a:lnTo>
                    <a:pt x="3038" y="1339"/>
                  </a:lnTo>
                  <a:lnTo>
                    <a:pt x="3036" y="1337"/>
                  </a:lnTo>
                  <a:lnTo>
                    <a:pt x="3034" y="1334"/>
                  </a:lnTo>
                  <a:lnTo>
                    <a:pt x="3033" y="1332"/>
                  </a:lnTo>
                  <a:lnTo>
                    <a:pt x="3031" y="1331"/>
                  </a:lnTo>
                  <a:lnTo>
                    <a:pt x="3029" y="1327"/>
                  </a:lnTo>
                  <a:lnTo>
                    <a:pt x="3029" y="1323"/>
                  </a:lnTo>
                  <a:lnTo>
                    <a:pt x="3028" y="1319"/>
                  </a:lnTo>
                  <a:lnTo>
                    <a:pt x="3029" y="1316"/>
                  </a:lnTo>
                  <a:lnTo>
                    <a:pt x="3029" y="1313"/>
                  </a:lnTo>
                  <a:lnTo>
                    <a:pt x="3029" y="1309"/>
                  </a:lnTo>
                  <a:lnTo>
                    <a:pt x="3029" y="1306"/>
                  </a:lnTo>
                  <a:lnTo>
                    <a:pt x="3028" y="1303"/>
                  </a:lnTo>
                  <a:lnTo>
                    <a:pt x="3028" y="1303"/>
                  </a:lnTo>
                  <a:lnTo>
                    <a:pt x="3026" y="1301"/>
                  </a:lnTo>
                  <a:lnTo>
                    <a:pt x="3026" y="1300"/>
                  </a:lnTo>
                  <a:lnTo>
                    <a:pt x="3024" y="1298"/>
                  </a:lnTo>
                  <a:lnTo>
                    <a:pt x="3023" y="1296"/>
                  </a:lnTo>
                  <a:lnTo>
                    <a:pt x="3021" y="1295"/>
                  </a:lnTo>
                  <a:lnTo>
                    <a:pt x="3020" y="1291"/>
                  </a:lnTo>
                  <a:lnTo>
                    <a:pt x="3018" y="1290"/>
                  </a:lnTo>
                  <a:lnTo>
                    <a:pt x="3018" y="1288"/>
                  </a:lnTo>
                  <a:lnTo>
                    <a:pt x="3018" y="1287"/>
                  </a:lnTo>
                  <a:lnTo>
                    <a:pt x="3018" y="1285"/>
                  </a:lnTo>
                  <a:lnTo>
                    <a:pt x="3016" y="1283"/>
                  </a:lnTo>
                  <a:lnTo>
                    <a:pt x="3016" y="1280"/>
                  </a:lnTo>
                  <a:lnTo>
                    <a:pt x="3015" y="1278"/>
                  </a:lnTo>
                  <a:lnTo>
                    <a:pt x="3013" y="1278"/>
                  </a:lnTo>
                  <a:lnTo>
                    <a:pt x="3013" y="1275"/>
                  </a:lnTo>
                  <a:lnTo>
                    <a:pt x="3011" y="1270"/>
                  </a:lnTo>
                  <a:lnTo>
                    <a:pt x="3011" y="1267"/>
                  </a:lnTo>
                  <a:lnTo>
                    <a:pt x="3011" y="1265"/>
                  </a:lnTo>
                  <a:lnTo>
                    <a:pt x="3011" y="1264"/>
                  </a:lnTo>
                  <a:lnTo>
                    <a:pt x="3010" y="1262"/>
                  </a:lnTo>
                  <a:lnTo>
                    <a:pt x="3008" y="1260"/>
                  </a:lnTo>
                  <a:lnTo>
                    <a:pt x="3008" y="1259"/>
                  </a:lnTo>
                  <a:lnTo>
                    <a:pt x="3006" y="1259"/>
                  </a:lnTo>
                  <a:lnTo>
                    <a:pt x="3005" y="1257"/>
                  </a:lnTo>
                  <a:lnTo>
                    <a:pt x="3003" y="1255"/>
                  </a:lnTo>
                  <a:lnTo>
                    <a:pt x="3002" y="1252"/>
                  </a:lnTo>
                  <a:lnTo>
                    <a:pt x="3000" y="1251"/>
                  </a:lnTo>
                  <a:lnTo>
                    <a:pt x="2998" y="1249"/>
                  </a:lnTo>
                  <a:lnTo>
                    <a:pt x="2998" y="1246"/>
                  </a:lnTo>
                  <a:lnTo>
                    <a:pt x="2998" y="1242"/>
                  </a:lnTo>
                  <a:lnTo>
                    <a:pt x="2998" y="1237"/>
                  </a:lnTo>
                  <a:lnTo>
                    <a:pt x="2998" y="1236"/>
                  </a:lnTo>
                  <a:lnTo>
                    <a:pt x="2998" y="1236"/>
                  </a:lnTo>
                  <a:lnTo>
                    <a:pt x="2997" y="1233"/>
                  </a:lnTo>
                  <a:lnTo>
                    <a:pt x="2995" y="1229"/>
                  </a:lnTo>
                  <a:lnTo>
                    <a:pt x="2995" y="1226"/>
                  </a:lnTo>
                  <a:lnTo>
                    <a:pt x="2995" y="1221"/>
                  </a:lnTo>
                  <a:lnTo>
                    <a:pt x="2995" y="1218"/>
                  </a:lnTo>
                  <a:lnTo>
                    <a:pt x="2995" y="1215"/>
                  </a:lnTo>
                  <a:lnTo>
                    <a:pt x="2997" y="1213"/>
                  </a:lnTo>
                  <a:lnTo>
                    <a:pt x="2997" y="1211"/>
                  </a:lnTo>
                  <a:lnTo>
                    <a:pt x="2997" y="1205"/>
                  </a:lnTo>
                  <a:lnTo>
                    <a:pt x="2997" y="1200"/>
                  </a:lnTo>
                  <a:lnTo>
                    <a:pt x="2997" y="1198"/>
                  </a:lnTo>
                  <a:lnTo>
                    <a:pt x="2997" y="1197"/>
                  </a:lnTo>
                  <a:lnTo>
                    <a:pt x="2995" y="1195"/>
                  </a:lnTo>
                  <a:lnTo>
                    <a:pt x="2995" y="1192"/>
                  </a:lnTo>
                  <a:lnTo>
                    <a:pt x="2993" y="1190"/>
                  </a:lnTo>
                  <a:lnTo>
                    <a:pt x="2992" y="1187"/>
                  </a:lnTo>
                  <a:lnTo>
                    <a:pt x="2992" y="1183"/>
                  </a:lnTo>
                  <a:lnTo>
                    <a:pt x="2992" y="1180"/>
                  </a:lnTo>
                  <a:lnTo>
                    <a:pt x="2992" y="1177"/>
                  </a:lnTo>
                  <a:lnTo>
                    <a:pt x="2990" y="1174"/>
                  </a:lnTo>
                  <a:lnTo>
                    <a:pt x="2988" y="1172"/>
                  </a:lnTo>
                  <a:lnTo>
                    <a:pt x="2988" y="1170"/>
                  </a:lnTo>
                  <a:lnTo>
                    <a:pt x="2985" y="1169"/>
                  </a:lnTo>
                  <a:lnTo>
                    <a:pt x="2984" y="1167"/>
                  </a:lnTo>
                  <a:lnTo>
                    <a:pt x="2980" y="1167"/>
                  </a:lnTo>
                  <a:lnTo>
                    <a:pt x="2979" y="1167"/>
                  </a:lnTo>
                  <a:lnTo>
                    <a:pt x="2979" y="1169"/>
                  </a:lnTo>
                  <a:lnTo>
                    <a:pt x="2977" y="1170"/>
                  </a:lnTo>
                  <a:lnTo>
                    <a:pt x="2977" y="1172"/>
                  </a:lnTo>
                  <a:lnTo>
                    <a:pt x="2975" y="1172"/>
                  </a:lnTo>
                  <a:lnTo>
                    <a:pt x="2975" y="1174"/>
                  </a:lnTo>
                  <a:lnTo>
                    <a:pt x="2972" y="1175"/>
                  </a:lnTo>
                  <a:lnTo>
                    <a:pt x="2969" y="1175"/>
                  </a:lnTo>
                  <a:lnTo>
                    <a:pt x="2967" y="1177"/>
                  </a:lnTo>
                  <a:lnTo>
                    <a:pt x="2967" y="1177"/>
                  </a:lnTo>
                  <a:lnTo>
                    <a:pt x="2966" y="1179"/>
                  </a:lnTo>
                  <a:lnTo>
                    <a:pt x="2966" y="1180"/>
                  </a:lnTo>
                  <a:lnTo>
                    <a:pt x="2964" y="1180"/>
                  </a:lnTo>
                  <a:lnTo>
                    <a:pt x="2962" y="1180"/>
                  </a:lnTo>
                  <a:lnTo>
                    <a:pt x="2961" y="1180"/>
                  </a:lnTo>
                  <a:lnTo>
                    <a:pt x="2957" y="1180"/>
                  </a:lnTo>
                  <a:lnTo>
                    <a:pt x="2956" y="1180"/>
                  </a:lnTo>
                  <a:lnTo>
                    <a:pt x="2954" y="1179"/>
                  </a:lnTo>
                  <a:lnTo>
                    <a:pt x="2954" y="1177"/>
                  </a:lnTo>
                  <a:lnTo>
                    <a:pt x="2952" y="1177"/>
                  </a:lnTo>
                  <a:lnTo>
                    <a:pt x="2949" y="1175"/>
                  </a:lnTo>
                  <a:lnTo>
                    <a:pt x="2946" y="1174"/>
                  </a:lnTo>
                  <a:lnTo>
                    <a:pt x="2944" y="1170"/>
                  </a:lnTo>
                  <a:lnTo>
                    <a:pt x="2943" y="1169"/>
                  </a:lnTo>
                  <a:lnTo>
                    <a:pt x="2941" y="1167"/>
                  </a:lnTo>
                  <a:lnTo>
                    <a:pt x="2941" y="1165"/>
                  </a:lnTo>
                  <a:lnTo>
                    <a:pt x="2939" y="1164"/>
                  </a:lnTo>
                  <a:lnTo>
                    <a:pt x="2939" y="1164"/>
                  </a:lnTo>
                  <a:lnTo>
                    <a:pt x="2938" y="1164"/>
                  </a:lnTo>
                  <a:lnTo>
                    <a:pt x="2936" y="1162"/>
                  </a:lnTo>
                  <a:lnTo>
                    <a:pt x="2934" y="1162"/>
                  </a:lnTo>
                  <a:lnTo>
                    <a:pt x="2933" y="1162"/>
                  </a:lnTo>
                  <a:lnTo>
                    <a:pt x="2931" y="1161"/>
                  </a:lnTo>
                  <a:lnTo>
                    <a:pt x="2931" y="1159"/>
                  </a:lnTo>
                  <a:lnTo>
                    <a:pt x="2931" y="1157"/>
                  </a:lnTo>
                  <a:lnTo>
                    <a:pt x="2931" y="1156"/>
                  </a:lnTo>
                  <a:lnTo>
                    <a:pt x="2933" y="1156"/>
                  </a:lnTo>
                  <a:lnTo>
                    <a:pt x="2934" y="1154"/>
                  </a:lnTo>
                  <a:lnTo>
                    <a:pt x="2938" y="1152"/>
                  </a:lnTo>
                  <a:lnTo>
                    <a:pt x="2941" y="1152"/>
                  </a:lnTo>
                  <a:lnTo>
                    <a:pt x="2944" y="1152"/>
                  </a:lnTo>
                  <a:lnTo>
                    <a:pt x="2946" y="1152"/>
                  </a:lnTo>
                  <a:lnTo>
                    <a:pt x="2949" y="1152"/>
                  </a:lnTo>
                  <a:lnTo>
                    <a:pt x="2948" y="1152"/>
                  </a:lnTo>
                  <a:lnTo>
                    <a:pt x="2944" y="1151"/>
                  </a:lnTo>
                  <a:lnTo>
                    <a:pt x="2943" y="1149"/>
                  </a:lnTo>
                  <a:lnTo>
                    <a:pt x="2939" y="1149"/>
                  </a:lnTo>
                  <a:lnTo>
                    <a:pt x="2938" y="1147"/>
                  </a:lnTo>
                  <a:lnTo>
                    <a:pt x="2936" y="1147"/>
                  </a:lnTo>
                  <a:lnTo>
                    <a:pt x="2933" y="1146"/>
                  </a:lnTo>
                  <a:lnTo>
                    <a:pt x="2930" y="1146"/>
                  </a:lnTo>
                  <a:lnTo>
                    <a:pt x="2926" y="1146"/>
                  </a:lnTo>
                  <a:lnTo>
                    <a:pt x="2925" y="1146"/>
                  </a:lnTo>
                  <a:lnTo>
                    <a:pt x="2925" y="1146"/>
                  </a:lnTo>
                  <a:lnTo>
                    <a:pt x="2923" y="1146"/>
                  </a:lnTo>
                  <a:lnTo>
                    <a:pt x="2923" y="1144"/>
                  </a:lnTo>
                  <a:lnTo>
                    <a:pt x="2921" y="1143"/>
                  </a:lnTo>
                  <a:lnTo>
                    <a:pt x="2921" y="1141"/>
                  </a:lnTo>
                  <a:lnTo>
                    <a:pt x="2920" y="1139"/>
                  </a:lnTo>
                  <a:lnTo>
                    <a:pt x="2918" y="1139"/>
                  </a:lnTo>
                  <a:lnTo>
                    <a:pt x="2916" y="1139"/>
                  </a:lnTo>
                  <a:lnTo>
                    <a:pt x="2915" y="1139"/>
                  </a:lnTo>
                  <a:lnTo>
                    <a:pt x="2915" y="1136"/>
                  </a:lnTo>
                  <a:lnTo>
                    <a:pt x="2913" y="1133"/>
                  </a:lnTo>
                  <a:lnTo>
                    <a:pt x="2912" y="1129"/>
                  </a:lnTo>
                  <a:lnTo>
                    <a:pt x="2910" y="1128"/>
                  </a:lnTo>
                  <a:lnTo>
                    <a:pt x="2908" y="1128"/>
                  </a:lnTo>
                  <a:lnTo>
                    <a:pt x="2907" y="1128"/>
                  </a:lnTo>
                  <a:lnTo>
                    <a:pt x="2905" y="1126"/>
                  </a:lnTo>
                  <a:lnTo>
                    <a:pt x="2903" y="1126"/>
                  </a:lnTo>
                  <a:lnTo>
                    <a:pt x="2903" y="1125"/>
                  </a:lnTo>
                  <a:lnTo>
                    <a:pt x="2902" y="1123"/>
                  </a:lnTo>
                  <a:lnTo>
                    <a:pt x="2900" y="1120"/>
                  </a:lnTo>
                  <a:lnTo>
                    <a:pt x="2898" y="1118"/>
                  </a:lnTo>
                  <a:lnTo>
                    <a:pt x="2897" y="1116"/>
                  </a:lnTo>
                  <a:lnTo>
                    <a:pt x="2895" y="1116"/>
                  </a:lnTo>
                  <a:lnTo>
                    <a:pt x="2894" y="1115"/>
                  </a:lnTo>
                  <a:lnTo>
                    <a:pt x="2892" y="1113"/>
                  </a:lnTo>
                  <a:lnTo>
                    <a:pt x="2890" y="1111"/>
                  </a:lnTo>
                  <a:lnTo>
                    <a:pt x="2889" y="1110"/>
                  </a:lnTo>
                  <a:lnTo>
                    <a:pt x="2885" y="1108"/>
                  </a:lnTo>
                  <a:lnTo>
                    <a:pt x="2867" y="1108"/>
                  </a:lnTo>
                  <a:lnTo>
                    <a:pt x="2848" y="1111"/>
                  </a:lnTo>
                  <a:lnTo>
                    <a:pt x="2822" y="1111"/>
                  </a:lnTo>
                  <a:lnTo>
                    <a:pt x="2820" y="1111"/>
                  </a:lnTo>
                  <a:lnTo>
                    <a:pt x="2818" y="1110"/>
                  </a:lnTo>
                  <a:lnTo>
                    <a:pt x="2815" y="1110"/>
                  </a:lnTo>
                  <a:lnTo>
                    <a:pt x="2799" y="1110"/>
                  </a:lnTo>
                  <a:lnTo>
                    <a:pt x="2797" y="1108"/>
                  </a:lnTo>
                  <a:lnTo>
                    <a:pt x="2795" y="1107"/>
                  </a:lnTo>
                  <a:lnTo>
                    <a:pt x="2794" y="1107"/>
                  </a:lnTo>
                  <a:lnTo>
                    <a:pt x="2792" y="1107"/>
                  </a:lnTo>
                  <a:lnTo>
                    <a:pt x="2790" y="1105"/>
                  </a:lnTo>
                  <a:lnTo>
                    <a:pt x="2790" y="1103"/>
                  </a:lnTo>
                  <a:lnTo>
                    <a:pt x="2790" y="1103"/>
                  </a:lnTo>
                  <a:lnTo>
                    <a:pt x="2789" y="1102"/>
                  </a:lnTo>
                  <a:lnTo>
                    <a:pt x="2787" y="1100"/>
                  </a:lnTo>
                  <a:lnTo>
                    <a:pt x="2785" y="1100"/>
                  </a:lnTo>
                  <a:lnTo>
                    <a:pt x="2782" y="1100"/>
                  </a:lnTo>
                  <a:lnTo>
                    <a:pt x="2781" y="1102"/>
                  </a:lnTo>
                  <a:lnTo>
                    <a:pt x="2779" y="1102"/>
                  </a:lnTo>
                  <a:lnTo>
                    <a:pt x="2764" y="1102"/>
                  </a:lnTo>
                  <a:lnTo>
                    <a:pt x="2761" y="1102"/>
                  </a:lnTo>
                  <a:lnTo>
                    <a:pt x="2759" y="1100"/>
                  </a:lnTo>
                  <a:lnTo>
                    <a:pt x="2758" y="1100"/>
                  </a:lnTo>
                  <a:lnTo>
                    <a:pt x="2756" y="1098"/>
                  </a:lnTo>
                  <a:lnTo>
                    <a:pt x="2756" y="1098"/>
                  </a:lnTo>
                  <a:lnTo>
                    <a:pt x="2754" y="1095"/>
                  </a:lnTo>
                  <a:lnTo>
                    <a:pt x="2754" y="1093"/>
                  </a:lnTo>
                  <a:lnTo>
                    <a:pt x="2754" y="1092"/>
                  </a:lnTo>
                  <a:lnTo>
                    <a:pt x="2754" y="1090"/>
                  </a:lnTo>
                  <a:lnTo>
                    <a:pt x="2753" y="1087"/>
                  </a:lnTo>
                  <a:lnTo>
                    <a:pt x="2749" y="1084"/>
                  </a:lnTo>
                  <a:lnTo>
                    <a:pt x="2748" y="1082"/>
                  </a:lnTo>
                  <a:lnTo>
                    <a:pt x="2746" y="1082"/>
                  </a:lnTo>
                  <a:lnTo>
                    <a:pt x="2743" y="1080"/>
                  </a:lnTo>
                  <a:lnTo>
                    <a:pt x="2740" y="1080"/>
                  </a:lnTo>
                  <a:lnTo>
                    <a:pt x="2736" y="1080"/>
                  </a:lnTo>
                  <a:lnTo>
                    <a:pt x="2735" y="1082"/>
                  </a:lnTo>
                  <a:lnTo>
                    <a:pt x="2733" y="1082"/>
                  </a:lnTo>
                  <a:lnTo>
                    <a:pt x="2730" y="1082"/>
                  </a:lnTo>
                  <a:lnTo>
                    <a:pt x="2727" y="1082"/>
                  </a:lnTo>
                  <a:lnTo>
                    <a:pt x="2725" y="1084"/>
                  </a:lnTo>
                  <a:lnTo>
                    <a:pt x="2723" y="1084"/>
                  </a:lnTo>
                  <a:lnTo>
                    <a:pt x="2718" y="1084"/>
                  </a:lnTo>
                  <a:lnTo>
                    <a:pt x="2715" y="1084"/>
                  </a:lnTo>
                  <a:lnTo>
                    <a:pt x="2710" y="1084"/>
                  </a:lnTo>
                  <a:lnTo>
                    <a:pt x="2707" y="1082"/>
                  </a:lnTo>
                  <a:lnTo>
                    <a:pt x="2705" y="1082"/>
                  </a:lnTo>
                  <a:lnTo>
                    <a:pt x="2704" y="1082"/>
                  </a:lnTo>
                  <a:lnTo>
                    <a:pt x="2700" y="1082"/>
                  </a:lnTo>
                  <a:lnTo>
                    <a:pt x="2699" y="1082"/>
                  </a:lnTo>
                  <a:lnTo>
                    <a:pt x="2697" y="1082"/>
                  </a:lnTo>
                  <a:lnTo>
                    <a:pt x="2694" y="1080"/>
                  </a:lnTo>
                  <a:lnTo>
                    <a:pt x="2692" y="1079"/>
                  </a:lnTo>
                  <a:lnTo>
                    <a:pt x="2691" y="1077"/>
                  </a:lnTo>
                  <a:lnTo>
                    <a:pt x="2687" y="1075"/>
                  </a:lnTo>
                  <a:lnTo>
                    <a:pt x="2684" y="1074"/>
                  </a:lnTo>
                  <a:lnTo>
                    <a:pt x="2682" y="1071"/>
                  </a:lnTo>
                  <a:lnTo>
                    <a:pt x="2681" y="1069"/>
                  </a:lnTo>
                  <a:lnTo>
                    <a:pt x="2677" y="1067"/>
                  </a:lnTo>
                  <a:lnTo>
                    <a:pt x="2674" y="1066"/>
                  </a:lnTo>
                  <a:lnTo>
                    <a:pt x="2671" y="1064"/>
                  </a:lnTo>
                  <a:lnTo>
                    <a:pt x="2668" y="1062"/>
                  </a:lnTo>
                  <a:lnTo>
                    <a:pt x="2666" y="1061"/>
                  </a:lnTo>
                  <a:lnTo>
                    <a:pt x="2664" y="1059"/>
                  </a:lnTo>
                  <a:lnTo>
                    <a:pt x="2663" y="1056"/>
                  </a:lnTo>
                  <a:lnTo>
                    <a:pt x="2659" y="1051"/>
                  </a:lnTo>
                  <a:lnTo>
                    <a:pt x="2659" y="1049"/>
                  </a:lnTo>
                  <a:lnTo>
                    <a:pt x="2658" y="1048"/>
                  </a:lnTo>
                  <a:lnTo>
                    <a:pt x="2655" y="1044"/>
                  </a:lnTo>
                  <a:lnTo>
                    <a:pt x="2651" y="1041"/>
                  </a:lnTo>
                  <a:lnTo>
                    <a:pt x="2648" y="1038"/>
                  </a:lnTo>
                  <a:lnTo>
                    <a:pt x="2646" y="1036"/>
                  </a:lnTo>
                  <a:lnTo>
                    <a:pt x="2645" y="1035"/>
                  </a:lnTo>
                  <a:lnTo>
                    <a:pt x="2643" y="1031"/>
                  </a:lnTo>
                  <a:lnTo>
                    <a:pt x="2640" y="1031"/>
                  </a:lnTo>
                  <a:lnTo>
                    <a:pt x="2637" y="1030"/>
                  </a:lnTo>
                  <a:lnTo>
                    <a:pt x="2632" y="1030"/>
                  </a:lnTo>
                  <a:lnTo>
                    <a:pt x="2630" y="1030"/>
                  </a:lnTo>
                  <a:lnTo>
                    <a:pt x="2627" y="1030"/>
                  </a:lnTo>
                  <a:lnTo>
                    <a:pt x="2625" y="1031"/>
                  </a:lnTo>
                  <a:lnTo>
                    <a:pt x="2623" y="1033"/>
                  </a:lnTo>
                  <a:lnTo>
                    <a:pt x="2623" y="1035"/>
                  </a:lnTo>
                  <a:lnTo>
                    <a:pt x="2622" y="1036"/>
                  </a:lnTo>
                  <a:lnTo>
                    <a:pt x="2622" y="1039"/>
                  </a:lnTo>
                  <a:lnTo>
                    <a:pt x="2622" y="1041"/>
                  </a:lnTo>
                  <a:lnTo>
                    <a:pt x="2622" y="1044"/>
                  </a:lnTo>
                  <a:lnTo>
                    <a:pt x="2622" y="1046"/>
                  </a:lnTo>
                  <a:lnTo>
                    <a:pt x="2623" y="1048"/>
                  </a:lnTo>
                  <a:lnTo>
                    <a:pt x="2623" y="1049"/>
                  </a:lnTo>
                  <a:lnTo>
                    <a:pt x="2623" y="1051"/>
                  </a:lnTo>
                  <a:lnTo>
                    <a:pt x="2623" y="1054"/>
                  </a:lnTo>
                  <a:lnTo>
                    <a:pt x="2623" y="1056"/>
                  </a:lnTo>
                  <a:lnTo>
                    <a:pt x="2623" y="1056"/>
                  </a:lnTo>
                  <a:lnTo>
                    <a:pt x="2625" y="1057"/>
                  </a:lnTo>
                  <a:lnTo>
                    <a:pt x="2627" y="1059"/>
                  </a:lnTo>
                  <a:lnTo>
                    <a:pt x="2627" y="1059"/>
                  </a:lnTo>
                  <a:lnTo>
                    <a:pt x="2630" y="1062"/>
                  </a:lnTo>
                  <a:lnTo>
                    <a:pt x="2632" y="1066"/>
                  </a:lnTo>
                  <a:lnTo>
                    <a:pt x="2632" y="1069"/>
                  </a:lnTo>
                  <a:lnTo>
                    <a:pt x="2632" y="1072"/>
                  </a:lnTo>
                  <a:lnTo>
                    <a:pt x="2632" y="1074"/>
                  </a:lnTo>
                  <a:lnTo>
                    <a:pt x="2632" y="1075"/>
                  </a:lnTo>
                  <a:lnTo>
                    <a:pt x="2632" y="1077"/>
                  </a:lnTo>
                  <a:lnTo>
                    <a:pt x="2633" y="1077"/>
                  </a:lnTo>
                  <a:lnTo>
                    <a:pt x="2637" y="1077"/>
                  </a:lnTo>
                  <a:lnTo>
                    <a:pt x="2638" y="1079"/>
                  </a:lnTo>
                  <a:lnTo>
                    <a:pt x="2640" y="1079"/>
                  </a:lnTo>
                  <a:lnTo>
                    <a:pt x="2640" y="1079"/>
                  </a:lnTo>
                  <a:lnTo>
                    <a:pt x="2641" y="1079"/>
                  </a:lnTo>
                  <a:lnTo>
                    <a:pt x="2645" y="1080"/>
                  </a:lnTo>
                  <a:lnTo>
                    <a:pt x="2646" y="1080"/>
                  </a:lnTo>
                  <a:lnTo>
                    <a:pt x="2648" y="1082"/>
                  </a:lnTo>
                  <a:lnTo>
                    <a:pt x="2648" y="1084"/>
                  </a:lnTo>
                  <a:lnTo>
                    <a:pt x="2650" y="1084"/>
                  </a:lnTo>
                  <a:lnTo>
                    <a:pt x="2651" y="1084"/>
                  </a:lnTo>
                  <a:lnTo>
                    <a:pt x="2653" y="1085"/>
                  </a:lnTo>
                  <a:lnTo>
                    <a:pt x="2655" y="1087"/>
                  </a:lnTo>
                  <a:lnTo>
                    <a:pt x="2655" y="1103"/>
                  </a:lnTo>
                  <a:lnTo>
                    <a:pt x="2658" y="1103"/>
                  </a:lnTo>
                  <a:lnTo>
                    <a:pt x="2659" y="1103"/>
                  </a:lnTo>
                  <a:lnTo>
                    <a:pt x="2661" y="1103"/>
                  </a:lnTo>
                  <a:lnTo>
                    <a:pt x="2666" y="1103"/>
                  </a:lnTo>
                  <a:lnTo>
                    <a:pt x="2671" y="1103"/>
                  </a:lnTo>
                  <a:lnTo>
                    <a:pt x="2674" y="1105"/>
                  </a:lnTo>
                  <a:lnTo>
                    <a:pt x="2676" y="1107"/>
                  </a:lnTo>
                  <a:lnTo>
                    <a:pt x="2679" y="1107"/>
                  </a:lnTo>
                  <a:lnTo>
                    <a:pt x="2682" y="1107"/>
                  </a:lnTo>
                  <a:lnTo>
                    <a:pt x="2684" y="1107"/>
                  </a:lnTo>
                  <a:lnTo>
                    <a:pt x="2686" y="1107"/>
                  </a:lnTo>
                  <a:lnTo>
                    <a:pt x="2689" y="1107"/>
                  </a:lnTo>
                  <a:lnTo>
                    <a:pt x="2692" y="1107"/>
                  </a:lnTo>
                  <a:lnTo>
                    <a:pt x="2695" y="1107"/>
                  </a:lnTo>
                  <a:lnTo>
                    <a:pt x="2699" y="1107"/>
                  </a:lnTo>
                  <a:lnTo>
                    <a:pt x="2699" y="1107"/>
                  </a:lnTo>
                  <a:lnTo>
                    <a:pt x="2700" y="1108"/>
                  </a:lnTo>
                  <a:lnTo>
                    <a:pt x="2702" y="1110"/>
                  </a:lnTo>
                  <a:lnTo>
                    <a:pt x="2702" y="1110"/>
                  </a:lnTo>
                  <a:lnTo>
                    <a:pt x="2702" y="1111"/>
                  </a:lnTo>
                  <a:lnTo>
                    <a:pt x="2702" y="1113"/>
                  </a:lnTo>
                  <a:lnTo>
                    <a:pt x="2700" y="1113"/>
                  </a:lnTo>
                  <a:lnTo>
                    <a:pt x="2699" y="1115"/>
                  </a:lnTo>
                  <a:lnTo>
                    <a:pt x="2695" y="1115"/>
                  </a:lnTo>
                  <a:lnTo>
                    <a:pt x="2692" y="1115"/>
                  </a:lnTo>
                  <a:lnTo>
                    <a:pt x="2691" y="1115"/>
                  </a:lnTo>
                  <a:lnTo>
                    <a:pt x="2687" y="1115"/>
                  </a:lnTo>
                  <a:lnTo>
                    <a:pt x="2686" y="1113"/>
                  </a:lnTo>
                  <a:lnTo>
                    <a:pt x="2684" y="1111"/>
                  </a:lnTo>
                  <a:lnTo>
                    <a:pt x="2682" y="1111"/>
                  </a:lnTo>
                  <a:lnTo>
                    <a:pt x="2681" y="1111"/>
                  </a:lnTo>
                  <a:lnTo>
                    <a:pt x="2679" y="1111"/>
                  </a:lnTo>
                  <a:lnTo>
                    <a:pt x="2676" y="1113"/>
                  </a:lnTo>
                  <a:lnTo>
                    <a:pt x="2674" y="1115"/>
                  </a:lnTo>
                  <a:lnTo>
                    <a:pt x="2673" y="1115"/>
                  </a:lnTo>
                  <a:lnTo>
                    <a:pt x="2671" y="1115"/>
                  </a:lnTo>
                  <a:lnTo>
                    <a:pt x="2671" y="1116"/>
                  </a:lnTo>
                  <a:lnTo>
                    <a:pt x="2671" y="1116"/>
                  </a:lnTo>
                  <a:lnTo>
                    <a:pt x="2671" y="1118"/>
                  </a:lnTo>
                  <a:lnTo>
                    <a:pt x="2671" y="1121"/>
                  </a:lnTo>
                  <a:lnTo>
                    <a:pt x="2671" y="1123"/>
                  </a:lnTo>
                  <a:lnTo>
                    <a:pt x="2673" y="1125"/>
                  </a:lnTo>
                  <a:lnTo>
                    <a:pt x="2674" y="1125"/>
                  </a:lnTo>
                  <a:lnTo>
                    <a:pt x="2676" y="1126"/>
                  </a:lnTo>
                  <a:lnTo>
                    <a:pt x="2677" y="1128"/>
                  </a:lnTo>
                  <a:lnTo>
                    <a:pt x="2679" y="1129"/>
                  </a:lnTo>
                  <a:lnTo>
                    <a:pt x="2682" y="1131"/>
                  </a:lnTo>
                  <a:lnTo>
                    <a:pt x="2684" y="1129"/>
                  </a:lnTo>
                  <a:lnTo>
                    <a:pt x="2686" y="1129"/>
                  </a:lnTo>
                  <a:lnTo>
                    <a:pt x="2686" y="1128"/>
                  </a:lnTo>
                  <a:lnTo>
                    <a:pt x="2687" y="1126"/>
                  </a:lnTo>
                  <a:lnTo>
                    <a:pt x="2689" y="1125"/>
                  </a:lnTo>
                  <a:lnTo>
                    <a:pt x="2692" y="1123"/>
                  </a:lnTo>
                  <a:lnTo>
                    <a:pt x="2694" y="1121"/>
                  </a:lnTo>
                  <a:lnTo>
                    <a:pt x="2695" y="1120"/>
                  </a:lnTo>
                  <a:lnTo>
                    <a:pt x="2697" y="1120"/>
                  </a:lnTo>
                  <a:lnTo>
                    <a:pt x="2700" y="1121"/>
                  </a:lnTo>
                  <a:lnTo>
                    <a:pt x="2704" y="1121"/>
                  </a:lnTo>
                  <a:lnTo>
                    <a:pt x="2705" y="1123"/>
                  </a:lnTo>
                  <a:lnTo>
                    <a:pt x="2707" y="1123"/>
                  </a:lnTo>
                  <a:lnTo>
                    <a:pt x="2710" y="1123"/>
                  </a:lnTo>
                  <a:lnTo>
                    <a:pt x="2713" y="1123"/>
                  </a:lnTo>
                  <a:lnTo>
                    <a:pt x="2718" y="1123"/>
                  </a:lnTo>
                  <a:lnTo>
                    <a:pt x="2722" y="1125"/>
                  </a:lnTo>
                  <a:lnTo>
                    <a:pt x="2723" y="1125"/>
                  </a:lnTo>
                  <a:lnTo>
                    <a:pt x="2725" y="1121"/>
                  </a:lnTo>
                  <a:lnTo>
                    <a:pt x="2725" y="1118"/>
                  </a:lnTo>
                  <a:lnTo>
                    <a:pt x="2725" y="1115"/>
                  </a:lnTo>
                  <a:lnTo>
                    <a:pt x="2725" y="1111"/>
                  </a:lnTo>
                  <a:lnTo>
                    <a:pt x="2725" y="1108"/>
                  </a:lnTo>
                  <a:lnTo>
                    <a:pt x="2725" y="1107"/>
                  </a:lnTo>
                  <a:lnTo>
                    <a:pt x="2727" y="1103"/>
                  </a:lnTo>
                  <a:lnTo>
                    <a:pt x="2728" y="1102"/>
                  </a:lnTo>
                  <a:lnTo>
                    <a:pt x="2731" y="1100"/>
                  </a:lnTo>
                  <a:lnTo>
                    <a:pt x="2735" y="1098"/>
                  </a:lnTo>
                  <a:lnTo>
                    <a:pt x="2736" y="1098"/>
                  </a:lnTo>
                  <a:lnTo>
                    <a:pt x="2736" y="1095"/>
                  </a:lnTo>
                  <a:lnTo>
                    <a:pt x="2738" y="1097"/>
                  </a:lnTo>
                  <a:lnTo>
                    <a:pt x="2740" y="1098"/>
                  </a:lnTo>
                  <a:lnTo>
                    <a:pt x="2741" y="1102"/>
                  </a:lnTo>
                  <a:lnTo>
                    <a:pt x="2741" y="1116"/>
                  </a:lnTo>
                  <a:lnTo>
                    <a:pt x="2743" y="1118"/>
                  </a:lnTo>
                  <a:lnTo>
                    <a:pt x="2745" y="1120"/>
                  </a:lnTo>
                  <a:lnTo>
                    <a:pt x="2746" y="1121"/>
                  </a:lnTo>
                  <a:lnTo>
                    <a:pt x="2746" y="1121"/>
                  </a:lnTo>
                  <a:lnTo>
                    <a:pt x="2748" y="1121"/>
                  </a:lnTo>
                  <a:lnTo>
                    <a:pt x="2748" y="1123"/>
                  </a:lnTo>
                  <a:lnTo>
                    <a:pt x="2748" y="1125"/>
                  </a:lnTo>
                  <a:lnTo>
                    <a:pt x="2748" y="1128"/>
                  </a:lnTo>
                  <a:lnTo>
                    <a:pt x="2749" y="1133"/>
                  </a:lnTo>
                  <a:lnTo>
                    <a:pt x="2751" y="1131"/>
                  </a:lnTo>
                  <a:lnTo>
                    <a:pt x="2753" y="1129"/>
                  </a:lnTo>
                  <a:lnTo>
                    <a:pt x="2754" y="1126"/>
                  </a:lnTo>
                  <a:lnTo>
                    <a:pt x="2754" y="1125"/>
                  </a:lnTo>
                  <a:lnTo>
                    <a:pt x="2754" y="1121"/>
                  </a:lnTo>
                  <a:lnTo>
                    <a:pt x="2754" y="1120"/>
                  </a:lnTo>
                  <a:lnTo>
                    <a:pt x="2759" y="1120"/>
                  </a:lnTo>
                  <a:lnTo>
                    <a:pt x="2763" y="1120"/>
                  </a:lnTo>
                  <a:lnTo>
                    <a:pt x="2763" y="1121"/>
                  </a:lnTo>
                  <a:lnTo>
                    <a:pt x="2766" y="1121"/>
                  </a:lnTo>
                  <a:lnTo>
                    <a:pt x="2766" y="1123"/>
                  </a:lnTo>
                  <a:lnTo>
                    <a:pt x="2767" y="1126"/>
                  </a:lnTo>
                  <a:lnTo>
                    <a:pt x="2767" y="1128"/>
                  </a:lnTo>
                  <a:lnTo>
                    <a:pt x="2766" y="1129"/>
                  </a:lnTo>
                  <a:lnTo>
                    <a:pt x="2764" y="1133"/>
                  </a:lnTo>
                  <a:lnTo>
                    <a:pt x="2764" y="1134"/>
                  </a:lnTo>
                  <a:lnTo>
                    <a:pt x="2764" y="1136"/>
                  </a:lnTo>
                  <a:lnTo>
                    <a:pt x="2766" y="1136"/>
                  </a:lnTo>
                  <a:lnTo>
                    <a:pt x="2767" y="1136"/>
                  </a:lnTo>
                  <a:lnTo>
                    <a:pt x="2769" y="1136"/>
                  </a:lnTo>
                  <a:lnTo>
                    <a:pt x="2771" y="1136"/>
                  </a:lnTo>
                  <a:lnTo>
                    <a:pt x="2774" y="1138"/>
                  </a:lnTo>
                  <a:lnTo>
                    <a:pt x="2777" y="1139"/>
                  </a:lnTo>
                  <a:lnTo>
                    <a:pt x="2779" y="1141"/>
                  </a:lnTo>
                  <a:lnTo>
                    <a:pt x="2781" y="1143"/>
                  </a:lnTo>
                  <a:lnTo>
                    <a:pt x="2782" y="1144"/>
                  </a:lnTo>
                  <a:lnTo>
                    <a:pt x="2782" y="1146"/>
                  </a:lnTo>
                  <a:lnTo>
                    <a:pt x="2782" y="1149"/>
                  </a:lnTo>
                  <a:lnTo>
                    <a:pt x="2782" y="1151"/>
                  </a:lnTo>
                  <a:lnTo>
                    <a:pt x="2782" y="1152"/>
                  </a:lnTo>
                  <a:lnTo>
                    <a:pt x="2784" y="1154"/>
                  </a:lnTo>
                  <a:lnTo>
                    <a:pt x="2785" y="1154"/>
                  </a:lnTo>
                  <a:lnTo>
                    <a:pt x="2787" y="1156"/>
                  </a:lnTo>
                  <a:lnTo>
                    <a:pt x="2789" y="1156"/>
                  </a:lnTo>
                  <a:lnTo>
                    <a:pt x="2790" y="1156"/>
                  </a:lnTo>
                  <a:lnTo>
                    <a:pt x="2792" y="1156"/>
                  </a:lnTo>
                  <a:lnTo>
                    <a:pt x="2794" y="1157"/>
                  </a:lnTo>
                  <a:lnTo>
                    <a:pt x="2795" y="1159"/>
                  </a:lnTo>
                  <a:lnTo>
                    <a:pt x="2797" y="1162"/>
                  </a:lnTo>
                  <a:lnTo>
                    <a:pt x="2797" y="1165"/>
                  </a:lnTo>
                  <a:lnTo>
                    <a:pt x="2794" y="1167"/>
                  </a:lnTo>
                  <a:lnTo>
                    <a:pt x="2790" y="1169"/>
                  </a:lnTo>
                  <a:lnTo>
                    <a:pt x="2789" y="1169"/>
                  </a:lnTo>
                  <a:lnTo>
                    <a:pt x="2787" y="1169"/>
                  </a:lnTo>
                  <a:lnTo>
                    <a:pt x="2785" y="1169"/>
                  </a:lnTo>
                  <a:lnTo>
                    <a:pt x="2784" y="1169"/>
                  </a:lnTo>
                  <a:lnTo>
                    <a:pt x="2784" y="1170"/>
                  </a:lnTo>
                  <a:lnTo>
                    <a:pt x="2784" y="1172"/>
                  </a:lnTo>
                  <a:lnTo>
                    <a:pt x="2782" y="1177"/>
                  </a:lnTo>
                  <a:lnTo>
                    <a:pt x="2782" y="1180"/>
                  </a:lnTo>
                  <a:lnTo>
                    <a:pt x="2781" y="1183"/>
                  </a:lnTo>
                  <a:lnTo>
                    <a:pt x="2781" y="1187"/>
                  </a:lnTo>
                  <a:lnTo>
                    <a:pt x="2781" y="1190"/>
                  </a:lnTo>
                  <a:lnTo>
                    <a:pt x="2781" y="1193"/>
                  </a:lnTo>
                  <a:lnTo>
                    <a:pt x="2781" y="1197"/>
                  </a:lnTo>
                  <a:lnTo>
                    <a:pt x="2779" y="1195"/>
                  </a:lnTo>
                  <a:lnTo>
                    <a:pt x="2777" y="1195"/>
                  </a:lnTo>
                  <a:lnTo>
                    <a:pt x="2777" y="1193"/>
                  </a:lnTo>
                  <a:lnTo>
                    <a:pt x="2776" y="1193"/>
                  </a:lnTo>
                  <a:lnTo>
                    <a:pt x="2776" y="1192"/>
                  </a:lnTo>
                  <a:lnTo>
                    <a:pt x="2774" y="1192"/>
                  </a:lnTo>
                  <a:lnTo>
                    <a:pt x="2771" y="1193"/>
                  </a:lnTo>
                  <a:lnTo>
                    <a:pt x="2769" y="1195"/>
                  </a:lnTo>
                  <a:lnTo>
                    <a:pt x="2767" y="1195"/>
                  </a:lnTo>
                  <a:lnTo>
                    <a:pt x="2767" y="1198"/>
                  </a:lnTo>
                  <a:lnTo>
                    <a:pt x="2766" y="1198"/>
                  </a:lnTo>
                  <a:lnTo>
                    <a:pt x="2764" y="1200"/>
                  </a:lnTo>
                  <a:lnTo>
                    <a:pt x="2764" y="1201"/>
                  </a:lnTo>
                  <a:lnTo>
                    <a:pt x="2764" y="1203"/>
                  </a:lnTo>
                  <a:lnTo>
                    <a:pt x="2764" y="1205"/>
                  </a:lnTo>
                  <a:lnTo>
                    <a:pt x="2763" y="1206"/>
                  </a:lnTo>
                  <a:lnTo>
                    <a:pt x="2763" y="1213"/>
                  </a:lnTo>
                  <a:lnTo>
                    <a:pt x="2761" y="1213"/>
                  </a:lnTo>
                  <a:lnTo>
                    <a:pt x="2759" y="1213"/>
                  </a:lnTo>
                  <a:lnTo>
                    <a:pt x="2756" y="1213"/>
                  </a:lnTo>
                  <a:lnTo>
                    <a:pt x="2754" y="1213"/>
                  </a:lnTo>
                  <a:lnTo>
                    <a:pt x="2753" y="1213"/>
                  </a:lnTo>
                  <a:lnTo>
                    <a:pt x="2751" y="1215"/>
                  </a:lnTo>
                  <a:lnTo>
                    <a:pt x="2749" y="1216"/>
                  </a:lnTo>
                  <a:lnTo>
                    <a:pt x="2748" y="1218"/>
                  </a:lnTo>
                  <a:lnTo>
                    <a:pt x="2746" y="1221"/>
                  </a:lnTo>
                  <a:lnTo>
                    <a:pt x="2746" y="1223"/>
                  </a:lnTo>
                  <a:lnTo>
                    <a:pt x="2745" y="1224"/>
                  </a:lnTo>
                  <a:lnTo>
                    <a:pt x="2745" y="1228"/>
                  </a:lnTo>
                  <a:lnTo>
                    <a:pt x="2728" y="1228"/>
                  </a:lnTo>
                  <a:lnTo>
                    <a:pt x="2727" y="1231"/>
                  </a:lnTo>
                  <a:lnTo>
                    <a:pt x="2725" y="1234"/>
                  </a:lnTo>
                  <a:lnTo>
                    <a:pt x="2725" y="1236"/>
                  </a:lnTo>
                  <a:lnTo>
                    <a:pt x="2725" y="1237"/>
                  </a:lnTo>
                  <a:lnTo>
                    <a:pt x="2725" y="1239"/>
                  </a:lnTo>
                  <a:lnTo>
                    <a:pt x="2723" y="1241"/>
                  </a:lnTo>
                  <a:lnTo>
                    <a:pt x="2723" y="1242"/>
                  </a:lnTo>
                  <a:lnTo>
                    <a:pt x="2723" y="1246"/>
                  </a:lnTo>
                  <a:lnTo>
                    <a:pt x="2702" y="1244"/>
                  </a:lnTo>
                  <a:lnTo>
                    <a:pt x="2700" y="1246"/>
                  </a:lnTo>
                  <a:lnTo>
                    <a:pt x="2699" y="1246"/>
                  </a:lnTo>
                  <a:lnTo>
                    <a:pt x="2697" y="1246"/>
                  </a:lnTo>
                  <a:lnTo>
                    <a:pt x="2695" y="1246"/>
                  </a:lnTo>
                  <a:lnTo>
                    <a:pt x="2694" y="1246"/>
                  </a:lnTo>
                  <a:lnTo>
                    <a:pt x="2692" y="1247"/>
                  </a:lnTo>
                  <a:lnTo>
                    <a:pt x="2689" y="1247"/>
                  </a:lnTo>
                  <a:lnTo>
                    <a:pt x="2687" y="1249"/>
                  </a:lnTo>
                  <a:lnTo>
                    <a:pt x="2686" y="1251"/>
                  </a:lnTo>
                  <a:lnTo>
                    <a:pt x="2686" y="1251"/>
                  </a:lnTo>
                  <a:lnTo>
                    <a:pt x="2684" y="1251"/>
                  </a:lnTo>
                  <a:lnTo>
                    <a:pt x="2682" y="1251"/>
                  </a:lnTo>
                  <a:lnTo>
                    <a:pt x="2682" y="1252"/>
                  </a:lnTo>
                  <a:lnTo>
                    <a:pt x="2681" y="1254"/>
                  </a:lnTo>
                  <a:lnTo>
                    <a:pt x="2681" y="1254"/>
                  </a:lnTo>
                  <a:lnTo>
                    <a:pt x="2681" y="1257"/>
                  </a:lnTo>
                  <a:lnTo>
                    <a:pt x="2681" y="1259"/>
                  </a:lnTo>
                  <a:lnTo>
                    <a:pt x="2681" y="1262"/>
                  </a:lnTo>
                  <a:lnTo>
                    <a:pt x="2677" y="1262"/>
                  </a:lnTo>
                  <a:lnTo>
                    <a:pt x="2674" y="1262"/>
                  </a:lnTo>
                  <a:lnTo>
                    <a:pt x="2671" y="1262"/>
                  </a:lnTo>
                  <a:lnTo>
                    <a:pt x="2668" y="1262"/>
                  </a:lnTo>
                  <a:lnTo>
                    <a:pt x="2668" y="1262"/>
                  </a:lnTo>
                  <a:lnTo>
                    <a:pt x="2666" y="1264"/>
                  </a:lnTo>
                  <a:lnTo>
                    <a:pt x="2664" y="1265"/>
                  </a:lnTo>
                  <a:lnTo>
                    <a:pt x="2661" y="1269"/>
                  </a:lnTo>
                  <a:lnTo>
                    <a:pt x="2661" y="1270"/>
                  </a:lnTo>
                  <a:lnTo>
                    <a:pt x="2659" y="1272"/>
                  </a:lnTo>
                  <a:lnTo>
                    <a:pt x="2656" y="1272"/>
                  </a:lnTo>
                  <a:lnTo>
                    <a:pt x="2653" y="1272"/>
                  </a:lnTo>
                  <a:lnTo>
                    <a:pt x="2650" y="1272"/>
                  </a:lnTo>
                  <a:lnTo>
                    <a:pt x="2648" y="1273"/>
                  </a:lnTo>
                  <a:lnTo>
                    <a:pt x="2648" y="1273"/>
                  </a:lnTo>
                  <a:lnTo>
                    <a:pt x="2646" y="1275"/>
                  </a:lnTo>
                  <a:lnTo>
                    <a:pt x="2643" y="1275"/>
                  </a:lnTo>
                  <a:lnTo>
                    <a:pt x="2640" y="1275"/>
                  </a:lnTo>
                  <a:lnTo>
                    <a:pt x="2638" y="1275"/>
                  </a:lnTo>
                  <a:lnTo>
                    <a:pt x="2637" y="1277"/>
                  </a:lnTo>
                  <a:lnTo>
                    <a:pt x="2633" y="1277"/>
                  </a:lnTo>
                  <a:lnTo>
                    <a:pt x="2630" y="1278"/>
                  </a:lnTo>
                  <a:lnTo>
                    <a:pt x="2627" y="1278"/>
                  </a:lnTo>
                  <a:lnTo>
                    <a:pt x="2627" y="1280"/>
                  </a:lnTo>
                  <a:lnTo>
                    <a:pt x="2625" y="1280"/>
                  </a:lnTo>
                  <a:lnTo>
                    <a:pt x="2623" y="1282"/>
                  </a:lnTo>
                  <a:lnTo>
                    <a:pt x="2622" y="1283"/>
                  </a:lnTo>
                  <a:lnTo>
                    <a:pt x="2620" y="1283"/>
                  </a:lnTo>
                  <a:lnTo>
                    <a:pt x="2619" y="1285"/>
                  </a:lnTo>
                  <a:lnTo>
                    <a:pt x="2619" y="1287"/>
                  </a:lnTo>
                  <a:lnTo>
                    <a:pt x="2615" y="1293"/>
                  </a:lnTo>
                  <a:lnTo>
                    <a:pt x="2612" y="1293"/>
                  </a:lnTo>
                  <a:lnTo>
                    <a:pt x="2610" y="1293"/>
                  </a:lnTo>
                  <a:lnTo>
                    <a:pt x="2609" y="1291"/>
                  </a:lnTo>
                  <a:lnTo>
                    <a:pt x="2609" y="1291"/>
                  </a:lnTo>
                  <a:lnTo>
                    <a:pt x="2589" y="1291"/>
                  </a:lnTo>
                  <a:lnTo>
                    <a:pt x="2587" y="1291"/>
                  </a:lnTo>
                  <a:lnTo>
                    <a:pt x="2586" y="1291"/>
                  </a:lnTo>
                  <a:lnTo>
                    <a:pt x="2583" y="1293"/>
                  </a:lnTo>
                  <a:lnTo>
                    <a:pt x="2579" y="1296"/>
                  </a:lnTo>
                  <a:lnTo>
                    <a:pt x="2578" y="1298"/>
                  </a:lnTo>
                  <a:lnTo>
                    <a:pt x="2576" y="1301"/>
                  </a:lnTo>
                  <a:lnTo>
                    <a:pt x="2574" y="1305"/>
                  </a:lnTo>
                  <a:lnTo>
                    <a:pt x="2573" y="1305"/>
                  </a:lnTo>
                  <a:lnTo>
                    <a:pt x="2569" y="1306"/>
                  </a:lnTo>
                  <a:lnTo>
                    <a:pt x="2566" y="1306"/>
                  </a:lnTo>
                  <a:lnTo>
                    <a:pt x="2563" y="1306"/>
                  </a:lnTo>
                  <a:lnTo>
                    <a:pt x="2560" y="1306"/>
                  </a:lnTo>
                  <a:lnTo>
                    <a:pt x="2556" y="1306"/>
                  </a:lnTo>
                  <a:lnTo>
                    <a:pt x="2555" y="1305"/>
                  </a:lnTo>
                  <a:lnTo>
                    <a:pt x="2551" y="1303"/>
                  </a:lnTo>
                  <a:lnTo>
                    <a:pt x="2550" y="1301"/>
                  </a:lnTo>
                  <a:lnTo>
                    <a:pt x="2548" y="1300"/>
                  </a:lnTo>
                  <a:lnTo>
                    <a:pt x="2545" y="1298"/>
                  </a:lnTo>
                  <a:lnTo>
                    <a:pt x="2543" y="1296"/>
                  </a:lnTo>
                  <a:lnTo>
                    <a:pt x="2542" y="1293"/>
                  </a:lnTo>
                  <a:lnTo>
                    <a:pt x="2542" y="1265"/>
                  </a:lnTo>
                  <a:lnTo>
                    <a:pt x="2542" y="1264"/>
                  </a:lnTo>
                  <a:lnTo>
                    <a:pt x="2540" y="1262"/>
                  </a:lnTo>
                  <a:lnTo>
                    <a:pt x="2538" y="1259"/>
                  </a:lnTo>
                  <a:lnTo>
                    <a:pt x="2537" y="1259"/>
                  </a:lnTo>
                  <a:lnTo>
                    <a:pt x="2537" y="1257"/>
                  </a:lnTo>
                  <a:lnTo>
                    <a:pt x="2537" y="1254"/>
                  </a:lnTo>
                  <a:lnTo>
                    <a:pt x="2537" y="1251"/>
                  </a:lnTo>
                  <a:lnTo>
                    <a:pt x="2537" y="1247"/>
                  </a:lnTo>
                  <a:lnTo>
                    <a:pt x="2537" y="1246"/>
                  </a:lnTo>
                  <a:lnTo>
                    <a:pt x="2535" y="1244"/>
                  </a:lnTo>
                  <a:lnTo>
                    <a:pt x="2533" y="1242"/>
                  </a:lnTo>
                  <a:lnTo>
                    <a:pt x="2533" y="1239"/>
                  </a:lnTo>
                  <a:lnTo>
                    <a:pt x="2532" y="1237"/>
                  </a:lnTo>
                  <a:lnTo>
                    <a:pt x="2529" y="1234"/>
                  </a:lnTo>
                  <a:lnTo>
                    <a:pt x="2525" y="1231"/>
                  </a:lnTo>
                  <a:lnTo>
                    <a:pt x="2522" y="1228"/>
                  </a:lnTo>
                  <a:lnTo>
                    <a:pt x="2519" y="1223"/>
                  </a:lnTo>
                  <a:lnTo>
                    <a:pt x="2515" y="1218"/>
                  </a:lnTo>
                  <a:lnTo>
                    <a:pt x="2514" y="1216"/>
                  </a:lnTo>
                  <a:lnTo>
                    <a:pt x="2512" y="1215"/>
                  </a:lnTo>
                  <a:lnTo>
                    <a:pt x="2510" y="1213"/>
                  </a:lnTo>
                  <a:lnTo>
                    <a:pt x="2509" y="1211"/>
                  </a:lnTo>
                  <a:lnTo>
                    <a:pt x="2507" y="1206"/>
                  </a:lnTo>
                  <a:lnTo>
                    <a:pt x="2506" y="1203"/>
                  </a:lnTo>
                  <a:lnTo>
                    <a:pt x="2504" y="1201"/>
                  </a:lnTo>
                  <a:lnTo>
                    <a:pt x="2502" y="1200"/>
                  </a:lnTo>
                  <a:lnTo>
                    <a:pt x="2502" y="1198"/>
                  </a:lnTo>
                  <a:lnTo>
                    <a:pt x="2501" y="1198"/>
                  </a:lnTo>
                  <a:lnTo>
                    <a:pt x="2499" y="1197"/>
                  </a:lnTo>
                  <a:lnTo>
                    <a:pt x="2499" y="1195"/>
                  </a:lnTo>
                  <a:lnTo>
                    <a:pt x="2496" y="1192"/>
                  </a:lnTo>
                  <a:lnTo>
                    <a:pt x="2492" y="1190"/>
                  </a:lnTo>
                  <a:lnTo>
                    <a:pt x="2491" y="1188"/>
                  </a:lnTo>
                  <a:lnTo>
                    <a:pt x="2489" y="1187"/>
                  </a:lnTo>
                  <a:lnTo>
                    <a:pt x="2488" y="1185"/>
                  </a:lnTo>
                  <a:lnTo>
                    <a:pt x="2486" y="1185"/>
                  </a:lnTo>
                  <a:lnTo>
                    <a:pt x="2484" y="1183"/>
                  </a:lnTo>
                  <a:lnTo>
                    <a:pt x="2483" y="1182"/>
                  </a:lnTo>
                  <a:lnTo>
                    <a:pt x="2481" y="1180"/>
                  </a:lnTo>
                  <a:lnTo>
                    <a:pt x="2481" y="1177"/>
                  </a:lnTo>
                  <a:lnTo>
                    <a:pt x="2481" y="1174"/>
                  </a:lnTo>
                  <a:lnTo>
                    <a:pt x="2481" y="1172"/>
                  </a:lnTo>
                  <a:lnTo>
                    <a:pt x="2483" y="1170"/>
                  </a:lnTo>
                  <a:lnTo>
                    <a:pt x="2483" y="1170"/>
                  </a:lnTo>
                  <a:lnTo>
                    <a:pt x="2483" y="1169"/>
                  </a:lnTo>
                  <a:lnTo>
                    <a:pt x="2483" y="1167"/>
                  </a:lnTo>
                  <a:lnTo>
                    <a:pt x="2483" y="1162"/>
                  </a:lnTo>
                  <a:lnTo>
                    <a:pt x="2481" y="1159"/>
                  </a:lnTo>
                  <a:lnTo>
                    <a:pt x="2479" y="1156"/>
                  </a:lnTo>
                  <a:lnTo>
                    <a:pt x="2478" y="1151"/>
                  </a:lnTo>
                  <a:lnTo>
                    <a:pt x="2476" y="1147"/>
                  </a:lnTo>
                  <a:lnTo>
                    <a:pt x="2474" y="1144"/>
                  </a:lnTo>
                  <a:lnTo>
                    <a:pt x="2471" y="1141"/>
                  </a:lnTo>
                  <a:lnTo>
                    <a:pt x="2470" y="1139"/>
                  </a:lnTo>
                  <a:lnTo>
                    <a:pt x="2468" y="1136"/>
                  </a:lnTo>
                  <a:lnTo>
                    <a:pt x="2466" y="1134"/>
                  </a:lnTo>
                  <a:lnTo>
                    <a:pt x="2465" y="1133"/>
                  </a:lnTo>
                  <a:lnTo>
                    <a:pt x="2465" y="1131"/>
                  </a:lnTo>
                  <a:lnTo>
                    <a:pt x="2463" y="1129"/>
                  </a:lnTo>
                  <a:lnTo>
                    <a:pt x="2461" y="1128"/>
                  </a:lnTo>
                  <a:lnTo>
                    <a:pt x="2460" y="1128"/>
                  </a:lnTo>
                  <a:lnTo>
                    <a:pt x="2458" y="1128"/>
                  </a:lnTo>
                  <a:lnTo>
                    <a:pt x="2456" y="1126"/>
                  </a:lnTo>
                  <a:lnTo>
                    <a:pt x="2455" y="1126"/>
                  </a:lnTo>
                  <a:lnTo>
                    <a:pt x="2453" y="1125"/>
                  </a:lnTo>
                  <a:lnTo>
                    <a:pt x="2452" y="1125"/>
                  </a:lnTo>
                  <a:lnTo>
                    <a:pt x="2450" y="1123"/>
                  </a:lnTo>
                  <a:lnTo>
                    <a:pt x="2448" y="1118"/>
                  </a:lnTo>
                  <a:lnTo>
                    <a:pt x="2448" y="1113"/>
                  </a:lnTo>
                  <a:lnTo>
                    <a:pt x="2448" y="1111"/>
                  </a:lnTo>
                  <a:lnTo>
                    <a:pt x="2450" y="1110"/>
                  </a:lnTo>
                  <a:lnTo>
                    <a:pt x="2450" y="1108"/>
                  </a:lnTo>
                  <a:lnTo>
                    <a:pt x="2450" y="1105"/>
                  </a:lnTo>
                  <a:lnTo>
                    <a:pt x="2448" y="1103"/>
                  </a:lnTo>
                  <a:lnTo>
                    <a:pt x="2448" y="1102"/>
                  </a:lnTo>
                  <a:lnTo>
                    <a:pt x="2447" y="1100"/>
                  </a:lnTo>
                  <a:lnTo>
                    <a:pt x="2445" y="1100"/>
                  </a:lnTo>
                  <a:lnTo>
                    <a:pt x="2443" y="1097"/>
                  </a:lnTo>
                  <a:lnTo>
                    <a:pt x="2440" y="1093"/>
                  </a:lnTo>
                  <a:lnTo>
                    <a:pt x="2438" y="1092"/>
                  </a:lnTo>
                  <a:lnTo>
                    <a:pt x="2437" y="1090"/>
                  </a:lnTo>
                  <a:lnTo>
                    <a:pt x="2437" y="1087"/>
                  </a:lnTo>
                  <a:lnTo>
                    <a:pt x="2437" y="1084"/>
                  </a:lnTo>
                  <a:lnTo>
                    <a:pt x="2437" y="1082"/>
                  </a:lnTo>
                  <a:lnTo>
                    <a:pt x="2437" y="1079"/>
                  </a:lnTo>
                  <a:lnTo>
                    <a:pt x="2435" y="1077"/>
                  </a:lnTo>
                  <a:lnTo>
                    <a:pt x="2434" y="1075"/>
                  </a:lnTo>
                  <a:lnTo>
                    <a:pt x="2432" y="1075"/>
                  </a:lnTo>
                  <a:lnTo>
                    <a:pt x="2430" y="1075"/>
                  </a:lnTo>
                  <a:lnTo>
                    <a:pt x="2429" y="1074"/>
                  </a:lnTo>
                  <a:lnTo>
                    <a:pt x="2427" y="1072"/>
                  </a:lnTo>
                  <a:lnTo>
                    <a:pt x="2427" y="1071"/>
                  </a:lnTo>
                  <a:lnTo>
                    <a:pt x="2425" y="1069"/>
                  </a:lnTo>
                  <a:lnTo>
                    <a:pt x="2422" y="1064"/>
                  </a:lnTo>
                  <a:lnTo>
                    <a:pt x="2419" y="1059"/>
                  </a:lnTo>
                  <a:lnTo>
                    <a:pt x="2417" y="1056"/>
                  </a:lnTo>
                  <a:lnTo>
                    <a:pt x="2416" y="1057"/>
                  </a:lnTo>
                  <a:lnTo>
                    <a:pt x="2414" y="1059"/>
                  </a:lnTo>
                  <a:lnTo>
                    <a:pt x="2414" y="1061"/>
                  </a:lnTo>
                  <a:lnTo>
                    <a:pt x="2414" y="1062"/>
                  </a:lnTo>
                  <a:lnTo>
                    <a:pt x="2412" y="1064"/>
                  </a:lnTo>
                  <a:lnTo>
                    <a:pt x="2411" y="1066"/>
                  </a:lnTo>
                  <a:lnTo>
                    <a:pt x="2409" y="1066"/>
                  </a:lnTo>
                  <a:lnTo>
                    <a:pt x="2407" y="1066"/>
                  </a:lnTo>
                  <a:lnTo>
                    <a:pt x="2404" y="1066"/>
                  </a:lnTo>
                  <a:lnTo>
                    <a:pt x="2402" y="1064"/>
                  </a:lnTo>
                  <a:lnTo>
                    <a:pt x="2401" y="1064"/>
                  </a:lnTo>
                  <a:lnTo>
                    <a:pt x="2399" y="1062"/>
                  </a:lnTo>
                  <a:lnTo>
                    <a:pt x="2398" y="1061"/>
                  </a:lnTo>
                  <a:lnTo>
                    <a:pt x="2396" y="1059"/>
                  </a:lnTo>
                  <a:lnTo>
                    <a:pt x="2396" y="1057"/>
                  </a:lnTo>
                  <a:lnTo>
                    <a:pt x="2394" y="1056"/>
                  </a:lnTo>
                  <a:lnTo>
                    <a:pt x="2393" y="1054"/>
                  </a:lnTo>
                  <a:lnTo>
                    <a:pt x="2391" y="1051"/>
                  </a:lnTo>
                  <a:lnTo>
                    <a:pt x="2389" y="1048"/>
                  </a:lnTo>
                  <a:lnTo>
                    <a:pt x="2388" y="1044"/>
                  </a:lnTo>
                  <a:lnTo>
                    <a:pt x="2384" y="1043"/>
                  </a:lnTo>
                  <a:lnTo>
                    <a:pt x="2383" y="1041"/>
                  </a:lnTo>
                  <a:lnTo>
                    <a:pt x="2383" y="1039"/>
                  </a:lnTo>
                  <a:lnTo>
                    <a:pt x="2381" y="1039"/>
                  </a:lnTo>
                  <a:lnTo>
                    <a:pt x="2381" y="1036"/>
                  </a:lnTo>
                  <a:lnTo>
                    <a:pt x="2381" y="1033"/>
                  </a:lnTo>
                  <a:lnTo>
                    <a:pt x="2381" y="1031"/>
                  </a:lnTo>
                  <a:lnTo>
                    <a:pt x="2383" y="1031"/>
                  </a:lnTo>
                  <a:lnTo>
                    <a:pt x="2381" y="1030"/>
                  </a:lnTo>
                  <a:lnTo>
                    <a:pt x="2383" y="1028"/>
                  </a:lnTo>
                  <a:lnTo>
                    <a:pt x="2383" y="1028"/>
                  </a:lnTo>
                  <a:lnTo>
                    <a:pt x="2381" y="1025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1"/>
                  </a:lnTo>
                  <a:lnTo>
                    <a:pt x="2378" y="1021"/>
                  </a:lnTo>
                  <a:lnTo>
                    <a:pt x="2378" y="1015"/>
                  </a:lnTo>
                  <a:lnTo>
                    <a:pt x="2376" y="1015"/>
                  </a:lnTo>
                  <a:lnTo>
                    <a:pt x="2373" y="1015"/>
                  </a:lnTo>
                  <a:lnTo>
                    <a:pt x="2370" y="1015"/>
                  </a:lnTo>
                  <a:lnTo>
                    <a:pt x="2368" y="1013"/>
                  </a:lnTo>
                  <a:lnTo>
                    <a:pt x="2365" y="1013"/>
                  </a:lnTo>
                  <a:lnTo>
                    <a:pt x="2363" y="1012"/>
                  </a:lnTo>
                  <a:lnTo>
                    <a:pt x="2362" y="1012"/>
                  </a:lnTo>
                  <a:lnTo>
                    <a:pt x="2363" y="1010"/>
                  </a:lnTo>
                  <a:lnTo>
                    <a:pt x="2363" y="1010"/>
                  </a:lnTo>
                  <a:lnTo>
                    <a:pt x="2366" y="1010"/>
                  </a:lnTo>
                  <a:lnTo>
                    <a:pt x="2368" y="1010"/>
                  </a:lnTo>
                  <a:lnTo>
                    <a:pt x="2370" y="1010"/>
                  </a:lnTo>
                  <a:lnTo>
                    <a:pt x="2371" y="1012"/>
                  </a:lnTo>
                  <a:lnTo>
                    <a:pt x="2373" y="1012"/>
                  </a:lnTo>
                  <a:lnTo>
                    <a:pt x="2375" y="1012"/>
                  </a:lnTo>
                  <a:lnTo>
                    <a:pt x="2376" y="1012"/>
                  </a:lnTo>
                  <a:lnTo>
                    <a:pt x="2376" y="1012"/>
                  </a:lnTo>
                  <a:lnTo>
                    <a:pt x="2378" y="1012"/>
                  </a:lnTo>
                  <a:lnTo>
                    <a:pt x="2383" y="1012"/>
                  </a:lnTo>
                  <a:lnTo>
                    <a:pt x="2383" y="1012"/>
                  </a:lnTo>
                  <a:lnTo>
                    <a:pt x="2384" y="1013"/>
                  </a:lnTo>
                  <a:lnTo>
                    <a:pt x="2386" y="1015"/>
                  </a:lnTo>
                  <a:lnTo>
                    <a:pt x="2386" y="1015"/>
                  </a:lnTo>
                  <a:lnTo>
                    <a:pt x="2388" y="1015"/>
                  </a:lnTo>
                  <a:lnTo>
                    <a:pt x="2389" y="1017"/>
                  </a:lnTo>
                  <a:lnTo>
                    <a:pt x="2391" y="1015"/>
                  </a:lnTo>
                  <a:lnTo>
                    <a:pt x="2393" y="1015"/>
                  </a:lnTo>
                  <a:lnTo>
                    <a:pt x="2394" y="1013"/>
                  </a:lnTo>
                  <a:lnTo>
                    <a:pt x="2396" y="1013"/>
                  </a:lnTo>
                  <a:lnTo>
                    <a:pt x="2398" y="1013"/>
                  </a:lnTo>
                  <a:lnTo>
                    <a:pt x="2399" y="1013"/>
                  </a:lnTo>
                  <a:lnTo>
                    <a:pt x="2401" y="1012"/>
                  </a:lnTo>
                  <a:lnTo>
                    <a:pt x="2402" y="1012"/>
                  </a:lnTo>
                  <a:lnTo>
                    <a:pt x="2404" y="1012"/>
                  </a:lnTo>
                  <a:lnTo>
                    <a:pt x="2406" y="1012"/>
                  </a:lnTo>
                  <a:lnTo>
                    <a:pt x="2407" y="1012"/>
                  </a:lnTo>
                  <a:lnTo>
                    <a:pt x="2407" y="1012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1" y="1008"/>
                  </a:lnTo>
                  <a:lnTo>
                    <a:pt x="2412" y="1008"/>
                  </a:lnTo>
                  <a:lnTo>
                    <a:pt x="2414" y="1007"/>
                  </a:lnTo>
                  <a:lnTo>
                    <a:pt x="2414" y="1003"/>
                  </a:lnTo>
                  <a:lnTo>
                    <a:pt x="2416" y="1002"/>
                  </a:lnTo>
                  <a:lnTo>
                    <a:pt x="2416" y="1000"/>
                  </a:lnTo>
                  <a:lnTo>
                    <a:pt x="2417" y="997"/>
                  </a:lnTo>
                  <a:lnTo>
                    <a:pt x="2417" y="995"/>
                  </a:lnTo>
                  <a:lnTo>
                    <a:pt x="2419" y="992"/>
                  </a:lnTo>
                  <a:lnTo>
                    <a:pt x="2419" y="989"/>
                  </a:lnTo>
                  <a:lnTo>
                    <a:pt x="2419" y="987"/>
                  </a:lnTo>
                  <a:lnTo>
                    <a:pt x="2420" y="987"/>
                  </a:lnTo>
                  <a:lnTo>
                    <a:pt x="2420" y="985"/>
                  </a:lnTo>
                  <a:lnTo>
                    <a:pt x="2422" y="984"/>
                  </a:lnTo>
                  <a:lnTo>
                    <a:pt x="2424" y="984"/>
                  </a:lnTo>
                  <a:lnTo>
                    <a:pt x="2427" y="982"/>
                  </a:lnTo>
                  <a:lnTo>
                    <a:pt x="2427" y="981"/>
                  </a:lnTo>
                  <a:lnTo>
                    <a:pt x="2429" y="977"/>
                  </a:lnTo>
                  <a:lnTo>
                    <a:pt x="2430" y="976"/>
                  </a:lnTo>
                  <a:lnTo>
                    <a:pt x="2432" y="974"/>
                  </a:lnTo>
                  <a:lnTo>
                    <a:pt x="2434" y="972"/>
                  </a:lnTo>
                  <a:lnTo>
                    <a:pt x="2434" y="971"/>
                  </a:lnTo>
                  <a:lnTo>
                    <a:pt x="2434" y="969"/>
                  </a:lnTo>
                  <a:lnTo>
                    <a:pt x="2434" y="967"/>
                  </a:lnTo>
                  <a:lnTo>
                    <a:pt x="2435" y="966"/>
                  </a:lnTo>
                  <a:lnTo>
                    <a:pt x="2435" y="964"/>
                  </a:lnTo>
                  <a:lnTo>
                    <a:pt x="2437" y="964"/>
                  </a:lnTo>
                  <a:lnTo>
                    <a:pt x="2437" y="964"/>
                  </a:lnTo>
                  <a:lnTo>
                    <a:pt x="2437" y="963"/>
                  </a:lnTo>
                  <a:lnTo>
                    <a:pt x="2438" y="961"/>
                  </a:lnTo>
                  <a:lnTo>
                    <a:pt x="2438" y="959"/>
                  </a:lnTo>
                  <a:lnTo>
                    <a:pt x="2437" y="958"/>
                  </a:lnTo>
                  <a:lnTo>
                    <a:pt x="2437" y="956"/>
                  </a:lnTo>
                  <a:lnTo>
                    <a:pt x="2437" y="954"/>
                  </a:lnTo>
                  <a:lnTo>
                    <a:pt x="2435" y="954"/>
                  </a:lnTo>
                  <a:lnTo>
                    <a:pt x="2435" y="953"/>
                  </a:lnTo>
                  <a:lnTo>
                    <a:pt x="2435" y="951"/>
                  </a:lnTo>
                  <a:lnTo>
                    <a:pt x="2434" y="949"/>
                  </a:lnTo>
                  <a:lnTo>
                    <a:pt x="2434" y="948"/>
                  </a:lnTo>
                  <a:lnTo>
                    <a:pt x="2434" y="946"/>
                  </a:lnTo>
                  <a:lnTo>
                    <a:pt x="2435" y="943"/>
                  </a:lnTo>
                  <a:lnTo>
                    <a:pt x="2435" y="941"/>
                  </a:lnTo>
                  <a:lnTo>
                    <a:pt x="2435" y="938"/>
                  </a:lnTo>
                  <a:lnTo>
                    <a:pt x="2437" y="936"/>
                  </a:lnTo>
                  <a:lnTo>
                    <a:pt x="2437" y="935"/>
                  </a:lnTo>
                  <a:lnTo>
                    <a:pt x="2438" y="935"/>
                  </a:lnTo>
                  <a:lnTo>
                    <a:pt x="2438" y="931"/>
                  </a:lnTo>
                  <a:lnTo>
                    <a:pt x="2438" y="930"/>
                  </a:lnTo>
                  <a:lnTo>
                    <a:pt x="2438" y="928"/>
                  </a:lnTo>
                  <a:lnTo>
                    <a:pt x="2438" y="927"/>
                  </a:lnTo>
                  <a:lnTo>
                    <a:pt x="2438" y="925"/>
                  </a:lnTo>
                  <a:lnTo>
                    <a:pt x="2437" y="923"/>
                  </a:lnTo>
                  <a:lnTo>
                    <a:pt x="2437" y="923"/>
                  </a:lnTo>
                  <a:lnTo>
                    <a:pt x="2435" y="922"/>
                  </a:lnTo>
                  <a:lnTo>
                    <a:pt x="2435" y="920"/>
                  </a:lnTo>
                  <a:lnTo>
                    <a:pt x="2435" y="920"/>
                  </a:lnTo>
                  <a:lnTo>
                    <a:pt x="2434" y="920"/>
                  </a:lnTo>
                  <a:lnTo>
                    <a:pt x="2432" y="922"/>
                  </a:lnTo>
                  <a:lnTo>
                    <a:pt x="2432" y="922"/>
                  </a:lnTo>
                  <a:lnTo>
                    <a:pt x="2432" y="923"/>
                  </a:lnTo>
                  <a:lnTo>
                    <a:pt x="2430" y="923"/>
                  </a:lnTo>
                  <a:lnTo>
                    <a:pt x="2429" y="923"/>
                  </a:lnTo>
                  <a:lnTo>
                    <a:pt x="2425" y="923"/>
                  </a:lnTo>
                  <a:lnTo>
                    <a:pt x="2424" y="923"/>
                  </a:lnTo>
                  <a:lnTo>
                    <a:pt x="2422" y="922"/>
                  </a:lnTo>
                  <a:lnTo>
                    <a:pt x="2422" y="920"/>
                  </a:lnTo>
                  <a:lnTo>
                    <a:pt x="2420" y="920"/>
                  </a:lnTo>
                  <a:lnTo>
                    <a:pt x="2419" y="918"/>
                  </a:lnTo>
                  <a:lnTo>
                    <a:pt x="2416" y="918"/>
                  </a:lnTo>
                  <a:lnTo>
                    <a:pt x="2412" y="918"/>
                  </a:lnTo>
                  <a:lnTo>
                    <a:pt x="2411" y="918"/>
                  </a:lnTo>
                  <a:lnTo>
                    <a:pt x="2411" y="918"/>
                  </a:lnTo>
                  <a:lnTo>
                    <a:pt x="2409" y="918"/>
                  </a:lnTo>
                  <a:lnTo>
                    <a:pt x="2409" y="918"/>
                  </a:lnTo>
                  <a:lnTo>
                    <a:pt x="2407" y="918"/>
                  </a:lnTo>
                  <a:lnTo>
                    <a:pt x="2407" y="920"/>
                  </a:lnTo>
                  <a:lnTo>
                    <a:pt x="2406" y="922"/>
                  </a:lnTo>
                  <a:lnTo>
                    <a:pt x="2407" y="923"/>
                  </a:lnTo>
                  <a:lnTo>
                    <a:pt x="2407" y="925"/>
                  </a:lnTo>
                  <a:lnTo>
                    <a:pt x="2407" y="927"/>
                  </a:lnTo>
                  <a:lnTo>
                    <a:pt x="2407" y="930"/>
                  </a:lnTo>
                  <a:lnTo>
                    <a:pt x="2407" y="931"/>
                  </a:lnTo>
                  <a:lnTo>
                    <a:pt x="2386" y="931"/>
                  </a:lnTo>
                  <a:lnTo>
                    <a:pt x="2384" y="931"/>
                  </a:lnTo>
                  <a:lnTo>
                    <a:pt x="2384" y="931"/>
                  </a:lnTo>
                  <a:lnTo>
                    <a:pt x="2383" y="931"/>
                  </a:lnTo>
                  <a:lnTo>
                    <a:pt x="2381" y="930"/>
                  </a:lnTo>
                  <a:lnTo>
                    <a:pt x="2380" y="928"/>
                  </a:lnTo>
                  <a:lnTo>
                    <a:pt x="2380" y="928"/>
                  </a:lnTo>
                  <a:lnTo>
                    <a:pt x="2376" y="927"/>
                  </a:lnTo>
                  <a:lnTo>
                    <a:pt x="2375" y="925"/>
                  </a:lnTo>
                  <a:lnTo>
                    <a:pt x="2375" y="923"/>
                  </a:lnTo>
                  <a:lnTo>
                    <a:pt x="2373" y="923"/>
                  </a:lnTo>
                  <a:lnTo>
                    <a:pt x="2371" y="922"/>
                  </a:lnTo>
                  <a:lnTo>
                    <a:pt x="2370" y="920"/>
                  </a:lnTo>
                  <a:lnTo>
                    <a:pt x="2368" y="918"/>
                  </a:lnTo>
                  <a:lnTo>
                    <a:pt x="2366" y="917"/>
                  </a:lnTo>
                  <a:lnTo>
                    <a:pt x="2363" y="917"/>
                  </a:lnTo>
                  <a:lnTo>
                    <a:pt x="2362" y="917"/>
                  </a:lnTo>
                  <a:lnTo>
                    <a:pt x="2360" y="918"/>
                  </a:lnTo>
                  <a:lnTo>
                    <a:pt x="2358" y="918"/>
                  </a:lnTo>
                  <a:lnTo>
                    <a:pt x="2357" y="920"/>
                  </a:lnTo>
                  <a:lnTo>
                    <a:pt x="2357" y="922"/>
                  </a:lnTo>
                  <a:lnTo>
                    <a:pt x="2355" y="922"/>
                  </a:lnTo>
                  <a:lnTo>
                    <a:pt x="2355" y="923"/>
                  </a:lnTo>
                  <a:lnTo>
                    <a:pt x="2355" y="925"/>
                  </a:lnTo>
                  <a:lnTo>
                    <a:pt x="2355" y="927"/>
                  </a:lnTo>
                  <a:lnTo>
                    <a:pt x="2355" y="930"/>
                  </a:lnTo>
                  <a:lnTo>
                    <a:pt x="2355" y="931"/>
                  </a:lnTo>
                  <a:lnTo>
                    <a:pt x="2355" y="931"/>
                  </a:lnTo>
                  <a:lnTo>
                    <a:pt x="2355" y="933"/>
                  </a:lnTo>
                  <a:lnTo>
                    <a:pt x="2355" y="933"/>
                  </a:lnTo>
                  <a:lnTo>
                    <a:pt x="2353" y="933"/>
                  </a:lnTo>
                  <a:lnTo>
                    <a:pt x="2352" y="935"/>
                  </a:lnTo>
                  <a:lnTo>
                    <a:pt x="2350" y="935"/>
                  </a:lnTo>
                  <a:lnTo>
                    <a:pt x="2348" y="935"/>
                  </a:lnTo>
                  <a:lnTo>
                    <a:pt x="2347" y="933"/>
                  </a:lnTo>
                  <a:lnTo>
                    <a:pt x="2345" y="933"/>
                  </a:lnTo>
                  <a:lnTo>
                    <a:pt x="2345" y="933"/>
                  </a:lnTo>
                  <a:lnTo>
                    <a:pt x="2344" y="933"/>
                  </a:lnTo>
                  <a:lnTo>
                    <a:pt x="2342" y="933"/>
                  </a:lnTo>
                  <a:lnTo>
                    <a:pt x="2340" y="933"/>
                  </a:lnTo>
                  <a:lnTo>
                    <a:pt x="2339" y="933"/>
                  </a:lnTo>
                  <a:lnTo>
                    <a:pt x="2337" y="933"/>
                  </a:lnTo>
                  <a:lnTo>
                    <a:pt x="2335" y="931"/>
                  </a:lnTo>
                  <a:lnTo>
                    <a:pt x="2335" y="931"/>
                  </a:lnTo>
                  <a:lnTo>
                    <a:pt x="2335" y="930"/>
                  </a:lnTo>
                  <a:lnTo>
                    <a:pt x="2334" y="928"/>
                  </a:lnTo>
                  <a:lnTo>
                    <a:pt x="2332" y="927"/>
                  </a:lnTo>
                  <a:lnTo>
                    <a:pt x="2330" y="925"/>
                  </a:lnTo>
                  <a:lnTo>
                    <a:pt x="2327" y="923"/>
                  </a:lnTo>
                  <a:lnTo>
                    <a:pt x="2326" y="922"/>
                  </a:lnTo>
                  <a:lnTo>
                    <a:pt x="2326" y="922"/>
                  </a:lnTo>
                  <a:lnTo>
                    <a:pt x="2326" y="920"/>
                  </a:lnTo>
                  <a:lnTo>
                    <a:pt x="2324" y="920"/>
                  </a:lnTo>
                  <a:lnTo>
                    <a:pt x="2322" y="918"/>
                  </a:lnTo>
                  <a:lnTo>
                    <a:pt x="2319" y="918"/>
                  </a:lnTo>
                  <a:lnTo>
                    <a:pt x="2319" y="922"/>
                  </a:lnTo>
                  <a:lnTo>
                    <a:pt x="2319" y="923"/>
                  </a:lnTo>
                  <a:lnTo>
                    <a:pt x="2319" y="925"/>
                  </a:lnTo>
                  <a:lnTo>
                    <a:pt x="2319" y="925"/>
                  </a:lnTo>
                  <a:lnTo>
                    <a:pt x="2319" y="928"/>
                  </a:lnTo>
                  <a:lnTo>
                    <a:pt x="2319" y="930"/>
                  </a:lnTo>
                  <a:lnTo>
                    <a:pt x="2319" y="931"/>
                  </a:lnTo>
                  <a:lnTo>
                    <a:pt x="2317" y="933"/>
                  </a:lnTo>
                  <a:lnTo>
                    <a:pt x="2317" y="935"/>
                  </a:lnTo>
                  <a:lnTo>
                    <a:pt x="2317" y="936"/>
                  </a:lnTo>
                  <a:lnTo>
                    <a:pt x="2316" y="938"/>
                  </a:lnTo>
                  <a:lnTo>
                    <a:pt x="2314" y="940"/>
                  </a:lnTo>
                  <a:lnTo>
                    <a:pt x="2314" y="938"/>
                  </a:lnTo>
                  <a:lnTo>
                    <a:pt x="2312" y="938"/>
                  </a:lnTo>
                  <a:lnTo>
                    <a:pt x="2311" y="936"/>
                  </a:lnTo>
                  <a:lnTo>
                    <a:pt x="2311" y="935"/>
                  </a:lnTo>
                  <a:lnTo>
                    <a:pt x="2311" y="935"/>
                  </a:lnTo>
                  <a:lnTo>
                    <a:pt x="2311" y="933"/>
                  </a:lnTo>
                  <a:lnTo>
                    <a:pt x="2311" y="930"/>
                  </a:lnTo>
                  <a:lnTo>
                    <a:pt x="2311" y="928"/>
                  </a:lnTo>
                  <a:lnTo>
                    <a:pt x="2311" y="927"/>
                  </a:lnTo>
                  <a:lnTo>
                    <a:pt x="2311" y="927"/>
                  </a:lnTo>
                  <a:lnTo>
                    <a:pt x="2311" y="925"/>
                  </a:lnTo>
                  <a:lnTo>
                    <a:pt x="2312" y="923"/>
                  </a:lnTo>
                  <a:lnTo>
                    <a:pt x="2312" y="923"/>
                  </a:lnTo>
                  <a:lnTo>
                    <a:pt x="2314" y="922"/>
                  </a:lnTo>
                  <a:lnTo>
                    <a:pt x="2314" y="920"/>
                  </a:lnTo>
                  <a:lnTo>
                    <a:pt x="2312" y="918"/>
                  </a:lnTo>
                  <a:lnTo>
                    <a:pt x="2312" y="917"/>
                  </a:lnTo>
                  <a:lnTo>
                    <a:pt x="2311" y="915"/>
                  </a:lnTo>
                  <a:lnTo>
                    <a:pt x="2309" y="913"/>
                  </a:lnTo>
                  <a:lnTo>
                    <a:pt x="2308" y="913"/>
                  </a:lnTo>
                  <a:lnTo>
                    <a:pt x="2308" y="913"/>
                  </a:lnTo>
                  <a:lnTo>
                    <a:pt x="2306" y="912"/>
                  </a:lnTo>
                  <a:lnTo>
                    <a:pt x="2304" y="910"/>
                  </a:lnTo>
                  <a:lnTo>
                    <a:pt x="2304" y="909"/>
                  </a:lnTo>
                  <a:lnTo>
                    <a:pt x="2303" y="907"/>
                  </a:lnTo>
                  <a:lnTo>
                    <a:pt x="2301" y="905"/>
                  </a:lnTo>
                  <a:lnTo>
                    <a:pt x="2301" y="904"/>
                  </a:lnTo>
                  <a:lnTo>
                    <a:pt x="2299" y="902"/>
                  </a:lnTo>
                  <a:lnTo>
                    <a:pt x="2299" y="899"/>
                  </a:lnTo>
                  <a:lnTo>
                    <a:pt x="2301" y="897"/>
                  </a:lnTo>
                  <a:lnTo>
                    <a:pt x="2301" y="895"/>
                  </a:lnTo>
                  <a:lnTo>
                    <a:pt x="2301" y="894"/>
                  </a:lnTo>
                  <a:lnTo>
                    <a:pt x="2299" y="894"/>
                  </a:lnTo>
                  <a:lnTo>
                    <a:pt x="2301" y="892"/>
                  </a:lnTo>
                  <a:lnTo>
                    <a:pt x="2301" y="892"/>
                  </a:lnTo>
                  <a:lnTo>
                    <a:pt x="2301" y="889"/>
                  </a:lnTo>
                  <a:lnTo>
                    <a:pt x="2301" y="886"/>
                  </a:lnTo>
                  <a:lnTo>
                    <a:pt x="2298" y="882"/>
                  </a:lnTo>
                  <a:lnTo>
                    <a:pt x="2294" y="881"/>
                  </a:lnTo>
                  <a:lnTo>
                    <a:pt x="2293" y="879"/>
                  </a:lnTo>
                  <a:lnTo>
                    <a:pt x="2290" y="876"/>
                  </a:lnTo>
                  <a:lnTo>
                    <a:pt x="2290" y="872"/>
                  </a:lnTo>
                  <a:lnTo>
                    <a:pt x="2290" y="871"/>
                  </a:lnTo>
                  <a:lnTo>
                    <a:pt x="2291" y="869"/>
                  </a:lnTo>
                  <a:lnTo>
                    <a:pt x="2293" y="869"/>
                  </a:lnTo>
                  <a:lnTo>
                    <a:pt x="2294" y="868"/>
                  </a:lnTo>
                  <a:lnTo>
                    <a:pt x="2294" y="868"/>
                  </a:lnTo>
                  <a:lnTo>
                    <a:pt x="2296" y="864"/>
                  </a:lnTo>
                  <a:lnTo>
                    <a:pt x="2294" y="864"/>
                  </a:lnTo>
                  <a:lnTo>
                    <a:pt x="2293" y="863"/>
                  </a:lnTo>
                  <a:lnTo>
                    <a:pt x="2291" y="863"/>
                  </a:lnTo>
                  <a:lnTo>
                    <a:pt x="2291" y="863"/>
                  </a:lnTo>
                  <a:lnTo>
                    <a:pt x="2290" y="861"/>
                  </a:lnTo>
                  <a:lnTo>
                    <a:pt x="2290" y="859"/>
                  </a:lnTo>
                  <a:lnTo>
                    <a:pt x="2290" y="858"/>
                  </a:lnTo>
                  <a:lnTo>
                    <a:pt x="2290" y="856"/>
                  </a:lnTo>
                  <a:lnTo>
                    <a:pt x="2290" y="854"/>
                  </a:lnTo>
                  <a:lnTo>
                    <a:pt x="2288" y="854"/>
                  </a:lnTo>
                  <a:lnTo>
                    <a:pt x="2286" y="854"/>
                  </a:lnTo>
                  <a:lnTo>
                    <a:pt x="2285" y="854"/>
                  </a:lnTo>
                  <a:lnTo>
                    <a:pt x="2283" y="854"/>
                  </a:lnTo>
                  <a:lnTo>
                    <a:pt x="2281" y="853"/>
                  </a:lnTo>
                  <a:lnTo>
                    <a:pt x="2281" y="853"/>
                  </a:lnTo>
                  <a:lnTo>
                    <a:pt x="2280" y="851"/>
                  </a:lnTo>
                  <a:lnTo>
                    <a:pt x="2278" y="850"/>
                  </a:lnTo>
                  <a:lnTo>
                    <a:pt x="2276" y="850"/>
                  </a:lnTo>
                  <a:lnTo>
                    <a:pt x="2275" y="850"/>
                  </a:lnTo>
                  <a:lnTo>
                    <a:pt x="2273" y="850"/>
                  </a:lnTo>
                  <a:lnTo>
                    <a:pt x="2270" y="848"/>
                  </a:lnTo>
                  <a:lnTo>
                    <a:pt x="2267" y="850"/>
                  </a:lnTo>
                  <a:lnTo>
                    <a:pt x="2263" y="848"/>
                  </a:lnTo>
                  <a:lnTo>
                    <a:pt x="2258" y="850"/>
                  </a:lnTo>
                  <a:lnTo>
                    <a:pt x="2258" y="850"/>
                  </a:lnTo>
                  <a:lnTo>
                    <a:pt x="2257" y="851"/>
                  </a:lnTo>
                  <a:lnTo>
                    <a:pt x="2255" y="853"/>
                  </a:lnTo>
                  <a:lnTo>
                    <a:pt x="2255" y="853"/>
                  </a:lnTo>
                  <a:lnTo>
                    <a:pt x="2254" y="854"/>
                  </a:lnTo>
                  <a:lnTo>
                    <a:pt x="2255" y="856"/>
                  </a:lnTo>
                  <a:lnTo>
                    <a:pt x="2257" y="856"/>
                  </a:lnTo>
                  <a:lnTo>
                    <a:pt x="2258" y="858"/>
                  </a:lnTo>
                  <a:lnTo>
                    <a:pt x="2258" y="859"/>
                  </a:lnTo>
                  <a:lnTo>
                    <a:pt x="2258" y="859"/>
                  </a:lnTo>
                  <a:lnTo>
                    <a:pt x="2257" y="861"/>
                  </a:lnTo>
                  <a:lnTo>
                    <a:pt x="2255" y="861"/>
                  </a:lnTo>
                  <a:lnTo>
                    <a:pt x="2250" y="861"/>
                  </a:lnTo>
                  <a:lnTo>
                    <a:pt x="2247" y="861"/>
                  </a:lnTo>
                  <a:lnTo>
                    <a:pt x="2244" y="861"/>
                  </a:lnTo>
                  <a:lnTo>
                    <a:pt x="2242" y="861"/>
                  </a:lnTo>
                  <a:lnTo>
                    <a:pt x="2240" y="859"/>
                  </a:lnTo>
                  <a:lnTo>
                    <a:pt x="2239" y="858"/>
                  </a:lnTo>
                  <a:lnTo>
                    <a:pt x="2237" y="856"/>
                  </a:lnTo>
                  <a:lnTo>
                    <a:pt x="2234" y="854"/>
                  </a:lnTo>
                  <a:lnTo>
                    <a:pt x="2232" y="856"/>
                  </a:lnTo>
                  <a:lnTo>
                    <a:pt x="2232" y="858"/>
                  </a:lnTo>
                  <a:lnTo>
                    <a:pt x="2232" y="858"/>
                  </a:lnTo>
                  <a:lnTo>
                    <a:pt x="2232" y="864"/>
                  </a:lnTo>
                  <a:lnTo>
                    <a:pt x="2232" y="866"/>
                  </a:lnTo>
                  <a:lnTo>
                    <a:pt x="2234" y="866"/>
                  </a:lnTo>
                  <a:lnTo>
                    <a:pt x="2234" y="868"/>
                  </a:lnTo>
                  <a:lnTo>
                    <a:pt x="2236" y="869"/>
                  </a:lnTo>
                  <a:lnTo>
                    <a:pt x="2237" y="871"/>
                  </a:lnTo>
                  <a:lnTo>
                    <a:pt x="2239" y="871"/>
                  </a:lnTo>
                  <a:lnTo>
                    <a:pt x="2240" y="871"/>
                  </a:lnTo>
                  <a:lnTo>
                    <a:pt x="2242" y="871"/>
                  </a:lnTo>
                  <a:lnTo>
                    <a:pt x="2244" y="871"/>
                  </a:lnTo>
                  <a:lnTo>
                    <a:pt x="2245" y="872"/>
                  </a:lnTo>
                  <a:lnTo>
                    <a:pt x="2245" y="874"/>
                  </a:lnTo>
                  <a:lnTo>
                    <a:pt x="2247" y="877"/>
                  </a:lnTo>
                  <a:lnTo>
                    <a:pt x="2247" y="881"/>
                  </a:lnTo>
                  <a:lnTo>
                    <a:pt x="2247" y="882"/>
                  </a:lnTo>
                  <a:lnTo>
                    <a:pt x="2247" y="884"/>
                  </a:lnTo>
                  <a:lnTo>
                    <a:pt x="2249" y="884"/>
                  </a:lnTo>
                  <a:lnTo>
                    <a:pt x="2249" y="886"/>
                  </a:lnTo>
                  <a:lnTo>
                    <a:pt x="2250" y="886"/>
                  </a:lnTo>
                  <a:lnTo>
                    <a:pt x="2252" y="887"/>
                  </a:lnTo>
                  <a:lnTo>
                    <a:pt x="2252" y="889"/>
                  </a:lnTo>
                  <a:lnTo>
                    <a:pt x="2254" y="891"/>
                  </a:lnTo>
                  <a:lnTo>
                    <a:pt x="2254" y="891"/>
                  </a:lnTo>
                  <a:lnTo>
                    <a:pt x="2255" y="891"/>
                  </a:lnTo>
                  <a:lnTo>
                    <a:pt x="2258" y="891"/>
                  </a:lnTo>
                  <a:lnTo>
                    <a:pt x="2260" y="891"/>
                  </a:lnTo>
                  <a:lnTo>
                    <a:pt x="2260" y="889"/>
                  </a:lnTo>
                  <a:lnTo>
                    <a:pt x="2260" y="887"/>
                  </a:lnTo>
                  <a:lnTo>
                    <a:pt x="2260" y="884"/>
                  </a:lnTo>
                  <a:lnTo>
                    <a:pt x="2260" y="881"/>
                  </a:lnTo>
                  <a:lnTo>
                    <a:pt x="2262" y="881"/>
                  </a:lnTo>
                  <a:lnTo>
                    <a:pt x="2263" y="881"/>
                  </a:lnTo>
                  <a:lnTo>
                    <a:pt x="2265" y="882"/>
                  </a:lnTo>
                  <a:lnTo>
                    <a:pt x="2267" y="884"/>
                  </a:lnTo>
                  <a:lnTo>
                    <a:pt x="2267" y="884"/>
                  </a:lnTo>
                  <a:lnTo>
                    <a:pt x="2268" y="886"/>
                  </a:lnTo>
                  <a:lnTo>
                    <a:pt x="2270" y="887"/>
                  </a:lnTo>
                  <a:lnTo>
                    <a:pt x="2273" y="891"/>
                  </a:lnTo>
                  <a:lnTo>
                    <a:pt x="2272" y="891"/>
                  </a:lnTo>
                  <a:lnTo>
                    <a:pt x="2270" y="892"/>
                  </a:lnTo>
                  <a:lnTo>
                    <a:pt x="2267" y="892"/>
                  </a:lnTo>
                  <a:lnTo>
                    <a:pt x="2263" y="892"/>
                  </a:lnTo>
                  <a:lnTo>
                    <a:pt x="2263" y="892"/>
                  </a:lnTo>
                  <a:lnTo>
                    <a:pt x="2263" y="894"/>
                  </a:lnTo>
                  <a:lnTo>
                    <a:pt x="2263" y="894"/>
                  </a:lnTo>
                  <a:lnTo>
                    <a:pt x="2262" y="895"/>
                  </a:lnTo>
                  <a:lnTo>
                    <a:pt x="2262" y="900"/>
                  </a:lnTo>
                  <a:lnTo>
                    <a:pt x="2262" y="904"/>
                  </a:lnTo>
                  <a:lnTo>
                    <a:pt x="2260" y="904"/>
                  </a:lnTo>
                  <a:lnTo>
                    <a:pt x="2258" y="904"/>
                  </a:lnTo>
                  <a:lnTo>
                    <a:pt x="2255" y="904"/>
                  </a:lnTo>
                  <a:lnTo>
                    <a:pt x="2254" y="904"/>
                  </a:lnTo>
                  <a:lnTo>
                    <a:pt x="2252" y="904"/>
                  </a:lnTo>
                  <a:lnTo>
                    <a:pt x="2250" y="904"/>
                  </a:lnTo>
                  <a:lnTo>
                    <a:pt x="2250" y="902"/>
                  </a:lnTo>
                  <a:lnTo>
                    <a:pt x="2249" y="900"/>
                  </a:lnTo>
                  <a:lnTo>
                    <a:pt x="2247" y="900"/>
                  </a:lnTo>
                  <a:lnTo>
                    <a:pt x="2245" y="900"/>
                  </a:lnTo>
                  <a:lnTo>
                    <a:pt x="2244" y="900"/>
                  </a:lnTo>
                  <a:lnTo>
                    <a:pt x="2242" y="902"/>
                  </a:lnTo>
                  <a:lnTo>
                    <a:pt x="2240" y="904"/>
                  </a:lnTo>
                  <a:lnTo>
                    <a:pt x="2240" y="905"/>
                  </a:lnTo>
                  <a:lnTo>
                    <a:pt x="2240" y="905"/>
                  </a:lnTo>
                  <a:lnTo>
                    <a:pt x="2242" y="907"/>
                  </a:lnTo>
                  <a:lnTo>
                    <a:pt x="2242" y="909"/>
                  </a:lnTo>
                  <a:lnTo>
                    <a:pt x="2242" y="912"/>
                  </a:lnTo>
                  <a:lnTo>
                    <a:pt x="2242" y="913"/>
                  </a:lnTo>
                  <a:lnTo>
                    <a:pt x="2242" y="913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39" y="917"/>
                  </a:lnTo>
                  <a:lnTo>
                    <a:pt x="2237" y="918"/>
                  </a:lnTo>
                  <a:lnTo>
                    <a:pt x="2237" y="920"/>
                  </a:lnTo>
                  <a:lnTo>
                    <a:pt x="2236" y="920"/>
                  </a:lnTo>
                  <a:lnTo>
                    <a:pt x="2234" y="920"/>
                  </a:lnTo>
                  <a:lnTo>
                    <a:pt x="2224" y="920"/>
                  </a:lnTo>
                  <a:lnTo>
                    <a:pt x="2222" y="920"/>
                  </a:lnTo>
                  <a:lnTo>
                    <a:pt x="2221" y="918"/>
                  </a:lnTo>
                  <a:lnTo>
                    <a:pt x="2219" y="917"/>
                  </a:lnTo>
                  <a:lnTo>
                    <a:pt x="2219" y="913"/>
                  </a:lnTo>
                  <a:lnTo>
                    <a:pt x="2221" y="912"/>
                  </a:lnTo>
                  <a:lnTo>
                    <a:pt x="2221" y="910"/>
                  </a:lnTo>
                  <a:lnTo>
                    <a:pt x="2221" y="907"/>
                  </a:lnTo>
                  <a:lnTo>
                    <a:pt x="2219" y="905"/>
                  </a:lnTo>
                  <a:lnTo>
                    <a:pt x="2217" y="905"/>
                  </a:lnTo>
                  <a:lnTo>
                    <a:pt x="2216" y="904"/>
                  </a:lnTo>
                  <a:lnTo>
                    <a:pt x="2214" y="904"/>
                  </a:lnTo>
                  <a:lnTo>
                    <a:pt x="2214" y="902"/>
                  </a:lnTo>
                  <a:lnTo>
                    <a:pt x="2214" y="900"/>
                  </a:lnTo>
                  <a:lnTo>
                    <a:pt x="2213" y="897"/>
                  </a:lnTo>
                  <a:lnTo>
                    <a:pt x="2211" y="899"/>
                  </a:lnTo>
                  <a:lnTo>
                    <a:pt x="2209" y="899"/>
                  </a:lnTo>
                  <a:lnTo>
                    <a:pt x="2209" y="900"/>
                  </a:lnTo>
                  <a:lnTo>
                    <a:pt x="2209" y="902"/>
                  </a:lnTo>
                  <a:lnTo>
                    <a:pt x="2208" y="904"/>
                  </a:lnTo>
                  <a:lnTo>
                    <a:pt x="2206" y="905"/>
                  </a:lnTo>
                  <a:lnTo>
                    <a:pt x="2204" y="904"/>
                  </a:lnTo>
                  <a:lnTo>
                    <a:pt x="2203" y="902"/>
                  </a:lnTo>
                  <a:lnTo>
                    <a:pt x="2201" y="900"/>
                  </a:lnTo>
                  <a:lnTo>
                    <a:pt x="2199" y="900"/>
                  </a:lnTo>
                  <a:lnTo>
                    <a:pt x="2196" y="897"/>
                  </a:lnTo>
                  <a:lnTo>
                    <a:pt x="2195" y="894"/>
                  </a:lnTo>
                  <a:lnTo>
                    <a:pt x="2193" y="892"/>
                  </a:lnTo>
                  <a:lnTo>
                    <a:pt x="2193" y="891"/>
                  </a:lnTo>
                  <a:lnTo>
                    <a:pt x="2191" y="887"/>
                  </a:lnTo>
                  <a:lnTo>
                    <a:pt x="2193" y="887"/>
                  </a:lnTo>
                  <a:lnTo>
                    <a:pt x="2193" y="886"/>
                  </a:lnTo>
                  <a:lnTo>
                    <a:pt x="2195" y="886"/>
                  </a:lnTo>
                  <a:lnTo>
                    <a:pt x="2196" y="886"/>
                  </a:lnTo>
                  <a:lnTo>
                    <a:pt x="2198" y="887"/>
                  </a:lnTo>
                  <a:lnTo>
                    <a:pt x="2198" y="887"/>
                  </a:lnTo>
                  <a:lnTo>
                    <a:pt x="2198" y="889"/>
                  </a:lnTo>
                  <a:lnTo>
                    <a:pt x="2198" y="891"/>
                  </a:lnTo>
                  <a:lnTo>
                    <a:pt x="2206" y="891"/>
                  </a:lnTo>
                  <a:lnTo>
                    <a:pt x="2206" y="877"/>
                  </a:lnTo>
                  <a:lnTo>
                    <a:pt x="2203" y="876"/>
                  </a:lnTo>
                  <a:lnTo>
                    <a:pt x="2199" y="876"/>
                  </a:lnTo>
                  <a:lnTo>
                    <a:pt x="2196" y="876"/>
                  </a:lnTo>
                  <a:lnTo>
                    <a:pt x="2195" y="876"/>
                  </a:lnTo>
                  <a:lnTo>
                    <a:pt x="2193" y="876"/>
                  </a:lnTo>
                  <a:lnTo>
                    <a:pt x="2191" y="874"/>
                  </a:lnTo>
                  <a:lnTo>
                    <a:pt x="2191" y="872"/>
                  </a:lnTo>
                  <a:lnTo>
                    <a:pt x="2190" y="869"/>
                  </a:lnTo>
                  <a:lnTo>
                    <a:pt x="2188" y="866"/>
                  </a:lnTo>
                  <a:lnTo>
                    <a:pt x="2188" y="863"/>
                  </a:lnTo>
                  <a:lnTo>
                    <a:pt x="2188" y="859"/>
                  </a:lnTo>
                  <a:lnTo>
                    <a:pt x="2188" y="858"/>
                  </a:lnTo>
                  <a:lnTo>
                    <a:pt x="2186" y="856"/>
                  </a:lnTo>
                  <a:lnTo>
                    <a:pt x="2185" y="856"/>
                  </a:lnTo>
                  <a:lnTo>
                    <a:pt x="2183" y="854"/>
                  </a:lnTo>
                  <a:lnTo>
                    <a:pt x="2181" y="853"/>
                  </a:lnTo>
                  <a:lnTo>
                    <a:pt x="2181" y="850"/>
                  </a:lnTo>
                  <a:lnTo>
                    <a:pt x="2181" y="848"/>
                  </a:lnTo>
                  <a:lnTo>
                    <a:pt x="2183" y="845"/>
                  </a:lnTo>
                  <a:lnTo>
                    <a:pt x="2183" y="843"/>
                  </a:lnTo>
                  <a:lnTo>
                    <a:pt x="2183" y="841"/>
                  </a:lnTo>
                  <a:lnTo>
                    <a:pt x="2183" y="841"/>
                  </a:lnTo>
                  <a:lnTo>
                    <a:pt x="2185" y="840"/>
                  </a:lnTo>
                  <a:lnTo>
                    <a:pt x="2186" y="840"/>
                  </a:lnTo>
                  <a:lnTo>
                    <a:pt x="2186" y="838"/>
                  </a:lnTo>
                  <a:lnTo>
                    <a:pt x="2188" y="836"/>
                  </a:lnTo>
                  <a:lnTo>
                    <a:pt x="2186" y="835"/>
                  </a:lnTo>
                  <a:lnTo>
                    <a:pt x="2186" y="835"/>
                  </a:lnTo>
                  <a:lnTo>
                    <a:pt x="2185" y="833"/>
                  </a:lnTo>
                  <a:lnTo>
                    <a:pt x="2185" y="832"/>
                  </a:lnTo>
                  <a:lnTo>
                    <a:pt x="2185" y="830"/>
                  </a:lnTo>
                  <a:lnTo>
                    <a:pt x="2183" y="828"/>
                  </a:lnTo>
                  <a:lnTo>
                    <a:pt x="2181" y="828"/>
                  </a:lnTo>
                  <a:lnTo>
                    <a:pt x="2178" y="827"/>
                  </a:lnTo>
                  <a:lnTo>
                    <a:pt x="2175" y="827"/>
                  </a:lnTo>
                  <a:lnTo>
                    <a:pt x="2172" y="825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5" y="818"/>
                  </a:lnTo>
                  <a:lnTo>
                    <a:pt x="2162" y="817"/>
                  </a:lnTo>
                  <a:lnTo>
                    <a:pt x="2159" y="815"/>
                  </a:lnTo>
                  <a:lnTo>
                    <a:pt x="2157" y="814"/>
                  </a:lnTo>
                  <a:lnTo>
                    <a:pt x="2155" y="814"/>
                  </a:lnTo>
                  <a:lnTo>
                    <a:pt x="2155" y="812"/>
                  </a:lnTo>
                  <a:lnTo>
                    <a:pt x="2154" y="810"/>
                  </a:lnTo>
                  <a:lnTo>
                    <a:pt x="2154" y="809"/>
                  </a:lnTo>
                  <a:lnTo>
                    <a:pt x="2154" y="809"/>
                  </a:lnTo>
                  <a:lnTo>
                    <a:pt x="2154" y="807"/>
                  </a:lnTo>
                  <a:lnTo>
                    <a:pt x="2150" y="807"/>
                  </a:lnTo>
                  <a:lnTo>
                    <a:pt x="2149" y="807"/>
                  </a:lnTo>
                  <a:lnTo>
                    <a:pt x="2147" y="807"/>
                  </a:lnTo>
                  <a:lnTo>
                    <a:pt x="2142" y="805"/>
                  </a:lnTo>
                  <a:lnTo>
                    <a:pt x="2139" y="804"/>
                  </a:lnTo>
                  <a:lnTo>
                    <a:pt x="2139" y="802"/>
                  </a:lnTo>
                  <a:lnTo>
                    <a:pt x="2137" y="800"/>
                  </a:lnTo>
                  <a:lnTo>
                    <a:pt x="2134" y="799"/>
                  </a:lnTo>
                  <a:lnTo>
                    <a:pt x="2131" y="796"/>
                  </a:lnTo>
                  <a:lnTo>
                    <a:pt x="2127" y="794"/>
                  </a:lnTo>
                  <a:lnTo>
                    <a:pt x="2126" y="794"/>
                  </a:lnTo>
                  <a:lnTo>
                    <a:pt x="2124" y="794"/>
                  </a:lnTo>
                  <a:lnTo>
                    <a:pt x="2123" y="792"/>
                  </a:lnTo>
                  <a:lnTo>
                    <a:pt x="2123" y="789"/>
                  </a:lnTo>
                  <a:lnTo>
                    <a:pt x="2123" y="787"/>
                  </a:lnTo>
                  <a:lnTo>
                    <a:pt x="2121" y="784"/>
                  </a:lnTo>
                  <a:lnTo>
                    <a:pt x="2119" y="782"/>
                  </a:lnTo>
                  <a:lnTo>
                    <a:pt x="2118" y="781"/>
                  </a:lnTo>
                  <a:lnTo>
                    <a:pt x="2116" y="781"/>
                  </a:lnTo>
                  <a:lnTo>
                    <a:pt x="2114" y="781"/>
                  </a:lnTo>
                  <a:lnTo>
                    <a:pt x="2113" y="781"/>
                  </a:lnTo>
                  <a:lnTo>
                    <a:pt x="2111" y="779"/>
                  </a:lnTo>
                  <a:lnTo>
                    <a:pt x="2109" y="778"/>
                  </a:lnTo>
                  <a:lnTo>
                    <a:pt x="2108" y="776"/>
                  </a:lnTo>
                  <a:lnTo>
                    <a:pt x="2106" y="774"/>
                  </a:lnTo>
                  <a:lnTo>
                    <a:pt x="2105" y="773"/>
                  </a:lnTo>
                  <a:lnTo>
                    <a:pt x="2103" y="773"/>
                  </a:lnTo>
                  <a:lnTo>
                    <a:pt x="2101" y="773"/>
                  </a:lnTo>
                  <a:lnTo>
                    <a:pt x="2101" y="773"/>
                  </a:lnTo>
                  <a:lnTo>
                    <a:pt x="2100" y="773"/>
                  </a:lnTo>
                  <a:lnTo>
                    <a:pt x="2098" y="773"/>
                  </a:lnTo>
                  <a:lnTo>
                    <a:pt x="2098" y="771"/>
                  </a:lnTo>
                  <a:lnTo>
                    <a:pt x="2096" y="769"/>
                  </a:lnTo>
                  <a:lnTo>
                    <a:pt x="2096" y="768"/>
                  </a:lnTo>
                  <a:lnTo>
                    <a:pt x="2096" y="766"/>
                  </a:lnTo>
                  <a:lnTo>
                    <a:pt x="2095" y="764"/>
                  </a:lnTo>
                  <a:lnTo>
                    <a:pt x="2093" y="763"/>
                  </a:lnTo>
                  <a:lnTo>
                    <a:pt x="2091" y="763"/>
                  </a:lnTo>
                  <a:lnTo>
                    <a:pt x="2088" y="763"/>
                  </a:lnTo>
                  <a:lnTo>
                    <a:pt x="2087" y="763"/>
                  </a:lnTo>
                  <a:lnTo>
                    <a:pt x="2083" y="763"/>
                  </a:lnTo>
                  <a:lnTo>
                    <a:pt x="2082" y="764"/>
                  </a:lnTo>
                  <a:lnTo>
                    <a:pt x="2082" y="768"/>
                  </a:lnTo>
                  <a:lnTo>
                    <a:pt x="2082" y="769"/>
                  </a:lnTo>
                  <a:lnTo>
                    <a:pt x="2083" y="769"/>
                  </a:lnTo>
                  <a:lnTo>
                    <a:pt x="2085" y="771"/>
                  </a:lnTo>
                  <a:lnTo>
                    <a:pt x="2085" y="773"/>
                  </a:lnTo>
                  <a:lnTo>
                    <a:pt x="2085" y="774"/>
                  </a:lnTo>
                  <a:lnTo>
                    <a:pt x="2085" y="776"/>
                  </a:lnTo>
                  <a:lnTo>
                    <a:pt x="2085" y="778"/>
                  </a:lnTo>
                  <a:lnTo>
                    <a:pt x="2083" y="778"/>
                  </a:lnTo>
                  <a:lnTo>
                    <a:pt x="2082" y="778"/>
                  </a:lnTo>
                  <a:lnTo>
                    <a:pt x="2078" y="781"/>
                  </a:lnTo>
                  <a:lnTo>
                    <a:pt x="2078" y="789"/>
                  </a:lnTo>
                  <a:lnTo>
                    <a:pt x="2082" y="789"/>
                  </a:lnTo>
                  <a:lnTo>
                    <a:pt x="2087" y="789"/>
                  </a:lnTo>
                  <a:lnTo>
                    <a:pt x="2090" y="789"/>
                  </a:lnTo>
                  <a:lnTo>
                    <a:pt x="2093" y="791"/>
                  </a:lnTo>
                  <a:lnTo>
                    <a:pt x="2093" y="794"/>
                  </a:lnTo>
                  <a:lnTo>
                    <a:pt x="2093" y="797"/>
                  </a:lnTo>
                  <a:lnTo>
                    <a:pt x="2093" y="799"/>
                  </a:lnTo>
                  <a:lnTo>
                    <a:pt x="2093" y="800"/>
                  </a:lnTo>
                  <a:lnTo>
                    <a:pt x="2095" y="800"/>
                  </a:lnTo>
                  <a:lnTo>
                    <a:pt x="2096" y="800"/>
                  </a:lnTo>
                  <a:lnTo>
                    <a:pt x="2096" y="800"/>
                  </a:lnTo>
                  <a:lnTo>
                    <a:pt x="2098" y="800"/>
                  </a:lnTo>
                  <a:lnTo>
                    <a:pt x="2098" y="802"/>
                  </a:lnTo>
                  <a:lnTo>
                    <a:pt x="2098" y="804"/>
                  </a:lnTo>
                  <a:lnTo>
                    <a:pt x="2101" y="805"/>
                  </a:lnTo>
                  <a:lnTo>
                    <a:pt x="2105" y="805"/>
                  </a:lnTo>
                  <a:lnTo>
                    <a:pt x="2108" y="807"/>
                  </a:lnTo>
                  <a:lnTo>
                    <a:pt x="2109" y="807"/>
                  </a:lnTo>
                  <a:lnTo>
                    <a:pt x="2111" y="809"/>
                  </a:lnTo>
                  <a:lnTo>
                    <a:pt x="2113" y="810"/>
                  </a:lnTo>
                  <a:lnTo>
                    <a:pt x="2113" y="812"/>
                  </a:lnTo>
                  <a:lnTo>
                    <a:pt x="2114" y="814"/>
                  </a:lnTo>
                  <a:lnTo>
                    <a:pt x="2114" y="815"/>
                  </a:lnTo>
                  <a:lnTo>
                    <a:pt x="2114" y="817"/>
                  </a:lnTo>
                  <a:lnTo>
                    <a:pt x="2113" y="818"/>
                  </a:lnTo>
                  <a:lnTo>
                    <a:pt x="2113" y="818"/>
                  </a:lnTo>
                  <a:lnTo>
                    <a:pt x="2113" y="820"/>
                  </a:lnTo>
                  <a:lnTo>
                    <a:pt x="2113" y="822"/>
                  </a:lnTo>
                  <a:lnTo>
                    <a:pt x="2114" y="822"/>
                  </a:lnTo>
                  <a:lnTo>
                    <a:pt x="2114" y="822"/>
                  </a:lnTo>
                  <a:lnTo>
                    <a:pt x="2116" y="823"/>
                  </a:lnTo>
                  <a:lnTo>
                    <a:pt x="2118" y="823"/>
                  </a:lnTo>
                  <a:lnTo>
                    <a:pt x="2119" y="823"/>
                  </a:lnTo>
                  <a:lnTo>
                    <a:pt x="2121" y="823"/>
                  </a:lnTo>
                  <a:lnTo>
                    <a:pt x="2123" y="825"/>
                  </a:lnTo>
                  <a:lnTo>
                    <a:pt x="2124" y="827"/>
                  </a:lnTo>
                  <a:lnTo>
                    <a:pt x="2126" y="827"/>
                  </a:lnTo>
                  <a:lnTo>
                    <a:pt x="2126" y="828"/>
                  </a:lnTo>
                  <a:lnTo>
                    <a:pt x="2126" y="830"/>
                  </a:lnTo>
                  <a:lnTo>
                    <a:pt x="2127" y="830"/>
                  </a:lnTo>
                  <a:lnTo>
                    <a:pt x="2129" y="830"/>
                  </a:lnTo>
                  <a:lnTo>
                    <a:pt x="2131" y="832"/>
                  </a:lnTo>
                  <a:lnTo>
                    <a:pt x="2132" y="832"/>
                  </a:lnTo>
                  <a:lnTo>
                    <a:pt x="2134" y="832"/>
                  </a:lnTo>
                  <a:lnTo>
                    <a:pt x="2136" y="832"/>
                  </a:lnTo>
                  <a:lnTo>
                    <a:pt x="2137" y="832"/>
                  </a:lnTo>
                  <a:lnTo>
                    <a:pt x="2139" y="832"/>
                  </a:lnTo>
                  <a:lnTo>
                    <a:pt x="2139" y="833"/>
                  </a:lnTo>
                  <a:lnTo>
                    <a:pt x="2139" y="833"/>
                  </a:lnTo>
                  <a:lnTo>
                    <a:pt x="2139" y="835"/>
                  </a:lnTo>
                  <a:lnTo>
                    <a:pt x="2141" y="836"/>
                  </a:lnTo>
                  <a:lnTo>
                    <a:pt x="2142" y="838"/>
                  </a:lnTo>
                  <a:lnTo>
                    <a:pt x="2144" y="838"/>
                  </a:lnTo>
                  <a:lnTo>
                    <a:pt x="2145" y="838"/>
                  </a:lnTo>
                  <a:lnTo>
                    <a:pt x="2145" y="838"/>
                  </a:lnTo>
                  <a:lnTo>
                    <a:pt x="2147" y="840"/>
                  </a:lnTo>
                  <a:lnTo>
                    <a:pt x="2149" y="841"/>
                  </a:lnTo>
                  <a:lnTo>
                    <a:pt x="2150" y="841"/>
                  </a:lnTo>
                  <a:lnTo>
                    <a:pt x="2152" y="841"/>
                  </a:lnTo>
                  <a:lnTo>
                    <a:pt x="2154" y="843"/>
                  </a:lnTo>
                  <a:lnTo>
                    <a:pt x="2154" y="845"/>
                  </a:lnTo>
                  <a:lnTo>
                    <a:pt x="2155" y="846"/>
                  </a:lnTo>
                  <a:lnTo>
                    <a:pt x="2157" y="848"/>
                  </a:lnTo>
                  <a:lnTo>
                    <a:pt x="2159" y="848"/>
                  </a:lnTo>
                  <a:lnTo>
                    <a:pt x="2160" y="850"/>
                  </a:lnTo>
                  <a:lnTo>
                    <a:pt x="2160" y="850"/>
                  </a:lnTo>
                  <a:lnTo>
                    <a:pt x="2162" y="850"/>
                  </a:lnTo>
                  <a:lnTo>
                    <a:pt x="2163" y="850"/>
                  </a:lnTo>
                  <a:lnTo>
                    <a:pt x="2168" y="851"/>
                  </a:lnTo>
                  <a:lnTo>
                    <a:pt x="2168" y="854"/>
                  </a:lnTo>
                  <a:lnTo>
                    <a:pt x="2168" y="856"/>
                  </a:lnTo>
                  <a:lnTo>
                    <a:pt x="2170" y="859"/>
                  </a:lnTo>
                  <a:lnTo>
                    <a:pt x="2170" y="863"/>
                  </a:lnTo>
                  <a:lnTo>
                    <a:pt x="2173" y="866"/>
                  </a:lnTo>
                  <a:lnTo>
                    <a:pt x="2172" y="866"/>
                  </a:lnTo>
                  <a:lnTo>
                    <a:pt x="2170" y="868"/>
                  </a:lnTo>
                  <a:lnTo>
                    <a:pt x="2170" y="868"/>
                  </a:lnTo>
                  <a:lnTo>
                    <a:pt x="2168" y="868"/>
                  </a:lnTo>
                  <a:lnTo>
                    <a:pt x="2167" y="866"/>
                  </a:lnTo>
                  <a:lnTo>
                    <a:pt x="2167" y="864"/>
                  </a:lnTo>
                  <a:lnTo>
                    <a:pt x="2163" y="863"/>
                  </a:lnTo>
                  <a:lnTo>
                    <a:pt x="2160" y="863"/>
                  </a:lnTo>
                  <a:lnTo>
                    <a:pt x="2159" y="861"/>
                  </a:lnTo>
                  <a:lnTo>
                    <a:pt x="2157" y="861"/>
                  </a:lnTo>
                  <a:lnTo>
                    <a:pt x="2144" y="861"/>
                  </a:lnTo>
                  <a:lnTo>
                    <a:pt x="2144" y="863"/>
                  </a:lnTo>
                  <a:lnTo>
                    <a:pt x="2144" y="866"/>
                  </a:lnTo>
                  <a:lnTo>
                    <a:pt x="2144" y="869"/>
                  </a:lnTo>
                  <a:lnTo>
                    <a:pt x="2145" y="869"/>
                  </a:lnTo>
                  <a:lnTo>
                    <a:pt x="2147" y="869"/>
                  </a:lnTo>
                  <a:lnTo>
                    <a:pt x="2154" y="869"/>
                  </a:lnTo>
                  <a:lnTo>
                    <a:pt x="2155" y="869"/>
                  </a:lnTo>
                  <a:lnTo>
                    <a:pt x="2157" y="869"/>
                  </a:lnTo>
                  <a:lnTo>
                    <a:pt x="2157" y="872"/>
                  </a:lnTo>
                  <a:lnTo>
                    <a:pt x="2157" y="874"/>
                  </a:lnTo>
                  <a:lnTo>
                    <a:pt x="2157" y="876"/>
                  </a:lnTo>
                  <a:lnTo>
                    <a:pt x="2157" y="877"/>
                  </a:lnTo>
                  <a:lnTo>
                    <a:pt x="2157" y="879"/>
                  </a:lnTo>
                  <a:lnTo>
                    <a:pt x="2154" y="881"/>
                  </a:lnTo>
                  <a:lnTo>
                    <a:pt x="2152" y="881"/>
                  </a:lnTo>
                  <a:lnTo>
                    <a:pt x="2150" y="881"/>
                  </a:lnTo>
                  <a:lnTo>
                    <a:pt x="2149" y="881"/>
                  </a:lnTo>
                  <a:lnTo>
                    <a:pt x="2147" y="882"/>
                  </a:lnTo>
                  <a:lnTo>
                    <a:pt x="2145" y="884"/>
                  </a:lnTo>
                  <a:lnTo>
                    <a:pt x="2144" y="886"/>
                  </a:lnTo>
                  <a:lnTo>
                    <a:pt x="2144" y="887"/>
                  </a:lnTo>
                  <a:lnTo>
                    <a:pt x="2144" y="891"/>
                  </a:lnTo>
                  <a:lnTo>
                    <a:pt x="2142" y="894"/>
                  </a:lnTo>
                  <a:lnTo>
                    <a:pt x="2142" y="895"/>
                  </a:lnTo>
                  <a:lnTo>
                    <a:pt x="2142" y="895"/>
                  </a:lnTo>
                  <a:lnTo>
                    <a:pt x="2141" y="897"/>
                  </a:lnTo>
                  <a:lnTo>
                    <a:pt x="2141" y="895"/>
                  </a:lnTo>
                  <a:lnTo>
                    <a:pt x="2139" y="895"/>
                  </a:lnTo>
                  <a:lnTo>
                    <a:pt x="2137" y="897"/>
                  </a:lnTo>
                  <a:lnTo>
                    <a:pt x="2136" y="899"/>
                  </a:lnTo>
                  <a:lnTo>
                    <a:pt x="2132" y="902"/>
                  </a:lnTo>
                  <a:lnTo>
                    <a:pt x="2129" y="904"/>
                  </a:lnTo>
                  <a:lnTo>
                    <a:pt x="2127" y="904"/>
                  </a:lnTo>
                  <a:lnTo>
                    <a:pt x="2126" y="905"/>
                  </a:lnTo>
                  <a:lnTo>
                    <a:pt x="2126" y="917"/>
                  </a:lnTo>
                  <a:lnTo>
                    <a:pt x="2106" y="917"/>
                  </a:lnTo>
                  <a:lnTo>
                    <a:pt x="2105" y="917"/>
                  </a:lnTo>
                  <a:lnTo>
                    <a:pt x="2103" y="915"/>
                  </a:lnTo>
                  <a:lnTo>
                    <a:pt x="2100" y="915"/>
                  </a:lnTo>
                  <a:lnTo>
                    <a:pt x="2098" y="915"/>
                  </a:lnTo>
                  <a:lnTo>
                    <a:pt x="2096" y="915"/>
                  </a:lnTo>
                  <a:lnTo>
                    <a:pt x="2095" y="913"/>
                  </a:lnTo>
                  <a:lnTo>
                    <a:pt x="2093" y="913"/>
                  </a:lnTo>
                  <a:lnTo>
                    <a:pt x="2093" y="912"/>
                  </a:lnTo>
                  <a:lnTo>
                    <a:pt x="2091" y="910"/>
                  </a:lnTo>
                  <a:lnTo>
                    <a:pt x="2091" y="909"/>
                  </a:lnTo>
                  <a:lnTo>
                    <a:pt x="2091" y="907"/>
                  </a:lnTo>
                  <a:lnTo>
                    <a:pt x="2090" y="905"/>
                  </a:lnTo>
                  <a:lnTo>
                    <a:pt x="2088" y="904"/>
                  </a:lnTo>
                  <a:lnTo>
                    <a:pt x="2085" y="902"/>
                  </a:lnTo>
                  <a:lnTo>
                    <a:pt x="2082" y="900"/>
                  </a:lnTo>
                  <a:lnTo>
                    <a:pt x="2080" y="897"/>
                  </a:lnTo>
                  <a:lnTo>
                    <a:pt x="2088" y="897"/>
                  </a:lnTo>
                  <a:lnTo>
                    <a:pt x="2095" y="897"/>
                  </a:lnTo>
                  <a:lnTo>
                    <a:pt x="2103" y="897"/>
                  </a:lnTo>
                  <a:lnTo>
                    <a:pt x="2105" y="897"/>
                  </a:lnTo>
                  <a:lnTo>
                    <a:pt x="2106" y="897"/>
                  </a:lnTo>
                  <a:lnTo>
                    <a:pt x="2109" y="897"/>
                  </a:lnTo>
                  <a:lnTo>
                    <a:pt x="2113" y="897"/>
                  </a:lnTo>
                  <a:lnTo>
                    <a:pt x="2116" y="897"/>
                  </a:lnTo>
                  <a:lnTo>
                    <a:pt x="2116" y="895"/>
                  </a:lnTo>
                  <a:lnTo>
                    <a:pt x="2118" y="895"/>
                  </a:lnTo>
                  <a:lnTo>
                    <a:pt x="2118" y="894"/>
                  </a:lnTo>
                  <a:lnTo>
                    <a:pt x="2123" y="892"/>
                  </a:lnTo>
                  <a:lnTo>
                    <a:pt x="2127" y="891"/>
                  </a:lnTo>
                  <a:lnTo>
                    <a:pt x="2134" y="891"/>
                  </a:lnTo>
                  <a:lnTo>
                    <a:pt x="2134" y="887"/>
                  </a:lnTo>
                  <a:lnTo>
                    <a:pt x="2134" y="884"/>
                  </a:lnTo>
                  <a:lnTo>
                    <a:pt x="2134" y="881"/>
                  </a:lnTo>
                  <a:lnTo>
                    <a:pt x="2134" y="877"/>
                  </a:lnTo>
                  <a:lnTo>
                    <a:pt x="2132" y="874"/>
                  </a:lnTo>
                  <a:lnTo>
                    <a:pt x="2132" y="872"/>
                  </a:lnTo>
                  <a:lnTo>
                    <a:pt x="2132" y="872"/>
                  </a:lnTo>
                  <a:lnTo>
                    <a:pt x="2129" y="869"/>
                  </a:lnTo>
                  <a:lnTo>
                    <a:pt x="2127" y="869"/>
                  </a:lnTo>
                  <a:lnTo>
                    <a:pt x="2126" y="868"/>
                  </a:lnTo>
                  <a:lnTo>
                    <a:pt x="2124" y="864"/>
                  </a:lnTo>
                  <a:lnTo>
                    <a:pt x="2121" y="861"/>
                  </a:lnTo>
                  <a:lnTo>
                    <a:pt x="2119" y="859"/>
                  </a:lnTo>
                  <a:lnTo>
                    <a:pt x="2118" y="859"/>
                  </a:lnTo>
                  <a:lnTo>
                    <a:pt x="2116" y="858"/>
                  </a:lnTo>
                  <a:lnTo>
                    <a:pt x="2114" y="858"/>
                  </a:lnTo>
                  <a:lnTo>
                    <a:pt x="2113" y="858"/>
                  </a:lnTo>
                  <a:lnTo>
                    <a:pt x="2113" y="856"/>
                  </a:lnTo>
                  <a:lnTo>
                    <a:pt x="2109" y="854"/>
                  </a:lnTo>
                  <a:lnTo>
                    <a:pt x="2106" y="851"/>
                  </a:lnTo>
                  <a:lnTo>
                    <a:pt x="2105" y="848"/>
                  </a:lnTo>
                  <a:lnTo>
                    <a:pt x="2103" y="846"/>
                  </a:lnTo>
                  <a:lnTo>
                    <a:pt x="2103" y="845"/>
                  </a:lnTo>
                  <a:lnTo>
                    <a:pt x="2100" y="843"/>
                  </a:lnTo>
                  <a:lnTo>
                    <a:pt x="2098" y="843"/>
                  </a:lnTo>
                  <a:lnTo>
                    <a:pt x="2095" y="843"/>
                  </a:lnTo>
                  <a:lnTo>
                    <a:pt x="2091" y="843"/>
                  </a:lnTo>
                  <a:lnTo>
                    <a:pt x="2090" y="841"/>
                  </a:lnTo>
                  <a:lnTo>
                    <a:pt x="2087" y="840"/>
                  </a:lnTo>
                  <a:lnTo>
                    <a:pt x="2085" y="840"/>
                  </a:lnTo>
                  <a:lnTo>
                    <a:pt x="2083" y="838"/>
                  </a:lnTo>
                  <a:lnTo>
                    <a:pt x="2082" y="836"/>
                  </a:lnTo>
                  <a:lnTo>
                    <a:pt x="2078" y="835"/>
                  </a:lnTo>
                  <a:lnTo>
                    <a:pt x="2077" y="833"/>
                  </a:lnTo>
                  <a:lnTo>
                    <a:pt x="2075" y="832"/>
                  </a:lnTo>
                  <a:lnTo>
                    <a:pt x="2073" y="832"/>
                  </a:lnTo>
                  <a:lnTo>
                    <a:pt x="2072" y="830"/>
                  </a:lnTo>
                  <a:lnTo>
                    <a:pt x="2070" y="828"/>
                  </a:lnTo>
                  <a:lnTo>
                    <a:pt x="2070" y="827"/>
                  </a:lnTo>
                  <a:lnTo>
                    <a:pt x="2069" y="827"/>
                  </a:lnTo>
                  <a:lnTo>
                    <a:pt x="2067" y="825"/>
                  </a:lnTo>
                  <a:lnTo>
                    <a:pt x="2067" y="825"/>
                  </a:lnTo>
                  <a:lnTo>
                    <a:pt x="2065" y="823"/>
                  </a:lnTo>
                  <a:lnTo>
                    <a:pt x="2065" y="822"/>
                  </a:lnTo>
                  <a:lnTo>
                    <a:pt x="2064" y="820"/>
                  </a:lnTo>
                  <a:lnTo>
                    <a:pt x="2062" y="818"/>
                  </a:lnTo>
                  <a:lnTo>
                    <a:pt x="2059" y="817"/>
                  </a:lnTo>
                  <a:lnTo>
                    <a:pt x="2055" y="815"/>
                  </a:lnTo>
                  <a:lnTo>
                    <a:pt x="2052" y="814"/>
                  </a:lnTo>
                  <a:lnTo>
                    <a:pt x="2052" y="812"/>
                  </a:lnTo>
                  <a:lnTo>
                    <a:pt x="2051" y="810"/>
                  </a:lnTo>
                  <a:lnTo>
                    <a:pt x="2049" y="809"/>
                  </a:lnTo>
                  <a:lnTo>
                    <a:pt x="2049" y="807"/>
                  </a:lnTo>
                  <a:lnTo>
                    <a:pt x="2047" y="805"/>
                  </a:lnTo>
                  <a:lnTo>
                    <a:pt x="2047" y="804"/>
                  </a:lnTo>
                  <a:lnTo>
                    <a:pt x="2046" y="799"/>
                  </a:lnTo>
                  <a:lnTo>
                    <a:pt x="2042" y="794"/>
                  </a:lnTo>
                  <a:lnTo>
                    <a:pt x="2039" y="792"/>
                  </a:lnTo>
                  <a:lnTo>
                    <a:pt x="2036" y="789"/>
                  </a:lnTo>
                  <a:lnTo>
                    <a:pt x="2034" y="787"/>
                  </a:lnTo>
                  <a:lnTo>
                    <a:pt x="2033" y="786"/>
                  </a:lnTo>
                  <a:lnTo>
                    <a:pt x="2031" y="786"/>
                  </a:lnTo>
                  <a:lnTo>
                    <a:pt x="2029" y="786"/>
                  </a:lnTo>
                  <a:lnTo>
                    <a:pt x="2028" y="786"/>
                  </a:lnTo>
                  <a:lnTo>
                    <a:pt x="2026" y="786"/>
                  </a:lnTo>
                  <a:lnTo>
                    <a:pt x="2024" y="787"/>
                  </a:lnTo>
                  <a:lnTo>
                    <a:pt x="2024" y="789"/>
                  </a:lnTo>
                  <a:lnTo>
                    <a:pt x="2023" y="789"/>
                  </a:lnTo>
                  <a:lnTo>
                    <a:pt x="2021" y="791"/>
                  </a:lnTo>
                  <a:lnTo>
                    <a:pt x="2019" y="792"/>
                  </a:lnTo>
                  <a:lnTo>
                    <a:pt x="2018" y="792"/>
                  </a:lnTo>
                  <a:lnTo>
                    <a:pt x="2016" y="794"/>
                  </a:lnTo>
                  <a:lnTo>
                    <a:pt x="2016" y="796"/>
                  </a:lnTo>
                  <a:lnTo>
                    <a:pt x="2015" y="796"/>
                  </a:lnTo>
                  <a:lnTo>
                    <a:pt x="2011" y="796"/>
                  </a:lnTo>
                  <a:lnTo>
                    <a:pt x="2008" y="796"/>
                  </a:lnTo>
                  <a:lnTo>
                    <a:pt x="2005" y="796"/>
                  </a:lnTo>
                  <a:lnTo>
                    <a:pt x="2003" y="796"/>
                  </a:lnTo>
                  <a:lnTo>
                    <a:pt x="2001" y="796"/>
                  </a:lnTo>
                  <a:lnTo>
                    <a:pt x="2001" y="796"/>
                  </a:lnTo>
                  <a:lnTo>
                    <a:pt x="2000" y="797"/>
                  </a:lnTo>
                  <a:lnTo>
                    <a:pt x="2000" y="799"/>
                  </a:lnTo>
                  <a:lnTo>
                    <a:pt x="1998" y="799"/>
                  </a:lnTo>
                  <a:lnTo>
                    <a:pt x="1997" y="800"/>
                  </a:lnTo>
                  <a:lnTo>
                    <a:pt x="1997" y="802"/>
                  </a:lnTo>
                  <a:lnTo>
                    <a:pt x="1995" y="804"/>
                  </a:lnTo>
                  <a:lnTo>
                    <a:pt x="1995" y="807"/>
                  </a:lnTo>
                  <a:lnTo>
                    <a:pt x="1995" y="809"/>
                  </a:lnTo>
                  <a:lnTo>
                    <a:pt x="1993" y="809"/>
                  </a:lnTo>
                  <a:lnTo>
                    <a:pt x="1992" y="809"/>
                  </a:lnTo>
                  <a:lnTo>
                    <a:pt x="1990" y="809"/>
                  </a:lnTo>
                  <a:lnTo>
                    <a:pt x="1990" y="810"/>
                  </a:lnTo>
                  <a:lnTo>
                    <a:pt x="1985" y="810"/>
                  </a:lnTo>
                  <a:lnTo>
                    <a:pt x="1980" y="809"/>
                  </a:lnTo>
                  <a:lnTo>
                    <a:pt x="1977" y="809"/>
                  </a:lnTo>
                  <a:lnTo>
                    <a:pt x="1974" y="807"/>
                  </a:lnTo>
                  <a:lnTo>
                    <a:pt x="1970" y="805"/>
                  </a:lnTo>
                  <a:lnTo>
                    <a:pt x="1967" y="804"/>
                  </a:lnTo>
                  <a:lnTo>
                    <a:pt x="1965" y="804"/>
                  </a:lnTo>
                  <a:lnTo>
                    <a:pt x="1964" y="804"/>
                  </a:lnTo>
                  <a:lnTo>
                    <a:pt x="1962" y="804"/>
                  </a:lnTo>
                  <a:lnTo>
                    <a:pt x="1959" y="802"/>
                  </a:lnTo>
                  <a:lnTo>
                    <a:pt x="1956" y="802"/>
                  </a:lnTo>
                  <a:lnTo>
                    <a:pt x="1954" y="802"/>
                  </a:lnTo>
                  <a:lnTo>
                    <a:pt x="1951" y="804"/>
                  </a:lnTo>
                  <a:lnTo>
                    <a:pt x="1949" y="804"/>
                  </a:lnTo>
                  <a:lnTo>
                    <a:pt x="1947" y="804"/>
                  </a:lnTo>
                  <a:lnTo>
                    <a:pt x="1946" y="805"/>
                  </a:lnTo>
                  <a:lnTo>
                    <a:pt x="1944" y="809"/>
                  </a:lnTo>
                  <a:lnTo>
                    <a:pt x="1944" y="810"/>
                  </a:lnTo>
                  <a:lnTo>
                    <a:pt x="1944" y="812"/>
                  </a:lnTo>
                  <a:lnTo>
                    <a:pt x="1944" y="815"/>
                  </a:lnTo>
                  <a:lnTo>
                    <a:pt x="1944" y="817"/>
                  </a:lnTo>
                  <a:lnTo>
                    <a:pt x="1944" y="818"/>
                  </a:lnTo>
                  <a:lnTo>
                    <a:pt x="1944" y="822"/>
                  </a:lnTo>
                  <a:lnTo>
                    <a:pt x="1944" y="825"/>
                  </a:lnTo>
                  <a:lnTo>
                    <a:pt x="1944" y="836"/>
                  </a:lnTo>
                  <a:lnTo>
                    <a:pt x="1941" y="838"/>
                  </a:lnTo>
                  <a:lnTo>
                    <a:pt x="1938" y="838"/>
                  </a:lnTo>
                  <a:lnTo>
                    <a:pt x="1934" y="838"/>
                  </a:lnTo>
                  <a:lnTo>
                    <a:pt x="1931" y="838"/>
                  </a:lnTo>
                  <a:lnTo>
                    <a:pt x="1929" y="838"/>
                  </a:lnTo>
                  <a:lnTo>
                    <a:pt x="1928" y="838"/>
                  </a:lnTo>
                  <a:lnTo>
                    <a:pt x="1926" y="840"/>
                  </a:lnTo>
                  <a:lnTo>
                    <a:pt x="1925" y="840"/>
                  </a:lnTo>
                  <a:lnTo>
                    <a:pt x="1923" y="840"/>
                  </a:lnTo>
                  <a:lnTo>
                    <a:pt x="1921" y="840"/>
                  </a:lnTo>
                  <a:lnTo>
                    <a:pt x="1921" y="841"/>
                  </a:lnTo>
                  <a:lnTo>
                    <a:pt x="1920" y="843"/>
                  </a:lnTo>
                  <a:lnTo>
                    <a:pt x="1918" y="843"/>
                  </a:lnTo>
                  <a:lnTo>
                    <a:pt x="1916" y="843"/>
                  </a:lnTo>
                  <a:lnTo>
                    <a:pt x="1915" y="843"/>
                  </a:lnTo>
                  <a:lnTo>
                    <a:pt x="1913" y="843"/>
                  </a:lnTo>
                  <a:lnTo>
                    <a:pt x="1913" y="845"/>
                  </a:lnTo>
                  <a:lnTo>
                    <a:pt x="1911" y="845"/>
                  </a:lnTo>
                  <a:lnTo>
                    <a:pt x="1911" y="846"/>
                  </a:lnTo>
                  <a:lnTo>
                    <a:pt x="1911" y="848"/>
                  </a:lnTo>
                  <a:lnTo>
                    <a:pt x="1910" y="850"/>
                  </a:lnTo>
                  <a:lnTo>
                    <a:pt x="1910" y="850"/>
                  </a:lnTo>
                  <a:lnTo>
                    <a:pt x="1906" y="850"/>
                  </a:lnTo>
                  <a:lnTo>
                    <a:pt x="1903" y="851"/>
                  </a:lnTo>
                  <a:lnTo>
                    <a:pt x="1902" y="850"/>
                  </a:lnTo>
                  <a:lnTo>
                    <a:pt x="1900" y="851"/>
                  </a:lnTo>
                  <a:lnTo>
                    <a:pt x="1898" y="851"/>
                  </a:lnTo>
                  <a:lnTo>
                    <a:pt x="1898" y="853"/>
                  </a:lnTo>
                  <a:lnTo>
                    <a:pt x="1897" y="856"/>
                  </a:lnTo>
                  <a:lnTo>
                    <a:pt x="1895" y="859"/>
                  </a:lnTo>
                  <a:lnTo>
                    <a:pt x="1893" y="863"/>
                  </a:lnTo>
                  <a:lnTo>
                    <a:pt x="1890" y="868"/>
                  </a:lnTo>
                  <a:lnTo>
                    <a:pt x="1890" y="869"/>
                  </a:lnTo>
                  <a:lnTo>
                    <a:pt x="1888" y="871"/>
                  </a:lnTo>
                  <a:lnTo>
                    <a:pt x="1888" y="872"/>
                  </a:lnTo>
                  <a:lnTo>
                    <a:pt x="1888" y="874"/>
                  </a:lnTo>
                  <a:lnTo>
                    <a:pt x="1888" y="876"/>
                  </a:lnTo>
                  <a:lnTo>
                    <a:pt x="1890" y="877"/>
                  </a:lnTo>
                  <a:lnTo>
                    <a:pt x="1890" y="877"/>
                  </a:lnTo>
                  <a:lnTo>
                    <a:pt x="1892" y="879"/>
                  </a:lnTo>
                  <a:lnTo>
                    <a:pt x="1893" y="881"/>
                  </a:lnTo>
                  <a:lnTo>
                    <a:pt x="1895" y="882"/>
                  </a:lnTo>
                  <a:lnTo>
                    <a:pt x="1895" y="884"/>
                  </a:lnTo>
                  <a:lnTo>
                    <a:pt x="1895" y="894"/>
                  </a:lnTo>
                  <a:lnTo>
                    <a:pt x="1892" y="895"/>
                  </a:lnTo>
                  <a:lnTo>
                    <a:pt x="1888" y="895"/>
                  </a:lnTo>
                  <a:lnTo>
                    <a:pt x="1885" y="895"/>
                  </a:lnTo>
                  <a:lnTo>
                    <a:pt x="1882" y="895"/>
                  </a:lnTo>
                  <a:lnTo>
                    <a:pt x="1879" y="895"/>
                  </a:lnTo>
                  <a:lnTo>
                    <a:pt x="1875" y="895"/>
                  </a:lnTo>
                  <a:lnTo>
                    <a:pt x="1872" y="897"/>
                  </a:lnTo>
                  <a:lnTo>
                    <a:pt x="1869" y="899"/>
                  </a:lnTo>
                  <a:lnTo>
                    <a:pt x="1866" y="900"/>
                  </a:lnTo>
                  <a:lnTo>
                    <a:pt x="1864" y="904"/>
                  </a:lnTo>
                  <a:lnTo>
                    <a:pt x="1862" y="907"/>
                  </a:lnTo>
                  <a:lnTo>
                    <a:pt x="1861" y="909"/>
                  </a:lnTo>
                  <a:lnTo>
                    <a:pt x="1859" y="910"/>
                  </a:lnTo>
                  <a:lnTo>
                    <a:pt x="1857" y="912"/>
                  </a:lnTo>
                  <a:lnTo>
                    <a:pt x="1854" y="912"/>
                  </a:lnTo>
                  <a:lnTo>
                    <a:pt x="1852" y="913"/>
                  </a:lnTo>
                  <a:lnTo>
                    <a:pt x="1851" y="913"/>
                  </a:lnTo>
                  <a:lnTo>
                    <a:pt x="1848" y="913"/>
                  </a:lnTo>
                  <a:lnTo>
                    <a:pt x="1846" y="913"/>
                  </a:lnTo>
                  <a:lnTo>
                    <a:pt x="1843" y="915"/>
                  </a:lnTo>
                  <a:lnTo>
                    <a:pt x="1839" y="915"/>
                  </a:lnTo>
                  <a:lnTo>
                    <a:pt x="1838" y="917"/>
                  </a:lnTo>
                  <a:lnTo>
                    <a:pt x="1836" y="918"/>
                  </a:lnTo>
                  <a:lnTo>
                    <a:pt x="1833" y="922"/>
                  </a:lnTo>
                  <a:lnTo>
                    <a:pt x="1830" y="923"/>
                  </a:lnTo>
                  <a:lnTo>
                    <a:pt x="1828" y="925"/>
                  </a:lnTo>
                  <a:lnTo>
                    <a:pt x="1826" y="927"/>
                  </a:lnTo>
                  <a:lnTo>
                    <a:pt x="1823" y="927"/>
                  </a:lnTo>
                  <a:lnTo>
                    <a:pt x="1820" y="928"/>
                  </a:lnTo>
                  <a:lnTo>
                    <a:pt x="1816" y="928"/>
                  </a:lnTo>
                  <a:lnTo>
                    <a:pt x="1813" y="928"/>
                  </a:lnTo>
                  <a:lnTo>
                    <a:pt x="1812" y="928"/>
                  </a:lnTo>
                  <a:lnTo>
                    <a:pt x="1810" y="930"/>
                  </a:lnTo>
                  <a:lnTo>
                    <a:pt x="1813" y="930"/>
                  </a:lnTo>
                  <a:lnTo>
                    <a:pt x="1812" y="933"/>
                  </a:lnTo>
                  <a:lnTo>
                    <a:pt x="1812" y="933"/>
                  </a:lnTo>
                  <a:lnTo>
                    <a:pt x="1810" y="933"/>
                  </a:lnTo>
                  <a:lnTo>
                    <a:pt x="1808" y="931"/>
                  </a:lnTo>
                  <a:lnTo>
                    <a:pt x="1808" y="930"/>
                  </a:lnTo>
                  <a:lnTo>
                    <a:pt x="1808" y="928"/>
                  </a:lnTo>
                  <a:lnTo>
                    <a:pt x="1807" y="927"/>
                  </a:lnTo>
                  <a:lnTo>
                    <a:pt x="1807" y="925"/>
                  </a:lnTo>
                  <a:lnTo>
                    <a:pt x="1805" y="923"/>
                  </a:lnTo>
                  <a:lnTo>
                    <a:pt x="1803" y="922"/>
                  </a:lnTo>
                  <a:lnTo>
                    <a:pt x="1800" y="920"/>
                  </a:lnTo>
                  <a:lnTo>
                    <a:pt x="1798" y="920"/>
                  </a:lnTo>
                  <a:lnTo>
                    <a:pt x="1797" y="920"/>
                  </a:lnTo>
                  <a:lnTo>
                    <a:pt x="1795" y="918"/>
                  </a:lnTo>
                  <a:lnTo>
                    <a:pt x="1794" y="918"/>
                  </a:lnTo>
                  <a:lnTo>
                    <a:pt x="1794" y="917"/>
                  </a:lnTo>
                  <a:lnTo>
                    <a:pt x="1792" y="917"/>
                  </a:lnTo>
                  <a:lnTo>
                    <a:pt x="1790" y="915"/>
                  </a:lnTo>
                  <a:lnTo>
                    <a:pt x="1789" y="917"/>
                  </a:lnTo>
                  <a:lnTo>
                    <a:pt x="1785" y="917"/>
                  </a:lnTo>
                  <a:lnTo>
                    <a:pt x="1784" y="918"/>
                  </a:lnTo>
                  <a:lnTo>
                    <a:pt x="1780" y="918"/>
                  </a:lnTo>
                  <a:lnTo>
                    <a:pt x="1779" y="917"/>
                  </a:lnTo>
                  <a:lnTo>
                    <a:pt x="1777" y="917"/>
                  </a:lnTo>
                  <a:lnTo>
                    <a:pt x="1777" y="915"/>
                  </a:lnTo>
                  <a:lnTo>
                    <a:pt x="1776" y="913"/>
                  </a:lnTo>
                  <a:lnTo>
                    <a:pt x="1774" y="913"/>
                  </a:lnTo>
                  <a:lnTo>
                    <a:pt x="1772" y="913"/>
                  </a:lnTo>
                  <a:lnTo>
                    <a:pt x="1771" y="913"/>
                  </a:lnTo>
                  <a:lnTo>
                    <a:pt x="1767" y="913"/>
                  </a:lnTo>
                  <a:lnTo>
                    <a:pt x="1766" y="913"/>
                  </a:lnTo>
                  <a:lnTo>
                    <a:pt x="1756" y="913"/>
                  </a:lnTo>
                  <a:lnTo>
                    <a:pt x="1756" y="910"/>
                  </a:lnTo>
                  <a:lnTo>
                    <a:pt x="1756" y="907"/>
                  </a:lnTo>
                  <a:lnTo>
                    <a:pt x="1756" y="904"/>
                  </a:lnTo>
                  <a:lnTo>
                    <a:pt x="1756" y="902"/>
                  </a:lnTo>
                  <a:lnTo>
                    <a:pt x="1758" y="900"/>
                  </a:lnTo>
                  <a:lnTo>
                    <a:pt x="1758" y="900"/>
                  </a:lnTo>
                  <a:lnTo>
                    <a:pt x="1759" y="899"/>
                  </a:lnTo>
                  <a:lnTo>
                    <a:pt x="1759" y="892"/>
                  </a:lnTo>
                  <a:lnTo>
                    <a:pt x="1758" y="891"/>
                  </a:lnTo>
                  <a:lnTo>
                    <a:pt x="1756" y="889"/>
                  </a:lnTo>
                  <a:lnTo>
                    <a:pt x="1754" y="886"/>
                  </a:lnTo>
                  <a:lnTo>
                    <a:pt x="1754" y="884"/>
                  </a:lnTo>
                  <a:lnTo>
                    <a:pt x="1753" y="882"/>
                  </a:lnTo>
                  <a:lnTo>
                    <a:pt x="1753" y="879"/>
                  </a:lnTo>
                  <a:lnTo>
                    <a:pt x="1753" y="876"/>
                  </a:lnTo>
                  <a:lnTo>
                    <a:pt x="1754" y="872"/>
                  </a:lnTo>
                  <a:lnTo>
                    <a:pt x="1756" y="869"/>
                  </a:lnTo>
                  <a:lnTo>
                    <a:pt x="1758" y="866"/>
                  </a:lnTo>
                  <a:lnTo>
                    <a:pt x="1759" y="864"/>
                  </a:lnTo>
                  <a:lnTo>
                    <a:pt x="1761" y="864"/>
                  </a:lnTo>
                  <a:lnTo>
                    <a:pt x="1762" y="863"/>
                  </a:lnTo>
                  <a:lnTo>
                    <a:pt x="1762" y="861"/>
                  </a:lnTo>
                  <a:lnTo>
                    <a:pt x="1762" y="841"/>
                  </a:lnTo>
                  <a:lnTo>
                    <a:pt x="1761" y="841"/>
                  </a:lnTo>
                  <a:lnTo>
                    <a:pt x="1761" y="840"/>
                  </a:lnTo>
                  <a:lnTo>
                    <a:pt x="1759" y="838"/>
                  </a:lnTo>
                  <a:lnTo>
                    <a:pt x="1759" y="836"/>
                  </a:lnTo>
                  <a:lnTo>
                    <a:pt x="1758" y="835"/>
                  </a:lnTo>
                  <a:lnTo>
                    <a:pt x="1758" y="833"/>
                  </a:lnTo>
                  <a:lnTo>
                    <a:pt x="1758" y="830"/>
                  </a:lnTo>
                  <a:lnTo>
                    <a:pt x="1758" y="827"/>
                  </a:lnTo>
                  <a:lnTo>
                    <a:pt x="1759" y="825"/>
                  </a:lnTo>
                  <a:lnTo>
                    <a:pt x="1759" y="822"/>
                  </a:lnTo>
                  <a:lnTo>
                    <a:pt x="1761" y="820"/>
                  </a:lnTo>
                  <a:lnTo>
                    <a:pt x="1761" y="817"/>
                  </a:lnTo>
                  <a:lnTo>
                    <a:pt x="1761" y="815"/>
                  </a:lnTo>
                  <a:lnTo>
                    <a:pt x="1759" y="812"/>
                  </a:lnTo>
                  <a:lnTo>
                    <a:pt x="1758" y="812"/>
                  </a:lnTo>
                  <a:lnTo>
                    <a:pt x="1756" y="810"/>
                  </a:lnTo>
                  <a:lnTo>
                    <a:pt x="1754" y="809"/>
                  </a:lnTo>
                  <a:lnTo>
                    <a:pt x="1754" y="807"/>
                  </a:lnTo>
                  <a:lnTo>
                    <a:pt x="1756" y="804"/>
                  </a:lnTo>
                  <a:lnTo>
                    <a:pt x="1771" y="804"/>
                  </a:lnTo>
                  <a:lnTo>
                    <a:pt x="1772" y="802"/>
                  </a:lnTo>
                  <a:lnTo>
                    <a:pt x="1772" y="800"/>
                  </a:lnTo>
                  <a:lnTo>
                    <a:pt x="1772" y="800"/>
                  </a:lnTo>
                  <a:lnTo>
                    <a:pt x="1772" y="799"/>
                  </a:lnTo>
                  <a:lnTo>
                    <a:pt x="1772" y="797"/>
                  </a:lnTo>
                  <a:lnTo>
                    <a:pt x="1774" y="797"/>
                  </a:lnTo>
                  <a:lnTo>
                    <a:pt x="1776" y="796"/>
                  </a:lnTo>
                  <a:lnTo>
                    <a:pt x="1777" y="796"/>
                  </a:lnTo>
                  <a:lnTo>
                    <a:pt x="1779" y="797"/>
                  </a:lnTo>
                  <a:lnTo>
                    <a:pt x="1780" y="799"/>
                  </a:lnTo>
                  <a:lnTo>
                    <a:pt x="1782" y="799"/>
                  </a:lnTo>
                  <a:lnTo>
                    <a:pt x="1784" y="799"/>
                  </a:lnTo>
                  <a:lnTo>
                    <a:pt x="1787" y="799"/>
                  </a:lnTo>
                  <a:lnTo>
                    <a:pt x="1790" y="800"/>
                  </a:lnTo>
                  <a:lnTo>
                    <a:pt x="1794" y="800"/>
                  </a:lnTo>
                  <a:lnTo>
                    <a:pt x="1823" y="800"/>
                  </a:lnTo>
                  <a:lnTo>
                    <a:pt x="1825" y="800"/>
                  </a:lnTo>
                  <a:lnTo>
                    <a:pt x="1826" y="800"/>
                  </a:lnTo>
                  <a:lnTo>
                    <a:pt x="1828" y="802"/>
                  </a:lnTo>
                  <a:lnTo>
                    <a:pt x="1828" y="804"/>
                  </a:lnTo>
                  <a:lnTo>
                    <a:pt x="1830" y="805"/>
                  </a:lnTo>
                  <a:lnTo>
                    <a:pt x="1831" y="805"/>
                  </a:lnTo>
                  <a:lnTo>
                    <a:pt x="1831" y="807"/>
                  </a:lnTo>
                  <a:lnTo>
                    <a:pt x="1834" y="807"/>
                  </a:lnTo>
                  <a:lnTo>
                    <a:pt x="1838" y="807"/>
                  </a:lnTo>
                  <a:lnTo>
                    <a:pt x="1839" y="807"/>
                  </a:lnTo>
                  <a:lnTo>
                    <a:pt x="1841" y="807"/>
                  </a:lnTo>
                  <a:lnTo>
                    <a:pt x="1843" y="807"/>
                  </a:lnTo>
                  <a:lnTo>
                    <a:pt x="1846" y="809"/>
                  </a:lnTo>
                  <a:lnTo>
                    <a:pt x="1848" y="809"/>
                  </a:lnTo>
                  <a:lnTo>
                    <a:pt x="1851" y="810"/>
                  </a:lnTo>
                  <a:lnTo>
                    <a:pt x="1852" y="810"/>
                  </a:lnTo>
                  <a:lnTo>
                    <a:pt x="1856" y="810"/>
                  </a:lnTo>
                  <a:lnTo>
                    <a:pt x="1859" y="810"/>
                  </a:lnTo>
                  <a:lnTo>
                    <a:pt x="1862" y="809"/>
                  </a:lnTo>
                  <a:lnTo>
                    <a:pt x="1866" y="807"/>
                  </a:lnTo>
                  <a:lnTo>
                    <a:pt x="1867" y="805"/>
                  </a:lnTo>
                  <a:lnTo>
                    <a:pt x="1869" y="805"/>
                  </a:lnTo>
                  <a:lnTo>
                    <a:pt x="1869" y="804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70" y="800"/>
                  </a:lnTo>
                  <a:lnTo>
                    <a:pt x="1874" y="799"/>
                  </a:lnTo>
                  <a:lnTo>
                    <a:pt x="1875" y="797"/>
                  </a:lnTo>
                  <a:lnTo>
                    <a:pt x="1877" y="794"/>
                  </a:lnTo>
                  <a:lnTo>
                    <a:pt x="1877" y="792"/>
                  </a:lnTo>
                  <a:lnTo>
                    <a:pt x="1877" y="791"/>
                  </a:lnTo>
                  <a:lnTo>
                    <a:pt x="1877" y="787"/>
                  </a:lnTo>
                  <a:lnTo>
                    <a:pt x="1877" y="786"/>
                  </a:lnTo>
                  <a:lnTo>
                    <a:pt x="1877" y="781"/>
                  </a:lnTo>
                  <a:lnTo>
                    <a:pt x="1875" y="778"/>
                  </a:lnTo>
                  <a:lnTo>
                    <a:pt x="1875" y="774"/>
                  </a:lnTo>
                  <a:lnTo>
                    <a:pt x="1875" y="771"/>
                  </a:lnTo>
                  <a:lnTo>
                    <a:pt x="1877" y="769"/>
                  </a:lnTo>
                  <a:lnTo>
                    <a:pt x="1877" y="766"/>
                  </a:lnTo>
                  <a:lnTo>
                    <a:pt x="1877" y="764"/>
                  </a:lnTo>
                  <a:lnTo>
                    <a:pt x="1877" y="761"/>
                  </a:lnTo>
                  <a:lnTo>
                    <a:pt x="1875" y="760"/>
                  </a:lnTo>
                  <a:lnTo>
                    <a:pt x="1872" y="758"/>
                  </a:lnTo>
                  <a:lnTo>
                    <a:pt x="1869" y="756"/>
                  </a:lnTo>
                  <a:lnTo>
                    <a:pt x="1866" y="755"/>
                  </a:lnTo>
                  <a:lnTo>
                    <a:pt x="1864" y="753"/>
                  </a:lnTo>
                  <a:lnTo>
                    <a:pt x="1864" y="751"/>
                  </a:lnTo>
                  <a:lnTo>
                    <a:pt x="1864" y="735"/>
                  </a:lnTo>
                  <a:lnTo>
                    <a:pt x="1861" y="732"/>
                  </a:lnTo>
                  <a:lnTo>
                    <a:pt x="1857" y="730"/>
                  </a:lnTo>
                  <a:lnTo>
                    <a:pt x="1856" y="728"/>
                  </a:lnTo>
                  <a:lnTo>
                    <a:pt x="1854" y="727"/>
                  </a:lnTo>
                  <a:lnTo>
                    <a:pt x="1851" y="725"/>
                  </a:lnTo>
                  <a:lnTo>
                    <a:pt x="1849" y="724"/>
                  </a:lnTo>
                  <a:lnTo>
                    <a:pt x="1848" y="722"/>
                  </a:lnTo>
                  <a:lnTo>
                    <a:pt x="1848" y="720"/>
                  </a:lnTo>
                  <a:lnTo>
                    <a:pt x="1846" y="720"/>
                  </a:lnTo>
                  <a:lnTo>
                    <a:pt x="1843" y="720"/>
                  </a:lnTo>
                  <a:lnTo>
                    <a:pt x="1839" y="720"/>
                  </a:lnTo>
                  <a:lnTo>
                    <a:pt x="1838" y="720"/>
                  </a:lnTo>
                  <a:lnTo>
                    <a:pt x="1834" y="720"/>
                  </a:lnTo>
                  <a:lnTo>
                    <a:pt x="1833" y="719"/>
                  </a:lnTo>
                  <a:lnTo>
                    <a:pt x="1831" y="719"/>
                  </a:lnTo>
                  <a:lnTo>
                    <a:pt x="1828" y="717"/>
                  </a:lnTo>
                  <a:lnTo>
                    <a:pt x="1828" y="715"/>
                  </a:lnTo>
                  <a:lnTo>
                    <a:pt x="1828" y="715"/>
                  </a:lnTo>
                  <a:lnTo>
                    <a:pt x="1826" y="714"/>
                  </a:lnTo>
                  <a:lnTo>
                    <a:pt x="1825" y="714"/>
                  </a:lnTo>
                  <a:lnTo>
                    <a:pt x="1825" y="714"/>
                  </a:lnTo>
                  <a:lnTo>
                    <a:pt x="1823" y="714"/>
                  </a:lnTo>
                  <a:lnTo>
                    <a:pt x="1821" y="712"/>
                  </a:lnTo>
                  <a:lnTo>
                    <a:pt x="1821" y="710"/>
                  </a:lnTo>
                  <a:lnTo>
                    <a:pt x="1823" y="707"/>
                  </a:lnTo>
                  <a:lnTo>
                    <a:pt x="1823" y="706"/>
                  </a:lnTo>
                  <a:lnTo>
                    <a:pt x="1826" y="706"/>
                  </a:lnTo>
                  <a:lnTo>
                    <a:pt x="1828" y="704"/>
                  </a:lnTo>
                  <a:lnTo>
                    <a:pt x="1831" y="702"/>
                  </a:lnTo>
                  <a:lnTo>
                    <a:pt x="1833" y="702"/>
                  </a:lnTo>
                  <a:lnTo>
                    <a:pt x="1834" y="702"/>
                  </a:lnTo>
                  <a:lnTo>
                    <a:pt x="1838" y="702"/>
                  </a:lnTo>
                  <a:lnTo>
                    <a:pt x="1841" y="701"/>
                  </a:lnTo>
                  <a:lnTo>
                    <a:pt x="1843" y="702"/>
                  </a:lnTo>
                  <a:lnTo>
                    <a:pt x="1843" y="704"/>
                  </a:lnTo>
                  <a:lnTo>
                    <a:pt x="1844" y="704"/>
                  </a:lnTo>
                  <a:lnTo>
                    <a:pt x="1846" y="706"/>
                  </a:lnTo>
                  <a:lnTo>
                    <a:pt x="1848" y="706"/>
                  </a:lnTo>
                  <a:lnTo>
                    <a:pt x="1849" y="706"/>
                  </a:lnTo>
                  <a:lnTo>
                    <a:pt x="1851" y="706"/>
                  </a:lnTo>
                  <a:lnTo>
                    <a:pt x="1852" y="706"/>
                  </a:lnTo>
                  <a:lnTo>
                    <a:pt x="1854" y="706"/>
                  </a:lnTo>
                  <a:lnTo>
                    <a:pt x="1856" y="706"/>
                  </a:lnTo>
                  <a:lnTo>
                    <a:pt x="1857" y="707"/>
                  </a:lnTo>
                  <a:lnTo>
                    <a:pt x="1859" y="707"/>
                  </a:lnTo>
                  <a:lnTo>
                    <a:pt x="1862" y="707"/>
                  </a:lnTo>
                  <a:lnTo>
                    <a:pt x="1866" y="707"/>
                  </a:lnTo>
                  <a:lnTo>
                    <a:pt x="1869" y="707"/>
                  </a:lnTo>
                  <a:lnTo>
                    <a:pt x="1869" y="702"/>
                  </a:lnTo>
                  <a:lnTo>
                    <a:pt x="1869" y="699"/>
                  </a:lnTo>
                  <a:lnTo>
                    <a:pt x="1870" y="692"/>
                  </a:lnTo>
                  <a:lnTo>
                    <a:pt x="1869" y="692"/>
                  </a:lnTo>
                  <a:lnTo>
                    <a:pt x="1866" y="691"/>
                  </a:lnTo>
                  <a:lnTo>
                    <a:pt x="1866" y="681"/>
                  </a:lnTo>
                  <a:lnTo>
                    <a:pt x="1867" y="681"/>
                  </a:lnTo>
                  <a:lnTo>
                    <a:pt x="1869" y="681"/>
                  </a:lnTo>
                  <a:lnTo>
                    <a:pt x="1870" y="681"/>
                  </a:lnTo>
                  <a:lnTo>
                    <a:pt x="1872" y="683"/>
                  </a:lnTo>
                  <a:lnTo>
                    <a:pt x="1874" y="684"/>
                  </a:lnTo>
                  <a:lnTo>
                    <a:pt x="1874" y="684"/>
                  </a:lnTo>
                  <a:lnTo>
                    <a:pt x="1874" y="686"/>
                  </a:lnTo>
                  <a:lnTo>
                    <a:pt x="1874" y="688"/>
                  </a:lnTo>
                  <a:lnTo>
                    <a:pt x="1875" y="688"/>
                  </a:lnTo>
                  <a:lnTo>
                    <a:pt x="1877" y="688"/>
                  </a:lnTo>
                  <a:lnTo>
                    <a:pt x="1880" y="688"/>
                  </a:lnTo>
                  <a:lnTo>
                    <a:pt x="1884" y="688"/>
                  </a:lnTo>
                  <a:lnTo>
                    <a:pt x="1885" y="688"/>
                  </a:lnTo>
                  <a:lnTo>
                    <a:pt x="1885" y="689"/>
                  </a:lnTo>
                  <a:lnTo>
                    <a:pt x="1887" y="689"/>
                  </a:lnTo>
                  <a:lnTo>
                    <a:pt x="1898" y="689"/>
                  </a:lnTo>
                  <a:lnTo>
                    <a:pt x="1898" y="679"/>
                  </a:lnTo>
                  <a:lnTo>
                    <a:pt x="1902" y="679"/>
                  </a:lnTo>
                  <a:lnTo>
                    <a:pt x="1903" y="678"/>
                  </a:lnTo>
                  <a:lnTo>
                    <a:pt x="1905" y="678"/>
                  </a:lnTo>
                  <a:lnTo>
                    <a:pt x="1910" y="678"/>
                  </a:lnTo>
                  <a:lnTo>
                    <a:pt x="1913" y="678"/>
                  </a:lnTo>
                  <a:lnTo>
                    <a:pt x="1916" y="678"/>
                  </a:lnTo>
                  <a:lnTo>
                    <a:pt x="1916" y="658"/>
                  </a:lnTo>
                  <a:lnTo>
                    <a:pt x="1920" y="658"/>
                  </a:lnTo>
                  <a:lnTo>
                    <a:pt x="1923" y="658"/>
                  </a:lnTo>
                  <a:lnTo>
                    <a:pt x="1928" y="658"/>
                  </a:lnTo>
                  <a:lnTo>
                    <a:pt x="1929" y="658"/>
                  </a:lnTo>
                  <a:lnTo>
                    <a:pt x="1931" y="658"/>
                  </a:lnTo>
                  <a:lnTo>
                    <a:pt x="1933" y="656"/>
                  </a:lnTo>
                  <a:lnTo>
                    <a:pt x="1933" y="656"/>
                  </a:lnTo>
                  <a:lnTo>
                    <a:pt x="1934" y="655"/>
                  </a:lnTo>
                  <a:lnTo>
                    <a:pt x="1936" y="653"/>
                  </a:lnTo>
                  <a:lnTo>
                    <a:pt x="1939" y="650"/>
                  </a:lnTo>
                  <a:lnTo>
                    <a:pt x="1943" y="648"/>
                  </a:lnTo>
                  <a:lnTo>
                    <a:pt x="1944" y="647"/>
                  </a:lnTo>
                  <a:lnTo>
                    <a:pt x="1946" y="647"/>
                  </a:lnTo>
                  <a:lnTo>
                    <a:pt x="1947" y="645"/>
                  </a:lnTo>
                  <a:lnTo>
                    <a:pt x="1949" y="645"/>
                  </a:lnTo>
                  <a:lnTo>
                    <a:pt x="1951" y="645"/>
                  </a:lnTo>
                  <a:lnTo>
                    <a:pt x="1952" y="643"/>
                  </a:lnTo>
                  <a:lnTo>
                    <a:pt x="1954" y="643"/>
                  </a:lnTo>
                  <a:lnTo>
                    <a:pt x="1957" y="643"/>
                  </a:lnTo>
                  <a:lnTo>
                    <a:pt x="1957" y="634"/>
                  </a:lnTo>
                  <a:lnTo>
                    <a:pt x="1951" y="630"/>
                  </a:lnTo>
                  <a:lnTo>
                    <a:pt x="1951" y="624"/>
                  </a:lnTo>
                  <a:lnTo>
                    <a:pt x="1952" y="624"/>
                  </a:lnTo>
                  <a:lnTo>
                    <a:pt x="1954" y="625"/>
                  </a:lnTo>
                  <a:lnTo>
                    <a:pt x="1956" y="624"/>
                  </a:lnTo>
                  <a:lnTo>
                    <a:pt x="1957" y="624"/>
                  </a:lnTo>
                  <a:lnTo>
                    <a:pt x="1964" y="624"/>
                  </a:lnTo>
                  <a:lnTo>
                    <a:pt x="1964" y="625"/>
                  </a:lnTo>
                  <a:lnTo>
                    <a:pt x="1965" y="625"/>
                  </a:lnTo>
                  <a:lnTo>
                    <a:pt x="1967" y="627"/>
                  </a:lnTo>
                  <a:lnTo>
                    <a:pt x="1969" y="625"/>
                  </a:lnTo>
                  <a:lnTo>
                    <a:pt x="1972" y="624"/>
                  </a:lnTo>
                  <a:lnTo>
                    <a:pt x="1974" y="620"/>
                  </a:lnTo>
                  <a:lnTo>
                    <a:pt x="1975" y="617"/>
                  </a:lnTo>
                  <a:lnTo>
                    <a:pt x="1975" y="617"/>
                  </a:lnTo>
                  <a:lnTo>
                    <a:pt x="1975" y="616"/>
                  </a:lnTo>
                  <a:lnTo>
                    <a:pt x="1975" y="614"/>
                  </a:lnTo>
                  <a:lnTo>
                    <a:pt x="1979" y="614"/>
                  </a:lnTo>
                  <a:lnTo>
                    <a:pt x="1980" y="614"/>
                  </a:lnTo>
                  <a:lnTo>
                    <a:pt x="1983" y="612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8" y="609"/>
                  </a:lnTo>
                  <a:lnTo>
                    <a:pt x="1990" y="607"/>
                  </a:lnTo>
                  <a:lnTo>
                    <a:pt x="1993" y="607"/>
                  </a:lnTo>
                  <a:lnTo>
                    <a:pt x="1998" y="607"/>
                  </a:lnTo>
                  <a:lnTo>
                    <a:pt x="2001" y="607"/>
                  </a:lnTo>
                  <a:lnTo>
                    <a:pt x="2005" y="607"/>
                  </a:lnTo>
                  <a:lnTo>
                    <a:pt x="2008" y="609"/>
                  </a:lnTo>
                  <a:lnTo>
                    <a:pt x="2011" y="609"/>
                  </a:lnTo>
                  <a:lnTo>
                    <a:pt x="2015" y="607"/>
                  </a:lnTo>
                  <a:lnTo>
                    <a:pt x="2019" y="607"/>
                  </a:lnTo>
                  <a:lnTo>
                    <a:pt x="2021" y="607"/>
                  </a:lnTo>
                  <a:lnTo>
                    <a:pt x="2023" y="607"/>
                  </a:lnTo>
                  <a:lnTo>
                    <a:pt x="2028" y="607"/>
                  </a:lnTo>
                  <a:lnTo>
                    <a:pt x="2028" y="601"/>
                  </a:lnTo>
                  <a:lnTo>
                    <a:pt x="2028" y="598"/>
                  </a:lnTo>
                  <a:lnTo>
                    <a:pt x="2026" y="596"/>
                  </a:lnTo>
                  <a:lnTo>
                    <a:pt x="2026" y="594"/>
                  </a:lnTo>
                  <a:lnTo>
                    <a:pt x="2024" y="593"/>
                  </a:lnTo>
                  <a:lnTo>
                    <a:pt x="2023" y="591"/>
                  </a:lnTo>
                  <a:lnTo>
                    <a:pt x="2023" y="589"/>
                  </a:lnTo>
                  <a:lnTo>
                    <a:pt x="2023" y="588"/>
                  </a:lnTo>
                  <a:lnTo>
                    <a:pt x="2023" y="586"/>
                  </a:lnTo>
                  <a:lnTo>
                    <a:pt x="2023" y="586"/>
                  </a:lnTo>
                  <a:lnTo>
                    <a:pt x="2023" y="583"/>
                  </a:lnTo>
                  <a:lnTo>
                    <a:pt x="2024" y="581"/>
                  </a:lnTo>
                  <a:lnTo>
                    <a:pt x="2024" y="578"/>
                  </a:lnTo>
                  <a:lnTo>
                    <a:pt x="2023" y="576"/>
                  </a:lnTo>
                  <a:lnTo>
                    <a:pt x="2023" y="575"/>
                  </a:lnTo>
                  <a:lnTo>
                    <a:pt x="2023" y="573"/>
                  </a:lnTo>
                  <a:lnTo>
                    <a:pt x="2024" y="573"/>
                  </a:lnTo>
                  <a:lnTo>
                    <a:pt x="2024" y="571"/>
                  </a:lnTo>
                  <a:lnTo>
                    <a:pt x="2026" y="568"/>
                  </a:lnTo>
                  <a:lnTo>
                    <a:pt x="2024" y="566"/>
                  </a:lnTo>
                  <a:lnTo>
                    <a:pt x="2023" y="566"/>
                  </a:lnTo>
                  <a:lnTo>
                    <a:pt x="2021" y="565"/>
                  </a:lnTo>
                  <a:lnTo>
                    <a:pt x="2019" y="565"/>
                  </a:lnTo>
                  <a:lnTo>
                    <a:pt x="2018" y="563"/>
                  </a:lnTo>
                  <a:lnTo>
                    <a:pt x="2016" y="562"/>
                  </a:lnTo>
                  <a:lnTo>
                    <a:pt x="2015" y="558"/>
                  </a:lnTo>
                  <a:lnTo>
                    <a:pt x="2015" y="553"/>
                  </a:lnTo>
                  <a:lnTo>
                    <a:pt x="2015" y="550"/>
                  </a:lnTo>
                  <a:lnTo>
                    <a:pt x="2016" y="548"/>
                  </a:lnTo>
                  <a:lnTo>
                    <a:pt x="2019" y="547"/>
                  </a:lnTo>
                  <a:lnTo>
                    <a:pt x="2023" y="547"/>
                  </a:lnTo>
                  <a:lnTo>
                    <a:pt x="2024" y="545"/>
                  </a:lnTo>
                  <a:lnTo>
                    <a:pt x="2026" y="545"/>
                  </a:lnTo>
                  <a:lnTo>
                    <a:pt x="2026" y="544"/>
                  </a:lnTo>
                  <a:lnTo>
                    <a:pt x="2026" y="542"/>
                  </a:lnTo>
                  <a:lnTo>
                    <a:pt x="2026" y="540"/>
                  </a:lnTo>
                  <a:lnTo>
                    <a:pt x="2026" y="539"/>
                  </a:lnTo>
                  <a:lnTo>
                    <a:pt x="2024" y="537"/>
                  </a:lnTo>
                  <a:lnTo>
                    <a:pt x="2024" y="535"/>
                  </a:lnTo>
                  <a:lnTo>
                    <a:pt x="2024" y="534"/>
                  </a:lnTo>
                  <a:lnTo>
                    <a:pt x="2026" y="534"/>
                  </a:lnTo>
                  <a:lnTo>
                    <a:pt x="2028" y="532"/>
                  </a:lnTo>
                  <a:lnTo>
                    <a:pt x="2031" y="532"/>
                  </a:lnTo>
                  <a:lnTo>
                    <a:pt x="2033" y="532"/>
                  </a:lnTo>
                  <a:lnTo>
                    <a:pt x="2034" y="532"/>
                  </a:lnTo>
                  <a:lnTo>
                    <a:pt x="2037" y="530"/>
                  </a:lnTo>
                  <a:lnTo>
                    <a:pt x="2041" y="527"/>
                  </a:lnTo>
                  <a:lnTo>
                    <a:pt x="2041" y="524"/>
                  </a:lnTo>
                  <a:lnTo>
                    <a:pt x="2042" y="521"/>
                  </a:lnTo>
                  <a:lnTo>
                    <a:pt x="2044" y="519"/>
                  </a:lnTo>
                  <a:lnTo>
                    <a:pt x="2046" y="517"/>
                  </a:lnTo>
                  <a:lnTo>
                    <a:pt x="2047" y="517"/>
                  </a:lnTo>
                  <a:lnTo>
                    <a:pt x="2049" y="517"/>
                  </a:lnTo>
                  <a:lnTo>
                    <a:pt x="2051" y="517"/>
                  </a:lnTo>
                  <a:lnTo>
                    <a:pt x="2051" y="519"/>
                  </a:lnTo>
                  <a:lnTo>
                    <a:pt x="2051" y="521"/>
                  </a:lnTo>
                  <a:lnTo>
                    <a:pt x="2052" y="522"/>
                  </a:lnTo>
                  <a:lnTo>
                    <a:pt x="2052" y="524"/>
                  </a:lnTo>
                  <a:lnTo>
                    <a:pt x="2054" y="526"/>
                  </a:lnTo>
                  <a:lnTo>
                    <a:pt x="2055" y="527"/>
                  </a:lnTo>
                  <a:lnTo>
                    <a:pt x="2055" y="532"/>
                  </a:lnTo>
                  <a:lnTo>
                    <a:pt x="2054" y="535"/>
                  </a:lnTo>
                  <a:lnTo>
                    <a:pt x="2052" y="537"/>
                  </a:lnTo>
                  <a:lnTo>
                    <a:pt x="2051" y="539"/>
                  </a:lnTo>
                  <a:lnTo>
                    <a:pt x="2051" y="540"/>
                  </a:lnTo>
                  <a:lnTo>
                    <a:pt x="2051" y="544"/>
                  </a:lnTo>
                  <a:lnTo>
                    <a:pt x="2052" y="544"/>
                  </a:lnTo>
                  <a:lnTo>
                    <a:pt x="2054" y="544"/>
                  </a:lnTo>
                  <a:lnTo>
                    <a:pt x="2057" y="544"/>
                  </a:lnTo>
                  <a:lnTo>
                    <a:pt x="2060" y="544"/>
                  </a:lnTo>
                  <a:lnTo>
                    <a:pt x="2060" y="548"/>
                  </a:lnTo>
                  <a:lnTo>
                    <a:pt x="2060" y="550"/>
                  </a:lnTo>
                  <a:lnTo>
                    <a:pt x="2059" y="550"/>
                  </a:lnTo>
                  <a:lnTo>
                    <a:pt x="2059" y="552"/>
                  </a:lnTo>
                  <a:lnTo>
                    <a:pt x="2057" y="552"/>
                  </a:lnTo>
                  <a:lnTo>
                    <a:pt x="2055" y="553"/>
                  </a:lnTo>
                  <a:lnTo>
                    <a:pt x="2055" y="557"/>
                  </a:lnTo>
                  <a:lnTo>
                    <a:pt x="2055" y="560"/>
                  </a:lnTo>
                  <a:lnTo>
                    <a:pt x="2057" y="560"/>
                  </a:lnTo>
                  <a:lnTo>
                    <a:pt x="2057" y="562"/>
                  </a:lnTo>
                  <a:lnTo>
                    <a:pt x="2059" y="562"/>
                  </a:lnTo>
                  <a:lnTo>
                    <a:pt x="2060" y="562"/>
                  </a:lnTo>
                  <a:lnTo>
                    <a:pt x="2062" y="560"/>
                  </a:lnTo>
                  <a:lnTo>
                    <a:pt x="2062" y="560"/>
                  </a:lnTo>
                  <a:lnTo>
                    <a:pt x="2064" y="558"/>
                  </a:lnTo>
                  <a:lnTo>
                    <a:pt x="2064" y="557"/>
                  </a:lnTo>
                  <a:lnTo>
                    <a:pt x="2064" y="555"/>
                  </a:lnTo>
                  <a:lnTo>
                    <a:pt x="2065" y="555"/>
                  </a:lnTo>
                  <a:lnTo>
                    <a:pt x="2067" y="553"/>
                  </a:lnTo>
                  <a:lnTo>
                    <a:pt x="2069" y="553"/>
                  </a:lnTo>
                  <a:lnTo>
                    <a:pt x="2070" y="553"/>
                  </a:lnTo>
                  <a:lnTo>
                    <a:pt x="2073" y="553"/>
                  </a:lnTo>
                  <a:lnTo>
                    <a:pt x="2075" y="553"/>
                  </a:lnTo>
                  <a:lnTo>
                    <a:pt x="2077" y="552"/>
                  </a:lnTo>
                  <a:lnTo>
                    <a:pt x="2077" y="552"/>
                  </a:lnTo>
                  <a:lnTo>
                    <a:pt x="2083" y="552"/>
                  </a:lnTo>
                  <a:lnTo>
                    <a:pt x="2083" y="555"/>
                  </a:lnTo>
                  <a:lnTo>
                    <a:pt x="2085" y="558"/>
                  </a:lnTo>
                  <a:lnTo>
                    <a:pt x="2083" y="560"/>
                  </a:lnTo>
                  <a:lnTo>
                    <a:pt x="2082" y="562"/>
                  </a:lnTo>
                  <a:lnTo>
                    <a:pt x="2082" y="563"/>
                  </a:lnTo>
                  <a:lnTo>
                    <a:pt x="2080" y="565"/>
                  </a:lnTo>
                  <a:lnTo>
                    <a:pt x="2080" y="568"/>
                  </a:lnTo>
                  <a:lnTo>
                    <a:pt x="2080" y="570"/>
                  </a:lnTo>
                  <a:lnTo>
                    <a:pt x="2082" y="573"/>
                  </a:lnTo>
                  <a:lnTo>
                    <a:pt x="2082" y="575"/>
                  </a:lnTo>
                  <a:lnTo>
                    <a:pt x="2080" y="578"/>
                  </a:lnTo>
                  <a:lnTo>
                    <a:pt x="2080" y="581"/>
                  </a:lnTo>
                  <a:lnTo>
                    <a:pt x="2077" y="581"/>
                  </a:lnTo>
                  <a:lnTo>
                    <a:pt x="2073" y="583"/>
                  </a:lnTo>
                  <a:lnTo>
                    <a:pt x="2070" y="581"/>
                  </a:lnTo>
                  <a:lnTo>
                    <a:pt x="2069" y="581"/>
                  </a:lnTo>
                  <a:lnTo>
                    <a:pt x="2067" y="580"/>
                  </a:lnTo>
                  <a:lnTo>
                    <a:pt x="2065" y="578"/>
                  </a:lnTo>
                  <a:lnTo>
                    <a:pt x="2062" y="578"/>
                  </a:lnTo>
                  <a:lnTo>
                    <a:pt x="2059" y="576"/>
                  </a:lnTo>
                  <a:lnTo>
                    <a:pt x="2047" y="576"/>
                  </a:lnTo>
                  <a:lnTo>
                    <a:pt x="2046" y="578"/>
                  </a:lnTo>
                  <a:lnTo>
                    <a:pt x="2046" y="580"/>
                  </a:lnTo>
                  <a:lnTo>
                    <a:pt x="2046" y="581"/>
                  </a:lnTo>
                  <a:lnTo>
                    <a:pt x="2046" y="583"/>
                  </a:lnTo>
                  <a:lnTo>
                    <a:pt x="2046" y="588"/>
                  </a:lnTo>
                  <a:lnTo>
                    <a:pt x="2052" y="588"/>
                  </a:lnTo>
                  <a:lnTo>
                    <a:pt x="2055" y="588"/>
                  </a:lnTo>
                  <a:lnTo>
                    <a:pt x="2055" y="591"/>
                  </a:lnTo>
                  <a:lnTo>
                    <a:pt x="2057" y="594"/>
                  </a:lnTo>
                  <a:lnTo>
                    <a:pt x="2057" y="596"/>
                  </a:lnTo>
                  <a:lnTo>
                    <a:pt x="2059" y="596"/>
                  </a:lnTo>
                  <a:lnTo>
                    <a:pt x="2060" y="596"/>
                  </a:lnTo>
                  <a:lnTo>
                    <a:pt x="2062" y="598"/>
                  </a:lnTo>
                  <a:lnTo>
                    <a:pt x="2065" y="598"/>
                  </a:lnTo>
                  <a:lnTo>
                    <a:pt x="2070" y="598"/>
                  </a:lnTo>
                  <a:lnTo>
                    <a:pt x="2070" y="594"/>
                  </a:lnTo>
                  <a:lnTo>
                    <a:pt x="2070" y="591"/>
                  </a:lnTo>
                  <a:lnTo>
                    <a:pt x="2070" y="588"/>
                  </a:lnTo>
                  <a:lnTo>
                    <a:pt x="2075" y="588"/>
                  </a:lnTo>
                  <a:lnTo>
                    <a:pt x="2078" y="588"/>
                  </a:lnTo>
                  <a:lnTo>
                    <a:pt x="2085" y="588"/>
                  </a:lnTo>
                  <a:lnTo>
                    <a:pt x="2087" y="588"/>
                  </a:lnTo>
                  <a:lnTo>
                    <a:pt x="2088" y="588"/>
                  </a:lnTo>
                  <a:lnTo>
                    <a:pt x="2090" y="588"/>
                  </a:lnTo>
                  <a:lnTo>
                    <a:pt x="2091" y="588"/>
                  </a:lnTo>
                  <a:lnTo>
                    <a:pt x="2091" y="588"/>
                  </a:lnTo>
                  <a:lnTo>
                    <a:pt x="2093" y="586"/>
                  </a:lnTo>
                  <a:lnTo>
                    <a:pt x="2093" y="586"/>
                  </a:lnTo>
                  <a:lnTo>
                    <a:pt x="2096" y="584"/>
                  </a:lnTo>
                  <a:lnTo>
                    <a:pt x="2103" y="584"/>
                  </a:lnTo>
                  <a:lnTo>
                    <a:pt x="2103" y="588"/>
                  </a:lnTo>
                  <a:lnTo>
                    <a:pt x="2103" y="589"/>
                  </a:lnTo>
                  <a:lnTo>
                    <a:pt x="2103" y="593"/>
                  </a:lnTo>
                  <a:lnTo>
                    <a:pt x="2105" y="594"/>
                  </a:lnTo>
                  <a:lnTo>
                    <a:pt x="2106" y="596"/>
                  </a:lnTo>
                  <a:lnTo>
                    <a:pt x="2109" y="598"/>
                  </a:lnTo>
                  <a:lnTo>
                    <a:pt x="2113" y="598"/>
                  </a:lnTo>
                  <a:lnTo>
                    <a:pt x="2116" y="598"/>
                  </a:lnTo>
                  <a:lnTo>
                    <a:pt x="2118" y="596"/>
                  </a:lnTo>
                  <a:lnTo>
                    <a:pt x="2121" y="596"/>
                  </a:lnTo>
                  <a:lnTo>
                    <a:pt x="2123" y="594"/>
                  </a:lnTo>
                  <a:lnTo>
                    <a:pt x="2126" y="593"/>
                  </a:lnTo>
                  <a:lnTo>
                    <a:pt x="2129" y="593"/>
                  </a:lnTo>
                  <a:lnTo>
                    <a:pt x="2132" y="593"/>
                  </a:lnTo>
                  <a:lnTo>
                    <a:pt x="2136" y="593"/>
                  </a:lnTo>
                  <a:lnTo>
                    <a:pt x="2137" y="593"/>
                  </a:lnTo>
                  <a:lnTo>
                    <a:pt x="2139" y="591"/>
                  </a:lnTo>
                  <a:lnTo>
                    <a:pt x="2141" y="589"/>
                  </a:lnTo>
                  <a:lnTo>
                    <a:pt x="2142" y="588"/>
                  </a:lnTo>
                  <a:lnTo>
                    <a:pt x="2144" y="588"/>
                  </a:lnTo>
                  <a:lnTo>
                    <a:pt x="2147" y="586"/>
                  </a:lnTo>
                  <a:lnTo>
                    <a:pt x="2149" y="584"/>
                  </a:lnTo>
                  <a:lnTo>
                    <a:pt x="2150" y="584"/>
                  </a:lnTo>
                  <a:lnTo>
                    <a:pt x="2152" y="583"/>
                  </a:lnTo>
                  <a:lnTo>
                    <a:pt x="2154" y="583"/>
                  </a:lnTo>
                  <a:lnTo>
                    <a:pt x="2155" y="581"/>
                  </a:lnTo>
                  <a:lnTo>
                    <a:pt x="2157" y="580"/>
                  </a:lnTo>
                  <a:lnTo>
                    <a:pt x="2160" y="578"/>
                  </a:lnTo>
                  <a:lnTo>
                    <a:pt x="2160" y="578"/>
                  </a:lnTo>
                  <a:lnTo>
                    <a:pt x="2162" y="578"/>
                  </a:lnTo>
                  <a:lnTo>
                    <a:pt x="2163" y="576"/>
                  </a:lnTo>
                  <a:lnTo>
                    <a:pt x="2165" y="576"/>
                  </a:lnTo>
                  <a:lnTo>
                    <a:pt x="2167" y="578"/>
                  </a:lnTo>
                  <a:lnTo>
                    <a:pt x="2167" y="578"/>
                  </a:lnTo>
                  <a:lnTo>
                    <a:pt x="2168" y="580"/>
                  </a:lnTo>
                  <a:lnTo>
                    <a:pt x="2170" y="581"/>
                  </a:lnTo>
                  <a:lnTo>
                    <a:pt x="2173" y="584"/>
                  </a:lnTo>
                  <a:lnTo>
                    <a:pt x="2177" y="586"/>
                  </a:lnTo>
                  <a:lnTo>
                    <a:pt x="2180" y="589"/>
                  </a:lnTo>
                  <a:lnTo>
                    <a:pt x="2183" y="591"/>
                  </a:lnTo>
                  <a:lnTo>
                    <a:pt x="2186" y="589"/>
                  </a:lnTo>
                  <a:lnTo>
                    <a:pt x="2188" y="588"/>
                  </a:lnTo>
                  <a:lnTo>
                    <a:pt x="2185" y="584"/>
                  </a:lnTo>
                  <a:lnTo>
                    <a:pt x="2183" y="583"/>
                  </a:lnTo>
                  <a:lnTo>
                    <a:pt x="2181" y="581"/>
                  </a:lnTo>
                  <a:lnTo>
                    <a:pt x="2181" y="580"/>
                  </a:lnTo>
                  <a:lnTo>
                    <a:pt x="2180" y="578"/>
                  </a:lnTo>
                  <a:lnTo>
                    <a:pt x="2181" y="576"/>
                  </a:lnTo>
                  <a:lnTo>
                    <a:pt x="2181" y="576"/>
                  </a:lnTo>
                  <a:lnTo>
                    <a:pt x="2183" y="575"/>
                  </a:lnTo>
                  <a:lnTo>
                    <a:pt x="2185" y="575"/>
                  </a:lnTo>
                  <a:lnTo>
                    <a:pt x="2186" y="573"/>
                  </a:lnTo>
                  <a:lnTo>
                    <a:pt x="2190" y="573"/>
                  </a:lnTo>
                  <a:lnTo>
                    <a:pt x="2193" y="573"/>
                  </a:lnTo>
                  <a:lnTo>
                    <a:pt x="2196" y="573"/>
                  </a:lnTo>
                  <a:lnTo>
                    <a:pt x="2199" y="573"/>
                  </a:lnTo>
                  <a:lnTo>
                    <a:pt x="2203" y="575"/>
                  </a:lnTo>
                  <a:lnTo>
                    <a:pt x="2204" y="576"/>
                  </a:lnTo>
                  <a:lnTo>
                    <a:pt x="2208" y="576"/>
                  </a:lnTo>
                  <a:lnTo>
                    <a:pt x="2209" y="576"/>
                  </a:lnTo>
                  <a:lnTo>
                    <a:pt x="2211" y="576"/>
                  </a:lnTo>
                  <a:lnTo>
                    <a:pt x="2213" y="573"/>
                  </a:lnTo>
                  <a:lnTo>
                    <a:pt x="2208" y="570"/>
                  </a:lnTo>
                  <a:lnTo>
                    <a:pt x="2208" y="568"/>
                  </a:lnTo>
                  <a:lnTo>
                    <a:pt x="2209" y="566"/>
                  </a:lnTo>
                  <a:lnTo>
                    <a:pt x="2209" y="565"/>
                  </a:lnTo>
                  <a:lnTo>
                    <a:pt x="2211" y="565"/>
                  </a:lnTo>
                  <a:lnTo>
                    <a:pt x="2213" y="563"/>
                  </a:lnTo>
                  <a:lnTo>
                    <a:pt x="2213" y="562"/>
                  </a:lnTo>
                  <a:lnTo>
                    <a:pt x="2214" y="562"/>
                  </a:lnTo>
                  <a:lnTo>
                    <a:pt x="2214" y="560"/>
                  </a:lnTo>
                  <a:lnTo>
                    <a:pt x="2214" y="558"/>
                  </a:lnTo>
                  <a:lnTo>
                    <a:pt x="2213" y="557"/>
                  </a:lnTo>
                  <a:lnTo>
                    <a:pt x="2213" y="555"/>
                  </a:lnTo>
                  <a:lnTo>
                    <a:pt x="2213" y="553"/>
                  </a:lnTo>
                  <a:lnTo>
                    <a:pt x="2211" y="552"/>
                  </a:lnTo>
                  <a:lnTo>
                    <a:pt x="2211" y="548"/>
                  </a:lnTo>
                  <a:lnTo>
                    <a:pt x="2211" y="547"/>
                  </a:lnTo>
                  <a:lnTo>
                    <a:pt x="2213" y="547"/>
                  </a:lnTo>
                  <a:lnTo>
                    <a:pt x="2214" y="545"/>
                  </a:lnTo>
                  <a:lnTo>
                    <a:pt x="2213" y="544"/>
                  </a:lnTo>
                  <a:lnTo>
                    <a:pt x="2214" y="542"/>
                  </a:lnTo>
                  <a:lnTo>
                    <a:pt x="2214" y="540"/>
                  </a:lnTo>
                  <a:lnTo>
                    <a:pt x="2216" y="539"/>
                  </a:lnTo>
                  <a:lnTo>
                    <a:pt x="2216" y="537"/>
                  </a:lnTo>
                  <a:lnTo>
                    <a:pt x="2217" y="535"/>
                  </a:lnTo>
                  <a:lnTo>
                    <a:pt x="2217" y="534"/>
                  </a:lnTo>
                  <a:lnTo>
                    <a:pt x="2217" y="532"/>
                  </a:lnTo>
                  <a:lnTo>
                    <a:pt x="2217" y="530"/>
                  </a:lnTo>
                  <a:lnTo>
                    <a:pt x="2217" y="529"/>
                  </a:lnTo>
                  <a:lnTo>
                    <a:pt x="2219" y="527"/>
                  </a:lnTo>
                  <a:lnTo>
                    <a:pt x="2221" y="527"/>
                  </a:lnTo>
                  <a:lnTo>
                    <a:pt x="2224" y="526"/>
                  </a:lnTo>
                  <a:lnTo>
                    <a:pt x="2226" y="522"/>
                  </a:lnTo>
                  <a:lnTo>
                    <a:pt x="2229" y="519"/>
                  </a:lnTo>
                  <a:lnTo>
                    <a:pt x="2234" y="519"/>
                  </a:lnTo>
                  <a:lnTo>
                    <a:pt x="2234" y="522"/>
                  </a:lnTo>
                  <a:lnTo>
                    <a:pt x="2234" y="524"/>
                  </a:lnTo>
                  <a:lnTo>
                    <a:pt x="2234" y="526"/>
                  </a:lnTo>
                  <a:lnTo>
                    <a:pt x="2236" y="526"/>
                  </a:lnTo>
                  <a:lnTo>
                    <a:pt x="2237" y="524"/>
                  </a:lnTo>
                  <a:lnTo>
                    <a:pt x="2237" y="526"/>
                  </a:lnTo>
                  <a:lnTo>
                    <a:pt x="2239" y="527"/>
                  </a:lnTo>
                  <a:lnTo>
                    <a:pt x="2240" y="527"/>
                  </a:lnTo>
                  <a:lnTo>
                    <a:pt x="2240" y="529"/>
                  </a:lnTo>
                  <a:lnTo>
                    <a:pt x="2240" y="530"/>
                  </a:lnTo>
                  <a:lnTo>
                    <a:pt x="2240" y="532"/>
                  </a:lnTo>
                  <a:lnTo>
                    <a:pt x="2242" y="534"/>
                  </a:lnTo>
                  <a:lnTo>
                    <a:pt x="2244" y="535"/>
                  </a:lnTo>
                  <a:lnTo>
                    <a:pt x="2245" y="535"/>
                  </a:lnTo>
                  <a:lnTo>
                    <a:pt x="2247" y="535"/>
                  </a:lnTo>
                  <a:lnTo>
                    <a:pt x="2249" y="535"/>
                  </a:lnTo>
                  <a:lnTo>
                    <a:pt x="2255" y="535"/>
                  </a:lnTo>
                  <a:lnTo>
                    <a:pt x="2255" y="534"/>
                  </a:lnTo>
                  <a:lnTo>
                    <a:pt x="2255" y="530"/>
                  </a:lnTo>
                  <a:lnTo>
                    <a:pt x="2255" y="529"/>
                  </a:lnTo>
                  <a:lnTo>
                    <a:pt x="2255" y="527"/>
                  </a:lnTo>
                  <a:lnTo>
                    <a:pt x="2257" y="527"/>
                  </a:lnTo>
                  <a:lnTo>
                    <a:pt x="2258" y="526"/>
                  </a:lnTo>
                  <a:lnTo>
                    <a:pt x="2258" y="526"/>
                  </a:lnTo>
                  <a:lnTo>
                    <a:pt x="2262" y="524"/>
                  </a:lnTo>
                  <a:lnTo>
                    <a:pt x="2265" y="524"/>
                  </a:lnTo>
                  <a:lnTo>
                    <a:pt x="2268" y="522"/>
                  </a:lnTo>
                  <a:lnTo>
                    <a:pt x="2268" y="521"/>
                  </a:lnTo>
                  <a:lnTo>
                    <a:pt x="2270" y="519"/>
                  </a:lnTo>
                  <a:lnTo>
                    <a:pt x="2268" y="517"/>
                  </a:lnTo>
                  <a:lnTo>
                    <a:pt x="2267" y="516"/>
                  </a:lnTo>
                  <a:lnTo>
                    <a:pt x="2263" y="514"/>
                  </a:lnTo>
                  <a:lnTo>
                    <a:pt x="2262" y="514"/>
                  </a:lnTo>
                  <a:lnTo>
                    <a:pt x="2260" y="512"/>
                  </a:lnTo>
                  <a:lnTo>
                    <a:pt x="2260" y="511"/>
                  </a:lnTo>
                  <a:lnTo>
                    <a:pt x="2260" y="509"/>
                  </a:lnTo>
                  <a:lnTo>
                    <a:pt x="2260" y="508"/>
                  </a:lnTo>
                  <a:lnTo>
                    <a:pt x="2258" y="508"/>
                  </a:lnTo>
                  <a:lnTo>
                    <a:pt x="2258" y="506"/>
                  </a:lnTo>
                  <a:lnTo>
                    <a:pt x="2255" y="504"/>
                  </a:lnTo>
                  <a:lnTo>
                    <a:pt x="2254" y="503"/>
                  </a:lnTo>
                  <a:lnTo>
                    <a:pt x="2250" y="501"/>
                  </a:lnTo>
                  <a:lnTo>
                    <a:pt x="2249" y="501"/>
                  </a:lnTo>
                  <a:lnTo>
                    <a:pt x="2247" y="501"/>
                  </a:lnTo>
                  <a:lnTo>
                    <a:pt x="2245" y="503"/>
                  </a:lnTo>
                  <a:lnTo>
                    <a:pt x="2244" y="504"/>
                  </a:lnTo>
                  <a:lnTo>
                    <a:pt x="2244" y="506"/>
                  </a:lnTo>
                  <a:lnTo>
                    <a:pt x="2242" y="508"/>
                  </a:lnTo>
                  <a:lnTo>
                    <a:pt x="2240" y="509"/>
                  </a:lnTo>
                  <a:lnTo>
                    <a:pt x="2239" y="511"/>
                  </a:lnTo>
                  <a:lnTo>
                    <a:pt x="2237" y="511"/>
                  </a:lnTo>
                  <a:lnTo>
                    <a:pt x="2234" y="511"/>
                  </a:lnTo>
                  <a:lnTo>
                    <a:pt x="2232" y="511"/>
                  </a:lnTo>
                  <a:lnTo>
                    <a:pt x="2231" y="511"/>
                  </a:lnTo>
                  <a:lnTo>
                    <a:pt x="2229" y="511"/>
                  </a:lnTo>
                  <a:lnTo>
                    <a:pt x="2227" y="509"/>
                  </a:lnTo>
                  <a:lnTo>
                    <a:pt x="2226" y="509"/>
                  </a:lnTo>
                  <a:lnTo>
                    <a:pt x="2224" y="509"/>
                  </a:lnTo>
                  <a:lnTo>
                    <a:pt x="2221" y="508"/>
                  </a:lnTo>
                  <a:lnTo>
                    <a:pt x="2217" y="506"/>
                  </a:lnTo>
                  <a:lnTo>
                    <a:pt x="2217" y="504"/>
                  </a:lnTo>
                  <a:lnTo>
                    <a:pt x="2217" y="503"/>
                  </a:lnTo>
                  <a:lnTo>
                    <a:pt x="2219" y="501"/>
                  </a:lnTo>
                  <a:lnTo>
                    <a:pt x="2221" y="501"/>
                  </a:lnTo>
                  <a:lnTo>
                    <a:pt x="2224" y="499"/>
                  </a:lnTo>
                  <a:lnTo>
                    <a:pt x="2227" y="498"/>
                  </a:lnTo>
                  <a:lnTo>
                    <a:pt x="2231" y="498"/>
                  </a:lnTo>
                  <a:lnTo>
                    <a:pt x="2234" y="498"/>
                  </a:lnTo>
                  <a:lnTo>
                    <a:pt x="2237" y="498"/>
                  </a:lnTo>
                  <a:lnTo>
                    <a:pt x="2236" y="496"/>
                  </a:lnTo>
                  <a:lnTo>
                    <a:pt x="2234" y="494"/>
                  </a:lnTo>
                  <a:lnTo>
                    <a:pt x="2232" y="494"/>
                  </a:lnTo>
                  <a:lnTo>
                    <a:pt x="2231" y="494"/>
                  </a:lnTo>
                  <a:lnTo>
                    <a:pt x="2229" y="494"/>
                  </a:lnTo>
                  <a:lnTo>
                    <a:pt x="2227" y="493"/>
                  </a:lnTo>
                  <a:lnTo>
                    <a:pt x="2227" y="491"/>
                  </a:lnTo>
                  <a:lnTo>
                    <a:pt x="2227" y="490"/>
                  </a:lnTo>
                  <a:lnTo>
                    <a:pt x="2229" y="490"/>
                  </a:lnTo>
                  <a:lnTo>
                    <a:pt x="2232" y="488"/>
                  </a:lnTo>
                  <a:lnTo>
                    <a:pt x="2234" y="488"/>
                  </a:lnTo>
                  <a:lnTo>
                    <a:pt x="2237" y="488"/>
                  </a:lnTo>
                  <a:lnTo>
                    <a:pt x="2237" y="488"/>
                  </a:lnTo>
                  <a:lnTo>
                    <a:pt x="2239" y="488"/>
                  </a:lnTo>
                  <a:lnTo>
                    <a:pt x="2237" y="490"/>
                  </a:lnTo>
                  <a:lnTo>
                    <a:pt x="2237" y="491"/>
                  </a:lnTo>
                  <a:lnTo>
                    <a:pt x="2239" y="493"/>
                  </a:lnTo>
                  <a:lnTo>
                    <a:pt x="2240" y="493"/>
                  </a:lnTo>
                  <a:lnTo>
                    <a:pt x="2242" y="493"/>
                  </a:lnTo>
                  <a:lnTo>
                    <a:pt x="2244" y="493"/>
                  </a:lnTo>
                  <a:lnTo>
                    <a:pt x="2245" y="494"/>
                  </a:lnTo>
                  <a:lnTo>
                    <a:pt x="2247" y="494"/>
                  </a:lnTo>
                  <a:lnTo>
                    <a:pt x="2249" y="493"/>
                  </a:lnTo>
                  <a:lnTo>
                    <a:pt x="2249" y="493"/>
                  </a:lnTo>
                  <a:lnTo>
                    <a:pt x="2249" y="491"/>
                  </a:lnTo>
                  <a:lnTo>
                    <a:pt x="2250" y="490"/>
                  </a:lnTo>
                  <a:lnTo>
                    <a:pt x="2252" y="488"/>
                  </a:lnTo>
                  <a:lnTo>
                    <a:pt x="2252" y="486"/>
                  </a:lnTo>
                  <a:lnTo>
                    <a:pt x="2252" y="485"/>
                  </a:lnTo>
                  <a:lnTo>
                    <a:pt x="2252" y="483"/>
                  </a:lnTo>
                  <a:lnTo>
                    <a:pt x="2255" y="483"/>
                  </a:lnTo>
                  <a:lnTo>
                    <a:pt x="2255" y="481"/>
                  </a:lnTo>
                  <a:lnTo>
                    <a:pt x="2257" y="481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83"/>
                  </a:lnTo>
                  <a:lnTo>
                    <a:pt x="2262" y="483"/>
                  </a:lnTo>
                  <a:lnTo>
                    <a:pt x="2263" y="485"/>
                  </a:lnTo>
                  <a:lnTo>
                    <a:pt x="2265" y="483"/>
                  </a:lnTo>
                  <a:lnTo>
                    <a:pt x="2267" y="483"/>
                  </a:lnTo>
                  <a:lnTo>
                    <a:pt x="2267" y="481"/>
                  </a:lnTo>
                  <a:lnTo>
                    <a:pt x="2268" y="481"/>
                  </a:lnTo>
                  <a:lnTo>
                    <a:pt x="2270" y="480"/>
                  </a:lnTo>
                  <a:lnTo>
                    <a:pt x="2272" y="480"/>
                  </a:lnTo>
                  <a:lnTo>
                    <a:pt x="2273" y="480"/>
                  </a:lnTo>
                  <a:lnTo>
                    <a:pt x="2276" y="480"/>
                  </a:lnTo>
                  <a:lnTo>
                    <a:pt x="2280" y="480"/>
                  </a:lnTo>
                  <a:lnTo>
                    <a:pt x="2283" y="480"/>
                  </a:lnTo>
                  <a:lnTo>
                    <a:pt x="2286" y="480"/>
                  </a:lnTo>
                  <a:lnTo>
                    <a:pt x="2288" y="480"/>
                  </a:lnTo>
                  <a:lnTo>
                    <a:pt x="2291" y="478"/>
                  </a:lnTo>
                  <a:lnTo>
                    <a:pt x="2294" y="478"/>
                  </a:lnTo>
                  <a:lnTo>
                    <a:pt x="2296" y="478"/>
                  </a:lnTo>
                  <a:lnTo>
                    <a:pt x="2298" y="480"/>
                  </a:lnTo>
                  <a:lnTo>
                    <a:pt x="2298" y="481"/>
                  </a:lnTo>
                  <a:lnTo>
                    <a:pt x="2299" y="481"/>
                  </a:lnTo>
                  <a:lnTo>
                    <a:pt x="2301" y="483"/>
                  </a:lnTo>
                  <a:lnTo>
                    <a:pt x="2301" y="485"/>
                  </a:lnTo>
                  <a:lnTo>
                    <a:pt x="2304" y="485"/>
                  </a:lnTo>
                  <a:lnTo>
                    <a:pt x="2308" y="485"/>
                  </a:lnTo>
                  <a:lnTo>
                    <a:pt x="2309" y="485"/>
                  </a:lnTo>
                  <a:lnTo>
                    <a:pt x="2311" y="485"/>
                  </a:lnTo>
                  <a:lnTo>
                    <a:pt x="2312" y="483"/>
                  </a:lnTo>
                  <a:lnTo>
                    <a:pt x="2314" y="481"/>
                  </a:lnTo>
                  <a:lnTo>
                    <a:pt x="2314" y="480"/>
                  </a:lnTo>
                  <a:lnTo>
                    <a:pt x="2316" y="478"/>
                  </a:lnTo>
                  <a:lnTo>
                    <a:pt x="2317" y="475"/>
                  </a:lnTo>
                  <a:lnTo>
                    <a:pt x="2319" y="475"/>
                  </a:lnTo>
                  <a:lnTo>
                    <a:pt x="2321" y="473"/>
                  </a:lnTo>
                  <a:lnTo>
                    <a:pt x="2322" y="472"/>
                  </a:lnTo>
                  <a:lnTo>
                    <a:pt x="2324" y="470"/>
                  </a:lnTo>
                  <a:lnTo>
                    <a:pt x="2326" y="470"/>
                  </a:lnTo>
                  <a:lnTo>
                    <a:pt x="2327" y="468"/>
                  </a:lnTo>
                  <a:lnTo>
                    <a:pt x="2329" y="468"/>
                  </a:lnTo>
                  <a:lnTo>
                    <a:pt x="2330" y="467"/>
                  </a:lnTo>
                  <a:lnTo>
                    <a:pt x="2334" y="467"/>
                  </a:lnTo>
                  <a:lnTo>
                    <a:pt x="2337" y="467"/>
                  </a:lnTo>
                  <a:lnTo>
                    <a:pt x="2340" y="468"/>
                  </a:lnTo>
                  <a:lnTo>
                    <a:pt x="2344" y="467"/>
                  </a:lnTo>
                  <a:lnTo>
                    <a:pt x="2345" y="467"/>
                  </a:lnTo>
                  <a:lnTo>
                    <a:pt x="2347" y="465"/>
                  </a:lnTo>
                  <a:lnTo>
                    <a:pt x="2347" y="465"/>
                  </a:lnTo>
                  <a:lnTo>
                    <a:pt x="2345" y="462"/>
                  </a:lnTo>
                  <a:lnTo>
                    <a:pt x="2330" y="462"/>
                  </a:lnTo>
                  <a:lnTo>
                    <a:pt x="2329" y="460"/>
                  </a:lnTo>
                  <a:lnTo>
                    <a:pt x="2327" y="460"/>
                  </a:lnTo>
                  <a:lnTo>
                    <a:pt x="2326" y="458"/>
                  </a:lnTo>
                  <a:lnTo>
                    <a:pt x="2326" y="457"/>
                  </a:lnTo>
                  <a:lnTo>
                    <a:pt x="2326" y="455"/>
                  </a:lnTo>
                  <a:lnTo>
                    <a:pt x="2324" y="454"/>
                  </a:lnTo>
                  <a:lnTo>
                    <a:pt x="2322" y="454"/>
                  </a:lnTo>
                  <a:lnTo>
                    <a:pt x="2322" y="454"/>
                  </a:lnTo>
                  <a:lnTo>
                    <a:pt x="2319" y="454"/>
                  </a:lnTo>
                  <a:lnTo>
                    <a:pt x="2317" y="454"/>
                  </a:lnTo>
                  <a:lnTo>
                    <a:pt x="2316" y="455"/>
                  </a:lnTo>
                  <a:lnTo>
                    <a:pt x="2316" y="455"/>
                  </a:lnTo>
                  <a:lnTo>
                    <a:pt x="2314" y="457"/>
                  </a:lnTo>
                  <a:lnTo>
                    <a:pt x="2290" y="457"/>
                  </a:lnTo>
                  <a:lnTo>
                    <a:pt x="2288" y="457"/>
                  </a:lnTo>
                  <a:lnTo>
                    <a:pt x="2286" y="458"/>
                  </a:lnTo>
                  <a:lnTo>
                    <a:pt x="2286" y="458"/>
                  </a:lnTo>
                  <a:lnTo>
                    <a:pt x="2286" y="460"/>
                  </a:lnTo>
                  <a:lnTo>
                    <a:pt x="2285" y="462"/>
                  </a:lnTo>
                  <a:lnTo>
                    <a:pt x="2281" y="463"/>
                  </a:lnTo>
                  <a:lnTo>
                    <a:pt x="2280" y="463"/>
                  </a:lnTo>
                  <a:lnTo>
                    <a:pt x="2278" y="463"/>
                  </a:lnTo>
                  <a:lnTo>
                    <a:pt x="2276" y="463"/>
                  </a:lnTo>
                  <a:lnTo>
                    <a:pt x="2275" y="463"/>
                  </a:lnTo>
                  <a:lnTo>
                    <a:pt x="2272" y="463"/>
                  </a:lnTo>
                  <a:lnTo>
                    <a:pt x="2268" y="462"/>
                  </a:lnTo>
                  <a:lnTo>
                    <a:pt x="2267" y="462"/>
                  </a:lnTo>
                  <a:lnTo>
                    <a:pt x="2263" y="462"/>
                  </a:lnTo>
                  <a:lnTo>
                    <a:pt x="2260" y="463"/>
                  </a:lnTo>
                  <a:lnTo>
                    <a:pt x="2258" y="465"/>
                  </a:lnTo>
                  <a:lnTo>
                    <a:pt x="2255" y="467"/>
                  </a:lnTo>
                  <a:lnTo>
                    <a:pt x="2254" y="468"/>
                  </a:lnTo>
                  <a:lnTo>
                    <a:pt x="2252" y="468"/>
                  </a:lnTo>
                  <a:lnTo>
                    <a:pt x="2250" y="468"/>
                  </a:lnTo>
                  <a:lnTo>
                    <a:pt x="2247" y="468"/>
                  </a:lnTo>
                  <a:lnTo>
                    <a:pt x="2245" y="467"/>
                  </a:lnTo>
                  <a:lnTo>
                    <a:pt x="2242" y="465"/>
                  </a:lnTo>
                  <a:lnTo>
                    <a:pt x="2240" y="463"/>
                  </a:lnTo>
                  <a:lnTo>
                    <a:pt x="2239" y="462"/>
                  </a:lnTo>
                  <a:lnTo>
                    <a:pt x="2236" y="460"/>
                  </a:lnTo>
                  <a:lnTo>
                    <a:pt x="2234" y="460"/>
                  </a:lnTo>
                  <a:lnTo>
                    <a:pt x="2232" y="458"/>
                  </a:lnTo>
                  <a:lnTo>
                    <a:pt x="2231" y="457"/>
                  </a:lnTo>
                  <a:lnTo>
                    <a:pt x="2229" y="455"/>
                  </a:lnTo>
                  <a:lnTo>
                    <a:pt x="2229" y="454"/>
                  </a:lnTo>
                  <a:lnTo>
                    <a:pt x="2226" y="452"/>
                  </a:lnTo>
                  <a:lnTo>
                    <a:pt x="2222" y="450"/>
                  </a:lnTo>
                  <a:lnTo>
                    <a:pt x="2217" y="450"/>
                  </a:lnTo>
                  <a:lnTo>
                    <a:pt x="2214" y="450"/>
                  </a:lnTo>
                  <a:lnTo>
                    <a:pt x="2214" y="447"/>
                  </a:lnTo>
                  <a:lnTo>
                    <a:pt x="2214" y="444"/>
                  </a:lnTo>
                  <a:lnTo>
                    <a:pt x="2214" y="442"/>
                  </a:lnTo>
                  <a:lnTo>
                    <a:pt x="2214" y="440"/>
                  </a:lnTo>
                  <a:lnTo>
                    <a:pt x="2214" y="437"/>
                  </a:lnTo>
                  <a:lnTo>
                    <a:pt x="2213" y="432"/>
                  </a:lnTo>
                  <a:lnTo>
                    <a:pt x="2213" y="429"/>
                  </a:lnTo>
                  <a:lnTo>
                    <a:pt x="2213" y="426"/>
                  </a:lnTo>
                  <a:lnTo>
                    <a:pt x="2213" y="424"/>
                  </a:lnTo>
                  <a:lnTo>
                    <a:pt x="2214" y="422"/>
                  </a:lnTo>
                  <a:lnTo>
                    <a:pt x="2214" y="421"/>
                  </a:lnTo>
                  <a:lnTo>
                    <a:pt x="2216" y="419"/>
                  </a:lnTo>
                  <a:lnTo>
                    <a:pt x="2216" y="416"/>
                  </a:lnTo>
                  <a:lnTo>
                    <a:pt x="2216" y="413"/>
                  </a:lnTo>
                  <a:lnTo>
                    <a:pt x="2214" y="409"/>
                  </a:lnTo>
                  <a:lnTo>
                    <a:pt x="2214" y="406"/>
                  </a:lnTo>
                  <a:lnTo>
                    <a:pt x="2214" y="403"/>
                  </a:lnTo>
                  <a:lnTo>
                    <a:pt x="2216" y="403"/>
                  </a:lnTo>
                  <a:lnTo>
                    <a:pt x="2217" y="401"/>
                  </a:lnTo>
                  <a:lnTo>
                    <a:pt x="2219" y="399"/>
                  </a:lnTo>
                  <a:lnTo>
                    <a:pt x="2221" y="399"/>
                  </a:lnTo>
                  <a:lnTo>
                    <a:pt x="2222" y="398"/>
                  </a:lnTo>
                  <a:lnTo>
                    <a:pt x="2224" y="396"/>
                  </a:lnTo>
                  <a:lnTo>
                    <a:pt x="2224" y="395"/>
                  </a:lnTo>
                  <a:lnTo>
                    <a:pt x="2227" y="391"/>
                  </a:lnTo>
                  <a:lnTo>
                    <a:pt x="2229" y="391"/>
                  </a:lnTo>
                  <a:lnTo>
                    <a:pt x="2231" y="390"/>
                  </a:lnTo>
                  <a:lnTo>
                    <a:pt x="2231" y="388"/>
                  </a:lnTo>
                  <a:lnTo>
                    <a:pt x="2232" y="386"/>
                  </a:lnTo>
                  <a:lnTo>
                    <a:pt x="2232" y="385"/>
                  </a:lnTo>
                  <a:lnTo>
                    <a:pt x="2234" y="385"/>
                  </a:lnTo>
                  <a:lnTo>
                    <a:pt x="2234" y="383"/>
                  </a:lnTo>
                  <a:lnTo>
                    <a:pt x="2236" y="381"/>
                  </a:lnTo>
                  <a:lnTo>
                    <a:pt x="2239" y="380"/>
                  </a:lnTo>
                  <a:lnTo>
                    <a:pt x="2240" y="378"/>
                  </a:lnTo>
                  <a:lnTo>
                    <a:pt x="2242" y="378"/>
                  </a:lnTo>
                  <a:lnTo>
                    <a:pt x="2245" y="378"/>
                  </a:lnTo>
                  <a:lnTo>
                    <a:pt x="2247" y="378"/>
                  </a:lnTo>
                  <a:lnTo>
                    <a:pt x="2250" y="380"/>
                  </a:lnTo>
                  <a:lnTo>
                    <a:pt x="2254" y="378"/>
                  </a:lnTo>
                  <a:lnTo>
                    <a:pt x="2255" y="377"/>
                  </a:lnTo>
                  <a:lnTo>
                    <a:pt x="2257" y="377"/>
                  </a:lnTo>
                  <a:lnTo>
                    <a:pt x="2258" y="375"/>
                  </a:lnTo>
                  <a:lnTo>
                    <a:pt x="2260" y="372"/>
                  </a:lnTo>
                  <a:lnTo>
                    <a:pt x="2262" y="368"/>
                  </a:lnTo>
                  <a:lnTo>
                    <a:pt x="2262" y="365"/>
                  </a:lnTo>
                  <a:lnTo>
                    <a:pt x="2262" y="362"/>
                  </a:lnTo>
                  <a:lnTo>
                    <a:pt x="2262" y="359"/>
                  </a:lnTo>
                  <a:lnTo>
                    <a:pt x="2262" y="355"/>
                  </a:lnTo>
                  <a:lnTo>
                    <a:pt x="2272" y="355"/>
                  </a:lnTo>
                  <a:lnTo>
                    <a:pt x="2272" y="345"/>
                  </a:lnTo>
                  <a:lnTo>
                    <a:pt x="2270" y="344"/>
                  </a:lnTo>
                  <a:lnTo>
                    <a:pt x="2270" y="342"/>
                  </a:lnTo>
                  <a:lnTo>
                    <a:pt x="2268" y="339"/>
                  </a:lnTo>
                  <a:lnTo>
                    <a:pt x="2267" y="337"/>
                  </a:lnTo>
                  <a:lnTo>
                    <a:pt x="2265" y="337"/>
                  </a:lnTo>
                  <a:lnTo>
                    <a:pt x="2263" y="336"/>
                  </a:lnTo>
                  <a:lnTo>
                    <a:pt x="2263" y="336"/>
                  </a:lnTo>
                  <a:lnTo>
                    <a:pt x="2262" y="334"/>
                  </a:lnTo>
                  <a:lnTo>
                    <a:pt x="2260" y="334"/>
                  </a:lnTo>
                  <a:lnTo>
                    <a:pt x="2258" y="336"/>
                  </a:lnTo>
                  <a:lnTo>
                    <a:pt x="2257" y="336"/>
                  </a:lnTo>
                  <a:lnTo>
                    <a:pt x="2257" y="337"/>
                  </a:lnTo>
                  <a:lnTo>
                    <a:pt x="2255" y="339"/>
                  </a:lnTo>
                  <a:lnTo>
                    <a:pt x="2255" y="339"/>
                  </a:lnTo>
                  <a:lnTo>
                    <a:pt x="2254" y="339"/>
                  </a:lnTo>
                  <a:lnTo>
                    <a:pt x="2250" y="336"/>
                  </a:lnTo>
                  <a:lnTo>
                    <a:pt x="2249" y="332"/>
                  </a:lnTo>
                  <a:lnTo>
                    <a:pt x="2247" y="332"/>
                  </a:lnTo>
                  <a:lnTo>
                    <a:pt x="2247" y="331"/>
                  </a:lnTo>
                  <a:lnTo>
                    <a:pt x="2245" y="329"/>
                  </a:lnTo>
                  <a:lnTo>
                    <a:pt x="2244" y="329"/>
                  </a:lnTo>
                  <a:lnTo>
                    <a:pt x="2242" y="329"/>
                  </a:lnTo>
                  <a:lnTo>
                    <a:pt x="2239" y="329"/>
                  </a:lnTo>
                  <a:lnTo>
                    <a:pt x="2236" y="329"/>
                  </a:lnTo>
                  <a:lnTo>
                    <a:pt x="2234" y="329"/>
                  </a:lnTo>
                  <a:lnTo>
                    <a:pt x="2232" y="329"/>
                  </a:lnTo>
                  <a:lnTo>
                    <a:pt x="2231" y="329"/>
                  </a:lnTo>
                  <a:lnTo>
                    <a:pt x="2229" y="331"/>
                  </a:lnTo>
                  <a:lnTo>
                    <a:pt x="2229" y="332"/>
                  </a:lnTo>
                  <a:lnTo>
                    <a:pt x="2227" y="336"/>
                  </a:lnTo>
                  <a:lnTo>
                    <a:pt x="2227" y="339"/>
                  </a:lnTo>
                  <a:lnTo>
                    <a:pt x="2226" y="341"/>
                  </a:lnTo>
                  <a:lnTo>
                    <a:pt x="2224" y="344"/>
                  </a:lnTo>
                  <a:lnTo>
                    <a:pt x="2222" y="344"/>
                  </a:lnTo>
                  <a:lnTo>
                    <a:pt x="2221" y="345"/>
                  </a:lnTo>
                  <a:lnTo>
                    <a:pt x="2221" y="345"/>
                  </a:lnTo>
                  <a:lnTo>
                    <a:pt x="2219" y="345"/>
                  </a:lnTo>
                  <a:lnTo>
                    <a:pt x="2217" y="345"/>
                  </a:lnTo>
                  <a:lnTo>
                    <a:pt x="2217" y="347"/>
                  </a:lnTo>
                  <a:lnTo>
                    <a:pt x="2216" y="349"/>
                  </a:lnTo>
                  <a:lnTo>
                    <a:pt x="2214" y="354"/>
                  </a:lnTo>
                  <a:lnTo>
                    <a:pt x="2214" y="359"/>
                  </a:lnTo>
                  <a:lnTo>
                    <a:pt x="2213" y="360"/>
                  </a:lnTo>
                  <a:lnTo>
                    <a:pt x="2214" y="362"/>
                  </a:lnTo>
                  <a:lnTo>
                    <a:pt x="2214" y="362"/>
                  </a:lnTo>
                  <a:lnTo>
                    <a:pt x="2216" y="363"/>
                  </a:lnTo>
                  <a:lnTo>
                    <a:pt x="2216" y="363"/>
                  </a:lnTo>
                  <a:lnTo>
                    <a:pt x="2217" y="365"/>
                  </a:lnTo>
                  <a:lnTo>
                    <a:pt x="2219" y="367"/>
                  </a:lnTo>
                  <a:lnTo>
                    <a:pt x="2219" y="368"/>
                  </a:lnTo>
                  <a:lnTo>
                    <a:pt x="2219" y="372"/>
                  </a:lnTo>
                  <a:lnTo>
                    <a:pt x="2216" y="373"/>
                  </a:lnTo>
                  <a:lnTo>
                    <a:pt x="2214" y="373"/>
                  </a:lnTo>
                  <a:lnTo>
                    <a:pt x="2213" y="373"/>
                  </a:lnTo>
                  <a:lnTo>
                    <a:pt x="2211" y="373"/>
                  </a:lnTo>
                  <a:lnTo>
                    <a:pt x="2209" y="373"/>
                  </a:lnTo>
                  <a:lnTo>
                    <a:pt x="2208" y="375"/>
                  </a:lnTo>
                  <a:lnTo>
                    <a:pt x="2206" y="375"/>
                  </a:lnTo>
                  <a:lnTo>
                    <a:pt x="2204" y="375"/>
                  </a:lnTo>
                  <a:lnTo>
                    <a:pt x="2203" y="377"/>
                  </a:lnTo>
                  <a:lnTo>
                    <a:pt x="2201" y="378"/>
                  </a:lnTo>
                  <a:lnTo>
                    <a:pt x="2201" y="380"/>
                  </a:lnTo>
                  <a:lnTo>
                    <a:pt x="2201" y="381"/>
                  </a:lnTo>
                  <a:lnTo>
                    <a:pt x="2199" y="383"/>
                  </a:lnTo>
                  <a:lnTo>
                    <a:pt x="2198" y="385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6" y="386"/>
                  </a:lnTo>
                  <a:lnTo>
                    <a:pt x="2195" y="388"/>
                  </a:lnTo>
                  <a:lnTo>
                    <a:pt x="2193" y="386"/>
                  </a:lnTo>
                  <a:lnTo>
                    <a:pt x="2190" y="388"/>
                  </a:lnTo>
                  <a:lnTo>
                    <a:pt x="2188" y="388"/>
                  </a:lnTo>
                  <a:lnTo>
                    <a:pt x="2186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1"/>
                  </a:lnTo>
                  <a:lnTo>
                    <a:pt x="2183" y="393"/>
                  </a:lnTo>
                  <a:lnTo>
                    <a:pt x="2181" y="393"/>
                  </a:lnTo>
                  <a:lnTo>
                    <a:pt x="2180" y="395"/>
                  </a:lnTo>
                  <a:lnTo>
                    <a:pt x="2178" y="396"/>
                  </a:lnTo>
                  <a:lnTo>
                    <a:pt x="2177" y="398"/>
                  </a:lnTo>
                  <a:lnTo>
                    <a:pt x="2173" y="399"/>
                  </a:lnTo>
                  <a:lnTo>
                    <a:pt x="2172" y="399"/>
                  </a:lnTo>
                  <a:lnTo>
                    <a:pt x="2170" y="399"/>
                  </a:lnTo>
                  <a:lnTo>
                    <a:pt x="2167" y="401"/>
                  </a:lnTo>
                  <a:lnTo>
                    <a:pt x="2165" y="403"/>
                  </a:lnTo>
                  <a:lnTo>
                    <a:pt x="2165" y="404"/>
                  </a:lnTo>
                  <a:lnTo>
                    <a:pt x="2163" y="408"/>
                  </a:lnTo>
                  <a:lnTo>
                    <a:pt x="2163" y="411"/>
                  </a:lnTo>
                  <a:lnTo>
                    <a:pt x="2162" y="413"/>
                  </a:lnTo>
                  <a:lnTo>
                    <a:pt x="2162" y="414"/>
                  </a:lnTo>
                  <a:lnTo>
                    <a:pt x="2160" y="416"/>
                  </a:lnTo>
                  <a:lnTo>
                    <a:pt x="2159" y="417"/>
                  </a:lnTo>
                  <a:lnTo>
                    <a:pt x="2157" y="419"/>
                  </a:lnTo>
                  <a:lnTo>
                    <a:pt x="2157" y="421"/>
                  </a:lnTo>
                  <a:lnTo>
                    <a:pt x="2155" y="421"/>
                  </a:lnTo>
                  <a:lnTo>
                    <a:pt x="2154" y="422"/>
                  </a:lnTo>
                  <a:lnTo>
                    <a:pt x="2154" y="449"/>
                  </a:lnTo>
                  <a:lnTo>
                    <a:pt x="2154" y="449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52"/>
                  </a:lnTo>
                  <a:lnTo>
                    <a:pt x="2155" y="454"/>
                  </a:lnTo>
                  <a:lnTo>
                    <a:pt x="2157" y="454"/>
                  </a:lnTo>
                  <a:lnTo>
                    <a:pt x="2159" y="454"/>
                  </a:lnTo>
                  <a:lnTo>
                    <a:pt x="2162" y="455"/>
                  </a:lnTo>
                  <a:lnTo>
                    <a:pt x="2162" y="457"/>
                  </a:lnTo>
                  <a:lnTo>
                    <a:pt x="2162" y="460"/>
                  </a:lnTo>
                  <a:lnTo>
                    <a:pt x="2162" y="463"/>
                  </a:lnTo>
                  <a:lnTo>
                    <a:pt x="2162" y="467"/>
                  </a:lnTo>
                  <a:lnTo>
                    <a:pt x="2163" y="467"/>
                  </a:lnTo>
                  <a:lnTo>
                    <a:pt x="2165" y="467"/>
                  </a:lnTo>
                  <a:lnTo>
                    <a:pt x="2168" y="467"/>
                  </a:lnTo>
                  <a:lnTo>
                    <a:pt x="2172" y="467"/>
                  </a:lnTo>
                  <a:lnTo>
                    <a:pt x="2175" y="467"/>
                  </a:lnTo>
                  <a:lnTo>
                    <a:pt x="2178" y="467"/>
                  </a:lnTo>
                  <a:lnTo>
                    <a:pt x="2178" y="468"/>
                  </a:lnTo>
                  <a:lnTo>
                    <a:pt x="2178" y="470"/>
                  </a:lnTo>
                  <a:lnTo>
                    <a:pt x="2178" y="473"/>
                  </a:lnTo>
                  <a:lnTo>
                    <a:pt x="2178" y="475"/>
                  </a:lnTo>
                  <a:lnTo>
                    <a:pt x="2178" y="476"/>
                  </a:lnTo>
                  <a:lnTo>
                    <a:pt x="2178" y="478"/>
                  </a:lnTo>
                  <a:lnTo>
                    <a:pt x="2177" y="478"/>
                  </a:lnTo>
                  <a:lnTo>
                    <a:pt x="2175" y="480"/>
                  </a:lnTo>
                  <a:lnTo>
                    <a:pt x="2173" y="480"/>
                  </a:lnTo>
                  <a:lnTo>
                    <a:pt x="2173" y="481"/>
                  </a:lnTo>
                  <a:lnTo>
                    <a:pt x="2172" y="483"/>
                  </a:lnTo>
                  <a:lnTo>
                    <a:pt x="2170" y="485"/>
                  </a:lnTo>
                  <a:lnTo>
                    <a:pt x="2170" y="486"/>
                  </a:lnTo>
                  <a:lnTo>
                    <a:pt x="2170" y="488"/>
                  </a:lnTo>
                  <a:lnTo>
                    <a:pt x="2170" y="490"/>
                  </a:lnTo>
                  <a:lnTo>
                    <a:pt x="2168" y="491"/>
                  </a:lnTo>
                  <a:lnTo>
                    <a:pt x="2167" y="491"/>
                  </a:lnTo>
                  <a:lnTo>
                    <a:pt x="2165" y="491"/>
                  </a:lnTo>
                  <a:lnTo>
                    <a:pt x="2162" y="491"/>
                  </a:lnTo>
                  <a:lnTo>
                    <a:pt x="2160" y="493"/>
                  </a:lnTo>
                  <a:lnTo>
                    <a:pt x="2159" y="494"/>
                  </a:lnTo>
                  <a:lnTo>
                    <a:pt x="2157" y="494"/>
                  </a:lnTo>
                  <a:lnTo>
                    <a:pt x="2155" y="494"/>
                  </a:lnTo>
                  <a:lnTo>
                    <a:pt x="2154" y="496"/>
                  </a:lnTo>
                  <a:lnTo>
                    <a:pt x="2154" y="498"/>
                  </a:lnTo>
                  <a:lnTo>
                    <a:pt x="2152" y="499"/>
                  </a:lnTo>
                  <a:lnTo>
                    <a:pt x="2150" y="499"/>
                  </a:lnTo>
                  <a:lnTo>
                    <a:pt x="2150" y="499"/>
                  </a:lnTo>
                  <a:lnTo>
                    <a:pt x="2149" y="501"/>
                  </a:lnTo>
                  <a:lnTo>
                    <a:pt x="2149" y="503"/>
                  </a:lnTo>
                  <a:lnTo>
                    <a:pt x="2149" y="506"/>
                  </a:lnTo>
                  <a:lnTo>
                    <a:pt x="2147" y="509"/>
                  </a:lnTo>
                  <a:lnTo>
                    <a:pt x="2147" y="512"/>
                  </a:lnTo>
                  <a:lnTo>
                    <a:pt x="2147" y="516"/>
                  </a:lnTo>
                  <a:lnTo>
                    <a:pt x="2147" y="519"/>
                  </a:lnTo>
                  <a:lnTo>
                    <a:pt x="2145" y="521"/>
                  </a:lnTo>
                  <a:lnTo>
                    <a:pt x="2144" y="522"/>
                  </a:lnTo>
                  <a:lnTo>
                    <a:pt x="2142" y="526"/>
                  </a:lnTo>
                  <a:lnTo>
                    <a:pt x="2141" y="527"/>
                  </a:lnTo>
                  <a:lnTo>
                    <a:pt x="2141" y="529"/>
                  </a:lnTo>
                  <a:lnTo>
                    <a:pt x="2142" y="529"/>
                  </a:lnTo>
                  <a:lnTo>
                    <a:pt x="2144" y="529"/>
                  </a:lnTo>
                  <a:lnTo>
                    <a:pt x="2144" y="530"/>
                  </a:lnTo>
                  <a:lnTo>
                    <a:pt x="2144" y="530"/>
                  </a:lnTo>
                  <a:lnTo>
                    <a:pt x="2144" y="532"/>
                  </a:lnTo>
                  <a:lnTo>
                    <a:pt x="2145" y="532"/>
                  </a:lnTo>
                  <a:lnTo>
                    <a:pt x="2147" y="532"/>
                  </a:lnTo>
                  <a:lnTo>
                    <a:pt x="2149" y="532"/>
                  </a:lnTo>
                  <a:lnTo>
                    <a:pt x="2150" y="530"/>
                  </a:lnTo>
                  <a:lnTo>
                    <a:pt x="2155" y="530"/>
                  </a:lnTo>
                  <a:lnTo>
                    <a:pt x="2157" y="534"/>
                  </a:lnTo>
                  <a:lnTo>
                    <a:pt x="2157" y="535"/>
                  </a:lnTo>
                  <a:lnTo>
                    <a:pt x="2157" y="537"/>
                  </a:lnTo>
                  <a:lnTo>
                    <a:pt x="2155" y="539"/>
                  </a:lnTo>
                  <a:lnTo>
                    <a:pt x="2144" y="539"/>
                  </a:lnTo>
                  <a:lnTo>
                    <a:pt x="2144" y="548"/>
                  </a:lnTo>
                  <a:lnTo>
                    <a:pt x="2139" y="548"/>
                  </a:lnTo>
                  <a:lnTo>
                    <a:pt x="2136" y="548"/>
                  </a:lnTo>
                  <a:lnTo>
                    <a:pt x="2136" y="550"/>
                  </a:lnTo>
                  <a:lnTo>
                    <a:pt x="2136" y="552"/>
                  </a:lnTo>
                  <a:lnTo>
                    <a:pt x="2134" y="552"/>
                  </a:lnTo>
                  <a:lnTo>
                    <a:pt x="2132" y="553"/>
                  </a:lnTo>
                  <a:lnTo>
                    <a:pt x="2131" y="553"/>
                  </a:lnTo>
                  <a:lnTo>
                    <a:pt x="2129" y="553"/>
                  </a:lnTo>
                  <a:lnTo>
                    <a:pt x="2129" y="553"/>
                  </a:lnTo>
                  <a:lnTo>
                    <a:pt x="2127" y="552"/>
                  </a:lnTo>
                  <a:lnTo>
                    <a:pt x="2126" y="552"/>
                  </a:lnTo>
                  <a:lnTo>
                    <a:pt x="2124" y="552"/>
                  </a:lnTo>
                  <a:lnTo>
                    <a:pt x="2118" y="552"/>
                  </a:lnTo>
                  <a:lnTo>
                    <a:pt x="2116" y="553"/>
                  </a:lnTo>
                  <a:lnTo>
                    <a:pt x="2114" y="555"/>
                  </a:lnTo>
                  <a:lnTo>
                    <a:pt x="2114" y="557"/>
                  </a:lnTo>
                  <a:lnTo>
                    <a:pt x="2113" y="558"/>
                  </a:lnTo>
                  <a:lnTo>
                    <a:pt x="2113" y="560"/>
                  </a:lnTo>
                  <a:lnTo>
                    <a:pt x="2113" y="562"/>
                  </a:lnTo>
                  <a:lnTo>
                    <a:pt x="2113" y="563"/>
                  </a:lnTo>
                  <a:lnTo>
                    <a:pt x="2113" y="566"/>
                  </a:lnTo>
                  <a:lnTo>
                    <a:pt x="2090" y="566"/>
                  </a:lnTo>
                  <a:lnTo>
                    <a:pt x="2090" y="565"/>
                  </a:lnTo>
                  <a:lnTo>
                    <a:pt x="2090" y="563"/>
                  </a:lnTo>
                  <a:lnTo>
                    <a:pt x="2090" y="562"/>
                  </a:lnTo>
                  <a:lnTo>
                    <a:pt x="2088" y="560"/>
                  </a:lnTo>
                  <a:lnTo>
                    <a:pt x="2088" y="558"/>
                  </a:lnTo>
                  <a:lnTo>
                    <a:pt x="2088" y="557"/>
                  </a:lnTo>
                  <a:lnTo>
                    <a:pt x="2090" y="555"/>
                  </a:lnTo>
                  <a:lnTo>
                    <a:pt x="2091" y="553"/>
                  </a:lnTo>
                  <a:lnTo>
                    <a:pt x="2091" y="552"/>
                  </a:lnTo>
                  <a:lnTo>
                    <a:pt x="2091" y="550"/>
                  </a:lnTo>
                  <a:lnTo>
                    <a:pt x="2091" y="548"/>
                  </a:lnTo>
                  <a:lnTo>
                    <a:pt x="2091" y="547"/>
                  </a:lnTo>
                  <a:lnTo>
                    <a:pt x="2090" y="545"/>
                  </a:lnTo>
                  <a:lnTo>
                    <a:pt x="2088" y="545"/>
                  </a:lnTo>
                  <a:lnTo>
                    <a:pt x="2088" y="545"/>
                  </a:lnTo>
                  <a:lnTo>
                    <a:pt x="2087" y="544"/>
                  </a:lnTo>
                  <a:lnTo>
                    <a:pt x="2085" y="542"/>
                  </a:lnTo>
                  <a:lnTo>
                    <a:pt x="2083" y="540"/>
                  </a:lnTo>
                  <a:lnTo>
                    <a:pt x="2082" y="539"/>
                  </a:lnTo>
                  <a:lnTo>
                    <a:pt x="2080" y="535"/>
                  </a:lnTo>
                  <a:lnTo>
                    <a:pt x="2078" y="532"/>
                  </a:lnTo>
                  <a:lnTo>
                    <a:pt x="2078" y="527"/>
                  </a:lnTo>
                  <a:lnTo>
                    <a:pt x="2078" y="526"/>
                  </a:lnTo>
                  <a:lnTo>
                    <a:pt x="2077" y="524"/>
                  </a:lnTo>
                  <a:lnTo>
                    <a:pt x="2075" y="522"/>
                  </a:lnTo>
                  <a:lnTo>
                    <a:pt x="2073" y="521"/>
                  </a:lnTo>
                  <a:lnTo>
                    <a:pt x="2072" y="519"/>
                  </a:lnTo>
                  <a:lnTo>
                    <a:pt x="2070" y="519"/>
                  </a:lnTo>
                  <a:lnTo>
                    <a:pt x="2069" y="517"/>
                  </a:lnTo>
                  <a:lnTo>
                    <a:pt x="2067" y="512"/>
                  </a:lnTo>
                  <a:lnTo>
                    <a:pt x="2067" y="511"/>
                  </a:lnTo>
                  <a:lnTo>
                    <a:pt x="2067" y="509"/>
                  </a:lnTo>
                  <a:lnTo>
                    <a:pt x="2067" y="509"/>
                  </a:lnTo>
                  <a:lnTo>
                    <a:pt x="2069" y="508"/>
                  </a:lnTo>
                  <a:lnTo>
                    <a:pt x="2069" y="508"/>
                  </a:lnTo>
                  <a:lnTo>
                    <a:pt x="2070" y="508"/>
                  </a:lnTo>
                  <a:lnTo>
                    <a:pt x="2070" y="506"/>
                  </a:lnTo>
                  <a:lnTo>
                    <a:pt x="2069" y="503"/>
                  </a:lnTo>
                  <a:lnTo>
                    <a:pt x="2067" y="503"/>
                  </a:lnTo>
                  <a:lnTo>
                    <a:pt x="2067" y="501"/>
                  </a:lnTo>
                  <a:lnTo>
                    <a:pt x="2065" y="499"/>
                  </a:lnTo>
                  <a:lnTo>
                    <a:pt x="2064" y="499"/>
                  </a:lnTo>
                  <a:lnTo>
                    <a:pt x="2064" y="498"/>
                  </a:lnTo>
                  <a:lnTo>
                    <a:pt x="2062" y="494"/>
                  </a:lnTo>
                  <a:lnTo>
                    <a:pt x="2062" y="493"/>
                  </a:lnTo>
                  <a:lnTo>
                    <a:pt x="2062" y="490"/>
                  </a:lnTo>
                  <a:lnTo>
                    <a:pt x="2062" y="488"/>
                  </a:lnTo>
                  <a:lnTo>
                    <a:pt x="2062" y="486"/>
                  </a:lnTo>
                  <a:lnTo>
                    <a:pt x="2060" y="486"/>
                  </a:lnTo>
                  <a:lnTo>
                    <a:pt x="2059" y="486"/>
                  </a:lnTo>
                  <a:lnTo>
                    <a:pt x="2059" y="485"/>
                  </a:lnTo>
                  <a:lnTo>
                    <a:pt x="2059" y="483"/>
                  </a:lnTo>
                  <a:lnTo>
                    <a:pt x="2059" y="481"/>
                  </a:lnTo>
                  <a:lnTo>
                    <a:pt x="2057" y="480"/>
                  </a:lnTo>
                  <a:lnTo>
                    <a:pt x="2055" y="478"/>
                  </a:lnTo>
                  <a:lnTo>
                    <a:pt x="2054" y="478"/>
                  </a:lnTo>
                  <a:lnTo>
                    <a:pt x="2054" y="478"/>
                  </a:lnTo>
                  <a:lnTo>
                    <a:pt x="2051" y="478"/>
                  </a:lnTo>
                  <a:lnTo>
                    <a:pt x="2051" y="485"/>
                  </a:lnTo>
                  <a:lnTo>
                    <a:pt x="2051" y="485"/>
                  </a:lnTo>
                  <a:lnTo>
                    <a:pt x="2049" y="485"/>
                  </a:lnTo>
                  <a:lnTo>
                    <a:pt x="2049" y="486"/>
                  </a:lnTo>
                  <a:lnTo>
                    <a:pt x="2047" y="485"/>
                  </a:lnTo>
                  <a:lnTo>
                    <a:pt x="2046" y="485"/>
                  </a:lnTo>
                  <a:lnTo>
                    <a:pt x="2042" y="486"/>
                  </a:lnTo>
                  <a:lnTo>
                    <a:pt x="2041" y="486"/>
                  </a:lnTo>
                  <a:lnTo>
                    <a:pt x="2041" y="488"/>
                  </a:lnTo>
                  <a:lnTo>
                    <a:pt x="2039" y="488"/>
                  </a:lnTo>
                  <a:lnTo>
                    <a:pt x="2037" y="491"/>
                  </a:lnTo>
                  <a:lnTo>
                    <a:pt x="2034" y="494"/>
                  </a:lnTo>
                  <a:lnTo>
                    <a:pt x="2033" y="496"/>
                  </a:lnTo>
                  <a:lnTo>
                    <a:pt x="2031" y="498"/>
                  </a:lnTo>
                  <a:lnTo>
                    <a:pt x="2031" y="499"/>
                  </a:lnTo>
                  <a:lnTo>
                    <a:pt x="2031" y="501"/>
                  </a:lnTo>
                  <a:lnTo>
                    <a:pt x="2029" y="503"/>
                  </a:lnTo>
                  <a:lnTo>
                    <a:pt x="2028" y="504"/>
                  </a:lnTo>
                  <a:lnTo>
                    <a:pt x="2024" y="504"/>
                  </a:lnTo>
                  <a:lnTo>
                    <a:pt x="2023" y="504"/>
                  </a:lnTo>
                  <a:lnTo>
                    <a:pt x="2021" y="504"/>
                  </a:lnTo>
                  <a:lnTo>
                    <a:pt x="2019" y="506"/>
                  </a:lnTo>
                  <a:lnTo>
                    <a:pt x="2019" y="506"/>
                  </a:lnTo>
                  <a:lnTo>
                    <a:pt x="2018" y="508"/>
                  </a:lnTo>
                  <a:lnTo>
                    <a:pt x="2015" y="509"/>
                  </a:lnTo>
                  <a:lnTo>
                    <a:pt x="2011" y="509"/>
                  </a:lnTo>
                  <a:lnTo>
                    <a:pt x="2008" y="509"/>
                  </a:lnTo>
                  <a:lnTo>
                    <a:pt x="2006" y="508"/>
                  </a:lnTo>
                  <a:lnTo>
                    <a:pt x="2003" y="508"/>
                  </a:lnTo>
                  <a:lnTo>
                    <a:pt x="1997" y="509"/>
                  </a:lnTo>
                  <a:lnTo>
                    <a:pt x="1995" y="508"/>
                  </a:lnTo>
                  <a:lnTo>
                    <a:pt x="1993" y="506"/>
                  </a:lnTo>
                  <a:lnTo>
                    <a:pt x="1992" y="504"/>
                  </a:lnTo>
                  <a:lnTo>
                    <a:pt x="1992" y="504"/>
                  </a:lnTo>
                  <a:lnTo>
                    <a:pt x="1990" y="503"/>
                  </a:lnTo>
                  <a:lnTo>
                    <a:pt x="1988" y="503"/>
                  </a:lnTo>
                  <a:lnTo>
                    <a:pt x="1987" y="503"/>
                  </a:lnTo>
                  <a:lnTo>
                    <a:pt x="1983" y="503"/>
                  </a:lnTo>
                  <a:lnTo>
                    <a:pt x="1980" y="503"/>
                  </a:lnTo>
                  <a:lnTo>
                    <a:pt x="1980" y="501"/>
                  </a:lnTo>
                  <a:lnTo>
                    <a:pt x="1980" y="501"/>
                  </a:lnTo>
                  <a:lnTo>
                    <a:pt x="1980" y="499"/>
                  </a:lnTo>
                  <a:lnTo>
                    <a:pt x="1980" y="498"/>
                  </a:lnTo>
                  <a:lnTo>
                    <a:pt x="1979" y="498"/>
                  </a:lnTo>
                  <a:lnTo>
                    <a:pt x="1980" y="496"/>
                  </a:lnTo>
                  <a:lnTo>
                    <a:pt x="1980" y="494"/>
                  </a:lnTo>
                  <a:lnTo>
                    <a:pt x="1982" y="493"/>
                  </a:lnTo>
                  <a:lnTo>
                    <a:pt x="1983" y="493"/>
                  </a:lnTo>
                  <a:lnTo>
                    <a:pt x="1983" y="491"/>
                  </a:lnTo>
                  <a:lnTo>
                    <a:pt x="1985" y="490"/>
                  </a:lnTo>
                  <a:lnTo>
                    <a:pt x="1985" y="486"/>
                  </a:lnTo>
                  <a:lnTo>
                    <a:pt x="1985" y="485"/>
                  </a:lnTo>
                  <a:lnTo>
                    <a:pt x="1980" y="485"/>
                  </a:lnTo>
                  <a:lnTo>
                    <a:pt x="1977" y="485"/>
                  </a:lnTo>
                  <a:lnTo>
                    <a:pt x="1972" y="485"/>
                  </a:lnTo>
                  <a:lnTo>
                    <a:pt x="1972" y="481"/>
                  </a:lnTo>
                  <a:lnTo>
                    <a:pt x="1970" y="480"/>
                  </a:lnTo>
                  <a:lnTo>
                    <a:pt x="1972" y="478"/>
                  </a:lnTo>
                  <a:lnTo>
                    <a:pt x="1972" y="476"/>
                  </a:lnTo>
                  <a:lnTo>
                    <a:pt x="1972" y="476"/>
                  </a:lnTo>
                  <a:lnTo>
                    <a:pt x="1974" y="476"/>
                  </a:lnTo>
                  <a:lnTo>
                    <a:pt x="1975" y="476"/>
                  </a:lnTo>
                  <a:lnTo>
                    <a:pt x="1975" y="475"/>
                  </a:lnTo>
                  <a:lnTo>
                    <a:pt x="1975" y="473"/>
                  </a:lnTo>
                  <a:lnTo>
                    <a:pt x="1975" y="472"/>
                  </a:lnTo>
                  <a:lnTo>
                    <a:pt x="1975" y="470"/>
                  </a:lnTo>
                  <a:lnTo>
                    <a:pt x="1975" y="468"/>
                  </a:lnTo>
                  <a:lnTo>
                    <a:pt x="1977" y="468"/>
                  </a:lnTo>
                  <a:lnTo>
                    <a:pt x="1979" y="468"/>
                  </a:lnTo>
                  <a:lnTo>
                    <a:pt x="1979" y="467"/>
                  </a:lnTo>
                  <a:lnTo>
                    <a:pt x="1980" y="467"/>
                  </a:lnTo>
                  <a:lnTo>
                    <a:pt x="1982" y="465"/>
                  </a:lnTo>
                  <a:lnTo>
                    <a:pt x="1980" y="463"/>
                  </a:lnTo>
                  <a:lnTo>
                    <a:pt x="1980" y="462"/>
                  </a:lnTo>
                  <a:lnTo>
                    <a:pt x="1980" y="462"/>
                  </a:lnTo>
                  <a:lnTo>
                    <a:pt x="1979" y="460"/>
                  </a:lnTo>
                  <a:lnTo>
                    <a:pt x="1977" y="460"/>
                  </a:lnTo>
                  <a:lnTo>
                    <a:pt x="1975" y="460"/>
                  </a:lnTo>
                  <a:lnTo>
                    <a:pt x="1974" y="460"/>
                  </a:lnTo>
                  <a:lnTo>
                    <a:pt x="1965" y="460"/>
                  </a:lnTo>
                  <a:lnTo>
                    <a:pt x="1965" y="454"/>
                  </a:lnTo>
                  <a:lnTo>
                    <a:pt x="1965" y="452"/>
                  </a:lnTo>
                  <a:lnTo>
                    <a:pt x="1967" y="450"/>
                  </a:lnTo>
                  <a:lnTo>
                    <a:pt x="1967" y="450"/>
                  </a:lnTo>
                  <a:lnTo>
                    <a:pt x="1969" y="452"/>
                  </a:lnTo>
                  <a:lnTo>
                    <a:pt x="1970" y="450"/>
                  </a:lnTo>
                  <a:lnTo>
                    <a:pt x="1970" y="449"/>
                  </a:lnTo>
                  <a:lnTo>
                    <a:pt x="1970" y="445"/>
                  </a:lnTo>
                  <a:lnTo>
                    <a:pt x="1970" y="444"/>
                  </a:lnTo>
                  <a:lnTo>
                    <a:pt x="1969" y="442"/>
                  </a:lnTo>
                  <a:lnTo>
                    <a:pt x="1969" y="440"/>
                  </a:lnTo>
                  <a:lnTo>
                    <a:pt x="1967" y="439"/>
                  </a:lnTo>
                  <a:lnTo>
                    <a:pt x="1967" y="437"/>
                  </a:lnTo>
                  <a:lnTo>
                    <a:pt x="1967" y="435"/>
                  </a:lnTo>
                  <a:lnTo>
                    <a:pt x="1969" y="434"/>
                  </a:lnTo>
                  <a:lnTo>
                    <a:pt x="1970" y="434"/>
                  </a:lnTo>
                  <a:lnTo>
                    <a:pt x="1970" y="434"/>
                  </a:lnTo>
                  <a:lnTo>
                    <a:pt x="1972" y="434"/>
                  </a:lnTo>
                  <a:lnTo>
                    <a:pt x="1974" y="432"/>
                  </a:lnTo>
                  <a:lnTo>
                    <a:pt x="1974" y="431"/>
                  </a:lnTo>
                  <a:lnTo>
                    <a:pt x="1974" y="429"/>
                  </a:lnTo>
                  <a:lnTo>
                    <a:pt x="1972" y="429"/>
                  </a:lnTo>
                  <a:lnTo>
                    <a:pt x="1972" y="427"/>
                  </a:lnTo>
                  <a:lnTo>
                    <a:pt x="1972" y="426"/>
                  </a:lnTo>
                  <a:lnTo>
                    <a:pt x="1970" y="424"/>
                  </a:lnTo>
                  <a:lnTo>
                    <a:pt x="1972" y="422"/>
                  </a:lnTo>
                  <a:lnTo>
                    <a:pt x="1974" y="422"/>
                  </a:lnTo>
                  <a:lnTo>
                    <a:pt x="1974" y="422"/>
                  </a:lnTo>
                  <a:lnTo>
                    <a:pt x="1975" y="421"/>
                  </a:lnTo>
                  <a:lnTo>
                    <a:pt x="1977" y="419"/>
                  </a:lnTo>
                  <a:lnTo>
                    <a:pt x="1979" y="419"/>
                  </a:lnTo>
                  <a:lnTo>
                    <a:pt x="1980" y="419"/>
                  </a:lnTo>
                  <a:lnTo>
                    <a:pt x="1983" y="419"/>
                  </a:lnTo>
                  <a:lnTo>
                    <a:pt x="1985" y="419"/>
                  </a:lnTo>
                  <a:lnTo>
                    <a:pt x="1985" y="417"/>
                  </a:lnTo>
                  <a:lnTo>
                    <a:pt x="1987" y="417"/>
                  </a:lnTo>
                  <a:lnTo>
                    <a:pt x="1988" y="416"/>
                  </a:lnTo>
                  <a:lnTo>
                    <a:pt x="1990" y="414"/>
                  </a:lnTo>
                  <a:lnTo>
                    <a:pt x="1990" y="413"/>
                  </a:lnTo>
                  <a:lnTo>
                    <a:pt x="1990" y="411"/>
                  </a:lnTo>
                  <a:lnTo>
                    <a:pt x="1990" y="409"/>
                  </a:lnTo>
                  <a:lnTo>
                    <a:pt x="1990" y="408"/>
                  </a:lnTo>
                  <a:lnTo>
                    <a:pt x="1992" y="406"/>
                  </a:lnTo>
                  <a:lnTo>
                    <a:pt x="1993" y="406"/>
                  </a:lnTo>
                  <a:lnTo>
                    <a:pt x="1995" y="406"/>
                  </a:lnTo>
                  <a:lnTo>
                    <a:pt x="1997" y="406"/>
                  </a:lnTo>
                  <a:lnTo>
                    <a:pt x="1998" y="404"/>
                  </a:lnTo>
                  <a:lnTo>
                    <a:pt x="2000" y="404"/>
                  </a:lnTo>
                  <a:lnTo>
                    <a:pt x="2001" y="403"/>
                  </a:lnTo>
                  <a:lnTo>
                    <a:pt x="2003" y="401"/>
                  </a:lnTo>
                  <a:lnTo>
                    <a:pt x="2006" y="399"/>
                  </a:lnTo>
                  <a:lnTo>
                    <a:pt x="2010" y="398"/>
                  </a:lnTo>
                  <a:lnTo>
                    <a:pt x="2011" y="398"/>
                  </a:lnTo>
                  <a:lnTo>
                    <a:pt x="2011" y="398"/>
                  </a:lnTo>
                  <a:lnTo>
                    <a:pt x="2016" y="398"/>
                  </a:lnTo>
                  <a:lnTo>
                    <a:pt x="2021" y="396"/>
                  </a:lnTo>
                  <a:lnTo>
                    <a:pt x="2021" y="393"/>
                  </a:lnTo>
                  <a:lnTo>
                    <a:pt x="2019" y="390"/>
                  </a:lnTo>
                  <a:lnTo>
                    <a:pt x="2019" y="385"/>
                  </a:lnTo>
                  <a:lnTo>
                    <a:pt x="2026" y="385"/>
                  </a:lnTo>
                  <a:lnTo>
                    <a:pt x="2028" y="385"/>
                  </a:lnTo>
                  <a:lnTo>
                    <a:pt x="2033" y="386"/>
                  </a:lnTo>
                  <a:lnTo>
                    <a:pt x="2034" y="386"/>
                  </a:lnTo>
                  <a:lnTo>
                    <a:pt x="2037" y="386"/>
                  </a:lnTo>
                  <a:lnTo>
                    <a:pt x="2039" y="385"/>
                  </a:lnTo>
                  <a:lnTo>
                    <a:pt x="2039" y="383"/>
                  </a:lnTo>
                  <a:lnTo>
                    <a:pt x="2039" y="381"/>
                  </a:lnTo>
                  <a:lnTo>
                    <a:pt x="2041" y="380"/>
                  </a:lnTo>
                  <a:lnTo>
                    <a:pt x="2041" y="378"/>
                  </a:lnTo>
                  <a:lnTo>
                    <a:pt x="2042" y="377"/>
                  </a:lnTo>
                  <a:lnTo>
                    <a:pt x="2044" y="375"/>
                  </a:lnTo>
                  <a:lnTo>
                    <a:pt x="2046" y="375"/>
                  </a:lnTo>
                  <a:lnTo>
                    <a:pt x="2047" y="375"/>
                  </a:lnTo>
                  <a:lnTo>
                    <a:pt x="2049" y="373"/>
                  </a:lnTo>
                  <a:lnTo>
                    <a:pt x="2051" y="372"/>
                  </a:lnTo>
                  <a:lnTo>
                    <a:pt x="2052" y="370"/>
                  </a:lnTo>
                  <a:lnTo>
                    <a:pt x="2054" y="368"/>
                  </a:lnTo>
                  <a:lnTo>
                    <a:pt x="2055" y="368"/>
                  </a:lnTo>
                  <a:lnTo>
                    <a:pt x="2057" y="368"/>
                  </a:lnTo>
                  <a:lnTo>
                    <a:pt x="2059" y="368"/>
                  </a:lnTo>
                  <a:lnTo>
                    <a:pt x="2060" y="367"/>
                  </a:lnTo>
                  <a:lnTo>
                    <a:pt x="2062" y="365"/>
                  </a:lnTo>
                  <a:lnTo>
                    <a:pt x="2065" y="365"/>
                  </a:lnTo>
                  <a:lnTo>
                    <a:pt x="2067" y="363"/>
                  </a:lnTo>
                  <a:lnTo>
                    <a:pt x="2069" y="363"/>
                  </a:lnTo>
                  <a:lnTo>
                    <a:pt x="2069" y="362"/>
                  </a:lnTo>
                  <a:lnTo>
                    <a:pt x="2069" y="360"/>
                  </a:lnTo>
                  <a:lnTo>
                    <a:pt x="2069" y="357"/>
                  </a:lnTo>
                  <a:lnTo>
                    <a:pt x="2069" y="355"/>
                  </a:lnTo>
                  <a:lnTo>
                    <a:pt x="2062" y="355"/>
                  </a:lnTo>
                  <a:lnTo>
                    <a:pt x="2060" y="355"/>
                  </a:lnTo>
                  <a:lnTo>
                    <a:pt x="2059" y="357"/>
                  </a:lnTo>
                  <a:lnTo>
                    <a:pt x="2057" y="355"/>
                  </a:lnTo>
                  <a:lnTo>
                    <a:pt x="2055" y="355"/>
                  </a:lnTo>
                  <a:lnTo>
                    <a:pt x="2055" y="352"/>
                  </a:lnTo>
                  <a:lnTo>
                    <a:pt x="2057" y="350"/>
                  </a:lnTo>
                  <a:lnTo>
                    <a:pt x="2059" y="349"/>
                  </a:lnTo>
                  <a:lnTo>
                    <a:pt x="2060" y="349"/>
                  </a:lnTo>
                  <a:lnTo>
                    <a:pt x="2062" y="349"/>
                  </a:lnTo>
                  <a:lnTo>
                    <a:pt x="2064" y="347"/>
                  </a:lnTo>
                  <a:lnTo>
                    <a:pt x="2065" y="349"/>
                  </a:lnTo>
                  <a:lnTo>
                    <a:pt x="2067" y="347"/>
                  </a:lnTo>
                  <a:lnTo>
                    <a:pt x="2070" y="345"/>
                  </a:lnTo>
                  <a:lnTo>
                    <a:pt x="2070" y="344"/>
                  </a:lnTo>
                  <a:lnTo>
                    <a:pt x="2070" y="342"/>
                  </a:lnTo>
                  <a:lnTo>
                    <a:pt x="2075" y="341"/>
                  </a:lnTo>
                  <a:lnTo>
                    <a:pt x="2078" y="341"/>
                  </a:lnTo>
                  <a:lnTo>
                    <a:pt x="2080" y="339"/>
                  </a:lnTo>
                  <a:lnTo>
                    <a:pt x="2082" y="337"/>
                  </a:lnTo>
                  <a:lnTo>
                    <a:pt x="2082" y="341"/>
                  </a:lnTo>
                  <a:lnTo>
                    <a:pt x="2082" y="339"/>
                  </a:lnTo>
                  <a:lnTo>
                    <a:pt x="2082" y="337"/>
                  </a:lnTo>
                  <a:lnTo>
                    <a:pt x="2083" y="336"/>
                  </a:lnTo>
                  <a:lnTo>
                    <a:pt x="2083" y="334"/>
                  </a:lnTo>
                  <a:lnTo>
                    <a:pt x="2083" y="331"/>
                  </a:lnTo>
                  <a:lnTo>
                    <a:pt x="2083" y="327"/>
                  </a:lnTo>
                  <a:lnTo>
                    <a:pt x="2085" y="327"/>
                  </a:lnTo>
                  <a:lnTo>
                    <a:pt x="2085" y="326"/>
                  </a:lnTo>
                  <a:lnTo>
                    <a:pt x="2087" y="324"/>
                  </a:lnTo>
                  <a:lnTo>
                    <a:pt x="2088" y="324"/>
                  </a:lnTo>
                  <a:lnTo>
                    <a:pt x="2090" y="323"/>
                  </a:lnTo>
                  <a:lnTo>
                    <a:pt x="2090" y="323"/>
                  </a:lnTo>
                  <a:lnTo>
                    <a:pt x="2090" y="321"/>
                  </a:lnTo>
                  <a:lnTo>
                    <a:pt x="2090" y="319"/>
                  </a:lnTo>
                  <a:lnTo>
                    <a:pt x="2090" y="318"/>
                  </a:lnTo>
                  <a:lnTo>
                    <a:pt x="2090" y="316"/>
                  </a:lnTo>
                  <a:lnTo>
                    <a:pt x="2091" y="314"/>
                  </a:lnTo>
                  <a:lnTo>
                    <a:pt x="2093" y="313"/>
                  </a:lnTo>
                  <a:lnTo>
                    <a:pt x="2095" y="313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6" y="309"/>
                  </a:lnTo>
                  <a:lnTo>
                    <a:pt x="2098" y="308"/>
                  </a:lnTo>
                  <a:lnTo>
                    <a:pt x="2101" y="306"/>
                  </a:lnTo>
                  <a:lnTo>
                    <a:pt x="2103" y="306"/>
                  </a:lnTo>
                  <a:lnTo>
                    <a:pt x="2105" y="305"/>
                  </a:lnTo>
                  <a:lnTo>
                    <a:pt x="2106" y="301"/>
                  </a:lnTo>
                  <a:lnTo>
                    <a:pt x="2108" y="298"/>
                  </a:lnTo>
                  <a:lnTo>
                    <a:pt x="2109" y="296"/>
                  </a:lnTo>
                  <a:lnTo>
                    <a:pt x="2111" y="296"/>
                  </a:lnTo>
                  <a:lnTo>
                    <a:pt x="2113" y="296"/>
                  </a:lnTo>
                  <a:lnTo>
                    <a:pt x="2116" y="296"/>
                  </a:lnTo>
                  <a:lnTo>
                    <a:pt x="2116" y="293"/>
                  </a:lnTo>
                  <a:lnTo>
                    <a:pt x="2116" y="290"/>
                  </a:lnTo>
                  <a:lnTo>
                    <a:pt x="2116" y="288"/>
                  </a:lnTo>
                  <a:lnTo>
                    <a:pt x="2116" y="287"/>
                  </a:lnTo>
                  <a:lnTo>
                    <a:pt x="2116" y="285"/>
                  </a:lnTo>
                  <a:lnTo>
                    <a:pt x="2118" y="283"/>
                  </a:lnTo>
                  <a:lnTo>
                    <a:pt x="2118" y="283"/>
                  </a:lnTo>
                  <a:lnTo>
                    <a:pt x="2119" y="283"/>
                  </a:lnTo>
                  <a:lnTo>
                    <a:pt x="2121" y="283"/>
                  </a:lnTo>
                  <a:lnTo>
                    <a:pt x="2123" y="280"/>
                  </a:lnTo>
                  <a:lnTo>
                    <a:pt x="2123" y="278"/>
                  </a:lnTo>
                  <a:lnTo>
                    <a:pt x="2123" y="277"/>
                  </a:lnTo>
                  <a:lnTo>
                    <a:pt x="2124" y="275"/>
                  </a:lnTo>
                  <a:lnTo>
                    <a:pt x="2126" y="273"/>
                  </a:lnTo>
                  <a:lnTo>
                    <a:pt x="2127" y="273"/>
                  </a:lnTo>
                  <a:lnTo>
                    <a:pt x="2129" y="275"/>
                  </a:lnTo>
                  <a:lnTo>
                    <a:pt x="2132" y="273"/>
                  </a:lnTo>
                  <a:lnTo>
                    <a:pt x="2132" y="273"/>
                  </a:lnTo>
                  <a:lnTo>
                    <a:pt x="2132" y="272"/>
                  </a:lnTo>
                  <a:lnTo>
                    <a:pt x="2132" y="270"/>
                  </a:lnTo>
                  <a:lnTo>
                    <a:pt x="2134" y="270"/>
                  </a:lnTo>
                  <a:lnTo>
                    <a:pt x="2136" y="270"/>
                  </a:lnTo>
                  <a:lnTo>
                    <a:pt x="2139" y="270"/>
                  </a:lnTo>
                  <a:lnTo>
                    <a:pt x="2142" y="270"/>
                  </a:lnTo>
                  <a:lnTo>
                    <a:pt x="2144" y="267"/>
                  </a:lnTo>
                  <a:lnTo>
                    <a:pt x="2142" y="267"/>
                  </a:lnTo>
                  <a:lnTo>
                    <a:pt x="2141" y="265"/>
                  </a:lnTo>
                  <a:lnTo>
                    <a:pt x="2137" y="265"/>
                  </a:lnTo>
                  <a:lnTo>
                    <a:pt x="2132" y="264"/>
                  </a:lnTo>
                  <a:lnTo>
                    <a:pt x="2129" y="264"/>
                  </a:lnTo>
                  <a:lnTo>
                    <a:pt x="2124" y="265"/>
                  </a:lnTo>
                  <a:lnTo>
                    <a:pt x="2123" y="267"/>
                  </a:lnTo>
                  <a:lnTo>
                    <a:pt x="2121" y="267"/>
                  </a:lnTo>
                  <a:lnTo>
                    <a:pt x="2119" y="267"/>
                  </a:lnTo>
                  <a:lnTo>
                    <a:pt x="2118" y="267"/>
                  </a:lnTo>
                  <a:lnTo>
                    <a:pt x="2116" y="267"/>
                  </a:lnTo>
                  <a:lnTo>
                    <a:pt x="2114" y="267"/>
                  </a:lnTo>
                  <a:lnTo>
                    <a:pt x="2114" y="269"/>
                  </a:lnTo>
                  <a:lnTo>
                    <a:pt x="2114" y="270"/>
                  </a:lnTo>
                  <a:lnTo>
                    <a:pt x="2113" y="270"/>
                  </a:lnTo>
                  <a:lnTo>
                    <a:pt x="2113" y="272"/>
                  </a:lnTo>
                  <a:lnTo>
                    <a:pt x="2111" y="273"/>
                  </a:lnTo>
                  <a:lnTo>
                    <a:pt x="2109" y="273"/>
                  </a:lnTo>
                  <a:lnTo>
                    <a:pt x="2108" y="272"/>
                  </a:lnTo>
                  <a:lnTo>
                    <a:pt x="2106" y="273"/>
                  </a:lnTo>
                  <a:lnTo>
                    <a:pt x="2105" y="273"/>
                  </a:lnTo>
                  <a:lnTo>
                    <a:pt x="2101" y="273"/>
                  </a:lnTo>
                  <a:lnTo>
                    <a:pt x="2098" y="275"/>
                  </a:lnTo>
                  <a:lnTo>
                    <a:pt x="2096" y="277"/>
                  </a:lnTo>
                  <a:lnTo>
                    <a:pt x="2095" y="278"/>
                  </a:lnTo>
                  <a:lnTo>
                    <a:pt x="2093" y="278"/>
                  </a:lnTo>
                  <a:lnTo>
                    <a:pt x="2091" y="280"/>
                  </a:lnTo>
                  <a:lnTo>
                    <a:pt x="2087" y="280"/>
                  </a:lnTo>
                  <a:lnTo>
                    <a:pt x="2088" y="277"/>
                  </a:lnTo>
                  <a:lnTo>
                    <a:pt x="2090" y="275"/>
                  </a:lnTo>
                  <a:lnTo>
                    <a:pt x="2090" y="275"/>
                  </a:lnTo>
                  <a:lnTo>
                    <a:pt x="2091" y="275"/>
                  </a:lnTo>
                  <a:lnTo>
                    <a:pt x="2091" y="275"/>
                  </a:lnTo>
                  <a:lnTo>
                    <a:pt x="2093" y="275"/>
                  </a:lnTo>
                  <a:lnTo>
                    <a:pt x="2093" y="273"/>
                  </a:lnTo>
                  <a:lnTo>
                    <a:pt x="2093" y="272"/>
                  </a:lnTo>
                  <a:lnTo>
                    <a:pt x="2095" y="270"/>
                  </a:lnTo>
                  <a:lnTo>
                    <a:pt x="2096" y="269"/>
                  </a:lnTo>
                  <a:lnTo>
                    <a:pt x="2098" y="269"/>
                  </a:lnTo>
                  <a:lnTo>
                    <a:pt x="2100" y="269"/>
                  </a:lnTo>
                  <a:lnTo>
                    <a:pt x="2100" y="267"/>
                  </a:lnTo>
                  <a:lnTo>
                    <a:pt x="2100" y="267"/>
                  </a:lnTo>
                  <a:lnTo>
                    <a:pt x="2100" y="265"/>
                  </a:lnTo>
                  <a:lnTo>
                    <a:pt x="2101" y="264"/>
                  </a:lnTo>
                  <a:lnTo>
                    <a:pt x="2103" y="264"/>
                  </a:lnTo>
                  <a:lnTo>
                    <a:pt x="2105" y="262"/>
                  </a:lnTo>
                  <a:lnTo>
                    <a:pt x="2106" y="264"/>
                  </a:lnTo>
                  <a:lnTo>
                    <a:pt x="2108" y="262"/>
                  </a:lnTo>
                  <a:lnTo>
                    <a:pt x="2109" y="262"/>
                  </a:lnTo>
                  <a:lnTo>
                    <a:pt x="2113" y="262"/>
                  </a:lnTo>
                  <a:lnTo>
                    <a:pt x="2118" y="262"/>
                  </a:lnTo>
                  <a:lnTo>
                    <a:pt x="2118" y="260"/>
                  </a:lnTo>
                  <a:lnTo>
                    <a:pt x="2119" y="260"/>
                  </a:lnTo>
                  <a:lnTo>
                    <a:pt x="2119" y="259"/>
                  </a:lnTo>
                  <a:lnTo>
                    <a:pt x="2118" y="259"/>
                  </a:lnTo>
                  <a:lnTo>
                    <a:pt x="2118" y="259"/>
                  </a:lnTo>
                  <a:lnTo>
                    <a:pt x="2116" y="257"/>
                  </a:lnTo>
                  <a:lnTo>
                    <a:pt x="2116" y="255"/>
                  </a:lnTo>
                  <a:lnTo>
                    <a:pt x="2114" y="254"/>
                  </a:lnTo>
                  <a:lnTo>
                    <a:pt x="2118" y="252"/>
                  </a:lnTo>
                  <a:lnTo>
                    <a:pt x="2119" y="252"/>
                  </a:lnTo>
                  <a:lnTo>
                    <a:pt x="2123" y="251"/>
                  </a:lnTo>
                  <a:lnTo>
                    <a:pt x="2124" y="252"/>
                  </a:lnTo>
                  <a:lnTo>
                    <a:pt x="2126" y="252"/>
                  </a:lnTo>
                  <a:lnTo>
                    <a:pt x="2127" y="252"/>
                  </a:lnTo>
                  <a:lnTo>
                    <a:pt x="2129" y="252"/>
                  </a:lnTo>
                  <a:lnTo>
                    <a:pt x="2129" y="252"/>
                  </a:lnTo>
                  <a:lnTo>
                    <a:pt x="2131" y="251"/>
                  </a:lnTo>
                  <a:lnTo>
                    <a:pt x="2131" y="242"/>
                  </a:lnTo>
                  <a:lnTo>
                    <a:pt x="2132" y="241"/>
                  </a:lnTo>
                  <a:lnTo>
                    <a:pt x="2136" y="241"/>
                  </a:lnTo>
                  <a:lnTo>
                    <a:pt x="2136" y="241"/>
                  </a:lnTo>
                  <a:lnTo>
                    <a:pt x="2137" y="242"/>
                  </a:lnTo>
                  <a:lnTo>
                    <a:pt x="2137" y="247"/>
                  </a:lnTo>
                  <a:lnTo>
                    <a:pt x="2136" y="249"/>
                  </a:lnTo>
                  <a:lnTo>
                    <a:pt x="2136" y="252"/>
                  </a:lnTo>
                  <a:lnTo>
                    <a:pt x="2137" y="254"/>
                  </a:lnTo>
                  <a:lnTo>
                    <a:pt x="2139" y="254"/>
                  </a:lnTo>
                  <a:lnTo>
                    <a:pt x="2144" y="254"/>
                  </a:lnTo>
                  <a:lnTo>
                    <a:pt x="2147" y="254"/>
                  </a:lnTo>
                  <a:lnTo>
                    <a:pt x="2147" y="255"/>
                  </a:lnTo>
                  <a:lnTo>
                    <a:pt x="2149" y="255"/>
                  </a:lnTo>
                  <a:lnTo>
                    <a:pt x="2150" y="257"/>
                  </a:lnTo>
                  <a:lnTo>
                    <a:pt x="2152" y="257"/>
                  </a:lnTo>
                  <a:lnTo>
                    <a:pt x="2154" y="259"/>
                  </a:lnTo>
                  <a:lnTo>
                    <a:pt x="2154" y="257"/>
                  </a:lnTo>
                  <a:lnTo>
                    <a:pt x="2154" y="255"/>
                  </a:lnTo>
                  <a:lnTo>
                    <a:pt x="2154" y="252"/>
                  </a:lnTo>
                  <a:lnTo>
                    <a:pt x="2155" y="251"/>
                  </a:lnTo>
                  <a:lnTo>
                    <a:pt x="2154" y="249"/>
                  </a:lnTo>
                  <a:lnTo>
                    <a:pt x="2154" y="247"/>
                  </a:lnTo>
                  <a:lnTo>
                    <a:pt x="2152" y="247"/>
                  </a:lnTo>
                  <a:lnTo>
                    <a:pt x="2150" y="247"/>
                  </a:lnTo>
                  <a:lnTo>
                    <a:pt x="2149" y="247"/>
                  </a:lnTo>
                  <a:lnTo>
                    <a:pt x="2147" y="246"/>
                  </a:lnTo>
                  <a:lnTo>
                    <a:pt x="2147" y="246"/>
                  </a:lnTo>
                  <a:lnTo>
                    <a:pt x="2147" y="244"/>
                  </a:lnTo>
                  <a:lnTo>
                    <a:pt x="2147" y="239"/>
                  </a:lnTo>
                  <a:lnTo>
                    <a:pt x="2150" y="237"/>
                  </a:lnTo>
                  <a:lnTo>
                    <a:pt x="2154" y="237"/>
                  </a:lnTo>
                  <a:lnTo>
                    <a:pt x="2155" y="237"/>
                  </a:lnTo>
                  <a:lnTo>
                    <a:pt x="2157" y="237"/>
                  </a:lnTo>
                  <a:lnTo>
                    <a:pt x="2157" y="236"/>
                  </a:lnTo>
                  <a:lnTo>
                    <a:pt x="2157" y="236"/>
                  </a:lnTo>
                  <a:lnTo>
                    <a:pt x="2157" y="234"/>
                  </a:lnTo>
                  <a:lnTo>
                    <a:pt x="2159" y="233"/>
                  </a:lnTo>
                  <a:lnTo>
                    <a:pt x="2160" y="233"/>
                  </a:lnTo>
                  <a:lnTo>
                    <a:pt x="2160" y="234"/>
                  </a:lnTo>
                  <a:lnTo>
                    <a:pt x="2160" y="236"/>
                  </a:lnTo>
                  <a:lnTo>
                    <a:pt x="2162" y="237"/>
                  </a:lnTo>
                  <a:lnTo>
                    <a:pt x="2162" y="239"/>
                  </a:lnTo>
                  <a:lnTo>
                    <a:pt x="2162" y="241"/>
                  </a:lnTo>
                  <a:lnTo>
                    <a:pt x="2162" y="242"/>
                  </a:lnTo>
                  <a:lnTo>
                    <a:pt x="2163" y="242"/>
                  </a:lnTo>
                  <a:lnTo>
                    <a:pt x="2165" y="242"/>
                  </a:lnTo>
                  <a:lnTo>
                    <a:pt x="2167" y="242"/>
                  </a:lnTo>
                  <a:lnTo>
                    <a:pt x="2170" y="242"/>
                  </a:lnTo>
                  <a:lnTo>
                    <a:pt x="2172" y="241"/>
                  </a:lnTo>
                  <a:lnTo>
                    <a:pt x="2173" y="239"/>
                  </a:lnTo>
                  <a:lnTo>
                    <a:pt x="2175" y="239"/>
                  </a:lnTo>
                  <a:lnTo>
                    <a:pt x="2175" y="237"/>
                  </a:lnTo>
                  <a:lnTo>
                    <a:pt x="2175" y="236"/>
                  </a:lnTo>
                  <a:lnTo>
                    <a:pt x="2173" y="234"/>
                  </a:lnTo>
                  <a:lnTo>
                    <a:pt x="2175" y="233"/>
                  </a:lnTo>
                  <a:lnTo>
                    <a:pt x="2177" y="231"/>
                  </a:lnTo>
                  <a:lnTo>
                    <a:pt x="2177" y="228"/>
                  </a:lnTo>
                  <a:lnTo>
                    <a:pt x="2177" y="226"/>
                  </a:lnTo>
                  <a:lnTo>
                    <a:pt x="2175" y="224"/>
                  </a:lnTo>
                  <a:lnTo>
                    <a:pt x="2175" y="223"/>
                  </a:lnTo>
                  <a:lnTo>
                    <a:pt x="2175" y="223"/>
                  </a:lnTo>
                  <a:lnTo>
                    <a:pt x="2173" y="221"/>
                  </a:lnTo>
                  <a:lnTo>
                    <a:pt x="2173" y="215"/>
                  </a:lnTo>
                  <a:lnTo>
                    <a:pt x="2177" y="215"/>
                  </a:lnTo>
                  <a:lnTo>
                    <a:pt x="2180" y="215"/>
                  </a:lnTo>
                  <a:lnTo>
                    <a:pt x="2181" y="215"/>
                  </a:lnTo>
                  <a:lnTo>
                    <a:pt x="2183" y="216"/>
                  </a:lnTo>
                  <a:lnTo>
                    <a:pt x="2185" y="218"/>
                  </a:lnTo>
                  <a:lnTo>
                    <a:pt x="2186" y="219"/>
                  </a:lnTo>
                  <a:lnTo>
                    <a:pt x="2188" y="219"/>
                  </a:lnTo>
                  <a:lnTo>
                    <a:pt x="2190" y="219"/>
                  </a:lnTo>
                  <a:lnTo>
                    <a:pt x="2190" y="219"/>
                  </a:lnTo>
                  <a:lnTo>
                    <a:pt x="2191" y="221"/>
                  </a:lnTo>
                  <a:lnTo>
                    <a:pt x="2191" y="223"/>
                  </a:lnTo>
                  <a:lnTo>
                    <a:pt x="2193" y="223"/>
                  </a:lnTo>
                  <a:lnTo>
                    <a:pt x="2195" y="224"/>
                  </a:lnTo>
                  <a:lnTo>
                    <a:pt x="2196" y="224"/>
                  </a:lnTo>
                  <a:lnTo>
                    <a:pt x="2198" y="224"/>
                  </a:lnTo>
                  <a:lnTo>
                    <a:pt x="2199" y="224"/>
                  </a:lnTo>
                  <a:lnTo>
                    <a:pt x="2201" y="226"/>
                  </a:lnTo>
                  <a:lnTo>
                    <a:pt x="2201" y="228"/>
                  </a:lnTo>
                  <a:lnTo>
                    <a:pt x="2201" y="229"/>
                  </a:lnTo>
                  <a:lnTo>
                    <a:pt x="2201" y="233"/>
                  </a:lnTo>
                  <a:lnTo>
                    <a:pt x="2201" y="236"/>
                  </a:lnTo>
                  <a:lnTo>
                    <a:pt x="2203" y="234"/>
                  </a:lnTo>
                  <a:lnTo>
                    <a:pt x="2204" y="234"/>
                  </a:lnTo>
                  <a:lnTo>
                    <a:pt x="2204" y="234"/>
                  </a:lnTo>
                  <a:lnTo>
                    <a:pt x="2206" y="233"/>
                  </a:lnTo>
                  <a:lnTo>
                    <a:pt x="2206" y="231"/>
                  </a:lnTo>
                  <a:lnTo>
                    <a:pt x="2206" y="228"/>
                  </a:lnTo>
                  <a:lnTo>
                    <a:pt x="2206" y="223"/>
                  </a:lnTo>
                  <a:lnTo>
                    <a:pt x="2206" y="219"/>
                  </a:lnTo>
                  <a:lnTo>
                    <a:pt x="2213" y="219"/>
                  </a:lnTo>
                  <a:lnTo>
                    <a:pt x="2214" y="219"/>
                  </a:lnTo>
                  <a:lnTo>
                    <a:pt x="2216" y="219"/>
                  </a:lnTo>
                  <a:lnTo>
                    <a:pt x="2219" y="219"/>
                  </a:lnTo>
                  <a:lnTo>
                    <a:pt x="2222" y="221"/>
                  </a:lnTo>
                  <a:lnTo>
                    <a:pt x="2226" y="219"/>
                  </a:lnTo>
                  <a:lnTo>
                    <a:pt x="2229" y="221"/>
                  </a:lnTo>
                  <a:lnTo>
                    <a:pt x="2231" y="221"/>
                  </a:lnTo>
                  <a:lnTo>
                    <a:pt x="2231" y="223"/>
                  </a:lnTo>
                  <a:lnTo>
                    <a:pt x="2232" y="223"/>
                  </a:lnTo>
                  <a:lnTo>
                    <a:pt x="2239" y="223"/>
                  </a:lnTo>
                  <a:lnTo>
                    <a:pt x="2239" y="216"/>
                  </a:lnTo>
                  <a:lnTo>
                    <a:pt x="2236" y="215"/>
                  </a:lnTo>
                  <a:lnTo>
                    <a:pt x="2234" y="215"/>
                  </a:lnTo>
                  <a:lnTo>
                    <a:pt x="2231" y="215"/>
                  </a:lnTo>
                  <a:lnTo>
                    <a:pt x="2227" y="215"/>
                  </a:lnTo>
                  <a:lnTo>
                    <a:pt x="2224" y="213"/>
                  </a:lnTo>
                  <a:lnTo>
                    <a:pt x="2224" y="211"/>
                  </a:lnTo>
                  <a:lnTo>
                    <a:pt x="2222" y="210"/>
                  </a:lnTo>
                  <a:lnTo>
                    <a:pt x="2222" y="208"/>
                  </a:lnTo>
                  <a:lnTo>
                    <a:pt x="2222" y="206"/>
                  </a:lnTo>
                  <a:lnTo>
                    <a:pt x="2222" y="205"/>
                  </a:lnTo>
                  <a:lnTo>
                    <a:pt x="2224" y="203"/>
                  </a:lnTo>
                  <a:lnTo>
                    <a:pt x="2226" y="203"/>
                  </a:lnTo>
                  <a:lnTo>
                    <a:pt x="2227" y="203"/>
                  </a:lnTo>
                  <a:lnTo>
                    <a:pt x="2231" y="201"/>
                  </a:lnTo>
                  <a:lnTo>
                    <a:pt x="2234" y="200"/>
                  </a:lnTo>
                  <a:lnTo>
                    <a:pt x="2237" y="198"/>
                  </a:lnTo>
                  <a:lnTo>
                    <a:pt x="2240" y="198"/>
                  </a:lnTo>
                  <a:lnTo>
                    <a:pt x="2252" y="198"/>
                  </a:lnTo>
                  <a:lnTo>
                    <a:pt x="2250" y="200"/>
                  </a:lnTo>
                  <a:lnTo>
                    <a:pt x="2249" y="201"/>
                  </a:lnTo>
                  <a:lnTo>
                    <a:pt x="2247" y="203"/>
                  </a:lnTo>
                  <a:lnTo>
                    <a:pt x="2247" y="203"/>
                  </a:lnTo>
                  <a:lnTo>
                    <a:pt x="2247" y="205"/>
                  </a:lnTo>
                  <a:lnTo>
                    <a:pt x="2249" y="206"/>
                  </a:lnTo>
                  <a:lnTo>
                    <a:pt x="2249" y="206"/>
                  </a:lnTo>
                  <a:lnTo>
                    <a:pt x="2250" y="208"/>
                  </a:lnTo>
                  <a:lnTo>
                    <a:pt x="2254" y="208"/>
                  </a:lnTo>
                  <a:lnTo>
                    <a:pt x="2255" y="208"/>
                  </a:lnTo>
                  <a:lnTo>
                    <a:pt x="2257" y="206"/>
                  </a:lnTo>
                  <a:lnTo>
                    <a:pt x="2258" y="205"/>
                  </a:lnTo>
                  <a:lnTo>
                    <a:pt x="2260" y="203"/>
                  </a:lnTo>
                  <a:lnTo>
                    <a:pt x="2262" y="201"/>
                  </a:lnTo>
                  <a:lnTo>
                    <a:pt x="2262" y="200"/>
                  </a:lnTo>
                  <a:lnTo>
                    <a:pt x="2263" y="197"/>
                  </a:lnTo>
                  <a:lnTo>
                    <a:pt x="2265" y="197"/>
                  </a:lnTo>
                  <a:lnTo>
                    <a:pt x="2267" y="197"/>
                  </a:lnTo>
                  <a:lnTo>
                    <a:pt x="2268" y="197"/>
                  </a:lnTo>
                  <a:lnTo>
                    <a:pt x="2270" y="197"/>
                  </a:lnTo>
                  <a:lnTo>
                    <a:pt x="2272" y="197"/>
                  </a:lnTo>
                  <a:lnTo>
                    <a:pt x="2273" y="197"/>
                  </a:lnTo>
                  <a:lnTo>
                    <a:pt x="2275" y="195"/>
                  </a:lnTo>
                  <a:lnTo>
                    <a:pt x="2276" y="193"/>
                  </a:lnTo>
                  <a:lnTo>
                    <a:pt x="2278" y="192"/>
                  </a:lnTo>
                  <a:lnTo>
                    <a:pt x="2281" y="190"/>
                  </a:lnTo>
                  <a:lnTo>
                    <a:pt x="2285" y="192"/>
                  </a:lnTo>
                  <a:lnTo>
                    <a:pt x="2285" y="200"/>
                  </a:lnTo>
                  <a:lnTo>
                    <a:pt x="2291" y="200"/>
                  </a:lnTo>
                  <a:lnTo>
                    <a:pt x="2293" y="200"/>
                  </a:lnTo>
                  <a:lnTo>
                    <a:pt x="2294" y="201"/>
                  </a:lnTo>
                  <a:lnTo>
                    <a:pt x="2296" y="203"/>
                  </a:lnTo>
                  <a:lnTo>
                    <a:pt x="2296" y="205"/>
                  </a:lnTo>
                  <a:lnTo>
                    <a:pt x="2296" y="208"/>
                  </a:lnTo>
                  <a:lnTo>
                    <a:pt x="2296" y="210"/>
                  </a:lnTo>
                  <a:lnTo>
                    <a:pt x="2296" y="211"/>
                  </a:lnTo>
                  <a:lnTo>
                    <a:pt x="2294" y="213"/>
                  </a:lnTo>
                  <a:lnTo>
                    <a:pt x="2299" y="215"/>
                  </a:lnTo>
                  <a:lnTo>
                    <a:pt x="2299" y="213"/>
                  </a:lnTo>
                  <a:lnTo>
                    <a:pt x="2298" y="211"/>
                  </a:lnTo>
                  <a:lnTo>
                    <a:pt x="2298" y="208"/>
                  </a:lnTo>
                  <a:lnTo>
                    <a:pt x="2299" y="206"/>
                  </a:lnTo>
                  <a:lnTo>
                    <a:pt x="2299" y="205"/>
                  </a:lnTo>
                  <a:lnTo>
                    <a:pt x="2301" y="201"/>
                  </a:lnTo>
                  <a:lnTo>
                    <a:pt x="2299" y="198"/>
                  </a:lnTo>
                  <a:lnTo>
                    <a:pt x="2299" y="195"/>
                  </a:lnTo>
                  <a:lnTo>
                    <a:pt x="2321" y="195"/>
                  </a:lnTo>
                  <a:lnTo>
                    <a:pt x="2321" y="197"/>
                  </a:lnTo>
                  <a:lnTo>
                    <a:pt x="2321" y="198"/>
                  </a:lnTo>
                  <a:lnTo>
                    <a:pt x="2319" y="200"/>
                  </a:lnTo>
                  <a:lnTo>
                    <a:pt x="2317" y="201"/>
                  </a:lnTo>
                  <a:lnTo>
                    <a:pt x="2317" y="201"/>
                  </a:lnTo>
                  <a:lnTo>
                    <a:pt x="2316" y="203"/>
                  </a:lnTo>
                  <a:lnTo>
                    <a:pt x="2316" y="210"/>
                  </a:lnTo>
                  <a:lnTo>
                    <a:pt x="2321" y="210"/>
                  </a:lnTo>
                  <a:lnTo>
                    <a:pt x="2326" y="210"/>
                  </a:lnTo>
                  <a:lnTo>
                    <a:pt x="2326" y="200"/>
                  </a:lnTo>
                  <a:lnTo>
                    <a:pt x="2329" y="200"/>
                  </a:lnTo>
                  <a:lnTo>
                    <a:pt x="2330" y="200"/>
                  </a:lnTo>
                  <a:lnTo>
                    <a:pt x="2332" y="200"/>
                  </a:lnTo>
                  <a:lnTo>
                    <a:pt x="2332" y="201"/>
                  </a:lnTo>
                  <a:lnTo>
                    <a:pt x="2334" y="203"/>
                  </a:lnTo>
                  <a:lnTo>
                    <a:pt x="2334" y="205"/>
                  </a:lnTo>
                  <a:lnTo>
                    <a:pt x="2335" y="205"/>
                  </a:lnTo>
                  <a:lnTo>
                    <a:pt x="2335" y="206"/>
                  </a:lnTo>
                  <a:lnTo>
                    <a:pt x="2339" y="206"/>
                  </a:lnTo>
                  <a:lnTo>
                    <a:pt x="2342" y="206"/>
                  </a:lnTo>
                  <a:lnTo>
                    <a:pt x="2347" y="206"/>
                  </a:lnTo>
                  <a:lnTo>
                    <a:pt x="2350" y="206"/>
                  </a:lnTo>
                  <a:lnTo>
                    <a:pt x="2352" y="206"/>
                  </a:lnTo>
                  <a:lnTo>
                    <a:pt x="2353" y="206"/>
                  </a:lnTo>
                  <a:lnTo>
                    <a:pt x="2353" y="208"/>
                  </a:lnTo>
                  <a:lnTo>
                    <a:pt x="2355" y="210"/>
                  </a:lnTo>
                  <a:lnTo>
                    <a:pt x="2355" y="210"/>
                  </a:lnTo>
                  <a:lnTo>
                    <a:pt x="2357" y="211"/>
                  </a:lnTo>
                  <a:lnTo>
                    <a:pt x="2357" y="213"/>
                  </a:lnTo>
                  <a:lnTo>
                    <a:pt x="2357" y="219"/>
                  </a:lnTo>
                  <a:lnTo>
                    <a:pt x="2355" y="219"/>
                  </a:lnTo>
                  <a:lnTo>
                    <a:pt x="2353" y="219"/>
                  </a:lnTo>
                  <a:lnTo>
                    <a:pt x="2352" y="219"/>
                  </a:lnTo>
                  <a:lnTo>
                    <a:pt x="2350" y="221"/>
                  </a:lnTo>
                  <a:lnTo>
                    <a:pt x="2348" y="219"/>
                  </a:lnTo>
                  <a:lnTo>
                    <a:pt x="2347" y="219"/>
                  </a:lnTo>
                  <a:lnTo>
                    <a:pt x="2347" y="223"/>
                  </a:lnTo>
                  <a:lnTo>
                    <a:pt x="2350" y="224"/>
                  </a:lnTo>
                  <a:lnTo>
                    <a:pt x="2353" y="224"/>
                  </a:lnTo>
                  <a:lnTo>
                    <a:pt x="2357" y="226"/>
                  </a:lnTo>
                  <a:lnTo>
                    <a:pt x="2360" y="226"/>
                  </a:lnTo>
                  <a:lnTo>
                    <a:pt x="2363" y="224"/>
                  </a:lnTo>
                  <a:lnTo>
                    <a:pt x="2363" y="226"/>
                  </a:lnTo>
                  <a:lnTo>
                    <a:pt x="2365" y="228"/>
                  </a:lnTo>
                  <a:lnTo>
                    <a:pt x="2365" y="228"/>
                  </a:lnTo>
                  <a:lnTo>
                    <a:pt x="2368" y="229"/>
                  </a:lnTo>
                  <a:lnTo>
                    <a:pt x="2370" y="231"/>
                  </a:lnTo>
                  <a:lnTo>
                    <a:pt x="2373" y="231"/>
                  </a:lnTo>
                  <a:lnTo>
                    <a:pt x="2373" y="231"/>
                  </a:lnTo>
                  <a:lnTo>
                    <a:pt x="2375" y="229"/>
                  </a:lnTo>
                  <a:lnTo>
                    <a:pt x="2376" y="228"/>
                  </a:lnTo>
                  <a:lnTo>
                    <a:pt x="2376" y="228"/>
                  </a:lnTo>
                  <a:lnTo>
                    <a:pt x="2380" y="226"/>
                  </a:lnTo>
                  <a:lnTo>
                    <a:pt x="2388" y="226"/>
                  </a:lnTo>
                  <a:lnTo>
                    <a:pt x="2388" y="229"/>
                  </a:lnTo>
                  <a:lnTo>
                    <a:pt x="2389" y="231"/>
                  </a:lnTo>
                  <a:lnTo>
                    <a:pt x="2389" y="233"/>
                  </a:lnTo>
                  <a:lnTo>
                    <a:pt x="2389" y="234"/>
                  </a:lnTo>
                  <a:lnTo>
                    <a:pt x="2391" y="234"/>
                  </a:lnTo>
                  <a:lnTo>
                    <a:pt x="2393" y="236"/>
                  </a:lnTo>
                  <a:lnTo>
                    <a:pt x="2393" y="236"/>
                  </a:lnTo>
                  <a:lnTo>
                    <a:pt x="2394" y="236"/>
                  </a:lnTo>
                  <a:lnTo>
                    <a:pt x="2396" y="237"/>
                  </a:lnTo>
                  <a:lnTo>
                    <a:pt x="2396" y="237"/>
                  </a:lnTo>
                  <a:lnTo>
                    <a:pt x="2396" y="239"/>
                  </a:lnTo>
                  <a:lnTo>
                    <a:pt x="2394" y="241"/>
                  </a:lnTo>
                  <a:lnTo>
                    <a:pt x="2394" y="242"/>
                  </a:lnTo>
                  <a:lnTo>
                    <a:pt x="2393" y="244"/>
                  </a:lnTo>
                  <a:lnTo>
                    <a:pt x="2393" y="246"/>
                  </a:lnTo>
                  <a:lnTo>
                    <a:pt x="2394" y="247"/>
                  </a:lnTo>
                  <a:lnTo>
                    <a:pt x="2396" y="249"/>
                  </a:lnTo>
                  <a:lnTo>
                    <a:pt x="2402" y="249"/>
                  </a:lnTo>
                  <a:lnTo>
                    <a:pt x="2402" y="247"/>
                  </a:lnTo>
                  <a:lnTo>
                    <a:pt x="2404" y="247"/>
                  </a:lnTo>
                  <a:lnTo>
                    <a:pt x="2404" y="246"/>
                  </a:lnTo>
                  <a:lnTo>
                    <a:pt x="2404" y="244"/>
                  </a:lnTo>
                  <a:lnTo>
                    <a:pt x="2404" y="241"/>
                  </a:lnTo>
                  <a:lnTo>
                    <a:pt x="2414" y="241"/>
                  </a:lnTo>
                  <a:lnTo>
                    <a:pt x="2416" y="244"/>
                  </a:lnTo>
                  <a:lnTo>
                    <a:pt x="2419" y="246"/>
                  </a:lnTo>
                  <a:lnTo>
                    <a:pt x="2420" y="247"/>
                  </a:lnTo>
                  <a:lnTo>
                    <a:pt x="2422" y="247"/>
                  </a:lnTo>
                  <a:lnTo>
                    <a:pt x="2424" y="249"/>
                  </a:lnTo>
                  <a:lnTo>
                    <a:pt x="2425" y="249"/>
                  </a:lnTo>
                  <a:lnTo>
                    <a:pt x="2425" y="251"/>
                  </a:lnTo>
                  <a:lnTo>
                    <a:pt x="2427" y="251"/>
                  </a:lnTo>
                  <a:lnTo>
                    <a:pt x="2430" y="251"/>
                  </a:lnTo>
                  <a:lnTo>
                    <a:pt x="2432" y="249"/>
                  </a:lnTo>
                  <a:lnTo>
                    <a:pt x="2435" y="249"/>
                  </a:lnTo>
                  <a:lnTo>
                    <a:pt x="2440" y="249"/>
                  </a:lnTo>
                  <a:lnTo>
                    <a:pt x="2443" y="249"/>
                  </a:lnTo>
                  <a:lnTo>
                    <a:pt x="2447" y="249"/>
                  </a:lnTo>
                  <a:lnTo>
                    <a:pt x="2450" y="251"/>
                  </a:lnTo>
                  <a:lnTo>
                    <a:pt x="2452" y="252"/>
                  </a:lnTo>
                  <a:lnTo>
                    <a:pt x="2453" y="252"/>
                  </a:lnTo>
                  <a:lnTo>
                    <a:pt x="2456" y="254"/>
                  </a:lnTo>
                  <a:lnTo>
                    <a:pt x="2458" y="254"/>
                  </a:lnTo>
                  <a:lnTo>
                    <a:pt x="2460" y="255"/>
                  </a:lnTo>
                  <a:lnTo>
                    <a:pt x="2460" y="255"/>
                  </a:lnTo>
                  <a:lnTo>
                    <a:pt x="2461" y="257"/>
                  </a:lnTo>
                  <a:lnTo>
                    <a:pt x="2461" y="259"/>
                  </a:lnTo>
                  <a:lnTo>
                    <a:pt x="2465" y="260"/>
                  </a:lnTo>
                  <a:lnTo>
                    <a:pt x="2466" y="260"/>
                  </a:lnTo>
                  <a:lnTo>
                    <a:pt x="2468" y="260"/>
                  </a:lnTo>
                  <a:lnTo>
                    <a:pt x="2470" y="260"/>
                  </a:lnTo>
                  <a:lnTo>
                    <a:pt x="2470" y="262"/>
                  </a:lnTo>
                  <a:lnTo>
                    <a:pt x="2471" y="264"/>
                  </a:lnTo>
                  <a:lnTo>
                    <a:pt x="2473" y="264"/>
                  </a:lnTo>
                  <a:lnTo>
                    <a:pt x="2474" y="264"/>
                  </a:lnTo>
                  <a:lnTo>
                    <a:pt x="2474" y="265"/>
                  </a:lnTo>
                  <a:lnTo>
                    <a:pt x="2476" y="267"/>
                  </a:lnTo>
                  <a:lnTo>
                    <a:pt x="2478" y="269"/>
                  </a:lnTo>
                  <a:lnTo>
                    <a:pt x="2478" y="269"/>
                  </a:lnTo>
                  <a:lnTo>
                    <a:pt x="2481" y="272"/>
                  </a:lnTo>
                  <a:lnTo>
                    <a:pt x="2484" y="273"/>
                  </a:lnTo>
                  <a:lnTo>
                    <a:pt x="2488" y="273"/>
                  </a:lnTo>
                  <a:lnTo>
                    <a:pt x="2491" y="273"/>
                  </a:lnTo>
                  <a:lnTo>
                    <a:pt x="2494" y="273"/>
                  </a:lnTo>
                  <a:lnTo>
                    <a:pt x="2497" y="273"/>
                  </a:lnTo>
                  <a:lnTo>
                    <a:pt x="2499" y="273"/>
                  </a:lnTo>
                  <a:lnTo>
                    <a:pt x="2501" y="273"/>
                  </a:lnTo>
                  <a:lnTo>
                    <a:pt x="2504" y="275"/>
                  </a:lnTo>
                  <a:lnTo>
                    <a:pt x="2506" y="277"/>
                  </a:lnTo>
                  <a:lnTo>
                    <a:pt x="2507" y="278"/>
                  </a:lnTo>
                  <a:lnTo>
                    <a:pt x="2509" y="278"/>
                  </a:lnTo>
                  <a:lnTo>
                    <a:pt x="2510" y="280"/>
                  </a:lnTo>
                  <a:lnTo>
                    <a:pt x="2512" y="283"/>
                  </a:lnTo>
                  <a:lnTo>
                    <a:pt x="2514" y="287"/>
                  </a:lnTo>
                  <a:lnTo>
                    <a:pt x="2514" y="290"/>
                  </a:lnTo>
                  <a:lnTo>
                    <a:pt x="2514" y="293"/>
                  </a:lnTo>
                  <a:lnTo>
                    <a:pt x="2515" y="296"/>
                  </a:lnTo>
                  <a:lnTo>
                    <a:pt x="2515" y="300"/>
                  </a:lnTo>
                  <a:lnTo>
                    <a:pt x="2515" y="303"/>
                  </a:lnTo>
                  <a:lnTo>
                    <a:pt x="2514" y="305"/>
                  </a:lnTo>
                  <a:lnTo>
                    <a:pt x="2514" y="306"/>
                  </a:lnTo>
                  <a:lnTo>
                    <a:pt x="2512" y="308"/>
                  </a:lnTo>
                  <a:lnTo>
                    <a:pt x="2510" y="309"/>
                  </a:lnTo>
                  <a:lnTo>
                    <a:pt x="2509" y="311"/>
                  </a:lnTo>
                  <a:lnTo>
                    <a:pt x="2506" y="313"/>
                  </a:lnTo>
                  <a:lnTo>
                    <a:pt x="2504" y="314"/>
                  </a:lnTo>
                  <a:lnTo>
                    <a:pt x="2502" y="316"/>
                  </a:lnTo>
                  <a:lnTo>
                    <a:pt x="2501" y="316"/>
                  </a:lnTo>
                  <a:lnTo>
                    <a:pt x="2497" y="316"/>
                  </a:lnTo>
                  <a:lnTo>
                    <a:pt x="2494" y="316"/>
                  </a:lnTo>
                  <a:lnTo>
                    <a:pt x="2491" y="318"/>
                  </a:lnTo>
                  <a:lnTo>
                    <a:pt x="2489" y="318"/>
                  </a:lnTo>
                  <a:lnTo>
                    <a:pt x="2488" y="319"/>
                  </a:lnTo>
                  <a:lnTo>
                    <a:pt x="2484" y="321"/>
                  </a:lnTo>
                  <a:lnTo>
                    <a:pt x="2483" y="321"/>
                  </a:lnTo>
                  <a:lnTo>
                    <a:pt x="2481" y="321"/>
                  </a:lnTo>
                  <a:lnTo>
                    <a:pt x="2479" y="321"/>
                  </a:lnTo>
                  <a:lnTo>
                    <a:pt x="2478" y="323"/>
                  </a:lnTo>
                  <a:lnTo>
                    <a:pt x="2471" y="323"/>
                  </a:lnTo>
                  <a:lnTo>
                    <a:pt x="2468" y="323"/>
                  </a:lnTo>
                  <a:lnTo>
                    <a:pt x="2465" y="323"/>
                  </a:lnTo>
                  <a:lnTo>
                    <a:pt x="2463" y="321"/>
                  </a:lnTo>
                  <a:lnTo>
                    <a:pt x="2461" y="321"/>
                  </a:lnTo>
                  <a:lnTo>
                    <a:pt x="2458" y="321"/>
                  </a:lnTo>
                  <a:lnTo>
                    <a:pt x="2456" y="321"/>
                  </a:lnTo>
                  <a:lnTo>
                    <a:pt x="2455" y="319"/>
                  </a:lnTo>
                  <a:lnTo>
                    <a:pt x="2455" y="318"/>
                  </a:lnTo>
                  <a:lnTo>
                    <a:pt x="2455" y="318"/>
                  </a:lnTo>
                  <a:lnTo>
                    <a:pt x="2453" y="316"/>
                  </a:lnTo>
                  <a:lnTo>
                    <a:pt x="2452" y="316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25" y="316"/>
                  </a:lnTo>
                  <a:lnTo>
                    <a:pt x="2424" y="314"/>
                  </a:lnTo>
                  <a:lnTo>
                    <a:pt x="2422" y="314"/>
                  </a:lnTo>
                  <a:lnTo>
                    <a:pt x="2419" y="313"/>
                  </a:lnTo>
                  <a:lnTo>
                    <a:pt x="2419" y="311"/>
                  </a:lnTo>
                  <a:lnTo>
                    <a:pt x="2419" y="309"/>
                  </a:lnTo>
                  <a:lnTo>
                    <a:pt x="2417" y="309"/>
                  </a:lnTo>
                  <a:lnTo>
                    <a:pt x="2416" y="309"/>
                  </a:lnTo>
                  <a:lnTo>
                    <a:pt x="2414" y="309"/>
                  </a:lnTo>
                  <a:lnTo>
                    <a:pt x="2411" y="309"/>
                  </a:lnTo>
                  <a:lnTo>
                    <a:pt x="2407" y="309"/>
                  </a:lnTo>
                  <a:lnTo>
                    <a:pt x="2402" y="309"/>
                  </a:lnTo>
                  <a:lnTo>
                    <a:pt x="2401" y="308"/>
                  </a:lnTo>
                  <a:lnTo>
                    <a:pt x="2399" y="308"/>
                  </a:lnTo>
                  <a:lnTo>
                    <a:pt x="2396" y="306"/>
                  </a:lnTo>
                  <a:lnTo>
                    <a:pt x="2394" y="303"/>
                  </a:lnTo>
                  <a:lnTo>
                    <a:pt x="2391" y="303"/>
                  </a:lnTo>
                  <a:lnTo>
                    <a:pt x="2388" y="301"/>
                  </a:lnTo>
                  <a:lnTo>
                    <a:pt x="2386" y="300"/>
                  </a:lnTo>
                  <a:lnTo>
                    <a:pt x="2386" y="300"/>
                  </a:lnTo>
                  <a:lnTo>
                    <a:pt x="2386" y="298"/>
                  </a:lnTo>
                  <a:lnTo>
                    <a:pt x="2384" y="298"/>
                  </a:lnTo>
                  <a:lnTo>
                    <a:pt x="2383" y="298"/>
                  </a:lnTo>
                  <a:lnTo>
                    <a:pt x="2380" y="296"/>
                  </a:lnTo>
                  <a:lnTo>
                    <a:pt x="2378" y="300"/>
                  </a:lnTo>
                  <a:lnTo>
                    <a:pt x="2381" y="301"/>
                  </a:lnTo>
                  <a:lnTo>
                    <a:pt x="2384" y="303"/>
                  </a:lnTo>
                  <a:lnTo>
                    <a:pt x="2386" y="305"/>
                  </a:lnTo>
                  <a:lnTo>
                    <a:pt x="2386" y="305"/>
                  </a:lnTo>
                  <a:lnTo>
                    <a:pt x="2388" y="306"/>
                  </a:lnTo>
                  <a:lnTo>
                    <a:pt x="2391" y="306"/>
                  </a:lnTo>
                  <a:lnTo>
                    <a:pt x="2393" y="306"/>
                  </a:lnTo>
                  <a:lnTo>
                    <a:pt x="2396" y="306"/>
                  </a:lnTo>
                  <a:lnTo>
                    <a:pt x="2396" y="309"/>
                  </a:lnTo>
                  <a:lnTo>
                    <a:pt x="2398" y="311"/>
                  </a:lnTo>
                  <a:lnTo>
                    <a:pt x="2398" y="313"/>
                  </a:lnTo>
                  <a:lnTo>
                    <a:pt x="2399" y="314"/>
                  </a:lnTo>
                  <a:lnTo>
                    <a:pt x="2401" y="316"/>
                  </a:lnTo>
                  <a:lnTo>
                    <a:pt x="2401" y="318"/>
                  </a:lnTo>
                  <a:lnTo>
                    <a:pt x="2401" y="319"/>
                  </a:lnTo>
                  <a:lnTo>
                    <a:pt x="2402" y="319"/>
                  </a:lnTo>
                  <a:lnTo>
                    <a:pt x="2406" y="319"/>
                  </a:lnTo>
                  <a:lnTo>
                    <a:pt x="2409" y="319"/>
                  </a:lnTo>
                  <a:lnTo>
                    <a:pt x="2412" y="321"/>
                  </a:lnTo>
                  <a:lnTo>
                    <a:pt x="2412" y="323"/>
                  </a:lnTo>
                  <a:lnTo>
                    <a:pt x="2414" y="324"/>
                  </a:lnTo>
                  <a:lnTo>
                    <a:pt x="2414" y="327"/>
                  </a:lnTo>
                  <a:lnTo>
                    <a:pt x="2414" y="332"/>
                  </a:lnTo>
                  <a:lnTo>
                    <a:pt x="2412" y="336"/>
                  </a:lnTo>
                  <a:lnTo>
                    <a:pt x="2412" y="341"/>
                  </a:lnTo>
                  <a:lnTo>
                    <a:pt x="2412" y="350"/>
                  </a:lnTo>
                  <a:lnTo>
                    <a:pt x="2422" y="350"/>
                  </a:lnTo>
                  <a:lnTo>
                    <a:pt x="2422" y="355"/>
                  </a:lnTo>
                  <a:lnTo>
                    <a:pt x="2422" y="360"/>
                  </a:lnTo>
                  <a:lnTo>
                    <a:pt x="2422" y="363"/>
                  </a:lnTo>
                  <a:lnTo>
                    <a:pt x="2424" y="365"/>
                  </a:lnTo>
                  <a:lnTo>
                    <a:pt x="2424" y="367"/>
                  </a:lnTo>
                  <a:lnTo>
                    <a:pt x="2427" y="370"/>
                  </a:lnTo>
                  <a:lnTo>
                    <a:pt x="2430" y="372"/>
                  </a:lnTo>
                  <a:lnTo>
                    <a:pt x="2432" y="372"/>
                  </a:lnTo>
                  <a:lnTo>
                    <a:pt x="2434" y="372"/>
                  </a:lnTo>
                  <a:lnTo>
                    <a:pt x="2438" y="373"/>
                  </a:lnTo>
                  <a:lnTo>
                    <a:pt x="2442" y="375"/>
                  </a:lnTo>
                  <a:lnTo>
                    <a:pt x="2443" y="377"/>
                  </a:lnTo>
                  <a:lnTo>
                    <a:pt x="2445" y="378"/>
                  </a:lnTo>
                  <a:lnTo>
                    <a:pt x="2445" y="378"/>
                  </a:lnTo>
                  <a:lnTo>
                    <a:pt x="2445" y="380"/>
                  </a:lnTo>
                  <a:lnTo>
                    <a:pt x="2447" y="381"/>
                  </a:lnTo>
                  <a:lnTo>
                    <a:pt x="2450" y="381"/>
                  </a:lnTo>
                  <a:lnTo>
                    <a:pt x="2452" y="381"/>
                  </a:lnTo>
                  <a:lnTo>
                    <a:pt x="2453" y="381"/>
                  </a:lnTo>
                  <a:lnTo>
                    <a:pt x="2453" y="380"/>
                  </a:lnTo>
                  <a:lnTo>
                    <a:pt x="2453" y="378"/>
                  </a:lnTo>
                  <a:lnTo>
                    <a:pt x="2455" y="378"/>
                  </a:lnTo>
                  <a:lnTo>
                    <a:pt x="2470" y="378"/>
                  </a:lnTo>
                  <a:lnTo>
                    <a:pt x="2471" y="377"/>
                  </a:lnTo>
                  <a:lnTo>
                    <a:pt x="2471" y="375"/>
                  </a:lnTo>
                  <a:lnTo>
                    <a:pt x="2473" y="375"/>
                  </a:lnTo>
                  <a:lnTo>
                    <a:pt x="2471" y="372"/>
                  </a:lnTo>
                  <a:lnTo>
                    <a:pt x="2470" y="370"/>
                  </a:lnTo>
                  <a:lnTo>
                    <a:pt x="2466" y="368"/>
                  </a:lnTo>
                  <a:lnTo>
                    <a:pt x="2463" y="367"/>
                  </a:lnTo>
                  <a:lnTo>
                    <a:pt x="2461" y="367"/>
                  </a:lnTo>
                  <a:lnTo>
                    <a:pt x="2460" y="367"/>
                  </a:lnTo>
                  <a:lnTo>
                    <a:pt x="2456" y="367"/>
                  </a:lnTo>
                  <a:lnTo>
                    <a:pt x="2453" y="367"/>
                  </a:lnTo>
                  <a:lnTo>
                    <a:pt x="2453" y="365"/>
                  </a:lnTo>
                  <a:lnTo>
                    <a:pt x="2452" y="365"/>
                  </a:lnTo>
                  <a:lnTo>
                    <a:pt x="2452" y="363"/>
                  </a:lnTo>
                  <a:lnTo>
                    <a:pt x="2452" y="362"/>
                  </a:lnTo>
                  <a:lnTo>
                    <a:pt x="2452" y="360"/>
                  </a:lnTo>
                  <a:lnTo>
                    <a:pt x="2450" y="360"/>
                  </a:lnTo>
                  <a:lnTo>
                    <a:pt x="2448" y="360"/>
                  </a:lnTo>
                  <a:lnTo>
                    <a:pt x="2447" y="359"/>
                  </a:lnTo>
                  <a:lnTo>
                    <a:pt x="2445" y="359"/>
                  </a:lnTo>
                  <a:lnTo>
                    <a:pt x="2445" y="355"/>
                  </a:lnTo>
                  <a:lnTo>
                    <a:pt x="2443" y="354"/>
                  </a:lnTo>
                  <a:lnTo>
                    <a:pt x="2445" y="352"/>
                  </a:lnTo>
                  <a:lnTo>
                    <a:pt x="2445" y="350"/>
                  </a:lnTo>
                  <a:lnTo>
                    <a:pt x="2447" y="349"/>
                  </a:lnTo>
                  <a:lnTo>
                    <a:pt x="2448" y="349"/>
                  </a:lnTo>
                  <a:lnTo>
                    <a:pt x="2450" y="349"/>
                  </a:lnTo>
                  <a:lnTo>
                    <a:pt x="2452" y="347"/>
                  </a:lnTo>
                  <a:lnTo>
                    <a:pt x="2453" y="345"/>
                  </a:lnTo>
                  <a:lnTo>
                    <a:pt x="2456" y="345"/>
                  </a:lnTo>
                  <a:lnTo>
                    <a:pt x="2456" y="347"/>
                  </a:lnTo>
                  <a:lnTo>
                    <a:pt x="2458" y="350"/>
                  </a:lnTo>
                  <a:lnTo>
                    <a:pt x="2460" y="352"/>
                  </a:lnTo>
                  <a:lnTo>
                    <a:pt x="2461" y="354"/>
                  </a:lnTo>
                  <a:lnTo>
                    <a:pt x="2463" y="354"/>
                  </a:lnTo>
                  <a:lnTo>
                    <a:pt x="2465" y="354"/>
                  </a:lnTo>
                  <a:lnTo>
                    <a:pt x="2466" y="354"/>
                  </a:lnTo>
                  <a:lnTo>
                    <a:pt x="2470" y="355"/>
                  </a:lnTo>
                  <a:lnTo>
                    <a:pt x="2470" y="355"/>
                  </a:lnTo>
                  <a:lnTo>
                    <a:pt x="2471" y="357"/>
                  </a:lnTo>
                  <a:lnTo>
                    <a:pt x="2473" y="357"/>
                  </a:lnTo>
                  <a:lnTo>
                    <a:pt x="2476" y="359"/>
                  </a:lnTo>
                  <a:lnTo>
                    <a:pt x="2479" y="359"/>
                  </a:lnTo>
                  <a:lnTo>
                    <a:pt x="2481" y="359"/>
                  </a:lnTo>
                  <a:lnTo>
                    <a:pt x="2483" y="359"/>
                  </a:lnTo>
                  <a:lnTo>
                    <a:pt x="2486" y="359"/>
                  </a:lnTo>
                  <a:lnTo>
                    <a:pt x="2489" y="360"/>
                  </a:lnTo>
                  <a:lnTo>
                    <a:pt x="2492" y="360"/>
                  </a:lnTo>
                  <a:lnTo>
                    <a:pt x="2496" y="360"/>
                  </a:lnTo>
                  <a:lnTo>
                    <a:pt x="2499" y="360"/>
                  </a:lnTo>
                  <a:lnTo>
                    <a:pt x="2501" y="360"/>
                  </a:lnTo>
                  <a:lnTo>
                    <a:pt x="2504" y="360"/>
                  </a:lnTo>
                  <a:lnTo>
                    <a:pt x="2504" y="360"/>
                  </a:lnTo>
                  <a:lnTo>
                    <a:pt x="2504" y="362"/>
                  </a:lnTo>
                  <a:lnTo>
                    <a:pt x="2504" y="362"/>
                  </a:lnTo>
                  <a:lnTo>
                    <a:pt x="2506" y="360"/>
                  </a:lnTo>
                  <a:lnTo>
                    <a:pt x="2506" y="357"/>
                  </a:lnTo>
                  <a:lnTo>
                    <a:pt x="2506" y="355"/>
                  </a:lnTo>
                  <a:lnTo>
                    <a:pt x="2504" y="352"/>
                  </a:lnTo>
                  <a:lnTo>
                    <a:pt x="2501" y="350"/>
                  </a:lnTo>
                  <a:lnTo>
                    <a:pt x="2499" y="350"/>
                  </a:lnTo>
                  <a:lnTo>
                    <a:pt x="2497" y="350"/>
                  </a:lnTo>
                  <a:lnTo>
                    <a:pt x="2497" y="349"/>
                  </a:lnTo>
                  <a:lnTo>
                    <a:pt x="2497" y="347"/>
                  </a:lnTo>
                  <a:lnTo>
                    <a:pt x="2496" y="345"/>
                  </a:lnTo>
                  <a:lnTo>
                    <a:pt x="2496" y="344"/>
                  </a:lnTo>
                  <a:lnTo>
                    <a:pt x="2496" y="341"/>
                  </a:lnTo>
                  <a:lnTo>
                    <a:pt x="2496" y="337"/>
                  </a:lnTo>
                  <a:lnTo>
                    <a:pt x="2496" y="337"/>
                  </a:lnTo>
                  <a:lnTo>
                    <a:pt x="2497" y="337"/>
                  </a:lnTo>
                  <a:lnTo>
                    <a:pt x="2499" y="337"/>
                  </a:lnTo>
                  <a:lnTo>
                    <a:pt x="2502" y="336"/>
                  </a:lnTo>
                  <a:lnTo>
                    <a:pt x="2502" y="334"/>
                  </a:lnTo>
                  <a:lnTo>
                    <a:pt x="2504" y="332"/>
                  </a:lnTo>
                  <a:lnTo>
                    <a:pt x="2504" y="331"/>
                  </a:lnTo>
                  <a:lnTo>
                    <a:pt x="2506" y="329"/>
                  </a:lnTo>
                  <a:lnTo>
                    <a:pt x="2507" y="329"/>
                  </a:lnTo>
                  <a:lnTo>
                    <a:pt x="2509" y="329"/>
                  </a:lnTo>
                  <a:lnTo>
                    <a:pt x="2512" y="327"/>
                  </a:lnTo>
                  <a:lnTo>
                    <a:pt x="2519" y="326"/>
                  </a:lnTo>
                  <a:lnTo>
                    <a:pt x="2520" y="326"/>
                  </a:lnTo>
                  <a:lnTo>
                    <a:pt x="2522" y="326"/>
                  </a:lnTo>
                  <a:lnTo>
                    <a:pt x="2524" y="324"/>
                  </a:lnTo>
                  <a:lnTo>
                    <a:pt x="2525" y="323"/>
                  </a:lnTo>
                  <a:lnTo>
                    <a:pt x="2525" y="321"/>
                  </a:lnTo>
                  <a:lnTo>
                    <a:pt x="2525" y="319"/>
                  </a:lnTo>
                  <a:lnTo>
                    <a:pt x="2525" y="318"/>
                  </a:lnTo>
                  <a:lnTo>
                    <a:pt x="2527" y="318"/>
                  </a:lnTo>
                  <a:lnTo>
                    <a:pt x="2529" y="318"/>
                  </a:lnTo>
                  <a:lnTo>
                    <a:pt x="2532" y="318"/>
                  </a:lnTo>
                  <a:lnTo>
                    <a:pt x="2535" y="318"/>
                  </a:lnTo>
                  <a:lnTo>
                    <a:pt x="2538" y="318"/>
                  </a:lnTo>
                  <a:lnTo>
                    <a:pt x="2540" y="316"/>
                  </a:lnTo>
                  <a:lnTo>
                    <a:pt x="2540" y="316"/>
                  </a:lnTo>
                  <a:lnTo>
                    <a:pt x="2542" y="314"/>
                  </a:lnTo>
                  <a:lnTo>
                    <a:pt x="2543" y="314"/>
                  </a:lnTo>
                  <a:lnTo>
                    <a:pt x="2545" y="314"/>
                  </a:lnTo>
                  <a:lnTo>
                    <a:pt x="2547" y="314"/>
                  </a:lnTo>
                  <a:lnTo>
                    <a:pt x="2548" y="314"/>
                  </a:lnTo>
                  <a:lnTo>
                    <a:pt x="2550" y="316"/>
                  </a:lnTo>
                  <a:lnTo>
                    <a:pt x="2551" y="318"/>
                  </a:lnTo>
                  <a:lnTo>
                    <a:pt x="2551" y="319"/>
                  </a:lnTo>
                  <a:lnTo>
                    <a:pt x="2551" y="319"/>
                  </a:lnTo>
                  <a:lnTo>
                    <a:pt x="2551" y="321"/>
                  </a:lnTo>
                  <a:lnTo>
                    <a:pt x="2553" y="323"/>
                  </a:lnTo>
                  <a:lnTo>
                    <a:pt x="2555" y="324"/>
                  </a:lnTo>
                  <a:lnTo>
                    <a:pt x="2556" y="324"/>
                  </a:lnTo>
                  <a:lnTo>
                    <a:pt x="2558" y="324"/>
                  </a:lnTo>
                  <a:lnTo>
                    <a:pt x="2561" y="324"/>
                  </a:lnTo>
                  <a:lnTo>
                    <a:pt x="2565" y="324"/>
                  </a:lnTo>
                  <a:lnTo>
                    <a:pt x="2565" y="324"/>
                  </a:lnTo>
                  <a:lnTo>
                    <a:pt x="2565" y="323"/>
                  </a:lnTo>
                  <a:lnTo>
                    <a:pt x="2565" y="319"/>
                  </a:lnTo>
                  <a:lnTo>
                    <a:pt x="2565" y="316"/>
                  </a:lnTo>
                  <a:lnTo>
                    <a:pt x="2565" y="313"/>
                  </a:lnTo>
                  <a:lnTo>
                    <a:pt x="2565" y="311"/>
                  </a:lnTo>
                  <a:lnTo>
                    <a:pt x="2565" y="311"/>
                  </a:lnTo>
                  <a:lnTo>
                    <a:pt x="2565" y="309"/>
                  </a:lnTo>
                  <a:lnTo>
                    <a:pt x="2566" y="309"/>
                  </a:lnTo>
                  <a:lnTo>
                    <a:pt x="2566" y="308"/>
                  </a:lnTo>
                  <a:lnTo>
                    <a:pt x="2566" y="306"/>
                  </a:lnTo>
                  <a:lnTo>
                    <a:pt x="2566" y="305"/>
                  </a:lnTo>
                  <a:lnTo>
                    <a:pt x="2565" y="305"/>
                  </a:lnTo>
                  <a:lnTo>
                    <a:pt x="2563" y="303"/>
                  </a:lnTo>
                  <a:lnTo>
                    <a:pt x="2563" y="301"/>
                  </a:lnTo>
                  <a:lnTo>
                    <a:pt x="2561" y="300"/>
                  </a:lnTo>
                  <a:lnTo>
                    <a:pt x="2558" y="298"/>
                  </a:lnTo>
                  <a:lnTo>
                    <a:pt x="2556" y="298"/>
                  </a:lnTo>
                  <a:lnTo>
                    <a:pt x="2556" y="298"/>
                  </a:lnTo>
                  <a:lnTo>
                    <a:pt x="2555" y="298"/>
                  </a:lnTo>
                  <a:lnTo>
                    <a:pt x="2555" y="296"/>
                  </a:lnTo>
                  <a:lnTo>
                    <a:pt x="2555" y="295"/>
                  </a:lnTo>
                  <a:lnTo>
                    <a:pt x="2555" y="293"/>
                  </a:lnTo>
                  <a:lnTo>
                    <a:pt x="2555" y="291"/>
                  </a:lnTo>
                  <a:lnTo>
                    <a:pt x="2555" y="290"/>
                  </a:lnTo>
                  <a:lnTo>
                    <a:pt x="2556" y="290"/>
                  </a:lnTo>
                  <a:lnTo>
                    <a:pt x="2558" y="288"/>
                  </a:lnTo>
                  <a:lnTo>
                    <a:pt x="2558" y="287"/>
                  </a:lnTo>
                  <a:lnTo>
                    <a:pt x="2560" y="285"/>
                  </a:lnTo>
                  <a:lnTo>
                    <a:pt x="2560" y="267"/>
                  </a:lnTo>
                  <a:lnTo>
                    <a:pt x="2558" y="265"/>
                  </a:lnTo>
                  <a:lnTo>
                    <a:pt x="2556" y="265"/>
                  </a:lnTo>
                  <a:lnTo>
                    <a:pt x="2553" y="265"/>
                  </a:lnTo>
                  <a:lnTo>
                    <a:pt x="2550" y="264"/>
                  </a:lnTo>
                  <a:lnTo>
                    <a:pt x="2550" y="257"/>
                  </a:lnTo>
                  <a:lnTo>
                    <a:pt x="2551" y="257"/>
                  </a:lnTo>
                  <a:lnTo>
                    <a:pt x="2553" y="259"/>
                  </a:lnTo>
                  <a:lnTo>
                    <a:pt x="2555" y="257"/>
                  </a:lnTo>
                  <a:lnTo>
                    <a:pt x="2556" y="257"/>
                  </a:lnTo>
                  <a:lnTo>
                    <a:pt x="2563" y="257"/>
                  </a:lnTo>
                  <a:lnTo>
                    <a:pt x="2566" y="257"/>
                  </a:lnTo>
                  <a:lnTo>
                    <a:pt x="2569" y="257"/>
                  </a:lnTo>
                  <a:lnTo>
                    <a:pt x="2573" y="259"/>
                  </a:lnTo>
                  <a:lnTo>
                    <a:pt x="2573" y="259"/>
                  </a:lnTo>
                  <a:lnTo>
                    <a:pt x="2574" y="260"/>
                  </a:lnTo>
                  <a:lnTo>
                    <a:pt x="2576" y="262"/>
                  </a:lnTo>
                  <a:lnTo>
                    <a:pt x="2578" y="262"/>
                  </a:lnTo>
                  <a:lnTo>
                    <a:pt x="2579" y="260"/>
                  </a:lnTo>
                  <a:lnTo>
                    <a:pt x="2581" y="260"/>
                  </a:lnTo>
                  <a:lnTo>
                    <a:pt x="2583" y="260"/>
                  </a:lnTo>
                  <a:lnTo>
                    <a:pt x="2584" y="260"/>
                  </a:lnTo>
                  <a:lnTo>
                    <a:pt x="2586" y="262"/>
                  </a:lnTo>
                  <a:lnTo>
                    <a:pt x="2586" y="264"/>
                  </a:lnTo>
                  <a:lnTo>
                    <a:pt x="2587" y="264"/>
                  </a:lnTo>
                  <a:lnTo>
                    <a:pt x="2589" y="265"/>
                  </a:lnTo>
                  <a:lnTo>
                    <a:pt x="2589" y="267"/>
                  </a:lnTo>
                  <a:lnTo>
                    <a:pt x="2591" y="269"/>
                  </a:lnTo>
                  <a:lnTo>
                    <a:pt x="2592" y="270"/>
                  </a:lnTo>
                  <a:lnTo>
                    <a:pt x="2594" y="270"/>
                  </a:lnTo>
                  <a:lnTo>
                    <a:pt x="2596" y="272"/>
                  </a:lnTo>
                  <a:lnTo>
                    <a:pt x="2597" y="273"/>
                  </a:lnTo>
                  <a:lnTo>
                    <a:pt x="2597" y="283"/>
                  </a:lnTo>
                  <a:lnTo>
                    <a:pt x="2579" y="283"/>
                  </a:lnTo>
                  <a:lnTo>
                    <a:pt x="2579" y="287"/>
                  </a:lnTo>
                  <a:lnTo>
                    <a:pt x="2579" y="290"/>
                  </a:lnTo>
                  <a:lnTo>
                    <a:pt x="2579" y="291"/>
                  </a:lnTo>
                  <a:lnTo>
                    <a:pt x="2581" y="293"/>
                  </a:lnTo>
                  <a:lnTo>
                    <a:pt x="2581" y="295"/>
                  </a:lnTo>
                  <a:lnTo>
                    <a:pt x="2583" y="296"/>
                  </a:lnTo>
                  <a:lnTo>
                    <a:pt x="2583" y="298"/>
                  </a:lnTo>
                  <a:lnTo>
                    <a:pt x="2584" y="300"/>
                  </a:lnTo>
                  <a:lnTo>
                    <a:pt x="2586" y="301"/>
                  </a:lnTo>
                  <a:lnTo>
                    <a:pt x="2587" y="301"/>
                  </a:lnTo>
                  <a:lnTo>
                    <a:pt x="2589" y="303"/>
                  </a:lnTo>
                  <a:lnTo>
                    <a:pt x="2591" y="305"/>
                  </a:lnTo>
                  <a:lnTo>
                    <a:pt x="2591" y="306"/>
                  </a:lnTo>
                  <a:lnTo>
                    <a:pt x="2592" y="306"/>
                  </a:lnTo>
                  <a:lnTo>
                    <a:pt x="2594" y="306"/>
                  </a:lnTo>
                  <a:lnTo>
                    <a:pt x="2596" y="306"/>
                  </a:lnTo>
                  <a:lnTo>
                    <a:pt x="2597" y="305"/>
                  </a:lnTo>
                  <a:lnTo>
                    <a:pt x="2599" y="303"/>
                  </a:lnTo>
                  <a:lnTo>
                    <a:pt x="2601" y="303"/>
                  </a:lnTo>
                  <a:lnTo>
                    <a:pt x="2602" y="303"/>
                  </a:lnTo>
                  <a:lnTo>
                    <a:pt x="2605" y="303"/>
                  </a:lnTo>
                  <a:lnTo>
                    <a:pt x="2609" y="303"/>
                  </a:lnTo>
                  <a:lnTo>
                    <a:pt x="2610" y="301"/>
                  </a:lnTo>
                  <a:lnTo>
                    <a:pt x="2612" y="301"/>
                  </a:lnTo>
                  <a:lnTo>
                    <a:pt x="2615" y="300"/>
                  </a:lnTo>
                  <a:lnTo>
                    <a:pt x="2619" y="298"/>
                  </a:lnTo>
                  <a:lnTo>
                    <a:pt x="2619" y="295"/>
                  </a:lnTo>
                  <a:lnTo>
                    <a:pt x="2620" y="293"/>
                  </a:lnTo>
                  <a:lnTo>
                    <a:pt x="2619" y="291"/>
                  </a:lnTo>
                  <a:lnTo>
                    <a:pt x="2617" y="290"/>
                  </a:lnTo>
                  <a:lnTo>
                    <a:pt x="2617" y="288"/>
                  </a:lnTo>
                  <a:lnTo>
                    <a:pt x="2615" y="285"/>
                  </a:lnTo>
                  <a:lnTo>
                    <a:pt x="2617" y="283"/>
                  </a:lnTo>
                  <a:lnTo>
                    <a:pt x="2619" y="283"/>
                  </a:lnTo>
                  <a:lnTo>
                    <a:pt x="2622" y="282"/>
                  </a:lnTo>
                  <a:lnTo>
                    <a:pt x="2627" y="282"/>
                  </a:lnTo>
                  <a:lnTo>
                    <a:pt x="2630" y="282"/>
                  </a:lnTo>
                  <a:lnTo>
                    <a:pt x="2632" y="280"/>
                  </a:lnTo>
                  <a:lnTo>
                    <a:pt x="2635" y="280"/>
                  </a:lnTo>
                  <a:lnTo>
                    <a:pt x="2638" y="277"/>
                  </a:lnTo>
                  <a:lnTo>
                    <a:pt x="2640" y="273"/>
                  </a:lnTo>
                  <a:lnTo>
                    <a:pt x="2641" y="272"/>
                  </a:lnTo>
                  <a:lnTo>
                    <a:pt x="2643" y="272"/>
                  </a:lnTo>
                  <a:lnTo>
                    <a:pt x="2648" y="270"/>
                  </a:lnTo>
                  <a:lnTo>
                    <a:pt x="2651" y="270"/>
                  </a:lnTo>
                  <a:lnTo>
                    <a:pt x="2653" y="270"/>
                  </a:lnTo>
                  <a:lnTo>
                    <a:pt x="2655" y="269"/>
                  </a:lnTo>
                  <a:lnTo>
                    <a:pt x="2659" y="269"/>
                  </a:lnTo>
                  <a:lnTo>
                    <a:pt x="2663" y="267"/>
                  </a:lnTo>
                  <a:lnTo>
                    <a:pt x="2664" y="267"/>
                  </a:lnTo>
                  <a:lnTo>
                    <a:pt x="2664" y="265"/>
                  </a:lnTo>
                  <a:lnTo>
                    <a:pt x="2664" y="264"/>
                  </a:lnTo>
                  <a:lnTo>
                    <a:pt x="2668" y="264"/>
                  </a:lnTo>
                  <a:lnTo>
                    <a:pt x="2671" y="262"/>
                  </a:lnTo>
                  <a:lnTo>
                    <a:pt x="2674" y="262"/>
                  </a:lnTo>
                  <a:lnTo>
                    <a:pt x="2677" y="262"/>
                  </a:lnTo>
                  <a:lnTo>
                    <a:pt x="2681" y="262"/>
                  </a:lnTo>
                  <a:lnTo>
                    <a:pt x="2684" y="260"/>
                  </a:lnTo>
                  <a:lnTo>
                    <a:pt x="2687" y="259"/>
                  </a:lnTo>
                  <a:lnTo>
                    <a:pt x="2689" y="259"/>
                  </a:lnTo>
                  <a:lnTo>
                    <a:pt x="2689" y="257"/>
                  </a:lnTo>
                  <a:lnTo>
                    <a:pt x="2691" y="255"/>
                  </a:lnTo>
                  <a:lnTo>
                    <a:pt x="2694" y="255"/>
                  </a:lnTo>
                  <a:lnTo>
                    <a:pt x="2697" y="255"/>
                  </a:lnTo>
                  <a:lnTo>
                    <a:pt x="2699" y="255"/>
                  </a:lnTo>
                  <a:lnTo>
                    <a:pt x="2700" y="254"/>
                  </a:lnTo>
                  <a:lnTo>
                    <a:pt x="2702" y="254"/>
                  </a:lnTo>
                  <a:lnTo>
                    <a:pt x="2704" y="254"/>
                  </a:lnTo>
                  <a:lnTo>
                    <a:pt x="2704" y="252"/>
                  </a:lnTo>
                  <a:lnTo>
                    <a:pt x="2705" y="251"/>
                  </a:lnTo>
                  <a:lnTo>
                    <a:pt x="2705" y="251"/>
                  </a:lnTo>
                  <a:lnTo>
                    <a:pt x="2707" y="251"/>
                  </a:lnTo>
                  <a:lnTo>
                    <a:pt x="2709" y="249"/>
                  </a:lnTo>
                  <a:lnTo>
                    <a:pt x="2709" y="252"/>
                  </a:lnTo>
                  <a:lnTo>
                    <a:pt x="2707" y="255"/>
                  </a:lnTo>
                  <a:lnTo>
                    <a:pt x="2705" y="259"/>
                  </a:lnTo>
                  <a:lnTo>
                    <a:pt x="2705" y="260"/>
                  </a:lnTo>
                  <a:lnTo>
                    <a:pt x="2705" y="262"/>
                  </a:lnTo>
                  <a:lnTo>
                    <a:pt x="2705" y="264"/>
                  </a:lnTo>
                  <a:lnTo>
                    <a:pt x="2704" y="265"/>
                  </a:lnTo>
                  <a:lnTo>
                    <a:pt x="2705" y="265"/>
                  </a:lnTo>
                  <a:lnTo>
                    <a:pt x="2707" y="265"/>
                  </a:lnTo>
                  <a:lnTo>
                    <a:pt x="2709" y="267"/>
                  </a:lnTo>
                  <a:lnTo>
                    <a:pt x="2709" y="269"/>
                  </a:lnTo>
                  <a:lnTo>
                    <a:pt x="2710" y="270"/>
                  </a:lnTo>
                  <a:lnTo>
                    <a:pt x="2712" y="272"/>
                  </a:lnTo>
                  <a:lnTo>
                    <a:pt x="2722" y="272"/>
                  </a:lnTo>
                  <a:lnTo>
                    <a:pt x="2722" y="264"/>
                  </a:lnTo>
                  <a:lnTo>
                    <a:pt x="2723" y="264"/>
                  </a:lnTo>
                  <a:lnTo>
                    <a:pt x="2725" y="264"/>
                  </a:lnTo>
                  <a:lnTo>
                    <a:pt x="2735" y="264"/>
                  </a:lnTo>
                  <a:lnTo>
                    <a:pt x="2736" y="264"/>
                  </a:lnTo>
                  <a:lnTo>
                    <a:pt x="2738" y="264"/>
                  </a:lnTo>
                  <a:lnTo>
                    <a:pt x="2741" y="264"/>
                  </a:lnTo>
                  <a:lnTo>
                    <a:pt x="2743" y="264"/>
                  </a:lnTo>
                  <a:lnTo>
                    <a:pt x="2745" y="264"/>
                  </a:lnTo>
                  <a:lnTo>
                    <a:pt x="2746" y="262"/>
                  </a:lnTo>
                  <a:lnTo>
                    <a:pt x="2746" y="262"/>
                  </a:lnTo>
                  <a:lnTo>
                    <a:pt x="2748" y="260"/>
                  </a:lnTo>
                  <a:lnTo>
                    <a:pt x="2748" y="259"/>
                  </a:lnTo>
                  <a:lnTo>
                    <a:pt x="2748" y="259"/>
                  </a:lnTo>
                  <a:lnTo>
                    <a:pt x="2749" y="257"/>
                  </a:lnTo>
                  <a:lnTo>
                    <a:pt x="2751" y="257"/>
                  </a:lnTo>
                  <a:lnTo>
                    <a:pt x="2751" y="257"/>
                  </a:lnTo>
                  <a:lnTo>
                    <a:pt x="2753" y="257"/>
                  </a:lnTo>
                  <a:lnTo>
                    <a:pt x="2756" y="257"/>
                  </a:lnTo>
                  <a:lnTo>
                    <a:pt x="2759" y="259"/>
                  </a:lnTo>
                  <a:lnTo>
                    <a:pt x="2763" y="259"/>
                  </a:lnTo>
                  <a:lnTo>
                    <a:pt x="2764" y="259"/>
                  </a:lnTo>
                  <a:lnTo>
                    <a:pt x="2767" y="259"/>
                  </a:lnTo>
                  <a:lnTo>
                    <a:pt x="2769" y="259"/>
                  </a:lnTo>
                  <a:lnTo>
                    <a:pt x="2769" y="257"/>
                  </a:lnTo>
                  <a:lnTo>
                    <a:pt x="2771" y="255"/>
                  </a:lnTo>
                  <a:lnTo>
                    <a:pt x="2771" y="254"/>
                  </a:lnTo>
                  <a:lnTo>
                    <a:pt x="2772" y="252"/>
                  </a:lnTo>
                  <a:lnTo>
                    <a:pt x="2774" y="251"/>
                  </a:lnTo>
                  <a:lnTo>
                    <a:pt x="2776" y="249"/>
                  </a:lnTo>
                  <a:lnTo>
                    <a:pt x="2777" y="249"/>
                  </a:lnTo>
                  <a:lnTo>
                    <a:pt x="2779" y="249"/>
                  </a:lnTo>
                  <a:lnTo>
                    <a:pt x="2782" y="249"/>
                  </a:lnTo>
                  <a:lnTo>
                    <a:pt x="2784" y="251"/>
                  </a:lnTo>
                  <a:lnTo>
                    <a:pt x="2784" y="252"/>
                  </a:lnTo>
                  <a:lnTo>
                    <a:pt x="2784" y="255"/>
                  </a:lnTo>
                  <a:lnTo>
                    <a:pt x="2784" y="259"/>
                  </a:lnTo>
                  <a:lnTo>
                    <a:pt x="2784" y="260"/>
                  </a:lnTo>
                  <a:lnTo>
                    <a:pt x="2782" y="262"/>
                  </a:lnTo>
                  <a:lnTo>
                    <a:pt x="2782" y="264"/>
                  </a:lnTo>
                  <a:lnTo>
                    <a:pt x="2782" y="267"/>
                  </a:lnTo>
                  <a:lnTo>
                    <a:pt x="2785" y="269"/>
                  </a:lnTo>
                  <a:lnTo>
                    <a:pt x="2787" y="269"/>
                  </a:lnTo>
                  <a:lnTo>
                    <a:pt x="2789" y="267"/>
                  </a:lnTo>
                  <a:lnTo>
                    <a:pt x="2789" y="267"/>
                  </a:lnTo>
                  <a:lnTo>
                    <a:pt x="2790" y="264"/>
                  </a:lnTo>
                  <a:lnTo>
                    <a:pt x="2790" y="262"/>
                  </a:lnTo>
                  <a:lnTo>
                    <a:pt x="2792" y="260"/>
                  </a:lnTo>
                  <a:lnTo>
                    <a:pt x="2792" y="259"/>
                  </a:lnTo>
                  <a:lnTo>
                    <a:pt x="2794" y="257"/>
                  </a:lnTo>
                  <a:lnTo>
                    <a:pt x="2795" y="257"/>
                  </a:lnTo>
                  <a:lnTo>
                    <a:pt x="2797" y="257"/>
                  </a:lnTo>
                  <a:lnTo>
                    <a:pt x="2800" y="257"/>
                  </a:lnTo>
                  <a:lnTo>
                    <a:pt x="2802" y="257"/>
                  </a:lnTo>
                  <a:lnTo>
                    <a:pt x="2802" y="257"/>
                  </a:lnTo>
                  <a:lnTo>
                    <a:pt x="2805" y="255"/>
                  </a:lnTo>
                  <a:lnTo>
                    <a:pt x="2808" y="252"/>
                  </a:lnTo>
                  <a:lnTo>
                    <a:pt x="2808" y="251"/>
                  </a:lnTo>
                  <a:lnTo>
                    <a:pt x="2808" y="249"/>
                  </a:lnTo>
                  <a:lnTo>
                    <a:pt x="2810" y="247"/>
                  </a:lnTo>
                  <a:lnTo>
                    <a:pt x="2810" y="246"/>
                  </a:lnTo>
                  <a:lnTo>
                    <a:pt x="2810" y="244"/>
                  </a:lnTo>
                  <a:lnTo>
                    <a:pt x="2808" y="244"/>
                  </a:lnTo>
                  <a:lnTo>
                    <a:pt x="2807" y="242"/>
                  </a:lnTo>
                  <a:lnTo>
                    <a:pt x="2807" y="241"/>
                  </a:lnTo>
                  <a:lnTo>
                    <a:pt x="2803" y="241"/>
                  </a:lnTo>
                  <a:lnTo>
                    <a:pt x="2800" y="239"/>
                  </a:lnTo>
                  <a:lnTo>
                    <a:pt x="2797" y="239"/>
                  </a:lnTo>
                  <a:lnTo>
                    <a:pt x="2795" y="234"/>
                  </a:lnTo>
                  <a:lnTo>
                    <a:pt x="2794" y="233"/>
                  </a:lnTo>
                  <a:lnTo>
                    <a:pt x="2794" y="231"/>
                  </a:lnTo>
                  <a:lnTo>
                    <a:pt x="2792" y="231"/>
                  </a:lnTo>
                  <a:lnTo>
                    <a:pt x="2790" y="229"/>
                  </a:lnTo>
                  <a:lnTo>
                    <a:pt x="2789" y="229"/>
                  </a:lnTo>
                  <a:lnTo>
                    <a:pt x="2787" y="229"/>
                  </a:lnTo>
                  <a:lnTo>
                    <a:pt x="2785" y="229"/>
                  </a:lnTo>
                  <a:lnTo>
                    <a:pt x="2784" y="229"/>
                  </a:lnTo>
                  <a:lnTo>
                    <a:pt x="2782" y="229"/>
                  </a:lnTo>
                  <a:lnTo>
                    <a:pt x="2779" y="229"/>
                  </a:lnTo>
                  <a:lnTo>
                    <a:pt x="2779" y="228"/>
                  </a:lnTo>
                  <a:lnTo>
                    <a:pt x="2779" y="224"/>
                  </a:lnTo>
                  <a:lnTo>
                    <a:pt x="2779" y="223"/>
                  </a:lnTo>
                  <a:lnTo>
                    <a:pt x="2779" y="223"/>
                  </a:lnTo>
                  <a:lnTo>
                    <a:pt x="2777" y="221"/>
                  </a:lnTo>
                  <a:lnTo>
                    <a:pt x="2776" y="221"/>
                  </a:lnTo>
                  <a:lnTo>
                    <a:pt x="2776" y="219"/>
                  </a:lnTo>
                  <a:lnTo>
                    <a:pt x="2774" y="218"/>
                  </a:lnTo>
                  <a:lnTo>
                    <a:pt x="2772" y="218"/>
                  </a:lnTo>
                  <a:lnTo>
                    <a:pt x="2772" y="216"/>
                  </a:lnTo>
                  <a:lnTo>
                    <a:pt x="2771" y="215"/>
                  </a:lnTo>
                  <a:lnTo>
                    <a:pt x="2771" y="211"/>
                  </a:lnTo>
                  <a:lnTo>
                    <a:pt x="2772" y="210"/>
                  </a:lnTo>
                  <a:lnTo>
                    <a:pt x="2772" y="210"/>
                  </a:lnTo>
                  <a:lnTo>
                    <a:pt x="2774" y="208"/>
                  </a:lnTo>
                  <a:lnTo>
                    <a:pt x="2776" y="208"/>
                  </a:lnTo>
                  <a:lnTo>
                    <a:pt x="2777" y="206"/>
                  </a:lnTo>
                  <a:lnTo>
                    <a:pt x="2779" y="206"/>
                  </a:lnTo>
                  <a:lnTo>
                    <a:pt x="2782" y="208"/>
                  </a:lnTo>
                  <a:lnTo>
                    <a:pt x="2784" y="208"/>
                  </a:lnTo>
                  <a:lnTo>
                    <a:pt x="2785" y="208"/>
                  </a:lnTo>
                  <a:lnTo>
                    <a:pt x="2787" y="208"/>
                  </a:lnTo>
                  <a:lnTo>
                    <a:pt x="2787" y="208"/>
                  </a:lnTo>
                  <a:lnTo>
                    <a:pt x="2787" y="210"/>
                  </a:lnTo>
                  <a:lnTo>
                    <a:pt x="2787" y="211"/>
                  </a:lnTo>
                  <a:lnTo>
                    <a:pt x="2789" y="213"/>
                  </a:lnTo>
                  <a:lnTo>
                    <a:pt x="2790" y="213"/>
                  </a:lnTo>
                  <a:lnTo>
                    <a:pt x="2792" y="215"/>
                  </a:lnTo>
                  <a:lnTo>
                    <a:pt x="2794" y="215"/>
                  </a:lnTo>
                  <a:lnTo>
                    <a:pt x="2795" y="215"/>
                  </a:lnTo>
                  <a:lnTo>
                    <a:pt x="2795" y="216"/>
                  </a:lnTo>
                  <a:lnTo>
                    <a:pt x="2795" y="218"/>
                  </a:lnTo>
                  <a:lnTo>
                    <a:pt x="2797" y="218"/>
                  </a:lnTo>
                  <a:lnTo>
                    <a:pt x="2799" y="218"/>
                  </a:lnTo>
                  <a:lnTo>
                    <a:pt x="2805" y="223"/>
                  </a:lnTo>
                  <a:lnTo>
                    <a:pt x="2807" y="224"/>
                  </a:lnTo>
                  <a:lnTo>
                    <a:pt x="2808" y="226"/>
                  </a:lnTo>
                  <a:lnTo>
                    <a:pt x="2812" y="226"/>
                  </a:lnTo>
                  <a:lnTo>
                    <a:pt x="2828" y="226"/>
                  </a:lnTo>
                  <a:lnTo>
                    <a:pt x="2830" y="226"/>
                  </a:lnTo>
                  <a:lnTo>
                    <a:pt x="2831" y="228"/>
                  </a:lnTo>
                  <a:lnTo>
                    <a:pt x="2831" y="228"/>
                  </a:lnTo>
                  <a:lnTo>
                    <a:pt x="2831" y="229"/>
                  </a:lnTo>
                  <a:lnTo>
                    <a:pt x="2833" y="231"/>
                  </a:lnTo>
                  <a:lnTo>
                    <a:pt x="2835" y="231"/>
                  </a:lnTo>
                  <a:lnTo>
                    <a:pt x="2836" y="233"/>
                  </a:lnTo>
                  <a:lnTo>
                    <a:pt x="2851" y="233"/>
                  </a:lnTo>
                  <a:lnTo>
                    <a:pt x="2853" y="233"/>
                  </a:lnTo>
                  <a:lnTo>
                    <a:pt x="2854" y="234"/>
                  </a:lnTo>
                  <a:lnTo>
                    <a:pt x="2856" y="234"/>
                  </a:lnTo>
                  <a:lnTo>
                    <a:pt x="2859" y="236"/>
                  </a:lnTo>
                  <a:lnTo>
                    <a:pt x="2862" y="237"/>
                  </a:lnTo>
                  <a:lnTo>
                    <a:pt x="2864" y="237"/>
                  </a:lnTo>
                  <a:lnTo>
                    <a:pt x="2864" y="237"/>
                  </a:lnTo>
                  <a:lnTo>
                    <a:pt x="2866" y="239"/>
                  </a:lnTo>
                  <a:lnTo>
                    <a:pt x="2866" y="241"/>
                  </a:lnTo>
                  <a:lnTo>
                    <a:pt x="2866" y="242"/>
                  </a:lnTo>
                  <a:lnTo>
                    <a:pt x="2867" y="244"/>
                  </a:lnTo>
                  <a:lnTo>
                    <a:pt x="2869" y="244"/>
                  </a:lnTo>
                  <a:lnTo>
                    <a:pt x="2872" y="246"/>
                  </a:lnTo>
                  <a:lnTo>
                    <a:pt x="2876" y="246"/>
                  </a:lnTo>
                  <a:lnTo>
                    <a:pt x="2877" y="246"/>
                  </a:lnTo>
                  <a:lnTo>
                    <a:pt x="2879" y="246"/>
                  </a:lnTo>
                  <a:lnTo>
                    <a:pt x="2882" y="246"/>
                  </a:lnTo>
                  <a:lnTo>
                    <a:pt x="2885" y="246"/>
                  </a:lnTo>
                  <a:lnTo>
                    <a:pt x="2887" y="247"/>
                  </a:lnTo>
                  <a:lnTo>
                    <a:pt x="2889" y="249"/>
                  </a:lnTo>
                  <a:lnTo>
                    <a:pt x="2890" y="251"/>
                  </a:lnTo>
                  <a:lnTo>
                    <a:pt x="2890" y="252"/>
                  </a:lnTo>
                  <a:lnTo>
                    <a:pt x="2894" y="254"/>
                  </a:lnTo>
                  <a:lnTo>
                    <a:pt x="2897" y="254"/>
                  </a:lnTo>
                  <a:lnTo>
                    <a:pt x="2900" y="254"/>
                  </a:lnTo>
                  <a:lnTo>
                    <a:pt x="2903" y="254"/>
                  </a:lnTo>
                  <a:lnTo>
                    <a:pt x="2907" y="254"/>
                  </a:lnTo>
                  <a:lnTo>
                    <a:pt x="2907" y="257"/>
                  </a:lnTo>
                  <a:lnTo>
                    <a:pt x="2907" y="260"/>
                  </a:lnTo>
                  <a:lnTo>
                    <a:pt x="2908" y="264"/>
                  </a:lnTo>
                  <a:lnTo>
                    <a:pt x="2910" y="265"/>
                  </a:lnTo>
                  <a:lnTo>
                    <a:pt x="2913" y="267"/>
                  </a:lnTo>
                  <a:lnTo>
                    <a:pt x="2916" y="269"/>
                  </a:lnTo>
                  <a:lnTo>
                    <a:pt x="2920" y="269"/>
                  </a:lnTo>
                  <a:lnTo>
                    <a:pt x="2923" y="269"/>
                  </a:lnTo>
                  <a:lnTo>
                    <a:pt x="2926" y="269"/>
                  </a:lnTo>
                  <a:lnTo>
                    <a:pt x="2928" y="269"/>
                  </a:lnTo>
                  <a:lnTo>
                    <a:pt x="2930" y="269"/>
                  </a:lnTo>
                  <a:lnTo>
                    <a:pt x="2930" y="267"/>
                  </a:lnTo>
                  <a:lnTo>
                    <a:pt x="2930" y="267"/>
                  </a:lnTo>
                  <a:lnTo>
                    <a:pt x="2930" y="265"/>
                  </a:lnTo>
                  <a:lnTo>
                    <a:pt x="2931" y="264"/>
                  </a:lnTo>
                  <a:lnTo>
                    <a:pt x="2933" y="264"/>
                  </a:lnTo>
                  <a:lnTo>
                    <a:pt x="2933" y="262"/>
                  </a:lnTo>
                  <a:lnTo>
                    <a:pt x="2933" y="259"/>
                  </a:lnTo>
                  <a:lnTo>
                    <a:pt x="2933" y="257"/>
                  </a:lnTo>
                  <a:lnTo>
                    <a:pt x="2933" y="255"/>
                  </a:lnTo>
                  <a:lnTo>
                    <a:pt x="2933" y="255"/>
                  </a:lnTo>
                  <a:lnTo>
                    <a:pt x="2931" y="255"/>
                  </a:lnTo>
                  <a:lnTo>
                    <a:pt x="2930" y="254"/>
                  </a:lnTo>
                  <a:lnTo>
                    <a:pt x="2928" y="251"/>
                  </a:lnTo>
                  <a:lnTo>
                    <a:pt x="2925" y="249"/>
                  </a:lnTo>
                  <a:lnTo>
                    <a:pt x="2923" y="249"/>
                  </a:lnTo>
                  <a:lnTo>
                    <a:pt x="2921" y="247"/>
                  </a:lnTo>
                  <a:lnTo>
                    <a:pt x="2920" y="246"/>
                  </a:lnTo>
                  <a:lnTo>
                    <a:pt x="2920" y="244"/>
                  </a:lnTo>
                  <a:lnTo>
                    <a:pt x="2918" y="244"/>
                  </a:lnTo>
                  <a:lnTo>
                    <a:pt x="2916" y="244"/>
                  </a:lnTo>
                  <a:lnTo>
                    <a:pt x="2916" y="242"/>
                  </a:lnTo>
                  <a:lnTo>
                    <a:pt x="2915" y="241"/>
                  </a:lnTo>
                  <a:lnTo>
                    <a:pt x="2915" y="239"/>
                  </a:lnTo>
                  <a:lnTo>
                    <a:pt x="2915" y="237"/>
                  </a:lnTo>
                  <a:lnTo>
                    <a:pt x="2913" y="236"/>
                  </a:lnTo>
                  <a:lnTo>
                    <a:pt x="2912" y="234"/>
                  </a:lnTo>
                  <a:lnTo>
                    <a:pt x="2908" y="231"/>
                  </a:lnTo>
                  <a:lnTo>
                    <a:pt x="2907" y="231"/>
                  </a:lnTo>
                  <a:lnTo>
                    <a:pt x="2905" y="231"/>
                  </a:lnTo>
                  <a:lnTo>
                    <a:pt x="2903" y="231"/>
                  </a:lnTo>
                  <a:lnTo>
                    <a:pt x="2900" y="231"/>
                  </a:lnTo>
                  <a:lnTo>
                    <a:pt x="2898" y="228"/>
                  </a:lnTo>
                  <a:lnTo>
                    <a:pt x="2898" y="226"/>
                  </a:lnTo>
                  <a:lnTo>
                    <a:pt x="2898" y="223"/>
                  </a:lnTo>
                  <a:lnTo>
                    <a:pt x="2898" y="221"/>
                  </a:lnTo>
                  <a:lnTo>
                    <a:pt x="2900" y="221"/>
                  </a:lnTo>
                  <a:lnTo>
                    <a:pt x="2902" y="219"/>
                  </a:lnTo>
                  <a:lnTo>
                    <a:pt x="2903" y="219"/>
                  </a:lnTo>
                  <a:lnTo>
                    <a:pt x="2903" y="218"/>
                  </a:lnTo>
                  <a:lnTo>
                    <a:pt x="2905" y="218"/>
                  </a:lnTo>
                  <a:lnTo>
                    <a:pt x="2907" y="216"/>
                  </a:lnTo>
                  <a:lnTo>
                    <a:pt x="2907" y="215"/>
                  </a:lnTo>
                  <a:lnTo>
                    <a:pt x="2907" y="211"/>
                  </a:lnTo>
                  <a:lnTo>
                    <a:pt x="2907" y="208"/>
                  </a:lnTo>
                  <a:lnTo>
                    <a:pt x="2907" y="205"/>
                  </a:lnTo>
                  <a:lnTo>
                    <a:pt x="2905" y="203"/>
                  </a:lnTo>
                  <a:lnTo>
                    <a:pt x="2902" y="200"/>
                  </a:lnTo>
                  <a:lnTo>
                    <a:pt x="2900" y="200"/>
                  </a:lnTo>
                  <a:lnTo>
                    <a:pt x="2898" y="200"/>
                  </a:lnTo>
                  <a:lnTo>
                    <a:pt x="2898" y="200"/>
                  </a:lnTo>
                  <a:lnTo>
                    <a:pt x="2897" y="198"/>
                  </a:lnTo>
                  <a:lnTo>
                    <a:pt x="2897" y="197"/>
                  </a:lnTo>
                  <a:lnTo>
                    <a:pt x="2897" y="195"/>
                  </a:lnTo>
                  <a:lnTo>
                    <a:pt x="2897" y="193"/>
                  </a:lnTo>
                  <a:lnTo>
                    <a:pt x="2897" y="192"/>
                  </a:lnTo>
                  <a:lnTo>
                    <a:pt x="2898" y="190"/>
                  </a:lnTo>
                  <a:lnTo>
                    <a:pt x="2900" y="188"/>
                  </a:lnTo>
                  <a:lnTo>
                    <a:pt x="2902" y="188"/>
                  </a:lnTo>
                  <a:lnTo>
                    <a:pt x="2905" y="188"/>
                  </a:lnTo>
                  <a:lnTo>
                    <a:pt x="2908" y="188"/>
                  </a:lnTo>
                  <a:lnTo>
                    <a:pt x="2912" y="188"/>
                  </a:lnTo>
                  <a:lnTo>
                    <a:pt x="2915" y="187"/>
                  </a:lnTo>
                  <a:lnTo>
                    <a:pt x="2915" y="187"/>
                  </a:lnTo>
                  <a:lnTo>
                    <a:pt x="2916" y="185"/>
                  </a:lnTo>
                  <a:lnTo>
                    <a:pt x="2916" y="183"/>
                  </a:lnTo>
                  <a:lnTo>
                    <a:pt x="2916" y="180"/>
                  </a:lnTo>
                  <a:lnTo>
                    <a:pt x="2918" y="177"/>
                  </a:lnTo>
                  <a:lnTo>
                    <a:pt x="2920" y="175"/>
                  </a:lnTo>
                  <a:lnTo>
                    <a:pt x="2921" y="174"/>
                  </a:lnTo>
                  <a:lnTo>
                    <a:pt x="2923" y="170"/>
                  </a:lnTo>
                  <a:lnTo>
                    <a:pt x="2925" y="169"/>
                  </a:lnTo>
                  <a:lnTo>
                    <a:pt x="2925" y="167"/>
                  </a:lnTo>
                  <a:lnTo>
                    <a:pt x="2926" y="165"/>
                  </a:lnTo>
                  <a:lnTo>
                    <a:pt x="2928" y="164"/>
                  </a:lnTo>
                  <a:lnTo>
                    <a:pt x="2930" y="162"/>
                  </a:lnTo>
                  <a:lnTo>
                    <a:pt x="2930" y="159"/>
                  </a:lnTo>
                  <a:lnTo>
                    <a:pt x="2930" y="157"/>
                  </a:lnTo>
                  <a:lnTo>
                    <a:pt x="2930" y="152"/>
                  </a:lnTo>
                  <a:lnTo>
                    <a:pt x="2930" y="147"/>
                  </a:lnTo>
                  <a:lnTo>
                    <a:pt x="2931" y="147"/>
                  </a:lnTo>
                  <a:lnTo>
                    <a:pt x="2933" y="147"/>
                  </a:lnTo>
                  <a:lnTo>
                    <a:pt x="2936" y="147"/>
                  </a:lnTo>
                  <a:lnTo>
                    <a:pt x="2939" y="147"/>
                  </a:lnTo>
                  <a:lnTo>
                    <a:pt x="2943" y="147"/>
                  </a:lnTo>
                  <a:lnTo>
                    <a:pt x="2944" y="146"/>
                  </a:lnTo>
                  <a:lnTo>
                    <a:pt x="2944" y="146"/>
                  </a:lnTo>
                  <a:lnTo>
                    <a:pt x="2946" y="144"/>
                  </a:lnTo>
                  <a:lnTo>
                    <a:pt x="2948" y="143"/>
                  </a:lnTo>
                  <a:lnTo>
                    <a:pt x="2952" y="143"/>
                  </a:lnTo>
                  <a:lnTo>
                    <a:pt x="2956" y="141"/>
                  </a:lnTo>
                  <a:lnTo>
                    <a:pt x="2959" y="143"/>
                  </a:lnTo>
                  <a:lnTo>
                    <a:pt x="2961" y="143"/>
                  </a:lnTo>
                  <a:lnTo>
                    <a:pt x="2967" y="143"/>
                  </a:lnTo>
                  <a:lnTo>
                    <a:pt x="2970" y="143"/>
                  </a:lnTo>
                  <a:lnTo>
                    <a:pt x="2974" y="143"/>
                  </a:lnTo>
                  <a:lnTo>
                    <a:pt x="2977" y="143"/>
                  </a:lnTo>
                  <a:lnTo>
                    <a:pt x="2977" y="144"/>
                  </a:lnTo>
                  <a:lnTo>
                    <a:pt x="2979" y="146"/>
                  </a:lnTo>
                  <a:lnTo>
                    <a:pt x="2980" y="146"/>
                  </a:lnTo>
                  <a:lnTo>
                    <a:pt x="2984" y="147"/>
                  </a:lnTo>
                  <a:lnTo>
                    <a:pt x="2988" y="147"/>
                  </a:lnTo>
                  <a:lnTo>
                    <a:pt x="2987" y="167"/>
                  </a:lnTo>
                  <a:lnTo>
                    <a:pt x="2987" y="167"/>
                  </a:lnTo>
                  <a:lnTo>
                    <a:pt x="2987" y="165"/>
                  </a:lnTo>
                  <a:lnTo>
                    <a:pt x="2985" y="167"/>
                  </a:lnTo>
                  <a:lnTo>
                    <a:pt x="2984" y="167"/>
                  </a:lnTo>
                  <a:lnTo>
                    <a:pt x="2980" y="167"/>
                  </a:lnTo>
                  <a:lnTo>
                    <a:pt x="2977" y="167"/>
                  </a:lnTo>
                  <a:lnTo>
                    <a:pt x="2977" y="187"/>
                  </a:lnTo>
                  <a:lnTo>
                    <a:pt x="2979" y="188"/>
                  </a:lnTo>
                  <a:lnTo>
                    <a:pt x="2979" y="188"/>
                  </a:lnTo>
                  <a:lnTo>
                    <a:pt x="2980" y="190"/>
                  </a:lnTo>
                  <a:lnTo>
                    <a:pt x="2982" y="192"/>
                  </a:lnTo>
                  <a:lnTo>
                    <a:pt x="2982" y="195"/>
                  </a:lnTo>
                  <a:lnTo>
                    <a:pt x="2984" y="198"/>
                  </a:lnTo>
                  <a:lnTo>
                    <a:pt x="2985" y="201"/>
                  </a:lnTo>
                  <a:lnTo>
                    <a:pt x="2985" y="203"/>
                  </a:lnTo>
                  <a:lnTo>
                    <a:pt x="2987" y="206"/>
                  </a:lnTo>
                  <a:lnTo>
                    <a:pt x="2987" y="208"/>
                  </a:lnTo>
                  <a:lnTo>
                    <a:pt x="2987" y="211"/>
                  </a:lnTo>
                  <a:lnTo>
                    <a:pt x="2987" y="215"/>
                  </a:lnTo>
                  <a:lnTo>
                    <a:pt x="2987" y="218"/>
                  </a:lnTo>
                  <a:lnTo>
                    <a:pt x="2985" y="221"/>
                  </a:lnTo>
                  <a:lnTo>
                    <a:pt x="2985" y="223"/>
                  </a:lnTo>
                  <a:lnTo>
                    <a:pt x="2985" y="226"/>
                  </a:lnTo>
                  <a:lnTo>
                    <a:pt x="2985" y="229"/>
                  </a:lnTo>
                  <a:lnTo>
                    <a:pt x="2985" y="233"/>
                  </a:lnTo>
                  <a:lnTo>
                    <a:pt x="2985" y="236"/>
                  </a:lnTo>
                  <a:lnTo>
                    <a:pt x="2985" y="239"/>
                  </a:lnTo>
                  <a:lnTo>
                    <a:pt x="2984" y="242"/>
                  </a:lnTo>
                  <a:lnTo>
                    <a:pt x="2984" y="244"/>
                  </a:lnTo>
                  <a:lnTo>
                    <a:pt x="2984" y="247"/>
                  </a:lnTo>
                  <a:lnTo>
                    <a:pt x="2984" y="249"/>
                  </a:lnTo>
                  <a:lnTo>
                    <a:pt x="2984" y="252"/>
                  </a:lnTo>
                  <a:lnTo>
                    <a:pt x="2985" y="254"/>
                  </a:lnTo>
                  <a:lnTo>
                    <a:pt x="2985" y="255"/>
                  </a:lnTo>
                  <a:lnTo>
                    <a:pt x="2988" y="255"/>
                  </a:lnTo>
                  <a:lnTo>
                    <a:pt x="2990" y="257"/>
                  </a:lnTo>
                  <a:lnTo>
                    <a:pt x="2992" y="257"/>
                  </a:lnTo>
                  <a:lnTo>
                    <a:pt x="2993" y="257"/>
                  </a:lnTo>
                  <a:lnTo>
                    <a:pt x="2997" y="257"/>
                  </a:lnTo>
                  <a:lnTo>
                    <a:pt x="3000" y="257"/>
                  </a:lnTo>
                  <a:lnTo>
                    <a:pt x="3000" y="259"/>
                  </a:lnTo>
                  <a:lnTo>
                    <a:pt x="3002" y="260"/>
                  </a:lnTo>
                  <a:lnTo>
                    <a:pt x="3000" y="262"/>
                  </a:lnTo>
                  <a:lnTo>
                    <a:pt x="3000" y="262"/>
                  </a:lnTo>
                  <a:lnTo>
                    <a:pt x="3000" y="264"/>
                  </a:lnTo>
                  <a:lnTo>
                    <a:pt x="2998" y="267"/>
                  </a:lnTo>
                  <a:lnTo>
                    <a:pt x="2998" y="270"/>
                  </a:lnTo>
                  <a:lnTo>
                    <a:pt x="2997" y="273"/>
                  </a:lnTo>
                  <a:lnTo>
                    <a:pt x="2995" y="277"/>
                  </a:lnTo>
                  <a:lnTo>
                    <a:pt x="2995" y="280"/>
                  </a:lnTo>
                  <a:lnTo>
                    <a:pt x="2995" y="282"/>
                  </a:lnTo>
                  <a:lnTo>
                    <a:pt x="2995" y="283"/>
                  </a:lnTo>
                  <a:lnTo>
                    <a:pt x="2993" y="283"/>
                  </a:lnTo>
                  <a:lnTo>
                    <a:pt x="2993" y="283"/>
                  </a:lnTo>
                  <a:lnTo>
                    <a:pt x="2992" y="283"/>
                  </a:lnTo>
                  <a:lnTo>
                    <a:pt x="2990" y="285"/>
                  </a:lnTo>
                  <a:lnTo>
                    <a:pt x="2988" y="285"/>
                  </a:lnTo>
                  <a:lnTo>
                    <a:pt x="2988" y="287"/>
                  </a:lnTo>
                  <a:lnTo>
                    <a:pt x="2987" y="288"/>
                  </a:lnTo>
                  <a:lnTo>
                    <a:pt x="2985" y="291"/>
                  </a:lnTo>
                  <a:lnTo>
                    <a:pt x="2982" y="295"/>
                  </a:lnTo>
                  <a:lnTo>
                    <a:pt x="2980" y="295"/>
                  </a:lnTo>
                  <a:lnTo>
                    <a:pt x="2979" y="296"/>
                  </a:lnTo>
                  <a:lnTo>
                    <a:pt x="2977" y="300"/>
                  </a:lnTo>
                  <a:lnTo>
                    <a:pt x="2975" y="303"/>
                  </a:lnTo>
                  <a:lnTo>
                    <a:pt x="2974" y="303"/>
                  </a:lnTo>
                  <a:lnTo>
                    <a:pt x="2972" y="305"/>
                  </a:lnTo>
                  <a:lnTo>
                    <a:pt x="2970" y="306"/>
                  </a:lnTo>
                  <a:lnTo>
                    <a:pt x="2969" y="306"/>
                  </a:lnTo>
                  <a:lnTo>
                    <a:pt x="2969" y="308"/>
                  </a:lnTo>
                  <a:lnTo>
                    <a:pt x="2967" y="309"/>
                  </a:lnTo>
                  <a:lnTo>
                    <a:pt x="2966" y="309"/>
                  </a:lnTo>
                  <a:lnTo>
                    <a:pt x="2964" y="309"/>
                  </a:lnTo>
                  <a:lnTo>
                    <a:pt x="2961" y="309"/>
                  </a:lnTo>
                  <a:lnTo>
                    <a:pt x="2957" y="309"/>
                  </a:lnTo>
                  <a:lnTo>
                    <a:pt x="2954" y="309"/>
                  </a:lnTo>
                  <a:lnTo>
                    <a:pt x="2952" y="308"/>
                  </a:lnTo>
                  <a:lnTo>
                    <a:pt x="2951" y="308"/>
                  </a:lnTo>
                  <a:lnTo>
                    <a:pt x="2948" y="308"/>
                  </a:lnTo>
                  <a:lnTo>
                    <a:pt x="2946" y="308"/>
                  </a:lnTo>
                  <a:lnTo>
                    <a:pt x="2943" y="308"/>
                  </a:lnTo>
                  <a:lnTo>
                    <a:pt x="2941" y="308"/>
                  </a:lnTo>
                  <a:lnTo>
                    <a:pt x="2939" y="309"/>
                  </a:lnTo>
                  <a:lnTo>
                    <a:pt x="2939" y="311"/>
                  </a:lnTo>
                  <a:lnTo>
                    <a:pt x="2936" y="314"/>
                  </a:lnTo>
                  <a:lnTo>
                    <a:pt x="2939" y="316"/>
                  </a:lnTo>
                  <a:lnTo>
                    <a:pt x="2959" y="316"/>
                  </a:lnTo>
                  <a:lnTo>
                    <a:pt x="2959" y="316"/>
                  </a:lnTo>
                  <a:lnTo>
                    <a:pt x="2961" y="318"/>
                  </a:lnTo>
                  <a:lnTo>
                    <a:pt x="2962" y="318"/>
                  </a:lnTo>
                  <a:lnTo>
                    <a:pt x="2964" y="318"/>
                  </a:lnTo>
                  <a:lnTo>
                    <a:pt x="2966" y="319"/>
                  </a:lnTo>
                  <a:lnTo>
                    <a:pt x="2966" y="319"/>
                  </a:lnTo>
                  <a:lnTo>
                    <a:pt x="2967" y="321"/>
                  </a:lnTo>
                  <a:lnTo>
                    <a:pt x="2970" y="321"/>
                  </a:lnTo>
                  <a:lnTo>
                    <a:pt x="2974" y="321"/>
                  </a:lnTo>
                  <a:lnTo>
                    <a:pt x="2975" y="321"/>
                  </a:lnTo>
                  <a:lnTo>
                    <a:pt x="2977" y="321"/>
                  </a:lnTo>
                  <a:lnTo>
                    <a:pt x="2979" y="319"/>
                  </a:lnTo>
                  <a:lnTo>
                    <a:pt x="2980" y="318"/>
                  </a:lnTo>
                  <a:lnTo>
                    <a:pt x="2980" y="318"/>
                  </a:lnTo>
                  <a:lnTo>
                    <a:pt x="2980" y="316"/>
                  </a:lnTo>
                  <a:lnTo>
                    <a:pt x="2980" y="314"/>
                  </a:lnTo>
                  <a:lnTo>
                    <a:pt x="2982" y="313"/>
                  </a:lnTo>
                  <a:lnTo>
                    <a:pt x="2984" y="313"/>
                  </a:lnTo>
                  <a:lnTo>
                    <a:pt x="2985" y="311"/>
                  </a:lnTo>
                  <a:lnTo>
                    <a:pt x="2988" y="309"/>
                  </a:lnTo>
                  <a:lnTo>
                    <a:pt x="2992" y="306"/>
                  </a:lnTo>
                  <a:lnTo>
                    <a:pt x="2995" y="305"/>
                  </a:lnTo>
                  <a:lnTo>
                    <a:pt x="2998" y="305"/>
                  </a:lnTo>
                  <a:lnTo>
                    <a:pt x="3002" y="305"/>
                  </a:lnTo>
                  <a:lnTo>
                    <a:pt x="3002" y="303"/>
                  </a:lnTo>
                  <a:lnTo>
                    <a:pt x="3002" y="300"/>
                  </a:lnTo>
                  <a:lnTo>
                    <a:pt x="3002" y="298"/>
                  </a:lnTo>
                  <a:lnTo>
                    <a:pt x="3003" y="296"/>
                  </a:lnTo>
                  <a:lnTo>
                    <a:pt x="3003" y="296"/>
                  </a:lnTo>
                  <a:lnTo>
                    <a:pt x="3005" y="295"/>
                  </a:lnTo>
                  <a:lnTo>
                    <a:pt x="3006" y="293"/>
                  </a:lnTo>
                  <a:lnTo>
                    <a:pt x="3008" y="291"/>
                  </a:lnTo>
                  <a:lnTo>
                    <a:pt x="3010" y="291"/>
                  </a:lnTo>
                  <a:lnTo>
                    <a:pt x="3011" y="290"/>
                  </a:lnTo>
                  <a:lnTo>
                    <a:pt x="3013" y="288"/>
                  </a:lnTo>
                  <a:lnTo>
                    <a:pt x="3015" y="287"/>
                  </a:lnTo>
                  <a:lnTo>
                    <a:pt x="3016" y="283"/>
                  </a:lnTo>
                  <a:lnTo>
                    <a:pt x="3016" y="280"/>
                  </a:lnTo>
                  <a:lnTo>
                    <a:pt x="3018" y="275"/>
                  </a:lnTo>
                  <a:lnTo>
                    <a:pt x="3016" y="273"/>
                  </a:lnTo>
                  <a:lnTo>
                    <a:pt x="3016" y="270"/>
                  </a:lnTo>
                  <a:lnTo>
                    <a:pt x="3015" y="267"/>
                  </a:lnTo>
                  <a:lnTo>
                    <a:pt x="3015" y="265"/>
                  </a:lnTo>
                  <a:lnTo>
                    <a:pt x="3015" y="264"/>
                  </a:lnTo>
                  <a:lnTo>
                    <a:pt x="3015" y="264"/>
                  </a:lnTo>
                  <a:lnTo>
                    <a:pt x="3013" y="262"/>
                  </a:lnTo>
                  <a:lnTo>
                    <a:pt x="3015" y="260"/>
                  </a:lnTo>
                  <a:lnTo>
                    <a:pt x="3015" y="259"/>
                  </a:lnTo>
                  <a:lnTo>
                    <a:pt x="3016" y="259"/>
                  </a:lnTo>
                  <a:lnTo>
                    <a:pt x="3020" y="257"/>
                  </a:lnTo>
                  <a:lnTo>
                    <a:pt x="3021" y="255"/>
                  </a:lnTo>
                  <a:lnTo>
                    <a:pt x="3023" y="255"/>
                  </a:lnTo>
                  <a:lnTo>
                    <a:pt x="3026" y="255"/>
                  </a:lnTo>
                  <a:lnTo>
                    <a:pt x="3031" y="254"/>
                  </a:lnTo>
                  <a:lnTo>
                    <a:pt x="3036" y="254"/>
                  </a:lnTo>
                  <a:lnTo>
                    <a:pt x="3039" y="254"/>
                  </a:lnTo>
                  <a:lnTo>
                    <a:pt x="3042" y="255"/>
                  </a:lnTo>
                  <a:lnTo>
                    <a:pt x="3046" y="255"/>
                  </a:lnTo>
                  <a:lnTo>
                    <a:pt x="3047" y="255"/>
                  </a:lnTo>
                  <a:lnTo>
                    <a:pt x="3049" y="257"/>
                  </a:lnTo>
                  <a:lnTo>
                    <a:pt x="3051" y="259"/>
                  </a:lnTo>
                  <a:lnTo>
                    <a:pt x="3051" y="260"/>
                  </a:lnTo>
                  <a:lnTo>
                    <a:pt x="3051" y="264"/>
                  </a:lnTo>
                  <a:lnTo>
                    <a:pt x="3052" y="264"/>
                  </a:lnTo>
                  <a:lnTo>
                    <a:pt x="3054" y="264"/>
                  </a:lnTo>
                  <a:lnTo>
                    <a:pt x="3054" y="264"/>
                  </a:lnTo>
                  <a:lnTo>
                    <a:pt x="3057" y="267"/>
                  </a:lnTo>
                  <a:lnTo>
                    <a:pt x="3059" y="269"/>
                  </a:lnTo>
                  <a:lnTo>
                    <a:pt x="3059" y="270"/>
                  </a:lnTo>
                  <a:lnTo>
                    <a:pt x="3059" y="272"/>
                  </a:lnTo>
                  <a:lnTo>
                    <a:pt x="3059" y="273"/>
                  </a:lnTo>
                  <a:lnTo>
                    <a:pt x="3059" y="278"/>
                  </a:lnTo>
                  <a:lnTo>
                    <a:pt x="3059" y="282"/>
                  </a:lnTo>
                  <a:lnTo>
                    <a:pt x="3059" y="283"/>
                  </a:lnTo>
                  <a:lnTo>
                    <a:pt x="3059" y="285"/>
                  </a:lnTo>
                  <a:lnTo>
                    <a:pt x="3060" y="287"/>
                  </a:lnTo>
                  <a:lnTo>
                    <a:pt x="3062" y="287"/>
                  </a:lnTo>
                  <a:lnTo>
                    <a:pt x="3064" y="287"/>
                  </a:lnTo>
                  <a:lnTo>
                    <a:pt x="3065" y="288"/>
                  </a:lnTo>
                  <a:lnTo>
                    <a:pt x="3067" y="290"/>
                  </a:lnTo>
                  <a:lnTo>
                    <a:pt x="3067" y="290"/>
                  </a:lnTo>
                  <a:lnTo>
                    <a:pt x="3069" y="291"/>
                  </a:lnTo>
                  <a:lnTo>
                    <a:pt x="3069" y="291"/>
                  </a:lnTo>
                  <a:lnTo>
                    <a:pt x="3072" y="291"/>
                  </a:lnTo>
                  <a:lnTo>
                    <a:pt x="3075" y="291"/>
                  </a:lnTo>
                  <a:lnTo>
                    <a:pt x="3078" y="291"/>
                  </a:lnTo>
                  <a:lnTo>
                    <a:pt x="3080" y="290"/>
                  </a:lnTo>
                  <a:lnTo>
                    <a:pt x="3082" y="290"/>
                  </a:lnTo>
                  <a:lnTo>
                    <a:pt x="3085" y="287"/>
                  </a:lnTo>
                  <a:lnTo>
                    <a:pt x="3083" y="287"/>
                  </a:lnTo>
                  <a:lnTo>
                    <a:pt x="3082" y="285"/>
                  </a:lnTo>
                  <a:lnTo>
                    <a:pt x="3078" y="285"/>
                  </a:lnTo>
                  <a:lnTo>
                    <a:pt x="3075" y="285"/>
                  </a:lnTo>
                  <a:lnTo>
                    <a:pt x="3072" y="285"/>
                  </a:lnTo>
                  <a:lnTo>
                    <a:pt x="3070" y="283"/>
                  </a:lnTo>
                  <a:lnTo>
                    <a:pt x="3070" y="283"/>
                  </a:lnTo>
                  <a:lnTo>
                    <a:pt x="3069" y="282"/>
                  </a:lnTo>
                  <a:lnTo>
                    <a:pt x="3067" y="280"/>
                  </a:lnTo>
                  <a:lnTo>
                    <a:pt x="3065" y="280"/>
                  </a:lnTo>
                  <a:lnTo>
                    <a:pt x="3064" y="280"/>
                  </a:lnTo>
                  <a:lnTo>
                    <a:pt x="3062" y="278"/>
                  </a:lnTo>
                  <a:lnTo>
                    <a:pt x="3062" y="278"/>
                  </a:lnTo>
                  <a:lnTo>
                    <a:pt x="3062" y="277"/>
                  </a:lnTo>
                  <a:lnTo>
                    <a:pt x="3062" y="277"/>
                  </a:lnTo>
                  <a:lnTo>
                    <a:pt x="3064" y="275"/>
                  </a:lnTo>
                  <a:lnTo>
                    <a:pt x="3065" y="275"/>
                  </a:lnTo>
                  <a:lnTo>
                    <a:pt x="3065" y="273"/>
                  </a:lnTo>
                  <a:lnTo>
                    <a:pt x="3067" y="272"/>
                  </a:lnTo>
                  <a:lnTo>
                    <a:pt x="3069" y="269"/>
                  </a:lnTo>
                  <a:lnTo>
                    <a:pt x="3069" y="265"/>
                  </a:lnTo>
                  <a:lnTo>
                    <a:pt x="3069" y="264"/>
                  </a:lnTo>
                  <a:lnTo>
                    <a:pt x="3069" y="264"/>
                  </a:lnTo>
                  <a:lnTo>
                    <a:pt x="3067" y="262"/>
                  </a:lnTo>
                  <a:lnTo>
                    <a:pt x="3065" y="260"/>
                  </a:lnTo>
                  <a:lnTo>
                    <a:pt x="3064" y="260"/>
                  </a:lnTo>
                  <a:lnTo>
                    <a:pt x="3060" y="257"/>
                  </a:lnTo>
                  <a:lnTo>
                    <a:pt x="3059" y="254"/>
                  </a:lnTo>
                  <a:lnTo>
                    <a:pt x="3057" y="251"/>
                  </a:lnTo>
                  <a:lnTo>
                    <a:pt x="3056" y="247"/>
                  </a:lnTo>
                  <a:lnTo>
                    <a:pt x="3054" y="247"/>
                  </a:lnTo>
                  <a:lnTo>
                    <a:pt x="3052" y="246"/>
                  </a:lnTo>
                  <a:lnTo>
                    <a:pt x="3051" y="246"/>
                  </a:lnTo>
                  <a:lnTo>
                    <a:pt x="3049" y="244"/>
                  </a:lnTo>
                  <a:lnTo>
                    <a:pt x="3046" y="242"/>
                  </a:lnTo>
                  <a:lnTo>
                    <a:pt x="3042" y="241"/>
                  </a:lnTo>
                  <a:lnTo>
                    <a:pt x="3042" y="239"/>
                  </a:lnTo>
                  <a:lnTo>
                    <a:pt x="3041" y="239"/>
                  </a:lnTo>
                  <a:lnTo>
                    <a:pt x="3041" y="237"/>
                  </a:lnTo>
                  <a:lnTo>
                    <a:pt x="3038" y="237"/>
                  </a:lnTo>
                  <a:lnTo>
                    <a:pt x="3036" y="237"/>
                  </a:lnTo>
                  <a:lnTo>
                    <a:pt x="3034" y="237"/>
                  </a:lnTo>
                  <a:lnTo>
                    <a:pt x="3033" y="239"/>
                  </a:lnTo>
                  <a:lnTo>
                    <a:pt x="3033" y="241"/>
                  </a:lnTo>
                  <a:lnTo>
                    <a:pt x="3031" y="241"/>
                  </a:lnTo>
                  <a:lnTo>
                    <a:pt x="3029" y="242"/>
                  </a:lnTo>
                  <a:lnTo>
                    <a:pt x="3028" y="244"/>
                  </a:lnTo>
                  <a:lnTo>
                    <a:pt x="3026" y="246"/>
                  </a:lnTo>
                  <a:lnTo>
                    <a:pt x="3011" y="246"/>
                  </a:lnTo>
                  <a:lnTo>
                    <a:pt x="3010" y="246"/>
                  </a:lnTo>
                  <a:lnTo>
                    <a:pt x="3008" y="244"/>
                  </a:lnTo>
                  <a:lnTo>
                    <a:pt x="3006" y="241"/>
                  </a:lnTo>
                  <a:lnTo>
                    <a:pt x="3005" y="237"/>
                  </a:lnTo>
                  <a:lnTo>
                    <a:pt x="3005" y="236"/>
                  </a:lnTo>
                  <a:lnTo>
                    <a:pt x="3005" y="234"/>
                  </a:lnTo>
                  <a:lnTo>
                    <a:pt x="3005" y="234"/>
                  </a:lnTo>
                  <a:lnTo>
                    <a:pt x="3005" y="233"/>
                  </a:lnTo>
                  <a:lnTo>
                    <a:pt x="3006" y="231"/>
                  </a:lnTo>
                  <a:lnTo>
                    <a:pt x="3005" y="229"/>
                  </a:lnTo>
                  <a:lnTo>
                    <a:pt x="3005" y="228"/>
                  </a:lnTo>
                  <a:lnTo>
                    <a:pt x="3005" y="224"/>
                  </a:lnTo>
                  <a:lnTo>
                    <a:pt x="3003" y="223"/>
                  </a:lnTo>
                  <a:lnTo>
                    <a:pt x="3003" y="221"/>
                  </a:lnTo>
                  <a:lnTo>
                    <a:pt x="3003" y="219"/>
                  </a:lnTo>
                  <a:lnTo>
                    <a:pt x="3003" y="218"/>
                  </a:lnTo>
                  <a:lnTo>
                    <a:pt x="3005" y="216"/>
                  </a:lnTo>
                  <a:lnTo>
                    <a:pt x="3006" y="215"/>
                  </a:lnTo>
                  <a:lnTo>
                    <a:pt x="3008" y="213"/>
                  </a:lnTo>
                  <a:lnTo>
                    <a:pt x="3008" y="211"/>
                  </a:lnTo>
                  <a:lnTo>
                    <a:pt x="3008" y="210"/>
                  </a:lnTo>
                  <a:lnTo>
                    <a:pt x="3008" y="208"/>
                  </a:lnTo>
                  <a:lnTo>
                    <a:pt x="3008" y="205"/>
                  </a:lnTo>
                  <a:lnTo>
                    <a:pt x="3006" y="203"/>
                  </a:lnTo>
                  <a:lnTo>
                    <a:pt x="3008" y="201"/>
                  </a:lnTo>
                  <a:lnTo>
                    <a:pt x="3006" y="200"/>
                  </a:lnTo>
                  <a:lnTo>
                    <a:pt x="3006" y="197"/>
                  </a:lnTo>
                  <a:lnTo>
                    <a:pt x="3003" y="195"/>
                  </a:lnTo>
                  <a:lnTo>
                    <a:pt x="3002" y="193"/>
                  </a:lnTo>
                  <a:lnTo>
                    <a:pt x="2998" y="192"/>
                  </a:lnTo>
                  <a:lnTo>
                    <a:pt x="2997" y="188"/>
                  </a:lnTo>
                  <a:lnTo>
                    <a:pt x="2995" y="185"/>
                  </a:lnTo>
                  <a:lnTo>
                    <a:pt x="2995" y="183"/>
                  </a:lnTo>
                  <a:lnTo>
                    <a:pt x="2995" y="180"/>
                  </a:lnTo>
                  <a:lnTo>
                    <a:pt x="2997" y="179"/>
                  </a:lnTo>
                  <a:lnTo>
                    <a:pt x="2998" y="177"/>
                  </a:lnTo>
                  <a:lnTo>
                    <a:pt x="3000" y="175"/>
                  </a:lnTo>
                  <a:lnTo>
                    <a:pt x="3002" y="175"/>
                  </a:lnTo>
                  <a:lnTo>
                    <a:pt x="3005" y="174"/>
                  </a:lnTo>
                  <a:lnTo>
                    <a:pt x="3005" y="174"/>
                  </a:lnTo>
                  <a:lnTo>
                    <a:pt x="3005" y="172"/>
                  </a:lnTo>
                  <a:lnTo>
                    <a:pt x="3006" y="170"/>
                  </a:lnTo>
                  <a:lnTo>
                    <a:pt x="3006" y="169"/>
                  </a:lnTo>
                  <a:lnTo>
                    <a:pt x="3006" y="165"/>
                  </a:lnTo>
                  <a:lnTo>
                    <a:pt x="3006" y="165"/>
                  </a:lnTo>
                  <a:lnTo>
                    <a:pt x="3008" y="165"/>
                  </a:lnTo>
                  <a:lnTo>
                    <a:pt x="3011" y="165"/>
                  </a:lnTo>
                  <a:lnTo>
                    <a:pt x="3013" y="165"/>
                  </a:lnTo>
                  <a:lnTo>
                    <a:pt x="3016" y="165"/>
                  </a:lnTo>
                  <a:lnTo>
                    <a:pt x="3020" y="165"/>
                  </a:lnTo>
                  <a:lnTo>
                    <a:pt x="3020" y="162"/>
                  </a:lnTo>
                  <a:lnTo>
                    <a:pt x="3020" y="161"/>
                  </a:lnTo>
                  <a:lnTo>
                    <a:pt x="3020" y="159"/>
                  </a:lnTo>
                  <a:lnTo>
                    <a:pt x="3020" y="154"/>
                  </a:lnTo>
                  <a:lnTo>
                    <a:pt x="3020" y="149"/>
                  </a:lnTo>
                  <a:lnTo>
                    <a:pt x="3020" y="147"/>
                  </a:lnTo>
                  <a:lnTo>
                    <a:pt x="3020" y="146"/>
                  </a:lnTo>
                  <a:lnTo>
                    <a:pt x="3020" y="144"/>
                  </a:lnTo>
                  <a:lnTo>
                    <a:pt x="3020" y="141"/>
                  </a:lnTo>
                  <a:lnTo>
                    <a:pt x="3021" y="141"/>
                  </a:lnTo>
                  <a:lnTo>
                    <a:pt x="3023" y="141"/>
                  </a:lnTo>
                  <a:lnTo>
                    <a:pt x="3024" y="141"/>
                  </a:lnTo>
                  <a:lnTo>
                    <a:pt x="3026" y="141"/>
                  </a:lnTo>
                  <a:lnTo>
                    <a:pt x="3028" y="143"/>
                  </a:lnTo>
                  <a:lnTo>
                    <a:pt x="3028" y="146"/>
                  </a:lnTo>
                  <a:lnTo>
                    <a:pt x="3028" y="147"/>
                  </a:lnTo>
                  <a:lnTo>
                    <a:pt x="3028" y="149"/>
                  </a:lnTo>
                  <a:lnTo>
                    <a:pt x="3029" y="151"/>
                  </a:lnTo>
                  <a:lnTo>
                    <a:pt x="3031" y="151"/>
                  </a:lnTo>
                  <a:lnTo>
                    <a:pt x="3031" y="151"/>
                  </a:lnTo>
                  <a:lnTo>
                    <a:pt x="3033" y="154"/>
                  </a:lnTo>
                  <a:lnTo>
                    <a:pt x="3033" y="161"/>
                  </a:lnTo>
                  <a:lnTo>
                    <a:pt x="3031" y="162"/>
                  </a:lnTo>
                  <a:lnTo>
                    <a:pt x="3031" y="162"/>
                  </a:lnTo>
                  <a:lnTo>
                    <a:pt x="3029" y="164"/>
                  </a:lnTo>
                  <a:lnTo>
                    <a:pt x="3029" y="167"/>
                  </a:lnTo>
                  <a:lnTo>
                    <a:pt x="3029" y="170"/>
                  </a:lnTo>
                  <a:lnTo>
                    <a:pt x="3029" y="177"/>
                  </a:lnTo>
                  <a:lnTo>
                    <a:pt x="3029" y="179"/>
                  </a:lnTo>
                  <a:lnTo>
                    <a:pt x="3029" y="180"/>
                  </a:lnTo>
                  <a:lnTo>
                    <a:pt x="3029" y="180"/>
                  </a:lnTo>
                  <a:lnTo>
                    <a:pt x="3031" y="182"/>
                  </a:lnTo>
                  <a:lnTo>
                    <a:pt x="3031" y="182"/>
                  </a:lnTo>
                  <a:lnTo>
                    <a:pt x="3033" y="185"/>
                  </a:lnTo>
                  <a:lnTo>
                    <a:pt x="3034" y="185"/>
                  </a:lnTo>
                  <a:lnTo>
                    <a:pt x="3038" y="187"/>
                  </a:lnTo>
                  <a:lnTo>
                    <a:pt x="3041" y="188"/>
                  </a:lnTo>
                  <a:lnTo>
                    <a:pt x="3044" y="188"/>
                  </a:lnTo>
                  <a:lnTo>
                    <a:pt x="3047" y="188"/>
                  </a:lnTo>
                  <a:lnTo>
                    <a:pt x="3051" y="188"/>
                  </a:lnTo>
                  <a:lnTo>
                    <a:pt x="3054" y="188"/>
                  </a:lnTo>
                  <a:lnTo>
                    <a:pt x="3056" y="190"/>
                  </a:lnTo>
                  <a:lnTo>
                    <a:pt x="3056" y="190"/>
                  </a:lnTo>
                  <a:lnTo>
                    <a:pt x="3057" y="192"/>
                  </a:lnTo>
                  <a:lnTo>
                    <a:pt x="3059" y="192"/>
                  </a:lnTo>
                  <a:lnTo>
                    <a:pt x="3060" y="192"/>
                  </a:lnTo>
                  <a:lnTo>
                    <a:pt x="3062" y="192"/>
                  </a:lnTo>
                  <a:lnTo>
                    <a:pt x="3064" y="192"/>
                  </a:lnTo>
                  <a:lnTo>
                    <a:pt x="3064" y="192"/>
                  </a:lnTo>
                  <a:lnTo>
                    <a:pt x="3065" y="193"/>
                  </a:lnTo>
                  <a:lnTo>
                    <a:pt x="3067" y="193"/>
                  </a:lnTo>
                  <a:lnTo>
                    <a:pt x="3069" y="193"/>
                  </a:lnTo>
                  <a:lnTo>
                    <a:pt x="3072" y="195"/>
                  </a:lnTo>
                  <a:lnTo>
                    <a:pt x="3074" y="195"/>
                  </a:lnTo>
                  <a:lnTo>
                    <a:pt x="3075" y="197"/>
                  </a:lnTo>
                  <a:lnTo>
                    <a:pt x="3075" y="200"/>
                  </a:lnTo>
                  <a:lnTo>
                    <a:pt x="3077" y="198"/>
                  </a:lnTo>
                  <a:lnTo>
                    <a:pt x="3077" y="197"/>
                  </a:lnTo>
                  <a:lnTo>
                    <a:pt x="3077" y="197"/>
                  </a:lnTo>
                  <a:lnTo>
                    <a:pt x="3077" y="195"/>
                  </a:lnTo>
                  <a:lnTo>
                    <a:pt x="3075" y="193"/>
                  </a:lnTo>
                  <a:lnTo>
                    <a:pt x="3074" y="192"/>
                  </a:lnTo>
                  <a:lnTo>
                    <a:pt x="3072" y="192"/>
                  </a:lnTo>
                  <a:lnTo>
                    <a:pt x="3070" y="192"/>
                  </a:lnTo>
                  <a:lnTo>
                    <a:pt x="3069" y="190"/>
                  </a:lnTo>
                  <a:lnTo>
                    <a:pt x="3069" y="190"/>
                  </a:lnTo>
                  <a:lnTo>
                    <a:pt x="3069" y="188"/>
                  </a:lnTo>
                  <a:lnTo>
                    <a:pt x="3067" y="187"/>
                  </a:lnTo>
                  <a:lnTo>
                    <a:pt x="3062" y="185"/>
                  </a:lnTo>
                  <a:lnTo>
                    <a:pt x="3057" y="183"/>
                  </a:lnTo>
                  <a:lnTo>
                    <a:pt x="3056" y="183"/>
                  </a:lnTo>
                  <a:lnTo>
                    <a:pt x="3054" y="182"/>
                  </a:lnTo>
                  <a:lnTo>
                    <a:pt x="3051" y="182"/>
                  </a:lnTo>
                  <a:lnTo>
                    <a:pt x="3047" y="182"/>
                  </a:lnTo>
                  <a:lnTo>
                    <a:pt x="3046" y="182"/>
                  </a:lnTo>
                  <a:lnTo>
                    <a:pt x="3042" y="180"/>
                  </a:lnTo>
                  <a:lnTo>
                    <a:pt x="3041" y="179"/>
                  </a:lnTo>
                  <a:lnTo>
                    <a:pt x="3041" y="175"/>
                  </a:lnTo>
                  <a:lnTo>
                    <a:pt x="3041" y="174"/>
                  </a:lnTo>
                  <a:lnTo>
                    <a:pt x="3042" y="174"/>
                  </a:lnTo>
                  <a:lnTo>
                    <a:pt x="3044" y="172"/>
                  </a:lnTo>
                  <a:lnTo>
                    <a:pt x="3044" y="170"/>
                  </a:lnTo>
                  <a:lnTo>
                    <a:pt x="3044" y="169"/>
                  </a:lnTo>
                  <a:lnTo>
                    <a:pt x="3044" y="167"/>
                  </a:lnTo>
                  <a:lnTo>
                    <a:pt x="3046" y="165"/>
                  </a:lnTo>
                  <a:lnTo>
                    <a:pt x="3047" y="165"/>
                  </a:lnTo>
                  <a:lnTo>
                    <a:pt x="3049" y="165"/>
                  </a:lnTo>
                  <a:lnTo>
                    <a:pt x="3051" y="165"/>
                  </a:lnTo>
                  <a:lnTo>
                    <a:pt x="3054" y="165"/>
                  </a:lnTo>
                  <a:lnTo>
                    <a:pt x="3056" y="165"/>
                  </a:lnTo>
                  <a:lnTo>
                    <a:pt x="3057" y="167"/>
                  </a:lnTo>
                  <a:lnTo>
                    <a:pt x="3057" y="169"/>
                  </a:lnTo>
                  <a:lnTo>
                    <a:pt x="3059" y="169"/>
                  </a:lnTo>
                  <a:lnTo>
                    <a:pt x="3062" y="170"/>
                  </a:lnTo>
                  <a:lnTo>
                    <a:pt x="3065" y="170"/>
                  </a:lnTo>
                  <a:lnTo>
                    <a:pt x="3069" y="170"/>
                  </a:lnTo>
                  <a:lnTo>
                    <a:pt x="3069" y="170"/>
                  </a:lnTo>
                  <a:lnTo>
                    <a:pt x="3070" y="169"/>
                  </a:lnTo>
                  <a:lnTo>
                    <a:pt x="3070" y="167"/>
                  </a:lnTo>
                  <a:lnTo>
                    <a:pt x="3070" y="167"/>
                  </a:lnTo>
                  <a:lnTo>
                    <a:pt x="3069" y="165"/>
                  </a:lnTo>
                  <a:lnTo>
                    <a:pt x="3067" y="164"/>
                  </a:lnTo>
                  <a:lnTo>
                    <a:pt x="3067" y="164"/>
                  </a:lnTo>
                  <a:lnTo>
                    <a:pt x="3067" y="162"/>
                  </a:lnTo>
                  <a:lnTo>
                    <a:pt x="3065" y="162"/>
                  </a:lnTo>
                  <a:lnTo>
                    <a:pt x="3062" y="162"/>
                  </a:lnTo>
                  <a:lnTo>
                    <a:pt x="3059" y="161"/>
                  </a:lnTo>
                  <a:lnTo>
                    <a:pt x="3056" y="162"/>
                  </a:lnTo>
                  <a:lnTo>
                    <a:pt x="3054" y="161"/>
                  </a:lnTo>
                  <a:lnTo>
                    <a:pt x="3052" y="161"/>
                  </a:lnTo>
                  <a:lnTo>
                    <a:pt x="3052" y="157"/>
                  </a:lnTo>
                  <a:lnTo>
                    <a:pt x="3057" y="156"/>
                  </a:lnTo>
                  <a:lnTo>
                    <a:pt x="3062" y="156"/>
                  </a:lnTo>
                  <a:lnTo>
                    <a:pt x="3065" y="154"/>
                  </a:lnTo>
                  <a:lnTo>
                    <a:pt x="3065" y="154"/>
                  </a:lnTo>
                  <a:lnTo>
                    <a:pt x="3067" y="152"/>
                  </a:lnTo>
                  <a:lnTo>
                    <a:pt x="3067" y="152"/>
                  </a:lnTo>
                  <a:lnTo>
                    <a:pt x="3070" y="152"/>
                  </a:lnTo>
                  <a:lnTo>
                    <a:pt x="3074" y="152"/>
                  </a:lnTo>
                  <a:lnTo>
                    <a:pt x="3077" y="154"/>
                  </a:lnTo>
                  <a:lnTo>
                    <a:pt x="3077" y="154"/>
                  </a:lnTo>
                  <a:lnTo>
                    <a:pt x="3077" y="156"/>
                  </a:lnTo>
                  <a:lnTo>
                    <a:pt x="3078" y="157"/>
                  </a:lnTo>
                  <a:lnTo>
                    <a:pt x="3080" y="159"/>
                  </a:lnTo>
                  <a:lnTo>
                    <a:pt x="3082" y="159"/>
                  </a:lnTo>
                  <a:lnTo>
                    <a:pt x="3085" y="161"/>
                  </a:lnTo>
                  <a:lnTo>
                    <a:pt x="3103" y="161"/>
                  </a:lnTo>
                  <a:lnTo>
                    <a:pt x="3105" y="161"/>
                  </a:lnTo>
                  <a:lnTo>
                    <a:pt x="3106" y="161"/>
                  </a:lnTo>
                  <a:lnTo>
                    <a:pt x="3106" y="162"/>
                  </a:lnTo>
                  <a:lnTo>
                    <a:pt x="3106" y="162"/>
                  </a:lnTo>
                  <a:lnTo>
                    <a:pt x="3106" y="164"/>
                  </a:lnTo>
                  <a:lnTo>
                    <a:pt x="3108" y="165"/>
                  </a:lnTo>
                  <a:lnTo>
                    <a:pt x="3108" y="167"/>
                  </a:lnTo>
                  <a:lnTo>
                    <a:pt x="3110" y="169"/>
                  </a:lnTo>
                  <a:lnTo>
                    <a:pt x="3111" y="169"/>
                  </a:lnTo>
                  <a:lnTo>
                    <a:pt x="3114" y="169"/>
                  </a:lnTo>
                  <a:lnTo>
                    <a:pt x="3116" y="170"/>
                  </a:lnTo>
                  <a:lnTo>
                    <a:pt x="3118" y="170"/>
                  </a:lnTo>
                  <a:lnTo>
                    <a:pt x="3119" y="170"/>
                  </a:lnTo>
                  <a:lnTo>
                    <a:pt x="3121" y="170"/>
                  </a:lnTo>
                  <a:lnTo>
                    <a:pt x="3123" y="172"/>
                  </a:lnTo>
                  <a:lnTo>
                    <a:pt x="3123" y="174"/>
                  </a:lnTo>
                  <a:lnTo>
                    <a:pt x="3123" y="174"/>
                  </a:lnTo>
                  <a:lnTo>
                    <a:pt x="3126" y="175"/>
                  </a:lnTo>
                  <a:lnTo>
                    <a:pt x="3128" y="177"/>
                  </a:lnTo>
                  <a:lnTo>
                    <a:pt x="3131" y="177"/>
                  </a:lnTo>
                  <a:lnTo>
                    <a:pt x="3134" y="177"/>
                  </a:lnTo>
                  <a:lnTo>
                    <a:pt x="3136" y="175"/>
                  </a:lnTo>
                  <a:lnTo>
                    <a:pt x="3137" y="172"/>
                  </a:lnTo>
                  <a:lnTo>
                    <a:pt x="3137" y="165"/>
                  </a:lnTo>
                  <a:lnTo>
                    <a:pt x="3137" y="165"/>
                  </a:lnTo>
                  <a:lnTo>
                    <a:pt x="3136" y="164"/>
                  </a:lnTo>
                  <a:lnTo>
                    <a:pt x="3134" y="162"/>
                  </a:lnTo>
                  <a:lnTo>
                    <a:pt x="3134" y="162"/>
                  </a:lnTo>
                  <a:lnTo>
                    <a:pt x="3133" y="161"/>
                  </a:lnTo>
                  <a:lnTo>
                    <a:pt x="3133" y="161"/>
                  </a:lnTo>
                  <a:lnTo>
                    <a:pt x="3131" y="159"/>
                  </a:lnTo>
                  <a:lnTo>
                    <a:pt x="3129" y="159"/>
                  </a:lnTo>
                  <a:lnTo>
                    <a:pt x="3128" y="159"/>
                  </a:lnTo>
                  <a:lnTo>
                    <a:pt x="3126" y="159"/>
                  </a:lnTo>
                  <a:lnTo>
                    <a:pt x="3121" y="159"/>
                  </a:lnTo>
                  <a:lnTo>
                    <a:pt x="3118" y="159"/>
                  </a:lnTo>
                  <a:lnTo>
                    <a:pt x="3114" y="159"/>
                  </a:lnTo>
                  <a:lnTo>
                    <a:pt x="3113" y="159"/>
                  </a:lnTo>
                  <a:lnTo>
                    <a:pt x="3113" y="157"/>
                  </a:lnTo>
                  <a:lnTo>
                    <a:pt x="3111" y="156"/>
                  </a:lnTo>
                  <a:lnTo>
                    <a:pt x="3111" y="154"/>
                  </a:lnTo>
                  <a:lnTo>
                    <a:pt x="3110" y="152"/>
                  </a:lnTo>
                  <a:lnTo>
                    <a:pt x="3110" y="149"/>
                  </a:lnTo>
                  <a:lnTo>
                    <a:pt x="3110" y="146"/>
                  </a:lnTo>
                  <a:lnTo>
                    <a:pt x="3110" y="143"/>
                  </a:lnTo>
                  <a:lnTo>
                    <a:pt x="3110" y="141"/>
                  </a:lnTo>
                  <a:lnTo>
                    <a:pt x="3108" y="141"/>
                  </a:lnTo>
                  <a:lnTo>
                    <a:pt x="3106" y="141"/>
                  </a:lnTo>
                  <a:lnTo>
                    <a:pt x="3106" y="139"/>
                  </a:lnTo>
                  <a:lnTo>
                    <a:pt x="3105" y="138"/>
                  </a:lnTo>
                  <a:lnTo>
                    <a:pt x="3103" y="136"/>
                  </a:lnTo>
                  <a:lnTo>
                    <a:pt x="3101" y="134"/>
                  </a:lnTo>
                  <a:lnTo>
                    <a:pt x="3100" y="131"/>
                  </a:lnTo>
                  <a:lnTo>
                    <a:pt x="3101" y="129"/>
                  </a:lnTo>
                  <a:lnTo>
                    <a:pt x="3103" y="126"/>
                  </a:lnTo>
                  <a:lnTo>
                    <a:pt x="3105" y="126"/>
                  </a:lnTo>
                  <a:lnTo>
                    <a:pt x="3121" y="126"/>
                  </a:lnTo>
                  <a:lnTo>
                    <a:pt x="3123" y="125"/>
                  </a:lnTo>
                  <a:lnTo>
                    <a:pt x="3124" y="123"/>
                  </a:lnTo>
                  <a:lnTo>
                    <a:pt x="3124" y="121"/>
                  </a:lnTo>
                  <a:lnTo>
                    <a:pt x="3124" y="121"/>
                  </a:lnTo>
                  <a:lnTo>
                    <a:pt x="3124" y="120"/>
                  </a:lnTo>
                  <a:lnTo>
                    <a:pt x="3126" y="120"/>
                  </a:lnTo>
                  <a:lnTo>
                    <a:pt x="3128" y="120"/>
                  </a:lnTo>
                  <a:lnTo>
                    <a:pt x="3129" y="120"/>
                  </a:lnTo>
                  <a:lnTo>
                    <a:pt x="3131" y="120"/>
                  </a:lnTo>
                  <a:lnTo>
                    <a:pt x="3146" y="120"/>
                  </a:lnTo>
                  <a:lnTo>
                    <a:pt x="3147" y="120"/>
                  </a:lnTo>
                  <a:lnTo>
                    <a:pt x="3149" y="118"/>
                  </a:lnTo>
                  <a:lnTo>
                    <a:pt x="3151" y="118"/>
                  </a:lnTo>
                  <a:lnTo>
                    <a:pt x="3152" y="118"/>
                  </a:lnTo>
                  <a:lnTo>
                    <a:pt x="3155" y="118"/>
                  </a:lnTo>
                  <a:lnTo>
                    <a:pt x="3159" y="118"/>
                  </a:lnTo>
                  <a:lnTo>
                    <a:pt x="3162" y="116"/>
                  </a:lnTo>
                  <a:lnTo>
                    <a:pt x="3164" y="116"/>
                  </a:lnTo>
                  <a:lnTo>
                    <a:pt x="3167" y="116"/>
                  </a:lnTo>
                  <a:lnTo>
                    <a:pt x="3169" y="118"/>
                  </a:lnTo>
                  <a:lnTo>
                    <a:pt x="3170" y="118"/>
                  </a:lnTo>
                  <a:lnTo>
                    <a:pt x="3170" y="120"/>
                  </a:lnTo>
                  <a:lnTo>
                    <a:pt x="3173" y="120"/>
                  </a:lnTo>
                  <a:lnTo>
                    <a:pt x="3175" y="120"/>
                  </a:lnTo>
                  <a:lnTo>
                    <a:pt x="3177" y="120"/>
                  </a:lnTo>
                  <a:lnTo>
                    <a:pt x="3178" y="118"/>
                  </a:lnTo>
                  <a:lnTo>
                    <a:pt x="3180" y="118"/>
                  </a:lnTo>
                  <a:lnTo>
                    <a:pt x="3182" y="116"/>
                  </a:lnTo>
                  <a:lnTo>
                    <a:pt x="3182" y="115"/>
                  </a:lnTo>
                  <a:lnTo>
                    <a:pt x="3183" y="115"/>
                  </a:lnTo>
                  <a:lnTo>
                    <a:pt x="3185" y="113"/>
                  </a:lnTo>
                  <a:lnTo>
                    <a:pt x="3187" y="113"/>
                  </a:lnTo>
                  <a:lnTo>
                    <a:pt x="3188" y="113"/>
                  </a:lnTo>
                  <a:lnTo>
                    <a:pt x="3191" y="113"/>
                  </a:lnTo>
                  <a:lnTo>
                    <a:pt x="3198" y="113"/>
                  </a:lnTo>
                  <a:lnTo>
                    <a:pt x="3203" y="115"/>
                  </a:lnTo>
                  <a:lnTo>
                    <a:pt x="3206" y="115"/>
                  </a:lnTo>
                  <a:lnTo>
                    <a:pt x="3206" y="113"/>
                  </a:lnTo>
                  <a:lnTo>
                    <a:pt x="3208" y="113"/>
                  </a:lnTo>
                  <a:lnTo>
                    <a:pt x="3208" y="111"/>
                  </a:lnTo>
                  <a:lnTo>
                    <a:pt x="3208" y="108"/>
                  </a:lnTo>
                  <a:lnTo>
                    <a:pt x="3208" y="107"/>
                  </a:lnTo>
                  <a:lnTo>
                    <a:pt x="3208" y="105"/>
                  </a:lnTo>
                  <a:lnTo>
                    <a:pt x="3206" y="105"/>
                  </a:lnTo>
                  <a:lnTo>
                    <a:pt x="3205" y="103"/>
                  </a:lnTo>
                  <a:lnTo>
                    <a:pt x="3201" y="103"/>
                  </a:lnTo>
                  <a:lnTo>
                    <a:pt x="3198" y="102"/>
                  </a:lnTo>
                  <a:lnTo>
                    <a:pt x="3196" y="102"/>
                  </a:lnTo>
                  <a:lnTo>
                    <a:pt x="3195" y="100"/>
                  </a:lnTo>
                  <a:lnTo>
                    <a:pt x="3193" y="98"/>
                  </a:lnTo>
                  <a:lnTo>
                    <a:pt x="3191" y="97"/>
                  </a:lnTo>
                  <a:lnTo>
                    <a:pt x="3191" y="93"/>
                  </a:lnTo>
                  <a:lnTo>
                    <a:pt x="3191" y="92"/>
                  </a:lnTo>
                  <a:lnTo>
                    <a:pt x="3193" y="92"/>
                  </a:lnTo>
                  <a:lnTo>
                    <a:pt x="3195" y="90"/>
                  </a:lnTo>
                  <a:lnTo>
                    <a:pt x="3198" y="90"/>
                  </a:lnTo>
                  <a:lnTo>
                    <a:pt x="3201" y="89"/>
                  </a:lnTo>
                  <a:lnTo>
                    <a:pt x="3203" y="89"/>
                  </a:lnTo>
                  <a:lnTo>
                    <a:pt x="3205" y="89"/>
                  </a:lnTo>
                  <a:lnTo>
                    <a:pt x="3206" y="89"/>
                  </a:lnTo>
                  <a:lnTo>
                    <a:pt x="3208" y="89"/>
                  </a:lnTo>
                  <a:lnTo>
                    <a:pt x="3209" y="89"/>
                  </a:lnTo>
                  <a:lnTo>
                    <a:pt x="3211" y="89"/>
                  </a:lnTo>
                  <a:lnTo>
                    <a:pt x="3213" y="87"/>
                  </a:lnTo>
                  <a:lnTo>
                    <a:pt x="3213" y="85"/>
                  </a:lnTo>
                  <a:lnTo>
                    <a:pt x="3213" y="84"/>
                  </a:lnTo>
                  <a:lnTo>
                    <a:pt x="3213" y="80"/>
                  </a:lnTo>
                  <a:lnTo>
                    <a:pt x="3214" y="79"/>
                  </a:lnTo>
                  <a:lnTo>
                    <a:pt x="3216" y="79"/>
                  </a:lnTo>
                  <a:lnTo>
                    <a:pt x="3219" y="75"/>
                  </a:lnTo>
                  <a:lnTo>
                    <a:pt x="3223" y="75"/>
                  </a:lnTo>
                  <a:lnTo>
                    <a:pt x="3226" y="74"/>
                  </a:lnTo>
                  <a:lnTo>
                    <a:pt x="3229" y="74"/>
                  </a:lnTo>
                  <a:lnTo>
                    <a:pt x="3232" y="74"/>
                  </a:lnTo>
                  <a:lnTo>
                    <a:pt x="3234" y="74"/>
                  </a:lnTo>
                  <a:lnTo>
                    <a:pt x="3237" y="74"/>
                  </a:lnTo>
                  <a:lnTo>
                    <a:pt x="3239" y="72"/>
                  </a:lnTo>
                  <a:lnTo>
                    <a:pt x="3239" y="71"/>
                  </a:lnTo>
                  <a:lnTo>
                    <a:pt x="3241" y="71"/>
                  </a:lnTo>
                  <a:lnTo>
                    <a:pt x="3244" y="69"/>
                  </a:lnTo>
                  <a:lnTo>
                    <a:pt x="3247" y="67"/>
                  </a:lnTo>
                  <a:lnTo>
                    <a:pt x="3249" y="66"/>
                  </a:lnTo>
                  <a:lnTo>
                    <a:pt x="3249" y="64"/>
                  </a:lnTo>
                  <a:lnTo>
                    <a:pt x="3252" y="64"/>
                  </a:lnTo>
                  <a:lnTo>
                    <a:pt x="3257" y="64"/>
                  </a:lnTo>
                  <a:lnTo>
                    <a:pt x="3259" y="64"/>
                  </a:lnTo>
                  <a:lnTo>
                    <a:pt x="3260" y="64"/>
                  </a:lnTo>
                  <a:lnTo>
                    <a:pt x="3260" y="64"/>
                  </a:lnTo>
                  <a:lnTo>
                    <a:pt x="3260" y="66"/>
                  </a:lnTo>
                  <a:lnTo>
                    <a:pt x="3262" y="67"/>
                  </a:lnTo>
                  <a:lnTo>
                    <a:pt x="3263" y="67"/>
                  </a:lnTo>
                  <a:lnTo>
                    <a:pt x="3265" y="67"/>
                  </a:lnTo>
                  <a:lnTo>
                    <a:pt x="3267" y="67"/>
                  </a:lnTo>
                  <a:lnTo>
                    <a:pt x="3267" y="66"/>
                  </a:lnTo>
                  <a:lnTo>
                    <a:pt x="3268" y="64"/>
                  </a:lnTo>
                  <a:lnTo>
                    <a:pt x="3270" y="64"/>
                  </a:lnTo>
                  <a:lnTo>
                    <a:pt x="3272" y="64"/>
                  </a:lnTo>
                  <a:lnTo>
                    <a:pt x="3275" y="62"/>
                  </a:lnTo>
                  <a:lnTo>
                    <a:pt x="3278" y="61"/>
                  </a:lnTo>
                  <a:lnTo>
                    <a:pt x="3281" y="59"/>
                  </a:lnTo>
                  <a:lnTo>
                    <a:pt x="3285" y="57"/>
                  </a:lnTo>
                  <a:lnTo>
                    <a:pt x="3286" y="56"/>
                  </a:lnTo>
                  <a:lnTo>
                    <a:pt x="3290" y="56"/>
                  </a:lnTo>
                  <a:lnTo>
                    <a:pt x="3306" y="56"/>
                  </a:lnTo>
                  <a:lnTo>
                    <a:pt x="3309" y="56"/>
                  </a:lnTo>
                  <a:lnTo>
                    <a:pt x="3311" y="54"/>
                  </a:lnTo>
                  <a:lnTo>
                    <a:pt x="3313" y="54"/>
                  </a:lnTo>
                  <a:lnTo>
                    <a:pt x="3313" y="54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8"/>
                  </a:lnTo>
                  <a:lnTo>
                    <a:pt x="3314" y="48"/>
                  </a:lnTo>
                  <a:lnTo>
                    <a:pt x="3314" y="46"/>
                  </a:lnTo>
                  <a:lnTo>
                    <a:pt x="3316" y="44"/>
                  </a:lnTo>
                  <a:lnTo>
                    <a:pt x="3316" y="43"/>
                  </a:lnTo>
                  <a:lnTo>
                    <a:pt x="3317" y="43"/>
                  </a:lnTo>
                  <a:lnTo>
                    <a:pt x="3319" y="41"/>
                  </a:lnTo>
                  <a:lnTo>
                    <a:pt x="3321" y="41"/>
                  </a:lnTo>
                  <a:lnTo>
                    <a:pt x="3322" y="41"/>
                  </a:lnTo>
                  <a:lnTo>
                    <a:pt x="3324" y="41"/>
                  </a:lnTo>
                  <a:lnTo>
                    <a:pt x="3327" y="41"/>
                  </a:lnTo>
                  <a:lnTo>
                    <a:pt x="3329" y="43"/>
                  </a:lnTo>
                  <a:lnTo>
                    <a:pt x="3331" y="43"/>
                  </a:lnTo>
                  <a:lnTo>
                    <a:pt x="3334" y="43"/>
                  </a:lnTo>
                  <a:lnTo>
                    <a:pt x="3339" y="43"/>
                  </a:lnTo>
                  <a:lnTo>
                    <a:pt x="3342" y="43"/>
                  </a:lnTo>
                  <a:lnTo>
                    <a:pt x="3345" y="43"/>
                  </a:lnTo>
                  <a:lnTo>
                    <a:pt x="3349" y="44"/>
                  </a:lnTo>
                  <a:lnTo>
                    <a:pt x="3350" y="44"/>
                  </a:lnTo>
                  <a:lnTo>
                    <a:pt x="3350" y="46"/>
                  </a:lnTo>
                  <a:lnTo>
                    <a:pt x="3350" y="48"/>
                  </a:lnTo>
                  <a:lnTo>
                    <a:pt x="3352" y="49"/>
                  </a:lnTo>
                  <a:lnTo>
                    <a:pt x="3353" y="49"/>
                  </a:lnTo>
                  <a:lnTo>
                    <a:pt x="3355" y="51"/>
                  </a:lnTo>
                  <a:lnTo>
                    <a:pt x="3357" y="51"/>
                  </a:lnTo>
                  <a:lnTo>
                    <a:pt x="3360" y="51"/>
                  </a:lnTo>
                  <a:lnTo>
                    <a:pt x="3363" y="51"/>
                  </a:lnTo>
                  <a:lnTo>
                    <a:pt x="3367" y="51"/>
                  </a:lnTo>
                  <a:lnTo>
                    <a:pt x="3368" y="51"/>
                  </a:lnTo>
                  <a:lnTo>
                    <a:pt x="3371" y="51"/>
                  </a:lnTo>
                  <a:lnTo>
                    <a:pt x="3373" y="49"/>
                  </a:lnTo>
                  <a:lnTo>
                    <a:pt x="3375" y="49"/>
                  </a:lnTo>
                  <a:lnTo>
                    <a:pt x="3376" y="48"/>
                  </a:lnTo>
                  <a:lnTo>
                    <a:pt x="3376" y="46"/>
                  </a:lnTo>
                  <a:lnTo>
                    <a:pt x="3376" y="44"/>
                  </a:lnTo>
                  <a:lnTo>
                    <a:pt x="3376" y="43"/>
                  </a:lnTo>
                  <a:lnTo>
                    <a:pt x="3376" y="43"/>
                  </a:lnTo>
                  <a:lnTo>
                    <a:pt x="3380" y="41"/>
                  </a:lnTo>
                  <a:lnTo>
                    <a:pt x="3381" y="41"/>
                  </a:lnTo>
                  <a:lnTo>
                    <a:pt x="3385" y="41"/>
                  </a:lnTo>
                  <a:lnTo>
                    <a:pt x="3385" y="39"/>
                  </a:lnTo>
                  <a:lnTo>
                    <a:pt x="3386" y="38"/>
                  </a:lnTo>
                  <a:lnTo>
                    <a:pt x="3386" y="35"/>
                  </a:lnTo>
                  <a:lnTo>
                    <a:pt x="3417" y="35"/>
                  </a:lnTo>
                  <a:lnTo>
                    <a:pt x="3417" y="31"/>
                  </a:lnTo>
                  <a:lnTo>
                    <a:pt x="3416" y="30"/>
                  </a:lnTo>
                  <a:lnTo>
                    <a:pt x="3414" y="30"/>
                  </a:lnTo>
                  <a:lnTo>
                    <a:pt x="3414" y="28"/>
                  </a:lnTo>
                  <a:lnTo>
                    <a:pt x="3412" y="26"/>
                  </a:lnTo>
                  <a:lnTo>
                    <a:pt x="3417" y="25"/>
                  </a:lnTo>
                  <a:lnTo>
                    <a:pt x="3419" y="23"/>
                  </a:lnTo>
                  <a:lnTo>
                    <a:pt x="3421" y="21"/>
                  </a:lnTo>
                  <a:lnTo>
                    <a:pt x="3422" y="20"/>
                  </a:lnTo>
                  <a:lnTo>
                    <a:pt x="3422" y="18"/>
                  </a:lnTo>
                  <a:lnTo>
                    <a:pt x="3422" y="17"/>
                  </a:lnTo>
                  <a:lnTo>
                    <a:pt x="3422" y="15"/>
                  </a:lnTo>
                  <a:lnTo>
                    <a:pt x="3422" y="13"/>
                  </a:lnTo>
                  <a:lnTo>
                    <a:pt x="3422" y="12"/>
                  </a:lnTo>
                  <a:lnTo>
                    <a:pt x="3424" y="10"/>
                  </a:lnTo>
                  <a:lnTo>
                    <a:pt x="3426" y="8"/>
                  </a:lnTo>
                  <a:lnTo>
                    <a:pt x="3427" y="7"/>
                  </a:lnTo>
                  <a:lnTo>
                    <a:pt x="3429" y="7"/>
                  </a:lnTo>
                  <a:lnTo>
                    <a:pt x="3430" y="7"/>
                  </a:lnTo>
                  <a:lnTo>
                    <a:pt x="3434" y="5"/>
                  </a:lnTo>
                  <a:lnTo>
                    <a:pt x="3437" y="3"/>
                  </a:lnTo>
                  <a:lnTo>
                    <a:pt x="3440" y="3"/>
                  </a:lnTo>
                  <a:lnTo>
                    <a:pt x="3444" y="3"/>
                  </a:lnTo>
                  <a:lnTo>
                    <a:pt x="3447" y="2"/>
                  </a:lnTo>
                  <a:lnTo>
                    <a:pt x="3450" y="0"/>
                  </a:lnTo>
                  <a:lnTo>
                    <a:pt x="3452" y="0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2884488" y="1358900"/>
              <a:ext cx="5500688" cy="398463"/>
            </a:xfrm>
            <a:custGeom>
              <a:avLst/>
              <a:gdLst>
                <a:gd name="T0" fmla="*/ 486 w 3465"/>
                <a:gd name="T1" fmla="*/ 190 h 251"/>
                <a:gd name="T2" fmla="*/ 320 w 3465"/>
                <a:gd name="T3" fmla="*/ 190 h 251"/>
                <a:gd name="T4" fmla="*/ 3463 w 3465"/>
                <a:gd name="T5" fmla="*/ 177 h 251"/>
                <a:gd name="T6" fmla="*/ 144 w 3465"/>
                <a:gd name="T7" fmla="*/ 169 h 251"/>
                <a:gd name="T8" fmla="*/ 270 w 3465"/>
                <a:gd name="T9" fmla="*/ 149 h 251"/>
                <a:gd name="T10" fmla="*/ 3398 w 3465"/>
                <a:gd name="T11" fmla="*/ 144 h 251"/>
                <a:gd name="T12" fmla="*/ 3398 w 3465"/>
                <a:gd name="T13" fmla="*/ 174 h 251"/>
                <a:gd name="T14" fmla="*/ 3357 w 3465"/>
                <a:gd name="T15" fmla="*/ 167 h 251"/>
                <a:gd name="T16" fmla="*/ 2119 w 3465"/>
                <a:gd name="T17" fmla="*/ 130 h 251"/>
                <a:gd name="T18" fmla="*/ 2170 w 3465"/>
                <a:gd name="T19" fmla="*/ 154 h 251"/>
                <a:gd name="T20" fmla="*/ 2193 w 3465"/>
                <a:gd name="T21" fmla="*/ 205 h 251"/>
                <a:gd name="T22" fmla="*/ 2150 w 3465"/>
                <a:gd name="T23" fmla="*/ 175 h 251"/>
                <a:gd name="T24" fmla="*/ 2106 w 3465"/>
                <a:gd name="T25" fmla="*/ 215 h 251"/>
                <a:gd name="T26" fmla="*/ 2064 w 3465"/>
                <a:gd name="T27" fmla="*/ 195 h 251"/>
                <a:gd name="T28" fmla="*/ 2059 w 3465"/>
                <a:gd name="T29" fmla="*/ 190 h 251"/>
                <a:gd name="T30" fmla="*/ 2075 w 3465"/>
                <a:gd name="T31" fmla="*/ 164 h 251"/>
                <a:gd name="T32" fmla="*/ 2026 w 3465"/>
                <a:gd name="T33" fmla="*/ 164 h 251"/>
                <a:gd name="T34" fmla="*/ 2024 w 3465"/>
                <a:gd name="T35" fmla="*/ 157 h 251"/>
                <a:gd name="T36" fmla="*/ 2044 w 3465"/>
                <a:gd name="T37" fmla="*/ 120 h 251"/>
                <a:gd name="T38" fmla="*/ 2085 w 3465"/>
                <a:gd name="T39" fmla="*/ 144 h 251"/>
                <a:gd name="T40" fmla="*/ 3247 w 3465"/>
                <a:gd name="T41" fmla="*/ 131 h 251"/>
                <a:gd name="T42" fmla="*/ 3326 w 3465"/>
                <a:gd name="T43" fmla="*/ 117 h 251"/>
                <a:gd name="T44" fmla="*/ 3339 w 3465"/>
                <a:gd name="T45" fmla="*/ 156 h 251"/>
                <a:gd name="T46" fmla="*/ 3265 w 3465"/>
                <a:gd name="T47" fmla="*/ 123 h 251"/>
                <a:gd name="T48" fmla="*/ 2728 w 3465"/>
                <a:gd name="T49" fmla="*/ 115 h 251"/>
                <a:gd name="T50" fmla="*/ 2705 w 3465"/>
                <a:gd name="T51" fmla="*/ 110 h 251"/>
                <a:gd name="T52" fmla="*/ 2216 w 3465"/>
                <a:gd name="T53" fmla="*/ 100 h 251"/>
                <a:gd name="T54" fmla="*/ 2226 w 3465"/>
                <a:gd name="T55" fmla="*/ 136 h 251"/>
                <a:gd name="T56" fmla="*/ 2165 w 3465"/>
                <a:gd name="T57" fmla="*/ 120 h 251"/>
                <a:gd name="T58" fmla="*/ 2168 w 3465"/>
                <a:gd name="T59" fmla="*/ 103 h 251"/>
                <a:gd name="T60" fmla="*/ 2609 w 3465"/>
                <a:gd name="T61" fmla="*/ 102 h 251"/>
                <a:gd name="T62" fmla="*/ 2565 w 3465"/>
                <a:gd name="T63" fmla="*/ 95 h 251"/>
                <a:gd name="T64" fmla="*/ 2565 w 3465"/>
                <a:gd name="T65" fmla="*/ 89 h 251"/>
                <a:gd name="T66" fmla="*/ 2779 w 3465"/>
                <a:gd name="T67" fmla="*/ 99 h 251"/>
                <a:gd name="T68" fmla="*/ 2758 w 3465"/>
                <a:gd name="T69" fmla="*/ 81 h 251"/>
                <a:gd name="T70" fmla="*/ 2795 w 3465"/>
                <a:gd name="T71" fmla="*/ 92 h 251"/>
                <a:gd name="T72" fmla="*/ 3314 w 3465"/>
                <a:gd name="T73" fmla="*/ 85 h 251"/>
                <a:gd name="T74" fmla="*/ 3260 w 3465"/>
                <a:gd name="T75" fmla="*/ 115 h 251"/>
                <a:gd name="T76" fmla="*/ 3246 w 3465"/>
                <a:gd name="T77" fmla="*/ 84 h 251"/>
                <a:gd name="T78" fmla="*/ 3218 w 3465"/>
                <a:gd name="T79" fmla="*/ 82 h 251"/>
                <a:gd name="T80" fmla="*/ 505 w 3465"/>
                <a:gd name="T81" fmla="*/ 97 h 251"/>
                <a:gd name="T82" fmla="*/ 520 w 3465"/>
                <a:gd name="T83" fmla="*/ 149 h 251"/>
                <a:gd name="T84" fmla="*/ 424 w 3465"/>
                <a:gd name="T85" fmla="*/ 94 h 251"/>
                <a:gd name="T86" fmla="*/ 2715 w 3465"/>
                <a:gd name="T87" fmla="*/ 72 h 251"/>
                <a:gd name="T88" fmla="*/ 2702 w 3465"/>
                <a:gd name="T89" fmla="*/ 94 h 251"/>
                <a:gd name="T90" fmla="*/ 2642 w 3465"/>
                <a:gd name="T91" fmla="*/ 102 h 251"/>
                <a:gd name="T92" fmla="*/ 2699 w 3465"/>
                <a:gd name="T93" fmla="*/ 74 h 251"/>
                <a:gd name="T94" fmla="*/ 866 w 3465"/>
                <a:gd name="T95" fmla="*/ 13 h 251"/>
                <a:gd name="T96" fmla="*/ 830 w 3465"/>
                <a:gd name="T97" fmla="*/ 63 h 251"/>
                <a:gd name="T98" fmla="*/ 810 w 3465"/>
                <a:gd name="T99" fmla="*/ 95 h 251"/>
                <a:gd name="T100" fmla="*/ 676 w 3465"/>
                <a:gd name="T101" fmla="*/ 149 h 251"/>
                <a:gd name="T102" fmla="*/ 699 w 3465"/>
                <a:gd name="T103" fmla="*/ 184 h 251"/>
                <a:gd name="T104" fmla="*/ 605 w 3465"/>
                <a:gd name="T105" fmla="*/ 230 h 251"/>
                <a:gd name="T106" fmla="*/ 515 w 3465"/>
                <a:gd name="T107" fmla="*/ 207 h 251"/>
                <a:gd name="T108" fmla="*/ 582 w 3465"/>
                <a:gd name="T109" fmla="*/ 192 h 251"/>
                <a:gd name="T110" fmla="*/ 579 w 3465"/>
                <a:gd name="T111" fmla="*/ 107 h 251"/>
                <a:gd name="T112" fmla="*/ 682 w 3465"/>
                <a:gd name="T113" fmla="*/ 82 h 251"/>
                <a:gd name="T114" fmla="*/ 576 w 3465"/>
                <a:gd name="T115" fmla="*/ 99 h 251"/>
                <a:gd name="T116" fmla="*/ 499 w 3465"/>
                <a:gd name="T117" fmla="*/ 48 h 251"/>
                <a:gd name="T118" fmla="*/ 602 w 3465"/>
                <a:gd name="T119" fmla="*/ 41 h 251"/>
                <a:gd name="T120" fmla="*/ 622 w 3465"/>
                <a:gd name="T121" fmla="*/ 15 h 251"/>
                <a:gd name="T122" fmla="*/ 741 w 3465"/>
                <a:gd name="T123" fmla="*/ 1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65" h="251">
                  <a:moveTo>
                    <a:pt x="88" y="195"/>
                  </a:moveTo>
                  <a:lnTo>
                    <a:pt x="106" y="198"/>
                  </a:lnTo>
                  <a:lnTo>
                    <a:pt x="101" y="208"/>
                  </a:lnTo>
                  <a:lnTo>
                    <a:pt x="96" y="223"/>
                  </a:lnTo>
                  <a:lnTo>
                    <a:pt x="83" y="228"/>
                  </a:lnTo>
                  <a:lnTo>
                    <a:pt x="75" y="231"/>
                  </a:lnTo>
                  <a:lnTo>
                    <a:pt x="68" y="221"/>
                  </a:lnTo>
                  <a:lnTo>
                    <a:pt x="60" y="228"/>
                  </a:lnTo>
                  <a:lnTo>
                    <a:pt x="57" y="236"/>
                  </a:lnTo>
                  <a:lnTo>
                    <a:pt x="47" y="238"/>
                  </a:lnTo>
                  <a:lnTo>
                    <a:pt x="45" y="244"/>
                  </a:lnTo>
                  <a:lnTo>
                    <a:pt x="36" y="249"/>
                  </a:lnTo>
                  <a:lnTo>
                    <a:pt x="27" y="243"/>
                  </a:lnTo>
                  <a:lnTo>
                    <a:pt x="21" y="251"/>
                  </a:lnTo>
                  <a:lnTo>
                    <a:pt x="5" y="244"/>
                  </a:lnTo>
                  <a:lnTo>
                    <a:pt x="0" y="234"/>
                  </a:lnTo>
                  <a:lnTo>
                    <a:pt x="13" y="230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29" y="228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7" y="220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2" y="213"/>
                  </a:lnTo>
                  <a:lnTo>
                    <a:pt x="44" y="210"/>
                  </a:lnTo>
                  <a:lnTo>
                    <a:pt x="45" y="207"/>
                  </a:lnTo>
                  <a:lnTo>
                    <a:pt x="49" y="203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62" y="202"/>
                  </a:lnTo>
                  <a:lnTo>
                    <a:pt x="80" y="202"/>
                  </a:lnTo>
                  <a:lnTo>
                    <a:pt x="88" y="195"/>
                  </a:lnTo>
                  <a:close/>
                  <a:moveTo>
                    <a:pt x="486" y="190"/>
                  </a:moveTo>
                  <a:lnTo>
                    <a:pt x="487" y="192"/>
                  </a:lnTo>
                  <a:lnTo>
                    <a:pt x="491" y="193"/>
                  </a:lnTo>
                  <a:lnTo>
                    <a:pt x="492" y="197"/>
                  </a:lnTo>
                  <a:lnTo>
                    <a:pt x="494" y="198"/>
                  </a:lnTo>
                  <a:lnTo>
                    <a:pt x="496" y="200"/>
                  </a:lnTo>
                  <a:lnTo>
                    <a:pt x="497" y="202"/>
                  </a:lnTo>
                  <a:lnTo>
                    <a:pt x="484" y="207"/>
                  </a:lnTo>
                  <a:lnTo>
                    <a:pt x="461" y="203"/>
                  </a:lnTo>
                  <a:lnTo>
                    <a:pt x="468" y="193"/>
                  </a:lnTo>
                  <a:lnTo>
                    <a:pt x="486" y="190"/>
                  </a:lnTo>
                  <a:close/>
                  <a:moveTo>
                    <a:pt x="411" y="187"/>
                  </a:moveTo>
                  <a:lnTo>
                    <a:pt x="443" y="187"/>
                  </a:lnTo>
                  <a:lnTo>
                    <a:pt x="443" y="195"/>
                  </a:lnTo>
                  <a:lnTo>
                    <a:pt x="432" y="197"/>
                  </a:lnTo>
                  <a:lnTo>
                    <a:pt x="420" y="198"/>
                  </a:lnTo>
                  <a:lnTo>
                    <a:pt x="402" y="200"/>
                  </a:lnTo>
                  <a:lnTo>
                    <a:pt x="402" y="193"/>
                  </a:lnTo>
                  <a:lnTo>
                    <a:pt x="411" y="187"/>
                  </a:lnTo>
                  <a:close/>
                  <a:moveTo>
                    <a:pt x="252" y="185"/>
                  </a:moveTo>
                  <a:lnTo>
                    <a:pt x="263" y="193"/>
                  </a:lnTo>
                  <a:lnTo>
                    <a:pt x="275" y="207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3" y="208"/>
                  </a:lnTo>
                  <a:lnTo>
                    <a:pt x="262" y="207"/>
                  </a:lnTo>
                  <a:lnTo>
                    <a:pt x="258" y="203"/>
                  </a:lnTo>
                  <a:lnTo>
                    <a:pt x="255" y="200"/>
                  </a:lnTo>
                  <a:lnTo>
                    <a:pt x="253" y="198"/>
                  </a:lnTo>
                  <a:lnTo>
                    <a:pt x="252" y="195"/>
                  </a:lnTo>
                  <a:lnTo>
                    <a:pt x="250" y="192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2" y="185"/>
                  </a:lnTo>
                  <a:close/>
                  <a:moveTo>
                    <a:pt x="311" y="184"/>
                  </a:moveTo>
                  <a:lnTo>
                    <a:pt x="320" y="190"/>
                  </a:lnTo>
                  <a:lnTo>
                    <a:pt x="311" y="193"/>
                  </a:lnTo>
                  <a:lnTo>
                    <a:pt x="298" y="193"/>
                  </a:lnTo>
                  <a:lnTo>
                    <a:pt x="296" y="184"/>
                  </a:lnTo>
                  <a:lnTo>
                    <a:pt x="311" y="184"/>
                  </a:lnTo>
                  <a:close/>
                  <a:moveTo>
                    <a:pt x="167" y="179"/>
                  </a:moveTo>
                  <a:lnTo>
                    <a:pt x="194" y="179"/>
                  </a:lnTo>
                  <a:lnTo>
                    <a:pt x="190" y="185"/>
                  </a:lnTo>
                  <a:lnTo>
                    <a:pt x="181" y="187"/>
                  </a:lnTo>
                  <a:lnTo>
                    <a:pt x="190" y="193"/>
                  </a:lnTo>
                  <a:lnTo>
                    <a:pt x="186" y="200"/>
                  </a:lnTo>
                  <a:lnTo>
                    <a:pt x="168" y="200"/>
                  </a:lnTo>
                  <a:lnTo>
                    <a:pt x="160" y="203"/>
                  </a:lnTo>
                  <a:lnTo>
                    <a:pt x="152" y="202"/>
                  </a:lnTo>
                  <a:lnTo>
                    <a:pt x="144" y="189"/>
                  </a:lnTo>
                  <a:lnTo>
                    <a:pt x="154" y="182"/>
                  </a:lnTo>
                  <a:lnTo>
                    <a:pt x="167" y="179"/>
                  </a:lnTo>
                  <a:close/>
                  <a:moveTo>
                    <a:pt x="119" y="174"/>
                  </a:moveTo>
                  <a:lnTo>
                    <a:pt x="131" y="179"/>
                  </a:lnTo>
                  <a:lnTo>
                    <a:pt x="132" y="190"/>
                  </a:lnTo>
                  <a:lnTo>
                    <a:pt x="121" y="189"/>
                  </a:lnTo>
                  <a:lnTo>
                    <a:pt x="114" y="184"/>
                  </a:lnTo>
                  <a:lnTo>
                    <a:pt x="111" y="175"/>
                  </a:lnTo>
                  <a:lnTo>
                    <a:pt x="119" y="174"/>
                  </a:lnTo>
                  <a:close/>
                  <a:moveTo>
                    <a:pt x="3447" y="171"/>
                  </a:moveTo>
                  <a:lnTo>
                    <a:pt x="3449" y="171"/>
                  </a:lnTo>
                  <a:lnTo>
                    <a:pt x="3450" y="172"/>
                  </a:lnTo>
                  <a:lnTo>
                    <a:pt x="3452" y="172"/>
                  </a:lnTo>
                  <a:lnTo>
                    <a:pt x="3455" y="172"/>
                  </a:lnTo>
                  <a:lnTo>
                    <a:pt x="3458" y="174"/>
                  </a:lnTo>
                  <a:lnTo>
                    <a:pt x="3460" y="174"/>
                  </a:lnTo>
                  <a:lnTo>
                    <a:pt x="3462" y="174"/>
                  </a:lnTo>
                  <a:lnTo>
                    <a:pt x="3462" y="175"/>
                  </a:lnTo>
                  <a:lnTo>
                    <a:pt x="3462" y="175"/>
                  </a:lnTo>
                  <a:lnTo>
                    <a:pt x="3462" y="177"/>
                  </a:lnTo>
                  <a:lnTo>
                    <a:pt x="3463" y="177"/>
                  </a:lnTo>
                  <a:lnTo>
                    <a:pt x="3463" y="179"/>
                  </a:lnTo>
                  <a:lnTo>
                    <a:pt x="3465" y="179"/>
                  </a:lnTo>
                  <a:lnTo>
                    <a:pt x="3465" y="180"/>
                  </a:lnTo>
                  <a:lnTo>
                    <a:pt x="3465" y="182"/>
                  </a:lnTo>
                  <a:lnTo>
                    <a:pt x="3462" y="184"/>
                  </a:lnTo>
                  <a:lnTo>
                    <a:pt x="3458" y="184"/>
                  </a:lnTo>
                  <a:lnTo>
                    <a:pt x="3453" y="184"/>
                  </a:lnTo>
                  <a:lnTo>
                    <a:pt x="3450" y="182"/>
                  </a:lnTo>
                  <a:lnTo>
                    <a:pt x="3450" y="182"/>
                  </a:lnTo>
                  <a:lnTo>
                    <a:pt x="3449" y="180"/>
                  </a:lnTo>
                  <a:lnTo>
                    <a:pt x="3449" y="179"/>
                  </a:lnTo>
                  <a:lnTo>
                    <a:pt x="3447" y="179"/>
                  </a:lnTo>
                  <a:lnTo>
                    <a:pt x="3445" y="177"/>
                  </a:lnTo>
                  <a:lnTo>
                    <a:pt x="3444" y="177"/>
                  </a:lnTo>
                  <a:lnTo>
                    <a:pt x="3442" y="177"/>
                  </a:lnTo>
                  <a:lnTo>
                    <a:pt x="3439" y="175"/>
                  </a:lnTo>
                  <a:lnTo>
                    <a:pt x="3439" y="174"/>
                  </a:lnTo>
                  <a:lnTo>
                    <a:pt x="3439" y="172"/>
                  </a:lnTo>
                  <a:lnTo>
                    <a:pt x="3440" y="171"/>
                  </a:lnTo>
                  <a:lnTo>
                    <a:pt x="3442" y="171"/>
                  </a:lnTo>
                  <a:lnTo>
                    <a:pt x="3444" y="171"/>
                  </a:lnTo>
                  <a:lnTo>
                    <a:pt x="3447" y="171"/>
                  </a:lnTo>
                  <a:close/>
                  <a:moveTo>
                    <a:pt x="183" y="156"/>
                  </a:moveTo>
                  <a:lnTo>
                    <a:pt x="183" y="156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9"/>
                  </a:lnTo>
                  <a:lnTo>
                    <a:pt x="194" y="159"/>
                  </a:lnTo>
                  <a:lnTo>
                    <a:pt x="196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9" y="166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44" y="169"/>
                  </a:lnTo>
                  <a:lnTo>
                    <a:pt x="155" y="159"/>
                  </a:lnTo>
                  <a:lnTo>
                    <a:pt x="168" y="156"/>
                  </a:lnTo>
                  <a:lnTo>
                    <a:pt x="183" y="156"/>
                  </a:lnTo>
                  <a:close/>
                  <a:moveTo>
                    <a:pt x="375" y="151"/>
                  </a:moveTo>
                  <a:lnTo>
                    <a:pt x="389" y="161"/>
                  </a:lnTo>
                  <a:lnTo>
                    <a:pt x="407" y="162"/>
                  </a:lnTo>
                  <a:lnTo>
                    <a:pt x="420" y="172"/>
                  </a:lnTo>
                  <a:lnTo>
                    <a:pt x="419" y="177"/>
                  </a:lnTo>
                  <a:lnTo>
                    <a:pt x="406" y="180"/>
                  </a:lnTo>
                  <a:lnTo>
                    <a:pt x="393" y="182"/>
                  </a:lnTo>
                  <a:lnTo>
                    <a:pt x="378" y="179"/>
                  </a:lnTo>
                  <a:lnTo>
                    <a:pt x="373" y="166"/>
                  </a:lnTo>
                  <a:lnTo>
                    <a:pt x="366" y="156"/>
                  </a:lnTo>
                  <a:lnTo>
                    <a:pt x="375" y="151"/>
                  </a:lnTo>
                  <a:close/>
                  <a:moveTo>
                    <a:pt x="289" y="135"/>
                  </a:moveTo>
                  <a:lnTo>
                    <a:pt x="301" y="141"/>
                  </a:lnTo>
                  <a:lnTo>
                    <a:pt x="309" y="148"/>
                  </a:lnTo>
                  <a:lnTo>
                    <a:pt x="319" y="146"/>
                  </a:lnTo>
                  <a:lnTo>
                    <a:pt x="329" y="153"/>
                  </a:lnTo>
                  <a:lnTo>
                    <a:pt x="340" y="156"/>
                  </a:lnTo>
                  <a:lnTo>
                    <a:pt x="343" y="166"/>
                  </a:lnTo>
                  <a:lnTo>
                    <a:pt x="353" y="172"/>
                  </a:lnTo>
                  <a:lnTo>
                    <a:pt x="355" y="182"/>
                  </a:lnTo>
                  <a:lnTo>
                    <a:pt x="352" y="189"/>
                  </a:lnTo>
                  <a:lnTo>
                    <a:pt x="337" y="185"/>
                  </a:lnTo>
                  <a:lnTo>
                    <a:pt x="322" y="174"/>
                  </a:lnTo>
                  <a:lnTo>
                    <a:pt x="304" y="172"/>
                  </a:lnTo>
                  <a:lnTo>
                    <a:pt x="296" y="172"/>
                  </a:lnTo>
                  <a:lnTo>
                    <a:pt x="288" y="175"/>
                  </a:lnTo>
                  <a:lnTo>
                    <a:pt x="281" y="171"/>
                  </a:lnTo>
                  <a:lnTo>
                    <a:pt x="273" y="171"/>
                  </a:lnTo>
                  <a:lnTo>
                    <a:pt x="268" y="162"/>
                  </a:lnTo>
                  <a:lnTo>
                    <a:pt x="281" y="162"/>
                  </a:lnTo>
                  <a:lnTo>
                    <a:pt x="278" y="153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57" y="141"/>
                  </a:lnTo>
                  <a:lnTo>
                    <a:pt x="280" y="136"/>
                  </a:lnTo>
                  <a:lnTo>
                    <a:pt x="289" y="135"/>
                  </a:lnTo>
                  <a:close/>
                  <a:moveTo>
                    <a:pt x="2129" y="135"/>
                  </a:move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5"/>
                  </a:lnTo>
                  <a:close/>
                  <a:moveTo>
                    <a:pt x="2129" y="135"/>
                  </a:moveTo>
                  <a:lnTo>
                    <a:pt x="2129" y="135"/>
                  </a:lnTo>
                  <a:lnTo>
                    <a:pt x="2129" y="135"/>
                  </a:lnTo>
                  <a:lnTo>
                    <a:pt x="2129" y="135"/>
                  </a:lnTo>
                  <a:close/>
                  <a:moveTo>
                    <a:pt x="3383" y="133"/>
                  </a:moveTo>
                  <a:lnTo>
                    <a:pt x="3385" y="133"/>
                  </a:lnTo>
                  <a:lnTo>
                    <a:pt x="3386" y="133"/>
                  </a:lnTo>
                  <a:lnTo>
                    <a:pt x="3388" y="135"/>
                  </a:lnTo>
                  <a:lnTo>
                    <a:pt x="3388" y="136"/>
                  </a:lnTo>
                  <a:lnTo>
                    <a:pt x="3390" y="136"/>
                  </a:lnTo>
                  <a:lnTo>
                    <a:pt x="3391" y="136"/>
                  </a:lnTo>
                  <a:lnTo>
                    <a:pt x="3395" y="138"/>
                  </a:lnTo>
                  <a:lnTo>
                    <a:pt x="3395" y="139"/>
                  </a:lnTo>
                  <a:lnTo>
                    <a:pt x="3395" y="141"/>
                  </a:lnTo>
                  <a:lnTo>
                    <a:pt x="3393" y="143"/>
                  </a:lnTo>
                  <a:lnTo>
                    <a:pt x="3391" y="143"/>
                  </a:lnTo>
                  <a:lnTo>
                    <a:pt x="3390" y="144"/>
                  </a:lnTo>
                  <a:lnTo>
                    <a:pt x="3388" y="146"/>
                  </a:lnTo>
                  <a:lnTo>
                    <a:pt x="3390" y="148"/>
                  </a:lnTo>
                  <a:lnTo>
                    <a:pt x="3391" y="148"/>
                  </a:lnTo>
                  <a:lnTo>
                    <a:pt x="3391" y="149"/>
                  </a:lnTo>
                  <a:lnTo>
                    <a:pt x="3393" y="149"/>
                  </a:lnTo>
                  <a:lnTo>
                    <a:pt x="3395" y="148"/>
                  </a:lnTo>
                  <a:lnTo>
                    <a:pt x="3396" y="146"/>
                  </a:lnTo>
                  <a:lnTo>
                    <a:pt x="3396" y="146"/>
                  </a:lnTo>
                  <a:lnTo>
                    <a:pt x="3398" y="144"/>
                  </a:lnTo>
                  <a:lnTo>
                    <a:pt x="3398" y="143"/>
                  </a:lnTo>
                  <a:lnTo>
                    <a:pt x="3398" y="143"/>
                  </a:lnTo>
                  <a:lnTo>
                    <a:pt x="3399" y="143"/>
                  </a:lnTo>
                  <a:lnTo>
                    <a:pt x="3401" y="143"/>
                  </a:lnTo>
                  <a:lnTo>
                    <a:pt x="3404" y="143"/>
                  </a:lnTo>
                  <a:lnTo>
                    <a:pt x="3408" y="143"/>
                  </a:lnTo>
                  <a:lnTo>
                    <a:pt x="3411" y="144"/>
                  </a:lnTo>
                  <a:lnTo>
                    <a:pt x="3414" y="144"/>
                  </a:lnTo>
                  <a:lnTo>
                    <a:pt x="3416" y="146"/>
                  </a:lnTo>
                  <a:lnTo>
                    <a:pt x="3417" y="146"/>
                  </a:lnTo>
                  <a:lnTo>
                    <a:pt x="3417" y="148"/>
                  </a:lnTo>
                  <a:lnTo>
                    <a:pt x="3417" y="149"/>
                  </a:lnTo>
                  <a:lnTo>
                    <a:pt x="3417" y="153"/>
                  </a:lnTo>
                  <a:lnTo>
                    <a:pt x="3417" y="156"/>
                  </a:lnTo>
                  <a:lnTo>
                    <a:pt x="3431" y="156"/>
                  </a:lnTo>
                  <a:lnTo>
                    <a:pt x="3431" y="161"/>
                  </a:lnTo>
                  <a:lnTo>
                    <a:pt x="3432" y="162"/>
                  </a:lnTo>
                  <a:lnTo>
                    <a:pt x="3432" y="164"/>
                  </a:lnTo>
                  <a:lnTo>
                    <a:pt x="3432" y="166"/>
                  </a:lnTo>
                  <a:lnTo>
                    <a:pt x="3431" y="167"/>
                  </a:lnTo>
                  <a:lnTo>
                    <a:pt x="3431" y="169"/>
                  </a:lnTo>
                  <a:lnTo>
                    <a:pt x="3429" y="171"/>
                  </a:lnTo>
                  <a:lnTo>
                    <a:pt x="3427" y="171"/>
                  </a:lnTo>
                  <a:lnTo>
                    <a:pt x="3424" y="172"/>
                  </a:lnTo>
                  <a:lnTo>
                    <a:pt x="3421" y="171"/>
                  </a:lnTo>
                  <a:lnTo>
                    <a:pt x="3417" y="171"/>
                  </a:lnTo>
                  <a:lnTo>
                    <a:pt x="3416" y="171"/>
                  </a:lnTo>
                  <a:lnTo>
                    <a:pt x="3414" y="171"/>
                  </a:lnTo>
                  <a:lnTo>
                    <a:pt x="3413" y="172"/>
                  </a:lnTo>
                  <a:lnTo>
                    <a:pt x="3411" y="174"/>
                  </a:lnTo>
                  <a:lnTo>
                    <a:pt x="3409" y="174"/>
                  </a:lnTo>
                  <a:lnTo>
                    <a:pt x="3408" y="174"/>
                  </a:lnTo>
                  <a:lnTo>
                    <a:pt x="3404" y="172"/>
                  </a:lnTo>
                  <a:lnTo>
                    <a:pt x="3401" y="174"/>
                  </a:lnTo>
                  <a:lnTo>
                    <a:pt x="3398" y="174"/>
                  </a:lnTo>
                  <a:lnTo>
                    <a:pt x="3396" y="174"/>
                  </a:lnTo>
                  <a:lnTo>
                    <a:pt x="3395" y="174"/>
                  </a:lnTo>
                  <a:lnTo>
                    <a:pt x="3395" y="175"/>
                  </a:lnTo>
                  <a:lnTo>
                    <a:pt x="3393" y="177"/>
                  </a:lnTo>
                  <a:lnTo>
                    <a:pt x="3391" y="177"/>
                  </a:lnTo>
                  <a:lnTo>
                    <a:pt x="3375" y="177"/>
                  </a:lnTo>
                  <a:lnTo>
                    <a:pt x="3373" y="175"/>
                  </a:lnTo>
                  <a:lnTo>
                    <a:pt x="3372" y="175"/>
                  </a:lnTo>
                  <a:lnTo>
                    <a:pt x="3370" y="175"/>
                  </a:lnTo>
                  <a:lnTo>
                    <a:pt x="3367" y="175"/>
                  </a:lnTo>
                  <a:lnTo>
                    <a:pt x="3363" y="177"/>
                  </a:lnTo>
                  <a:lnTo>
                    <a:pt x="3362" y="179"/>
                  </a:lnTo>
                  <a:lnTo>
                    <a:pt x="3362" y="180"/>
                  </a:lnTo>
                  <a:lnTo>
                    <a:pt x="3360" y="182"/>
                  </a:lnTo>
                  <a:lnTo>
                    <a:pt x="3358" y="184"/>
                  </a:lnTo>
                  <a:lnTo>
                    <a:pt x="3355" y="185"/>
                  </a:lnTo>
                  <a:lnTo>
                    <a:pt x="3354" y="187"/>
                  </a:lnTo>
                  <a:lnTo>
                    <a:pt x="3350" y="189"/>
                  </a:lnTo>
                  <a:lnTo>
                    <a:pt x="3349" y="187"/>
                  </a:lnTo>
                  <a:lnTo>
                    <a:pt x="3347" y="185"/>
                  </a:lnTo>
                  <a:lnTo>
                    <a:pt x="3345" y="184"/>
                  </a:lnTo>
                  <a:lnTo>
                    <a:pt x="3344" y="182"/>
                  </a:lnTo>
                  <a:lnTo>
                    <a:pt x="3344" y="180"/>
                  </a:lnTo>
                  <a:lnTo>
                    <a:pt x="3344" y="179"/>
                  </a:lnTo>
                  <a:lnTo>
                    <a:pt x="3344" y="177"/>
                  </a:lnTo>
                  <a:lnTo>
                    <a:pt x="3344" y="174"/>
                  </a:lnTo>
                  <a:lnTo>
                    <a:pt x="3345" y="172"/>
                  </a:lnTo>
                  <a:lnTo>
                    <a:pt x="3345" y="172"/>
                  </a:lnTo>
                  <a:lnTo>
                    <a:pt x="3347" y="171"/>
                  </a:lnTo>
                  <a:lnTo>
                    <a:pt x="3349" y="171"/>
                  </a:lnTo>
                  <a:lnTo>
                    <a:pt x="3352" y="169"/>
                  </a:lnTo>
                  <a:lnTo>
                    <a:pt x="3354" y="169"/>
                  </a:lnTo>
                  <a:lnTo>
                    <a:pt x="3354" y="167"/>
                  </a:lnTo>
                  <a:lnTo>
                    <a:pt x="3355" y="167"/>
                  </a:lnTo>
                  <a:lnTo>
                    <a:pt x="3357" y="167"/>
                  </a:lnTo>
                  <a:lnTo>
                    <a:pt x="3357" y="166"/>
                  </a:lnTo>
                  <a:lnTo>
                    <a:pt x="3358" y="164"/>
                  </a:lnTo>
                  <a:lnTo>
                    <a:pt x="3358" y="161"/>
                  </a:lnTo>
                  <a:lnTo>
                    <a:pt x="3358" y="157"/>
                  </a:lnTo>
                  <a:lnTo>
                    <a:pt x="3357" y="156"/>
                  </a:lnTo>
                  <a:lnTo>
                    <a:pt x="3358" y="154"/>
                  </a:lnTo>
                  <a:lnTo>
                    <a:pt x="3360" y="153"/>
                  </a:lnTo>
                  <a:lnTo>
                    <a:pt x="3362" y="153"/>
                  </a:lnTo>
                  <a:lnTo>
                    <a:pt x="3362" y="151"/>
                  </a:lnTo>
                  <a:lnTo>
                    <a:pt x="3363" y="153"/>
                  </a:lnTo>
                  <a:lnTo>
                    <a:pt x="3363" y="153"/>
                  </a:lnTo>
                  <a:lnTo>
                    <a:pt x="3365" y="151"/>
                  </a:lnTo>
                  <a:lnTo>
                    <a:pt x="3365" y="149"/>
                  </a:lnTo>
                  <a:lnTo>
                    <a:pt x="3367" y="148"/>
                  </a:lnTo>
                  <a:lnTo>
                    <a:pt x="3367" y="146"/>
                  </a:lnTo>
                  <a:lnTo>
                    <a:pt x="3368" y="143"/>
                  </a:lnTo>
                  <a:lnTo>
                    <a:pt x="3370" y="141"/>
                  </a:lnTo>
                  <a:lnTo>
                    <a:pt x="3372" y="139"/>
                  </a:lnTo>
                  <a:lnTo>
                    <a:pt x="3372" y="139"/>
                  </a:lnTo>
                  <a:lnTo>
                    <a:pt x="3373" y="138"/>
                  </a:lnTo>
                  <a:lnTo>
                    <a:pt x="3373" y="136"/>
                  </a:lnTo>
                  <a:lnTo>
                    <a:pt x="3375" y="136"/>
                  </a:lnTo>
                  <a:lnTo>
                    <a:pt x="3377" y="136"/>
                  </a:lnTo>
                  <a:lnTo>
                    <a:pt x="3378" y="136"/>
                  </a:lnTo>
                  <a:lnTo>
                    <a:pt x="3381" y="135"/>
                  </a:lnTo>
                  <a:lnTo>
                    <a:pt x="3381" y="135"/>
                  </a:lnTo>
                  <a:lnTo>
                    <a:pt x="3383" y="133"/>
                  </a:lnTo>
                  <a:lnTo>
                    <a:pt x="3383" y="133"/>
                  </a:lnTo>
                  <a:close/>
                  <a:moveTo>
                    <a:pt x="2093" y="117"/>
                  </a:moveTo>
                  <a:lnTo>
                    <a:pt x="2095" y="117"/>
                  </a:lnTo>
                  <a:lnTo>
                    <a:pt x="2123" y="121"/>
                  </a:lnTo>
                  <a:lnTo>
                    <a:pt x="2123" y="123"/>
                  </a:lnTo>
                  <a:lnTo>
                    <a:pt x="2123" y="125"/>
                  </a:lnTo>
                  <a:lnTo>
                    <a:pt x="2121" y="128"/>
                  </a:lnTo>
                  <a:lnTo>
                    <a:pt x="2119" y="130"/>
                  </a:lnTo>
                  <a:lnTo>
                    <a:pt x="2118" y="131"/>
                  </a:lnTo>
                  <a:lnTo>
                    <a:pt x="2116" y="133"/>
                  </a:lnTo>
                  <a:lnTo>
                    <a:pt x="2116" y="135"/>
                  </a:lnTo>
                  <a:lnTo>
                    <a:pt x="2118" y="136"/>
                  </a:lnTo>
                  <a:lnTo>
                    <a:pt x="2119" y="136"/>
                  </a:lnTo>
                  <a:lnTo>
                    <a:pt x="2123" y="136"/>
                  </a:lnTo>
                  <a:lnTo>
                    <a:pt x="2124" y="136"/>
                  </a:lnTo>
                  <a:lnTo>
                    <a:pt x="2126" y="136"/>
                  </a:lnTo>
                  <a:lnTo>
                    <a:pt x="2129" y="136"/>
                  </a:lnTo>
                  <a:lnTo>
                    <a:pt x="2129" y="144"/>
                  </a:lnTo>
                  <a:lnTo>
                    <a:pt x="2129" y="144"/>
                  </a:lnTo>
                  <a:lnTo>
                    <a:pt x="2131" y="146"/>
                  </a:lnTo>
                  <a:lnTo>
                    <a:pt x="2131" y="146"/>
                  </a:lnTo>
                  <a:lnTo>
                    <a:pt x="2132" y="146"/>
                  </a:lnTo>
                  <a:lnTo>
                    <a:pt x="2134" y="146"/>
                  </a:lnTo>
                  <a:lnTo>
                    <a:pt x="2137" y="148"/>
                  </a:lnTo>
                  <a:lnTo>
                    <a:pt x="2141" y="148"/>
                  </a:lnTo>
                  <a:lnTo>
                    <a:pt x="2142" y="148"/>
                  </a:lnTo>
                  <a:lnTo>
                    <a:pt x="2144" y="146"/>
                  </a:lnTo>
                  <a:lnTo>
                    <a:pt x="2146" y="144"/>
                  </a:lnTo>
                  <a:lnTo>
                    <a:pt x="2147" y="144"/>
                  </a:lnTo>
                  <a:lnTo>
                    <a:pt x="2149" y="144"/>
                  </a:lnTo>
                  <a:lnTo>
                    <a:pt x="2150" y="144"/>
                  </a:lnTo>
                  <a:lnTo>
                    <a:pt x="2152" y="144"/>
                  </a:lnTo>
                  <a:lnTo>
                    <a:pt x="2154" y="144"/>
                  </a:lnTo>
                  <a:lnTo>
                    <a:pt x="2155" y="146"/>
                  </a:lnTo>
                  <a:lnTo>
                    <a:pt x="2157" y="148"/>
                  </a:lnTo>
                  <a:lnTo>
                    <a:pt x="2157" y="149"/>
                  </a:lnTo>
                  <a:lnTo>
                    <a:pt x="2159" y="153"/>
                  </a:lnTo>
                  <a:lnTo>
                    <a:pt x="2160" y="153"/>
                  </a:lnTo>
                  <a:lnTo>
                    <a:pt x="2162" y="154"/>
                  </a:lnTo>
                  <a:lnTo>
                    <a:pt x="2164" y="154"/>
                  </a:lnTo>
                  <a:lnTo>
                    <a:pt x="2165" y="154"/>
                  </a:lnTo>
                  <a:lnTo>
                    <a:pt x="2167" y="154"/>
                  </a:lnTo>
                  <a:lnTo>
                    <a:pt x="2170" y="154"/>
                  </a:lnTo>
                  <a:lnTo>
                    <a:pt x="2172" y="156"/>
                  </a:lnTo>
                  <a:lnTo>
                    <a:pt x="2172" y="157"/>
                  </a:lnTo>
                  <a:lnTo>
                    <a:pt x="2172" y="157"/>
                  </a:lnTo>
                  <a:lnTo>
                    <a:pt x="2172" y="159"/>
                  </a:lnTo>
                  <a:lnTo>
                    <a:pt x="2173" y="161"/>
                  </a:lnTo>
                  <a:lnTo>
                    <a:pt x="2173" y="162"/>
                  </a:lnTo>
                  <a:lnTo>
                    <a:pt x="2175" y="162"/>
                  </a:lnTo>
                  <a:lnTo>
                    <a:pt x="2177" y="164"/>
                  </a:lnTo>
                  <a:lnTo>
                    <a:pt x="2178" y="164"/>
                  </a:lnTo>
                  <a:lnTo>
                    <a:pt x="2180" y="164"/>
                  </a:lnTo>
                  <a:lnTo>
                    <a:pt x="2182" y="167"/>
                  </a:lnTo>
                  <a:lnTo>
                    <a:pt x="2183" y="169"/>
                  </a:lnTo>
                  <a:lnTo>
                    <a:pt x="2183" y="172"/>
                  </a:lnTo>
                  <a:lnTo>
                    <a:pt x="2183" y="175"/>
                  </a:lnTo>
                  <a:lnTo>
                    <a:pt x="2203" y="175"/>
                  </a:lnTo>
                  <a:lnTo>
                    <a:pt x="2203" y="177"/>
                  </a:lnTo>
                  <a:lnTo>
                    <a:pt x="2203" y="179"/>
                  </a:lnTo>
                  <a:lnTo>
                    <a:pt x="2203" y="184"/>
                  </a:lnTo>
                  <a:lnTo>
                    <a:pt x="2203" y="187"/>
                  </a:lnTo>
                  <a:lnTo>
                    <a:pt x="2206" y="187"/>
                  </a:lnTo>
                  <a:lnTo>
                    <a:pt x="2209" y="187"/>
                  </a:lnTo>
                  <a:lnTo>
                    <a:pt x="2211" y="187"/>
                  </a:lnTo>
                  <a:lnTo>
                    <a:pt x="2213" y="187"/>
                  </a:lnTo>
                  <a:lnTo>
                    <a:pt x="2216" y="187"/>
                  </a:lnTo>
                  <a:lnTo>
                    <a:pt x="2219" y="190"/>
                  </a:lnTo>
                  <a:lnTo>
                    <a:pt x="2223" y="193"/>
                  </a:lnTo>
                  <a:lnTo>
                    <a:pt x="2221" y="195"/>
                  </a:lnTo>
                  <a:lnTo>
                    <a:pt x="2214" y="197"/>
                  </a:lnTo>
                  <a:lnTo>
                    <a:pt x="2196" y="197"/>
                  </a:lnTo>
                  <a:lnTo>
                    <a:pt x="2196" y="198"/>
                  </a:lnTo>
                  <a:lnTo>
                    <a:pt x="2195" y="200"/>
                  </a:lnTo>
                  <a:lnTo>
                    <a:pt x="2195" y="202"/>
                  </a:lnTo>
                  <a:lnTo>
                    <a:pt x="2195" y="203"/>
                  </a:lnTo>
                  <a:lnTo>
                    <a:pt x="2193" y="205"/>
                  </a:lnTo>
                  <a:lnTo>
                    <a:pt x="2193" y="205"/>
                  </a:lnTo>
                  <a:lnTo>
                    <a:pt x="2191" y="205"/>
                  </a:lnTo>
                  <a:lnTo>
                    <a:pt x="2183" y="205"/>
                  </a:lnTo>
                  <a:lnTo>
                    <a:pt x="2183" y="202"/>
                  </a:lnTo>
                  <a:lnTo>
                    <a:pt x="2183" y="198"/>
                  </a:lnTo>
                  <a:lnTo>
                    <a:pt x="2183" y="197"/>
                  </a:lnTo>
                  <a:lnTo>
                    <a:pt x="2183" y="195"/>
                  </a:lnTo>
                  <a:lnTo>
                    <a:pt x="2182" y="193"/>
                  </a:lnTo>
                  <a:lnTo>
                    <a:pt x="2180" y="193"/>
                  </a:lnTo>
                  <a:lnTo>
                    <a:pt x="2177" y="193"/>
                  </a:lnTo>
                  <a:lnTo>
                    <a:pt x="2175" y="195"/>
                  </a:lnTo>
                  <a:lnTo>
                    <a:pt x="2173" y="197"/>
                  </a:lnTo>
                  <a:lnTo>
                    <a:pt x="2170" y="198"/>
                  </a:lnTo>
                  <a:lnTo>
                    <a:pt x="2168" y="200"/>
                  </a:lnTo>
                  <a:lnTo>
                    <a:pt x="2167" y="202"/>
                  </a:lnTo>
                  <a:lnTo>
                    <a:pt x="2164" y="202"/>
                  </a:lnTo>
                  <a:lnTo>
                    <a:pt x="2157" y="202"/>
                  </a:lnTo>
                  <a:lnTo>
                    <a:pt x="2155" y="200"/>
                  </a:lnTo>
                  <a:lnTo>
                    <a:pt x="2155" y="198"/>
                  </a:lnTo>
                  <a:lnTo>
                    <a:pt x="2157" y="195"/>
                  </a:lnTo>
                  <a:lnTo>
                    <a:pt x="2159" y="193"/>
                  </a:lnTo>
                  <a:lnTo>
                    <a:pt x="2160" y="192"/>
                  </a:lnTo>
                  <a:lnTo>
                    <a:pt x="2162" y="190"/>
                  </a:lnTo>
                  <a:lnTo>
                    <a:pt x="2164" y="190"/>
                  </a:lnTo>
                  <a:lnTo>
                    <a:pt x="2164" y="190"/>
                  </a:lnTo>
                  <a:lnTo>
                    <a:pt x="2164" y="187"/>
                  </a:lnTo>
                  <a:lnTo>
                    <a:pt x="2165" y="184"/>
                  </a:lnTo>
                  <a:lnTo>
                    <a:pt x="2165" y="180"/>
                  </a:lnTo>
                  <a:lnTo>
                    <a:pt x="2164" y="179"/>
                  </a:lnTo>
                  <a:lnTo>
                    <a:pt x="2162" y="179"/>
                  </a:lnTo>
                  <a:lnTo>
                    <a:pt x="2162" y="177"/>
                  </a:lnTo>
                  <a:lnTo>
                    <a:pt x="2160" y="177"/>
                  </a:lnTo>
                  <a:lnTo>
                    <a:pt x="2157" y="175"/>
                  </a:lnTo>
                  <a:lnTo>
                    <a:pt x="2154" y="175"/>
                  </a:lnTo>
                  <a:lnTo>
                    <a:pt x="2150" y="175"/>
                  </a:lnTo>
                  <a:lnTo>
                    <a:pt x="2150" y="175"/>
                  </a:lnTo>
                  <a:lnTo>
                    <a:pt x="2150" y="174"/>
                  </a:lnTo>
                  <a:lnTo>
                    <a:pt x="2150" y="171"/>
                  </a:lnTo>
                  <a:lnTo>
                    <a:pt x="2152" y="169"/>
                  </a:lnTo>
                  <a:lnTo>
                    <a:pt x="2152" y="167"/>
                  </a:lnTo>
                  <a:lnTo>
                    <a:pt x="2152" y="164"/>
                  </a:lnTo>
                  <a:lnTo>
                    <a:pt x="2152" y="162"/>
                  </a:lnTo>
                  <a:lnTo>
                    <a:pt x="2131" y="162"/>
                  </a:lnTo>
                  <a:lnTo>
                    <a:pt x="2131" y="164"/>
                  </a:lnTo>
                  <a:lnTo>
                    <a:pt x="2131" y="166"/>
                  </a:lnTo>
                  <a:lnTo>
                    <a:pt x="2131" y="167"/>
                  </a:lnTo>
                  <a:lnTo>
                    <a:pt x="2129" y="169"/>
                  </a:lnTo>
                  <a:lnTo>
                    <a:pt x="2129" y="171"/>
                  </a:lnTo>
                  <a:lnTo>
                    <a:pt x="2131" y="172"/>
                  </a:lnTo>
                  <a:lnTo>
                    <a:pt x="2129" y="174"/>
                  </a:lnTo>
                  <a:lnTo>
                    <a:pt x="2129" y="175"/>
                  </a:lnTo>
                  <a:lnTo>
                    <a:pt x="2131" y="177"/>
                  </a:lnTo>
                  <a:lnTo>
                    <a:pt x="2131" y="177"/>
                  </a:lnTo>
                  <a:lnTo>
                    <a:pt x="2132" y="179"/>
                  </a:lnTo>
                  <a:lnTo>
                    <a:pt x="2129" y="180"/>
                  </a:lnTo>
                  <a:lnTo>
                    <a:pt x="2126" y="182"/>
                  </a:lnTo>
                  <a:lnTo>
                    <a:pt x="2123" y="182"/>
                  </a:lnTo>
                  <a:lnTo>
                    <a:pt x="2119" y="182"/>
                  </a:lnTo>
                  <a:lnTo>
                    <a:pt x="2119" y="198"/>
                  </a:lnTo>
                  <a:lnTo>
                    <a:pt x="2118" y="198"/>
                  </a:lnTo>
                  <a:lnTo>
                    <a:pt x="2114" y="198"/>
                  </a:lnTo>
                  <a:lnTo>
                    <a:pt x="2113" y="198"/>
                  </a:lnTo>
                  <a:lnTo>
                    <a:pt x="2111" y="200"/>
                  </a:lnTo>
                  <a:lnTo>
                    <a:pt x="2110" y="202"/>
                  </a:lnTo>
                  <a:lnTo>
                    <a:pt x="2108" y="203"/>
                  </a:lnTo>
                  <a:lnTo>
                    <a:pt x="2106" y="205"/>
                  </a:lnTo>
                  <a:lnTo>
                    <a:pt x="2106" y="207"/>
                  </a:lnTo>
                  <a:lnTo>
                    <a:pt x="2106" y="208"/>
                  </a:lnTo>
                  <a:lnTo>
                    <a:pt x="2106" y="212"/>
                  </a:lnTo>
                  <a:lnTo>
                    <a:pt x="2106" y="213"/>
                  </a:lnTo>
                  <a:lnTo>
                    <a:pt x="2106" y="215"/>
                  </a:lnTo>
                  <a:lnTo>
                    <a:pt x="2105" y="216"/>
                  </a:lnTo>
                  <a:lnTo>
                    <a:pt x="2103" y="218"/>
                  </a:lnTo>
                  <a:lnTo>
                    <a:pt x="2101" y="220"/>
                  </a:lnTo>
                  <a:lnTo>
                    <a:pt x="2100" y="220"/>
                  </a:lnTo>
                  <a:lnTo>
                    <a:pt x="2098" y="221"/>
                  </a:lnTo>
                  <a:lnTo>
                    <a:pt x="2096" y="221"/>
                  </a:lnTo>
                  <a:lnTo>
                    <a:pt x="2093" y="225"/>
                  </a:lnTo>
                  <a:lnTo>
                    <a:pt x="2093" y="226"/>
                  </a:lnTo>
                  <a:lnTo>
                    <a:pt x="2093" y="228"/>
                  </a:lnTo>
                  <a:lnTo>
                    <a:pt x="2090" y="230"/>
                  </a:lnTo>
                  <a:lnTo>
                    <a:pt x="2088" y="226"/>
                  </a:lnTo>
                  <a:lnTo>
                    <a:pt x="2085" y="223"/>
                  </a:lnTo>
                  <a:lnTo>
                    <a:pt x="2083" y="220"/>
                  </a:lnTo>
                  <a:lnTo>
                    <a:pt x="2082" y="216"/>
                  </a:lnTo>
                  <a:lnTo>
                    <a:pt x="2080" y="215"/>
                  </a:lnTo>
                  <a:lnTo>
                    <a:pt x="2078" y="215"/>
                  </a:lnTo>
                  <a:lnTo>
                    <a:pt x="2075" y="212"/>
                  </a:lnTo>
                  <a:lnTo>
                    <a:pt x="2072" y="212"/>
                  </a:lnTo>
                  <a:lnTo>
                    <a:pt x="2070" y="210"/>
                  </a:lnTo>
                  <a:lnTo>
                    <a:pt x="2069" y="210"/>
                  </a:lnTo>
                  <a:lnTo>
                    <a:pt x="2065" y="210"/>
                  </a:lnTo>
                  <a:lnTo>
                    <a:pt x="2064" y="210"/>
                  </a:lnTo>
                  <a:lnTo>
                    <a:pt x="2062" y="210"/>
                  </a:lnTo>
                  <a:lnTo>
                    <a:pt x="2060" y="210"/>
                  </a:lnTo>
                  <a:lnTo>
                    <a:pt x="2057" y="208"/>
                  </a:lnTo>
                  <a:lnTo>
                    <a:pt x="2054" y="205"/>
                  </a:lnTo>
                  <a:lnTo>
                    <a:pt x="2054" y="203"/>
                  </a:lnTo>
                  <a:lnTo>
                    <a:pt x="2054" y="202"/>
                  </a:lnTo>
                  <a:lnTo>
                    <a:pt x="2054" y="200"/>
                  </a:lnTo>
                  <a:lnTo>
                    <a:pt x="2054" y="198"/>
                  </a:lnTo>
                  <a:lnTo>
                    <a:pt x="2056" y="198"/>
                  </a:lnTo>
                  <a:lnTo>
                    <a:pt x="2057" y="197"/>
                  </a:lnTo>
                  <a:lnTo>
                    <a:pt x="2059" y="197"/>
                  </a:lnTo>
                  <a:lnTo>
                    <a:pt x="2060" y="195"/>
                  </a:lnTo>
                  <a:lnTo>
                    <a:pt x="2064" y="195"/>
                  </a:lnTo>
                  <a:lnTo>
                    <a:pt x="2067" y="195"/>
                  </a:lnTo>
                  <a:lnTo>
                    <a:pt x="2070" y="195"/>
                  </a:lnTo>
                  <a:lnTo>
                    <a:pt x="2075" y="195"/>
                  </a:lnTo>
                  <a:lnTo>
                    <a:pt x="2077" y="197"/>
                  </a:lnTo>
                  <a:lnTo>
                    <a:pt x="2080" y="197"/>
                  </a:lnTo>
                  <a:lnTo>
                    <a:pt x="2082" y="195"/>
                  </a:lnTo>
                  <a:lnTo>
                    <a:pt x="2083" y="195"/>
                  </a:lnTo>
                  <a:lnTo>
                    <a:pt x="2085" y="193"/>
                  </a:lnTo>
                  <a:lnTo>
                    <a:pt x="2085" y="192"/>
                  </a:lnTo>
                  <a:lnTo>
                    <a:pt x="2087" y="192"/>
                  </a:lnTo>
                  <a:lnTo>
                    <a:pt x="2088" y="190"/>
                  </a:lnTo>
                  <a:lnTo>
                    <a:pt x="2090" y="190"/>
                  </a:lnTo>
                  <a:lnTo>
                    <a:pt x="2092" y="190"/>
                  </a:lnTo>
                  <a:lnTo>
                    <a:pt x="2093" y="190"/>
                  </a:lnTo>
                  <a:lnTo>
                    <a:pt x="2093" y="190"/>
                  </a:lnTo>
                  <a:lnTo>
                    <a:pt x="2095" y="189"/>
                  </a:lnTo>
                  <a:lnTo>
                    <a:pt x="2095" y="187"/>
                  </a:lnTo>
                  <a:lnTo>
                    <a:pt x="2095" y="185"/>
                  </a:lnTo>
                  <a:lnTo>
                    <a:pt x="2095" y="185"/>
                  </a:lnTo>
                  <a:lnTo>
                    <a:pt x="2093" y="184"/>
                  </a:lnTo>
                  <a:lnTo>
                    <a:pt x="2092" y="184"/>
                  </a:lnTo>
                  <a:lnTo>
                    <a:pt x="2090" y="184"/>
                  </a:lnTo>
                  <a:lnTo>
                    <a:pt x="2088" y="184"/>
                  </a:lnTo>
                  <a:lnTo>
                    <a:pt x="2087" y="184"/>
                  </a:lnTo>
                  <a:lnTo>
                    <a:pt x="2085" y="185"/>
                  </a:lnTo>
                  <a:lnTo>
                    <a:pt x="2083" y="185"/>
                  </a:lnTo>
                  <a:lnTo>
                    <a:pt x="2082" y="187"/>
                  </a:lnTo>
                  <a:lnTo>
                    <a:pt x="2078" y="190"/>
                  </a:lnTo>
                  <a:lnTo>
                    <a:pt x="2074" y="190"/>
                  </a:lnTo>
                  <a:lnTo>
                    <a:pt x="2070" y="192"/>
                  </a:lnTo>
                  <a:lnTo>
                    <a:pt x="2067" y="190"/>
                  </a:lnTo>
                  <a:lnTo>
                    <a:pt x="2064" y="190"/>
                  </a:lnTo>
                  <a:lnTo>
                    <a:pt x="2064" y="190"/>
                  </a:lnTo>
                  <a:lnTo>
                    <a:pt x="2062" y="190"/>
                  </a:lnTo>
                  <a:lnTo>
                    <a:pt x="2059" y="190"/>
                  </a:lnTo>
                  <a:lnTo>
                    <a:pt x="2056" y="190"/>
                  </a:lnTo>
                  <a:lnTo>
                    <a:pt x="2052" y="190"/>
                  </a:lnTo>
                  <a:lnTo>
                    <a:pt x="2049" y="192"/>
                  </a:lnTo>
                  <a:lnTo>
                    <a:pt x="2049" y="184"/>
                  </a:lnTo>
                  <a:lnTo>
                    <a:pt x="2049" y="182"/>
                  </a:lnTo>
                  <a:lnTo>
                    <a:pt x="2049" y="180"/>
                  </a:lnTo>
                  <a:lnTo>
                    <a:pt x="2052" y="179"/>
                  </a:lnTo>
                  <a:lnTo>
                    <a:pt x="2056" y="179"/>
                  </a:lnTo>
                  <a:lnTo>
                    <a:pt x="2059" y="177"/>
                  </a:lnTo>
                  <a:lnTo>
                    <a:pt x="2062" y="177"/>
                  </a:lnTo>
                  <a:lnTo>
                    <a:pt x="2065" y="179"/>
                  </a:lnTo>
                  <a:lnTo>
                    <a:pt x="2069" y="177"/>
                  </a:lnTo>
                  <a:lnTo>
                    <a:pt x="2070" y="177"/>
                  </a:lnTo>
                  <a:lnTo>
                    <a:pt x="2072" y="175"/>
                  </a:lnTo>
                  <a:lnTo>
                    <a:pt x="2074" y="175"/>
                  </a:lnTo>
                  <a:lnTo>
                    <a:pt x="2075" y="174"/>
                  </a:lnTo>
                  <a:lnTo>
                    <a:pt x="2078" y="174"/>
                  </a:lnTo>
                  <a:lnTo>
                    <a:pt x="2082" y="174"/>
                  </a:lnTo>
                  <a:lnTo>
                    <a:pt x="2083" y="175"/>
                  </a:lnTo>
                  <a:lnTo>
                    <a:pt x="2085" y="175"/>
                  </a:lnTo>
                  <a:lnTo>
                    <a:pt x="2088" y="175"/>
                  </a:lnTo>
                  <a:lnTo>
                    <a:pt x="2092" y="175"/>
                  </a:lnTo>
                  <a:lnTo>
                    <a:pt x="2093" y="177"/>
                  </a:lnTo>
                  <a:lnTo>
                    <a:pt x="2096" y="175"/>
                  </a:lnTo>
                  <a:lnTo>
                    <a:pt x="2096" y="175"/>
                  </a:lnTo>
                  <a:lnTo>
                    <a:pt x="2096" y="174"/>
                  </a:lnTo>
                  <a:lnTo>
                    <a:pt x="2098" y="174"/>
                  </a:lnTo>
                  <a:lnTo>
                    <a:pt x="2096" y="172"/>
                  </a:lnTo>
                  <a:lnTo>
                    <a:pt x="2096" y="172"/>
                  </a:lnTo>
                  <a:lnTo>
                    <a:pt x="2096" y="169"/>
                  </a:lnTo>
                  <a:lnTo>
                    <a:pt x="2096" y="166"/>
                  </a:lnTo>
                  <a:lnTo>
                    <a:pt x="2093" y="162"/>
                  </a:lnTo>
                  <a:lnTo>
                    <a:pt x="2087" y="167"/>
                  </a:lnTo>
                  <a:lnTo>
                    <a:pt x="2075" y="167"/>
                  </a:lnTo>
                  <a:lnTo>
                    <a:pt x="2075" y="164"/>
                  </a:lnTo>
                  <a:lnTo>
                    <a:pt x="2074" y="161"/>
                  </a:lnTo>
                  <a:lnTo>
                    <a:pt x="2074" y="159"/>
                  </a:lnTo>
                  <a:lnTo>
                    <a:pt x="2074" y="157"/>
                  </a:lnTo>
                  <a:lnTo>
                    <a:pt x="2074" y="157"/>
                  </a:lnTo>
                  <a:lnTo>
                    <a:pt x="2072" y="156"/>
                  </a:lnTo>
                  <a:lnTo>
                    <a:pt x="2070" y="156"/>
                  </a:lnTo>
                  <a:lnTo>
                    <a:pt x="2064" y="156"/>
                  </a:lnTo>
                  <a:lnTo>
                    <a:pt x="2064" y="161"/>
                  </a:lnTo>
                  <a:lnTo>
                    <a:pt x="2065" y="162"/>
                  </a:lnTo>
                  <a:lnTo>
                    <a:pt x="2065" y="164"/>
                  </a:lnTo>
                  <a:lnTo>
                    <a:pt x="2064" y="166"/>
                  </a:lnTo>
                  <a:lnTo>
                    <a:pt x="2062" y="166"/>
                  </a:lnTo>
                  <a:lnTo>
                    <a:pt x="2060" y="166"/>
                  </a:lnTo>
                  <a:lnTo>
                    <a:pt x="2059" y="166"/>
                  </a:lnTo>
                  <a:lnTo>
                    <a:pt x="2057" y="167"/>
                  </a:lnTo>
                  <a:lnTo>
                    <a:pt x="2057" y="169"/>
                  </a:lnTo>
                  <a:lnTo>
                    <a:pt x="2057" y="171"/>
                  </a:lnTo>
                  <a:lnTo>
                    <a:pt x="2057" y="172"/>
                  </a:lnTo>
                  <a:lnTo>
                    <a:pt x="2056" y="174"/>
                  </a:lnTo>
                  <a:lnTo>
                    <a:pt x="2054" y="175"/>
                  </a:lnTo>
                  <a:lnTo>
                    <a:pt x="2052" y="175"/>
                  </a:lnTo>
                  <a:lnTo>
                    <a:pt x="2051" y="175"/>
                  </a:lnTo>
                  <a:lnTo>
                    <a:pt x="2047" y="175"/>
                  </a:lnTo>
                  <a:lnTo>
                    <a:pt x="2044" y="175"/>
                  </a:lnTo>
                  <a:lnTo>
                    <a:pt x="2042" y="175"/>
                  </a:lnTo>
                  <a:lnTo>
                    <a:pt x="2041" y="175"/>
                  </a:lnTo>
                  <a:lnTo>
                    <a:pt x="2039" y="174"/>
                  </a:lnTo>
                  <a:lnTo>
                    <a:pt x="2038" y="172"/>
                  </a:lnTo>
                  <a:lnTo>
                    <a:pt x="2036" y="172"/>
                  </a:lnTo>
                  <a:lnTo>
                    <a:pt x="2034" y="169"/>
                  </a:lnTo>
                  <a:lnTo>
                    <a:pt x="2034" y="167"/>
                  </a:lnTo>
                  <a:lnTo>
                    <a:pt x="2033" y="166"/>
                  </a:lnTo>
                  <a:lnTo>
                    <a:pt x="2031" y="164"/>
                  </a:lnTo>
                  <a:lnTo>
                    <a:pt x="2029" y="164"/>
                  </a:lnTo>
                  <a:lnTo>
                    <a:pt x="2026" y="164"/>
                  </a:lnTo>
                  <a:lnTo>
                    <a:pt x="2026" y="166"/>
                  </a:lnTo>
                  <a:lnTo>
                    <a:pt x="2026" y="167"/>
                  </a:lnTo>
                  <a:lnTo>
                    <a:pt x="2026" y="171"/>
                  </a:lnTo>
                  <a:lnTo>
                    <a:pt x="2026" y="174"/>
                  </a:lnTo>
                  <a:lnTo>
                    <a:pt x="2024" y="174"/>
                  </a:lnTo>
                  <a:lnTo>
                    <a:pt x="2023" y="174"/>
                  </a:lnTo>
                  <a:lnTo>
                    <a:pt x="2021" y="174"/>
                  </a:lnTo>
                  <a:lnTo>
                    <a:pt x="2018" y="174"/>
                  </a:lnTo>
                  <a:lnTo>
                    <a:pt x="2016" y="172"/>
                  </a:lnTo>
                  <a:lnTo>
                    <a:pt x="2015" y="171"/>
                  </a:lnTo>
                  <a:lnTo>
                    <a:pt x="2013" y="169"/>
                  </a:lnTo>
                  <a:lnTo>
                    <a:pt x="2011" y="167"/>
                  </a:lnTo>
                  <a:lnTo>
                    <a:pt x="2010" y="166"/>
                  </a:lnTo>
                  <a:lnTo>
                    <a:pt x="2008" y="162"/>
                  </a:lnTo>
                  <a:lnTo>
                    <a:pt x="2008" y="161"/>
                  </a:lnTo>
                  <a:lnTo>
                    <a:pt x="2008" y="159"/>
                  </a:lnTo>
                  <a:lnTo>
                    <a:pt x="2008" y="156"/>
                  </a:lnTo>
                  <a:lnTo>
                    <a:pt x="2005" y="154"/>
                  </a:lnTo>
                  <a:lnTo>
                    <a:pt x="2006" y="153"/>
                  </a:lnTo>
                  <a:lnTo>
                    <a:pt x="2008" y="154"/>
                  </a:lnTo>
                  <a:lnTo>
                    <a:pt x="2010" y="154"/>
                  </a:lnTo>
                  <a:lnTo>
                    <a:pt x="2011" y="154"/>
                  </a:lnTo>
                  <a:lnTo>
                    <a:pt x="2013" y="156"/>
                  </a:lnTo>
                  <a:lnTo>
                    <a:pt x="2015" y="157"/>
                  </a:lnTo>
                  <a:lnTo>
                    <a:pt x="2016" y="159"/>
                  </a:lnTo>
                  <a:lnTo>
                    <a:pt x="2016" y="161"/>
                  </a:lnTo>
                  <a:lnTo>
                    <a:pt x="2016" y="162"/>
                  </a:lnTo>
                  <a:lnTo>
                    <a:pt x="2018" y="164"/>
                  </a:lnTo>
                  <a:lnTo>
                    <a:pt x="2020" y="166"/>
                  </a:lnTo>
                  <a:lnTo>
                    <a:pt x="2021" y="166"/>
                  </a:lnTo>
                  <a:lnTo>
                    <a:pt x="2023" y="167"/>
                  </a:lnTo>
                  <a:lnTo>
                    <a:pt x="2024" y="166"/>
                  </a:lnTo>
                  <a:lnTo>
                    <a:pt x="2024" y="162"/>
                  </a:lnTo>
                  <a:lnTo>
                    <a:pt x="2024" y="159"/>
                  </a:lnTo>
                  <a:lnTo>
                    <a:pt x="2024" y="157"/>
                  </a:lnTo>
                  <a:lnTo>
                    <a:pt x="2023" y="156"/>
                  </a:lnTo>
                  <a:lnTo>
                    <a:pt x="2021" y="156"/>
                  </a:lnTo>
                  <a:lnTo>
                    <a:pt x="2021" y="154"/>
                  </a:lnTo>
                  <a:lnTo>
                    <a:pt x="2021" y="153"/>
                  </a:lnTo>
                  <a:lnTo>
                    <a:pt x="2021" y="151"/>
                  </a:lnTo>
                  <a:lnTo>
                    <a:pt x="2021" y="149"/>
                  </a:lnTo>
                  <a:lnTo>
                    <a:pt x="2021" y="149"/>
                  </a:lnTo>
                  <a:lnTo>
                    <a:pt x="2023" y="148"/>
                  </a:lnTo>
                  <a:lnTo>
                    <a:pt x="2024" y="146"/>
                  </a:lnTo>
                  <a:lnTo>
                    <a:pt x="2024" y="144"/>
                  </a:lnTo>
                  <a:lnTo>
                    <a:pt x="2024" y="143"/>
                  </a:lnTo>
                  <a:lnTo>
                    <a:pt x="2024" y="141"/>
                  </a:lnTo>
                  <a:lnTo>
                    <a:pt x="2021" y="141"/>
                  </a:lnTo>
                  <a:lnTo>
                    <a:pt x="2021" y="141"/>
                  </a:lnTo>
                  <a:lnTo>
                    <a:pt x="2018" y="141"/>
                  </a:lnTo>
                  <a:lnTo>
                    <a:pt x="2015" y="141"/>
                  </a:lnTo>
                  <a:lnTo>
                    <a:pt x="2011" y="141"/>
                  </a:lnTo>
                  <a:lnTo>
                    <a:pt x="2011" y="139"/>
                  </a:lnTo>
                  <a:lnTo>
                    <a:pt x="2010" y="139"/>
                  </a:lnTo>
                  <a:lnTo>
                    <a:pt x="2010" y="138"/>
                  </a:lnTo>
                  <a:lnTo>
                    <a:pt x="2008" y="136"/>
                  </a:lnTo>
                  <a:lnTo>
                    <a:pt x="2006" y="135"/>
                  </a:lnTo>
                  <a:lnTo>
                    <a:pt x="2006" y="131"/>
                  </a:lnTo>
                  <a:lnTo>
                    <a:pt x="2005" y="128"/>
                  </a:lnTo>
                  <a:lnTo>
                    <a:pt x="2006" y="128"/>
                  </a:lnTo>
                  <a:lnTo>
                    <a:pt x="2008" y="126"/>
                  </a:lnTo>
                  <a:lnTo>
                    <a:pt x="2011" y="126"/>
                  </a:lnTo>
                  <a:lnTo>
                    <a:pt x="2016" y="126"/>
                  </a:lnTo>
                  <a:lnTo>
                    <a:pt x="2018" y="125"/>
                  </a:lnTo>
                  <a:lnTo>
                    <a:pt x="2020" y="125"/>
                  </a:lnTo>
                  <a:lnTo>
                    <a:pt x="2039" y="125"/>
                  </a:lnTo>
                  <a:lnTo>
                    <a:pt x="2039" y="125"/>
                  </a:lnTo>
                  <a:lnTo>
                    <a:pt x="2041" y="123"/>
                  </a:lnTo>
                  <a:lnTo>
                    <a:pt x="2041" y="121"/>
                  </a:lnTo>
                  <a:lnTo>
                    <a:pt x="2044" y="120"/>
                  </a:lnTo>
                  <a:lnTo>
                    <a:pt x="2046" y="120"/>
                  </a:lnTo>
                  <a:lnTo>
                    <a:pt x="2047" y="118"/>
                  </a:lnTo>
                  <a:lnTo>
                    <a:pt x="2049" y="118"/>
                  </a:lnTo>
                  <a:lnTo>
                    <a:pt x="2051" y="118"/>
                  </a:lnTo>
                  <a:lnTo>
                    <a:pt x="2051" y="121"/>
                  </a:lnTo>
                  <a:lnTo>
                    <a:pt x="2049" y="123"/>
                  </a:lnTo>
                  <a:lnTo>
                    <a:pt x="2047" y="123"/>
                  </a:lnTo>
                  <a:lnTo>
                    <a:pt x="2046" y="123"/>
                  </a:lnTo>
                  <a:lnTo>
                    <a:pt x="2044" y="123"/>
                  </a:lnTo>
                  <a:lnTo>
                    <a:pt x="2044" y="125"/>
                  </a:lnTo>
                  <a:lnTo>
                    <a:pt x="2044" y="126"/>
                  </a:lnTo>
                  <a:lnTo>
                    <a:pt x="2042" y="126"/>
                  </a:lnTo>
                  <a:lnTo>
                    <a:pt x="2042" y="133"/>
                  </a:lnTo>
                  <a:lnTo>
                    <a:pt x="2054" y="133"/>
                  </a:lnTo>
                  <a:lnTo>
                    <a:pt x="2054" y="131"/>
                  </a:lnTo>
                  <a:lnTo>
                    <a:pt x="2056" y="131"/>
                  </a:lnTo>
                  <a:lnTo>
                    <a:pt x="2057" y="130"/>
                  </a:lnTo>
                  <a:lnTo>
                    <a:pt x="2059" y="128"/>
                  </a:lnTo>
                  <a:lnTo>
                    <a:pt x="2060" y="128"/>
                  </a:lnTo>
                  <a:lnTo>
                    <a:pt x="2060" y="126"/>
                  </a:lnTo>
                  <a:lnTo>
                    <a:pt x="2062" y="125"/>
                  </a:lnTo>
                  <a:lnTo>
                    <a:pt x="2064" y="123"/>
                  </a:lnTo>
                  <a:lnTo>
                    <a:pt x="2067" y="121"/>
                  </a:lnTo>
                  <a:lnTo>
                    <a:pt x="2074" y="121"/>
                  </a:lnTo>
                  <a:lnTo>
                    <a:pt x="2074" y="125"/>
                  </a:lnTo>
                  <a:lnTo>
                    <a:pt x="2075" y="128"/>
                  </a:lnTo>
                  <a:lnTo>
                    <a:pt x="2075" y="131"/>
                  </a:lnTo>
                  <a:lnTo>
                    <a:pt x="2075" y="133"/>
                  </a:lnTo>
                  <a:lnTo>
                    <a:pt x="2075" y="135"/>
                  </a:lnTo>
                  <a:lnTo>
                    <a:pt x="2075" y="136"/>
                  </a:lnTo>
                  <a:lnTo>
                    <a:pt x="2077" y="141"/>
                  </a:lnTo>
                  <a:lnTo>
                    <a:pt x="2078" y="144"/>
                  </a:lnTo>
                  <a:lnTo>
                    <a:pt x="2080" y="146"/>
                  </a:lnTo>
                  <a:lnTo>
                    <a:pt x="2083" y="146"/>
                  </a:lnTo>
                  <a:lnTo>
                    <a:pt x="2085" y="144"/>
                  </a:lnTo>
                  <a:lnTo>
                    <a:pt x="2087" y="143"/>
                  </a:lnTo>
                  <a:lnTo>
                    <a:pt x="2088" y="141"/>
                  </a:lnTo>
                  <a:lnTo>
                    <a:pt x="2090" y="138"/>
                  </a:lnTo>
                  <a:lnTo>
                    <a:pt x="2090" y="136"/>
                  </a:lnTo>
                  <a:lnTo>
                    <a:pt x="2088" y="135"/>
                  </a:lnTo>
                  <a:lnTo>
                    <a:pt x="2087" y="133"/>
                  </a:lnTo>
                  <a:lnTo>
                    <a:pt x="2087" y="131"/>
                  </a:lnTo>
                  <a:lnTo>
                    <a:pt x="2087" y="130"/>
                  </a:lnTo>
                  <a:lnTo>
                    <a:pt x="2087" y="126"/>
                  </a:lnTo>
                  <a:lnTo>
                    <a:pt x="2087" y="123"/>
                  </a:lnTo>
                  <a:lnTo>
                    <a:pt x="2088" y="120"/>
                  </a:lnTo>
                  <a:lnTo>
                    <a:pt x="2090" y="118"/>
                  </a:lnTo>
                  <a:lnTo>
                    <a:pt x="2092" y="117"/>
                  </a:lnTo>
                  <a:lnTo>
                    <a:pt x="2093" y="117"/>
                  </a:lnTo>
                  <a:close/>
                  <a:moveTo>
                    <a:pt x="3226" y="115"/>
                  </a:moveTo>
                  <a:lnTo>
                    <a:pt x="3228" y="115"/>
                  </a:lnTo>
                  <a:lnTo>
                    <a:pt x="3229" y="115"/>
                  </a:lnTo>
                  <a:lnTo>
                    <a:pt x="3232" y="115"/>
                  </a:lnTo>
                  <a:lnTo>
                    <a:pt x="3234" y="117"/>
                  </a:lnTo>
                  <a:lnTo>
                    <a:pt x="3236" y="117"/>
                  </a:lnTo>
                  <a:lnTo>
                    <a:pt x="3237" y="118"/>
                  </a:lnTo>
                  <a:lnTo>
                    <a:pt x="3241" y="118"/>
                  </a:lnTo>
                  <a:lnTo>
                    <a:pt x="3241" y="118"/>
                  </a:lnTo>
                  <a:lnTo>
                    <a:pt x="3242" y="120"/>
                  </a:lnTo>
                  <a:lnTo>
                    <a:pt x="3244" y="120"/>
                  </a:lnTo>
                  <a:lnTo>
                    <a:pt x="3246" y="120"/>
                  </a:lnTo>
                  <a:lnTo>
                    <a:pt x="3247" y="120"/>
                  </a:lnTo>
                  <a:lnTo>
                    <a:pt x="3249" y="120"/>
                  </a:lnTo>
                  <a:lnTo>
                    <a:pt x="3250" y="121"/>
                  </a:lnTo>
                  <a:lnTo>
                    <a:pt x="3250" y="123"/>
                  </a:lnTo>
                  <a:lnTo>
                    <a:pt x="3250" y="126"/>
                  </a:lnTo>
                  <a:lnTo>
                    <a:pt x="3250" y="128"/>
                  </a:lnTo>
                  <a:lnTo>
                    <a:pt x="3250" y="130"/>
                  </a:lnTo>
                  <a:lnTo>
                    <a:pt x="3249" y="130"/>
                  </a:lnTo>
                  <a:lnTo>
                    <a:pt x="3247" y="131"/>
                  </a:lnTo>
                  <a:lnTo>
                    <a:pt x="3246" y="131"/>
                  </a:lnTo>
                  <a:lnTo>
                    <a:pt x="3244" y="133"/>
                  </a:lnTo>
                  <a:lnTo>
                    <a:pt x="3239" y="133"/>
                  </a:lnTo>
                  <a:lnTo>
                    <a:pt x="3237" y="131"/>
                  </a:lnTo>
                  <a:lnTo>
                    <a:pt x="3237" y="130"/>
                  </a:lnTo>
                  <a:lnTo>
                    <a:pt x="3237" y="130"/>
                  </a:lnTo>
                  <a:lnTo>
                    <a:pt x="3236" y="128"/>
                  </a:lnTo>
                  <a:lnTo>
                    <a:pt x="3234" y="126"/>
                  </a:lnTo>
                  <a:lnTo>
                    <a:pt x="3231" y="126"/>
                  </a:lnTo>
                  <a:lnTo>
                    <a:pt x="3226" y="126"/>
                  </a:lnTo>
                  <a:lnTo>
                    <a:pt x="3223" y="126"/>
                  </a:lnTo>
                  <a:lnTo>
                    <a:pt x="3218" y="126"/>
                  </a:lnTo>
                  <a:lnTo>
                    <a:pt x="3218" y="123"/>
                  </a:lnTo>
                  <a:lnTo>
                    <a:pt x="3218" y="120"/>
                  </a:lnTo>
                  <a:lnTo>
                    <a:pt x="3218" y="117"/>
                  </a:lnTo>
                  <a:lnTo>
                    <a:pt x="3223" y="117"/>
                  </a:lnTo>
                  <a:lnTo>
                    <a:pt x="3224" y="117"/>
                  </a:lnTo>
                  <a:lnTo>
                    <a:pt x="3224" y="115"/>
                  </a:lnTo>
                  <a:lnTo>
                    <a:pt x="3226" y="115"/>
                  </a:lnTo>
                  <a:close/>
                  <a:moveTo>
                    <a:pt x="3303" y="110"/>
                  </a:moveTo>
                  <a:lnTo>
                    <a:pt x="3308" y="110"/>
                  </a:lnTo>
                  <a:lnTo>
                    <a:pt x="3313" y="110"/>
                  </a:lnTo>
                  <a:lnTo>
                    <a:pt x="3318" y="110"/>
                  </a:lnTo>
                  <a:lnTo>
                    <a:pt x="3318" y="113"/>
                  </a:lnTo>
                  <a:lnTo>
                    <a:pt x="3316" y="115"/>
                  </a:lnTo>
                  <a:lnTo>
                    <a:pt x="3314" y="117"/>
                  </a:lnTo>
                  <a:lnTo>
                    <a:pt x="3314" y="118"/>
                  </a:lnTo>
                  <a:lnTo>
                    <a:pt x="3313" y="120"/>
                  </a:lnTo>
                  <a:lnTo>
                    <a:pt x="3316" y="120"/>
                  </a:lnTo>
                  <a:lnTo>
                    <a:pt x="3319" y="120"/>
                  </a:lnTo>
                  <a:lnTo>
                    <a:pt x="3321" y="120"/>
                  </a:lnTo>
                  <a:lnTo>
                    <a:pt x="3322" y="120"/>
                  </a:lnTo>
                  <a:lnTo>
                    <a:pt x="3324" y="118"/>
                  </a:lnTo>
                  <a:lnTo>
                    <a:pt x="3326" y="117"/>
                  </a:lnTo>
                  <a:lnTo>
                    <a:pt x="3326" y="117"/>
                  </a:lnTo>
                  <a:lnTo>
                    <a:pt x="3326" y="115"/>
                  </a:lnTo>
                  <a:lnTo>
                    <a:pt x="3327" y="113"/>
                  </a:lnTo>
                  <a:lnTo>
                    <a:pt x="3331" y="113"/>
                  </a:lnTo>
                  <a:lnTo>
                    <a:pt x="3332" y="112"/>
                  </a:lnTo>
                  <a:lnTo>
                    <a:pt x="3336" y="113"/>
                  </a:lnTo>
                  <a:lnTo>
                    <a:pt x="3337" y="112"/>
                  </a:lnTo>
                  <a:lnTo>
                    <a:pt x="3340" y="112"/>
                  </a:lnTo>
                  <a:lnTo>
                    <a:pt x="3342" y="113"/>
                  </a:lnTo>
                  <a:lnTo>
                    <a:pt x="3344" y="115"/>
                  </a:lnTo>
                  <a:lnTo>
                    <a:pt x="3345" y="117"/>
                  </a:lnTo>
                  <a:lnTo>
                    <a:pt x="3345" y="118"/>
                  </a:lnTo>
                  <a:lnTo>
                    <a:pt x="3347" y="120"/>
                  </a:lnTo>
                  <a:lnTo>
                    <a:pt x="3349" y="121"/>
                  </a:lnTo>
                  <a:lnTo>
                    <a:pt x="3349" y="123"/>
                  </a:lnTo>
                  <a:lnTo>
                    <a:pt x="3349" y="125"/>
                  </a:lnTo>
                  <a:lnTo>
                    <a:pt x="3349" y="126"/>
                  </a:lnTo>
                  <a:lnTo>
                    <a:pt x="3347" y="128"/>
                  </a:lnTo>
                  <a:lnTo>
                    <a:pt x="3345" y="130"/>
                  </a:lnTo>
                  <a:lnTo>
                    <a:pt x="3345" y="131"/>
                  </a:lnTo>
                  <a:lnTo>
                    <a:pt x="3344" y="133"/>
                  </a:lnTo>
                  <a:lnTo>
                    <a:pt x="3342" y="135"/>
                  </a:lnTo>
                  <a:lnTo>
                    <a:pt x="3342" y="135"/>
                  </a:lnTo>
                  <a:lnTo>
                    <a:pt x="3342" y="138"/>
                  </a:lnTo>
                  <a:lnTo>
                    <a:pt x="3342" y="141"/>
                  </a:lnTo>
                  <a:lnTo>
                    <a:pt x="3342" y="143"/>
                  </a:lnTo>
                  <a:lnTo>
                    <a:pt x="3344" y="143"/>
                  </a:lnTo>
                  <a:lnTo>
                    <a:pt x="3347" y="143"/>
                  </a:lnTo>
                  <a:lnTo>
                    <a:pt x="3349" y="143"/>
                  </a:lnTo>
                  <a:lnTo>
                    <a:pt x="3349" y="149"/>
                  </a:lnTo>
                  <a:lnTo>
                    <a:pt x="3349" y="151"/>
                  </a:lnTo>
                  <a:lnTo>
                    <a:pt x="3347" y="153"/>
                  </a:lnTo>
                  <a:lnTo>
                    <a:pt x="3344" y="154"/>
                  </a:lnTo>
                  <a:lnTo>
                    <a:pt x="3342" y="154"/>
                  </a:lnTo>
                  <a:lnTo>
                    <a:pt x="3340" y="156"/>
                  </a:lnTo>
                  <a:lnTo>
                    <a:pt x="3339" y="156"/>
                  </a:lnTo>
                  <a:lnTo>
                    <a:pt x="3336" y="156"/>
                  </a:lnTo>
                  <a:lnTo>
                    <a:pt x="3332" y="156"/>
                  </a:lnTo>
                  <a:lnTo>
                    <a:pt x="3327" y="156"/>
                  </a:lnTo>
                  <a:lnTo>
                    <a:pt x="3326" y="156"/>
                  </a:lnTo>
                  <a:lnTo>
                    <a:pt x="3324" y="154"/>
                  </a:lnTo>
                  <a:lnTo>
                    <a:pt x="3318" y="156"/>
                  </a:lnTo>
                  <a:lnTo>
                    <a:pt x="3311" y="156"/>
                  </a:lnTo>
                  <a:lnTo>
                    <a:pt x="3304" y="156"/>
                  </a:lnTo>
                  <a:lnTo>
                    <a:pt x="3303" y="154"/>
                  </a:lnTo>
                  <a:lnTo>
                    <a:pt x="3301" y="153"/>
                  </a:lnTo>
                  <a:lnTo>
                    <a:pt x="3301" y="151"/>
                  </a:lnTo>
                  <a:lnTo>
                    <a:pt x="3301" y="149"/>
                  </a:lnTo>
                  <a:lnTo>
                    <a:pt x="3300" y="149"/>
                  </a:lnTo>
                  <a:lnTo>
                    <a:pt x="3298" y="149"/>
                  </a:lnTo>
                  <a:lnTo>
                    <a:pt x="3296" y="149"/>
                  </a:lnTo>
                  <a:lnTo>
                    <a:pt x="3295" y="148"/>
                  </a:lnTo>
                  <a:lnTo>
                    <a:pt x="3293" y="148"/>
                  </a:lnTo>
                  <a:lnTo>
                    <a:pt x="3265" y="148"/>
                  </a:lnTo>
                  <a:lnTo>
                    <a:pt x="3265" y="146"/>
                  </a:lnTo>
                  <a:lnTo>
                    <a:pt x="3264" y="143"/>
                  </a:lnTo>
                  <a:lnTo>
                    <a:pt x="3264" y="139"/>
                  </a:lnTo>
                  <a:lnTo>
                    <a:pt x="3265" y="138"/>
                  </a:lnTo>
                  <a:lnTo>
                    <a:pt x="3264" y="136"/>
                  </a:lnTo>
                  <a:lnTo>
                    <a:pt x="3264" y="136"/>
                  </a:lnTo>
                  <a:lnTo>
                    <a:pt x="3260" y="135"/>
                  </a:lnTo>
                  <a:lnTo>
                    <a:pt x="3259" y="135"/>
                  </a:lnTo>
                  <a:lnTo>
                    <a:pt x="3255" y="133"/>
                  </a:lnTo>
                  <a:lnTo>
                    <a:pt x="3255" y="131"/>
                  </a:lnTo>
                  <a:lnTo>
                    <a:pt x="3255" y="131"/>
                  </a:lnTo>
                  <a:lnTo>
                    <a:pt x="3255" y="130"/>
                  </a:lnTo>
                  <a:lnTo>
                    <a:pt x="3257" y="128"/>
                  </a:lnTo>
                  <a:lnTo>
                    <a:pt x="3259" y="126"/>
                  </a:lnTo>
                  <a:lnTo>
                    <a:pt x="3260" y="125"/>
                  </a:lnTo>
                  <a:lnTo>
                    <a:pt x="3264" y="123"/>
                  </a:lnTo>
                  <a:lnTo>
                    <a:pt x="3265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8" y="121"/>
                  </a:lnTo>
                  <a:lnTo>
                    <a:pt x="3268" y="120"/>
                  </a:lnTo>
                  <a:lnTo>
                    <a:pt x="3270" y="120"/>
                  </a:lnTo>
                  <a:lnTo>
                    <a:pt x="3272" y="118"/>
                  </a:lnTo>
                  <a:lnTo>
                    <a:pt x="3273" y="118"/>
                  </a:lnTo>
                  <a:lnTo>
                    <a:pt x="3275" y="118"/>
                  </a:lnTo>
                  <a:lnTo>
                    <a:pt x="3277" y="118"/>
                  </a:lnTo>
                  <a:lnTo>
                    <a:pt x="3278" y="117"/>
                  </a:lnTo>
                  <a:lnTo>
                    <a:pt x="3282" y="117"/>
                  </a:lnTo>
                  <a:lnTo>
                    <a:pt x="3285" y="118"/>
                  </a:lnTo>
                  <a:lnTo>
                    <a:pt x="3288" y="117"/>
                  </a:lnTo>
                  <a:lnTo>
                    <a:pt x="3291" y="117"/>
                  </a:lnTo>
                  <a:lnTo>
                    <a:pt x="3291" y="115"/>
                  </a:lnTo>
                  <a:lnTo>
                    <a:pt x="3293" y="115"/>
                  </a:lnTo>
                  <a:lnTo>
                    <a:pt x="3293" y="113"/>
                  </a:lnTo>
                  <a:lnTo>
                    <a:pt x="3296" y="112"/>
                  </a:lnTo>
                  <a:lnTo>
                    <a:pt x="3298" y="110"/>
                  </a:lnTo>
                  <a:lnTo>
                    <a:pt x="3300" y="110"/>
                  </a:lnTo>
                  <a:lnTo>
                    <a:pt x="3303" y="110"/>
                  </a:lnTo>
                  <a:close/>
                  <a:moveTo>
                    <a:pt x="2745" y="110"/>
                  </a:moveTo>
                  <a:lnTo>
                    <a:pt x="2745" y="112"/>
                  </a:lnTo>
                  <a:lnTo>
                    <a:pt x="2746" y="113"/>
                  </a:lnTo>
                  <a:lnTo>
                    <a:pt x="2746" y="113"/>
                  </a:lnTo>
                  <a:lnTo>
                    <a:pt x="2746" y="115"/>
                  </a:lnTo>
                  <a:lnTo>
                    <a:pt x="2740" y="117"/>
                  </a:lnTo>
                  <a:lnTo>
                    <a:pt x="2738" y="118"/>
                  </a:lnTo>
                  <a:lnTo>
                    <a:pt x="2736" y="118"/>
                  </a:lnTo>
                  <a:lnTo>
                    <a:pt x="2735" y="118"/>
                  </a:lnTo>
                  <a:lnTo>
                    <a:pt x="2733" y="118"/>
                  </a:lnTo>
                  <a:lnTo>
                    <a:pt x="2732" y="120"/>
                  </a:lnTo>
                  <a:lnTo>
                    <a:pt x="2730" y="118"/>
                  </a:lnTo>
                  <a:lnTo>
                    <a:pt x="2730" y="117"/>
                  </a:lnTo>
                  <a:lnTo>
                    <a:pt x="2728" y="115"/>
                  </a:lnTo>
                  <a:lnTo>
                    <a:pt x="2728" y="115"/>
                  </a:lnTo>
                  <a:lnTo>
                    <a:pt x="2728" y="113"/>
                  </a:lnTo>
                  <a:lnTo>
                    <a:pt x="2732" y="113"/>
                  </a:lnTo>
                  <a:lnTo>
                    <a:pt x="2733" y="112"/>
                  </a:lnTo>
                  <a:lnTo>
                    <a:pt x="2733" y="112"/>
                  </a:lnTo>
                  <a:lnTo>
                    <a:pt x="2736" y="112"/>
                  </a:lnTo>
                  <a:lnTo>
                    <a:pt x="2740" y="112"/>
                  </a:lnTo>
                  <a:lnTo>
                    <a:pt x="2741" y="110"/>
                  </a:lnTo>
                  <a:lnTo>
                    <a:pt x="2745" y="110"/>
                  </a:lnTo>
                  <a:close/>
                  <a:moveTo>
                    <a:pt x="337" y="107"/>
                  </a:moveTo>
                  <a:lnTo>
                    <a:pt x="347" y="107"/>
                  </a:lnTo>
                  <a:lnTo>
                    <a:pt x="358" y="110"/>
                  </a:lnTo>
                  <a:lnTo>
                    <a:pt x="361" y="121"/>
                  </a:lnTo>
                  <a:lnTo>
                    <a:pt x="352" y="125"/>
                  </a:lnTo>
                  <a:lnTo>
                    <a:pt x="348" y="117"/>
                  </a:lnTo>
                  <a:lnTo>
                    <a:pt x="337" y="117"/>
                  </a:lnTo>
                  <a:lnTo>
                    <a:pt x="337" y="107"/>
                  </a:lnTo>
                  <a:close/>
                  <a:moveTo>
                    <a:pt x="2707" y="99"/>
                  </a:moveTo>
                  <a:lnTo>
                    <a:pt x="2732" y="99"/>
                  </a:lnTo>
                  <a:lnTo>
                    <a:pt x="2732" y="100"/>
                  </a:lnTo>
                  <a:lnTo>
                    <a:pt x="2732" y="102"/>
                  </a:lnTo>
                  <a:lnTo>
                    <a:pt x="2732" y="105"/>
                  </a:lnTo>
                  <a:lnTo>
                    <a:pt x="2718" y="105"/>
                  </a:lnTo>
                  <a:lnTo>
                    <a:pt x="2718" y="108"/>
                  </a:lnTo>
                  <a:lnTo>
                    <a:pt x="2718" y="112"/>
                  </a:lnTo>
                  <a:lnTo>
                    <a:pt x="2718" y="115"/>
                  </a:lnTo>
                  <a:lnTo>
                    <a:pt x="2717" y="115"/>
                  </a:lnTo>
                  <a:lnTo>
                    <a:pt x="2714" y="115"/>
                  </a:lnTo>
                  <a:lnTo>
                    <a:pt x="2714" y="115"/>
                  </a:lnTo>
                  <a:lnTo>
                    <a:pt x="2712" y="117"/>
                  </a:lnTo>
                  <a:lnTo>
                    <a:pt x="2712" y="117"/>
                  </a:lnTo>
                  <a:lnTo>
                    <a:pt x="2709" y="117"/>
                  </a:lnTo>
                  <a:lnTo>
                    <a:pt x="2707" y="115"/>
                  </a:lnTo>
                  <a:lnTo>
                    <a:pt x="2705" y="113"/>
                  </a:lnTo>
                  <a:lnTo>
                    <a:pt x="2705" y="110"/>
                  </a:lnTo>
                  <a:lnTo>
                    <a:pt x="2705" y="107"/>
                  </a:lnTo>
                  <a:lnTo>
                    <a:pt x="2704" y="108"/>
                  </a:lnTo>
                  <a:lnTo>
                    <a:pt x="2704" y="108"/>
                  </a:lnTo>
                  <a:lnTo>
                    <a:pt x="2704" y="110"/>
                  </a:lnTo>
                  <a:lnTo>
                    <a:pt x="2704" y="112"/>
                  </a:lnTo>
                  <a:lnTo>
                    <a:pt x="2702" y="113"/>
                  </a:lnTo>
                  <a:lnTo>
                    <a:pt x="2700" y="115"/>
                  </a:lnTo>
                  <a:lnTo>
                    <a:pt x="2686" y="115"/>
                  </a:lnTo>
                  <a:lnTo>
                    <a:pt x="2686" y="108"/>
                  </a:lnTo>
                  <a:lnTo>
                    <a:pt x="2691" y="107"/>
                  </a:lnTo>
                  <a:lnTo>
                    <a:pt x="2694" y="105"/>
                  </a:lnTo>
                  <a:lnTo>
                    <a:pt x="2696" y="103"/>
                  </a:lnTo>
                  <a:lnTo>
                    <a:pt x="2697" y="103"/>
                  </a:lnTo>
                  <a:lnTo>
                    <a:pt x="2700" y="102"/>
                  </a:lnTo>
                  <a:lnTo>
                    <a:pt x="2704" y="100"/>
                  </a:lnTo>
                  <a:lnTo>
                    <a:pt x="2705" y="100"/>
                  </a:lnTo>
                  <a:lnTo>
                    <a:pt x="2707" y="99"/>
                  </a:lnTo>
                  <a:close/>
                  <a:moveTo>
                    <a:pt x="2201" y="97"/>
                  </a:moveTo>
                  <a:lnTo>
                    <a:pt x="2201" y="99"/>
                  </a:lnTo>
                  <a:lnTo>
                    <a:pt x="2203" y="100"/>
                  </a:lnTo>
                  <a:lnTo>
                    <a:pt x="2203" y="102"/>
                  </a:lnTo>
                  <a:lnTo>
                    <a:pt x="2196" y="108"/>
                  </a:lnTo>
                  <a:lnTo>
                    <a:pt x="2196" y="110"/>
                  </a:lnTo>
                  <a:lnTo>
                    <a:pt x="2198" y="110"/>
                  </a:lnTo>
                  <a:lnTo>
                    <a:pt x="2200" y="112"/>
                  </a:lnTo>
                  <a:lnTo>
                    <a:pt x="2201" y="110"/>
                  </a:lnTo>
                  <a:lnTo>
                    <a:pt x="2203" y="110"/>
                  </a:lnTo>
                  <a:lnTo>
                    <a:pt x="2205" y="110"/>
                  </a:lnTo>
                  <a:lnTo>
                    <a:pt x="2208" y="108"/>
                  </a:lnTo>
                  <a:lnTo>
                    <a:pt x="2209" y="107"/>
                  </a:lnTo>
                  <a:lnTo>
                    <a:pt x="2211" y="105"/>
                  </a:lnTo>
                  <a:lnTo>
                    <a:pt x="2213" y="103"/>
                  </a:lnTo>
                  <a:lnTo>
                    <a:pt x="2214" y="102"/>
                  </a:lnTo>
                  <a:lnTo>
                    <a:pt x="2214" y="100"/>
                  </a:lnTo>
                  <a:lnTo>
                    <a:pt x="2216" y="100"/>
                  </a:lnTo>
                  <a:lnTo>
                    <a:pt x="2218" y="99"/>
                  </a:lnTo>
                  <a:lnTo>
                    <a:pt x="2221" y="102"/>
                  </a:lnTo>
                  <a:lnTo>
                    <a:pt x="2223" y="103"/>
                  </a:lnTo>
                  <a:lnTo>
                    <a:pt x="2223" y="103"/>
                  </a:lnTo>
                  <a:lnTo>
                    <a:pt x="2224" y="105"/>
                  </a:lnTo>
                  <a:lnTo>
                    <a:pt x="2226" y="107"/>
                  </a:lnTo>
                  <a:lnTo>
                    <a:pt x="2226" y="108"/>
                  </a:lnTo>
                  <a:lnTo>
                    <a:pt x="2226" y="110"/>
                  </a:lnTo>
                  <a:lnTo>
                    <a:pt x="2226" y="113"/>
                  </a:lnTo>
                  <a:lnTo>
                    <a:pt x="2232" y="113"/>
                  </a:lnTo>
                  <a:lnTo>
                    <a:pt x="2234" y="112"/>
                  </a:lnTo>
                  <a:lnTo>
                    <a:pt x="2236" y="112"/>
                  </a:lnTo>
                  <a:lnTo>
                    <a:pt x="2239" y="110"/>
                  </a:lnTo>
                  <a:lnTo>
                    <a:pt x="2241" y="110"/>
                  </a:lnTo>
                  <a:lnTo>
                    <a:pt x="2242" y="110"/>
                  </a:lnTo>
                  <a:lnTo>
                    <a:pt x="2245" y="110"/>
                  </a:lnTo>
                  <a:lnTo>
                    <a:pt x="2249" y="112"/>
                  </a:lnTo>
                  <a:lnTo>
                    <a:pt x="2250" y="112"/>
                  </a:lnTo>
                  <a:lnTo>
                    <a:pt x="2252" y="115"/>
                  </a:lnTo>
                  <a:lnTo>
                    <a:pt x="2254" y="117"/>
                  </a:lnTo>
                  <a:lnTo>
                    <a:pt x="2250" y="118"/>
                  </a:lnTo>
                  <a:lnTo>
                    <a:pt x="2249" y="120"/>
                  </a:lnTo>
                  <a:lnTo>
                    <a:pt x="2247" y="120"/>
                  </a:lnTo>
                  <a:lnTo>
                    <a:pt x="2244" y="121"/>
                  </a:lnTo>
                  <a:lnTo>
                    <a:pt x="2242" y="121"/>
                  </a:lnTo>
                  <a:lnTo>
                    <a:pt x="2241" y="121"/>
                  </a:lnTo>
                  <a:lnTo>
                    <a:pt x="2237" y="123"/>
                  </a:lnTo>
                  <a:lnTo>
                    <a:pt x="2236" y="126"/>
                  </a:lnTo>
                  <a:lnTo>
                    <a:pt x="2236" y="128"/>
                  </a:lnTo>
                  <a:lnTo>
                    <a:pt x="2236" y="130"/>
                  </a:lnTo>
                  <a:lnTo>
                    <a:pt x="2236" y="133"/>
                  </a:lnTo>
                  <a:lnTo>
                    <a:pt x="2234" y="133"/>
                  </a:lnTo>
                  <a:lnTo>
                    <a:pt x="2232" y="135"/>
                  </a:lnTo>
                  <a:lnTo>
                    <a:pt x="2229" y="136"/>
                  </a:lnTo>
                  <a:lnTo>
                    <a:pt x="2226" y="136"/>
                  </a:lnTo>
                  <a:lnTo>
                    <a:pt x="2223" y="136"/>
                  </a:lnTo>
                  <a:lnTo>
                    <a:pt x="2219" y="135"/>
                  </a:lnTo>
                  <a:lnTo>
                    <a:pt x="2218" y="133"/>
                  </a:lnTo>
                  <a:lnTo>
                    <a:pt x="2214" y="133"/>
                  </a:lnTo>
                  <a:lnTo>
                    <a:pt x="2213" y="133"/>
                  </a:lnTo>
                  <a:lnTo>
                    <a:pt x="2213" y="135"/>
                  </a:lnTo>
                  <a:lnTo>
                    <a:pt x="2211" y="136"/>
                  </a:lnTo>
                  <a:lnTo>
                    <a:pt x="2209" y="138"/>
                  </a:lnTo>
                  <a:lnTo>
                    <a:pt x="2208" y="138"/>
                  </a:lnTo>
                  <a:lnTo>
                    <a:pt x="2206" y="139"/>
                  </a:lnTo>
                  <a:lnTo>
                    <a:pt x="2205" y="139"/>
                  </a:lnTo>
                  <a:lnTo>
                    <a:pt x="2201" y="141"/>
                  </a:lnTo>
                  <a:lnTo>
                    <a:pt x="2200" y="141"/>
                  </a:lnTo>
                  <a:lnTo>
                    <a:pt x="2196" y="141"/>
                  </a:lnTo>
                  <a:lnTo>
                    <a:pt x="2195" y="141"/>
                  </a:lnTo>
                  <a:lnTo>
                    <a:pt x="2191" y="141"/>
                  </a:lnTo>
                  <a:lnTo>
                    <a:pt x="2188" y="139"/>
                  </a:lnTo>
                  <a:lnTo>
                    <a:pt x="2185" y="138"/>
                  </a:lnTo>
                  <a:lnTo>
                    <a:pt x="2185" y="138"/>
                  </a:lnTo>
                  <a:lnTo>
                    <a:pt x="2183" y="136"/>
                  </a:lnTo>
                  <a:lnTo>
                    <a:pt x="2183" y="135"/>
                  </a:lnTo>
                  <a:lnTo>
                    <a:pt x="2180" y="135"/>
                  </a:lnTo>
                  <a:lnTo>
                    <a:pt x="2177" y="135"/>
                  </a:lnTo>
                  <a:lnTo>
                    <a:pt x="2175" y="135"/>
                  </a:lnTo>
                  <a:lnTo>
                    <a:pt x="2173" y="135"/>
                  </a:lnTo>
                  <a:lnTo>
                    <a:pt x="2155" y="135"/>
                  </a:lnTo>
                  <a:lnTo>
                    <a:pt x="2154" y="135"/>
                  </a:lnTo>
                  <a:lnTo>
                    <a:pt x="2152" y="133"/>
                  </a:lnTo>
                  <a:lnTo>
                    <a:pt x="2149" y="133"/>
                  </a:lnTo>
                  <a:lnTo>
                    <a:pt x="2147" y="131"/>
                  </a:lnTo>
                  <a:lnTo>
                    <a:pt x="2144" y="130"/>
                  </a:lnTo>
                  <a:lnTo>
                    <a:pt x="2144" y="123"/>
                  </a:lnTo>
                  <a:lnTo>
                    <a:pt x="2167" y="123"/>
                  </a:lnTo>
                  <a:lnTo>
                    <a:pt x="2167" y="121"/>
                  </a:lnTo>
                  <a:lnTo>
                    <a:pt x="2165" y="120"/>
                  </a:lnTo>
                  <a:lnTo>
                    <a:pt x="2165" y="118"/>
                  </a:lnTo>
                  <a:lnTo>
                    <a:pt x="2164" y="117"/>
                  </a:lnTo>
                  <a:lnTo>
                    <a:pt x="2162" y="117"/>
                  </a:lnTo>
                  <a:lnTo>
                    <a:pt x="2160" y="117"/>
                  </a:lnTo>
                  <a:lnTo>
                    <a:pt x="2157" y="117"/>
                  </a:lnTo>
                  <a:lnTo>
                    <a:pt x="2155" y="115"/>
                  </a:lnTo>
                  <a:lnTo>
                    <a:pt x="2152" y="117"/>
                  </a:lnTo>
                  <a:lnTo>
                    <a:pt x="2150" y="117"/>
                  </a:lnTo>
                  <a:lnTo>
                    <a:pt x="2147" y="118"/>
                  </a:lnTo>
                  <a:lnTo>
                    <a:pt x="2146" y="118"/>
                  </a:lnTo>
                  <a:lnTo>
                    <a:pt x="2142" y="117"/>
                  </a:lnTo>
                  <a:lnTo>
                    <a:pt x="2141" y="117"/>
                  </a:lnTo>
                  <a:lnTo>
                    <a:pt x="2139" y="117"/>
                  </a:lnTo>
                  <a:lnTo>
                    <a:pt x="2137" y="115"/>
                  </a:lnTo>
                  <a:lnTo>
                    <a:pt x="2134" y="115"/>
                  </a:lnTo>
                  <a:lnTo>
                    <a:pt x="2132" y="115"/>
                  </a:lnTo>
                  <a:lnTo>
                    <a:pt x="2131" y="113"/>
                  </a:lnTo>
                  <a:lnTo>
                    <a:pt x="2129" y="113"/>
                  </a:lnTo>
                  <a:lnTo>
                    <a:pt x="2129" y="113"/>
                  </a:lnTo>
                  <a:lnTo>
                    <a:pt x="2128" y="113"/>
                  </a:lnTo>
                  <a:lnTo>
                    <a:pt x="2126" y="110"/>
                  </a:lnTo>
                  <a:lnTo>
                    <a:pt x="2126" y="107"/>
                  </a:lnTo>
                  <a:lnTo>
                    <a:pt x="2128" y="105"/>
                  </a:lnTo>
                  <a:lnTo>
                    <a:pt x="2129" y="103"/>
                  </a:lnTo>
                  <a:lnTo>
                    <a:pt x="2131" y="102"/>
                  </a:lnTo>
                  <a:lnTo>
                    <a:pt x="2134" y="102"/>
                  </a:lnTo>
                  <a:lnTo>
                    <a:pt x="2136" y="102"/>
                  </a:lnTo>
                  <a:lnTo>
                    <a:pt x="2137" y="100"/>
                  </a:lnTo>
                  <a:lnTo>
                    <a:pt x="2144" y="100"/>
                  </a:lnTo>
                  <a:lnTo>
                    <a:pt x="2150" y="102"/>
                  </a:lnTo>
                  <a:lnTo>
                    <a:pt x="2155" y="102"/>
                  </a:lnTo>
                  <a:lnTo>
                    <a:pt x="2162" y="102"/>
                  </a:lnTo>
                  <a:lnTo>
                    <a:pt x="2164" y="102"/>
                  </a:lnTo>
                  <a:lnTo>
                    <a:pt x="2165" y="102"/>
                  </a:lnTo>
                  <a:lnTo>
                    <a:pt x="2168" y="103"/>
                  </a:lnTo>
                  <a:lnTo>
                    <a:pt x="2170" y="105"/>
                  </a:lnTo>
                  <a:lnTo>
                    <a:pt x="2172" y="107"/>
                  </a:lnTo>
                  <a:lnTo>
                    <a:pt x="2173" y="108"/>
                  </a:lnTo>
                  <a:lnTo>
                    <a:pt x="2173" y="112"/>
                  </a:lnTo>
                  <a:lnTo>
                    <a:pt x="2173" y="115"/>
                  </a:lnTo>
                  <a:lnTo>
                    <a:pt x="2177" y="117"/>
                  </a:lnTo>
                  <a:lnTo>
                    <a:pt x="2178" y="115"/>
                  </a:lnTo>
                  <a:lnTo>
                    <a:pt x="2180" y="113"/>
                  </a:lnTo>
                  <a:lnTo>
                    <a:pt x="2180" y="110"/>
                  </a:lnTo>
                  <a:lnTo>
                    <a:pt x="2180" y="107"/>
                  </a:lnTo>
                  <a:lnTo>
                    <a:pt x="2180" y="103"/>
                  </a:lnTo>
                  <a:lnTo>
                    <a:pt x="2182" y="99"/>
                  </a:lnTo>
                  <a:lnTo>
                    <a:pt x="2190" y="99"/>
                  </a:lnTo>
                  <a:lnTo>
                    <a:pt x="2191" y="100"/>
                  </a:lnTo>
                  <a:lnTo>
                    <a:pt x="2193" y="100"/>
                  </a:lnTo>
                  <a:lnTo>
                    <a:pt x="2193" y="100"/>
                  </a:lnTo>
                  <a:lnTo>
                    <a:pt x="2195" y="100"/>
                  </a:lnTo>
                  <a:lnTo>
                    <a:pt x="2196" y="100"/>
                  </a:lnTo>
                  <a:lnTo>
                    <a:pt x="2198" y="99"/>
                  </a:lnTo>
                  <a:lnTo>
                    <a:pt x="2198" y="97"/>
                  </a:lnTo>
                  <a:lnTo>
                    <a:pt x="2200" y="97"/>
                  </a:lnTo>
                  <a:lnTo>
                    <a:pt x="2201" y="97"/>
                  </a:lnTo>
                  <a:close/>
                  <a:moveTo>
                    <a:pt x="2606" y="76"/>
                  </a:moveTo>
                  <a:lnTo>
                    <a:pt x="2607" y="77"/>
                  </a:lnTo>
                  <a:lnTo>
                    <a:pt x="2609" y="77"/>
                  </a:lnTo>
                  <a:lnTo>
                    <a:pt x="2609" y="87"/>
                  </a:lnTo>
                  <a:lnTo>
                    <a:pt x="2612" y="87"/>
                  </a:lnTo>
                  <a:lnTo>
                    <a:pt x="2617" y="89"/>
                  </a:lnTo>
                  <a:lnTo>
                    <a:pt x="2617" y="94"/>
                  </a:lnTo>
                  <a:lnTo>
                    <a:pt x="2617" y="97"/>
                  </a:lnTo>
                  <a:lnTo>
                    <a:pt x="2615" y="97"/>
                  </a:lnTo>
                  <a:lnTo>
                    <a:pt x="2614" y="99"/>
                  </a:lnTo>
                  <a:lnTo>
                    <a:pt x="2612" y="99"/>
                  </a:lnTo>
                  <a:lnTo>
                    <a:pt x="2610" y="100"/>
                  </a:lnTo>
                  <a:lnTo>
                    <a:pt x="2609" y="102"/>
                  </a:lnTo>
                  <a:lnTo>
                    <a:pt x="2607" y="102"/>
                  </a:lnTo>
                  <a:lnTo>
                    <a:pt x="2604" y="102"/>
                  </a:lnTo>
                  <a:lnTo>
                    <a:pt x="2602" y="102"/>
                  </a:lnTo>
                  <a:lnTo>
                    <a:pt x="2601" y="102"/>
                  </a:lnTo>
                  <a:lnTo>
                    <a:pt x="2599" y="102"/>
                  </a:lnTo>
                  <a:lnTo>
                    <a:pt x="2594" y="102"/>
                  </a:lnTo>
                  <a:lnTo>
                    <a:pt x="2589" y="102"/>
                  </a:lnTo>
                  <a:lnTo>
                    <a:pt x="2589" y="105"/>
                  </a:lnTo>
                  <a:lnTo>
                    <a:pt x="2589" y="108"/>
                  </a:lnTo>
                  <a:lnTo>
                    <a:pt x="2591" y="112"/>
                  </a:lnTo>
                  <a:lnTo>
                    <a:pt x="2589" y="115"/>
                  </a:lnTo>
                  <a:lnTo>
                    <a:pt x="2588" y="117"/>
                  </a:lnTo>
                  <a:lnTo>
                    <a:pt x="2586" y="118"/>
                  </a:lnTo>
                  <a:lnTo>
                    <a:pt x="2584" y="118"/>
                  </a:lnTo>
                  <a:lnTo>
                    <a:pt x="2581" y="120"/>
                  </a:lnTo>
                  <a:lnTo>
                    <a:pt x="2579" y="120"/>
                  </a:lnTo>
                  <a:lnTo>
                    <a:pt x="2576" y="120"/>
                  </a:lnTo>
                  <a:lnTo>
                    <a:pt x="2573" y="118"/>
                  </a:lnTo>
                  <a:lnTo>
                    <a:pt x="2570" y="117"/>
                  </a:lnTo>
                  <a:lnTo>
                    <a:pt x="2566" y="115"/>
                  </a:lnTo>
                  <a:lnTo>
                    <a:pt x="2565" y="115"/>
                  </a:lnTo>
                  <a:lnTo>
                    <a:pt x="2563" y="113"/>
                  </a:lnTo>
                  <a:lnTo>
                    <a:pt x="2561" y="112"/>
                  </a:lnTo>
                  <a:lnTo>
                    <a:pt x="2561" y="110"/>
                  </a:lnTo>
                  <a:lnTo>
                    <a:pt x="2561" y="103"/>
                  </a:lnTo>
                  <a:lnTo>
                    <a:pt x="2565" y="103"/>
                  </a:lnTo>
                  <a:lnTo>
                    <a:pt x="2568" y="103"/>
                  </a:lnTo>
                  <a:lnTo>
                    <a:pt x="2570" y="102"/>
                  </a:lnTo>
                  <a:lnTo>
                    <a:pt x="2570" y="102"/>
                  </a:lnTo>
                  <a:lnTo>
                    <a:pt x="2571" y="100"/>
                  </a:lnTo>
                  <a:lnTo>
                    <a:pt x="2571" y="95"/>
                  </a:lnTo>
                  <a:lnTo>
                    <a:pt x="2570" y="95"/>
                  </a:lnTo>
                  <a:lnTo>
                    <a:pt x="2568" y="95"/>
                  </a:lnTo>
                  <a:lnTo>
                    <a:pt x="2566" y="95"/>
                  </a:lnTo>
                  <a:lnTo>
                    <a:pt x="2565" y="95"/>
                  </a:lnTo>
                  <a:lnTo>
                    <a:pt x="2561" y="95"/>
                  </a:lnTo>
                  <a:lnTo>
                    <a:pt x="2558" y="94"/>
                  </a:lnTo>
                  <a:lnTo>
                    <a:pt x="2555" y="95"/>
                  </a:lnTo>
                  <a:lnTo>
                    <a:pt x="2552" y="95"/>
                  </a:lnTo>
                  <a:lnTo>
                    <a:pt x="2550" y="95"/>
                  </a:lnTo>
                  <a:lnTo>
                    <a:pt x="2548" y="97"/>
                  </a:lnTo>
                  <a:lnTo>
                    <a:pt x="2547" y="97"/>
                  </a:lnTo>
                  <a:lnTo>
                    <a:pt x="2545" y="99"/>
                  </a:lnTo>
                  <a:lnTo>
                    <a:pt x="2542" y="99"/>
                  </a:lnTo>
                  <a:lnTo>
                    <a:pt x="2538" y="100"/>
                  </a:lnTo>
                  <a:lnTo>
                    <a:pt x="2537" y="102"/>
                  </a:lnTo>
                  <a:lnTo>
                    <a:pt x="2535" y="102"/>
                  </a:lnTo>
                  <a:lnTo>
                    <a:pt x="2532" y="100"/>
                  </a:lnTo>
                  <a:lnTo>
                    <a:pt x="2530" y="99"/>
                  </a:lnTo>
                  <a:lnTo>
                    <a:pt x="2529" y="97"/>
                  </a:lnTo>
                  <a:lnTo>
                    <a:pt x="2527" y="94"/>
                  </a:lnTo>
                  <a:lnTo>
                    <a:pt x="2527" y="90"/>
                  </a:lnTo>
                  <a:lnTo>
                    <a:pt x="2534" y="90"/>
                  </a:lnTo>
                  <a:lnTo>
                    <a:pt x="2537" y="90"/>
                  </a:lnTo>
                  <a:lnTo>
                    <a:pt x="2540" y="92"/>
                  </a:lnTo>
                  <a:lnTo>
                    <a:pt x="2543" y="92"/>
                  </a:lnTo>
                  <a:lnTo>
                    <a:pt x="2543" y="94"/>
                  </a:lnTo>
                  <a:lnTo>
                    <a:pt x="2545" y="94"/>
                  </a:lnTo>
                  <a:lnTo>
                    <a:pt x="2547" y="94"/>
                  </a:lnTo>
                  <a:lnTo>
                    <a:pt x="2548" y="94"/>
                  </a:lnTo>
                  <a:lnTo>
                    <a:pt x="2550" y="94"/>
                  </a:lnTo>
                  <a:lnTo>
                    <a:pt x="2550" y="92"/>
                  </a:lnTo>
                  <a:lnTo>
                    <a:pt x="2550" y="90"/>
                  </a:lnTo>
                  <a:lnTo>
                    <a:pt x="2550" y="90"/>
                  </a:lnTo>
                  <a:lnTo>
                    <a:pt x="2552" y="85"/>
                  </a:lnTo>
                  <a:lnTo>
                    <a:pt x="2555" y="87"/>
                  </a:lnTo>
                  <a:lnTo>
                    <a:pt x="2556" y="87"/>
                  </a:lnTo>
                  <a:lnTo>
                    <a:pt x="2560" y="89"/>
                  </a:lnTo>
                  <a:lnTo>
                    <a:pt x="2561" y="89"/>
                  </a:lnTo>
                  <a:lnTo>
                    <a:pt x="2565" y="89"/>
                  </a:lnTo>
                  <a:lnTo>
                    <a:pt x="2566" y="89"/>
                  </a:lnTo>
                  <a:lnTo>
                    <a:pt x="2568" y="89"/>
                  </a:lnTo>
                  <a:lnTo>
                    <a:pt x="2570" y="87"/>
                  </a:lnTo>
                  <a:lnTo>
                    <a:pt x="2571" y="87"/>
                  </a:lnTo>
                  <a:lnTo>
                    <a:pt x="2571" y="85"/>
                  </a:lnTo>
                  <a:lnTo>
                    <a:pt x="2574" y="85"/>
                  </a:lnTo>
                  <a:lnTo>
                    <a:pt x="2578" y="85"/>
                  </a:lnTo>
                  <a:lnTo>
                    <a:pt x="2583" y="85"/>
                  </a:lnTo>
                  <a:lnTo>
                    <a:pt x="2586" y="87"/>
                  </a:lnTo>
                  <a:lnTo>
                    <a:pt x="2589" y="87"/>
                  </a:lnTo>
                  <a:lnTo>
                    <a:pt x="2591" y="85"/>
                  </a:lnTo>
                  <a:lnTo>
                    <a:pt x="2592" y="84"/>
                  </a:lnTo>
                  <a:lnTo>
                    <a:pt x="2594" y="82"/>
                  </a:lnTo>
                  <a:lnTo>
                    <a:pt x="2596" y="81"/>
                  </a:lnTo>
                  <a:lnTo>
                    <a:pt x="2596" y="81"/>
                  </a:lnTo>
                  <a:lnTo>
                    <a:pt x="2596" y="79"/>
                  </a:lnTo>
                  <a:lnTo>
                    <a:pt x="2596" y="77"/>
                  </a:lnTo>
                  <a:lnTo>
                    <a:pt x="2597" y="77"/>
                  </a:lnTo>
                  <a:lnTo>
                    <a:pt x="2599" y="77"/>
                  </a:lnTo>
                  <a:lnTo>
                    <a:pt x="2602" y="77"/>
                  </a:lnTo>
                  <a:lnTo>
                    <a:pt x="2604" y="77"/>
                  </a:lnTo>
                  <a:lnTo>
                    <a:pt x="2606" y="76"/>
                  </a:lnTo>
                  <a:close/>
                  <a:moveTo>
                    <a:pt x="2766" y="74"/>
                  </a:moveTo>
                  <a:lnTo>
                    <a:pt x="2771" y="76"/>
                  </a:lnTo>
                  <a:lnTo>
                    <a:pt x="2769" y="79"/>
                  </a:lnTo>
                  <a:lnTo>
                    <a:pt x="2771" y="82"/>
                  </a:lnTo>
                  <a:lnTo>
                    <a:pt x="2771" y="84"/>
                  </a:lnTo>
                  <a:lnTo>
                    <a:pt x="2773" y="85"/>
                  </a:lnTo>
                  <a:lnTo>
                    <a:pt x="2774" y="89"/>
                  </a:lnTo>
                  <a:lnTo>
                    <a:pt x="2774" y="90"/>
                  </a:lnTo>
                  <a:lnTo>
                    <a:pt x="2774" y="92"/>
                  </a:lnTo>
                  <a:lnTo>
                    <a:pt x="2776" y="94"/>
                  </a:lnTo>
                  <a:lnTo>
                    <a:pt x="2776" y="94"/>
                  </a:lnTo>
                  <a:lnTo>
                    <a:pt x="2777" y="97"/>
                  </a:lnTo>
                  <a:lnTo>
                    <a:pt x="2779" y="99"/>
                  </a:lnTo>
                  <a:lnTo>
                    <a:pt x="2777" y="99"/>
                  </a:lnTo>
                  <a:lnTo>
                    <a:pt x="2776" y="99"/>
                  </a:lnTo>
                  <a:lnTo>
                    <a:pt x="2773" y="99"/>
                  </a:lnTo>
                  <a:lnTo>
                    <a:pt x="2769" y="99"/>
                  </a:lnTo>
                  <a:lnTo>
                    <a:pt x="2764" y="99"/>
                  </a:lnTo>
                  <a:lnTo>
                    <a:pt x="2763" y="99"/>
                  </a:lnTo>
                  <a:lnTo>
                    <a:pt x="2761" y="99"/>
                  </a:lnTo>
                  <a:lnTo>
                    <a:pt x="2756" y="99"/>
                  </a:lnTo>
                  <a:lnTo>
                    <a:pt x="2753" y="99"/>
                  </a:lnTo>
                  <a:lnTo>
                    <a:pt x="2751" y="99"/>
                  </a:lnTo>
                  <a:lnTo>
                    <a:pt x="2750" y="99"/>
                  </a:lnTo>
                  <a:lnTo>
                    <a:pt x="2750" y="100"/>
                  </a:lnTo>
                  <a:lnTo>
                    <a:pt x="2748" y="100"/>
                  </a:lnTo>
                  <a:lnTo>
                    <a:pt x="2746" y="100"/>
                  </a:lnTo>
                  <a:lnTo>
                    <a:pt x="2745" y="100"/>
                  </a:lnTo>
                  <a:lnTo>
                    <a:pt x="2741" y="100"/>
                  </a:lnTo>
                  <a:lnTo>
                    <a:pt x="2740" y="99"/>
                  </a:lnTo>
                  <a:lnTo>
                    <a:pt x="2738" y="97"/>
                  </a:lnTo>
                  <a:lnTo>
                    <a:pt x="2735" y="95"/>
                  </a:lnTo>
                  <a:lnTo>
                    <a:pt x="2736" y="94"/>
                  </a:lnTo>
                  <a:lnTo>
                    <a:pt x="2736" y="94"/>
                  </a:lnTo>
                  <a:lnTo>
                    <a:pt x="2740" y="90"/>
                  </a:lnTo>
                  <a:lnTo>
                    <a:pt x="2743" y="89"/>
                  </a:lnTo>
                  <a:lnTo>
                    <a:pt x="2745" y="89"/>
                  </a:lnTo>
                  <a:lnTo>
                    <a:pt x="2746" y="89"/>
                  </a:lnTo>
                  <a:lnTo>
                    <a:pt x="2746" y="89"/>
                  </a:lnTo>
                  <a:lnTo>
                    <a:pt x="2746" y="87"/>
                  </a:lnTo>
                  <a:lnTo>
                    <a:pt x="2746" y="85"/>
                  </a:lnTo>
                  <a:lnTo>
                    <a:pt x="2746" y="82"/>
                  </a:lnTo>
                  <a:lnTo>
                    <a:pt x="2751" y="84"/>
                  </a:lnTo>
                  <a:lnTo>
                    <a:pt x="2753" y="84"/>
                  </a:lnTo>
                  <a:lnTo>
                    <a:pt x="2753" y="82"/>
                  </a:lnTo>
                  <a:lnTo>
                    <a:pt x="2754" y="82"/>
                  </a:lnTo>
                  <a:lnTo>
                    <a:pt x="2756" y="82"/>
                  </a:lnTo>
                  <a:lnTo>
                    <a:pt x="2758" y="81"/>
                  </a:lnTo>
                  <a:lnTo>
                    <a:pt x="2759" y="79"/>
                  </a:lnTo>
                  <a:lnTo>
                    <a:pt x="2761" y="77"/>
                  </a:lnTo>
                  <a:lnTo>
                    <a:pt x="2763" y="76"/>
                  </a:lnTo>
                  <a:lnTo>
                    <a:pt x="2764" y="76"/>
                  </a:lnTo>
                  <a:lnTo>
                    <a:pt x="2766" y="74"/>
                  </a:lnTo>
                  <a:close/>
                  <a:moveTo>
                    <a:pt x="2817" y="74"/>
                  </a:moveTo>
                  <a:lnTo>
                    <a:pt x="2820" y="74"/>
                  </a:lnTo>
                  <a:lnTo>
                    <a:pt x="2822" y="74"/>
                  </a:lnTo>
                  <a:lnTo>
                    <a:pt x="2825" y="74"/>
                  </a:lnTo>
                  <a:lnTo>
                    <a:pt x="2827" y="74"/>
                  </a:lnTo>
                  <a:lnTo>
                    <a:pt x="2828" y="74"/>
                  </a:lnTo>
                  <a:lnTo>
                    <a:pt x="2831" y="74"/>
                  </a:lnTo>
                  <a:lnTo>
                    <a:pt x="2833" y="76"/>
                  </a:lnTo>
                  <a:lnTo>
                    <a:pt x="2835" y="76"/>
                  </a:lnTo>
                  <a:lnTo>
                    <a:pt x="2835" y="79"/>
                  </a:lnTo>
                  <a:lnTo>
                    <a:pt x="2828" y="81"/>
                  </a:lnTo>
                  <a:lnTo>
                    <a:pt x="2827" y="82"/>
                  </a:lnTo>
                  <a:lnTo>
                    <a:pt x="2825" y="82"/>
                  </a:lnTo>
                  <a:lnTo>
                    <a:pt x="2823" y="84"/>
                  </a:lnTo>
                  <a:lnTo>
                    <a:pt x="2822" y="84"/>
                  </a:lnTo>
                  <a:lnTo>
                    <a:pt x="2820" y="84"/>
                  </a:lnTo>
                  <a:lnTo>
                    <a:pt x="2818" y="85"/>
                  </a:lnTo>
                  <a:lnTo>
                    <a:pt x="2818" y="87"/>
                  </a:lnTo>
                  <a:lnTo>
                    <a:pt x="2817" y="89"/>
                  </a:lnTo>
                  <a:lnTo>
                    <a:pt x="2817" y="90"/>
                  </a:lnTo>
                  <a:lnTo>
                    <a:pt x="2815" y="92"/>
                  </a:lnTo>
                  <a:lnTo>
                    <a:pt x="2813" y="92"/>
                  </a:lnTo>
                  <a:lnTo>
                    <a:pt x="2812" y="94"/>
                  </a:lnTo>
                  <a:lnTo>
                    <a:pt x="2810" y="94"/>
                  </a:lnTo>
                  <a:lnTo>
                    <a:pt x="2809" y="94"/>
                  </a:lnTo>
                  <a:lnTo>
                    <a:pt x="2807" y="95"/>
                  </a:lnTo>
                  <a:lnTo>
                    <a:pt x="2804" y="95"/>
                  </a:lnTo>
                  <a:lnTo>
                    <a:pt x="2800" y="95"/>
                  </a:lnTo>
                  <a:lnTo>
                    <a:pt x="2795" y="94"/>
                  </a:lnTo>
                  <a:lnTo>
                    <a:pt x="2795" y="92"/>
                  </a:lnTo>
                  <a:lnTo>
                    <a:pt x="2794" y="90"/>
                  </a:lnTo>
                  <a:lnTo>
                    <a:pt x="2791" y="89"/>
                  </a:lnTo>
                  <a:lnTo>
                    <a:pt x="2787" y="85"/>
                  </a:lnTo>
                  <a:lnTo>
                    <a:pt x="2786" y="82"/>
                  </a:lnTo>
                  <a:lnTo>
                    <a:pt x="2787" y="82"/>
                  </a:lnTo>
                  <a:lnTo>
                    <a:pt x="2789" y="84"/>
                  </a:lnTo>
                  <a:lnTo>
                    <a:pt x="2791" y="82"/>
                  </a:lnTo>
                  <a:lnTo>
                    <a:pt x="2791" y="82"/>
                  </a:lnTo>
                  <a:lnTo>
                    <a:pt x="2792" y="81"/>
                  </a:lnTo>
                  <a:lnTo>
                    <a:pt x="2794" y="81"/>
                  </a:lnTo>
                  <a:lnTo>
                    <a:pt x="2795" y="79"/>
                  </a:lnTo>
                  <a:lnTo>
                    <a:pt x="2799" y="77"/>
                  </a:lnTo>
                  <a:lnTo>
                    <a:pt x="2802" y="77"/>
                  </a:lnTo>
                  <a:lnTo>
                    <a:pt x="2805" y="77"/>
                  </a:lnTo>
                  <a:lnTo>
                    <a:pt x="2809" y="77"/>
                  </a:lnTo>
                  <a:lnTo>
                    <a:pt x="2810" y="77"/>
                  </a:lnTo>
                  <a:lnTo>
                    <a:pt x="2812" y="77"/>
                  </a:lnTo>
                  <a:lnTo>
                    <a:pt x="2812" y="77"/>
                  </a:lnTo>
                  <a:lnTo>
                    <a:pt x="2812" y="76"/>
                  </a:lnTo>
                  <a:lnTo>
                    <a:pt x="2812" y="74"/>
                  </a:lnTo>
                  <a:lnTo>
                    <a:pt x="2815" y="74"/>
                  </a:lnTo>
                  <a:lnTo>
                    <a:pt x="2817" y="74"/>
                  </a:lnTo>
                  <a:close/>
                  <a:moveTo>
                    <a:pt x="3285" y="72"/>
                  </a:moveTo>
                  <a:lnTo>
                    <a:pt x="3286" y="72"/>
                  </a:lnTo>
                  <a:lnTo>
                    <a:pt x="3288" y="74"/>
                  </a:lnTo>
                  <a:lnTo>
                    <a:pt x="3290" y="72"/>
                  </a:lnTo>
                  <a:lnTo>
                    <a:pt x="3291" y="74"/>
                  </a:lnTo>
                  <a:lnTo>
                    <a:pt x="3291" y="74"/>
                  </a:lnTo>
                  <a:lnTo>
                    <a:pt x="3291" y="76"/>
                  </a:lnTo>
                  <a:lnTo>
                    <a:pt x="3293" y="76"/>
                  </a:lnTo>
                  <a:lnTo>
                    <a:pt x="3295" y="79"/>
                  </a:lnTo>
                  <a:lnTo>
                    <a:pt x="3295" y="81"/>
                  </a:lnTo>
                  <a:lnTo>
                    <a:pt x="3295" y="84"/>
                  </a:lnTo>
                  <a:lnTo>
                    <a:pt x="3314" y="84"/>
                  </a:lnTo>
                  <a:lnTo>
                    <a:pt x="3314" y="85"/>
                  </a:lnTo>
                  <a:lnTo>
                    <a:pt x="3314" y="85"/>
                  </a:lnTo>
                  <a:lnTo>
                    <a:pt x="3318" y="87"/>
                  </a:lnTo>
                  <a:lnTo>
                    <a:pt x="3314" y="89"/>
                  </a:lnTo>
                  <a:lnTo>
                    <a:pt x="3313" y="90"/>
                  </a:lnTo>
                  <a:lnTo>
                    <a:pt x="3313" y="92"/>
                  </a:lnTo>
                  <a:lnTo>
                    <a:pt x="3311" y="92"/>
                  </a:lnTo>
                  <a:lnTo>
                    <a:pt x="3309" y="90"/>
                  </a:lnTo>
                  <a:lnTo>
                    <a:pt x="3309" y="92"/>
                  </a:lnTo>
                  <a:lnTo>
                    <a:pt x="3308" y="92"/>
                  </a:lnTo>
                  <a:lnTo>
                    <a:pt x="3306" y="94"/>
                  </a:lnTo>
                  <a:lnTo>
                    <a:pt x="3306" y="97"/>
                  </a:lnTo>
                  <a:lnTo>
                    <a:pt x="3306" y="100"/>
                  </a:lnTo>
                  <a:lnTo>
                    <a:pt x="3306" y="103"/>
                  </a:lnTo>
                  <a:lnTo>
                    <a:pt x="3304" y="105"/>
                  </a:lnTo>
                  <a:lnTo>
                    <a:pt x="3301" y="105"/>
                  </a:lnTo>
                  <a:lnTo>
                    <a:pt x="3296" y="105"/>
                  </a:lnTo>
                  <a:lnTo>
                    <a:pt x="3293" y="105"/>
                  </a:lnTo>
                  <a:lnTo>
                    <a:pt x="3290" y="105"/>
                  </a:lnTo>
                  <a:lnTo>
                    <a:pt x="3286" y="105"/>
                  </a:lnTo>
                  <a:lnTo>
                    <a:pt x="3285" y="107"/>
                  </a:lnTo>
                  <a:lnTo>
                    <a:pt x="3285" y="108"/>
                  </a:lnTo>
                  <a:lnTo>
                    <a:pt x="3283" y="108"/>
                  </a:lnTo>
                  <a:lnTo>
                    <a:pt x="3282" y="110"/>
                  </a:lnTo>
                  <a:lnTo>
                    <a:pt x="3278" y="110"/>
                  </a:lnTo>
                  <a:lnTo>
                    <a:pt x="3275" y="110"/>
                  </a:lnTo>
                  <a:lnTo>
                    <a:pt x="3273" y="110"/>
                  </a:lnTo>
                  <a:lnTo>
                    <a:pt x="3272" y="110"/>
                  </a:lnTo>
                  <a:lnTo>
                    <a:pt x="3270" y="110"/>
                  </a:lnTo>
                  <a:lnTo>
                    <a:pt x="3268" y="112"/>
                  </a:lnTo>
                  <a:lnTo>
                    <a:pt x="3268" y="113"/>
                  </a:lnTo>
                  <a:lnTo>
                    <a:pt x="3267" y="113"/>
                  </a:lnTo>
                  <a:lnTo>
                    <a:pt x="3267" y="115"/>
                  </a:lnTo>
                  <a:lnTo>
                    <a:pt x="3265" y="115"/>
                  </a:lnTo>
                  <a:lnTo>
                    <a:pt x="3264" y="115"/>
                  </a:lnTo>
                  <a:lnTo>
                    <a:pt x="3260" y="115"/>
                  </a:lnTo>
                  <a:lnTo>
                    <a:pt x="3259" y="115"/>
                  </a:lnTo>
                  <a:lnTo>
                    <a:pt x="3255" y="115"/>
                  </a:lnTo>
                  <a:lnTo>
                    <a:pt x="3252" y="113"/>
                  </a:lnTo>
                  <a:lnTo>
                    <a:pt x="3252" y="112"/>
                  </a:lnTo>
                  <a:lnTo>
                    <a:pt x="3250" y="112"/>
                  </a:lnTo>
                  <a:lnTo>
                    <a:pt x="3249" y="112"/>
                  </a:lnTo>
                  <a:lnTo>
                    <a:pt x="3247" y="112"/>
                  </a:lnTo>
                  <a:lnTo>
                    <a:pt x="3246" y="110"/>
                  </a:lnTo>
                  <a:lnTo>
                    <a:pt x="3244" y="108"/>
                  </a:lnTo>
                  <a:lnTo>
                    <a:pt x="3244" y="107"/>
                  </a:lnTo>
                  <a:lnTo>
                    <a:pt x="3242" y="105"/>
                  </a:lnTo>
                  <a:lnTo>
                    <a:pt x="3241" y="105"/>
                  </a:lnTo>
                  <a:lnTo>
                    <a:pt x="3241" y="105"/>
                  </a:lnTo>
                  <a:lnTo>
                    <a:pt x="3237" y="105"/>
                  </a:lnTo>
                  <a:lnTo>
                    <a:pt x="3236" y="105"/>
                  </a:lnTo>
                  <a:lnTo>
                    <a:pt x="3234" y="107"/>
                  </a:lnTo>
                  <a:lnTo>
                    <a:pt x="3231" y="105"/>
                  </a:lnTo>
                  <a:lnTo>
                    <a:pt x="3229" y="105"/>
                  </a:lnTo>
                  <a:lnTo>
                    <a:pt x="3228" y="103"/>
                  </a:lnTo>
                  <a:lnTo>
                    <a:pt x="3228" y="102"/>
                  </a:lnTo>
                  <a:lnTo>
                    <a:pt x="3228" y="100"/>
                  </a:lnTo>
                  <a:lnTo>
                    <a:pt x="3228" y="99"/>
                  </a:lnTo>
                  <a:lnTo>
                    <a:pt x="3228" y="99"/>
                  </a:lnTo>
                  <a:lnTo>
                    <a:pt x="3231" y="99"/>
                  </a:lnTo>
                  <a:lnTo>
                    <a:pt x="3232" y="97"/>
                  </a:lnTo>
                  <a:lnTo>
                    <a:pt x="3234" y="97"/>
                  </a:lnTo>
                  <a:lnTo>
                    <a:pt x="3236" y="95"/>
                  </a:lnTo>
                  <a:lnTo>
                    <a:pt x="3239" y="95"/>
                  </a:lnTo>
                  <a:lnTo>
                    <a:pt x="3241" y="95"/>
                  </a:lnTo>
                  <a:lnTo>
                    <a:pt x="3244" y="95"/>
                  </a:lnTo>
                  <a:lnTo>
                    <a:pt x="3244" y="94"/>
                  </a:lnTo>
                  <a:lnTo>
                    <a:pt x="3246" y="92"/>
                  </a:lnTo>
                  <a:lnTo>
                    <a:pt x="3246" y="90"/>
                  </a:lnTo>
                  <a:lnTo>
                    <a:pt x="3246" y="87"/>
                  </a:lnTo>
                  <a:lnTo>
                    <a:pt x="3246" y="84"/>
                  </a:lnTo>
                  <a:lnTo>
                    <a:pt x="3247" y="84"/>
                  </a:lnTo>
                  <a:lnTo>
                    <a:pt x="3249" y="82"/>
                  </a:lnTo>
                  <a:lnTo>
                    <a:pt x="3254" y="82"/>
                  </a:lnTo>
                  <a:lnTo>
                    <a:pt x="3257" y="82"/>
                  </a:lnTo>
                  <a:lnTo>
                    <a:pt x="3260" y="82"/>
                  </a:lnTo>
                  <a:lnTo>
                    <a:pt x="3262" y="81"/>
                  </a:lnTo>
                  <a:lnTo>
                    <a:pt x="3264" y="79"/>
                  </a:lnTo>
                  <a:lnTo>
                    <a:pt x="3265" y="79"/>
                  </a:lnTo>
                  <a:lnTo>
                    <a:pt x="3270" y="79"/>
                  </a:lnTo>
                  <a:lnTo>
                    <a:pt x="3273" y="77"/>
                  </a:lnTo>
                  <a:lnTo>
                    <a:pt x="3273" y="77"/>
                  </a:lnTo>
                  <a:lnTo>
                    <a:pt x="3275" y="76"/>
                  </a:lnTo>
                  <a:lnTo>
                    <a:pt x="3275" y="74"/>
                  </a:lnTo>
                  <a:lnTo>
                    <a:pt x="3277" y="74"/>
                  </a:lnTo>
                  <a:lnTo>
                    <a:pt x="3278" y="74"/>
                  </a:lnTo>
                  <a:lnTo>
                    <a:pt x="3280" y="72"/>
                  </a:lnTo>
                  <a:lnTo>
                    <a:pt x="3283" y="72"/>
                  </a:lnTo>
                  <a:lnTo>
                    <a:pt x="3285" y="72"/>
                  </a:lnTo>
                  <a:close/>
                  <a:moveTo>
                    <a:pt x="3201" y="69"/>
                  </a:moveTo>
                  <a:lnTo>
                    <a:pt x="3205" y="71"/>
                  </a:lnTo>
                  <a:lnTo>
                    <a:pt x="3208" y="71"/>
                  </a:lnTo>
                  <a:lnTo>
                    <a:pt x="3210" y="72"/>
                  </a:lnTo>
                  <a:lnTo>
                    <a:pt x="3211" y="71"/>
                  </a:lnTo>
                  <a:lnTo>
                    <a:pt x="3213" y="69"/>
                  </a:lnTo>
                  <a:lnTo>
                    <a:pt x="3214" y="69"/>
                  </a:lnTo>
                  <a:lnTo>
                    <a:pt x="3216" y="69"/>
                  </a:lnTo>
                  <a:lnTo>
                    <a:pt x="3219" y="72"/>
                  </a:lnTo>
                  <a:lnTo>
                    <a:pt x="3219" y="72"/>
                  </a:lnTo>
                  <a:lnTo>
                    <a:pt x="3219" y="74"/>
                  </a:lnTo>
                  <a:lnTo>
                    <a:pt x="3219" y="76"/>
                  </a:lnTo>
                  <a:lnTo>
                    <a:pt x="3221" y="77"/>
                  </a:lnTo>
                  <a:lnTo>
                    <a:pt x="3219" y="79"/>
                  </a:lnTo>
                  <a:lnTo>
                    <a:pt x="3219" y="81"/>
                  </a:lnTo>
                  <a:lnTo>
                    <a:pt x="3219" y="82"/>
                  </a:lnTo>
                  <a:lnTo>
                    <a:pt x="3218" y="82"/>
                  </a:lnTo>
                  <a:lnTo>
                    <a:pt x="3216" y="82"/>
                  </a:lnTo>
                  <a:lnTo>
                    <a:pt x="3214" y="84"/>
                  </a:lnTo>
                  <a:lnTo>
                    <a:pt x="3211" y="84"/>
                  </a:lnTo>
                  <a:lnTo>
                    <a:pt x="3210" y="84"/>
                  </a:lnTo>
                  <a:lnTo>
                    <a:pt x="3208" y="84"/>
                  </a:lnTo>
                  <a:lnTo>
                    <a:pt x="3208" y="82"/>
                  </a:lnTo>
                  <a:lnTo>
                    <a:pt x="3206" y="82"/>
                  </a:lnTo>
                  <a:lnTo>
                    <a:pt x="3205" y="81"/>
                  </a:lnTo>
                  <a:lnTo>
                    <a:pt x="3203" y="79"/>
                  </a:lnTo>
                  <a:lnTo>
                    <a:pt x="3201" y="79"/>
                  </a:lnTo>
                  <a:lnTo>
                    <a:pt x="3200" y="79"/>
                  </a:lnTo>
                  <a:lnTo>
                    <a:pt x="3200" y="72"/>
                  </a:lnTo>
                  <a:lnTo>
                    <a:pt x="3201" y="69"/>
                  </a:lnTo>
                  <a:close/>
                  <a:moveTo>
                    <a:pt x="443" y="64"/>
                  </a:moveTo>
                  <a:lnTo>
                    <a:pt x="443" y="64"/>
                  </a:lnTo>
                  <a:lnTo>
                    <a:pt x="447" y="64"/>
                  </a:lnTo>
                  <a:lnTo>
                    <a:pt x="450" y="64"/>
                  </a:lnTo>
                  <a:lnTo>
                    <a:pt x="451" y="64"/>
                  </a:lnTo>
                  <a:lnTo>
                    <a:pt x="453" y="66"/>
                  </a:lnTo>
                  <a:lnTo>
                    <a:pt x="456" y="67"/>
                  </a:lnTo>
                  <a:lnTo>
                    <a:pt x="460" y="69"/>
                  </a:lnTo>
                  <a:lnTo>
                    <a:pt x="463" y="72"/>
                  </a:lnTo>
                  <a:lnTo>
                    <a:pt x="465" y="74"/>
                  </a:lnTo>
                  <a:lnTo>
                    <a:pt x="465" y="74"/>
                  </a:lnTo>
                  <a:lnTo>
                    <a:pt x="473" y="81"/>
                  </a:lnTo>
                  <a:lnTo>
                    <a:pt x="473" y="82"/>
                  </a:lnTo>
                  <a:lnTo>
                    <a:pt x="474" y="84"/>
                  </a:lnTo>
                  <a:lnTo>
                    <a:pt x="478" y="87"/>
                  </a:lnTo>
                  <a:lnTo>
                    <a:pt x="481" y="89"/>
                  </a:lnTo>
                  <a:lnTo>
                    <a:pt x="489" y="90"/>
                  </a:lnTo>
                  <a:lnTo>
                    <a:pt x="494" y="92"/>
                  </a:lnTo>
                  <a:lnTo>
                    <a:pt x="499" y="94"/>
                  </a:lnTo>
                  <a:lnTo>
                    <a:pt x="501" y="94"/>
                  </a:lnTo>
                  <a:lnTo>
                    <a:pt x="504" y="95"/>
                  </a:lnTo>
                  <a:lnTo>
                    <a:pt x="505" y="97"/>
                  </a:lnTo>
                  <a:lnTo>
                    <a:pt x="505" y="100"/>
                  </a:lnTo>
                  <a:lnTo>
                    <a:pt x="507" y="103"/>
                  </a:lnTo>
                  <a:lnTo>
                    <a:pt x="509" y="107"/>
                  </a:lnTo>
                  <a:lnTo>
                    <a:pt x="512" y="108"/>
                  </a:lnTo>
                  <a:lnTo>
                    <a:pt x="514" y="107"/>
                  </a:lnTo>
                  <a:lnTo>
                    <a:pt x="515" y="107"/>
                  </a:lnTo>
                  <a:lnTo>
                    <a:pt x="517" y="105"/>
                  </a:lnTo>
                  <a:lnTo>
                    <a:pt x="519" y="103"/>
                  </a:lnTo>
                  <a:lnTo>
                    <a:pt x="520" y="102"/>
                  </a:lnTo>
                  <a:lnTo>
                    <a:pt x="528" y="108"/>
                  </a:lnTo>
                  <a:lnTo>
                    <a:pt x="528" y="113"/>
                  </a:lnTo>
                  <a:lnTo>
                    <a:pt x="533" y="121"/>
                  </a:lnTo>
                  <a:lnTo>
                    <a:pt x="538" y="123"/>
                  </a:lnTo>
                  <a:lnTo>
                    <a:pt x="541" y="125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59" y="130"/>
                  </a:lnTo>
                  <a:lnTo>
                    <a:pt x="559" y="141"/>
                  </a:lnTo>
                  <a:lnTo>
                    <a:pt x="559" y="143"/>
                  </a:lnTo>
                  <a:lnTo>
                    <a:pt x="558" y="144"/>
                  </a:lnTo>
                  <a:lnTo>
                    <a:pt x="556" y="146"/>
                  </a:lnTo>
                  <a:lnTo>
                    <a:pt x="553" y="148"/>
                  </a:lnTo>
                  <a:lnTo>
                    <a:pt x="551" y="149"/>
                  </a:lnTo>
                  <a:lnTo>
                    <a:pt x="550" y="149"/>
                  </a:lnTo>
                  <a:lnTo>
                    <a:pt x="546" y="148"/>
                  </a:lnTo>
                  <a:lnTo>
                    <a:pt x="543" y="148"/>
                  </a:lnTo>
                  <a:lnTo>
                    <a:pt x="541" y="146"/>
                  </a:lnTo>
                  <a:lnTo>
                    <a:pt x="538" y="146"/>
                  </a:lnTo>
                  <a:lnTo>
                    <a:pt x="537" y="146"/>
                  </a:lnTo>
                  <a:lnTo>
                    <a:pt x="535" y="148"/>
                  </a:lnTo>
                  <a:lnTo>
                    <a:pt x="535" y="151"/>
                  </a:lnTo>
                  <a:lnTo>
                    <a:pt x="533" y="153"/>
                  </a:lnTo>
                  <a:lnTo>
                    <a:pt x="532" y="154"/>
                  </a:lnTo>
                  <a:lnTo>
                    <a:pt x="532" y="154"/>
                  </a:lnTo>
                  <a:lnTo>
                    <a:pt x="520" y="149"/>
                  </a:lnTo>
                  <a:lnTo>
                    <a:pt x="519" y="157"/>
                  </a:lnTo>
                  <a:lnTo>
                    <a:pt x="519" y="159"/>
                  </a:lnTo>
                  <a:lnTo>
                    <a:pt x="519" y="161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6"/>
                  </a:lnTo>
                  <a:lnTo>
                    <a:pt x="517" y="166"/>
                  </a:lnTo>
                  <a:lnTo>
                    <a:pt x="509" y="166"/>
                  </a:lnTo>
                  <a:lnTo>
                    <a:pt x="504" y="172"/>
                  </a:lnTo>
                  <a:lnTo>
                    <a:pt x="487" y="169"/>
                  </a:lnTo>
                  <a:lnTo>
                    <a:pt x="471" y="171"/>
                  </a:lnTo>
                  <a:lnTo>
                    <a:pt x="448" y="166"/>
                  </a:lnTo>
                  <a:lnTo>
                    <a:pt x="440" y="154"/>
                  </a:lnTo>
                  <a:lnTo>
                    <a:pt x="427" y="148"/>
                  </a:lnTo>
                  <a:lnTo>
                    <a:pt x="437" y="143"/>
                  </a:lnTo>
                  <a:lnTo>
                    <a:pt x="450" y="143"/>
                  </a:lnTo>
                  <a:lnTo>
                    <a:pt x="451" y="143"/>
                  </a:lnTo>
                  <a:lnTo>
                    <a:pt x="455" y="143"/>
                  </a:lnTo>
                  <a:lnTo>
                    <a:pt x="458" y="141"/>
                  </a:lnTo>
                  <a:lnTo>
                    <a:pt x="461" y="139"/>
                  </a:lnTo>
                  <a:lnTo>
                    <a:pt x="463" y="139"/>
                  </a:lnTo>
                  <a:lnTo>
                    <a:pt x="463" y="139"/>
                  </a:lnTo>
                  <a:lnTo>
                    <a:pt x="456" y="131"/>
                  </a:lnTo>
                  <a:lnTo>
                    <a:pt x="442" y="133"/>
                  </a:lnTo>
                  <a:lnTo>
                    <a:pt x="430" y="135"/>
                  </a:lnTo>
                  <a:lnTo>
                    <a:pt x="419" y="136"/>
                  </a:lnTo>
                  <a:lnTo>
                    <a:pt x="407" y="131"/>
                  </a:lnTo>
                  <a:lnTo>
                    <a:pt x="407" y="120"/>
                  </a:lnTo>
                  <a:lnTo>
                    <a:pt x="397" y="120"/>
                  </a:lnTo>
                  <a:lnTo>
                    <a:pt x="397" y="110"/>
                  </a:lnTo>
                  <a:lnTo>
                    <a:pt x="404" y="105"/>
                  </a:lnTo>
                  <a:lnTo>
                    <a:pt x="402" y="95"/>
                  </a:lnTo>
                  <a:lnTo>
                    <a:pt x="411" y="94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4" y="92"/>
                  </a:lnTo>
                  <a:lnTo>
                    <a:pt x="425" y="90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0" y="85"/>
                  </a:lnTo>
                  <a:lnTo>
                    <a:pt x="417" y="84"/>
                  </a:lnTo>
                  <a:lnTo>
                    <a:pt x="415" y="82"/>
                  </a:lnTo>
                  <a:lnTo>
                    <a:pt x="414" y="82"/>
                  </a:lnTo>
                  <a:lnTo>
                    <a:pt x="412" y="81"/>
                  </a:lnTo>
                  <a:lnTo>
                    <a:pt x="419" y="79"/>
                  </a:lnTo>
                  <a:lnTo>
                    <a:pt x="433" y="79"/>
                  </a:lnTo>
                  <a:lnTo>
                    <a:pt x="435" y="79"/>
                  </a:lnTo>
                  <a:lnTo>
                    <a:pt x="437" y="79"/>
                  </a:lnTo>
                  <a:lnTo>
                    <a:pt x="438" y="79"/>
                  </a:lnTo>
                  <a:lnTo>
                    <a:pt x="442" y="79"/>
                  </a:lnTo>
                  <a:lnTo>
                    <a:pt x="443" y="77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2" y="71"/>
                  </a:lnTo>
                  <a:lnTo>
                    <a:pt x="438" y="71"/>
                  </a:lnTo>
                  <a:lnTo>
                    <a:pt x="427" y="71"/>
                  </a:lnTo>
                  <a:lnTo>
                    <a:pt x="429" y="69"/>
                  </a:lnTo>
                  <a:lnTo>
                    <a:pt x="432" y="67"/>
                  </a:lnTo>
                  <a:lnTo>
                    <a:pt x="435" y="66"/>
                  </a:lnTo>
                  <a:lnTo>
                    <a:pt x="438" y="64"/>
                  </a:lnTo>
                  <a:lnTo>
                    <a:pt x="442" y="64"/>
                  </a:lnTo>
                  <a:lnTo>
                    <a:pt x="443" y="64"/>
                  </a:lnTo>
                  <a:close/>
                  <a:moveTo>
                    <a:pt x="2720" y="61"/>
                  </a:moveTo>
                  <a:lnTo>
                    <a:pt x="2722" y="61"/>
                  </a:lnTo>
                  <a:lnTo>
                    <a:pt x="2722" y="64"/>
                  </a:lnTo>
                  <a:lnTo>
                    <a:pt x="2720" y="66"/>
                  </a:lnTo>
                  <a:lnTo>
                    <a:pt x="2718" y="69"/>
                  </a:lnTo>
                  <a:lnTo>
                    <a:pt x="2717" y="71"/>
                  </a:lnTo>
                  <a:lnTo>
                    <a:pt x="2715" y="72"/>
                  </a:lnTo>
                  <a:lnTo>
                    <a:pt x="2714" y="74"/>
                  </a:lnTo>
                  <a:lnTo>
                    <a:pt x="2712" y="76"/>
                  </a:lnTo>
                  <a:lnTo>
                    <a:pt x="2714" y="77"/>
                  </a:lnTo>
                  <a:lnTo>
                    <a:pt x="2715" y="77"/>
                  </a:lnTo>
                  <a:lnTo>
                    <a:pt x="2718" y="77"/>
                  </a:lnTo>
                  <a:lnTo>
                    <a:pt x="2722" y="77"/>
                  </a:lnTo>
                  <a:lnTo>
                    <a:pt x="2723" y="77"/>
                  </a:lnTo>
                  <a:lnTo>
                    <a:pt x="2725" y="76"/>
                  </a:lnTo>
                  <a:lnTo>
                    <a:pt x="2728" y="76"/>
                  </a:lnTo>
                  <a:lnTo>
                    <a:pt x="2732" y="76"/>
                  </a:lnTo>
                  <a:lnTo>
                    <a:pt x="2732" y="81"/>
                  </a:lnTo>
                  <a:lnTo>
                    <a:pt x="2732" y="82"/>
                  </a:lnTo>
                  <a:lnTo>
                    <a:pt x="2733" y="84"/>
                  </a:lnTo>
                  <a:lnTo>
                    <a:pt x="2732" y="85"/>
                  </a:lnTo>
                  <a:lnTo>
                    <a:pt x="2732" y="87"/>
                  </a:lnTo>
                  <a:lnTo>
                    <a:pt x="2727" y="87"/>
                  </a:lnTo>
                  <a:lnTo>
                    <a:pt x="2723" y="89"/>
                  </a:lnTo>
                  <a:lnTo>
                    <a:pt x="2718" y="87"/>
                  </a:lnTo>
                  <a:lnTo>
                    <a:pt x="2715" y="85"/>
                  </a:lnTo>
                  <a:lnTo>
                    <a:pt x="2715" y="84"/>
                  </a:lnTo>
                  <a:lnTo>
                    <a:pt x="2714" y="82"/>
                  </a:lnTo>
                  <a:lnTo>
                    <a:pt x="2714" y="82"/>
                  </a:lnTo>
                  <a:lnTo>
                    <a:pt x="2712" y="81"/>
                  </a:lnTo>
                  <a:lnTo>
                    <a:pt x="2710" y="81"/>
                  </a:lnTo>
                  <a:lnTo>
                    <a:pt x="2709" y="81"/>
                  </a:lnTo>
                  <a:lnTo>
                    <a:pt x="2705" y="79"/>
                  </a:lnTo>
                  <a:lnTo>
                    <a:pt x="2704" y="79"/>
                  </a:lnTo>
                  <a:lnTo>
                    <a:pt x="2702" y="81"/>
                  </a:lnTo>
                  <a:lnTo>
                    <a:pt x="2700" y="82"/>
                  </a:lnTo>
                  <a:lnTo>
                    <a:pt x="2699" y="84"/>
                  </a:lnTo>
                  <a:lnTo>
                    <a:pt x="2700" y="85"/>
                  </a:lnTo>
                  <a:lnTo>
                    <a:pt x="2700" y="87"/>
                  </a:lnTo>
                  <a:lnTo>
                    <a:pt x="2702" y="90"/>
                  </a:lnTo>
                  <a:lnTo>
                    <a:pt x="2702" y="90"/>
                  </a:lnTo>
                  <a:lnTo>
                    <a:pt x="2702" y="94"/>
                  </a:lnTo>
                  <a:lnTo>
                    <a:pt x="2696" y="94"/>
                  </a:lnTo>
                  <a:lnTo>
                    <a:pt x="2694" y="92"/>
                  </a:lnTo>
                  <a:lnTo>
                    <a:pt x="2692" y="92"/>
                  </a:lnTo>
                  <a:lnTo>
                    <a:pt x="2689" y="92"/>
                  </a:lnTo>
                  <a:lnTo>
                    <a:pt x="2686" y="90"/>
                  </a:lnTo>
                  <a:lnTo>
                    <a:pt x="2684" y="89"/>
                  </a:lnTo>
                  <a:lnTo>
                    <a:pt x="2682" y="89"/>
                  </a:lnTo>
                  <a:lnTo>
                    <a:pt x="2681" y="89"/>
                  </a:lnTo>
                  <a:lnTo>
                    <a:pt x="2681" y="90"/>
                  </a:lnTo>
                  <a:lnTo>
                    <a:pt x="2681" y="92"/>
                  </a:lnTo>
                  <a:lnTo>
                    <a:pt x="2681" y="92"/>
                  </a:lnTo>
                  <a:lnTo>
                    <a:pt x="2678" y="94"/>
                  </a:lnTo>
                  <a:lnTo>
                    <a:pt x="2674" y="94"/>
                  </a:lnTo>
                  <a:lnTo>
                    <a:pt x="2671" y="94"/>
                  </a:lnTo>
                  <a:lnTo>
                    <a:pt x="2668" y="94"/>
                  </a:lnTo>
                  <a:lnTo>
                    <a:pt x="2666" y="94"/>
                  </a:lnTo>
                  <a:lnTo>
                    <a:pt x="2666" y="95"/>
                  </a:lnTo>
                  <a:lnTo>
                    <a:pt x="2664" y="95"/>
                  </a:lnTo>
                  <a:lnTo>
                    <a:pt x="2661" y="95"/>
                  </a:lnTo>
                  <a:lnTo>
                    <a:pt x="2658" y="95"/>
                  </a:lnTo>
                  <a:lnTo>
                    <a:pt x="2656" y="97"/>
                  </a:lnTo>
                  <a:lnTo>
                    <a:pt x="2655" y="99"/>
                  </a:lnTo>
                  <a:lnTo>
                    <a:pt x="2653" y="99"/>
                  </a:lnTo>
                  <a:lnTo>
                    <a:pt x="2650" y="99"/>
                  </a:lnTo>
                  <a:lnTo>
                    <a:pt x="2648" y="99"/>
                  </a:lnTo>
                  <a:lnTo>
                    <a:pt x="2646" y="99"/>
                  </a:lnTo>
                  <a:lnTo>
                    <a:pt x="2645" y="100"/>
                  </a:lnTo>
                  <a:lnTo>
                    <a:pt x="2645" y="102"/>
                  </a:lnTo>
                  <a:lnTo>
                    <a:pt x="2645" y="103"/>
                  </a:lnTo>
                  <a:lnTo>
                    <a:pt x="2645" y="105"/>
                  </a:lnTo>
                  <a:lnTo>
                    <a:pt x="2643" y="107"/>
                  </a:lnTo>
                  <a:lnTo>
                    <a:pt x="2642" y="107"/>
                  </a:lnTo>
                  <a:lnTo>
                    <a:pt x="2642" y="107"/>
                  </a:lnTo>
                  <a:lnTo>
                    <a:pt x="2638" y="105"/>
                  </a:lnTo>
                  <a:lnTo>
                    <a:pt x="2642" y="102"/>
                  </a:lnTo>
                  <a:lnTo>
                    <a:pt x="2643" y="100"/>
                  </a:lnTo>
                  <a:lnTo>
                    <a:pt x="2645" y="99"/>
                  </a:lnTo>
                  <a:lnTo>
                    <a:pt x="2646" y="97"/>
                  </a:lnTo>
                  <a:lnTo>
                    <a:pt x="2648" y="97"/>
                  </a:lnTo>
                  <a:lnTo>
                    <a:pt x="2650" y="97"/>
                  </a:lnTo>
                  <a:lnTo>
                    <a:pt x="2651" y="97"/>
                  </a:lnTo>
                  <a:lnTo>
                    <a:pt x="2653" y="95"/>
                  </a:lnTo>
                  <a:lnTo>
                    <a:pt x="2653" y="95"/>
                  </a:lnTo>
                  <a:lnTo>
                    <a:pt x="2656" y="94"/>
                  </a:lnTo>
                  <a:lnTo>
                    <a:pt x="2660" y="94"/>
                  </a:lnTo>
                  <a:lnTo>
                    <a:pt x="2661" y="94"/>
                  </a:lnTo>
                  <a:lnTo>
                    <a:pt x="2664" y="94"/>
                  </a:lnTo>
                  <a:lnTo>
                    <a:pt x="2669" y="94"/>
                  </a:lnTo>
                  <a:lnTo>
                    <a:pt x="2673" y="94"/>
                  </a:lnTo>
                  <a:lnTo>
                    <a:pt x="2673" y="87"/>
                  </a:lnTo>
                  <a:lnTo>
                    <a:pt x="2673" y="85"/>
                  </a:lnTo>
                  <a:lnTo>
                    <a:pt x="2673" y="85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4" y="84"/>
                  </a:lnTo>
                  <a:lnTo>
                    <a:pt x="2674" y="82"/>
                  </a:lnTo>
                  <a:lnTo>
                    <a:pt x="2674" y="81"/>
                  </a:lnTo>
                  <a:lnTo>
                    <a:pt x="2674" y="79"/>
                  </a:lnTo>
                  <a:lnTo>
                    <a:pt x="2674" y="77"/>
                  </a:lnTo>
                  <a:lnTo>
                    <a:pt x="2676" y="76"/>
                  </a:lnTo>
                  <a:lnTo>
                    <a:pt x="2679" y="76"/>
                  </a:lnTo>
                  <a:lnTo>
                    <a:pt x="2681" y="76"/>
                  </a:lnTo>
                  <a:lnTo>
                    <a:pt x="2687" y="76"/>
                  </a:lnTo>
                  <a:lnTo>
                    <a:pt x="2689" y="77"/>
                  </a:lnTo>
                  <a:lnTo>
                    <a:pt x="2691" y="77"/>
                  </a:lnTo>
                  <a:lnTo>
                    <a:pt x="2694" y="77"/>
                  </a:lnTo>
                  <a:lnTo>
                    <a:pt x="2697" y="77"/>
                  </a:lnTo>
                  <a:lnTo>
                    <a:pt x="2699" y="76"/>
                  </a:lnTo>
                  <a:lnTo>
                    <a:pt x="2699" y="74"/>
                  </a:lnTo>
                  <a:lnTo>
                    <a:pt x="2699" y="72"/>
                  </a:lnTo>
                  <a:lnTo>
                    <a:pt x="2697" y="71"/>
                  </a:lnTo>
                  <a:lnTo>
                    <a:pt x="2697" y="67"/>
                  </a:lnTo>
                  <a:lnTo>
                    <a:pt x="2699" y="66"/>
                  </a:lnTo>
                  <a:lnTo>
                    <a:pt x="2700" y="66"/>
                  </a:lnTo>
                  <a:lnTo>
                    <a:pt x="2700" y="64"/>
                  </a:lnTo>
                  <a:lnTo>
                    <a:pt x="2702" y="64"/>
                  </a:lnTo>
                  <a:lnTo>
                    <a:pt x="2705" y="64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4" y="63"/>
                  </a:lnTo>
                  <a:lnTo>
                    <a:pt x="2714" y="63"/>
                  </a:lnTo>
                  <a:lnTo>
                    <a:pt x="2717" y="63"/>
                  </a:lnTo>
                  <a:lnTo>
                    <a:pt x="2718" y="61"/>
                  </a:lnTo>
                  <a:lnTo>
                    <a:pt x="2720" y="61"/>
                  </a:lnTo>
                  <a:close/>
                  <a:moveTo>
                    <a:pt x="776" y="0"/>
                  </a:moveTo>
                  <a:lnTo>
                    <a:pt x="777" y="0"/>
                  </a:lnTo>
                  <a:lnTo>
                    <a:pt x="780" y="2"/>
                  </a:lnTo>
                  <a:lnTo>
                    <a:pt x="785" y="2"/>
                  </a:lnTo>
                  <a:lnTo>
                    <a:pt x="790" y="5"/>
                  </a:lnTo>
                  <a:lnTo>
                    <a:pt x="803" y="5"/>
                  </a:lnTo>
                  <a:lnTo>
                    <a:pt x="803" y="7"/>
                  </a:lnTo>
                  <a:lnTo>
                    <a:pt x="805" y="9"/>
                  </a:lnTo>
                  <a:lnTo>
                    <a:pt x="807" y="12"/>
                  </a:lnTo>
                  <a:lnTo>
                    <a:pt x="808" y="12"/>
                  </a:lnTo>
                  <a:lnTo>
                    <a:pt x="810" y="12"/>
                  </a:lnTo>
                  <a:lnTo>
                    <a:pt x="813" y="12"/>
                  </a:lnTo>
                  <a:lnTo>
                    <a:pt x="815" y="12"/>
                  </a:lnTo>
                  <a:lnTo>
                    <a:pt x="818" y="10"/>
                  </a:lnTo>
                  <a:lnTo>
                    <a:pt x="818" y="10"/>
                  </a:lnTo>
                  <a:lnTo>
                    <a:pt x="831" y="12"/>
                  </a:lnTo>
                  <a:lnTo>
                    <a:pt x="831" y="18"/>
                  </a:lnTo>
                  <a:lnTo>
                    <a:pt x="849" y="13"/>
                  </a:lnTo>
                  <a:lnTo>
                    <a:pt x="866" y="13"/>
                  </a:lnTo>
                  <a:lnTo>
                    <a:pt x="877" y="10"/>
                  </a:lnTo>
                  <a:lnTo>
                    <a:pt x="893" y="18"/>
                  </a:lnTo>
                  <a:lnTo>
                    <a:pt x="897" y="27"/>
                  </a:lnTo>
                  <a:lnTo>
                    <a:pt x="908" y="28"/>
                  </a:lnTo>
                  <a:lnTo>
                    <a:pt x="921" y="25"/>
                  </a:lnTo>
                  <a:lnTo>
                    <a:pt x="921" y="25"/>
                  </a:lnTo>
                  <a:lnTo>
                    <a:pt x="923" y="27"/>
                  </a:lnTo>
                  <a:lnTo>
                    <a:pt x="924" y="30"/>
                  </a:lnTo>
                  <a:lnTo>
                    <a:pt x="926" y="31"/>
                  </a:lnTo>
                  <a:lnTo>
                    <a:pt x="924" y="35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1" y="41"/>
                  </a:lnTo>
                  <a:lnTo>
                    <a:pt x="920" y="43"/>
                  </a:lnTo>
                  <a:lnTo>
                    <a:pt x="920" y="45"/>
                  </a:lnTo>
                  <a:lnTo>
                    <a:pt x="903" y="45"/>
                  </a:lnTo>
                  <a:lnTo>
                    <a:pt x="902" y="45"/>
                  </a:lnTo>
                  <a:lnTo>
                    <a:pt x="900" y="46"/>
                  </a:lnTo>
                  <a:lnTo>
                    <a:pt x="897" y="48"/>
                  </a:lnTo>
                  <a:lnTo>
                    <a:pt x="893" y="48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49"/>
                  </a:lnTo>
                  <a:lnTo>
                    <a:pt x="880" y="51"/>
                  </a:lnTo>
                  <a:lnTo>
                    <a:pt x="875" y="51"/>
                  </a:lnTo>
                  <a:lnTo>
                    <a:pt x="874" y="53"/>
                  </a:lnTo>
                  <a:lnTo>
                    <a:pt x="870" y="53"/>
                  </a:lnTo>
                  <a:lnTo>
                    <a:pt x="870" y="53"/>
                  </a:lnTo>
                  <a:lnTo>
                    <a:pt x="836" y="53"/>
                  </a:lnTo>
                  <a:lnTo>
                    <a:pt x="821" y="56"/>
                  </a:lnTo>
                  <a:lnTo>
                    <a:pt x="818" y="64"/>
                  </a:lnTo>
                  <a:lnTo>
                    <a:pt x="818" y="64"/>
                  </a:lnTo>
                  <a:lnTo>
                    <a:pt x="821" y="64"/>
                  </a:lnTo>
                  <a:lnTo>
                    <a:pt x="825" y="63"/>
                  </a:lnTo>
                  <a:lnTo>
                    <a:pt x="830" y="63"/>
                  </a:lnTo>
                  <a:lnTo>
                    <a:pt x="833" y="63"/>
                  </a:lnTo>
                  <a:lnTo>
                    <a:pt x="838" y="63"/>
                  </a:lnTo>
                  <a:lnTo>
                    <a:pt x="839" y="63"/>
                  </a:lnTo>
                  <a:lnTo>
                    <a:pt x="841" y="64"/>
                  </a:lnTo>
                  <a:lnTo>
                    <a:pt x="843" y="64"/>
                  </a:lnTo>
                  <a:lnTo>
                    <a:pt x="843" y="64"/>
                  </a:lnTo>
                  <a:lnTo>
                    <a:pt x="844" y="66"/>
                  </a:lnTo>
                  <a:lnTo>
                    <a:pt x="846" y="66"/>
                  </a:lnTo>
                  <a:lnTo>
                    <a:pt x="849" y="66"/>
                  </a:lnTo>
                  <a:lnTo>
                    <a:pt x="852" y="64"/>
                  </a:lnTo>
                  <a:lnTo>
                    <a:pt x="856" y="64"/>
                  </a:lnTo>
                  <a:lnTo>
                    <a:pt x="859" y="63"/>
                  </a:lnTo>
                  <a:lnTo>
                    <a:pt x="861" y="63"/>
                  </a:lnTo>
                  <a:lnTo>
                    <a:pt x="864" y="63"/>
                  </a:lnTo>
                  <a:lnTo>
                    <a:pt x="866" y="61"/>
                  </a:lnTo>
                  <a:lnTo>
                    <a:pt x="869" y="59"/>
                  </a:lnTo>
                  <a:lnTo>
                    <a:pt x="870" y="59"/>
                  </a:lnTo>
                  <a:lnTo>
                    <a:pt x="870" y="58"/>
                  </a:lnTo>
                  <a:lnTo>
                    <a:pt x="877" y="66"/>
                  </a:lnTo>
                  <a:lnTo>
                    <a:pt x="869" y="71"/>
                  </a:lnTo>
                  <a:lnTo>
                    <a:pt x="856" y="72"/>
                  </a:lnTo>
                  <a:lnTo>
                    <a:pt x="854" y="72"/>
                  </a:lnTo>
                  <a:lnTo>
                    <a:pt x="852" y="74"/>
                  </a:lnTo>
                  <a:lnTo>
                    <a:pt x="851" y="76"/>
                  </a:lnTo>
                  <a:lnTo>
                    <a:pt x="849" y="77"/>
                  </a:lnTo>
                  <a:lnTo>
                    <a:pt x="846" y="79"/>
                  </a:lnTo>
                  <a:lnTo>
                    <a:pt x="843" y="81"/>
                  </a:lnTo>
                  <a:lnTo>
                    <a:pt x="841" y="82"/>
                  </a:lnTo>
                  <a:lnTo>
                    <a:pt x="838" y="82"/>
                  </a:lnTo>
                  <a:lnTo>
                    <a:pt x="834" y="84"/>
                  </a:lnTo>
                  <a:lnTo>
                    <a:pt x="831" y="85"/>
                  </a:lnTo>
                  <a:lnTo>
                    <a:pt x="828" y="85"/>
                  </a:lnTo>
                  <a:lnTo>
                    <a:pt x="825" y="87"/>
                  </a:lnTo>
                  <a:lnTo>
                    <a:pt x="825" y="87"/>
                  </a:lnTo>
                  <a:lnTo>
                    <a:pt x="810" y="95"/>
                  </a:lnTo>
                  <a:lnTo>
                    <a:pt x="797" y="100"/>
                  </a:lnTo>
                  <a:lnTo>
                    <a:pt x="790" y="107"/>
                  </a:lnTo>
                  <a:lnTo>
                    <a:pt x="762" y="107"/>
                  </a:lnTo>
                  <a:lnTo>
                    <a:pt x="772" y="112"/>
                  </a:lnTo>
                  <a:lnTo>
                    <a:pt x="779" y="121"/>
                  </a:lnTo>
                  <a:lnTo>
                    <a:pt x="764" y="126"/>
                  </a:lnTo>
                  <a:lnTo>
                    <a:pt x="751" y="128"/>
                  </a:lnTo>
                  <a:lnTo>
                    <a:pt x="744" y="120"/>
                  </a:lnTo>
                  <a:lnTo>
                    <a:pt x="728" y="121"/>
                  </a:lnTo>
                  <a:lnTo>
                    <a:pt x="743" y="131"/>
                  </a:lnTo>
                  <a:lnTo>
                    <a:pt x="741" y="131"/>
                  </a:lnTo>
                  <a:lnTo>
                    <a:pt x="740" y="133"/>
                  </a:lnTo>
                  <a:lnTo>
                    <a:pt x="736" y="135"/>
                  </a:lnTo>
                  <a:lnTo>
                    <a:pt x="733" y="138"/>
                  </a:lnTo>
                  <a:lnTo>
                    <a:pt x="731" y="139"/>
                  </a:lnTo>
                  <a:lnTo>
                    <a:pt x="728" y="141"/>
                  </a:lnTo>
                  <a:lnTo>
                    <a:pt x="725" y="141"/>
                  </a:lnTo>
                  <a:lnTo>
                    <a:pt x="722" y="141"/>
                  </a:lnTo>
                  <a:lnTo>
                    <a:pt x="722" y="141"/>
                  </a:lnTo>
                  <a:lnTo>
                    <a:pt x="705" y="139"/>
                  </a:lnTo>
                  <a:lnTo>
                    <a:pt x="700" y="133"/>
                  </a:lnTo>
                  <a:lnTo>
                    <a:pt x="687" y="133"/>
                  </a:lnTo>
                  <a:lnTo>
                    <a:pt x="687" y="133"/>
                  </a:lnTo>
                  <a:lnTo>
                    <a:pt x="686" y="135"/>
                  </a:lnTo>
                  <a:lnTo>
                    <a:pt x="682" y="136"/>
                  </a:lnTo>
                  <a:lnTo>
                    <a:pt x="681" y="136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9"/>
                  </a:lnTo>
                  <a:lnTo>
                    <a:pt x="677" y="141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64" y="146"/>
                  </a:lnTo>
                  <a:lnTo>
                    <a:pt x="667" y="154"/>
                  </a:lnTo>
                  <a:lnTo>
                    <a:pt x="676" y="149"/>
                  </a:lnTo>
                  <a:lnTo>
                    <a:pt x="686" y="144"/>
                  </a:lnTo>
                  <a:lnTo>
                    <a:pt x="687" y="144"/>
                  </a:lnTo>
                  <a:lnTo>
                    <a:pt x="689" y="144"/>
                  </a:lnTo>
                  <a:lnTo>
                    <a:pt x="692" y="144"/>
                  </a:lnTo>
                  <a:lnTo>
                    <a:pt x="695" y="144"/>
                  </a:lnTo>
                  <a:lnTo>
                    <a:pt x="699" y="146"/>
                  </a:lnTo>
                  <a:lnTo>
                    <a:pt x="702" y="148"/>
                  </a:lnTo>
                  <a:lnTo>
                    <a:pt x="707" y="149"/>
                  </a:lnTo>
                  <a:lnTo>
                    <a:pt x="710" y="149"/>
                  </a:lnTo>
                  <a:lnTo>
                    <a:pt x="712" y="149"/>
                  </a:lnTo>
                  <a:lnTo>
                    <a:pt x="712" y="151"/>
                  </a:lnTo>
                  <a:lnTo>
                    <a:pt x="713" y="153"/>
                  </a:lnTo>
                  <a:lnTo>
                    <a:pt x="717" y="154"/>
                  </a:lnTo>
                  <a:lnTo>
                    <a:pt x="718" y="157"/>
                  </a:lnTo>
                  <a:lnTo>
                    <a:pt x="718" y="159"/>
                  </a:lnTo>
                  <a:lnTo>
                    <a:pt x="718" y="161"/>
                  </a:lnTo>
                  <a:lnTo>
                    <a:pt x="717" y="162"/>
                  </a:lnTo>
                  <a:lnTo>
                    <a:pt x="715" y="162"/>
                  </a:lnTo>
                  <a:lnTo>
                    <a:pt x="712" y="161"/>
                  </a:lnTo>
                  <a:lnTo>
                    <a:pt x="710" y="161"/>
                  </a:lnTo>
                  <a:lnTo>
                    <a:pt x="697" y="161"/>
                  </a:lnTo>
                  <a:lnTo>
                    <a:pt x="694" y="162"/>
                  </a:lnTo>
                  <a:lnTo>
                    <a:pt x="694" y="162"/>
                  </a:lnTo>
                  <a:lnTo>
                    <a:pt x="695" y="164"/>
                  </a:lnTo>
                  <a:lnTo>
                    <a:pt x="697" y="166"/>
                  </a:lnTo>
                  <a:lnTo>
                    <a:pt x="699" y="167"/>
                  </a:lnTo>
                  <a:lnTo>
                    <a:pt x="702" y="169"/>
                  </a:lnTo>
                  <a:lnTo>
                    <a:pt x="704" y="171"/>
                  </a:lnTo>
                  <a:lnTo>
                    <a:pt x="704" y="171"/>
                  </a:lnTo>
                  <a:lnTo>
                    <a:pt x="704" y="172"/>
                  </a:lnTo>
                  <a:lnTo>
                    <a:pt x="704" y="174"/>
                  </a:lnTo>
                  <a:lnTo>
                    <a:pt x="704" y="179"/>
                  </a:lnTo>
                  <a:lnTo>
                    <a:pt x="704" y="180"/>
                  </a:lnTo>
                  <a:lnTo>
                    <a:pt x="700" y="182"/>
                  </a:lnTo>
                  <a:lnTo>
                    <a:pt x="699" y="184"/>
                  </a:lnTo>
                  <a:lnTo>
                    <a:pt x="697" y="182"/>
                  </a:lnTo>
                  <a:lnTo>
                    <a:pt x="695" y="182"/>
                  </a:lnTo>
                  <a:lnTo>
                    <a:pt x="679" y="182"/>
                  </a:lnTo>
                  <a:lnTo>
                    <a:pt x="669" y="182"/>
                  </a:lnTo>
                  <a:lnTo>
                    <a:pt x="674" y="192"/>
                  </a:lnTo>
                  <a:lnTo>
                    <a:pt x="669" y="203"/>
                  </a:lnTo>
                  <a:lnTo>
                    <a:pt x="656" y="205"/>
                  </a:lnTo>
                  <a:lnTo>
                    <a:pt x="661" y="216"/>
                  </a:lnTo>
                  <a:lnTo>
                    <a:pt x="672" y="212"/>
                  </a:lnTo>
                  <a:lnTo>
                    <a:pt x="676" y="220"/>
                  </a:lnTo>
                  <a:lnTo>
                    <a:pt x="676" y="221"/>
                  </a:lnTo>
                  <a:lnTo>
                    <a:pt x="674" y="223"/>
                  </a:lnTo>
                  <a:lnTo>
                    <a:pt x="672" y="226"/>
                  </a:lnTo>
                  <a:lnTo>
                    <a:pt x="669" y="228"/>
                  </a:lnTo>
                  <a:lnTo>
                    <a:pt x="666" y="230"/>
                  </a:lnTo>
                  <a:lnTo>
                    <a:pt x="663" y="230"/>
                  </a:lnTo>
                  <a:lnTo>
                    <a:pt x="661" y="231"/>
                  </a:lnTo>
                  <a:lnTo>
                    <a:pt x="661" y="233"/>
                  </a:lnTo>
                  <a:lnTo>
                    <a:pt x="661" y="233"/>
                  </a:lnTo>
                  <a:lnTo>
                    <a:pt x="648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5" y="239"/>
                  </a:lnTo>
                  <a:lnTo>
                    <a:pt x="631" y="239"/>
                  </a:lnTo>
                  <a:lnTo>
                    <a:pt x="628" y="239"/>
                  </a:lnTo>
                  <a:lnTo>
                    <a:pt x="622" y="238"/>
                  </a:lnTo>
                  <a:lnTo>
                    <a:pt x="620" y="238"/>
                  </a:lnTo>
                  <a:lnTo>
                    <a:pt x="622" y="236"/>
                  </a:lnTo>
                  <a:lnTo>
                    <a:pt x="622" y="234"/>
                  </a:lnTo>
                  <a:lnTo>
                    <a:pt x="623" y="231"/>
                  </a:lnTo>
                  <a:lnTo>
                    <a:pt x="622" y="230"/>
                  </a:lnTo>
                  <a:lnTo>
                    <a:pt x="610" y="230"/>
                  </a:lnTo>
                  <a:lnTo>
                    <a:pt x="607" y="230"/>
                  </a:lnTo>
                  <a:lnTo>
                    <a:pt x="607" y="230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9" y="231"/>
                  </a:lnTo>
                  <a:lnTo>
                    <a:pt x="595" y="231"/>
                  </a:lnTo>
                  <a:lnTo>
                    <a:pt x="592" y="231"/>
                  </a:lnTo>
                  <a:lnTo>
                    <a:pt x="591" y="231"/>
                  </a:lnTo>
                  <a:lnTo>
                    <a:pt x="587" y="230"/>
                  </a:lnTo>
                  <a:lnTo>
                    <a:pt x="586" y="228"/>
                  </a:lnTo>
                  <a:lnTo>
                    <a:pt x="584" y="228"/>
                  </a:lnTo>
                  <a:lnTo>
                    <a:pt x="582" y="226"/>
                  </a:lnTo>
                  <a:lnTo>
                    <a:pt x="582" y="226"/>
                  </a:lnTo>
                  <a:lnTo>
                    <a:pt x="579" y="228"/>
                  </a:lnTo>
                  <a:lnTo>
                    <a:pt x="577" y="230"/>
                  </a:lnTo>
                  <a:lnTo>
                    <a:pt x="574" y="230"/>
                  </a:lnTo>
                  <a:lnTo>
                    <a:pt x="573" y="233"/>
                  </a:lnTo>
                  <a:lnTo>
                    <a:pt x="573" y="233"/>
                  </a:lnTo>
                  <a:lnTo>
                    <a:pt x="569" y="233"/>
                  </a:lnTo>
                  <a:lnTo>
                    <a:pt x="568" y="233"/>
                  </a:lnTo>
                  <a:lnTo>
                    <a:pt x="564" y="233"/>
                  </a:lnTo>
                  <a:lnTo>
                    <a:pt x="561" y="233"/>
                  </a:lnTo>
                  <a:lnTo>
                    <a:pt x="558" y="231"/>
                  </a:lnTo>
                  <a:lnTo>
                    <a:pt x="553" y="231"/>
                  </a:lnTo>
                  <a:lnTo>
                    <a:pt x="548" y="230"/>
                  </a:lnTo>
                  <a:lnTo>
                    <a:pt x="545" y="228"/>
                  </a:lnTo>
                  <a:lnTo>
                    <a:pt x="543" y="228"/>
                  </a:lnTo>
                  <a:lnTo>
                    <a:pt x="543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27" y="234"/>
                  </a:lnTo>
                  <a:lnTo>
                    <a:pt x="514" y="230"/>
                  </a:lnTo>
                  <a:lnTo>
                    <a:pt x="502" y="216"/>
                  </a:lnTo>
                  <a:lnTo>
                    <a:pt x="509" y="208"/>
                  </a:lnTo>
                  <a:lnTo>
                    <a:pt x="509" y="208"/>
                  </a:lnTo>
                  <a:lnTo>
                    <a:pt x="512" y="208"/>
                  </a:lnTo>
                  <a:lnTo>
                    <a:pt x="515" y="207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3" y="205"/>
                  </a:lnTo>
                  <a:lnTo>
                    <a:pt x="523" y="203"/>
                  </a:lnTo>
                  <a:lnTo>
                    <a:pt x="523" y="202"/>
                  </a:lnTo>
                  <a:lnTo>
                    <a:pt x="523" y="198"/>
                  </a:lnTo>
                  <a:lnTo>
                    <a:pt x="522" y="197"/>
                  </a:lnTo>
                  <a:lnTo>
                    <a:pt x="522" y="193"/>
                  </a:lnTo>
                  <a:lnTo>
                    <a:pt x="520" y="193"/>
                  </a:lnTo>
                  <a:lnTo>
                    <a:pt x="517" y="185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7" y="184"/>
                  </a:lnTo>
                  <a:lnTo>
                    <a:pt x="532" y="184"/>
                  </a:lnTo>
                  <a:lnTo>
                    <a:pt x="535" y="184"/>
                  </a:lnTo>
                  <a:lnTo>
                    <a:pt x="538" y="185"/>
                  </a:lnTo>
                  <a:lnTo>
                    <a:pt x="541" y="187"/>
                  </a:lnTo>
                  <a:lnTo>
                    <a:pt x="546" y="189"/>
                  </a:lnTo>
                  <a:lnTo>
                    <a:pt x="548" y="190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74" y="198"/>
                  </a:lnTo>
                  <a:lnTo>
                    <a:pt x="587" y="198"/>
                  </a:lnTo>
                  <a:lnTo>
                    <a:pt x="600" y="190"/>
                  </a:lnTo>
                  <a:lnTo>
                    <a:pt x="605" y="179"/>
                  </a:lnTo>
                  <a:lnTo>
                    <a:pt x="604" y="180"/>
                  </a:lnTo>
                  <a:lnTo>
                    <a:pt x="602" y="182"/>
                  </a:lnTo>
                  <a:lnTo>
                    <a:pt x="600" y="184"/>
                  </a:lnTo>
                  <a:lnTo>
                    <a:pt x="597" y="185"/>
                  </a:lnTo>
                  <a:lnTo>
                    <a:pt x="594" y="187"/>
                  </a:lnTo>
                  <a:lnTo>
                    <a:pt x="591" y="189"/>
                  </a:lnTo>
                  <a:lnTo>
                    <a:pt x="589" y="190"/>
                  </a:lnTo>
                  <a:lnTo>
                    <a:pt x="586" y="192"/>
                  </a:lnTo>
                  <a:lnTo>
                    <a:pt x="582" y="192"/>
                  </a:lnTo>
                  <a:lnTo>
                    <a:pt x="581" y="192"/>
                  </a:lnTo>
                  <a:lnTo>
                    <a:pt x="581" y="193"/>
                  </a:lnTo>
                  <a:lnTo>
                    <a:pt x="568" y="192"/>
                  </a:lnTo>
                  <a:lnTo>
                    <a:pt x="564" y="182"/>
                  </a:lnTo>
                  <a:lnTo>
                    <a:pt x="577" y="175"/>
                  </a:lnTo>
                  <a:lnTo>
                    <a:pt x="563" y="177"/>
                  </a:lnTo>
                  <a:lnTo>
                    <a:pt x="546" y="177"/>
                  </a:lnTo>
                  <a:lnTo>
                    <a:pt x="535" y="174"/>
                  </a:lnTo>
                  <a:lnTo>
                    <a:pt x="533" y="169"/>
                  </a:lnTo>
                  <a:lnTo>
                    <a:pt x="533" y="159"/>
                  </a:lnTo>
                  <a:lnTo>
                    <a:pt x="545" y="154"/>
                  </a:lnTo>
                  <a:lnTo>
                    <a:pt x="558" y="153"/>
                  </a:lnTo>
                  <a:lnTo>
                    <a:pt x="574" y="151"/>
                  </a:lnTo>
                  <a:lnTo>
                    <a:pt x="587" y="153"/>
                  </a:lnTo>
                  <a:lnTo>
                    <a:pt x="607" y="166"/>
                  </a:lnTo>
                  <a:lnTo>
                    <a:pt x="607" y="156"/>
                  </a:lnTo>
                  <a:lnTo>
                    <a:pt x="607" y="154"/>
                  </a:lnTo>
                  <a:lnTo>
                    <a:pt x="609" y="154"/>
                  </a:lnTo>
                  <a:lnTo>
                    <a:pt x="610" y="153"/>
                  </a:lnTo>
                  <a:lnTo>
                    <a:pt x="612" y="153"/>
                  </a:lnTo>
                  <a:lnTo>
                    <a:pt x="615" y="154"/>
                  </a:lnTo>
                  <a:lnTo>
                    <a:pt x="617" y="153"/>
                  </a:lnTo>
                  <a:lnTo>
                    <a:pt x="618" y="151"/>
                  </a:lnTo>
                  <a:lnTo>
                    <a:pt x="620" y="149"/>
                  </a:lnTo>
                  <a:lnTo>
                    <a:pt x="620" y="148"/>
                  </a:lnTo>
                  <a:lnTo>
                    <a:pt x="599" y="146"/>
                  </a:lnTo>
                  <a:lnTo>
                    <a:pt x="586" y="141"/>
                  </a:lnTo>
                  <a:lnTo>
                    <a:pt x="564" y="128"/>
                  </a:lnTo>
                  <a:lnTo>
                    <a:pt x="553" y="118"/>
                  </a:lnTo>
                  <a:lnTo>
                    <a:pt x="545" y="112"/>
                  </a:lnTo>
                  <a:lnTo>
                    <a:pt x="546" y="103"/>
                  </a:lnTo>
                  <a:lnTo>
                    <a:pt x="569" y="105"/>
                  </a:lnTo>
                  <a:lnTo>
                    <a:pt x="571" y="105"/>
                  </a:lnTo>
                  <a:lnTo>
                    <a:pt x="574" y="105"/>
                  </a:lnTo>
                  <a:lnTo>
                    <a:pt x="579" y="107"/>
                  </a:lnTo>
                  <a:lnTo>
                    <a:pt x="582" y="107"/>
                  </a:lnTo>
                  <a:lnTo>
                    <a:pt x="586" y="107"/>
                  </a:lnTo>
                  <a:lnTo>
                    <a:pt x="587" y="107"/>
                  </a:lnTo>
                  <a:lnTo>
                    <a:pt x="591" y="108"/>
                  </a:lnTo>
                  <a:lnTo>
                    <a:pt x="594" y="110"/>
                  </a:lnTo>
                  <a:lnTo>
                    <a:pt x="597" y="112"/>
                  </a:lnTo>
                  <a:lnTo>
                    <a:pt x="600" y="115"/>
                  </a:lnTo>
                  <a:lnTo>
                    <a:pt x="604" y="117"/>
                  </a:lnTo>
                  <a:lnTo>
                    <a:pt x="605" y="117"/>
                  </a:lnTo>
                  <a:lnTo>
                    <a:pt x="609" y="118"/>
                  </a:lnTo>
                  <a:lnTo>
                    <a:pt x="612" y="120"/>
                  </a:lnTo>
                  <a:lnTo>
                    <a:pt x="615" y="123"/>
                  </a:lnTo>
                  <a:lnTo>
                    <a:pt x="618" y="125"/>
                  </a:lnTo>
                  <a:lnTo>
                    <a:pt x="620" y="126"/>
                  </a:lnTo>
                  <a:lnTo>
                    <a:pt x="622" y="126"/>
                  </a:lnTo>
                  <a:lnTo>
                    <a:pt x="633" y="128"/>
                  </a:lnTo>
                  <a:lnTo>
                    <a:pt x="643" y="126"/>
                  </a:lnTo>
                  <a:lnTo>
                    <a:pt x="622" y="123"/>
                  </a:lnTo>
                  <a:lnTo>
                    <a:pt x="618" y="115"/>
                  </a:lnTo>
                  <a:lnTo>
                    <a:pt x="610" y="110"/>
                  </a:lnTo>
                  <a:lnTo>
                    <a:pt x="600" y="108"/>
                  </a:lnTo>
                  <a:lnTo>
                    <a:pt x="600" y="100"/>
                  </a:lnTo>
                  <a:lnTo>
                    <a:pt x="610" y="99"/>
                  </a:lnTo>
                  <a:lnTo>
                    <a:pt x="620" y="99"/>
                  </a:lnTo>
                  <a:lnTo>
                    <a:pt x="620" y="99"/>
                  </a:lnTo>
                  <a:lnTo>
                    <a:pt x="623" y="99"/>
                  </a:lnTo>
                  <a:lnTo>
                    <a:pt x="628" y="97"/>
                  </a:lnTo>
                  <a:lnTo>
                    <a:pt x="633" y="97"/>
                  </a:lnTo>
                  <a:lnTo>
                    <a:pt x="638" y="94"/>
                  </a:lnTo>
                  <a:lnTo>
                    <a:pt x="645" y="94"/>
                  </a:lnTo>
                  <a:lnTo>
                    <a:pt x="654" y="90"/>
                  </a:lnTo>
                  <a:lnTo>
                    <a:pt x="667" y="90"/>
                  </a:lnTo>
                  <a:lnTo>
                    <a:pt x="686" y="90"/>
                  </a:lnTo>
                  <a:lnTo>
                    <a:pt x="690" y="84"/>
                  </a:lnTo>
                  <a:lnTo>
                    <a:pt x="682" y="82"/>
                  </a:lnTo>
                  <a:lnTo>
                    <a:pt x="676" y="81"/>
                  </a:lnTo>
                  <a:lnTo>
                    <a:pt x="658" y="82"/>
                  </a:lnTo>
                  <a:lnTo>
                    <a:pt x="659" y="81"/>
                  </a:lnTo>
                  <a:lnTo>
                    <a:pt x="661" y="81"/>
                  </a:lnTo>
                  <a:lnTo>
                    <a:pt x="664" y="79"/>
                  </a:lnTo>
                  <a:lnTo>
                    <a:pt x="667" y="76"/>
                  </a:lnTo>
                  <a:lnTo>
                    <a:pt x="671" y="74"/>
                  </a:lnTo>
                  <a:lnTo>
                    <a:pt x="682" y="67"/>
                  </a:lnTo>
                  <a:lnTo>
                    <a:pt x="692" y="66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6" y="66"/>
                  </a:lnTo>
                  <a:lnTo>
                    <a:pt x="674" y="67"/>
                  </a:lnTo>
                  <a:lnTo>
                    <a:pt x="671" y="67"/>
                  </a:lnTo>
                  <a:lnTo>
                    <a:pt x="667" y="69"/>
                  </a:lnTo>
                  <a:lnTo>
                    <a:pt x="664" y="71"/>
                  </a:lnTo>
                  <a:lnTo>
                    <a:pt x="661" y="71"/>
                  </a:lnTo>
                  <a:lnTo>
                    <a:pt x="658" y="71"/>
                  </a:lnTo>
                  <a:lnTo>
                    <a:pt x="656" y="71"/>
                  </a:lnTo>
                  <a:lnTo>
                    <a:pt x="654" y="71"/>
                  </a:lnTo>
                  <a:lnTo>
                    <a:pt x="653" y="76"/>
                  </a:lnTo>
                  <a:lnTo>
                    <a:pt x="645" y="82"/>
                  </a:lnTo>
                  <a:lnTo>
                    <a:pt x="633" y="90"/>
                  </a:lnTo>
                  <a:lnTo>
                    <a:pt x="613" y="90"/>
                  </a:lnTo>
                  <a:lnTo>
                    <a:pt x="599" y="89"/>
                  </a:lnTo>
                  <a:lnTo>
                    <a:pt x="599" y="89"/>
                  </a:lnTo>
                  <a:lnTo>
                    <a:pt x="597" y="90"/>
                  </a:lnTo>
                  <a:lnTo>
                    <a:pt x="595" y="94"/>
                  </a:lnTo>
                  <a:lnTo>
                    <a:pt x="594" y="95"/>
                  </a:lnTo>
                  <a:lnTo>
                    <a:pt x="592" y="99"/>
                  </a:lnTo>
                  <a:lnTo>
                    <a:pt x="591" y="100"/>
                  </a:lnTo>
                  <a:lnTo>
                    <a:pt x="587" y="100"/>
                  </a:lnTo>
                  <a:lnTo>
                    <a:pt x="584" y="100"/>
                  </a:lnTo>
                  <a:lnTo>
                    <a:pt x="579" y="100"/>
                  </a:lnTo>
                  <a:lnTo>
                    <a:pt x="576" y="99"/>
                  </a:lnTo>
                  <a:lnTo>
                    <a:pt x="574" y="99"/>
                  </a:lnTo>
                  <a:lnTo>
                    <a:pt x="573" y="99"/>
                  </a:lnTo>
                  <a:lnTo>
                    <a:pt x="550" y="99"/>
                  </a:lnTo>
                  <a:lnTo>
                    <a:pt x="548" y="90"/>
                  </a:lnTo>
                  <a:lnTo>
                    <a:pt x="556" y="81"/>
                  </a:lnTo>
                  <a:lnTo>
                    <a:pt x="566" y="74"/>
                  </a:lnTo>
                  <a:lnTo>
                    <a:pt x="550" y="74"/>
                  </a:lnTo>
                  <a:lnTo>
                    <a:pt x="545" y="81"/>
                  </a:lnTo>
                  <a:lnTo>
                    <a:pt x="538" y="90"/>
                  </a:lnTo>
                  <a:lnTo>
                    <a:pt x="537" y="90"/>
                  </a:lnTo>
                  <a:lnTo>
                    <a:pt x="533" y="89"/>
                  </a:lnTo>
                  <a:lnTo>
                    <a:pt x="528" y="89"/>
                  </a:lnTo>
                  <a:lnTo>
                    <a:pt x="523" y="89"/>
                  </a:lnTo>
                  <a:lnTo>
                    <a:pt x="520" y="87"/>
                  </a:lnTo>
                  <a:lnTo>
                    <a:pt x="517" y="85"/>
                  </a:lnTo>
                  <a:lnTo>
                    <a:pt x="514" y="84"/>
                  </a:lnTo>
                  <a:lnTo>
                    <a:pt x="512" y="84"/>
                  </a:lnTo>
                  <a:lnTo>
                    <a:pt x="512" y="84"/>
                  </a:lnTo>
                  <a:lnTo>
                    <a:pt x="509" y="84"/>
                  </a:lnTo>
                  <a:lnTo>
                    <a:pt x="505" y="84"/>
                  </a:lnTo>
                  <a:lnTo>
                    <a:pt x="502" y="84"/>
                  </a:lnTo>
                  <a:lnTo>
                    <a:pt x="499" y="84"/>
                  </a:lnTo>
                  <a:lnTo>
                    <a:pt x="497" y="82"/>
                  </a:lnTo>
                  <a:lnTo>
                    <a:pt x="496" y="81"/>
                  </a:lnTo>
                  <a:lnTo>
                    <a:pt x="494" y="77"/>
                  </a:lnTo>
                  <a:lnTo>
                    <a:pt x="492" y="76"/>
                  </a:lnTo>
                  <a:lnTo>
                    <a:pt x="492" y="74"/>
                  </a:lnTo>
                  <a:lnTo>
                    <a:pt x="479" y="72"/>
                  </a:lnTo>
                  <a:lnTo>
                    <a:pt x="479" y="63"/>
                  </a:lnTo>
                  <a:lnTo>
                    <a:pt x="474" y="61"/>
                  </a:lnTo>
                  <a:lnTo>
                    <a:pt x="465" y="59"/>
                  </a:lnTo>
                  <a:lnTo>
                    <a:pt x="465" y="53"/>
                  </a:lnTo>
                  <a:lnTo>
                    <a:pt x="481" y="53"/>
                  </a:lnTo>
                  <a:lnTo>
                    <a:pt x="483" y="48"/>
                  </a:lnTo>
                  <a:lnTo>
                    <a:pt x="499" y="48"/>
                  </a:lnTo>
                  <a:lnTo>
                    <a:pt x="502" y="46"/>
                  </a:lnTo>
                  <a:lnTo>
                    <a:pt x="504" y="46"/>
                  </a:lnTo>
                  <a:lnTo>
                    <a:pt x="505" y="45"/>
                  </a:lnTo>
                  <a:lnTo>
                    <a:pt x="505" y="45"/>
                  </a:lnTo>
                  <a:lnTo>
                    <a:pt x="514" y="38"/>
                  </a:lnTo>
                  <a:lnTo>
                    <a:pt x="520" y="38"/>
                  </a:lnTo>
                  <a:lnTo>
                    <a:pt x="533" y="41"/>
                  </a:lnTo>
                  <a:lnTo>
                    <a:pt x="545" y="41"/>
                  </a:lnTo>
                  <a:lnTo>
                    <a:pt x="546" y="41"/>
                  </a:lnTo>
                  <a:lnTo>
                    <a:pt x="546" y="40"/>
                  </a:lnTo>
                  <a:lnTo>
                    <a:pt x="546" y="38"/>
                  </a:lnTo>
                  <a:lnTo>
                    <a:pt x="545" y="35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6" y="27"/>
                  </a:lnTo>
                  <a:lnTo>
                    <a:pt x="555" y="25"/>
                  </a:lnTo>
                  <a:lnTo>
                    <a:pt x="558" y="23"/>
                  </a:lnTo>
                  <a:lnTo>
                    <a:pt x="559" y="25"/>
                  </a:lnTo>
                  <a:lnTo>
                    <a:pt x="561" y="25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28"/>
                  </a:lnTo>
                  <a:lnTo>
                    <a:pt x="582" y="28"/>
                  </a:lnTo>
                  <a:lnTo>
                    <a:pt x="586" y="28"/>
                  </a:lnTo>
                  <a:lnTo>
                    <a:pt x="587" y="30"/>
                  </a:lnTo>
                  <a:lnTo>
                    <a:pt x="589" y="33"/>
                  </a:lnTo>
                  <a:lnTo>
                    <a:pt x="589" y="35"/>
                  </a:lnTo>
                  <a:lnTo>
                    <a:pt x="591" y="36"/>
                  </a:lnTo>
                  <a:lnTo>
                    <a:pt x="594" y="38"/>
                  </a:lnTo>
                  <a:lnTo>
                    <a:pt x="595" y="40"/>
                  </a:lnTo>
                  <a:lnTo>
                    <a:pt x="599" y="41"/>
                  </a:lnTo>
                  <a:lnTo>
                    <a:pt x="602" y="41"/>
                  </a:lnTo>
                  <a:lnTo>
                    <a:pt x="602" y="41"/>
                  </a:lnTo>
                  <a:lnTo>
                    <a:pt x="620" y="41"/>
                  </a:lnTo>
                  <a:lnTo>
                    <a:pt x="623" y="41"/>
                  </a:lnTo>
                  <a:lnTo>
                    <a:pt x="628" y="45"/>
                  </a:lnTo>
                  <a:lnTo>
                    <a:pt x="631" y="48"/>
                  </a:lnTo>
                  <a:lnTo>
                    <a:pt x="633" y="49"/>
                  </a:lnTo>
                  <a:lnTo>
                    <a:pt x="636" y="49"/>
                  </a:lnTo>
                  <a:lnTo>
                    <a:pt x="640" y="49"/>
                  </a:lnTo>
                  <a:lnTo>
                    <a:pt x="643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5" y="46"/>
                  </a:lnTo>
                  <a:lnTo>
                    <a:pt x="643" y="43"/>
                  </a:lnTo>
                  <a:lnTo>
                    <a:pt x="643" y="40"/>
                  </a:lnTo>
                  <a:lnTo>
                    <a:pt x="641" y="38"/>
                  </a:lnTo>
                  <a:lnTo>
                    <a:pt x="640" y="38"/>
                  </a:lnTo>
                  <a:lnTo>
                    <a:pt x="638" y="38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3" y="38"/>
                  </a:lnTo>
                  <a:lnTo>
                    <a:pt x="630" y="38"/>
                  </a:lnTo>
                  <a:lnTo>
                    <a:pt x="625" y="36"/>
                  </a:lnTo>
                  <a:lnTo>
                    <a:pt x="620" y="35"/>
                  </a:lnTo>
                  <a:lnTo>
                    <a:pt x="617" y="33"/>
                  </a:lnTo>
                  <a:lnTo>
                    <a:pt x="613" y="31"/>
                  </a:lnTo>
                  <a:lnTo>
                    <a:pt x="595" y="31"/>
                  </a:lnTo>
                  <a:lnTo>
                    <a:pt x="602" y="22"/>
                  </a:lnTo>
                  <a:lnTo>
                    <a:pt x="604" y="22"/>
                  </a:lnTo>
                  <a:lnTo>
                    <a:pt x="607" y="20"/>
                  </a:lnTo>
                  <a:lnTo>
                    <a:pt x="610" y="20"/>
                  </a:lnTo>
                  <a:lnTo>
                    <a:pt x="615" y="18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22" y="15"/>
                  </a:lnTo>
                  <a:lnTo>
                    <a:pt x="625" y="15"/>
                  </a:lnTo>
                  <a:lnTo>
                    <a:pt x="630" y="15"/>
                  </a:lnTo>
                  <a:lnTo>
                    <a:pt x="635" y="15"/>
                  </a:lnTo>
                  <a:lnTo>
                    <a:pt x="638" y="17"/>
                  </a:lnTo>
                  <a:lnTo>
                    <a:pt x="651" y="17"/>
                  </a:lnTo>
                  <a:lnTo>
                    <a:pt x="651" y="10"/>
                  </a:lnTo>
                  <a:lnTo>
                    <a:pt x="666" y="10"/>
                  </a:lnTo>
                  <a:lnTo>
                    <a:pt x="669" y="10"/>
                  </a:lnTo>
                  <a:lnTo>
                    <a:pt x="671" y="12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82" y="18"/>
                  </a:lnTo>
                  <a:lnTo>
                    <a:pt x="689" y="18"/>
                  </a:lnTo>
                  <a:lnTo>
                    <a:pt x="689" y="18"/>
                  </a:lnTo>
                  <a:lnTo>
                    <a:pt x="689" y="15"/>
                  </a:lnTo>
                  <a:lnTo>
                    <a:pt x="687" y="12"/>
                  </a:lnTo>
                  <a:lnTo>
                    <a:pt x="687" y="9"/>
                  </a:lnTo>
                  <a:lnTo>
                    <a:pt x="687" y="4"/>
                  </a:lnTo>
                  <a:lnTo>
                    <a:pt x="689" y="2"/>
                  </a:lnTo>
                  <a:lnTo>
                    <a:pt x="692" y="2"/>
                  </a:lnTo>
                  <a:lnTo>
                    <a:pt x="695" y="2"/>
                  </a:lnTo>
                  <a:lnTo>
                    <a:pt x="697" y="4"/>
                  </a:lnTo>
                  <a:lnTo>
                    <a:pt x="700" y="4"/>
                  </a:lnTo>
                  <a:lnTo>
                    <a:pt x="700" y="4"/>
                  </a:lnTo>
                  <a:lnTo>
                    <a:pt x="715" y="5"/>
                  </a:lnTo>
                  <a:lnTo>
                    <a:pt x="717" y="5"/>
                  </a:lnTo>
                  <a:lnTo>
                    <a:pt x="718" y="5"/>
                  </a:lnTo>
                  <a:lnTo>
                    <a:pt x="722" y="7"/>
                  </a:lnTo>
                  <a:lnTo>
                    <a:pt x="725" y="9"/>
                  </a:lnTo>
                  <a:lnTo>
                    <a:pt x="730" y="13"/>
                  </a:lnTo>
                  <a:lnTo>
                    <a:pt x="730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8" y="15"/>
                  </a:lnTo>
                  <a:lnTo>
                    <a:pt x="741" y="15"/>
                  </a:lnTo>
                  <a:lnTo>
                    <a:pt x="744" y="13"/>
                  </a:lnTo>
                  <a:lnTo>
                    <a:pt x="744" y="13"/>
                  </a:lnTo>
                  <a:lnTo>
                    <a:pt x="744" y="12"/>
                  </a:lnTo>
                  <a:lnTo>
                    <a:pt x="744" y="9"/>
                  </a:lnTo>
                  <a:lnTo>
                    <a:pt x="746" y="7"/>
                  </a:lnTo>
                  <a:lnTo>
                    <a:pt x="746" y="5"/>
                  </a:lnTo>
                  <a:lnTo>
                    <a:pt x="749" y="5"/>
                  </a:lnTo>
                  <a:lnTo>
                    <a:pt x="753" y="5"/>
                  </a:lnTo>
                  <a:lnTo>
                    <a:pt x="758" y="5"/>
                  </a:lnTo>
                  <a:lnTo>
                    <a:pt x="759" y="5"/>
                  </a:lnTo>
                  <a:lnTo>
                    <a:pt x="761" y="5"/>
                  </a:lnTo>
                  <a:lnTo>
                    <a:pt x="762" y="7"/>
                  </a:lnTo>
                  <a:lnTo>
                    <a:pt x="762" y="9"/>
                  </a:lnTo>
                  <a:lnTo>
                    <a:pt x="764" y="12"/>
                  </a:lnTo>
                  <a:lnTo>
                    <a:pt x="766" y="13"/>
                  </a:lnTo>
                  <a:lnTo>
                    <a:pt x="769" y="12"/>
                  </a:lnTo>
                  <a:lnTo>
                    <a:pt x="771" y="12"/>
                  </a:lnTo>
                  <a:lnTo>
                    <a:pt x="772" y="12"/>
                  </a:lnTo>
                  <a:lnTo>
                    <a:pt x="774" y="12"/>
                  </a:lnTo>
                  <a:lnTo>
                    <a:pt x="776" y="9"/>
                  </a:lnTo>
                  <a:lnTo>
                    <a:pt x="776" y="7"/>
                  </a:lnTo>
                  <a:lnTo>
                    <a:pt x="776" y="4"/>
                  </a:lnTo>
                  <a:lnTo>
                    <a:pt x="776" y="2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076701" y="1333500"/>
              <a:ext cx="1428750" cy="1081088"/>
            </a:xfrm>
            <a:custGeom>
              <a:avLst/>
              <a:gdLst>
                <a:gd name="T0" fmla="*/ 614 w 900"/>
                <a:gd name="T1" fmla="*/ 20 h 681"/>
                <a:gd name="T2" fmla="*/ 723 w 900"/>
                <a:gd name="T3" fmla="*/ 31 h 681"/>
                <a:gd name="T4" fmla="*/ 733 w 900"/>
                <a:gd name="T5" fmla="*/ 51 h 681"/>
                <a:gd name="T6" fmla="*/ 625 w 900"/>
                <a:gd name="T7" fmla="*/ 69 h 681"/>
                <a:gd name="T8" fmla="*/ 689 w 900"/>
                <a:gd name="T9" fmla="*/ 72 h 681"/>
                <a:gd name="T10" fmla="*/ 743 w 900"/>
                <a:gd name="T11" fmla="*/ 61 h 681"/>
                <a:gd name="T12" fmla="*/ 730 w 900"/>
                <a:gd name="T13" fmla="*/ 106 h 681"/>
                <a:gd name="T14" fmla="*/ 799 w 900"/>
                <a:gd name="T15" fmla="*/ 82 h 681"/>
                <a:gd name="T16" fmla="*/ 886 w 900"/>
                <a:gd name="T17" fmla="*/ 67 h 681"/>
                <a:gd name="T18" fmla="*/ 845 w 900"/>
                <a:gd name="T19" fmla="*/ 106 h 681"/>
                <a:gd name="T20" fmla="*/ 828 w 900"/>
                <a:gd name="T21" fmla="*/ 131 h 681"/>
                <a:gd name="T22" fmla="*/ 774 w 900"/>
                <a:gd name="T23" fmla="*/ 187 h 681"/>
                <a:gd name="T24" fmla="*/ 809 w 900"/>
                <a:gd name="T25" fmla="*/ 208 h 681"/>
                <a:gd name="T26" fmla="*/ 809 w 900"/>
                <a:gd name="T27" fmla="*/ 257 h 681"/>
                <a:gd name="T28" fmla="*/ 779 w 900"/>
                <a:gd name="T29" fmla="*/ 250 h 681"/>
                <a:gd name="T30" fmla="*/ 804 w 900"/>
                <a:gd name="T31" fmla="*/ 303 h 681"/>
                <a:gd name="T32" fmla="*/ 768 w 900"/>
                <a:gd name="T33" fmla="*/ 324 h 681"/>
                <a:gd name="T34" fmla="*/ 730 w 900"/>
                <a:gd name="T35" fmla="*/ 334 h 681"/>
                <a:gd name="T36" fmla="*/ 756 w 900"/>
                <a:gd name="T37" fmla="*/ 373 h 681"/>
                <a:gd name="T38" fmla="*/ 758 w 900"/>
                <a:gd name="T39" fmla="*/ 396 h 681"/>
                <a:gd name="T40" fmla="*/ 714 w 900"/>
                <a:gd name="T41" fmla="*/ 412 h 681"/>
                <a:gd name="T42" fmla="*/ 751 w 900"/>
                <a:gd name="T43" fmla="*/ 435 h 681"/>
                <a:gd name="T44" fmla="*/ 666 w 900"/>
                <a:gd name="T45" fmla="*/ 475 h 681"/>
                <a:gd name="T46" fmla="*/ 611 w 900"/>
                <a:gd name="T47" fmla="*/ 483 h 681"/>
                <a:gd name="T48" fmla="*/ 566 w 900"/>
                <a:gd name="T49" fmla="*/ 530 h 681"/>
                <a:gd name="T50" fmla="*/ 493 w 900"/>
                <a:gd name="T51" fmla="*/ 555 h 681"/>
                <a:gd name="T52" fmla="*/ 460 w 900"/>
                <a:gd name="T53" fmla="*/ 612 h 681"/>
                <a:gd name="T54" fmla="*/ 439 w 900"/>
                <a:gd name="T55" fmla="*/ 679 h 681"/>
                <a:gd name="T56" fmla="*/ 376 w 900"/>
                <a:gd name="T57" fmla="*/ 658 h 681"/>
                <a:gd name="T58" fmla="*/ 322 w 900"/>
                <a:gd name="T59" fmla="*/ 584 h 681"/>
                <a:gd name="T60" fmla="*/ 314 w 900"/>
                <a:gd name="T61" fmla="*/ 547 h 681"/>
                <a:gd name="T62" fmla="*/ 293 w 900"/>
                <a:gd name="T63" fmla="*/ 511 h 681"/>
                <a:gd name="T64" fmla="*/ 311 w 900"/>
                <a:gd name="T65" fmla="*/ 473 h 681"/>
                <a:gd name="T66" fmla="*/ 311 w 900"/>
                <a:gd name="T67" fmla="*/ 430 h 681"/>
                <a:gd name="T68" fmla="*/ 280 w 900"/>
                <a:gd name="T69" fmla="*/ 444 h 681"/>
                <a:gd name="T70" fmla="*/ 301 w 900"/>
                <a:gd name="T71" fmla="*/ 417 h 681"/>
                <a:gd name="T72" fmla="*/ 293 w 900"/>
                <a:gd name="T73" fmla="*/ 388 h 681"/>
                <a:gd name="T74" fmla="*/ 259 w 900"/>
                <a:gd name="T75" fmla="*/ 355 h 681"/>
                <a:gd name="T76" fmla="*/ 234 w 900"/>
                <a:gd name="T77" fmla="*/ 303 h 681"/>
                <a:gd name="T78" fmla="*/ 191 w 900"/>
                <a:gd name="T79" fmla="*/ 264 h 681"/>
                <a:gd name="T80" fmla="*/ 126 w 900"/>
                <a:gd name="T81" fmla="*/ 255 h 681"/>
                <a:gd name="T82" fmla="*/ 80 w 900"/>
                <a:gd name="T83" fmla="*/ 264 h 681"/>
                <a:gd name="T84" fmla="*/ 36 w 900"/>
                <a:gd name="T85" fmla="*/ 236 h 681"/>
                <a:gd name="T86" fmla="*/ 83 w 900"/>
                <a:gd name="T87" fmla="*/ 223 h 681"/>
                <a:gd name="T88" fmla="*/ 25 w 900"/>
                <a:gd name="T89" fmla="*/ 206 h 681"/>
                <a:gd name="T90" fmla="*/ 25 w 900"/>
                <a:gd name="T91" fmla="*/ 173 h 681"/>
                <a:gd name="T92" fmla="*/ 93 w 900"/>
                <a:gd name="T93" fmla="*/ 160 h 681"/>
                <a:gd name="T94" fmla="*/ 100 w 900"/>
                <a:gd name="T95" fmla="*/ 131 h 681"/>
                <a:gd name="T96" fmla="*/ 100 w 900"/>
                <a:gd name="T97" fmla="*/ 108 h 681"/>
                <a:gd name="T98" fmla="*/ 172 w 900"/>
                <a:gd name="T99" fmla="*/ 80 h 681"/>
                <a:gd name="T100" fmla="*/ 208 w 900"/>
                <a:gd name="T101" fmla="*/ 72 h 681"/>
                <a:gd name="T102" fmla="*/ 221 w 900"/>
                <a:gd name="T103" fmla="*/ 72 h 681"/>
                <a:gd name="T104" fmla="*/ 246 w 900"/>
                <a:gd name="T105" fmla="*/ 54 h 681"/>
                <a:gd name="T106" fmla="*/ 286 w 900"/>
                <a:gd name="T107" fmla="*/ 61 h 681"/>
                <a:gd name="T108" fmla="*/ 291 w 900"/>
                <a:gd name="T109" fmla="*/ 51 h 681"/>
                <a:gd name="T110" fmla="*/ 345 w 900"/>
                <a:gd name="T111" fmla="*/ 75 h 681"/>
                <a:gd name="T112" fmla="*/ 352 w 900"/>
                <a:gd name="T113" fmla="*/ 47 h 681"/>
                <a:gd name="T114" fmla="*/ 411 w 900"/>
                <a:gd name="T115" fmla="*/ 69 h 681"/>
                <a:gd name="T116" fmla="*/ 381 w 900"/>
                <a:gd name="T117" fmla="*/ 43 h 681"/>
                <a:gd name="T118" fmla="*/ 399 w 900"/>
                <a:gd name="T119" fmla="*/ 28 h 681"/>
                <a:gd name="T120" fmla="*/ 460 w 900"/>
                <a:gd name="T121" fmla="*/ 13 h 681"/>
                <a:gd name="T122" fmla="*/ 553 w 900"/>
                <a:gd name="T123" fmla="*/ 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681">
                  <a:moveTo>
                    <a:pt x="571" y="0"/>
                  </a:moveTo>
                  <a:lnTo>
                    <a:pt x="594" y="0"/>
                  </a:lnTo>
                  <a:lnTo>
                    <a:pt x="615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3" y="2"/>
                  </a:lnTo>
                  <a:lnTo>
                    <a:pt x="645" y="2"/>
                  </a:lnTo>
                  <a:lnTo>
                    <a:pt x="648" y="2"/>
                  </a:lnTo>
                  <a:lnTo>
                    <a:pt x="653" y="2"/>
                  </a:lnTo>
                  <a:lnTo>
                    <a:pt x="656" y="2"/>
                  </a:lnTo>
                  <a:lnTo>
                    <a:pt x="658" y="2"/>
                  </a:lnTo>
                  <a:lnTo>
                    <a:pt x="660" y="2"/>
                  </a:lnTo>
                  <a:lnTo>
                    <a:pt x="663" y="2"/>
                  </a:lnTo>
                  <a:lnTo>
                    <a:pt x="666" y="2"/>
                  </a:lnTo>
                  <a:lnTo>
                    <a:pt x="669" y="2"/>
                  </a:lnTo>
                  <a:lnTo>
                    <a:pt x="673" y="2"/>
                  </a:lnTo>
                  <a:lnTo>
                    <a:pt x="674" y="2"/>
                  </a:lnTo>
                  <a:lnTo>
                    <a:pt x="676" y="2"/>
                  </a:lnTo>
                  <a:lnTo>
                    <a:pt x="678" y="3"/>
                  </a:lnTo>
                  <a:lnTo>
                    <a:pt x="679" y="3"/>
                  </a:lnTo>
                  <a:lnTo>
                    <a:pt x="683" y="3"/>
                  </a:lnTo>
                  <a:lnTo>
                    <a:pt x="686" y="5"/>
                  </a:lnTo>
                  <a:lnTo>
                    <a:pt x="689" y="5"/>
                  </a:lnTo>
                  <a:lnTo>
                    <a:pt x="692" y="5"/>
                  </a:lnTo>
                  <a:lnTo>
                    <a:pt x="697" y="5"/>
                  </a:lnTo>
                  <a:lnTo>
                    <a:pt x="701" y="5"/>
                  </a:lnTo>
                  <a:lnTo>
                    <a:pt x="704" y="7"/>
                  </a:lnTo>
                  <a:lnTo>
                    <a:pt x="707" y="8"/>
                  </a:lnTo>
                  <a:lnTo>
                    <a:pt x="709" y="10"/>
                  </a:lnTo>
                  <a:lnTo>
                    <a:pt x="710" y="11"/>
                  </a:lnTo>
                  <a:lnTo>
                    <a:pt x="710" y="13"/>
                  </a:lnTo>
                  <a:lnTo>
                    <a:pt x="710" y="15"/>
                  </a:lnTo>
                  <a:lnTo>
                    <a:pt x="615" y="15"/>
                  </a:lnTo>
                  <a:lnTo>
                    <a:pt x="615" y="16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2" y="21"/>
                  </a:lnTo>
                  <a:lnTo>
                    <a:pt x="612" y="21"/>
                  </a:lnTo>
                  <a:lnTo>
                    <a:pt x="609" y="21"/>
                  </a:lnTo>
                  <a:lnTo>
                    <a:pt x="607" y="21"/>
                  </a:lnTo>
                  <a:lnTo>
                    <a:pt x="606" y="21"/>
                  </a:lnTo>
                  <a:lnTo>
                    <a:pt x="599" y="21"/>
                  </a:lnTo>
                  <a:lnTo>
                    <a:pt x="599" y="25"/>
                  </a:lnTo>
                  <a:lnTo>
                    <a:pt x="625" y="25"/>
                  </a:lnTo>
                  <a:lnTo>
                    <a:pt x="627" y="23"/>
                  </a:lnTo>
                  <a:lnTo>
                    <a:pt x="629" y="21"/>
                  </a:lnTo>
                  <a:lnTo>
                    <a:pt x="632" y="21"/>
                  </a:lnTo>
                  <a:lnTo>
                    <a:pt x="635" y="21"/>
                  </a:lnTo>
                  <a:lnTo>
                    <a:pt x="678" y="21"/>
                  </a:lnTo>
                  <a:lnTo>
                    <a:pt x="681" y="21"/>
                  </a:lnTo>
                  <a:lnTo>
                    <a:pt x="684" y="21"/>
                  </a:lnTo>
                  <a:lnTo>
                    <a:pt x="687" y="21"/>
                  </a:lnTo>
                  <a:lnTo>
                    <a:pt x="689" y="23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709" y="26"/>
                  </a:lnTo>
                  <a:lnTo>
                    <a:pt x="710" y="25"/>
                  </a:lnTo>
                  <a:lnTo>
                    <a:pt x="712" y="25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7" y="23"/>
                  </a:lnTo>
                  <a:lnTo>
                    <a:pt x="719" y="25"/>
                  </a:lnTo>
                  <a:lnTo>
                    <a:pt x="720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5" y="26"/>
                  </a:lnTo>
                  <a:lnTo>
                    <a:pt x="725" y="28"/>
                  </a:lnTo>
                  <a:lnTo>
                    <a:pt x="725" y="29"/>
                  </a:lnTo>
                  <a:lnTo>
                    <a:pt x="723" y="29"/>
                  </a:lnTo>
                  <a:lnTo>
                    <a:pt x="722" y="29"/>
                  </a:lnTo>
                  <a:lnTo>
                    <a:pt x="723" y="31"/>
                  </a:lnTo>
                  <a:lnTo>
                    <a:pt x="725" y="31"/>
                  </a:lnTo>
                  <a:lnTo>
                    <a:pt x="728" y="33"/>
                  </a:lnTo>
                  <a:lnTo>
                    <a:pt x="733" y="33"/>
                  </a:lnTo>
                  <a:lnTo>
                    <a:pt x="737" y="33"/>
                  </a:lnTo>
                  <a:lnTo>
                    <a:pt x="740" y="31"/>
                  </a:lnTo>
                  <a:lnTo>
                    <a:pt x="745" y="33"/>
                  </a:lnTo>
                  <a:lnTo>
                    <a:pt x="750" y="33"/>
                  </a:lnTo>
                  <a:lnTo>
                    <a:pt x="750" y="34"/>
                  </a:lnTo>
                  <a:lnTo>
                    <a:pt x="751" y="34"/>
                  </a:lnTo>
                  <a:lnTo>
                    <a:pt x="753" y="34"/>
                  </a:lnTo>
                  <a:lnTo>
                    <a:pt x="755" y="34"/>
                  </a:lnTo>
                  <a:lnTo>
                    <a:pt x="756" y="34"/>
                  </a:lnTo>
                  <a:lnTo>
                    <a:pt x="759" y="33"/>
                  </a:lnTo>
                  <a:lnTo>
                    <a:pt x="768" y="34"/>
                  </a:lnTo>
                  <a:lnTo>
                    <a:pt x="768" y="41"/>
                  </a:lnTo>
                  <a:lnTo>
                    <a:pt x="766" y="41"/>
                  </a:lnTo>
                  <a:lnTo>
                    <a:pt x="764" y="43"/>
                  </a:lnTo>
                  <a:lnTo>
                    <a:pt x="761" y="43"/>
                  </a:lnTo>
                  <a:lnTo>
                    <a:pt x="758" y="41"/>
                  </a:lnTo>
                  <a:lnTo>
                    <a:pt x="755" y="43"/>
                  </a:lnTo>
                  <a:lnTo>
                    <a:pt x="753" y="43"/>
                  </a:lnTo>
                  <a:lnTo>
                    <a:pt x="753" y="44"/>
                  </a:lnTo>
                  <a:lnTo>
                    <a:pt x="751" y="44"/>
                  </a:lnTo>
                  <a:lnTo>
                    <a:pt x="750" y="44"/>
                  </a:lnTo>
                  <a:lnTo>
                    <a:pt x="748" y="44"/>
                  </a:lnTo>
                  <a:lnTo>
                    <a:pt x="746" y="44"/>
                  </a:lnTo>
                  <a:lnTo>
                    <a:pt x="745" y="44"/>
                  </a:lnTo>
                  <a:lnTo>
                    <a:pt x="743" y="46"/>
                  </a:lnTo>
                  <a:lnTo>
                    <a:pt x="741" y="46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7" y="49"/>
                  </a:lnTo>
                  <a:lnTo>
                    <a:pt x="735" y="51"/>
                  </a:lnTo>
                  <a:lnTo>
                    <a:pt x="733" y="51"/>
                  </a:lnTo>
                  <a:lnTo>
                    <a:pt x="730" y="51"/>
                  </a:lnTo>
                  <a:lnTo>
                    <a:pt x="727" y="51"/>
                  </a:lnTo>
                  <a:lnTo>
                    <a:pt x="725" y="51"/>
                  </a:lnTo>
                  <a:lnTo>
                    <a:pt x="723" y="51"/>
                  </a:lnTo>
                  <a:lnTo>
                    <a:pt x="679" y="51"/>
                  </a:lnTo>
                  <a:lnTo>
                    <a:pt x="678" y="52"/>
                  </a:lnTo>
                  <a:lnTo>
                    <a:pt x="676" y="52"/>
                  </a:lnTo>
                  <a:lnTo>
                    <a:pt x="674" y="54"/>
                  </a:lnTo>
                  <a:lnTo>
                    <a:pt x="674" y="56"/>
                  </a:lnTo>
                  <a:lnTo>
                    <a:pt x="673" y="56"/>
                  </a:lnTo>
                  <a:lnTo>
                    <a:pt x="671" y="56"/>
                  </a:lnTo>
                  <a:lnTo>
                    <a:pt x="617" y="56"/>
                  </a:lnTo>
                  <a:lnTo>
                    <a:pt x="615" y="57"/>
                  </a:lnTo>
                  <a:lnTo>
                    <a:pt x="614" y="57"/>
                  </a:lnTo>
                  <a:lnTo>
                    <a:pt x="609" y="57"/>
                  </a:lnTo>
                  <a:lnTo>
                    <a:pt x="606" y="61"/>
                  </a:lnTo>
                  <a:lnTo>
                    <a:pt x="606" y="62"/>
                  </a:lnTo>
                  <a:lnTo>
                    <a:pt x="604" y="64"/>
                  </a:lnTo>
                  <a:lnTo>
                    <a:pt x="601" y="65"/>
                  </a:lnTo>
                  <a:lnTo>
                    <a:pt x="599" y="69"/>
                  </a:lnTo>
                  <a:lnTo>
                    <a:pt x="599" y="70"/>
                  </a:lnTo>
                  <a:lnTo>
                    <a:pt x="599" y="72"/>
                  </a:lnTo>
                  <a:lnTo>
                    <a:pt x="599" y="74"/>
                  </a:lnTo>
                  <a:lnTo>
                    <a:pt x="601" y="74"/>
                  </a:lnTo>
                  <a:lnTo>
                    <a:pt x="602" y="74"/>
                  </a:lnTo>
                  <a:lnTo>
                    <a:pt x="604" y="74"/>
                  </a:lnTo>
                  <a:lnTo>
                    <a:pt x="606" y="72"/>
                  </a:lnTo>
                  <a:lnTo>
                    <a:pt x="609" y="72"/>
                  </a:lnTo>
                  <a:lnTo>
                    <a:pt x="611" y="70"/>
                  </a:lnTo>
                  <a:lnTo>
                    <a:pt x="612" y="70"/>
                  </a:lnTo>
                  <a:lnTo>
                    <a:pt x="614" y="70"/>
                  </a:lnTo>
                  <a:lnTo>
                    <a:pt x="617" y="70"/>
                  </a:lnTo>
                  <a:lnTo>
                    <a:pt x="619" y="69"/>
                  </a:lnTo>
                  <a:lnTo>
                    <a:pt x="622" y="69"/>
                  </a:lnTo>
                  <a:lnTo>
                    <a:pt x="624" y="69"/>
                  </a:lnTo>
                  <a:lnTo>
                    <a:pt x="625" y="69"/>
                  </a:lnTo>
                  <a:lnTo>
                    <a:pt x="627" y="67"/>
                  </a:lnTo>
                  <a:lnTo>
                    <a:pt x="630" y="67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7" y="64"/>
                  </a:lnTo>
                  <a:lnTo>
                    <a:pt x="640" y="64"/>
                  </a:lnTo>
                  <a:lnTo>
                    <a:pt x="645" y="62"/>
                  </a:lnTo>
                  <a:lnTo>
                    <a:pt x="648" y="62"/>
                  </a:lnTo>
                  <a:lnTo>
                    <a:pt x="651" y="62"/>
                  </a:lnTo>
                  <a:lnTo>
                    <a:pt x="653" y="62"/>
                  </a:lnTo>
                  <a:lnTo>
                    <a:pt x="656" y="64"/>
                  </a:lnTo>
                  <a:lnTo>
                    <a:pt x="678" y="64"/>
                  </a:lnTo>
                  <a:lnTo>
                    <a:pt x="681" y="62"/>
                  </a:lnTo>
                  <a:lnTo>
                    <a:pt x="683" y="62"/>
                  </a:lnTo>
                  <a:lnTo>
                    <a:pt x="684" y="62"/>
                  </a:lnTo>
                  <a:lnTo>
                    <a:pt x="687" y="62"/>
                  </a:lnTo>
                  <a:lnTo>
                    <a:pt x="692" y="62"/>
                  </a:lnTo>
                  <a:lnTo>
                    <a:pt x="696" y="61"/>
                  </a:lnTo>
                  <a:lnTo>
                    <a:pt x="701" y="61"/>
                  </a:lnTo>
                  <a:lnTo>
                    <a:pt x="702" y="61"/>
                  </a:lnTo>
                  <a:lnTo>
                    <a:pt x="705" y="61"/>
                  </a:lnTo>
                  <a:lnTo>
                    <a:pt x="707" y="61"/>
                  </a:lnTo>
                  <a:lnTo>
                    <a:pt x="709" y="61"/>
                  </a:lnTo>
                  <a:lnTo>
                    <a:pt x="710" y="62"/>
                  </a:lnTo>
                  <a:lnTo>
                    <a:pt x="712" y="62"/>
                  </a:lnTo>
                  <a:lnTo>
                    <a:pt x="714" y="65"/>
                  </a:lnTo>
                  <a:lnTo>
                    <a:pt x="712" y="67"/>
                  </a:lnTo>
                  <a:lnTo>
                    <a:pt x="710" y="69"/>
                  </a:lnTo>
                  <a:lnTo>
                    <a:pt x="707" y="69"/>
                  </a:lnTo>
                  <a:lnTo>
                    <a:pt x="704" y="69"/>
                  </a:lnTo>
                  <a:lnTo>
                    <a:pt x="701" y="69"/>
                  </a:lnTo>
                  <a:lnTo>
                    <a:pt x="697" y="69"/>
                  </a:lnTo>
                  <a:lnTo>
                    <a:pt x="694" y="69"/>
                  </a:lnTo>
                  <a:lnTo>
                    <a:pt x="692" y="70"/>
                  </a:lnTo>
                  <a:lnTo>
                    <a:pt x="691" y="70"/>
                  </a:lnTo>
                  <a:lnTo>
                    <a:pt x="689" y="72"/>
                  </a:lnTo>
                  <a:lnTo>
                    <a:pt x="689" y="74"/>
                  </a:lnTo>
                  <a:lnTo>
                    <a:pt x="689" y="75"/>
                  </a:lnTo>
                  <a:lnTo>
                    <a:pt x="687" y="77"/>
                  </a:lnTo>
                  <a:lnTo>
                    <a:pt x="687" y="79"/>
                  </a:lnTo>
                  <a:lnTo>
                    <a:pt x="686" y="82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1" y="80"/>
                  </a:lnTo>
                  <a:lnTo>
                    <a:pt x="692" y="79"/>
                  </a:lnTo>
                  <a:lnTo>
                    <a:pt x="694" y="79"/>
                  </a:lnTo>
                  <a:lnTo>
                    <a:pt x="696" y="79"/>
                  </a:lnTo>
                  <a:lnTo>
                    <a:pt x="699" y="77"/>
                  </a:lnTo>
                  <a:lnTo>
                    <a:pt x="702" y="75"/>
                  </a:lnTo>
                  <a:lnTo>
                    <a:pt x="705" y="75"/>
                  </a:lnTo>
                  <a:lnTo>
                    <a:pt x="707" y="75"/>
                  </a:lnTo>
                  <a:lnTo>
                    <a:pt x="710" y="75"/>
                  </a:lnTo>
                  <a:lnTo>
                    <a:pt x="714" y="75"/>
                  </a:lnTo>
                  <a:lnTo>
                    <a:pt x="715" y="75"/>
                  </a:lnTo>
                  <a:lnTo>
                    <a:pt x="717" y="77"/>
                  </a:lnTo>
                  <a:lnTo>
                    <a:pt x="719" y="77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0" y="74"/>
                  </a:lnTo>
                  <a:lnTo>
                    <a:pt x="720" y="72"/>
                  </a:lnTo>
                  <a:lnTo>
                    <a:pt x="720" y="70"/>
                  </a:lnTo>
                  <a:lnTo>
                    <a:pt x="722" y="69"/>
                  </a:lnTo>
                  <a:lnTo>
                    <a:pt x="722" y="64"/>
                  </a:lnTo>
                  <a:lnTo>
                    <a:pt x="722" y="59"/>
                  </a:lnTo>
                  <a:lnTo>
                    <a:pt x="723" y="61"/>
                  </a:lnTo>
                  <a:lnTo>
                    <a:pt x="725" y="61"/>
                  </a:lnTo>
                  <a:lnTo>
                    <a:pt x="730" y="61"/>
                  </a:lnTo>
                  <a:lnTo>
                    <a:pt x="735" y="61"/>
                  </a:lnTo>
                  <a:lnTo>
                    <a:pt x="737" y="61"/>
                  </a:lnTo>
                  <a:lnTo>
                    <a:pt x="738" y="61"/>
                  </a:lnTo>
                  <a:lnTo>
                    <a:pt x="741" y="61"/>
                  </a:lnTo>
                  <a:lnTo>
                    <a:pt x="743" y="61"/>
                  </a:lnTo>
                  <a:lnTo>
                    <a:pt x="746" y="61"/>
                  </a:lnTo>
                  <a:lnTo>
                    <a:pt x="748" y="59"/>
                  </a:lnTo>
                  <a:lnTo>
                    <a:pt x="750" y="59"/>
                  </a:lnTo>
                  <a:lnTo>
                    <a:pt x="753" y="59"/>
                  </a:lnTo>
                  <a:lnTo>
                    <a:pt x="755" y="59"/>
                  </a:lnTo>
                  <a:lnTo>
                    <a:pt x="756" y="59"/>
                  </a:lnTo>
                  <a:lnTo>
                    <a:pt x="758" y="61"/>
                  </a:lnTo>
                  <a:lnTo>
                    <a:pt x="758" y="62"/>
                  </a:lnTo>
                  <a:lnTo>
                    <a:pt x="759" y="64"/>
                  </a:lnTo>
                  <a:lnTo>
                    <a:pt x="759" y="65"/>
                  </a:lnTo>
                  <a:lnTo>
                    <a:pt x="759" y="69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5" y="75"/>
                  </a:lnTo>
                  <a:lnTo>
                    <a:pt x="753" y="75"/>
                  </a:lnTo>
                  <a:lnTo>
                    <a:pt x="751" y="77"/>
                  </a:lnTo>
                  <a:lnTo>
                    <a:pt x="750" y="79"/>
                  </a:lnTo>
                  <a:lnTo>
                    <a:pt x="750" y="85"/>
                  </a:lnTo>
                  <a:lnTo>
                    <a:pt x="750" y="87"/>
                  </a:lnTo>
                  <a:lnTo>
                    <a:pt x="750" y="88"/>
                  </a:lnTo>
                  <a:lnTo>
                    <a:pt x="748" y="90"/>
                  </a:lnTo>
                  <a:lnTo>
                    <a:pt x="745" y="90"/>
                  </a:lnTo>
                  <a:lnTo>
                    <a:pt x="743" y="90"/>
                  </a:lnTo>
                  <a:lnTo>
                    <a:pt x="741" y="90"/>
                  </a:lnTo>
                  <a:lnTo>
                    <a:pt x="740" y="93"/>
                  </a:lnTo>
                  <a:lnTo>
                    <a:pt x="738" y="95"/>
                  </a:lnTo>
                  <a:lnTo>
                    <a:pt x="738" y="97"/>
                  </a:lnTo>
                  <a:lnTo>
                    <a:pt x="737" y="98"/>
                  </a:lnTo>
                  <a:lnTo>
                    <a:pt x="735" y="100"/>
                  </a:lnTo>
                  <a:lnTo>
                    <a:pt x="735" y="101"/>
                  </a:lnTo>
                  <a:lnTo>
                    <a:pt x="733" y="103"/>
                  </a:lnTo>
                  <a:lnTo>
                    <a:pt x="732" y="105"/>
                  </a:lnTo>
                  <a:lnTo>
                    <a:pt x="730" y="105"/>
                  </a:lnTo>
                  <a:lnTo>
                    <a:pt x="730" y="106"/>
                  </a:lnTo>
                  <a:lnTo>
                    <a:pt x="728" y="108"/>
                  </a:lnTo>
                  <a:lnTo>
                    <a:pt x="730" y="108"/>
                  </a:lnTo>
                  <a:lnTo>
                    <a:pt x="732" y="110"/>
                  </a:lnTo>
                  <a:lnTo>
                    <a:pt x="732" y="110"/>
                  </a:lnTo>
                  <a:lnTo>
                    <a:pt x="733" y="110"/>
                  </a:lnTo>
                  <a:lnTo>
                    <a:pt x="735" y="108"/>
                  </a:lnTo>
                  <a:lnTo>
                    <a:pt x="737" y="106"/>
                  </a:lnTo>
                  <a:lnTo>
                    <a:pt x="738" y="105"/>
                  </a:lnTo>
                  <a:lnTo>
                    <a:pt x="738" y="101"/>
                  </a:lnTo>
                  <a:lnTo>
                    <a:pt x="740" y="100"/>
                  </a:lnTo>
                  <a:lnTo>
                    <a:pt x="741" y="98"/>
                  </a:lnTo>
                  <a:lnTo>
                    <a:pt x="743" y="97"/>
                  </a:lnTo>
                  <a:lnTo>
                    <a:pt x="745" y="95"/>
                  </a:lnTo>
                  <a:lnTo>
                    <a:pt x="746" y="95"/>
                  </a:lnTo>
                  <a:lnTo>
                    <a:pt x="751" y="93"/>
                  </a:lnTo>
                  <a:lnTo>
                    <a:pt x="755" y="93"/>
                  </a:lnTo>
                  <a:lnTo>
                    <a:pt x="756" y="92"/>
                  </a:lnTo>
                  <a:lnTo>
                    <a:pt x="758" y="90"/>
                  </a:lnTo>
                  <a:lnTo>
                    <a:pt x="761" y="90"/>
                  </a:lnTo>
                  <a:lnTo>
                    <a:pt x="764" y="90"/>
                  </a:lnTo>
                  <a:lnTo>
                    <a:pt x="768" y="88"/>
                  </a:lnTo>
                  <a:lnTo>
                    <a:pt x="771" y="90"/>
                  </a:lnTo>
                  <a:lnTo>
                    <a:pt x="774" y="90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9" y="85"/>
                  </a:lnTo>
                  <a:lnTo>
                    <a:pt x="781" y="82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7" y="79"/>
                  </a:lnTo>
                  <a:lnTo>
                    <a:pt x="789" y="79"/>
                  </a:lnTo>
                  <a:lnTo>
                    <a:pt x="792" y="79"/>
                  </a:lnTo>
                  <a:lnTo>
                    <a:pt x="795" y="79"/>
                  </a:lnTo>
                  <a:lnTo>
                    <a:pt x="797" y="80"/>
                  </a:lnTo>
                  <a:lnTo>
                    <a:pt x="799" y="80"/>
                  </a:lnTo>
                  <a:lnTo>
                    <a:pt x="799" y="82"/>
                  </a:lnTo>
                  <a:lnTo>
                    <a:pt x="800" y="83"/>
                  </a:lnTo>
                  <a:lnTo>
                    <a:pt x="804" y="83"/>
                  </a:lnTo>
                  <a:lnTo>
                    <a:pt x="807" y="83"/>
                  </a:lnTo>
                  <a:lnTo>
                    <a:pt x="810" y="83"/>
                  </a:lnTo>
                  <a:lnTo>
                    <a:pt x="813" y="83"/>
                  </a:lnTo>
                  <a:lnTo>
                    <a:pt x="817" y="83"/>
                  </a:lnTo>
                  <a:lnTo>
                    <a:pt x="820" y="83"/>
                  </a:lnTo>
                  <a:lnTo>
                    <a:pt x="822" y="82"/>
                  </a:lnTo>
                  <a:lnTo>
                    <a:pt x="823" y="82"/>
                  </a:lnTo>
                  <a:lnTo>
                    <a:pt x="825" y="80"/>
                  </a:lnTo>
                  <a:lnTo>
                    <a:pt x="825" y="79"/>
                  </a:lnTo>
                  <a:lnTo>
                    <a:pt x="827" y="75"/>
                  </a:lnTo>
                  <a:lnTo>
                    <a:pt x="827" y="72"/>
                  </a:lnTo>
                  <a:lnTo>
                    <a:pt x="828" y="72"/>
                  </a:lnTo>
                  <a:lnTo>
                    <a:pt x="830" y="70"/>
                  </a:lnTo>
                  <a:lnTo>
                    <a:pt x="832" y="69"/>
                  </a:lnTo>
                  <a:lnTo>
                    <a:pt x="833" y="69"/>
                  </a:lnTo>
                  <a:lnTo>
                    <a:pt x="836" y="67"/>
                  </a:lnTo>
                  <a:lnTo>
                    <a:pt x="841" y="67"/>
                  </a:lnTo>
                  <a:lnTo>
                    <a:pt x="843" y="67"/>
                  </a:lnTo>
                  <a:lnTo>
                    <a:pt x="845" y="67"/>
                  </a:lnTo>
                  <a:lnTo>
                    <a:pt x="846" y="65"/>
                  </a:lnTo>
                  <a:lnTo>
                    <a:pt x="850" y="65"/>
                  </a:lnTo>
                  <a:lnTo>
                    <a:pt x="851" y="65"/>
                  </a:lnTo>
                  <a:lnTo>
                    <a:pt x="854" y="65"/>
                  </a:lnTo>
                  <a:lnTo>
                    <a:pt x="856" y="67"/>
                  </a:lnTo>
                  <a:lnTo>
                    <a:pt x="861" y="69"/>
                  </a:lnTo>
                  <a:lnTo>
                    <a:pt x="863" y="69"/>
                  </a:lnTo>
                  <a:lnTo>
                    <a:pt x="864" y="69"/>
                  </a:lnTo>
                  <a:lnTo>
                    <a:pt x="868" y="70"/>
                  </a:lnTo>
                  <a:lnTo>
                    <a:pt x="871" y="70"/>
                  </a:lnTo>
                  <a:lnTo>
                    <a:pt x="874" y="70"/>
                  </a:lnTo>
                  <a:lnTo>
                    <a:pt x="877" y="70"/>
                  </a:lnTo>
                  <a:lnTo>
                    <a:pt x="879" y="69"/>
                  </a:lnTo>
                  <a:lnTo>
                    <a:pt x="882" y="69"/>
                  </a:lnTo>
                  <a:lnTo>
                    <a:pt x="886" y="67"/>
                  </a:lnTo>
                  <a:lnTo>
                    <a:pt x="889" y="67"/>
                  </a:lnTo>
                  <a:lnTo>
                    <a:pt x="892" y="67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9" y="69"/>
                  </a:lnTo>
                  <a:lnTo>
                    <a:pt x="900" y="72"/>
                  </a:lnTo>
                  <a:lnTo>
                    <a:pt x="900" y="74"/>
                  </a:lnTo>
                  <a:lnTo>
                    <a:pt x="900" y="75"/>
                  </a:lnTo>
                  <a:lnTo>
                    <a:pt x="900" y="79"/>
                  </a:lnTo>
                  <a:lnTo>
                    <a:pt x="900" y="82"/>
                  </a:lnTo>
                  <a:lnTo>
                    <a:pt x="899" y="83"/>
                  </a:lnTo>
                  <a:lnTo>
                    <a:pt x="897" y="85"/>
                  </a:lnTo>
                  <a:lnTo>
                    <a:pt x="895" y="87"/>
                  </a:lnTo>
                  <a:lnTo>
                    <a:pt x="894" y="88"/>
                  </a:lnTo>
                  <a:lnTo>
                    <a:pt x="890" y="90"/>
                  </a:lnTo>
                  <a:lnTo>
                    <a:pt x="889" y="90"/>
                  </a:lnTo>
                  <a:lnTo>
                    <a:pt x="887" y="90"/>
                  </a:lnTo>
                  <a:lnTo>
                    <a:pt x="882" y="90"/>
                  </a:lnTo>
                  <a:lnTo>
                    <a:pt x="876" y="90"/>
                  </a:lnTo>
                  <a:lnTo>
                    <a:pt x="872" y="90"/>
                  </a:lnTo>
                  <a:lnTo>
                    <a:pt x="869" y="92"/>
                  </a:lnTo>
                  <a:lnTo>
                    <a:pt x="866" y="92"/>
                  </a:lnTo>
                  <a:lnTo>
                    <a:pt x="864" y="92"/>
                  </a:lnTo>
                  <a:lnTo>
                    <a:pt x="864" y="93"/>
                  </a:lnTo>
                  <a:lnTo>
                    <a:pt x="864" y="95"/>
                  </a:lnTo>
                  <a:lnTo>
                    <a:pt x="861" y="97"/>
                  </a:lnTo>
                  <a:lnTo>
                    <a:pt x="859" y="98"/>
                  </a:lnTo>
                  <a:lnTo>
                    <a:pt x="858" y="100"/>
                  </a:lnTo>
                  <a:lnTo>
                    <a:pt x="858" y="101"/>
                  </a:lnTo>
                  <a:lnTo>
                    <a:pt x="856" y="103"/>
                  </a:lnTo>
                  <a:lnTo>
                    <a:pt x="856" y="105"/>
                  </a:lnTo>
                  <a:lnTo>
                    <a:pt x="854" y="105"/>
                  </a:lnTo>
                  <a:lnTo>
                    <a:pt x="851" y="106"/>
                  </a:lnTo>
                  <a:lnTo>
                    <a:pt x="848" y="106"/>
                  </a:lnTo>
                  <a:lnTo>
                    <a:pt x="846" y="106"/>
                  </a:lnTo>
                  <a:lnTo>
                    <a:pt x="845" y="106"/>
                  </a:lnTo>
                  <a:lnTo>
                    <a:pt x="841" y="106"/>
                  </a:lnTo>
                  <a:lnTo>
                    <a:pt x="840" y="106"/>
                  </a:lnTo>
                  <a:lnTo>
                    <a:pt x="838" y="106"/>
                  </a:lnTo>
                  <a:lnTo>
                    <a:pt x="836" y="106"/>
                  </a:lnTo>
                  <a:lnTo>
                    <a:pt x="835" y="105"/>
                  </a:lnTo>
                  <a:lnTo>
                    <a:pt x="833" y="105"/>
                  </a:lnTo>
                  <a:lnTo>
                    <a:pt x="832" y="103"/>
                  </a:lnTo>
                  <a:lnTo>
                    <a:pt x="828" y="103"/>
                  </a:lnTo>
                  <a:lnTo>
                    <a:pt x="827" y="103"/>
                  </a:lnTo>
                  <a:lnTo>
                    <a:pt x="825" y="105"/>
                  </a:lnTo>
                  <a:lnTo>
                    <a:pt x="823" y="106"/>
                  </a:lnTo>
                  <a:lnTo>
                    <a:pt x="820" y="108"/>
                  </a:lnTo>
                  <a:lnTo>
                    <a:pt x="817" y="110"/>
                  </a:lnTo>
                  <a:lnTo>
                    <a:pt x="813" y="110"/>
                  </a:lnTo>
                  <a:lnTo>
                    <a:pt x="822" y="111"/>
                  </a:lnTo>
                  <a:lnTo>
                    <a:pt x="850" y="111"/>
                  </a:lnTo>
                  <a:lnTo>
                    <a:pt x="851" y="115"/>
                  </a:lnTo>
                  <a:lnTo>
                    <a:pt x="850" y="116"/>
                  </a:lnTo>
                  <a:lnTo>
                    <a:pt x="850" y="118"/>
                  </a:lnTo>
                  <a:lnTo>
                    <a:pt x="848" y="118"/>
                  </a:lnTo>
                  <a:lnTo>
                    <a:pt x="846" y="118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3" y="119"/>
                  </a:lnTo>
                  <a:lnTo>
                    <a:pt x="841" y="119"/>
                  </a:lnTo>
                  <a:lnTo>
                    <a:pt x="840" y="119"/>
                  </a:lnTo>
                  <a:lnTo>
                    <a:pt x="838" y="119"/>
                  </a:lnTo>
                  <a:lnTo>
                    <a:pt x="836" y="121"/>
                  </a:lnTo>
                  <a:lnTo>
                    <a:pt x="835" y="121"/>
                  </a:lnTo>
                  <a:lnTo>
                    <a:pt x="833" y="123"/>
                  </a:lnTo>
                  <a:lnTo>
                    <a:pt x="832" y="124"/>
                  </a:lnTo>
                  <a:lnTo>
                    <a:pt x="832" y="126"/>
                  </a:lnTo>
                  <a:lnTo>
                    <a:pt x="832" y="128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7" y="133"/>
                  </a:lnTo>
                  <a:lnTo>
                    <a:pt x="825" y="133"/>
                  </a:lnTo>
                  <a:lnTo>
                    <a:pt x="823" y="133"/>
                  </a:lnTo>
                  <a:lnTo>
                    <a:pt x="820" y="133"/>
                  </a:lnTo>
                  <a:lnTo>
                    <a:pt x="817" y="131"/>
                  </a:lnTo>
                  <a:lnTo>
                    <a:pt x="813" y="133"/>
                  </a:lnTo>
                  <a:lnTo>
                    <a:pt x="810" y="134"/>
                  </a:lnTo>
                  <a:lnTo>
                    <a:pt x="809" y="136"/>
                  </a:lnTo>
                  <a:lnTo>
                    <a:pt x="807" y="137"/>
                  </a:lnTo>
                  <a:lnTo>
                    <a:pt x="805" y="141"/>
                  </a:lnTo>
                  <a:lnTo>
                    <a:pt x="804" y="142"/>
                  </a:lnTo>
                  <a:lnTo>
                    <a:pt x="804" y="144"/>
                  </a:lnTo>
                  <a:lnTo>
                    <a:pt x="802" y="146"/>
                  </a:lnTo>
                  <a:lnTo>
                    <a:pt x="800" y="149"/>
                  </a:lnTo>
                  <a:lnTo>
                    <a:pt x="800" y="151"/>
                  </a:lnTo>
                  <a:lnTo>
                    <a:pt x="802" y="152"/>
                  </a:lnTo>
                  <a:lnTo>
                    <a:pt x="802" y="154"/>
                  </a:lnTo>
                  <a:lnTo>
                    <a:pt x="802" y="155"/>
                  </a:lnTo>
                  <a:lnTo>
                    <a:pt x="800" y="157"/>
                  </a:lnTo>
                  <a:lnTo>
                    <a:pt x="800" y="157"/>
                  </a:lnTo>
                  <a:lnTo>
                    <a:pt x="799" y="159"/>
                  </a:lnTo>
                  <a:lnTo>
                    <a:pt x="795" y="159"/>
                  </a:lnTo>
                  <a:lnTo>
                    <a:pt x="794" y="159"/>
                  </a:lnTo>
                  <a:lnTo>
                    <a:pt x="792" y="159"/>
                  </a:lnTo>
                  <a:lnTo>
                    <a:pt x="789" y="159"/>
                  </a:lnTo>
                  <a:lnTo>
                    <a:pt x="789" y="160"/>
                  </a:lnTo>
                  <a:lnTo>
                    <a:pt x="787" y="162"/>
                  </a:lnTo>
                  <a:lnTo>
                    <a:pt x="786" y="165"/>
                  </a:lnTo>
                  <a:lnTo>
                    <a:pt x="786" y="167"/>
                  </a:lnTo>
                  <a:lnTo>
                    <a:pt x="786" y="170"/>
                  </a:lnTo>
                  <a:lnTo>
                    <a:pt x="776" y="170"/>
                  </a:lnTo>
                  <a:lnTo>
                    <a:pt x="776" y="175"/>
                  </a:lnTo>
                  <a:lnTo>
                    <a:pt x="774" y="178"/>
                  </a:lnTo>
                  <a:lnTo>
                    <a:pt x="774" y="182"/>
                  </a:lnTo>
                  <a:lnTo>
                    <a:pt x="774" y="185"/>
                  </a:lnTo>
                  <a:lnTo>
                    <a:pt x="774" y="187"/>
                  </a:lnTo>
                  <a:lnTo>
                    <a:pt x="774" y="188"/>
                  </a:lnTo>
                  <a:lnTo>
                    <a:pt x="774" y="190"/>
                  </a:lnTo>
                  <a:lnTo>
                    <a:pt x="773" y="191"/>
                  </a:lnTo>
                  <a:lnTo>
                    <a:pt x="771" y="191"/>
                  </a:lnTo>
                  <a:lnTo>
                    <a:pt x="769" y="191"/>
                  </a:lnTo>
                  <a:lnTo>
                    <a:pt x="769" y="191"/>
                  </a:lnTo>
                  <a:lnTo>
                    <a:pt x="768" y="195"/>
                  </a:lnTo>
                  <a:lnTo>
                    <a:pt x="766" y="198"/>
                  </a:lnTo>
                  <a:lnTo>
                    <a:pt x="766" y="201"/>
                  </a:lnTo>
                  <a:lnTo>
                    <a:pt x="766" y="203"/>
                  </a:lnTo>
                  <a:lnTo>
                    <a:pt x="766" y="205"/>
                  </a:lnTo>
                  <a:lnTo>
                    <a:pt x="768" y="206"/>
                  </a:lnTo>
                  <a:lnTo>
                    <a:pt x="769" y="208"/>
                  </a:lnTo>
                  <a:lnTo>
                    <a:pt x="771" y="208"/>
                  </a:lnTo>
                  <a:lnTo>
                    <a:pt x="773" y="208"/>
                  </a:lnTo>
                  <a:lnTo>
                    <a:pt x="774" y="206"/>
                  </a:lnTo>
                  <a:lnTo>
                    <a:pt x="774" y="205"/>
                  </a:lnTo>
                  <a:lnTo>
                    <a:pt x="774" y="201"/>
                  </a:lnTo>
                  <a:lnTo>
                    <a:pt x="774" y="198"/>
                  </a:lnTo>
                  <a:lnTo>
                    <a:pt x="779" y="198"/>
                  </a:lnTo>
                  <a:lnTo>
                    <a:pt x="782" y="198"/>
                  </a:lnTo>
                  <a:lnTo>
                    <a:pt x="784" y="198"/>
                  </a:lnTo>
                  <a:lnTo>
                    <a:pt x="786" y="198"/>
                  </a:lnTo>
                  <a:lnTo>
                    <a:pt x="787" y="200"/>
                  </a:lnTo>
                  <a:lnTo>
                    <a:pt x="791" y="200"/>
                  </a:lnTo>
                  <a:lnTo>
                    <a:pt x="794" y="200"/>
                  </a:lnTo>
                  <a:lnTo>
                    <a:pt x="794" y="201"/>
                  </a:lnTo>
                  <a:lnTo>
                    <a:pt x="795" y="201"/>
                  </a:lnTo>
                  <a:lnTo>
                    <a:pt x="797" y="203"/>
                  </a:lnTo>
                  <a:lnTo>
                    <a:pt x="800" y="203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5" y="203"/>
                  </a:lnTo>
                  <a:lnTo>
                    <a:pt x="805" y="205"/>
                  </a:lnTo>
                  <a:lnTo>
                    <a:pt x="807" y="206"/>
                  </a:lnTo>
                  <a:lnTo>
                    <a:pt x="809" y="208"/>
                  </a:lnTo>
                  <a:lnTo>
                    <a:pt x="807" y="209"/>
                  </a:lnTo>
                  <a:lnTo>
                    <a:pt x="805" y="211"/>
                  </a:lnTo>
                  <a:lnTo>
                    <a:pt x="802" y="211"/>
                  </a:lnTo>
                  <a:lnTo>
                    <a:pt x="799" y="211"/>
                  </a:lnTo>
                  <a:lnTo>
                    <a:pt x="795" y="211"/>
                  </a:lnTo>
                  <a:lnTo>
                    <a:pt x="794" y="211"/>
                  </a:lnTo>
                  <a:lnTo>
                    <a:pt x="792" y="209"/>
                  </a:lnTo>
                  <a:lnTo>
                    <a:pt x="791" y="209"/>
                  </a:lnTo>
                  <a:lnTo>
                    <a:pt x="789" y="211"/>
                  </a:lnTo>
                  <a:lnTo>
                    <a:pt x="789" y="221"/>
                  </a:lnTo>
                  <a:lnTo>
                    <a:pt x="791" y="219"/>
                  </a:lnTo>
                  <a:lnTo>
                    <a:pt x="792" y="219"/>
                  </a:lnTo>
                  <a:lnTo>
                    <a:pt x="794" y="221"/>
                  </a:lnTo>
                  <a:lnTo>
                    <a:pt x="795" y="221"/>
                  </a:lnTo>
                  <a:lnTo>
                    <a:pt x="800" y="221"/>
                  </a:lnTo>
                  <a:lnTo>
                    <a:pt x="804" y="221"/>
                  </a:lnTo>
                  <a:lnTo>
                    <a:pt x="805" y="221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12" y="218"/>
                  </a:lnTo>
                  <a:lnTo>
                    <a:pt x="813" y="218"/>
                  </a:lnTo>
                  <a:lnTo>
                    <a:pt x="815" y="219"/>
                  </a:lnTo>
                  <a:lnTo>
                    <a:pt x="817" y="221"/>
                  </a:lnTo>
                  <a:lnTo>
                    <a:pt x="818" y="223"/>
                  </a:lnTo>
                  <a:lnTo>
                    <a:pt x="818" y="223"/>
                  </a:lnTo>
                  <a:lnTo>
                    <a:pt x="820" y="224"/>
                  </a:lnTo>
                  <a:lnTo>
                    <a:pt x="820" y="226"/>
                  </a:lnTo>
                  <a:lnTo>
                    <a:pt x="820" y="228"/>
                  </a:lnTo>
                  <a:lnTo>
                    <a:pt x="820" y="229"/>
                  </a:lnTo>
                  <a:lnTo>
                    <a:pt x="818" y="229"/>
                  </a:lnTo>
                  <a:lnTo>
                    <a:pt x="817" y="231"/>
                  </a:lnTo>
                  <a:lnTo>
                    <a:pt x="815" y="232"/>
                  </a:lnTo>
                  <a:lnTo>
                    <a:pt x="815" y="234"/>
                  </a:lnTo>
                  <a:lnTo>
                    <a:pt x="815" y="259"/>
                  </a:lnTo>
                  <a:lnTo>
                    <a:pt x="810" y="260"/>
                  </a:lnTo>
                  <a:lnTo>
                    <a:pt x="809" y="257"/>
                  </a:lnTo>
                  <a:lnTo>
                    <a:pt x="807" y="254"/>
                  </a:lnTo>
                  <a:lnTo>
                    <a:pt x="807" y="249"/>
                  </a:lnTo>
                  <a:lnTo>
                    <a:pt x="807" y="247"/>
                  </a:lnTo>
                  <a:lnTo>
                    <a:pt x="809" y="246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0" y="242"/>
                  </a:lnTo>
                  <a:lnTo>
                    <a:pt x="810" y="241"/>
                  </a:lnTo>
                  <a:lnTo>
                    <a:pt x="810" y="239"/>
                  </a:lnTo>
                  <a:lnTo>
                    <a:pt x="810" y="237"/>
                  </a:lnTo>
                  <a:lnTo>
                    <a:pt x="809" y="237"/>
                  </a:lnTo>
                  <a:lnTo>
                    <a:pt x="807" y="236"/>
                  </a:lnTo>
                  <a:lnTo>
                    <a:pt x="807" y="234"/>
                  </a:lnTo>
                  <a:lnTo>
                    <a:pt x="805" y="232"/>
                  </a:lnTo>
                  <a:lnTo>
                    <a:pt x="802" y="232"/>
                  </a:lnTo>
                  <a:lnTo>
                    <a:pt x="799" y="232"/>
                  </a:lnTo>
                  <a:lnTo>
                    <a:pt x="792" y="232"/>
                  </a:lnTo>
                  <a:lnTo>
                    <a:pt x="791" y="234"/>
                  </a:lnTo>
                  <a:lnTo>
                    <a:pt x="789" y="234"/>
                  </a:lnTo>
                  <a:lnTo>
                    <a:pt x="786" y="234"/>
                  </a:lnTo>
                  <a:lnTo>
                    <a:pt x="782" y="234"/>
                  </a:lnTo>
                  <a:lnTo>
                    <a:pt x="781" y="234"/>
                  </a:lnTo>
                  <a:lnTo>
                    <a:pt x="779" y="234"/>
                  </a:lnTo>
                  <a:lnTo>
                    <a:pt x="777" y="236"/>
                  </a:lnTo>
                  <a:lnTo>
                    <a:pt x="777" y="237"/>
                  </a:lnTo>
                  <a:lnTo>
                    <a:pt x="776" y="237"/>
                  </a:lnTo>
                  <a:lnTo>
                    <a:pt x="776" y="239"/>
                  </a:lnTo>
                  <a:lnTo>
                    <a:pt x="774" y="239"/>
                  </a:lnTo>
                  <a:lnTo>
                    <a:pt x="773" y="239"/>
                  </a:lnTo>
                  <a:lnTo>
                    <a:pt x="773" y="241"/>
                  </a:lnTo>
                  <a:lnTo>
                    <a:pt x="773" y="241"/>
                  </a:lnTo>
                  <a:lnTo>
                    <a:pt x="773" y="244"/>
                  </a:lnTo>
                  <a:lnTo>
                    <a:pt x="774" y="246"/>
                  </a:lnTo>
                  <a:lnTo>
                    <a:pt x="774" y="247"/>
                  </a:lnTo>
                  <a:lnTo>
                    <a:pt x="776" y="249"/>
                  </a:lnTo>
                  <a:lnTo>
                    <a:pt x="779" y="250"/>
                  </a:lnTo>
                  <a:lnTo>
                    <a:pt x="781" y="252"/>
                  </a:lnTo>
                  <a:lnTo>
                    <a:pt x="782" y="252"/>
                  </a:lnTo>
                  <a:lnTo>
                    <a:pt x="786" y="252"/>
                  </a:lnTo>
                  <a:lnTo>
                    <a:pt x="787" y="254"/>
                  </a:lnTo>
                  <a:lnTo>
                    <a:pt x="789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799" y="255"/>
                  </a:lnTo>
                  <a:lnTo>
                    <a:pt x="800" y="259"/>
                  </a:lnTo>
                  <a:lnTo>
                    <a:pt x="800" y="260"/>
                  </a:lnTo>
                  <a:lnTo>
                    <a:pt x="800" y="262"/>
                  </a:lnTo>
                  <a:lnTo>
                    <a:pt x="802" y="264"/>
                  </a:lnTo>
                  <a:lnTo>
                    <a:pt x="804" y="265"/>
                  </a:lnTo>
                  <a:lnTo>
                    <a:pt x="805" y="267"/>
                  </a:lnTo>
                  <a:lnTo>
                    <a:pt x="805" y="270"/>
                  </a:lnTo>
                  <a:lnTo>
                    <a:pt x="805" y="280"/>
                  </a:lnTo>
                  <a:lnTo>
                    <a:pt x="802" y="280"/>
                  </a:lnTo>
                  <a:lnTo>
                    <a:pt x="797" y="280"/>
                  </a:lnTo>
                  <a:lnTo>
                    <a:pt x="794" y="280"/>
                  </a:lnTo>
                  <a:lnTo>
                    <a:pt x="794" y="280"/>
                  </a:lnTo>
                  <a:lnTo>
                    <a:pt x="794" y="282"/>
                  </a:lnTo>
                  <a:lnTo>
                    <a:pt x="794" y="283"/>
                  </a:lnTo>
                  <a:lnTo>
                    <a:pt x="792" y="285"/>
                  </a:lnTo>
                  <a:lnTo>
                    <a:pt x="792" y="286"/>
                  </a:lnTo>
                  <a:lnTo>
                    <a:pt x="794" y="290"/>
                  </a:lnTo>
                  <a:lnTo>
                    <a:pt x="792" y="291"/>
                  </a:lnTo>
                  <a:lnTo>
                    <a:pt x="792" y="293"/>
                  </a:lnTo>
                  <a:lnTo>
                    <a:pt x="792" y="295"/>
                  </a:lnTo>
                  <a:lnTo>
                    <a:pt x="794" y="296"/>
                  </a:lnTo>
                  <a:lnTo>
                    <a:pt x="794" y="298"/>
                  </a:lnTo>
                  <a:lnTo>
                    <a:pt x="795" y="300"/>
                  </a:lnTo>
                  <a:lnTo>
                    <a:pt x="797" y="301"/>
                  </a:lnTo>
                  <a:lnTo>
                    <a:pt x="799" y="303"/>
                  </a:lnTo>
                  <a:lnTo>
                    <a:pt x="802" y="303"/>
                  </a:lnTo>
                  <a:lnTo>
                    <a:pt x="804" y="303"/>
                  </a:lnTo>
                  <a:lnTo>
                    <a:pt x="805" y="303"/>
                  </a:lnTo>
                  <a:lnTo>
                    <a:pt x="807" y="304"/>
                  </a:lnTo>
                  <a:lnTo>
                    <a:pt x="809" y="306"/>
                  </a:lnTo>
                  <a:lnTo>
                    <a:pt x="810" y="308"/>
                  </a:lnTo>
                  <a:lnTo>
                    <a:pt x="810" y="309"/>
                  </a:lnTo>
                  <a:lnTo>
                    <a:pt x="810" y="311"/>
                  </a:lnTo>
                  <a:lnTo>
                    <a:pt x="810" y="311"/>
                  </a:lnTo>
                  <a:lnTo>
                    <a:pt x="807" y="313"/>
                  </a:lnTo>
                  <a:lnTo>
                    <a:pt x="804" y="313"/>
                  </a:lnTo>
                  <a:lnTo>
                    <a:pt x="802" y="313"/>
                  </a:lnTo>
                  <a:lnTo>
                    <a:pt x="797" y="313"/>
                  </a:lnTo>
                  <a:lnTo>
                    <a:pt x="795" y="311"/>
                  </a:lnTo>
                  <a:lnTo>
                    <a:pt x="794" y="311"/>
                  </a:lnTo>
                  <a:lnTo>
                    <a:pt x="794" y="311"/>
                  </a:lnTo>
                  <a:lnTo>
                    <a:pt x="792" y="311"/>
                  </a:lnTo>
                  <a:lnTo>
                    <a:pt x="792" y="313"/>
                  </a:lnTo>
                  <a:lnTo>
                    <a:pt x="791" y="313"/>
                  </a:lnTo>
                  <a:lnTo>
                    <a:pt x="787" y="314"/>
                  </a:lnTo>
                  <a:lnTo>
                    <a:pt x="786" y="316"/>
                  </a:lnTo>
                  <a:lnTo>
                    <a:pt x="786" y="316"/>
                  </a:lnTo>
                  <a:lnTo>
                    <a:pt x="781" y="316"/>
                  </a:lnTo>
                  <a:lnTo>
                    <a:pt x="777" y="316"/>
                  </a:lnTo>
                  <a:lnTo>
                    <a:pt x="774" y="316"/>
                  </a:lnTo>
                  <a:lnTo>
                    <a:pt x="771" y="316"/>
                  </a:lnTo>
                  <a:lnTo>
                    <a:pt x="769" y="316"/>
                  </a:lnTo>
                  <a:lnTo>
                    <a:pt x="768" y="316"/>
                  </a:lnTo>
                  <a:lnTo>
                    <a:pt x="766" y="316"/>
                  </a:lnTo>
                  <a:lnTo>
                    <a:pt x="764" y="314"/>
                  </a:lnTo>
                  <a:lnTo>
                    <a:pt x="763" y="316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3" y="321"/>
                  </a:lnTo>
                  <a:lnTo>
                    <a:pt x="764" y="322"/>
                  </a:lnTo>
                  <a:lnTo>
                    <a:pt x="766" y="324"/>
                  </a:lnTo>
                  <a:lnTo>
                    <a:pt x="768" y="324"/>
                  </a:lnTo>
                  <a:lnTo>
                    <a:pt x="769" y="324"/>
                  </a:lnTo>
                  <a:lnTo>
                    <a:pt x="771" y="324"/>
                  </a:lnTo>
                  <a:lnTo>
                    <a:pt x="773" y="324"/>
                  </a:lnTo>
                  <a:lnTo>
                    <a:pt x="774" y="322"/>
                  </a:lnTo>
                  <a:lnTo>
                    <a:pt x="776" y="322"/>
                  </a:lnTo>
                  <a:lnTo>
                    <a:pt x="777" y="321"/>
                  </a:lnTo>
                  <a:lnTo>
                    <a:pt x="781" y="321"/>
                  </a:lnTo>
                  <a:lnTo>
                    <a:pt x="782" y="322"/>
                  </a:lnTo>
                  <a:lnTo>
                    <a:pt x="784" y="322"/>
                  </a:lnTo>
                  <a:lnTo>
                    <a:pt x="786" y="324"/>
                  </a:lnTo>
                  <a:lnTo>
                    <a:pt x="787" y="326"/>
                  </a:lnTo>
                  <a:lnTo>
                    <a:pt x="787" y="329"/>
                  </a:lnTo>
                  <a:lnTo>
                    <a:pt x="789" y="331"/>
                  </a:lnTo>
                  <a:lnTo>
                    <a:pt x="791" y="332"/>
                  </a:lnTo>
                  <a:lnTo>
                    <a:pt x="791" y="334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6" y="337"/>
                  </a:lnTo>
                  <a:lnTo>
                    <a:pt x="786" y="339"/>
                  </a:lnTo>
                  <a:lnTo>
                    <a:pt x="782" y="340"/>
                  </a:lnTo>
                  <a:lnTo>
                    <a:pt x="781" y="340"/>
                  </a:lnTo>
                  <a:lnTo>
                    <a:pt x="777" y="340"/>
                  </a:lnTo>
                  <a:lnTo>
                    <a:pt x="776" y="339"/>
                  </a:lnTo>
                  <a:lnTo>
                    <a:pt x="774" y="339"/>
                  </a:lnTo>
                  <a:lnTo>
                    <a:pt x="771" y="337"/>
                  </a:lnTo>
                  <a:lnTo>
                    <a:pt x="768" y="337"/>
                  </a:lnTo>
                  <a:lnTo>
                    <a:pt x="764" y="337"/>
                  </a:lnTo>
                  <a:lnTo>
                    <a:pt x="761" y="339"/>
                  </a:lnTo>
                  <a:lnTo>
                    <a:pt x="761" y="339"/>
                  </a:lnTo>
                  <a:lnTo>
                    <a:pt x="759" y="340"/>
                  </a:lnTo>
                  <a:lnTo>
                    <a:pt x="759" y="342"/>
                  </a:lnTo>
                  <a:lnTo>
                    <a:pt x="758" y="342"/>
                  </a:lnTo>
                  <a:lnTo>
                    <a:pt x="756" y="342"/>
                  </a:lnTo>
                  <a:lnTo>
                    <a:pt x="743" y="342"/>
                  </a:lnTo>
                  <a:lnTo>
                    <a:pt x="743" y="334"/>
                  </a:lnTo>
                  <a:lnTo>
                    <a:pt x="730" y="334"/>
                  </a:lnTo>
                  <a:lnTo>
                    <a:pt x="728" y="336"/>
                  </a:lnTo>
                  <a:lnTo>
                    <a:pt x="730" y="337"/>
                  </a:lnTo>
                  <a:lnTo>
                    <a:pt x="732" y="337"/>
                  </a:lnTo>
                  <a:lnTo>
                    <a:pt x="735" y="339"/>
                  </a:lnTo>
                  <a:lnTo>
                    <a:pt x="738" y="340"/>
                  </a:lnTo>
                  <a:lnTo>
                    <a:pt x="738" y="340"/>
                  </a:lnTo>
                  <a:lnTo>
                    <a:pt x="738" y="342"/>
                  </a:lnTo>
                  <a:lnTo>
                    <a:pt x="738" y="344"/>
                  </a:lnTo>
                  <a:lnTo>
                    <a:pt x="735" y="345"/>
                  </a:lnTo>
                  <a:lnTo>
                    <a:pt x="733" y="345"/>
                  </a:lnTo>
                  <a:lnTo>
                    <a:pt x="732" y="345"/>
                  </a:lnTo>
                  <a:lnTo>
                    <a:pt x="730" y="347"/>
                  </a:lnTo>
                  <a:lnTo>
                    <a:pt x="728" y="349"/>
                  </a:lnTo>
                  <a:lnTo>
                    <a:pt x="728" y="350"/>
                  </a:lnTo>
                  <a:lnTo>
                    <a:pt x="738" y="350"/>
                  </a:lnTo>
                  <a:lnTo>
                    <a:pt x="741" y="350"/>
                  </a:lnTo>
                  <a:lnTo>
                    <a:pt x="743" y="350"/>
                  </a:lnTo>
                  <a:lnTo>
                    <a:pt x="743" y="349"/>
                  </a:lnTo>
                  <a:lnTo>
                    <a:pt x="743" y="347"/>
                  </a:lnTo>
                  <a:lnTo>
                    <a:pt x="743" y="347"/>
                  </a:lnTo>
                  <a:lnTo>
                    <a:pt x="746" y="345"/>
                  </a:lnTo>
                  <a:lnTo>
                    <a:pt x="751" y="345"/>
                  </a:lnTo>
                  <a:lnTo>
                    <a:pt x="755" y="345"/>
                  </a:lnTo>
                  <a:lnTo>
                    <a:pt x="758" y="347"/>
                  </a:lnTo>
                  <a:lnTo>
                    <a:pt x="759" y="349"/>
                  </a:lnTo>
                  <a:lnTo>
                    <a:pt x="761" y="349"/>
                  </a:lnTo>
                  <a:lnTo>
                    <a:pt x="761" y="352"/>
                  </a:lnTo>
                  <a:lnTo>
                    <a:pt x="761" y="354"/>
                  </a:lnTo>
                  <a:lnTo>
                    <a:pt x="759" y="355"/>
                  </a:lnTo>
                  <a:lnTo>
                    <a:pt x="759" y="357"/>
                  </a:lnTo>
                  <a:lnTo>
                    <a:pt x="759" y="358"/>
                  </a:lnTo>
                  <a:lnTo>
                    <a:pt x="759" y="362"/>
                  </a:lnTo>
                  <a:lnTo>
                    <a:pt x="759" y="365"/>
                  </a:lnTo>
                  <a:lnTo>
                    <a:pt x="758" y="370"/>
                  </a:lnTo>
                  <a:lnTo>
                    <a:pt x="758" y="373"/>
                  </a:lnTo>
                  <a:lnTo>
                    <a:pt x="756" y="373"/>
                  </a:lnTo>
                  <a:lnTo>
                    <a:pt x="755" y="373"/>
                  </a:lnTo>
                  <a:lnTo>
                    <a:pt x="753" y="373"/>
                  </a:lnTo>
                  <a:lnTo>
                    <a:pt x="751" y="373"/>
                  </a:lnTo>
                  <a:lnTo>
                    <a:pt x="748" y="373"/>
                  </a:lnTo>
                  <a:lnTo>
                    <a:pt x="746" y="375"/>
                  </a:lnTo>
                  <a:lnTo>
                    <a:pt x="745" y="373"/>
                  </a:lnTo>
                  <a:lnTo>
                    <a:pt x="745" y="373"/>
                  </a:lnTo>
                  <a:lnTo>
                    <a:pt x="743" y="372"/>
                  </a:lnTo>
                  <a:lnTo>
                    <a:pt x="743" y="372"/>
                  </a:lnTo>
                  <a:lnTo>
                    <a:pt x="741" y="368"/>
                  </a:lnTo>
                  <a:lnTo>
                    <a:pt x="740" y="367"/>
                  </a:lnTo>
                  <a:lnTo>
                    <a:pt x="738" y="365"/>
                  </a:lnTo>
                  <a:lnTo>
                    <a:pt x="737" y="365"/>
                  </a:lnTo>
                  <a:lnTo>
                    <a:pt x="735" y="367"/>
                  </a:lnTo>
                  <a:lnTo>
                    <a:pt x="733" y="368"/>
                  </a:lnTo>
                  <a:lnTo>
                    <a:pt x="732" y="370"/>
                  </a:lnTo>
                  <a:lnTo>
                    <a:pt x="733" y="370"/>
                  </a:lnTo>
                  <a:lnTo>
                    <a:pt x="735" y="372"/>
                  </a:lnTo>
                  <a:lnTo>
                    <a:pt x="738" y="373"/>
                  </a:lnTo>
                  <a:lnTo>
                    <a:pt x="741" y="373"/>
                  </a:lnTo>
                  <a:lnTo>
                    <a:pt x="743" y="375"/>
                  </a:lnTo>
                  <a:lnTo>
                    <a:pt x="745" y="375"/>
                  </a:lnTo>
                  <a:lnTo>
                    <a:pt x="745" y="376"/>
                  </a:lnTo>
                  <a:lnTo>
                    <a:pt x="745" y="378"/>
                  </a:lnTo>
                  <a:lnTo>
                    <a:pt x="745" y="380"/>
                  </a:lnTo>
                  <a:lnTo>
                    <a:pt x="745" y="381"/>
                  </a:lnTo>
                  <a:lnTo>
                    <a:pt x="746" y="383"/>
                  </a:lnTo>
                  <a:lnTo>
                    <a:pt x="748" y="383"/>
                  </a:lnTo>
                  <a:lnTo>
                    <a:pt x="748" y="383"/>
                  </a:lnTo>
                  <a:lnTo>
                    <a:pt x="748" y="386"/>
                  </a:lnTo>
                  <a:lnTo>
                    <a:pt x="748" y="388"/>
                  </a:lnTo>
                  <a:lnTo>
                    <a:pt x="748" y="390"/>
                  </a:lnTo>
                  <a:lnTo>
                    <a:pt x="750" y="391"/>
                  </a:lnTo>
                  <a:lnTo>
                    <a:pt x="751" y="394"/>
                  </a:lnTo>
                  <a:lnTo>
                    <a:pt x="755" y="394"/>
                  </a:lnTo>
                  <a:lnTo>
                    <a:pt x="758" y="396"/>
                  </a:lnTo>
                  <a:lnTo>
                    <a:pt x="761" y="398"/>
                  </a:lnTo>
                  <a:lnTo>
                    <a:pt x="761" y="399"/>
                  </a:lnTo>
                  <a:lnTo>
                    <a:pt x="763" y="403"/>
                  </a:lnTo>
                  <a:lnTo>
                    <a:pt x="764" y="406"/>
                  </a:lnTo>
                  <a:lnTo>
                    <a:pt x="766" y="409"/>
                  </a:lnTo>
                  <a:lnTo>
                    <a:pt x="766" y="412"/>
                  </a:lnTo>
                  <a:lnTo>
                    <a:pt x="766" y="416"/>
                  </a:lnTo>
                  <a:lnTo>
                    <a:pt x="766" y="416"/>
                  </a:lnTo>
                  <a:lnTo>
                    <a:pt x="764" y="417"/>
                  </a:lnTo>
                  <a:lnTo>
                    <a:pt x="759" y="417"/>
                  </a:lnTo>
                  <a:lnTo>
                    <a:pt x="756" y="417"/>
                  </a:lnTo>
                  <a:lnTo>
                    <a:pt x="753" y="417"/>
                  </a:lnTo>
                  <a:lnTo>
                    <a:pt x="750" y="417"/>
                  </a:lnTo>
                  <a:lnTo>
                    <a:pt x="746" y="419"/>
                  </a:lnTo>
                  <a:lnTo>
                    <a:pt x="743" y="421"/>
                  </a:lnTo>
                  <a:lnTo>
                    <a:pt x="743" y="422"/>
                  </a:lnTo>
                  <a:lnTo>
                    <a:pt x="743" y="424"/>
                  </a:lnTo>
                  <a:lnTo>
                    <a:pt x="741" y="426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6"/>
                  </a:lnTo>
                  <a:lnTo>
                    <a:pt x="732" y="424"/>
                  </a:lnTo>
                  <a:lnTo>
                    <a:pt x="730" y="421"/>
                  </a:lnTo>
                  <a:lnTo>
                    <a:pt x="730" y="419"/>
                  </a:lnTo>
                  <a:lnTo>
                    <a:pt x="728" y="417"/>
                  </a:lnTo>
                  <a:lnTo>
                    <a:pt x="728" y="414"/>
                  </a:lnTo>
                  <a:lnTo>
                    <a:pt x="730" y="412"/>
                  </a:lnTo>
                  <a:lnTo>
                    <a:pt x="728" y="409"/>
                  </a:lnTo>
                  <a:lnTo>
                    <a:pt x="728" y="408"/>
                  </a:lnTo>
                  <a:lnTo>
                    <a:pt x="727" y="406"/>
                  </a:lnTo>
                  <a:lnTo>
                    <a:pt x="725" y="406"/>
                  </a:lnTo>
                  <a:lnTo>
                    <a:pt x="723" y="406"/>
                  </a:lnTo>
                  <a:lnTo>
                    <a:pt x="722" y="408"/>
                  </a:lnTo>
                  <a:lnTo>
                    <a:pt x="720" y="411"/>
                  </a:lnTo>
                  <a:lnTo>
                    <a:pt x="719" y="412"/>
                  </a:lnTo>
                  <a:lnTo>
                    <a:pt x="714" y="412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07" y="414"/>
                  </a:lnTo>
                  <a:lnTo>
                    <a:pt x="704" y="414"/>
                  </a:lnTo>
                  <a:lnTo>
                    <a:pt x="702" y="414"/>
                  </a:lnTo>
                  <a:lnTo>
                    <a:pt x="699" y="414"/>
                  </a:lnTo>
                  <a:lnTo>
                    <a:pt x="696" y="414"/>
                  </a:lnTo>
                  <a:lnTo>
                    <a:pt x="692" y="414"/>
                  </a:lnTo>
                  <a:lnTo>
                    <a:pt x="692" y="421"/>
                  </a:lnTo>
                  <a:lnTo>
                    <a:pt x="694" y="426"/>
                  </a:lnTo>
                  <a:lnTo>
                    <a:pt x="696" y="426"/>
                  </a:lnTo>
                  <a:lnTo>
                    <a:pt x="697" y="427"/>
                  </a:lnTo>
                  <a:lnTo>
                    <a:pt x="699" y="429"/>
                  </a:lnTo>
                  <a:lnTo>
                    <a:pt x="701" y="430"/>
                  </a:lnTo>
                  <a:lnTo>
                    <a:pt x="702" y="430"/>
                  </a:lnTo>
                  <a:lnTo>
                    <a:pt x="707" y="432"/>
                  </a:lnTo>
                  <a:lnTo>
                    <a:pt x="712" y="432"/>
                  </a:lnTo>
                  <a:lnTo>
                    <a:pt x="717" y="432"/>
                  </a:lnTo>
                  <a:lnTo>
                    <a:pt x="720" y="432"/>
                  </a:lnTo>
                  <a:lnTo>
                    <a:pt x="722" y="432"/>
                  </a:lnTo>
                  <a:lnTo>
                    <a:pt x="723" y="432"/>
                  </a:lnTo>
                  <a:lnTo>
                    <a:pt x="725" y="434"/>
                  </a:lnTo>
                  <a:lnTo>
                    <a:pt x="725" y="437"/>
                  </a:lnTo>
                  <a:lnTo>
                    <a:pt x="727" y="439"/>
                  </a:lnTo>
                  <a:lnTo>
                    <a:pt x="730" y="440"/>
                  </a:lnTo>
                  <a:lnTo>
                    <a:pt x="733" y="440"/>
                  </a:lnTo>
                  <a:lnTo>
                    <a:pt x="735" y="440"/>
                  </a:lnTo>
                  <a:lnTo>
                    <a:pt x="738" y="440"/>
                  </a:lnTo>
                  <a:lnTo>
                    <a:pt x="741" y="440"/>
                  </a:lnTo>
                  <a:lnTo>
                    <a:pt x="741" y="439"/>
                  </a:lnTo>
                  <a:lnTo>
                    <a:pt x="741" y="439"/>
                  </a:lnTo>
                  <a:lnTo>
                    <a:pt x="741" y="437"/>
                  </a:lnTo>
                  <a:lnTo>
                    <a:pt x="745" y="434"/>
                  </a:lnTo>
                  <a:lnTo>
                    <a:pt x="748" y="432"/>
                  </a:lnTo>
                  <a:lnTo>
                    <a:pt x="751" y="434"/>
                  </a:lnTo>
                  <a:lnTo>
                    <a:pt x="751" y="435"/>
                  </a:lnTo>
                  <a:lnTo>
                    <a:pt x="751" y="437"/>
                  </a:lnTo>
                  <a:lnTo>
                    <a:pt x="750" y="439"/>
                  </a:lnTo>
                  <a:lnTo>
                    <a:pt x="746" y="440"/>
                  </a:lnTo>
                  <a:lnTo>
                    <a:pt x="746" y="442"/>
                  </a:lnTo>
                  <a:lnTo>
                    <a:pt x="743" y="444"/>
                  </a:lnTo>
                  <a:lnTo>
                    <a:pt x="741" y="445"/>
                  </a:lnTo>
                  <a:lnTo>
                    <a:pt x="740" y="445"/>
                  </a:lnTo>
                  <a:lnTo>
                    <a:pt x="738" y="447"/>
                  </a:lnTo>
                  <a:lnTo>
                    <a:pt x="722" y="447"/>
                  </a:lnTo>
                  <a:lnTo>
                    <a:pt x="719" y="447"/>
                  </a:lnTo>
                  <a:lnTo>
                    <a:pt x="717" y="448"/>
                  </a:lnTo>
                  <a:lnTo>
                    <a:pt x="715" y="450"/>
                  </a:lnTo>
                  <a:lnTo>
                    <a:pt x="712" y="455"/>
                  </a:lnTo>
                  <a:lnTo>
                    <a:pt x="710" y="457"/>
                  </a:lnTo>
                  <a:lnTo>
                    <a:pt x="709" y="458"/>
                  </a:lnTo>
                  <a:lnTo>
                    <a:pt x="707" y="460"/>
                  </a:lnTo>
                  <a:lnTo>
                    <a:pt x="705" y="462"/>
                  </a:lnTo>
                  <a:lnTo>
                    <a:pt x="702" y="463"/>
                  </a:lnTo>
                  <a:lnTo>
                    <a:pt x="702" y="465"/>
                  </a:lnTo>
                  <a:lnTo>
                    <a:pt x="701" y="466"/>
                  </a:lnTo>
                  <a:lnTo>
                    <a:pt x="699" y="466"/>
                  </a:lnTo>
                  <a:lnTo>
                    <a:pt x="697" y="466"/>
                  </a:lnTo>
                  <a:lnTo>
                    <a:pt x="696" y="466"/>
                  </a:lnTo>
                  <a:lnTo>
                    <a:pt x="694" y="468"/>
                  </a:lnTo>
                  <a:lnTo>
                    <a:pt x="692" y="468"/>
                  </a:lnTo>
                  <a:lnTo>
                    <a:pt x="691" y="470"/>
                  </a:lnTo>
                  <a:lnTo>
                    <a:pt x="689" y="470"/>
                  </a:lnTo>
                  <a:lnTo>
                    <a:pt x="686" y="470"/>
                  </a:lnTo>
                  <a:lnTo>
                    <a:pt x="684" y="470"/>
                  </a:lnTo>
                  <a:lnTo>
                    <a:pt x="683" y="471"/>
                  </a:lnTo>
                  <a:lnTo>
                    <a:pt x="681" y="471"/>
                  </a:lnTo>
                  <a:lnTo>
                    <a:pt x="679" y="471"/>
                  </a:lnTo>
                  <a:lnTo>
                    <a:pt x="676" y="471"/>
                  </a:lnTo>
                  <a:lnTo>
                    <a:pt x="673" y="471"/>
                  </a:lnTo>
                  <a:lnTo>
                    <a:pt x="669" y="473"/>
                  </a:lnTo>
                  <a:lnTo>
                    <a:pt x="666" y="475"/>
                  </a:lnTo>
                  <a:lnTo>
                    <a:pt x="666" y="476"/>
                  </a:lnTo>
                  <a:lnTo>
                    <a:pt x="665" y="478"/>
                  </a:lnTo>
                  <a:lnTo>
                    <a:pt x="663" y="480"/>
                  </a:lnTo>
                  <a:lnTo>
                    <a:pt x="661" y="481"/>
                  </a:lnTo>
                  <a:lnTo>
                    <a:pt x="658" y="484"/>
                  </a:lnTo>
                  <a:lnTo>
                    <a:pt x="653" y="486"/>
                  </a:lnTo>
                  <a:lnTo>
                    <a:pt x="651" y="486"/>
                  </a:lnTo>
                  <a:lnTo>
                    <a:pt x="650" y="488"/>
                  </a:lnTo>
                  <a:lnTo>
                    <a:pt x="648" y="488"/>
                  </a:lnTo>
                  <a:lnTo>
                    <a:pt x="645" y="488"/>
                  </a:lnTo>
                  <a:lnTo>
                    <a:pt x="642" y="488"/>
                  </a:lnTo>
                  <a:lnTo>
                    <a:pt x="640" y="488"/>
                  </a:lnTo>
                  <a:lnTo>
                    <a:pt x="637" y="486"/>
                  </a:lnTo>
                  <a:lnTo>
                    <a:pt x="635" y="484"/>
                  </a:lnTo>
                  <a:lnTo>
                    <a:pt x="633" y="483"/>
                  </a:lnTo>
                  <a:lnTo>
                    <a:pt x="630" y="483"/>
                  </a:lnTo>
                  <a:lnTo>
                    <a:pt x="627" y="483"/>
                  </a:lnTo>
                  <a:lnTo>
                    <a:pt x="624" y="483"/>
                  </a:lnTo>
                  <a:lnTo>
                    <a:pt x="622" y="483"/>
                  </a:lnTo>
                  <a:lnTo>
                    <a:pt x="620" y="481"/>
                  </a:lnTo>
                  <a:lnTo>
                    <a:pt x="620" y="481"/>
                  </a:lnTo>
                  <a:lnTo>
                    <a:pt x="619" y="480"/>
                  </a:lnTo>
                  <a:lnTo>
                    <a:pt x="619" y="480"/>
                  </a:lnTo>
                  <a:lnTo>
                    <a:pt x="617" y="480"/>
                  </a:lnTo>
                  <a:lnTo>
                    <a:pt x="617" y="478"/>
                  </a:lnTo>
                  <a:lnTo>
                    <a:pt x="615" y="478"/>
                  </a:lnTo>
                  <a:lnTo>
                    <a:pt x="615" y="478"/>
                  </a:lnTo>
                  <a:lnTo>
                    <a:pt x="614" y="478"/>
                  </a:lnTo>
                  <a:lnTo>
                    <a:pt x="614" y="476"/>
                  </a:lnTo>
                  <a:lnTo>
                    <a:pt x="612" y="476"/>
                  </a:lnTo>
                  <a:lnTo>
                    <a:pt x="611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80"/>
                  </a:lnTo>
                  <a:lnTo>
                    <a:pt x="611" y="483"/>
                  </a:lnTo>
                  <a:lnTo>
                    <a:pt x="609" y="486"/>
                  </a:lnTo>
                  <a:lnTo>
                    <a:pt x="609" y="488"/>
                  </a:lnTo>
                  <a:lnTo>
                    <a:pt x="606" y="489"/>
                  </a:lnTo>
                  <a:lnTo>
                    <a:pt x="604" y="489"/>
                  </a:lnTo>
                  <a:lnTo>
                    <a:pt x="602" y="491"/>
                  </a:lnTo>
                  <a:lnTo>
                    <a:pt x="601" y="494"/>
                  </a:lnTo>
                  <a:lnTo>
                    <a:pt x="601" y="494"/>
                  </a:lnTo>
                  <a:lnTo>
                    <a:pt x="601" y="496"/>
                  </a:lnTo>
                  <a:lnTo>
                    <a:pt x="601" y="496"/>
                  </a:lnTo>
                  <a:lnTo>
                    <a:pt x="599" y="498"/>
                  </a:lnTo>
                  <a:lnTo>
                    <a:pt x="597" y="498"/>
                  </a:lnTo>
                  <a:lnTo>
                    <a:pt x="596" y="499"/>
                  </a:lnTo>
                  <a:lnTo>
                    <a:pt x="594" y="499"/>
                  </a:lnTo>
                  <a:lnTo>
                    <a:pt x="594" y="501"/>
                  </a:lnTo>
                  <a:lnTo>
                    <a:pt x="593" y="502"/>
                  </a:lnTo>
                  <a:lnTo>
                    <a:pt x="591" y="506"/>
                  </a:lnTo>
                  <a:lnTo>
                    <a:pt x="589" y="509"/>
                  </a:lnTo>
                  <a:lnTo>
                    <a:pt x="588" y="509"/>
                  </a:lnTo>
                  <a:lnTo>
                    <a:pt x="586" y="509"/>
                  </a:lnTo>
                  <a:lnTo>
                    <a:pt x="584" y="511"/>
                  </a:lnTo>
                  <a:lnTo>
                    <a:pt x="583" y="512"/>
                  </a:lnTo>
                  <a:lnTo>
                    <a:pt x="583" y="514"/>
                  </a:lnTo>
                  <a:lnTo>
                    <a:pt x="581" y="516"/>
                  </a:lnTo>
                  <a:lnTo>
                    <a:pt x="581" y="517"/>
                  </a:lnTo>
                  <a:lnTo>
                    <a:pt x="579" y="517"/>
                  </a:lnTo>
                  <a:lnTo>
                    <a:pt x="576" y="519"/>
                  </a:lnTo>
                  <a:lnTo>
                    <a:pt x="575" y="520"/>
                  </a:lnTo>
                  <a:lnTo>
                    <a:pt x="573" y="522"/>
                  </a:lnTo>
                  <a:lnTo>
                    <a:pt x="571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1" y="529"/>
                  </a:lnTo>
                  <a:lnTo>
                    <a:pt x="570" y="529"/>
                  </a:lnTo>
                  <a:lnTo>
                    <a:pt x="570" y="529"/>
                  </a:lnTo>
                  <a:lnTo>
                    <a:pt x="568" y="529"/>
                  </a:lnTo>
                  <a:lnTo>
                    <a:pt x="566" y="530"/>
                  </a:lnTo>
                  <a:lnTo>
                    <a:pt x="565" y="530"/>
                  </a:lnTo>
                  <a:lnTo>
                    <a:pt x="561" y="530"/>
                  </a:lnTo>
                  <a:lnTo>
                    <a:pt x="558" y="530"/>
                  </a:lnTo>
                  <a:lnTo>
                    <a:pt x="555" y="530"/>
                  </a:lnTo>
                  <a:lnTo>
                    <a:pt x="553" y="530"/>
                  </a:lnTo>
                  <a:lnTo>
                    <a:pt x="552" y="532"/>
                  </a:lnTo>
                  <a:lnTo>
                    <a:pt x="550" y="534"/>
                  </a:lnTo>
                  <a:lnTo>
                    <a:pt x="548" y="535"/>
                  </a:lnTo>
                  <a:lnTo>
                    <a:pt x="547" y="537"/>
                  </a:lnTo>
                  <a:lnTo>
                    <a:pt x="545" y="538"/>
                  </a:lnTo>
                  <a:lnTo>
                    <a:pt x="543" y="540"/>
                  </a:lnTo>
                  <a:lnTo>
                    <a:pt x="542" y="543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5" y="545"/>
                  </a:lnTo>
                  <a:lnTo>
                    <a:pt x="534" y="543"/>
                  </a:lnTo>
                  <a:lnTo>
                    <a:pt x="530" y="543"/>
                  </a:lnTo>
                  <a:lnTo>
                    <a:pt x="527" y="545"/>
                  </a:lnTo>
                  <a:lnTo>
                    <a:pt x="527" y="543"/>
                  </a:lnTo>
                  <a:lnTo>
                    <a:pt x="527" y="540"/>
                  </a:lnTo>
                  <a:lnTo>
                    <a:pt x="527" y="537"/>
                  </a:lnTo>
                  <a:lnTo>
                    <a:pt x="527" y="535"/>
                  </a:lnTo>
                  <a:lnTo>
                    <a:pt x="527" y="532"/>
                  </a:lnTo>
                  <a:lnTo>
                    <a:pt x="516" y="532"/>
                  </a:lnTo>
                  <a:lnTo>
                    <a:pt x="516" y="534"/>
                  </a:lnTo>
                  <a:lnTo>
                    <a:pt x="516" y="535"/>
                  </a:lnTo>
                  <a:lnTo>
                    <a:pt x="516" y="538"/>
                  </a:lnTo>
                  <a:lnTo>
                    <a:pt x="516" y="543"/>
                  </a:lnTo>
                  <a:lnTo>
                    <a:pt x="498" y="543"/>
                  </a:lnTo>
                  <a:lnTo>
                    <a:pt x="496" y="545"/>
                  </a:lnTo>
                  <a:lnTo>
                    <a:pt x="496" y="547"/>
                  </a:lnTo>
                  <a:lnTo>
                    <a:pt x="496" y="550"/>
                  </a:lnTo>
                  <a:lnTo>
                    <a:pt x="496" y="552"/>
                  </a:lnTo>
                  <a:lnTo>
                    <a:pt x="496" y="553"/>
                  </a:lnTo>
                  <a:lnTo>
                    <a:pt x="494" y="553"/>
                  </a:lnTo>
                  <a:lnTo>
                    <a:pt x="493" y="555"/>
                  </a:lnTo>
                  <a:lnTo>
                    <a:pt x="489" y="556"/>
                  </a:lnTo>
                  <a:lnTo>
                    <a:pt x="486" y="556"/>
                  </a:lnTo>
                  <a:lnTo>
                    <a:pt x="483" y="556"/>
                  </a:lnTo>
                  <a:lnTo>
                    <a:pt x="481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60"/>
                  </a:lnTo>
                  <a:lnTo>
                    <a:pt x="480" y="561"/>
                  </a:lnTo>
                  <a:lnTo>
                    <a:pt x="480" y="563"/>
                  </a:lnTo>
                  <a:lnTo>
                    <a:pt x="481" y="563"/>
                  </a:lnTo>
                  <a:lnTo>
                    <a:pt x="481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4" y="568"/>
                  </a:lnTo>
                  <a:lnTo>
                    <a:pt x="484" y="570"/>
                  </a:lnTo>
                  <a:lnTo>
                    <a:pt x="484" y="573"/>
                  </a:lnTo>
                  <a:lnTo>
                    <a:pt x="484" y="574"/>
                  </a:lnTo>
                  <a:lnTo>
                    <a:pt x="484" y="576"/>
                  </a:lnTo>
                  <a:lnTo>
                    <a:pt x="483" y="578"/>
                  </a:lnTo>
                  <a:lnTo>
                    <a:pt x="481" y="578"/>
                  </a:lnTo>
                  <a:lnTo>
                    <a:pt x="481" y="594"/>
                  </a:lnTo>
                  <a:lnTo>
                    <a:pt x="480" y="596"/>
                  </a:lnTo>
                  <a:lnTo>
                    <a:pt x="480" y="596"/>
                  </a:lnTo>
                  <a:lnTo>
                    <a:pt x="478" y="596"/>
                  </a:lnTo>
                  <a:lnTo>
                    <a:pt x="476" y="596"/>
                  </a:lnTo>
                  <a:lnTo>
                    <a:pt x="475" y="597"/>
                  </a:lnTo>
                  <a:lnTo>
                    <a:pt x="473" y="599"/>
                  </a:lnTo>
                  <a:lnTo>
                    <a:pt x="470" y="602"/>
                  </a:lnTo>
                  <a:lnTo>
                    <a:pt x="470" y="604"/>
                  </a:lnTo>
                  <a:lnTo>
                    <a:pt x="470" y="606"/>
                  </a:lnTo>
                  <a:lnTo>
                    <a:pt x="470" y="607"/>
                  </a:lnTo>
                  <a:lnTo>
                    <a:pt x="470" y="610"/>
                  </a:lnTo>
                  <a:lnTo>
                    <a:pt x="466" y="610"/>
                  </a:lnTo>
                  <a:lnTo>
                    <a:pt x="463" y="610"/>
                  </a:lnTo>
                  <a:lnTo>
                    <a:pt x="462" y="610"/>
                  </a:lnTo>
                  <a:lnTo>
                    <a:pt x="460" y="612"/>
                  </a:lnTo>
                  <a:lnTo>
                    <a:pt x="458" y="612"/>
                  </a:lnTo>
                  <a:lnTo>
                    <a:pt x="455" y="612"/>
                  </a:lnTo>
                  <a:lnTo>
                    <a:pt x="452" y="612"/>
                  </a:lnTo>
                  <a:lnTo>
                    <a:pt x="450" y="614"/>
                  </a:lnTo>
                  <a:lnTo>
                    <a:pt x="450" y="615"/>
                  </a:lnTo>
                  <a:lnTo>
                    <a:pt x="450" y="617"/>
                  </a:lnTo>
                  <a:lnTo>
                    <a:pt x="450" y="619"/>
                  </a:lnTo>
                  <a:lnTo>
                    <a:pt x="452" y="622"/>
                  </a:lnTo>
                  <a:lnTo>
                    <a:pt x="453" y="622"/>
                  </a:lnTo>
                  <a:lnTo>
                    <a:pt x="455" y="624"/>
                  </a:lnTo>
                  <a:lnTo>
                    <a:pt x="455" y="624"/>
                  </a:lnTo>
                  <a:lnTo>
                    <a:pt x="457" y="627"/>
                  </a:lnTo>
                  <a:lnTo>
                    <a:pt x="457" y="630"/>
                  </a:lnTo>
                  <a:lnTo>
                    <a:pt x="455" y="632"/>
                  </a:lnTo>
                  <a:lnTo>
                    <a:pt x="455" y="633"/>
                  </a:lnTo>
                  <a:lnTo>
                    <a:pt x="455" y="635"/>
                  </a:lnTo>
                  <a:lnTo>
                    <a:pt x="457" y="637"/>
                  </a:lnTo>
                  <a:lnTo>
                    <a:pt x="457" y="638"/>
                  </a:lnTo>
                  <a:lnTo>
                    <a:pt x="457" y="642"/>
                  </a:lnTo>
                  <a:lnTo>
                    <a:pt x="457" y="643"/>
                  </a:lnTo>
                  <a:lnTo>
                    <a:pt x="455" y="646"/>
                  </a:lnTo>
                  <a:lnTo>
                    <a:pt x="455" y="648"/>
                  </a:lnTo>
                  <a:lnTo>
                    <a:pt x="453" y="650"/>
                  </a:lnTo>
                  <a:lnTo>
                    <a:pt x="450" y="651"/>
                  </a:lnTo>
                  <a:lnTo>
                    <a:pt x="448" y="655"/>
                  </a:lnTo>
                  <a:lnTo>
                    <a:pt x="447" y="660"/>
                  </a:lnTo>
                  <a:lnTo>
                    <a:pt x="445" y="663"/>
                  </a:lnTo>
                  <a:lnTo>
                    <a:pt x="445" y="668"/>
                  </a:lnTo>
                  <a:lnTo>
                    <a:pt x="445" y="671"/>
                  </a:lnTo>
                  <a:lnTo>
                    <a:pt x="445" y="673"/>
                  </a:lnTo>
                  <a:lnTo>
                    <a:pt x="445" y="674"/>
                  </a:lnTo>
                  <a:lnTo>
                    <a:pt x="445" y="674"/>
                  </a:lnTo>
                  <a:lnTo>
                    <a:pt x="442" y="676"/>
                  </a:lnTo>
                  <a:lnTo>
                    <a:pt x="440" y="678"/>
                  </a:lnTo>
                  <a:lnTo>
                    <a:pt x="439" y="678"/>
                  </a:lnTo>
                  <a:lnTo>
                    <a:pt x="439" y="679"/>
                  </a:lnTo>
                  <a:lnTo>
                    <a:pt x="437" y="679"/>
                  </a:lnTo>
                  <a:lnTo>
                    <a:pt x="434" y="681"/>
                  </a:lnTo>
                  <a:lnTo>
                    <a:pt x="430" y="679"/>
                  </a:lnTo>
                  <a:lnTo>
                    <a:pt x="427" y="681"/>
                  </a:lnTo>
                  <a:lnTo>
                    <a:pt x="424" y="679"/>
                  </a:lnTo>
                  <a:lnTo>
                    <a:pt x="422" y="679"/>
                  </a:lnTo>
                  <a:lnTo>
                    <a:pt x="421" y="678"/>
                  </a:lnTo>
                  <a:lnTo>
                    <a:pt x="421" y="676"/>
                  </a:lnTo>
                  <a:lnTo>
                    <a:pt x="419" y="674"/>
                  </a:lnTo>
                  <a:lnTo>
                    <a:pt x="419" y="671"/>
                  </a:lnTo>
                  <a:lnTo>
                    <a:pt x="417" y="671"/>
                  </a:lnTo>
                  <a:lnTo>
                    <a:pt x="414" y="671"/>
                  </a:lnTo>
                  <a:lnTo>
                    <a:pt x="411" y="671"/>
                  </a:lnTo>
                  <a:lnTo>
                    <a:pt x="408" y="669"/>
                  </a:lnTo>
                  <a:lnTo>
                    <a:pt x="406" y="669"/>
                  </a:lnTo>
                  <a:lnTo>
                    <a:pt x="404" y="668"/>
                  </a:lnTo>
                  <a:lnTo>
                    <a:pt x="403" y="666"/>
                  </a:lnTo>
                  <a:lnTo>
                    <a:pt x="403" y="665"/>
                  </a:lnTo>
                  <a:lnTo>
                    <a:pt x="401" y="663"/>
                  </a:lnTo>
                  <a:lnTo>
                    <a:pt x="401" y="661"/>
                  </a:lnTo>
                  <a:lnTo>
                    <a:pt x="401" y="660"/>
                  </a:lnTo>
                  <a:lnTo>
                    <a:pt x="399" y="660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58"/>
                  </a:lnTo>
                  <a:lnTo>
                    <a:pt x="393" y="658"/>
                  </a:lnTo>
                  <a:lnTo>
                    <a:pt x="391" y="660"/>
                  </a:lnTo>
                  <a:lnTo>
                    <a:pt x="388" y="660"/>
                  </a:lnTo>
                  <a:lnTo>
                    <a:pt x="386" y="660"/>
                  </a:lnTo>
                  <a:lnTo>
                    <a:pt x="385" y="661"/>
                  </a:lnTo>
                  <a:lnTo>
                    <a:pt x="381" y="661"/>
                  </a:lnTo>
                  <a:lnTo>
                    <a:pt x="380" y="661"/>
                  </a:lnTo>
                  <a:lnTo>
                    <a:pt x="378" y="661"/>
                  </a:lnTo>
                  <a:lnTo>
                    <a:pt x="378" y="660"/>
                  </a:lnTo>
                  <a:lnTo>
                    <a:pt x="378" y="660"/>
                  </a:lnTo>
                  <a:lnTo>
                    <a:pt x="376" y="658"/>
                  </a:lnTo>
                  <a:lnTo>
                    <a:pt x="375" y="656"/>
                  </a:lnTo>
                  <a:lnTo>
                    <a:pt x="373" y="655"/>
                  </a:lnTo>
                  <a:lnTo>
                    <a:pt x="370" y="653"/>
                  </a:lnTo>
                  <a:lnTo>
                    <a:pt x="367" y="653"/>
                  </a:lnTo>
                  <a:lnTo>
                    <a:pt x="363" y="651"/>
                  </a:lnTo>
                  <a:lnTo>
                    <a:pt x="360" y="650"/>
                  </a:lnTo>
                  <a:lnTo>
                    <a:pt x="358" y="646"/>
                  </a:lnTo>
                  <a:lnTo>
                    <a:pt x="358" y="645"/>
                  </a:lnTo>
                  <a:lnTo>
                    <a:pt x="358" y="643"/>
                  </a:lnTo>
                  <a:lnTo>
                    <a:pt x="358" y="640"/>
                  </a:lnTo>
                  <a:lnTo>
                    <a:pt x="357" y="638"/>
                  </a:lnTo>
                  <a:lnTo>
                    <a:pt x="357" y="637"/>
                  </a:lnTo>
                  <a:lnTo>
                    <a:pt x="355" y="637"/>
                  </a:lnTo>
                  <a:lnTo>
                    <a:pt x="354" y="637"/>
                  </a:lnTo>
                  <a:lnTo>
                    <a:pt x="350" y="635"/>
                  </a:lnTo>
                  <a:lnTo>
                    <a:pt x="349" y="633"/>
                  </a:lnTo>
                  <a:lnTo>
                    <a:pt x="347" y="630"/>
                  </a:lnTo>
                  <a:lnTo>
                    <a:pt x="345" y="627"/>
                  </a:lnTo>
                  <a:lnTo>
                    <a:pt x="345" y="624"/>
                  </a:lnTo>
                  <a:lnTo>
                    <a:pt x="344" y="622"/>
                  </a:lnTo>
                  <a:lnTo>
                    <a:pt x="342" y="620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5"/>
                  </a:lnTo>
                  <a:lnTo>
                    <a:pt x="339" y="612"/>
                  </a:lnTo>
                  <a:lnTo>
                    <a:pt x="337" y="610"/>
                  </a:lnTo>
                  <a:lnTo>
                    <a:pt x="337" y="609"/>
                  </a:lnTo>
                  <a:lnTo>
                    <a:pt x="332" y="604"/>
                  </a:lnTo>
                  <a:lnTo>
                    <a:pt x="329" y="599"/>
                  </a:lnTo>
                  <a:lnTo>
                    <a:pt x="327" y="597"/>
                  </a:lnTo>
                  <a:lnTo>
                    <a:pt x="326" y="596"/>
                  </a:lnTo>
                  <a:lnTo>
                    <a:pt x="324" y="596"/>
                  </a:lnTo>
                  <a:lnTo>
                    <a:pt x="322" y="594"/>
                  </a:lnTo>
                  <a:lnTo>
                    <a:pt x="322" y="592"/>
                  </a:lnTo>
                  <a:lnTo>
                    <a:pt x="321" y="589"/>
                  </a:lnTo>
                  <a:lnTo>
                    <a:pt x="322" y="584"/>
                  </a:lnTo>
                  <a:lnTo>
                    <a:pt x="324" y="583"/>
                  </a:lnTo>
                  <a:lnTo>
                    <a:pt x="326" y="583"/>
                  </a:lnTo>
                  <a:lnTo>
                    <a:pt x="327" y="581"/>
                  </a:lnTo>
                  <a:lnTo>
                    <a:pt x="329" y="579"/>
                  </a:lnTo>
                  <a:lnTo>
                    <a:pt x="331" y="579"/>
                  </a:lnTo>
                  <a:lnTo>
                    <a:pt x="332" y="579"/>
                  </a:lnTo>
                  <a:lnTo>
                    <a:pt x="332" y="578"/>
                  </a:lnTo>
                  <a:lnTo>
                    <a:pt x="334" y="576"/>
                  </a:lnTo>
                  <a:lnTo>
                    <a:pt x="334" y="563"/>
                  </a:lnTo>
                  <a:lnTo>
                    <a:pt x="332" y="563"/>
                  </a:lnTo>
                  <a:lnTo>
                    <a:pt x="329" y="563"/>
                  </a:lnTo>
                  <a:lnTo>
                    <a:pt x="326" y="563"/>
                  </a:lnTo>
                  <a:lnTo>
                    <a:pt x="326" y="565"/>
                  </a:lnTo>
                  <a:lnTo>
                    <a:pt x="324" y="566"/>
                  </a:lnTo>
                  <a:lnTo>
                    <a:pt x="324" y="568"/>
                  </a:lnTo>
                  <a:lnTo>
                    <a:pt x="322" y="570"/>
                  </a:lnTo>
                  <a:lnTo>
                    <a:pt x="321" y="571"/>
                  </a:lnTo>
                  <a:lnTo>
                    <a:pt x="319" y="573"/>
                  </a:lnTo>
                  <a:lnTo>
                    <a:pt x="318" y="573"/>
                  </a:lnTo>
                  <a:lnTo>
                    <a:pt x="316" y="573"/>
                  </a:lnTo>
                  <a:lnTo>
                    <a:pt x="314" y="573"/>
                  </a:lnTo>
                  <a:lnTo>
                    <a:pt x="313" y="573"/>
                  </a:lnTo>
                  <a:lnTo>
                    <a:pt x="311" y="571"/>
                  </a:lnTo>
                  <a:lnTo>
                    <a:pt x="311" y="570"/>
                  </a:lnTo>
                  <a:lnTo>
                    <a:pt x="309" y="566"/>
                  </a:lnTo>
                  <a:lnTo>
                    <a:pt x="308" y="563"/>
                  </a:lnTo>
                  <a:lnTo>
                    <a:pt x="308" y="560"/>
                  </a:lnTo>
                  <a:lnTo>
                    <a:pt x="308" y="558"/>
                  </a:lnTo>
                  <a:lnTo>
                    <a:pt x="308" y="556"/>
                  </a:lnTo>
                  <a:lnTo>
                    <a:pt x="309" y="555"/>
                  </a:lnTo>
                  <a:lnTo>
                    <a:pt x="311" y="555"/>
                  </a:lnTo>
                  <a:lnTo>
                    <a:pt x="311" y="553"/>
                  </a:lnTo>
                  <a:lnTo>
                    <a:pt x="313" y="552"/>
                  </a:lnTo>
                  <a:lnTo>
                    <a:pt x="313" y="550"/>
                  </a:lnTo>
                  <a:lnTo>
                    <a:pt x="313" y="548"/>
                  </a:lnTo>
                  <a:lnTo>
                    <a:pt x="314" y="547"/>
                  </a:lnTo>
                  <a:lnTo>
                    <a:pt x="316" y="547"/>
                  </a:lnTo>
                  <a:lnTo>
                    <a:pt x="316" y="547"/>
                  </a:lnTo>
                  <a:lnTo>
                    <a:pt x="318" y="547"/>
                  </a:lnTo>
                  <a:lnTo>
                    <a:pt x="318" y="547"/>
                  </a:lnTo>
                  <a:lnTo>
                    <a:pt x="319" y="545"/>
                  </a:lnTo>
                  <a:lnTo>
                    <a:pt x="319" y="543"/>
                  </a:lnTo>
                  <a:lnTo>
                    <a:pt x="319" y="542"/>
                  </a:lnTo>
                  <a:lnTo>
                    <a:pt x="319" y="540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3" y="538"/>
                  </a:lnTo>
                  <a:lnTo>
                    <a:pt x="311" y="538"/>
                  </a:lnTo>
                  <a:lnTo>
                    <a:pt x="309" y="538"/>
                  </a:lnTo>
                  <a:lnTo>
                    <a:pt x="309" y="538"/>
                  </a:lnTo>
                  <a:lnTo>
                    <a:pt x="308" y="540"/>
                  </a:lnTo>
                  <a:lnTo>
                    <a:pt x="308" y="542"/>
                  </a:lnTo>
                  <a:lnTo>
                    <a:pt x="304" y="542"/>
                  </a:lnTo>
                  <a:lnTo>
                    <a:pt x="303" y="542"/>
                  </a:lnTo>
                  <a:lnTo>
                    <a:pt x="301" y="542"/>
                  </a:lnTo>
                  <a:lnTo>
                    <a:pt x="300" y="542"/>
                  </a:lnTo>
                  <a:lnTo>
                    <a:pt x="298" y="542"/>
                  </a:lnTo>
                  <a:lnTo>
                    <a:pt x="296" y="540"/>
                  </a:lnTo>
                  <a:lnTo>
                    <a:pt x="296" y="538"/>
                  </a:lnTo>
                  <a:lnTo>
                    <a:pt x="295" y="535"/>
                  </a:lnTo>
                  <a:lnTo>
                    <a:pt x="293" y="532"/>
                  </a:lnTo>
                  <a:lnTo>
                    <a:pt x="291" y="530"/>
                  </a:lnTo>
                  <a:lnTo>
                    <a:pt x="290" y="527"/>
                  </a:lnTo>
                  <a:lnTo>
                    <a:pt x="290" y="524"/>
                  </a:lnTo>
                  <a:lnTo>
                    <a:pt x="290" y="522"/>
                  </a:lnTo>
                  <a:lnTo>
                    <a:pt x="291" y="519"/>
                  </a:lnTo>
                  <a:lnTo>
                    <a:pt x="295" y="519"/>
                  </a:lnTo>
                  <a:lnTo>
                    <a:pt x="298" y="517"/>
                  </a:lnTo>
                  <a:lnTo>
                    <a:pt x="298" y="514"/>
                  </a:lnTo>
                  <a:lnTo>
                    <a:pt x="296" y="512"/>
                  </a:lnTo>
                  <a:lnTo>
                    <a:pt x="295" y="511"/>
                  </a:lnTo>
                  <a:lnTo>
                    <a:pt x="293" y="511"/>
                  </a:lnTo>
                  <a:lnTo>
                    <a:pt x="291" y="509"/>
                  </a:lnTo>
                  <a:lnTo>
                    <a:pt x="290" y="507"/>
                  </a:lnTo>
                  <a:lnTo>
                    <a:pt x="288" y="507"/>
                  </a:lnTo>
                  <a:lnTo>
                    <a:pt x="286" y="507"/>
                  </a:lnTo>
                  <a:lnTo>
                    <a:pt x="285" y="506"/>
                  </a:lnTo>
                  <a:lnTo>
                    <a:pt x="283" y="506"/>
                  </a:lnTo>
                  <a:lnTo>
                    <a:pt x="283" y="506"/>
                  </a:lnTo>
                  <a:lnTo>
                    <a:pt x="282" y="504"/>
                  </a:lnTo>
                  <a:lnTo>
                    <a:pt x="282" y="502"/>
                  </a:lnTo>
                  <a:lnTo>
                    <a:pt x="280" y="501"/>
                  </a:lnTo>
                  <a:lnTo>
                    <a:pt x="280" y="498"/>
                  </a:lnTo>
                  <a:lnTo>
                    <a:pt x="280" y="496"/>
                  </a:lnTo>
                  <a:lnTo>
                    <a:pt x="280" y="494"/>
                  </a:lnTo>
                  <a:lnTo>
                    <a:pt x="280" y="493"/>
                  </a:lnTo>
                  <a:lnTo>
                    <a:pt x="280" y="491"/>
                  </a:lnTo>
                  <a:lnTo>
                    <a:pt x="282" y="491"/>
                  </a:lnTo>
                  <a:lnTo>
                    <a:pt x="283" y="491"/>
                  </a:lnTo>
                  <a:lnTo>
                    <a:pt x="285" y="489"/>
                  </a:lnTo>
                  <a:lnTo>
                    <a:pt x="286" y="489"/>
                  </a:lnTo>
                  <a:lnTo>
                    <a:pt x="288" y="489"/>
                  </a:lnTo>
                  <a:lnTo>
                    <a:pt x="290" y="488"/>
                  </a:lnTo>
                  <a:lnTo>
                    <a:pt x="291" y="488"/>
                  </a:lnTo>
                  <a:lnTo>
                    <a:pt x="291" y="486"/>
                  </a:lnTo>
                  <a:lnTo>
                    <a:pt x="293" y="484"/>
                  </a:lnTo>
                  <a:lnTo>
                    <a:pt x="295" y="486"/>
                  </a:lnTo>
                  <a:lnTo>
                    <a:pt x="296" y="486"/>
                  </a:lnTo>
                  <a:lnTo>
                    <a:pt x="298" y="486"/>
                  </a:lnTo>
                  <a:lnTo>
                    <a:pt x="301" y="488"/>
                  </a:lnTo>
                  <a:lnTo>
                    <a:pt x="301" y="471"/>
                  </a:lnTo>
                  <a:lnTo>
                    <a:pt x="301" y="471"/>
                  </a:lnTo>
                  <a:lnTo>
                    <a:pt x="303" y="471"/>
                  </a:lnTo>
                  <a:lnTo>
                    <a:pt x="304" y="471"/>
                  </a:lnTo>
                  <a:lnTo>
                    <a:pt x="306" y="471"/>
                  </a:lnTo>
                  <a:lnTo>
                    <a:pt x="306" y="471"/>
                  </a:lnTo>
                  <a:lnTo>
                    <a:pt x="308" y="473"/>
                  </a:lnTo>
                  <a:lnTo>
                    <a:pt x="311" y="473"/>
                  </a:lnTo>
                  <a:lnTo>
                    <a:pt x="313" y="473"/>
                  </a:lnTo>
                  <a:lnTo>
                    <a:pt x="314" y="473"/>
                  </a:lnTo>
                  <a:lnTo>
                    <a:pt x="316" y="471"/>
                  </a:lnTo>
                  <a:lnTo>
                    <a:pt x="316" y="470"/>
                  </a:lnTo>
                  <a:lnTo>
                    <a:pt x="318" y="470"/>
                  </a:lnTo>
                  <a:lnTo>
                    <a:pt x="319" y="468"/>
                  </a:lnTo>
                  <a:lnTo>
                    <a:pt x="319" y="466"/>
                  </a:lnTo>
                  <a:lnTo>
                    <a:pt x="321" y="466"/>
                  </a:lnTo>
                  <a:lnTo>
                    <a:pt x="322" y="466"/>
                  </a:lnTo>
                  <a:lnTo>
                    <a:pt x="322" y="468"/>
                  </a:lnTo>
                  <a:lnTo>
                    <a:pt x="332" y="468"/>
                  </a:lnTo>
                  <a:lnTo>
                    <a:pt x="332" y="458"/>
                  </a:lnTo>
                  <a:lnTo>
                    <a:pt x="331" y="457"/>
                  </a:lnTo>
                  <a:lnTo>
                    <a:pt x="331" y="455"/>
                  </a:lnTo>
                  <a:lnTo>
                    <a:pt x="329" y="453"/>
                  </a:lnTo>
                  <a:lnTo>
                    <a:pt x="327" y="452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4" y="448"/>
                  </a:lnTo>
                  <a:lnTo>
                    <a:pt x="324" y="447"/>
                  </a:lnTo>
                  <a:lnTo>
                    <a:pt x="326" y="445"/>
                  </a:lnTo>
                  <a:lnTo>
                    <a:pt x="327" y="445"/>
                  </a:lnTo>
                  <a:lnTo>
                    <a:pt x="327" y="444"/>
                  </a:lnTo>
                  <a:lnTo>
                    <a:pt x="327" y="442"/>
                  </a:lnTo>
                  <a:lnTo>
                    <a:pt x="327" y="440"/>
                  </a:lnTo>
                  <a:lnTo>
                    <a:pt x="329" y="440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1" y="437"/>
                  </a:lnTo>
                  <a:lnTo>
                    <a:pt x="331" y="434"/>
                  </a:lnTo>
                  <a:lnTo>
                    <a:pt x="327" y="432"/>
                  </a:lnTo>
                  <a:lnTo>
                    <a:pt x="324" y="432"/>
                  </a:lnTo>
                  <a:lnTo>
                    <a:pt x="321" y="432"/>
                  </a:lnTo>
                  <a:lnTo>
                    <a:pt x="316" y="432"/>
                  </a:lnTo>
                  <a:lnTo>
                    <a:pt x="313" y="430"/>
                  </a:lnTo>
                  <a:lnTo>
                    <a:pt x="311" y="430"/>
                  </a:lnTo>
                  <a:lnTo>
                    <a:pt x="309" y="430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4" y="429"/>
                  </a:lnTo>
                  <a:lnTo>
                    <a:pt x="303" y="427"/>
                  </a:lnTo>
                  <a:lnTo>
                    <a:pt x="301" y="427"/>
                  </a:lnTo>
                  <a:lnTo>
                    <a:pt x="300" y="426"/>
                  </a:lnTo>
                  <a:lnTo>
                    <a:pt x="298" y="426"/>
                  </a:lnTo>
                  <a:lnTo>
                    <a:pt x="293" y="426"/>
                  </a:lnTo>
                  <a:lnTo>
                    <a:pt x="291" y="429"/>
                  </a:lnTo>
                  <a:lnTo>
                    <a:pt x="295" y="430"/>
                  </a:lnTo>
                  <a:lnTo>
                    <a:pt x="296" y="430"/>
                  </a:lnTo>
                  <a:lnTo>
                    <a:pt x="298" y="430"/>
                  </a:lnTo>
                  <a:lnTo>
                    <a:pt x="298" y="430"/>
                  </a:lnTo>
                  <a:lnTo>
                    <a:pt x="298" y="432"/>
                  </a:lnTo>
                  <a:lnTo>
                    <a:pt x="298" y="434"/>
                  </a:lnTo>
                  <a:lnTo>
                    <a:pt x="300" y="434"/>
                  </a:lnTo>
                  <a:lnTo>
                    <a:pt x="301" y="434"/>
                  </a:lnTo>
                  <a:lnTo>
                    <a:pt x="304" y="434"/>
                  </a:lnTo>
                  <a:lnTo>
                    <a:pt x="308" y="434"/>
                  </a:lnTo>
                  <a:lnTo>
                    <a:pt x="311" y="434"/>
                  </a:lnTo>
                  <a:lnTo>
                    <a:pt x="311" y="445"/>
                  </a:lnTo>
                  <a:lnTo>
                    <a:pt x="308" y="445"/>
                  </a:lnTo>
                  <a:lnTo>
                    <a:pt x="304" y="445"/>
                  </a:lnTo>
                  <a:lnTo>
                    <a:pt x="301" y="445"/>
                  </a:lnTo>
                  <a:lnTo>
                    <a:pt x="298" y="445"/>
                  </a:lnTo>
                  <a:lnTo>
                    <a:pt x="296" y="447"/>
                  </a:lnTo>
                  <a:lnTo>
                    <a:pt x="295" y="450"/>
                  </a:lnTo>
                  <a:lnTo>
                    <a:pt x="293" y="450"/>
                  </a:lnTo>
                  <a:lnTo>
                    <a:pt x="293" y="452"/>
                  </a:lnTo>
                  <a:lnTo>
                    <a:pt x="291" y="453"/>
                  </a:lnTo>
                  <a:lnTo>
                    <a:pt x="288" y="452"/>
                  </a:lnTo>
                  <a:lnTo>
                    <a:pt x="286" y="450"/>
                  </a:lnTo>
                  <a:lnTo>
                    <a:pt x="285" y="448"/>
                  </a:lnTo>
                  <a:lnTo>
                    <a:pt x="283" y="445"/>
                  </a:lnTo>
                  <a:lnTo>
                    <a:pt x="280" y="444"/>
                  </a:lnTo>
                  <a:lnTo>
                    <a:pt x="277" y="442"/>
                  </a:lnTo>
                  <a:lnTo>
                    <a:pt x="273" y="442"/>
                  </a:lnTo>
                  <a:lnTo>
                    <a:pt x="270" y="442"/>
                  </a:lnTo>
                  <a:lnTo>
                    <a:pt x="267" y="442"/>
                  </a:lnTo>
                  <a:lnTo>
                    <a:pt x="265" y="440"/>
                  </a:lnTo>
                  <a:lnTo>
                    <a:pt x="265" y="437"/>
                  </a:lnTo>
                  <a:lnTo>
                    <a:pt x="267" y="435"/>
                  </a:lnTo>
                  <a:lnTo>
                    <a:pt x="267" y="434"/>
                  </a:lnTo>
                  <a:lnTo>
                    <a:pt x="268" y="432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5" y="429"/>
                  </a:lnTo>
                  <a:lnTo>
                    <a:pt x="278" y="429"/>
                  </a:lnTo>
                  <a:lnTo>
                    <a:pt x="278" y="427"/>
                  </a:lnTo>
                  <a:lnTo>
                    <a:pt x="280" y="427"/>
                  </a:lnTo>
                  <a:lnTo>
                    <a:pt x="280" y="426"/>
                  </a:lnTo>
                  <a:lnTo>
                    <a:pt x="280" y="424"/>
                  </a:lnTo>
                  <a:lnTo>
                    <a:pt x="278" y="424"/>
                  </a:lnTo>
                  <a:lnTo>
                    <a:pt x="277" y="422"/>
                  </a:lnTo>
                  <a:lnTo>
                    <a:pt x="275" y="422"/>
                  </a:lnTo>
                  <a:lnTo>
                    <a:pt x="273" y="421"/>
                  </a:lnTo>
                  <a:lnTo>
                    <a:pt x="272" y="417"/>
                  </a:lnTo>
                  <a:lnTo>
                    <a:pt x="272" y="414"/>
                  </a:lnTo>
                  <a:lnTo>
                    <a:pt x="275" y="412"/>
                  </a:lnTo>
                  <a:lnTo>
                    <a:pt x="277" y="412"/>
                  </a:lnTo>
                  <a:lnTo>
                    <a:pt x="280" y="412"/>
                  </a:lnTo>
                  <a:lnTo>
                    <a:pt x="285" y="412"/>
                  </a:lnTo>
                  <a:lnTo>
                    <a:pt x="288" y="412"/>
                  </a:lnTo>
                  <a:lnTo>
                    <a:pt x="291" y="412"/>
                  </a:lnTo>
                  <a:lnTo>
                    <a:pt x="295" y="414"/>
                  </a:lnTo>
                  <a:lnTo>
                    <a:pt x="296" y="412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6"/>
                  </a:lnTo>
                  <a:lnTo>
                    <a:pt x="298" y="416"/>
                  </a:lnTo>
                  <a:lnTo>
                    <a:pt x="301" y="417"/>
                  </a:lnTo>
                  <a:lnTo>
                    <a:pt x="304" y="419"/>
                  </a:lnTo>
                  <a:lnTo>
                    <a:pt x="308" y="419"/>
                  </a:lnTo>
                  <a:lnTo>
                    <a:pt x="311" y="419"/>
                  </a:lnTo>
                  <a:lnTo>
                    <a:pt x="318" y="419"/>
                  </a:lnTo>
                  <a:lnTo>
                    <a:pt x="319" y="419"/>
                  </a:lnTo>
                  <a:lnTo>
                    <a:pt x="321" y="419"/>
                  </a:lnTo>
                  <a:lnTo>
                    <a:pt x="327" y="419"/>
                  </a:lnTo>
                  <a:lnTo>
                    <a:pt x="327" y="416"/>
                  </a:lnTo>
                  <a:lnTo>
                    <a:pt x="327" y="414"/>
                  </a:lnTo>
                  <a:lnTo>
                    <a:pt x="327" y="414"/>
                  </a:lnTo>
                  <a:lnTo>
                    <a:pt x="326" y="412"/>
                  </a:lnTo>
                  <a:lnTo>
                    <a:pt x="324" y="411"/>
                  </a:lnTo>
                  <a:lnTo>
                    <a:pt x="322" y="409"/>
                  </a:lnTo>
                  <a:lnTo>
                    <a:pt x="321" y="408"/>
                  </a:lnTo>
                  <a:lnTo>
                    <a:pt x="318" y="406"/>
                  </a:lnTo>
                  <a:lnTo>
                    <a:pt x="318" y="406"/>
                  </a:lnTo>
                  <a:lnTo>
                    <a:pt x="316" y="404"/>
                  </a:lnTo>
                  <a:lnTo>
                    <a:pt x="314" y="404"/>
                  </a:lnTo>
                  <a:lnTo>
                    <a:pt x="313" y="404"/>
                  </a:lnTo>
                  <a:lnTo>
                    <a:pt x="311" y="404"/>
                  </a:lnTo>
                  <a:lnTo>
                    <a:pt x="309" y="404"/>
                  </a:lnTo>
                  <a:lnTo>
                    <a:pt x="308" y="404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04" y="401"/>
                  </a:lnTo>
                  <a:lnTo>
                    <a:pt x="303" y="399"/>
                  </a:lnTo>
                  <a:lnTo>
                    <a:pt x="301" y="398"/>
                  </a:lnTo>
                  <a:lnTo>
                    <a:pt x="300" y="396"/>
                  </a:lnTo>
                  <a:lnTo>
                    <a:pt x="300" y="394"/>
                  </a:lnTo>
                  <a:lnTo>
                    <a:pt x="300" y="393"/>
                  </a:lnTo>
                  <a:lnTo>
                    <a:pt x="300" y="391"/>
                  </a:lnTo>
                  <a:lnTo>
                    <a:pt x="300" y="388"/>
                  </a:lnTo>
                  <a:lnTo>
                    <a:pt x="298" y="388"/>
                  </a:lnTo>
                  <a:lnTo>
                    <a:pt x="296" y="390"/>
                  </a:lnTo>
                  <a:lnTo>
                    <a:pt x="295" y="388"/>
                  </a:lnTo>
                  <a:lnTo>
                    <a:pt x="293" y="388"/>
                  </a:lnTo>
                  <a:lnTo>
                    <a:pt x="290" y="388"/>
                  </a:lnTo>
                  <a:lnTo>
                    <a:pt x="286" y="388"/>
                  </a:lnTo>
                  <a:lnTo>
                    <a:pt x="286" y="390"/>
                  </a:lnTo>
                  <a:lnTo>
                    <a:pt x="285" y="391"/>
                  </a:lnTo>
                  <a:lnTo>
                    <a:pt x="285" y="393"/>
                  </a:lnTo>
                  <a:lnTo>
                    <a:pt x="285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7" y="394"/>
                  </a:lnTo>
                  <a:lnTo>
                    <a:pt x="265" y="394"/>
                  </a:lnTo>
                  <a:lnTo>
                    <a:pt x="264" y="393"/>
                  </a:lnTo>
                  <a:lnTo>
                    <a:pt x="260" y="393"/>
                  </a:lnTo>
                  <a:lnTo>
                    <a:pt x="257" y="393"/>
                  </a:lnTo>
                  <a:lnTo>
                    <a:pt x="254" y="393"/>
                  </a:lnTo>
                  <a:lnTo>
                    <a:pt x="252" y="391"/>
                  </a:lnTo>
                  <a:lnTo>
                    <a:pt x="252" y="390"/>
                  </a:lnTo>
                  <a:lnTo>
                    <a:pt x="252" y="388"/>
                  </a:lnTo>
                  <a:lnTo>
                    <a:pt x="252" y="381"/>
                  </a:lnTo>
                  <a:lnTo>
                    <a:pt x="257" y="381"/>
                  </a:lnTo>
                  <a:lnTo>
                    <a:pt x="259" y="380"/>
                  </a:lnTo>
                  <a:lnTo>
                    <a:pt x="259" y="376"/>
                  </a:lnTo>
                  <a:lnTo>
                    <a:pt x="257" y="375"/>
                  </a:lnTo>
                  <a:lnTo>
                    <a:pt x="257" y="372"/>
                  </a:lnTo>
                  <a:lnTo>
                    <a:pt x="257" y="370"/>
                  </a:lnTo>
                  <a:lnTo>
                    <a:pt x="257" y="370"/>
                  </a:lnTo>
                  <a:lnTo>
                    <a:pt x="259" y="368"/>
                  </a:lnTo>
                  <a:lnTo>
                    <a:pt x="260" y="368"/>
                  </a:lnTo>
                  <a:lnTo>
                    <a:pt x="262" y="368"/>
                  </a:lnTo>
                  <a:lnTo>
                    <a:pt x="264" y="368"/>
                  </a:lnTo>
                  <a:lnTo>
                    <a:pt x="264" y="362"/>
                  </a:lnTo>
                  <a:lnTo>
                    <a:pt x="257" y="362"/>
                  </a:lnTo>
                  <a:lnTo>
                    <a:pt x="257" y="360"/>
                  </a:lnTo>
                  <a:lnTo>
                    <a:pt x="257" y="358"/>
                  </a:lnTo>
                  <a:lnTo>
                    <a:pt x="257" y="357"/>
                  </a:lnTo>
                  <a:lnTo>
                    <a:pt x="257" y="355"/>
                  </a:lnTo>
                  <a:lnTo>
                    <a:pt x="259" y="355"/>
                  </a:lnTo>
                  <a:lnTo>
                    <a:pt x="259" y="354"/>
                  </a:lnTo>
                  <a:lnTo>
                    <a:pt x="259" y="345"/>
                  </a:lnTo>
                  <a:lnTo>
                    <a:pt x="259" y="344"/>
                  </a:lnTo>
                  <a:lnTo>
                    <a:pt x="257" y="342"/>
                  </a:lnTo>
                  <a:lnTo>
                    <a:pt x="257" y="340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5" y="337"/>
                  </a:lnTo>
                  <a:lnTo>
                    <a:pt x="257" y="336"/>
                  </a:lnTo>
                  <a:lnTo>
                    <a:pt x="257" y="334"/>
                  </a:lnTo>
                  <a:lnTo>
                    <a:pt x="257" y="334"/>
                  </a:lnTo>
                  <a:lnTo>
                    <a:pt x="257" y="332"/>
                  </a:lnTo>
                  <a:lnTo>
                    <a:pt x="257" y="331"/>
                  </a:lnTo>
                  <a:lnTo>
                    <a:pt x="255" y="331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0" y="327"/>
                  </a:lnTo>
                  <a:lnTo>
                    <a:pt x="249" y="324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6" y="318"/>
                  </a:lnTo>
                  <a:lnTo>
                    <a:pt x="246" y="316"/>
                  </a:lnTo>
                  <a:lnTo>
                    <a:pt x="244" y="314"/>
                  </a:lnTo>
                  <a:lnTo>
                    <a:pt x="244" y="313"/>
                  </a:lnTo>
                  <a:lnTo>
                    <a:pt x="242" y="313"/>
                  </a:lnTo>
                  <a:lnTo>
                    <a:pt x="242" y="311"/>
                  </a:lnTo>
                  <a:lnTo>
                    <a:pt x="241" y="309"/>
                  </a:lnTo>
                  <a:lnTo>
                    <a:pt x="241" y="309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37" y="306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1"/>
                  </a:lnTo>
                  <a:lnTo>
                    <a:pt x="234" y="300"/>
                  </a:lnTo>
                  <a:lnTo>
                    <a:pt x="232" y="298"/>
                  </a:lnTo>
                  <a:lnTo>
                    <a:pt x="232" y="296"/>
                  </a:lnTo>
                  <a:lnTo>
                    <a:pt x="231" y="296"/>
                  </a:lnTo>
                  <a:lnTo>
                    <a:pt x="229" y="295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6" y="293"/>
                  </a:lnTo>
                  <a:lnTo>
                    <a:pt x="224" y="293"/>
                  </a:lnTo>
                  <a:lnTo>
                    <a:pt x="224" y="293"/>
                  </a:lnTo>
                  <a:lnTo>
                    <a:pt x="223" y="293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19" y="290"/>
                  </a:lnTo>
                  <a:lnTo>
                    <a:pt x="218" y="288"/>
                  </a:lnTo>
                  <a:lnTo>
                    <a:pt x="218" y="286"/>
                  </a:lnTo>
                  <a:lnTo>
                    <a:pt x="218" y="275"/>
                  </a:lnTo>
                  <a:lnTo>
                    <a:pt x="216" y="273"/>
                  </a:lnTo>
                  <a:lnTo>
                    <a:pt x="214" y="273"/>
                  </a:lnTo>
                  <a:lnTo>
                    <a:pt x="214" y="272"/>
                  </a:lnTo>
                  <a:lnTo>
                    <a:pt x="213" y="272"/>
                  </a:lnTo>
                  <a:lnTo>
                    <a:pt x="209" y="272"/>
                  </a:lnTo>
                  <a:lnTo>
                    <a:pt x="208" y="272"/>
                  </a:lnTo>
                  <a:lnTo>
                    <a:pt x="206" y="270"/>
                  </a:lnTo>
                  <a:lnTo>
                    <a:pt x="205" y="270"/>
                  </a:lnTo>
                  <a:lnTo>
                    <a:pt x="205" y="270"/>
                  </a:lnTo>
                  <a:lnTo>
                    <a:pt x="203" y="268"/>
                  </a:lnTo>
                  <a:lnTo>
                    <a:pt x="201" y="267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196" y="265"/>
                  </a:lnTo>
                  <a:lnTo>
                    <a:pt x="193" y="265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0" y="264"/>
                  </a:lnTo>
                  <a:lnTo>
                    <a:pt x="188" y="262"/>
                  </a:lnTo>
                  <a:lnTo>
                    <a:pt x="185" y="260"/>
                  </a:lnTo>
                  <a:lnTo>
                    <a:pt x="183" y="260"/>
                  </a:lnTo>
                  <a:lnTo>
                    <a:pt x="183" y="260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7" y="259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4" y="255"/>
                  </a:lnTo>
                  <a:lnTo>
                    <a:pt x="160" y="254"/>
                  </a:lnTo>
                  <a:lnTo>
                    <a:pt x="160" y="254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5" y="254"/>
                  </a:lnTo>
                  <a:lnTo>
                    <a:pt x="152" y="254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4" y="250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29" y="254"/>
                  </a:lnTo>
                  <a:lnTo>
                    <a:pt x="128" y="254"/>
                  </a:lnTo>
                  <a:lnTo>
                    <a:pt x="126" y="25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3" y="257"/>
                  </a:lnTo>
                  <a:lnTo>
                    <a:pt x="121" y="257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3" y="254"/>
                  </a:lnTo>
                  <a:lnTo>
                    <a:pt x="106" y="254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5" y="259"/>
                  </a:lnTo>
                  <a:lnTo>
                    <a:pt x="105" y="257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7" y="254"/>
                  </a:lnTo>
                  <a:lnTo>
                    <a:pt x="93" y="254"/>
                  </a:lnTo>
                  <a:lnTo>
                    <a:pt x="92" y="254"/>
                  </a:lnTo>
                  <a:lnTo>
                    <a:pt x="88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5" y="254"/>
                  </a:lnTo>
                  <a:lnTo>
                    <a:pt x="85" y="255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60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7" y="264"/>
                  </a:lnTo>
                  <a:lnTo>
                    <a:pt x="83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7" y="262"/>
                  </a:lnTo>
                  <a:lnTo>
                    <a:pt x="77" y="260"/>
                  </a:lnTo>
                  <a:lnTo>
                    <a:pt x="75" y="260"/>
                  </a:lnTo>
                  <a:lnTo>
                    <a:pt x="74" y="260"/>
                  </a:lnTo>
                  <a:lnTo>
                    <a:pt x="72" y="259"/>
                  </a:lnTo>
                  <a:lnTo>
                    <a:pt x="69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4" y="255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1" y="252"/>
                  </a:lnTo>
                  <a:lnTo>
                    <a:pt x="61" y="250"/>
                  </a:lnTo>
                  <a:lnTo>
                    <a:pt x="59" y="250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61" y="244"/>
                  </a:lnTo>
                  <a:lnTo>
                    <a:pt x="59" y="242"/>
                  </a:lnTo>
                  <a:lnTo>
                    <a:pt x="56" y="242"/>
                  </a:lnTo>
                  <a:lnTo>
                    <a:pt x="54" y="241"/>
                  </a:lnTo>
                  <a:lnTo>
                    <a:pt x="51" y="239"/>
                  </a:lnTo>
                  <a:lnTo>
                    <a:pt x="47" y="239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3" y="232"/>
                  </a:lnTo>
                  <a:lnTo>
                    <a:pt x="31" y="232"/>
                  </a:lnTo>
                  <a:lnTo>
                    <a:pt x="29" y="231"/>
                  </a:lnTo>
                  <a:lnTo>
                    <a:pt x="28" y="229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41" y="226"/>
                  </a:lnTo>
                  <a:lnTo>
                    <a:pt x="41" y="224"/>
                  </a:lnTo>
                  <a:lnTo>
                    <a:pt x="41" y="221"/>
                  </a:lnTo>
                  <a:lnTo>
                    <a:pt x="43" y="221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9" y="223"/>
                  </a:lnTo>
                  <a:lnTo>
                    <a:pt x="61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5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5" y="221"/>
                  </a:lnTo>
                  <a:lnTo>
                    <a:pt x="88" y="219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8"/>
                  </a:lnTo>
                  <a:lnTo>
                    <a:pt x="93" y="216"/>
                  </a:lnTo>
                  <a:lnTo>
                    <a:pt x="93" y="214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7" y="208"/>
                  </a:lnTo>
                  <a:lnTo>
                    <a:pt x="83" y="209"/>
                  </a:lnTo>
                  <a:lnTo>
                    <a:pt x="82" y="209"/>
                  </a:lnTo>
                  <a:lnTo>
                    <a:pt x="80" y="209"/>
                  </a:lnTo>
                  <a:lnTo>
                    <a:pt x="72" y="209"/>
                  </a:lnTo>
                  <a:lnTo>
                    <a:pt x="70" y="209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6" y="213"/>
                  </a:lnTo>
                  <a:lnTo>
                    <a:pt x="54" y="213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39" y="206"/>
                  </a:lnTo>
                  <a:lnTo>
                    <a:pt x="25" y="206"/>
                  </a:lnTo>
                  <a:lnTo>
                    <a:pt x="23" y="205"/>
                  </a:lnTo>
                  <a:lnTo>
                    <a:pt x="23" y="203"/>
                  </a:lnTo>
                  <a:lnTo>
                    <a:pt x="20" y="201"/>
                  </a:lnTo>
                  <a:lnTo>
                    <a:pt x="16" y="200"/>
                  </a:lnTo>
                  <a:lnTo>
                    <a:pt x="15" y="200"/>
                  </a:lnTo>
                  <a:lnTo>
                    <a:pt x="13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3" y="195"/>
                  </a:lnTo>
                  <a:lnTo>
                    <a:pt x="2" y="193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3" y="183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3" y="178"/>
                  </a:lnTo>
                  <a:lnTo>
                    <a:pt x="13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8" y="175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5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4" y="170"/>
                  </a:lnTo>
                  <a:lnTo>
                    <a:pt x="4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5" y="162"/>
                  </a:lnTo>
                  <a:lnTo>
                    <a:pt x="79" y="162"/>
                  </a:lnTo>
                  <a:lnTo>
                    <a:pt x="82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2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1" y="159"/>
                  </a:lnTo>
                  <a:lnTo>
                    <a:pt x="103" y="159"/>
                  </a:lnTo>
                  <a:lnTo>
                    <a:pt x="103" y="159"/>
                  </a:lnTo>
                  <a:lnTo>
                    <a:pt x="105" y="159"/>
                  </a:lnTo>
                  <a:lnTo>
                    <a:pt x="108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3" y="157"/>
                  </a:lnTo>
                  <a:lnTo>
                    <a:pt x="115" y="155"/>
                  </a:lnTo>
                  <a:lnTo>
                    <a:pt x="116" y="154"/>
                  </a:lnTo>
                  <a:lnTo>
                    <a:pt x="118" y="152"/>
                  </a:lnTo>
                  <a:lnTo>
                    <a:pt x="118" y="149"/>
                  </a:lnTo>
                  <a:lnTo>
                    <a:pt x="118" y="141"/>
                  </a:lnTo>
                  <a:lnTo>
                    <a:pt x="118" y="141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6" y="133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31"/>
                  </a:lnTo>
                  <a:lnTo>
                    <a:pt x="105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7" y="131"/>
                  </a:lnTo>
                  <a:lnTo>
                    <a:pt x="95" y="13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88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80" y="124"/>
                  </a:lnTo>
                  <a:lnTo>
                    <a:pt x="80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5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3" y="106"/>
                  </a:lnTo>
                  <a:lnTo>
                    <a:pt x="103" y="106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3" y="105"/>
                  </a:lnTo>
                  <a:lnTo>
                    <a:pt x="115" y="103"/>
                  </a:lnTo>
                  <a:lnTo>
                    <a:pt x="116" y="101"/>
                  </a:lnTo>
                  <a:lnTo>
                    <a:pt x="118" y="100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4" y="98"/>
                  </a:lnTo>
                  <a:lnTo>
                    <a:pt x="126" y="97"/>
                  </a:lnTo>
                  <a:lnTo>
                    <a:pt x="129" y="95"/>
                  </a:lnTo>
                  <a:lnTo>
                    <a:pt x="133" y="95"/>
                  </a:lnTo>
                  <a:lnTo>
                    <a:pt x="133" y="93"/>
                  </a:lnTo>
                  <a:lnTo>
                    <a:pt x="134" y="93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42" y="88"/>
                  </a:lnTo>
                  <a:lnTo>
                    <a:pt x="147" y="88"/>
                  </a:lnTo>
                  <a:lnTo>
                    <a:pt x="154" y="90"/>
                  </a:lnTo>
                  <a:lnTo>
                    <a:pt x="155" y="90"/>
                  </a:lnTo>
                  <a:lnTo>
                    <a:pt x="157" y="90"/>
                  </a:lnTo>
                  <a:lnTo>
                    <a:pt x="157" y="92"/>
                  </a:lnTo>
                  <a:lnTo>
                    <a:pt x="159" y="92"/>
                  </a:lnTo>
                  <a:lnTo>
                    <a:pt x="160" y="93"/>
                  </a:lnTo>
                  <a:lnTo>
                    <a:pt x="162" y="93"/>
                  </a:lnTo>
                  <a:lnTo>
                    <a:pt x="172" y="93"/>
                  </a:lnTo>
                  <a:lnTo>
                    <a:pt x="172" y="80"/>
                  </a:lnTo>
                  <a:lnTo>
                    <a:pt x="172" y="80"/>
                  </a:lnTo>
                  <a:lnTo>
                    <a:pt x="172" y="79"/>
                  </a:lnTo>
                  <a:lnTo>
                    <a:pt x="172" y="77"/>
                  </a:lnTo>
                  <a:lnTo>
                    <a:pt x="170" y="77"/>
                  </a:lnTo>
                  <a:lnTo>
                    <a:pt x="170" y="75"/>
                  </a:lnTo>
                  <a:lnTo>
                    <a:pt x="169" y="74"/>
                  </a:lnTo>
                  <a:lnTo>
                    <a:pt x="169" y="72"/>
                  </a:lnTo>
                  <a:lnTo>
                    <a:pt x="169" y="70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3" y="69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8" y="65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2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7" y="62"/>
                  </a:lnTo>
                  <a:lnTo>
                    <a:pt x="190" y="62"/>
                  </a:lnTo>
                  <a:lnTo>
                    <a:pt x="191" y="62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5" y="65"/>
                  </a:lnTo>
                  <a:lnTo>
                    <a:pt x="196" y="67"/>
                  </a:lnTo>
                  <a:lnTo>
                    <a:pt x="198" y="69"/>
                  </a:lnTo>
                  <a:lnTo>
                    <a:pt x="200" y="69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6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8" y="74"/>
                  </a:lnTo>
                  <a:lnTo>
                    <a:pt x="219" y="74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3" y="77"/>
                  </a:lnTo>
                  <a:lnTo>
                    <a:pt x="224" y="79"/>
                  </a:lnTo>
                  <a:lnTo>
                    <a:pt x="226" y="79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2" y="82"/>
                  </a:lnTo>
                  <a:lnTo>
                    <a:pt x="234" y="82"/>
                  </a:lnTo>
                  <a:lnTo>
                    <a:pt x="234" y="82"/>
                  </a:lnTo>
                  <a:lnTo>
                    <a:pt x="236" y="83"/>
                  </a:lnTo>
                  <a:lnTo>
                    <a:pt x="242" y="83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7" y="77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1" y="74"/>
                  </a:lnTo>
                  <a:lnTo>
                    <a:pt x="229" y="74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3" y="72"/>
                  </a:lnTo>
                  <a:lnTo>
                    <a:pt x="221" y="72"/>
                  </a:lnTo>
                  <a:lnTo>
                    <a:pt x="221" y="70"/>
                  </a:lnTo>
                  <a:lnTo>
                    <a:pt x="219" y="69"/>
                  </a:lnTo>
                  <a:lnTo>
                    <a:pt x="219" y="69"/>
                  </a:lnTo>
                  <a:lnTo>
                    <a:pt x="218" y="67"/>
                  </a:lnTo>
                  <a:lnTo>
                    <a:pt x="216" y="65"/>
                  </a:lnTo>
                  <a:lnTo>
                    <a:pt x="214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11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5" y="57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09" y="56"/>
                  </a:lnTo>
                  <a:lnTo>
                    <a:pt x="214" y="56"/>
                  </a:lnTo>
                  <a:lnTo>
                    <a:pt x="219" y="56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3" y="57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31" y="54"/>
                  </a:lnTo>
                  <a:lnTo>
                    <a:pt x="241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7" y="54"/>
                  </a:lnTo>
                  <a:lnTo>
                    <a:pt x="247" y="52"/>
                  </a:lnTo>
                  <a:lnTo>
                    <a:pt x="250" y="52"/>
                  </a:lnTo>
                  <a:lnTo>
                    <a:pt x="252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5" y="51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9" y="47"/>
                  </a:lnTo>
                  <a:lnTo>
                    <a:pt x="260" y="47"/>
                  </a:lnTo>
                  <a:lnTo>
                    <a:pt x="262" y="46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7" y="44"/>
                  </a:lnTo>
                  <a:lnTo>
                    <a:pt x="268" y="44"/>
                  </a:lnTo>
                  <a:lnTo>
                    <a:pt x="268" y="44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3" y="44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7" y="46"/>
                  </a:lnTo>
                  <a:lnTo>
                    <a:pt x="280" y="47"/>
                  </a:lnTo>
                  <a:lnTo>
                    <a:pt x="282" y="49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5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6" y="61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6" y="64"/>
                  </a:lnTo>
                  <a:lnTo>
                    <a:pt x="286" y="65"/>
                  </a:lnTo>
                  <a:lnTo>
                    <a:pt x="285" y="65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74"/>
                  </a:lnTo>
                  <a:lnTo>
                    <a:pt x="282" y="75"/>
                  </a:lnTo>
                  <a:lnTo>
                    <a:pt x="282" y="77"/>
                  </a:lnTo>
                  <a:lnTo>
                    <a:pt x="283" y="79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91" y="80"/>
                  </a:lnTo>
                  <a:lnTo>
                    <a:pt x="291" y="80"/>
                  </a:lnTo>
                  <a:lnTo>
                    <a:pt x="291" y="79"/>
                  </a:lnTo>
                  <a:lnTo>
                    <a:pt x="293" y="77"/>
                  </a:lnTo>
                  <a:lnTo>
                    <a:pt x="295" y="74"/>
                  </a:lnTo>
                  <a:lnTo>
                    <a:pt x="295" y="70"/>
                  </a:lnTo>
                  <a:lnTo>
                    <a:pt x="296" y="69"/>
                  </a:lnTo>
                  <a:lnTo>
                    <a:pt x="296" y="69"/>
                  </a:lnTo>
                  <a:lnTo>
                    <a:pt x="296" y="67"/>
                  </a:lnTo>
                  <a:lnTo>
                    <a:pt x="296" y="65"/>
                  </a:lnTo>
                  <a:lnTo>
                    <a:pt x="296" y="64"/>
                  </a:lnTo>
                  <a:lnTo>
                    <a:pt x="296" y="62"/>
                  </a:lnTo>
                  <a:lnTo>
                    <a:pt x="296" y="61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5" y="56"/>
                  </a:lnTo>
                  <a:lnTo>
                    <a:pt x="293" y="54"/>
                  </a:lnTo>
                  <a:lnTo>
                    <a:pt x="293" y="52"/>
                  </a:lnTo>
                  <a:lnTo>
                    <a:pt x="291" y="51"/>
                  </a:lnTo>
                  <a:lnTo>
                    <a:pt x="291" y="47"/>
                  </a:lnTo>
                  <a:lnTo>
                    <a:pt x="298" y="47"/>
                  </a:lnTo>
                  <a:lnTo>
                    <a:pt x="300" y="47"/>
                  </a:lnTo>
                  <a:lnTo>
                    <a:pt x="301" y="49"/>
                  </a:lnTo>
                  <a:lnTo>
                    <a:pt x="303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6" y="49"/>
                  </a:lnTo>
                  <a:lnTo>
                    <a:pt x="308" y="51"/>
                  </a:lnTo>
                  <a:lnTo>
                    <a:pt x="308" y="52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3" y="56"/>
                  </a:lnTo>
                  <a:lnTo>
                    <a:pt x="314" y="56"/>
                  </a:lnTo>
                  <a:lnTo>
                    <a:pt x="316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21" y="59"/>
                  </a:lnTo>
                  <a:lnTo>
                    <a:pt x="322" y="59"/>
                  </a:lnTo>
                  <a:lnTo>
                    <a:pt x="324" y="61"/>
                  </a:lnTo>
                  <a:lnTo>
                    <a:pt x="326" y="62"/>
                  </a:lnTo>
                  <a:lnTo>
                    <a:pt x="327" y="62"/>
                  </a:lnTo>
                  <a:lnTo>
                    <a:pt x="329" y="64"/>
                  </a:lnTo>
                  <a:lnTo>
                    <a:pt x="331" y="65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7" y="69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2"/>
                  </a:lnTo>
                  <a:lnTo>
                    <a:pt x="340" y="74"/>
                  </a:lnTo>
                  <a:lnTo>
                    <a:pt x="342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50" y="75"/>
                  </a:lnTo>
                  <a:lnTo>
                    <a:pt x="350" y="72"/>
                  </a:lnTo>
                  <a:lnTo>
                    <a:pt x="349" y="70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47" y="67"/>
                  </a:lnTo>
                  <a:lnTo>
                    <a:pt x="347" y="65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4" y="61"/>
                  </a:lnTo>
                  <a:lnTo>
                    <a:pt x="342" y="61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37" y="56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1" y="52"/>
                  </a:lnTo>
                  <a:lnTo>
                    <a:pt x="329" y="51"/>
                  </a:lnTo>
                  <a:lnTo>
                    <a:pt x="327" y="49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6" y="46"/>
                  </a:lnTo>
                  <a:lnTo>
                    <a:pt x="326" y="44"/>
                  </a:lnTo>
                  <a:lnTo>
                    <a:pt x="326" y="43"/>
                  </a:lnTo>
                  <a:lnTo>
                    <a:pt x="331" y="43"/>
                  </a:lnTo>
                  <a:lnTo>
                    <a:pt x="336" y="43"/>
                  </a:lnTo>
                  <a:lnTo>
                    <a:pt x="340" y="43"/>
                  </a:lnTo>
                  <a:lnTo>
                    <a:pt x="344" y="44"/>
                  </a:lnTo>
                  <a:lnTo>
                    <a:pt x="345" y="46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2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62" y="47"/>
                  </a:lnTo>
                  <a:lnTo>
                    <a:pt x="363" y="47"/>
                  </a:lnTo>
                  <a:lnTo>
                    <a:pt x="363" y="47"/>
                  </a:lnTo>
                  <a:lnTo>
                    <a:pt x="365" y="47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70" y="49"/>
                  </a:lnTo>
                  <a:lnTo>
                    <a:pt x="370" y="51"/>
                  </a:lnTo>
                  <a:lnTo>
                    <a:pt x="372" y="51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6" y="56"/>
                  </a:lnTo>
                  <a:lnTo>
                    <a:pt x="378" y="56"/>
                  </a:lnTo>
                  <a:lnTo>
                    <a:pt x="380" y="57"/>
                  </a:lnTo>
                  <a:lnTo>
                    <a:pt x="380" y="57"/>
                  </a:lnTo>
                  <a:lnTo>
                    <a:pt x="381" y="57"/>
                  </a:lnTo>
                  <a:lnTo>
                    <a:pt x="383" y="59"/>
                  </a:lnTo>
                  <a:lnTo>
                    <a:pt x="386" y="59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4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399" y="64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6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9" y="69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2" y="69"/>
                  </a:lnTo>
                  <a:lnTo>
                    <a:pt x="412" y="69"/>
                  </a:lnTo>
                  <a:lnTo>
                    <a:pt x="414" y="69"/>
                  </a:lnTo>
                  <a:lnTo>
                    <a:pt x="417" y="69"/>
                  </a:lnTo>
                  <a:lnTo>
                    <a:pt x="417" y="70"/>
                  </a:lnTo>
                  <a:lnTo>
                    <a:pt x="419" y="70"/>
                  </a:lnTo>
                  <a:lnTo>
                    <a:pt x="419" y="69"/>
                  </a:lnTo>
                  <a:lnTo>
                    <a:pt x="419" y="69"/>
                  </a:lnTo>
                  <a:lnTo>
                    <a:pt x="419" y="67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419" y="64"/>
                  </a:lnTo>
                  <a:lnTo>
                    <a:pt x="419" y="62"/>
                  </a:lnTo>
                  <a:lnTo>
                    <a:pt x="419" y="62"/>
                  </a:lnTo>
                  <a:lnTo>
                    <a:pt x="417" y="59"/>
                  </a:lnTo>
                  <a:lnTo>
                    <a:pt x="416" y="57"/>
                  </a:lnTo>
                  <a:lnTo>
                    <a:pt x="414" y="57"/>
                  </a:lnTo>
                  <a:lnTo>
                    <a:pt x="412" y="56"/>
                  </a:lnTo>
                  <a:lnTo>
                    <a:pt x="411" y="54"/>
                  </a:lnTo>
                  <a:lnTo>
                    <a:pt x="409" y="52"/>
                  </a:lnTo>
                  <a:lnTo>
                    <a:pt x="408" y="51"/>
                  </a:lnTo>
                  <a:lnTo>
                    <a:pt x="408" y="51"/>
                  </a:lnTo>
                  <a:lnTo>
                    <a:pt x="406" y="51"/>
                  </a:lnTo>
                  <a:lnTo>
                    <a:pt x="406" y="51"/>
                  </a:lnTo>
                  <a:lnTo>
                    <a:pt x="404" y="49"/>
                  </a:lnTo>
                  <a:lnTo>
                    <a:pt x="401" y="49"/>
                  </a:lnTo>
                  <a:lnTo>
                    <a:pt x="399" y="49"/>
                  </a:lnTo>
                  <a:lnTo>
                    <a:pt x="398" y="49"/>
                  </a:lnTo>
                  <a:lnTo>
                    <a:pt x="396" y="49"/>
                  </a:lnTo>
                  <a:lnTo>
                    <a:pt x="394" y="49"/>
                  </a:lnTo>
                  <a:lnTo>
                    <a:pt x="393" y="49"/>
                  </a:lnTo>
                  <a:lnTo>
                    <a:pt x="390" y="47"/>
                  </a:lnTo>
                  <a:lnTo>
                    <a:pt x="388" y="46"/>
                  </a:lnTo>
                  <a:lnTo>
                    <a:pt x="385" y="46"/>
                  </a:lnTo>
                  <a:lnTo>
                    <a:pt x="383" y="44"/>
                  </a:lnTo>
                  <a:lnTo>
                    <a:pt x="381" y="43"/>
                  </a:lnTo>
                  <a:lnTo>
                    <a:pt x="381" y="41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81" y="34"/>
                  </a:lnTo>
                  <a:lnTo>
                    <a:pt x="381" y="34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8" y="34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34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398" y="38"/>
                  </a:lnTo>
                  <a:lnTo>
                    <a:pt x="399" y="38"/>
                  </a:lnTo>
                  <a:lnTo>
                    <a:pt x="401" y="38"/>
                  </a:lnTo>
                  <a:lnTo>
                    <a:pt x="403" y="38"/>
                  </a:lnTo>
                  <a:lnTo>
                    <a:pt x="404" y="38"/>
                  </a:lnTo>
                  <a:lnTo>
                    <a:pt x="406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9" y="43"/>
                  </a:lnTo>
                  <a:lnTo>
                    <a:pt x="409" y="41"/>
                  </a:lnTo>
                  <a:lnTo>
                    <a:pt x="409" y="38"/>
                  </a:lnTo>
                  <a:lnTo>
                    <a:pt x="408" y="36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406" y="33"/>
                  </a:lnTo>
                  <a:lnTo>
                    <a:pt x="403" y="31"/>
                  </a:lnTo>
                  <a:lnTo>
                    <a:pt x="401" y="29"/>
                  </a:lnTo>
                  <a:lnTo>
                    <a:pt x="399" y="28"/>
                  </a:lnTo>
                  <a:lnTo>
                    <a:pt x="398" y="28"/>
                  </a:lnTo>
                  <a:lnTo>
                    <a:pt x="398" y="28"/>
                  </a:lnTo>
                  <a:lnTo>
                    <a:pt x="396" y="28"/>
                  </a:lnTo>
                  <a:lnTo>
                    <a:pt x="396" y="28"/>
                  </a:lnTo>
                  <a:lnTo>
                    <a:pt x="394" y="26"/>
                  </a:lnTo>
                  <a:lnTo>
                    <a:pt x="393" y="25"/>
                  </a:lnTo>
                  <a:lnTo>
                    <a:pt x="391" y="23"/>
                  </a:lnTo>
                  <a:lnTo>
                    <a:pt x="394" y="21"/>
                  </a:lnTo>
                  <a:lnTo>
                    <a:pt x="396" y="21"/>
                  </a:lnTo>
                  <a:lnTo>
                    <a:pt x="399" y="20"/>
                  </a:lnTo>
                  <a:lnTo>
                    <a:pt x="401" y="20"/>
                  </a:lnTo>
                  <a:lnTo>
                    <a:pt x="403" y="20"/>
                  </a:lnTo>
                  <a:lnTo>
                    <a:pt x="404" y="18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2" y="18"/>
                  </a:lnTo>
                  <a:lnTo>
                    <a:pt x="419" y="20"/>
                  </a:lnTo>
                  <a:lnTo>
                    <a:pt x="422" y="18"/>
                  </a:lnTo>
                  <a:lnTo>
                    <a:pt x="424" y="16"/>
                  </a:lnTo>
                  <a:lnTo>
                    <a:pt x="427" y="16"/>
                  </a:lnTo>
                  <a:lnTo>
                    <a:pt x="429" y="18"/>
                  </a:lnTo>
                  <a:lnTo>
                    <a:pt x="430" y="18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7" y="20"/>
                  </a:lnTo>
                  <a:lnTo>
                    <a:pt x="439" y="20"/>
                  </a:lnTo>
                  <a:lnTo>
                    <a:pt x="442" y="20"/>
                  </a:lnTo>
                  <a:lnTo>
                    <a:pt x="445" y="20"/>
                  </a:lnTo>
                  <a:lnTo>
                    <a:pt x="448" y="18"/>
                  </a:lnTo>
                  <a:lnTo>
                    <a:pt x="450" y="18"/>
                  </a:lnTo>
                  <a:lnTo>
                    <a:pt x="450" y="16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3"/>
                  </a:lnTo>
                  <a:lnTo>
                    <a:pt x="463" y="13"/>
                  </a:lnTo>
                  <a:lnTo>
                    <a:pt x="468" y="15"/>
                  </a:lnTo>
                  <a:lnTo>
                    <a:pt x="471" y="15"/>
                  </a:lnTo>
                  <a:lnTo>
                    <a:pt x="473" y="16"/>
                  </a:lnTo>
                  <a:lnTo>
                    <a:pt x="476" y="20"/>
                  </a:lnTo>
                  <a:lnTo>
                    <a:pt x="478" y="21"/>
                  </a:lnTo>
                  <a:lnTo>
                    <a:pt x="481" y="21"/>
                  </a:lnTo>
                  <a:lnTo>
                    <a:pt x="498" y="21"/>
                  </a:lnTo>
                  <a:lnTo>
                    <a:pt x="499" y="23"/>
                  </a:lnTo>
                  <a:lnTo>
                    <a:pt x="501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11" y="25"/>
                  </a:lnTo>
                  <a:lnTo>
                    <a:pt x="514" y="25"/>
                  </a:lnTo>
                  <a:lnTo>
                    <a:pt x="516" y="23"/>
                  </a:lnTo>
                  <a:lnTo>
                    <a:pt x="517" y="23"/>
                  </a:lnTo>
                  <a:lnTo>
                    <a:pt x="519" y="21"/>
                  </a:lnTo>
                  <a:lnTo>
                    <a:pt x="520" y="20"/>
                  </a:lnTo>
                  <a:lnTo>
                    <a:pt x="519" y="18"/>
                  </a:lnTo>
                  <a:lnTo>
                    <a:pt x="519" y="16"/>
                  </a:lnTo>
                  <a:lnTo>
                    <a:pt x="517" y="13"/>
                  </a:lnTo>
                  <a:lnTo>
                    <a:pt x="516" y="10"/>
                  </a:lnTo>
                  <a:lnTo>
                    <a:pt x="519" y="8"/>
                  </a:lnTo>
                  <a:lnTo>
                    <a:pt x="522" y="7"/>
                  </a:lnTo>
                  <a:lnTo>
                    <a:pt x="525" y="5"/>
                  </a:lnTo>
                  <a:lnTo>
                    <a:pt x="529" y="5"/>
                  </a:lnTo>
                  <a:lnTo>
                    <a:pt x="530" y="5"/>
                  </a:lnTo>
                  <a:lnTo>
                    <a:pt x="534" y="5"/>
                  </a:lnTo>
                  <a:lnTo>
                    <a:pt x="537" y="5"/>
                  </a:lnTo>
                  <a:lnTo>
                    <a:pt x="539" y="5"/>
                  </a:lnTo>
                  <a:lnTo>
                    <a:pt x="540" y="7"/>
                  </a:lnTo>
                  <a:lnTo>
                    <a:pt x="543" y="7"/>
                  </a:lnTo>
                  <a:lnTo>
                    <a:pt x="545" y="7"/>
                  </a:lnTo>
                  <a:lnTo>
                    <a:pt x="547" y="7"/>
                  </a:lnTo>
                  <a:lnTo>
                    <a:pt x="552" y="7"/>
                  </a:lnTo>
                  <a:lnTo>
                    <a:pt x="553" y="7"/>
                  </a:lnTo>
                  <a:lnTo>
                    <a:pt x="555" y="7"/>
                  </a:lnTo>
                  <a:lnTo>
                    <a:pt x="555" y="7"/>
                  </a:lnTo>
                  <a:lnTo>
                    <a:pt x="557" y="5"/>
                  </a:lnTo>
                  <a:lnTo>
                    <a:pt x="558" y="3"/>
                  </a:lnTo>
                  <a:lnTo>
                    <a:pt x="560" y="2"/>
                  </a:lnTo>
                  <a:lnTo>
                    <a:pt x="561" y="2"/>
                  </a:lnTo>
                  <a:lnTo>
                    <a:pt x="563" y="2"/>
                  </a:lnTo>
                  <a:lnTo>
                    <a:pt x="565" y="2"/>
                  </a:lnTo>
                  <a:lnTo>
                    <a:pt x="568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0" name="Freeform 6"/>
          <p:cNvSpPr>
            <a:spLocks/>
          </p:cNvSpPr>
          <p:nvPr/>
        </p:nvSpPr>
        <p:spPr bwMode="auto">
          <a:xfrm>
            <a:off x="164726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256835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2" name="Freeform 8"/>
          <p:cNvSpPr>
            <a:spLocks noEditPoints="1"/>
          </p:cNvSpPr>
          <p:nvPr/>
        </p:nvSpPr>
        <p:spPr bwMode="auto">
          <a:xfrm>
            <a:off x="148704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Freeform 6"/>
          <p:cNvSpPr>
            <a:spLocks/>
          </p:cNvSpPr>
          <p:nvPr/>
        </p:nvSpPr>
        <p:spPr bwMode="auto">
          <a:xfrm flipV="1">
            <a:off x="3855148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4" name="Freeform 7"/>
          <p:cNvSpPr>
            <a:spLocks/>
          </p:cNvSpPr>
          <p:nvPr/>
        </p:nvSpPr>
        <p:spPr bwMode="auto">
          <a:xfrm flipV="1">
            <a:off x="4776241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5" name="Freeform 8"/>
          <p:cNvSpPr>
            <a:spLocks noEditPoints="1"/>
          </p:cNvSpPr>
          <p:nvPr/>
        </p:nvSpPr>
        <p:spPr bwMode="auto">
          <a:xfrm flipV="1">
            <a:off x="3694925" y="1441448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9" name="Freeform 6"/>
          <p:cNvSpPr>
            <a:spLocks/>
          </p:cNvSpPr>
          <p:nvPr/>
        </p:nvSpPr>
        <p:spPr bwMode="auto">
          <a:xfrm flipV="1">
            <a:off x="8384016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0" name="Freeform 7"/>
          <p:cNvSpPr>
            <a:spLocks/>
          </p:cNvSpPr>
          <p:nvPr/>
        </p:nvSpPr>
        <p:spPr bwMode="auto">
          <a:xfrm flipV="1">
            <a:off x="9305109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1" name="Donut 70"/>
          <p:cNvSpPr/>
          <p:nvPr/>
        </p:nvSpPr>
        <p:spPr>
          <a:xfrm>
            <a:off x="8220105" y="2242720"/>
            <a:ext cx="2481680" cy="248168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816721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3936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24660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31875" y="3256218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554892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62106" y="3256218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4981602" y="3644602"/>
            <a:ext cx="533518" cy="406915"/>
            <a:chOff x="6007101" y="2809875"/>
            <a:chExt cx="2655888" cy="2025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9" name="Freeform 13"/>
            <p:cNvSpPr>
              <a:spLocks noEditPoints="1"/>
            </p:cNvSpPr>
            <p:nvPr/>
          </p:nvSpPr>
          <p:spPr bwMode="auto">
            <a:xfrm>
              <a:off x="6007101" y="2809875"/>
              <a:ext cx="2655888" cy="2025650"/>
            </a:xfrm>
            <a:custGeom>
              <a:avLst/>
              <a:gdLst>
                <a:gd name="T0" fmla="*/ 519 w 1673"/>
                <a:gd name="T1" fmla="*/ 1226 h 1276"/>
                <a:gd name="T2" fmla="*/ 1151 w 1673"/>
                <a:gd name="T3" fmla="*/ 1228 h 1276"/>
                <a:gd name="T4" fmla="*/ 1149 w 1673"/>
                <a:gd name="T5" fmla="*/ 885 h 1276"/>
                <a:gd name="T6" fmla="*/ 484 w 1673"/>
                <a:gd name="T7" fmla="*/ 721 h 1276"/>
                <a:gd name="T8" fmla="*/ 386 w 1673"/>
                <a:gd name="T9" fmla="*/ 1156 h 1276"/>
                <a:gd name="T10" fmla="*/ 442 w 1673"/>
                <a:gd name="T11" fmla="*/ 1224 h 1276"/>
                <a:gd name="T12" fmla="*/ 471 w 1673"/>
                <a:gd name="T13" fmla="*/ 887 h 1276"/>
                <a:gd name="T14" fmla="*/ 521 w 1673"/>
                <a:gd name="T15" fmla="*/ 837 h 1276"/>
                <a:gd name="T16" fmla="*/ 1196 w 1673"/>
                <a:gd name="T17" fmla="*/ 868 h 1276"/>
                <a:gd name="T18" fmla="*/ 1208 w 1673"/>
                <a:gd name="T19" fmla="*/ 1228 h 1276"/>
                <a:gd name="T20" fmla="*/ 1281 w 1673"/>
                <a:gd name="T21" fmla="*/ 1179 h 1276"/>
                <a:gd name="T22" fmla="*/ 1206 w 1673"/>
                <a:gd name="T23" fmla="*/ 742 h 1276"/>
                <a:gd name="T24" fmla="*/ 1006 w 1673"/>
                <a:gd name="T25" fmla="*/ 700 h 1276"/>
                <a:gd name="T26" fmla="*/ 880 w 1673"/>
                <a:gd name="T27" fmla="*/ 802 h 1276"/>
                <a:gd name="T28" fmla="*/ 715 w 1673"/>
                <a:gd name="T29" fmla="*/ 764 h 1276"/>
                <a:gd name="T30" fmla="*/ 729 w 1673"/>
                <a:gd name="T31" fmla="*/ 593 h 1276"/>
                <a:gd name="T32" fmla="*/ 719 w 1673"/>
                <a:gd name="T33" fmla="*/ 646 h 1276"/>
                <a:gd name="T34" fmla="*/ 713 w 1673"/>
                <a:gd name="T35" fmla="*/ 684 h 1276"/>
                <a:gd name="T36" fmla="*/ 835 w 1673"/>
                <a:gd name="T37" fmla="*/ 758 h 1276"/>
                <a:gd name="T38" fmla="*/ 958 w 1673"/>
                <a:gd name="T39" fmla="*/ 684 h 1276"/>
                <a:gd name="T40" fmla="*/ 952 w 1673"/>
                <a:gd name="T41" fmla="*/ 646 h 1276"/>
                <a:gd name="T42" fmla="*/ 942 w 1673"/>
                <a:gd name="T43" fmla="*/ 595 h 1276"/>
                <a:gd name="T44" fmla="*/ 830 w 1673"/>
                <a:gd name="T45" fmla="*/ 624 h 1276"/>
                <a:gd name="T46" fmla="*/ 705 w 1673"/>
                <a:gd name="T47" fmla="*/ 232 h 1276"/>
                <a:gd name="T48" fmla="*/ 678 w 1673"/>
                <a:gd name="T49" fmla="*/ 251 h 1276"/>
                <a:gd name="T50" fmla="*/ 698 w 1673"/>
                <a:gd name="T51" fmla="*/ 491 h 1276"/>
                <a:gd name="T52" fmla="*/ 831 w 1673"/>
                <a:gd name="T53" fmla="*/ 576 h 1276"/>
                <a:gd name="T54" fmla="*/ 946 w 1673"/>
                <a:gd name="T55" fmla="*/ 530 h 1276"/>
                <a:gd name="T56" fmla="*/ 994 w 1673"/>
                <a:gd name="T57" fmla="*/ 417 h 1276"/>
                <a:gd name="T58" fmla="*/ 983 w 1673"/>
                <a:gd name="T59" fmla="*/ 238 h 1276"/>
                <a:gd name="T60" fmla="*/ 731 w 1673"/>
                <a:gd name="T61" fmla="*/ 50 h 1276"/>
                <a:gd name="T62" fmla="*/ 705 w 1673"/>
                <a:gd name="T63" fmla="*/ 69 h 1276"/>
                <a:gd name="T64" fmla="*/ 694 w 1673"/>
                <a:gd name="T65" fmla="*/ 96 h 1276"/>
                <a:gd name="T66" fmla="*/ 641 w 1673"/>
                <a:gd name="T67" fmla="*/ 118 h 1276"/>
                <a:gd name="T68" fmla="*/ 626 w 1673"/>
                <a:gd name="T69" fmla="*/ 294 h 1276"/>
                <a:gd name="T70" fmla="*/ 643 w 1673"/>
                <a:gd name="T71" fmla="*/ 214 h 1276"/>
                <a:gd name="T72" fmla="*/ 967 w 1673"/>
                <a:gd name="T73" fmla="*/ 183 h 1276"/>
                <a:gd name="T74" fmla="*/ 1039 w 1673"/>
                <a:gd name="T75" fmla="*/ 236 h 1276"/>
                <a:gd name="T76" fmla="*/ 1047 w 1673"/>
                <a:gd name="T77" fmla="*/ 286 h 1276"/>
                <a:gd name="T78" fmla="*/ 1004 w 1673"/>
                <a:gd name="T79" fmla="*/ 69 h 1276"/>
                <a:gd name="T80" fmla="*/ 731 w 1673"/>
                <a:gd name="T81" fmla="*/ 0 h 1276"/>
                <a:gd name="T82" fmla="*/ 1051 w 1673"/>
                <a:gd name="T83" fmla="*/ 46 h 1276"/>
                <a:gd name="T84" fmla="*/ 1095 w 1673"/>
                <a:gd name="T85" fmla="*/ 286 h 1276"/>
                <a:gd name="T86" fmla="*/ 1043 w 1673"/>
                <a:gd name="T87" fmla="*/ 359 h 1276"/>
                <a:gd name="T88" fmla="*/ 1014 w 1673"/>
                <a:gd name="T89" fmla="*/ 524 h 1276"/>
                <a:gd name="T90" fmla="*/ 1000 w 1673"/>
                <a:gd name="T91" fmla="*/ 603 h 1276"/>
                <a:gd name="T92" fmla="*/ 1254 w 1673"/>
                <a:gd name="T93" fmla="*/ 727 h 1276"/>
                <a:gd name="T94" fmla="*/ 1326 w 1673"/>
                <a:gd name="T95" fmla="*/ 1197 h 1276"/>
                <a:gd name="T96" fmla="*/ 1661 w 1673"/>
                <a:gd name="T97" fmla="*/ 1233 h 1276"/>
                <a:gd name="T98" fmla="*/ 1671 w 1673"/>
                <a:gd name="T99" fmla="*/ 1261 h 1276"/>
                <a:gd name="T100" fmla="*/ 1648 w 1673"/>
                <a:gd name="T101" fmla="*/ 1276 h 1276"/>
                <a:gd name="T102" fmla="*/ 4 w 1673"/>
                <a:gd name="T103" fmla="*/ 1266 h 1276"/>
                <a:gd name="T104" fmla="*/ 4 w 1673"/>
                <a:gd name="T105" fmla="*/ 1237 h 1276"/>
                <a:gd name="T106" fmla="*/ 364 w 1673"/>
                <a:gd name="T107" fmla="*/ 1228 h 1276"/>
                <a:gd name="T108" fmla="*/ 407 w 1673"/>
                <a:gd name="T109" fmla="*/ 760 h 1276"/>
                <a:gd name="T110" fmla="*/ 494 w 1673"/>
                <a:gd name="T111" fmla="*/ 661 h 1276"/>
                <a:gd name="T112" fmla="*/ 680 w 1673"/>
                <a:gd name="T113" fmla="*/ 551 h 1276"/>
                <a:gd name="T114" fmla="*/ 628 w 1673"/>
                <a:gd name="T115" fmla="*/ 410 h 1276"/>
                <a:gd name="T116" fmla="*/ 579 w 1673"/>
                <a:gd name="T117" fmla="*/ 311 h 1276"/>
                <a:gd name="T118" fmla="*/ 591 w 1673"/>
                <a:gd name="T119" fmla="*/ 102 h 1276"/>
                <a:gd name="T120" fmla="*/ 669 w 1673"/>
                <a:gd name="T121" fmla="*/ 3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3" h="1276">
                  <a:moveTo>
                    <a:pt x="521" y="885"/>
                  </a:moveTo>
                  <a:lnTo>
                    <a:pt x="521" y="885"/>
                  </a:lnTo>
                  <a:lnTo>
                    <a:pt x="519" y="887"/>
                  </a:lnTo>
                  <a:lnTo>
                    <a:pt x="519" y="1226"/>
                  </a:lnTo>
                  <a:lnTo>
                    <a:pt x="521" y="1228"/>
                  </a:lnTo>
                  <a:lnTo>
                    <a:pt x="521" y="1228"/>
                  </a:lnTo>
                  <a:lnTo>
                    <a:pt x="1149" y="1228"/>
                  </a:lnTo>
                  <a:lnTo>
                    <a:pt x="1151" y="1228"/>
                  </a:lnTo>
                  <a:lnTo>
                    <a:pt x="1151" y="1226"/>
                  </a:lnTo>
                  <a:lnTo>
                    <a:pt x="1151" y="887"/>
                  </a:lnTo>
                  <a:lnTo>
                    <a:pt x="1151" y="885"/>
                  </a:lnTo>
                  <a:lnTo>
                    <a:pt x="1149" y="885"/>
                  </a:lnTo>
                  <a:lnTo>
                    <a:pt x="521" y="885"/>
                  </a:lnTo>
                  <a:close/>
                  <a:moveTo>
                    <a:pt x="655" y="659"/>
                  </a:moveTo>
                  <a:lnTo>
                    <a:pt x="510" y="707"/>
                  </a:lnTo>
                  <a:lnTo>
                    <a:pt x="484" y="721"/>
                  </a:lnTo>
                  <a:lnTo>
                    <a:pt x="465" y="742"/>
                  </a:lnTo>
                  <a:lnTo>
                    <a:pt x="455" y="769"/>
                  </a:lnTo>
                  <a:lnTo>
                    <a:pt x="386" y="1133"/>
                  </a:lnTo>
                  <a:lnTo>
                    <a:pt x="386" y="1156"/>
                  </a:lnTo>
                  <a:lnTo>
                    <a:pt x="391" y="1179"/>
                  </a:lnTo>
                  <a:lnTo>
                    <a:pt x="403" y="1199"/>
                  </a:lnTo>
                  <a:lnTo>
                    <a:pt x="420" y="1214"/>
                  </a:lnTo>
                  <a:lnTo>
                    <a:pt x="442" y="1224"/>
                  </a:lnTo>
                  <a:lnTo>
                    <a:pt x="465" y="1228"/>
                  </a:lnTo>
                  <a:lnTo>
                    <a:pt x="471" y="1228"/>
                  </a:lnTo>
                  <a:lnTo>
                    <a:pt x="471" y="1226"/>
                  </a:lnTo>
                  <a:lnTo>
                    <a:pt x="471" y="887"/>
                  </a:lnTo>
                  <a:lnTo>
                    <a:pt x="475" y="868"/>
                  </a:lnTo>
                  <a:lnTo>
                    <a:pt x="486" y="851"/>
                  </a:lnTo>
                  <a:lnTo>
                    <a:pt x="502" y="841"/>
                  </a:lnTo>
                  <a:lnTo>
                    <a:pt x="521" y="837"/>
                  </a:lnTo>
                  <a:lnTo>
                    <a:pt x="1149" y="837"/>
                  </a:lnTo>
                  <a:lnTo>
                    <a:pt x="1169" y="841"/>
                  </a:lnTo>
                  <a:lnTo>
                    <a:pt x="1186" y="851"/>
                  </a:lnTo>
                  <a:lnTo>
                    <a:pt x="1196" y="868"/>
                  </a:lnTo>
                  <a:lnTo>
                    <a:pt x="1200" y="887"/>
                  </a:lnTo>
                  <a:lnTo>
                    <a:pt x="1200" y="1226"/>
                  </a:lnTo>
                  <a:lnTo>
                    <a:pt x="1200" y="1228"/>
                  </a:lnTo>
                  <a:lnTo>
                    <a:pt x="1208" y="1228"/>
                  </a:lnTo>
                  <a:lnTo>
                    <a:pt x="1231" y="1224"/>
                  </a:lnTo>
                  <a:lnTo>
                    <a:pt x="1250" y="1214"/>
                  </a:lnTo>
                  <a:lnTo>
                    <a:pt x="1268" y="1199"/>
                  </a:lnTo>
                  <a:lnTo>
                    <a:pt x="1281" y="1179"/>
                  </a:lnTo>
                  <a:lnTo>
                    <a:pt x="1287" y="1156"/>
                  </a:lnTo>
                  <a:lnTo>
                    <a:pt x="1285" y="1133"/>
                  </a:lnTo>
                  <a:lnTo>
                    <a:pt x="1215" y="769"/>
                  </a:lnTo>
                  <a:lnTo>
                    <a:pt x="1206" y="742"/>
                  </a:lnTo>
                  <a:lnTo>
                    <a:pt x="1188" y="721"/>
                  </a:lnTo>
                  <a:lnTo>
                    <a:pt x="1163" y="707"/>
                  </a:lnTo>
                  <a:lnTo>
                    <a:pt x="1016" y="659"/>
                  </a:lnTo>
                  <a:lnTo>
                    <a:pt x="1006" y="700"/>
                  </a:lnTo>
                  <a:lnTo>
                    <a:pt x="985" y="735"/>
                  </a:lnTo>
                  <a:lnTo>
                    <a:pt x="958" y="764"/>
                  </a:lnTo>
                  <a:lnTo>
                    <a:pt x="921" y="787"/>
                  </a:lnTo>
                  <a:lnTo>
                    <a:pt x="880" y="802"/>
                  </a:lnTo>
                  <a:lnTo>
                    <a:pt x="835" y="806"/>
                  </a:lnTo>
                  <a:lnTo>
                    <a:pt x="791" y="802"/>
                  </a:lnTo>
                  <a:lnTo>
                    <a:pt x="750" y="787"/>
                  </a:lnTo>
                  <a:lnTo>
                    <a:pt x="715" y="764"/>
                  </a:lnTo>
                  <a:lnTo>
                    <a:pt x="686" y="735"/>
                  </a:lnTo>
                  <a:lnTo>
                    <a:pt x="667" y="700"/>
                  </a:lnTo>
                  <a:lnTo>
                    <a:pt x="655" y="659"/>
                  </a:lnTo>
                  <a:close/>
                  <a:moveTo>
                    <a:pt x="729" y="593"/>
                  </a:moveTo>
                  <a:lnTo>
                    <a:pt x="729" y="626"/>
                  </a:lnTo>
                  <a:lnTo>
                    <a:pt x="729" y="634"/>
                  </a:lnTo>
                  <a:lnTo>
                    <a:pt x="725" y="640"/>
                  </a:lnTo>
                  <a:lnTo>
                    <a:pt x="719" y="646"/>
                  </a:lnTo>
                  <a:lnTo>
                    <a:pt x="713" y="649"/>
                  </a:lnTo>
                  <a:lnTo>
                    <a:pt x="705" y="649"/>
                  </a:lnTo>
                  <a:lnTo>
                    <a:pt x="704" y="649"/>
                  </a:lnTo>
                  <a:lnTo>
                    <a:pt x="713" y="684"/>
                  </a:lnTo>
                  <a:lnTo>
                    <a:pt x="733" y="713"/>
                  </a:lnTo>
                  <a:lnTo>
                    <a:pt x="762" y="736"/>
                  </a:lnTo>
                  <a:lnTo>
                    <a:pt x="797" y="752"/>
                  </a:lnTo>
                  <a:lnTo>
                    <a:pt x="835" y="758"/>
                  </a:lnTo>
                  <a:lnTo>
                    <a:pt x="876" y="752"/>
                  </a:lnTo>
                  <a:lnTo>
                    <a:pt x="911" y="736"/>
                  </a:lnTo>
                  <a:lnTo>
                    <a:pt x="938" y="713"/>
                  </a:lnTo>
                  <a:lnTo>
                    <a:pt x="958" y="684"/>
                  </a:lnTo>
                  <a:lnTo>
                    <a:pt x="967" y="649"/>
                  </a:lnTo>
                  <a:lnTo>
                    <a:pt x="967" y="649"/>
                  </a:lnTo>
                  <a:lnTo>
                    <a:pt x="959" y="649"/>
                  </a:lnTo>
                  <a:lnTo>
                    <a:pt x="952" y="646"/>
                  </a:lnTo>
                  <a:lnTo>
                    <a:pt x="948" y="640"/>
                  </a:lnTo>
                  <a:lnTo>
                    <a:pt x="944" y="634"/>
                  </a:lnTo>
                  <a:lnTo>
                    <a:pt x="942" y="626"/>
                  </a:lnTo>
                  <a:lnTo>
                    <a:pt x="942" y="595"/>
                  </a:lnTo>
                  <a:lnTo>
                    <a:pt x="909" y="611"/>
                  </a:lnTo>
                  <a:lnTo>
                    <a:pt x="874" y="620"/>
                  </a:lnTo>
                  <a:lnTo>
                    <a:pt x="835" y="624"/>
                  </a:lnTo>
                  <a:lnTo>
                    <a:pt x="830" y="624"/>
                  </a:lnTo>
                  <a:lnTo>
                    <a:pt x="795" y="620"/>
                  </a:lnTo>
                  <a:lnTo>
                    <a:pt x="760" y="609"/>
                  </a:lnTo>
                  <a:lnTo>
                    <a:pt x="729" y="593"/>
                  </a:lnTo>
                  <a:close/>
                  <a:moveTo>
                    <a:pt x="705" y="232"/>
                  </a:moveTo>
                  <a:lnTo>
                    <a:pt x="696" y="234"/>
                  </a:lnTo>
                  <a:lnTo>
                    <a:pt x="688" y="238"/>
                  </a:lnTo>
                  <a:lnTo>
                    <a:pt x="682" y="243"/>
                  </a:lnTo>
                  <a:lnTo>
                    <a:pt x="678" y="251"/>
                  </a:lnTo>
                  <a:lnTo>
                    <a:pt x="676" y="261"/>
                  </a:lnTo>
                  <a:lnTo>
                    <a:pt x="676" y="410"/>
                  </a:lnTo>
                  <a:lnTo>
                    <a:pt x="682" y="452"/>
                  </a:lnTo>
                  <a:lnTo>
                    <a:pt x="698" y="491"/>
                  </a:lnTo>
                  <a:lnTo>
                    <a:pt x="723" y="524"/>
                  </a:lnTo>
                  <a:lnTo>
                    <a:pt x="754" y="551"/>
                  </a:lnTo>
                  <a:lnTo>
                    <a:pt x="791" y="568"/>
                  </a:lnTo>
                  <a:lnTo>
                    <a:pt x="831" y="576"/>
                  </a:lnTo>
                  <a:lnTo>
                    <a:pt x="863" y="572"/>
                  </a:lnTo>
                  <a:lnTo>
                    <a:pt x="894" y="564"/>
                  </a:lnTo>
                  <a:lnTo>
                    <a:pt x="921" y="551"/>
                  </a:lnTo>
                  <a:lnTo>
                    <a:pt x="946" y="530"/>
                  </a:lnTo>
                  <a:lnTo>
                    <a:pt x="967" y="506"/>
                  </a:lnTo>
                  <a:lnTo>
                    <a:pt x="983" y="479"/>
                  </a:lnTo>
                  <a:lnTo>
                    <a:pt x="990" y="448"/>
                  </a:lnTo>
                  <a:lnTo>
                    <a:pt x="994" y="417"/>
                  </a:lnTo>
                  <a:lnTo>
                    <a:pt x="994" y="261"/>
                  </a:lnTo>
                  <a:lnTo>
                    <a:pt x="992" y="251"/>
                  </a:lnTo>
                  <a:lnTo>
                    <a:pt x="989" y="243"/>
                  </a:lnTo>
                  <a:lnTo>
                    <a:pt x="983" y="238"/>
                  </a:lnTo>
                  <a:lnTo>
                    <a:pt x="975" y="234"/>
                  </a:lnTo>
                  <a:lnTo>
                    <a:pt x="967" y="232"/>
                  </a:lnTo>
                  <a:lnTo>
                    <a:pt x="705" y="232"/>
                  </a:lnTo>
                  <a:close/>
                  <a:moveTo>
                    <a:pt x="731" y="50"/>
                  </a:moveTo>
                  <a:lnTo>
                    <a:pt x="723" y="52"/>
                  </a:lnTo>
                  <a:lnTo>
                    <a:pt x="715" y="56"/>
                  </a:lnTo>
                  <a:lnTo>
                    <a:pt x="709" y="62"/>
                  </a:lnTo>
                  <a:lnTo>
                    <a:pt x="705" y="69"/>
                  </a:lnTo>
                  <a:lnTo>
                    <a:pt x="704" y="77"/>
                  </a:lnTo>
                  <a:lnTo>
                    <a:pt x="702" y="85"/>
                  </a:lnTo>
                  <a:lnTo>
                    <a:pt x="698" y="92"/>
                  </a:lnTo>
                  <a:lnTo>
                    <a:pt x="694" y="96"/>
                  </a:lnTo>
                  <a:lnTo>
                    <a:pt x="686" y="100"/>
                  </a:lnTo>
                  <a:lnTo>
                    <a:pt x="678" y="102"/>
                  </a:lnTo>
                  <a:lnTo>
                    <a:pt x="657" y="106"/>
                  </a:lnTo>
                  <a:lnTo>
                    <a:pt x="641" y="118"/>
                  </a:lnTo>
                  <a:lnTo>
                    <a:pt x="630" y="135"/>
                  </a:lnTo>
                  <a:lnTo>
                    <a:pt x="624" y="156"/>
                  </a:lnTo>
                  <a:lnTo>
                    <a:pt x="624" y="286"/>
                  </a:lnTo>
                  <a:lnTo>
                    <a:pt x="626" y="294"/>
                  </a:lnTo>
                  <a:lnTo>
                    <a:pt x="628" y="299"/>
                  </a:lnTo>
                  <a:lnTo>
                    <a:pt x="628" y="261"/>
                  </a:lnTo>
                  <a:lnTo>
                    <a:pt x="632" y="236"/>
                  </a:lnTo>
                  <a:lnTo>
                    <a:pt x="643" y="214"/>
                  </a:lnTo>
                  <a:lnTo>
                    <a:pt x="659" y="199"/>
                  </a:lnTo>
                  <a:lnTo>
                    <a:pt x="680" y="187"/>
                  </a:lnTo>
                  <a:lnTo>
                    <a:pt x="705" y="183"/>
                  </a:lnTo>
                  <a:lnTo>
                    <a:pt x="967" y="183"/>
                  </a:lnTo>
                  <a:lnTo>
                    <a:pt x="990" y="187"/>
                  </a:lnTo>
                  <a:lnTo>
                    <a:pt x="1012" y="199"/>
                  </a:lnTo>
                  <a:lnTo>
                    <a:pt x="1029" y="214"/>
                  </a:lnTo>
                  <a:lnTo>
                    <a:pt x="1039" y="236"/>
                  </a:lnTo>
                  <a:lnTo>
                    <a:pt x="1043" y="261"/>
                  </a:lnTo>
                  <a:lnTo>
                    <a:pt x="1043" y="299"/>
                  </a:lnTo>
                  <a:lnTo>
                    <a:pt x="1047" y="294"/>
                  </a:lnTo>
                  <a:lnTo>
                    <a:pt x="1047" y="286"/>
                  </a:lnTo>
                  <a:lnTo>
                    <a:pt x="1047" y="156"/>
                  </a:lnTo>
                  <a:lnTo>
                    <a:pt x="1041" y="121"/>
                  </a:lnTo>
                  <a:lnTo>
                    <a:pt x="1027" y="92"/>
                  </a:lnTo>
                  <a:lnTo>
                    <a:pt x="1004" y="69"/>
                  </a:lnTo>
                  <a:lnTo>
                    <a:pt x="975" y="56"/>
                  </a:lnTo>
                  <a:lnTo>
                    <a:pt x="940" y="50"/>
                  </a:lnTo>
                  <a:lnTo>
                    <a:pt x="731" y="50"/>
                  </a:lnTo>
                  <a:close/>
                  <a:moveTo>
                    <a:pt x="731" y="0"/>
                  </a:moveTo>
                  <a:lnTo>
                    <a:pt x="940" y="0"/>
                  </a:lnTo>
                  <a:lnTo>
                    <a:pt x="983" y="5"/>
                  </a:lnTo>
                  <a:lnTo>
                    <a:pt x="1020" y="21"/>
                  </a:lnTo>
                  <a:lnTo>
                    <a:pt x="1051" y="46"/>
                  </a:lnTo>
                  <a:lnTo>
                    <a:pt x="1074" y="77"/>
                  </a:lnTo>
                  <a:lnTo>
                    <a:pt x="1091" y="114"/>
                  </a:lnTo>
                  <a:lnTo>
                    <a:pt x="1095" y="156"/>
                  </a:lnTo>
                  <a:lnTo>
                    <a:pt x="1095" y="286"/>
                  </a:lnTo>
                  <a:lnTo>
                    <a:pt x="1091" y="311"/>
                  </a:lnTo>
                  <a:lnTo>
                    <a:pt x="1082" y="332"/>
                  </a:lnTo>
                  <a:lnTo>
                    <a:pt x="1064" y="348"/>
                  </a:lnTo>
                  <a:lnTo>
                    <a:pt x="1043" y="359"/>
                  </a:lnTo>
                  <a:lnTo>
                    <a:pt x="1043" y="417"/>
                  </a:lnTo>
                  <a:lnTo>
                    <a:pt x="1041" y="454"/>
                  </a:lnTo>
                  <a:lnTo>
                    <a:pt x="1029" y="491"/>
                  </a:lnTo>
                  <a:lnTo>
                    <a:pt x="1014" y="524"/>
                  </a:lnTo>
                  <a:lnTo>
                    <a:pt x="990" y="555"/>
                  </a:lnTo>
                  <a:lnTo>
                    <a:pt x="990" y="601"/>
                  </a:lnTo>
                  <a:lnTo>
                    <a:pt x="996" y="601"/>
                  </a:lnTo>
                  <a:lnTo>
                    <a:pt x="1000" y="603"/>
                  </a:lnTo>
                  <a:lnTo>
                    <a:pt x="1179" y="661"/>
                  </a:lnTo>
                  <a:lnTo>
                    <a:pt x="1210" y="677"/>
                  </a:lnTo>
                  <a:lnTo>
                    <a:pt x="1235" y="700"/>
                  </a:lnTo>
                  <a:lnTo>
                    <a:pt x="1254" y="727"/>
                  </a:lnTo>
                  <a:lnTo>
                    <a:pt x="1264" y="760"/>
                  </a:lnTo>
                  <a:lnTo>
                    <a:pt x="1334" y="1123"/>
                  </a:lnTo>
                  <a:lnTo>
                    <a:pt x="1336" y="1160"/>
                  </a:lnTo>
                  <a:lnTo>
                    <a:pt x="1326" y="1197"/>
                  </a:lnTo>
                  <a:lnTo>
                    <a:pt x="1308" y="1228"/>
                  </a:lnTo>
                  <a:lnTo>
                    <a:pt x="1648" y="1228"/>
                  </a:lnTo>
                  <a:lnTo>
                    <a:pt x="1655" y="1230"/>
                  </a:lnTo>
                  <a:lnTo>
                    <a:pt x="1661" y="1233"/>
                  </a:lnTo>
                  <a:lnTo>
                    <a:pt x="1667" y="1237"/>
                  </a:lnTo>
                  <a:lnTo>
                    <a:pt x="1671" y="1245"/>
                  </a:lnTo>
                  <a:lnTo>
                    <a:pt x="1673" y="1253"/>
                  </a:lnTo>
                  <a:lnTo>
                    <a:pt x="1671" y="1261"/>
                  </a:lnTo>
                  <a:lnTo>
                    <a:pt x="1667" y="1266"/>
                  </a:lnTo>
                  <a:lnTo>
                    <a:pt x="1661" y="1272"/>
                  </a:lnTo>
                  <a:lnTo>
                    <a:pt x="1655" y="1276"/>
                  </a:lnTo>
                  <a:lnTo>
                    <a:pt x="1648" y="1276"/>
                  </a:lnTo>
                  <a:lnTo>
                    <a:pt x="25" y="1276"/>
                  </a:lnTo>
                  <a:lnTo>
                    <a:pt x="17" y="1276"/>
                  </a:lnTo>
                  <a:lnTo>
                    <a:pt x="9" y="1272"/>
                  </a:lnTo>
                  <a:lnTo>
                    <a:pt x="4" y="1266"/>
                  </a:lnTo>
                  <a:lnTo>
                    <a:pt x="2" y="1261"/>
                  </a:lnTo>
                  <a:lnTo>
                    <a:pt x="0" y="1253"/>
                  </a:lnTo>
                  <a:lnTo>
                    <a:pt x="2" y="1245"/>
                  </a:lnTo>
                  <a:lnTo>
                    <a:pt x="4" y="1237"/>
                  </a:lnTo>
                  <a:lnTo>
                    <a:pt x="9" y="1233"/>
                  </a:lnTo>
                  <a:lnTo>
                    <a:pt x="17" y="1230"/>
                  </a:lnTo>
                  <a:lnTo>
                    <a:pt x="25" y="1228"/>
                  </a:lnTo>
                  <a:lnTo>
                    <a:pt x="364" y="1228"/>
                  </a:lnTo>
                  <a:lnTo>
                    <a:pt x="345" y="1197"/>
                  </a:lnTo>
                  <a:lnTo>
                    <a:pt x="337" y="1160"/>
                  </a:lnTo>
                  <a:lnTo>
                    <a:pt x="337" y="1123"/>
                  </a:lnTo>
                  <a:lnTo>
                    <a:pt x="407" y="760"/>
                  </a:lnTo>
                  <a:lnTo>
                    <a:pt x="419" y="727"/>
                  </a:lnTo>
                  <a:lnTo>
                    <a:pt x="438" y="700"/>
                  </a:lnTo>
                  <a:lnTo>
                    <a:pt x="463" y="677"/>
                  </a:lnTo>
                  <a:lnTo>
                    <a:pt x="494" y="661"/>
                  </a:lnTo>
                  <a:lnTo>
                    <a:pt x="671" y="603"/>
                  </a:lnTo>
                  <a:lnTo>
                    <a:pt x="676" y="601"/>
                  </a:lnTo>
                  <a:lnTo>
                    <a:pt x="680" y="601"/>
                  </a:lnTo>
                  <a:lnTo>
                    <a:pt x="680" y="551"/>
                  </a:lnTo>
                  <a:lnTo>
                    <a:pt x="659" y="520"/>
                  </a:lnTo>
                  <a:lnTo>
                    <a:pt x="641" y="487"/>
                  </a:lnTo>
                  <a:lnTo>
                    <a:pt x="632" y="448"/>
                  </a:lnTo>
                  <a:lnTo>
                    <a:pt x="628" y="410"/>
                  </a:lnTo>
                  <a:lnTo>
                    <a:pt x="628" y="359"/>
                  </a:lnTo>
                  <a:lnTo>
                    <a:pt x="607" y="348"/>
                  </a:lnTo>
                  <a:lnTo>
                    <a:pt x="591" y="332"/>
                  </a:lnTo>
                  <a:lnTo>
                    <a:pt x="579" y="311"/>
                  </a:lnTo>
                  <a:lnTo>
                    <a:pt x="576" y="286"/>
                  </a:lnTo>
                  <a:lnTo>
                    <a:pt x="576" y="156"/>
                  </a:lnTo>
                  <a:lnTo>
                    <a:pt x="579" y="127"/>
                  </a:lnTo>
                  <a:lnTo>
                    <a:pt x="591" y="102"/>
                  </a:lnTo>
                  <a:lnTo>
                    <a:pt x="609" y="81"/>
                  </a:lnTo>
                  <a:lnTo>
                    <a:pt x="632" y="65"/>
                  </a:lnTo>
                  <a:lnTo>
                    <a:pt x="657" y="56"/>
                  </a:lnTo>
                  <a:lnTo>
                    <a:pt x="669" y="33"/>
                  </a:lnTo>
                  <a:lnTo>
                    <a:pt x="684" y="15"/>
                  </a:lnTo>
                  <a:lnTo>
                    <a:pt x="705" y="5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14"/>
            <p:cNvSpPr>
              <a:spLocks noEditPoints="1"/>
            </p:cNvSpPr>
            <p:nvPr/>
          </p:nvSpPr>
          <p:spPr bwMode="auto">
            <a:xfrm>
              <a:off x="7213601" y="4387850"/>
              <a:ext cx="242888" cy="241300"/>
            </a:xfrm>
            <a:custGeom>
              <a:avLst/>
              <a:gdLst>
                <a:gd name="T0" fmla="*/ 75 w 153"/>
                <a:gd name="T1" fmla="*/ 48 h 152"/>
                <a:gd name="T2" fmla="*/ 68 w 153"/>
                <a:gd name="T3" fmla="*/ 50 h 152"/>
                <a:gd name="T4" fmla="*/ 60 w 153"/>
                <a:gd name="T5" fmla="*/ 54 h 152"/>
                <a:gd name="T6" fmla="*/ 54 w 153"/>
                <a:gd name="T7" fmla="*/ 60 h 152"/>
                <a:gd name="T8" fmla="*/ 50 w 153"/>
                <a:gd name="T9" fmla="*/ 67 h 152"/>
                <a:gd name="T10" fmla="*/ 48 w 153"/>
                <a:gd name="T11" fmla="*/ 75 h 152"/>
                <a:gd name="T12" fmla="*/ 50 w 153"/>
                <a:gd name="T13" fmla="*/ 85 h 152"/>
                <a:gd name="T14" fmla="*/ 54 w 153"/>
                <a:gd name="T15" fmla="*/ 92 h 152"/>
                <a:gd name="T16" fmla="*/ 60 w 153"/>
                <a:gd name="T17" fmla="*/ 98 h 152"/>
                <a:gd name="T18" fmla="*/ 68 w 153"/>
                <a:gd name="T19" fmla="*/ 102 h 152"/>
                <a:gd name="T20" fmla="*/ 75 w 153"/>
                <a:gd name="T21" fmla="*/ 104 h 152"/>
                <a:gd name="T22" fmla="*/ 85 w 153"/>
                <a:gd name="T23" fmla="*/ 102 h 152"/>
                <a:gd name="T24" fmla="*/ 93 w 153"/>
                <a:gd name="T25" fmla="*/ 98 h 152"/>
                <a:gd name="T26" fmla="*/ 99 w 153"/>
                <a:gd name="T27" fmla="*/ 92 h 152"/>
                <a:gd name="T28" fmla="*/ 103 w 153"/>
                <a:gd name="T29" fmla="*/ 85 h 152"/>
                <a:gd name="T30" fmla="*/ 104 w 153"/>
                <a:gd name="T31" fmla="*/ 75 h 152"/>
                <a:gd name="T32" fmla="*/ 103 w 153"/>
                <a:gd name="T33" fmla="*/ 67 h 152"/>
                <a:gd name="T34" fmla="*/ 99 w 153"/>
                <a:gd name="T35" fmla="*/ 60 h 152"/>
                <a:gd name="T36" fmla="*/ 93 w 153"/>
                <a:gd name="T37" fmla="*/ 54 h 152"/>
                <a:gd name="T38" fmla="*/ 85 w 153"/>
                <a:gd name="T39" fmla="*/ 50 h 152"/>
                <a:gd name="T40" fmla="*/ 75 w 153"/>
                <a:gd name="T41" fmla="*/ 48 h 152"/>
                <a:gd name="T42" fmla="*/ 75 w 153"/>
                <a:gd name="T43" fmla="*/ 0 h 152"/>
                <a:gd name="T44" fmla="*/ 101 w 153"/>
                <a:gd name="T45" fmla="*/ 4 h 152"/>
                <a:gd name="T46" fmla="*/ 122 w 153"/>
                <a:gd name="T47" fmla="*/ 13 h 152"/>
                <a:gd name="T48" fmla="*/ 137 w 153"/>
                <a:gd name="T49" fmla="*/ 31 h 152"/>
                <a:gd name="T50" fmla="*/ 149 w 153"/>
                <a:gd name="T51" fmla="*/ 52 h 152"/>
                <a:gd name="T52" fmla="*/ 153 w 153"/>
                <a:gd name="T53" fmla="*/ 75 h 152"/>
                <a:gd name="T54" fmla="*/ 149 w 153"/>
                <a:gd name="T55" fmla="*/ 100 h 152"/>
                <a:gd name="T56" fmla="*/ 137 w 153"/>
                <a:gd name="T57" fmla="*/ 121 h 152"/>
                <a:gd name="T58" fmla="*/ 122 w 153"/>
                <a:gd name="T59" fmla="*/ 137 h 152"/>
                <a:gd name="T60" fmla="*/ 101 w 153"/>
                <a:gd name="T61" fmla="*/ 149 h 152"/>
                <a:gd name="T62" fmla="*/ 75 w 153"/>
                <a:gd name="T63" fmla="*/ 152 h 152"/>
                <a:gd name="T64" fmla="*/ 52 w 153"/>
                <a:gd name="T65" fmla="*/ 149 h 152"/>
                <a:gd name="T66" fmla="*/ 31 w 153"/>
                <a:gd name="T67" fmla="*/ 137 h 152"/>
                <a:gd name="T68" fmla="*/ 13 w 153"/>
                <a:gd name="T69" fmla="*/ 121 h 152"/>
                <a:gd name="T70" fmla="*/ 4 w 153"/>
                <a:gd name="T71" fmla="*/ 100 h 152"/>
                <a:gd name="T72" fmla="*/ 0 w 153"/>
                <a:gd name="T73" fmla="*/ 75 h 152"/>
                <a:gd name="T74" fmla="*/ 4 w 153"/>
                <a:gd name="T75" fmla="*/ 52 h 152"/>
                <a:gd name="T76" fmla="*/ 13 w 153"/>
                <a:gd name="T77" fmla="*/ 31 h 152"/>
                <a:gd name="T78" fmla="*/ 31 w 153"/>
                <a:gd name="T79" fmla="*/ 13 h 152"/>
                <a:gd name="T80" fmla="*/ 52 w 153"/>
                <a:gd name="T81" fmla="*/ 4 h 152"/>
                <a:gd name="T82" fmla="*/ 75 w 153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52">
                  <a:moveTo>
                    <a:pt x="75" y="48"/>
                  </a:moveTo>
                  <a:lnTo>
                    <a:pt x="68" y="50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0" y="67"/>
                  </a:lnTo>
                  <a:lnTo>
                    <a:pt x="48" y="75"/>
                  </a:lnTo>
                  <a:lnTo>
                    <a:pt x="50" y="85"/>
                  </a:lnTo>
                  <a:lnTo>
                    <a:pt x="54" y="92"/>
                  </a:lnTo>
                  <a:lnTo>
                    <a:pt x="60" y="98"/>
                  </a:lnTo>
                  <a:lnTo>
                    <a:pt x="68" y="102"/>
                  </a:lnTo>
                  <a:lnTo>
                    <a:pt x="75" y="104"/>
                  </a:lnTo>
                  <a:lnTo>
                    <a:pt x="85" y="102"/>
                  </a:lnTo>
                  <a:lnTo>
                    <a:pt x="93" y="98"/>
                  </a:lnTo>
                  <a:lnTo>
                    <a:pt x="99" y="92"/>
                  </a:lnTo>
                  <a:lnTo>
                    <a:pt x="103" y="85"/>
                  </a:lnTo>
                  <a:lnTo>
                    <a:pt x="104" y="75"/>
                  </a:lnTo>
                  <a:lnTo>
                    <a:pt x="103" y="67"/>
                  </a:lnTo>
                  <a:lnTo>
                    <a:pt x="99" y="60"/>
                  </a:lnTo>
                  <a:lnTo>
                    <a:pt x="93" y="54"/>
                  </a:lnTo>
                  <a:lnTo>
                    <a:pt x="85" y="50"/>
                  </a:lnTo>
                  <a:lnTo>
                    <a:pt x="75" y="48"/>
                  </a:lnTo>
                  <a:close/>
                  <a:moveTo>
                    <a:pt x="75" y="0"/>
                  </a:moveTo>
                  <a:lnTo>
                    <a:pt x="101" y="4"/>
                  </a:lnTo>
                  <a:lnTo>
                    <a:pt x="122" y="13"/>
                  </a:lnTo>
                  <a:lnTo>
                    <a:pt x="137" y="31"/>
                  </a:lnTo>
                  <a:lnTo>
                    <a:pt x="149" y="52"/>
                  </a:lnTo>
                  <a:lnTo>
                    <a:pt x="153" y="75"/>
                  </a:lnTo>
                  <a:lnTo>
                    <a:pt x="149" y="100"/>
                  </a:lnTo>
                  <a:lnTo>
                    <a:pt x="137" y="121"/>
                  </a:lnTo>
                  <a:lnTo>
                    <a:pt x="122" y="137"/>
                  </a:lnTo>
                  <a:lnTo>
                    <a:pt x="101" y="149"/>
                  </a:lnTo>
                  <a:lnTo>
                    <a:pt x="75" y="152"/>
                  </a:lnTo>
                  <a:lnTo>
                    <a:pt x="52" y="149"/>
                  </a:lnTo>
                  <a:lnTo>
                    <a:pt x="31" y="137"/>
                  </a:lnTo>
                  <a:lnTo>
                    <a:pt x="13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3" y="31"/>
                  </a:lnTo>
                  <a:lnTo>
                    <a:pt x="31" y="13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80433" y="2212834"/>
            <a:ext cx="393840" cy="446458"/>
            <a:chOff x="3824288" y="2613025"/>
            <a:chExt cx="1960563" cy="22225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3824288" y="2613025"/>
              <a:ext cx="1960563" cy="2222500"/>
            </a:xfrm>
            <a:custGeom>
              <a:avLst/>
              <a:gdLst>
                <a:gd name="T0" fmla="*/ 200 w 1235"/>
                <a:gd name="T1" fmla="*/ 599 h 1400"/>
                <a:gd name="T2" fmla="*/ 215 w 1235"/>
                <a:gd name="T3" fmla="*/ 1152 h 1400"/>
                <a:gd name="T4" fmla="*/ 896 w 1235"/>
                <a:gd name="T5" fmla="*/ 1062 h 1400"/>
                <a:gd name="T6" fmla="*/ 1047 w 1235"/>
                <a:gd name="T7" fmla="*/ 915 h 1400"/>
                <a:gd name="T8" fmla="*/ 1140 w 1235"/>
                <a:gd name="T9" fmla="*/ 669 h 1400"/>
                <a:gd name="T10" fmla="*/ 200 w 1235"/>
                <a:gd name="T11" fmla="*/ 452 h 1400"/>
                <a:gd name="T12" fmla="*/ 774 w 1235"/>
                <a:gd name="T13" fmla="*/ 317 h 1400"/>
                <a:gd name="T14" fmla="*/ 591 w 1235"/>
                <a:gd name="T15" fmla="*/ 329 h 1400"/>
                <a:gd name="T16" fmla="*/ 679 w 1235"/>
                <a:gd name="T17" fmla="*/ 406 h 1400"/>
                <a:gd name="T18" fmla="*/ 529 w 1235"/>
                <a:gd name="T19" fmla="*/ 242 h 1400"/>
                <a:gd name="T20" fmla="*/ 442 w 1235"/>
                <a:gd name="T21" fmla="*/ 373 h 1400"/>
                <a:gd name="T22" fmla="*/ 537 w 1235"/>
                <a:gd name="T23" fmla="*/ 334 h 1400"/>
                <a:gd name="T24" fmla="*/ 619 w 1235"/>
                <a:gd name="T25" fmla="*/ 273 h 1400"/>
                <a:gd name="T26" fmla="*/ 316 w 1235"/>
                <a:gd name="T27" fmla="*/ 186 h 1400"/>
                <a:gd name="T28" fmla="*/ 308 w 1235"/>
                <a:gd name="T29" fmla="*/ 211 h 1400"/>
                <a:gd name="T30" fmla="*/ 330 w 1235"/>
                <a:gd name="T31" fmla="*/ 226 h 1400"/>
                <a:gd name="T32" fmla="*/ 351 w 1235"/>
                <a:gd name="T33" fmla="*/ 211 h 1400"/>
                <a:gd name="T34" fmla="*/ 343 w 1235"/>
                <a:gd name="T35" fmla="*/ 186 h 1400"/>
                <a:gd name="T36" fmla="*/ 1020 w 1235"/>
                <a:gd name="T37" fmla="*/ 406 h 1400"/>
                <a:gd name="T38" fmla="*/ 1191 w 1235"/>
                <a:gd name="T39" fmla="*/ 91 h 1400"/>
                <a:gd name="T40" fmla="*/ 617 w 1235"/>
                <a:gd name="T41" fmla="*/ 75 h 1400"/>
                <a:gd name="T42" fmla="*/ 752 w 1235"/>
                <a:gd name="T43" fmla="*/ 271 h 1400"/>
                <a:gd name="T44" fmla="*/ 896 w 1235"/>
                <a:gd name="T45" fmla="*/ 44 h 1400"/>
                <a:gd name="T46" fmla="*/ 896 w 1235"/>
                <a:gd name="T47" fmla="*/ 44 h 1400"/>
                <a:gd name="T48" fmla="*/ 217 w 1235"/>
                <a:gd name="T49" fmla="*/ 91 h 1400"/>
                <a:gd name="T50" fmla="*/ 175 w 1235"/>
                <a:gd name="T51" fmla="*/ 236 h 1400"/>
                <a:gd name="T52" fmla="*/ 250 w 1235"/>
                <a:gd name="T53" fmla="*/ 340 h 1400"/>
                <a:gd name="T54" fmla="*/ 306 w 1235"/>
                <a:gd name="T55" fmla="*/ 267 h 1400"/>
                <a:gd name="T56" fmla="*/ 262 w 1235"/>
                <a:gd name="T57" fmla="*/ 203 h 1400"/>
                <a:gd name="T58" fmla="*/ 330 w 1235"/>
                <a:gd name="T59" fmla="*/ 135 h 1400"/>
                <a:gd name="T60" fmla="*/ 398 w 1235"/>
                <a:gd name="T61" fmla="*/ 203 h 1400"/>
                <a:gd name="T62" fmla="*/ 351 w 1235"/>
                <a:gd name="T63" fmla="*/ 267 h 1400"/>
                <a:gd name="T64" fmla="*/ 409 w 1235"/>
                <a:gd name="T65" fmla="*/ 340 h 1400"/>
                <a:gd name="T66" fmla="*/ 485 w 1235"/>
                <a:gd name="T67" fmla="*/ 236 h 1400"/>
                <a:gd name="T68" fmla="*/ 442 w 1235"/>
                <a:gd name="T69" fmla="*/ 91 h 1400"/>
                <a:gd name="T70" fmla="*/ 851 w 1235"/>
                <a:gd name="T71" fmla="*/ 0 h 1400"/>
                <a:gd name="T72" fmla="*/ 940 w 1235"/>
                <a:gd name="T73" fmla="*/ 226 h 1400"/>
                <a:gd name="T74" fmla="*/ 878 w 1235"/>
                <a:gd name="T75" fmla="*/ 311 h 1400"/>
                <a:gd name="T76" fmla="*/ 971 w 1235"/>
                <a:gd name="T77" fmla="*/ 406 h 1400"/>
                <a:gd name="T78" fmla="*/ 1134 w 1235"/>
                <a:gd name="T79" fmla="*/ 406 h 1400"/>
                <a:gd name="T80" fmla="*/ 1191 w 1235"/>
                <a:gd name="T81" fmla="*/ 520 h 1400"/>
                <a:gd name="T82" fmla="*/ 1154 w 1235"/>
                <a:gd name="T83" fmla="*/ 810 h 1400"/>
                <a:gd name="T84" fmla="*/ 997 w 1235"/>
                <a:gd name="T85" fmla="*/ 1040 h 1400"/>
                <a:gd name="T86" fmla="*/ 398 w 1235"/>
                <a:gd name="T87" fmla="*/ 1197 h 1400"/>
                <a:gd name="T88" fmla="*/ 155 w 1235"/>
                <a:gd name="T89" fmla="*/ 599 h 1400"/>
                <a:gd name="T90" fmla="*/ 161 w 1235"/>
                <a:gd name="T91" fmla="*/ 406 h 1400"/>
                <a:gd name="T92" fmla="*/ 159 w 1235"/>
                <a:gd name="T93" fmla="*/ 317 h 1400"/>
                <a:gd name="T94" fmla="*/ 130 w 1235"/>
                <a:gd name="T95" fmla="*/ 157 h 1400"/>
                <a:gd name="T96" fmla="*/ 241 w 1235"/>
                <a:gd name="T97" fmla="*/ 21 h 1400"/>
                <a:gd name="T98" fmla="*/ 419 w 1235"/>
                <a:gd name="T99" fmla="*/ 21 h 1400"/>
                <a:gd name="T100" fmla="*/ 528 w 1235"/>
                <a:gd name="T101" fmla="*/ 155 h 1400"/>
                <a:gd name="T102" fmla="*/ 745 w 1235"/>
                <a:gd name="T103" fmla="*/ 147 h 1400"/>
                <a:gd name="T104" fmla="*/ 882 w 1235"/>
                <a:gd name="T105" fmla="*/ 257 h 1400"/>
                <a:gd name="T106" fmla="*/ 851 w 1235"/>
                <a:gd name="T107" fmla="*/ 1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5" h="1400">
                  <a:moveTo>
                    <a:pt x="200" y="452"/>
                  </a:moveTo>
                  <a:lnTo>
                    <a:pt x="194" y="499"/>
                  </a:lnTo>
                  <a:lnTo>
                    <a:pt x="194" y="549"/>
                  </a:lnTo>
                  <a:lnTo>
                    <a:pt x="200" y="599"/>
                  </a:lnTo>
                  <a:lnTo>
                    <a:pt x="202" y="607"/>
                  </a:lnTo>
                  <a:lnTo>
                    <a:pt x="70" y="843"/>
                  </a:lnTo>
                  <a:lnTo>
                    <a:pt x="215" y="876"/>
                  </a:lnTo>
                  <a:lnTo>
                    <a:pt x="215" y="1152"/>
                  </a:lnTo>
                  <a:lnTo>
                    <a:pt x="442" y="1152"/>
                  </a:lnTo>
                  <a:lnTo>
                    <a:pt x="442" y="1356"/>
                  </a:lnTo>
                  <a:lnTo>
                    <a:pt x="896" y="1356"/>
                  </a:lnTo>
                  <a:lnTo>
                    <a:pt x="896" y="1062"/>
                  </a:lnTo>
                  <a:lnTo>
                    <a:pt x="906" y="1056"/>
                  </a:lnTo>
                  <a:lnTo>
                    <a:pt x="960" y="1013"/>
                  </a:lnTo>
                  <a:lnTo>
                    <a:pt x="1006" y="967"/>
                  </a:lnTo>
                  <a:lnTo>
                    <a:pt x="1047" y="915"/>
                  </a:lnTo>
                  <a:lnTo>
                    <a:pt x="1082" y="859"/>
                  </a:lnTo>
                  <a:lnTo>
                    <a:pt x="1109" y="799"/>
                  </a:lnTo>
                  <a:lnTo>
                    <a:pt x="1129" y="735"/>
                  </a:lnTo>
                  <a:lnTo>
                    <a:pt x="1140" y="669"/>
                  </a:lnTo>
                  <a:lnTo>
                    <a:pt x="1146" y="601"/>
                  </a:lnTo>
                  <a:lnTo>
                    <a:pt x="1146" y="520"/>
                  </a:lnTo>
                  <a:lnTo>
                    <a:pt x="1140" y="452"/>
                  </a:lnTo>
                  <a:lnTo>
                    <a:pt x="200" y="452"/>
                  </a:lnTo>
                  <a:close/>
                  <a:moveTo>
                    <a:pt x="688" y="317"/>
                  </a:moveTo>
                  <a:lnTo>
                    <a:pt x="729" y="406"/>
                  </a:lnTo>
                  <a:lnTo>
                    <a:pt x="814" y="406"/>
                  </a:lnTo>
                  <a:lnTo>
                    <a:pt x="774" y="317"/>
                  </a:lnTo>
                  <a:lnTo>
                    <a:pt x="688" y="317"/>
                  </a:lnTo>
                  <a:close/>
                  <a:moveTo>
                    <a:pt x="624" y="317"/>
                  </a:moveTo>
                  <a:lnTo>
                    <a:pt x="607" y="319"/>
                  </a:lnTo>
                  <a:lnTo>
                    <a:pt x="591" y="329"/>
                  </a:lnTo>
                  <a:lnTo>
                    <a:pt x="582" y="344"/>
                  </a:lnTo>
                  <a:lnTo>
                    <a:pt x="578" y="362"/>
                  </a:lnTo>
                  <a:lnTo>
                    <a:pt x="578" y="406"/>
                  </a:lnTo>
                  <a:lnTo>
                    <a:pt x="679" y="406"/>
                  </a:lnTo>
                  <a:lnTo>
                    <a:pt x="638" y="317"/>
                  </a:lnTo>
                  <a:lnTo>
                    <a:pt x="624" y="317"/>
                  </a:lnTo>
                  <a:close/>
                  <a:moveTo>
                    <a:pt x="590" y="211"/>
                  </a:moveTo>
                  <a:lnTo>
                    <a:pt x="529" y="242"/>
                  </a:lnTo>
                  <a:lnTo>
                    <a:pt x="518" y="280"/>
                  </a:lnTo>
                  <a:lnTo>
                    <a:pt x="498" y="315"/>
                  </a:lnTo>
                  <a:lnTo>
                    <a:pt x="473" y="346"/>
                  </a:lnTo>
                  <a:lnTo>
                    <a:pt x="442" y="373"/>
                  </a:lnTo>
                  <a:lnTo>
                    <a:pt x="442" y="406"/>
                  </a:lnTo>
                  <a:lnTo>
                    <a:pt x="533" y="406"/>
                  </a:lnTo>
                  <a:lnTo>
                    <a:pt x="533" y="362"/>
                  </a:lnTo>
                  <a:lnTo>
                    <a:pt x="537" y="334"/>
                  </a:lnTo>
                  <a:lnTo>
                    <a:pt x="549" y="311"/>
                  </a:lnTo>
                  <a:lnTo>
                    <a:pt x="568" y="292"/>
                  </a:lnTo>
                  <a:lnTo>
                    <a:pt x="591" y="278"/>
                  </a:lnTo>
                  <a:lnTo>
                    <a:pt x="619" y="273"/>
                  </a:lnTo>
                  <a:lnTo>
                    <a:pt x="590" y="211"/>
                  </a:lnTo>
                  <a:close/>
                  <a:moveTo>
                    <a:pt x="330" y="182"/>
                  </a:moveTo>
                  <a:lnTo>
                    <a:pt x="322" y="182"/>
                  </a:lnTo>
                  <a:lnTo>
                    <a:pt x="316" y="186"/>
                  </a:lnTo>
                  <a:lnTo>
                    <a:pt x="310" y="189"/>
                  </a:lnTo>
                  <a:lnTo>
                    <a:pt x="308" y="197"/>
                  </a:lnTo>
                  <a:lnTo>
                    <a:pt x="306" y="203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6" y="222"/>
                  </a:lnTo>
                  <a:lnTo>
                    <a:pt x="322" y="224"/>
                  </a:lnTo>
                  <a:lnTo>
                    <a:pt x="330" y="226"/>
                  </a:lnTo>
                  <a:lnTo>
                    <a:pt x="338" y="224"/>
                  </a:lnTo>
                  <a:lnTo>
                    <a:pt x="343" y="222"/>
                  </a:lnTo>
                  <a:lnTo>
                    <a:pt x="347" y="216"/>
                  </a:lnTo>
                  <a:lnTo>
                    <a:pt x="351" y="211"/>
                  </a:lnTo>
                  <a:lnTo>
                    <a:pt x="351" y="203"/>
                  </a:lnTo>
                  <a:lnTo>
                    <a:pt x="351" y="197"/>
                  </a:lnTo>
                  <a:lnTo>
                    <a:pt x="347" y="189"/>
                  </a:lnTo>
                  <a:lnTo>
                    <a:pt x="343" y="186"/>
                  </a:lnTo>
                  <a:lnTo>
                    <a:pt x="338" y="182"/>
                  </a:lnTo>
                  <a:lnTo>
                    <a:pt x="330" y="182"/>
                  </a:lnTo>
                  <a:close/>
                  <a:moveTo>
                    <a:pt x="1134" y="143"/>
                  </a:moveTo>
                  <a:lnTo>
                    <a:pt x="1020" y="406"/>
                  </a:lnTo>
                  <a:lnTo>
                    <a:pt x="1084" y="406"/>
                  </a:lnTo>
                  <a:lnTo>
                    <a:pt x="1185" y="168"/>
                  </a:lnTo>
                  <a:lnTo>
                    <a:pt x="1134" y="143"/>
                  </a:lnTo>
                  <a:close/>
                  <a:moveTo>
                    <a:pt x="1191" y="91"/>
                  </a:moveTo>
                  <a:lnTo>
                    <a:pt x="1165" y="110"/>
                  </a:lnTo>
                  <a:lnTo>
                    <a:pt x="1191" y="122"/>
                  </a:lnTo>
                  <a:lnTo>
                    <a:pt x="1191" y="91"/>
                  </a:lnTo>
                  <a:close/>
                  <a:moveTo>
                    <a:pt x="617" y="75"/>
                  </a:moveTo>
                  <a:lnTo>
                    <a:pt x="591" y="160"/>
                  </a:lnTo>
                  <a:lnTo>
                    <a:pt x="613" y="151"/>
                  </a:lnTo>
                  <a:lnTo>
                    <a:pt x="667" y="271"/>
                  </a:lnTo>
                  <a:lnTo>
                    <a:pt x="752" y="271"/>
                  </a:lnTo>
                  <a:lnTo>
                    <a:pt x="685" y="126"/>
                  </a:lnTo>
                  <a:lnTo>
                    <a:pt x="706" y="114"/>
                  </a:lnTo>
                  <a:lnTo>
                    <a:pt x="617" y="75"/>
                  </a:lnTo>
                  <a:close/>
                  <a:moveTo>
                    <a:pt x="896" y="44"/>
                  </a:moveTo>
                  <a:lnTo>
                    <a:pt x="896" y="91"/>
                  </a:lnTo>
                  <a:lnTo>
                    <a:pt x="940" y="91"/>
                  </a:lnTo>
                  <a:lnTo>
                    <a:pt x="940" y="44"/>
                  </a:lnTo>
                  <a:lnTo>
                    <a:pt x="896" y="44"/>
                  </a:lnTo>
                  <a:close/>
                  <a:moveTo>
                    <a:pt x="330" y="44"/>
                  </a:moveTo>
                  <a:lnTo>
                    <a:pt x="287" y="50"/>
                  </a:lnTo>
                  <a:lnTo>
                    <a:pt x="250" y="68"/>
                  </a:lnTo>
                  <a:lnTo>
                    <a:pt x="217" y="91"/>
                  </a:lnTo>
                  <a:lnTo>
                    <a:pt x="192" y="124"/>
                  </a:lnTo>
                  <a:lnTo>
                    <a:pt x="177" y="162"/>
                  </a:lnTo>
                  <a:lnTo>
                    <a:pt x="171" y="203"/>
                  </a:lnTo>
                  <a:lnTo>
                    <a:pt x="175" y="236"/>
                  </a:lnTo>
                  <a:lnTo>
                    <a:pt x="184" y="269"/>
                  </a:lnTo>
                  <a:lnTo>
                    <a:pt x="202" y="296"/>
                  </a:lnTo>
                  <a:lnTo>
                    <a:pt x="223" y="321"/>
                  </a:lnTo>
                  <a:lnTo>
                    <a:pt x="250" y="340"/>
                  </a:lnTo>
                  <a:lnTo>
                    <a:pt x="262" y="346"/>
                  </a:lnTo>
                  <a:lnTo>
                    <a:pt x="262" y="406"/>
                  </a:lnTo>
                  <a:lnTo>
                    <a:pt x="306" y="406"/>
                  </a:lnTo>
                  <a:lnTo>
                    <a:pt x="306" y="267"/>
                  </a:lnTo>
                  <a:lnTo>
                    <a:pt x="289" y="257"/>
                  </a:lnTo>
                  <a:lnTo>
                    <a:pt x="274" y="244"/>
                  </a:lnTo>
                  <a:lnTo>
                    <a:pt x="264" y="224"/>
                  </a:lnTo>
                  <a:lnTo>
                    <a:pt x="262" y="203"/>
                  </a:lnTo>
                  <a:lnTo>
                    <a:pt x="268" y="178"/>
                  </a:lnTo>
                  <a:lnTo>
                    <a:pt x="281" y="157"/>
                  </a:lnTo>
                  <a:lnTo>
                    <a:pt x="303" y="141"/>
                  </a:lnTo>
                  <a:lnTo>
                    <a:pt x="330" y="135"/>
                  </a:lnTo>
                  <a:lnTo>
                    <a:pt x="355" y="141"/>
                  </a:lnTo>
                  <a:lnTo>
                    <a:pt x="378" y="157"/>
                  </a:lnTo>
                  <a:lnTo>
                    <a:pt x="392" y="178"/>
                  </a:lnTo>
                  <a:lnTo>
                    <a:pt x="398" y="203"/>
                  </a:lnTo>
                  <a:lnTo>
                    <a:pt x="394" y="224"/>
                  </a:lnTo>
                  <a:lnTo>
                    <a:pt x="384" y="244"/>
                  </a:lnTo>
                  <a:lnTo>
                    <a:pt x="370" y="257"/>
                  </a:lnTo>
                  <a:lnTo>
                    <a:pt x="351" y="267"/>
                  </a:lnTo>
                  <a:lnTo>
                    <a:pt x="351" y="406"/>
                  </a:lnTo>
                  <a:lnTo>
                    <a:pt x="398" y="406"/>
                  </a:lnTo>
                  <a:lnTo>
                    <a:pt x="398" y="346"/>
                  </a:lnTo>
                  <a:lnTo>
                    <a:pt x="409" y="340"/>
                  </a:lnTo>
                  <a:lnTo>
                    <a:pt x="436" y="321"/>
                  </a:lnTo>
                  <a:lnTo>
                    <a:pt x="458" y="296"/>
                  </a:lnTo>
                  <a:lnTo>
                    <a:pt x="473" y="269"/>
                  </a:lnTo>
                  <a:lnTo>
                    <a:pt x="485" y="236"/>
                  </a:lnTo>
                  <a:lnTo>
                    <a:pt x="489" y="203"/>
                  </a:lnTo>
                  <a:lnTo>
                    <a:pt x="483" y="162"/>
                  </a:lnTo>
                  <a:lnTo>
                    <a:pt x="465" y="124"/>
                  </a:lnTo>
                  <a:lnTo>
                    <a:pt x="442" y="91"/>
                  </a:lnTo>
                  <a:lnTo>
                    <a:pt x="409" y="68"/>
                  </a:lnTo>
                  <a:lnTo>
                    <a:pt x="372" y="50"/>
                  </a:lnTo>
                  <a:lnTo>
                    <a:pt x="330" y="44"/>
                  </a:lnTo>
                  <a:close/>
                  <a:moveTo>
                    <a:pt x="851" y="0"/>
                  </a:moveTo>
                  <a:lnTo>
                    <a:pt x="987" y="0"/>
                  </a:lnTo>
                  <a:lnTo>
                    <a:pt x="987" y="135"/>
                  </a:lnTo>
                  <a:lnTo>
                    <a:pt x="940" y="135"/>
                  </a:lnTo>
                  <a:lnTo>
                    <a:pt x="940" y="226"/>
                  </a:lnTo>
                  <a:lnTo>
                    <a:pt x="937" y="255"/>
                  </a:lnTo>
                  <a:lnTo>
                    <a:pt x="923" y="278"/>
                  </a:lnTo>
                  <a:lnTo>
                    <a:pt x="904" y="300"/>
                  </a:lnTo>
                  <a:lnTo>
                    <a:pt x="878" y="311"/>
                  </a:lnTo>
                  <a:lnTo>
                    <a:pt x="851" y="317"/>
                  </a:lnTo>
                  <a:lnTo>
                    <a:pt x="824" y="317"/>
                  </a:lnTo>
                  <a:lnTo>
                    <a:pt x="865" y="406"/>
                  </a:lnTo>
                  <a:lnTo>
                    <a:pt x="971" y="406"/>
                  </a:lnTo>
                  <a:lnTo>
                    <a:pt x="1103" y="99"/>
                  </a:lnTo>
                  <a:lnTo>
                    <a:pt x="1235" y="0"/>
                  </a:lnTo>
                  <a:lnTo>
                    <a:pt x="1235" y="162"/>
                  </a:lnTo>
                  <a:lnTo>
                    <a:pt x="1134" y="406"/>
                  </a:lnTo>
                  <a:lnTo>
                    <a:pt x="1179" y="406"/>
                  </a:lnTo>
                  <a:lnTo>
                    <a:pt x="1181" y="425"/>
                  </a:lnTo>
                  <a:lnTo>
                    <a:pt x="1189" y="472"/>
                  </a:lnTo>
                  <a:lnTo>
                    <a:pt x="1191" y="520"/>
                  </a:lnTo>
                  <a:lnTo>
                    <a:pt x="1191" y="601"/>
                  </a:lnTo>
                  <a:lnTo>
                    <a:pt x="1187" y="673"/>
                  </a:lnTo>
                  <a:lnTo>
                    <a:pt x="1173" y="742"/>
                  </a:lnTo>
                  <a:lnTo>
                    <a:pt x="1154" y="810"/>
                  </a:lnTo>
                  <a:lnTo>
                    <a:pt x="1125" y="874"/>
                  </a:lnTo>
                  <a:lnTo>
                    <a:pt x="1090" y="934"/>
                  </a:lnTo>
                  <a:lnTo>
                    <a:pt x="1047" y="990"/>
                  </a:lnTo>
                  <a:lnTo>
                    <a:pt x="997" y="1040"/>
                  </a:lnTo>
                  <a:lnTo>
                    <a:pt x="940" y="1087"/>
                  </a:lnTo>
                  <a:lnTo>
                    <a:pt x="940" y="1400"/>
                  </a:lnTo>
                  <a:lnTo>
                    <a:pt x="398" y="1400"/>
                  </a:lnTo>
                  <a:lnTo>
                    <a:pt x="398" y="1197"/>
                  </a:lnTo>
                  <a:lnTo>
                    <a:pt x="171" y="1197"/>
                  </a:lnTo>
                  <a:lnTo>
                    <a:pt x="171" y="913"/>
                  </a:lnTo>
                  <a:lnTo>
                    <a:pt x="0" y="874"/>
                  </a:lnTo>
                  <a:lnTo>
                    <a:pt x="155" y="599"/>
                  </a:lnTo>
                  <a:lnTo>
                    <a:pt x="149" y="541"/>
                  </a:lnTo>
                  <a:lnTo>
                    <a:pt x="149" y="483"/>
                  </a:lnTo>
                  <a:lnTo>
                    <a:pt x="157" y="425"/>
                  </a:lnTo>
                  <a:lnTo>
                    <a:pt x="161" y="406"/>
                  </a:lnTo>
                  <a:lnTo>
                    <a:pt x="215" y="406"/>
                  </a:lnTo>
                  <a:lnTo>
                    <a:pt x="215" y="373"/>
                  </a:lnTo>
                  <a:lnTo>
                    <a:pt x="184" y="346"/>
                  </a:lnTo>
                  <a:lnTo>
                    <a:pt x="159" y="317"/>
                  </a:lnTo>
                  <a:lnTo>
                    <a:pt x="142" y="282"/>
                  </a:lnTo>
                  <a:lnTo>
                    <a:pt x="130" y="244"/>
                  </a:lnTo>
                  <a:lnTo>
                    <a:pt x="126" y="203"/>
                  </a:lnTo>
                  <a:lnTo>
                    <a:pt x="130" y="157"/>
                  </a:lnTo>
                  <a:lnTo>
                    <a:pt x="146" y="114"/>
                  </a:lnTo>
                  <a:lnTo>
                    <a:pt x="171" y="77"/>
                  </a:lnTo>
                  <a:lnTo>
                    <a:pt x="202" y="44"/>
                  </a:lnTo>
                  <a:lnTo>
                    <a:pt x="241" y="21"/>
                  </a:lnTo>
                  <a:lnTo>
                    <a:pt x="283" y="6"/>
                  </a:lnTo>
                  <a:lnTo>
                    <a:pt x="330" y="0"/>
                  </a:lnTo>
                  <a:lnTo>
                    <a:pt x="376" y="6"/>
                  </a:lnTo>
                  <a:lnTo>
                    <a:pt x="419" y="21"/>
                  </a:lnTo>
                  <a:lnTo>
                    <a:pt x="456" y="44"/>
                  </a:lnTo>
                  <a:lnTo>
                    <a:pt x="487" y="75"/>
                  </a:lnTo>
                  <a:lnTo>
                    <a:pt x="512" y="112"/>
                  </a:lnTo>
                  <a:lnTo>
                    <a:pt x="528" y="155"/>
                  </a:lnTo>
                  <a:lnTo>
                    <a:pt x="533" y="201"/>
                  </a:lnTo>
                  <a:lnTo>
                    <a:pt x="586" y="13"/>
                  </a:lnTo>
                  <a:lnTo>
                    <a:pt x="814" y="112"/>
                  </a:lnTo>
                  <a:lnTo>
                    <a:pt x="745" y="147"/>
                  </a:lnTo>
                  <a:lnTo>
                    <a:pt x="803" y="271"/>
                  </a:lnTo>
                  <a:lnTo>
                    <a:pt x="851" y="271"/>
                  </a:lnTo>
                  <a:lnTo>
                    <a:pt x="869" y="267"/>
                  </a:lnTo>
                  <a:lnTo>
                    <a:pt x="882" y="257"/>
                  </a:lnTo>
                  <a:lnTo>
                    <a:pt x="892" y="244"/>
                  </a:lnTo>
                  <a:lnTo>
                    <a:pt x="896" y="226"/>
                  </a:lnTo>
                  <a:lnTo>
                    <a:pt x="896" y="135"/>
                  </a:lnTo>
                  <a:lnTo>
                    <a:pt x="851" y="13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4240213" y="3438525"/>
              <a:ext cx="360363" cy="177800"/>
            </a:xfrm>
            <a:custGeom>
              <a:avLst/>
              <a:gdLst>
                <a:gd name="T0" fmla="*/ 0 w 227"/>
                <a:gd name="T1" fmla="*/ 0 h 112"/>
                <a:gd name="T2" fmla="*/ 44 w 227"/>
                <a:gd name="T3" fmla="*/ 0 h 112"/>
                <a:gd name="T4" fmla="*/ 48 w 227"/>
                <a:gd name="T5" fmla="*/ 23 h 112"/>
                <a:gd name="T6" fmla="*/ 58 w 227"/>
                <a:gd name="T7" fmla="*/ 43 h 112"/>
                <a:gd name="T8" fmla="*/ 72 w 227"/>
                <a:gd name="T9" fmla="*/ 56 h 112"/>
                <a:gd name="T10" fmla="*/ 91 w 227"/>
                <a:gd name="T11" fmla="*/ 64 h 112"/>
                <a:gd name="T12" fmla="*/ 112 w 227"/>
                <a:gd name="T13" fmla="*/ 68 h 112"/>
                <a:gd name="T14" fmla="*/ 134 w 227"/>
                <a:gd name="T15" fmla="*/ 64 h 112"/>
                <a:gd name="T16" fmla="*/ 153 w 227"/>
                <a:gd name="T17" fmla="*/ 56 h 112"/>
                <a:gd name="T18" fmla="*/ 167 w 227"/>
                <a:gd name="T19" fmla="*/ 43 h 112"/>
                <a:gd name="T20" fmla="*/ 176 w 227"/>
                <a:gd name="T21" fmla="*/ 23 h 112"/>
                <a:gd name="T22" fmla="*/ 180 w 227"/>
                <a:gd name="T23" fmla="*/ 0 h 112"/>
                <a:gd name="T24" fmla="*/ 227 w 227"/>
                <a:gd name="T25" fmla="*/ 0 h 112"/>
                <a:gd name="T26" fmla="*/ 223 w 227"/>
                <a:gd name="T27" fmla="*/ 31 h 112"/>
                <a:gd name="T28" fmla="*/ 211 w 227"/>
                <a:gd name="T29" fmla="*/ 58 h 112"/>
                <a:gd name="T30" fmla="*/ 192 w 227"/>
                <a:gd name="T31" fmla="*/ 81 h 112"/>
                <a:gd name="T32" fmla="*/ 171 w 227"/>
                <a:gd name="T33" fmla="*/ 99 h 112"/>
                <a:gd name="T34" fmla="*/ 143 w 227"/>
                <a:gd name="T35" fmla="*/ 108 h 112"/>
                <a:gd name="T36" fmla="*/ 112 w 227"/>
                <a:gd name="T37" fmla="*/ 112 h 112"/>
                <a:gd name="T38" fmla="*/ 83 w 227"/>
                <a:gd name="T39" fmla="*/ 108 h 112"/>
                <a:gd name="T40" fmla="*/ 56 w 227"/>
                <a:gd name="T41" fmla="*/ 99 h 112"/>
                <a:gd name="T42" fmla="*/ 33 w 227"/>
                <a:gd name="T43" fmla="*/ 81 h 112"/>
                <a:gd name="T44" fmla="*/ 15 w 227"/>
                <a:gd name="T45" fmla="*/ 58 h 112"/>
                <a:gd name="T46" fmla="*/ 4 w 227"/>
                <a:gd name="T47" fmla="*/ 31 h 112"/>
                <a:gd name="T48" fmla="*/ 0 w 227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112">
                  <a:moveTo>
                    <a:pt x="0" y="0"/>
                  </a:moveTo>
                  <a:lnTo>
                    <a:pt x="44" y="0"/>
                  </a:lnTo>
                  <a:lnTo>
                    <a:pt x="48" y="23"/>
                  </a:lnTo>
                  <a:lnTo>
                    <a:pt x="58" y="43"/>
                  </a:lnTo>
                  <a:lnTo>
                    <a:pt x="72" y="56"/>
                  </a:lnTo>
                  <a:lnTo>
                    <a:pt x="91" y="64"/>
                  </a:lnTo>
                  <a:lnTo>
                    <a:pt x="112" y="68"/>
                  </a:lnTo>
                  <a:lnTo>
                    <a:pt x="134" y="64"/>
                  </a:lnTo>
                  <a:lnTo>
                    <a:pt x="153" y="56"/>
                  </a:lnTo>
                  <a:lnTo>
                    <a:pt x="167" y="43"/>
                  </a:lnTo>
                  <a:lnTo>
                    <a:pt x="176" y="23"/>
                  </a:lnTo>
                  <a:lnTo>
                    <a:pt x="180" y="0"/>
                  </a:lnTo>
                  <a:lnTo>
                    <a:pt x="227" y="0"/>
                  </a:lnTo>
                  <a:lnTo>
                    <a:pt x="223" y="31"/>
                  </a:lnTo>
                  <a:lnTo>
                    <a:pt x="211" y="58"/>
                  </a:lnTo>
                  <a:lnTo>
                    <a:pt x="192" y="81"/>
                  </a:lnTo>
                  <a:lnTo>
                    <a:pt x="171" y="99"/>
                  </a:lnTo>
                  <a:lnTo>
                    <a:pt x="143" y="108"/>
                  </a:lnTo>
                  <a:lnTo>
                    <a:pt x="112" y="112"/>
                  </a:lnTo>
                  <a:lnTo>
                    <a:pt x="83" y="108"/>
                  </a:lnTo>
                  <a:lnTo>
                    <a:pt x="56" y="99"/>
                  </a:lnTo>
                  <a:lnTo>
                    <a:pt x="33" y="81"/>
                  </a:lnTo>
                  <a:lnTo>
                    <a:pt x="15" y="58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9550959" y="3709469"/>
            <a:ext cx="465592" cy="463679"/>
            <a:chOff x="1217613" y="2527300"/>
            <a:chExt cx="2317750" cy="2308225"/>
          </a:xfrm>
          <a:solidFill>
            <a:schemeClr val="tx1"/>
          </a:solidFill>
        </p:grpSpPr>
        <p:sp>
          <p:nvSpPr>
            <p:cNvPr id="95" name="Freeform 17"/>
            <p:cNvSpPr>
              <a:spLocks noEditPoints="1"/>
            </p:cNvSpPr>
            <p:nvPr/>
          </p:nvSpPr>
          <p:spPr bwMode="auto">
            <a:xfrm>
              <a:off x="2214563" y="3517900"/>
              <a:ext cx="323850" cy="325438"/>
            </a:xfrm>
            <a:custGeom>
              <a:avLst/>
              <a:gdLst>
                <a:gd name="T0" fmla="*/ 103 w 204"/>
                <a:gd name="T1" fmla="*/ 49 h 205"/>
                <a:gd name="T2" fmla="*/ 82 w 204"/>
                <a:gd name="T3" fmla="*/ 55 h 205"/>
                <a:gd name="T4" fmla="*/ 64 w 204"/>
                <a:gd name="T5" fmla="*/ 66 h 205"/>
                <a:gd name="T6" fmla="*/ 53 w 204"/>
                <a:gd name="T7" fmla="*/ 82 h 205"/>
                <a:gd name="T8" fmla="*/ 49 w 204"/>
                <a:gd name="T9" fmla="*/ 103 h 205"/>
                <a:gd name="T10" fmla="*/ 53 w 204"/>
                <a:gd name="T11" fmla="*/ 124 h 205"/>
                <a:gd name="T12" fmla="*/ 64 w 204"/>
                <a:gd name="T13" fmla="*/ 142 h 205"/>
                <a:gd name="T14" fmla="*/ 82 w 204"/>
                <a:gd name="T15" fmla="*/ 153 h 205"/>
                <a:gd name="T16" fmla="*/ 103 w 204"/>
                <a:gd name="T17" fmla="*/ 157 h 205"/>
                <a:gd name="T18" fmla="*/ 122 w 204"/>
                <a:gd name="T19" fmla="*/ 153 h 205"/>
                <a:gd name="T20" fmla="*/ 140 w 204"/>
                <a:gd name="T21" fmla="*/ 142 h 205"/>
                <a:gd name="T22" fmla="*/ 151 w 204"/>
                <a:gd name="T23" fmla="*/ 124 h 205"/>
                <a:gd name="T24" fmla="*/ 155 w 204"/>
                <a:gd name="T25" fmla="*/ 103 h 205"/>
                <a:gd name="T26" fmla="*/ 151 w 204"/>
                <a:gd name="T27" fmla="*/ 82 h 205"/>
                <a:gd name="T28" fmla="*/ 140 w 204"/>
                <a:gd name="T29" fmla="*/ 66 h 205"/>
                <a:gd name="T30" fmla="*/ 122 w 204"/>
                <a:gd name="T31" fmla="*/ 55 h 205"/>
                <a:gd name="T32" fmla="*/ 103 w 204"/>
                <a:gd name="T33" fmla="*/ 49 h 205"/>
                <a:gd name="T34" fmla="*/ 103 w 204"/>
                <a:gd name="T35" fmla="*/ 0 h 205"/>
                <a:gd name="T36" fmla="*/ 134 w 204"/>
                <a:gd name="T37" fmla="*/ 6 h 205"/>
                <a:gd name="T38" fmla="*/ 163 w 204"/>
                <a:gd name="T39" fmla="*/ 20 h 205"/>
                <a:gd name="T40" fmla="*/ 184 w 204"/>
                <a:gd name="T41" fmla="*/ 43 h 205"/>
                <a:gd name="T42" fmla="*/ 200 w 204"/>
                <a:gd name="T43" fmla="*/ 70 h 205"/>
                <a:gd name="T44" fmla="*/ 204 w 204"/>
                <a:gd name="T45" fmla="*/ 103 h 205"/>
                <a:gd name="T46" fmla="*/ 200 w 204"/>
                <a:gd name="T47" fmla="*/ 136 h 205"/>
                <a:gd name="T48" fmla="*/ 184 w 204"/>
                <a:gd name="T49" fmla="*/ 163 h 205"/>
                <a:gd name="T50" fmla="*/ 163 w 204"/>
                <a:gd name="T51" fmla="*/ 186 h 205"/>
                <a:gd name="T52" fmla="*/ 134 w 204"/>
                <a:gd name="T53" fmla="*/ 200 h 205"/>
                <a:gd name="T54" fmla="*/ 103 w 204"/>
                <a:gd name="T55" fmla="*/ 205 h 205"/>
                <a:gd name="T56" fmla="*/ 70 w 204"/>
                <a:gd name="T57" fmla="*/ 200 h 205"/>
                <a:gd name="T58" fmla="*/ 41 w 204"/>
                <a:gd name="T59" fmla="*/ 186 h 205"/>
                <a:gd name="T60" fmla="*/ 20 w 204"/>
                <a:gd name="T61" fmla="*/ 163 h 205"/>
                <a:gd name="T62" fmla="*/ 4 w 204"/>
                <a:gd name="T63" fmla="*/ 136 h 205"/>
                <a:gd name="T64" fmla="*/ 0 w 204"/>
                <a:gd name="T65" fmla="*/ 103 h 205"/>
                <a:gd name="T66" fmla="*/ 4 w 204"/>
                <a:gd name="T67" fmla="*/ 70 h 205"/>
                <a:gd name="T68" fmla="*/ 20 w 204"/>
                <a:gd name="T69" fmla="*/ 43 h 205"/>
                <a:gd name="T70" fmla="*/ 41 w 204"/>
                <a:gd name="T71" fmla="*/ 20 h 205"/>
                <a:gd name="T72" fmla="*/ 70 w 204"/>
                <a:gd name="T73" fmla="*/ 6 h 205"/>
                <a:gd name="T74" fmla="*/ 103 w 204"/>
                <a:gd name="T7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5">
                  <a:moveTo>
                    <a:pt x="103" y="49"/>
                  </a:moveTo>
                  <a:lnTo>
                    <a:pt x="82" y="55"/>
                  </a:lnTo>
                  <a:lnTo>
                    <a:pt x="64" y="66"/>
                  </a:lnTo>
                  <a:lnTo>
                    <a:pt x="53" y="82"/>
                  </a:lnTo>
                  <a:lnTo>
                    <a:pt x="49" y="103"/>
                  </a:lnTo>
                  <a:lnTo>
                    <a:pt x="53" y="124"/>
                  </a:lnTo>
                  <a:lnTo>
                    <a:pt x="64" y="142"/>
                  </a:lnTo>
                  <a:lnTo>
                    <a:pt x="82" y="153"/>
                  </a:lnTo>
                  <a:lnTo>
                    <a:pt x="103" y="157"/>
                  </a:lnTo>
                  <a:lnTo>
                    <a:pt x="122" y="153"/>
                  </a:lnTo>
                  <a:lnTo>
                    <a:pt x="140" y="142"/>
                  </a:lnTo>
                  <a:lnTo>
                    <a:pt x="151" y="124"/>
                  </a:lnTo>
                  <a:lnTo>
                    <a:pt x="155" y="103"/>
                  </a:lnTo>
                  <a:lnTo>
                    <a:pt x="151" y="82"/>
                  </a:lnTo>
                  <a:lnTo>
                    <a:pt x="140" y="66"/>
                  </a:lnTo>
                  <a:lnTo>
                    <a:pt x="122" y="55"/>
                  </a:lnTo>
                  <a:lnTo>
                    <a:pt x="103" y="49"/>
                  </a:lnTo>
                  <a:close/>
                  <a:moveTo>
                    <a:pt x="103" y="0"/>
                  </a:moveTo>
                  <a:lnTo>
                    <a:pt x="134" y="6"/>
                  </a:lnTo>
                  <a:lnTo>
                    <a:pt x="163" y="20"/>
                  </a:lnTo>
                  <a:lnTo>
                    <a:pt x="184" y="43"/>
                  </a:lnTo>
                  <a:lnTo>
                    <a:pt x="200" y="70"/>
                  </a:lnTo>
                  <a:lnTo>
                    <a:pt x="204" y="103"/>
                  </a:lnTo>
                  <a:lnTo>
                    <a:pt x="200" y="136"/>
                  </a:lnTo>
                  <a:lnTo>
                    <a:pt x="184" y="163"/>
                  </a:lnTo>
                  <a:lnTo>
                    <a:pt x="163" y="186"/>
                  </a:lnTo>
                  <a:lnTo>
                    <a:pt x="134" y="200"/>
                  </a:lnTo>
                  <a:lnTo>
                    <a:pt x="103" y="205"/>
                  </a:lnTo>
                  <a:lnTo>
                    <a:pt x="70" y="200"/>
                  </a:lnTo>
                  <a:lnTo>
                    <a:pt x="41" y="186"/>
                  </a:lnTo>
                  <a:lnTo>
                    <a:pt x="20" y="163"/>
                  </a:lnTo>
                  <a:lnTo>
                    <a:pt x="4" y="136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20" y="43"/>
                  </a:lnTo>
                  <a:lnTo>
                    <a:pt x="41" y="20"/>
                  </a:lnTo>
                  <a:lnTo>
                    <a:pt x="70" y="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6" name="Freeform 18"/>
            <p:cNvSpPr>
              <a:spLocks noEditPoints="1"/>
            </p:cNvSpPr>
            <p:nvPr/>
          </p:nvSpPr>
          <p:spPr bwMode="auto">
            <a:xfrm>
              <a:off x="1217613" y="2527300"/>
              <a:ext cx="2317750" cy="2308225"/>
            </a:xfrm>
            <a:custGeom>
              <a:avLst/>
              <a:gdLst>
                <a:gd name="T0" fmla="*/ 1086 w 1460"/>
                <a:gd name="T1" fmla="*/ 943 h 1454"/>
                <a:gd name="T2" fmla="*/ 886 w 1460"/>
                <a:gd name="T3" fmla="*/ 1112 h 1454"/>
                <a:gd name="T4" fmla="*/ 834 w 1460"/>
                <a:gd name="T5" fmla="*/ 1239 h 1454"/>
                <a:gd name="T6" fmla="*/ 1099 w 1460"/>
                <a:gd name="T7" fmla="*/ 1096 h 1454"/>
                <a:gd name="T8" fmla="*/ 1243 w 1460"/>
                <a:gd name="T9" fmla="*/ 831 h 1454"/>
                <a:gd name="T10" fmla="*/ 217 w 1460"/>
                <a:gd name="T11" fmla="*/ 831 h 1454"/>
                <a:gd name="T12" fmla="*/ 361 w 1460"/>
                <a:gd name="T13" fmla="*/ 1096 h 1454"/>
                <a:gd name="T14" fmla="*/ 626 w 1460"/>
                <a:gd name="T15" fmla="*/ 1239 h 1454"/>
                <a:gd name="T16" fmla="*/ 587 w 1460"/>
                <a:gd name="T17" fmla="*/ 1118 h 1454"/>
                <a:gd name="T18" fmla="*/ 396 w 1460"/>
                <a:gd name="T19" fmla="*/ 974 h 1454"/>
                <a:gd name="T20" fmla="*/ 314 w 1460"/>
                <a:gd name="T21" fmla="*/ 752 h 1454"/>
                <a:gd name="T22" fmla="*/ 589 w 1460"/>
                <a:gd name="T23" fmla="*/ 388 h 1454"/>
                <a:gd name="T24" fmla="*/ 417 w 1460"/>
                <a:gd name="T25" fmla="*/ 535 h 1454"/>
                <a:gd name="T26" fmla="*/ 469 w 1460"/>
                <a:gd name="T27" fmla="*/ 704 h 1454"/>
                <a:gd name="T28" fmla="*/ 392 w 1460"/>
                <a:gd name="T29" fmla="*/ 866 h 1454"/>
                <a:gd name="T30" fmla="*/ 539 w 1460"/>
                <a:gd name="T31" fmla="*/ 1040 h 1454"/>
                <a:gd name="T32" fmla="*/ 706 w 1460"/>
                <a:gd name="T33" fmla="*/ 986 h 1454"/>
                <a:gd name="T34" fmla="*/ 871 w 1460"/>
                <a:gd name="T35" fmla="*/ 1065 h 1454"/>
                <a:gd name="T36" fmla="*/ 1043 w 1460"/>
                <a:gd name="T37" fmla="*/ 918 h 1454"/>
                <a:gd name="T38" fmla="*/ 991 w 1460"/>
                <a:gd name="T39" fmla="*/ 752 h 1454"/>
                <a:gd name="T40" fmla="*/ 1070 w 1460"/>
                <a:gd name="T41" fmla="*/ 588 h 1454"/>
                <a:gd name="T42" fmla="*/ 921 w 1460"/>
                <a:gd name="T43" fmla="*/ 416 h 1454"/>
                <a:gd name="T44" fmla="*/ 754 w 1460"/>
                <a:gd name="T45" fmla="*/ 468 h 1454"/>
                <a:gd name="T46" fmla="*/ 754 w 1460"/>
                <a:gd name="T47" fmla="*/ 313 h 1454"/>
                <a:gd name="T48" fmla="*/ 977 w 1460"/>
                <a:gd name="T49" fmla="*/ 392 h 1454"/>
                <a:gd name="T50" fmla="*/ 1121 w 1460"/>
                <a:gd name="T51" fmla="*/ 584 h 1454"/>
                <a:gd name="T52" fmla="*/ 1243 w 1460"/>
                <a:gd name="T53" fmla="*/ 624 h 1454"/>
                <a:gd name="T54" fmla="*/ 1099 w 1460"/>
                <a:gd name="T55" fmla="*/ 358 h 1454"/>
                <a:gd name="T56" fmla="*/ 834 w 1460"/>
                <a:gd name="T57" fmla="*/ 214 h 1454"/>
                <a:gd name="T58" fmla="*/ 562 w 1460"/>
                <a:gd name="T59" fmla="*/ 232 h 1454"/>
                <a:gd name="T60" fmla="*/ 335 w 1460"/>
                <a:gd name="T61" fmla="*/ 381 h 1454"/>
                <a:gd name="T62" fmla="*/ 215 w 1460"/>
                <a:gd name="T63" fmla="*/ 630 h 1454"/>
                <a:gd name="T64" fmla="*/ 345 w 1460"/>
                <a:gd name="T65" fmla="*/ 568 h 1454"/>
                <a:gd name="T66" fmla="*/ 512 w 1460"/>
                <a:gd name="T67" fmla="*/ 371 h 1454"/>
                <a:gd name="T68" fmla="*/ 706 w 1460"/>
                <a:gd name="T69" fmla="*/ 205 h 1454"/>
                <a:gd name="T70" fmla="*/ 826 w 1460"/>
                <a:gd name="T71" fmla="*/ 164 h 1454"/>
                <a:gd name="T72" fmla="*/ 1080 w 1460"/>
                <a:gd name="T73" fmla="*/ 276 h 1454"/>
                <a:gd name="T74" fmla="*/ 1254 w 1460"/>
                <a:gd name="T75" fmla="*/ 497 h 1454"/>
                <a:gd name="T76" fmla="*/ 1460 w 1460"/>
                <a:gd name="T77" fmla="*/ 704 h 1454"/>
                <a:gd name="T78" fmla="*/ 1280 w 1460"/>
                <a:gd name="T79" fmla="*/ 889 h 1454"/>
                <a:gd name="T80" fmla="*/ 1134 w 1460"/>
                <a:gd name="T81" fmla="*/ 1131 h 1454"/>
                <a:gd name="T82" fmla="*/ 894 w 1460"/>
                <a:gd name="T83" fmla="*/ 1274 h 1454"/>
                <a:gd name="T84" fmla="*/ 706 w 1460"/>
                <a:gd name="T85" fmla="*/ 1454 h 1454"/>
                <a:gd name="T86" fmla="*/ 498 w 1460"/>
                <a:gd name="T87" fmla="*/ 1249 h 1454"/>
                <a:gd name="T88" fmla="*/ 277 w 1460"/>
                <a:gd name="T89" fmla="*/ 1077 h 1454"/>
                <a:gd name="T90" fmla="*/ 165 w 1460"/>
                <a:gd name="T91" fmla="*/ 822 h 1454"/>
                <a:gd name="T92" fmla="*/ 159 w 1460"/>
                <a:gd name="T93" fmla="*/ 704 h 1454"/>
                <a:gd name="T94" fmla="*/ 238 w 1460"/>
                <a:gd name="T95" fmla="*/ 435 h 1454"/>
                <a:gd name="T96" fmla="*/ 436 w 1460"/>
                <a:gd name="T97" fmla="*/ 236 h 1454"/>
                <a:gd name="T98" fmla="*/ 706 w 1460"/>
                <a:gd name="T99" fmla="*/ 15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1454">
                  <a:moveTo>
                    <a:pt x="1146" y="752"/>
                  </a:moveTo>
                  <a:lnTo>
                    <a:pt x="1136" y="820"/>
                  </a:lnTo>
                  <a:lnTo>
                    <a:pt x="1115" y="884"/>
                  </a:lnTo>
                  <a:lnTo>
                    <a:pt x="1086" y="943"/>
                  </a:lnTo>
                  <a:lnTo>
                    <a:pt x="1047" y="996"/>
                  </a:lnTo>
                  <a:lnTo>
                    <a:pt x="1000" y="1042"/>
                  </a:lnTo>
                  <a:lnTo>
                    <a:pt x="946" y="1081"/>
                  </a:lnTo>
                  <a:lnTo>
                    <a:pt x="886" y="1112"/>
                  </a:lnTo>
                  <a:lnTo>
                    <a:pt x="822" y="1131"/>
                  </a:lnTo>
                  <a:lnTo>
                    <a:pt x="754" y="1141"/>
                  </a:lnTo>
                  <a:lnTo>
                    <a:pt x="754" y="1249"/>
                  </a:lnTo>
                  <a:lnTo>
                    <a:pt x="834" y="1239"/>
                  </a:lnTo>
                  <a:lnTo>
                    <a:pt x="909" y="1218"/>
                  </a:lnTo>
                  <a:lnTo>
                    <a:pt x="979" y="1187"/>
                  </a:lnTo>
                  <a:lnTo>
                    <a:pt x="1043" y="1147"/>
                  </a:lnTo>
                  <a:lnTo>
                    <a:pt x="1099" y="1096"/>
                  </a:lnTo>
                  <a:lnTo>
                    <a:pt x="1150" y="1038"/>
                  </a:lnTo>
                  <a:lnTo>
                    <a:pt x="1190" y="974"/>
                  </a:lnTo>
                  <a:lnTo>
                    <a:pt x="1221" y="905"/>
                  </a:lnTo>
                  <a:lnTo>
                    <a:pt x="1243" y="831"/>
                  </a:lnTo>
                  <a:lnTo>
                    <a:pt x="1252" y="752"/>
                  </a:lnTo>
                  <a:lnTo>
                    <a:pt x="1146" y="752"/>
                  </a:lnTo>
                  <a:close/>
                  <a:moveTo>
                    <a:pt x="207" y="752"/>
                  </a:moveTo>
                  <a:lnTo>
                    <a:pt x="217" y="831"/>
                  </a:lnTo>
                  <a:lnTo>
                    <a:pt x="238" y="905"/>
                  </a:lnTo>
                  <a:lnTo>
                    <a:pt x="269" y="974"/>
                  </a:lnTo>
                  <a:lnTo>
                    <a:pt x="310" y="1038"/>
                  </a:lnTo>
                  <a:lnTo>
                    <a:pt x="361" y="1096"/>
                  </a:lnTo>
                  <a:lnTo>
                    <a:pt x="417" y="1147"/>
                  </a:lnTo>
                  <a:lnTo>
                    <a:pt x="481" y="1187"/>
                  </a:lnTo>
                  <a:lnTo>
                    <a:pt x="551" y="1218"/>
                  </a:lnTo>
                  <a:lnTo>
                    <a:pt x="626" y="1239"/>
                  </a:lnTo>
                  <a:lnTo>
                    <a:pt x="706" y="1249"/>
                  </a:lnTo>
                  <a:lnTo>
                    <a:pt x="706" y="1141"/>
                  </a:lnTo>
                  <a:lnTo>
                    <a:pt x="646" y="1133"/>
                  </a:lnTo>
                  <a:lnTo>
                    <a:pt x="587" y="1118"/>
                  </a:lnTo>
                  <a:lnTo>
                    <a:pt x="531" y="1092"/>
                  </a:lnTo>
                  <a:lnTo>
                    <a:pt x="481" y="1059"/>
                  </a:lnTo>
                  <a:lnTo>
                    <a:pt x="434" y="1021"/>
                  </a:lnTo>
                  <a:lnTo>
                    <a:pt x="396" y="974"/>
                  </a:lnTo>
                  <a:lnTo>
                    <a:pt x="363" y="924"/>
                  </a:lnTo>
                  <a:lnTo>
                    <a:pt x="339" y="870"/>
                  </a:lnTo>
                  <a:lnTo>
                    <a:pt x="322" y="812"/>
                  </a:lnTo>
                  <a:lnTo>
                    <a:pt x="314" y="752"/>
                  </a:lnTo>
                  <a:lnTo>
                    <a:pt x="207" y="752"/>
                  </a:lnTo>
                  <a:close/>
                  <a:moveTo>
                    <a:pt x="706" y="361"/>
                  </a:moveTo>
                  <a:lnTo>
                    <a:pt x="646" y="371"/>
                  </a:lnTo>
                  <a:lnTo>
                    <a:pt x="589" y="388"/>
                  </a:lnTo>
                  <a:lnTo>
                    <a:pt x="537" y="414"/>
                  </a:lnTo>
                  <a:lnTo>
                    <a:pt x="491" y="448"/>
                  </a:lnTo>
                  <a:lnTo>
                    <a:pt x="450" y="489"/>
                  </a:lnTo>
                  <a:lnTo>
                    <a:pt x="417" y="535"/>
                  </a:lnTo>
                  <a:lnTo>
                    <a:pt x="390" y="586"/>
                  </a:lnTo>
                  <a:lnTo>
                    <a:pt x="372" y="642"/>
                  </a:lnTo>
                  <a:lnTo>
                    <a:pt x="364" y="704"/>
                  </a:lnTo>
                  <a:lnTo>
                    <a:pt x="469" y="704"/>
                  </a:lnTo>
                  <a:lnTo>
                    <a:pt x="469" y="752"/>
                  </a:lnTo>
                  <a:lnTo>
                    <a:pt x="364" y="752"/>
                  </a:lnTo>
                  <a:lnTo>
                    <a:pt x="372" y="810"/>
                  </a:lnTo>
                  <a:lnTo>
                    <a:pt x="392" y="866"/>
                  </a:lnTo>
                  <a:lnTo>
                    <a:pt x="417" y="918"/>
                  </a:lnTo>
                  <a:lnTo>
                    <a:pt x="452" y="965"/>
                  </a:lnTo>
                  <a:lnTo>
                    <a:pt x="492" y="1005"/>
                  </a:lnTo>
                  <a:lnTo>
                    <a:pt x="539" y="1040"/>
                  </a:lnTo>
                  <a:lnTo>
                    <a:pt x="589" y="1065"/>
                  </a:lnTo>
                  <a:lnTo>
                    <a:pt x="646" y="1083"/>
                  </a:lnTo>
                  <a:lnTo>
                    <a:pt x="706" y="1092"/>
                  </a:lnTo>
                  <a:lnTo>
                    <a:pt x="706" y="986"/>
                  </a:lnTo>
                  <a:lnTo>
                    <a:pt x="754" y="986"/>
                  </a:lnTo>
                  <a:lnTo>
                    <a:pt x="754" y="1092"/>
                  </a:lnTo>
                  <a:lnTo>
                    <a:pt x="814" y="1083"/>
                  </a:lnTo>
                  <a:lnTo>
                    <a:pt x="871" y="1065"/>
                  </a:lnTo>
                  <a:lnTo>
                    <a:pt x="921" y="1038"/>
                  </a:lnTo>
                  <a:lnTo>
                    <a:pt x="967" y="1005"/>
                  </a:lnTo>
                  <a:lnTo>
                    <a:pt x="1008" y="965"/>
                  </a:lnTo>
                  <a:lnTo>
                    <a:pt x="1043" y="918"/>
                  </a:lnTo>
                  <a:lnTo>
                    <a:pt x="1070" y="866"/>
                  </a:lnTo>
                  <a:lnTo>
                    <a:pt x="1088" y="810"/>
                  </a:lnTo>
                  <a:lnTo>
                    <a:pt x="1095" y="752"/>
                  </a:lnTo>
                  <a:lnTo>
                    <a:pt x="991" y="752"/>
                  </a:lnTo>
                  <a:lnTo>
                    <a:pt x="991" y="704"/>
                  </a:lnTo>
                  <a:lnTo>
                    <a:pt x="1095" y="704"/>
                  </a:lnTo>
                  <a:lnTo>
                    <a:pt x="1088" y="644"/>
                  </a:lnTo>
                  <a:lnTo>
                    <a:pt x="1070" y="588"/>
                  </a:lnTo>
                  <a:lnTo>
                    <a:pt x="1043" y="535"/>
                  </a:lnTo>
                  <a:lnTo>
                    <a:pt x="1008" y="489"/>
                  </a:lnTo>
                  <a:lnTo>
                    <a:pt x="967" y="448"/>
                  </a:lnTo>
                  <a:lnTo>
                    <a:pt x="921" y="416"/>
                  </a:lnTo>
                  <a:lnTo>
                    <a:pt x="871" y="388"/>
                  </a:lnTo>
                  <a:lnTo>
                    <a:pt x="814" y="371"/>
                  </a:lnTo>
                  <a:lnTo>
                    <a:pt x="754" y="361"/>
                  </a:lnTo>
                  <a:lnTo>
                    <a:pt x="754" y="468"/>
                  </a:lnTo>
                  <a:lnTo>
                    <a:pt x="706" y="468"/>
                  </a:lnTo>
                  <a:lnTo>
                    <a:pt x="706" y="361"/>
                  </a:lnTo>
                  <a:close/>
                  <a:moveTo>
                    <a:pt x="754" y="205"/>
                  </a:moveTo>
                  <a:lnTo>
                    <a:pt x="754" y="313"/>
                  </a:lnTo>
                  <a:lnTo>
                    <a:pt x="814" y="321"/>
                  </a:lnTo>
                  <a:lnTo>
                    <a:pt x="872" y="336"/>
                  </a:lnTo>
                  <a:lnTo>
                    <a:pt x="927" y="361"/>
                  </a:lnTo>
                  <a:lnTo>
                    <a:pt x="977" y="392"/>
                  </a:lnTo>
                  <a:lnTo>
                    <a:pt x="1024" y="433"/>
                  </a:lnTo>
                  <a:lnTo>
                    <a:pt x="1064" y="479"/>
                  </a:lnTo>
                  <a:lnTo>
                    <a:pt x="1095" y="530"/>
                  </a:lnTo>
                  <a:lnTo>
                    <a:pt x="1121" y="584"/>
                  </a:lnTo>
                  <a:lnTo>
                    <a:pt x="1138" y="642"/>
                  </a:lnTo>
                  <a:lnTo>
                    <a:pt x="1146" y="704"/>
                  </a:lnTo>
                  <a:lnTo>
                    <a:pt x="1252" y="704"/>
                  </a:lnTo>
                  <a:lnTo>
                    <a:pt x="1243" y="624"/>
                  </a:lnTo>
                  <a:lnTo>
                    <a:pt x="1221" y="549"/>
                  </a:lnTo>
                  <a:lnTo>
                    <a:pt x="1190" y="479"/>
                  </a:lnTo>
                  <a:lnTo>
                    <a:pt x="1150" y="416"/>
                  </a:lnTo>
                  <a:lnTo>
                    <a:pt x="1099" y="358"/>
                  </a:lnTo>
                  <a:lnTo>
                    <a:pt x="1043" y="309"/>
                  </a:lnTo>
                  <a:lnTo>
                    <a:pt x="979" y="267"/>
                  </a:lnTo>
                  <a:lnTo>
                    <a:pt x="909" y="236"/>
                  </a:lnTo>
                  <a:lnTo>
                    <a:pt x="834" y="214"/>
                  </a:lnTo>
                  <a:lnTo>
                    <a:pt x="754" y="205"/>
                  </a:lnTo>
                  <a:close/>
                  <a:moveTo>
                    <a:pt x="706" y="205"/>
                  </a:moveTo>
                  <a:lnTo>
                    <a:pt x="632" y="214"/>
                  </a:lnTo>
                  <a:lnTo>
                    <a:pt x="562" y="232"/>
                  </a:lnTo>
                  <a:lnTo>
                    <a:pt x="498" y="257"/>
                  </a:lnTo>
                  <a:lnTo>
                    <a:pt x="438" y="292"/>
                  </a:lnTo>
                  <a:lnTo>
                    <a:pt x="384" y="332"/>
                  </a:lnTo>
                  <a:lnTo>
                    <a:pt x="335" y="381"/>
                  </a:lnTo>
                  <a:lnTo>
                    <a:pt x="293" y="435"/>
                  </a:lnTo>
                  <a:lnTo>
                    <a:pt x="258" y="495"/>
                  </a:lnTo>
                  <a:lnTo>
                    <a:pt x="233" y="561"/>
                  </a:lnTo>
                  <a:lnTo>
                    <a:pt x="215" y="630"/>
                  </a:lnTo>
                  <a:lnTo>
                    <a:pt x="207" y="704"/>
                  </a:lnTo>
                  <a:lnTo>
                    <a:pt x="314" y="704"/>
                  </a:lnTo>
                  <a:lnTo>
                    <a:pt x="324" y="634"/>
                  </a:lnTo>
                  <a:lnTo>
                    <a:pt x="345" y="568"/>
                  </a:lnTo>
                  <a:lnTo>
                    <a:pt x="374" y="510"/>
                  </a:lnTo>
                  <a:lnTo>
                    <a:pt x="413" y="456"/>
                  </a:lnTo>
                  <a:lnTo>
                    <a:pt x="459" y="410"/>
                  </a:lnTo>
                  <a:lnTo>
                    <a:pt x="512" y="371"/>
                  </a:lnTo>
                  <a:lnTo>
                    <a:pt x="572" y="342"/>
                  </a:lnTo>
                  <a:lnTo>
                    <a:pt x="636" y="323"/>
                  </a:lnTo>
                  <a:lnTo>
                    <a:pt x="706" y="313"/>
                  </a:lnTo>
                  <a:lnTo>
                    <a:pt x="706" y="205"/>
                  </a:lnTo>
                  <a:close/>
                  <a:moveTo>
                    <a:pt x="706" y="0"/>
                  </a:moveTo>
                  <a:lnTo>
                    <a:pt x="754" y="0"/>
                  </a:lnTo>
                  <a:lnTo>
                    <a:pt x="754" y="156"/>
                  </a:lnTo>
                  <a:lnTo>
                    <a:pt x="826" y="164"/>
                  </a:lnTo>
                  <a:lnTo>
                    <a:pt x="894" y="180"/>
                  </a:lnTo>
                  <a:lnTo>
                    <a:pt x="960" y="205"/>
                  </a:lnTo>
                  <a:lnTo>
                    <a:pt x="1022" y="236"/>
                  </a:lnTo>
                  <a:lnTo>
                    <a:pt x="1080" y="276"/>
                  </a:lnTo>
                  <a:lnTo>
                    <a:pt x="1134" y="323"/>
                  </a:lnTo>
                  <a:lnTo>
                    <a:pt x="1183" y="377"/>
                  </a:lnTo>
                  <a:lnTo>
                    <a:pt x="1221" y="435"/>
                  </a:lnTo>
                  <a:lnTo>
                    <a:pt x="1254" y="497"/>
                  </a:lnTo>
                  <a:lnTo>
                    <a:pt x="1280" y="562"/>
                  </a:lnTo>
                  <a:lnTo>
                    <a:pt x="1295" y="632"/>
                  </a:lnTo>
                  <a:lnTo>
                    <a:pt x="1303" y="704"/>
                  </a:lnTo>
                  <a:lnTo>
                    <a:pt x="1460" y="704"/>
                  </a:lnTo>
                  <a:lnTo>
                    <a:pt x="1460" y="752"/>
                  </a:lnTo>
                  <a:lnTo>
                    <a:pt x="1303" y="752"/>
                  </a:lnTo>
                  <a:lnTo>
                    <a:pt x="1295" y="822"/>
                  </a:lnTo>
                  <a:lnTo>
                    <a:pt x="1280" y="889"/>
                  </a:lnTo>
                  <a:lnTo>
                    <a:pt x="1254" y="955"/>
                  </a:lnTo>
                  <a:lnTo>
                    <a:pt x="1221" y="1019"/>
                  </a:lnTo>
                  <a:lnTo>
                    <a:pt x="1183" y="1077"/>
                  </a:lnTo>
                  <a:lnTo>
                    <a:pt x="1134" y="1131"/>
                  </a:lnTo>
                  <a:lnTo>
                    <a:pt x="1080" y="1177"/>
                  </a:lnTo>
                  <a:lnTo>
                    <a:pt x="1022" y="1218"/>
                  </a:lnTo>
                  <a:lnTo>
                    <a:pt x="960" y="1249"/>
                  </a:lnTo>
                  <a:lnTo>
                    <a:pt x="894" y="1274"/>
                  </a:lnTo>
                  <a:lnTo>
                    <a:pt x="826" y="1290"/>
                  </a:lnTo>
                  <a:lnTo>
                    <a:pt x="754" y="1297"/>
                  </a:lnTo>
                  <a:lnTo>
                    <a:pt x="754" y="1454"/>
                  </a:lnTo>
                  <a:lnTo>
                    <a:pt x="706" y="1454"/>
                  </a:lnTo>
                  <a:lnTo>
                    <a:pt x="706" y="1297"/>
                  </a:lnTo>
                  <a:lnTo>
                    <a:pt x="634" y="1290"/>
                  </a:lnTo>
                  <a:lnTo>
                    <a:pt x="566" y="1274"/>
                  </a:lnTo>
                  <a:lnTo>
                    <a:pt x="498" y="1249"/>
                  </a:lnTo>
                  <a:lnTo>
                    <a:pt x="436" y="1218"/>
                  </a:lnTo>
                  <a:lnTo>
                    <a:pt x="378" y="1177"/>
                  </a:lnTo>
                  <a:lnTo>
                    <a:pt x="324" y="1131"/>
                  </a:lnTo>
                  <a:lnTo>
                    <a:pt x="277" y="1077"/>
                  </a:lnTo>
                  <a:lnTo>
                    <a:pt x="237" y="1019"/>
                  </a:lnTo>
                  <a:lnTo>
                    <a:pt x="206" y="957"/>
                  </a:lnTo>
                  <a:lnTo>
                    <a:pt x="180" y="891"/>
                  </a:lnTo>
                  <a:lnTo>
                    <a:pt x="165" y="822"/>
                  </a:lnTo>
                  <a:lnTo>
                    <a:pt x="159" y="752"/>
                  </a:lnTo>
                  <a:lnTo>
                    <a:pt x="0" y="752"/>
                  </a:lnTo>
                  <a:lnTo>
                    <a:pt x="0" y="704"/>
                  </a:lnTo>
                  <a:lnTo>
                    <a:pt x="159" y="704"/>
                  </a:lnTo>
                  <a:lnTo>
                    <a:pt x="165" y="632"/>
                  </a:lnTo>
                  <a:lnTo>
                    <a:pt x="182" y="562"/>
                  </a:lnTo>
                  <a:lnTo>
                    <a:pt x="206" y="497"/>
                  </a:lnTo>
                  <a:lnTo>
                    <a:pt x="238" y="435"/>
                  </a:lnTo>
                  <a:lnTo>
                    <a:pt x="277" y="377"/>
                  </a:lnTo>
                  <a:lnTo>
                    <a:pt x="324" y="323"/>
                  </a:lnTo>
                  <a:lnTo>
                    <a:pt x="378" y="274"/>
                  </a:lnTo>
                  <a:lnTo>
                    <a:pt x="436" y="236"/>
                  </a:lnTo>
                  <a:lnTo>
                    <a:pt x="498" y="203"/>
                  </a:lnTo>
                  <a:lnTo>
                    <a:pt x="566" y="180"/>
                  </a:lnTo>
                  <a:lnTo>
                    <a:pt x="634" y="164"/>
                  </a:lnTo>
                  <a:lnTo>
                    <a:pt x="706" y="156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465311" y="5029200"/>
            <a:ext cx="1326004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3107873" y="5188023"/>
            <a:ext cx="6129838" cy="1005793"/>
            <a:chOff x="2936374" y="5561661"/>
            <a:chExt cx="4726698" cy="1005793"/>
          </a:xfrm>
        </p:grpSpPr>
        <p:sp>
          <p:nvSpPr>
            <p:cNvPr id="105" name="TextBox 104"/>
            <p:cNvSpPr txBox="1"/>
            <p:nvPr/>
          </p:nvSpPr>
          <p:spPr>
            <a:xfrm>
              <a:off x="2936374" y="5982679"/>
              <a:ext cx="4726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Multiple-choice questions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Essay questions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36374" y="5561661"/>
              <a:ext cx="472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Preparing Effectively for Exams</a:t>
              </a:r>
              <a:endParaRPr lang="en-IN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1" name="Straight Connector 110"/>
          <p:cNvCxnSpPr/>
          <p:nvPr/>
        </p:nvCxnSpPr>
        <p:spPr>
          <a:xfrm>
            <a:off x="2895902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531371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6"/>
          <p:cNvSpPr>
            <a:spLocks/>
          </p:cNvSpPr>
          <p:nvPr/>
        </p:nvSpPr>
        <p:spPr bwMode="auto">
          <a:xfrm>
            <a:off x="610664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7CAA86"/>
              </a:gs>
              <a:gs pos="100000">
                <a:srgbClr val="0379A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Freeform 7"/>
          <p:cNvSpPr>
            <a:spLocks/>
          </p:cNvSpPr>
          <p:nvPr/>
        </p:nvSpPr>
        <p:spPr bwMode="auto">
          <a:xfrm>
            <a:off x="702773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90C8A1"/>
              </a:gs>
              <a:gs pos="100000">
                <a:srgbClr val="0189C3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0" name="Freeform 8"/>
          <p:cNvSpPr>
            <a:spLocks noEditPoints="1"/>
          </p:cNvSpPr>
          <p:nvPr/>
        </p:nvSpPr>
        <p:spPr bwMode="auto">
          <a:xfrm>
            <a:off x="594642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3" name="TextBox 112"/>
          <p:cNvSpPr txBox="1"/>
          <p:nvPr/>
        </p:nvSpPr>
        <p:spPr>
          <a:xfrm>
            <a:off x="6275705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282920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7279955" y="2205746"/>
            <a:ext cx="463679" cy="462403"/>
            <a:chOff x="9036051" y="2533650"/>
            <a:chExt cx="2308225" cy="2301875"/>
          </a:xfrm>
          <a:solidFill>
            <a:schemeClr val="bg1">
              <a:alpha val="40000"/>
            </a:schemeClr>
          </a:solidFill>
        </p:grpSpPr>
        <p:sp>
          <p:nvSpPr>
            <p:cNvPr id="116" name="Freeform 6"/>
            <p:cNvSpPr>
              <a:spLocks/>
            </p:cNvSpPr>
            <p:nvPr/>
          </p:nvSpPr>
          <p:spPr bwMode="auto">
            <a:xfrm>
              <a:off x="9180513" y="3184525"/>
              <a:ext cx="1947863" cy="717550"/>
            </a:xfrm>
            <a:custGeom>
              <a:avLst/>
              <a:gdLst>
                <a:gd name="T0" fmla="*/ 890 w 1227"/>
                <a:gd name="T1" fmla="*/ 0 h 452"/>
                <a:gd name="T2" fmla="*/ 901 w 1227"/>
                <a:gd name="T3" fmla="*/ 3 h 452"/>
                <a:gd name="T4" fmla="*/ 901 w 1227"/>
                <a:gd name="T5" fmla="*/ 5 h 452"/>
                <a:gd name="T6" fmla="*/ 1109 w 1227"/>
                <a:gd name="T7" fmla="*/ 212 h 452"/>
                <a:gd name="T8" fmla="*/ 1184 w 1227"/>
                <a:gd name="T9" fmla="*/ 98 h 452"/>
                <a:gd name="T10" fmla="*/ 1194 w 1227"/>
                <a:gd name="T11" fmla="*/ 90 h 452"/>
                <a:gd name="T12" fmla="*/ 1206 w 1227"/>
                <a:gd name="T13" fmla="*/ 89 h 452"/>
                <a:gd name="T14" fmla="*/ 1215 w 1227"/>
                <a:gd name="T15" fmla="*/ 92 h 452"/>
                <a:gd name="T16" fmla="*/ 1223 w 1227"/>
                <a:gd name="T17" fmla="*/ 102 h 452"/>
                <a:gd name="T18" fmla="*/ 1227 w 1227"/>
                <a:gd name="T19" fmla="*/ 114 h 452"/>
                <a:gd name="T20" fmla="*/ 1223 w 1227"/>
                <a:gd name="T21" fmla="*/ 123 h 452"/>
                <a:gd name="T22" fmla="*/ 1132 w 1227"/>
                <a:gd name="T23" fmla="*/ 259 h 452"/>
                <a:gd name="T24" fmla="*/ 1130 w 1227"/>
                <a:gd name="T25" fmla="*/ 261 h 452"/>
                <a:gd name="T26" fmla="*/ 1128 w 1227"/>
                <a:gd name="T27" fmla="*/ 263 h 452"/>
                <a:gd name="T28" fmla="*/ 1118 w 1227"/>
                <a:gd name="T29" fmla="*/ 268 h 452"/>
                <a:gd name="T30" fmla="*/ 1107 w 1227"/>
                <a:gd name="T31" fmla="*/ 270 h 452"/>
                <a:gd name="T32" fmla="*/ 1097 w 1227"/>
                <a:gd name="T33" fmla="*/ 265 h 452"/>
                <a:gd name="T34" fmla="*/ 886 w 1227"/>
                <a:gd name="T35" fmla="*/ 54 h 452"/>
                <a:gd name="T36" fmla="*/ 539 w 1227"/>
                <a:gd name="T37" fmla="*/ 444 h 452"/>
                <a:gd name="T38" fmla="*/ 535 w 1227"/>
                <a:gd name="T39" fmla="*/ 446 h 452"/>
                <a:gd name="T40" fmla="*/ 525 w 1227"/>
                <a:gd name="T41" fmla="*/ 450 h 452"/>
                <a:gd name="T42" fmla="*/ 513 w 1227"/>
                <a:gd name="T43" fmla="*/ 450 h 452"/>
                <a:gd name="T44" fmla="*/ 504 w 1227"/>
                <a:gd name="T45" fmla="*/ 442 h 452"/>
                <a:gd name="T46" fmla="*/ 339 w 1227"/>
                <a:gd name="T47" fmla="*/ 237 h 452"/>
                <a:gd name="T48" fmla="*/ 161 w 1227"/>
                <a:gd name="T49" fmla="*/ 444 h 452"/>
                <a:gd name="T50" fmla="*/ 161 w 1227"/>
                <a:gd name="T51" fmla="*/ 444 h 452"/>
                <a:gd name="T52" fmla="*/ 157 w 1227"/>
                <a:gd name="T53" fmla="*/ 448 h 452"/>
                <a:gd name="T54" fmla="*/ 151 w 1227"/>
                <a:gd name="T55" fmla="*/ 450 h 452"/>
                <a:gd name="T56" fmla="*/ 145 w 1227"/>
                <a:gd name="T57" fmla="*/ 452 h 452"/>
                <a:gd name="T58" fmla="*/ 21 w 1227"/>
                <a:gd name="T59" fmla="*/ 452 h 452"/>
                <a:gd name="T60" fmla="*/ 15 w 1227"/>
                <a:gd name="T61" fmla="*/ 450 h 452"/>
                <a:gd name="T62" fmla="*/ 9 w 1227"/>
                <a:gd name="T63" fmla="*/ 446 h 452"/>
                <a:gd name="T64" fmla="*/ 4 w 1227"/>
                <a:gd name="T65" fmla="*/ 442 h 452"/>
                <a:gd name="T66" fmla="*/ 0 w 1227"/>
                <a:gd name="T67" fmla="*/ 437 h 452"/>
                <a:gd name="T68" fmla="*/ 0 w 1227"/>
                <a:gd name="T69" fmla="*/ 429 h 452"/>
                <a:gd name="T70" fmla="*/ 0 w 1227"/>
                <a:gd name="T71" fmla="*/ 421 h 452"/>
                <a:gd name="T72" fmla="*/ 4 w 1227"/>
                <a:gd name="T73" fmla="*/ 415 h 452"/>
                <a:gd name="T74" fmla="*/ 9 w 1227"/>
                <a:gd name="T75" fmla="*/ 411 h 452"/>
                <a:gd name="T76" fmla="*/ 15 w 1227"/>
                <a:gd name="T77" fmla="*/ 408 h 452"/>
                <a:gd name="T78" fmla="*/ 21 w 1227"/>
                <a:gd name="T79" fmla="*/ 406 h 452"/>
                <a:gd name="T80" fmla="*/ 133 w 1227"/>
                <a:gd name="T81" fmla="*/ 406 h 452"/>
                <a:gd name="T82" fmla="*/ 323 w 1227"/>
                <a:gd name="T83" fmla="*/ 187 h 452"/>
                <a:gd name="T84" fmla="*/ 333 w 1227"/>
                <a:gd name="T85" fmla="*/ 181 h 452"/>
                <a:gd name="T86" fmla="*/ 345 w 1227"/>
                <a:gd name="T87" fmla="*/ 179 h 452"/>
                <a:gd name="T88" fmla="*/ 354 w 1227"/>
                <a:gd name="T89" fmla="*/ 185 h 452"/>
                <a:gd name="T90" fmla="*/ 358 w 1227"/>
                <a:gd name="T91" fmla="*/ 189 h 452"/>
                <a:gd name="T92" fmla="*/ 523 w 1227"/>
                <a:gd name="T93" fmla="*/ 394 h 452"/>
                <a:gd name="T94" fmla="*/ 868 w 1227"/>
                <a:gd name="T95" fmla="*/ 5 h 452"/>
                <a:gd name="T96" fmla="*/ 878 w 1227"/>
                <a:gd name="T97" fmla="*/ 0 h 452"/>
                <a:gd name="T98" fmla="*/ 890 w 1227"/>
                <a:gd name="T9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7" h="452">
                  <a:moveTo>
                    <a:pt x="890" y="0"/>
                  </a:moveTo>
                  <a:lnTo>
                    <a:pt x="901" y="3"/>
                  </a:lnTo>
                  <a:lnTo>
                    <a:pt x="901" y="5"/>
                  </a:lnTo>
                  <a:lnTo>
                    <a:pt x="1109" y="212"/>
                  </a:lnTo>
                  <a:lnTo>
                    <a:pt x="1184" y="98"/>
                  </a:lnTo>
                  <a:lnTo>
                    <a:pt x="1194" y="90"/>
                  </a:lnTo>
                  <a:lnTo>
                    <a:pt x="1206" y="89"/>
                  </a:lnTo>
                  <a:lnTo>
                    <a:pt x="1215" y="92"/>
                  </a:lnTo>
                  <a:lnTo>
                    <a:pt x="1223" y="102"/>
                  </a:lnTo>
                  <a:lnTo>
                    <a:pt x="1227" y="114"/>
                  </a:lnTo>
                  <a:lnTo>
                    <a:pt x="1223" y="123"/>
                  </a:lnTo>
                  <a:lnTo>
                    <a:pt x="1132" y="259"/>
                  </a:lnTo>
                  <a:lnTo>
                    <a:pt x="1130" y="261"/>
                  </a:lnTo>
                  <a:lnTo>
                    <a:pt x="1128" y="263"/>
                  </a:lnTo>
                  <a:lnTo>
                    <a:pt x="1118" y="268"/>
                  </a:lnTo>
                  <a:lnTo>
                    <a:pt x="1107" y="270"/>
                  </a:lnTo>
                  <a:lnTo>
                    <a:pt x="1097" y="265"/>
                  </a:lnTo>
                  <a:lnTo>
                    <a:pt x="886" y="54"/>
                  </a:lnTo>
                  <a:lnTo>
                    <a:pt x="539" y="444"/>
                  </a:lnTo>
                  <a:lnTo>
                    <a:pt x="535" y="446"/>
                  </a:lnTo>
                  <a:lnTo>
                    <a:pt x="525" y="450"/>
                  </a:lnTo>
                  <a:lnTo>
                    <a:pt x="513" y="450"/>
                  </a:lnTo>
                  <a:lnTo>
                    <a:pt x="504" y="442"/>
                  </a:lnTo>
                  <a:lnTo>
                    <a:pt x="339" y="237"/>
                  </a:lnTo>
                  <a:lnTo>
                    <a:pt x="161" y="444"/>
                  </a:lnTo>
                  <a:lnTo>
                    <a:pt x="161" y="444"/>
                  </a:lnTo>
                  <a:lnTo>
                    <a:pt x="157" y="448"/>
                  </a:lnTo>
                  <a:lnTo>
                    <a:pt x="151" y="450"/>
                  </a:lnTo>
                  <a:lnTo>
                    <a:pt x="145" y="452"/>
                  </a:lnTo>
                  <a:lnTo>
                    <a:pt x="21" y="452"/>
                  </a:lnTo>
                  <a:lnTo>
                    <a:pt x="15" y="450"/>
                  </a:lnTo>
                  <a:lnTo>
                    <a:pt x="9" y="446"/>
                  </a:lnTo>
                  <a:lnTo>
                    <a:pt x="4" y="442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4" y="415"/>
                  </a:lnTo>
                  <a:lnTo>
                    <a:pt x="9" y="411"/>
                  </a:lnTo>
                  <a:lnTo>
                    <a:pt x="15" y="408"/>
                  </a:lnTo>
                  <a:lnTo>
                    <a:pt x="21" y="406"/>
                  </a:lnTo>
                  <a:lnTo>
                    <a:pt x="133" y="406"/>
                  </a:lnTo>
                  <a:lnTo>
                    <a:pt x="323" y="187"/>
                  </a:lnTo>
                  <a:lnTo>
                    <a:pt x="333" y="181"/>
                  </a:lnTo>
                  <a:lnTo>
                    <a:pt x="345" y="179"/>
                  </a:lnTo>
                  <a:lnTo>
                    <a:pt x="354" y="185"/>
                  </a:lnTo>
                  <a:lnTo>
                    <a:pt x="358" y="189"/>
                  </a:lnTo>
                  <a:lnTo>
                    <a:pt x="523" y="394"/>
                  </a:lnTo>
                  <a:lnTo>
                    <a:pt x="868" y="5"/>
                  </a:lnTo>
                  <a:lnTo>
                    <a:pt x="878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7"/>
            <p:cNvSpPr>
              <a:spLocks/>
            </p:cNvSpPr>
            <p:nvPr/>
          </p:nvSpPr>
          <p:spPr bwMode="auto">
            <a:xfrm>
              <a:off x="9036051" y="2751138"/>
              <a:ext cx="2308225" cy="1439863"/>
            </a:xfrm>
            <a:custGeom>
              <a:avLst/>
              <a:gdLst>
                <a:gd name="T0" fmla="*/ 23 w 1454"/>
                <a:gd name="T1" fmla="*/ 0 h 907"/>
                <a:gd name="T2" fmla="*/ 703 w 1454"/>
                <a:gd name="T3" fmla="*/ 0 h 907"/>
                <a:gd name="T4" fmla="*/ 711 w 1454"/>
                <a:gd name="T5" fmla="*/ 0 h 907"/>
                <a:gd name="T6" fmla="*/ 717 w 1454"/>
                <a:gd name="T7" fmla="*/ 4 h 907"/>
                <a:gd name="T8" fmla="*/ 723 w 1454"/>
                <a:gd name="T9" fmla="*/ 10 h 907"/>
                <a:gd name="T10" fmla="*/ 725 w 1454"/>
                <a:gd name="T11" fmla="*/ 15 h 907"/>
                <a:gd name="T12" fmla="*/ 727 w 1454"/>
                <a:gd name="T13" fmla="*/ 21 h 907"/>
                <a:gd name="T14" fmla="*/ 725 w 1454"/>
                <a:gd name="T15" fmla="*/ 29 h 907"/>
                <a:gd name="T16" fmla="*/ 723 w 1454"/>
                <a:gd name="T17" fmla="*/ 35 h 907"/>
                <a:gd name="T18" fmla="*/ 717 w 1454"/>
                <a:gd name="T19" fmla="*/ 41 h 907"/>
                <a:gd name="T20" fmla="*/ 711 w 1454"/>
                <a:gd name="T21" fmla="*/ 44 h 907"/>
                <a:gd name="T22" fmla="*/ 703 w 1454"/>
                <a:gd name="T23" fmla="*/ 44 h 907"/>
                <a:gd name="T24" fmla="*/ 44 w 1454"/>
                <a:gd name="T25" fmla="*/ 44 h 907"/>
                <a:gd name="T26" fmla="*/ 44 w 1454"/>
                <a:gd name="T27" fmla="*/ 860 h 907"/>
                <a:gd name="T28" fmla="*/ 1407 w 1454"/>
                <a:gd name="T29" fmla="*/ 860 h 907"/>
                <a:gd name="T30" fmla="*/ 1407 w 1454"/>
                <a:gd name="T31" fmla="*/ 44 h 907"/>
                <a:gd name="T32" fmla="*/ 794 w 1454"/>
                <a:gd name="T33" fmla="*/ 44 h 907"/>
                <a:gd name="T34" fmla="*/ 787 w 1454"/>
                <a:gd name="T35" fmla="*/ 44 h 907"/>
                <a:gd name="T36" fmla="*/ 781 w 1454"/>
                <a:gd name="T37" fmla="*/ 41 h 907"/>
                <a:gd name="T38" fmla="*/ 777 w 1454"/>
                <a:gd name="T39" fmla="*/ 35 h 907"/>
                <a:gd name="T40" fmla="*/ 773 w 1454"/>
                <a:gd name="T41" fmla="*/ 29 h 907"/>
                <a:gd name="T42" fmla="*/ 771 w 1454"/>
                <a:gd name="T43" fmla="*/ 21 h 907"/>
                <a:gd name="T44" fmla="*/ 773 w 1454"/>
                <a:gd name="T45" fmla="*/ 15 h 907"/>
                <a:gd name="T46" fmla="*/ 777 w 1454"/>
                <a:gd name="T47" fmla="*/ 10 h 907"/>
                <a:gd name="T48" fmla="*/ 781 w 1454"/>
                <a:gd name="T49" fmla="*/ 4 h 907"/>
                <a:gd name="T50" fmla="*/ 787 w 1454"/>
                <a:gd name="T51" fmla="*/ 0 h 907"/>
                <a:gd name="T52" fmla="*/ 794 w 1454"/>
                <a:gd name="T53" fmla="*/ 0 h 907"/>
                <a:gd name="T54" fmla="*/ 1430 w 1454"/>
                <a:gd name="T55" fmla="*/ 0 h 907"/>
                <a:gd name="T56" fmla="*/ 1438 w 1454"/>
                <a:gd name="T57" fmla="*/ 0 h 907"/>
                <a:gd name="T58" fmla="*/ 1444 w 1454"/>
                <a:gd name="T59" fmla="*/ 4 h 907"/>
                <a:gd name="T60" fmla="*/ 1450 w 1454"/>
                <a:gd name="T61" fmla="*/ 10 h 907"/>
                <a:gd name="T62" fmla="*/ 1452 w 1454"/>
                <a:gd name="T63" fmla="*/ 15 h 907"/>
                <a:gd name="T64" fmla="*/ 1454 w 1454"/>
                <a:gd name="T65" fmla="*/ 21 h 907"/>
                <a:gd name="T66" fmla="*/ 1454 w 1454"/>
                <a:gd name="T67" fmla="*/ 884 h 907"/>
                <a:gd name="T68" fmla="*/ 1452 w 1454"/>
                <a:gd name="T69" fmla="*/ 891 h 907"/>
                <a:gd name="T70" fmla="*/ 1450 w 1454"/>
                <a:gd name="T71" fmla="*/ 897 h 907"/>
                <a:gd name="T72" fmla="*/ 1444 w 1454"/>
                <a:gd name="T73" fmla="*/ 901 h 907"/>
                <a:gd name="T74" fmla="*/ 1438 w 1454"/>
                <a:gd name="T75" fmla="*/ 905 h 907"/>
                <a:gd name="T76" fmla="*/ 1430 w 1454"/>
                <a:gd name="T77" fmla="*/ 907 h 907"/>
                <a:gd name="T78" fmla="*/ 23 w 1454"/>
                <a:gd name="T79" fmla="*/ 907 h 907"/>
                <a:gd name="T80" fmla="*/ 15 w 1454"/>
                <a:gd name="T81" fmla="*/ 905 h 907"/>
                <a:gd name="T82" fmla="*/ 9 w 1454"/>
                <a:gd name="T83" fmla="*/ 901 h 907"/>
                <a:gd name="T84" fmla="*/ 3 w 1454"/>
                <a:gd name="T85" fmla="*/ 897 h 907"/>
                <a:gd name="T86" fmla="*/ 0 w 1454"/>
                <a:gd name="T87" fmla="*/ 891 h 907"/>
                <a:gd name="T88" fmla="*/ 0 w 1454"/>
                <a:gd name="T89" fmla="*/ 884 h 907"/>
                <a:gd name="T90" fmla="*/ 0 w 1454"/>
                <a:gd name="T91" fmla="*/ 21 h 907"/>
                <a:gd name="T92" fmla="*/ 0 w 1454"/>
                <a:gd name="T93" fmla="*/ 15 h 907"/>
                <a:gd name="T94" fmla="*/ 3 w 1454"/>
                <a:gd name="T95" fmla="*/ 10 h 907"/>
                <a:gd name="T96" fmla="*/ 9 w 1454"/>
                <a:gd name="T97" fmla="*/ 4 h 907"/>
                <a:gd name="T98" fmla="*/ 15 w 1454"/>
                <a:gd name="T99" fmla="*/ 0 h 907"/>
                <a:gd name="T100" fmla="*/ 23 w 1454"/>
                <a:gd name="T10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4" h="907">
                  <a:moveTo>
                    <a:pt x="23" y="0"/>
                  </a:moveTo>
                  <a:lnTo>
                    <a:pt x="703" y="0"/>
                  </a:lnTo>
                  <a:lnTo>
                    <a:pt x="711" y="0"/>
                  </a:lnTo>
                  <a:lnTo>
                    <a:pt x="717" y="4"/>
                  </a:lnTo>
                  <a:lnTo>
                    <a:pt x="723" y="10"/>
                  </a:lnTo>
                  <a:lnTo>
                    <a:pt x="725" y="15"/>
                  </a:lnTo>
                  <a:lnTo>
                    <a:pt x="727" y="21"/>
                  </a:lnTo>
                  <a:lnTo>
                    <a:pt x="725" y="29"/>
                  </a:lnTo>
                  <a:lnTo>
                    <a:pt x="723" y="35"/>
                  </a:lnTo>
                  <a:lnTo>
                    <a:pt x="717" y="41"/>
                  </a:lnTo>
                  <a:lnTo>
                    <a:pt x="711" y="44"/>
                  </a:lnTo>
                  <a:lnTo>
                    <a:pt x="703" y="44"/>
                  </a:lnTo>
                  <a:lnTo>
                    <a:pt x="44" y="44"/>
                  </a:lnTo>
                  <a:lnTo>
                    <a:pt x="44" y="860"/>
                  </a:lnTo>
                  <a:lnTo>
                    <a:pt x="1407" y="860"/>
                  </a:lnTo>
                  <a:lnTo>
                    <a:pt x="1407" y="44"/>
                  </a:lnTo>
                  <a:lnTo>
                    <a:pt x="794" y="44"/>
                  </a:lnTo>
                  <a:lnTo>
                    <a:pt x="787" y="44"/>
                  </a:lnTo>
                  <a:lnTo>
                    <a:pt x="781" y="41"/>
                  </a:lnTo>
                  <a:lnTo>
                    <a:pt x="777" y="35"/>
                  </a:lnTo>
                  <a:lnTo>
                    <a:pt x="773" y="29"/>
                  </a:lnTo>
                  <a:lnTo>
                    <a:pt x="771" y="21"/>
                  </a:lnTo>
                  <a:lnTo>
                    <a:pt x="773" y="15"/>
                  </a:lnTo>
                  <a:lnTo>
                    <a:pt x="777" y="10"/>
                  </a:lnTo>
                  <a:lnTo>
                    <a:pt x="781" y="4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1430" y="0"/>
                  </a:lnTo>
                  <a:lnTo>
                    <a:pt x="1438" y="0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5"/>
                  </a:lnTo>
                  <a:lnTo>
                    <a:pt x="1454" y="21"/>
                  </a:lnTo>
                  <a:lnTo>
                    <a:pt x="1454" y="884"/>
                  </a:lnTo>
                  <a:lnTo>
                    <a:pt x="1452" y="891"/>
                  </a:lnTo>
                  <a:lnTo>
                    <a:pt x="1450" y="897"/>
                  </a:lnTo>
                  <a:lnTo>
                    <a:pt x="1444" y="901"/>
                  </a:lnTo>
                  <a:lnTo>
                    <a:pt x="1438" y="905"/>
                  </a:lnTo>
                  <a:lnTo>
                    <a:pt x="1430" y="907"/>
                  </a:lnTo>
                  <a:lnTo>
                    <a:pt x="23" y="907"/>
                  </a:lnTo>
                  <a:lnTo>
                    <a:pt x="15" y="905"/>
                  </a:lnTo>
                  <a:lnTo>
                    <a:pt x="9" y="901"/>
                  </a:lnTo>
                  <a:lnTo>
                    <a:pt x="3" y="897"/>
                  </a:lnTo>
                  <a:lnTo>
                    <a:pt x="0" y="891"/>
                  </a:lnTo>
                  <a:lnTo>
                    <a:pt x="0" y="88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8" name="Freeform 8"/>
            <p:cNvSpPr>
              <a:spLocks/>
            </p:cNvSpPr>
            <p:nvPr/>
          </p:nvSpPr>
          <p:spPr bwMode="auto">
            <a:xfrm>
              <a:off x="10115551" y="2533650"/>
              <a:ext cx="74613" cy="287338"/>
            </a:xfrm>
            <a:custGeom>
              <a:avLst/>
              <a:gdLst>
                <a:gd name="T0" fmla="*/ 23 w 47"/>
                <a:gd name="T1" fmla="*/ 0 h 181"/>
                <a:gd name="T2" fmla="*/ 31 w 47"/>
                <a:gd name="T3" fmla="*/ 2 h 181"/>
                <a:gd name="T4" fmla="*/ 37 w 47"/>
                <a:gd name="T5" fmla="*/ 5 h 181"/>
                <a:gd name="T6" fmla="*/ 43 w 47"/>
                <a:gd name="T7" fmla="*/ 9 h 181"/>
                <a:gd name="T8" fmla="*/ 45 w 47"/>
                <a:gd name="T9" fmla="*/ 15 h 181"/>
                <a:gd name="T10" fmla="*/ 47 w 47"/>
                <a:gd name="T11" fmla="*/ 23 h 181"/>
                <a:gd name="T12" fmla="*/ 47 w 47"/>
                <a:gd name="T13" fmla="*/ 158 h 181"/>
                <a:gd name="T14" fmla="*/ 45 w 47"/>
                <a:gd name="T15" fmla="*/ 166 h 181"/>
                <a:gd name="T16" fmla="*/ 43 w 47"/>
                <a:gd name="T17" fmla="*/ 172 h 181"/>
                <a:gd name="T18" fmla="*/ 37 w 47"/>
                <a:gd name="T19" fmla="*/ 178 h 181"/>
                <a:gd name="T20" fmla="*/ 31 w 47"/>
                <a:gd name="T21" fmla="*/ 181 h 181"/>
                <a:gd name="T22" fmla="*/ 23 w 47"/>
                <a:gd name="T23" fmla="*/ 181 h 181"/>
                <a:gd name="T24" fmla="*/ 16 w 47"/>
                <a:gd name="T25" fmla="*/ 181 h 181"/>
                <a:gd name="T26" fmla="*/ 10 w 47"/>
                <a:gd name="T27" fmla="*/ 178 h 181"/>
                <a:gd name="T28" fmla="*/ 6 w 47"/>
                <a:gd name="T29" fmla="*/ 172 h 181"/>
                <a:gd name="T30" fmla="*/ 2 w 47"/>
                <a:gd name="T31" fmla="*/ 166 h 181"/>
                <a:gd name="T32" fmla="*/ 2 w 47"/>
                <a:gd name="T33" fmla="*/ 158 h 181"/>
                <a:gd name="T34" fmla="*/ 0 w 47"/>
                <a:gd name="T35" fmla="*/ 23 h 181"/>
                <a:gd name="T36" fmla="*/ 2 w 47"/>
                <a:gd name="T37" fmla="*/ 15 h 181"/>
                <a:gd name="T38" fmla="*/ 6 w 47"/>
                <a:gd name="T39" fmla="*/ 9 h 181"/>
                <a:gd name="T40" fmla="*/ 10 w 47"/>
                <a:gd name="T41" fmla="*/ 5 h 181"/>
                <a:gd name="T42" fmla="*/ 16 w 47"/>
                <a:gd name="T43" fmla="*/ 2 h 181"/>
                <a:gd name="T44" fmla="*/ 23 w 47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81">
                  <a:moveTo>
                    <a:pt x="23" y="0"/>
                  </a:moveTo>
                  <a:lnTo>
                    <a:pt x="31" y="2"/>
                  </a:lnTo>
                  <a:lnTo>
                    <a:pt x="37" y="5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158"/>
                  </a:lnTo>
                  <a:lnTo>
                    <a:pt x="45" y="166"/>
                  </a:lnTo>
                  <a:lnTo>
                    <a:pt x="43" y="172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3" y="181"/>
                  </a:lnTo>
                  <a:lnTo>
                    <a:pt x="16" y="181"/>
                  </a:lnTo>
                  <a:lnTo>
                    <a:pt x="10" y="178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9" name="Freeform 9"/>
            <p:cNvSpPr>
              <a:spLocks/>
            </p:cNvSpPr>
            <p:nvPr/>
          </p:nvSpPr>
          <p:spPr bwMode="auto">
            <a:xfrm>
              <a:off x="10115551" y="4260850"/>
              <a:ext cx="74613" cy="433388"/>
            </a:xfrm>
            <a:custGeom>
              <a:avLst/>
              <a:gdLst>
                <a:gd name="T0" fmla="*/ 23 w 47"/>
                <a:gd name="T1" fmla="*/ 0 h 273"/>
                <a:gd name="T2" fmla="*/ 31 w 47"/>
                <a:gd name="T3" fmla="*/ 2 h 273"/>
                <a:gd name="T4" fmla="*/ 37 w 47"/>
                <a:gd name="T5" fmla="*/ 4 h 273"/>
                <a:gd name="T6" fmla="*/ 43 w 47"/>
                <a:gd name="T7" fmla="*/ 10 h 273"/>
                <a:gd name="T8" fmla="*/ 45 w 47"/>
                <a:gd name="T9" fmla="*/ 16 h 273"/>
                <a:gd name="T10" fmla="*/ 47 w 47"/>
                <a:gd name="T11" fmla="*/ 24 h 273"/>
                <a:gd name="T12" fmla="*/ 47 w 47"/>
                <a:gd name="T13" fmla="*/ 250 h 273"/>
                <a:gd name="T14" fmla="*/ 45 w 47"/>
                <a:gd name="T15" fmla="*/ 258 h 273"/>
                <a:gd name="T16" fmla="*/ 43 w 47"/>
                <a:gd name="T17" fmla="*/ 263 h 273"/>
                <a:gd name="T18" fmla="*/ 37 w 47"/>
                <a:gd name="T19" fmla="*/ 267 h 273"/>
                <a:gd name="T20" fmla="*/ 31 w 47"/>
                <a:gd name="T21" fmla="*/ 271 h 273"/>
                <a:gd name="T22" fmla="*/ 23 w 47"/>
                <a:gd name="T23" fmla="*/ 273 h 273"/>
                <a:gd name="T24" fmla="*/ 16 w 47"/>
                <a:gd name="T25" fmla="*/ 271 h 273"/>
                <a:gd name="T26" fmla="*/ 10 w 47"/>
                <a:gd name="T27" fmla="*/ 267 h 273"/>
                <a:gd name="T28" fmla="*/ 6 w 47"/>
                <a:gd name="T29" fmla="*/ 263 h 273"/>
                <a:gd name="T30" fmla="*/ 2 w 47"/>
                <a:gd name="T31" fmla="*/ 258 h 273"/>
                <a:gd name="T32" fmla="*/ 0 w 47"/>
                <a:gd name="T33" fmla="*/ 250 h 273"/>
                <a:gd name="T34" fmla="*/ 2 w 47"/>
                <a:gd name="T35" fmla="*/ 24 h 273"/>
                <a:gd name="T36" fmla="*/ 2 w 47"/>
                <a:gd name="T37" fmla="*/ 16 h 273"/>
                <a:gd name="T38" fmla="*/ 6 w 47"/>
                <a:gd name="T39" fmla="*/ 10 h 273"/>
                <a:gd name="T40" fmla="*/ 10 w 47"/>
                <a:gd name="T41" fmla="*/ 4 h 273"/>
                <a:gd name="T42" fmla="*/ 17 w 47"/>
                <a:gd name="T43" fmla="*/ 2 h 273"/>
                <a:gd name="T44" fmla="*/ 23 w 47"/>
                <a:gd name="T4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73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4"/>
                  </a:lnTo>
                  <a:lnTo>
                    <a:pt x="47" y="250"/>
                  </a:lnTo>
                  <a:lnTo>
                    <a:pt x="45" y="258"/>
                  </a:lnTo>
                  <a:lnTo>
                    <a:pt x="43" y="263"/>
                  </a:lnTo>
                  <a:lnTo>
                    <a:pt x="37" y="267"/>
                  </a:lnTo>
                  <a:lnTo>
                    <a:pt x="31" y="271"/>
                  </a:lnTo>
                  <a:lnTo>
                    <a:pt x="23" y="273"/>
                  </a:lnTo>
                  <a:lnTo>
                    <a:pt x="16" y="271"/>
                  </a:lnTo>
                  <a:lnTo>
                    <a:pt x="10" y="267"/>
                  </a:lnTo>
                  <a:lnTo>
                    <a:pt x="6" y="263"/>
                  </a:lnTo>
                  <a:lnTo>
                    <a:pt x="2" y="258"/>
                  </a:lnTo>
                  <a:lnTo>
                    <a:pt x="0" y="250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10"/>
            <p:cNvSpPr>
              <a:spLocks/>
            </p:cNvSpPr>
            <p:nvPr/>
          </p:nvSpPr>
          <p:spPr bwMode="auto">
            <a:xfrm>
              <a:off x="9469438" y="4260850"/>
              <a:ext cx="215900" cy="574675"/>
            </a:xfrm>
            <a:custGeom>
              <a:avLst/>
              <a:gdLst>
                <a:gd name="T0" fmla="*/ 112 w 136"/>
                <a:gd name="T1" fmla="*/ 0 h 362"/>
                <a:gd name="T2" fmla="*/ 118 w 136"/>
                <a:gd name="T3" fmla="*/ 0 h 362"/>
                <a:gd name="T4" fmla="*/ 126 w 136"/>
                <a:gd name="T5" fmla="*/ 4 h 362"/>
                <a:gd name="T6" fmla="*/ 130 w 136"/>
                <a:gd name="T7" fmla="*/ 8 h 362"/>
                <a:gd name="T8" fmla="*/ 134 w 136"/>
                <a:gd name="T9" fmla="*/ 16 h 362"/>
                <a:gd name="T10" fmla="*/ 136 w 136"/>
                <a:gd name="T11" fmla="*/ 22 h 362"/>
                <a:gd name="T12" fmla="*/ 134 w 136"/>
                <a:gd name="T13" fmla="*/ 29 h 362"/>
                <a:gd name="T14" fmla="*/ 44 w 136"/>
                <a:gd name="T15" fmla="*/ 347 h 362"/>
                <a:gd name="T16" fmla="*/ 41 w 136"/>
                <a:gd name="T17" fmla="*/ 352 h 362"/>
                <a:gd name="T18" fmla="*/ 35 w 136"/>
                <a:gd name="T19" fmla="*/ 358 h 362"/>
                <a:gd name="T20" fmla="*/ 29 w 136"/>
                <a:gd name="T21" fmla="*/ 362 h 362"/>
                <a:gd name="T22" fmla="*/ 23 w 136"/>
                <a:gd name="T23" fmla="*/ 362 h 362"/>
                <a:gd name="T24" fmla="*/ 15 w 136"/>
                <a:gd name="T25" fmla="*/ 362 h 362"/>
                <a:gd name="T26" fmla="*/ 10 w 136"/>
                <a:gd name="T27" fmla="*/ 358 h 362"/>
                <a:gd name="T28" fmla="*/ 4 w 136"/>
                <a:gd name="T29" fmla="*/ 354 h 362"/>
                <a:gd name="T30" fmla="*/ 0 w 136"/>
                <a:gd name="T31" fmla="*/ 348 h 362"/>
                <a:gd name="T32" fmla="*/ 0 w 136"/>
                <a:gd name="T33" fmla="*/ 341 h 362"/>
                <a:gd name="T34" fmla="*/ 0 w 136"/>
                <a:gd name="T35" fmla="*/ 335 h 362"/>
                <a:gd name="T36" fmla="*/ 91 w 136"/>
                <a:gd name="T37" fmla="*/ 16 h 362"/>
                <a:gd name="T38" fmla="*/ 93 w 136"/>
                <a:gd name="T39" fmla="*/ 10 h 362"/>
                <a:gd name="T40" fmla="*/ 99 w 136"/>
                <a:gd name="T41" fmla="*/ 4 h 362"/>
                <a:gd name="T42" fmla="*/ 105 w 136"/>
                <a:gd name="T43" fmla="*/ 2 h 362"/>
                <a:gd name="T44" fmla="*/ 112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112" y="0"/>
                  </a:moveTo>
                  <a:lnTo>
                    <a:pt x="118" y="0"/>
                  </a:lnTo>
                  <a:lnTo>
                    <a:pt x="126" y="4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6" y="22"/>
                  </a:lnTo>
                  <a:lnTo>
                    <a:pt x="134" y="29"/>
                  </a:lnTo>
                  <a:lnTo>
                    <a:pt x="44" y="347"/>
                  </a:lnTo>
                  <a:lnTo>
                    <a:pt x="41" y="352"/>
                  </a:lnTo>
                  <a:lnTo>
                    <a:pt x="35" y="358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5" y="362"/>
                  </a:lnTo>
                  <a:lnTo>
                    <a:pt x="10" y="358"/>
                  </a:lnTo>
                  <a:lnTo>
                    <a:pt x="4" y="354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91" y="16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1" name="Freeform 11"/>
            <p:cNvSpPr>
              <a:spLocks/>
            </p:cNvSpPr>
            <p:nvPr/>
          </p:nvSpPr>
          <p:spPr bwMode="auto">
            <a:xfrm>
              <a:off x="10623551" y="4260850"/>
              <a:ext cx="215900" cy="574675"/>
            </a:xfrm>
            <a:custGeom>
              <a:avLst/>
              <a:gdLst>
                <a:gd name="T0" fmla="*/ 23 w 136"/>
                <a:gd name="T1" fmla="*/ 0 h 362"/>
                <a:gd name="T2" fmla="*/ 29 w 136"/>
                <a:gd name="T3" fmla="*/ 2 h 362"/>
                <a:gd name="T4" fmla="*/ 35 w 136"/>
                <a:gd name="T5" fmla="*/ 4 h 362"/>
                <a:gd name="T6" fmla="*/ 41 w 136"/>
                <a:gd name="T7" fmla="*/ 10 h 362"/>
                <a:gd name="T8" fmla="*/ 43 w 136"/>
                <a:gd name="T9" fmla="*/ 16 h 362"/>
                <a:gd name="T10" fmla="*/ 134 w 136"/>
                <a:gd name="T11" fmla="*/ 335 h 362"/>
                <a:gd name="T12" fmla="*/ 136 w 136"/>
                <a:gd name="T13" fmla="*/ 341 h 362"/>
                <a:gd name="T14" fmla="*/ 134 w 136"/>
                <a:gd name="T15" fmla="*/ 348 h 362"/>
                <a:gd name="T16" fmla="*/ 130 w 136"/>
                <a:gd name="T17" fmla="*/ 354 h 362"/>
                <a:gd name="T18" fmla="*/ 126 w 136"/>
                <a:gd name="T19" fmla="*/ 358 h 362"/>
                <a:gd name="T20" fmla="*/ 118 w 136"/>
                <a:gd name="T21" fmla="*/ 362 h 362"/>
                <a:gd name="T22" fmla="*/ 112 w 136"/>
                <a:gd name="T23" fmla="*/ 362 h 362"/>
                <a:gd name="T24" fmla="*/ 105 w 136"/>
                <a:gd name="T25" fmla="*/ 362 h 362"/>
                <a:gd name="T26" fmla="*/ 99 w 136"/>
                <a:gd name="T27" fmla="*/ 358 h 362"/>
                <a:gd name="T28" fmla="*/ 93 w 136"/>
                <a:gd name="T29" fmla="*/ 352 h 362"/>
                <a:gd name="T30" fmla="*/ 91 w 136"/>
                <a:gd name="T31" fmla="*/ 347 h 362"/>
                <a:gd name="T32" fmla="*/ 0 w 136"/>
                <a:gd name="T33" fmla="*/ 29 h 362"/>
                <a:gd name="T34" fmla="*/ 0 w 136"/>
                <a:gd name="T35" fmla="*/ 22 h 362"/>
                <a:gd name="T36" fmla="*/ 0 w 136"/>
                <a:gd name="T37" fmla="*/ 16 h 362"/>
                <a:gd name="T38" fmla="*/ 4 w 136"/>
                <a:gd name="T39" fmla="*/ 8 h 362"/>
                <a:gd name="T40" fmla="*/ 10 w 136"/>
                <a:gd name="T41" fmla="*/ 4 h 362"/>
                <a:gd name="T42" fmla="*/ 15 w 136"/>
                <a:gd name="T43" fmla="*/ 0 h 362"/>
                <a:gd name="T44" fmla="*/ 23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134" y="335"/>
                  </a:lnTo>
                  <a:lnTo>
                    <a:pt x="136" y="341"/>
                  </a:lnTo>
                  <a:lnTo>
                    <a:pt x="134" y="348"/>
                  </a:lnTo>
                  <a:lnTo>
                    <a:pt x="130" y="354"/>
                  </a:lnTo>
                  <a:lnTo>
                    <a:pt x="126" y="358"/>
                  </a:lnTo>
                  <a:lnTo>
                    <a:pt x="118" y="362"/>
                  </a:lnTo>
                  <a:lnTo>
                    <a:pt x="112" y="362"/>
                  </a:lnTo>
                  <a:lnTo>
                    <a:pt x="105" y="362"/>
                  </a:lnTo>
                  <a:lnTo>
                    <a:pt x="99" y="358"/>
                  </a:lnTo>
                  <a:lnTo>
                    <a:pt x="93" y="352"/>
                  </a:lnTo>
                  <a:lnTo>
                    <a:pt x="91" y="34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2" name="Freeform 12"/>
            <p:cNvSpPr>
              <a:spLocks/>
            </p:cNvSpPr>
            <p:nvPr/>
          </p:nvSpPr>
          <p:spPr bwMode="auto">
            <a:xfrm>
              <a:off x="9036051" y="4260850"/>
              <a:ext cx="2308225" cy="74613"/>
            </a:xfrm>
            <a:custGeom>
              <a:avLst/>
              <a:gdLst>
                <a:gd name="T0" fmla="*/ 23 w 1454"/>
                <a:gd name="T1" fmla="*/ 0 h 47"/>
                <a:gd name="T2" fmla="*/ 1430 w 1454"/>
                <a:gd name="T3" fmla="*/ 0 h 47"/>
                <a:gd name="T4" fmla="*/ 1438 w 1454"/>
                <a:gd name="T5" fmla="*/ 2 h 47"/>
                <a:gd name="T6" fmla="*/ 1444 w 1454"/>
                <a:gd name="T7" fmla="*/ 4 h 47"/>
                <a:gd name="T8" fmla="*/ 1450 w 1454"/>
                <a:gd name="T9" fmla="*/ 10 h 47"/>
                <a:gd name="T10" fmla="*/ 1452 w 1454"/>
                <a:gd name="T11" fmla="*/ 16 h 47"/>
                <a:gd name="T12" fmla="*/ 1454 w 1454"/>
                <a:gd name="T13" fmla="*/ 24 h 47"/>
                <a:gd name="T14" fmla="*/ 1452 w 1454"/>
                <a:gd name="T15" fmla="*/ 31 h 47"/>
                <a:gd name="T16" fmla="*/ 1450 w 1454"/>
                <a:gd name="T17" fmla="*/ 37 h 47"/>
                <a:gd name="T18" fmla="*/ 1444 w 1454"/>
                <a:gd name="T19" fmla="*/ 41 h 47"/>
                <a:gd name="T20" fmla="*/ 1438 w 1454"/>
                <a:gd name="T21" fmla="*/ 45 h 47"/>
                <a:gd name="T22" fmla="*/ 1430 w 1454"/>
                <a:gd name="T23" fmla="*/ 47 h 47"/>
                <a:gd name="T24" fmla="*/ 23 w 1454"/>
                <a:gd name="T25" fmla="*/ 47 h 47"/>
                <a:gd name="T26" fmla="*/ 15 w 1454"/>
                <a:gd name="T27" fmla="*/ 45 h 47"/>
                <a:gd name="T28" fmla="*/ 9 w 1454"/>
                <a:gd name="T29" fmla="*/ 41 h 47"/>
                <a:gd name="T30" fmla="*/ 3 w 1454"/>
                <a:gd name="T31" fmla="*/ 37 h 47"/>
                <a:gd name="T32" fmla="*/ 0 w 1454"/>
                <a:gd name="T33" fmla="*/ 31 h 47"/>
                <a:gd name="T34" fmla="*/ 0 w 1454"/>
                <a:gd name="T35" fmla="*/ 24 h 47"/>
                <a:gd name="T36" fmla="*/ 0 w 1454"/>
                <a:gd name="T37" fmla="*/ 16 h 47"/>
                <a:gd name="T38" fmla="*/ 3 w 1454"/>
                <a:gd name="T39" fmla="*/ 10 h 47"/>
                <a:gd name="T40" fmla="*/ 9 w 1454"/>
                <a:gd name="T41" fmla="*/ 4 h 47"/>
                <a:gd name="T42" fmla="*/ 15 w 1454"/>
                <a:gd name="T43" fmla="*/ 2 h 47"/>
                <a:gd name="T44" fmla="*/ 23 w 1454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4" h="47">
                  <a:moveTo>
                    <a:pt x="23" y="0"/>
                  </a:moveTo>
                  <a:lnTo>
                    <a:pt x="1430" y="0"/>
                  </a:lnTo>
                  <a:lnTo>
                    <a:pt x="1438" y="2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6"/>
                  </a:lnTo>
                  <a:lnTo>
                    <a:pt x="1454" y="24"/>
                  </a:lnTo>
                  <a:lnTo>
                    <a:pt x="1452" y="31"/>
                  </a:lnTo>
                  <a:lnTo>
                    <a:pt x="1450" y="37"/>
                  </a:lnTo>
                  <a:lnTo>
                    <a:pt x="1444" y="41"/>
                  </a:lnTo>
                  <a:lnTo>
                    <a:pt x="1438" y="45"/>
                  </a:lnTo>
                  <a:lnTo>
                    <a:pt x="1430" y="47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994960" y="5292382"/>
            <a:ext cx="813721" cy="811482"/>
            <a:chOff x="9036051" y="2533650"/>
            <a:chExt cx="2308225" cy="230187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3" name="Freeform 6"/>
            <p:cNvSpPr>
              <a:spLocks/>
            </p:cNvSpPr>
            <p:nvPr/>
          </p:nvSpPr>
          <p:spPr bwMode="auto">
            <a:xfrm>
              <a:off x="9180513" y="3184525"/>
              <a:ext cx="1947863" cy="717550"/>
            </a:xfrm>
            <a:custGeom>
              <a:avLst/>
              <a:gdLst>
                <a:gd name="T0" fmla="*/ 890 w 1227"/>
                <a:gd name="T1" fmla="*/ 0 h 452"/>
                <a:gd name="T2" fmla="*/ 901 w 1227"/>
                <a:gd name="T3" fmla="*/ 3 h 452"/>
                <a:gd name="T4" fmla="*/ 901 w 1227"/>
                <a:gd name="T5" fmla="*/ 5 h 452"/>
                <a:gd name="T6" fmla="*/ 1109 w 1227"/>
                <a:gd name="T7" fmla="*/ 212 h 452"/>
                <a:gd name="T8" fmla="*/ 1184 w 1227"/>
                <a:gd name="T9" fmla="*/ 98 h 452"/>
                <a:gd name="T10" fmla="*/ 1194 w 1227"/>
                <a:gd name="T11" fmla="*/ 90 h 452"/>
                <a:gd name="T12" fmla="*/ 1206 w 1227"/>
                <a:gd name="T13" fmla="*/ 89 h 452"/>
                <a:gd name="T14" fmla="*/ 1215 w 1227"/>
                <a:gd name="T15" fmla="*/ 92 h 452"/>
                <a:gd name="T16" fmla="*/ 1223 w 1227"/>
                <a:gd name="T17" fmla="*/ 102 h 452"/>
                <a:gd name="T18" fmla="*/ 1227 w 1227"/>
                <a:gd name="T19" fmla="*/ 114 h 452"/>
                <a:gd name="T20" fmla="*/ 1223 w 1227"/>
                <a:gd name="T21" fmla="*/ 123 h 452"/>
                <a:gd name="T22" fmla="*/ 1132 w 1227"/>
                <a:gd name="T23" fmla="*/ 259 h 452"/>
                <a:gd name="T24" fmla="*/ 1130 w 1227"/>
                <a:gd name="T25" fmla="*/ 261 h 452"/>
                <a:gd name="T26" fmla="*/ 1128 w 1227"/>
                <a:gd name="T27" fmla="*/ 263 h 452"/>
                <a:gd name="T28" fmla="*/ 1118 w 1227"/>
                <a:gd name="T29" fmla="*/ 268 h 452"/>
                <a:gd name="T30" fmla="*/ 1107 w 1227"/>
                <a:gd name="T31" fmla="*/ 270 h 452"/>
                <a:gd name="T32" fmla="*/ 1097 w 1227"/>
                <a:gd name="T33" fmla="*/ 265 h 452"/>
                <a:gd name="T34" fmla="*/ 886 w 1227"/>
                <a:gd name="T35" fmla="*/ 54 h 452"/>
                <a:gd name="T36" fmla="*/ 539 w 1227"/>
                <a:gd name="T37" fmla="*/ 444 h 452"/>
                <a:gd name="T38" fmla="*/ 535 w 1227"/>
                <a:gd name="T39" fmla="*/ 446 h 452"/>
                <a:gd name="T40" fmla="*/ 525 w 1227"/>
                <a:gd name="T41" fmla="*/ 450 h 452"/>
                <a:gd name="T42" fmla="*/ 513 w 1227"/>
                <a:gd name="T43" fmla="*/ 450 h 452"/>
                <a:gd name="T44" fmla="*/ 504 w 1227"/>
                <a:gd name="T45" fmla="*/ 442 h 452"/>
                <a:gd name="T46" fmla="*/ 339 w 1227"/>
                <a:gd name="T47" fmla="*/ 237 h 452"/>
                <a:gd name="T48" fmla="*/ 161 w 1227"/>
                <a:gd name="T49" fmla="*/ 444 h 452"/>
                <a:gd name="T50" fmla="*/ 161 w 1227"/>
                <a:gd name="T51" fmla="*/ 444 h 452"/>
                <a:gd name="T52" fmla="*/ 157 w 1227"/>
                <a:gd name="T53" fmla="*/ 448 h 452"/>
                <a:gd name="T54" fmla="*/ 151 w 1227"/>
                <a:gd name="T55" fmla="*/ 450 h 452"/>
                <a:gd name="T56" fmla="*/ 145 w 1227"/>
                <a:gd name="T57" fmla="*/ 452 h 452"/>
                <a:gd name="T58" fmla="*/ 21 w 1227"/>
                <a:gd name="T59" fmla="*/ 452 h 452"/>
                <a:gd name="T60" fmla="*/ 15 w 1227"/>
                <a:gd name="T61" fmla="*/ 450 h 452"/>
                <a:gd name="T62" fmla="*/ 9 w 1227"/>
                <a:gd name="T63" fmla="*/ 446 h 452"/>
                <a:gd name="T64" fmla="*/ 4 w 1227"/>
                <a:gd name="T65" fmla="*/ 442 h 452"/>
                <a:gd name="T66" fmla="*/ 0 w 1227"/>
                <a:gd name="T67" fmla="*/ 437 h 452"/>
                <a:gd name="T68" fmla="*/ 0 w 1227"/>
                <a:gd name="T69" fmla="*/ 429 h 452"/>
                <a:gd name="T70" fmla="*/ 0 w 1227"/>
                <a:gd name="T71" fmla="*/ 421 h 452"/>
                <a:gd name="T72" fmla="*/ 4 w 1227"/>
                <a:gd name="T73" fmla="*/ 415 h 452"/>
                <a:gd name="T74" fmla="*/ 9 w 1227"/>
                <a:gd name="T75" fmla="*/ 411 h 452"/>
                <a:gd name="T76" fmla="*/ 15 w 1227"/>
                <a:gd name="T77" fmla="*/ 408 h 452"/>
                <a:gd name="T78" fmla="*/ 21 w 1227"/>
                <a:gd name="T79" fmla="*/ 406 h 452"/>
                <a:gd name="T80" fmla="*/ 133 w 1227"/>
                <a:gd name="T81" fmla="*/ 406 h 452"/>
                <a:gd name="T82" fmla="*/ 323 w 1227"/>
                <a:gd name="T83" fmla="*/ 187 h 452"/>
                <a:gd name="T84" fmla="*/ 333 w 1227"/>
                <a:gd name="T85" fmla="*/ 181 h 452"/>
                <a:gd name="T86" fmla="*/ 345 w 1227"/>
                <a:gd name="T87" fmla="*/ 179 h 452"/>
                <a:gd name="T88" fmla="*/ 354 w 1227"/>
                <a:gd name="T89" fmla="*/ 185 h 452"/>
                <a:gd name="T90" fmla="*/ 358 w 1227"/>
                <a:gd name="T91" fmla="*/ 189 h 452"/>
                <a:gd name="T92" fmla="*/ 523 w 1227"/>
                <a:gd name="T93" fmla="*/ 394 h 452"/>
                <a:gd name="T94" fmla="*/ 868 w 1227"/>
                <a:gd name="T95" fmla="*/ 5 h 452"/>
                <a:gd name="T96" fmla="*/ 878 w 1227"/>
                <a:gd name="T97" fmla="*/ 0 h 452"/>
                <a:gd name="T98" fmla="*/ 890 w 1227"/>
                <a:gd name="T9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7" h="452">
                  <a:moveTo>
                    <a:pt x="890" y="0"/>
                  </a:moveTo>
                  <a:lnTo>
                    <a:pt x="901" y="3"/>
                  </a:lnTo>
                  <a:lnTo>
                    <a:pt x="901" y="5"/>
                  </a:lnTo>
                  <a:lnTo>
                    <a:pt x="1109" y="212"/>
                  </a:lnTo>
                  <a:lnTo>
                    <a:pt x="1184" y="98"/>
                  </a:lnTo>
                  <a:lnTo>
                    <a:pt x="1194" y="90"/>
                  </a:lnTo>
                  <a:lnTo>
                    <a:pt x="1206" y="89"/>
                  </a:lnTo>
                  <a:lnTo>
                    <a:pt x="1215" y="92"/>
                  </a:lnTo>
                  <a:lnTo>
                    <a:pt x="1223" y="102"/>
                  </a:lnTo>
                  <a:lnTo>
                    <a:pt x="1227" y="114"/>
                  </a:lnTo>
                  <a:lnTo>
                    <a:pt x="1223" y="123"/>
                  </a:lnTo>
                  <a:lnTo>
                    <a:pt x="1132" y="259"/>
                  </a:lnTo>
                  <a:lnTo>
                    <a:pt x="1130" y="261"/>
                  </a:lnTo>
                  <a:lnTo>
                    <a:pt x="1128" y="263"/>
                  </a:lnTo>
                  <a:lnTo>
                    <a:pt x="1118" y="268"/>
                  </a:lnTo>
                  <a:lnTo>
                    <a:pt x="1107" y="270"/>
                  </a:lnTo>
                  <a:lnTo>
                    <a:pt x="1097" y="265"/>
                  </a:lnTo>
                  <a:lnTo>
                    <a:pt x="886" y="54"/>
                  </a:lnTo>
                  <a:lnTo>
                    <a:pt x="539" y="444"/>
                  </a:lnTo>
                  <a:lnTo>
                    <a:pt x="535" y="446"/>
                  </a:lnTo>
                  <a:lnTo>
                    <a:pt x="525" y="450"/>
                  </a:lnTo>
                  <a:lnTo>
                    <a:pt x="513" y="450"/>
                  </a:lnTo>
                  <a:lnTo>
                    <a:pt x="504" y="442"/>
                  </a:lnTo>
                  <a:lnTo>
                    <a:pt x="339" y="237"/>
                  </a:lnTo>
                  <a:lnTo>
                    <a:pt x="161" y="444"/>
                  </a:lnTo>
                  <a:lnTo>
                    <a:pt x="161" y="444"/>
                  </a:lnTo>
                  <a:lnTo>
                    <a:pt x="157" y="448"/>
                  </a:lnTo>
                  <a:lnTo>
                    <a:pt x="151" y="450"/>
                  </a:lnTo>
                  <a:lnTo>
                    <a:pt x="145" y="452"/>
                  </a:lnTo>
                  <a:lnTo>
                    <a:pt x="21" y="452"/>
                  </a:lnTo>
                  <a:lnTo>
                    <a:pt x="15" y="450"/>
                  </a:lnTo>
                  <a:lnTo>
                    <a:pt x="9" y="446"/>
                  </a:lnTo>
                  <a:lnTo>
                    <a:pt x="4" y="442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4" y="415"/>
                  </a:lnTo>
                  <a:lnTo>
                    <a:pt x="9" y="411"/>
                  </a:lnTo>
                  <a:lnTo>
                    <a:pt x="15" y="408"/>
                  </a:lnTo>
                  <a:lnTo>
                    <a:pt x="21" y="406"/>
                  </a:lnTo>
                  <a:lnTo>
                    <a:pt x="133" y="406"/>
                  </a:lnTo>
                  <a:lnTo>
                    <a:pt x="323" y="187"/>
                  </a:lnTo>
                  <a:lnTo>
                    <a:pt x="333" y="181"/>
                  </a:lnTo>
                  <a:lnTo>
                    <a:pt x="345" y="179"/>
                  </a:lnTo>
                  <a:lnTo>
                    <a:pt x="354" y="185"/>
                  </a:lnTo>
                  <a:lnTo>
                    <a:pt x="358" y="189"/>
                  </a:lnTo>
                  <a:lnTo>
                    <a:pt x="523" y="394"/>
                  </a:lnTo>
                  <a:lnTo>
                    <a:pt x="868" y="5"/>
                  </a:lnTo>
                  <a:lnTo>
                    <a:pt x="878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4" name="Freeform 7"/>
            <p:cNvSpPr>
              <a:spLocks/>
            </p:cNvSpPr>
            <p:nvPr/>
          </p:nvSpPr>
          <p:spPr bwMode="auto">
            <a:xfrm>
              <a:off x="9036051" y="2751138"/>
              <a:ext cx="2308225" cy="1439863"/>
            </a:xfrm>
            <a:custGeom>
              <a:avLst/>
              <a:gdLst>
                <a:gd name="T0" fmla="*/ 23 w 1454"/>
                <a:gd name="T1" fmla="*/ 0 h 907"/>
                <a:gd name="T2" fmla="*/ 703 w 1454"/>
                <a:gd name="T3" fmla="*/ 0 h 907"/>
                <a:gd name="T4" fmla="*/ 711 w 1454"/>
                <a:gd name="T5" fmla="*/ 0 h 907"/>
                <a:gd name="T6" fmla="*/ 717 w 1454"/>
                <a:gd name="T7" fmla="*/ 4 h 907"/>
                <a:gd name="T8" fmla="*/ 723 w 1454"/>
                <a:gd name="T9" fmla="*/ 10 h 907"/>
                <a:gd name="T10" fmla="*/ 725 w 1454"/>
                <a:gd name="T11" fmla="*/ 15 h 907"/>
                <a:gd name="T12" fmla="*/ 727 w 1454"/>
                <a:gd name="T13" fmla="*/ 21 h 907"/>
                <a:gd name="T14" fmla="*/ 725 w 1454"/>
                <a:gd name="T15" fmla="*/ 29 h 907"/>
                <a:gd name="T16" fmla="*/ 723 w 1454"/>
                <a:gd name="T17" fmla="*/ 35 h 907"/>
                <a:gd name="T18" fmla="*/ 717 w 1454"/>
                <a:gd name="T19" fmla="*/ 41 h 907"/>
                <a:gd name="T20" fmla="*/ 711 w 1454"/>
                <a:gd name="T21" fmla="*/ 44 h 907"/>
                <a:gd name="T22" fmla="*/ 703 w 1454"/>
                <a:gd name="T23" fmla="*/ 44 h 907"/>
                <a:gd name="T24" fmla="*/ 44 w 1454"/>
                <a:gd name="T25" fmla="*/ 44 h 907"/>
                <a:gd name="T26" fmla="*/ 44 w 1454"/>
                <a:gd name="T27" fmla="*/ 860 h 907"/>
                <a:gd name="T28" fmla="*/ 1407 w 1454"/>
                <a:gd name="T29" fmla="*/ 860 h 907"/>
                <a:gd name="T30" fmla="*/ 1407 w 1454"/>
                <a:gd name="T31" fmla="*/ 44 h 907"/>
                <a:gd name="T32" fmla="*/ 794 w 1454"/>
                <a:gd name="T33" fmla="*/ 44 h 907"/>
                <a:gd name="T34" fmla="*/ 787 w 1454"/>
                <a:gd name="T35" fmla="*/ 44 h 907"/>
                <a:gd name="T36" fmla="*/ 781 w 1454"/>
                <a:gd name="T37" fmla="*/ 41 h 907"/>
                <a:gd name="T38" fmla="*/ 777 w 1454"/>
                <a:gd name="T39" fmla="*/ 35 h 907"/>
                <a:gd name="T40" fmla="*/ 773 w 1454"/>
                <a:gd name="T41" fmla="*/ 29 h 907"/>
                <a:gd name="T42" fmla="*/ 771 w 1454"/>
                <a:gd name="T43" fmla="*/ 21 h 907"/>
                <a:gd name="T44" fmla="*/ 773 w 1454"/>
                <a:gd name="T45" fmla="*/ 15 h 907"/>
                <a:gd name="T46" fmla="*/ 777 w 1454"/>
                <a:gd name="T47" fmla="*/ 10 h 907"/>
                <a:gd name="T48" fmla="*/ 781 w 1454"/>
                <a:gd name="T49" fmla="*/ 4 h 907"/>
                <a:gd name="T50" fmla="*/ 787 w 1454"/>
                <a:gd name="T51" fmla="*/ 0 h 907"/>
                <a:gd name="T52" fmla="*/ 794 w 1454"/>
                <a:gd name="T53" fmla="*/ 0 h 907"/>
                <a:gd name="T54" fmla="*/ 1430 w 1454"/>
                <a:gd name="T55" fmla="*/ 0 h 907"/>
                <a:gd name="T56" fmla="*/ 1438 w 1454"/>
                <a:gd name="T57" fmla="*/ 0 h 907"/>
                <a:gd name="T58" fmla="*/ 1444 w 1454"/>
                <a:gd name="T59" fmla="*/ 4 h 907"/>
                <a:gd name="T60" fmla="*/ 1450 w 1454"/>
                <a:gd name="T61" fmla="*/ 10 h 907"/>
                <a:gd name="T62" fmla="*/ 1452 w 1454"/>
                <a:gd name="T63" fmla="*/ 15 h 907"/>
                <a:gd name="T64" fmla="*/ 1454 w 1454"/>
                <a:gd name="T65" fmla="*/ 21 h 907"/>
                <a:gd name="T66" fmla="*/ 1454 w 1454"/>
                <a:gd name="T67" fmla="*/ 884 h 907"/>
                <a:gd name="T68" fmla="*/ 1452 w 1454"/>
                <a:gd name="T69" fmla="*/ 891 h 907"/>
                <a:gd name="T70" fmla="*/ 1450 w 1454"/>
                <a:gd name="T71" fmla="*/ 897 h 907"/>
                <a:gd name="T72" fmla="*/ 1444 w 1454"/>
                <a:gd name="T73" fmla="*/ 901 h 907"/>
                <a:gd name="T74" fmla="*/ 1438 w 1454"/>
                <a:gd name="T75" fmla="*/ 905 h 907"/>
                <a:gd name="T76" fmla="*/ 1430 w 1454"/>
                <a:gd name="T77" fmla="*/ 907 h 907"/>
                <a:gd name="T78" fmla="*/ 23 w 1454"/>
                <a:gd name="T79" fmla="*/ 907 h 907"/>
                <a:gd name="T80" fmla="*/ 15 w 1454"/>
                <a:gd name="T81" fmla="*/ 905 h 907"/>
                <a:gd name="T82" fmla="*/ 9 w 1454"/>
                <a:gd name="T83" fmla="*/ 901 h 907"/>
                <a:gd name="T84" fmla="*/ 3 w 1454"/>
                <a:gd name="T85" fmla="*/ 897 h 907"/>
                <a:gd name="T86" fmla="*/ 0 w 1454"/>
                <a:gd name="T87" fmla="*/ 891 h 907"/>
                <a:gd name="T88" fmla="*/ 0 w 1454"/>
                <a:gd name="T89" fmla="*/ 884 h 907"/>
                <a:gd name="T90" fmla="*/ 0 w 1454"/>
                <a:gd name="T91" fmla="*/ 21 h 907"/>
                <a:gd name="T92" fmla="*/ 0 w 1454"/>
                <a:gd name="T93" fmla="*/ 15 h 907"/>
                <a:gd name="T94" fmla="*/ 3 w 1454"/>
                <a:gd name="T95" fmla="*/ 10 h 907"/>
                <a:gd name="T96" fmla="*/ 9 w 1454"/>
                <a:gd name="T97" fmla="*/ 4 h 907"/>
                <a:gd name="T98" fmla="*/ 15 w 1454"/>
                <a:gd name="T99" fmla="*/ 0 h 907"/>
                <a:gd name="T100" fmla="*/ 23 w 1454"/>
                <a:gd name="T10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4" h="907">
                  <a:moveTo>
                    <a:pt x="23" y="0"/>
                  </a:moveTo>
                  <a:lnTo>
                    <a:pt x="703" y="0"/>
                  </a:lnTo>
                  <a:lnTo>
                    <a:pt x="711" y="0"/>
                  </a:lnTo>
                  <a:lnTo>
                    <a:pt x="717" y="4"/>
                  </a:lnTo>
                  <a:lnTo>
                    <a:pt x="723" y="10"/>
                  </a:lnTo>
                  <a:lnTo>
                    <a:pt x="725" y="15"/>
                  </a:lnTo>
                  <a:lnTo>
                    <a:pt x="727" y="21"/>
                  </a:lnTo>
                  <a:lnTo>
                    <a:pt x="725" y="29"/>
                  </a:lnTo>
                  <a:lnTo>
                    <a:pt x="723" y="35"/>
                  </a:lnTo>
                  <a:lnTo>
                    <a:pt x="717" y="41"/>
                  </a:lnTo>
                  <a:lnTo>
                    <a:pt x="711" y="44"/>
                  </a:lnTo>
                  <a:lnTo>
                    <a:pt x="703" y="44"/>
                  </a:lnTo>
                  <a:lnTo>
                    <a:pt x="44" y="44"/>
                  </a:lnTo>
                  <a:lnTo>
                    <a:pt x="44" y="860"/>
                  </a:lnTo>
                  <a:lnTo>
                    <a:pt x="1407" y="860"/>
                  </a:lnTo>
                  <a:lnTo>
                    <a:pt x="1407" y="44"/>
                  </a:lnTo>
                  <a:lnTo>
                    <a:pt x="794" y="44"/>
                  </a:lnTo>
                  <a:lnTo>
                    <a:pt x="787" y="44"/>
                  </a:lnTo>
                  <a:lnTo>
                    <a:pt x="781" y="41"/>
                  </a:lnTo>
                  <a:lnTo>
                    <a:pt x="777" y="35"/>
                  </a:lnTo>
                  <a:lnTo>
                    <a:pt x="773" y="29"/>
                  </a:lnTo>
                  <a:lnTo>
                    <a:pt x="771" y="21"/>
                  </a:lnTo>
                  <a:lnTo>
                    <a:pt x="773" y="15"/>
                  </a:lnTo>
                  <a:lnTo>
                    <a:pt x="777" y="10"/>
                  </a:lnTo>
                  <a:lnTo>
                    <a:pt x="781" y="4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1430" y="0"/>
                  </a:lnTo>
                  <a:lnTo>
                    <a:pt x="1438" y="0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5"/>
                  </a:lnTo>
                  <a:lnTo>
                    <a:pt x="1454" y="21"/>
                  </a:lnTo>
                  <a:lnTo>
                    <a:pt x="1454" y="884"/>
                  </a:lnTo>
                  <a:lnTo>
                    <a:pt x="1452" y="891"/>
                  </a:lnTo>
                  <a:lnTo>
                    <a:pt x="1450" y="897"/>
                  </a:lnTo>
                  <a:lnTo>
                    <a:pt x="1444" y="901"/>
                  </a:lnTo>
                  <a:lnTo>
                    <a:pt x="1438" y="905"/>
                  </a:lnTo>
                  <a:lnTo>
                    <a:pt x="1430" y="907"/>
                  </a:lnTo>
                  <a:lnTo>
                    <a:pt x="23" y="907"/>
                  </a:lnTo>
                  <a:lnTo>
                    <a:pt x="15" y="905"/>
                  </a:lnTo>
                  <a:lnTo>
                    <a:pt x="9" y="901"/>
                  </a:lnTo>
                  <a:lnTo>
                    <a:pt x="3" y="897"/>
                  </a:lnTo>
                  <a:lnTo>
                    <a:pt x="0" y="891"/>
                  </a:lnTo>
                  <a:lnTo>
                    <a:pt x="0" y="88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5" name="Freeform 8"/>
            <p:cNvSpPr>
              <a:spLocks/>
            </p:cNvSpPr>
            <p:nvPr/>
          </p:nvSpPr>
          <p:spPr bwMode="auto">
            <a:xfrm>
              <a:off x="10115551" y="2533650"/>
              <a:ext cx="74613" cy="287338"/>
            </a:xfrm>
            <a:custGeom>
              <a:avLst/>
              <a:gdLst>
                <a:gd name="T0" fmla="*/ 23 w 47"/>
                <a:gd name="T1" fmla="*/ 0 h 181"/>
                <a:gd name="T2" fmla="*/ 31 w 47"/>
                <a:gd name="T3" fmla="*/ 2 h 181"/>
                <a:gd name="T4" fmla="*/ 37 w 47"/>
                <a:gd name="T5" fmla="*/ 5 h 181"/>
                <a:gd name="T6" fmla="*/ 43 w 47"/>
                <a:gd name="T7" fmla="*/ 9 h 181"/>
                <a:gd name="T8" fmla="*/ 45 w 47"/>
                <a:gd name="T9" fmla="*/ 15 h 181"/>
                <a:gd name="T10" fmla="*/ 47 w 47"/>
                <a:gd name="T11" fmla="*/ 23 h 181"/>
                <a:gd name="T12" fmla="*/ 47 w 47"/>
                <a:gd name="T13" fmla="*/ 158 h 181"/>
                <a:gd name="T14" fmla="*/ 45 w 47"/>
                <a:gd name="T15" fmla="*/ 166 h 181"/>
                <a:gd name="T16" fmla="*/ 43 w 47"/>
                <a:gd name="T17" fmla="*/ 172 h 181"/>
                <a:gd name="T18" fmla="*/ 37 w 47"/>
                <a:gd name="T19" fmla="*/ 178 h 181"/>
                <a:gd name="T20" fmla="*/ 31 w 47"/>
                <a:gd name="T21" fmla="*/ 181 h 181"/>
                <a:gd name="T22" fmla="*/ 23 w 47"/>
                <a:gd name="T23" fmla="*/ 181 h 181"/>
                <a:gd name="T24" fmla="*/ 16 w 47"/>
                <a:gd name="T25" fmla="*/ 181 h 181"/>
                <a:gd name="T26" fmla="*/ 10 w 47"/>
                <a:gd name="T27" fmla="*/ 178 h 181"/>
                <a:gd name="T28" fmla="*/ 6 w 47"/>
                <a:gd name="T29" fmla="*/ 172 h 181"/>
                <a:gd name="T30" fmla="*/ 2 w 47"/>
                <a:gd name="T31" fmla="*/ 166 h 181"/>
                <a:gd name="T32" fmla="*/ 2 w 47"/>
                <a:gd name="T33" fmla="*/ 158 h 181"/>
                <a:gd name="T34" fmla="*/ 0 w 47"/>
                <a:gd name="T35" fmla="*/ 23 h 181"/>
                <a:gd name="T36" fmla="*/ 2 w 47"/>
                <a:gd name="T37" fmla="*/ 15 h 181"/>
                <a:gd name="T38" fmla="*/ 6 w 47"/>
                <a:gd name="T39" fmla="*/ 9 h 181"/>
                <a:gd name="T40" fmla="*/ 10 w 47"/>
                <a:gd name="T41" fmla="*/ 5 h 181"/>
                <a:gd name="T42" fmla="*/ 16 w 47"/>
                <a:gd name="T43" fmla="*/ 2 h 181"/>
                <a:gd name="T44" fmla="*/ 23 w 47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81">
                  <a:moveTo>
                    <a:pt x="23" y="0"/>
                  </a:moveTo>
                  <a:lnTo>
                    <a:pt x="31" y="2"/>
                  </a:lnTo>
                  <a:lnTo>
                    <a:pt x="37" y="5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158"/>
                  </a:lnTo>
                  <a:lnTo>
                    <a:pt x="45" y="166"/>
                  </a:lnTo>
                  <a:lnTo>
                    <a:pt x="43" y="172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3" y="181"/>
                  </a:lnTo>
                  <a:lnTo>
                    <a:pt x="16" y="181"/>
                  </a:lnTo>
                  <a:lnTo>
                    <a:pt x="10" y="178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6" name="Freeform 9"/>
            <p:cNvSpPr>
              <a:spLocks/>
            </p:cNvSpPr>
            <p:nvPr/>
          </p:nvSpPr>
          <p:spPr bwMode="auto">
            <a:xfrm>
              <a:off x="10115551" y="4260850"/>
              <a:ext cx="74613" cy="433388"/>
            </a:xfrm>
            <a:custGeom>
              <a:avLst/>
              <a:gdLst>
                <a:gd name="T0" fmla="*/ 23 w 47"/>
                <a:gd name="T1" fmla="*/ 0 h 273"/>
                <a:gd name="T2" fmla="*/ 31 w 47"/>
                <a:gd name="T3" fmla="*/ 2 h 273"/>
                <a:gd name="T4" fmla="*/ 37 w 47"/>
                <a:gd name="T5" fmla="*/ 4 h 273"/>
                <a:gd name="T6" fmla="*/ 43 w 47"/>
                <a:gd name="T7" fmla="*/ 10 h 273"/>
                <a:gd name="T8" fmla="*/ 45 w 47"/>
                <a:gd name="T9" fmla="*/ 16 h 273"/>
                <a:gd name="T10" fmla="*/ 47 w 47"/>
                <a:gd name="T11" fmla="*/ 24 h 273"/>
                <a:gd name="T12" fmla="*/ 47 w 47"/>
                <a:gd name="T13" fmla="*/ 250 h 273"/>
                <a:gd name="T14" fmla="*/ 45 w 47"/>
                <a:gd name="T15" fmla="*/ 258 h 273"/>
                <a:gd name="T16" fmla="*/ 43 w 47"/>
                <a:gd name="T17" fmla="*/ 263 h 273"/>
                <a:gd name="T18" fmla="*/ 37 w 47"/>
                <a:gd name="T19" fmla="*/ 267 h 273"/>
                <a:gd name="T20" fmla="*/ 31 w 47"/>
                <a:gd name="T21" fmla="*/ 271 h 273"/>
                <a:gd name="T22" fmla="*/ 23 w 47"/>
                <a:gd name="T23" fmla="*/ 273 h 273"/>
                <a:gd name="T24" fmla="*/ 16 w 47"/>
                <a:gd name="T25" fmla="*/ 271 h 273"/>
                <a:gd name="T26" fmla="*/ 10 w 47"/>
                <a:gd name="T27" fmla="*/ 267 h 273"/>
                <a:gd name="T28" fmla="*/ 6 w 47"/>
                <a:gd name="T29" fmla="*/ 263 h 273"/>
                <a:gd name="T30" fmla="*/ 2 w 47"/>
                <a:gd name="T31" fmla="*/ 258 h 273"/>
                <a:gd name="T32" fmla="*/ 0 w 47"/>
                <a:gd name="T33" fmla="*/ 250 h 273"/>
                <a:gd name="T34" fmla="*/ 2 w 47"/>
                <a:gd name="T35" fmla="*/ 24 h 273"/>
                <a:gd name="T36" fmla="*/ 2 w 47"/>
                <a:gd name="T37" fmla="*/ 16 h 273"/>
                <a:gd name="T38" fmla="*/ 6 w 47"/>
                <a:gd name="T39" fmla="*/ 10 h 273"/>
                <a:gd name="T40" fmla="*/ 10 w 47"/>
                <a:gd name="T41" fmla="*/ 4 h 273"/>
                <a:gd name="T42" fmla="*/ 17 w 47"/>
                <a:gd name="T43" fmla="*/ 2 h 273"/>
                <a:gd name="T44" fmla="*/ 23 w 47"/>
                <a:gd name="T4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73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4"/>
                  </a:lnTo>
                  <a:lnTo>
                    <a:pt x="47" y="250"/>
                  </a:lnTo>
                  <a:lnTo>
                    <a:pt x="45" y="258"/>
                  </a:lnTo>
                  <a:lnTo>
                    <a:pt x="43" y="263"/>
                  </a:lnTo>
                  <a:lnTo>
                    <a:pt x="37" y="267"/>
                  </a:lnTo>
                  <a:lnTo>
                    <a:pt x="31" y="271"/>
                  </a:lnTo>
                  <a:lnTo>
                    <a:pt x="23" y="273"/>
                  </a:lnTo>
                  <a:lnTo>
                    <a:pt x="16" y="271"/>
                  </a:lnTo>
                  <a:lnTo>
                    <a:pt x="10" y="267"/>
                  </a:lnTo>
                  <a:lnTo>
                    <a:pt x="6" y="263"/>
                  </a:lnTo>
                  <a:lnTo>
                    <a:pt x="2" y="258"/>
                  </a:lnTo>
                  <a:lnTo>
                    <a:pt x="0" y="250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7" name="Freeform 10"/>
            <p:cNvSpPr>
              <a:spLocks/>
            </p:cNvSpPr>
            <p:nvPr/>
          </p:nvSpPr>
          <p:spPr bwMode="auto">
            <a:xfrm>
              <a:off x="9469438" y="4260850"/>
              <a:ext cx="215900" cy="574675"/>
            </a:xfrm>
            <a:custGeom>
              <a:avLst/>
              <a:gdLst>
                <a:gd name="T0" fmla="*/ 112 w 136"/>
                <a:gd name="T1" fmla="*/ 0 h 362"/>
                <a:gd name="T2" fmla="*/ 118 w 136"/>
                <a:gd name="T3" fmla="*/ 0 h 362"/>
                <a:gd name="T4" fmla="*/ 126 w 136"/>
                <a:gd name="T5" fmla="*/ 4 h 362"/>
                <a:gd name="T6" fmla="*/ 130 w 136"/>
                <a:gd name="T7" fmla="*/ 8 h 362"/>
                <a:gd name="T8" fmla="*/ 134 w 136"/>
                <a:gd name="T9" fmla="*/ 16 h 362"/>
                <a:gd name="T10" fmla="*/ 136 w 136"/>
                <a:gd name="T11" fmla="*/ 22 h 362"/>
                <a:gd name="T12" fmla="*/ 134 w 136"/>
                <a:gd name="T13" fmla="*/ 29 h 362"/>
                <a:gd name="T14" fmla="*/ 44 w 136"/>
                <a:gd name="T15" fmla="*/ 347 h 362"/>
                <a:gd name="T16" fmla="*/ 41 w 136"/>
                <a:gd name="T17" fmla="*/ 352 h 362"/>
                <a:gd name="T18" fmla="*/ 35 w 136"/>
                <a:gd name="T19" fmla="*/ 358 h 362"/>
                <a:gd name="T20" fmla="*/ 29 w 136"/>
                <a:gd name="T21" fmla="*/ 362 h 362"/>
                <a:gd name="T22" fmla="*/ 23 w 136"/>
                <a:gd name="T23" fmla="*/ 362 h 362"/>
                <a:gd name="T24" fmla="*/ 15 w 136"/>
                <a:gd name="T25" fmla="*/ 362 h 362"/>
                <a:gd name="T26" fmla="*/ 10 w 136"/>
                <a:gd name="T27" fmla="*/ 358 h 362"/>
                <a:gd name="T28" fmla="*/ 4 w 136"/>
                <a:gd name="T29" fmla="*/ 354 h 362"/>
                <a:gd name="T30" fmla="*/ 0 w 136"/>
                <a:gd name="T31" fmla="*/ 348 h 362"/>
                <a:gd name="T32" fmla="*/ 0 w 136"/>
                <a:gd name="T33" fmla="*/ 341 h 362"/>
                <a:gd name="T34" fmla="*/ 0 w 136"/>
                <a:gd name="T35" fmla="*/ 335 h 362"/>
                <a:gd name="T36" fmla="*/ 91 w 136"/>
                <a:gd name="T37" fmla="*/ 16 h 362"/>
                <a:gd name="T38" fmla="*/ 93 w 136"/>
                <a:gd name="T39" fmla="*/ 10 h 362"/>
                <a:gd name="T40" fmla="*/ 99 w 136"/>
                <a:gd name="T41" fmla="*/ 4 h 362"/>
                <a:gd name="T42" fmla="*/ 105 w 136"/>
                <a:gd name="T43" fmla="*/ 2 h 362"/>
                <a:gd name="T44" fmla="*/ 112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112" y="0"/>
                  </a:moveTo>
                  <a:lnTo>
                    <a:pt x="118" y="0"/>
                  </a:lnTo>
                  <a:lnTo>
                    <a:pt x="126" y="4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6" y="22"/>
                  </a:lnTo>
                  <a:lnTo>
                    <a:pt x="134" y="29"/>
                  </a:lnTo>
                  <a:lnTo>
                    <a:pt x="44" y="347"/>
                  </a:lnTo>
                  <a:lnTo>
                    <a:pt x="41" y="352"/>
                  </a:lnTo>
                  <a:lnTo>
                    <a:pt x="35" y="358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5" y="362"/>
                  </a:lnTo>
                  <a:lnTo>
                    <a:pt x="10" y="358"/>
                  </a:lnTo>
                  <a:lnTo>
                    <a:pt x="4" y="354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91" y="16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8" name="Freeform 11"/>
            <p:cNvSpPr>
              <a:spLocks/>
            </p:cNvSpPr>
            <p:nvPr/>
          </p:nvSpPr>
          <p:spPr bwMode="auto">
            <a:xfrm>
              <a:off x="10623551" y="4260850"/>
              <a:ext cx="215900" cy="574675"/>
            </a:xfrm>
            <a:custGeom>
              <a:avLst/>
              <a:gdLst>
                <a:gd name="T0" fmla="*/ 23 w 136"/>
                <a:gd name="T1" fmla="*/ 0 h 362"/>
                <a:gd name="T2" fmla="*/ 29 w 136"/>
                <a:gd name="T3" fmla="*/ 2 h 362"/>
                <a:gd name="T4" fmla="*/ 35 w 136"/>
                <a:gd name="T5" fmla="*/ 4 h 362"/>
                <a:gd name="T6" fmla="*/ 41 w 136"/>
                <a:gd name="T7" fmla="*/ 10 h 362"/>
                <a:gd name="T8" fmla="*/ 43 w 136"/>
                <a:gd name="T9" fmla="*/ 16 h 362"/>
                <a:gd name="T10" fmla="*/ 134 w 136"/>
                <a:gd name="T11" fmla="*/ 335 h 362"/>
                <a:gd name="T12" fmla="*/ 136 w 136"/>
                <a:gd name="T13" fmla="*/ 341 h 362"/>
                <a:gd name="T14" fmla="*/ 134 w 136"/>
                <a:gd name="T15" fmla="*/ 348 h 362"/>
                <a:gd name="T16" fmla="*/ 130 w 136"/>
                <a:gd name="T17" fmla="*/ 354 h 362"/>
                <a:gd name="T18" fmla="*/ 126 w 136"/>
                <a:gd name="T19" fmla="*/ 358 h 362"/>
                <a:gd name="T20" fmla="*/ 118 w 136"/>
                <a:gd name="T21" fmla="*/ 362 h 362"/>
                <a:gd name="T22" fmla="*/ 112 w 136"/>
                <a:gd name="T23" fmla="*/ 362 h 362"/>
                <a:gd name="T24" fmla="*/ 105 w 136"/>
                <a:gd name="T25" fmla="*/ 362 h 362"/>
                <a:gd name="T26" fmla="*/ 99 w 136"/>
                <a:gd name="T27" fmla="*/ 358 h 362"/>
                <a:gd name="T28" fmla="*/ 93 w 136"/>
                <a:gd name="T29" fmla="*/ 352 h 362"/>
                <a:gd name="T30" fmla="*/ 91 w 136"/>
                <a:gd name="T31" fmla="*/ 347 h 362"/>
                <a:gd name="T32" fmla="*/ 0 w 136"/>
                <a:gd name="T33" fmla="*/ 29 h 362"/>
                <a:gd name="T34" fmla="*/ 0 w 136"/>
                <a:gd name="T35" fmla="*/ 22 h 362"/>
                <a:gd name="T36" fmla="*/ 0 w 136"/>
                <a:gd name="T37" fmla="*/ 16 h 362"/>
                <a:gd name="T38" fmla="*/ 4 w 136"/>
                <a:gd name="T39" fmla="*/ 8 h 362"/>
                <a:gd name="T40" fmla="*/ 10 w 136"/>
                <a:gd name="T41" fmla="*/ 4 h 362"/>
                <a:gd name="T42" fmla="*/ 15 w 136"/>
                <a:gd name="T43" fmla="*/ 0 h 362"/>
                <a:gd name="T44" fmla="*/ 23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134" y="335"/>
                  </a:lnTo>
                  <a:lnTo>
                    <a:pt x="136" y="341"/>
                  </a:lnTo>
                  <a:lnTo>
                    <a:pt x="134" y="348"/>
                  </a:lnTo>
                  <a:lnTo>
                    <a:pt x="130" y="354"/>
                  </a:lnTo>
                  <a:lnTo>
                    <a:pt x="126" y="358"/>
                  </a:lnTo>
                  <a:lnTo>
                    <a:pt x="118" y="362"/>
                  </a:lnTo>
                  <a:lnTo>
                    <a:pt x="112" y="362"/>
                  </a:lnTo>
                  <a:lnTo>
                    <a:pt x="105" y="362"/>
                  </a:lnTo>
                  <a:lnTo>
                    <a:pt x="99" y="358"/>
                  </a:lnTo>
                  <a:lnTo>
                    <a:pt x="93" y="352"/>
                  </a:lnTo>
                  <a:lnTo>
                    <a:pt x="91" y="34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9" name="Freeform 12"/>
            <p:cNvSpPr>
              <a:spLocks/>
            </p:cNvSpPr>
            <p:nvPr/>
          </p:nvSpPr>
          <p:spPr bwMode="auto">
            <a:xfrm>
              <a:off x="9036051" y="4260850"/>
              <a:ext cx="2308225" cy="74613"/>
            </a:xfrm>
            <a:custGeom>
              <a:avLst/>
              <a:gdLst>
                <a:gd name="T0" fmla="*/ 23 w 1454"/>
                <a:gd name="T1" fmla="*/ 0 h 47"/>
                <a:gd name="T2" fmla="*/ 1430 w 1454"/>
                <a:gd name="T3" fmla="*/ 0 h 47"/>
                <a:gd name="T4" fmla="*/ 1438 w 1454"/>
                <a:gd name="T5" fmla="*/ 2 h 47"/>
                <a:gd name="T6" fmla="*/ 1444 w 1454"/>
                <a:gd name="T7" fmla="*/ 4 h 47"/>
                <a:gd name="T8" fmla="*/ 1450 w 1454"/>
                <a:gd name="T9" fmla="*/ 10 h 47"/>
                <a:gd name="T10" fmla="*/ 1452 w 1454"/>
                <a:gd name="T11" fmla="*/ 16 h 47"/>
                <a:gd name="T12" fmla="*/ 1454 w 1454"/>
                <a:gd name="T13" fmla="*/ 24 h 47"/>
                <a:gd name="T14" fmla="*/ 1452 w 1454"/>
                <a:gd name="T15" fmla="*/ 31 h 47"/>
                <a:gd name="T16" fmla="*/ 1450 w 1454"/>
                <a:gd name="T17" fmla="*/ 37 h 47"/>
                <a:gd name="T18" fmla="*/ 1444 w 1454"/>
                <a:gd name="T19" fmla="*/ 41 h 47"/>
                <a:gd name="T20" fmla="*/ 1438 w 1454"/>
                <a:gd name="T21" fmla="*/ 45 h 47"/>
                <a:gd name="T22" fmla="*/ 1430 w 1454"/>
                <a:gd name="T23" fmla="*/ 47 h 47"/>
                <a:gd name="T24" fmla="*/ 23 w 1454"/>
                <a:gd name="T25" fmla="*/ 47 h 47"/>
                <a:gd name="T26" fmla="*/ 15 w 1454"/>
                <a:gd name="T27" fmla="*/ 45 h 47"/>
                <a:gd name="T28" fmla="*/ 9 w 1454"/>
                <a:gd name="T29" fmla="*/ 41 h 47"/>
                <a:gd name="T30" fmla="*/ 3 w 1454"/>
                <a:gd name="T31" fmla="*/ 37 h 47"/>
                <a:gd name="T32" fmla="*/ 0 w 1454"/>
                <a:gd name="T33" fmla="*/ 31 h 47"/>
                <a:gd name="T34" fmla="*/ 0 w 1454"/>
                <a:gd name="T35" fmla="*/ 24 h 47"/>
                <a:gd name="T36" fmla="*/ 0 w 1454"/>
                <a:gd name="T37" fmla="*/ 16 h 47"/>
                <a:gd name="T38" fmla="*/ 3 w 1454"/>
                <a:gd name="T39" fmla="*/ 10 h 47"/>
                <a:gd name="T40" fmla="*/ 9 w 1454"/>
                <a:gd name="T41" fmla="*/ 4 h 47"/>
                <a:gd name="T42" fmla="*/ 15 w 1454"/>
                <a:gd name="T43" fmla="*/ 2 h 47"/>
                <a:gd name="T44" fmla="*/ 23 w 1454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4" h="47">
                  <a:moveTo>
                    <a:pt x="23" y="0"/>
                  </a:moveTo>
                  <a:lnTo>
                    <a:pt x="1430" y="0"/>
                  </a:lnTo>
                  <a:lnTo>
                    <a:pt x="1438" y="2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6"/>
                  </a:lnTo>
                  <a:lnTo>
                    <a:pt x="1454" y="24"/>
                  </a:lnTo>
                  <a:lnTo>
                    <a:pt x="1452" y="31"/>
                  </a:lnTo>
                  <a:lnTo>
                    <a:pt x="1450" y="37"/>
                  </a:lnTo>
                  <a:lnTo>
                    <a:pt x="1444" y="41"/>
                  </a:lnTo>
                  <a:lnTo>
                    <a:pt x="1438" y="45"/>
                  </a:lnTo>
                  <a:lnTo>
                    <a:pt x="1430" y="47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2595607" y="1522300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/ Think / Highlight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98327" y="2965416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Note Options.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59525" y="1376598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Predicting Questions from Text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363873" y="3020558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and Analyzing Articles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BCC1"/>
            </a:gs>
            <a:gs pos="100000">
              <a:srgbClr val="80879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1129389" y="555512"/>
            <a:ext cx="9930046" cy="4854688"/>
            <a:chOff x="1808163" y="1333500"/>
            <a:chExt cx="8572500" cy="4191000"/>
          </a:xfrm>
          <a:solidFill>
            <a:schemeClr val="tx1">
              <a:alpha val="8000"/>
            </a:schemeClr>
          </a:solidFill>
        </p:grpSpPr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6843713" y="4202113"/>
              <a:ext cx="3232150" cy="1068388"/>
            </a:xfrm>
            <a:custGeom>
              <a:avLst/>
              <a:gdLst>
                <a:gd name="T0" fmla="*/ 1973 w 2036"/>
                <a:gd name="T1" fmla="*/ 560 h 673"/>
                <a:gd name="T2" fmla="*/ 1932 w 2036"/>
                <a:gd name="T3" fmla="*/ 614 h 673"/>
                <a:gd name="T4" fmla="*/ 1883 w 2036"/>
                <a:gd name="T5" fmla="*/ 655 h 673"/>
                <a:gd name="T6" fmla="*/ 1886 w 2036"/>
                <a:gd name="T7" fmla="*/ 615 h 673"/>
                <a:gd name="T8" fmla="*/ 1943 w 2036"/>
                <a:gd name="T9" fmla="*/ 550 h 673"/>
                <a:gd name="T10" fmla="*/ 1580 w 2036"/>
                <a:gd name="T11" fmla="*/ 574 h 673"/>
                <a:gd name="T12" fmla="*/ 1532 w 2036"/>
                <a:gd name="T13" fmla="*/ 573 h 673"/>
                <a:gd name="T14" fmla="*/ 1583 w 2036"/>
                <a:gd name="T15" fmla="*/ 550 h 673"/>
                <a:gd name="T16" fmla="*/ 1964 w 2036"/>
                <a:gd name="T17" fmla="*/ 450 h 673"/>
                <a:gd name="T18" fmla="*/ 1996 w 2036"/>
                <a:gd name="T19" fmla="*/ 479 h 673"/>
                <a:gd name="T20" fmla="*/ 2036 w 2036"/>
                <a:gd name="T21" fmla="*/ 509 h 673"/>
                <a:gd name="T22" fmla="*/ 1999 w 2036"/>
                <a:gd name="T23" fmla="*/ 560 h 673"/>
                <a:gd name="T24" fmla="*/ 1960 w 2036"/>
                <a:gd name="T25" fmla="*/ 463 h 673"/>
                <a:gd name="T26" fmla="*/ 1863 w 2036"/>
                <a:gd name="T27" fmla="*/ 239 h 673"/>
                <a:gd name="T28" fmla="*/ 89 w 2036"/>
                <a:gd name="T29" fmla="*/ 92 h 673"/>
                <a:gd name="T30" fmla="*/ 97 w 2036"/>
                <a:gd name="T31" fmla="*/ 177 h 673"/>
                <a:gd name="T32" fmla="*/ 67 w 2036"/>
                <a:gd name="T33" fmla="*/ 262 h 673"/>
                <a:gd name="T34" fmla="*/ 7 w 2036"/>
                <a:gd name="T35" fmla="*/ 278 h 673"/>
                <a:gd name="T36" fmla="*/ 17 w 2036"/>
                <a:gd name="T37" fmla="*/ 200 h 673"/>
                <a:gd name="T38" fmla="*/ 62 w 2036"/>
                <a:gd name="T39" fmla="*/ 132 h 673"/>
                <a:gd name="T40" fmla="*/ 1320 w 2036"/>
                <a:gd name="T41" fmla="*/ 80 h 673"/>
                <a:gd name="T42" fmla="*/ 1374 w 2036"/>
                <a:gd name="T43" fmla="*/ 82 h 673"/>
                <a:gd name="T44" fmla="*/ 1398 w 2036"/>
                <a:gd name="T45" fmla="*/ 116 h 673"/>
                <a:gd name="T46" fmla="*/ 1444 w 2036"/>
                <a:gd name="T47" fmla="*/ 162 h 673"/>
                <a:gd name="T48" fmla="*/ 1480 w 2036"/>
                <a:gd name="T49" fmla="*/ 111 h 673"/>
                <a:gd name="T50" fmla="*/ 1506 w 2036"/>
                <a:gd name="T51" fmla="*/ 95 h 673"/>
                <a:gd name="T52" fmla="*/ 1537 w 2036"/>
                <a:gd name="T53" fmla="*/ 144 h 673"/>
                <a:gd name="T54" fmla="*/ 1578 w 2036"/>
                <a:gd name="T55" fmla="*/ 209 h 673"/>
                <a:gd name="T56" fmla="*/ 1626 w 2036"/>
                <a:gd name="T57" fmla="*/ 263 h 673"/>
                <a:gd name="T58" fmla="*/ 1658 w 2036"/>
                <a:gd name="T59" fmla="*/ 334 h 673"/>
                <a:gd name="T60" fmla="*/ 1640 w 2036"/>
                <a:gd name="T61" fmla="*/ 412 h 673"/>
                <a:gd name="T62" fmla="*/ 1614 w 2036"/>
                <a:gd name="T63" fmla="*/ 478 h 673"/>
                <a:gd name="T64" fmla="*/ 1539 w 2036"/>
                <a:gd name="T65" fmla="*/ 519 h 673"/>
                <a:gd name="T66" fmla="*/ 1467 w 2036"/>
                <a:gd name="T67" fmla="*/ 506 h 673"/>
                <a:gd name="T68" fmla="*/ 1432 w 2036"/>
                <a:gd name="T69" fmla="*/ 468 h 673"/>
                <a:gd name="T70" fmla="*/ 1426 w 2036"/>
                <a:gd name="T71" fmla="*/ 422 h 673"/>
                <a:gd name="T72" fmla="*/ 1385 w 2036"/>
                <a:gd name="T73" fmla="*/ 430 h 673"/>
                <a:gd name="T74" fmla="*/ 1313 w 2036"/>
                <a:gd name="T75" fmla="*/ 391 h 673"/>
                <a:gd name="T76" fmla="*/ 1239 w 2036"/>
                <a:gd name="T77" fmla="*/ 409 h 673"/>
                <a:gd name="T78" fmla="*/ 1156 w 2036"/>
                <a:gd name="T79" fmla="*/ 435 h 673"/>
                <a:gd name="T80" fmla="*/ 1090 w 2036"/>
                <a:gd name="T81" fmla="*/ 442 h 673"/>
                <a:gd name="T82" fmla="*/ 1082 w 2036"/>
                <a:gd name="T83" fmla="*/ 370 h 673"/>
                <a:gd name="T84" fmla="*/ 1058 w 2036"/>
                <a:gd name="T85" fmla="*/ 299 h 673"/>
                <a:gd name="T86" fmla="*/ 1061 w 2036"/>
                <a:gd name="T87" fmla="*/ 247 h 673"/>
                <a:gd name="T88" fmla="*/ 1112 w 2036"/>
                <a:gd name="T89" fmla="*/ 218 h 673"/>
                <a:gd name="T90" fmla="*/ 1180 w 2036"/>
                <a:gd name="T91" fmla="*/ 190 h 673"/>
                <a:gd name="T92" fmla="*/ 1215 w 2036"/>
                <a:gd name="T93" fmla="*/ 152 h 673"/>
                <a:gd name="T94" fmla="*/ 1274 w 2036"/>
                <a:gd name="T95" fmla="*/ 119 h 673"/>
                <a:gd name="T96" fmla="*/ 1324 w 2036"/>
                <a:gd name="T97" fmla="*/ 93 h 673"/>
                <a:gd name="T98" fmla="*/ 1210 w 2036"/>
                <a:gd name="T99" fmla="*/ 72 h 673"/>
                <a:gd name="T100" fmla="*/ 1154 w 2036"/>
                <a:gd name="T101" fmla="*/ 44 h 673"/>
                <a:gd name="T102" fmla="*/ 1257 w 2036"/>
                <a:gd name="T103" fmla="*/ 28 h 673"/>
                <a:gd name="T104" fmla="*/ 1220 w 2036"/>
                <a:gd name="T105" fmla="*/ 59 h 673"/>
                <a:gd name="T106" fmla="*/ 1241 w 2036"/>
                <a:gd name="T107" fmla="*/ 34 h 673"/>
                <a:gd name="T108" fmla="*/ 1185 w 2036"/>
                <a:gd name="T109" fmla="*/ 38 h 673"/>
                <a:gd name="T110" fmla="*/ 1198 w 2036"/>
                <a:gd name="T111" fmla="*/ 29 h 673"/>
                <a:gd name="T112" fmla="*/ 1130 w 2036"/>
                <a:gd name="T113" fmla="*/ 33 h 673"/>
                <a:gd name="T114" fmla="*/ 1257 w 2036"/>
                <a:gd name="T115" fmla="*/ 23 h 673"/>
                <a:gd name="T116" fmla="*/ 1020 w 2036"/>
                <a:gd name="T117" fmla="*/ 0 h 673"/>
                <a:gd name="T118" fmla="*/ 1081 w 2036"/>
                <a:gd name="T119" fmla="*/ 23 h 673"/>
                <a:gd name="T120" fmla="*/ 1046 w 2036"/>
                <a:gd name="T121" fmla="*/ 28 h 673"/>
                <a:gd name="T122" fmla="*/ 977 w 2036"/>
                <a:gd name="T123" fmla="*/ 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673">
                  <a:moveTo>
                    <a:pt x="1883" y="666"/>
                  </a:moveTo>
                  <a:lnTo>
                    <a:pt x="1883" y="668"/>
                  </a:lnTo>
                  <a:lnTo>
                    <a:pt x="1883" y="669"/>
                  </a:lnTo>
                  <a:lnTo>
                    <a:pt x="1883" y="673"/>
                  </a:lnTo>
                  <a:lnTo>
                    <a:pt x="1870" y="673"/>
                  </a:lnTo>
                  <a:lnTo>
                    <a:pt x="1870" y="673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3" y="671"/>
                  </a:lnTo>
                  <a:lnTo>
                    <a:pt x="1874" y="671"/>
                  </a:lnTo>
                  <a:lnTo>
                    <a:pt x="1874" y="669"/>
                  </a:lnTo>
                  <a:lnTo>
                    <a:pt x="1874" y="668"/>
                  </a:lnTo>
                  <a:lnTo>
                    <a:pt x="1876" y="668"/>
                  </a:lnTo>
                  <a:lnTo>
                    <a:pt x="1876" y="668"/>
                  </a:lnTo>
                  <a:lnTo>
                    <a:pt x="1879" y="668"/>
                  </a:lnTo>
                  <a:lnTo>
                    <a:pt x="1881" y="668"/>
                  </a:lnTo>
                  <a:lnTo>
                    <a:pt x="1883" y="666"/>
                  </a:lnTo>
                  <a:close/>
                  <a:moveTo>
                    <a:pt x="1948" y="550"/>
                  </a:moveTo>
                  <a:lnTo>
                    <a:pt x="1950" y="550"/>
                  </a:lnTo>
                  <a:lnTo>
                    <a:pt x="1953" y="551"/>
                  </a:lnTo>
                  <a:lnTo>
                    <a:pt x="1955" y="551"/>
                  </a:lnTo>
                  <a:lnTo>
                    <a:pt x="1956" y="553"/>
                  </a:lnTo>
                  <a:lnTo>
                    <a:pt x="1958" y="556"/>
                  </a:lnTo>
                  <a:lnTo>
                    <a:pt x="1958" y="558"/>
                  </a:lnTo>
                  <a:lnTo>
                    <a:pt x="1958" y="558"/>
                  </a:lnTo>
                  <a:lnTo>
                    <a:pt x="1958" y="560"/>
                  </a:lnTo>
                  <a:lnTo>
                    <a:pt x="1960" y="560"/>
                  </a:lnTo>
                  <a:lnTo>
                    <a:pt x="1963" y="560"/>
                  </a:lnTo>
                  <a:lnTo>
                    <a:pt x="1964" y="560"/>
                  </a:lnTo>
                  <a:lnTo>
                    <a:pt x="1969" y="560"/>
                  </a:lnTo>
                  <a:lnTo>
                    <a:pt x="1973" y="560"/>
                  </a:lnTo>
                  <a:lnTo>
                    <a:pt x="1973" y="569"/>
                  </a:lnTo>
                  <a:lnTo>
                    <a:pt x="1973" y="571"/>
                  </a:lnTo>
                  <a:lnTo>
                    <a:pt x="1973" y="571"/>
                  </a:lnTo>
                  <a:lnTo>
                    <a:pt x="1971" y="573"/>
                  </a:lnTo>
                  <a:lnTo>
                    <a:pt x="1971" y="576"/>
                  </a:lnTo>
                  <a:lnTo>
                    <a:pt x="1971" y="578"/>
                  </a:lnTo>
                  <a:lnTo>
                    <a:pt x="1971" y="579"/>
                  </a:lnTo>
                  <a:lnTo>
                    <a:pt x="1971" y="581"/>
                  </a:lnTo>
                  <a:lnTo>
                    <a:pt x="1968" y="583"/>
                  </a:lnTo>
                  <a:lnTo>
                    <a:pt x="1968" y="583"/>
                  </a:lnTo>
                  <a:lnTo>
                    <a:pt x="1968" y="584"/>
                  </a:lnTo>
                  <a:lnTo>
                    <a:pt x="1966" y="586"/>
                  </a:lnTo>
                  <a:lnTo>
                    <a:pt x="1963" y="586"/>
                  </a:lnTo>
                  <a:lnTo>
                    <a:pt x="1960" y="587"/>
                  </a:lnTo>
                  <a:lnTo>
                    <a:pt x="1956" y="591"/>
                  </a:lnTo>
                  <a:lnTo>
                    <a:pt x="1955" y="594"/>
                  </a:lnTo>
                  <a:lnTo>
                    <a:pt x="1953" y="596"/>
                  </a:lnTo>
                  <a:lnTo>
                    <a:pt x="1953" y="599"/>
                  </a:lnTo>
                  <a:lnTo>
                    <a:pt x="1953" y="601"/>
                  </a:lnTo>
                  <a:lnTo>
                    <a:pt x="1955" y="602"/>
                  </a:lnTo>
                  <a:lnTo>
                    <a:pt x="1956" y="602"/>
                  </a:lnTo>
                  <a:lnTo>
                    <a:pt x="1958" y="605"/>
                  </a:lnTo>
                  <a:lnTo>
                    <a:pt x="1956" y="607"/>
                  </a:lnTo>
                  <a:lnTo>
                    <a:pt x="1955" y="607"/>
                  </a:lnTo>
                  <a:lnTo>
                    <a:pt x="1950" y="607"/>
                  </a:lnTo>
                  <a:lnTo>
                    <a:pt x="1945" y="607"/>
                  </a:lnTo>
                  <a:lnTo>
                    <a:pt x="1942" y="607"/>
                  </a:lnTo>
                  <a:lnTo>
                    <a:pt x="1938" y="607"/>
                  </a:lnTo>
                  <a:lnTo>
                    <a:pt x="1935" y="610"/>
                  </a:lnTo>
                  <a:lnTo>
                    <a:pt x="1933" y="610"/>
                  </a:lnTo>
                  <a:lnTo>
                    <a:pt x="1932" y="612"/>
                  </a:lnTo>
                  <a:lnTo>
                    <a:pt x="1932" y="614"/>
                  </a:lnTo>
                  <a:lnTo>
                    <a:pt x="1932" y="615"/>
                  </a:lnTo>
                  <a:lnTo>
                    <a:pt x="1930" y="617"/>
                  </a:lnTo>
                  <a:lnTo>
                    <a:pt x="1930" y="619"/>
                  </a:lnTo>
                  <a:lnTo>
                    <a:pt x="1928" y="625"/>
                  </a:lnTo>
                  <a:lnTo>
                    <a:pt x="1928" y="628"/>
                  </a:lnTo>
                  <a:lnTo>
                    <a:pt x="1927" y="632"/>
                  </a:lnTo>
                  <a:lnTo>
                    <a:pt x="1925" y="633"/>
                  </a:lnTo>
                  <a:lnTo>
                    <a:pt x="1924" y="635"/>
                  </a:lnTo>
                  <a:lnTo>
                    <a:pt x="1922" y="637"/>
                  </a:lnTo>
                  <a:lnTo>
                    <a:pt x="1919" y="638"/>
                  </a:lnTo>
                  <a:lnTo>
                    <a:pt x="1917" y="640"/>
                  </a:lnTo>
                  <a:lnTo>
                    <a:pt x="1915" y="642"/>
                  </a:lnTo>
                  <a:lnTo>
                    <a:pt x="1915" y="643"/>
                  </a:lnTo>
                  <a:lnTo>
                    <a:pt x="1914" y="646"/>
                  </a:lnTo>
                  <a:lnTo>
                    <a:pt x="1914" y="651"/>
                  </a:lnTo>
                  <a:lnTo>
                    <a:pt x="1910" y="651"/>
                  </a:lnTo>
                  <a:lnTo>
                    <a:pt x="1907" y="651"/>
                  </a:lnTo>
                  <a:lnTo>
                    <a:pt x="1904" y="651"/>
                  </a:lnTo>
                  <a:lnTo>
                    <a:pt x="1902" y="653"/>
                  </a:lnTo>
                  <a:lnTo>
                    <a:pt x="1901" y="655"/>
                  </a:lnTo>
                  <a:lnTo>
                    <a:pt x="1901" y="655"/>
                  </a:lnTo>
                  <a:lnTo>
                    <a:pt x="1901" y="656"/>
                  </a:lnTo>
                  <a:lnTo>
                    <a:pt x="1899" y="658"/>
                  </a:lnTo>
                  <a:lnTo>
                    <a:pt x="1897" y="658"/>
                  </a:lnTo>
                  <a:lnTo>
                    <a:pt x="1896" y="658"/>
                  </a:lnTo>
                  <a:lnTo>
                    <a:pt x="1896" y="660"/>
                  </a:lnTo>
                  <a:lnTo>
                    <a:pt x="1894" y="660"/>
                  </a:lnTo>
                  <a:lnTo>
                    <a:pt x="1892" y="660"/>
                  </a:lnTo>
                  <a:lnTo>
                    <a:pt x="1888" y="660"/>
                  </a:lnTo>
                  <a:lnTo>
                    <a:pt x="1884" y="658"/>
                  </a:lnTo>
                  <a:lnTo>
                    <a:pt x="1884" y="656"/>
                  </a:lnTo>
                  <a:lnTo>
                    <a:pt x="1883" y="655"/>
                  </a:lnTo>
                  <a:lnTo>
                    <a:pt x="1881" y="653"/>
                  </a:lnTo>
                  <a:lnTo>
                    <a:pt x="1879" y="653"/>
                  </a:lnTo>
                  <a:lnTo>
                    <a:pt x="1876" y="651"/>
                  </a:lnTo>
                  <a:lnTo>
                    <a:pt x="1873" y="651"/>
                  </a:lnTo>
                  <a:lnTo>
                    <a:pt x="1870" y="651"/>
                  </a:lnTo>
                  <a:lnTo>
                    <a:pt x="1866" y="651"/>
                  </a:lnTo>
                  <a:lnTo>
                    <a:pt x="1863" y="651"/>
                  </a:lnTo>
                  <a:lnTo>
                    <a:pt x="1861" y="651"/>
                  </a:lnTo>
                  <a:lnTo>
                    <a:pt x="1860" y="650"/>
                  </a:lnTo>
                  <a:lnTo>
                    <a:pt x="1858" y="648"/>
                  </a:lnTo>
                  <a:lnTo>
                    <a:pt x="1856" y="646"/>
                  </a:lnTo>
                  <a:lnTo>
                    <a:pt x="1856" y="645"/>
                  </a:lnTo>
                  <a:lnTo>
                    <a:pt x="1856" y="643"/>
                  </a:lnTo>
                  <a:lnTo>
                    <a:pt x="1858" y="643"/>
                  </a:lnTo>
                  <a:lnTo>
                    <a:pt x="1858" y="642"/>
                  </a:lnTo>
                  <a:lnTo>
                    <a:pt x="1860" y="638"/>
                  </a:lnTo>
                  <a:lnTo>
                    <a:pt x="1860" y="635"/>
                  </a:lnTo>
                  <a:lnTo>
                    <a:pt x="1863" y="635"/>
                  </a:lnTo>
                  <a:lnTo>
                    <a:pt x="1865" y="635"/>
                  </a:lnTo>
                  <a:lnTo>
                    <a:pt x="1865" y="635"/>
                  </a:lnTo>
                  <a:lnTo>
                    <a:pt x="1866" y="633"/>
                  </a:lnTo>
                  <a:lnTo>
                    <a:pt x="1868" y="632"/>
                  </a:lnTo>
                  <a:lnTo>
                    <a:pt x="1871" y="630"/>
                  </a:lnTo>
                  <a:lnTo>
                    <a:pt x="1873" y="628"/>
                  </a:lnTo>
                  <a:lnTo>
                    <a:pt x="1874" y="628"/>
                  </a:lnTo>
                  <a:lnTo>
                    <a:pt x="1876" y="625"/>
                  </a:lnTo>
                  <a:lnTo>
                    <a:pt x="1878" y="622"/>
                  </a:lnTo>
                  <a:lnTo>
                    <a:pt x="1879" y="620"/>
                  </a:lnTo>
                  <a:lnTo>
                    <a:pt x="1879" y="619"/>
                  </a:lnTo>
                  <a:lnTo>
                    <a:pt x="1881" y="617"/>
                  </a:lnTo>
                  <a:lnTo>
                    <a:pt x="1884" y="617"/>
                  </a:lnTo>
                  <a:lnTo>
                    <a:pt x="1886" y="615"/>
                  </a:lnTo>
                  <a:lnTo>
                    <a:pt x="1888" y="615"/>
                  </a:lnTo>
                  <a:lnTo>
                    <a:pt x="1889" y="615"/>
                  </a:lnTo>
                  <a:lnTo>
                    <a:pt x="1891" y="614"/>
                  </a:lnTo>
                  <a:lnTo>
                    <a:pt x="1892" y="612"/>
                  </a:lnTo>
                  <a:lnTo>
                    <a:pt x="1896" y="610"/>
                  </a:lnTo>
                  <a:lnTo>
                    <a:pt x="1896" y="609"/>
                  </a:lnTo>
                  <a:lnTo>
                    <a:pt x="1897" y="607"/>
                  </a:lnTo>
                  <a:lnTo>
                    <a:pt x="1899" y="605"/>
                  </a:lnTo>
                  <a:lnTo>
                    <a:pt x="1901" y="605"/>
                  </a:lnTo>
                  <a:lnTo>
                    <a:pt x="1904" y="604"/>
                  </a:lnTo>
                  <a:lnTo>
                    <a:pt x="1906" y="602"/>
                  </a:lnTo>
                  <a:lnTo>
                    <a:pt x="1909" y="601"/>
                  </a:lnTo>
                  <a:lnTo>
                    <a:pt x="1910" y="599"/>
                  </a:lnTo>
                  <a:lnTo>
                    <a:pt x="1914" y="597"/>
                  </a:lnTo>
                  <a:lnTo>
                    <a:pt x="1917" y="596"/>
                  </a:lnTo>
                  <a:lnTo>
                    <a:pt x="1920" y="594"/>
                  </a:lnTo>
                  <a:lnTo>
                    <a:pt x="1924" y="591"/>
                  </a:lnTo>
                  <a:lnTo>
                    <a:pt x="1925" y="589"/>
                  </a:lnTo>
                  <a:lnTo>
                    <a:pt x="1927" y="587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7" y="579"/>
                  </a:lnTo>
                  <a:lnTo>
                    <a:pt x="1927" y="576"/>
                  </a:lnTo>
                  <a:lnTo>
                    <a:pt x="1927" y="574"/>
                  </a:lnTo>
                  <a:lnTo>
                    <a:pt x="1927" y="573"/>
                  </a:lnTo>
                  <a:lnTo>
                    <a:pt x="1928" y="571"/>
                  </a:lnTo>
                  <a:lnTo>
                    <a:pt x="1930" y="569"/>
                  </a:lnTo>
                  <a:lnTo>
                    <a:pt x="1932" y="569"/>
                  </a:lnTo>
                  <a:lnTo>
                    <a:pt x="1933" y="568"/>
                  </a:lnTo>
                  <a:lnTo>
                    <a:pt x="1940" y="565"/>
                  </a:lnTo>
                  <a:lnTo>
                    <a:pt x="1940" y="550"/>
                  </a:lnTo>
                  <a:lnTo>
                    <a:pt x="1943" y="550"/>
                  </a:lnTo>
                  <a:lnTo>
                    <a:pt x="1948" y="550"/>
                  </a:lnTo>
                  <a:close/>
                  <a:moveTo>
                    <a:pt x="1539" y="548"/>
                  </a:moveTo>
                  <a:lnTo>
                    <a:pt x="1541" y="548"/>
                  </a:lnTo>
                  <a:lnTo>
                    <a:pt x="1542" y="550"/>
                  </a:lnTo>
                  <a:lnTo>
                    <a:pt x="1544" y="551"/>
                  </a:lnTo>
                  <a:lnTo>
                    <a:pt x="1545" y="553"/>
                  </a:lnTo>
                  <a:lnTo>
                    <a:pt x="1545" y="555"/>
                  </a:lnTo>
                  <a:lnTo>
                    <a:pt x="1547" y="556"/>
                  </a:lnTo>
                  <a:lnTo>
                    <a:pt x="1549" y="556"/>
                  </a:lnTo>
                  <a:lnTo>
                    <a:pt x="1550" y="558"/>
                  </a:lnTo>
                  <a:lnTo>
                    <a:pt x="1550" y="560"/>
                  </a:lnTo>
                  <a:lnTo>
                    <a:pt x="1552" y="560"/>
                  </a:lnTo>
                  <a:lnTo>
                    <a:pt x="1554" y="561"/>
                  </a:lnTo>
                  <a:lnTo>
                    <a:pt x="1555" y="561"/>
                  </a:lnTo>
                  <a:lnTo>
                    <a:pt x="1557" y="560"/>
                  </a:lnTo>
                  <a:lnTo>
                    <a:pt x="1559" y="560"/>
                  </a:lnTo>
                  <a:lnTo>
                    <a:pt x="1560" y="560"/>
                  </a:lnTo>
                  <a:lnTo>
                    <a:pt x="1562" y="560"/>
                  </a:lnTo>
                  <a:lnTo>
                    <a:pt x="1563" y="558"/>
                  </a:lnTo>
                  <a:lnTo>
                    <a:pt x="1565" y="558"/>
                  </a:lnTo>
                  <a:lnTo>
                    <a:pt x="1583" y="558"/>
                  </a:lnTo>
                  <a:lnTo>
                    <a:pt x="1583" y="560"/>
                  </a:lnTo>
                  <a:lnTo>
                    <a:pt x="1583" y="561"/>
                  </a:lnTo>
                  <a:lnTo>
                    <a:pt x="1583" y="563"/>
                  </a:lnTo>
                  <a:lnTo>
                    <a:pt x="1583" y="565"/>
                  </a:lnTo>
                  <a:lnTo>
                    <a:pt x="1583" y="566"/>
                  </a:lnTo>
                  <a:lnTo>
                    <a:pt x="1583" y="568"/>
                  </a:lnTo>
                  <a:lnTo>
                    <a:pt x="1583" y="569"/>
                  </a:lnTo>
                  <a:lnTo>
                    <a:pt x="1583" y="571"/>
                  </a:lnTo>
                  <a:lnTo>
                    <a:pt x="1583" y="571"/>
                  </a:lnTo>
                  <a:lnTo>
                    <a:pt x="1581" y="573"/>
                  </a:lnTo>
                  <a:lnTo>
                    <a:pt x="1580" y="574"/>
                  </a:lnTo>
                  <a:lnTo>
                    <a:pt x="1580" y="574"/>
                  </a:lnTo>
                  <a:lnTo>
                    <a:pt x="1578" y="574"/>
                  </a:lnTo>
                  <a:lnTo>
                    <a:pt x="1578" y="574"/>
                  </a:lnTo>
                  <a:lnTo>
                    <a:pt x="1577" y="576"/>
                  </a:lnTo>
                  <a:lnTo>
                    <a:pt x="1577" y="578"/>
                  </a:lnTo>
                  <a:lnTo>
                    <a:pt x="1577" y="579"/>
                  </a:lnTo>
                  <a:lnTo>
                    <a:pt x="1578" y="581"/>
                  </a:lnTo>
                  <a:lnTo>
                    <a:pt x="1578" y="584"/>
                  </a:lnTo>
                  <a:lnTo>
                    <a:pt x="1578" y="592"/>
                  </a:lnTo>
                  <a:lnTo>
                    <a:pt x="1565" y="592"/>
                  </a:lnTo>
                  <a:lnTo>
                    <a:pt x="1565" y="592"/>
                  </a:lnTo>
                  <a:lnTo>
                    <a:pt x="1565" y="594"/>
                  </a:lnTo>
                  <a:lnTo>
                    <a:pt x="1565" y="597"/>
                  </a:lnTo>
                  <a:lnTo>
                    <a:pt x="1565" y="599"/>
                  </a:lnTo>
                  <a:lnTo>
                    <a:pt x="1565" y="602"/>
                  </a:lnTo>
                  <a:lnTo>
                    <a:pt x="1559" y="602"/>
                  </a:lnTo>
                  <a:lnTo>
                    <a:pt x="1555" y="602"/>
                  </a:lnTo>
                  <a:lnTo>
                    <a:pt x="1555" y="602"/>
                  </a:lnTo>
                  <a:lnTo>
                    <a:pt x="1554" y="599"/>
                  </a:lnTo>
                  <a:lnTo>
                    <a:pt x="1552" y="596"/>
                  </a:lnTo>
                  <a:lnTo>
                    <a:pt x="1549" y="592"/>
                  </a:lnTo>
                  <a:lnTo>
                    <a:pt x="1547" y="589"/>
                  </a:lnTo>
                  <a:lnTo>
                    <a:pt x="1545" y="587"/>
                  </a:lnTo>
                  <a:lnTo>
                    <a:pt x="1544" y="586"/>
                  </a:lnTo>
                  <a:lnTo>
                    <a:pt x="1544" y="584"/>
                  </a:lnTo>
                  <a:lnTo>
                    <a:pt x="1544" y="583"/>
                  </a:lnTo>
                  <a:lnTo>
                    <a:pt x="1541" y="579"/>
                  </a:lnTo>
                  <a:lnTo>
                    <a:pt x="1539" y="578"/>
                  </a:lnTo>
                  <a:lnTo>
                    <a:pt x="1537" y="576"/>
                  </a:lnTo>
                  <a:lnTo>
                    <a:pt x="1536" y="576"/>
                  </a:lnTo>
                  <a:lnTo>
                    <a:pt x="1534" y="574"/>
                  </a:lnTo>
                  <a:lnTo>
                    <a:pt x="1532" y="573"/>
                  </a:lnTo>
                  <a:lnTo>
                    <a:pt x="1531" y="571"/>
                  </a:lnTo>
                  <a:lnTo>
                    <a:pt x="1531" y="569"/>
                  </a:lnTo>
                  <a:lnTo>
                    <a:pt x="1531" y="566"/>
                  </a:lnTo>
                  <a:lnTo>
                    <a:pt x="1531" y="565"/>
                  </a:lnTo>
                  <a:lnTo>
                    <a:pt x="1531" y="563"/>
                  </a:lnTo>
                  <a:lnTo>
                    <a:pt x="1529" y="561"/>
                  </a:lnTo>
                  <a:lnTo>
                    <a:pt x="1527" y="560"/>
                  </a:lnTo>
                  <a:lnTo>
                    <a:pt x="1527" y="556"/>
                  </a:lnTo>
                  <a:lnTo>
                    <a:pt x="1527" y="556"/>
                  </a:lnTo>
                  <a:lnTo>
                    <a:pt x="1529" y="555"/>
                  </a:lnTo>
                  <a:lnTo>
                    <a:pt x="1529" y="553"/>
                  </a:lnTo>
                  <a:lnTo>
                    <a:pt x="1529" y="551"/>
                  </a:lnTo>
                  <a:lnTo>
                    <a:pt x="1529" y="551"/>
                  </a:lnTo>
                  <a:lnTo>
                    <a:pt x="1531" y="550"/>
                  </a:lnTo>
                  <a:lnTo>
                    <a:pt x="1532" y="550"/>
                  </a:lnTo>
                  <a:lnTo>
                    <a:pt x="1534" y="550"/>
                  </a:lnTo>
                  <a:lnTo>
                    <a:pt x="1537" y="548"/>
                  </a:lnTo>
                  <a:lnTo>
                    <a:pt x="1539" y="548"/>
                  </a:lnTo>
                  <a:close/>
                  <a:moveTo>
                    <a:pt x="1581" y="532"/>
                  </a:moveTo>
                  <a:lnTo>
                    <a:pt x="1581" y="532"/>
                  </a:lnTo>
                  <a:lnTo>
                    <a:pt x="1583" y="533"/>
                  </a:lnTo>
                  <a:lnTo>
                    <a:pt x="1583" y="533"/>
                  </a:lnTo>
                  <a:lnTo>
                    <a:pt x="1583" y="535"/>
                  </a:lnTo>
                  <a:lnTo>
                    <a:pt x="1585" y="537"/>
                  </a:lnTo>
                  <a:lnTo>
                    <a:pt x="1585" y="538"/>
                  </a:lnTo>
                  <a:lnTo>
                    <a:pt x="1586" y="538"/>
                  </a:lnTo>
                  <a:lnTo>
                    <a:pt x="1588" y="538"/>
                  </a:lnTo>
                  <a:lnTo>
                    <a:pt x="1588" y="540"/>
                  </a:lnTo>
                  <a:lnTo>
                    <a:pt x="1590" y="542"/>
                  </a:lnTo>
                  <a:lnTo>
                    <a:pt x="1590" y="543"/>
                  </a:lnTo>
                  <a:lnTo>
                    <a:pt x="1590" y="550"/>
                  </a:lnTo>
                  <a:lnTo>
                    <a:pt x="1583" y="550"/>
                  </a:lnTo>
                  <a:lnTo>
                    <a:pt x="1583" y="547"/>
                  </a:lnTo>
                  <a:lnTo>
                    <a:pt x="1583" y="545"/>
                  </a:lnTo>
                  <a:lnTo>
                    <a:pt x="1581" y="543"/>
                  </a:lnTo>
                  <a:lnTo>
                    <a:pt x="1581" y="543"/>
                  </a:lnTo>
                  <a:lnTo>
                    <a:pt x="1580" y="543"/>
                  </a:lnTo>
                  <a:lnTo>
                    <a:pt x="1580" y="543"/>
                  </a:lnTo>
                  <a:lnTo>
                    <a:pt x="1577" y="542"/>
                  </a:lnTo>
                  <a:lnTo>
                    <a:pt x="1577" y="540"/>
                  </a:lnTo>
                  <a:lnTo>
                    <a:pt x="1577" y="538"/>
                  </a:lnTo>
                  <a:lnTo>
                    <a:pt x="1577" y="537"/>
                  </a:lnTo>
                  <a:lnTo>
                    <a:pt x="1577" y="535"/>
                  </a:lnTo>
                  <a:lnTo>
                    <a:pt x="1577" y="533"/>
                  </a:lnTo>
                  <a:lnTo>
                    <a:pt x="1578" y="532"/>
                  </a:lnTo>
                  <a:lnTo>
                    <a:pt x="1580" y="532"/>
                  </a:lnTo>
                  <a:lnTo>
                    <a:pt x="1581" y="532"/>
                  </a:lnTo>
                  <a:close/>
                  <a:moveTo>
                    <a:pt x="1519" y="530"/>
                  </a:moveTo>
                  <a:lnTo>
                    <a:pt x="1519" y="530"/>
                  </a:lnTo>
                  <a:lnTo>
                    <a:pt x="1521" y="532"/>
                  </a:lnTo>
                  <a:lnTo>
                    <a:pt x="1521" y="543"/>
                  </a:lnTo>
                  <a:lnTo>
                    <a:pt x="1519" y="545"/>
                  </a:lnTo>
                  <a:lnTo>
                    <a:pt x="1516" y="542"/>
                  </a:lnTo>
                  <a:lnTo>
                    <a:pt x="1514" y="538"/>
                  </a:lnTo>
                  <a:lnTo>
                    <a:pt x="1514" y="535"/>
                  </a:lnTo>
                  <a:lnTo>
                    <a:pt x="1514" y="533"/>
                  </a:lnTo>
                  <a:lnTo>
                    <a:pt x="1516" y="532"/>
                  </a:lnTo>
                  <a:lnTo>
                    <a:pt x="1516" y="532"/>
                  </a:lnTo>
                  <a:lnTo>
                    <a:pt x="1519" y="530"/>
                  </a:lnTo>
                  <a:close/>
                  <a:moveTo>
                    <a:pt x="1958" y="447"/>
                  </a:moveTo>
                  <a:lnTo>
                    <a:pt x="1960" y="447"/>
                  </a:lnTo>
                  <a:lnTo>
                    <a:pt x="1963" y="447"/>
                  </a:lnTo>
                  <a:lnTo>
                    <a:pt x="1963" y="448"/>
                  </a:lnTo>
                  <a:lnTo>
                    <a:pt x="1964" y="450"/>
                  </a:lnTo>
                  <a:lnTo>
                    <a:pt x="1966" y="453"/>
                  </a:lnTo>
                  <a:lnTo>
                    <a:pt x="1969" y="457"/>
                  </a:lnTo>
                  <a:lnTo>
                    <a:pt x="1971" y="458"/>
                  </a:lnTo>
                  <a:lnTo>
                    <a:pt x="1973" y="460"/>
                  </a:lnTo>
                  <a:lnTo>
                    <a:pt x="1973" y="461"/>
                  </a:lnTo>
                  <a:lnTo>
                    <a:pt x="1974" y="463"/>
                  </a:lnTo>
                  <a:lnTo>
                    <a:pt x="1976" y="465"/>
                  </a:lnTo>
                  <a:lnTo>
                    <a:pt x="1978" y="466"/>
                  </a:lnTo>
                  <a:lnTo>
                    <a:pt x="1978" y="468"/>
                  </a:lnTo>
                  <a:lnTo>
                    <a:pt x="1979" y="470"/>
                  </a:lnTo>
                  <a:lnTo>
                    <a:pt x="1979" y="470"/>
                  </a:lnTo>
                  <a:lnTo>
                    <a:pt x="1981" y="468"/>
                  </a:lnTo>
                  <a:lnTo>
                    <a:pt x="1982" y="470"/>
                  </a:lnTo>
                  <a:lnTo>
                    <a:pt x="1982" y="473"/>
                  </a:lnTo>
                  <a:lnTo>
                    <a:pt x="1982" y="475"/>
                  </a:lnTo>
                  <a:lnTo>
                    <a:pt x="1982" y="475"/>
                  </a:lnTo>
                  <a:lnTo>
                    <a:pt x="1981" y="478"/>
                  </a:lnTo>
                  <a:lnTo>
                    <a:pt x="1981" y="479"/>
                  </a:lnTo>
                  <a:lnTo>
                    <a:pt x="1981" y="483"/>
                  </a:lnTo>
                  <a:lnTo>
                    <a:pt x="1982" y="484"/>
                  </a:lnTo>
                  <a:lnTo>
                    <a:pt x="1984" y="486"/>
                  </a:lnTo>
                  <a:lnTo>
                    <a:pt x="1986" y="488"/>
                  </a:lnTo>
                  <a:lnTo>
                    <a:pt x="1986" y="489"/>
                  </a:lnTo>
                  <a:lnTo>
                    <a:pt x="1987" y="489"/>
                  </a:lnTo>
                  <a:lnTo>
                    <a:pt x="1989" y="488"/>
                  </a:lnTo>
                  <a:lnTo>
                    <a:pt x="1991" y="486"/>
                  </a:lnTo>
                  <a:lnTo>
                    <a:pt x="1991" y="484"/>
                  </a:lnTo>
                  <a:lnTo>
                    <a:pt x="1991" y="483"/>
                  </a:lnTo>
                  <a:lnTo>
                    <a:pt x="1992" y="481"/>
                  </a:lnTo>
                  <a:lnTo>
                    <a:pt x="1992" y="479"/>
                  </a:lnTo>
                  <a:lnTo>
                    <a:pt x="1994" y="479"/>
                  </a:lnTo>
                  <a:lnTo>
                    <a:pt x="1996" y="479"/>
                  </a:lnTo>
                  <a:lnTo>
                    <a:pt x="1997" y="481"/>
                  </a:lnTo>
                  <a:lnTo>
                    <a:pt x="1999" y="484"/>
                  </a:lnTo>
                  <a:lnTo>
                    <a:pt x="2000" y="486"/>
                  </a:lnTo>
                  <a:lnTo>
                    <a:pt x="2002" y="486"/>
                  </a:lnTo>
                  <a:lnTo>
                    <a:pt x="2004" y="488"/>
                  </a:lnTo>
                  <a:lnTo>
                    <a:pt x="2004" y="489"/>
                  </a:lnTo>
                  <a:lnTo>
                    <a:pt x="2004" y="491"/>
                  </a:lnTo>
                  <a:lnTo>
                    <a:pt x="2002" y="494"/>
                  </a:lnTo>
                  <a:lnTo>
                    <a:pt x="2002" y="496"/>
                  </a:lnTo>
                  <a:lnTo>
                    <a:pt x="2002" y="502"/>
                  </a:lnTo>
                  <a:lnTo>
                    <a:pt x="2004" y="502"/>
                  </a:lnTo>
                  <a:lnTo>
                    <a:pt x="2005" y="501"/>
                  </a:lnTo>
                  <a:lnTo>
                    <a:pt x="2007" y="502"/>
                  </a:lnTo>
                  <a:lnTo>
                    <a:pt x="2009" y="502"/>
                  </a:lnTo>
                  <a:lnTo>
                    <a:pt x="2012" y="502"/>
                  </a:lnTo>
                  <a:lnTo>
                    <a:pt x="2017" y="502"/>
                  </a:lnTo>
                  <a:lnTo>
                    <a:pt x="2020" y="502"/>
                  </a:lnTo>
                  <a:lnTo>
                    <a:pt x="2023" y="502"/>
                  </a:lnTo>
                  <a:lnTo>
                    <a:pt x="2025" y="502"/>
                  </a:lnTo>
                  <a:lnTo>
                    <a:pt x="2027" y="502"/>
                  </a:lnTo>
                  <a:lnTo>
                    <a:pt x="2027" y="501"/>
                  </a:lnTo>
                  <a:lnTo>
                    <a:pt x="2025" y="499"/>
                  </a:lnTo>
                  <a:lnTo>
                    <a:pt x="2027" y="499"/>
                  </a:lnTo>
                  <a:lnTo>
                    <a:pt x="2028" y="497"/>
                  </a:lnTo>
                  <a:lnTo>
                    <a:pt x="2030" y="497"/>
                  </a:lnTo>
                  <a:lnTo>
                    <a:pt x="2033" y="497"/>
                  </a:lnTo>
                  <a:lnTo>
                    <a:pt x="2035" y="501"/>
                  </a:lnTo>
                  <a:lnTo>
                    <a:pt x="2036" y="502"/>
                  </a:lnTo>
                  <a:lnTo>
                    <a:pt x="2036" y="504"/>
                  </a:lnTo>
                  <a:lnTo>
                    <a:pt x="2036" y="506"/>
                  </a:lnTo>
                  <a:lnTo>
                    <a:pt x="2036" y="507"/>
                  </a:lnTo>
                  <a:lnTo>
                    <a:pt x="2036" y="509"/>
                  </a:lnTo>
                  <a:lnTo>
                    <a:pt x="2035" y="511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2" y="511"/>
                  </a:lnTo>
                  <a:lnTo>
                    <a:pt x="2030" y="514"/>
                  </a:lnTo>
                  <a:lnTo>
                    <a:pt x="2030" y="515"/>
                  </a:lnTo>
                  <a:lnTo>
                    <a:pt x="2030" y="517"/>
                  </a:lnTo>
                  <a:lnTo>
                    <a:pt x="2028" y="519"/>
                  </a:lnTo>
                  <a:lnTo>
                    <a:pt x="2027" y="520"/>
                  </a:lnTo>
                  <a:lnTo>
                    <a:pt x="2027" y="522"/>
                  </a:lnTo>
                  <a:lnTo>
                    <a:pt x="2027" y="524"/>
                  </a:lnTo>
                  <a:lnTo>
                    <a:pt x="2025" y="525"/>
                  </a:lnTo>
                  <a:lnTo>
                    <a:pt x="2027" y="527"/>
                  </a:lnTo>
                  <a:lnTo>
                    <a:pt x="2015" y="527"/>
                  </a:lnTo>
                  <a:lnTo>
                    <a:pt x="2015" y="530"/>
                  </a:lnTo>
                  <a:lnTo>
                    <a:pt x="2015" y="533"/>
                  </a:lnTo>
                  <a:lnTo>
                    <a:pt x="2014" y="535"/>
                  </a:lnTo>
                  <a:lnTo>
                    <a:pt x="2014" y="537"/>
                  </a:lnTo>
                  <a:lnTo>
                    <a:pt x="2012" y="540"/>
                  </a:lnTo>
                  <a:lnTo>
                    <a:pt x="2010" y="543"/>
                  </a:lnTo>
                  <a:lnTo>
                    <a:pt x="2010" y="545"/>
                  </a:lnTo>
                  <a:lnTo>
                    <a:pt x="2009" y="547"/>
                  </a:lnTo>
                  <a:lnTo>
                    <a:pt x="2009" y="547"/>
                  </a:lnTo>
                  <a:lnTo>
                    <a:pt x="2007" y="548"/>
                  </a:lnTo>
                  <a:lnTo>
                    <a:pt x="2007" y="548"/>
                  </a:lnTo>
                  <a:lnTo>
                    <a:pt x="2005" y="550"/>
                  </a:lnTo>
                  <a:lnTo>
                    <a:pt x="2004" y="551"/>
                  </a:lnTo>
                  <a:lnTo>
                    <a:pt x="2002" y="551"/>
                  </a:lnTo>
                  <a:lnTo>
                    <a:pt x="2000" y="551"/>
                  </a:lnTo>
                  <a:lnTo>
                    <a:pt x="2000" y="553"/>
                  </a:lnTo>
                  <a:lnTo>
                    <a:pt x="1999" y="556"/>
                  </a:lnTo>
                  <a:lnTo>
                    <a:pt x="1999" y="560"/>
                  </a:lnTo>
                  <a:lnTo>
                    <a:pt x="1999" y="563"/>
                  </a:lnTo>
                  <a:lnTo>
                    <a:pt x="1984" y="563"/>
                  </a:lnTo>
                  <a:lnTo>
                    <a:pt x="1984" y="537"/>
                  </a:lnTo>
                  <a:lnTo>
                    <a:pt x="1964" y="537"/>
                  </a:lnTo>
                  <a:lnTo>
                    <a:pt x="1964" y="533"/>
                  </a:lnTo>
                  <a:lnTo>
                    <a:pt x="1964" y="532"/>
                  </a:lnTo>
                  <a:lnTo>
                    <a:pt x="1964" y="530"/>
                  </a:lnTo>
                  <a:lnTo>
                    <a:pt x="1964" y="527"/>
                  </a:lnTo>
                  <a:lnTo>
                    <a:pt x="1964" y="524"/>
                  </a:lnTo>
                  <a:lnTo>
                    <a:pt x="1964" y="522"/>
                  </a:lnTo>
                  <a:lnTo>
                    <a:pt x="1981" y="522"/>
                  </a:lnTo>
                  <a:lnTo>
                    <a:pt x="1981" y="501"/>
                  </a:lnTo>
                  <a:lnTo>
                    <a:pt x="1979" y="501"/>
                  </a:lnTo>
                  <a:lnTo>
                    <a:pt x="1979" y="499"/>
                  </a:lnTo>
                  <a:lnTo>
                    <a:pt x="1978" y="497"/>
                  </a:lnTo>
                  <a:lnTo>
                    <a:pt x="1978" y="496"/>
                  </a:lnTo>
                  <a:lnTo>
                    <a:pt x="1976" y="494"/>
                  </a:lnTo>
                  <a:lnTo>
                    <a:pt x="1976" y="494"/>
                  </a:lnTo>
                  <a:lnTo>
                    <a:pt x="1976" y="491"/>
                  </a:lnTo>
                  <a:lnTo>
                    <a:pt x="1976" y="488"/>
                  </a:lnTo>
                  <a:lnTo>
                    <a:pt x="1976" y="483"/>
                  </a:lnTo>
                  <a:lnTo>
                    <a:pt x="1976" y="481"/>
                  </a:lnTo>
                  <a:lnTo>
                    <a:pt x="1974" y="479"/>
                  </a:lnTo>
                  <a:lnTo>
                    <a:pt x="1974" y="478"/>
                  </a:lnTo>
                  <a:lnTo>
                    <a:pt x="1973" y="476"/>
                  </a:lnTo>
                  <a:lnTo>
                    <a:pt x="1973" y="475"/>
                  </a:lnTo>
                  <a:lnTo>
                    <a:pt x="1971" y="475"/>
                  </a:lnTo>
                  <a:lnTo>
                    <a:pt x="1969" y="473"/>
                  </a:lnTo>
                  <a:lnTo>
                    <a:pt x="1968" y="473"/>
                  </a:lnTo>
                  <a:lnTo>
                    <a:pt x="1964" y="470"/>
                  </a:lnTo>
                  <a:lnTo>
                    <a:pt x="1961" y="466"/>
                  </a:lnTo>
                  <a:lnTo>
                    <a:pt x="1960" y="463"/>
                  </a:lnTo>
                  <a:lnTo>
                    <a:pt x="1958" y="458"/>
                  </a:lnTo>
                  <a:lnTo>
                    <a:pt x="1956" y="457"/>
                  </a:lnTo>
                  <a:lnTo>
                    <a:pt x="1956" y="455"/>
                  </a:lnTo>
                  <a:lnTo>
                    <a:pt x="1955" y="453"/>
                  </a:lnTo>
                  <a:lnTo>
                    <a:pt x="1955" y="452"/>
                  </a:lnTo>
                  <a:lnTo>
                    <a:pt x="1953" y="450"/>
                  </a:lnTo>
                  <a:lnTo>
                    <a:pt x="1955" y="448"/>
                  </a:lnTo>
                  <a:lnTo>
                    <a:pt x="1956" y="447"/>
                  </a:lnTo>
                  <a:lnTo>
                    <a:pt x="1958" y="447"/>
                  </a:lnTo>
                  <a:close/>
                  <a:moveTo>
                    <a:pt x="1825" y="211"/>
                  </a:moveTo>
                  <a:lnTo>
                    <a:pt x="1827" y="211"/>
                  </a:lnTo>
                  <a:lnTo>
                    <a:pt x="1829" y="211"/>
                  </a:lnTo>
                  <a:lnTo>
                    <a:pt x="1830" y="213"/>
                  </a:lnTo>
                  <a:lnTo>
                    <a:pt x="1832" y="214"/>
                  </a:lnTo>
                  <a:lnTo>
                    <a:pt x="1835" y="218"/>
                  </a:lnTo>
                  <a:lnTo>
                    <a:pt x="1840" y="219"/>
                  </a:lnTo>
                  <a:lnTo>
                    <a:pt x="1842" y="221"/>
                  </a:lnTo>
                  <a:lnTo>
                    <a:pt x="1843" y="224"/>
                  </a:lnTo>
                  <a:lnTo>
                    <a:pt x="1845" y="226"/>
                  </a:lnTo>
                  <a:lnTo>
                    <a:pt x="1845" y="227"/>
                  </a:lnTo>
                  <a:lnTo>
                    <a:pt x="1845" y="229"/>
                  </a:lnTo>
                  <a:lnTo>
                    <a:pt x="1847" y="231"/>
                  </a:lnTo>
                  <a:lnTo>
                    <a:pt x="1848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3" y="234"/>
                  </a:lnTo>
                  <a:lnTo>
                    <a:pt x="1853" y="236"/>
                  </a:lnTo>
                  <a:lnTo>
                    <a:pt x="1855" y="237"/>
                  </a:lnTo>
                  <a:lnTo>
                    <a:pt x="1858" y="237"/>
                  </a:lnTo>
                  <a:lnTo>
                    <a:pt x="1860" y="239"/>
                  </a:lnTo>
                  <a:lnTo>
                    <a:pt x="1861" y="239"/>
                  </a:lnTo>
                  <a:lnTo>
                    <a:pt x="1863" y="239"/>
                  </a:lnTo>
                  <a:lnTo>
                    <a:pt x="1865" y="241"/>
                  </a:lnTo>
                  <a:lnTo>
                    <a:pt x="1865" y="242"/>
                  </a:lnTo>
                  <a:lnTo>
                    <a:pt x="1866" y="244"/>
                  </a:lnTo>
                  <a:lnTo>
                    <a:pt x="1868" y="245"/>
                  </a:lnTo>
                  <a:lnTo>
                    <a:pt x="1868" y="247"/>
                  </a:lnTo>
                  <a:lnTo>
                    <a:pt x="1868" y="249"/>
                  </a:lnTo>
                  <a:lnTo>
                    <a:pt x="1861" y="249"/>
                  </a:lnTo>
                  <a:lnTo>
                    <a:pt x="1860" y="249"/>
                  </a:lnTo>
                  <a:lnTo>
                    <a:pt x="1858" y="247"/>
                  </a:lnTo>
                  <a:lnTo>
                    <a:pt x="1856" y="247"/>
                  </a:lnTo>
                  <a:lnTo>
                    <a:pt x="1855" y="245"/>
                  </a:lnTo>
                  <a:lnTo>
                    <a:pt x="1852" y="244"/>
                  </a:lnTo>
                  <a:lnTo>
                    <a:pt x="1848" y="242"/>
                  </a:lnTo>
                  <a:lnTo>
                    <a:pt x="1845" y="241"/>
                  </a:lnTo>
                  <a:lnTo>
                    <a:pt x="1842" y="239"/>
                  </a:lnTo>
                  <a:lnTo>
                    <a:pt x="1838" y="237"/>
                  </a:lnTo>
                  <a:lnTo>
                    <a:pt x="1835" y="236"/>
                  </a:lnTo>
                  <a:lnTo>
                    <a:pt x="1834" y="234"/>
                  </a:lnTo>
                  <a:lnTo>
                    <a:pt x="1832" y="232"/>
                  </a:lnTo>
                  <a:lnTo>
                    <a:pt x="1830" y="232"/>
                  </a:lnTo>
                  <a:lnTo>
                    <a:pt x="1830" y="231"/>
                  </a:lnTo>
                  <a:lnTo>
                    <a:pt x="1830" y="227"/>
                  </a:lnTo>
                  <a:lnTo>
                    <a:pt x="1830" y="224"/>
                  </a:lnTo>
                  <a:lnTo>
                    <a:pt x="1829" y="223"/>
                  </a:lnTo>
                  <a:lnTo>
                    <a:pt x="1827" y="221"/>
                  </a:lnTo>
                  <a:lnTo>
                    <a:pt x="1825" y="219"/>
                  </a:lnTo>
                  <a:lnTo>
                    <a:pt x="1824" y="219"/>
                  </a:lnTo>
                  <a:lnTo>
                    <a:pt x="1822" y="216"/>
                  </a:lnTo>
                  <a:lnTo>
                    <a:pt x="1820" y="213"/>
                  </a:lnTo>
                  <a:lnTo>
                    <a:pt x="1825" y="211"/>
                  </a:lnTo>
                  <a:close/>
                  <a:moveTo>
                    <a:pt x="85" y="92"/>
                  </a:moveTo>
                  <a:lnTo>
                    <a:pt x="89" y="92"/>
                  </a:lnTo>
                  <a:lnTo>
                    <a:pt x="92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0" y="98"/>
                  </a:lnTo>
                  <a:lnTo>
                    <a:pt x="102" y="100"/>
                  </a:lnTo>
                  <a:lnTo>
                    <a:pt x="103" y="101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105" y="114"/>
                  </a:lnTo>
                  <a:lnTo>
                    <a:pt x="105" y="121"/>
                  </a:lnTo>
                  <a:lnTo>
                    <a:pt x="105" y="126"/>
                  </a:lnTo>
                  <a:lnTo>
                    <a:pt x="107" y="129"/>
                  </a:lnTo>
                  <a:lnTo>
                    <a:pt x="107" y="132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3" y="149"/>
                  </a:lnTo>
                  <a:lnTo>
                    <a:pt x="102" y="149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7"/>
                  </a:lnTo>
                  <a:lnTo>
                    <a:pt x="102" y="159"/>
                  </a:lnTo>
                  <a:lnTo>
                    <a:pt x="102" y="160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0" y="172"/>
                  </a:lnTo>
                  <a:lnTo>
                    <a:pt x="98" y="173"/>
                  </a:lnTo>
                  <a:lnTo>
                    <a:pt x="97" y="177"/>
                  </a:lnTo>
                  <a:lnTo>
                    <a:pt x="95" y="180"/>
                  </a:lnTo>
                  <a:lnTo>
                    <a:pt x="95" y="183"/>
                  </a:lnTo>
                  <a:lnTo>
                    <a:pt x="95" y="187"/>
                  </a:lnTo>
                  <a:lnTo>
                    <a:pt x="97" y="190"/>
                  </a:lnTo>
                  <a:lnTo>
                    <a:pt x="98" y="195"/>
                  </a:lnTo>
                  <a:lnTo>
                    <a:pt x="100" y="198"/>
                  </a:lnTo>
                  <a:lnTo>
                    <a:pt x="98" y="200"/>
                  </a:lnTo>
                  <a:lnTo>
                    <a:pt x="97" y="201"/>
                  </a:lnTo>
                  <a:lnTo>
                    <a:pt x="95" y="201"/>
                  </a:lnTo>
                  <a:lnTo>
                    <a:pt x="94" y="203"/>
                  </a:lnTo>
                  <a:lnTo>
                    <a:pt x="92" y="205"/>
                  </a:lnTo>
                  <a:lnTo>
                    <a:pt x="89" y="206"/>
                  </a:lnTo>
                  <a:lnTo>
                    <a:pt x="85" y="208"/>
                  </a:lnTo>
                  <a:lnTo>
                    <a:pt x="84" y="209"/>
                  </a:lnTo>
                  <a:lnTo>
                    <a:pt x="82" y="209"/>
                  </a:lnTo>
                  <a:lnTo>
                    <a:pt x="80" y="211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79" y="221"/>
                  </a:lnTo>
                  <a:lnTo>
                    <a:pt x="79" y="226"/>
                  </a:lnTo>
                  <a:lnTo>
                    <a:pt x="80" y="229"/>
                  </a:lnTo>
                  <a:lnTo>
                    <a:pt x="80" y="234"/>
                  </a:lnTo>
                  <a:lnTo>
                    <a:pt x="79" y="237"/>
                  </a:lnTo>
                  <a:lnTo>
                    <a:pt x="79" y="241"/>
                  </a:lnTo>
                  <a:lnTo>
                    <a:pt x="77" y="242"/>
                  </a:lnTo>
                  <a:lnTo>
                    <a:pt x="76" y="244"/>
                  </a:lnTo>
                  <a:lnTo>
                    <a:pt x="74" y="247"/>
                  </a:lnTo>
                  <a:lnTo>
                    <a:pt x="71" y="249"/>
                  </a:lnTo>
                  <a:lnTo>
                    <a:pt x="71" y="250"/>
                  </a:lnTo>
                  <a:lnTo>
                    <a:pt x="69" y="254"/>
                  </a:lnTo>
                  <a:lnTo>
                    <a:pt x="69" y="257"/>
                  </a:lnTo>
                  <a:lnTo>
                    <a:pt x="67" y="262"/>
                  </a:lnTo>
                  <a:lnTo>
                    <a:pt x="69" y="267"/>
                  </a:lnTo>
                  <a:lnTo>
                    <a:pt x="69" y="270"/>
                  </a:lnTo>
                  <a:lnTo>
                    <a:pt x="69" y="275"/>
                  </a:lnTo>
                  <a:lnTo>
                    <a:pt x="69" y="278"/>
                  </a:lnTo>
                  <a:lnTo>
                    <a:pt x="69" y="281"/>
                  </a:lnTo>
                  <a:lnTo>
                    <a:pt x="67" y="285"/>
                  </a:lnTo>
                  <a:lnTo>
                    <a:pt x="66" y="288"/>
                  </a:lnTo>
                  <a:lnTo>
                    <a:pt x="64" y="291"/>
                  </a:lnTo>
                  <a:lnTo>
                    <a:pt x="62" y="293"/>
                  </a:lnTo>
                  <a:lnTo>
                    <a:pt x="61" y="295"/>
                  </a:lnTo>
                  <a:lnTo>
                    <a:pt x="58" y="296"/>
                  </a:lnTo>
                  <a:lnTo>
                    <a:pt x="53" y="296"/>
                  </a:lnTo>
                  <a:lnTo>
                    <a:pt x="48" y="296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1" y="298"/>
                  </a:lnTo>
                  <a:lnTo>
                    <a:pt x="38" y="296"/>
                  </a:lnTo>
                  <a:lnTo>
                    <a:pt x="36" y="296"/>
                  </a:lnTo>
                  <a:lnTo>
                    <a:pt x="33" y="296"/>
                  </a:lnTo>
                  <a:lnTo>
                    <a:pt x="30" y="296"/>
                  </a:lnTo>
                  <a:lnTo>
                    <a:pt x="28" y="295"/>
                  </a:lnTo>
                  <a:lnTo>
                    <a:pt x="28" y="293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2" y="291"/>
                  </a:lnTo>
                  <a:lnTo>
                    <a:pt x="18" y="291"/>
                  </a:lnTo>
                  <a:lnTo>
                    <a:pt x="13" y="291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7" y="286"/>
                  </a:lnTo>
                  <a:lnTo>
                    <a:pt x="7" y="283"/>
                  </a:lnTo>
                  <a:lnTo>
                    <a:pt x="7" y="278"/>
                  </a:lnTo>
                  <a:lnTo>
                    <a:pt x="7" y="277"/>
                  </a:lnTo>
                  <a:lnTo>
                    <a:pt x="7" y="275"/>
                  </a:lnTo>
                  <a:lnTo>
                    <a:pt x="5" y="272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4" y="260"/>
                  </a:lnTo>
                  <a:lnTo>
                    <a:pt x="4" y="257"/>
                  </a:lnTo>
                  <a:lnTo>
                    <a:pt x="2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4" y="244"/>
                  </a:lnTo>
                  <a:lnTo>
                    <a:pt x="5" y="242"/>
                  </a:lnTo>
                  <a:lnTo>
                    <a:pt x="5" y="241"/>
                  </a:lnTo>
                  <a:lnTo>
                    <a:pt x="5" y="237"/>
                  </a:lnTo>
                  <a:lnTo>
                    <a:pt x="5" y="232"/>
                  </a:lnTo>
                  <a:lnTo>
                    <a:pt x="5" y="229"/>
                  </a:lnTo>
                  <a:lnTo>
                    <a:pt x="7" y="226"/>
                  </a:lnTo>
                  <a:lnTo>
                    <a:pt x="8" y="223"/>
                  </a:lnTo>
                  <a:lnTo>
                    <a:pt x="10" y="219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5" y="216"/>
                  </a:lnTo>
                  <a:lnTo>
                    <a:pt x="17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8" y="211"/>
                  </a:lnTo>
                  <a:lnTo>
                    <a:pt x="18" y="209"/>
                  </a:lnTo>
                  <a:lnTo>
                    <a:pt x="18" y="206"/>
                  </a:lnTo>
                  <a:lnTo>
                    <a:pt x="18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5" y="198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8"/>
                  </a:lnTo>
                  <a:lnTo>
                    <a:pt x="13" y="185"/>
                  </a:lnTo>
                  <a:lnTo>
                    <a:pt x="13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7" y="168"/>
                  </a:lnTo>
                  <a:lnTo>
                    <a:pt x="18" y="165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5"/>
                  </a:lnTo>
                  <a:lnTo>
                    <a:pt x="18" y="152"/>
                  </a:lnTo>
                  <a:lnTo>
                    <a:pt x="20" y="152"/>
                  </a:lnTo>
                  <a:lnTo>
                    <a:pt x="22" y="150"/>
                  </a:lnTo>
                  <a:lnTo>
                    <a:pt x="25" y="149"/>
                  </a:lnTo>
                  <a:lnTo>
                    <a:pt x="30" y="147"/>
                  </a:lnTo>
                  <a:lnTo>
                    <a:pt x="36" y="147"/>
                  </a:lnTo>
                  <a:lnTo>
                    <a:pt x="41" y="147"/>
                  </a:lnTo>
                  <a:lnTo>
                    <a:pt x="46" y="147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1" y="134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7" y="132"/>
                  </a:lnTo>
                  <a:lnTo>
                    <a:pt x="67" y="131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3"/>
                  </a:lnTo>
                  <a:lnTo>
                    <a:pt x="69" y="119"/>
                  </a:lnTo>
                  <a:lnTo>
                    <a:pt x="71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9" y="110"/>
                  </a:lnTo>
                  <a:lnTo>
                    <a:pt x="80" y="108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5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5"/>
                  </a:lnTo>
                  <a:lnTo>
                    <a:pt x="85" y="92"/>
                  </a:lnTo>
                  <a:close/>
                  <a:moveTo>
                    <a:pt x="1313" y="72"/>
                  </a:moveTo>
                  <a:lnTo>
                    <a:pt x="1310" y="74"/>
                  </a:lnTo>
                  <a:lnTo>
                    <a:pt x="1311" y="74"/>
                  </a:lnTo>
                  <a:lnTo>
                    <a:pt x="1313" y="72"/>
                  </a:lnTo>
                  <a:close/>
                  <a:moveTo>
                    <a:pt x="1323" y="72"/>
                  </a:moveTo>
                  <a:lnTo>
                    <a:pt x="1329" y="74"/>
                  </a:lnTo>
                  <a:lnTo>
                    <a:pt x="1329" y="80"/>
                  </a:lnTo>
                  <a:lnTo>
                    <a:pt x="1326" y="80"/>
                  </a:lnTo>
                  <a:lnTo>
                    <a:pt x="1323" y="80"/>
                  </a:lnTo>
                  <a:lnTo>
                    <a:pt x="1320" y="80"/>
                  </a:lnTo>
                  <a:lnTo>
                    <a:pt x="1316" y="80"/>
                  </a:lnTo>
                  <a:lnTo>
                    <a:pt x="1315" y="82"/>
                  </a:lnTo>
                  <a:lnTo>
                    <a:pt x="1313" y="82"/>
                  </a:lnTo>
                  <a:lnTo>
                    <a:pt x="1311" y="83"/>
                  </a:lnTo>
                  <a:lnTo>
                    <a:pt x="1308" y="82"/>
                  </a:lnTo>
                  <a:lnTo>
                    <a:pt x="1306" y="80"/>
                  </a:lnTo>
                  <a:lnTo>
                    <a:pt x="1306" y="78"/>
                  </a:lnTo>
                  <a:lnTo>
                    <a:pt x="1306" y="77"/>
                  </a:lnTo>
                  <a:lnTo>
                    <a:pt x="1306" y="75"/>
                  </a:lnTo>
                  <a:lnTo>
                    <a:pt x="1308" y="75"/>
                  </a:lnTo>
                  <a:lnTo>
                    <a:pt x="1310" y="74"/>
                  </a:lnTo>
                  <a:lnTo>
                    <a:pt x="1313" y="74"/>
                  </a:lnTo>
                  <a:lnTo>
                    <a:pt x="1316" y="74"/>
                  </a:lnTo>
                  <a:lnTo>
                    <a:pt x="1320" y="72"/>
                  </a:lnTo>
                  <a:lnTo>
                    <a:pt x="1323" y="72"/>
                  </a:lnTo>
                  <a:close/>
                  <a:moveTo>
                    <a:pt x="1346" y="70"/>
                  </a:moveTo>
                  <a:lnTo>
                    <a:pt x="1347" y="70"/>
                  </a:lnTo>
                  <a:lnTo>
                    <a:pt x="1351" y="72"/>
                  </a:lnTo>
                  <a:lnTo>
                    <a:pt x="1352" y="72"/>
                  </a:lnTo>
                  <a:lnTo>
                    <a:pt x="1354" y="74"/>
                  </a:lnTo>
                  <a:lnTo>
                    <a:pt x="1357" y="75"/>
                  </a:lnTo>
                  <a:lnTo>
                    <a:pt x="1359" y="75"/>
                  </a:lnTo>
                  <a:lnTo>
                    <a:pt x="1360" y="77"/>
                  </a:lnTo>
                  <a:lnTo>
                    <a:pt x="1362" y="77"/>
                  </a:lnTo>
                  <a:lnTo>
                    <a:pt x="1364" y="77"/>
                  </a:lnTo>
                  <a:lnTo>
                    <a:pt x="1365" y="77"/>
                  </a:lnTo>
                  <a:lnTo>
                    <a:pt x="1367" y="78"/>
                  </a:lnTo>
                  <a:lnTo>
                    <a:pt x="1367" y="78"/>
                  </a:lnTo>
                  <a:lnTo>
                    <a:pt x="1369" y="80"/>
                  </a:lnTo>
                  <a:lnTo>
                    <a:pt x="1370" y="82"/>
                  </a:lnTo>
                  <a:lnTo>
                    <a:pt x="1372" y="82"/>
                  </a:lnTo>
                  <a:lnTo>
                    <a:pt x="1374" y="82"/>
                  </a:lnTo>
                  <a:lnTo>
                    <a:pt x="1377" y="82"/>
                  </a:lnTo>
                  <a:lnTo>
                    <a:pt x="1378" y="82"/>
                  </a:lnTo>
                  <a:lnTo>
                    <a:pt x="1378" y="83"/>
                  </a:lnTo>
                  <a:lnTo>
                    <a:pt x="1382" y="83"/>
                  </a:lnTo>
                  <a:lnTo>
                    <a:pt x="1383" y="85"/>
                  </a:lnTo>
                  <a:lnTo>
                    <a:pt x="1387" y="85"/>
                  </a:lnTo>
                  <a:lnTo>
                    <a:pt x="1390" y="85"/>
                  </a:lnTo>
                  <a:lnTo>
                    <a:pt x="1393" y="85"/>
                  </a:lnTo>
                  <a:lnTo>
                    <a:pt x="1396" y="85"/>
                  </a:lnTo>
                  <a:lnTo>
                    <a:pt x="1400" y="85"/>
                  </a:lnTo>
                  <a:lnTo>
                    <a:pt x="1403" y="87"/>
                  </a:lnTo>
                  <a:lnTo>
                    <a:pt x="1406" y="87"/>
                  </a:lnTo>
                  <a:lnTo>
                    <a:pt x="1410" y="88"/>
                  </a:lnTo>
                  <a:lnTo>
                    <a:pt x="1413" y="88"/>
                  </a:lnTo>
                  <a:lnTo>
                    <a:pt x="1413" y="88"/>
                  </a:lnTo>
                  <a:lnTo>
                    <a:pt x="1413" y="90"/>
                  </a:lnTo>
                  <a:lnTo>
                    <a:pt x="1410" y="93"/>
                  </a:lnTo>
                  <a:lnTo>
                    <a:pt x="1408" y="95"/>
                  </a:lnTo>
                  <a:lnTo>
                    <a:pt x="1406" y="96"/>
                  </a:lnTo>
                  <a:lnTo>
                    <a:pt x="1403" y="100"/>
                  </a:lnTo>
                  <a:lnTo>
                    <a:pt x="1403" y="101"/>
                  </a:lnTo>
                  <a:lnTo>
                    <a:pt x="1401" y="103"/>
                  </a:lnTo>
                  <a:lnTo>
                    <a:pt x="1401" y="105"/>
                  </a:lnTo>
                  <a:lnTo>
                    <a:pt x="1400" y="106"/>
                  </a:lnTo>
                  <a:lnTo>
                    <a:pt x="1400" y="106"/>
                  </a:lnTo>
                  <a:lnTo>
                    <a:pt x="1398" y="108"/>
                  </a:lnTo>
                  <a:lnTo>
                    <a:pt x="1396" y="108"/>
                  </a:lnTo>
                  <a:lnTo>
                    <a:pt x="1396" y="110"/>
                  </a:lnTo>
                  <a:lnTo>
                    <a:pt x="1396" y="111"/>
                  </a:lnTo>
                  <a:lnTo>
                    <a:pt x="1396" y="113"/>
                  </a:lnTo>
                  <a:lnTo>
                    <a:pt x="1396" y="114"/>
                  </a:lnTo>
                  <a:lnTo>
                    <a:pt x="1398" y="116"/>
                  </a:lnTo>
                  <a:lnTo>
                    <a:pt x="1398" y="118"/>
                  </a:lnTo>
                  <a:lnTo>
                    <a:pt x="1398" y="119"/>
                  </a:lnTo>
                  <a:lnTo>
                    <a:pt x="1398" y="121"/>
                  </a:lnTo>
                  <a:lnTo>
                    <a:pt x="1398" y="124"/>
                  </a:lnTo>
                  <a:lnTo>
                    <a:pt x="1396" y="128"/>
                  </a:lnTo>
                  <a:lnTo>
                    <a:pt x="1398" y="129"/>
                  </a:lnTo>
                  <a:lnTo>
                    <a:pt x="1398" y="131"/>
                  </a:lnTo>
                  <a:lnTo>
                    <a:pt x="1398" y="132"/>
                  </a:lnTo>
                  <a:lnTo>
                    <a:pt x="1396" y="132"/>
                  </a:lnTo>
                  <a:lnTo>
                    <a:pt x="1398" y="134"/>
                  </a:lnTo>
                  <a:lnTo>
                    <a:pt x="1400" y="136"/>
                  </a:lnTo>
                  <a:lnTo>
                    <a:pt x="1401" y="136"/>
                  </a:lnTo>
                  <a:lnTo>
                    <a:pt x="1403" y="137"/>
                  </a:lnTo>
                  <a:lnTo>
                    <a:pt x="1406" y="137"/>
                  </a:lnTo>
                  <a:lnTo>
                    <a:pt x="1408" y="137"/>
                  </a:lnTo>
                  <a:lnTo>
                    <a:pt x="1410" y="137"/>
                  </a:lnTo>
                  <a:lnTo>
                    <a:pt x="1411" y="137"/>
                  </a:lnTo>
                  <a:lnTo>
                    <a:pt x="1413" y="137"/>
                  </a:lnTo>
                  <a:lnTo>
                    <a:pt x="1414" y="137"/>
                  </a:lnTo>
                  <a:lnTo>
                    <a:pt x="1414" y="139"/>
                  </a:lnTo>
                  <a:lnTo>
                    <a:pt x="1416" y="141"/>
                  </a:lnTo>
                  <a:lnTo>
                    <a:pt x="1416" y="144"/>
                  </a:lnTo>
                  <a:lnTo>
                    <a:pt x="1418" y="146"/>
                  </a:lnTo>
                  <a:lnTo>
                    <a:pt x="1419" y="149"/>
                  </a:lnTo>
                  <a:lnTo>
                    <a:pt x="1423" y="149"/>
                  </a:lnTo>
                  <a:lnTo>
                    <a:pt x="1424" y="149"/>
                  </a:lnTo>
                  <a:lnTo>
                    <a:pt x="1428" y="150"/>
                  </a:lnTo>
                  <a:lnTo>
                    <a:pt x="1432" y="152"/>
                  </a:lnTo>
                  <a:lnTo>
                    <a:pt x="1436" y="155"/>
                  </a:lnTo>
                  <a:lnTo>
                    <a:pt x="1439" y="157"/>
                  </a:lnTo>
                  <a:lnTo>
                    <a:pt x="1442" y="160"/>
                  </a:lnTo>
                  <a:lnTo>
                    <a:pt x="1444" y="162"/>
                  </a:lnTo>
                  <a:lnTo>
                    <a:pt x="1446" y="164"/>
                  </a:lnTo>
                  <a:lnTo>
                    <a:pt x="1446" y="165"/>
                  </a:lnTo>
                  <a:lnTo>
                    <a:pt x="1446" y="167"/>
                  </a:lnTo>
                  <a:lnTo>
                    <a:pt x="1447" y="167"/>
                  </a:lnTo>
                  <a:lnTo>
                    <a:pt x="1449" y="168"/>
                  </a:lnTo>
                  <a:lnTo>
                    <a:pt x="1450" y="170"/>
                  </a:lnTo>
                  <a:lnTo>
                    <a:pt x="1452" y="170"/>
                  </a:lnTo>
                  <a:lnTo>
                    <a:pt x="1454" y="170"/>
                  </a:lnTo>
                  <a:lnTo>
                    <a:pt x="1455" y="170"/>
                  </a:lnTo>
                  <a:lnTo>
                    <a:pt x="1459" y="172"/>
                  </a:lnTo>
                  <a:lnTo>
                    <a:pt x="1460" y="172"/>
                  </a:lnTo>
                  <a:lnTo>
                    <a:pt x="1464" y="172"/>
                  </a:lnTo>
                  <a:lnTo>
                    <a:pt x="1465" y="172"/>
                  </a:lnTo>
                  <a:lnTo>
                    <a:pt x="1468" y="172"/>
                  </a:lnTo>
                  <a:lnTo>
                    <a:pt x="1470" y="170"/>
                  </a:lnTo>
                  <a:lnTo>
                    <a:pt x="1472" y="168"/>
                  </a:lnTo>
                  <a:lnTo>
                    <a:pt x="1473" y="168"/>
                  </a:lnTo>
                  <a:lnTo>
                    <a:pt x="1475" y="167"/>
                  </a:lnTo>
                  <a:lnTo>
                    <a:pt x="1475" y="165"/>
                  </a:lnTo>
                  <a:lnTo>
                    <a:pt x="1477" y="164"/>
                  </a:lnTo>
                  <a:lnTo>
                    <a:pt x="1477" y="136"/>
                  </a:lnTo>
                  <a:lnTo>
                    <a:pt x="1477" y="136"/>
                  </a:lnTo>
                  <a:lnTo>
                    <a:pt x="1477" y="134"/>
                  </a:lnTo>
                  <a:lnTo>
                    <a:pt x="1478" y="132"/>
                  </a:lnTo>
                  <a:lnTo>
                    <a:pt x="1480" y="131"/>
                  </a:lnTo>
                  <a:lnTo>
                    <a:pt x="1480" y="129"/>
                  </a:lnTo>
                  <a:lnTo>
                    <a:pt x="1480" y="128"/>
                  </a:lnTo>
                  <a:lnTo>
                    <a:pt x="1480" y="124"/>
                  </a:lnTo>
                  <a:lnTo>
                    <a:pt x="1480" y="118"/>
                  </a:lnTo>
                  <a:lnTo>
                    <a:pt x="1482" y="114"/>
                  </a:lnTo>
                  <a:lnTo>
                    <a:pt x="1480" y="111"/>
                  </a:lnTo>
                  <a:lnTo>
                    <a:pt x="1480" y="111"/>
                  </a:lnTo>
                  <a:lnTo>
                    <a:pt x="1478" y="110"/>
                  </a:lnTo>
                  <a:lnTo>
                    <a:pt x="1478" y="110"/>
                  </a:lnTo>
                  <a:lnTo>
                    <a:pt x="1478" y="106"/>
                  </a:lnTo>
                  <a:lnTo>
                    <a:pt x="1478" y="103"/>
                  </a:lnTo>
                  <a:lnTo>
                    <a:pt x="1478" y="100"/>
                  </a:lnTo>
                  <a:lnTo>
                    <a:pt x="1480" y="98"/>
                  </a:lnTo>
                  <a:lnTo>
                    <a:pt x="1482" y="96"/>
                  </a:lnTo>
                  <a:lnTo>
                    <a:pt x="1483" y="93"/>
                  </a:lnTo>
                  <a:lnTo>
                    <a:pt x="1485" y="90"/>
                  </a:lnTo>
                  <a:lnTo>
                    <a:pt x="1487" y="88"/>
                  </a:lnTo>
                  <a:lnTo>
                    <a:pt x="1488" y="87"/>
                  </a:lnTo>
                  <a:lnTo>
                    <a:pt x="1488" y="85"/>
                  </a:lnTo>
                  <a:lnTo>
                    <a:pt x="1490" y="85"/>
                  </a:lnTo>
                  <a:lnTo>
                    <a:pt x="1490" y="83"/>
                  </a:lnTo>
                  <a:lnTo>
                    <a:pt x="1490" y="80"/>
                  </a:lnTo>
                  <a:lnTo>
                    <a:pt x="1491" y="77"/>
                  </a:lnTo>
                  <a:lnTo>
                    <a:pt x="1491" y="74"/>
                  </a:lnTo>
                  <a:lnTo>
                    <a:pt x="1491" y="70"/>
                  </a:lnTo>
                  <a:lnTo>
                    <a:pt x="1493" y="70"/>
                  </a:lnTo>
                  <a:lnTo>
                    <a:pt x="1495" y="70"/>
                  </a:lnTo>
                  <a:lnTo>
                    <a:pt x="1498" y="74"/>
                  </a:lnTo>
                  <a:lnTo>
                    <a:pt x="1500" y="77"/>
                  </a:lnTo>
                  <a:lnTo>
                    <a:pt x="1501" y="80"/>
                  </a:lnTo>
                  <a:lnTo>
                    <a:pt x="1501" y="83"/>
                  </a:lnTo>
                  <a:lnTo>
                    <a:pt x="1501" y="87"/>
                  </a:lnTo>
                  <a:lnTo>
                    <a:pt x="1501" y="88"/>
                  </a:lnTo>
                  <a:lnTo>
                    <a:pt x="1501" y="88"/>
                  </a:lnTo>
                  <a:lnTo>
                    <a:pt x="1503" y="90"/>
                  </a:lnTo>
                  <a:lnTo>
                    <a:pt x="1505" y="92"/>
                  </a:lnTo>
                  <a:lnTo>
                    <a:pt x="1505" y="92"/>
                  </a:lnTo>
                  <a:lnTo>
                    <a:pt x="1506" y="93"/>
                  </a:lnTo>
                  <a:lnTo>
                    <a:pt x="1506" y="95"/>
                  </a:lnTo>
                  <a:lnTo>
                    <a:pt x="1506" y="96"/>
                  </a:lnTo>
                  <a:lnTo>
                    <a:pt x="1508" y="98"/>
                  </a:lnTo>
                  <a:lnTo>
                    <a:pt x="1509" y="98"/>
                  </a:lnTo>
                  <a:lnTo>
                    <a:pt x="1509" y="101"/>
                  </a:lnTo>
                  <a:lnTo>
                    <a:pt x="1509" y="105"/>
                  </a:lnTo>
                  <a:lnTo>
                    <a:pt x="1509" y="108"/>
                  </a:lnTo>
                  <a:lnTo>
                    <a:pt x="1509" y="111"/>
                  </a:lnTo>
                  <a:lnTo>
                    <a:pt x="1509" y="113"/>
                  </a:lnTo>
                  <a:lnTo>
                    <a:pt x="1511" y="114"/>
                  </a:lnTo>
                  <a:lnTo>
                    <a:pt x="1511" y="116"/>
                  </a:lnTo>
                  <a:lnTo>
                    <a:pt x="1511" y="118"/>
                  </a:lnTo>
                  <a:lnTo>
                    <a:pt x="1511" y="119"/>
                  </a:lnTo>
                  <a:lnTo>
                    <a:pt x="1511" y="121"/>
                  </a:lnTo>
                  <a:lnTo>
                    <a:pt x="1513" y="121"/>
                  </a:lnTo>
                  <a:lnTo>
                    <a:pt x="1514" y="123"/>
                  </a:lnTo>
                  <a:lnTo>
                    <a:pt x="1518" y="123"/>
                  </a:lnTo>
                  <a:lnTo>
                    <a:pt x="1521" y="124"/>
                  </a:lnTo>
                  <a:lnTo>
                    <a:pt x="1523" y="124"/>
                  </a:lnTo>
                  <a:lnTo>
                    <a:pt x="1524" y="126"/>
                  </a:lnTo>
                  <a:lnTo>
                    <a:pt x="1527" y="126"/>
                  </a:lnTo>
                  <a:lnTo>
                    <a:pt x="1529" y="126"/>
                  </a:lnTo>
                  <a:lnTo>
                    <a:pt x="1531" y="126"/>
                  </a:lnTo>
                  <a:lnTo>
                    <a:pt x="1532" y="126"/>
                  </a:lnTo>
                  <a:lnTo>
                    <a:pt x="1536" y="129"/>
                  </a:lnTo>
                  <a:lnTo>
                    <a:pt x="1536" y="131"/>
                  </a:lnTo>
                  <a:lnTo>
                    <a:pt x="1536" y="134"/>
                  </a:lnTo>
                  <a:lnTo>
                    <a:pt x="1534" y="136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6" y="142"/>
                  </a:lnTo>
                  <a:lnTo>
                    <a:pt x="1536" y="144"/>
                  </a:lnTo>
                  <a:lnTo>
                    <a:pt x="1537" y="144"/>
                  </a:lnTo>
                  <a:lnTo>
                    <a:pt x="1539" y="146"/>
                  </a:lnTo>
                  <a:lnTo>
                    <a:pt x="1541" y="147"/>
                  </a:lnTo>
                  <a:lnTo>
                    <a:pt x="1542" y="149"/>
                  </a:lnTo>
                  <a:lnTo>
                    <a:pt x="1544" y="150"/>
                  </a:lnTo>
                  <a:lnTo>
                    <a:pt x="1544" y="154"/>
                  </a:lnTo>
                  <a:lnTo>
                    <a:pt x="1544" y="157"/>
                  </a:lnTo>
                  <a:lnTo>
                    <a:pt x="1544" y="160"/>
                  </a:lnTo>
                  <a:lnTo>
                    <a:pt x="1544" y="167"/>
                  </a:lnTo>
                  <a:lnTo>
                    <a:pt x="1545" y="168"/>
                  </a:lnTo>
                  <a:lnTo>
                    <a:pt x="1545" y="170"/>
                  </a:lnTo>
                  <a:lnTo>
                    <a:pt x="1547" y="173"/>
                  </a:lnTo>
                  <a:lnTo>
                    <a:pt x="1547" y="175"/>
                  </a:lnTo>
                  <a:lnTo>
                    <a:pt x="1547" y="177"/>
                  </a:lnTo>
                  <a:lnTo>
                    <a:pt x="1549" y="180"/>
                  </a:lnTo>
                  <a:lnTo>
                    <a:pt x="1549" y="182"/>
                  </a:lnTo>
                  <a:lnTo>
                    <a:pt x="1550" y="183"/>
                  </a:lnTo>
                  <a:lnTo>
                    <a:pt x="1550" y="187"/>
                  </a:lnTo>
                  <a:lnTo>
                    <a:pt x="1550" y="190"/>
                  </a:lnTo>
                  <a:lnTo>
                    <a:pt x="1552" y="191"/>
                  </a:lnTo>
                  <a:lnTo>
                    <a:pt x="1554" y="193"/>
                  </a:lnTo>
                  <a:lnTo>
                    <a:pt x="1559" y="195"/>
                  </a:lnTo>
                  <a:lnTo>
                    <a:pt x="1562" y="195"/>
                  </a:lnTo>
                  <a:lnTo>
                    <a:pt x="1563" y="196"/>
                  </a:lnTo>
                  <a:lnTo>
                    <a:pt x="1567" y="198"/>
                  </a:lnTo>
                  <a:lnTo>
                    <a:pt x="1570" y="198"/>
                  </a:lnTo>
                  <a:lnTo>
                    <a:pt x="1572" y="200"/>
                  </a:lnTo>
                  <a:lnTo>
                    <a:pt x="1572" y="201"/>
                  </a:lnTo>
                  <a:lnTo>
                    <a:pt x="1573" y="203"/>
                  </a:lnTo>
                  <a:lnTo>
                    <a:pt x="1575" y="205"/>
                  </a:lnTo>
                  <a:lnTo>
                    <a:pt x="1577" y="206"/>
                  </a:lnTo>
                  <a:lnTo>
                    <a:pt x="1577" y="208"/>
                  </a:lnTo>
                  <a:lnTo>
                    <a:pt x="1578" y="209"/>
                  </a:lnTo>
                  <a:lnTo>
                    <a:pt x="1581" y="211"/>
                  </a:lnTo>
                  <a:lnTo>
                    <a:pt x="1585" y="211"/>
                  </a:lnTo>
                  <a:lnTo>
                    <a:pt x="1586" y="213"/>
                  </a:lnTo>
                  <a:lnTo>
                    <a:pt x="1588" y="213"/>
                  </a:lnTo>
                  <a:lnTo>
                    <a:pt x="1588" y="214"/>
                  </a:lnTo>
                  <a:lnTo>
                    <a:pt x="1590" y="214"/>
                  </a:lnTo>
                  <a:lnTo>
                    <a:pt x="1591" y="214"/>
                  </a:lnTo>
                  <a:lnTo>
                    <a:pt x="1591" y="216"/>
                  </a:lnTo>
                  <a:lnTo>
                    <a:pt x="1591" y="219"/>
                  </a:lnTo>
                  <a:lnTo>
                    <a:pt x="1591" y="221"/>
                  </a:lnTo>
                  <a:lnTo>
                    <a:pt x="1593" y="221"/>
                  </a:lnTo>
                  <a:lnTo>
                    <a:pt x="1595" y="223"/>
                  </a:lnTo>
                  <a:lnTo>
                    <a:pt x="1596" y="223"/>
                  </a:lnTo>
                  <a:lnTo>
                    <a:pt x="1598" y="223"/>
                  </a:lnTo>
                  <a:lnTo>
                    <a:pt x="1598" y="226"/>
                  </a:lnTo>
                  <a:lnTo>
                    <a:pt x="1598" y="229"/>
                  </a:lnTo>
                  <a:lnTo>
                    <a:pt x="1598" y="231"/>
                  </a:lnTo>
                  <a:lnTo>
                    <a:pt x="1598" y="232"/>
                  </a:lnTo>
                  <a:lnTo>
                    <a:pt x="1598" y="236"/>
                  </a:lnTo>
                  <a:lnTo>
                    <a:pt x="1599" y="237"/>
                  </a:lnTo>
                  <a:lnTo>
                    <a:pt x="1601" y="241"/>
                  </a:lnTo>
                  <a:lnTo>
                    <a:pt x="1603" y="242"/>
                  </a:lnTo>
                  <a:lnTo>
                    <a:pt x="1606" y="244"/>
                  </a:lnTo>
                  <a:lnTo>
                    <a:pt x="1608" y="244"/>
                  </a:lnTo>
                  <a:lnTo>
                    <a:pt x="1609" y="245"/>
                  </a:lnTo>
                  <a:lnTo>
                    <a:pt x="1613" y="245"/>
                  </a:lnTo>
                  <a:lnTo>
                    <a:pt x="1616" y="245"/>
                  </a:lnTo>
                  <a:lnTo>
                    <a:pt x="1619" y="245"/>
                  </a:lnTo>
                  <a:lnTo>
                    <a:pt x="1622" y="245"/>
                  </a:lnTo>
                  <a:lnTo>
                    <a:pt x="1626" y="245"/>
                  </a:lnTo>
                  <a:lnTo>
                    <a:pt x="1626" y="260"/>
                  </a:lnTo>
                  <a:lnTo>
                    <a:pt x="1626" y="263"/>
                  </a:lnTo>
                  <a:lnTo>
                    <a:pt x="1627" y="265"/>
                  </a:lnTo>
                  <a:lnTo>
                    <a:pt x="1629" y="265"/>
                  </a:lnTo>
                  <a:lnTo>
                    <a:pt x="1632" y="267"/>
                  </a:lnTo>
                  <a:lnTo>
                    <a:pt x="1634" y="267"/>
                  </a:lnTo>
                  <a:lnTo>
                    <a:pt x="1635" y="268"/>
                  </a:lnTo>
                  <a:lnTo>
                    <a:pt x="1637" y="272"/>
                  </a:lnTo>
                  <a:lnTo>
                    <a:pt x="1640" y="273"/>
                  </a:lnTo>
                  <a:lnTo>
                    <a:pt x="1642" y="275"/>
                  </a:lnTo>
                  <a:lnTo>
                    <a:pt x="1644" y="277"/>
                  </a:lnTo>
                  <a:lnTo>
                    <a:pt x="1645" y="280"/>
                  </a:lnTo>
                  <a:lnTo>
                    <a:pt x="1645" y="281"/>
                  </a:lnTo>
                  <a:lnTo>
                    <a:pt x="1647" y="283"/>
                  </a:lnTo>
                  <a:lnTo>
                    <a:pt x="1647" y="285"/>
                  </a:lnTo>
                  <a:lnTo>
                    <a:pt x="1647" y="286"/>
                  </a:lnTo>
                  <a:lnTo>
                    <a:pt x="1649" y="288"/>
                  </a:lnTo>
                  <a:lnTo>
                    <a:pt x="1649" y="290"/>
                  </a:lnTo>
                  <a:lnTo>
                    <a:pt x="1652" y="293"/>
                  </a:lnTo>
                  <a:lnTo>
                    <a:pt x="1653" y="295"/>
                  </a:lnTo>
                  <a:lnTo>
                    <a:pt x="1655" y="296"/>
                  </a:lnTo>
                  <a:lnTo>
                    <a:pt x="1657" y="298"/>
                  </a:lnTo>
                  <a:lnTo>
                    <a:pt x="1657" y="299"/>
                  </a:lnTo>
                  <a:lnTo>
                    <a:pt x="1657" y="311"/>
                  </a:lnTo>
                  <a:lnTo>
                    <a:pt x="1658" y="313"/>
                  </a:lnTo>
                  <a:lnTo>
                    <a:pt x="1658" y="316"/>
                  </a:lnTo>
                  <a:lnTo>
                    <a:pt x="1658" y="319"/>
                  </a:lnTo>
                  <a:lnTo>
                    <a:pt x="1657" y="321"/>
                  </a:lnTo>
                  <a:lnTo>
                    <a:pt x="1657" y="322"/>
                  </a:lnTo>
                  <a:lnTo>
                    <a:pt x="1655" y="326"/>
                  </a:lnTo>
                  <a:lnTo>
                    <a:pt x="1655" y="332"/>
                  </a:lnTo>
                  <a:lnTo>
                    <a:pt x="1655" y="332"/>
                  </a:lnTo>
                  <a:lnTo>
                    <a:pt x="1657" y="334"/>
                  </a:lnTo>
                  <a:lnTo>
                    <a:pt x="1658" y="334"/>
                  </a:lnTo>
                  <a:lnTo>
                    <a:pt x="1660" y="335"/>
                  </a:lnTo>
                  <a:lnTo>
                    <a:pt x="1662" y="337"/>
                  </a:lnTo>
                  <a:lnTo>
                    <a:pt x="1662" y="340"/>
                  </a:lnTo>
                  <a:lnTo>
                    <a:pt x="1663" y="342"/>
                  </a:lnTo>
                  <a:lnTo>
                    <a:pt x="1665" y="342"/>
                  </a:lnTo>
                  <a:lnTo>
                    <a:pt x="1665" y="344"/>
                  </a:lnTo>
                  <a:lnTo>
                    <a:pt x="1665" y="360"/>
                  </a:lnTo>
                  <a:lnTo>
                    <a:pt x="1665" y="362"/>
                  </a:lnTo>
                  <a:lnTo>
                    <a:pt x="1663" y="363"/>
                  </a:lnTo>
                  <a:lnTo>
                    <a:pt x="1663" y="367"/>
                  </a:lnTo>
                  <a:lnTo>
                    <a:pt x="1662" y="371"/>
                  </a:lnTo>
                  <a:lnTo>
                    <a:pt x="1662" y="375"/>
                  </a:lnTo>
                  <a:lnTo>
                    <a:pt x="1660" y="378"/>
                  </a:lnTo>
                  <a:lnTo>
                    <a:pt x="1658" y="380"/>
                  </a:lnTo>
                  <a:lnTo>
                    <a:pt x="1657" y="383"/>
                  </a:lnTo>
                  <a:lnTo>
                    <a:pt x="1655" y="386"/>
                  </a:lnTo>
                  <a:lnTo>
                    <a:pt x="1652" y="391"/>
                  </a:lnTo>
                  <a:lnTo>
                    <a:pt x="1652" y="394"/>
                  </a:lnTo>
                  <a:lnTo>
                    <a:pt x="1652" y="398"/>
                  </a:lnTo>
                  <a:lnTo>
                    <a:pt x="1652" y="399"/>
                  </a:lnTo>
                  <a:lnTo>
                    <a:pt x="1652" y="401"/>
                  </a:lnTo>
                  <a:lnTo>
                    <a:pt x="1652" y="403"/>
                  </a:lnTo>
                  <a:lnTo>
                    <a:pt x="1650" y="404"/>
                  </a:lnTo>
                  <a:lnTo>
                    <a:pt x="1650" y="406"/>
                  </a:lnTo>
                  <a:lnTo>
                    <a:pt x="1650" y="406"/>
                  </a:lnTo>
                  <a:lnTo>
                    <a:pt x="1650" y="407"/>
                  </a:lnTo>
                  <a:lnTo>
                    <a:pt x="1650" y="409"/>
                  </a:lnTo>
                  <a:lnTo>
                    <a:pt x="1649" y="407"/>
                  </a:lnTo>
                  <a:lnTo>
                    <a:pt x="1647" y="409"/>
                  </a:lnTo>
                  <a:lnTo>
                    <a:pt x="1644" y="411"/>
                  </a:lnTo>
                  <a:lnTo>
                    <a:pt x="1642" y="411"/>
                  </a:lnTo>
                  <a:lnTo>
                    <a:pt x="1640" y="412"/>
                  </a:lnTo>
                  <a:lnTo>
                    <a:pt x="1639" y="414"/>
                  </a:lnTo>
                  <a:lnTo>
                    <a:pt x="1639" y="416"/>
                  </a:lnTo>
                  <a:lnTo>
                    <a:pt x="1637" y="419"/>
                  </a:lnTo>
                  <a:lnTo>
                    <a:pt x="1637" y="421"/>
                  </a:lnTo>
                  <a:lnTo>
                    <a:pt x="1637" y="422"/>
                  </a:lnTo>
                  <a:lnTo>
                    <a:pt x="1637" y="424"/>
                  </a:lnTo>
                  <a:lnTo>
                    <a:pt x="1635" y="425"/>
                  </a:lnTo>
                  <a:lnTo>
                    <a:pt x="1634" y="429"/>
                  </a:lnTo>
                  <a:lnTo>
                    <a:pt x="1632" y="430"/>
                  </a:lnTo>
                  <a:lnTo>
                    <a:pt x="1631" y="432"/>
                  </a:lnTo>
                  <a:lnTo>
                    <a:pt x="1629" y="432"/>
                  </a:lnTo>
                  <a:lnTo>
                    <a:pt x="1627" y="434"/>
                  </a:lnTo>
                  <a:lnTo>
                    <a:pt x="1624" y="437"/>
                  </a:lnTo>
                  <a:lnTo>
                    <a:pt x="1622" y="440"/>
                  </a:lnTo>
                  <a:lnTo>
                    <a:pt x="1621" y="442"/>
                  </a:lnTo>
                  <a:lnTo>
                    <a:pt x="1621" y="443"/>
                  </a:lnTo>
                  <a:lnTo>
                    <a:pt x="1621" y="447"/>
                  </a:lnTo>
                  <a:lnTo>
                    <a:pt x="1619" y="448"/>
                  </a:lnTo>
                  <a:lnTo>
                    <a:pt x="1619" y="450"/>
                  </a:lnTo>
                  <a:lnTo>
                    <a:pt x="1617" y="453"/>
                  </a:lnTo>
                  <a:lnTo>
                    <a:pt x="1617" y="457"/>
                  </a:lnTo>
                  <a:lnTo>
                    <a:pt x="1617" y="461"/>
                  </a:lnTo>
                  <a:lnTo>
                    <a:pt x="1616" y="465"/>
                  </a:lnTo>
                  <a:lnTo>
                    <a:pt x="1617" y="466"/>
                  </a:lnTo>
                  <a:lnTo>
                    <a:pt x="1617" y="468"/>
                  </a:lnTo>
                  <a:lnTo>
                    <a:pt x="1619" y="470"/>
                  </a:lnTo>
                  <a:lnTo>
                    <a:pt x="1619" y="471"/>
                  </a:lnTo>
                  <a:lnTo>
                    <a:pt x="1619" y="473"/>
                  </a:lnTo>
                  <a:lnTo>
                    <a:pt x="1619" y="475"/>
                  </a:lnTo>
                  <a:lnTo>
                    <a:pt x="1617" y="476"/>
                  </a:lnTo>
                  <a:lnTo>
                    <a:pt x="1616" y="476"/>
                  </a:lnTo>
                  <a:lnTo>
                    <a:pt x="1614" y="478"/>
                  </a:lnTo>
                  <a:lnTo>
                    <a:pt x="1611" y="478"/>
                  </a:lnTo>
                  <a:lnTo>
                    <a:pt x="1609" y="479"/>
                  </a:lnTo>
                  <a:lnTo>
                    <a:pt x="1609" y="483"/>
                  </a:lnTo>
                  <a:lnTo>
                    <a:pt x="1609" y="486"/>
                  </a:lnTo>
                  <a:lnTo>
                    <a:pt x="1609" y="491"/>
                  </a:lnTo>
                  <a:lnTo>
                    <a:pt x="1608" y="494"/>
                  </a:lnTo>
                  <a:lnTo>
                    <a:pt x="1606" y="496"/>
                  </a:lnTo>
                  <a:lnTo>
                    <a:pt x="1606" y="497"/>
                  </a:lnTo>
                  <a:lnTo>
                    <a:pt x="1606" y="499"/>
                  </a:lnTo>
                  <a:lnTo>
                    <a:pt x="1604" y="501"/>
                  </a:lnTo>
                  <a:lnTo>
                    <a:pt x="1603" y="501"/>
                  </a:lnTo>
                  <a:lnTo>
                    <a:pt x="1601" y="502"/>
                  </a:lnTo>
                  <a:lnTo>
                    <a:pt x="1599" y="502"/>
                  </a:lnTo>
                  <a:lnTo>
                    <a:pt x="1593" y="504"/>
                  </a:lnTo>
                  <a:lnTo>
                    <a:pt x="1588" y="504"/>
                  </a:lnTo>
                  <a:lnTo>
                    <a:pt x="1581" y="504"/>
                  </a:lnTo>
                  <a:lnTo>
                    <a:pt x="1580" y="504"/>
                  </a:lnTo>
                  <a:lnTo>
                    <a:pt x="1578" y="502"/>
                  </a:lnTo>
                  <a:lnTo>
                    <a:pt x="1573" y="504"/>
                  </a:lnTo>
                  <a:lnTo>
                    <a:pt x="1570" y="506"/>
                  </a:lnTo>
                  <a:lnTo>
                    <a:pt x="1568" y="506"/>
                  </a:lnTo>
                  <a:lnTo>
                    <a:pt x="1567" y="507"/>
                  </a:lnTo>
                  <a:lnTo>
                    <a:pt x="1563" y="511"/>
                  </a:lnTo>
                  <a:lnTo>
                    <a:pt x="1559" y="512"/>
                  </a:lnTo>
                  <a:lnTo>
                    <a:pt x="1559" y="514"/>
                  </a:lnTo>
                  <a:lnTo>
                    <a:pt x="1557" y="514"/>
                  </a:lnTo>
                  <a:lnTo>
                    <a:pt x="1554" y="517"/>
                  </a:lnTo>
                  <a:lnTo>
                    <a:pt x="1552" y="519"/>
                  </a:lnTo>
                  <a:lnTo>
                    <a:pt x="1550" y="520"/>
                  </a:lnTo>
                  <a:lnTo>
                    <a:pt x="1547" y="520"/>
                  </a:lnTo>
                  <a:lnTo>
                    <a:pt x="1542" y="520"/>
                  </a:lnTo>
                  <a:lnTo>
                    <a:pt x="1539" y="519"/>
                  </a:lnTo>
                  <a:lnTo>
                    <a:pt x="1537" y="515"/>
                  </a:lnTo>
                  <a:lnTo>
                    <a:pt x="1537" y="512"/>
                  </a:lnTo>
                  <a:lnTo>
                    <a:pt x="1537" y="511"/>
                  </a:lnTo>
                  <a:lnTo>
                    <a:pt x="1537" y="509"/>
                  </a:lnTo>
                  <a:lnTo>
                    <a:pt x="1534" y="506"/>
                  </a:lnTo>
                  <a:lnTo>
                    <a:pt x="1532" y="504"/>
                  </a:lnTo>
                  <a:lnTo>
                    <a:pt x="1529" y="502"/>
                  </a:lnTo>
                  <a:lnTo>
                    <a:pt x="1523" y="502"/>
                  </a:lnTo>
                  <a:lnTo>
                    <a:pt x="1523" y="507"/>
                  </a:lnTo>
                  <a:lnTo>
                    <a:pt x="1521" y="511"/>
                  </a:lnTo>
                  <a:lnTo>
                    <a:pt x="1519" y="514"/>
                  </a:lnTo>
                  <a:lnTo>
                    <a:pt x="1516" y="517"/>
                  </a:lnTo>
                  <a:lnTo>
                    <a:pt x="1511" y="519"/>
                  </a:lnTo>
                  <a:lnTo>
                    <a:pt x="1506" y="519"/>
                  </a:lnTo>
                  <a:lnTo>
                    <a:pt x="1503" y="519"/>
                  </a:lnTo>
                  <a:lnTo>
                    <a:pt x="1500" y="517"/>
                  </a:lnTo>
                  <a:lnTo>
                    <a:pt x="1496" y="517"/>
                  </a:lnTo>
                  <a:lnTo>
                    <a:pt x="1496" y="515"/>
                  </a:lnTo>
                  <a:lnTo>
                    <a:pt x="1495" y="514"/>
                  </a:lnTo>
                  <a:lnTo>
                    <a:pt x="1493" y="514"/>
                  </a:lnTo>
                  <a:lnTo>
                    <a:pt x="1491" y="512"/>
                  </a:lnTo>
                  <a:lnTo>
                    <a:pt x="1490" y="512"/>
                  </a:lnTo>
                  <a:lnTo>
                    <a:pt x="1488" y="511"/>
                  </a:lnTo>
                  <a:lnTo>
                    <a:pt x="1488" y="511"/>
                  </a:lnTo>
                  <a:lnTo>
                    <a:pt x="1487" y="509"/>
                  </a:lnTo>
                  <a:lnTo>
                    <a:pt x="1483" y="509"/>
                  </a:lnTo>
                  <a:lnTo>
                    <a:pt x="1480" y="509"/>
                  </a:lnTo>
                  <a:lnTo>
                    <a:pt x="1477" y="509"/>
                  </a:lnTo>
                  <a:lnTo>
                    <a:pt x="1473" y="509"/>
                  </a:lnTo>
                  <a:lnTo>
                    <a:pt x="1470" y="507"/>
                  </a:lnTo>
                  <a:lnTo>
                    <a:pt x="1468" y="506"/>
                  </a:lnTo>
                  <a:lnTo>
                    <a:pt x="1467" y="506"/>
                  </a:lnTo>
                  <a:lnTo>
                    <a:pt x="1464" y="504"/>
                  </a:lnTo>
                  <a:lnTo>
                    <a:pt x="1460" y="501"/>
                  </a:lnTo>
                  <a:lnTo>
                    <a:pt x="1459" y="499"/>
                  </a:lnTo>
                  <a:lnTo>
                    <a:pt x="1457" y="497"/>
                  </a:lnTo>
                  <a:lnTo>
                    <a:pt x="1457" y="496"/>
                  </a:lnTo>
                  <a:lnTo>
                    <a:pt x="1457" y="493"/>
                  </a:lnTo>
                  <a:lnTo>
                    <a:pt x="1455" y="489"/>
                  </a:lnTo>
                  <a:lnTo>
                    <a:pt x="1457" y="486"/>
                  </a:lnTo>
                  <a:lnTo>
                    <a:pt x="1457" y="484"/>
                  </a:lnTo>
                  <a:lnTo>
                    <a:pt x="1457" y="483"/>
                  </a:lnTo>
                  <a:lnTo>
                    <a:pt x="1457" y="481"/>
                  </a:lnTo>
                  <a:lnTo>
                    <a:pt x="1457" y="479"/>
                  </a:lnTo>
                  <a:lnTo>
                    <a:pt x="1457" y="478"/>
                  </a:lnTo>
                  <a:lnTo>
                    <a:pt x="1457" y="476"/>
                  </a:lnTo>
                  <a:lnTo>
                    <a:pt x="1455" y="476"/>
                  </a:lnTo>
                  <a:lnTo>
                    <a:pt x="1454" y="475"/>
                  </a:lnTo>
                  <a:lnTo>
                    <a:pt x="1452" y="475"/>
                  </a:lnTo>
                  <a:lnTo>
                    <a:pt x="1449" y="473"/>
                  </a:lnTo>
                  <a:lnTo>
                    <a:pt x="1447" y="471"/>
                  </a:lnTo>
                  <a:lnTo>
                    <a:pt x="1447" y="470"/>
                  </a:lnTo>
                  <a:lnTo>
                    <a:pt x="1447" y="468"/>
                  </a:lnTo>
                  <a:lnTo>
                    <a:pt x="1447" y="465"/>
                  </a:lnTo>
                  <a:lnTo>
                    <a:pt x="1446" y="463"/>
                  </a:lnTo>
                  <a:lnTo>
                    <a:pt x="1446" y="461"/>
                  </a:lnTo>
                  <a:lnTo>
                    <a:pt x="1444" y="461"/>
                  </a:lnTo>
                  <a:lnTo>
                    <a:pt x="1441" y="461"/>
                  </a:lnTo>
                  <a:lnTo>
                    <a:pt x="1439" y="461"/>
                  </a:lnTo>
                  <a:lnTo>
                    <a:pt x="1439" y="463"/>
                  </a:lnTo>
                  <a:lnTo>
                    <a:pt x="1437" y="465"/>
                  </a:lnTo>
                  <a:lnTo>
                    <a:pt x="1436" y="466"/>
                  </a:lnTo>
                  <a:lnTo>
                    <a:pt x="1434" y="468"/>
                  </a:lnTo>
                  <a:lnTo>
                    <a:pt x="1432" y="468"/>
                  </a:lnTo>
                  <a:lnTo>
                    <a:pt x="1431" y="468"/>
                  </a:lnTo>
                  <a:lnTo>
                    <a:pt x="1432" y="463"/>
                  </a:lnTo>
                  <a:lnTo>
                    <a:pt x="1432" y="458"/>
                  </a:lnTo>
                  <a:lnTo>
                    <a:pt x="1432" y="455"/>
                  </a:lnTo>
                  <a:lnTo>
                    <a:pt x="1432" y="455"/>
                  </a:lnTo>
                  <a:lnTo>
                    <a:pt x="1434" y="453"/>
                  </a:lnTo>
                  <a:lnTo>
                    <a:pt x="1434" y="452"/>
                  </a:lnTo>
                  <a:lnTo>
                    <a:pt x="1434" y="442"/>
                  </a:lnTo>
                  <a:lnTo>
                    <a:pt x="1432" y="442"/>
                  </a:lnTo>
                  <a:lnTo>
                    <a:pt x="1431" y="442"/>
                  </a:lnTo>
                  <a:lnTo>
                    <a:pt x="1429" y="442"/>
                  </a:lnTo>
                  <a:lnTo>
                    <a:pt x="1429" y="442"/>
                  </a:lnTo>
                  <a:lnTo>
                    <a:pt x="1428" y="440"/>
                  </a:lnTo>
                  <a:lnTo>
                    <a:pt x="1426" y="442"/>
                  </a:lnTo>
                  <a:lnTo>
                    <a:pt x="1426" y="442"/>
                  </a:lnTo>
                  <a:lnTo>
                    <a:pt x="1424" y="443"/>
                  </a:lnTo>
                  <a:lnTo>
                    <a:pt x="1424" y="443"/>
                  </a:lnTo>
                  <a:lnTo>
                    <a:pt x="1424" y="445"/>
                  </a:lnTo>
                  <a:lnTo>
                    <a:pt x="1424" y="447"/>
                  </a:lnTo>
                  <a:lnTo>
                    <a:pt x="1423" y="447"/>
                  </a:lnTo>
                  <a:lnTo>
                    <a:pt x="1423" y="447"/>
                  </a:lnTo>
                  <a:lnTo>
                    <a:pt x="1421" y="447"/>
                  </a:lnTo>
                  <a:lnTo>
                    <a:pt x="1421" y="443"/>
                  </a:lnTo>
                  <a:lnTo>
                    <a:pt x="1419" y="440"/>
                  </a:lnTo>
                  <a:lnTo>
                    <a:pt x="1421" y="437"/>
                  </a:lnTo>
                  <a:lnTo>
                    <a:pt x="1421" y="434"/>
                  </a:lnTo>
                  <a:lnTo>
                    <a:pt x="1423" y="430"/>
                  </a:lnTo>
                  <a:lnTo>
                    <a:pt x="1426" y="429"/>
                  </a:lnTo>
                  <a:lnTo>
                    <a:pt x="1428" y="427"/>
                  </a:lnTo>
                  <a:lnTo>
                    <a:pt x="1428" y="424"/>
                  </a:lnTo>
                  <a:lnTo>
                    <a:pt x="1428" y="422"/>
                  </a:lnTo>
                  <a:lnTo>
                    <a:pt x="1426" y="422"/>
                  </a:lnTo>
                  <a:lnTo>
                    <a:pt x="1426" y="421"/>
                  </a:lnTo>
                  <a:lnTo>
                    <a:pt x="1424" y="421"/>
                  </a:lnTo>
                  <a:lnTo>
                    <a:pt x="1421" y="419"/>
                  </a:lnTo>
                  <a:lnTo>
                    <a:pt x="1419" y="419"/>
                  </a:lnTo>
                  <a:lnTo>
                    <a:pt x="1418" y="421"/>
                  </a:lnTo>
                  <a:lnTo>
                    <a:pt x="1418" y="422"/>
                  </a:lnTo>
                  <a:lnTo>
                    <a:pt x="1416" y="425"/>
                  </a:lnTo>
                  <a:lnTo>
                    <a:pt x="1416" y="429"/>
                  </a:lnTo>
                  <a:lnTo>
                    <a:pt x="1414" y="430"/>
                  </a:lnTo>
                  <a:lnTo>
                    <a:pt x="1413" y="432"/>
                  </a:lnTo>
                  <a:lnTo>
                    <a:pt x="1411" y="432"/>
                  </a:lnTo>
                  <a:lnTo>
                    <a:pt x="1410" y="434"/>
                  </a:lnTo>
                  <a:lnTo>
                    <a:pt x="1410" y="435"/>
                  </a:lnTo>
                  <a:lnTo>
                    <a:pt x="1408" y="437"/>
                  </a:lnTo>
                  <a:lnTo>
                    <a:pt x="1406" y="439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401" y="443"/>
                  </a:lnTo>
                  <a:lnTo>
                    <a:pt x="1401" y="445"/>
                  </a:lnTo>
                  <a:lnTo>
                    <a:pt x="1398" y="448"/>
                  </a:lnTo>
                  <a:lnTo>
                    <a:pt x="1395" y="450"/>
                  </a:lnTo>
                  <a:lnTo>
                    <a:pt x="1392" y="450"/>
                  </a:lnTo>
                  <a:lnTo>
                    <a:pt x="1390" y="450"/>
                  </a:lnTo>
                  <a:lnTo>
                    <a:pt x="1388" y="450"/>
                  </a:lnTo>
                  <a:lnTo>
                    <a:pt x="1387" y="448"/>
                  </a:lnTo>
                  <a:lnTo>
                    <a:pt x="1387" y="447"/>
                  </a:lnTo>
                  <a:lnTo>
                    <a:pt x="1385" y="445"/>
                  </a:lnTo>
                  <a:lnTo>
                    <a:pt x="1385" y="443"/>
                  </a:lnTo>
                  <a:lnTo>
                    <a:pt x="1385" y="440"/>
                  </a:lnTo>
                  <a:lnTo>
                    <a:pt x="1385" y="437"/>
                  </a:lnTo>
                  <a:lnTo>
                    <a:pt x="1385" y="434"/>
                  </a:lnTo>
                  <a:lnTo>
                    <a:pt x="1385" y="430"/>
                  </a:lnTo>
                  <a:lnTo>
                    <a:pt x="1383" y="427"/>
                  </a:lnTo>
                  <a:lnTo>
                    <a:pt x="1382" y="425"/>
                  </a:lnTo>
                  <a:lnTo>
                    <a:pt x="1380" y="424"/>
                  </a:lnTo>
                  <a:lnTo>
                    <a:pt x="1377" y="422"/>
                  </a:lnTo>
                  <a:lnTo>
                    <a:pt x="1374" y="422"/>
                  </a:lnTo>
                  <a:lnTo>
                    <a:pt x="1369" y="422"/>
                  </a:lnTo>
                  <a:lnTo>
                    <a:pt x="1369" y="417"/>
                  </a:lnTo>
                  <a:lnTo>
                    <a:pt x="1369" y="412"/>
                  </a:lnTo>
                  <a:lnTo>
                    <a:pt x="1369" y="411"/>
                  </a:lnTo>
                  <a:lnTo>
                    <a:pt x="1369" y="409"/>
                  </a:lnTo>
                  <a:lnTo>
                    <a:pt x="1367" y="407"/>
                  </a:lnTo>
                  <a:lnTo>
                    <a:pt x="1365" y="406"/>
                  </a:lnTo>
                  <a:lnTo>
                    <a:pt x="1364" y="404"/>
                  </a:lnTo>
                  <a:lnTo>
                    <a:pt x="1364" y="403"/>
                  </a:lnTo>
                  <a:lnTo>
                    <a:pt x="1362" y="403"/>
                  </a:lnTo>
                  <a:lnTo>
                    <a:pt x="1360" y="401"/>
                  </a:lnTo>
                  <a:lnTo>
                    <a:pt x="1359" y="401"/>
                  </a:lnTo>
                  <a:lnTo>
                    <a:pt x="1342" y="401"/>
                  </a:lnTo>
                  <a:lnTo>
                    <a:pt x="1341" y="401"/>
                  </a:lnTo>
                  <a:lnTo>
                    <a:pt x="1341" y="401"/>
                  </a:lnTo>
                  <a:lnTo>
                    <a:pt x="1338" y="401"/>
                  </a:lnTo>
                  <a:lnTo>
                    <a:pt x="1338" y="401"/>
                  </a:lnTo>
                  <a:lnTo>
                    <a:pt x="1336" y="401"/>
                  </a:lnTo>
                  <a:lnTo>
                    <a:pt x="1333" y="401"/>
                  </a:lnTo>
                  <a:lnTo>
                    <a:pt x="1331" y="399"/>
                  </a:lnTo>
                  <a:lnTo>
                    <a:pt x="1329" y="398"/>
                  </a:lnTo>
                  <a:lnTo>
                    <a:pt x="1328" y="398"/>
                  </a:lnTo>
                  <a:lnTo>
                    <a:pt x="1326" y="396"/>
                  </a:lnTo>
                  <a:lnTo>
                    <a:pt x="1323" y="394"/>
                  </a:lnTo>
                  <a:lnTo>
                    <a:pt x="1320" y="393"/>
                  </a:lnTo>
                  <a:lnTo>
                    <a:pt x="1316" y="393"/>
                  </a:lnTo>
                  <a:lnTo>
                    <a:pt x="1313" y="391"/>
                  </a:lnTo>
                  <a:lnTo>
                    <a:pt x="1310" y="393"/>
                  </a:lnTo>
                  <a:lnTo>
                    <a:pt x="1306" y="393"/>
                  </a:lnTo>
                  <a:lnTo>
                    <a:pt x="1303" y="391"/>
                  </a:lnTo>
                  <a:lnTo>
                    <a:pt x="1300" y="391"/>
                  </a:lnTo>
                  <a:lnTo>
                    <a:pt x="1297" y="391"/>
                  </a:lnTo>
                  <a:lnTo>
                    <a:pt x="1292" y="393"/>
                  </a:lnTo>
                  <a:lnTo>
                    <a:pt x="1290" y="393"/>
                  </a:lnTo>
                  <a:lnTo>
                    <a:pt x="1288" y="393"/>
                  </a:lnTo>
                  <a:lnTo>
                    <a:pt x="1288" y="393"/>
                  </a:lnTo>
                  <a:lnTo>
                    <a:pt x="1287" y="394"/>
                  </a:lnTo>
                  <a:lnTo>
                    <a:pt x="1287" y="396"/>
                  </a:lnTo>
                  <a:lnTo>
                    <a:pt x="1285" y="398"/>
                  </a:lnTo>
                  <a:lnTo>
                    <a:pt x="1284" y="399"/>
                  </a:lnTo>
                  <a:lnTo>
                    <a:pt x="1282" y="401"/>
                  </a:lnTo>
                  <a:lnTo>
                    <a:pt x="1280" y="401"/>
                  </a:lnTo>
                  <a:lnTo>
                    <a:pt x="1277" y="404"/>
                  </a:lnTo>
                  <a:lnTo>
                    <a:pt x="1275" y="406"/>
                  </a:lnTo>
                  <a:lnTo>
                    <a:pt x="1274" y="407"/>
                  </a:lnTo>
                  <a:lnTo>
                    <a:pt x="1272" y="409"/>
                  </a:lnTo>
                  <a:lnTo>
                    <a:pt x="1270" y="411"/>
                  </a:lnTo>
                  <a:lnTo>
                    <a:pt x="1267" y="411"/>
                  </a:lnTo>
                  <a:lnTo>
                    <a:pt x="1264" y="411"/>
                  </a:lnTo>
                  <a:lnTo>
                    <a:pt x="1261" y="411"/>
                  </a:lnTo>
                  <a:lnTo>
                    <a:pt x="1257" y="411"/>
                  </a:lnTo>
                  <a:lnTo>
                    <a:pt x="1256" y="409"/>
                  </a:lnTo>
                  <a:lnTo>
                    <a:pt x="1254" y="407"/>
                  </a:lnTo>
                  <a:lnTo>
                    <a:pt x="1252" y="407"/>
                  </a:lnTo>
                  <a:lnTo>
                    <a:pt x="1251" y="406"/>
                  </a:lnTo>
                  <a:lnTo>
                    <a:pt x="1244" y="406"/>
                  </a:lnTo>
                  <a:lnTo>
                    <a:pt x="1243" y="407"/>
                  </a:lnTo>
                  <a:lnTo>
                    <a:pt x="1241" y="407"/>
                  </a:lnTo>
                  <a:lnTo>
                    <a:pt x="1239" y="409"/>
                  </a:lnTo>
                  <a:lnTo>
                    <a:pt x="1238" y="409"/>
                  </a:lnTo>
                  <a:lnTo>
                    <a:pt x="1234" y="411"/>
                  </a:lnTo>
                  <a:lnTo>
                    <a:pt x="1231" y="412"/>
                  </a:lnTo>
                  <a:lnTo>
                    <a:pt x="1228" y="414"/>
                  </a:lnTo>
                  <a:lnTo>
                    <a:pt x="1225" y="417"/>
                  </a:lnTo>
                  <a:lnTo>
                    <a:pt x="1221" y="421"/>
                  </a:lnTo>
                  <a:lnTo>
                    <a:pt x="1220" y="422"/>
                  </a:lnTo>
                  <a:lnTo>
                    <a:pt x="1216" y="425"/>
                  </a:lnTo>
                  <a:lnTo>
                    <a:pt x="1215" y="429"/>
                  </a:lnTo>
                  <a:lnTo>
                    <a:pt x="1213" y="432"/>
                  </a:lnTo>
                  <a:lnTo>
                    <a:pt x="1212" y="434"/>
                  </a:lnTo>
                  <a:lnTo>
                    <a:pt x="1210" y="434"/>
                  </a:lnTo>
                  <a:lnTo>
                    <a:pt x="1208" y="437"/>
                  </a:lnTo>
                  <a:lnTo>
                    <a:pt x="1207" y="437"/>
                  </a:lnTo>
                  <a:lnTo>
                    <a:pt x="1205" y="439"/>
                  </a:lnTo>
                  <a:lnTo>
                    <a:pt x="1202" y="439"/>
                  </a:lnTo>
                  <a:lnTo>
                    <a:pt x="1200" y="439"/>
                  </a:lnTo>
                  <a:lnTo>
                    <a:pt x="1197" y="437"/>
                  </a:lnTo>
                  <a:lnTo>
                    <a:pt x="1195" y="437"/>
                  </a:lnTo>
                  <a:lnTo>
                    <a:pt x="1194" y="437"/>
                  </a:lnTo>
                  <a:lnTo>
                    <a:pt x="1189" y="435"/>
                  </a:lnTo>
                  <a:lnTo>
                    <a:pt x="1185" y="434"/>
                  </a:lnTo>
                  <a:lnTo>
                    <a:pt x="1180" y="432"/>
                  </a:lnTo>
                  <a:lnTo>
                    <a:pt x="1177" y="432"/>
                  </a:lnTo>
                  <a:lnTo>
                    <a:pt x="1172" y="432"/>
                  </a:lnTo>
                  <a:lnTo>
                    <a:pt x="1169" y="432"/>
                  </a:lnTo>
                  <a:lnTo>
                    <a:pt x="1166" y="432"/>
                  </a:lnTo>
                  <a:lnTo>
                    <a:pt x="1164" y="434"/>
                  </a:lnTo>
                  <a:lnTo>
                    <a:pt x="1164" y="434"/>
                  </a:lnTo>
                  <a:lnTo>
                    <a:pt x="1162" y="435"/>
                  </a:lnTo>
                  <a:lnTo>
                    <a:pt x="1159" y="435"/>
                  </a:lnTo>
                  <a:lnTo>
                    <a:pt x="1156" y="435"/>
                  </a:lnTo>
                  <a:lnTo>
                    <a:pt x="1153" y="435"/>
                  </a:lnTo>
                  <a:lnTo>
                    <a:pt x="1149" y="437"/>
                  </a:lnTo>
                  <a:lnTo>
                    <a:pt x="1148" y="439"/>
                  </a:lnTo>
                  <a:lnTo>
                    <a:pt x="1148" y="440"/>
                  </a:lnTo>
                  <a:lnTo>
                    <a:pt x="1146" y="442"/>
                  </a:lnTo>
                  <a:lnTo>
                    <a:pt x="1144" y="442"/>
                  </a:lnTo>
                  <a:lnTo>
                    <a:pt x="1144" y="443"/>
                  </a:lnTo>
                  <a:lnTo>
                    <a:pt x="1143" y="445"/>
                  </a:lnTo>
                  <a:lnTo>
                    <a:pt x="1141" y="448"/>
                  </a:lnTo>
                  <a:lnTo>
                    <a:pt x="1139" y="450"/>
                  </a:lnTo>
                  <a:lnTo>
                    <a:pt x="1138" y="450"/>
                  </a:lnTo>
                  <a:lnTo>
                    <a:pt x="1136" y="452"/>
                  </a:lnTo>
                  <a:lnTo>
                    <a:pt x="1135" y="453"/>
                  </a:lnTo>
                  <a:lnTo>
                    <a:pt x="1133" y="453"/>
                  </a:lnTo>
                  <a:lnTo>
                    <a:pt x="1133" y="453"/>
                  </a:lnTo>
                  <a:lnTo>
                    <a:pt x="1131" y="453"/>
                  </a:lnTo>
                  <a:lnTo>
                    <a:pt x="1128" y="455"/>
                  </a:lnTo>
                  <a:lnTo>
                    <a:pt x="1125" y="455"/>
                  </a:lnTo>
                  <a:lnTo>
                    <a:pt x="1121" y="455"/>
                  </a:lnTo>
                  <a:lnTo>
                    <a:pt x="1120" y="455"/>
                  </a:lnTo>
                  <a:lnTo>
                    <a:pt x="1117" y="455"/>
                  </a:lnTo>
                  <a:lnTo>
                    <a:pt x="1113" y="455"/>
                  </a:lnTo>
                  <a:lnTo>
                    <a:pt x="1110" y="453"/>
                  </a:lnTo>
                  <a:lnTo>
                    <a:pt x="1108" y="452"/>
                  </a:lnTo>
                  <a:lnTo>
                    <a:pt x="1107" y="452"/>
                  </a:lnTo>
                  <a:lnTo>
                    <a:pt x="1105" y="452"/>
                  </a:lnTo>
                  <a:lnTo>
                    <a:pt x="1102" y="450"/>
                  </a:lnTo>
                  <a:lnTo>
                    <a:pt x="1099" y="448"/>
                  </a:lnTo>
                  <a:lnTo>
                    <a:pt x="1095" y="447"/>
                  </a:lnTo>
                  <a:lnTo>
                    <a:pt x="1094" y="445"/>
                  </a:lnTo>
                  <a:lnTo>
                    <a:pt x="1092" y="445"/>
                  </a:lnTo>
                  <a:lnTo>
                    <a:pt x="1090" y="442"/>
                  </a:lnTo>
                  <a:lnTo>
                    <a:pt x="1089" y="440"/>
                  </a:lnTo>
                  <a:lnTo>
                    <a:pt x="1089" y="439"/>
                  </a:lnTo>
                  <a:lnTo>
                    <a:pt x="1085" y="437"/>
                  </a:lnTo>
                  <a:lnTo>
                    <a:pt x="1082" y="437"/>
                  </a:lnTo>
                  <a:lnTo>
                    <a:pt x="1079" y="437"/>
                  </a:lnTo>
                  <a:lnTo>
                    <a:pt x="1077" y="434"/>
                  </a:lnTo>
                  <a:lnTo>
                    <a:pt x="1079" y="432"/>
                  </a:lnTo>
                  <a:lnTo>
                    <a:pt x="1081" y="430"/>
                  </a:lnTo>
                  <a:lnTo>
                    <a:pt x="1084" y="429"/>
                  </a:lnTo>
                  <a:lnTo>
                    <a:pt x="1085" y="427"/>
                  </a:lnTo>
                  <a:lnTo>
                    <a:pt x="1089" y="425"/>
                  </a:lnTo>
                  <a:lnTo>
                    <a:pt x="1090" y="424"/>
                  </a:lnTo>
                  <a:lnTo>
                    <a:pt x="1094" y="424"/>
                  </a:lnTo>
                  <a:lnTo>
                    <a:pt x="1097" y="424"/>
                  </a:lnTo>
                  <a:lnTo>
                    <a:pt x="1097" y="411"/>
                  </a:lnTo>
                  <a:lnTo>
                    <a:pt x="1097" y="409"/>
                  </a:lnTo>
                  <a:lnTo>
                    <a:pt x="1095" y="407"/>
                  </a:lnTo>
                  <a:lnTo>
                    <a:pt x="1095" y="406"/>
                  </a:lnTo>
                  <a:lnTo>
                    <a:pt x="1094" y="404"/>
                  </a:lnTo>
                  <a:lnTo>
                    <a:pt x="1094" y="401"/>
                  </a:lnTo>
                  <a:lnTo>
                    <a:pt x="1092" y="396"/>
                  </a:lnTo>
                  <a:lnTo>
                    <a:pt x="1092" y="393"/>
                  </a:lnTo>
                  <a:lnTo>
                    <a:pt x="1092" y="389"/>
                  </a:lnTo>
                  <a:lnTo>
                    <a:pt x="1092" y="386"/>
                  </a:lnTo>
                  <a:lnTo>
                    <a:pt x="1092" y="385"/>
                  </a:lnTo>
                  <a:lnTo>
                    <a:pt x="1092" y="383"/>
                  </a:lnTo>
                  <a:lnTo>
                    <a:pt x="1090" y="381"/>
                  </a:lnTo>
                  <a:lnTo>
                    <a:pt x="1090" y="380"/>
                  </a:lnTo>
                  <a:lnTo>
                    <a:pt x="1087" y="376"/>
                  </a:lnTo>
                  <a:lnTo>
                    <a:pt x="1085" y="371"/>
                  </a:lnTo>
                  <a:lnTo>
                    <a:pt x="1084" y="371"/>
                  </a:lnTo>
                  <a:lnTo>
                    <a:pt x="1082" y="370"/>
                  </a:lnTo>
                  <a:lnTo>
                    <a:pt x="1081" y="367"/>
                  </a:lnTo>
                  <a:lnTo>
                    <a:pt x="1081" y="365"/>
                  </a:lnTo>
                  <a:lnTo>
                    <a:pt x="1079" y="362"/>
                  </a:lnTo>
                  <a:lnTo>
                    <a:pt x="1079" y="360"/>
                  </a:lnTo>
                  <a:lnTo>
                    <a:pt x="1079" y="358"/>
                  </a:lnTo>
                  <a:lnTo>
                    <a:pt x="1079" y="357"/>
                  </a:lnTo>
                  <a:lnTo>
                    <a:pt x="1079" y="353"/>
                  </a:lnTo>
                  <a:lnTo>
                    <a:pt x="1077" y="350"/>
                  </a:lnTo>
                  <a:lnTo>
                    <a:pt x="1076" y="347"/>
                  </a:lnTo>
                  <a:lnTo>
                    <a:pt x="1076" y="344"/>
                  </a:lnTo>
                  <a:lnTo>
                    <a:pt x="1074" y="342"/>
                  </a:lnTo>
                  <a:lnTo>
                    <a:pt x="1072" y="339"/>
                  </a:lnTo>
                  <a:lnTo>
                    <a:pt x="1072" y="335"/>
                  </a:lnTo>
                  <a:lnTo>
                    <a:pt x="1072" y="332"/>
                  </a:lnTo>
                  <a:lnTo>
                    <a:pt x="1072" y="329"/>
                  </a:lnTo>
                  <a:lnTo>
                    <a:pt x="1071" y="327"/>
                  </a:lnTo>
                  <a:lnTo>
                    <a:pt x="1071" y="326"/>
                  </a:lnTo>
                  <a:lnTo>
                    <a:pt x="1069" y="324"/>
                  </a:lnTo>
                  <a:lnTo>
                    <a:pt x="1067" y="322"/>
                  </a:lnTo>
                  <a:lnTo>
                    <a:pt x="1066" y="321"/>
                  </a:lnTo>
                  <a:lnTo>
                    <a:pt x="1064" y="319"/>
                  </a:lnTo>
                  <a:lnTo>
                    <a:pt x="1063" y="317"/>
                  </a:lnTo>
                  <a:lnTo>
                    <a:pt x="1061" y="316"/>
                  </a:lnTo>
                  <a:lnTo>
                    <a:pt x="1059" y="313"/>
                  </a:lnTo>
                  <a:lnTo>
                    <a:pt x="1056" y="311"/>
                  </a:lnTo>
                  <a:lnTo>
                    <a:pt x="1054" y="309"/>
                  </a:lnTo>
                  <a:lnTo>
                    <a:pt x="1054" y="308"/>
                  </a:lnTo>
                  <a:lnTo>
                    <a:pt x="1053" y="308"/>
                  </a:lnTo>
                  <a:lnTo>
                    <a:pt x="1053" y="301"/>
                  </a:lnTo>
                  <a:lnTo>
                    <a:pt x="1054" y="299"/>
                  </a:lnTo>
                  <a:lnTo>
                    <a:pt x="1056" y="299"/>
                  </a:lnTo>
                  <a:lnTo>
                    <a:pt x="1058" y="299"/>
                  </a:lnTo>
                  <a:lnTo>
                    <a:pt x="1059" y="299"/>
                  </a:lnTo>
                  <a:lnTo>
                    <a:pt x="1061" y="301"/>
                  </a:lnTo>
                  <a:lnTo>
                    <a:pt x="1063" y="301"/>
                  </a:lnTo>
                  <a:lnTo>
                    <a:pt x="1063" y="303"/>
                  </a:lnTo>
                  <a:lnTo>
                    <a:pt x="1064" y="303"/>
                  </a:lnTo>
                  <a:lnTo>
                    <a:pt x="1067" y="303"/>
                  </a:lnTo>
                  <a:lnTo>
                    <a:pt x="1069" y="303"/>
                  </a:lnTo>
                  <a:lnTo>
                    <a:pt x="1071" y="304"/>
                  </a:lnTo>
                  <a:lnTo>
                    <a:pt x="1071" y="301"/>
                  </a:lnTo>
                  <a:lnTo>
                    <a:pt x="1067" y="296"/>
                  </a:lnTo>
                  <a:lnTo>
                    <a:pt x="1064" y="291"/>
                  </a:lnTo>
                  <a:lnTo>
                    <a:pt x="1064" y="290"/>
                  </a:lnTo>
                  <a:lnTo>
                    <a:pt x="1063" y="286"/>
                  </a:lnTo>
                  <a:lnTo>
                    <a:pt x="1061" y="285"/>
                  </a:lnTo>
                  <a:lnTo>
                    <a:pt x="1059" y="283"/>
                  </a:lnTo>
                  <a:lnTo>
                    <a:pt x="1058" y="281"/>
                  </a:lnTo>
                  <a:lnTo>
                    <a:pt x="1056" y="280"/>
                  </a:lnTo>
                  <a:lnTo>
                    <a:pt x="1056" y="277"/>
                  </a:lnTo>
                  <a:lnTo>
                    <a:pt x="1056" y="273"/>
                  </a:lnTo>
                  <a:lnTo>
                    <a:pt x="1056" y="270"/>
                  </a:lnTo>
                  <a:lnTo>
                    <a:pt x="1056" y="270"/>
                  </a:lnTo>
                  <a:lnTo>
                    <a:pt x="1058" y="268"/>
                  </a:lnTo>
                  <a:lnTo>
                    <a:pt x="1059" y="268"/>
                  </a:lnTo>
                  <a:lnTo>
                    <a:pt x="1061" y="267"/>
                  </a:lnTo>
                  <a:lnTo>
                    <a:pt x="1061" y="265"/>
                  </a:lnTo>
                  <a:lnTo>
                    <a:pt x="1061" y="262"/>
                  </a:lnTo>
                  <a:lnTo>
                    <a:pt x="1061" y="259"/>
                  </a:lnTo>
                  <a:lnTo>
                    <a:pt x="1061" y="254"/>
                  </a:lnTo>
                  <a:lnTo>
                    <a:pt x="1061" y="252"/>
                  </a:lnTo>
                  <a:lnTo>
                    <a:pt x="1061" y="250"/>
                  </a:lnTo>
                  <a:lnTo>
                    <a:pt x="1061" y="249"/>
                  </a:lnTo>
                  <a:lnTo>
                    <a:pt x="1061" y="247"/>
                  </a:lnTo>
                  <a:lnTo>
                    <a:pt x="1061" y="245"/>
                  </a:lnTo>
                  <a:lnTo>
                    <a:pt x="1061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6" y="241"/>
                  </a:lnTo>
                  <a:lnTo>
                    <a:pt x="1066" y="237"/>
                  </a:lnTo>
                  <a:lnTo>
                    <a:pt x="1067" y="239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67" y="242"/>
                  </a:lnTo>
                  <a:lnTo>
                    <a:pt x="1069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4" y="245"/>
                  </a:lnTo>
                  <a:lnTo>
                    <a:pt x="1076" y="245"/>
                  </a:lnTo>
                  <a:lnTo>
                    <a:pt x="1077" y="247"/>
                  </a:lnTo>
                  <a:lnTo>
                    <a:pt x="1079" y="247"/>
                  </a:lnTo>
                  <a:lnTo>
                    <a:pt x="1081" y="247"/>
                  </a:lnTo>
                  <a:lnTo>
                    <a:pt x="1082" y="245"/>
                  </a:lnTo>
                  <a:lnTo>
                    <a:pt x="1082" y="244"/>
                  </a:lnTo>
                  <a:lnTo>
                    <a:pt x="1082" y="241"/>
                  </a:lnTo>
                  <a:lnTo>
                    <a:pt x="1082" y="237"/>
                  </a:lnTo>
                  <a:lnTo>
                    <a:pt x="1084" y="234"/>
                  </a:lnTo>
                  <a:lnTo>
                    <a:pt x="1087" y="231"/>
                  </a:lnTo>
                  <a:lnTo>
                    <a:pt x="1089" y="229"/>
                  </a:lnTo>
                  <a:lnTo>
                    <a:pt x="1090" y="229"/>
                  </a:lnTo>
                  <a:lnTo>
                    <a:pt x="1095" y="227"/>
                  </a:lnTo>
                  <a:lnTo>
                    <a:pt x="1100" y="224"/>
                  </a:lnTo>
                  <a:lnTo>
                    <a:pt x="1105" y="223"/>
                  </a:lnTo>
                  <a:lnTo>
                    <a:pt x="1108" y="221"/>
                  </a:lnTo>
                  <a:lnTo>
                    <a:pt x="1110" y="219"/>
                  </a:lnTo>
                  <a:lnTo>
                    <a:pt x="1112" y="218"/>
                  </a:lnTo>
                  <a:lnTo>
                    <a:pt x="1113" y="218"/>
                  </a:lnTo>
                  <a:lnTo>
                    <a:pt x="1115" y="218"/>
                  </a:lnTo>
                  <a:lnTo>
                    <a:pt x="1118" y="218"/>
                  </a:lnTo>
                  <a:lnTo>
                    <a:pt x="1121" y="218"/>
                  </a:lnTo>
                  <a:lnTo>
                    <a:pt x="1125" y="216"/>
                  </a:lnTo>
                  <a:lnTo>
                    <a:pt x="1126" y="214"/>
                  </a:lnTo>
                  <a:lnTo>
                    <a:pt x="1128" y="214"/>
                  </a:lnTo>
                  <a:lnTo>
                    <a:pt x="1131" y="213"/>
                  </a:lnTo>
                  <a:lnTo>
                    <a:pt x="1133" y="211"/>
                  </a:lnTo>
                  <a:lnTo>
                    <a:pt x="1136" y="211"/>
                  </a:lnTo>
                  <a:lnTo>
                    <a:pt x="1138" y="211"/>
                  </a:lnTo>
                  <a:lnTo>
                    <a:pt x="1143" y="211"/>
                  </a:lnTo>
                  <a:lnTo>
                    <a:pt x="1148" y="211"/>
                  </a:lnTo>
                  <a:lnTo>
                    <a:pt x="1153" y="211"/>
                  </a:lnTo>
                  <a:lnTo>
                    <a:pt x="1154" y="211"/>
                  </a:lnTo>
                  <a:lnTo>
                    <a:pt x="1156" y="209"/>
                  </a:lnTo>
                  <a:lnTo>
                    <a:pt x="1157" y="211"/>
                  </a:lnTo>
                  <a:lnTo>
                    <a:pt x="1159" y="209"/>
                  </a:lnTo>
                  <a:lnTo>
                    <a:pt x="1161" y="209"/>
                  </a:lnTo>
                  <a:lnTo>
                    <a:pt x="1162" y="209"/>
                  </a:lnTo>
                  <a:lnTo>
                    <a:pt x="1166" y="208"/>
                  </a:lnTo>
                  <a:lnTo>
                    <a:pt x="1167" y="206"/>
                  </a:lnTo>
                  <a:lnTo>
                    <a:pt x="1169" y="206"/>
                  </a:lnTo>
                  <a:lnTo>
                    <a:pt x="1169" y="205"/>
                  </a:lnTo>
                  <a:lnTo>
                    <a:pt x="1171" y="203"/>
                  </a:lnTo>
                  <a:lnTo>
                    <a:pt x="1172" y="200"/>
                  </a:lnTo>
                  <a:lnTo>
                    <a:pt x="1175" y="196"/>
                  </a:lnTo>
                  <a:lnTo>
                    <a:pt x="1177" y="195"/>
                  </a:lnTo>
                  <a:lnTo>
                    <a:pt x="1179" y="195"/>
                  </a:lnTo>
                  <a:lnTo>
                    <a:pt x="1179" y="193"/>
                  </a:lnTo>
                  <a:lnTo>
                    <a:pt x="1179" y="191"/>
                  </a:lnTo>
                  <a:lnTo>
                    <a:pt x="1180" y="190"/>
                  </a:lnTo>
                  <a:lnTo>
                    <a:pt x="1182" y="188"/>
                  </a:lnTo>
                  <a:lnTo>
                    <a:pt x="1184" y="187"/>
                  </a:lnTo>
                  <a:lnTo>
                    <a:pt x="1185" y="185"/>
                  </a:lnTo>
                  <a:lnTo>
                    <a:pt x="1185" y="183"/>
                  </a:lnTo>
                  <a:lnTo>
                    <a:pt x="1187" y="182"/>
                  </a:lnTo>
                  <a:lnTo>
                    <a:pt x="1189" y="182"/>
                  </a:lnTo>
                  <a:lnTo>
                    <a:pt x="1189" y="178"/>
                  </a:lnTo>
                  <a:lnTo>
                    <a:pt x="1189" y="175"/>
                  </a:lnTo>
                  <a:lnTo>
                    <a:pt x="1189" y="172"/>
                  </a:lnTo>
                  <a:lnTo>
                    <a:pt x="1189" y="168"/>
                  </a:lnTo>
                  <a:lnTo>
                    <a:pt x="1189" y="165"/>
                  </a:lnTo>
                  <a:lnTo>
                    <a:pt x="1190" y="162"/>
                  </a:lnTo>
                  <a:lnTo>
                    <a:pt x="1190" y="160"/>
                  </a:lnTo>
                  <a:lnTo>
                    <a:pt x="1192" y="159"/>
                  </a:lnTo>
                  <a:lnTo>
                    <a:pt x="1194" y="157"/>
                  </a:lnTo>
                  <a:lnTo>
                    <a:pt x="1195" y="157"/>
                  </a:lnTo>
                  <a:lnTo>
                    <a:pt x="1197" y="155"/>
                  </a:lnTo>
                  <a:lnTo>
                    <a:pt x="1198" y="155"/>
                  </a:lnTo>
                  <a:lnTo>
                    <a:pt x="1207" y="155"/>
                  </a:lnTo>
                  <a:lnTo>
                    <a:pt x="1207" y="157"/>
                  </a:lnTo>
                  <a:lnTo>
                    <a:pt x="1207" y="159"/>
                  </a:lnTo>
                  <a:lnTo>
                    <a:pt x="1207" y="162"/>
                  </a:lnTo>
                  <a:lnTo>
                    <a:pt x="1208" y="165"/>
                  </a:lnTo>
                  <a:lnTo>
                    <a:pt x="1208" y="165"/>
                  </a:lnTo>
                  <a:lnTo>
                    <a:pt x="1207" y="167"/>
                  </a:lnTo>
                  <a:lnTo>
                    <a:pt x="1221" y="167"/>
                  </a:lnTo>
                  <a:lnTo>
                    <a:pt x="1221" y="160"/>
                  </a:lnTo>
                  <a:lnTo>
                    <a:pt x="1221" y="159"/>
                  </a:lnTo>
                  <a:lnTo>
                    <a:pt x="1220" y="157"/>
                  </a:lnTo>
                  <a:lnTo>
                    <a:pt x="1218" y="155"/>
                  </a:lnTo>
                  <a:lnTo>
                    <a:pt x="1216" y="154"/>
                  </a:lnTo>
                  <a:lnTo>
                    <a:pt x="1215" y="152"/>
                  </a:lnTo>
                  <a:lnTo>
                    <a:pt x="1215" y="150"/>
                  </a:lnTo>
                  <a:lnTo>
                    <a:pt x="1215" y="146"/>
                  </a:lnTo>
                  <a:lnTo>
                    <a:pt x="1218" y="146"/>
                  </a:lnTo>
                  <a:lnTo>
                    <a:pt x="1221" y="146"/>
                  </a:lnTo>
                  <a:lnTo>
                    <a:pt x="1223" y="146"/>
                  </a:lnTo>
                  <a:lnTo>
                    <a:pt x="1225" y="146"/>
                  </a:lnTo>
                  <a:lnTo>
                    <a:pt x="1226" y="146"/>
                  </a:lnTo>
                  <a:lnTo>
                    <a:pt x="1226" y="144"/>
                  </a:lnTo>
                  <a:lnTo>
                    <a:pt x="1228" y="142"/>
                  </a:lnTo>
                  <a:lnTo>
                    <a:pt x="1228" y="139"/>
                  </a:lnTo>
                  <a:lnTo>
                    <a:pt x="1230" y="136"/>
                  </a:lnTo>
                  <a:lnTo>
                    <a:pt x="1230" y="134"/>
                  </a:lnTo>
                  <a:lnTo>
                    <a:pt x="1231" y="131"/>
                  </a:lnTo>
                  <a:lnTo>
                    <a:pt x="1234" y="129"/>
                  </a:lnTo>
                  <a:lnTo>
                    <a:pt x="1236" y="129"/>
                  </a:lnTo>
                  <a:lnTo>
                    <a:pt x="1239" y="129"/>
                  </a:lnTo>
                  <a:lnTo>
                    <a:pt x="1241" y="129"/>
                  </a:lnTo>
                  <a:lnTo>
                    <a:pt x="1241" y="128"/>
                  </a:lnTo>
                  <a:lnTo>
                    <a:pt x="1243" y="128"/>
                  </a:lnTo>
                  <a:lnTo>
                    <a:pt x="1244" y="126"/>
                  </a:lnTo>
                  <a:lnTo>
                    <a:pt x="1246" y="124"/>
                  </a:lnTo>
                  <a:lnTo>
                    <a:pt x="1246" y="123"/>
                  </a:lnTo>
                  <a:lnTo>
                    <a:pt x="1248" y="121"/>
                  </a:lnTo>
                  <a:lnTo>
                    <a:pt x="1251" y="118"/>
                  </a:lnTo>
                  <a:lnTo>
                    <a:pt x="1254" y="118"/>
                  </a:lnTo>
                  <a:lnTo>
                    <a:pt x="1256" y="118"/>
                  </a:lnTo>
                  <a:lnTo>
                    <a:pt x="1259" y="118"/>
                  </a:lnTo>
                  <a:lnTo>
                    <a:pt x="1262" y="116"/>
                  </a:lnTo>
                  <a:lnTo>
                    <a:pt x="1264" y="116"/>
                  </a:lnTo>
                  <a:lnTo>
                    <a:pt x="1266" y="116"/>
                  </a:lnTo>
                  <a:lnTo>
                    <a:pt x="1272" y="116"/>
                  </a:lnTo>
                  <a:lnTo>
                    <a:pt x="1274" y="119"/>
                  </a:lnTo>
                  <a:lnTo>
                    <a:pt x="1274" y="123"/>
                  </a:lnTo>
                  <a:lnTo>
                    <a:pt x="1277" y="123"/>
                  </a:lnTo>
                  <a:lnTo>
                    <a:pt x="1282" y="123"/>
                  </a:lnTo>
                  <a:lnTo>
                    <a:pt x="1284" y="123"/>
                  </a:lnTo>
                  <a:lnTo>
                    <a:pt x="1285" y="123"/>
                  </a:lnTo>
                  <a:lnTo>
                    <a:pt x="1285" y="124"/>
                  </a:lnTo>
                  <a:lnTo>
                    <a:pt x="1285" y="124"/>
                  </a:lnTo>
                  <a:lnTo>
                    <a:pt x="1287" y="126"/>
                  </a:lnTo>
                  <a:lnTo>
                    <a:pt x="1290" y="128"/>
                  </a:lnTo>
                  <a:lnTo>
                    <a:pt x="1293" y="128"/>
                  </a:lnTo>
                  <a:lnTo>
                    <a:pt x="1298" y="128"/>
                  </a:lnTo>
                  <a:lnTo>
                    <a:pt x="1302" y="129"/>
                  </a:lnTo>
                  <a:lnTo>
                    <a:pt x="1303" y="128"/>
                  </a:lnTo>
                  <a:lnTo>
                    <a:pt x="1305" y="128"/>
                  </a:lnTo>
                  <a:lnTo>
                    <a:pt x="1306" y="126"/>
                  </a:lnTo>
                  <a:lnTo>
                    <a:pt x="1306" y="121"/>
                  </a:lnTo>
                  <a:lnTo>
                    <a:pt x="1306" y="119"/>
                  </a:lnTo>
                  <a:lnTo>
                    <a:pt x="1308" y="118"/>
                  </a:lnTo>
                  <a:lnTo>
                    <a:pt x="1308" y="114"/>
                  </a:lnTo>
                  <a:lnTo>
                    <a:pt x="1308" y="111"/>
                  </a:lnTo>
                  <a:lnTo>
                    <a:pt x="1306" y="110"/>
                  </a:lnTo>
                  <a:lnTo>
                    <a:pt x="1306" y="110"/>
                  </a:lnTo>
                  <a:lnTo>
                    <a:pt x="1306" y="108"/>
                  </a:lnTo>
                  <a:lnTo>
                    <a:pt x="1308" y="106"/>
                  </a:lnTo>
                  <a:lnTo>
                    <a:pt x="1308" y="105"/>
                  </a:lnTo>
                  <a:lnTo>
                    <a:pt x="1310" y="103"/>
                  </a:lnTo>
                  <a:lnTo>
                    <a:pt x="1311" y="101"/>
                  </a:lnTo>
                  <a:lnTo>
                    <a:pt x="1315" y="101"/>
                  </a:lnTo>
                  <a:lnTo>
                    <a:pt x="1318" y="98"/>
                  </a:lnTo>
                  <a:lnTo>
                    <a:pt x="1320" y="96"/>
                  </a:lnTo>
                  <a:lnTo>
                    <a:pt x="1323" y="95"/>
                  </a:lnTo>
                  <a:lnTo>
                    <a:pt x="1324" y="93"/>
                  </a:lnTo>
                  <a:lnTo>
                    <a:pt x="1326" y="92"/>
                  </a:lnTo>
                  <a:lnTo>
                    <a:pt x="1329" y="90"/>
                  </a:lnTo>
                  <a:lnTo>
                    <a:pt x="1331" y="88"/>
                  </a:lnTo>
                  <a:lnTo>
                    <a:pt x="1333" y="88"/>
                  </a:lnTo>
                  <a:lnTo>
                    <a:pt x="1336" y="88"/>
                  </a:lnTo>
                  <a:lnTo>
                    <a:pt x="1338" y="88"/>
                  </a:lnTo>
                  <a:lnTo>
                    <a:pt x="1342" y="88"/>
                  </a:lnTo>
                  <a:lnTo>
                    <a:pt x="1346" y="88"/>
                  </a:lnTo>
                  <a:lnTo>
                    <a:pt x="1347" y="88"/>
                  </a:lnTo>
                  <a:lnTo>
                    <a:pt x="1349" y="87"/>
                  </a:lnTo>
                  <a:lnTo>
                    <a:pt x="1349" y="85"/>
                  </a:lnTo>
                  <a:lnTo>
                    <a:pt x="1349" y="85"/>
                  </a:lnTo>
                  <a:lnTo>
                    <a:pt x="1349" y="83"/>
                  </a:lnTo>
                  <a:lnTo>
                    <a:pt x="1347" y="83"/>
                  </a:lnTo>
                  <a:lnTo>
                    <a:pt x="1346" y="83"/>
                  </a:lnTo>
                  <a:lnTo>
                    <a:pt x="1344" y="82"/>
                  </a:lnTo>
                  <a:lnTo>
                    <a:pt x="1342" y="82"/>
                  </a:lnTo>
                  <a:lnTo>
                    <a:pt x="1339" y="80"/>
                  </a:lnTo>
                  <a:lnTo>
                    <a:pt x="1336" y="80"/>
                  </a:lnTo>
                  <a:lnTo>
                    <a:pt x="1336" y="78"/>
                  </a:lnTo>
                  <a:lnTo>
                    <a:pt x="1336" y="78"/>
                  </a:lnTo>
                  <a:lnTo>
                    <a:pt x="1336" y="77"/>
                  </a:lnTo>
                  <a:lnTo>
                    <a:pt x="1336" y="70"/>
                  </a:lnTo>
                  <a:lnTo>
                    <a:pt x="1336" y="70"/>
                  </a:lnTo>
                  <a:lnTo>
                    <a:pt x="1338" y="70"/>
                  </a:lnTo>
                  <a:lnTo>
                    <a:pt x="1339" y="70"/>
                  </a:lnTo>
                  <a:lnTo>
                    <a:pt x="1341" y="70"/>
                  </a:lnTo>
                  <a:lnTo>
                    <a:pt x="1344" y="70"/>
                  </a:lnTo>
                  <a:lnTo>
                    <a:pt x="1346" y="70"/>
                  </a:lnTo>
                  <a:close/>
                  <a:moveTo>
                    <a:pt x="1208" y="64"/>
                  </a:moveTo>
                  <a:lnTo>
                    <a:pt x="1210" y="67"/>
                  </a:lnTo>
                  <a:lnTo>
                    <a:pt x="1210" y="72"/>
                  </a:lnTo>
                  <a:lnTo>
                    <a:pt x="1200" y="72"/>
                  </a:lnTo>
                  <a:lnTo>
                    <a:pt x="1198" y="70"/>
                  </a:lnTo>
                  <a:lnTo>
                    <a:pt x="1198" y="69"/>
                  </a:lnTo>
                  <a:lnTo>
                    <a:pt x="1202" y="65"/>
                  </a:lnTo>
                  <a:lnTo>
                    <a:pt x="1205" y="65"/>
                  </a:lnTo>
                  <a:lnTo>
                    <a:pt x="1208" y="64"/>
                  </a:lnTo>
                  <a:close/>
                  <a:moveTo>
                    <a:pt x="1758" y="44"/>
                  </a:moveTo>
                  <a:lnTo>
                    <a:pt x="1761" y="44"/>
                  </a:lnTo>
                  <a:lnTo>
                    <a:pt x="1763" y="46"/>
                  </a:lnTo>
                  <a:lnTo>
                    <a:pt x="1765" y="46"/>
                  </a:lnTo>
                  <a:lnTo>
                    <a:pt x="1766" y="46"/>
                  </a:lnTo>
                  <a:lnTo>
                    <a:pt x="1766" y="46"/>
                  </a:lnTo>
                  <a:lnTo>
                    <a:pt x="1768" y="47"/>
                  </a:lnTo>
                  <a:lnTo>
                    <a:pt x="1768" y="49"/>
                  </a:lnTo>
                  <a:lnTo>
                    <a:pt x="1770" y="52"/>
                  </a:lnTo>
                  <a:lnTo>
                    <a:pt x="1768" y="52"/>
                  </a:lnTo>
                  <a:lnTo>
                    <a:pt x="1768" y="54"/>
                  </a:lnTo>
                  <a:lnTo>
                    <a:pt x="1766" y="54"/>
                  </a:lnTo>
                  <a:lnTo>
                    <a:pt x="1763" y="54"/>
                  </a:lnTo>
                  <a:lnTo>
                    <a:pt x="1760" y="54"/>
                  </a:lnTo>
                  <a:lnTo>
                    <a:pt x="1757" y="52"/>
                  </a:lnTo>
                  <a:lnTo>
                    <a:pt x="1755" y="51"/>
                  </a:lnTo>
                  <a:lnTo>
                    <a:pt x="1755" y="49"/>
                  </a:lnTo>
                  <a:lnTo>
                    <a:pt x="1753" y="49"/>
                  </a:lnTo>
                  <a:lnTo>
                    <a:pt x="1753" y="46"/>
                  </a:lnTo>
                  <a:lnTo>
                    <a:pt x="1753" y="44"/>
                  </a:lnTo>
                  <a:lnTo>
                    <a:pt x="1757" y="44"/>
                  </a:lnTo>
                  <a:lnTo>
                    <a:pt x="1758" y="44"/>
                  </a:lnTo>
                  <a:close/>
                  <a:moveTo>
                    <a:pt x="1149" y="42"/>
                  </a:moveTo>
                  <a:lnTo>
                    <a:pt x="1151" y="42"/>
                  </a:lnTo>
                  <a:lnTo>
                    <a:pt x="1153" y="44"/>
                  </a:lnTo>
                  <a:lnTo>
                    <a:pt x="1154" y="44"/>
                  </a:lnTo>
                  <a:lnTo>
                    <a:pt x="1156" y="46"/>
                  </a:lnTo>
                  <a:lnTo>
                    <a:pt x="1156" y="46"/>
                  </a:lnTo>
                  <a:lnTo>
                    <a:pt x="1157" y="47"/>
                  </a:lnTo>
                  <a:lnTo>
                    <a:pt x="1159" y="47"/>
                  </a:lnTo>
                  <a:lnTo>
                    <a:pt x="1161" y="47"/>
                  </a:lnTo>
                  <a:lnTo>
                    <a:pt x="1162" y="49"/>
                  </a:lnTo>
                  <a:lnTo>
                    <a:pt x="1164" y="49"/>
                  </a:lnTo>
                  <a:lnTo>
                    <a:pt x="1164" y="49"/>
                  </a:lnTo>
                  <a:lnTo>
                    <a:pt x="1164" y="51"/>
                  </a:lnTo>
                  <a:lnTo>
                    <a:pt x="1164" y="52"/>
                  </a:lnTo>
                  <a:lnTo>
                    <a:pt x="1166" y="54"/>
                  </a:lnTo>
                  <a:lnTo>
                    <a:pt x="1169" y="54"/>
                  </a:lnTo>
                  <a:lnTo>
                    <a:pt x="1172" y="54"/>
                  </a:lnTo>
                  <a:lnTo>
                    <a:pt x="1172" y="57"/>
                  </a:lnTo>
                  <a:lnTo>
                    <a:pt x="1167" y="59"/>
                  </a:lnTo>
                  <a:lnTo>
                    <a:pt x="1162" y="59"/>
                  </a:lnTo>
                  <a:lnTo>
                    <a:pt x="1159" y="59"/>
                  </a:lnTo>
                  <a:lnTo>
                    <a:pt x="1156" y="59"/>
                  </a:lnTo>
                  <a:lnTo>
                    <a:pt x="1154" y="59"/>
                  </a:lnTo>
                  <a:lnTo>
                    <a:pt x="1153" y="57"/>
                  </a:lnTo>
                  <a:lnTo>
                    <a:pt x="1151" y="56"/>
                  </a:lnTo>
                  <a:lnTo>
                    <a:pt x="1149" y="54"/>
                  </a:lnTo>
                  <a:lnTo>
                    <a:pt x="1149" y="52"/>
                  </a:lnTo>
                  <a:lnTo>
                    <a:pt x="1148" y="51"/>
                  </a:lnTo>
                  <a:lnTo>
                    <a:pt x="1146" y="51"/>
                  </a:lnTo>
                  <a:lnTo>
                    <a:pt x="1144" y="49"/>
                  </a:lnTo>
                  <a:lnTo>
                    <a:pt x="1144" y="47"/>
                  </a:lnTo>
                  <a:lnTo>
                    <a:pt x="1143" y="46"/>
                  </a:lnTo>
                  <a:lnTo>
                    <a:pt x="1146" y="44"/>
                  </a:lnTo>
                  <a:lnTo>
                    <a:pt x="1149" y="42"/>
                  </a:lnTo>
                  <a:close/>
                  <a:moveTo>
                    <a:pt x="1254" y="28"/>
                  </a:moveTo>
                  <a:lnTo>
                    <a:pt x="1257" y="28"/>
                  </a:lnTo>
                  <a:lnTo>
                    <a:pt x="1261" y="28"/>
                  </a:lnTo>
                  <a:lnTo>
                    <a:pt x="1264" y="28"/>
                  </a:lnTo>
                  <a:lnTo>
                    <a:pt x="1266" y="29"/>
                  </a:lnTo>
                  <a:lnTo>
                    <a:pt x="1266" y="31"/>
                  </a:lnTo>
                  <a:lnTo>
                    <a:pt x="1267" y="31"/>
                  </a:lnTo>
                  <a:lnTo>
                    <a:pt x="1270" y="33"/>
                  </a:lnTo>
                  <a:lnTo>
                    <a:pt x="1269" y="34"/>
                  </a:lnTo>
                  <a:lnTo>
                    <a:pt x="1269" y="36"/>
                  </a:lnTo>
                  <a:lnTo>
                    <a:pt x="1269" y="36"/>
                  </a:lnTo>
                  <a:lnTo>
                    <a:pt x="1267" y="36"/>
                  </a:lnTo>
                  <a:lnTo>
                    <a:pt x="1266" y="36"/>
                  </a:lnTo>
                  <a:lnTo>
                    <a:pt x="1262" y="36"/>
                  </a:lnTo>
                  <a:lnTo>
                    <a:pt x="1259" y="36"/>
                  </a:lnTo>
                  <a:lnTo>
                    <a:pt x="1256" y="38"/>
                  </a:lnTo>
                  <a:lnTo>
                    <a:pt x="1252" y="38"/>
                  </a:lnTo>
                  <a:lnTo>
                    <a:pt x="1251" y="39"/>
                  </a:lnTo>
                  <a:lnTo>
                    <a:pt x="1249" y="41"/>
                  </a:lnTo>
                  <a:lnTo>
                    <a:pt x="1248" y="42"/>
                  </a:lnTo>
                  <a:lnTo>
                    <a:pt x="1246" y="44"/>
                  </a:lnTo>
                  <a:lnTo>
                    <a:pt x="1243" y="44"/>
                  </a:lnTo>
                  <a:lnTo>
                    <a:pt x="1239" y="44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34" y="47"/>
                  </a:lnTo>
                  <a:lnTo>
                    <a:pt x="1233" y="49"/>
                  </a:lnTo>
                  <a:lnTo>
                    <a:pt x="1230" y="52"/>
                  </a:lnTo>
                  <a:lnTo>
                    <a:pt x="1226" y="54"/>
                  </a:lnTo>
                  <a:lnTo>
                    <a:pt x="1226" y="56"/>
                  </a:lnTo>
                  <a:lnTo>
                    <a:pt x="1225" y="59"/>
                  </a:lnTo>
                  <a:lnTo>
                    <a:pt x="1223" y="59"/>
                  </a:lnTo>
                  <a:lnTo>
                    <a:pt x="1221" y="60"/>
                  </a:lnTo>
                  <a:lnTo>
                    <a:pt x="1220" y="59"/>
                  </a:lnTo>
                  <a:lnTo>
                    <a:pt x="1218" y="59"/>
                  </a:lnTo>
                  <a:lnTo>
                    <a:pt x="1216" y="59"/>
                  </a:lnTo>
                  <a:lnTo>
                    <a:pt x="1215" y="59"/>
                  </a:lnTo>
                  <a:lnTo>
                    <a:pt x="1213" y="57"/>
                  </a:lnTo>
                  <a:lnTo>
                    <a:pt x="1212" y="57"/>
                  </a:lnTo>
                  <a:lnTo>
                    <a:pt x="1210" y="56"/>
                  </a:lnTo>
                  <a:lnTo>
                    <a:pt x="1210" y="54"/>
                  </a:lnTo>
                  <a:lnTo>
                    <a:pt x="1210" y="52"/>
                  </a:lnTo>
                  <a:lnTo>
                    <a:pt x="1212" y="51"/>
                  </a:lnTo>
                  <a:lnTo>
                    <a:pt x="1212" y="52"/>
                  </a:lnTo>
                  <a:lnTo>
                    <a:pt x="1212" y="52"/>
                  </a:lnTo>
                  <a:lnTo>
                    <a:pt x="1212" y="51"/>
                  </a:lnTo>
                  <a:lnTo>
                    <a:pt x="1212" y="49"/>
                  </a:lnTo>
                  <a:lnTo>
                    <a:pt x="1213" y="47"/>
                  </a:lnTo>
                  <a:lnTo>
                    <a:pt x="1215" y="47"/>
                  </a:lnTo>
                  <a:lnTo>
                    <a:pt x="1218" y="44"/>
                  </a:lnTo>
                  <a:lnTo>
                    <a:pt x="1218" y="42"/>
                  </a:lnTo>
                  <a:lnTo>
                    <a:pt x="1220" y="42"/>
                  </a:lnTo>
                  <a:lnTo>
                    <a:pt x="1220" y="41"/>
                  </a:lnTo>
                  <a:lnTo>
                    <a:pt x="1223" y="41"/>
                  </a:lnTo>
                  <a:lnTo>
                    <a:pt x="1225" y="41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1" y="39"/>
                  </a:lnTo>
                  <a:lnTo>
                    <a:pt x="1231" y="38"/>
                  </a:lnTo>
                  <a:lnTo>
                    <a:pt x="1231" y="38"/>
                  </a:lnTo>
                  <a:lnTo>
                    <a:pt x="1233" y="36"/>
                  </a:lnTo>
                  <a:lnTo>
                    <a:pt x="1234" y="36"/>
                  </a:lnTo>
                  <a:lnTo>
                    <a:pt x="1236" y="36"/>
                  </a:lnTo>
                  <a:lnTo>
                    <a:pt x="1238" y="36"/>
                  </a:lnTo>
                  <a:lnTo>
                    <a:pt x="1239" y="34"/>
                  </a:lnTo>
                  <a:lnTo>
                    <a:pt x="1241" y="34"/>
                  </a:lnTo>
                  <a:lnTo>
                    <a:pt x="1241" y="33"/>
                  </a:lnTo>
                  <a:lnTo>
                    <a:pt x="1244" y="33"/>
                  </a:lnTo>
                  <a:lnTo>
                    <a:pt x="1246" y="33"/>
                  </a:lnTo>
                  <a:lnTo>
                    <a:pt x="1248" y="31"/>
                  </a:lnTo>
                  <a:lnTo>
                    <a:pt x="1249" y="31"/>
                  </a:lnTo>
                  <a:lnTo>
                    <a:pt x="1249" y="29"/>
                  </a:lnTo>
                  <a:lnTo>
                    <a:pt x="1251" y="28"/>
                  </a:lnTo>
                  <a:lnTo>
                    <a:pt x="1254" y="28"/>
                  </a:lnTo>
                  <a:close/>
                  <a:moveTo>
                    <a:pt x="1223" y="26"/>
                  </a:moveTo>
                  <a:lnTo>
                    <a:pt x="1225" y="26"/>
                  </a:lnTo>
                  <a:lnTo>
                    <a:pt x="1226" y="26"/>
                  </a:lnTo>
                  <a:lnTo>
                    <a:pt x="1228" y="28"/>
                  </a:lnTo>
                  <a:lnTo>
                    <a:pt x="1226" y="29"/>
                  </a:lnTo>
                  <a:lnTo>
                    <a:pt x="1225" y="31"/>
                  </a:lnTo>
                  <a:lnTo>
                    <a:pt x="1225" y="31"/>
                  </a:lnTo>
                  <a:lnTo>
                    <a:pt x="1223" y="31"/>
                  </a:lnTo>
                  <a:lnTo>
                    <a:pt x="1220" y="31"/>
                  </a:lnTo>
                  <a:lnTo>
                    <a:pt x="1216" y="31"/>
                  </a:lnTo>
                  <a:lnTo>
                    <a:pt x="1215" y="31"/>
                  </a:lnTo>
                  <a:lnTo>
                    <a:pt x="1213" y="31"/>
                  </a:lnTo>
                  <a:lnTo>
                    <a:pt x="1212" y="31"/>
                  </a:lnTo>
                  <a:lnTo>
                    <a:pt x="1210" y="31"/>
                  </a:lnTo>
                  <a:lnTo>
                    <a:pt x="1208" y="33"/>
                  </a:lnTo>
                  <a:lnTo>
                    <a:pt x="1208" y="34"/>
                  </a:lnTo>
                  <a:lnTo>
                    <a:pt x="1207" y="34"/>
                  </a:lnTo>
                  <a:lnTo>
                    <a:pt x="1205" y="36"/>
                  </a:lnTo>
                  <a:lnTo>
                    <a:pt x="1202" y="36"/>
                  </a:lnTo>
                  <a:lnTo>
                    <a:pt x="1198" y="36"/>
                  </a:lnTo>
                  <a:lnTo>
                    <a:pt x="1197" y="38"/>
                  </a:lnTo>
                  <a:lnTo>
                    <a:pt x="1195" y="38"/>
                  </a:lnTo>
                  <a:lnTo>
                    <a:pt x="1190" y="38"/>
                  </a:lnTo>
                  <a:lnTo>
                    <a:pt x="1185" y="38"/>
                  </a:lnTo>
                  <a:lnTo>
                    <a:pt x="1180" y="38"/>
                  </a:lnTo>
                  <a:lnTo>
                    <a:pt x="1179" y="38"/>
                  </a:lnTo>
                  <a:lnTo>
                    <a:pt x="1172" y="38"/>
                  </a:lnTo>
                  <a:lnTo>
                    <a:pt x="1167" y="38"/>
                  </a:lnTo>
                  <a:lnTo>
                    <a:pt x="1161" y="38"/>
                  </a:lnTo>
                  <a:lnTo>
                    <a:pt x="1159" y="36"/>
                  </a:lnTo>
                  <a:lnTo>
                    <a:pt x="1157" y="34"/>
                  </a:lnTo>
                  <a:lnTo>
                    <a:pt x="1154" y="33"/>
                  </a:lnTo>
                  <a:lnTo>
                    <a:pt x="1153" y="31"/>
                  </a:lnTo>
                  <a:lnTo>
                    <a:pt x="1156" y="31"/>
                  </a:lnTo>
                  <a:lnTo>
                    <a:pt x="1157" y="31"/>
                  </a:lnTo>
                  <a:lnTo>
                    <a:pt x="1159" y="29"/>
                  </a:lnTo>
                  <a:lnTo>
                    <a:pt x="1161" y="28"/>
                  </a:lnTo>
                  <a:lnTo>
                    <a:pt x="1162" y="28"/>
                  </a:lnTo>
                  <a:lnTo>
                    <a:pt x="1164" y="28"/>
                  </a:lnTo>
                  <a:lnTo>
                    <a:pt x="1167" y="26"/>
                  </a:lnTo>
                  <a:lnTo>
                    <a:pt x="1169" y="26"/>
                  </a:lnTo>
                  <a:lnTo>
                    <a:pt x="1172" y="26"/>
                  </a:lnTo>
                  <a:lnTo>
                    <a:pt x="1174" y="28"/>
                  </a:lnTo>
                  <a:lnTo>
                    <a:pt x="1177" y="28"/>
                  </a:lnTo>
                  <a:lnTo>
                    <a:pt x="1180" y="28"/>
                  </a:lnTo>
                  <a:lnTo>
                    <a:pt x="1182" y="29"/>
                  </a:lnTo>
                  <a:lnTo>
                    <a:pt x="1182" y="29"/>
                  </a:lnTo>
                  <a:lnTo>
                    <a:pt x="1184" y="31"/>
                  </a:lnTo>
                  <a:lnTo>
                    <a:pt x="1187" y="31"/>
                  </a:lnTo>
                  <a:lnTo>
                    <a:pt x="1189" y="31"/>
                  </a:lnTo>
                  <a:lnTo>
                    <a:pt x="1190" y="31"/>
                  </a:lnTo>
                  <a:lnTo>
                    <a:pt x="1192" y="31"/>
                  </a:lnTo>
                  <a:lnTo>
                    <a:pt x="1194" y="29"/>
                  </a:lnTo>
                  <a:lnTo>
                    <a:pt x="1195" y="29"/>
                  </a:lnTo>
                  <a:lnTo>
                    <a:pt x="1197" y="29"/>
                  </a:lnTo>
                  <a:lnTo>
                    <a:pt x="1198" y="29"/>
                  </a:lnTo>
                  <a:lnTo>
                    <a:pt x="1200" y="29"/>
                  </a:lnTo>
                  <a:lnTo>
                    <a:pt x="1203" y="29"/>
                  </a:lnTo>
                  <a:lnTo>
                    <a:pt x="1207" y="28"/>
                  </a:lnTo>
                  <a:lnTo>
                    <a:pt x="1210" y="28"/>
                  </a:lnTo>
                  <a:lnTo>
                    <a:pt x="1213" y="28"/>
                  </a:lnTo>
                  <a:lnTo>
                    <a:pt x="1216" y="28"/>
                  </a:lnTo>
                  <a:lnTo>
                    <a:pt x="1220" y="28"/>
                  </a:lnTo>
                  <a:lnTo>
                    <a:pt x="1221" y="28"/>
                  </a:lnTo>
                  <a:lnTo>
                    <a:pt x="1221" y="26"/>
                  </a:lnTo>
                  <a:lnTo>
                    <a:pt x="1223" y="26"/>
                  </a:lnTo>
                  <a:close/>
                  <a:moveTo>
                    <a:pt x="1126" y="26"/>
                  </a:moveTo>
                  <a:lnTo>
                    <a:pt x="1130" y="26"/>
                  </a:lnTo>
                  <a:lnTo>
                    <a:pt x="1130" y="26"/>
                  </a:lnTo>
                  <a:lnTo>
                    <a:pt x="1133" y="28"/>
                  </a:lnTo>
                  <a:lnTo>
                    <a:pt x="1133" y="28"/>
                  </a:lnTo>
                  <a:lnTo>
                    <a:pt x="1135" y="28"/>
                  </a:lnTo>
                  <a:lnTo>
                    <a:pt x="1136" y="28"/>
                  </a:lnTo>
                  <a:lnTo>
                    <a:pt x="1138" y="28"/>
                  </a:lnTo>
                  <a:lnTo>
                    <a:pt x="1141" y="29"/>
                  </a:lnTo>
                  <a:lnTo>
                    <a:pt x="1144" y="28"/>
                  </a:lnTo>
                  <a:lnTo>
                    <a:pt x="1144" y="31"/>
                  </a:lnTo>
                  <a:lnTo>
                    <a:pt x="1144" y="33"/>
                  </a:lnTo>
                  <a:lnTo>
                    <a:pt x="1144" y="33"/>
                  </a:lnTo>
                  <a:lnTo>
                    <a:pt x="1146" y="33"/>
                  </a:lnTo>
                  <a:lnTo>
                    <a:pt x="1146" y="33"/>
                  </a:lnTo>
                  <a:lnTo>
                    <a:pt x="1144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0" y="33"/>
                  </a:lnTo>
                  <a:lnTo>
                    <a:pt x="1128" y="33"/>
                  </a:lnTo>
                  <a:lnTo>
                    <a:pt x="1128" y="34"/>
                  </a:lnTo>
                  <a:lnTo>
                    <a:pt x="1126" y="36"/>
                  </a:lnTo>
                  <a:lnTo>
                    <a:pt x="1125" y="36"/>
                  </a:lnTo>
                  <a:lnTo>
                    <a:pt x="1123" y="38"/>
                  </a:lnTo>
                  <a:lnTo>
                    <a:pt x="1120" y="38"/>
                  </a:lnTo>
                  <a:lnTo>
                    <a:pt x="1117" y="38"/>
                  </a:lnTo>
                  <a:lnTo>
                    <a:pt x="1115" y="38"/>
                  </a:lnTo>
                  <a:lnTo>
                    <a:pt x="1112" y="38"/>
                  </a:lnTo>
                  <a:lnTo>
                    <a:pt x="1110" y="38"/>
                  </a:lnTo>
                  <a:lnTo>
                    <a:pt x="1108" y="36"/>
                  </a:lnTo>
                  <a:lnTo>
                    <a:pt x="1107" y="34"/>
                  </a:lnTo>
                  <a:lnTo>
                    <a:pt x="1105" y="34"/>
                  </a:lnTo>
                  <a:lnTo>
                    <a:pt x="1105" y="33"/>
                  </a:lnTo>
                  <a:lnTo>
                    <a:pt x="1107" y="31"/>
                  </a:lnTo>
                  <a:lnTo>
                    <a:pt x="1108" y="29"/>
                  </a:lnTo>
                  <a:lnTo>
                    <a:pt x="1110" y="29"/>
                  </a:lnTo>
                  <a:lnTo>
                    <a:pt x="1112" y="29"/>
                  </a:lnTo>
                  <a:lnTo>
                    <a:pt x="1115" y="29"/>
                  </a:lnTo>
                  <a:lnTo>
                    <a:pt x="1117" y="29"/>
                  </a:lnTo>
                  <a:lnTo>
                    <a:pt x="1117" y="29"/>
                  </a:lnTo>
                  <a:lnTo>
                    <a:pt x="1118" y="28"/>
                  </a:lnTo>
                  <a:lnTo>
                    <a:pt x="1118" y="28"/>
                  </a:lnTo>
                  <a:lnTo>
                    <a:pt x="1120" y="28"/>
                  </a:lnTo>
                  <a:lnTo>
                    <a:pt x="1121" y="26"/>
                  </a:lnTo>
                  <a:lnTo>
                    <a:pt x="1125" y="26"/>
                  </a:lnTo>
                  <a:lnTo>
                    <a:pt x="1126" y="26"/>
                  </a:lnTo>
                  <a:close/>
                  <a:moveTo>
                    <a:pt x="1243" y="18"/>
                  </a:moveTo>
                  <a:lnTo>
                    <a:pt x="1257" y="18"/>
                  </a:lnTo>
                  <a:lnTo>
                    <a:pt x="1259" y="21"/>
                  </a:lnTo>
                  <a:lnTo>
                    <a:pt x="1259" y="21"/>
                  </a:lnTo>
                  <a:lnTo>
                    <a:pt x="1257" y="23"/>
                  </a:lnTo>
                  <a:lnTo>
                    <a:pt x="1256" y="23"/>
                  </a:lnTo>
                  <a:lnTo>
                    <a:pt x="1254" y="23"/>
                  </a:lnTo>
                  <a:lnTo>
                    <a:pt x="1252" y="23"/>
                  </a:lnTo>
                  <a:lnTo>
                    <a:pt x="1252" y="21"/>
                  </a:lnTo>
                  <a:lnTo>
                    <a:pt x="1251" y="21"/>
                  </a:lnTo>
                  <a:lnTo>
                    <a:pt x="1249" y="21"/>
                  </a:lnTo>
                  <a:lnTo>
                    <a:pt x="1248" y="23"/>
                  </a:lnTo>
                  <a:lnTo>
                    <a:pt x="1248" y="24"/>
                  </a:lnTo>
                  <a:lnTo>
                    <a:pt x="1246" y="24"/>
                  </a:lnTo>
                  <a:lnTo>
                    <a:pt x="1244" y="24"/>
                  </a:lnTo>
                  <a:lnTo>
                    <a:pt x="1243" y="23"/>
                  </a:lnTo>
                  <a:lnTo>
                    <a:pt x="1243" y="21"/>
                  </a:lnTo>
                  <a:lnTo>
                    <a:pt x="1243" y="20"/>
                  </a:lnTo>
                  <a:lnTo>
                    <a:pt x="1243" y="18"/>
                  </a:lnTo>
                  <a:close/>
                  <a:moveTo>
                    <a:pt x="1336" y="11"/>
                  </a:moveTo>
                  <a:lnTo>
                    <a:pt x="1336" y="13"/>
                  </a:lnTo>
                  <a:lnTo>
                    <a:pt x="1338" y="15"/>
                  </a:lnTo>
                  <a:lnTo>
                    <a:pt x="1339" y="20"/>
                  </a:lnTo>
                  <a:lnTo>
                    <a:pt x="1339" y="23"/>
                  </a:lnTo>
                  <a:lnTo>
                    <a:pt x="1338" y="26"/>
                  </a:lnTo>
                  <a:lnTo>
                    <a:pt x="1336" y="28"/>
                  </a:lnTo>
                  <a:lnTo>
                    <a:pt x="1336" y="29"/>
                  </a:lnTo>
                  <a:lnTo>
                    <a:pt x="1334" y="29"/>
                  </a:lnTo>
                  <a:lnTo>
                    <a:pt x="1324" y="29"/>
                  </a:lnTo>
                  <a:lnTo>
                    <a:pt x="1323" y="28"/>
                  </a:lnTo>
                  <a:lnTo>
                    <a:pt x="1323" y="28"/>
                  </a:lnTo>
                  <a:lnTo>
                    <a:pt x="1323" y="23"/>
                  </a:lnTo>
                  <a:lnTo>
                    <a:pt x="1324" y="18"/>
                  </a:lnTo>
                  <a:lnTo>
                    <a:pt x="1328" y="16"/>
                  </a:lnTo>
                  <a:lnTo>
                    <a:pt x="1331" y="13"/>
                  </a:lnTo>
                  <a:lnTo>
                    <a:pt x="1336" y="11"/>
                  </a:lnTo>
                  <a:close/>
                  <a:moveTo>
                    <a:pt x="1020" y="0"/>
                  </a:moveTo>
                  <a:lnTo>
                    <a:pt x="1023" y="2"/>
                  </a:lnTo>
                  <a:lnTo>
                    <a:pt x="1027" y="2"/>
                  </a:lnTo>
                  <a:lnTo>
                    <a:pt x="1028" y="3"/>
                  </a:lnTo>
                  <a:lnTo>
                    <a:pt x="1031" y="3"/>
                  </a:lnTo>
                  <a:lnTo>
                    <a:pt x="1033" y="5"/>
                  </a:lnTo>
                  <a:lnTo>
                    <a:pt x="1036" y="5"/>
                  </a:lnTo>
                  <a:lnTo>
                    <a:pt x="1040" y="6"/>
                  </a:lnTo>
                  <a:lnTo>
                    <a:pt x="1043" y="6"/>
                  </a:lnTo>
                  <a:lnTo>
                    <a:pt x="1045" y="6"/>
                  </a:lnTo>
                  <a:lnTo>
                    <a:pt x="1046" y="6"/>
                  </a:lnTo>
                  <a:lnTo>
                    <a:pt x="1049" y="6"/>
                  </a:lnTo>
                  <a:lnTo>
                    <a:pt x="1053" y="6"/>
                  </a:lnTo>
                  <a:lnTo>
                    <a:pt x="1056" y="6"/>
                  </a:lnTo>
                  <a:lnTo>
                    <a:pt x="1059" y="6"/>
                  </a:lnTo>
                  <a:lnTo>
                    <a:pt x="1061" y="6"/>
                  </a:lnTo>
                  <a:lnTo>
                    <a:pt x="1063" y="6"/>
                  </a:lnTo>
                  <a:lnTo>
                    <a:pt x="1064" y="8"/>
                  </a:lnTo>
                  <a:lnTo>
                    <a:pt x="1066" y="8"/>
                  </a:lnTo>
                  <a:lnTo>
                    <a:pt x="1069" y="10"/>
                  </a:lnTo>
                  <a:lnTo>
                    <a:pt x="1072" y="10"/>
                  </a:lnTo>
                  <a:lnTo>
                    <a:pt x="1069" y="11"/>
                  </a:lnTo>
                  <a:lnTo>
                    <a:pt x="1066" y="13"/>
                  </a:lnTo>
                  <a:lnTo>
                    <a:pt x="1063" y="13"/>
                  </a:lnTo>
                  <a:lnTo>
                    <a:pt x="1059" y="13"/>
                  </a:lnTo>
                  <a:lnTo>
                    <a:pt x="1058" y="13"/>
                  </a:lnTo>
                  <a:lnTo>
                    <a:pt x="1056" y="13"/>
                  </a:lnTo>
                  <a:lnTo>
                    <a:pt x="1056" y="15"/>
                  </a:lnTo>
                  <a:lnTo>
                    <a:pt x="1054" y="16"/>
                  </a:lnTo>
                  <a:lnTo>
                    <a:pt x="1054" y="18"/>
                  </a:lnTo>
                  <a:lnTo>
                    <a:pt x="1054" y="20"/>
                  </a:lnTo>
                  <a:lnTo>
                    <a:pt x="1079" y="20"/>
                  </a:lnTo>
                  <a:lnTo>
                    <a:pt x="1081" y="23"/>
                  </a:lnTo>
                  <a:lnTo>
                    <a:pt x="1082" y="24"/>
                  </a:lnTo>
                  <a:lnTo>
                    <a:pt x="1085" y="26"/>
                  </a:lnTo>
                  <a:lnTo>
                    <a:pt x="1087" y="26"/>
                  </a:lnTo>
                  <a:lnTo>
                    <a:pt x="1089" y="26"/>
                  </a:lnTo>
                  <a:lnTo>
                    <a:pt x="1090" y="28"/>
                  </a:lnTo>
                  <a:lnTo>
                    <a:pt x="1092" y="29"/>
                  </a:lnTo>
                  <a:lnTo>
                    <a:pt x="1092" y="33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87" y="38"/>
                  </a:lnTo>
                  <a:lnTo>
                    <a:pt x="1084" y="38"/>
                  </a:lnTo>
                  <a:lnTo>
                    <a:pt x="1081" y="36"/>
                  </a:lnTo>
                  <a:lnTo>
                    <a:pt x="1077" y="34"/>
                  </a:lnTo>
                  <a:lnTo>
                    <a:pt x="1074" y="33"/>
                  </a:lnTo>
                  <a:lnTo>
                    <a:pt x="1074" y="31"/>
                  </a:lnTo>
                  <a:lnTo>
                    <a:pt x="1074" y="31"/>
                  </a:lnTo>
                  <a:lnTo>
                    <a:pt x="1072" y="29"/>
                  </a:lnTo>
                  <a:lnTo>
                    <a:pt x="1071" y="29"/>
                  </a:lnTo>
                  <a:lnTo>
                    <a:pt x="1069" y="28"/>
                  </a:lnTo>
                  <a:lnTo>
                    <a:pt x="1066" y="28"/>
                  </a:lnTo>
                  <a:lnTo>
                    <a:pt x="1064" y="28"/>
                  </a:lnTo>
                  <a:lnTo>
                    <a:pt x="1063" y="28"/>
                  </a:lnTo>
                  <a:lnTo>
                    <a:pt x="1061" y="28"/>
                  </a:lnTo>
                  <a:lnTo>
                    <a:pt x="1059" y="28"/>
                  </a:lnTo>
                  <a:lnTo>
                    <a:pt x="1053" y="28"/>
                  </a:lnTo>
                  <a:lnTo>
                    <a:pt x="1051" y="28"/>
                  </a:lnTo>
                  <a:lnTo>
                    <a:pt x="1051" y="26"/>
                  </a:lnTo>
                  <a:lnTo>
                    <a:pt x="1049" y="26"/>
                  </a:lnTo>
                  <a:lnTo>
                    <a:pt x="1046" y="26"/>
                  </a:lnTo>
                  <a:lnTo>
                    <a:pt x="1046" y="28"/>
                  </a:lnTo>
                  <a:lnTo>
                    <a:pt x="1045" y="29"/>
                  </a:lnTo>
                  <a:lnTo>
                    <a:pt x="1045" y="31"/>
                  </a:lnTo>
                  <a:lnTo>
                    <a:pt x="1045" y="33"/>
                  </a:lnTo>
                  <a:lnTo>
                    <a:pt x="1041" y="33"/>
                  </a:lnTo>
                  <a:lnTo>
                    <a:pt x="1038" y="31"/>
                  </a:lnTo>
                  <a:lnTo>
                    <a:pt x="1036" y="31"/>
                  </a:lnTo>
                  <a:lnTo>
                    <a:pt x="1033" y="31"/>
                  </a:lnTo>
                  <a:lnTo>
                    <a:pt x="1033" y="31"/>
                  </a:lnTo>
                  <a:lnTo>
                    <a:pt x="1031" y="29"/>
                  </a:lnTo>
                  <a:lnTo>
                    <a:pt x="1031" y="29"/>
                  </a:lnTo>
                  <a:lnTo>
                    <a:pt x="1028" y="28"/>
                  </a:lnTo>
                  <a:lnTo>
                    <a:pt x="1027" y="26"/>
                  </a:lnTo>
                  <a:lnTo>
                    <a:pt x="1025" y="24"/>
                  </a:lnTo>
                  <a:lnTo>
                    <a:pt x="1020" y="24"/>
                  </a:lnTo>
                  <a:lnTo>
                    <a:pt x="1017" y="24"/>
                  </a:lnTo>
                  <a:lnTo>
                    <a:pt x="1013" y="24"/>
                  </a:lnTo>
                  <a:lnTo>
                    <a:pt x="1010" y="24"/>
                  </a:lnTo>
                  <a:lnTo>
                    <a:pt x="1009" y="24"/>
                  </a:lnTo>
                  <a:lnTo>
                    <a:pt x="1007" y="24"/>
                  </a:lnTo>
                  <a:lnTo>
                    <a:pt x="1005" y="23"/>
                  </a:lnTo>
                  <a:lnTo>
                    <a:pt x="1004" y="23"/>
                  </a:lnTo>
                  <a:lnTo>
                    <a:pt x="1004" y="21"/>
                  </a:lnTo>
                  <a:lnTo>
                    <a:pt x="1004" y="20"/>
                  </a:lnTo>
                  <a:lnTo>
                    <a:pt x="1002" y="20"/>
                  </a:lnTo>
                  <a:lnTo>
                    <a:pt x="999" y="18"/>
                  </a:lnTo>
                  <a:lnTo>
                    <a:pt x="995" y="18"/>
                  </a:lnTo>
                  <a:lnTo>
                    <a:pt x="992" y="18"/>
                  </a:lnTo>
                  <a:lnTo>
                    <a:pt x="989" y="20"/>
                  </a:lnTo>
                  <a:lnTo>
                    <a:pt x="986" y="20"/>
                  </a:lnTo>
                  <a:lnTo>
                    <a:pt x="982" y="20"/>
                  </a:lnTo>
                  <a:lnTo>
                    <a:pt x="979" y="20"/>
                  </a:lnTo>
                  <a:lnTo>
                    <a:pt x="977" y="20"/>
                  </a:lnTo>
                  <a:lnTo>
                    <a:pt x="974" y="21"/>
                  </a:lnTo>
                  <a:lnTo>
                    <a:pt x="971" y="23"/>
                  </a:lnTo>
                  <a:lnTo>
                    <a:pt x="969" y="23"/>
                  </a:lnTo>
                  <a:lnTo>
                    <a:pt x="968" y="21"/>
                  </a:lnTo>
                  <a:lnTo>
                    <a:pt x="966" y="20"/>
                  </a:lnTo>
                  <a:lnTo>
                    <a:pt x="964" y="18"/>
                  </a:lnTo>
                  <a:lnTo>
                    <a:pt x="963" y="18"/>
                  </a:lnTo>
                  <a:lnTo>
                    <a:pt x="963" y="16"/>
                  </a:lnTo>
                  <a:lnTo>
                    <a:pt x="961" y="15"/>
                  </a:lnTo>
                  <a:lnTo>
                    <a:pt x="958" y="13"/>
                  </a:lnTo>
                  <a:lnTo>
                    <a:pt x="956" y="13"/>
                  </a:lnTo>
                  <a:lnTo>
                    <a:pt x="955" y="13"/>
                  </a:lnTo>
                  <a:lnTo>
                    <a:pt x="951" y="13"/>
                  </a:lnTo>
                  <a:lnTo>
                    <a:pt x="950" y="13"/>
                  </a:lnTo>
                  <a:lnTo>
                    <a:pt x="950" y="6"/>
                  </a:lnTo>
                  <a:lnTo>
                    <a:pt x="940" y="6"/>
                  </a:lnTo>
                  <a:lnTo>
                    <a:pt x="940" y="3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3865563" y="3749675"/>
              <a:ext cx="5673725" cy="1774825"/>
            </a:xfrm>
            <a:custGeom>
              <a:avLst/>
              <a:gdLst>
                <a:gd name="T0" fmla="*/ 3250 w 3574"/>
                <a:gd name="T1" fmla="*/ 290 h 1118"/>
                <a:gd name="T2" fmla="*/ 3493 w 3574"/>
                <a:gd name="T3" fmla="*/ 282 h 1118"/>
                <a:gd name="T4" fmla="*/ 3132 w 3574"/>
                <a:gd name="T5" fmla="*/ 244 h 1118"/>
                <a:gd name="T6" fmla="*/ 3323 w 3574"/>
                <a:gd name="T7" fmla="*/ 221 h 1118"/>
                <a:gd name="T8" fmla="*/ 3446 w 3574"/>
                <a:gd name="T9" fmla="*/ 278 h 1118"/>
                <a:gd name="T10" fmla="*/ 3459 w 3574"/>
                <a:gd name="T11" fmla="*/ 342 h 1118"/>
                <a:gd name="T12" fmla="*/ 3354 w 3574"/>
                <a:gd name="T13" fmla="*/ 326 h 1118"/>
                <a:gd name="T14" fmla="*/ 3307 w 3574"/>
                <a:gd name="T15" fmla="*/ 275 h 1118"/>
                <a:gd name="T16" fmla="*/ 3241 w 3574"/>
                <a:gd name="T17" fmla="*/ 229 h 1118"/>
                <a:gd name="T18" fmla="*/ 3120 w 3574"/>
                <a:gd name="T19" fmla="*/ 218 h 1118"/>
                <a:gd name="T20" fmla="*/ 2731 w 3574"/>
                <a:gd name="T21" fmla="*/ 224 h 1118"/>
                <a:gd name="T22" fmla="*/ 3068 w 3574"/>
                <a:gd name="T23" fmla="*/ 213 h 1118"/>
                <a:gd name="T24" fmla="*/ 3063 w 3574"/>
                <a:gd name="T25" fmla="*/ 247 h 1118"/>
                <a:gd name="T26" fmla="*/ 3012 w 3574"/>
                <a:gd name="T27" fmla="*/ 231 h 1118"/>
                <a:gd name="T28" fmla="*/ 3246 w 3574"/>
                <a:gd name="T29" fmla="*/ 216 h 1118"/>
                <a:gd name="T30" fmla="*/ 3227 w 3574"/>
                <a:gd name="T31" fmla="*/ 195 h 1118"/>
                <a:gd name="T32" fmla="*/ 2690 w 3574"/>
                <a:gd name="T33" fmla="*/ 167 h 1118"/>
                <a:gd name="T34" fmla="*/ 3048 w 3574"/>
                <a:gd name="T35" fmla="*/ 170 h 1118"/>
                <a:gd name="T36" fmla="*/ 3142 w 3574"/>
                <a:gd name="T37" fmla="*/ 203 h 1118"/>
                <a:gd name="T38" fmla="*/ 2672 w 3574"/>
                <a:gd name="T39" fmla="*/ 110 h 1118"/>
                <a:gd name="T40" fmla="*/ 2755 w 3574"/>
                <a:gd name="T41" fmla="*/ 159 h 1118"/>
                <a:gd name="T42" fmla="*/ 2826 w 3574"/>
                <a:gd name="T43" fmla="*/ 213 h 1118"/>
                <a:gd name="T44" fmla="*/ 2795 w 3574"/>
                <a:gd name="T45" fmla="*/ 273 h 1118"/>
                <a:gd name="T46" fmla="*/ 2703 w 3574"/>
                <a:gd name="T47" fmla="*/ 154 h 1118"/>
                <a:gd name="T48" fmla="*/ 3009 w 3574"/>
                <a:gd name="T49" fmla="*/ 105 h 1118"/>
                <a:gd name="T50" fmla="*/ 3002 w 3574"/>
                <a:gd name="T51" fmla="*/ 182 h 1118"/>
                <a:gd name="T52" fmla="*/ 2930 w 3574"/>
                <a:gd name="T53" fmla="*/ 237 h 1118"/>
                <a:gd name="T54" fmla="*/ 2870 w 3574"/>
                <a:gd name="T55" fmla="*/ 172 h 1118"/>
                <a:gd name="T56" fmla="*/ 2960 w 3574"/>
                <a:gd name="T57" fmla="*/ 113 h 1118"/>
                <a:gd name="T58" fmla="*/ 2438 w 3574"/>
                <a:gd name="T59" fmla="*/ 93 h 1118"/>
                <a:gd name="T60" fmla="*/ 3122 w 3574"/>
                <a:gd name="T61" fmla="*/ 98 h 1118"/>
                <a:gd name="T62" fmla="*/ 3074 w 3574"/>
                <a:gd name="T63" fmla="*/ 66 h 1118"/>
                <a:gd name="T64" fmla="*/ 146 w 3574"/>
                <a:gd name="T65" fmla="*/ 31 h 1118"/>
                <a:gd name="T66" fmla="*/ 197 w 3574"/>
                <a:gd name="T67" fmla="*/ 16 h 1118"/>
                <a:gd name="T68" fmla="*/ 292 w 3574"/>
                <a:gd name="T69" fmla="*/ 43 h 1118"/>
                <a:gd name="T70" fmla="*/ 382 w 3574"/>
                <a:gd name="T71" fmla="*/ 100 h 1118"/>
                <a:gd name="T72" fmla="*/ 464 w 3574"/>
                <a:gd name="T73" fmla="*/ 157 h 1118"/>
                <a:gd name="T74" fmla="*/ 490 w 3574"/>
                <a:gd name="T75" fmla="*/ 205 h 1118"/>
                <a:gd name="T76" fmla="*/ 565 w 3574"/>
                <a:gd name="T77" fmla="*/ 236 h 1118"/>
                <a:gd name="T78" fmla="*/ 694 w 3574"/>
                <a:gd name="T79" fmla="*/ 265 h 1118"/>
                <a:gd name="T80" fmla="*/ 657 w 3574"/>
                <a:gd name="T81" fmla="*/ 377 h 1118"/>
                <a:gd name="T82" fmla="*/ 617 w 3574"/>
                <a:gd name="T83" fmla="*/ 508 h 1118"/>
                <a:gd name="T84" fmla="*/ 495 w 3574"/>
                <a:gd name="T85" fmla="*/ 586 h 1118"/>
                <a:gd name="T86" fmla="*/ 457 w 3574"/>
                <a:gd name="T87" fmla="*/ 665 h 1118"/>
                <a:gd name="T88" fmla="*/ 380 w 3574"/>
                <a:gd name="T89" fmla="*/ 735 h 1118"/>
                <a:gd name="T90" fmla="*/ 344 w 3574"/>
                <a:gd name="T91" fmla="*/ 804 h 1118"/>
                <a:gd name="T92" fmla="*/ 257 w 3574"/>
                <a:gd name="T93" fmla="*/ 866 h 1118"/>
                <a:gd name="T94" fmla="*/ 220 w 3574"/>
                <a:gd name="T95" fmla="*/ 949 h 1118"/>
                <a:gd name="T96" fmla="*/ 190 w 3574"/>
                <a:gd name="T97" fmla="*/ 1043 h 1118"/>
                <a:gd name="T98" fmla="*/ 234 w 3574"/>
                <a:gd name="T99" fmla="*/ 1110 h 1118"/>
                <a:gd name="T100" fmla="*/ 138 w 3574"/>
                <a:gd name="T101" fmla="*/ 1080 h 1118"/>
                <a:gd name="T102" fmla="*/ 102 w 3574"/>
                <a:gd name="T103" fmla="*/ 1020 h 1118"/>
                <a:gd name="T104" fmla="*/ 107 w 3574"/>
                <a:gd name="T105" fmla="*/ 959 h 1118"/>
                <a:gd name="T106" fmla="*/ 108 w 3574"/>
                <a:gd name="T107" fmla="*/ 907 h 1118"/>
                <a:gd name="T108" fmla="*/ 105 w 3574"/>
                <a:gd name="T109" fmla="*/ 868 h 1118"/>
                <a:gd name="T110" fmla="*/ 126 w 3574"/>
                <a:gd name="T111" fmla="*/ 768 h 1118"/>
                <a:gd name="T112" fmla="*/ 148 w 3574"/>
                <a:gd name="T113" fmla="*/ 648 h 1118"/>
                <a:gd name="T114" fmla="*/ 166 w 3574"/>
                <a:gd name="T115" fmla="*/ 534 h 1118"/>
                <a:gd name="T116" fmla="*/ 102 w 3574"/>
                <a:gd name="T117" fmla="*/ 424 h 1118"/>
                <a:gd name="T118" fmla="*/ 41 w 3574"/>
                <a:gd name="T119" fmla="*/ 319 h 1118"/>
                <a:gd name="T120" fmla="*/ 10 w 3574"/>
                <a:gd name="T121" fmla="*/ 233 h 1118"/>
                <a:gd name="T122" fmla="*/ 59 w 3574"/>
                <a:gd name="T123" fmla="*/ 143 h 1118"/>
                <a:gd name="T124" fmla="*/ 74 w 3574"/>
                <a:gd name="T125" fmla="*/ 51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4" h="1118">
                  <a:moveTo>
                    <a:pt x="3556" y="272"/>
                  </a:moveTo>
                  <a:lnTo>
                    <a:pt x="3557" y="272"/>
                  </a:lnTo>
                  <a:lnTo>
                    <a:pt x="3557" y="273"/>
                  </a:lnTo>
                  <a:lnTo>
                    <a:pt x="3557" y="275"/>
                  </a:lnTo>
                  <a:lnTo>
                    <a:pt x="3557" y="277"/>
                  </a:lnTo>
                  <a:lnTo>
                    <a:pt x="3559" y="278"/>
                  </a:lnTo>
                  <a:lnTo>
                    <a:pt x="3561" y="278"/>
                  </a:lnTo>
                  <a:lnTo>
                    <a:pt x="3564" y="280"/>
                  </a:lnTo>
                  <a:lnTo>
                    <a:pt x="3565" y="282"/>
                  </a:lnTo>
                  <a:lnTo>
                    <a:pt x="3567" y="283"/>
                  </a:lnTo>
                  <a:lnTo>
                    <a:pt x="3569" y="285"/>
                  </a:lnTo>
                  <a:lnTo>
                    <a:pt x="3570" y="287"/>
                  </a:lnTo>
                  <a:lnTo>
                    <a:pt x="3570" y="288"/>
                  </a:lnTo>
                  <a:lnTo>
                    <a:pt x="3570" y="290"/>
                  </a:lnTo>
                  <a:lnTo>
                    <a:pt x="3570" y="291"/>
                  </a:lnTo>
                  <a:lnTo>
                    <a:pt x="3572" y="293"/>
                  </a:lnTo>
                  <a:lnTo>
                    <a:pt x="3572" y="295"/>
                  </a:lnTo>
                  <a:lnTo>
                    <a:pt x="3574" y="296"/>
                  </a:lnTo>
                  <a:lnTo>
                    <a:pt x="3572" y="296"/>
                  </a:lnTo>
                  <a:lnTo>
                    <a:pt x="3570" y="298"/>
                  </a:lnTo>
                  <a:lnTo>
                    <a:pt x="3570" y="298"/>
                  </a:lnTo>
                  <a:lnTo>
                    <a:pt x="3569" y="296"/>
                  </a:lnTo>
                  <a:lnTo>
                    <a:pt x="3567" y="296"/>
                  </a:lnTo>
                  <a:lnTo>
                    <a:pt x="3565" y="295"/>
                  </a:lnTo>
                  <a:lnTo>
                    <a:pt x="3564" y="293"/>
                  </a:lnTo>
                  <a:lnTo>
                    <a:pt x="3562" y="291"/>
                  </a:lnTo>
                  <a:lnTo>
                    <a:pt x="3562" y="290"/>
                  </a:lnTo>
                  <a:lnTo>
                    <a:pt x="3561" y="288"/>
                  </a:lnTo>
                  <a:lnTo>
                    <a:pt x="3557" y="287"/>
                  </a:lnTo>
                  <a:lnTo>
                    <a:pt x="3556" y="285"/>
                  </a:lnTo>
                  <a:lnTo>
                    <a:pt x="3554" y="285"/>
                  </a:lnTo>
                  <a:lnTo>
                    <a:pt x="3554" y="283"/>
                  </a:lnTo>
                  <a:lnTo>
                    <a:pt x="3554" y="282"/>
                  </a:lnTo>
                  <a:lnTo>
                    <a:pt x="3554" y="280"/>
                  </a:lnTo>
                  <a:lnTo>
                    <a:pt x="3554" y="278"/>
                  </a:lnTo>
                  <a:lnTo>
                    <a:pt x="3554" y="275"/>
                  </a:lnTo>
                  <a:lnTo>
                    <a:pt x="3552" y="273"/>
                  </a:lnTo>
                  <a:lnTo>
                    <a:pt x="3552" y="272"/>
                  </a:lnTo>
                  <a:lnTo>
                    <a:pt x="3554" y="272"/>
                  </a:lnTo>
                  <a:lnTo>
                    <a:pt x="3556" y="272"/>
                  </a:lnTo>
                  <a:close/>
                  <a:moveTo>
                    <a:pt x="3254" y="269"/>
                  </a:moveTo>
                  <a:lnTo>
                    <a:pt x="3256" y="270"/>
                  </a:lnTo>
                  <a:lnTo>
                    <a:pt x="3256" y="270"/>
                  </a:lnTo>
                  <a:lnTo>
                    <a:pt x="3258" y="272"/>
                  </a:lnTo>
                  <a:lnTo>
                    <a:pt x="3258" y="272"/>
                  </a:lnTo>
                  <a:lnTo>
                    <a:pt x="3258" y="277"/>
                  </a:lnTo>
                  <a:lnTo>
                    <a:pt x="3256" y="280"/>
                  </a:lnTo>
                  <a:lnTo>
                    <a:pt x="3253" y="283"/>
                  </a:lnTo>
                  <a:lnTo>
                    <a:pt x="3253" y="285"/>
                  </a:lnTo>
                  <a:lnTo>
                    <a:pt x="3253" y="287"/>
                  </a:lnTo>
                  <a:lnTo>
                    <a:pt x="3251" y="288"/>
                  </a:lnTo>
                  <a:lnTo>
                    <a:pt x="3250" y="290"/>
                  </a:lnTo>
                  <a:lnTo>
                    <a:pt x="3246" y="290"/>
                  </a:lnTo>
                  <a:lnTo>
                    <a:pt x="3245" y="290"/>
                  </a:lnTo>
                  <a:lnTo>
                    <a:pt x="3243" y="290"/>
                  </a:lnTo>
                  <a:lnTo>
                    <a:pt x="3243" y="290"/>
                  </a:lnTo>
                  <a:lnTo>
                    <a:pt x="3241" y="288"/>
                  </a:lnTo>
                  <a:lnTo>
                    <a:pt x="3243" y="287"/>
                  </a:lnTo>
                  <a:lnTo>
                    <a:pt x="3243" y="287"/>
                  </a:lnTo>
                  <a:lnTo>
                    <a:pt x="3243" y="285"/>
                  </a:lnTo>
                  <a:lnTo>
                    <a:pt x="3243" y="283"/>
                  </a:lnTo>
                  <a:lnTo>
                    <a:pt x="3245" y="282"/>
                  </a:lnTo>
                  <a:lnTo>
                    <a:pt x="3245" y="278"/>
                  </a:lnTo>
                  <a:lnTo>
                    <a:pt x="3245" y="277"/>
                  </a:lnTo>
                  <a:lnTo>
                    <a:pt x="3245" y="275"/>
                  </a:lnTo>
                  <a:lnTo>
                    <a:pt x="3246" y="275"/>
                  </a:lnTo>
                  <a:lnTo>
                    <a:pt x="3246" y="273"/>
                  </a:lnTo>
                  <a:lnTo>
                    <a:pt x="3248" y="273"/>
                  </a:lnTo>
                  <a:lnTo>
                    <a:pt x="3250" y="272"/>
                  </a:lnTo>
                  <a:lnTo>
                    <a:pt x="3251" y="272"/>
                  </a:lnTo>
                  <a:lnTo>
                    <a:pt x="3254" y="269"/>
                  </a:lnTo>
                  <a:close/>
                  <a:moveTo>
                    <a:pt x="2767" y="265"/>
                  </a:moveTo>
                  <a:lnTo>
                    <a:pt x="2767" y="269"/>
                  </a:lnTo>
                  <a:lnTo>
                    <a:pt x="2768" y="269"/>
                  </a:lnTo>
                  <a:lnTo>
                    <a:pt x="2768" y="270"/>
                  </a:lnTo>
                  <a:lnTo>
                    <a:pt x="2768" y="273"/>
                  </a:lnTo>
                  <a:lnTo>
                    <a:pt x="2765" y="272"/>
                  </a:lnTo>
                  <a:lnTo>
                    <a:pt x="2765" y="269"/>
                  </a:lnTo>
                  <a:lnTo>
                    <a:pt x="2767" y="267"/>
                  </a:lnTo>
                  <a:lnTo>
                    <a:pt x="2767" y="265"/>
                  </a:lnTo>
                  <a:close/>
                  <a:moveTo>
                    <a:pt x="3516" y="252"/>
                  </a:moveTo>
                  <a:lnTo>
                    <a:pt x="3518" y="252"/>
                  </a:lnTo>
                  <a:lnTo>
                    <a:pt x="3518" y="254"/>
                  </a:lnTo>
                  <a:lnTo>
                    <a:pt x="3518" y="254"/>
                  </a:lnTo>
                  <a:lnTo>
                    <a:pt x="3518" y="255"/>
                  </a:lnTo>
                  <a:lnTo>
                    <a:pt x="3518" y="257"/>
                  </a:lnTo>
                  <a:lnTo>
                    <a:pt x="3518" y="259"/>
                  </a:lnTo>
                  <a:lnTo>
                    <a:pt x="3516" y="260"/>
                  </a:lnTo>
                  <a:lnTo>
                    <a:pt x="3516" y="260"/>
                  </a:lnTo>
                  <a:lnTo>
                    <a:pt x="3515" y="264"/>
                  </a:lnTo>
                  <a:lnTo>
                    <a:pt x="3515" y="267"/>
                  </a:lnTo>
                  <a:lnTo>
                    <a:pt x="3513" y="270"/>
                  </a:lnTo>
                  <a:lnTo>
                    <a:pt x="3511" y="273"/>
                  </a:lnTo>
                  <a:lnTo>
                    <a:pt x="3510" y="275"/>
                  </a:lnTo>
                  <a:lnTo>
                    <a:pt x="3508" y="277"/>
                  </a:lnTo>
                  <a:lnTo>
                    <a:pt x="3505" y="277"/>
                  </a:lnTo>
                  <a:lnTo>
                    <a:pt x="3503" y="277"/>
                  </a:lnTo>
                  <a:lnTo>
                    <a:pt x="3502" y="277"/>
                  </a:lnTo>
                  <a:lnTo>
                    <a:pt x="3502" y="278"/>
                  </a:lnTo>
                  <a:lnTo>
                    <a:pt x="3500" y="280"/>
                  </a:lnTo>
                  <a:lnTo>
                    <a:pt x="3498" y="280"/>
                  </a:lnTo>
                  <a:lnTo>
                    <a:pt x="3498" y="282"/>
                  </a:lnTo>
                  <a:lnTo>
                    <a:pt x="3497" y="282"/>
                  </a:lnTo>
                  <a:lnTo>
                    <a:pt x="3493" y="282"/>
                  </a:lnTo>
                  <a:lnTo>
                    <a:pt x="3490" y="282"/>
                  </a:lnTo>
                  <a:lnTo>
                    <a:pt x="3487" y="282"/>
                  </a:lnTo>
                  <a:lnTo>
                    <a:pt x="3484" y="282"/>
                  </a:lnTo>
                  <a:lnTo>
                    <a:pt x="3480" y="282"/>
                  </a:lnTo>
                  <a:lnTo>
                    <a:pt x="3477" y="280"/>
                  </a:lnTo>
                  <a:lnTo>
                    <a:pt x="3472" y="280"/>
                  </a:lnTo>
                  <a:lnTo>
                    <a:pt x="3467" y="280"/>
                  </a:lnTo>
                  <a:lnTo>
                    <a:pt x="3464" y="280"/>
                  </a:lnTo>
                  <a:lnTo>
                    <a:pt x="3464" y="278"/>
                  </a:lnTo>
                  <a:lnTo>
                    <a:pt x="3464" y="275"/>
                  </a:lnTo>
                  <a:lnTo>
                    <a:pt x="3462" y="272"/>
                  </a:lnTo>
                  <a:lnTo>
                    <a:pt x="3464" y="270"/>
                  </a:lnTo>
                  <a:lnTo>
                    <a:pt x="3464" y="269"/>
                  </a:lnTo>
                  <a:lnTo>
                    <a:pt x="3464" y="267"/>
                  </a:lnTo>
                  <a:lnTo>
                    <a:pt x="3466" y="267"/>
                  </a:lnTo>
                  <a:lnTo>
                    <a:pt x="3467" y="269"/>
                  </a:lnTo>
                  <a:lnTo>
                    <a:pt x="3472" y="269"/>
                  </a:lnTo>
                  <a:lnTo>
                    <a:pt x="3477" y="269"/>
                  </a:lnTo>
                  <a:lnTo>
                    <a:pt x="3484" y="269"/>
                  </a:lnTo>
                  <a:lnTo>
                    <a:pt x="3489" y="269"/>
                  </a:lnTo>
                  <a:lnTo>
                    <a:pt x="3493" y="269"/>
                  </a:lnTo>
                  <a:lnTo>
                    <a:pt x="3498" y="269"/>
                  </a:lnTo>
                  <a:lnTo>
                    <a:pt x="3500" y="269"/>
                  </a:lnTo>
                  <a:lnTo>
                    <a:pt x="3502" y="269"/>
                  </a:lnTo>
                  <a:lnTo>
                    <a:pt x="3502" y="267"/>
                  </a:lnTo>
                  <a:lnTo>
                    <a:pt x="3502" y="265"/>
                  </a:lnTo>
                  <a:lnTo>
                    <a:pt x="3502" y="265"/>
                  </a:lnTo>
                  <a:lnTo>
                    <a:pt x="3503" y="264"/>
                  </a:lnTo>
                  <a:lnTo>
                    <a:pt x="3505" y="262"/>
                  </a:lnTo>
                  <a:lnTo>
                    <a:pt x="3505" y="259"/>
                  </a:lnTo>
                  <a:lnTo>
                    <a:pt x="3505" y="257"/>
                  </a:lnTo>
                  <a:lnTo>
                    <a:pt x="3505" y="255"/>
                  </a:lnTo>
                  <a:lnTo>
                    <a:pt x="3507" y="254"/>
                  </a:lnTo>
                  <a:lnTo>
                    <a:pt x="3508" y="254"/>
                  </a:lnTo>
                  <a:lnTo>
                    <a:pt x="3510" y="252"/>
                  </a:lnTo>
                  <a:lnTo>
                    <a:pt x="3511" y="252"/>
                  </a:lnTo>
                  <a:lnTo>
                    <a:pt x="3513" y="252"/>
                  </a:lnTo>
                  <a:lnTo>
                    <a:pt x="3515" y="252"/>
                  </a:lnTo>
                  <a:lnTo>
                    <a:pt x="3515" y="252"/>
                  </a:lnTo>
                  <a:lnTo>
                    <a:pt x="3516" y="252"/>
                  </a:lnTo>
                  <a:close/>
                  <a:moveTo>
                    <a:pt x="3128" y="233"/>
                  </a:moveTo>
                  <a:lnTo>
                    <a:pt x="3132" y="233"/>
                  </a:lnTo>
                  <a:lnTo>
                    <a:pt x="3133" y="234"/>
                  </a:lnTo>
                  <a:lnTo>
                    <a:pt x="3137" y="234"/>
                  </a:lnTo>
                  <a:lnTo>
                    <a:pt x="3140" y="236"/>
                  </a:lnTo>
                  <a:lnTo>
                    <a:pt x="3142" y="236"/>
                  </a:lnTo>
                  <a:lnTo>
                    <a:pt x="3142" y="237"/>
                  </a:lnTo>
                  <a:lnTo>
                    <a:pt x="3142" y="239"/>
                  </a:lnTo>
                  <a:lnTo>
                    <a:pt x="3142" y="244"/>
                  </a:lnTo>
                  <a:lnTo>
                    <a:pt x="3135" y="244"/>
                  </a:lnTo>
                  <a:lnTo>
                    <a:pt x="3133" y="244"/>
                  </a:lnTo>
                  <a:lnTo>
                    <a:pt x="3132" y="244"/>
                  </a:lnTo>
                  <a:lnTo>
                    <a:pt x="3130" y="242"/>
                  </a:lnTo>
                  <a:lnTo>
                    <a:pt x="3128" y="241"/>
                  </a:lnTo>
                  <a:lnTo>
                    <a:pt x="3127" y="239"/>
                  </a:lnTo>
                  <a:lnTo>
                    <a:pt x="3128" y="233"/>
                  </a:lnTo>
                  <a:close/>
                  <a:moveTo>
                    <a:pt x="3158" y="229"/>
                  </a:moveTo>
                  <a:lnTo>
                    <a:pt x="3160" y="229"/>
                  </a:lnTo>
                  <a:lnTo>
                    <a:pt x="3163" y="229"/>
                  </a:lnTo>
                  <a:lnTo>
                    <a:pt x="3164" y="231"/>
                  </a:lnTo>
                  <a:lnTo>
                    <a:pt x="3168" y="231"/>
                  </a:lnTo>
                  <a:lnTo>
                    <a:pt x="3171" y="233"/>
                  </a:lnTo>
                  <a:lnTo>
                    <a:pt x="3174" y="233"/>
                  </a:lnTo>
                  <a:lnTo>
                    <a:pt x="3178" y="233"/>
                  </a:lnTo>
                  <a:lnTo>
                    <a:pt x="3179" y="233"/>
                  </a:lnTo>
                  <a:lnTo>
                    <a:pt x="3181" y="233"/>
                  </a:lnTo>
                  <a:lnTo>
                    <a:pt x="3184" y="234"/>
                  </a:lnTo>
                  <a:lnTo>
                    <a:pt x="3187" y="234"/>
                  </a:lnTo>
                  <a:lnTo>
                    <a:pt x="3191" y="234"/>
                  </a:lnTo>
                  <a:lnTo>
                    <a:pt x="3196" y="234"/>
                  </a:lnTo>
                  <a:lnTo>
                    <a:pt x="3196" y="237"/>
                  </a:lnTo>
                  <a:lnTo>
                    <a:pt x="3196" y="241"/>
                  </a:lnTo>
                  <a:lnTo>
                    <a:pt x="3196" y="244"/>
                  </a:lnTo>
                  <a:lnTo>
                    <a:pt x="3192" y="244"/>
                  </a:lnTo>
                  <a:lnTo>
                    <a:pt x="3189" y="244"/>
                  </a:lnTo>
                  <a:lnTo>
                    <a:pt x="3187" y="242"/>
                  </a:lnTo>
                  <a:lnTo>
                    <a:pt x="3186" y="242"/>
                  </a:lnTo>
                  <a:lnTo>
                    <a:pt x="3182" y="241"/>
                  </a:lnTo>
                  <a:lnTo>
                    <a:pt x="3179" y="241"/>
                  </a:lnTo>
                  <a:lnTo>
                    <a:pt x="3178" y="239"/>
                  </a:lnTo>
                  <a:lnTo>
                    <a:pt x="3176" y="239"/>
                  </a:lnTo>
                  <a:lnTo>
                    <a:pt x="3173" y="239"/>
                  </a:lnTo>
                  <a:lnTo>
                    <a:pt x="3171" y="239"/>
                  </a:lnTo>
                  <a:lnTo>
                    <a:pt x="3169" y="239"/>
                  </a:lnTo>
                  <a:lnTo>
                    <a:pt x="3166" y="239"/>
                  </a:lnTo>
                  <a:lnTo>
                    <a:pt x="3163" y="239"/>
                  </a:lnTo>
                  <a:lnTo>
                    <a:pt x="3153" y="239"/>
                  </a:lnTo>
                  <a:lnTo>
                    <a:pt x="3153" y="237"/>
                  </a:lnTo>
                  <a:lnTo>
                    <a:pt x="3151" y="236"/>
                  </a:lnTo>
                  <a:lnTo>
                    <a:pt x="3153" y="234"/>
                  </a:lnTo>
                  <a:lnTo>
                    <a:pt x="3153" y="233"/>
                  </a:lnTo>
                  <a:lnTo>
                    <a:pt x="3153" y="236"/>
                  </a:lnTo>
                  <a:lnTo>
                    <a:pt x="3155" y="233"/>
                  </a:lnTo>
                  <a:lnTo>
                    <a:pt x="3155" y="231"/>
                  </a:lnTo>
                  <a:lnTo>
                    <a:pt x="3155" y="231"/>
                  </a:lnTo>
                  <a:lnTo>
                    <a:pt x="3156" y="229"/>
                  </a:lnTo>
                  <a:lnTo>
                    <a:pt x="3158" y="229"/>
                  </a:lnTo>
                  <a:close/>
                  <a:moveTo>
                    <a:pt x="3307" y="213"/>
                  </a:moveTo>
                  <a:lnTo>
                    <a:pt x="3308" y="215"/>
                  </a:lnTo>
                  <a:lnTo>
                    <a:pt x="3310" y="216"/>
                  </a:lnTo>
                  <a:lnTo>
                    <a:pt x="3313" y="216"/>
                  </a:lnTo>
                  <a:lnTo>
                    <a:pt x="3317" y="218"/>
                  </a:lnTo>
                  <a:lnTo>
                    <a:pt x="3320" y="219"/>
                  </a:lnTo>
                  <a:lnTo>
                    <a:pt x="3323" y="221"/>
                  </a:lnTo>
                  <a:lnTo>
                    <a:pt x="3326" y="223"/>
                  </a:lnTo>
                  <a:lnTo>
                    <a:pt x="3330" y="224"/>
                  </a:lnTo>
                  <a:lnTo>
                    <a:pt x="3333" y="228"/>
                  </a:lnTo>
                  <a:lnTo>
                    <a:pt x="3335" y="228"/>
                  </a:lnTo>
                  <a:lnTo>
                    <a:pt x="3338" y="228"/>
                  </a:lnTo>
                  <a:lnTo>
                    <a:pt x="3341" y="228"/>
                  </a:lnTo>
                  <a:lnTo>
                    <a:pt x="3343" y="228"/>
                  </a:lnTo>
                  <a:lnTo>
                    <a:pt x="3346" y="229"/>
                  </a:lnTo>
                  <a:lnTo>
                    <a:pt x="3349" y="229"/>
                  </a:lnTo>
                  <a:lnTo>
                    <a:pt x="3353" y="229"/>
                  </a:lnTo>
                  <a:lnTo>
                    <a:pt x="3356" y="229"/>
                  </a:lnTo>
                  <a:lnTo>
                    <a:pt x="3359" y="229"/>
                  </a:lnTo>
                  <a:lnTo>
                    <a:pt x="3361" y="229"/>
                  </a:lnTo>
                  <a:lnTo>
                    <a:pt x="3363" y="231"/>
                  </a:lnTo>
                  <a:lnTo>
                    <a:pt x="3366" y="233"/>
                  </a:lnTo>
                  <a:lnTo>
                    <a:pt x="3369" y="234"/>
                  </a:lnTo>
                  <a:lnTo>
                    <a:pt x="3372" y="236"/>
                  </a:lnTo>
                  <a:lnTo>
                    <a:pt x="3376" y="236"/>
                  </a:lnTo>
                  <a:lnTo>
                    <a:pt x="3379" y="237"/>
                  </a:lnTo>
                  <a:lnTo>
                    <a:pt x="3381" y="237"/>
                  </a:lnTo>
                  <a:lnTo>
                    <a:pt x="3382" y="237"/>
                  </a:lnTo>
                  <a:lnTo>
                    <a:pt x="3382" y="237"/>
                  </a:lnTo>
                  <a:lnTo>
                    <a:pt x="3382" y="239"/>
                  </a:lnTo>
                  <a:lnTo>
                    <a:pt x="3384" y="241"/>
                  </a:lnTo>
                  <a:lnTo>
                    <a:pt x="3387" y="242"/>
                  </a:lnTo>
                  <a:lnTo>
                    <a:pt x="3390" y="244"/>
                  </a:lnTo>
                  <a:lnTo>
                    <a:pt x="3394" y="244"/>
                  </a:lnTo>
                  <a:lnTo>
                    <a:pt x="3397" y="244"/>
                  </a:lnTo>
                  <a:lnTo>
                    <a:pt x="3399" y="244"/>
                  </a:lnTo>
                  <a:lnTo>
                    <a:pt x="3400" y="246"/>
                  </a:lnTo>
                  <a:lnTo>
                    <a:pt x="3403" y="247"/>
                  </a:lnTo>
                  <a:lnTo>
                    <a:pt x="3405" y="249"/>
                  </a:lnTo>
                  <a:lnTo>
                    <a:pt x="3407" y="252"/>
                  </a:lnTo>
                  <a:lnTo>
                    <a:pt x="3408" y="252"/>
                  </a:lnTo>
                  <a:lnTo>
                    <a:pt x="3410" y="254"/>
                  </a:lnTo>
                  <a:lnTo>
                    <a:pt x="3412" y="255"/>
                  </a:lnTo>
                  <a:lnTo>
                    <a:pt x="3413" y="257"/>
                  </a:lnTo>
                  <a:lnTo>
                    <a:pt x="3415" y="259"/>
                  </a:lnTo>
                  <a:lnTo>
                    <a:pt x="3417" y="259"/>
                  </a:lnTo>
                  <a:lnTo>
                    <a:pt x="3418" y="260"/>
                  </a:lnTo>
                  <a:lnTo>
                    <a:pt x="3420" y="260"/>
                  </a:lnTo>
                  <a:lnTo>
                    <a:pt x="3420" y="262"/>
                  </a:lnTo>
                  <a:lnTo>
                    <a:pt x="3420" y="264"/>
                  </a:lnTo>
                  <a:lnTo>
                    <a:pt x="3421" y="267"/>
                  </a:lnTo>
                  <a:lnTo>
                    <a:pt x="3421" y="270"/>
                  </a:lnTo>
                  <a:lnTo>
                    <a:pt x="3423" y="272"/>
                  </a:lnTo>
                  <a:lnTo>
                    <a:pt x="3425" y="272"/>
                  </a:lnTo>
                  <a:lnTo>
                    <a:pt x="3425" y="272"/>
                  </a:lnTo>
                  <a:lnTo>
                    <a:pt x="3426" y="273"/>
                  </a:lnTo>
                  <a:lnTo>
                    <a:pt x="3428" y="275"/>
                  </a:lnTo>
                  <a:lnTo>
                    <a:pt x="3443" y="275"/>
                  </a:lnTo>
                  <a:lnTo>
                    <a:pt x="3446" y="278"/>
                  </a:lnTo>
                  <a:lnTo>
                    <a:pt x="3448" y="280"/>
                  </a:lnTo>
                  <a:lnTo>
                    <a:pt x="3449" y="282"/>
                  </a:lnTo>
                  <a:lnTo>
                    <a:pt x="3451" y="282"/>
                  </a:lnTo>
                  <a:lnTo>
                    <a:pt x="3453" y="283"/>
                  </a:lnTo>
                  <a:lnTo>
                    <a:pt x="3453" y="288"/>
                  </a:lnTo>
                  <a:lnTo>
                    <a:pt x="3448" y="288"/>
                  </a:lnTo>
                  <a:lnTo>
                    <a:pt x="3444" y="288"/>
                  </a:lnTo>
                  <a:lnTo>
                    <a:pt x="3439" y="288"/>
                  </a:lnTo>
                  <a:lnTo>
                    <a:pt x="3439" y="303"/>
                  </a:lnTo>
                  <a:lnTo>
                    <a:pt x="3444" y="303"/>
                  </a:lnTo>
                  <a:lnTo>
                    <a:pt x="3449" y="303"/>
                  </a:lnTo>
                  <a:lnTo>
                    <a:pt x="3454" y="303"/>
                  </a:lnTo>
                  <a:lnTo>
                    <a:pt x="3454" y="323"/>
                  </a:lnTo>
                  <a:lnTo>
                    <a:pt x="3456" y="323"/>
                  </a:lnTo>
                  <a:lnTo>
                    <a:pt x="3459" y="323"/>
                  </a:lnTo>
                  <a:lnTo>
                    <a:pt x="3461" y="323"/>
                  </a:lnTo>
                  <a:lnTo>
                    <a:pt x="3462" y="324"/>
                  </a:lnTo>
                  <a:lnTo>
                    <a:pt x="3466" y="324"/>
                  </a:lnTo>
                  <a:lnTo>
                    <a:pt x="3467" y="326"/>
                  </a:lnTo>
                  <a:lnTo>
                    <a:pt x="3467" y="326"/>
                  </a:lnTo>
                  <a:lnTo>
                    <a:pt x="3469" y="327"/>
                  </a:lnTo>
                  <a:lnTo>
                    <a:pt x="3471" y="327"/>
                  </a:lnTo>
                  <a:lnTo>
                    <a:pt x="3472" y="327"/>
                  </a:lnTo>
                  <a:lnTo>
                    <a:pt x="3474" y="327"/>
                  </a:lnTo>
                  <a:lnTo>
                    <a:pt x="3475" y="327"/>
                  </a:lnTo>
                  <a:lnTo>
                    <a:pt x="3477" y="327"/>
                  </a:lnTo>
                  <a:lnTo>
                    <a:pt x="3479" y="329"/>
                  </a:lnTo>
                  <a:lnTo>
                    <a:pt x="3480" y="331"/>
                  </a:lnTo>
                  <a:lnTo>
                    <a:pt x="3482" y="332"/>
                  </a:lnTo>
                  <a:lnTo>
                    <a:pt x="3482" y="334"/>
                  </a:lnTo>
                  <a:lnTo>
                    <a:pt x="3484" y="336"/>
                  </a:lnTo>
                  <a:lnTo>
                    <a:pt x="3485" y="336"/>
                  </a:lnTo>
                  <a:lnTo>
                    <a:pt x="3487" y="336"/>
                  </a:lnTo>
                  <a:lnTo>
                    <a:pt x="3489" y="337"/>
                  </a:lnTo>
                  <a:lnTo>
                    <a:pt x="3490" y="337"/>
                  </a:lnTo>
                  <a:lnTo>
                    <a:pt x="3492" y="339"/>
                  </a:lnTo>
                  <a:lnTo>
                    <a:pt x="3493" y="339"/>
                  </a:lnTo>
                  <a:lnTo>
                    <a:pt x="3493" y="342"/>
                  </a:lnTo>
                  <a:lnTo>
                    <a:pt x="3493" y="352"/>
                  </a:lnTo>
                  <a:lnTo>
                    <a:pt x="3492" y="352"/>
                  </a:lnTo>
                  <a:lnTo>
                    <a:pt x="3489" y="352"/>
                  </a:lnTo>
                  <a:lnTo>
                    <a:pt x="3487" y="352"/>
                  </a:lnTo>
                  <a:lnTo>
                    <a:pt x="3484" y="350"/>
                  </a:lnTo>
                  <a:lnTo>
                    <a:pt x="3480" y="349"/>
                  </a:lnTo>
                  <a:lnTo>
                    <a:pt x="3477" y="345"/>
                  </a:lnTo>
                  <a:lnTo>
                    <a:pt x="3475" y="344"/>
                  </a:lnTo>
                  <a:lnTo>
                    <a:pt x="3474" y="342"/>
                  </a:lnTo>
                  <a:lnTo>
                    <a:pt x="3472" y="341"/>
                  </a:lnTo>
                  <a:lnTo>
                    <a:pt x="3469" y="341"/>
                  </a:lnTo>
                  <a:lnTo>
                    <a:pt x="3467" y="341"/>
                  </a:lnTo>
                  <a:lnTo>
                    <a:pt x="3464" y="341"/>
                  </a:lnTo>
                  <a:lnTo>
                    <a:pt x="3459" y="342"/>
                  </a:lnTo>
                  <a:lnTo>
                    <a:pt x="3456" y="342"/>
                  </a:lnTo>
                  <a:lnTo>
                    <a:pt x="3453" y="342"/>
                  </a:lnTo>
                  <a:lnTo>
                    <a:pt x="3449" y="342"/>
                  </a:lnTo>
                  <a:lnTo>
                    <a:pt x="3448" y="342"/>
                  </a:lnTo>
                  <a:lnTo>
                    <a:pt x="3446" y="341"/>
                  </a:lnTo>
                  <a:lnTo>
                    <a:pt x="3446" y="341"/>
                  </a:lnTo>
                  <a:lnTo>
                    <a:pt x="3444" y="339"/>
                  </a:lnTo>
                  <a:lnTo>
                    <a:pt x="3443" y="334"/>
                  </a:lnTo>
                  <a:lnTo>
                    <a:pt x="3441" y="331"/>
                  </a:lnTo>
                  <a:lnTo>
                    <a:pt x="3438" y="329"/>
                  </a:lnTo>
                  <a:lnTo>
                    <a:pt x="3436" y="326"/>
                  </a:lnTo>
                  <a:lnTo>
                    <a:pt x="3435" y="324"/>
                  </a:lnTo>
                  <a:lnTo>
                    <a:pt x="3431" y="323"/>
                  </a:lnTo>
                  <a:lnTo>
                    <a:pt x="3430" y="321"/>
                  </a:lnTo>
                  <a:lnTo>
                    <a:pt x="3428" y="318"/>
                  </a:lnTo>
                  <a:lnTo>
                    <a:pt x="3426" y="314"/>
                  </a:lnTo>
                  <a:lnTo>
                    <a:pt x="3425" y="311"/>
                  </a:lnTo>
                  <a:lnTo>
                    <a:pt x="3423" y="311"/>
                  </a:lnTo>
                  <a:lnTo>
                    <a:pt x="3421" y="309"/>
                  </a:lnTo>
                  <a:lnTo>
                    <a:pt x="3418" y="308"/>
                  </a:lnTo>
                  <a:lnTo>
                    <a:pt x="3415" y="306"/>
                  </a:lnTo>
                  <a:lnTo>
                    <a:pt x="3413" y="306"/>
                  </a:lnTo>
                  <a:lnTo>
                    <a:pt x="3412" y="305"/>
                  </a:lnTo>
                  <a:lnTo>
                    <a:pt x="3408" y="305"/>
                  </a:lnTo>
                  <a:lnTo>
                    <a:pt x="3407" y="303"/>
                  </a:lnTo>
                  <a:lnTo>
                    <a:pt x="3405" y="303"/>
                  </a:lnTo>
                  <a:lnTo>
                    <a:pt x="3403" y="303"/>
                  </a:lnTo>
                  <a:lnTo>
                    <a:pt x="3402" y="303"/>
                  </a:lnTo>
                  <a:lnTo>
                    <a:pt x="3400" y="305"/>
                  </a:lnTo>
                  <a:lnTo>
                    <a:pt x="3399" y="306"/>
                  </a:lnTo>
                  <a:lnTo>
                    <a:pt x="3397" y="308"/>
                  </a:lnTo>
                  <a:lnTo>
                    <a:pt x="3395" y="309"/>
                  </a:lnTo>
                  <a:lnTo>
                    <a:pt x="3394" y="311"/>
                  </a:lnTo>
                  <a:lnTo>
                    <a:pt x="3390" y="313"/>
                  </a:lnTo>
                  <a:lnTo>
                    <a:pt x="3387" y="314"/>
                  </a:lnTo>
                  <a:lnTo>
                    <a:pt x="3385" y="314"/>
                  </a:lnTo>
                  <a:lnTo>
                    <a:pt x="3382" y="314"/>
                  </a:lnTo>
                  <a:lnTo>
                    <a:pt x="3382" y="318"/>
                  </a:lnTo>
                  <a:lnTo>
                    <a:pt x="3382" y="321"/>
                  </a:lnTo>
                  <a:lnTo>
                    <a:pt x="3382" y="323"/>
                  </a:lnTo>
                  <a:lnTo>
                    <a:pt x="3382" y="324"/>
                  </a:lnTo>
                  <a:lnTo>
                    <a:pt x="3381" y="324"/>
                  </a:lnTo>
                  <a:lnTo>
                    <a:pt x="3379" y="326"/>
                  </a:lnTo>
                  <a:lnTo>
                    <a:pt x="3377" y="326"/>
                  </a:lnTo>
                  <a:lnTo>
                    <a:pt x="3376" y="327"/>
                  </a:lnTo>
                  <a:lnTo>
                    <a:pt x="3372" y="327"/>
                  </a:lnTo>
                  <a:lnTo>
                    <a:pt x="3369" y="327"/>
                  </a:lnTo>
                  <a:lnTo>
                    <a:pt x="3366" y="327"/>
                  </a:lnTo>
                  <a:lnTo>
                    <a:pt x="3363" y="327"/>
                  </a:lnTo>
                  <a:lnTo>
                    <a:pt x="3359" y="327"/>
                  </a:lnTo>
                  <a:lnTo>
                    <a:pt x="3356" y="326"/>
                  </a:lnTo>
                  <a:lnTo>
                    <a:pt x="3354" y="326"/>
                  </a:lnTo>
                  <a:lnTo>
                    <a:pt x="3353" y="326"/>
                  </a:lnTo>
                  <a:lnTo>
                    <a:pt x="3351" y="324"/>
                  </a:lnTo>
                  <a:lnTo>
                    <a:pt x="3349" y="323"/>
                  </a:lnTo>
                  <a:lnTo>
                    <a:pt x="3346" y="321"/>
                  </a:lnTo>
                  <a:lnTo>
                    <a:pt x="3343" y="321"/>
                  </a:lnTo>
                  <a:lnTo>
                    <a:pt x="3341" y="319"/>
                  </a:lnTo>
                  <a:lnTo>
                    <a:pt x="3340" y="319"/>
                  </a:lnTo>
                  <a:lnTo>
                    <a:pt x="3338" y="319"/>
                  </a:lnTo>
                  <a:lnTo>
                    <a:pt x="3336" y="318"/>
                  </a:lnTo>
                  <a:lnTo>
                    <a:pt x="3335" y="316"/>
                  </a:lnTo>
                  <a:lnTo>
                    <a:pt x="3333" y="314"/>
                  </a:lnTo>
                  <a:lnTo>
                    <a:pt x="3331" y="314"/>
                  </a:lnTo>
                  <a:lnTo>
                    <a:pt x="3330" y="313"/>
                  </a:lnTo>
                  <a:lnTo>
                    <a:pt x="3328" y="311"/>
                  </a:lnTo>
                  <a:lnTo>
                    <a:pt x="3326" y="309"/>
                  </a:lnTo>
                  <a:lnTo>
                    <a:pt x="3323" y="308"/>
                  </a:lnTo>
                  <a:lnTo>
                    <a:pt x="3322" y="308"/>
                  </a:lnTo>
                  <a:lnTo>
                    <a:pt x="3318" y="308"/>
                  </a:lnTo>
                  <a:lnTo>
                    <a:pt x="3317" y="308"/>
                  </a:lnTo>
                  <a:lnTo>
                    <a:pt x="3315" y="309"/>
                  </a:lnTo>
                  <a:lnTo>
                    <a:pt x="3313" y="311"/>
                  </a:lnTo>
                  <a:lnTo>
                    <a:pt x="3313" y="311"/>
                  </a:lnTo>
                  <a:lnTo>
                    <a:pt x="3313" y="313"/>
                  </a:lnTo>
                  <a:lnTo>
                    <a:pt x="3313" y="313"/>
                  </a:lnTo>
                  <a:lnTo>
                    <a:pt x="3310" y="316"/>
                  </a:lnTo>
                  <a:lnTo>
                    <a:pt x="3307" y="318"/>
                  </a:lnTo>
                  <a:lnTo>
                    <a:pt x="3302" y="318"/>
                  </a:lnTo>
                  <a:lnTo>
                    <a:pt x="3299" y="318"/>
                  </a:lnTo>
                  <a:lnTo>
                    <a:pt x="3297" y="316"/>
                  </a:lnTo>
                  <a:lnTo>
                    <a:pt x="3295" y="313"/>
                  </a:lnTo>
                  <a:lnTo>
                    <a:pt x="3295" y="311"/>
                  </a:lnTo>
                  <a:lnTo>
                    <a:pt x="3295" y="309"/>
                  </a:lnTo>
                  <a:lnTo>
                    <a:pt x="3295" y="308"/>
                  </a:lnTo>
                  <a:lnTo>
                    <a:pt x="3297" y="306"/>
                  </a:lnTo>
                  <a:lnTo>
                    <a:pt x="3299" y="305"/>
                  </a:lnTo>
                  <a:lnTo>
                    <a:pt x="3300" y="303"/>
                  </a:lnTo>
                  <a:lnTo>
                    <a:pt x="3302" y="301"/>
                  </a:lnTo>
                  <a:lnTo>
                    <a:pt x="3304" y="301"/>
                  </a:lnTo>
                  <a:lnTo>
                    <a:pt x="3307" y="300"/>
                  </a:lnTo>
                  <a:lnTo>
                    <a:pt x="3308" y="300"/>
                  </a:lnTo>
                  <a:lnTo>
                    <a:pt x="3310" y="300"/>
                  </a:lnTo>
                  <a:lnTo>
                    <a:pt x="3312" y="298"/>
                  </a:lnTo>
                  <a:lnTo>
                    <a:pt x="3313" y="295"/>
                  </a:lnTo>
                  <a:lnTo>
                    <a:pt x="3315" y="293"/>
                  </a:lnTo>
                  <a:lnTo>
                    <a:pt x="3313" y="291"/>
                  </a:lnTo>
                  <a:lnTo>
                    <a:pt x="3315" y="290"/>
                  </a:lnTo>
                  <a:lnTo>
                    <a:pt x="3315" y="288"/>
                  </a:lnTo>
                  <a:lnTo>
                    <a:pt x="3315" y="285"/>
                  </a:lnTo>
                  <a:lnTo>
                    <a:pt x="3313" y="283"/>
                  </a:lnTo>
                  <a:lnTo>
                    <a:pt x="3310" y="280"/>
                  </a:lnTo>
                  <a:lnTo>
                    <a:pt x="3308" y="278"/>
                  </a:lnTo>
                  <a:lnTo>
                    <a:pt x="3307" y="275"/>
                  </a:lnTo>
                  <a:lnTo>
                    <a:pt x="3305" y="272"/>
                  </a:lnTo>
                  <a:lnTo>
                    <a:pt x="3302" y="269"/>
                  </a:lnTo>
                  <a:lnTo>
                    <a:pt x="3300" y="267"/>
                  </a:lnTo>
                  <a:lnTo>
                    <a:pt x="3299" y="265"/>
                  </a:lnTo>
                  <a:lnTo>
                    <a:pt x="3295" y="264"/>
                  </a:lnTo>
                  <a:lnTo>
                    <a:pt x="3292" y="262"/>
                  </a:lnTo>
                  <a:lnTo>
                    <a:pt x="3289" y="260"/>
                  </a:lnTo>
                  <a:lnTo>
                    <a:pt x="3287" y="259"/>
                  </a:lnTo>
                  <a:lnTo>
                    <a:pt x="3286" y="259"/>
                  </a:lnTo>
                  <a:lnTo>
                    <a:pt x="3282" y="259"/>
                  </a:lnTo>
                  <a:lnTo>
                    <a:pt x="3279" y="259"/>
                  </a:lnTo>
                  <a:lnTo>
                    <a:pt x="3276" y="259"/>
                  </a:lnTo>
                  <a:lnTo>
                    <a:pt x="3274" y="259"/>
                  </a:lnTo>
                  <a:lnTo>
                    <a:pt x="3272" y="257"/>
                  </a:lnTo>
                  <a:lnTo>
                    <a:pt x="3269" y="257"/>
                  </a:lnTo>
                  <a:lnTo>
                    <a:pt x="3268" y="257"/>
                  </a:lnTo>
                  <a:lnTo>
                    <a:pt x="3266" y="257"/>
                  </a:lnTo>
                  <a:lnTo>
                    <a:pt x="3264" y="255"/>
                  </a:lnTo>
                  <a:lnTo>
                    <a:pt x="3264" y="255"/>
                  </a:lnTo>
                  <a:lnTo>
                    <a:pt x="3263" y="254"/>
                  </a:lnTo>
                  <a:lnTo>
                    <a:pt x="3259" y="252"/>
                  </a:lnTo>
                  <a:lnTo>
                    <a:pt x="3256" y="249"/>
                  </a:lnTo>
                  <a:lnTo>
                    <a:pt x="3253" y="247"/>
                  </a:lnTo>
                  <a:lnTo>
                    <a:pt x="3251" y="246"/>
                  </a:lnTo>
                  <a:lnTo>
                    <a:pt x="3248" y="244"/>
                  </a:lnTo>
                  <a:lnTo>
                    <a:pt x="3245" y="244"/>
                  </a:lnTo>
                  <a:lnTo>
                    <a:pt x="3241" y="244"/>
                  </a:lnTo>
                  <a:lnTo>
                    <a:pt x="3238" y="244"/>
                  </a:lnTo>
                  <a:lnTo>
                    <a:pt x="3236" y="244"/>
                  </a:lnTo>
                  <a:lnTo>
                    <a:pt x="3236" y="242"/>
                  </a:lnTo>
                  <a:lnTo>
                    <a:pt x="3235" y="242"/>
                  </a:lnTo>
                  <a:lnTo>
                    <a:pt x="3233" y="244"/>
                  </a:lnTo>
                  <a:lnTo>
                    <a:pt x="3233" y="244"/>
                  </a:lnTo>
                  <a:lnTo>
                    <a:pt x="3233" y="246"/>
                  </a:lnTo>
                  <a:lnTo>
                    <a:pt x="3230" y="246"/>
                  </a:lnTo>
                  <a:lnTo>
                    <a:pt x="3230" y="246"/>
                  </a:lnTo>
                  <a:lnTo>
                    <a:pt x="3228" y="247"/>
                  </a:lnTo>
                  <a:lnTo>
                    <a:pt x="3230" y="247"/>
                  </a:lnTo>
                  <a:lnTo>
                    <a:pt x="3230" y="249"/>
                  </a:lnTo>
                  <a:lnTo>
                    <a:pt x="3225" y="249"/>
                  </a:lnTo>
                  <a:lnTo>
                    <a:pt x="3225" y="246"/>
                  </a:lnTo>
                  <a:lnTo>
                    <a:pt x="3225" y="242"/>
                  </a:lnTo>
                  <a:lnTo>
                    <a:pt x="3225" y="241"/>
                  </a:lnTo>
                  <a:lnTo>
                    <a:pt x="3225" y="239"/>
                  </a:lnTo>
                  <a:lnTo>
                    <a:pt x="3223" y="239"/>
                  </a:lnTo>
                  <a:lnTo>
                    <a:pt x="3222" y="237"/>
                  </a:lnTo>
                  <a:lnTo>
                    <a:pt x="3220" y="236"/>
                  </a:lnTo>
                  <a:lnTo>
                    <a:pt x="3218" y="236"/>
                  </a:lnTo>
                  <a:lnTo>
                    <a:pt x="3218" y="229"/>
                  </a:lnTo>
                  <a:lnTo>
                    <a:pt x="3238" y="229"/>
                  </a:lnTo>
                  <a:lnTo>
                    <a:pt x="3240" y="229"/>
                  </a:lnTo>
                  <a:lnTo>
                    <a:pt x="3241" y="229"/>
                  </a:lnTo>
                  <a:lnTo>
                    <a:pt x="3243" y="228"/>
                  </a:lnTo>
                  <a:lnTo>
                    <a:pt x="3245" y="226"/>
                  </a:lnTo>
                  <a:lnTo>
                    <a:pt x="3248" y="226"/>
                  </a:lnTo>
                  <a:lnTo>
                    <a:pt x="3251" y="226"/>
                  </a:lnTo>
                  <a:lnTo>
                    <a:pt x="3253" y="229"/>
                  </a:lnTo>
                  <a:lnTo>
                    <a:pt x="3254" y="229"/>
                  </a:lnTo>
                  <a:lnTo>
                    <a:pt x="3253" y="231"/>
                  </a:lnTo>
                  <a:lnTo>
                    <a:pt x="3253" y="231"/>
                  </a:lnTo>
                  <a:lnTo>
                    <a:pt x="3254" y="233"/>
                  </a:lnTo>
                  <a:lnTo>
                    <a:pt x="3256" y="234"/>
                  </a:lnTo>
                  <a:lnTo>
                    <a:pt x="3258" y="236"/>
                  </a:lnTo>
                  <a:lnTo>
                    <a:pt x="3259" y="236"/>
                  </a:lnTo>
                  <a:lnTo>
                    <a:pt x="3263" y="236"/>
                  </a:lnTo>
                  <a:lnTo>
                    <a:pt x="3266" y="237"/>
                  </a:lnTo>
                  <a:lnTo>
                    <a:pt x="3269" y="237"/>
                  </a:lnTo>
                  <a:lnTo>
                    <a:pt x="3272" y="237"/>
                  </a:lnTo>
                  <a:lnTo>
                    <a:pt x="3276" y="236"/>
                  </a:lnTo>
                  <a:lnTo>
                    <a:pt x="3277" y="236"/>
                  </a:lnTo>
                  <a:lnTo>
                    <a:pt x="3279" y="234"/>
                  </a:lnTo>
                  <a:lnTo>
                    <a:pt x="3281" y="231"/>
                  </a:lnTo>
                  <a:lnTo>
                    <a:pt x="3281" y="229"/>
                  </a:lnTo>
                  <a:lnTo>
                    <a:pt x="3281" y="226"/>
                  </a:lnTo>
                  <a:lnTo>
                    <a:pt x="3282" y="223"/>
                  </a:lnTo>
                  <a:lnTo>
                    <a:pt x="3284" y="223"/>
                  </a:lnTo>
                  <a:lnTo>
                    <a:pt x="3286" y="221"/>
                  </a:lnTo>
                  <a:lnTo>
                    <a:pt x="3287" y="221"/>
                  </a:lnTo>
                  <a:lnTo>
                    <a:pt x="3290" y="221"/>
                  </a:lnTo>
                  <a:lnTo>
                    <a:pt x="3292" y="221"/>
                  </a:lnTo>
                  <a:lnTo>
                    <a:pt x="3295" y="219"/>
                  </a:lnTo>
                  <a:lnTo>
                    <a:pt x="3299" y="219"/>
                  </a:lnTo>
                  <a:lnTo>
                    <a:pt x="3300" y="218"/>
                  </a:lnTo>
                  <a:lnTo>
                    <a:pt x="3302" y="216"/>
                  </a:lnTo>
                  <a:lnTo>
                    <a:pt x="3302" y="215"/>
                  </a:lnTo>
                  <a:lnTo>
                    <a:pt x="3305" y="213"/>
                  </a:lnTo>
                  <a:lnTo>
                    <a:pt x="3307" y="213"/>
                  </a:lnTo>
                  <a:close/>
                  <a:moveTo>
                    <a:pt x="3182" y="213"/>
                  </a:moveTo>
                  <a:lnTo>
                    <a:pt x="3192" y="213"/>
                  </a:lnTo>
                  <a:lnTo>
                    <a:pt x="3192" y="223"/>
                  </a:lnTo>
                  <a:lnTo>
                    <a:pt x="3189" y="223"/>
                  </a:lnTo>
                  <a:lnTo>
                    <a:pt x="3186" y="223"/>
                  </a:lnTo>
                  <a:lnTo>
                    <a:pt x="3182" y="223"/>
                  </a:lnTo>
                  <a:lnTo>
                    <a:pt x="3182" y="221"/>
                  </a:lnTo>
                  <a:lnTo>
                    <a:pt x="3181" y="218"/>
                  </a:lnTo>
                  <a:lnTo>
                    <a:pt x="3181" y="215"/>
                  </a:lnTo>
                  <a:lnTo>
                    <a:pt x="3182" y="218"/>
                  </a:lnTo>
                  <a:lnTo>
                    <a:pt x="3182" y="213"/>
                  </a:lnTo>
                  <a:close/>
                  <a:moveTo>
                    <a:pt x="3106" y="210"/>
                  </a:moveTo>
                  <a:lnTo>
                    <a:pt x="3115" y="210"/>
                  </a:lnTo>
                  <a:lnTo>
                    <a:pt x="3117" y="211"/>
                  </a:lnTo>
                  <a:lnTo>
                    <a:pt x="3120" y="211"/>
                  </a:lnTo>
                  <a:lnTo>
                    <a:pt x="3120" y="215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2" y="218"/>
                  </a:lnTo>
                  <a:lnTo>
                    <a:pt x="3119" y="218"/>
                  </a:lnTo>
                  <a:lnTo>
                    <a:pt x="3115" y="218"/>
                  </a:lnTo>
                  <a:lnTo>
                    <a:pt x="3112" y="218"/>
                  </a:lnTo>
                  <a:lnTo>
                    <a:pt x="3109" y="218"/>
                  </a:lnTo>
                  <a:lnTo>
                    <a:pt x="3102" y="218"/>
                  </a:lnTo>
                  <a:lnTo>
                    <a:pt x="3102" y="216"/>
                  </a:lnTo>
                  <a:lnTo>
                    <a:pt x="3101" y="216"/>
                  </a:lnTo>
                  <a:lnTo>
                    <a:pt x="3099" y="215"/>
                  </a:lnTo>
                  <a:lnTo>
                    <a:pt x="3101" y="215"/>
                  </a:lnTo>
                  <a:lnTo>
                    <a:pt x="3101" y="213"/>
                  </a:lnTo>
                  <a:lnTo>
                    <a:pt x="3101" y="211"/>
                  </a:lnTo>
                  <a:lnTo>
                    <a:pt x="3102" y="211"/>
                  </a:lnTo>
                  <a:lnTo>
                    <a:pt x="3104" y="211"/>
                  </a:lnTo>
                  <a:lnTo>
                    <a:pt x="3106" y="211"/>
                  </a:lnTo>
                  <a:lnTo>
                    <a:pt x="3106" y="211"/>
                  </a:lnTo>
                  <a:lnTo>
                    <a:pt x="3106" y="210"/>
                  </a:lnTo>
                  <a:close/>
                  <a:moveTo>
                    <a:pt x="3271" y="200"/>
                  </a:moveTo>
                  <a:lnTo>
                    <a:pt x="3274" y="200"/>
                  </a:lnTo>
                  <a:lnTo>
                    <a:pt x="3277" y="200"/>
                  </a:lnTo>
                  <a:lnTo>
                    <a:pt x="3277" y="201"/>
                  </a:lnTo>
                  <a:lnTo>
                    <a:pt x="3277" y="203"/>
                  </a:lnTo>
                  <a:lnTo>
                    <a:pt x="3277" y="206"/>
                  </a:lnTo>
                  <a:lnTo>
                    <a:pt x="3277" y="210"/>
                  </a:lnTo>
                  <a:lnTo>
                    <a:pt x="3277" y="213"/>
                  </a:lnTo>
                  <a:lnTo>
                    <a:pt x="3284" y="213"/>
                  </a:lnTo>
                  <a:lnTo>
                    <a:pt x="3284" y="216"/>
                  </a:lnTo>
                  <a:lnTo>
                    <a:pt x="3269" y="216"/>
                  </a:lnTo>
                  <a:lnTo>
                    <a:pt x="3269" y="215"/>
                  </a:lnTo>
                  <a:lnTo>
                    <a:pt x="3269" y="211"/>
                  </a:lnTo>
                  <a:lnTo>
                    <a:pt x="3269" y="208"/>
                  </a:lnTo>
                  <a:lnTo>
                    <a:pt x="3269" y="206"/>
                  </a:lnTo>
                  <a:lnTo>
                    <a:pt x="3268" y="203"/>
                  </a:lnTo>
                  <a:lnTo>
                    <a:pt x="3268" y="201"/>
                  </a:lnTo>
                  <a:lnTo>
                    <a:pt x="3268" y="200"/>
                  </a:lnTo>
                  <a:lnTo>
                    <a:pt x="3271" y="200"/>
                  </a:lnTo>
                  <a:close/>
                  <a:moveTo>
                    <a:pt x="2714" y="200"/>
                  </a:moveTo>
                  <a:lnTo>
                    <a:pt x="2718" y="200"/>
                  </a:lnTo>
                  <a:lnTo>
                    <a:pt x="2719" y="201"/>
                  </a:lnTo>
                  <a:lnTo>
                    <a:pt x="2721" y="203"/>
                  </a:lnTo>
                  <a:lnTo>
                    <a:pt x="2722" y="205"/>
                  </a:lnTo>
                  <a:lnTo>
                    <a:pt x="2722" y="210"/>
                  </a:lnTo>
                  <a:lnTo>
                    <a:pt x="2721" y="213"/>
                  </a:lnTo>
                  <a:lnTo>
                    <a:pt x="2722" y="215"/>
                  </a:lnTo>
                  <a:lnTo>
                    <a:pt x="2722" y="218"/>
                  </a:lnTo>
                  <a:lnTo>
                    <a:pt x="2724" y="219"/>
                  </a:lnTo>
                  <a:lnTo>
                    <a:pt x="2724" y="221"/>
                  </a:lnTo>
                  <a:lnTo>
                    <a:pt x="2726" y="223"/>
                  </a:lnTo>
                  <a:lnTo>
                    <a:pt x="2727" y="224"/>
                  </a:lnTo>
                  <a:lnTo>
                    <a:pt x="2731" y="224"/>
                  </a:lnTo>
                  <a:lnTo>
                    <a:pt x="2732" y="224"/>
                  </a:lnTo>
                  <a:lnTo>
                    <a:pt x="2736" y="226"/>
                  </a:lnTo>
                  <a:lnTo>
                    <a:pt x="2736" y="226"/>
                  </a:lnTo>
                  <a:lnTo>
                    <a:pt x="2737" y="228"/>
                  </a:lnTo>
                  <a:lnTo>
                    <a:pt x="2739" y="229"/>
                  </a:lnTo>
                  <a:lnTo>
                    <a:pt x="2742" y="231"/>
                  </a:lnTo>
                  <a:lnTo>
                    <a:pt x="2742" y="242"/>
                  </a:lnTo>
                  <a:lnTo>
                    <a:pt x="2740" y="242"/>
                  </a:lnTo>
                  <a:lnTo>
                    <a:pt x="2739" y="242"/>
                  </a:lnTo>
                  <a:lnTo>
                    <a:pt x="2739" y="242"/>
                  </a:lnTo>
                  <a:lnTo>
                    <a:pt x="2736" y="239"/>
                  </a:lnTo>
                  <a:lnTo>
                    <a:pt x="2736" y="237"/>
                  </a:lnTo>
                  <a:lnTo>
                    <a:pt x="2736" y="236"/>
                  </a:lnTo>
                  <a:lnTo>
                    <a:pt x="2732" y="233"/>
                  </a:lnTo>
                  <a:lnTo>
                    <a:pt x="2731" y="233"/>
                  </a:lnTo>
                  <a:lnTo>
                    <a:pt x="2729" y="233"/>
                  </a:lnTo>
                  <a:lnTo>
                    <a:pt x="2729" y="231"/>
                  </a:lnTo>
                  <a:lnTo>
                    <a:pt x="2727" y="229"/>
                  </a:lnTo>
                  <a:lnTo>
                    <a:pt x="2724" y="226"/>
                  </a:lnTo>
                  <a:lnTo>
                    <a:pt x="2722" y="223"/>
                  </a:lnTo>
                  <a:lnTo>
                    <a:pt x="2719" y="219"/>
                  </a:lnTo>
                  <a:lnTo>
                    <a:pt x="2718" y="216"/>
                  </a:lnTo>
                  <a:lnTo>
                    <a:pt x="2716" y="215"/>
                  </a:lnTo>
                  <a:lnTo>
                    <a:pt x="2714" y="213"/>
                  </a:lnTo>
                  <a:lnTo>
                    <a:pt x="2713" y="210"/>
                  </a:lnTo>
                  <a:lnTo>
                    <a:pt x="2713" y="208"/>
                  </a:lnTo>
                  <a:lnTo>
                    <a:pt x="2713" y="205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4" y="200"/>
                  </a:lnTo>
                  <a:close/>
                  <a:moveTo>
                    <a:pt x="3068" y="195"/>
                  </a:moveTo>
                  <a:lnTo>
                    <a:pt x="3073" y="195"/>
                  </a:lnTo>
                  <a:lnTo>
                    <a:pt x="3074" y="197"/>
                  </a:lnTo>
                  <a:lnTo>
                    <a:pt x="3076" y="197"/>
                  </a:lnTo>
                  <a:lnTo>
                    <a:pt x="3078" y="198"/>
                  </a:lnTo>
                  <a:lnTo>
                    <a:pt x="3079" y="200"/>
                  </a:lnTo>
                  <a:lnTo>
                    <a:pt x="3081" y="200"/>
                  </a:lnTo>
                  <a:lnTo>
                    <a:pt x="3083" y="201"/>
                  </a:lnTo>
                  <a:lnTo>
                    <a:pt x="3084" y="203"/>
                  </a:lnTo>
                  <a:lnTo>
                    <a:pt x="3086" y="205"/>
                  </a:lnTo>
                  <a:lnTo>
                    <a:pt x="3086" y="206"/>
                  </a:lnTo>
                  <a:lnTo>
                    <a:pt x="3088" y="208"/>
                  </a:lnTo>
                  <a:lnTo>
                    <a:pt x="3086" y="210"/>
                  </a:lnTo>
                  <a:lnTo>
                    <a:pt x="3084" y="211"/>
                  </a:lnTo>
                  <a:lnTo>
                    <a:pt x="3083" y="211"/>
                  </a:lnTo>
                  <a:lnTo>
                    <a:pt x="3081" y="211"/>
                  </a:lnTo>
                  <a:lnTo>
                    <a:pt x="3078" y="211"/>
                  </a:lnTo>
                  <a:lnTo>
                    <a:pt x="3074" y="211"/>
                  </a:lnTo>
                  <a:lnTo>
                    <a:pt x="3071" y="211"/>
                  </a:lnTo>
                  <a:lnTo>
                    <a:pt x="3070" y="211"/>
                  </a:lnTo>
                  <a:lnTo>
                    <a:pt x="3068" y="213"/>
                  </a:lnTo>
                  <a:lnTo>
                    <a:pt x="3066" y="215"/>
                  </a:lnTo>
                  <a:lnTo>
                    <a:pt x="3066" y="215"/>
                  </a:lnTo>
                  <a:lnTo>
                    <a:pt x="3063" y="215"/>
                  </a:lnTo>
                  <a:lnTo>
                    <a:pt x="3060" y="215"/>
                  </a:lnTo>
                  <a:lnTo>
                    <a:pt x="3055" y="215"/>
                  </a:lnTo>
                  <a:lnTo>
                    <a:pt x="3055" y="219"/>
                  </a:lnTo>
                  <a:lnTo>
                    <a:pt x="3055" y="221"/>
                  </a:lnTo>
                  <a:lnTo>
                    <a:pt x="3055" y="223"/>
                  </a:lnTo>
                  <a:lnTo>
                    <a:pt x="3055" y="223"/>
                  </a:lnTo>
                  <a:lnTo>
                    <a:pt x="3056" y="223"/>
                  </a:lnTo>
                  <a:lnTo>
                    <a:pt x="3058" y="223"/>
                  </a:lnTo>
                  <a:lnTo>
                    <a:pt x="3060" y="224"/>
                  </a:lnTo>
                  <a:lnTo>
                    <a:pt x="3063" y="226"/>
                  </a:lnTo>
                  <a:lnTo>
                    <a:pt x="3063" y="228"/>
                  </a:lnTo>
                  <a:lnTo>
                    <a:pt x="3065" y="229"/>
                  </a:lnTo>
                  <a:lnTo>
                    <a:pt x="3066" y="231"/>
                  </a:lnTo>
                  <a:lnTo>
                    <a:pt x="3068" y="231"/>
                  </a:lnTo>
                  <a:lnTo>
                    <a:pt x="3068" y="231"/>
                  </a:lnTo>
                  <a:lnTo>
                    <a:pt x="3068" y="233"/>
                  </a:lnTo>
                  <a:lnTo>
                    <a:pt x="3068" y="234"/>
                  </a:lnTo>
                  <a:lnTo>
                    <a:pt x="3068" y="237"/>
                  </a:lnTo>
                  <a:lnTo>
                    <a:pt x="3068" y="239"/>
                  </a:lnTo>
                  <a:lnTo>
                    <a:pt x="3066" y="241"/>
                  </a:lnTo>
                  <a:lnTo>
                    <a:pt x="3066" y="242"/>
                  </a:lnTo>
                  <a:lnTo>
                    <a:pt x="3066" y="246"/>
                  </a:lnTo>
                  <a:lnTo>
                    <a:pt x="3068" y="247"/>
                  </a:lnTo>
                  <a:lnTo>
                    <a:pt x="3070" y="249"/>
                  </a:lnTo>
                  <a:lnTo>
                    <a:pt x="3071" y="251"/>
                  </a:lnTo>
                  <a:lnTo>
                    <a:pt x="3074" y="252"/>
                  </a:lnTo>
                  <a:lnTo>
                    <a:pt x="3076" y="254"/>
                  </a:lnTo>
                  <a:lnTo>
                    <a:pt x="3076" y="254"/>
                  </a:lnTo>
                  <a:lnTo>
                    <a:pt x="3078" y="254"/>
                  </a:lnTo>
                  <a:lnTo>
                    <a:pt x="3078" y="259"/>
                  </a:lnTo>
                  <a:lnTo>
                    <a:pt x="3078" y="262"/>
                  </a:lnTo>
                  <a:lnTo>
                    <a:pt x="3078" y="267"/>
                  </a:lnTo>
                  <a:lnTo>
                    <a:pt x="3078" y="269"/>
                  </a:lnTo>
                  <a:lnTo>
                    <a:pt x="3078" y="270"/>
                  </a:lnTo>
                  <a:lnTo>
                    <a:pt x="3068" y="270"/>
                  </a:lnTo>
                  <a:lnTo>
                    <a:pt x="3065" y="270"/>
                  </a:lnTo>
                  <a:lnTo>
                    <a:pt x="3063" y="269"/>
                  </a:lnTo>
                  <a:lnTo>
                    <a:pt x="3061" y="269"/>
                  </a:lnTo>
                  <a:lnTo>
                    <a:pt x="3061" y="267"/>
                  </a:lnTo>
                  <a:lnTo>
                    <a:pt x="3060" y="267"/>
                  </a:lnTo>
                  <a:lnTo>
                    <a:pt x="3060" y="265"/>
                  </a:lnTo>
                  <a:lnTo>
                    <a:pt x="3060" y="262"/>
                  </a:lnTo>
                  <a:lnTo>
                    <a:pt x="3060" y="259"/>
                  </a:lnTo>
                  <a:lnTo>
                    <a:pt x="3060" y="257"/>
                  </a:lnTo>
                  <a:lnTo>
                    <a:pt x="3061" y="255"/>
                  </a:lnTo>
                  <a:lnTo>
                    <a:pt x="3061" y="255"/>
                  </a:lnTo>
                  <a:lnTo>
                    <a:pt x="3061" y="254"/>
                  </a:lnTo>
                  <a:lnTo>
                    <a:pt x="3063" y="254"/>
                  </a:lnTo>
                  <a:lnTo>
                    <a:pt x="3063" y="247"/>
                  </a:lnTo>
                  <a:lnTo>
                    <a:pt x="3060" y="247"/>
                  </a:lnTo>
                  <a:lnTo>
                    <a:pt x="3056" y="246"/>
                  </a:lnTo>
                  <a:lnTo>
                    <a:pt x="3055" y="246"/>
                  </a:lnTo>
                  <a:lnTo>
                    <a:pt x="3053" y="244"/>
                  </a:lnTo>
                  <a:lnTo>
                    <a:pt x="3051" y="244"/>
                  </a:lnTo>
                  <a:lnTo>
                    <a:pt x="3050" y="244"/>
                  </a:lnTo>
                  <a:lnTo>
                    <a:pt x="3048" y="244"/>
                  </a:lnTo>
                  <a:lnTo>
                    <a:pt x="3047" y="244"/>
                  </a:lnTo>
                  <a:lnTo>
                    <a:pt x="3047" y="241"/>
                  </a:lnTo>
                  <a:lnTo>
                    <a:pt x="3048" y="237"/>
                  </a:lnTo>
                  <a:lnTo>
                    <a:pt x="3048" y="231"/>
                  </a:lnTo>
                  <a:lnTo>
                    <a:pt x="3038" y="231"/>
                  </a:lnTo>
                  <a:lnTo>
                    <a:pt x="3038" y="251"/>
                  </a:lnTo>
                  <a:lnTo>
                    <a:pt x="3038" y="252"/>
                  </a:lnTo>
                  <a:lnTo>
                    <a:pt x="3037" y="254"/>
                  </a:lnTo>
                  <a:lnTo>
                    <a:pt x="3037" y="254"/>
                  </a:lnTo>
                  <a:lnTo>
                    <a:pt x="3037" y="257"/>
                  </a:lnTo>
                  <a:lnTo>
                    <a:pt x="3037" y="260"/>
                  </a:lnTo>
                  <a:lnTo>
                    <a:pt x="3037" y="264"/>
                  </a:lnTo>
                  <a:lnTo>
                    <a:pt x="3035" y="269"/>
                  </a:lnTo>
                  <a:lnTo>
                    <a:pt x="3035" y="269"/>
                  </a:lnTo>
                  <a:lnTo>
                    <a:pt x="3033" y="270"/>
                  </a:lnTo>
                  <a:lnTo>
                    <a:pt x="3032" y="270"/>
                  </a:lnTo>
                  <a:lnTo>
                    <a:pt x="3032" y="272"/>
                  </a:lnTo>
                  <a:lnTo>
                    <a:pt x="3029" y="272"/>
                  </a:lnTo>
                  <a:lnTo>
                    <a:pt x="3029" y="272"/>
                  </a:lnTo>
                  <a:lnTo>
                    <a:pt x="3029" y="270"/>
                  </a:lnTo>
                  <a:lnTo>
                    <a:pt x="3027" y="267"/>
                  </a:lnTo>
                  <a:lnTo>
                    <a:pt x="3027" y="265"/>
                  </a:lnTo>
                  <a:lnTo>
                    <a:pt x="3027" y="264"/>
                  </a:lnTo>
                  <a:lnTo>
                    <a:pt x="3025" y="264"/>
                  </a:lnTo>
                  <a:lnTo>
                    <a:pt x="3025" y="262"/>
                  </a:lnTo>
                  <a:lnTo>
                    <a:pt x="3025" y="260"/>
                  </a:lnTo>
                  <a:lnTo>
                    <a:pt x="3025" y="259"/>
                  </a:lnTo>
                  <a:lnTo>
                    <a:pt x="3025" y="257"/>
                  </a:lnTo>
                  <a:lnTo>
                    <a:pt x="3025" y="255"/>
                  </a:lnTo>
                  <a:lnTo>
                    <a:pt x="3025" y="254"/>
                  </a:lnTo>
                  <a:lnTo>
                    <a:pt x="3027" y="252"/>
                  </a:lnTo>
                  <a:lnTo>
                    <a:pt x="3027" y="251"/>
                  </a:lnTo>
                  <a:lnTo>
                    <a:pt x="3029" y="249"/>
                  </a:lnTo>
                  <a:lnTo>
                    <a:pt x="3029" y="246"/>
                  </a:lnTo>
                  <a:lnTo>
                    <a:pt x="3029" y="244"/>
                  </a:lnTo>
                  <a:lnTo>
                    <a:pt x="3029" y="242"/>
                  </a:lnTo>
                  <a:lnTo>
                    <a:pt x="3025" y="242"/>
                  </a:lnTo>
                  <a:lnTo>
                    <a:pt x="3022" y="242"/>
                  </a:lnTo>
                  <a:lnTo>
                    <a:pt x="3020" y="241"/>
                  </a:lnTo>
                  <a:lnTo>
                    <a:pt x="3019" y="241"/>
                  </a:lnTo>
                  <a:lnTo>
                    <a:pt x="3017" y="241"/>
                  </a:lnTo>
                  <a:lnTo>
                    <a:pt x="3015" y="239"/>
                  </a:lnTo>
                  <a:lnTo>
                    <a:pt x="3012" y="237"/>
                  </a:lnTo>
                  <a:lnTo>
                    <a:pt x="3012" y="234"/>
                  </a:lnTo>
                  <a:lnTo>
                    <a:pt x="3012" y="231"/>
                  </a:lnTo>
                  <a:lnTo>
                    <a:pt x="3014" y="229"/>
                  </a:lnTo>
                  <a:lnTo>
                    <a:pt x="3015" y="228"/>
                  </a:lnTo>
                  <a:lnTo>
                    <a:pt x="3015" y="226"/>
                  </a:lnTo>
                  <a:lnTo>
                    <a:pt x="3017" y="226"/>
                  </a:lnTo>
                  <a:lnTo>
                    <a:pt x="3019" y="226"/>
                  </a:lnTo>
                  <a:lnTo>
                    <a:pt x="3019" y="226"/>
                  </a:lnTo>
                  <a:lnTo>
                    <a:pt x="3020" y="224"/>
                  </a:lnTo>
                  <a:lnTo>
                    <a:pt x="3022" y="224"/>
                  </a:lnTo>
                  <a:lnTo>
                    <a:pt x="3022" y="223"/>
                  </a:lnTo>
                  <a:lnTo>
                    <a:pt x="3022" y="221"/>
                  </a:lnTo>
                  <a:lnTo>
                    <a:pt x="3022" y="218"/>
                  </a:lnTo>
                  <a:lnTo>
                    <a:pt x="3022" y="216"/>
                  </a:lnTo>
                  <a:lnTo>
                    <a:pt x="3024" y="216"/>
                  </a:lnTo>
                  <a:lnTo>
                    <a:pt x="3024" y="215"/>
                  </a:lnTo>
                  <a:lnTo>
                    <a:pt x="3024" y="211"/>
                  </a:lnTo>
                  <a:lnTo>
                    <a:pt x="3024" y="210"/>
                  </a:lnTo>
                  <a:lnTo>
                    <a:pt x="3025" y="206"/>
                  </a:lnTo>
                  <a:lnTo>
                    <a:pt x="3029" y="203"/>
                  </a:lnTo>
                  <a:lnTo>
                    <a:pt x="3029" y="201"/>
                  </a:lnTo>
                  <a:lnTo>
                    <a:pt x="3030" y="201"/>
                  </a:lnTo>
                  <a:lnTo>
                    <a:pt x="3030" y="200"/>
                  </a:lnTo>
                  <a:lnTo>
                    <a:pt x="3033" y="200"/>
                  </a:lnTo>
                  <a:lnTo>
                    <a:pt x="3035" y="201"/>
                  </a:lnTo>
                  <a:lnTo>
                    <a:pt x="3037" y="201"/>
                  </a:lnTo>
                  <a:lnTo>
                    <a:pt x="3040" y="203"/>
                  </a:lnTo>
                  <a:lnTo>
                    <a:pt x="3043" y="205"/>
                  </a:lnTo>
                  <a:lnTo>
                    <a:pt x="3047" y="205"/>
                  </a:lnTo>
                  <a:lnTo>
                    <a:pt x="3050" y="206"/>
                  </a:lnTo>
                  <a:lnTo>
                    <a:pt x="3051" y="206"/>
                  </a:lnTo>
                  <a:lnTo>
                    <a:pt x="3056" y="205"/>
                  </a:lnTo>
                  <a:lnTo>
                    <a:pt x="3058" y="203"/>
                  </a:lnTo>
                  <a:lnTo>
                    <a:pt x="3061" y="200"/>
                  </a:lnTo>
                  <a:lnTo>
                    <a:pt x="3063" y="198"/>
                  </a:lnTo>
                  <a:lnTo>
                    <a:pt x="3063" y="197"/>
                  </a:lnTo>
                  <a:lnTo>
                    <a:pt x="3065" y="197"/>
                  </a:lnTo>
                  <a:lnTo>
                    <a:pt x="3068" y="195"/>
                  </a:lnTo>
                  <a:close/>
                  <a:moveTo>
                    <a:pt x="3230" y="193"/>
                  </a:moveTo>
                  <a:lnTo>
                    <a:pt x="3233" y="195"/>
                  </a:lnTo>
                  <a:lnTo>
                    <a:pt x="3236" y="195"/>
                  </a:lnTo>
                  <a:lnTo>
                    <a:pt x="3238" y="197"/>
                  </a:lnTo>
                  <a:lnTo>
                    <a:pt x="3240" y="197"/>
                  </a:lnTo>
                  <a:lnTo>
                    <a:pt x="3241" y="198"/>
                  </a:lnTo>
                  <a:lnTo>
                    <a:pt x="3243" y="200"/>
                  </a:lnTo>
                  <a:lnTo>
                    <a:pt x="3243" y="201"/>
                  </a:lnTo>
                  <a:lnTo>
                    <a:pt x="3243" y="203"/>
                  </a:lnTo>
                  <a:lnTo>
                    <a:pt x="3243" y="206"/>
                  </a:lnTo>
                  <a:lnTo>
                    <a:pt x="3241" y="210"/>
                  </a:lnTo>
                  <a:lnTo>
                    <a:pt x="3243" y="213"/>
                  </a:lnTo>
                  <a:lnTo>
                    <a:pt x="3243" y="213"/>
                  </a:lnTo>
                  <a:lnTo>
                    <a:pt x="3245" y="215"/>
                  </a:lnTo>
                  <a:lnTo>
                    <a:pt x="3246" y="215"/>
                  </a:lnTo>
                  <a:lnTo>
                    <a:pt x="3246" y="216"/>
                  </a:lnTo>
                  <a:lnTo>
                    <a:pt x="3246" y="218"/>
                  </a:lnTo>
                  <a:lnTo>
                    <a:pt x="3245" y="218"/>
                  </a:lnTo>
                  <a:lnTo>
                    <a:pt x="3245" y="219"/>
                  </a:lnTo>
                  <a:lnTo>
                    <a:pt x="3243" y="219"/>
                  </a:lnTo>
                  <a:lnTo>
                    <a:pt x="3241" y="219"/>
                  </a:lnTo>
                  <a:lnTo>
                    <a:pt x="3238" y="219"/>
                  </a:lnTo>
                  <a:lnTo>
                    <a:pt x="3236" y="219"/>
                  </a:lnTo>
                  <a:lnTo>
                    <a:pt x="3233" y="219"/>
                  </a:lnTo>
                  <a:lnTo>
                    <a:pt x="3232" y="219"/>
                  </a:lnTo>
                  <a:lnTo>
                    <a:pt x="3230" y="219"/>
                  </a:lnTo>
                  <a:lnTo>
                    <a:pt x="3228" y="219"/>
                  </a:lnTo>
                  <a:lnTo>
                    <a:pt x="3227" y="218"/>
                  </a:lnTo>
                  <a:lnTo>
                    <a:pt x="3227" y="219"/>
                  </a:lnTo>
                  <a:lnTo>
                    <a:pt x="3225" y="219"/>
                  </a:lnTo>
                  <a:lnTo>
                    <a:pt x="3223" y="219"/>
                  </a:lnTo>
                  <a:lnTo>
                    <a:pt x="3220" y="221"/>
                  </a:lnTo>
                  <a:lnTo>
                    <a:pt x="3214" y="221"/>
                  </a:lnTo>
                  <a:lnTo>
                    <a:pt x="3214" y="219"/>
                  </a:lnTo>
                  <a:lnTo>
                    <a:pt x="3212" y="218"/>
                  </a:lnTo>
                  <a:lnTo>
                    <a:pt x="3212" y="216"/>
                  </a:lnTo>
                  <a:lnTo>
                    <a:pt x="3212" y="216"/>
                  </a:lnTo>
                  <a:lnTo>
                    <a:pt x="3212" y="215"/>
                  </a:lnTo>
                  <a:lnTo>
                    <a:pt x="3212" y="213"/>
                  </a:lnTo>
                  <a:lnTo>
                    <a:pt x="3210" y="213"/>
                  </a:lnTo>
                  <a:lnTo>
                    <a:pt x="3209" y="211"/>
                  </a:lnTo>
                  <a:lnTo>
                    <a:pt x="3205" y="211"/>
                  </a:lnTo>
                  <a:lnTo>
                    <a:pt x="3204" y="211"/>
                  </a:lnTo>
                  <a:lnTo>
                    <a:pt x="3202" y="211"/>
                  </a:lnTo>
                  <a:lnTo>
                    <a:pt x="3200" y="211"/>
                  </a:lnTo>
                  <a:lnTo>
                    <a:pt x="3199" y="211"/>
                  </a:lnTo>
                  <a:lnTo>
                    <a:pt x="3197" y="210"/>
                  </a:lnTo>
                  <a:lnTo>
                    <a:pt x="3196" y="210"/>
                  </a:lnTo>
                  <a:lnTo>
                    <a:pt x="3194" y="208"/>
                  </a:lnTo>
                  <a:lnTo>
                    <a:pt x="3191" y="208"/>
                  </a:lnTo>
                  <a:lnTo>
                    <a:pt x="3191" y="205"/>
                  </a:lnTo>
                  <a:lnTo>
                    <a:pt x="3194" y="203"/>
                  </a:lnTo>
                  <a:lnTo>
                    <a:pt x="3197" y="201"/>
                  </a:lnTo>
                  <a:lnTo>
                    <a:pt x="3199" y="201"/>
                  </a:lnTo>
                  <a:lnTo>
                    <a:pt x="3200" y="201"/>
                  </a:lnTo>
                  <a:lnTo>
                    <a:pt x="3200" y="203"/>
                  </a:lnTo>
                  <a:lnTo>
                    <a:pt x="3200" y="203"/>
                  </a:lnTo>
                  <a:lnTo>
                    <a:pt x="3202" y="201"/>
                  </a:lnTo>
                  <a:lnTo>
                    <a:pt x="3204" y="200"/>
                  </a:lnTo>
                  <a:lnTo>
                    <a:pt x="3205" y="200"/>
                  </a:lnTo>
                  <a:lnTo>
                    <a:pt x="3207" y="198"/>
                  </a:lnTo>
                  <a:lnTo>
                    <a:pt x="3210" y="198"/>
                  </a:lnTo>
                  <a:lnTo>
                    <a:pt x="3214" y="198"/>
                  </a:lnTo>
                  <a:lnTo>
                    <a:pt x="3217" y="198"/>
                  </a:lnTo>
                  <a:lnTo>
                    <a:pt x="3220" y="198"/>
                  </a:lnTo>
                  <a:lnTo>
                    <a:pt x="3222" y="197"/>
                  </a:lnTo>
                  <a:lnTo>
                    <a:pt x="3223" y="195"/>
                  </a:lnTo>
                  <a:lnTo>
                    <a:pt x="3227" y="195"/>
                  </a:lnTo>
                  <a:lnTo>
                    <a:pt x="3230" y="193"/>
                  </a:lnTo>
                  <a:close/>
                  <a:moveTo>
                    <a:pt x="3191" y="182"/>
                  </a:moveTo>
                  <a:lnTo>
                    <a:pt x="3192" y="182"/>
                  </a:lnTo>
                  <a:lnTo>
                    <a:pt x="3196" y="182"/>
                  </a:lnTo>
                  <a:lnTo>
                    <a:pt x="3197" y="183"/>
                  </a:lnTo>
                  <a:lnTo>
                    <a:pt x="3199" y="183"/>
                  </a:lnTo>
                  <a:lnTo>
                    <a:pt x="3200" y="185"/>
                  </a:lnTo>
                  <a:lnTo>
                    <a:pt x="3200" y="187"/>
                  </a:lnTo>
                  <a:lnTo>
                    <a:pt x="3202" y="188"/>
                  </a:lnTo>
                  <a:lnTo>
                    <a:pt x="3200" y="190"/>
                  </a:lnTo>
                  <a:lnTo>
                    <a:pt x="3199" y="193"/>
                  </a:lnTo>
                  <a:lnTo>
                    <a:pt x="3197" y="195"/>
                  </a:lnTo>
                  <a:lnTo>
                    <a:pt x="3196" y="195"/>
                  </a:lnTo>
                  <a:lnTo>
                    <a:pt x="3192" y="195"/>
                  </a:lnTo>
                  <a:lnTo>
                    <a:pt x="3191" y="195"/>
                  </a:lnTo>
                  <a:lnTo>
                    <a:pt x="3189" y="193"/>
                  </a:lnTo>
                  <a:lnTo>
                    <a:pt x="3186" y="192"/>
                  </a:lnTo>
                  <a:lnTo>
                    <a:pt x="3187" y="188"/>
                  </a:lnTo>
                  <a:lnTo>
                    <a:pt x="3189" y="185"/>
                  </a:lnTo>
                  <a:lnTo>
                    <a:pt x="3189" y="183"/>
                  </a:lnTo>
                  <a:lnTo>
                    <a:pt x="3189" y="183"/>
                  </a:lnTo>
                  <a:lnTo>
                    <a:pt x="3189" y="182"/>
                  </a:lnTo>
                  <a:lnTo>
                    <a:pt x="3191" y="182"/>
                  </a:lnTo>
                  <a:close/>
                  <a:moveTo>
                    <a:pt x="2688" y="170"/>
                  </a:moveTo>
                  <a:lnTo>
                    <a:pt x="2688" y="170"/>
                  </a:lnTo>
                  <a:lnTo>
                    <a:pt x="2688" y="170"/>
                  </a:lnTo>
                  <a:lnTo>
                    <a:pt x="2688" y="172"/>
                  </a:lnTo>
                  <a:lnTo>
                    <a:pt x="2688" y="170"/>
                  </a:lnTo>
                  <a:close/>
                  <a:moveTo>
                    <a:pt x="2690" y="167"/>
                  </a:moveTo>
                  <a:lnTo>
                    <a:pt x="2691" y="167"/>
                  </a:lnTo>
                  <a:lnTo>
                    <a:pt x="2693" y="167"/>
                  </a:lnTo>
                  <a:lnTo>
                    <a:pt x="2696" y="169"/>
                  </a:lnTo>
                  <a:lnTo>
                    <a:pt x="2698" y="172"/>
                  </a:lnTo>
                  <a:lnTo>
                    <a:pt x="2700" y="174"/>
                  </a:lnTo>
                  <a:lnTo>
                    <a:pt x="2701" y="175"/>
                  </a:lnTo>
                  <a:lnTo>
                    <a:pt x="2703" y="175"/>
                  </a:lnTo>
                  <a:lnTo>
                    <a:pt x="2703" y="179"/>
                  </a:lnTo>
                  <a:lnTo>
                    <a:pt x="2704" y="182"/>
                  </a:lnTo>
                  <a:lnTo>
                    <a:pt x="2704" y="185"/>
                  </a:lnTo>
                  <a:lnTo>
                    <a:pt x="2703" y="187"/>
                  </a:lnTo>
                  <a:lnTo>
                    <a:pt x="2703" y="187"/>
                  </a:lnTo>
                  <a:lnTo>
                    <a:pt x="2701" y="185"/>
                  </a:lnTo>
                  <a:lnTo>
                    <a:pt x="2701" y="182"/>
                  </a:lnTo>
                  <a:lnTo>
                    <a:pt x="2700" y="180"/>
                  </a:lnTo>
                  <a:lnTo>
                    <a:pt x="2698" y="180"/>
                  </a:lnTo>
                  <a:lnTo>
                    <a:pt x="2695" y="179"/>
                  </a:lnTo>
                  <a:lnTo>
                    <a:pt x="2693" y="177"/>
                  </a:lnTo>
                  <a:lnTo>
                    <a:pt x="2690" y="174"/>
                  </a:lnTo>
                  <a:lnTo>
                    <a:pt x="2688" y="170"/>
                  </a:lnTo>
                  <a:lnTo>
                    <a:pt x="2688" y="170"/>
                  </a:lnTo>
                  <a:lnTo>
                    <a:pt x="2690" y="169"/>
                  </a:lnTo>
                  <a:lnTo>
                    <a:pt x="2690" y="167"/>
                  </a:lnTo>
                  <a:close/>
                  <a:moveTo>
                    <a:pt x="3109" y="167"/>
                  </a:moveTo>
                  <a:lnTo>
                    <a:pt x="3110" y="167"/>
                  </a:lnTo>
                  <a:lnTo>
                    <a:pt x="3110" y="170"/>
                  </a:lnTo>
                  <a:lnTo>
                    <a:pt x="3109" y="174"/>
                  </a:lnTo>
                  <a:lnTo>
                    <a:pt x="3107" y="175"/>
                  </a:lnTo>
                  <a:lnTo>
                    <a:pt x="3106" y="177"/>
                  </a:lnTo>
                  <a:lnTo>
                    <a:pt x="3102" y="179"/>
                  </a:lnTo>
                  <a:lnTo>
                    <a:pt x="3101" y="179"/>
                  </a:lnTo>
                  <a:lnTo>
                    <a:pt x="3099" y="179"/>
                  </a:lnTo>
                  <a:lnTo>
                    <a:pt x="3099" y="179"/>
                  </a:lnTo>
                  <a:lnTo>
                    <a:pt x="3097" y="180"/>
                  </a:lnTo>
                  <a:lnTo>
                    <a:pt x="3097" y="182"/>
                  </a:lnTo>
                  <a:lnTo>
                    <a:pt x="3094" y="183"/>
                  </a:lnTo>
                  <a:lnTo>
                    <a:pt x="3092" y="183"/>
                  </a:lnTo>
                  <a:lnTo>
                    <a:pt x="3089" y="183"/>
                  </a:lnTo>
                  <a:lnTo>
                    <a:pt x="3088" y="183"/>
                  </a:lnTo>
                  <a:lnTo>
                    <a:pt x="3086" y="182"/>
                  </a:lnTo>
                  <a:lnTo>
                    <a:pt x="3084" y="180"/>
                  </a:lnTo>
                  <a:lnTo>
                    <a:pt x="3083" y="180"/>
                  </a:lnTo>
                  <a:lnTo>
                    <a:pt x="3081" y="179"/>
                  </a:lnTo>
                  <a:lnTo>
                    <a:pt x="3079" y="179"/>
                  </a:lnTo>
                  <a:lnTo>
                    <a:pt x="3078" y="179"/>
                  </a:lnTo>
                  <a:lnTo>
                    <a:pt x="3058" y="179"/>
                  </a:lnTo>
                  <a:lnTo>
                    <a:pt x="3051" y="177"/>
                  </a:lnTo>
                  <a:lnTo>
                    <a:pt x="3051" y="179"/>
                  </a:lnTo>
                  <a:lnTo>
                    <a:pt x="3050" y="180"/>
                  </a:lnTo>
                  <a:lnTo>
                    <a:pt x="3048" y="180"/>
                  </a:lnTo>
                  <a:lnTo>
                    <a:pt x="3047" y="180"/>
                  </a:lnTo>
                  <a:lnTo>
                    <a:pt x="3045" y="180"/>
                  </a:lnTo>
                  <a:lnTo>
                    <a:pt x="3043" y="182"/>
                  </a:lnTo>
                  <a:lnTo>
                    <a:pt x="3040" y="183"/>
                  </a:lnTo>
                  <a:lnTo>
                    <a:pt x="3038" y="183"/>
                  </a:lnTo>
                  <a:lnTo>
                    <a:pt x="3038" y="185"/>
                  </a:lnTo>
                  <a:lnTo>
                    <a:pt x="3037" y="187"/>
                  </a:lnTo>
                  <a:lnTo>
                    <a:pt x="3035" y="187"/>
                  </a:lnTo>
                  <a:lnTo>
                    <a:pt x="3033" y="187"/>
                  </a:lnTo>
                  <a:lnTo>
                    <a:pt x="3030" y="188"/>
                  </a:lnTo>
                  <a:lnTo>
                    <a:pt x="3029" y="190"/>
                  </a:lnTo>
                  <a:lnTo>
                    <a:pt x="3025" y="192"/>
                  </a:lnTo>
                  <a:lnTo>
                    <a:pt x="3024" y="190"/>
                  </a:lnTo>
                  <a:lnTo>
                    <a:pt x="3024" y="187"/>
                  </a:lnTo>
                  <a:lnTo>
                    <a:pt x="3024" y="185"/>
                  </a:lnTo>
                  <a:lnTo>
                    <a:pt x="3025" y="182"/>
                  </a:lnTo>
                  <a:lnTo>
                    <a:pt x="3027" y="180"/>
                  </a:lnTo>
                  <a:lnTo>
                    <a:pt x="3029" y="179"/>
                  </a:lnTo>
                  <a:lnTo>
                    <a:pt x="3032" y="177"/>
                  </a:lnTo>
                  <a:lnTo>
                    <a:pt x="3037" y="177"/>
                  </a:lnTo>
                  <a:lnTo>
                    <a:pt x="3040" y="177"/>
                  </a:lnTo>
                  <a:lnTo>
                    <a:pt x="3043" y="175"/>
                  </a:lnTo>
                  <a:lnTo>
                    <a:pt x="3045" y="175"/>
                  </a:lnTo>
                  <a:lnTo>
                    <a:pt x="3047" y="172"/>
                  </a:lnTo>
                  <a:lnTo>
                    <a:pt x="3048" y="170"/>
                  </a:lnTo>
                  <a:lnTo>
                    <a:pt x="3050" y="170"/>
                  </a:lnTo>
                  <a:lnTo>
                    <a:pt x="3102" y="170"/>
                  </a:lnTo>
                  <a:lnTo>
                    <a:pt x="3102" y="169"/>
                  </a:lnTo>
                  <a:lnTo>
                    <a:pt x="3102" y="169"/>
                  </a:lnTo>
                  <a:lnTo>
                    <a:pt x="3104" y="167"/>
                  </a:lnTo>
                  <a:lnTo>
                    <a:pt x="3106" y="167"/>
                  </a:lnTo>
                  <a:lnTo>
                    <a:pt x="3109" y="167"/>
                  </a:lnTo>
                  <a:close/>
                  <a:moveTo>
                    <a:pt x="3160" y="151"/>
                  </a:moveTo>
                  <a:lnTo>
                    <a:pt x="3161" y="152"/>
                  </a:lnTo>
                  <a:lnTo>
                    <a:pt x="3161" y="154"/>
                  </a:lnTo>
                  <a:lnTo>
                    <a:pt x="3161" y="156"/>
                  </a:lnTo>
                  <a:lnTo>
                    <a:pt x="3160" y="157"/>
                  </a:lnTo>
                  <a:lnTo>
                    <a:pt x="3160" y="157"/>
                  </a:lnTo>
                  <a:lnTo>
                    <a:pt x="3158" y="159"/>
                  </a:lnTo>
                  <a:lnTo>
                    <a:pt x="3156" y="159"/>
                  </a:lnTo>
                  <a:lnTo>
                    <a:pt x="3156" y="161"/>
                  </a:lnTo>
                  <a:lnTo>
                    <a:pt x="3156" y="162"/>
                  </a:lnTo>
                  <a:lnTo>
                    <a:pt x="3156" y="167"/>
                  </a:lnTo>
                  <a:lnTo>
                    <a:pt x="3160" y="167"/>
                  </a:lnTo>
                  <a:lnTo>
                    <a:pt x="3163" y="167"/>
                  </a:lnTo>
                  <a:lnTo>
                    <a:pt x="3164" y="167"/>
                  </a:lnTo>
                  <a:lnTo>
                    <a:pt x="3166" y="167"/>
                  </a:lnTo>
                  <a:lnTo>
                    <a:pt x="3166" y="169"/>
                  </a:lnTo>
                  <a:lnTo>
                    <a:pt x="3166" y="170"/>
                  </a:lnTo>
                  <a:lnTo>
                    <a:pt x="3164" y="172"/>
                  </a:lnTo>
                  <a:lnTo>
                    <a:pt x="3164" y="174"/>
                  </a:lnTo>
                  <a:lnTo>
                    <a:pt x="3166" y="175"/>
                  </a:lnTo>
                  <a:lnTo>
                    <a:pt x="3166" y="175"/>
                  </a:lnTo>
                  <a:lnTo>
                    <a:pt x="3168" y="175"/>
                  </a:lnTo>
                  <a:lnTo>
                    <a:pt x="3169" y="177"/>
                  </a:lnTo>
                  <a:lnTo>
                    <a:pt x="3169" y="179"/>
                  </a:lnTo>
                  <a:lnTo>
                    <a:pt x="3171" y="180"/>
                  </a:lnTo>
                  <a:lnTo>
                    <a:pt x="3169" y="183"/>
                  </a:lnTo>
                  <a:lnTo>
                    <a:pt x="3169" y="187"/>
                  </a:lnTo>
                  <a:lnTo>
                    <a:pt x="3168" y="185"/>
                  </a:lnTo>
                  <a:lnTo>
                    <a:pt x="3166" y="185"/>
                  </a:lnTo>
                  <a:lnTo>
                    <a:pt x="3163" y="185"/>
                  </a:lnTo>
                  <a:lnTo>
                    <a:pt x="3160" y="185"/>
                  </a:lnTo>
                  <a:lnTo>
                    <a:pt x="3155" y="185"/>
                  </a:lnTo>
                  <a:lnTo>
                    <a:pt x="3155" y="185"/>
                  </a:lnTo>
                  <a:lnTo>
                    <a:pt x="3153" y="187"/>
                  </a:lnTo>
                  <a:lnTo>
                    <a:pt x="3155" y="190"/>
                  </a:lnTo>
                  <a:lnTo>
                    <a:pt x="3155" y="195"/>
                  </a:lnTo>
                  <a:lnTo>
                    <a:pt x="3155" y="198"/>
                  </a:lnTo>
                  <a:lnTo>
                    <a:pt x="3153" y="203"/>
                  </a:lnTo>
                  <a:lnTo>
                    <a:pt x="3151" y="203"/>
                  </a:lnTo>
                  <a:lnTo>
                    <a:pt x="3148" y="205"/>
                  </a:lnTo>
                  <a:lnTo>
                    <a:pt x="3146" y="203"/>
                  </a:lnTo>
                  <a:lnTo>
                    <a:pt x="3145" y="203"/>
                  </a:lnTo>
                  <a:lnTo>
                    <a:pt x="3145" y="203"/>
                  </a:lnTo>
                  <a:lnTo>
                    <a:pt x="3143" y="203"/>
                  </a:lnTo>
                  <a:lnTo>
                    <a:pt x="3142" y="203"/>
                  </a:lnTo>
                  <a:lnTo>
                    <a:pt x="3142" y="200"/>
                  </a:lnTo>
                  <a:lnTo>
                    <a:pt x="3142" y="197"/>
                  </a:lnTo>
                  <a:lnTo>
                    <a:pt x="3142" y="195"/>
                  </a:lnTo>
                  <a:lnTo>
                    <a:pt x="3142" y="193"/>
                  </a:lnTo>
                  <a:lnTo>
                    <a:pt x="3142" y="190"/>
                  </a:lnTo>
                  <a:lnTo>
                    <a:pt x="3143" y="187"/>
                  </a:lnTo>
                  <a:lnTo>
                    <a:pt x="3143" y="185"/>
                  </a:lnTo>
                  <a:lnTo>
                    <a:pt x="3145" y="183"/>
                  </a:lnTo>
                  <a:lnTo>
                    <a:pt x="3145" y="180"/>
                  </a:lnTo>
                  <a:lnTo>
                    <a:pt x="3145" y="177"/>
                  </a:lnTo>
                  <a:lnTo>
                    <a:pt x="3145" y="175"/>
                  </a:lnTo>
                  <a:lnTo>
                    <a:pt x="3146" y="174"/>
                  </a:lnTo>
                  <a:lnTo>
                    <a:pt x="3145" y="172"/>
                  </a:lnTo>
                  <a:lnTo>
                    <a:pt x="3145" y="169"/>
                  </a:lnTo>
                  <a:lnTo>
                    <a:pt x="3145" y="167"/>
                  </a:lnTo>
                  <a:lnTo>
                    <a:pt x="3145" y="165"/>
                  </a:lnTo>
                  <a:lnTo>
                    <a:pt x="3145" y="164"/>
                  </a:lnTo>
                  <a:lnTo>
                    <a:pt x="3145" y="162"/>
                  </a:lnTo>
                  <a:lnTo>
                    <a:pt x="3146" y="162"/>
                  </a:lnTo>
                  <a:lnTo>
                    <a:pt x="3148" y="162"/>
                  </a:lnTo>
                  <a:lnTo>
                    <a:pt x="3150" y="161"/>
                  </a:lnTo>
                  <a:lnTo>
                    <a:pt x="3151" y="159"/>
                  </a:lnTo>
                  <a:lnTo>
                    <a:pt x="3153" y="157"/>
                  </a:lnTo>
                  <a:lnTo>
                    <a:pt x="3155" y="156"/>
                  </a:lnTo>
                  <a:lnTo>
                    <a:pt x="3158" y="152"/>
                  </a:lnTo>
                  <a:lnTo>
                    <a:pt x="3160" y="151"/>
                  </a:lnTo>
                  <a:close/>
                  <a:moveTo>
                    <a:pt x="2672" y="144"/>
                  </a:moveTo>
                  <a:lnTo>
                    <a:pt x="2675" y="146"/>
                  </a:lnTo>
                  <a:lnTo>
                    <a:pt x="2677" y="147"/>
                  </a:lnTo>
                  <a:lnTo>
                    <a:pt x="2677" y="149"/>
                  </a:lnTo>
                  <a:lnTo>
                    <a:pt x="2677" y="151"/>
                  </a:lnTo>
                  <a:lnTo>
                    <a:pt x="2678" y="152"/>
                  </a:lnTo>
                  <a:lnTo>
                    <a:pt x="2680" y="152"/>
                  </a:lnTo>
                  <a:lnTo>
                    <a:pt x="2682" y="154"/>
                  </a:lnTo>
                  <a:lnTo>
                    <a:pt x="2682" y="157"/>
                  </a:lnTo>
                  <a:lnTo>
                    <a:pt x="2678" y="157"/>
                  </a:lnTo>
                  <a:lnTo>
                    <a:pt x="2677" y="157"/>
                  </a:lnTo>
                  <a:lnTo>
                    <a:pt x="2675" y="156"/>
                  </a:lnTo>
                  <a:lnTo>
                    <a:pt x="2673" y="154"/>
                  </a:lnTo>
                  <a:lnTo>
                    <a:pt x="2673" y="152"/>
                  </a:lnTo>
                  <a:lnTo>
                    <a:pt x="2673" y="151"/>
                  </a:lnTo>
                  <a:lnTo>
                    <a:pt x="2672" y="149"/>
                  </a:lnTo>
                  <a:lnTo>
                    <a:pt x="2672" y="147"/>
                  </a:lnTo>
                  <a:lnTo>
                    <a:pt x="2672" y="147"/>
                  </a:lnTo>
                  <a:lnTo>
                    <a:pt x="2672" y="146"/>
                  </a:lnTo>
                  <a:lnTo>
                    <a:pt x="2672" y="144"/>
                  </a:lnTo>
                  <a:close/>
                  <a:moveTo>
                    <a:pt x="2664" y="103"/>
                  </a:moveTo>
                  <a:lnTo>
                    <a:pt x="2665" y="105"/>
                  </a:lnTo>
                  <a:lnTo>
                    <a:pt x="2665" y="105"/>
                  </a:lnTo>
                  <a:lnTo>
                    <a:pt x="2668" y="107"/>
                  </a:lnTo>
                  <a:lnTo>
                    <a:pt x="2670" y="108"/>
                  </a:lnTo>
                  <a:lnTo>
                    <a:pt x="2672" y="110"/>
                  </a:lnTo>
                  <a:lnTo>
                    <a:pt x="2673" y="110"/>
                  </a:lnTo>
                  <a:lnTo>
                    <a:pt x="2675" y="110"/>
                  </a:lnTo>
                  <a:lnTo>
                    <a:pt x="2677" y="111"/>
                  </a:lnTo>
                  <a:lnTo>
                    <a:pt x="2678" y="113"/>
                  </a:lnTo>
                  <a:lnTo>
                    <a:pt x="2682" y="113"/>
                  </a:lnTo>
                  <a:lnTo>
                    <a:pt x="2685" y="113"/>
                  </a:lnTo>
                  <a:lnTo>
                    <a:pt x="2690" y="111"/>
                  </a:lnTo>
                  <a:lnTo>
                    <a:pt x="2693" y="110"/>
                  </a:lnTo>
                  <a:lnTo>
                    <a:pt x="2695" y="113"/>
                  </a:lnTo>
                  <a:lnTo>
                    <a:pt x="2698" y="116"/>
                  </a:lnTo>
                  <a:lnTo>
                    <a:pt x="2700" y="120"/>
                  </a:lnTo>
                  <a:lnTo>
                    <a:pt x="2701" y="121"/>
                  </a:lnTo>
                  <a:lnTo>
                    <a:pt x="2701" y="121"/>
                  </a:lnTo>
                  <a:lnTo>
                    <a:pt x="2703" y="121"/>
                  </a:lnTo>
                  <a:lnTo>
                    <a:pt x="2704" y="121"/>
                  </a:lnTo>
                  <a:lnTo>
                    <a:pt x="2703" y="123"/>
                  </a:lnTo>
                  <a:lnTo>
                    <a:pt x="2704" y="125"/>
                  </a:lnTo>
                  <a:lnTo>
                    <a:pt x="2704" y="126"/>
                  </a:lnTo>
                  <a:lnTo>
                    <a:pt x="2704" y="128"/>
                  </a:lnTo>
                  <a:lnTo>
                    <a:pt x="2706" y="128"/>
                  </a:lnTo>
                  <a:lnTo>
                    <a:pt x="2706" y="128"/>
                  </a:lnTo>
                  <a:lnTo>
                    <a:pt x="2708" y="129"/>
                  </a:lnTo>
                  <a:lnTo>
                    <a:pt x="2711" y="129"/>
                  </a:lnTo>
                  <a:lnTo>
                    <a:pt x="2714" y="131"/>
                  </a:lnTo>
                  <a:lnTo>
                    <a:pt x="2714" y="133"/>
                  </a:lnTo>
                  <a:lnTo>
                    <a:pt x="2714" y="133"/>
                  </a:lnTo>
                  <a:lnTo>
                    <a:pt x="2716" y="134"/>
                  </a:lnTo>
                  <a:lnTo>
                    <a:pt x="2718" y="136"/>
                  </a:lnTo>
                  <a:lnTo>
                    <a:pt x="2719" y="136"/>
                  </a:lnTo>
                  <a:lnTo>
                    <a:pt x="2721" y="138"/>
                  </a:lnTo>
                  <a:lnTo>
                    <a:pt x="2722" y="139"/>
                  </a:lnTo>
                  <a:lnTo>
                    <a:pt x="2724" y="141"/>
                  </a:lnTo>
                  <a:lnTo>
                    <a:pt x="2726" y="143"/>
                  </a:lnTo>
                  <a:lnTo>
                    <a:pt x="2727" y="144"/>
                  </a:lnTo>
                  <a:lnTo>
                    <a:pt x="2727" y="146"/>
                  </a:lnTo>
                  <a:lnTo>
                    <a:pt x="2729" y="147"/>
                  </a:lnTo>
                  <a:lnTo>
                    <a:pt x="2731" y="149"/>
                  </a:lnTo>
                  <a:lnTo>
                    <a:pt x="2731" y="149"/>
                  </a:lnTo>
                  <a:lnTo>
                    <a:pt x="2732" y="149"/>
                  </a:lnTo>
                  <a:lnTo>
                    <a:pt x="2734" y="149"/>
                  </a:lnTo>
                  <a:lnTo>
                    <a:pt x="2734" y="151"/>
                  </a:lnTo>
                  <a:lnTo>
                    <a:pt x="2734" y="152"/>
                  </a:lnTo>
                  <a:lnTo>
                    <a:pt x="2736" y="154"/>
                  </a:lnTo>
                  <a:lnTo>
                    <a:pt x="2737" y="156"/>
                  </a:lnTo>
                  <a:lnTo>
                    <a:pt x="2739" y="157"/>
                  </a:lnTo>
                  <a:lnTo>
                    <a:pt x="2742" y="157"/>
                  </a:lnTo>
                  <a:lnTo>
                    <a:pt x="2744" y="159"/>
                  </a:lnTo>
                  <a:lnTo>
                    <a:pt x="2747" y="159"/>
                  </a:lnTo>
                  <a:lnTo>
                    <a:pt x="2750" y="159"/>
                  </a:lnTo>
                  <a:lnTo>
                    <a:pt x="2752" y="157"/>
                  </a:lnTo>
                  <a:lnTo>
                    <a:pt x="2754" y="157"/>
                  </a:lnTo>
                  <a:lnTo>
                    <a:pt x="2755" y="159"/>
                  </a:lnTo>
                  <a:lnTo>
                    <a:pt x="2755" y="159"/>
                  </a:lnTo>
                  <a:lnTo>
                    <a:pt x="2757" y="161"/>
                  </a:lnTo>
                  <a:lnTo>
                    <a:pt x="2757" y="162"/>
                  </a:lnTo>
                  <a:lnTo>
                    <a:pt x="2757" y="164"/>
                  </a:lnTo>
                  <a:lnTo>
                    <a:pt x="2757" y="165"/>
                  </a:lnTo>
                  <a:lnTo>
                    <a:pt x="2757" y="167"/>
                  </a:lnTo>
                  <a:lnTo>
                    <a:pt x="2757" y="169"/>
                  </a:lnTo>
                  <a:lnTo>
                    <a:pt x="2759" y="170"/>
                  </a:lnTo>
                  <a:lnTo>
                    <a:pt x="2759" y="170"/>
                  </a:lnTo>
                  <a:lnTo>
                    <a:pt x="2759" y="172"/>
                  </a:lnTo>
                  <a:lnTo>
                    <a:pt x="2760" y="174"/>
                  </a:lnTo>
                  <a:lnTo>
                    <a:pt x="2760" y="174"/>
                  </a:lnTo>
                  <a:lnTo>
                    <a:pt x="2762" y="175"/>
                  </a:lnTo>
                  <a:lnTo>
                    <a:pt x="2763" y="177"/>
                  </a:lnTo>
                  <a:lnTo>
                    <a:pt x="2765" y="179"/>
                  </a:lnTo>
                  <a:lnTo>
                    <a:pt x="2767" y="179"/>
                  </a:lnTo>
                  <a:lnTo>
                    <a:pt x="2768" y="179"/>
                  </a:lnTo>
                  <a:lnTo>
                    <a:pt x="2772" y="179"/>
                  </a:lnTo>
                  <a:lnTo>
                    <a:pt x="2773" y="179"/>
                  </a:lnTo>
                  <a:lnTo>
                    <a:pt x="2777" y="179"/>
                  </a:lnTo>
                  <a:lnTo>
                    <a:pt x="2777" y="195"/>
                  </a:lnTo>
                  <a:lnTo>
                    <a:pt x="2777" y="197"/>
                  </a:lnTo>
                  <a:lnTo>
                    <a:pt x="2778" y="198"/>
                  </a:lnTo>
                  <a:lnTo>
                    <a:pt x="2780" y="198"/>
                  </a:lnTo>
                  <a:lnTo>
                    <a:pt x="2781" y="200"/>
                  </a:lnTo>
                  <a:lnTo>
                    <a:pt x="2783" y="201"/>
                  </a:lnTo>
                  <a:lnTo>
                    <a:pt x="2785" y="201"/>
                  </a:lnTo>
                  <a:lnTo>
                    <a:pt x="2786" y="203"/>
                  </a:lnTo>
                  <a:lnTo>
                    <a:pt x="2786" y="203"/>
                  </a:lnTo>
                  <a:lnTo>
                    <a:pt x="2788" y="205"/>
                  </a:lnTo>
                  <a:lnTo>
                    <a:pt x="2791" y="205"/>
                  </a:lnTo>
                  <a:lnTo>
                    <a:pt x="2795" y="205"/>
                  </a:lnTo>
                  <a:lnTo>
                    <a:pt x="2798" y="205"/>
                  </a:lnTo>
                  <a:lnTo>
                    <a:pt x="2799" y="205"/>
                  </a:lnTo>
                  <a:lnTo>
                    <a:pt x="2799" y="206"/>
                  </a:lnTo>
                  <a:lnTo>
                    <a:pt x="2801" y="206"/>
                  </a:lnTo>
                  <a:lnTo>
                    <a:pt x="2799" y="210"/>
                  </a:lnTo>
                  <a:lnTo>
                    <a:pt x="2799" y="213"/>
                  </a:lnTo>
                  <a:lnTo>
                    <a:pt x="2799" y="216"/>
                  </a:lnTo>
                  <a:lnTo>
                    <a:pt x="2801" y="219"/>
                  </a:lnTo>
                  <a:lnTo>
                    <a:pt x="2809" y="219"/>
                  </a:lnTo>
                  <a:lnTo>
                    <a:pt x="2809" y="216"/>
                  </a:lnTo>
                  <a:lnTo>
                    <a:pt x="2811" y="215"/>
                  </a:lnTo>
                  <a:lnTo>
                    <a:pt x="2811" y="213"/>
                  </a:lnTo>
                  <a:lnTo>
                    <a:pt x="2813" y="213"/>
                  </a:lnTo>
                  <a:lnTo>
                    <a:pt x="2814" y="211"/>
                  </a:lnTo>
                  <a:lnTo>
                    <a:pt x="2816" y="211"/>
                  </a:lnTo>
                  <a:lnTo>
                    <a:pt x="2817" y="211"/>
                  </a:lnTo>
                  <a:lnTo>
                    <a:pt x="2819" y="211"/>
                  </a:lnTo>
                  <a:lnTo>
                    <a:pt x="2822" y="211"/>
                  </a:lnTo>
                  <a:lnTo>
                    <a:pt x="2824" y="213"/>
                  </a:lnTo>
                  <a:lnTo>
                    <a:pt x="2826" y="213"/>
                  </a:lnTo>
                  <a:lnTo>
                    <a:pt x="2827" y="215"/>
                  </a:lnTo>
                  <a:lnTo>
                    <a:pt x="2829" y="216"/>
                  </a:lnTo>
                  <a:lnTo>
                    <a:pt x="2829" y="218"/>
                  </a:lnTo>
                  <a:lnTo>
                    <a:pt x="2827" y="219"/>
                  </a:lnTo>
                  <a:lnTo>
                    <a:pt x="2826" y="221"/>
                  </a:lnTo>
                  <a:lnTo>
                    <a:pt x="2826" y="223"/>
                  </a:lnTo>
                  <a:lnTo>
                    <a:pt x="2826" y="224"/>
                  </a:lnTo>
                  <a:lnTo>
                    <a:pt x="2827" y="224"/>
                  </a:lnTo>
                  <a:lnTo>
                    <a:pt x="2829" y="226"/>
                  </a:lnTo>
                  <a:lnTo>
                    <a:pt x="2831" y="226"/>
                  </a:lnTo>
                  <a:lnTo>
                    <a:pt x="2832" y="226"/>
                  </a:lnTo>
                  <a:lnTo>
                    <a:pt x="2834" y="226"/>
                  </a:lnTo>
                  <a:lnTo>
                    <a:pt x="2835" y="229"/>
                  </a:lnTo>
                  <a:lnTo>
                    <a:pt x="2837" y="231"/>
                  </a:lnTo>
                  <a:lnTo>
                    <a:pt x="2839" y="233"/>
                  </a:lnTo>
                  <a:lnTo>
                    <a:pt x="2839" y="234"/>
                  </a:lnTo>
                  <a:lnTo>
                    <a:pt x="2839" y="236"/>
                  </a:lnTo>
                  <a:lnTo>
                    <a:pt x="2837" y="236"/>
                  </a:lnTo>
                  <a:lnTo>
                    <a:pt x="2837" y="237"/>
                  </a:lnTo>
                  <a:lnTo>
                    <a:pt x="2835" y="237"/>
                  </a:lnTo>
                  <a:lnTo>
                    <a:pt x="2834" y="237"/>
                  </a:lnTo>
                  <a:lnTo>
                    <a:pt x="2834" y="237"/>
                  </a:lnTo>
                  <a:lnTo>
                    <a:pt x="2832" y="236"/>
                  </a:lnTo>
                  <a:lnTo>
                    <a:pt x="2829" y="236"/>
                  </a:lnTo>
                  <a:lnTo>
                    <a:pt x="2827" y="236"/>
                  </a:lnTo>
                  <a:lnTo>
                    <a:pt x="2826" y="236"/>
                  </a:lnTo>
                  <a:lnTo>
                    <a:pt x="2824" y="237"/>
                  </a:lnTo>
                  <a:lnTo>
                    <a:pt x="2824" y="239"/>
                  </a:lnTo>
                  <a:lnTo>
                    <a:pt x="2822" y="241"/>
                  </a:lnTo>
                  <a:lnTo>
                    <a:pt x="2822" y="242"/>
                  </a:lnTo>
                  <a:lnTo>
                    <a:pt x="2822" y="246"/>
                  </a:lnTo>
                  <a:lnTo>
                    <a:pt x="2821" y="249"/>
                  </a:lnTo>
                  <a:lnTo>
                    <a:pt x="2821" y="252"/>
                  </a:lnTo>
                  <a:lnTo>
                    <a:pt x="2821" y="252"/>
                  </a:lnTo>
                  <a:lnTo>
                    <a:pt x="2821" y="254"/>
                  </a:lnTo>
                  <a:lnTo>
                    <a:pt x="2821" y="257"/>
                  </a:lnTo>
                  <a:lnTo>
                    <a:pt x="2821" y="260"/>
                  </a:lnTo>
                  <a:lnTo>
                    <a:pt x="2821" y="264"/>
                  </a:lnTo>
                  <a:lnTo>
                    <a:pt x="2821" y="267"/>
                  </a:lnTo>
                  <a:lnTo>
                    <a:pt x="2819" y="269"/>
                  </a:lnTo>
                  <a:lnTo>
                    <a:pt x="2817" y="270"/>
                  </a:lnTo>
                  <a:lnTo>
                    <a:pt x="2816" y="272"/>
                  </a:lnTo>
                  <a:lnTo>
                    <a:pt x="2814" y="273"/>
                  </a:lnTo>
                  <a:lnTo>
                    <a:pt x="2811" y="273"/>
                  </a:lnTo>
                  <a:lnTo>
                    <a:pt x="2808" y="273"/>
                  </a:lnTo>
                  <a:lnTo>
                    <a:pt x="2804" y="273"/>
                  </a:lnTo>
                  <a:lnTo>
                    <a:pt x="2801" y="273"/>
                  </a:lnTo>
                  <a:lnTo>
                    <a:pt x="2799" y="273"/>
                  </a:lnTo>
                  <a:lnTo>
                    <a:pt x="2798" y="273"/>
                  </a:lnTo>
                  <a:lnTo>
                    <a:pt x="2796" y="275"/>
                  </a:lnTo>
                  <a:lnTo>
                    <a:pt x="2795" y="275"/>
                  </a:lnTo>
                  <a:lnTo>
                    <a:pt x="2795" y="273"/>
                  </a:lnTo>
                  <a:lnTo>
                    <a:pt x="2795" y="272"/>
                  </a:lnTo>
                  <a:lnTo>
                    <a:pt x="2793" y="272"/>
                  </a:lnTo>
                  <a:lnTo>
                    <a:pt x="2791" y="270"/>
                  </a:lnTo>
                  <a:lnTo>
                    <a:pt x="2788" y="267"/>
                  </a:lnTo>
                  <a:lnTo>
                    <a:pt x="2785" y="265"/>
                  </a:lnTo>
                  <a:lnTo>
                    <a:pt x="2781" y="262"/>
                  </a:lnTo>
                  <a:lnTo>
                    <a:pt x="2778" y="259"/>
                  </a:lnTo>
                  <a:lnTo>
                    <a:pt x="2777" y="255"/>
                  </a:lnTo>
                  <a:lnTo>
                    <a:pt x="2775" y="254"/>
                  </a:lnTo>
                  <a:lnTo>
                    <a:pt x="2773" y="252"/>
                  </a:lnTo>
                  <a:lnTo>
                    <a:pt x="2772" y="249"/>
                  </a:lnTo>
                  <a:lnTo>
                    <a:pt x="2768" y="247"/>
                  </a:lnTo>
                  <a:lnTo>
                    <a:pt x="2765" y="244"/>
                  </a:lnTo>
                  <a:lnTo>
                    <a:pt x="2762" y="241"/>
                  </a:lnTo>
                  <a:lnTo>
                    <a:pt x="2760" y="239"/>
                  </a:lnTo>
                  <a:lnTo>
                    <a:pt x="2759" y="237"/>
                  </a:lnTo>
                  <a:lnTo>
                    <a:pt x="2757" y="236"/>
                  </a:lnTo>
                  <a:lnTo>
                    <a:pt x="2755" y="234"/>
                  </a:lnTo>
                  <a:lnTo>
                    <a:pt x="2754" y="233"/>
                  </a:lnTo>
                  <a:lnTo>
                    <a:pt x="2752" y="231"/>
                  </a:lnTo>
                  <a:lnTo>
                    <a:pt x="2750" y="229"/>
                  </a:lnTo>
                  <a:lnTo>
                    <a:pt x="2749" y="228"/>
                  </a:lnTo>
                  <a:lnTo>
                    <a:pt x="2747" y="224"/>
                  </a:lnTo>
                  <a:lnTo>
                    <a:pt x="2745" y="221"/>
                  </a:lnTo>
                  <a:lnTo>
                    <a:pt x="2745" y="219"/>
                  </a:lnTo>
                  <a:lnTo>
                    <a:pt x="2744" y="218"/>
                  </a:lnTo>
                  <a:lnTo>
                    <a:pt x="2744" y="215"/>
                  </a:lnTo>
                  <a:lnTo>
                    <a:pt x="2744" y="211"/>
                  </a:lnTo>
                  <a:lnTo>
                    <a:pt x="2742" y="208"/>
                  </a:lnTo>
                  <a:lnTo>
                    <a:pt x="2740" y="205"/>
                  </a:lnTo>
                  <a:lnTo>
                    <a:pt x="2739" y="203"/>
                  </a:lnTo>
                  <a:lnTo>
                    <a:pt x="2737" y="201"/>
                  </a:lnTo>
                  <a:lnTo>
                    <a:pt x="2736" y="198"/>
                  </a:lnTo>
                  <a:lnTo>
                    <a:pt x="2732" y="195"/>
                  </a:lnTo>
                  <a:lnTo>
                    <a:pt x="2731" y="192"/>
                  </a:lnTo>
                  <a:lnTo>
                    <a:pt x="2729" y="192"/>
                  </a:lnTo>
                  <a:lnTo>
                    <a:pt x="2727" y="190"/>
                  </a:lnTo>
                  <a:lnTo>
                    <a:pt x="2724" y="187"/>
                  </a:lnTo>
                  <a:lnTo>
                    <a:pt x="2721" y="185"/>
                  </a:lnTo>
                  <a:lnTo>
                    <a:pt x="2718" y="182"/>
                  </a:lnTo>
                  <a:lnTo>
                    <a:pt x="2714" y="179"/>
                  </a:lnTo>
                  <a:lnTo>
                    <a:pt x="2714" y="179"/>
                  </a:lnTo>
                  <a:lnTo>
                    <a:pt x="2713" y="177"/>
                  </a:lnTo>
                  <a:lnTo>
                    <a:pt x="2713" y="175"/>
                  </a:lnTo>
                  <a:lnTo>
                    <a:pt x="2713" y="172"/>
                  </a:lnTo>
                  <a:lnTo>
                    <a:pt x="2713" y="169"/>
                  </a:lnTo>
                  <a:lnTo>
                    <a:pt x="2713" y="167"/>
                  </a:lnTo>
                  <a:lnTo>
                    <a:pt x="2711" y="164"/>
                  </a:lnTo>
                  <a:lnTo>
                    <a:pt x="2709" y="161"/>
                  </a:lnTo>
                  <a:lnTo>
                    <a:pt x="2708" y="157"/>
                  </a:lnTo>
                  <a:lnTo>
                    <a:pt x="2704" y="154"/>
                  </a:lnTo>
                  <a:lnTo>
                    <a:pt x="2703" y="154"/>
                  </a:lnTo>
                  <a:lnTo>
                    <a:pt x="2701" y="154"/>
                  </a:lnTo>
                  <a:lnTo>
                    <a:pt x="2700" y="154"/>
                  </a:lnTo>
                  <a:lnTo>
                    <a:pt x="2696" y="152"/>
                  </a:lnTo>
                  <a:lnTo>
                    <a:pt x="2695" y="152"/>
                  </a:lnTo>
                  <a:lnTo>
                    <a:pt x="2695" y="151"/>
                  </a:lnTo>
                  <a:lnTo>
                    <a:pt x="2695" y="151"/>
                  </a:lnTo>
                  <a:lnTo>
                    <a:pt x="2693" y="147"/>
                  </a:lnTo>
                  <a:lnTo>
                    <a:pt x="2693" y="146"/>
                  </a:lnTo>
                  <a:lnTo>
                    <a:pt x="2691" y="143"/>
                  </a:lnTo>
                  <a:lnTo>
                    <a:pt x="2690" y="139"/>
                  </a:lnTo>
                  <a:lnTo>
                    <a:pt x="2688" y="138"/>
                  </a:lnTo>
                  <a:lnTo>
                    <a:pt x="2686" y="136"/>
                  </a:lnTo>
                  <a:lnTo>
                    <a:pt x="2686" y="134"/>
                  </a:lnTo>
                  <a:lnTo>
                    <a:pt x="2685" y="133"/>
                  </a:lnTo>
                  <a:lnTo>
                    <a:pt x="2683" y="131"/>
                  </a:lnTo>
                  <a:lnTo>
                    <a:pt x="2682" y="129"/>
                  </a:lnTo>
                  <a:lnTo>
                    <a:pt x="2678" y="129"/>
                  </a:lnTo>
                  <a:lnTo>
                    <a:pt x="2675" y="128"/>
                  </a:lnTo>
                  <a:lnTo>
                    <a:pt x="2673" y="126"/>
                  </a:lnTo>
                  <a:lnTo>
                    <a:pt x="2672" y="125"/>
                  </a:lnTo>
                  <a:lnTo>
                    <a:pt x="2668" y="121"/>
                  </a:lnTo>
                  <a:lnTo>
                    <a:pt x="2667" y="120"/>
                  </a:lnTo>
                  <a:lnTo>
                    <a:pt x="2665" y="118"/>
                  </a:lnTo>
                  <a:lnTo>
                    <a:pt x="2664" y="116"/>
                  </a:lnTo>
                  <a:lnTo>
                    <a:pt x="2664" y="115"/>
                  </a:lnTo>
                  <a:lnTo>
                    <a:pt x="2660" y="111"/>
                  </a:lnTo>
                  <a:lnTo>
                    <a:pt x="2660" y="108"/>
                  </a:lnTo>
                  <a:lnTo>
                    <a:pt x="2660" y="107"/>
                  </a:lnTo>
                  <a:lnTo>
                    <a:pt x="2660" y="105"/>
                  </a:lnTo>
                  <a:lnTo>
                    <a:pt x="2660" y="105"/>
                  </a:lnTo>
                  <a:lnTo>
                    <a:pt x="2662" y="103"/>
                  </a:lnTo>
                  <a:lnTo>
                    <a:pt x="2664" y="103"/>
                  </a:lnTo>
                  <a:close/>
                  <a:moveTo>
                    <a:pt x="2986" y="84"/>
                  </a:moveTo>
                  <a:lnTo>
                    <a:pt x="2989" y="85"/>
                  </a:lnTo>
                  <a:lnTo>
                    <a:pt x="2991" y="85"/>
                  </a:lnTo>
                  <a:lnTo>
                    <a:pt x="2993" y="85"/>
                  </a:lnTo>
                  <a:lnTo>
                    <a:pt x="2994" y="87"/>
                  </a:lnTo>
                  <a:lnTo>
                    <a:pt x="2994" y="90"/>
                  </a:lnTo>
                  <a:lnTo>
                    <a:pt x="2996" y="92"/>
                  </a:lnTo>
                  <a:lnTo>
                    <a:pt x="2996" y="92"/>
                  </a:lnTo>
                  <a:lnTo>
                    <a:pt x="2997" y="93"/>
                  </a:lnTo>
                  <a:lnTo>
                    <a:pt x="2999" y="93"/>
                  </a:lnTo>
                  <a:lnTo>
                    <a:pt x="2999" y="95"/>
                  </a:lnTo>
                  <a:lnTo>
                    <a:pt x="2999" y="97"/>
                  </a:lnTo>
                  <a:lnTo>
                    <a:pt x="2999" y="98"/>
                  </a:lnTo>
                  <a:lnTo>
                    <a:pt x="2999" y="100"/>
                  </a:lnTo>
                  <a:lnTo>
                    <a:pt x="3001" y="102"/>
                  </a:lnTo>
                  <a:lnTo>
                    <a:pt x="3002" y="102"/>
                  </a:lnTo>
                  <a:lnTo>
                    <a:pt x="3004" y="103"/>
                  </a:lnTo>
                  <a:lnTo>
                    <a:pt x="3006" y="105"/>
                  </a:lnTo>
                  <a:lnTo>
                    <a:pt x="3007" y="105"/>
                  </a:lnTo>
                  <a:lnTo>
                    <a:pt x="3009" y="105"/>
                  </a:lnTo>
                  <a:lnTo>
                    <a:pt x="3012" y="105"/>
                  </a:lnTo>
                  <a:lnTo>
                    <a:pt x="3015" y="105"/>
                  </a:lnTo>
                  <a:lnTo>
                    <a:pt x="3019" y="105"/>
                  </a:lnTo>
                  <a:lnTo>
                    <a:pt x="3022" y="107"/>
                  </a:lnTo>
                  <a:lnTo>
                    <a:pt x="3022" y="108"/>
                  </a:lnTo>
                  <a:lnTo>
                    <a:pt x="3024" y="110"/>
                  </a:lnTo>
                  <a:lnTo>
                    <a:pt x="3024" y="111"/>
                  </a:lnTo>
                  <a:lnTo>
                    <a:pt x="3020" y="113"/>
                  </a:lnTo>
                  <a:lnTo>
                    <a:pt x="3017" y="115"/>
                  </a:lnTo>
                  <a:lnTo>
                    <a:pt x="3017" y="115"/>
                  </a:lnTo>
                  <a:lnTo>
                    <a:pt x="3015" y="116"/>
                  </a:lnTo>
                  <a:lnTo>
                    <a:pt x="3014" y="118"/>
                  </a:lnTo>
                  <a:lnTo>
                    <a:pt x="3012" y="118"/>
                  </a:lnTo>
                  <a:lnTo>
                    <a:pt x="3011" y="118"/>
                  </a:lnTo>
                  <a:lnTo>
                    <a:pt x="3011" y="120"/>
                  </a:lnTo>
                  <a:lnTo>
                    <a:pt x="3009" y="121"/>
                  </a:lnTo>
                  <a:lnTo>
                    <a:pt x="3009" y="123"/>
                  </a:lnTo>
                  <a:lnTo>
                    <a:pt x="3009" y="125"/>
                  </a:lnTo>
                  <a:lnTo>
                    <a:pt x="3009" y="126"/>
                  </a:lnTo>
                  <a:lnTo>
                    <a:pt x="3009" y="128"/>
                  </a:lnTo>
                  <a:lnTo>
                    <a:pt x="3007" y="128"/>
                  </a:lnTo>
                  <a:lnTo>
                    <a:pt x="3006" y="128"/>
                  </a:lnTo>
                  <a:lnTo>
                    <a:pt x="3001" y="128"/>
                  </a:lnTo>
                  <a:lnTo>
                    <a:pt x="2997" y="128"/>
                  </a:lnTo>
                  <a:lnTo>
                    <a:pt x="2997" y="144"/>
                  </a:lnTo>
                  <a:lnTo>
                    <a:pt x="2997" y="146"/>
                  </a:lnTo>
                  <a:lnTo>
                    <a:pt x="2999" y="147"/>
                  </a:lnTo>
                  <a:lnTo>
                    <a:pt x="2999" y="151"/>
                  </a:lnTo>
                  <a:lnTo>
                    <a:pt x="3001" y="151"/>
                  </a:lnTo>
                  <a:lnTo>
                    <a:pt x="3001" y="152"/>
                  </a:lnTo>
                  <a:lnTo>
                    <a:pt x="3001" y="156"/>
                  </a:lnTo>
                  <a:lnTo>
                    <a:pt x="3001" y="157"/>
                  </a:lnTo>
                  <a:lnTo>
                    <a:pt x="3001" y="162"/>
                  </a:lnTo>
                  <a:lnTo>
                    <a:pt x="3001" y="164"/>
                  </a:lnTo>
                  <a:lnTo>
                    <a:pt x="2999" y="164"/>
                  </a:lnTo>
                  <a:lnTo>
                    <a:pt x="2999" y="165"/>
                  </a:lnTo>
                  <a:lnTo>
                    <a:pt x="3001" y="169"/>
                  </a:lnTo>
                  <a:lnTo>
                    <a:pt x="3001" y="170"/>
                  </a:lnTo>
                  <a:lnTo>
                    <a:pt x="3004" y="170"/>
                  </a:lnTo>
                  <a:lnTo>
                    <a:pt x="3007" y="170"/>
                  </a:lnTo>
                  <a:lnTo>
                    <a:pt x="3011" y="170"/>
                  </a:lnTo>
                  <a:lnTo>
                    <a:pt x="3012" y="170"/>
                  </a:lnTo>
                  <a:lnTo>
                    <a:pt x="3014" y="170"/>
                  </a:lnTo>
                  <a:lnTo>
                    <a:pt x="3015" y="172"/>
                  </a:lnTo>
                  <a:lnTo>
                    <a:pt x="3015" y="174"/>
                  </a:lnTo>
                  <a:lnTo>
                    <a:pt x="3017" y="174"/>
                  </a:lnTo>
                  <a:lnTo>
                    <a:pt x="3015" y="177"/>
                  </a:lnTo>
                  <a:lnTo>
                    <a:pt x="3014" y="180"/>
                  </a:lnTo>
                  <a:lnTo>
                    <a:pt x="3012" y="180"/>
                  </a:lnTo>
                  <a:lnTo>
                    <a:pt x="3011" y="182"/>
                  </a:lnTo>
                  <a:lnTo>
                    <a:pt x="3009" y="182"/>
                  </a:lnTo>
                  <a:lnTo>
                    <a:pt x="3002" y="182"/>
                  </a:lnTo>
                  <a:lnTo>
                    <a:pt x="2997" y="182"/>
                  </a:lnTo>
                  <a:lnTo>
                    <a:pt x="2997" y="198"/>
                  </a:lnTo>
                  <a:lnTo>
                    <a:pt x="2989" y="198"/>
                  </a:lnTo>
                  <a:lnTo>
                    <a:pt x="2988" y="203"/>
                  </a:lnTo>
                  <a:lnTo>
                    <a:pt x="2986" y="208"/>
                  </a:lnTo>
                  <a:lnTo>
                    <a:pt x="2984" y="210"/>
                  </a:lnTo>
                  <a:lnTo>
                    <a:pt x="2984" y="211"/>
                  </a:lnTo>
                  <a:lnTo>
                    <a:pt x="2983" y="213"/>
                  </a:lnTo>
                  <a:lnTo>
                    <a:pt x="2983" y="215"/>
                  </a:lnTo>
                  <a:lnTo>
                    <a:pt x="2981" y="216"/>
                  </a:lnTo>
                  <a:lnTo>
                    <a:pt x="2979" y="216"/>
                  </a:lnTo>
                  <a:lnTo>
                    <a:pt x="2978" y="218"/>
                  </a:lnTo>
                  <a:lnTo>
                    <a:pt x="2978" y="219"/>
                  </a:lnTo>
                  <a:lnTo>
                    <a:pt x="2976" y="219"/>
                  </a:lnTo>
                  <a:lnTo>
                    <a:pt x="2978" y="223"/>
                  </a:lnTo>
                  <a:lnTo>
                    <a:pt x="2978" y="224"/>
                  </a:lnTo>
                  <a:lnTo>
                    <a:pt x="2979" y="226"/>
                  </a:lnTo>
                  <a:lnTo>
                    <a:pt x="2981" y="228"/>
                  </a:lnTo>
                  <a:lnTo>
                    <a:pt x="2981" y="229"/>
                  </a:lnTo>
                  <a:lnTo>
                    <a:pt x="2981" y="231"/>
                  </a:lnTo>
                  <a:lnTo>
                    <a:pt x="2981" y="234"/>
                  </a:lnTo>
                  <a:lnTo>
                    <a:pt x="2979" y="236"/>
                  </a:lnTo>
                  <a:lnTo>
                    <a:pt x="2978" y="237"/>
                  </a:lnTo>
                  <a:lnTo>
                    <a:pt x="2976" y="237"/>
                  </a:lnTo>
                  <a:lnTo>
                    <a:pt x="2973" y="239"/>
                  </a:lnTo>
                  <a:lnTo>
                    <a:pt x="2973" y="241"/>
                  </a:lnTo>
                  <a:lnTo>
                    <a:pt x="2973" y="242"/>
                  </a:lnTo>
                  <a:lnTo>
                    <a:pt x="2971" y="242"/>
                  </a:lnTo>
                  <a:lnTo>
                    <a:pt x="2971" y="249"/>
                  </a:lnTo>
                  <a:lnTo>
                    <a:pt x="2971" y="249"/>
                  </a:lnTo>
                  <a:lnTo>
                    <a:pt x="2970" y="251"/>
                  </a:lnTo>
                  <a:lnTo>
                    <a:pt x="2966" y="251"/>
                  </a:lnTo>
                  <a:lnTo>
                    <a:pt x="2963" y="251"/>
                  </a:lnTo>
                  <a:lnTo>
                    <a:pt x="2961" y="251"/>
                  </a:lnTo>
                  <a:lnTo>
                    <a:pt x="2958" y="249"/>
                  </a:lnTo>
                  <a:lnTo>
                    <a:pt x="2957" y="249"/>
                  </a:lnTo>
                  <a:lnTo>
                    <a:pt x="2955" y="247"/>
                  </a:lnTo>
                  <a:lnTo>
                    <a:pt x="2955" y="246"/>
                  </a:lnTo>
                  <a:lnTo>
                    <a:pt x="2952" y="244"/>
                  </a:lnTo>
                  <a:lnTo>
                    <a:pt x="2950" y="242"/>
                  </a:lnTo>
                  <a:lnTo>
                    <a:pt x="2947" y="241"/>
                  </a:lnTo>
                  <a:lnTo>
                    <a:pt x="2945" y="242"/>
                  </a:lnTo>
                  <a:lnTo>
                    <a:pt x="2943" y="242"/>
                  </a:lnTo>
                  <a:lnTo>
                    <a:pt x="2942" y="244"/>
                  </a:lnTo>
                  <a:lnTo>
                    <a:pt x="2942" y="242"/>
                  </a:lnTo>
                  <a:lnTo>
                    <a:pt x="2940" y="241"/>
                  </a:lnTo>
                  <a:lnTo>
                    <a:pt x="2940" y="241"/>
                  </a:lnTo>
                  <a:lnTo>
                    <a:pt x="2939" y="239"/>
                  </a:lnTo>
                  <a:lnTo>
                    <a:pt x="2937" y="237"/>
                  </a:lnTo>
                  <a:lnTo>
                    <a:pt x="2934" y="237"/>
                  </a:lnTo>
                  <a:lnTo>
                    <a:pt x="2932" y="237"/>
                  </a:lnTo>
                  <a:lnTo>
                    <a:pt x="2930" y="237"/>
                  </a:lnTo>
                  <a:lnTo>
                    <a:pt x="2927" y="239"/>
                  </a:lnTo>
                  <a:lnTo>
                    <a:pt x="2925" y="241"/>
                  </a:lnTo>
                  <a:lnTo>
                    <a:pt x="2924" y="241"/>
                  </a:lnTo>
                  <a:lnTo>
                    <a:pt x="2921" y="241"/>
                  </a:lnTo>
                  <a:lnTo>
                    <a:pt x="2917" y="241"/>
                  </a:lnTo>
                  <a:lnTo>
                    <a:pt x="2914" y="241"/>
                  </a:lnTo>
                  <a:lnTo>
                    <a:pt x="2911" y="241"/>
                  </a:lnTo>
                  <a:lnTo>
                    <a:pt x="2909" y="241"/>
                  </a:lnTo>
                  <a:lnTo>
                    <a:pt x="2907" y="239"/>
                  </a:lnTo>
                  <a:lnTo>
                    <a:pt x="2906" y="236"/>
                  </a:lnTo>
                  <a:lnTo>
                    <a:pt x="2906" y="236"/>
                  </a:lnTo>
                  <a:lnTo>
                    <a:pt x="2906" y="234"/>
                  </a:lnTo>
                  <a:lnTo>
                    <a:pt x="2906" y="233"/>
                  </a:lnTo>
                  <a:lnTo>
                    <a:pt x="2904" y="233"/>
                  </a:lnTo>
                  <a:lnTo>
                    <a:pt x="2903" y="233"/>
                  </a:lnTo>
                  <a:lnTo>
                    <a:pt x="2899" y="233"/>
                  </a:lnTo>
                  <a:lnTo>
                    <a:pt x="2894" y="233"/>
                  </a:lnTo>
                  <a:lnTo>
                    <a:pt x="2891" y="233"/>
                  </a:lnTo>
                  <a:lnTo>
                    <a:pt x="2888" y="231"/>
                  </a:lnTo>
                  <a:lnTo>
                    <a:pt x="2886" y="231"/>
                  </a:lnTo>
                  <a:lnTo>
                    <a:pt x="2885" y="229"/>
                  </a:lnTo>
                  <a:lnTo>
                    <a:pt x="2883" y="228"/>
                  </a:lnTo>
                  <a:lnTo>
                    <a:pt x="2883" y="224"/>
                  </a:lnTo>
                  <a:lnTo>
                    <a:pt x="2881" y="221"/>
                  </a:lnTo>
                  <a:lnTo>
                    <a:pt x="2881" y="219"/>
                  </a:lnTo>
                  <a:lnTo>
                    <a:pt x="2881" y="218"/>
                  </a:lnTo>
                  <a:lnTo>
                    <a:pt x="2883" y="216"/>
                  </a:lnTo>
                  <a:lnTo>
                    <a:pt x="2883" y="215"/>
                  </a:lnTo>
                  <a:lnTo>
                    <a:pt x="2883" y="211"/>
                  </a:lnTo>
                  <a:lnTo>
                    <a:pt x="2883" y="211"/>
                  </a:lnTo>
                  <a:lnTo>
                    <a:pt x="2883" y="210"/>
                  </a:lnTo>
                  <a:lnTo>
                    <a:pt x="2883" y="208"/>
                  </a:lnTo>
                  <a:lnTo>
                    <a:pt x="2883" y="206"/>
                  </a:lnTo>
                  <a:lnTo>
                    <a:pt x="2883" y="205"/>
                  </a:lnTo>
                  <a:lnTo>
                    <a:pt x="2883" y="205"/>
                  </a:lnTo>
                  <a:lnTo>
                    <a:pt x="2881" y="203"/>
                  </a:lnTo>
                  <a:lnTo>
                    <a:pt x="2880" y="203"/>
                  </a:lnTo>
                  <a:lnTo>
                    <a:pt x="2880" y="201"/>
                  </a:lnTo>
                  <a:lnTo>
                    <a:pt x="2878" y="200"/>
                  </a:lnTo>
                  <a:lnTo>
                    <a:pt x="2875" y="198"/>
                  </a:lnTo>
                  <a:lnTo>
                    <a:pt x="2871" y="197"/>
                  </a:lnTo>
                  <a:lnTo>
                    <a:pt x="2870" y="195"/>
                  </a:lnTo>
                  <a:lnTo>
                    <a:pt x="2868" y="193"/>
                  </a:lnTo>
                  <a:lnTo>
                    <a:pt x="2868" y="192"/>
                  </a:lnTo>
                  <a:lnTo>
                    <a:pt x="2867" y="190"/>
                  </a:lnTo>
                  <a:lnTo>
                    <a:pt x="2867" y="187"/>
                  </a:lnTo>
                  <a:lnTo>
                    <a:pt x="2867" y="183"/>
                  </a:lnTo>
                  <a:lnTo>
                    <a:pt x="2867" y="180"/>
                  </a:lnTo>
                  <a:lnTo>
                    <a:pt x="2867" y="177"/>
                  </a:lnTo>
                  <a:lnTo>
                    <a:pt x="2868" y="174"/>
                  </a:lnTo>
                  <a:lnTo>
                    <a:pt x="2870" y="172"/>
                  </a:lnTo>
                  <a:lnTo>
                    <a:pt x="2870" y="172"/>
                  </a:lnTo>
                  <a:lnTo>
                    <a:pt x="2871" y="170"/>
                  </a:lnTo>
                  <a:lnTo>
                    <a:pt x="2873" y="167"/>
                  </a:lnTo>
                  <a:lnTo>
                    <a:pt x="2873" y="164"/>
                  </a:lnTo>
                  <a:lnTo>
                    <a:pt x="2873" y="159"/>
                  </a:lnTo>
                  <a:lnTo>
                    <a:pt x="2875" y="159"/>
                  </a:lnTo>
                  <a:lnTo>
                    <a:pt x="2876" y="157"/>
                  </a:lnTo>
                  <a:lnTo>
                    <a:pt x="2880" y="157"/>
                  </a:lnTo>
                  <a:lnTo>
                    <a:pt x="2883" y="159"/>
                  </a:lnTo>
                  <a:lnTo>
                    <a:pt x="2885" y="162"/>
                  </a:lnTo>
                  <a:lnTo>
                    <a:pt x="2886" y="164"/>
                  </a:lnTo>
                  <a:lnTo>
                    <a:pt x="2888" y="165"/>
                  </a:lnTo>
                  <a:lnTo>
                    <a:pt x="2891" y="165"/>
                  </a:lnTo>
                  <a:lnTo>
                    <a:pt x="2893" y="165"/>
                  </a:lnTo>
                  <a:lnTo>
                    <a:pt x="2896" y="165"/>
                  </a:lnTo>
                  <a:lnTo>
                    <a:pt x="2898" y="165"/>
                  </a:lnTo>
                  <a:lnTo>
                    <a:pt x="2899" y="164"/>
                  </a:lnTo>
                  <a:lnTo>
                    <a:pt x="2899" y="164"/>
                  </a:lnTo>
                  <a:lnTo>
                    <a:pt x="2901" y="164"/>
                  </a:lnTo>
                  <a:lnTo>
                    <a:pt x="2904" y="164"/>
                  </a:lnTo>
                  <a:lnTo>
                    <a:pt x="2907" y="164"/>
                  </a:lnTo>
                  <a:lnTo>
                    <a:pt x="2907" y="147"/>
                  </a:lnTo>
                  <a:lnTo>
                    <a:pt x="2909" y="147"/>
                  </a:lnTo>
                  <a:lnTo>
                    <a:pt x="2912" y="147"/>
                  </a:lnTo>
                  <a:lnTo>
                    <a:pt x="2914" y="147"/>
                  </a:lnTo>
                  <a:lnTo>
                    <a:pt x="2916" y="147"/>
                  </a:lnTo>
                  <a:lnTo>
                    <a:pt x="2919" y="146"/>
                  </a:lnTo>
                  <a:lnTo>
                    <a:pt x="2921" y="146"/>
                  </a:lnTo>
                  <a:lnTo>
                    <a:pt x="2921" y="144"/>
                  </a:lnTo>
                  <a:lnTo>
                    <a:pt x="2922" y="143"/>
                  </a:lnTo>
                  <a:lnTo>
                    <a:pt x="2925" y="139"/>
                  </a:lnTo>
                  <a:lnTo>
                    <a:pt x="2927" y="139"/>
                  </a:lnTo>
                  <a:lnTo>
                    <a:pt x="2929" y="138"/>
                  </a:lnTo>
                  <a:lnTo>
                    <a:pt x="2930" y="136"/>
                  </a:lnTo>
                  <a:lnTo>
                    <a:pt x="2932" y="136"/>
                  </a:lnTo>
                  <a:lnTo>
                    <a:pt x="2932" y="134"/>
                  </a:lnTo>
                  <a:lnTo>
                    <a:pt x="2932" y="134"/>
                  </a:lnTo>
                  <a:lnTo>
                    <a:pt x="2932" y="133"/>
                  </a:lnTo>
                  <a:lnTo>
                    <a:pt x="2934" y="131"/>
                  </a:lnTo>
                  <a:lnTo>
                    <a:pt x="2935" y="129"/>
                  </a:lnTo>
                  <a:lnTo>
                    <a:pt x="2937" y="128"/>
                  </a:lnTo>
                  <a:lnTo>
                    <a:pt x="2939" y="126"/>
                  </a:lnTo>
                  <a:lnTo>
                    <a:pt x="2940" y="125"/>
                  </a:lnTo>
                  <a:lnTo>
                    <a:pt x="2942" y="123"/>
                  </a:lnTo>
                  <a:lnTo>
                    <a:pt x="2945" y="123"/>
                  </a:lnTo>
                  <a:lnTo>
                    <a:pt x="2948" y="123"/>
                  </a:lnTo>
                  <a:lnTo>
                    <a:pt x="2952" y="121"/>
                  </a:lnTo>
                  <a:lnTo>
                    <a:pt x="2955" y="120"/>
                  </a:lnTo>
                  <a:lnTo>
                    <a:pt x="2955" y="120"/>
                  </a:lnTo>
                  <a:lnTo>
                    <a:pt x="2957" y="118"/>
                  </a:lnTo>
                  <a:lnTo>
                    <a:pt x="2957" y="116"/>
                  </a:lnTo>
                  <a:lnTo>
                    <a:pt x="2958" y="115"/>
                  </a:lnTo>
                  <a:lnTo>
                    <a:pt x="2960" y="113"/>
                  </a:lnTo>
                  <a:lnTo>
                    <a:pt x="2961" y="111"/>
                  </a:lnTo>
                  <a:lnTo>
                    <a:pt x="2963" y="110"/>
                  </a:lnTo>
                  <a:lnTo>
                    <a:pt x="2963" y="110"/>
                  </a:lnTo>
                  <a:lnTo>
                    <a:pt x="2965" y="108"/>
                  </a:lnTo>
                  <a:lnTo>
                    <a:pt x="2965" y="107"/>
                  </a:lnTo>
                  <a:lnTo>
                    <a:pt x="2965" y="105"/>
                  </a:lnTo>
                  <a:lnTo>
                    <a:pt x="2966" y="103"/>
                  </a:lnTo>
                  <a:lnTo>
                    <a:pt x="2968" y="102"/>
                  </a:lnTo>
                  <a:lnTo>
                    <a:pt x="2968" y="100"/>
                  </a:lnTo>
                  <a:lnTo>
                    <a:pt x="2970" y="98"/>
                  </a:lnTo>
                  <a:lnTo>
                    <a:pt x="2971" y="97"/>
                  </a:lnTo>
                  <a:lnTo>
                    <a:pt x="2973" y="95"/>
                  </a:lnTo>
                  <a:lnTo>
                    <a:pt x="2976" y="93"/>
                  </a:lnTo>
                  <a:lnTo>
                    <a:pt x="2979" y="93"/>
                  </a:lnTo>
                  <a:lnTo>
                    <a:pt x="2981" y="92"/>
                  </a:lnTo>
                  <a:lnTo>
                    <a:pt x="2981" y="92"/>
                  </a:lnTo>
                  <a:lnTo>
                    <a:pt x="2983" y="90"/>
                  </a:lnTo>
                  <a:lnTo>
                    <a:pt x="2984" y="89"/>
                  </a:lnTo>
                  <a:lnTo>
                    <a:pt x="2986" y="87"/>
                  </a:lnTo>
                  <a:lnTo>
                    <a:pt x="2986" y="85"/>
                  </a:lnTo>
                  <a:lnTo>
                    <a:pt x="2986" y="84"/>
                  </a:lnTo>
                  <a:close/>
                  <a:moveTo>
                    <a:pt x="2434" y="43"/>
                  </a:moveTo>
                  <a:lnTo>
                    <a:pt x="2439" y="44"/>
                  </a:lnTo>
                  <a:lnTo>
                    <a:pt x="2439" y="48"/>
                  </a:lnTo>
                  <a:lnTo>
                    <a:pt x="2439" y="51"/>
                  </a:lnTo>
                  <a:lnTo>
                    <a:pt x="2441" y="53"/>
                  </a:lnTo>
                  <a:lnTo>
                    <a:pt x="2441" y="54"/>
                  </a:lnTo>
                  <a:lnTo>
                    <a:pt x="2443" y="56"/>
                  </a:lnTo>
                  <a:lnTo>
                    <a:pt x="2444" y="57"/>
                  </a:lnTo>
                  <a:lnTo>
                    <a:pt x="2446" y="57"/>
                  </a:lnTo>
                  <a:lnTo>
                    <a:pt x="2447" y="59"/>
                  </a:lnTo>
                  <a:lnTo>
                    <a:pt x="2447" y="61"/>
                  </a:lnTo>
                  <a:lnTo>
                    <a:pt x="2449" y="62"/>
                  </a:lnTo>
                  <a:lnTo>
                    <a:pt x="2451" y="64"/>
                  </a:lnTo>
                  <a:lnTo>
                    <a:pt x="2451" y="66"/>
                  </a:lnTo>
                  <a:lnTo>
                    <a:pt x="2452" y="67"/>
                  </a:lnTo>
                  <a:lnTo>
                    <a:pt x="2454" y="69"/>
                  </a:lnTo>
                  <a:lnTo>
                    <a:pt x="2454" y="75"/>
                  </a:lnTo>
                  <a:lnTo>
                    <a:pt x="2454" y="79"/>
                  </a:lnTo>
                  <a:lnTo>
                    <a:pt x="2456" y="82"/>
                  </a:lnTo>
                  <a:lnTo>
                    <a:pt x="2456" y="84"/>
                  </a:lnTo>
                  <a:lnTo>
                    <a:pt x="2454" y="85"/>
                  </a:lnTo>
                  <a:lnTo>
                    <a:pt x="2456" y="87"/>
                  </a:lnTo>
                  <a:lnTo>
                    <a:pt x="2456" y="89"/>
                  </a:lnTo>
                  <a:lnTo>
                    <a:pt x="2456" y="92"/>
                  </a:lnTo>
                  <a:lnTo>
                    <a:pt x="2454" y="95"/>
                  </a:lnTo>
                  <a:lnTo>
                    <a:pt x="2452" y="95"/>
                  </a:lnTo>
                  <a:lnTo>
                    <a:pt x="2449" y="95"/>
                  </a:lnTo>
                  <a:lnTo>
                    <a:pt x="2446" y="95"/>
                  </a:lnTo>
                  <a:lnTo>
                    <a:pt x="2443" y="95"/>
                  </a:lnTo>
                  <a:lnTo>
                    <a:pt x="2439" y="95"/>
                  </a:lnTo>
                  <a:lnTo>
                    <a:pt x="2438" y="93"/>
                  </a:lnTo>
                  <a:lnTo>
                    <a:pt x="2436" y="92"/>
                  </a:lnTo>
                  <a:lnTo>
                    <a:pt x="2434" y="92"/>
                  </a:lnTo>
                  <a:lnTo>
                    <a:pt x="2431" y="90"/>
                  </a:lnTo>
                  <a:lnTo>
                    <a:pt x="2429" y="89"/>
                  </a:lnTo>
                  <a:lnTo>
                    <a:pt x="2429" y="84"/>
                  </a:lnTo>
                  <a:lnTo>
                    <a:pt x="2428" y="80"/>
                  </a:lnTo>
                  <a:lnTo>
                    <a:pt x="2428" y="77"/>
                  </a:lnTo>
                  <a:lnTo>
                    <a:pt x="2428" y="72"/>
                  </a:lnTo>
                  <a:lnTo>
                    <a:pt x="2429" y="69"/>
                  </a:lnTo>
                  <a:lnTo>
                    <a:pt x="2429" y="67"/>
                  </a:lnTo>
                  <a:lnTo>
                    <a:pt x="2431" y="66"/>
                  </a:lnTo>
                  <a:lnTo>
                    <a:pt x="2431" y="66"/>
                  </a:lnTo>
                  <a:lnTo>
                    <a:pt x="2431" y="64"/>
                  </a:lnTo>
                  <a:lnTo>
                    <a:pt x="2431" y="61"/>
                  </a:lnTo>
                  <a:lnTo>
                    <a:pt x="2431" y="59"/>
                  </a:lnTo>
                  <a:lnTo>
                    <a:pt x="2431" y="57"/>
                  </a:lnTo>
                  <a:lnTo>
                    <a:pt x="2431" y="57"/>
                  </a:lnTo>
                  <a:lnTo>
                    <a:pt x="2431" y="56"/>
                  </a:lnTo>
                  <a:lnTo>
                    <a:pt x="2429" y="54"/>
                  </a:lnTo>
                  <a:lnTo>
                    <a:pt x="2431" y="53"/>
                  </a:lnTo>
                  <a:lnTo>
                    <a:pt x="2431" y="53"/>
                  </a:lnTo>
                  <a:lnTo>
                    <a:pt x="2429" y="49"/>
                  </a:lnTo>
                  <a:lnTo>
                    <a:pt x="2429" y="48"/>
                  </a:lnTo>
                  <a:lnTo>
                    <a:pt x="2431" y="46"/>
                  </a:lnTo>
                  <a:lnTo>
                    <a:pt x="2431" y="44"/>
                  </a:lnTo>
                  <a:lnTo>
                    <a:pt x="2433" y="44"/>
                  </a:lnTo>
                  <a:lnTo>
                    <a:pt x="2434" y="43"/>
                  </a:lnTo>
                  <a:close/>
                  <a:moveTo>
                    <a:pt x="3120" y="41"/>
                  </a:moveTo>
                  <a:lnTo>
                    <a:pt x="3124" y="43"/>
                  </a:lnTo>
                  <a:lnTo>
                    <a:pt x="3125" y="43"/>
                  </a:lnTo>
                  <a:lnTo>
                    <a:pt x="3127" y="46"/>
                  </a:lnTo>
                  <a:lnTo>
                    <a:pt x="3128" y="48"/>
                  </a:lnTo>
                  <a:lnTo>
                    <a:pt x="3128" y="49"/>
                  </a:lnTo>
                  <a:lnTo>
                    <a:pt x="3128" y="53"/>
                  </a:lnTo>
                  <a:lnTo>
                    <a:pt x="3128" y="75"/>
                  </a:lnTo>
                  <a:lnTo>
                    <a:pt x="3132" y="82"/>
                  </a:lnTo>
                  <a:lnTo>
                    <a:pt x="3130" y="85"/>
                  </a:lnTo>
                  <a:lnTo>
                    <a:pt x="3127" y="85"/>
                  </a:lnTo>
                  <a:lnTo>
                    <a:pt x="3124" y="84"/>
                  </a:lnTo>
                  <a:lnTo>
                    <a:pt x="3122" y="84"/>
                  </a:lnTo>
                  <a:lnTo>
                    <a:pt x="3119" y="82"/>
                  </a:lnTo>
                  <a:lnTo>
                    <a:pt x="3119" y="82"/>
                  </a:lnTo>
                  <a:lnTo>
                    <a:pt x="3117" y="84"/>
                  </a:lnTo>
                  <a:lnTo>
                    <a:pt x="3115" y="85"/>
                  </a:lnTo>
                  <a:lnTo>
                    <a:pt x="3117" y="90"/>
                  </a:lnTo>
                  <a:lnTo>
                    <a:pt x="3117" y="92"/>
                  </a:lnTo>
                  <a:lnTo>
                    <a:pt x="3117" y="93"/>
                  </a:lnTo>
                  <a:lnTo>
                    <a:pt x="3119" y="95"/>
                  </a:lnTo>
                  <a:lnTo>
                    <a:pt x="3120" y="95"/>
                  </a:lnTo>
                  <a:lnTo>
                    <a:pt x="3120" y="95"/>
                  </a:lnTo>
                  <a:lnTo>
                    <a:pt x="3122" y="97"/>
                  </a:lnTo>
                  <a:lnTo>
                    <a:pt x="3122" y="98"/>
                  </a:lnTo>
                  <a:lnTo>
                    <a:pt x="3122" y="105"/>
                  </a:lnTo>
                  <a:lnTo>
                    <a:pt x="3119" y="107"/>
                  </a:lnTo>
                  <a:lnTo>
                    <a:pt x="3117" y="105"/>
                  </a:lnTo>
                  <a:lnTo>
                    <a:pt x="3115" y="103"/>
                  </a:lnTo>
                  <a:lnTo>
                    <a:pt x="3114" y="103"/>
                  </a:lnTo>
                  <a:lnTo>
                    <a:pt x="3114" y="103"/>
                  </a:lnTo>
                  <a:lnTo>
                    <a:pt x="3112" y="103"/>
                  </a:lnTo>
                  <a:lnTo>
                    <a:pt x="3112" y="103"/>
                  </a:lnTo>
                  <a:lnTo>
                    <a:pt x="3112" y="102"/>
                  </a:lnTo>
                  <a:lnTo>
                    <a:pt x="3112" y="100"/>
                  </a:lnTo>
                  <a:lnTo>
                    <a:pt x="3110" y="97"/>
                  </a:lnTo>
                  <a:lnTo>
                    <a:pt x="3109" y="97"/>
                  </a:lnTo>
                  <a:lnTo>
                    <a:pt x="3107" y="97"/>
                  </a:lnTo>
                  <a:lnTo>
                    <a:pt x="3106" y="97"/>
                  </a:lnTo>
                  <a:lnTo>
                    <a:pt x="3104" y="97"/>
                  </a:lnTo>
                  <a:lnTo>
                    <a:pt x="3102" y="95"/>
                  </a:lnTo>
                  <a:lnTo>
                    <a:pt x="3101" y="93"/>
                  </a:lnTo>
                  <a:lnTo>
                    <a:pt x="3099" y="92"/>
                  </a:lnTo>
                  <a:lnTo>
                    <a:pt x="3097" y="92"/>
                  </a:lnTo>
                  <a:lnTo>
                    <a:pt x="3096" y="92"/>
                  </a:lnTo>
                  <a:lnTo>
                    <a:pt x="3094" y="92"/>
                  </a:lnTo>
                  <a:lnTo>
                    <a:pt x="3092" y="90"/>
                  </a:lnTo>
                  <a:lnTo>
                    <a:pt x="3091" y="90"/>
                  </a:lnTo>
                  <a:lnTo>
                    <a:pt x="3091" y="89"/>
                  </a:lnTo>
                  <a:lnTo>
                    <a:pt x="3091" y="85"/>
                  </a:lnTo>
                  <a:lnTo>
                    <a:pt x="3091" y="82"/>
                  </a:lnTo>
                  <a:lnTo>
                    <a:pt x="3091" y="75"/>
                  </a:lnTo>
                  <a:lnTo>
                    <a:pt x="3086" y="75"/>
                  </a:lnTo>
                  <a:lnTo>
                    <a:pt x="3081" y="74"/>
                  </a:lnTo>
                  <a:lnTo>
                    <a:pt x="3078" y="74"/>
                  </a:lnTo>
                  <a:lnTo>
                    <a:pt x="3074" y="75"/>
                  </a:lnTo>
                  <a:lnTo>
                    <a:pt x="3073" y="77"/>
                  </a:lnTo>
                  <a:lnTo>
                    <a:pt x="3071" y="77"/>
                  </a:lnTo>
                  <a:lnTo>
                    <a:pt x="3070" y="77"/>
                  </a:lnTo>
                  <a:lnTo>
                    <a:pt x="3070" y="79"/>
                  </a:lnTo>
                  <a:lnTo>
                    <a:pt x="3068" y="79"/>
                  </a:lnTo>
                  <a:lnTo>
                    <a:pt x="3068" y="80"/>
                  </a:lnTo>
                  <a:lnTo>
                    <a:pt x="3068" y="82"/>
                  </a:lnTo>
                  <a:lnTo>
                    <a:pt x="3068" y="89"/>
                  </a:lnTo>
                  <a:lnTo>
                    <a:pt x="3068" y="89"/>
                  </a:lnTo>
                  <a:lnTo>
                    <a:pt x="3066" y="90"/>
                  </a:lnTo>
                  <a:lnTo>
                    <a:pt x="3066" y="90"/>
                  </a:lnTo>
                  <a:lnTo>
                    <a:pt x="3063" y="89"/>
                  </a:lnTo>
                  <a:lnTo>
                    <a:pt x="3063" y="72"/>
                  </a:lnTo>
                  <a:lnTo>
                    <a:pt x="3063" y="71"/>
                  </a:lnTo>
                  <a:lnTo>
                    <a:pt x="3065" y="69"/>
                  </a:lnTo>
                  <a:lnTo>
                    <a:pt x="3065" y="67"/>
                  </a:lnTo>
                  <a:lnTo>
                    <a:pt x="3066" y="67"/>
                  </a:lnTo>
                  <a:lnTo>
                    <a:pt x="3070" y="66"/>
                  </a:lnTo>
                  <a:lnTo>
                    <a:pt x="3071" y="66"/>
                  </a:lnTo>
                  <a:lnTo>
                    <a:pt x="3073" y="66"/>
                  </a:lnTo>
                  <a:lnTo>
                    <a:pt x="3074" y="66"/>
                  </a:lnTo>
                  <a:lnTo>
                    <a:pt x="3076" y="66"/>
                  </a:lnTo>
                  <a:lnTo>
                    <a:pt x="3079" y="64"/>
                  </a:lnTo>
                  <a:lnTo>
                    <a:pt x="3079" y="62"/>
                  </a:lnTo>
                  <a:lnTo>
                    <a:pt x="3079" y="61"/>
                  </a:lnTo>
                  <a:lnTo>
                    <a:pt x="3079" y="61"/>
                  </a:lnTo>
                  <a:lnTo>
                    <a:pt x="3081" y="59"/>
                  </a:lnTo>
                  <a:lnTo>
                    <a:pt x="3083" y="59"/>
                  </a:lnTo>
                  <a:lnTo>
                    <a:pt x="3086" y="59"/>
                  </a:lnTo>
                  <a:lnTo>
                    <a:pt x="3089" y="59"/>
                  </a:lnTo>
                  <a:lnTo>
                    <a:pt x="3089" y="59"/>
                  </a:lnTo>
                  <a:lnTo>
                    <a:pt x="3089" y="61"/>
                  </a:lnTo>
                  <a:lnTo>
                    <a:pt x="3089" y="62"/>
                  </a:lnTo>
                  <a:lnTo>
                    <a:pt x="3089" y="64"/>
                  </a:lnTo>
                  <a:lnTo>
                    <a:pt x="3092" y="64"/>
                  </a:lnTo>
                  <a:lnTo>
                    <a:pt x="3096" y="64"/>
                  </a:lnTo>
                  <a:lnTo>
                    <a:pt x="3099" y="62"/>
                  </a:lnTo>
                  <a:lnTo>
                    <a:pt x="3099" y="61"/>
                  </a:lnTo>
                  <a:lnTo>
                    <a:pt x="3099" y="59"/>
                  </a:lnTo>
                  <a:lnTo>
                    <a:pt x="3099" y="59"/>
                  </a:lnTo>
                  <a:lnTo>
                    <a:pt x="3101" y="57"/>
                  </a:lnTo>
                  <a:lnTo>
                    <a:pt x="3102" y="56"/>
                  </a:lnTo>
                  <a:lnTo>
                    <a:pt x="3104" y="54"/>
                  </a:lnTo>
                  <a:lnTo>
                    <a:pt x="3104" y="54"/>
                  </a:lnTo>
                  <a:lnTo>
                    <a:pt x="3106" y="53"/>
                  </a:lnTo>
                  <a:lnTo>
                    <a:pt x="3107" y="54"/>
                  </a:lnTo>
                  <a:lnTo>
                    <a:pt x="3109" y="54"/>
                  </a:lnTo>
                  <a:lnTo>
                    <a:pt x="3112" y="53"/>
                  </a:lnTo>
                  <a:lnTo>
                    <a:pt x="3115" y="51"/>
                  </a:lnTo>
                  <a:lnTo>
                    <a:pt x="3115" y="49"/>
                  </a:lnTo>
                  <a:lnTo>
                    <a:pt x="3115" y="48"/>
                  </a:lnTo>
                  <a:lnTo>
                    <a:pt x="3117" y="44"/>
                  </a:lnTo>
                  <a:lnTo>
                    <a:pt x="3119" y="43"/>
                  </a:lnTo>
                  <a:lnTo>
                    <a:pt x="3119" y="41"/>
                  </a:lnTo>
                  <a:lnTo>
                    <a:pt x="3120" y="41"/>
                  </a:lnTo>
                  <a:close/>
                  <a:moveTo>
                    <a:pt x="153" y="0"/>
                  </a:moveTo>
                  <a:lnTo>
                    <a:pt x="159" y="0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8" y="5"/>
                  </a:lnTo>
                  <a:lnTo>
                    <a:pt x="156" y="7"/>
                  </a:lnTo>
                  <a:lnTo>
                    <a:pt x="154" y="8"/>
                  </a:lnTo>
                  <a:lnTo>
                    <a:pt x="151" y="10"/>
                  </a:lnTo>
                  <a:lnTo>
                    <a:pt x="149" y="12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6" y="20"/>
                  </a:lnTo>
                  <a:lnTo>
                    <a:pt x="148" y="21"/>
                  </a:lnTo>
                  <a:lnTo>
                    <a:pt x="149" y="23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4" y="39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51" y="51"/>
                  </a:lnTo>
                  <a:lnTo>
                    <a:pt x="151" y="53"/>
                  </a:lnTo>
                  <a:lnTo>
                    <a:pt x="153" y="53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56" y="53"/>
                  </a:lnTo>
                  <a:lnTo>
                    <a:pt x="158" y="51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4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4" y="12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6"/>
                  </a:lnTo>
                  <a:lnTo>
                    <a:pt x="197" y="16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03" y="26"/>
                  </a:lnTo>
                  <a:lnTo>
                    <a:pt x="208" y="28"/>
                  </a:lnTo>
                  <a:lnTo>
                    <a:pt x="212" y="28"/>
                  </a:lnTo>
                  <a:lnTo>
                    <a:pt x="213" y="30"/>
                  </a:lnTo>
                  <a:lnTo>
                    <a:pt x="215" y="30"/>
                  </a:lnTo>
                  <a:lnTo>
                    <a:pt x="231" y="30"/>
                  </a:lnTo>
                  <a:lnTo>
                    <a:pt x="233" y="30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3" y="33"/>
                  </a:lnTo>
                  <a:lnTo>
                    <a:pt x="244" y="35"/>
                  </a:lnTo>
                  <a:lnTo>
                    <a:pt x="244" y="36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1"/>
                  </a:lnTo>
                  <a:lnTo>
                    <a:pt x="257" y="38"/>
                  </a:lnTo>
                  <a:lnTo>
                    <a:pt x="259" y="35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61" y="31"/>
                  </a:lnTo>
                  <a:lnTo>
                    <a:pt x="261" y="30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6" y="28"/>
                  </a:lnTo>
                  <a:lnTo>
                    <a:pt x="269" y="28"/>
                  </a:lnTo>
                  <a:lnTo>
                    <a:pt x="272" y="30"/>
                  </a:lnTo>
                  <a:lnTo>
                    <a:pt x="274" y="30"/>
                  </a:lnTo>
                  <a:lnTo>
                    <a:pt x="275" y="31"/>
                  </a:lnTo>
                  <a:lnTo>
                    <a:pt x="277" y="31"/>
                  </a:lnTo>
                  <a:lnTo>
                    <a:pt x="284" y="25"/>
                  </a:lnTo>
                  <a:lnTo>
                    <a:pt x="285" y="25"/>
                  </a:lnTo>
                  <a:lnTo>
                    <a:pt x="288" y="26"/>
                  </a:lnTo>
                  <a:lnTo>
                    <a:pt x="290" y="26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5" y="28"/>
                  </a:lnTo>
                  <a:lnTo>
                    <a:pt x="297" y="30"/>
                  </a:lnTo>
                  <a:lnTo>
                    <a:pt x="297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2" y="35"/>
                  </a:lnTo>
                  <a:lnTo>
                    <a:pt x="292" y="38"/>
                  </a:lnTo>
                  <a:lnTo>
                    <a:pt x="292" y="41"/>
                  </a:lnTo>
                  <a:lnTo>
                    <a:pt x="292" y="43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5" y="48"/>
                  </a:lnTo>
                  <a:lnTo>
                    <a:pt x="297" y="48"/>
                  </a:lnTo>
                  <a:lnTo>
                    <a:pt x="298" y="48"/>
                  </a:lnTo>
                  <a:lnTo>
                    <a:pt x="302" y="46"/>
                  </a:lnTo>
                  <a:lnTo>
                    <a:pt x="305" y="44"/>
                  </a:lnTo>
                  <a:lnTo>
                    <a:pt x="311" y="43"/>
                  </a:lnTo>
                  <a:lnTo>
                    <a:pt x="315" y="43"/>
                  </a:lnTo>
                  <a:lnTo>
                    <a:pt x="315" y="46"/>
                  </a:lnTo>
                  <a:lnTo>
                    <a:pt x="315" y="51"/>
                  </a:lnTo>
                  <a:lnTo>
                    <a:pt x="315" y="53"/>
                  </a:lnTo>
                  <a:lnTo>
                    <a:pt x="316" y="54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6" y="57"/>
                  </a:lnTo>
                  <a:lnTo>
                    <a:pt x="326" y="59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28" y="62"/>
                  </a:lnTo>
                  <a:lnTo>
                    <a:pt x="329" y="62"/>
                  </a:lnTo>
                  <a:lnTo>
                    <a:pt x="331" y="64"/>
                  </a:lnTo>
                  <a:lnTo>
                    <a:pt x="333" y="66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8" y="71"/>
                  </a:lnTo>
                  <a:lnTo>
                    <a:pt x="341" y="71"/>
                  </a:lnTo>
                  <a:lnTo>
                    <a:pt x="342" y="71"/>
                  </a:lnTo>
                  <a:lnTo>
                    <a:pt x="346" y="71"/>
                  </a:lnTo>
                  <a:lnTo>
                    <a:pt x="346" y="74"/>
                  </a:lnTo>
                  <a:lnTo>
                    <a:pt x="346" y="77"/>
                  </a:lnTo>
                  <a:lnTo>
                    <a:pt x="346" y="80"/>
                  </a:lnTo>
                  <a:lnTo>
                    <a:pt x="346" y="82"/>
                  </a:lnTo>
                  <a:lnTo>
                    <a:pt x="347" y="84"/>
                  </a:lnTo>
                  <a:lnTo>
                    <a:pt x="349" y="85"/>
                  </a:lnTo>
                  <a:lnTo>
                    <a:pt x="351" y="87"/>
                  </a:lnTo>
                  <a:lnTo>
                    <a:pt x="354" y="89"/>
                  </a:lnTo>
                  <a:lnTo>
                    <a:pt x="357" y="92"/>
                  </a:lnTo>
                  <a:lnTo>
                    <a:pt x="361" y="93"/>
                  </a:lnTo>
                  <a:lnTo>
                    <a:pt x="364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70" y="97"/>
                  </a:lnTo>
                  <a:lnTo>
                    <a:pt x="374" y="98"/>
                  </a:lnTo>
                  <a:lnTo>
                    <a:pt x="375" y="100"/>
                  </a:lnTo>
                  <a:lnTo>
                    <a:pt x="379" y="100"/>
                  </a:lnTo>
                  <a:lnTo>
                    <a:pt x="380" y="100"/>
                  </a:lnTo>
                  <a:lnTo>
                    <a:pt x="382" y="100"/>
                  </a:lnTo>
                  <a:lnTo>
                    <a:pt x="387" y="100"/>
                  </a:lnTo>
                  <a:lnTo>
                    <a:pt x="390" y="100"/>
                  </a:lnTo>
                  <a:lnTo>
                    <a:pt x="393" y="100"/>
                  </a:lnTo>
                  <a:lnTo>
                    <a:pt x="395" y="100"/>
                  </a:lnTo>
                  <a:lnTo>
                    <a:pt x="397" y="98"/>
                  </a:lnTo>
                  <a:lnTo>
                    <a:pt x="397" y="97"/>
                  </a:lnTo>
                  <a:lnTo>
                    <a:pt x="398" y="97"/>
                  </a:lnTo>
                  <a:lnTo>
                    <a:pt x="400" y="97"/>
                  </a:lnTo>
                  <a:lnTo>
                    <a:pt x="403" y="95"/>
                  </a:lnTo>
                  <a:lnTo>
                    <a:pt x="405" y="97"/>
                  </a:lnTo>
                  <a:lnTo>
                    <a:pt x="406" y="97"/>
                  </a:lnTo>
                  <a:lnTo>
                    <a:pt x="408" y="98"/>
                  </a:lnTo>
                  <a:lnTo>
                    <a:pt x="411" y="100"/>
                  </a:lnTo>
                  <a:lnTo>
                    <a:pt x="413" y="102"/>
                  </a:lnTo>
                  <a:lnTo>
                    <a:pt x="415" y="102"/>
                  </a:lnTo>
                  <a:lnTo>
                    <a:pt x="416" y="103"/>
                  </a:lnTo>
                  <a:lnTo>
                    <a:pt x="418" y="103"/>
                  </a:lnTo>
                  <a:lnTo>
                    <a:pt x="421" y="103"/>
                  </a:lnTo>
                  <a:lnTo>
                    <a:pt x="423" y="103"/>
                  </a:lnTo>
                  <a:lnTo>
                    <a:pt x="426" y="103"/>
                  </a:lnTo>
                  <a:lnTo>
                    <a:pt x="426" y="105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1" y="108"/>
                  </a:lnTo>
                  <a:lnTo>
                    <a:pt x="433" y="108"/>
                  </a:lnTo>
                  <a:lnTo>
                    <a:pt x="434" y="110"/>
                  </a:lnTo>
                  <a:lnTo>
                    <a:pt x="436" y="111"/>
                  </a:lnTo>
                  <a:lnTo>
                    <a:pt x="436" y="113"/>
                  </a:lnTo>
                  <a:lnTo>
                    <a:pt x="436" y="115"/>
                  </a:lnTo>
                  <a:lnTo>
                    <a:pt x="437" y="116"/>
                  </a:lnTo>
                  <a:lnTo>
                    <a:pt x="439" y="116"/>
                  </a:lnTo>
                  <a:lnTo>
                    <a:pt x="439" y="116"/>
                  </a:lnTo>
                  <a:lnTo>
                    <a:pt x="442" y="118"/>
                  </a:lnTo>
                  <a:lnTo>
                    <a:pt x="446" y="120"/>
                  </a:lnTo>
                  <a:lnTo>
                    <a:pt x="449" y="121"/>
                  </a:lnTo>
                  <a:lnTo>
                    <a:pt x="451" y="121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4" y="123"/>
                  </a:lnTo>
                  <a:lnTo>
                    <a:pt x="454" y="125"/>
                  </a:lnTo>
                  <a:lnTo>
                    <a:pt x="454" y="128"/>
                  </a:lnTo>
                  <a:lnTo>
                    <a:pt x="455" y="129"/>
                  </a:lnTo>
                  <a:lnTo>
                    <a:pt x="457" y="129"/>
                  </a:lnTo>
                  <a:lnTo>
                    <a:pt x="457" y="131"/>
                  </a:lnTo>
                  <a:lnTo>
                    <a:pt x="459" y="134"/>
                  </a:lnTo>
                  <a:lnTo>
                    <a:pt x="459" y="138"/>
                  </a:lnTo>
                  <a:lnTo>
                    <a:pt x="460" y="139"/>
                  </a:lnTo>
                  <a:lnTo>
                    <a:pt x="460" y="139"/>
                  </a:lnTo>
                  <a:lnTo>
                    <a:pt x="460" y="141"/>
                  </a:lnTo>
                  <a:lnTo>
                    <a:pt x="460" y="157"/>
                  </a:lnTo>
                  <a:lnTo>
                    <a:pt x="462" y="157"/>
                  </a:lnTo>
                  <a:lnTo>
                    <a:pt x="464" y="157"/>
                  </a:lnTo>
                  <a:lnTo>
                    <a:pt x="465" y="157"/>
                  </a:lnTo>
                  <a:lnTo>
                    <a:pt x="467" y="159"/>
                  </a:lnTo>
                  <a:lnTo>
                    <a:pt x="469" y="157"/>
                  </a:lnTo>
                  <a:lnTo>
                    <a:pt x="470" y="157"/>
                  </a:lnTo>
                  <a:lnTo>
                    <a:pt x="472" y="162"/>
                  </a:lnTo>
                  <a:lnTo>
                    <a:pt x="472" y="165"/>
                  </a:lnTo>
                  <a:lnTo>
                    <a:pt x="472" y="169"/>
                  </a:lnTo>
                  <a:lnTo>
                    <a:pt x="470" y="170"/>
                  </a:lnTo>
                  <a:lnTo>
                    <a:pt x="470" y="174"/>
                  </a:lnTo>
                  <a:lnTo>
                    <a:pt x="470" y="177"/>
                  </a:lnTo>
                  <a:lnTo>
                    <a:pt x="470" y="180"/>
                  </a:lnTo>
                  <a:lnTo>
                    <a:pt x="470" y="183"/>
                  </a:lnTo>
                  <a:lnTo>
                    <a:pt x="470" y="185"/>
                  </a:lnTo>
                  <a:lnTo>
                    <a:pt x="469" y="187"/>
                  </a:lnTo>
                  <a:lnTo>
                    <a:pt x="467" y="187"/>
                  </a:lnTo>
                  <a:lnTo>
                    <a:pt x="465" y="187"/>
                  </a:lnTo>
                  <a:lnTo>
                    <a:pt x="462" y="188"/>
                  </a:lnTo>
                  <a:lnTo>
                    <a:pt x="459" y="188"/>
                  </a:lnTo>
                  <a:lnTo>
                    <a:pt x="455" y="188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7" y="193"/>
                  </a:lnTo>
                  <a:lnTo>
                    <a:pt x="455" y="195"/>
                  </a:lnTo>
                  <a:lnTo>
                    <a:pt x="455" y="200"/>
                  </a:lnTo>
                  <a:lnTo>
                    <a:pt x="459" y="201"/>
                  </a:lnTo>
                  <a:lnTo>
                    <a:pt x="462" y="201"/>
                  </a:lnTo>
                  <a:lnTo>
                    <a:pt x="465" y="201"/>
                  </a:lnTo>
                  <a:lnTo>
                    <a:pt x="467" y="200"/>
                  </a:lnTo>
                  <a:lnTo>
                    <a:pt x="469" y="197"/>
                  </a:lnTo>
                  <a:lnTo>
                    <a:pt x="469" y="193"/>
                  </a:lnTo>
                  <a:lnTo>
                    <a:pt x="469" y="190"/>
                  </a:lnTo>
                  <a:lnTo>
                    <a:pt x="469" y="187"/>
                  </a:lnTo>
                  <a:lnTo>
                    <a:pt x="470" y="187"/>
                  </a:lnTo>
                  <a:lnTo>
                    <a:pt x="472" y="187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3" y="188"/>
                  </a:lnTo>
                  <a:lnTo>
                    <a:pt x="487" y="188"/>
                  </a:lnTo>
                  <a:lnTo>
                    <a:pt x="488" y="190"/>
                  </a:lnTo>
                  <a:lnTo>
                    <a:pt x="490" y="190"/>
                  </a:lnTo>
                  <a:lnTo>
                    <a:pt x="491" y="192"/>
                  </a:lnTo>
                  <a:lnTo>
                    <a:pt x="495" y="193"/>
                  </a:lnTo>
                  <a:lnTo>
                    <a:pt x="498" y="193"/>
                  </a:lnTo>
                  <a:lnTo>
                    <a:pt x="498" y="195"/>
                  </a:lnTo>
                  <a:lnTo>
                    <a:pt x="498" y="197"/>
                  </a:lnTo>
                  <a:lnTo>
                    <a:pt x="498" y="200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495" y="200"/>
                  </a:lnTo>
                  <a:lnTo>
                    <a:pt x="493" y="201"/>
                  </a:lnTo>
                  <a:lnTo>
                    <a:pt x="491" y="203"/>
                  </a:lnTo>
                  <a:lnTo>
                    <a:pt x="490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8" y="216"/>
                  </a:lnTo>
                  <a:lnTo>
                    <a:pt x="501" y="216"/>
                  </a:lnTo>
                  <a:lnTo>
                    <a:pt x="501" y="200"/>
                  </a:lnTo>
                  <a:lnTo>
                    <a:pt x="505" y="200"/>
                  </a:lnTo>
                  <a:lnTo>
                    <a:pt x="508" y="200"/>
                  </a:lnTo>
                  <a:lnTo>
                    <a:pt x="511" y="200"/>
                  </a:lnTo>
                  <a:lnTo>
                    <a:pt x="514" y="201"/>
                  </a:lnTo>
                  <a:lnTo>
                    <a:pt x="518" y="203"/>
                  </a:lnTo>
                  <a:lnTo>
                    <a:pt x="519" y="203"/>
                  </a:lnTo>
                  <a:lnTo>
                    <a:pt x="521" y="205"/>
                  </a:lnTo>
                  <a:lnTo>
                    <a:pt x="523" y="205"/>
                  </a:lnTo>
                  <a:lnTo>
                    <a:pt x="526" y="205"/>
                  </a:lnTo>
                  <a:lnTo>
                    <a:pt x="527" y="206"/>
                  </a:lnTo>
                  <a:lnTo>
                    <a:pt x="529" y="206"/>
                  </a:lnTo>
                  <a:lnTo>
                    <a:pt x="531" y="206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37" y="208"/>
                  </a:lnTo>
                  <a:lnTo>
                    <a:pt x="539" y="210"/>
                  </a:lnTo>
                  <a:lnTo>
                    <a:pt x="541" y="210"/>
                  </a:lnTo>
                  <a:lnTo>
                    <a:pt x="542" y="211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7" y="215"/>
                  </a:lnTo>
                  <a:lnTo>
                    <a:pt x="549" y="216"/>
                  </a:lnTo>
                  <a:lnTo>
                    <a:pt x="550" y="218"/>
                  </a:lnTo>
                  <a:lnTo>
                    <a:pt x="552" y="218"/>
                  </a:lnTo>
                  <a:lnTo>
                    <a:pt x="554" y="218"/>
                  </a:lnTo>
                  <a:lnTo>
                    <a:pt x="555" y="219"/>
                  </a:lnTo>
                  <a:lnTo>
                    <a:pt x="557" y="219"/>
                  </a:lnTo>
                  <a:lnTo>
                    <a:pt x="559" y="219"/>
                  </a:lnTo>
                  <a:lnTo>
                    <a:pt x="560" y="219"/>
                  </a:lnTo>
                  <a:lnTo>
                    <a:pt x="562" y="223"/>
                  </a:lnTo>
                  <a:lnTo>
                    <a:pt x="560" y="224"/>
                  </a:lnTo>
                  <a:lnTo>
                    <a:pt x="559" y="224"/>
                  </a:lnTo>
                  <a:lnTo>
                    <a:pt x="557" y="226"/>
                  </a:lnTo>
                  <a:lnTo>
                    <a:pt x="555" y="226"/>
                  </a:lnTo>
                  <a:lnTo>
                    <a:pt x="555" y="226"/>
                  </a:lnTo>
                  <a:lnTo>
                    <a:pt x="554" y="228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31"/>
                  </a:lnTo>
                  <a:lnTo>
                    <a:pt x="554" y="233"/>
                  </a:lnTo>
                  <a:lnTo>
                    <a:pt x="557" y="234"/>
                  </a:lnTo>
                  <a:lnTo>
                    <a:pt x="559" y="234"/>
                  </a:lnTo>
                  <a:lnTo>
                    <a:pt x="560" y="236"/>
                  </a:lnTo>
                  <a:lnTo>
                    <a:pt x="562" y="236"/>
                  </a:lnTo>
                  <a:lnTo>
                    <a:pt x="563" y="236"/>
                  </a:lnTo>
                  <a:lnTo>
                    <a:pt x="565" y="236"/>
                  </a:lnTo>
                  <a:lnTo>
                    <a:pt x="567" y="236"/>
                  </a:lnTo>
                  <a:lnTo>
                    <a:pt x="568" y="236"/>
                  </a:lnTo>
                  <a:lnTo>
                    <a:pt x="572" y="236"/>
                  </a:lnTo>
                  <a:lnTo>
                    <a:pt x="572" y="231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80" y="226"/>
                  </a:lnTo>
                  <a:lnTo>
                    <a:pt x="583" y="226"/>
                  </a:lnTo>
                  <a:lnTo>
                    <a:pt x="586" y="226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9"/>
                  </a:lnTo>
                  <a:lnTo>
                    <a:pt x="593" y="231"/>
                  </a:lnTo>
                  <a:lnTo>
                    <a:pt x="595" y="233"/>
                  </a:lnTo>
                  <a:lnTo>
                    <a:pt x="598" y="234"/>
                  </a:lnTo>
                  <a:lnTo>
                    <a:pt x="599" y="234"/>
                  </a:lnTo>
                  <a:lnTo>
                    <a:pt x="619" y="234"/>
                  </a:lnTo>
                  <a:lnTo>
                    <a:pt x="621" y="233"/>
                  </a:lnTo>
                  <a:lnTo>
                    <a:pt x="624" y="233"/>
                  </a:lnTo>
                  <a:lnTo>
                    <a:pt x="627" y="231"/>
                  </a:lnTo>
                  <a:lnTo>
                    <a:pt x="629" y="231"/>
                  </a:lnTo>
                  <a:lnTo>
                    <a:pt x="631" y="233"/>
                  </a:lnTo>
                  <a:lnTo>
                    <a:pt x="632" y="233"/>
                  </a:lnTo>
                  <a:lnTo>
                    <a:pt x="634" y="233"/>
                  </a:lnTo>
                  <a:lnTo>
                    <a:pt x="635" y="234"/>
                  </a:lnTo>
                  <a:lnTo>
                    <a:pt x="637" y="236"/>
                  </a:lnTo>
                  <a:lnTo>
                    <a:pt x="640" y="237"/>
                  </a:lnTo>
                  <a:lnTo>
                    <a:pt x="642" y="239"/>
                  </a:lnTo>
                  <a:lnTo>
                    <a:pt x="642" y="239"/>
                  </a:lnTo>
                  <a:lnTo>
                    <a:pt x="644" y="239"/>
                  </a:lnTo>
                  <a:lnTo>
                    <a:pt x="645" y="241"/>
                  </a:lnTo>
                  <a:lnTo>
                    <a:pt x="645" y="244"/>
                  </a:lnTo>
                  <a:lnTo>
                    <a:pt x="645" y="247"/>
                  </a:lnTo>
                  <a:lnTo>
                    <a:pt x="647" y="251"/>
                  </a:lnTo>
                  <a:lnTo>
                    <a:pt x="647" y="252"/>
                  </a:lnTo>
                  <a:lnTo>
                    <a:pt x="649" y="254"/>
                  </a:lnTo>
                  <a:lnTo>
                    <a:pt x="649" y="254"/>
                  </a:lnTo>
                  <a:lnTo>
                    <a:pt x="650" y="255"/>
                  </a:lnTo>
                  <a:lnTo>
                    <a:pt x="653" y="257"/>
                  </a:lnTo>
                  <a:lnTo>
                    <a:pt x="657" y="259"/>
                  </a:lnTo>
                  <a:lnTo>
                    <a:pt x="660" y="259"/>
                  </a:lnTo>
                  <a:lnTo>
                    <a:pt x="662" y="259"/>
                  </a:lnTo>
                  <a:lnTo>
                    <a:pt x="665" y="259"/>
                  </a:lnTo>
                  <a:lnTo>
                    <a:pt x="667" y="260"/>
                  </a:lnTo>
                  <a:lnTo>
                    <a:pt x="668" y="260"/>
                  </a:lnTo>
                  <a:lnTo>
                    <a:pt x="670" y="260"/>
                  </a:lnTo>
                  <a:lnTo>
                    <a:pt x="672" y="260"/>
                  </a:lnTo>
                  <a:lnTo>
                    <a:pt x="686" y="260"/>
                  </a:lnTo>
                  <a:lnTo>
                    <a:pt x="688" y="262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6" y="270"/>
                  </a:lnTo>
                  <a:lnTo>
                    <a:pt x="696" y="275"/>
                  </a:lnTo>
                  <a:lnTo>
                    <a:pt x="696" y="278"/>
                  </a:lnTo>
                  <a:lnTo>
                    <a:pt x="696" y="282"/>
                  </a:lnTo>
                  <a:lnTo>
                    <a:pt x="696" y="283"/>
                  </a:lnTo>
                  <a:lnTo>
                    <a:pt x="698" y="287"/>
                  </a:lnTo>
                  <a:lnTo>
                    <a:pt x="699" y="288"/>
                  </a:lnTo>
                  <a:lnTo>
                    <a:pt x="701" y="293"/>
                  </a:lnTo>
                  <a:lnTo>
                    <a:pt x="703" y="296"/>
                  </a:lnTo>
                  <a:lnTo>
                    <a:pt x="704" y="296"/>
                  </a:lnTo>
                  <a:lnTo>
                    <a:pt x="704" y="298"/>
                  </a:lnTo>
                  <a:lnTo>
                    <a:pt x="706" y="300"/>
                  </a:lnTo>
                  <a:lnTo>
                    <a:pt x="706" y="301"/>
                  </a:lnTo>
                  <a:lnTo>
                    <a:pt x="706" y="303"/>
                  </a:lnTo>
                  <a:lnTo>
                    <a:pt x="706" y="306"/>
                  </a:lnTo>
                  <a:lnTo>
                    <a:pt x="706" y="308"/>
                  </a:lnTo>
                  <a:lnTo>
                    <a:pt x="704" y="311"/>
                  </a:lnTo>
                  <a:lnTo>
                    <a:pt x="703" y="313"/>
                  </a:lnTo>
                  <a:lnTo>
                    <a:pt x="701" y="316"/>
                  </a:lnTo>
                  <a:lnTo>
                    <a:pt x="699" y="319"/>
                  </a:lnTo>
                  <a:lnTo>
                    <a:pt x="699" y="321"/>
                  </a:lnTo>
                  <a:lnTo>
                    <a:pt x="699" y="323"/>
                  </a:lnTo>
                  <a:lnTo>
                    <a:pt x="698" y="323"/>
                  </a:lnTo>
                  <a:lnTo>
                    <a:pt x="698" y="323"/>
                  </a:lnTo>
                  <a:lnTo>
                    <a:pt x="696" y="324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3" y="326"/>
                  </a:lnTo>
                  <a:lnTo>
                    <a:pt x="693" y="327"/>
                  </a:lnTo>
                  <a:lnTo>
                    <a:pt x="691" y="329"/>
                  </a:lnTo>
                  <a:lnTo>
                    <a:pt x="690" y="334"/>
                  </a:lnTo>
                  <a:lnTo>
                    <a:pt x="688" y="339"/>
                  </a:lnTo>
                  <a:lnTo>
                    <a:pt x="685" y="342"/>
                  </a:lnTo>
                  <a:lnTo>
                    <a:pt x="683" y="347"/>
                  </a:lnTo>
                  <a:lnTo>
                    <a:pt x="681" y="349"/>
                  </a:lnTo>
                  <a:lnTo>
                    <a:pt x="680" y="350"/>
                  </a:lnTo>
                  <a:lnTo>
                    <a:pt x="678" y="350"/>
                  </a:lnTo>
                  <a:lnTo>
                    <a:pt x="676" y="352"/>
                  </a:lnTo>
                  <a:lnTo>
                    <a:pt x="675" y="355"/>
                  </a:lnTo>
                  <a:lnTo>
                    <a:pt x="672" y="357"/>
                  </a:lnTo>
                  <a:lnTo>
                    <a:pt x="670" y="357"/>
                  </a:lnTo>
                  <a:lnTo>
                    <a:pt x="668" y="357"/>
                  </a:lnTo>
                  <a:lnTo>
                    <a:pt x="667" y="357"/>
                  </a:lnTo>
                  <a:lnTo>
                    <a:pt x="665" y="359"/>
                  </a:lnTo>
                  <a:lnTo>
                    <a:pt x="663" y="360"/>
                  </a:lnTo>
                  <a:lnTo>
                    <a:pt x="662" y="363"/>
                  </a:lnTo>
                  <a:lnTo>
                    <a:pt x="662" y="367"/>
                  </a:lnTo>
                  <a:lnTo>
                    <a:pt x="660" y="368"/>
                  </a:lnTo>
                  <a:lnTo>
                    <a:pt x="660" y="370"/>
                  </a:lnTo>
                  <a:lnTo>
                    <a:pt x="658" y="373"/>
                  </a:lnTo>
                  <a:lnTo>
                    <a:pt x="657" y="377"/>
                  </a:lnTo>
                  <a:lnTo>
                    <a:pt x="653" y="380"/>
                  </a:lnTo>
                  <a:lnTo>
                    <a:pt x="650" y="381"/>
                  </a:lnTo>
                  <a:lnTo>
                    <a:pt x="649" y="381"/>
                  </a:lnTo>
                  <a:lnTo>
                    <a:pt x="647" y="383"/>
                  </a:lnTo>
                  <a:lnTo>
                    <a:pt x="645" y="383"/>
                  </a:lnTo>
                  <a:lnTo>
                    <a:pt x="644" y="383"/>
                  </a:lnTo>
                  <a:lnTo>
                    <a:pt x="640" y="383"/>
                  </a:lnTo>
                  <a:lnTo>
                    <a:pt x="640" y="403"/>
                  </a:lnTo>
                  <a:lnTo>
                    <a:pt x="640" y="404"/>
                  </a:lnTo>
                  <a:lnTo>
                    <a:pt x="642" y="406"/>
                  </a:lnTo>
                  <a:lnTo>
                    <a:pt x="642" y="413"/>
                  </a:lnTo>
                  <a:lnTo>
                    <a:pt x="642" y="416"/>
                  </a:lnTo>
                  <a:lnTo>
                    <a:pt x="642" y="417"/>
                  </a:lnTo>
                  <a:lnTo>
                    <a:pt x="644" y="421"/>
                  </a:lnTo>
                  <a:lnTo>
                    <a:pt x="644" y="426"/>
                  </a:lnTo>
                  <a:lnTo>
                    <a:pt x="644" y="427"/>
                  </a:lnTo>
                  <a:lnTo>
                    <a:pt x="644" y="431"/>
                  </a:lnTo>
                  <a:lnTo>
                    <a:pt x="642" y="432"/>
                  </a:lnTo>
                  <a:lnTo>
                    <a:pt x="642" y="434"/>
                  </a:lnTo>
                  <a:lnTo>
                    <a:pt x="642" y="435"/>
                  </a:lnTo>
                  <a:lnTo>
                    <a:pt x="642" y="437"/>
                  </a:lnTo>
                  <a:lnTo>
                    <a:pt x="640" y="440"/>
                  </a:lnTo>
                  <a:lnTo>
                    <a:pt x="639" y="444"/>
                  </a:lnTo>
                  <a:lnTo>
                    <a:pt x="637" y="447"/>
                  </a:lnTo>
                  <a:lnTo>
                    <a:pt x="637" y="449"/>
                  </a:lnTo>
                  <a:lnTo>
                    <a:pt x="635" y="450"/>
                  </a:lnTo>
                  <a:lnTo>
                    <a:pt x="635" y="453"/>
                  </a:lnTo>
                  <a:lnTo>
                    <a:pt x="635" y="455"/>
                  </a:lnTo>
                  <a:lnTo>
                    <a:pt x="635" y="457"/>
                  </a:lnTo>
                  <a:lnTo>
                    <a:pt x="635" y="462"/>
                  </a:lnTo>
                  <a:lnTo>
                    <a:pt x="635" y="465"/>
                  </a:lnTo>
                  <a:lnTo>
                    <a:pt x="635" y="468"/>
                  </a:lnTo>
                  <a:lnTo>
                    <a:pt x="634" y="472"/>
                  </a:lnTo>
                  <a:lnTo>
                    <a:pt x="634" y="473"/>
                  </a:lnTo>
                  <a:lnTo>
                    <a:pt x="634" y="475"/>
                  </a:lnTo>
                  <a:lnTo>
                    <a:pt x="634" y="476"/>
                  </a:lnTo>
                  <a:lnTo>
                    <a:pt x="632" y="478"/>
                  </a:lnTo>
                  <a:lnTo>
                    <a:pt x="632" y="480"/>
                  </a:lnTo>
                  <a:lnTo>
                    <a:pt x="631" y="481"/>
                  </a:lnTo>
                  <a:lnTo>
                    <a:pt x="631" y="481"/>
                  </a:lnTo>
                  <a:lnTo>
                    <a:pt x="629" y="481"/>
                  </a:lnTo>
                  <a:lnTo>
                    <a:pt x="629" y="483"/>
                  </a:lnTo>
                  <a:lnTo>
                    <a:pt x="627" y="485"/>
                  </a:lnTo>
                  <a:lnTo>
                    <a:pt x="627" y="485"/>
                  </a:lnTo>
                  <a:lnTo>
                    <a:pt x="626" y="488"/>
                  </a:lnTo>
                  <a:lnTo>
                    <a:pt x="624" y="494"/>
                  </a:lnTo>
                  <a:lnTo>
                    <a:pt x="622" y="501"/>
                  </a:lnTo>
                  <a:lnTo>
                    <a:pt x="622" y="504"/>
                  </a:lnTo>
                  <a:lnTo>
                    <a:pt x="622" y="506"/>
                  </a:lnTo>
                  <a:lnTo>
                    <a:pt x="621" y="508"/>
                  </a:lnTo>
                  <a:lnTo>
                    <a:pt x="619" y="508"/>
                  </a:lnTo>
                  <a:lnTo>
                    <a:pt x="617" y="508"/>
                  </a:lnTo>
                  <a:lnTo>
                    <a:pt x="614" y="509"/>
                  </a:lnTo>
                  <a:lnTo>
                    <a:pt x="614" y="511"/>
                  </a:lnTo>
                  <a:lnTo>
                    <a:pt x="613" y="512"/>
                  </a:lnTo>
                  <a:lnTo>
                    <a:pt x="613" y="514"/>
                  </a:lnTo>
                  <a:lnTo>
                    <a:pt x="613" y="516"/>
                  </a:lnTo>
                  <a:lnTo>
                    <a:pt x="611" y="519"/>
                  </a:lnTo>
                  <a:lnTo>
                    <a:pt x="609" y="522"/>
                  </a:lnTo>
                  <a:lnTo>
                    <a:pt x="606" y="526"/>
                  </a:lnTo>
                  <a:lnTo>
                    <a:pt x="604" y="527"/>
                  </a:lnTo>
                  <a:lnTo>
                    <a:pt x="603" y="529"/>
                  </a:lnTo>
                  <a:lnTo>
                    <a:pt x="603" y="530"/>
                  </a:lnTo>
                  <a:lnTo>
                    <a:pt x="601" y="532"/>
                  </a:lnTo>
                  <a:lnTo>
                    <a:pt x="599" y="532"/>
                  </a:lnTo>
                  <a:lnTo>
                    <a:pt x="598" y="534"/>
                  </a:lnTo>
                  <a:lnTo>
                    <a:pt x="596" y="535"/>
                  </a:lnTo>
                  <a:lnTo>
                    <a:pt x="596" y="537"/>
                  </a:lnTo>
                  <a:lnTo>
                    <a:pt x="596" y="539"/>
                  </a:lnTo>
                  <a:lnTo>
                    <a:pt x="595" y="544"/>
                  </a:lnTo>
                  <a:lnTo>
                    <a:pt x="557" y="544"/>
                  </a:lnTo>
                  <a:lnTo>
                    <a:pt x="555" y="544"/>
                  </a:lnTo>
                  <a:lnTo>
                    <a:pt x="554" y="545"/>
                  </a:lnTo>
                  <a:lnTo>
                    <a:pt x="552" y="547"/>
                  </a:lnTo>
                  <a:lnTo>
                    <a:pt x="552" y="548"/>
                  </a:lnTo>
                  <a:lnTo>
                    <a:pt x="550" y="550"/>
                  </a:lnTo>
                  <a:lnTo>
                    <a:pt x="549" y="550"/>
                  </a:lnTo>
                  <a:lnTo>
                    <a:pt x="547" y="552"/>
                  </a:lnTo>
                  <a:lnTo>
                    <a:pt x="545" y="553"/>
                  </a:lnTo>
                  <a:lnTo>
                    <a:pt x="542" y="555"/>
                  </a:lnTo>
                  <a:lnTo>
                    <a:pt x="527" y="555"/>
                  </a:lnTo>
                  <a:lnTo>
                    <a:pt x="526" y="555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3" y="558"/>
                  </a:lnTo>
                  <a:lnTo>
                    <a:pt x="521" y="560"/>
                  </a:lnTo>
                  <a:lnTo>
                    <a:pt x="519" y="562"/>
                  </a:lnTo>
                  <a:lnTo>
                    <a:pt x="518" y="563"/>
                  </a:lnTo>
                  <a:lnTo>
                    <a:pt x="516" y="566"/>
                  </a:lnTo>
                  <a:lnTo>
                    <a:pt x="514" y="568"/>
                  </a:lnTo>
                  <a:lnTo>
                    <a:pt x="513" y="570"/>
                  </a:lnTo>
                  <a:lnTo>
                    <a:pt x="513" y="571"/>
                  </a:lnTo>
                  <a:lnTo>
                    <a:pt x="511" y="573"/>
                  </a:lnTo>
                  <a:lnTo>
                    <a:pt x="511" y="573"/>
                  </a:lnTo>
                  <a:lnTo>
                    <a:pt x="509" y="575"/>
                  </a:lnTo>
                  <a:lnTo>
                    <a:pt x="508" y="575"/>
                  </a:lnTo>
                  <a:lnTo>
                    <a:pt x="505" y="576"/>
                  </a:lnTo>
                  <a:lnTo>
                    <a:pt x="501" y="578"/>
                  </a:lnTo>
                  <a:lnTo>
                    <a:pt x="500" y="580"/>
                  </a:lnTo>
                  <a:lnTo>
                    <a:pt x="498" y="581"/>
                  </a:lnTo>
                  <a:lnTo>
                    <a:pt x="498" y="583"/>
                  </a:lnTo>
                  <a:lnTo>
                    <a:pt x="496" y="583"/>
                  </a:lnTo>
                  <a:lnTo>
                    <a:pt x="495" y="584"/>
                  </a:lnTo>
                  <a:lnTo>
                    <a:pt x="495" y="586"/>
                  </a:lnTo>
                  <a:lnTo>
                    <a:pt x="493" y="586"/>
                  </a:lnTo>
                  <a:lnTo>
                    <a:pt x="493" y="589"/>
                  </a:lnTo>
                  <a:lnTo>
                    <a:pt x="493" y="591"/>
                  </a:lnTo>
                  <a:lnTo>
                    <a:pt x="493" y="594"/>
                  </a:lnTo>
                  <a:lnTo>
                    <a:pt x="493" y="598"/>
                  </a:lnTo>
                  <a:lnTo>
                    <a:pt x="493" y="601"/>
                  </a:lnTo>
                  <a:lnTo>
                    <a:pt x="495" y="606"/>
                  </a:lnTo>
                  <a:lnTo>
                    <a:pt x="495" y="607"/>
                  </a:lnTo>
                  <a:lnTo>
                    <a:pt x="496" y="611"/>
                  </a:lnTo>
                  <a:lnTo>
                    <a:pt x="496" y="614"/>
                  </a:lnTo>
                  <a:lnTo>
                    <a:pt x="496" y="617"/>
                  </a:lnTo>
                  <a:lnTo>
                    <a:pt x="496" y="620"/>
                  </a:lnTo>
                  <a:lnTo>
                    <a:pt x="496" y="624"/>
                  </a:lnTo>
                  <a:lnTo>
                    <a:pt x="496" y="627"/>
                  </a:lnTo>
                  <a:lnTo>
                    <a:pt x="496" y="629"/>
                  </a:lnTo>
                  <a:lnTo>
                    <a:pt x="495" y="630"/>
                  </a:lnTo>
                  <a:lnTo>
                    <a:pt x="493" y="632"/>
                  </a:lnTo>
                  <a:lnTo>
                    <a:pt x="491" y="634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7" y="637"/>
                  </a:lnTo>
                  <a:lnTo>
                    <a:pt x="485" y="637"/>
                  </a:lnTo>
                  <a:lnTo>
                    <a:pt x="483" y="637"/>
                  </a:lnTo>
                  <a:lnTo>
                    <a:pt x="482" y="638"/>
                  </a:lnTo>
                  <a:lnTo>
                    <a:pt x="480" y="640"/>
                  </a:lnTo>
                  <a:lnTo>
                    <a:pt x="478" y="643"/>
                  </a:lnTo>
                  <a:lnTo>
                    <a:pt x="478" y="645"/>
                  </a:lnTo>
                  <a:lnTo>
                    <a:pt x="478" y="647"/>
                  </a:lnTo>
                  <a:lnTo>
                    <a:pt x="478" y="648"/>
                  </a:lnTo>
                  <a:lnTo>
                    <a:pt x="477" y="650"/>
                  </a:lnTo>
                  <a:lnTo>
                    <a:pt x="477" y="653"/>
                  </a:lnTo>
                  <a:lnTo>
                    <a:pt x="475" y="655"/>
                  </a:lnTo>
                  <a:lnTo>
                    <a:pt x="473" y="656"/>
                  </a:lnTo>
                  <a:lnTo>
                    <a:pt x="472" y="660"/>
                  </a:lnTo>
                  <a:lnTo>
                    <a:pt x="470" y="661"/>
                  </a:lnTo>
                  <a:lnTo>
                    <a:pt x="469" y="663"/>
                  </a:lnTo>
                  <a:lnTo>
                    <a:pt x="469" y="666"/>
                  </a:lnTo>
                  <a:lnTo>
                    <a:pt x="467" y="668"/>
                  </a:lnTo>
                  <a:lnTo>
                    <a:pt x="465" y="671"/>
                  </a:lnTo>
                  <a:lnTo>
                    <a:pt x="464" y="673"/>
                  </a:lnTo>
                  <a:lnTo>
                    <a:pt x="464" y="674"/>
                  </a:lnTo>
                  <a:lnTo>
                    <a:pt x="460" y="676"/>
                  </a:lnTo>
                  <a:lnTo>
                    <a:pt x="457" y="678"/>
                  </a:lnTo>
                  <a:lnTo>
                    <a:pt x="455" y="678"/>
                  </a:lnTo>
                  <a:lnTo>
                    <a:pt x="455" y="676"/>
                  </a:lnTo>
                  <a:lnTo>
                    <a:pt x="454" y="674"/>
                  </a:lnTo>
                  <a:lnTo>
                    <a:pt x="455" y="673"/>
                  </a:lnTo>
                  <a:lnTo>
                    <a:pt x="455" y="671"/>
                  </a:lnTo>
                  <a:lnTo>
                    <a:pt x="457" y="668"/>
                  </a:lnTo>
                  <a:lnTo>
                    <a:pt x="457" y="666"/>
                  </a:lnTo>
                  <a:lnTo>
                    <a:pt x="459" y="666"/>
                  </a:lnTo>
                  <a:lnTo>
                    <a:pt x="457" y="665"/>
                  </a:lnTo>
                  <a:lnTo>
                    <a:pt x="455" y="665"/>
                  </a:lnTo>
                  <a:lnTo>
                    <a:pt x="455" y="665"/>
                  </a:lnTo>
                  <a:lnTo>
                    <a:pt x="454" y="665"/>
                  </a:lnTo>
                  <a:lnTo>
                    <a:pt x="452" y="666"/>
                  </a:lnTo>
                  <a:lnTo>
                    <a:pt x="449" y="668"/>
                  </a:lnTo>
                  <a:lnTo>
                    <a:pt x="447" y="670"/>
                  </a:lnTo>
                  <a:lnTo>
                    <a:pt x="446" y="673"/>
                  </a:lnTo>
                  <a:lnTo>
                    <a:pt x="446" y="674"/>
                  </a:lnTo>
                  <a:lnTo>
                    <a:pt x="446" y="676"/>
                  </a:lnTo>
                  <a:lnTo>
                    <a:pt x="444" y="678"/>
                  </a:lnTo>
                  <a:lnTo>
                    <a:pt x="444" y="679"/>
                  </a:lnTo>
                  <a:lnTo>
                    <a:pt x="444" y="683"/>
                  </a:lnTo>
                  <a:lnTo>
                    <a:pt x="444" y="686"/>
                  </a:lnTo>
                  <a:lnTo>
                    <a:pt x="444" y="689"/>
                  </a:lnTo>
                  <a:lnTo>
                    <a:pt x="444" y="691"/>
                  </a:lnTo>
                  <a:lnTo>
                    <a:pt x="442" y="691"/>
                  </a:lnTo>
                  <a:lnTo>
                    <a:pt x="442" y="692"/>
                  </a:lnTo>
                  <a:lnTo>
                    <a:pt x="441" y="694"/>
                  </a:lnTo>
                  <a:lnTo>
                    <a:pt x="437" y="696"/>
                  </a:lnTo>
                  <a:lnTo>
                    <a:pt x="436" y="699"/>
                  </a:lnTo>
                  <a:lnTo>
                    <a:pt x="436" y="702"/>
                  </a:lnTo>
                  <a:lnTo>
                    <a:pt x="436" y="706"/>
                  </a:lnTo>
                  <a:lnTo>
                    <a:pt x="436" y="707"/>
                  </a:lnTo>
                  <a:lnTo>
                    <a:pt x="434" y="709"/>
                  </a:lnTo>
                  <a:lnTo>
                    <a:pt x="433" y="710"/>
                  </a:lnTo>
                  <a:lnTo>
                    <a:pt x="431" y="712"/>
                  </a:lnTo>
                  <a:lnTo>
                    <a:pt x="429" y="714"/>
                  </a:lnTo>
                  <a:lnTo>
                    <a:pt x="428" y="714"/>
                  </a:lnTo>
                  <a:lnTo>
                    <a:pt x="426" y="714"/>
                  </a:lnTo>
                  <a:lnTo>
                    <a:pt x="424" y="715"/>
                  </a:lnTo>
                  <a:lnTo>
                    <a:pt x="423" y="717"/>
                  </a:lnTo>
                  <a:lnTo>
                    <a:pt x="421" y="720"/>
                  </a:lnTo>
                  <a:lnTo>
                    <a:pt x="419" y="724"/>
                  </a:lnTo>
                  <a:lnTo>
                    <a:pt x="418" y="727"/>
                  </a:lnTo>
                  <a:lnTo>
                    <a:pt x="418" y="728"/>
                  </a:lnTo>
                  <a:lnTo>
                    <a:pt x="416" y="730"/>
                  </a:lnTo>
                  <a:lnTo>
                    <a:pt x="415" y="730"/>
                  </a:lnTo>
                  <a:lnTo>
                    <a:pt x="413" y="730"/>
                  </a:lnTo>
                  <a:lnTo>
                    <a:pt x="411" y="732"/>
                  </a:lnTo>
                  <a:lnTo>
                    <a:pt x="410" y="733"/>
                  </a:lnTo>
                  <a:lnTo>
                    <a:pt x="406" y="733"/>
                  </a:lnTo>
                  <a:lnTo>
                    <a:pt x="403" y="733"/>
                  </a:lnTo>
                  <a:lnTo>
                    <a:pt x="400" y="733"/>
                  </a:lnTo>
                  <a:lnTo>
                    <a:pt x="397" y="733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3" y="737"/>
                  </a:lnTo>
                  <a:lnTo>
                    <a:pt x="390" y="737"/>
                  </a:lnTo>
                  <a:lnTo>
                    <a:pt x="387" y="737"/>
                  </a:lnTo>
                  <a:lnTo>
                    <a:pt x="385" y="735"/>
                  </a:lnTo>
                  <a:lnTo>
                    <a:pt x="382" y="735"/>
                  </a:lnTo>
                  <a:lnTo>
                    <a:pt x="380" y="735"/>
                  </a:lnTo>
                  <a:lnTo>
                    <a:pt x="379" y="735"/>
                  </a:lnTo>
                  <a:lnTo>
                    <a:pt x="377" y="733"/>
                  </a:lnTo>
                  <a:lnTo>
                    <a:pt x="375" y="733"/>
                  </a:lnTo>
                  <a:lnTo>
                    <a:pt x="375" y="732"/>
                  </a:lnTo>
                  <a:lnTo>
                    <a:pt x="372" y="730"/>
                  </a:lnTo>
                  <a:lnTo>
                    <a:pt x="370" y="728"/>
                  </a:lnTo>
                  <a:lnTo>
                    <a:pt x="369" y="728"/>
                  </a:lnTo>
                  <a:lnTo>
                    <a:pt x="365" y="727"/>
                  </a:lnTo>
                  <a:lnTo>
                    <a:pt x="362" y="727"/>
                  </a:lnTo>
                  <a:lnTo>
                    <a:pt x="349" y="727"/>
                  </a:lnTo>
                  <a:lnTo>
                    <a:pt x="349" y="728"/>
                  </a:lnTo>
                  <a:lnTo>
                    <a:pt x="349" y="728"/>
                  </a:lnTo>
                  <a:lnTo>
                    <a:pt x="351" y="732"/>
                  </a:lnTo>
                  <a:lnTo>
                    <a:pt x="352" y="733"/>
                  </a:lnTo>
                  <a:lnTo>
                    <a:pt x="354" y="733"/>
                  </a:lnTo>
                  <a:lnTo>
                    <a:pt x="354" y="733"/>
                  </a:lnTo>
                  <a:lnTo>
                    <a:pt x="357" y="737"/>
                  </a:lnTo>
                  <a:lnTo>
                    <a:pt x="361" y="740"/>
                  </a:lnTo>
                  <a:lnTo>
                    <a:pt x="362" y="740"/>
                  </a:lnTo>
                  <a:lnTo>
                    <a:pt x="365" y="742"/>
                  </a:lnTo>
                  <a:lnTo>
                    <a:pt x="365" y="743"/>
                  </a:lnTo>
                  <a:lnTo>
                    <a:pt x="367" y="743"/>
                  </a:lnTo>
                  <a:lnTo>
                    <a:pt x="367" y="745"/>
                  </a:lnTo>
                  <a:lnTo>
                    <a:pt x="369" y="748"/>
                  </a:lnTo>
                  <a:lnTo>
                    <a:pt x="369" y="756"/>
                  </a:lnTo>
                  <a:lnTo>
                    <a:pt x="370" y="758"/>
                  </a:lnTo>
                  <a:lnTo>
                    <a:pt x="372" y="758"/>
                  </a:lnTo>
                  <a:lnTo>
                    <a:pt x="375" y="758"/>
                  </a:lnTo>
                  <a:lnTo>
                    <a:pt x="375" y="768"/>
                  </a:lnTo>
                  <a:lnTo>
                    <a:pt x="374" y="769"/>
                  </a:lnTo>
                  <a:lnTo>
                    <a:pt x="374" y="769"/>
                  </a:lnTo>
                  <a:lnTo>
                    <a:pt x="372" y="773"/>
                  </a:lnTo>
                  <a:lnTo>
                    <a:pt x="370" y="774"/>
                  </a:lnTo>
                  <a:lnTo>
                    <a:pt x="369" y="776"/>
                  </a:lnTo>
                  <a:lnTo>
                    <a:pt x="369" y="778"/>
                  </a:lnTo>
                  <a:lnTo>
                    <a:pt x="367" y="779"/>
                  </a:lnTo>
                  <a:lnTo>
                    <a:pt x="364" y="781"/>
                  </a:lnTo>
                  <a:lnTo>
                    <a:pt x="361" y="784"/>
                  </a:lnTo>
                  <a:lnTo>
                    <a:pt x="359" y="784"/>
                  </a:lnTo>
                  <a:lnTo>
                    <a:pt x="357" y="786"/>
                  </a:lnTo>
                  <a:lnTo>
                    <a:pt x="354" y="789"/>
                  </a:lnTo>
                  <a:lnTo>
                    <a:pt x="352" y="792"/>
                  </a:lnTo>
                  <a:lnTo>
                    <a:pt x="352" y="794"/>
                  </a:lnTo>
                  <a:lnTo>
                    <a:pt x="351" y="796"/>
                  </a:lnTo>
                  <a:lnTo>
                    <a:pt x="351" y="797"/>
                  </a:lnTo>
                  <a:lnTo>
                    <a:pt x="349" y="799"/>
                  </a:lnTo>
                  <a:lnTo>
                    <a:pt x="349" y="800"/>
                  </a:lnTo>
                  <a:lnTo>
                    <a:pt x="349" y="802"/>
                  </a:lnTo>
                  <a:lnTo>
                    <a:pt x="347" y="802"/>
                  </a:lnTo>
                  <a:lnTo>
                    <a:pt x="347" y="804"/>
                  </a:lnTo>
                  <a:lnTo>
                    <a:pt x="346" y="804"/>
                  </a:lnTo>
                  <a:lnTo>
                    <a:pt x="344" y="804"/>
                  </a:lnTo>
                  <a:lnTo>
                    <a:pt x="341" y="802"/>
                  </a:lnTo>
                  <a:lnTo>
                    <a:pt x="339" y="802"/>
                  </a:lnTo>
                  <a:lnTo>
                    <a:pt x="324" y="802"/>
                  </a:lnTo>
                  <a:lnTo>
                    <a:pt x="321" y="802"/>
                  </a:lnTo>
                  <a:lnTo>
                    <a:pt x="320" y="804"/>
                  </a:lnTo>
                  <a:lnTo>
                    <a:pt x="318" y="804"/>
                  </a:lnTo>
                  <a:lnTo>
                    <a:pt x="315" y="805"/>
                  </a:lnTo>
                  <a:lnTo>
                    <a:pt x="311" y="805"/>
                  </a:lnTo>
                  <a:lnTo>
                    <a:pt x="305" y="805"/>
                  </a:lnTo>
                  <a:lnTo>
                    <a:pt x="303" y="805"/>
                  </a:lnTo>
                  <a:lnTo>
                    <a:pt x="302" y="805"/>
                  </a:lnTo>
                  <a:lnTo>
                    <a:pt x="287" y="805"/>
                  </a:lnTo>
                  <a:lnTo>
                    <a:pt x="287" y="814"/>
                  </a:lnTo>
                  <a:lnTo>
                    <a:pt x="287" y="814"/>
                  </a:lnTo>
                  <a:lnTo>
                    <a:pt x="287" y="815"/>
                  </a:lnTo>
                  <a:lnTo>
                    <a:pt x="288" y="818"/>
                  </a:lnTo>
                  <a:lnTo>
                    <a:pt x="290" y="822"/>
                  </a:lnTo>
                  <a:lnTo>
                    <a:pt x="290" y="825"/>
                  </a:lnTo>
                  <a:lnTo>
                    <a:pt x="290" y="827"/>
                  </a:lnTo>
                  <a:lnTo>
                    <a:pt x="290" y="828"/>
                  </a:lnTo>
                  <a:lnTo>
                    <a:pt x="288" y="828"/>
                  </a:lnTo>
                  <a:lnTo>
                    <a:pt x="288" y="830"/>
                  </a:lnTo>
                  <a:lnTo>
                    <a:pt x="287" y="830"/>
                  </a:lnTo>
                  <a:lnTo>
                    <a:pt x="285" y="833"/>
                  </a:lnTo>
                  <a:lnTo>
                    <a:pt x="285" y="840"/>
                  </a:lnTo>
                  <a:lnTo>
                    <a:pt x="285" y="840"/>
                  </a:lnTo>
                  <a:lnTo>
                    <a:pt x="287" y="841"/>
                  </a:lnTo>
                  <a:lnTo>
                    <a:pt x="287" y="843"/>
                  </a:lnTo>
                  <a:lnTo>
                    <a:pt x="287" y="843"/>
                  </a:lnTo>
                  <a:lnTo>
                    <a:pt x="287" y="845"/>
                  </a:lnTo>
                  <a:lnTo>
                    <a:pt x="285" y="846"/>
                  </a:lnTo>
                  <a:lnTo>
                    <a:pt x="267" y="846"/>
                  </a:lnTo>
                  <a:lnTo>
                    <a:pt x="264" y="845"/>
                  </a:lnTo>
                  <a:lnTo>
                    <a:pt x="264" y="843"/>
                  </a:lnTo>
                  <a:lnTo>
                    <a:pt x="262" y="843"/>
                  </a:lnTo>
                  <a:lnTo>
                    <a:pt x="261" y="841"/>
                  </a:lnTo>
                  <a:lnTo>
                    <a:pt x="257" y="840"/>
                  </a:lnTo>
                  <a:lnTo>
                    <a:pt x="256" y="838"/>
                  </a:lnTo>
                  <a:lnTo>
                    <a:pt x="254" y="83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9" y="850"/>
                  </a:lnTo>
                  <a:lnTo>
                    <a:pt x="249" y="851"/>
                  </a:lnTo>
                  <a:lnTo>
                    <a:pt x="249" y="854"/>
                  </a:lnTo>
                  <a:lnTo>
                    <a:pt x="249" y="858"/>
                  </a:lnTo>
                  <a:lnTo>
                    <a:pt x="249" y="861"/>
                  </a:lnTo>
                  <a:lnTo>
                    <a:pt x="249" y="864"/>
                  </a:lnTo>
                  <a:lnTo>
                    <a:pt x="251" y="864"/>
                  </a:lnTo>
                  <a:lnTo>
                    <a:pt x="252" y="864"/>
                  </a:lnTo>
                  <a:lnTo>
                    <a:pt x="254" y="864"/>
                  </a:lnTo>
                  <a:lnTo>
                    <a:pt x="256" y="866"/>
                  </a:lnTo>
                  <a:lnTo>
                    <a:pt x="257" y="866"/>
                  </a:lnTo>
                  <a:lnTo>
                    <a:pt x="259" y="866"/>
                  </a:lnTo>
                  <a:lnTo>
                    <a:pt x="259" y="864"/>
                  </a:lnTo>
                  <a:lnTo>
                    <a:pt x="261" y="864"/>
                  </a:lnTo>
                  <a:lnTo>
                    <a:pt x="262" y="863"/>
                  </a:lnTo>
                  <a:lnTo>
                    <a:pt x="264" y="861"/>
                  </a:lnTo>
                  <a:lnTo>
                    <a:pt x="266" y="861"/>
                  </a:lnTo>
                  <a:lnTo>
                    <a:pt x="267" y="861"/>
                  </a:lnTo>
                  <a:lnTo>
                    <a:pt x="269" y="863"/>
                  </a:lnTo>
                  <a:lnTo>
                    <a:pt x="269" y="864"/>
                  </a:lnTo>
                  <a:lnTo>
                    <a:pt x="269" y="871"/>
                  </a:lnTo>
                  <a:lnTo>
                    <a:pt x="269" y="872"/>
                  </a:lnTo>
                  <a:lnTo>
                    <a:pt x="267" y="874"/>
                  </a:lnTo>
                  <a:lnTo>
                    <a:pt x="264" y="874"/>
                  </a:lnTo>
                  <a:lnTo>
                    <a:pt x="262" y="876"/>
                  </a:lnTo>
                  <a:lnTo>
                    <a:pt x="259" y="874"/>
                  </a:lnTo>
                  <a:lnTo>
                    <a:pt x="257" y="874"/>
                  </a:lnTo>
                  <a:lnTo>
                    <a:pt x="254" y="874"/>
                  </a:lnTo>
                  <a:lnTo>
                    <a:pt x="252" y="874"/>
                  </a:lnTo>
                  <a:lnTo>
                    <a:pt x="251" y="876"/>
                  </a:lnTo>
                  <a:lnTo>
                    <a:pt x="251" y="877"/>
                  </a:lnTo>
                  <a:lnTo>
                    <a:pt x="251" y="879"/>
                  </a:lnTo>
                  <a:lnTo>
                    <a:pt x="249" y="881"/>
                  </a:lnTo>
                  <a:lnTo>
                    <a:pt x="251" y="881"/>
                  </a:lnTo>
                  <a:lnTo>
                    <a:pt x="251" y="882"/>
                  </a:lnTo>
                  <a:lnTo>
                    <a:pt x="251" y="886"/>
                  </a:lnTo>
                  <a:lnTo>
                    <a:pt x="249" y="887"/>
                  </a:lnTo>
                  <a:lnTo>
                    <a:pt x="249" y="889"/>
                  </a:lnTo>
                  <a:lnTo>
                    <a:pt x="248" y="892"/>
                  </a:lnTo>
                  <a:lnTo>
                    <a:pt x="246" y="895"/>
                  </a:lnTo>
                  <a:lnTo>
                    <a:pt x="244" y="897"/>
                  </a:lnTo>
                  <a:lnTo>
                    <a:pt x="243" y="899"/>
                  </a:lnTo>
                  <a:lnTo>
                    <a:pt x="243" y="899"/>
                  </a:lnTo>
                  <a:lnTo>
                    <a:pt x="243" y="900"/>
                  </a:lnTo>
                  <a:lnTo>
                    <a:pt x="243" y="918"/>
                  </a:lnTo>
                  <a:lnTo>
                    <a:pt x="223" y="918"/>
                  </a:lnTo>
                  <a:lnTo>
                    <a:pt x="220" y="920"/>
                  </a:lnTo>
                  <a:lnTo>
                    <a:pt x="216" y="922"/>
                  </a:lnTo>
                  <a:lnTo>
                    <a:pt x="213" y="923"/>
                  </a:lnTo>
                  <a:lnTo>
                    <a:pt x="212" y="925"/>
                  </a:lnTo>
                  <a:lnTo>
                    <a:pt x="210" y="927"/>
                  </a:lnTo>
                  <a:lnTo>
                    <a:pt x="210" y="928"/>
                  </a:lnTo>
                  <a:lnTo>
                    <a:pt x="208" y="930"/>
                  </a:lnTo>
                  <a:lnTo>
                    <a:pt x="208" y="933"/>
                  </a:lnTo>
                  <a:lnTo>
                    <a:pt x="210" y="936"/>
                  </a:lnTo>
                  <a:lnTo>
                    <a:pt x="210" y="940"/>
                  </a:lnTo>
                  <a:lnTo>
                    <a:pt x="212" y="941"/>
                  </a:lnTo>
                  <a:lnTo>
                    <a:pt x="212" y="943"/>
                  </a:lnTo>
                  <a:lnTo>
                    <a:pt x="213" y="945"/>
                  </a:lnTo>
                  <a:lnTo>
                    <a:pt x="215" y="946"/>
                  </a:lnTo>
                  <a:lnTo>
                    <a:pt x="216" y="948"/>
                  </a:lnTo>
                  <a:lnTo>
                    <a:pt x="218" y="948"/>
                  </a:lnTo>
                  <a:lnTo>
                    <a:pt x="220" y="949"/>
                  </a:lnTo>
                  <a:lnTo>
                    <a:pt x="221" y="949"/>
                  </a:lnTo>
                  <a:lnTo>
                    <a:pt x="223" y="951"/>
                  </a:lnTo>
                  <a:lnTo>
                    <a:pt x="225" y="953"/>
                  </a:lnTo>
                  <a:lnTo>
                    <a:pt x="225" y="953"/>
                  </a:lnTo>
                  <a:lnTo>
                    <a:pt x="225" y="954"/>
                  </a:lnTo>
                  <a:lnTo>
                    <a:pt x="226" y="956"/>
                  </a:lnTo>
                  <a:lnTo>
                    <a:pt x="228" y="958"/>
                  </a:lnTo>
                  <a:lnTo>
                    <a:pt x="231" y="958"/>
                  </a:lnTo>
                  <a:lnTo>
                    <a:pt x="233" y="958"/>
                  </a:lnTo>
                  <a:lnTo>
                    <a:pt x="236" y="958"/>
                  </a:lnTo>
                  <a:lnTo>
                    <a:pt x="238" y="958"/>
                  </a:lnTo>
                  <a:lnTo>
                    <a:pt x="241" y="958"/>
                  </a:lnTo>
                  <a:lnTo>
                    <a:pt x="241" y="964"/>
                  </a:lnTo>
                  <a:lnTo>
                    <a:pt x="239" y="966"/>
                  </a:lnTo>
                  <a:lnTo>
                    <a:pt x="239" y="966"/>
                  </a:lnTo>
                  <a:lnTo>
                    <a:pt x="239" y="967"/>
                  </a:lnTo>
                  <a:lnTo>
                    <a:pt x="238" y="967"/>
                  </a:lnTo>
                  <a:lnTo>
                    <a:pt x="236" y="967"/>
                  </a:lnTo>
                  <a:lnTo>
                    <a:pt x="234" y="969"/>
                  </a:lnTo>
                  <a:lnTo>
                    <a:pt x="233" y="969"/>
                  </a:lnTo>
                  <a:lnTo>
                    <a:pt x="231" y="971"/>
                  </a:lnTo>
                  <a:lnTo>
                    <a:pt x="230" y="971"/>
                  </a:lnTo>
                  <a:lnTo>
                    <a:pt x="228" y="974"/>
                  </a:lnTo>
                  <a:lnTo>
                    <a:pt x="226" y="977"/>
                  </a:lnTo>
                  <a:lnTo>
                    <a:pt x="225" y="982"/>
                  </a:lnTo>
                  <a:lnTo>
                    <a:pt x="223" y="985"/>
                  </a:lnTo>
                  <a:lnTo>
                    <a:pt x="221" y="990"/>
                  </a:lnTo>
                  <a:lnTo>
                    <a:pt x="220" y="992"/>
                  </a:lnTo>
                  <a:lnTo>
                    <a:pt x="218" y="994"/>
                  </a:lnTo>
                  <a:lnTo>
                    <a:pt x="215" y="994"/>
                  </a:lnTo>
                  <a:lnTo>
                    <a:pt x="212" y="994"/>
                  </a:lnTo>
                  <a:lnTo>
                    <a:pt x="210" y="994"/>
                  </a:lnTo>
                  <a:lnTo>
                    <a:pt x="208" y="995"/>
                  </a:lnTo>
                  <a:lnTo>
                    <a:pt x="208" y="997"/>
                  </a:lnTo>
                  <a:lnTo>
                    <a:pt x="207" y="999"/>
                  </a:lnTo>
                  <a:lnTo>
                    <a:pt x="207" y="1000"/>
                  </a:lnTo>
                  <a:lnTo>
                    <a:pt x="207" y="1003"/>
                  </a:lnTo>
                  <a:lnTo>
                    <a:pt x="207" y="1005"/>
                  </a:lnTo>
                  <a:lnTo>
                    <a:pt x="207" y="1007"/>
                  </a:lnTo>
                  <a:lnTo>
                    <a:pt x="207" y="1010"/>
                  </a:lnTo>
                  <a:lnTo>
                    <a:pt x="207" y="1013"/>
                  </a:lnTo>
                  <a:lnTo>
                    <a:pt x="190" y="1013"/>
                  </a:lnTo>
                  <a:lnTo>
                    <a:pt x="190" y="1017"/>
                  </a:lnTo>
                  <a:lnTo>
                    <a:pt x="190" y="1020"/>
                  </a:lnTo>
                  <a:lnTo>
                    <a:pt x="190" y="1030"/>
                  </a:lnTo>
                  <a:lnTo>
                    <a:pt x="190" y="1031"/>
                  </a:lnTo>
                  <a:lnTo>
                    <a:pt x="192" y="1033"/>
                  </a:lnTo>
                  <a:lnTo>
                    <a:pt x="192" y="1036"/>
                  </a:lnTo>
                  <a:lnTo>
                    <a:pt x="192" y="1038"/>
                  </a:lnTo>
                  <a:lnTo>
                    <a:pt x="190" y="1039"/>
                  </a:lnTo>
                  <a:lnTo>
                    <a:pt x="190" y="1041"/>
                  </a:lnTo>
                  <a:lnTo>
                    <a:pt x="190" y="1043"/>
                  </a:lnTo>
                  <a:lnTo>
                    <a:pt x="192" y="1043"/>
                  </a:lnTo>
                  <a:lnTo>
                    <a:pt x="194" y="1044"/>
                  </a:lnTo>
                  <a:lnTo>
                    <a:pt x="194" y="1044"/>
                  </a:lnTo>
                  <a:lnTo>
                    <a:pt x="195" y="1046"/>
                  </a:lnTo>
                  <a:lnTo>
                    <a:pt x="195" y="1048"/>
                  </a:lnTo>
                  <a:lnTo>
                    <a:pt x="197" y="1049"/>
                  </a:lnTo>
                  <a:lnTo>
                    <a:pt x="197" y="1051"/>
                  </a:lnTo>
                  <a:lnTo>
                    <a:pt x="197" y="1054"/>
                  </a:lnTo>
                  <a:lnTo>
                    <a:pt x="197" y="1057"/>
                  </a:lnTo>
                  <a:lnTo>
                    <a:pt x="197" y="1059"/>
                  </a:lnTo>
                  <a:lnTo>
                    <a:pt x="198" y="1061"/>
                  </a:lnTo>
                  <a:lnTo>
                    <a:pt x="198" y="1067"/>
                  </a:lnTo>
                  <a:lnTo>
                    <a:pt x="198" y="1069"/>
                  </a:lnTo>
                  <a:lnTo>
                    <a:pt x="200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3" y="1072"/>
                  </a:lnTo>
                  <a:lnTo>
                    <a:pt x="203" y="1074"/>
                  </a:lnTo>
                  <a:lnTo>
                    <a:pt x="203" y="1075"/>
                  </a:lnTo>
                  <a:lnTo>
                    <a:pt x="203" y="1079"/>
                  </a:lnTo>
                  <a:lnTo>
                    <a:pt x="203" y="1082"/>
                  </a:lnTo>
                  <a:lnTo>
                    <a:pt x="205" y="1085"/>
                  </a:lnTo>
                  <a:lnTo>
                    <a:pt x="205" y="1087"/>
                  </a:lnTo>
                  <a:lnTo>
                    <a:pt x="205" y="1089"/>
                  </a:lnTo>
                  <a:lnTo>
                    <a:pt x="207" y="1090"/>
                  </a:lnTo>
                  <a:lnTo>
                    <a:pt x="208" y="1092"/>
                  </a:lnTo>
                  <a:lnTo>
                    <a:pt x="210" y="1092"/>
                  </a:lnTo>
                  <a:lnTo>
                    <a:pt x="212" y="1092"/>
                  </a:lnTo>
                  <a:lnTo>
                    <a:pt x="215" y="1092"/>
                  </a:lnTo>
                  <a:lnTo>
                    <a:pt x="218" y="1092"/>
                  </a:lnTo>
                  <a:lnTo>
                    <a:pt x="218" y="1098"/>
                  </a:lnTo>
                  <a:lnTo>
                    <a:pt x="220" y="1098"/>
                  </a:lnTo>
                  <a:lnTo>
                    <a:pt x="221" y="1100"/>
                  </a:lnTo>
                  <a:lnTo>
                    <a:pt x="225" y="1100"/>
                  </a:lnTo>
                  <a:lnTo>
                    <a:pt x="228" y="1100"/>
                  </a:lnTo>
                  <a:lnTo>
                    <a:pt x="230" y="1100"/>
                  </a:lnTo>
                  <a:lnTo>
                    <a:pt x="231" y="1100"/>
                  </a:lnTo>
                  <a:lnTo>
                    <a:pt x="233" y="1100"/>
                  </a:lnTo>
                  <a:lnTo>
                    <a:pt x="234" y="1100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41" y="1103"/>
                  </a:lnTo>
                  <a:lnTo>
                    <a:pt x="243" y="1103"/>
                  </a:lnTo>
                  <a:lnTo>
                    <a:pt x="244" y="1103"/>
                  </a:lnTo>
                  <a:lnTo>
                    <a:pt x="246" y="1105"/>
                  </a:lnTo>
                  <a:lnTo>
                    <a:pt x="246" y="1107"/>
                  </a:lnTo>
                  <a:lnTo>
                    <a:pt x="246" y="1110"/>
                  </a:lnTo>
                  <a:lnTo>
                    <a:pt x="243" y="1110"/>
                  </a:lnTo>
                  <a:lnTo>
                    <a:pt x="239" y="1110"/>
                  </a:lnTo>
                  <a:lnTo>
                    <a:pt x="238" y="1110"/>
                  </a:lnTo>
                  <a:lnTo>
                    <a:pt x="236" y="1108"/>
                  </a:lnTo>
                  <a:lnTo>
                    <a:pt x="234" y="1110"/>
                  </a:lnTo>
                  <a:lnTo>
                    <a:pt x="233" y="1110"/>
                  </a:lnTo>
                  <a:lnTo>
                    <a:pt x="231" y="1111"/>
                  </a:lnTo>
                  <a:lnTo>
                    <a:pt x="231" y="1113"/>
                  </a:lnTo>
                  <a:lnTo>
                    <a:pt x="231" y="1115"/>
                  </a:lnTo>
                  <a:lnTo>
                    <a:pt x="231" y="1115"/>
                  </a:lnTo>
                  <a:lnTo>
                    <a:pt x="230" y="1116"/>
                  </a:lnTo>
                  <a:lnTo>
                    <a:pt x="230" y="1116"/>
                  </a:lnTo>
                  <a:lnTo>
                    <a:pt x="228" y="1118"/>
                  </a:lnTo>
                  <a:lnTo>
                    <a:pt x="226" y="1116"/>
                  </a:lnTo>
                  <a:lnTo>
                    <a:pt x="226" y="1116"/>
                  </a:lnTo>
                  <a:lnTo>
                    <a:pt x="225" y="1116"/>
                  </a:lnTo>
                  <a:lnTo>
                    <a:pt x="200" y="1116"/>
                  </a:lnTo>
                  <a:lnTo>
                    <a:pt x="197" y="1116"/>
                  </a:lnTo>
                  <a:lnTo>
                    <a:pt x="195" y="1115"/>
                  </a:lnTo>
                  <a:lnTo>
                    <a:pt x="195" y="1115"/>
                  </a:lnTo>
                  <a:lnTo>
                    <a:pt x="194" y="1113"/>
                  </a:lnTo>
                  <a:lnTo>
                    <a:pt x="192" y="1113"/>
                  </a:lnTo>
                  <a:lnTo>
                    <a:pt x="189" y="1113"/>
                  </a:lnTo>
                  <a:lnTo>
                    <a:pt x="185" y="1113"/>
                  </a:lnTo>
                  <a:lnTo>
                    <a:pt x="184" y="1113"/>
                  </a:lnTo>
                  <a:lnTo>
                    <a:pt x="182" y="1111"/>
                  </a:lnTo>
                  <a:lnTo>
                    <a:pt x="180" y="1110"/>
                  </a:lnTo>
                  <a:lnTo>
                    <a:pt x="177" y="1110"/>
                  </a:lnTo>
                  <a:lnTo>
                    <a:pt x="174" y="1108"/>
                  </a:lnTo>
                  <a:lnTo>
                    <a:pt x="172" y="1108"/>
                  </a:lnTo>
                  <a:lnTo>
                    <a:pt x="171" y="1107"/>
                  </a:lnTo>
                  <a:lnTo>
                    <a:pt x="167" y="1108"/>
                  </a:lnTo>
                  <a:lnTo>
                    <a:pt x="164" y="1107"/>
                  </a:lnTo>
                  <a:lnTo>
                    <a:pt x="162" y="1107"/>
                  </a:lnTo>
                  <a:lnTo>
                    <a:pt x="161" y="1103"/>
                  </a:lnTo>
                  <a:lnTo>
                    <a:pt x="159" y="1102"/>
                  </a:lnTo>
                  <a:lnTo>
                    <a:pt x="159" y="1100"/>
                  </a:lnTo>
                  <a:lnTo>
                    <a:pt x="159" y="1100"/>
                  </a:lnTo>
                  <a:lnTo>
                    <a:pt x="159" y="1098"/>
                  </a:lnTo>
                  <a:lnTo>
                    <a:pt x="158" y="1098"/>
                  </a:lnTo>
                  <a:lnTo>
                    <a:pt x="156" y="1098"/>
                  </a:lnTo>
                  <a:lnTo>
                    <a:pt x="154" y="1098"/>
                  </a:lnTo>
                  <a:lnTo>
                    <a:pt x="153" y="1098"/>
                  </a:lnTo>
                  <a:lnTo>
                    <a:pt x="149" y="1097"/>
                  </a:lnTo>
                  <a:lnTo>
                    <a:pt x="146" y="1097"/>
                  </a:lnTo>
                  <a:lnTo>
                    <a:pt x="146" y="1092"/>
                  </a:lnTo>
                  <a:lnTo>
                    <a:pt x="146" y="1090"/>
                  </a:lnTo>
                  <a:lnTo>
                    <a:pt x="146" y="1089"/>
                  </a:lnTo>
                  <a:lnTo>
                    <a:pt x="144" y="1089"/>
                  </a:lnTo>
                  <a:lnTo>
                    <a:pt x="144" y="1087"/>
                  </a:lnTo>
                  <a:lnTo>
                    <a:pt x="143" y="1087"/>
                  </a:lnTo>
                  <a:lnTo>
                    <a:pt x="141" y="1087"/>
                  </a:lnTo>
                  <a:lnTo>
                    <a:pt x="140" y="1085"/>
                  </a:lnTo>
                  <a:lnTo>
                    <a:pt x="140" y="1085"/>
                  </a:lnTo>
                  <a:lnTo>
                    <a:pt x="138" y="1084"/>
                  </a:lnTo>
                  <a:lnTo>
                    <a:pt x="138" y="1082"/>
                  </a:lnTo>
                  <a:lnTo>
                    <a:pt x="138" y="1080"/>
                  </a:lnTo>
                  <a:lnTo>
                    <a:pt x="138" y="1079"/>
                  </a:lnTo>
                  <a:lnTo>
                    <a:pt x="136" y="1077"/>
                  </a:lnTo>
                  <a:lnTo>
                    <a:pt x="135" y="1077"/>
                  </a:lnTo>
                  <a:lnTo>
                    <a:pt x="131" y="1075"/>
                  </a:lnTo>
                  <a:lnTo>
                    <a:pt x="128" y="1074"/>
                  </a:lnTo>
                  <a:lnTo>
                    <a:pt x="125" y="1072"/>
                  </a:lnTo>
                  <a:lnTo>
                    <a:pt x="123" y="1072"/>
                  </a:lnTo>
                  <a:lnTo>
                    <a:pt x="122" y="1071"/>
                  </a:lnTo>
                  <a:lnTo>
                    <a:pt x="122" y="1069"/>
                  </a:lnTo>
                  <a:lnTo>
                    <a:pt x="123" y="1067"/>
                  </a:lnTo>
                  <a:lnTo>
                    <a:pt x="122" y="1066"/>
                  </a:lnTo>
                  <a:lnTo>
                    <a:pt x="122" y="1064"/>
                  </a:lnTo>
                  <a:lnTo>
                    <a:pt x="122" y="1062"/>
                  </a:lnTo>
                  <a:lnTo>
                    <a:pt x="120" y="1062"/>
                  </a:lnTo>
                  <a:lnTo>
                    <a:pt x="118" y="1061"/>
                  </a:lnTo>
                  <a:lnTo>
                    <a:pt x="117" y="1057"/>
                  </a:lnTo>
                  <a:lnTo>
                    <a:pt x="120" y="1056"/>
                  </a:lnTo>
                  <a:lnTo>
                    <a:pt x="120" y="1054"/>
                  </a:lnTo>
                  <a:lnTo>
                    <a:pt x="120" y="1054"/>
                  </a:lnTo>
                  <a:lnTo>
                    <a:pt x="120" y="1053"/>
                  </a:lnTo>
                  <a:lnTo>
                    <a:pt x="118" y="1053"/>
                  </a:lnTo>
                  <a:lnTo>
                    <a:pt x="117" y="1053"/>
                  </a:lnTo>
                  <a:lnTo>
                    <a:pt x="115" y="1053"/>
                  </a:lnTo>
                  <a:lnTo>
                    <a:pt x="113" y="1053"/>
                  </a:lnTo>
                  <a:lnTo>
                    <a:pt x="112" y="1051"/>
                  </a:lnTo>
                  <a:lnTo>
                    <a:pt x="108" y="1049"/>
                  </a:lnTo>
                  <a:lnTo>
                    <a:pt x="107" y="1048"/>
                  </a:lnTo>
                  <a:lnTo>
                    <a:pt x="110" y="1046"/>
                  </a:lnTo>
                  <a:lnTo>
                    <a:pt x="113" y="1044"/>
                  </a:lnTo>
                  <a:lnTo>
                    <a:pt x="115" y="1043"/>
                  </a:lnTo>
                  <a:lnTo>
                    <a:pt x="115" y="1041"/>
                  </a:lnTo>
                  <a:lnTo>
                    <a:pt x="115" y="1041"/>
                  </a:lnTo>
                  <a:lnTo>
                    <a:pt x="113" y="1039"/>
                  </a:lnTo>
                  <a:lnTo>
                    <a:pt x="112" y="1039"/>
                  </a:lnTo>
                  <a:lnTo>
                    <a:pt x="105" y="1039"/>
                  </a:lnTo>
                  <a:lnTo>
                    <a:pt x="104" y="1039"/>
                  </a:lnTo>
                  <a:lnTo>
                    <a:pt x="102" y="1041"/>
                  </a:lnTo>
                  <a:lnTo>
                    <a:pt x="100" y="1036"/>
                  </a:lnTo>
                  <a:lnTo>
                    <a:pt x="107" y="1033"/>
                  </a:lnTo>
                  <a:lnTo>
                    <a:pt x="107" y="1033"/>
                  </a:lnTo>
                  <a:lnTo>
                    <a:pt x="107" y="1031"/>
                  </a:lnTo>
                  <a:lnTo>
                    <a:pt x="107" y="1030"/>
                  </a:lnTo>
                  <a:lnTo>
                    <a:pt x="105" y="1030"/>
                  </a:lnTo>
                  <a:lnTo>
                    <a:pt x="104" y="1028"/>
                  </a:lnTo>
                  <a:lnTo>
                    <a:pt x="102" y="1028"/>
                  </a:lnTo>
                  <a:lnTo>
                    <a:pt x="100" y="1026"/>
                  </a:lnTo>
                  <a:lnTo>
                    <a:pt x="100" y="1023"/>
                  </a:lnTo>
                  <a:lnTo>
                    <a:pt x="100" y="1023"/>
                  </a:lnTo>
                  <a:lnTo>
                    <a:pt x="102" y="1023"/>
                  </a:lnTo>
                  <a:lnTo>
                    <a:pt x="102" y="1023"/>
                  </a:lnTo>
                  <a:lnTo>
                    <a:pt x="104" y="1023"/>
                  </a:lnTo>
                  <a:lnTo>
                    <a:pt x="102" y="1020"/>
                  </a:lnTo>
                  <a:lnTo>
                    <a:pt x="102" y="1018"/>
                  </a:lnTo>
                  <a:lnTo>
                    <a:pt x="100" y="1017"/>
                  </a:lnTo>
                  <a:lnTo>
                    <a:pt x="99" y="1015"/>
                  </a:lnTo>
                  <a:lnTo>
                    <a:pt x="97" y="1013"/>
                  </a:lnTo>
                  <a:lnTo>
                    <a:pt x="95" y="1012"/>
                  </a:lnTo>
                  <a:lnTo>
                    <a:pt x="95" y="1010"/>
                  </a:lnTo>
                  <a:lnTo>
                    <a:pt x="95" y="1008"/>
                  </a:lnTo>
                  <a:lnTo>
                    <a:pt x="97" y="1007"/>
                  </a:lnTo>
                  <a:lnTo>
                    <a:pt x="97" y="1007"/>
                  </a:lnTo>
                  <a:lnTo>
                    <a:pt x="99" y="1005"/>
                  </a:lnTo>
                  <a:lnTo>
                    <a:pt x="99" y="1003"/>
                  </a:lnTo>
                  <a:lnTo>
                    <a:pt x="99" y="1003"/>
                  </a:lnTo>
                  <a:lnTo>
                    <a:pt x="99" y="1000"/>
                  </a:lnTo>
                  <a:lnTo>
                    <a:pt x="97" y="999"/>
                  </a:lnTo>
                  <a:lnTo>
                    <a:pt x="95" y="997"/>
                  </a:lnTo>
                  <a:lnTo>
                    <a:pt x="94" y="997"/>
                  </a:lnTo>
                  <a:lnTo>
                    <a:pt x="94" y="997"/>
                  </a:lnTo>
                  <a:lnTo>
                    <a:pt x="94" y="995"/>
                  </a:lnTo>
                  <a:lnTo>
                    <a:pt x="94" y="994"/>
                  </a:lnTo>
                  <a:lnTo>
                    <a:pt x="94" y="992"/>
                  </a:lnTo>
                  <a:lnTo>
                    <a:pt x="94" y="990"/>
                  </a:lnTo>
                  <a:lnTo>
                    <a:pt x="92" y="989"/>
                  </a:lnTo>
                  <a:lnTo>
                    <a:pt x="92" y="987"/>
                  </a:lnTo>
                  <a:lnTo>
                    <a:pt x="92" y="985"/>
                  </a:lnTo>
                  <a:lnTo>
                    <a:pt x="92" y="984"/>
                  </a:lnTo>
                  <a:lnTo>
                    <a:pt x="94" y="982"/>
                  </a:lnTo>
                  <a:lnTo>
                    <a:pt x="95" y="982"/>
                  </a:lnTo>
                  <a:lnTo>
                    <a:pt x="95" y="981"/>
                  </a:lnTo>
                  <a:lnTo>
                    <a:pt x="97" y="981"/>
                  </a:lnTo>
                  <a:lnTo>
                    <a:pt x="99" y="981"/>
                  </a:lnTo>
                  <a:lnTo>
                    <a:pt x="102" y="981"/>
                  </a:lnTo>
                  <a:lnTo>
                    <a:pt x="105" y="981"/>
                  </a:lnTo>
                  <a:lnTo>
                    <a:pt x="107" y="979"/>
                  </a:lnTo>
                  <a:lnTo>
                    <a:pt x="110" y="977"/>
                  </a:lnTo>
                  <a:lnTo>
                    <a:pt x="113" y="977"/>
                  </a:lnTo>
                  <a:lnTo>
                    <a:pt x="117" y="977"/>
                  </a:lnTo>
                  <a:lnTo>
                    <a:pt x="120" y="977"/>
                  </a:lnTo>
                  <a:lnTo>
                    <a:pt x="120" y="976"/>
                  </a:lnTo>
                  <a:lnTo>
                    <a:pt x="120" y="974"/>
                  </a:lnTo>
                  <a:lnTo>
                    <a:pt x="122" y="972"/>
                  </a:lnTo>
                  <a:lnTo>
                    <a:pt x="122" y="971"/>
                  </a:lnTo>
                  <a:lnTo>
                    <a:pt x="118" y="969"/>
                  </a:lnTo>
                  <a:lnTo>
                    <a:pt x="115" y="967"/>
                  </a:lnTo>
                  <a:lnTo>
                    <a:pt x="112" y="967"/>
                  </a:lnTo>
                  <a:lnTo>
                    <a:pt x="107" y="967"/>
                  </a:lnTo>
                  <a:lnTo>
                    <a:pt x="107" y="966"/>
                  </a:lnTo>
                  <a:lnTo>
                    <a:pt x="107" y="964"/>
                  </a:lnTo>
                  <a:lnTo>
                    <a:pt x="107" y="963"/>
                  </a:lnTo>
                  <a:lnTo>
                    <a:pt x="105" y="963"/>
                  </a:lnTo>
                  <a:lnTo>
                    <a:pt x="105" y="961"/>
                  </a:lnTo>
                  <a:lnTo>
                    <a:pt x="105" y="959"/>
                  </a:lnTo>
                  <a:lnTo>
                    <a:pt x="107" y="959"/>
                  </a:lnTo>
                  <a:lnTo>
                    <a:pt x="108" y="958"/>
                  </a:lnTo>
                  <a:lnTo>
                    <a:pt x="108" y="956"/>
                  </a:lnTo>
                  <a:lnTo>
                    <a:pt x="108" y="954"/>
                  </a:lnTo>
                  <a:lnTo>
                    <a:pt x="108" y="954"/>
                  </a:lnTo>
                  <a:lnTo>
                    <a:pt x="108" y="953"/>
                  </a:lnTo>
                  <a:lnTo>
                    <a:pt x="107" y="951"/>
                  </a:lnTo>
                  <a:lnTo>
                    <a:pt x="105" y="951"/>
                  </a:lnTo>
                  <a:lnTo>
                    <a:pt x="104" y="951"/>
                  </a:lnTo>
                  <a:lnTo>
                    <a:pt x="102" y="951"/>
                  </a:lnTo>
                  <a:lnTo>
                    <a:pt x="100" y="951"/>
                  </a:lnTo>
                  <a:lnTo>
                    <a:pt x="99" y="951"/>
                  </a:lnTo>
                  <a:lnTo>
                    <a:pt x="97" y="951"/>
                  </a:lnTo>
                  <a:lnTo>
                    <a:pt x="94" y="951"/>
                  </a:lnTo>
                  <a:lnTo>
                    <a:pt x="90" y="948"/>
                  </a:lnTo>
                  <a:lnTo>
                    <a:pt x="90" y="945"/>
                  </a:lnTo>
                  <a:lnTo>
                    <a:pt x="90" y="943"/>
                  </a:lnTo>
                  <a:lnTo>
                    <a:pt x="92" y="943"/>
                  </a:lnTo>
                  <a:lnTo>
                    <a:pt x="94" y="941"/>
                  </a:lnTo>
                  <a:lnTo>
                    <a:pt x="94" y="940"/>
                  </a:lnTo>
                  <a:lnTo>
                    <a:pt x="95" y="940"/>
                  </a:lnTo>
                  <a:lnTo>
                    <a:pt x="99" y="938"/>
                  </a:lnTo>
                  <a:lnTo>
                    <a:pt x="102" y="938"/>
                  </a:lnTo>
                  <a:lnTo>
                    <a:pt x="102" y="928"/>
                  </a:lnTo>
                  <a:lnTo>
                    <a:pt x="102" y="928"/>
                  </a:lnTo>
                  <a:lnTo>
                    <a:pt x="104" y="927"/>
                  </a:lnTo>
                  <a:lnTo>
                    <a:pt x="105" y="927"/>
                  </a:lnTo>
                  <a:lnTo>
                    <a:pt x="107" y="927"/>
                  </a:lnTo>
                  <a:lnTo>
                    <a:pt x="107" y="928"/>
                  </a:lnTo>
                  <a:lnTo>
                    <a:pt x="108" y="930"/>
                  </a:lnTo>
                  <a:lnTo>
                    <a:pt x="108" y="931"/>
                  </a:lnTo>
                  <a:lnTo>
                    <a:pt x="108" y="933"/>
                  </a:lnTo>
                  <a:lnTo>
                    <a:pt x="108" y="935"/>
                  </a:lnTo>
                  <a:lnTo>
                    <a:pt x="110" y="936"/>
                  </a:lnTo>
                  <a:lnTo>
                    <a:pt x="112" y="936"/>
                  </a:lnTo>
                  <a:lnTo>
                    <a:pt x="113" y="936"/>
                  </a:lnTo>
                  <a:lnTo>
                    <a:pt x="115" y="938"/>
                  </a:lnTo>
                  <a:lnTo>
                    <a:pt x="117" y="940"/>
                  </a:lnTo>
                  <a:lnTo>
                    <a:pt x="117" y="936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0"/>
                  </a:lnTo>
                  <a:lnTo>
                    <a:pt x="117" y="928"/>
                  </a:lnTo>
                  <a:lnTo>
                    <a:pt x="117" y="927"/>
                  </a:lnTo>
                  <a:lnTo>
                    <a:pt x="115" y="923"/>
                  </a:lnTo>
                  <a:lnTo>
                    <a:pt x="113" y="922"/>
                  </a:lnTo>
                  <a:lnTo>
                    <a:pt x="112" y="922"/>
                  </a:lnTo>
                  <a:lnTo>
                    <a:pt x="110" y="920"/>
                  </a:lnTo>
                  <a:lnTo>
                    <a:pt x="110" y="918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7" y="907"/>
                  </a:lnTo>
                  <a:lnTo>
                    <a:pt x="108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5"/>
                  </a:lnTo>
                  <a:lnTo>
                    <a:pt x="112" y="909"/>
                  </a:lnTo>
                  <a:lnTo>
                    <a:pt x="112" y="912"/>
                  </a:lnTo>
                  <a:lnTo>
                    <a:pt x="112" y="915"/>
                  </a:lnTo>
                  <a:lnTo>
                    <a:pt x="112" y="917"/>
                  </a:lnTo>
                  <a:lnTo>
                    <a:pt x="112" y="918"/>
                  </a:lnTo>
                  <a:lnTo>
                    <a:pt x="113" y="918"/>
                  </a:lnTo>
                  <a:lnTo>
                    <a:pt x="115" y="918"/>
                  </a:lnTo>
                  <a:lnTo>
                    <a:pt x="115" y="920"/>
                  </a:lnTo>
                  <a:lnTo>
                    <a:pt x="117" y="922"/>
                  </a:lnTo>
                  <a:lnTo>
                    <a:pt x="118" y="922"/>
                  </a:lnTo>
                  <a:lnTo>
                    <a:pt x="122" y="925"/>
                  </a:lnTo>
                  <a:lnTo>
                    <a:pt x="122" y="923"/>
                  </a:lnTo>
                  <a:lnTo>
                    <a:pt x="123" y="922"/>
                  </a:lnTo>
                  <a:lnTo>
                    <a:pt x="123" y="917"/>
                  </a:lnTo>
                  <a:lnTo>
                    <a:pt x="123" y="912"/>
                  </a:lnTo>
                  <a:lnTo>
                    <a:pt x="122" y="909"/>
                  </a:lnTo>
                  <a:lnTo>
                    <a:pt x="122" y="905"/>
                  </a:lnTo>
                  <a:lnTo>
                    <a:pt x="122" y="902"/>
                  </a:lnTo>
                  <a:lnTo>
                    <a:pt x="122" y="899"/>
                  </a:lnTo>
                  <a:lnTo>
                    <a:pt x="122" y="897"/>
                  </a:lnTo>
                  <a:lnTo>
                    <a:pt x="123" y="895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6" y="892"/>
                  </a:lnTo>
                  <a:lnTo>
                    <a:pt x="128" y="890"/>
                  </a:lnTo>
                  <a:lnTo>
                    <a:pt x="128" y="874"/>
                  </a:lnTo>
                  <a:lnTo>
                    <a:pt x="130" y="872"/>
                  </a:lnTo>
                  <a:lnTo>
                    <a:pt x="130" y="871"/>
                  </a:lnTo>
                  <a:lnTo>
                    <a:pt x="131" y="869"/>
                  </a:lnTo>
                  <a:lnTo>
                    <a:pt x="133" y="869"/>
                  </a:lnTo>
                  <a:lnTo>
                    <a:pt x="135" y="868"/>
                  </a:lnTo>
                  <a:lnTo>
                    <a:pt x="136" y="866"/>
                  </a:lnTo>
                  <a:lnTo>
                    <a:pt x="136" y="856"/>
                  </a:lnTo>
                  <a:lnTo>
                    <a:pt x="125" y="856"/>
                  </a:lnTo>
                  <a:lnTo>
                    <a:pt x="122" y="884"/>
                  </a:lnTo>
                  <a:lnTo>
                    <a:pt x="112" y="884"/>
                  </a:lnTo>
                  <a:lnTo>
                    <a:pt x="110" y="884"/>
                  </a:lnTo>
                  <a:lnTo>
                    <a:pt x="110" y="884"/>
                  </a:lnTo>
                  <a:lnTo>
                    <a:pt x="108" y="882"/>
                  </a:lnTo>
                  <a:lnTo>
                    <a:pt x="107" y="882"/>
                  </a:lnTo>
                  <a:lnTo>
                    <a:pt x="105" y="881"/>
                  </a:lnTo>
                  <a:lnTo>
                    <a:pt x="104" y="879"/>
                  </a:lnTo>
                  <a:lnTo>
                    <a:pt x="104" y="876"/>
                  </a:lnTo>
                  <a:lnTo>
                    <a:pt x="104" y="874"/>
                  </a:lnTo>
                  <a:lnTo>
                    <a:pt x="105" y="871"/>
                  </a:lnTo>
                  <a:lnTo>
                    <a:pt x="105" y="869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7" y="866"/>
                  </a:lnTo>
                  <a:lnTo>
                    <a:pt x="107" y="864"/>
                  </a:lnTo>
                  <a:lnTo>
                    <a:pt x="108" y="863"/>
                  </a:lnTo>
                  <a:lnTo>
                    <a:pt x="108" y="861"/>
                  </a:lnTo>
                  <a:lnTo>
                    <a:pt x="108" y="859"/>
                  </a:lnTo>
                  <a:lnTo>
                    <a:pt x="108" y="859"/>
                  </a:lnTo>
                  <a:lnTo>
                    <a:pt x="110" y="858"/>
                  </a:lnTo>
                  <a:lnTo>
                    <a:pt x="112" y="856"/>
                  </a:lnTo>
                  <a:lnTo>
                    <a:pt x="115" y="856"/>
                  </a:lnTo>
                  <a:lnTo>
                    <a:pt x="118" y="856"/>
                  </a:lnTo>
                  <a:lnTo>
                    <a:pt x="118" y="854"/>
                  </a:lnTo>
                  <a:lnTo>
                    <a:pt x="120" y="853"/>
                  </a:lnTo>
                  <a:lnTo>
                    <a:pt x="118" y="850"/>
                  </a:lnTo>
                  <a:lnTo>
                    <a:pt x="118" y="848"/>
                  </a:lnTo>
                  <a:lnTo>
                    <a:pt x="117" y="846"/>
                  </a:lnTo>
                  <a:lnTo>
                    <a:pt x="115" y="843"/>
                  </a:lnTo>
                  <a:lnTo>
                    <a:pt x="113" y="841"/>
                  </a:lnTo>
                  <a:lnTo>
                    <a:pt x="112" y="840"/>
                  </a:lnTo>
                  <a:lnTo>
                    <a:pt x="112" y="836"/>
                  </a:lnTo>
                  <a:lnTo>
                    <a:pt x="112" y="833"/>
                  </a:lnTo>
                  <a:lnTo>
                    <a:pt x="113" y="830"/>
                  </a:lnTo>
                  <a:lnTo>
                    <a:pt x="113" y="830"/>
                  </a:lnTo>
                  <a:lnTo>
                    <a:pt x="115" y="828"/>
                  </a:lnTo>
                  <a:lnTo>
                    <a:pt x="117" y="828"/>
                  </a:lnTo>
                  <a:lnTo>
                    <a:pt x="117" y="827"/>
                  </a:lnTo>
                  <a:lnTo>
                    <a:pt x="118" y="825"/>
                  </a:lnTo>
                  <a:lnTo>
                    <a:pt x="120" y="820"/>
                  </a:lnTo>
                  <a:lnTo>
                    <a:pt x="122" y="817"/>
                  </a:lnTo>
                  <a:lnTo>
                    <a:pt x="122" y="812"/>
                  </a:lnTo>
                  <a:lnTo>
                    <a:pt x="122" y="809"/>
                  </a:lnTo>
                  <a:lnTo>
                    <a:pt x="122" y="805"/>
                  </a:lnTo>
                  <a:lnTo>
                    <a:pt x="120" y="804"/>
                  </a:lnTo>
                  <a:lnTo>
                    <a:pt x="120" y="802"/>
                  </a:lnTo>
                  <a:lnTo>
                    <a:pt x="120" y="799"/>
                  </a:lnTo>
                  <a:lnTo>
                    <a:pt x="120" y="796"/>
                  </a:lnTo>
                  <a:lnTo>
                    <a:pt x="118" y="792"/>
                  </a:lnTo>
                  <a:lnTo>
                    <a:pt x="118" y="791"/>
                  </a:lnTo>
                  <a:lnTo>
                    <a:pt x="118" y="789"/>
                  </a:lnTo>
                  <a:lnTo>
                    <a:pt x="117" y="789"/>
                  </a:lnTo>
                  <a:lnTo>
                    <a:pt x="115" y="787"/>
                  </a:lnTo>
                  <a:lnTo>
                    <a:pt x="115" y="786"/>
                  </a:lnTo>
                  <a:lnTo>
                    <a:pt x="115" y="784"/>
                  </a:lnTo>
                  <a:lnTo>
                    <a:pt x="115" y="782"/>
                  </a:lnTo>
                  <a:lnTo>
                    <a:pt x="117" y="781"/>
                  </a:lnTo>
                  <a:lnTo>
                    <a:pt x="117" y="779"/>
                  </a:lnTo>
                  <a:lnTo>
                    <a:pt x="118" y="779"/>
                  </a:lnTo>
                  <a:lnTo>
                    <a:pt x="120" y="778"/>
                  </a:lnTo>
                  <a:lnTo>
                    <a:pt x="123" y="776"/>
                  </a:lnTo>
                  <a:lnTo>
                    <a:pt x="125" y="774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6" y="768"/>
                  </a:lnTo>
                  <a:lnTo>
                    <a:pt x="128" y="766"/>
                  </a:lnTo>
                  <a:lnTo>
                    <a:pt x="130" y="763"/>
                  </a:lnTo>
                  <a:lnTo>
                    <a:pt x="131" y="761"/>
                  </a:lnTo>
                  <a:lnTo>
                    <a:pt x="133" y="760"/>
                  </a:lnTo>
                  <a:lnTo>
                    <a:pt x="133" y="758"/>
                  </a:lnTo>
                  <a:lnTo>
                    <a:pt x="131" y="755"/>
                  </a:lnTo>
                  <a:lnTo>
                    <a:pt x="133" y="753"/>
                  </a:lnTo>
                  <a:lnTo>
                    <a:pt x="133" y="750"/>
                  </a:lnTo>
                  <a:lnTo>
                    <a:pt x="133" y="748"/>
                  </a:lnTo>
                  <a:lnTo>
                    <a:pt x="131" y="746"/>
                  </a:lnTo>
                  <a:lnTo>
                    <a:pt x="131" y="740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5" y="738"/>
                  </a:lnTo>
                  <a:lnTo>
                    <a:pt x="136" y="737"/>
                  </a:lnTo>
                  <a:lnTo>
                    <a:pt x="138" y="735"/>
                  </a:lnTo>
                  <a:lnTo>
                    <a:pt x="140" y="733"/>
                  </a:lnTo>
                  <a:lnTo>
                    <a:pt x="140" y="732"/>
                  </a:lnTo>
                  <a:lnTo>
                    <a:pt x="141" y="730"/>
                  </a:lnTo>
                  <a:lnTo>
                    <a:pt x="141" y="728"/>
                  </a:lnTo>
                  <a:lnTo>
                    <a:pt x="141" y="724"/>
                  </a:lnTo>
                  <a:lnTo>
                    <a:pt x="143" y="724"/>
                  </a:lnTo>
                  <a:lnTo>
                    <a:pt x="143" y="722"/>
                  </a:lnTo>
                  <a:lnTo>
                    <a:pt x="144" y="720"/>
                  </a:lnTo>
                  <a:lnTo>
                    <a:pt x="144" y="719"/>
                  </a:lnTo>
                  <a:lnTo>
                    <a:pt x="146" y="719"/>
                  </a:lnTo>
                  <a:lnTo>
                    <a:pt x="146" y="714"/>
                  </a:lnTo>
                  <a:lnTo>
                    <a:pt x="148" y="710"/>
                  </a:lnTo>
                  <a:lnTo>
                    <a:pt x="148" y="707"/>
                  </a:lnTo>
                  <a:lnTo>
                    <a:pt x="148" y="704"/>
                  </a:lnTo>
                  <a:lnTo>
                    <a:pt x="148" y="701"/>
                  </a:lnTo>
                  <a:lnTo>
                    <a:pt x="148" y="699"/>
                  </a:lnTo>
                  <a:lnTo>
                    <a:pt x="148" y="697"/>
                  </a:lnTo>
                  <a:lnTo>
                    <a:pt x="149" y="694"/>
                  </a:lnTo>
                  <a:lnTo>
                    <a:pt x="151" y="691"/>
                  </a:lnTo>
                  <a:lnTo>
                    <a:pt x="151" y="686"/>
                  </a:lnTo>
                  <a:lnTo>
                    <a:pt x="151" y="681"/>
                  </a:lnTo>
                  <a:lnTo>
                    <a:pt x="149" y="678"/>
                  </a:lnTo>
                  <a:lnTo>
                    <a:pt x="146" y="673"/>
                  </a:lnTo>
                  <a:lnTo>
                    <a:pt x="146" y="671"/>
                  </a:lnTo>
                  <a:lnTo>
                    <a:pt x="144" y="670"/>
                  </a:lnTo>
                  <a:lnTo>
                    <a:pt x="144" y="668"/>
                  </a:lnTo>
                  <a:lnTo>
                    <a:pt x="143" y="666"/>
                  </a:lnTo>
                  <a:lnTo>
                    <a:pt x="143" y="665"/>
                  </a:lnTo>
                  <a:lnTo>
                    <a:pt x="143" y="663"/>
                  </a:lnTo>
                  <a:lnTo>
                    <a:pt x="143" y="661"/>
                  </a:lnTo>
                  <a:lnTo>
                    <a:pt x="143" y="660"/>
                  </a:lnTo>
                  <a:lnTo>
                    <a:pt x="143" y="658"/>
                  </a:lnTo>
                  <a:lnTo>
                    <a:pt x="143" y="655"/>
                  </a:lnTo>
                  <a:lnTo>
                    <a:pt x="144" y="652"/>
                  </a:lnTo>
                  <a:lnTo>
                    <a:pt x="146" y="650"/>
                  </a:lnTo>
                  <a:lnTo>
                    <a:pt x="148" y="648"/>
                  </a:lnTo>
                  <a:lnTo>
                    <a:pt x="149" y="645"/>
                  </a:lnTo>
                  <a:lnTo>
                    <a:pt x="151" y="643"/>
                  </a:lnTo>
                  <a:lnTo>
                    <a:pt x="153" y="642"/>
                  </a:lnTo>
                  <a:lnTo>
                    <a:pt x="153" y="640"/>
                  </a:lnTo>
                  <a:lnTo>
                    <a:pt x="153" y="638"/>
                  </a:lnTo>
                  <a:lnTo>
                    <a:pt x="154" y="637"/>
                  </a:lnTo>
                  <a:lnTo>
                    <a:pt x="156" y="635"/>
                  </a:lnTo>
                  <a:lnTo>
                    <a:pt x="156" y="634"/>
                  </a:lnTo>
                  <a:lnTo>
                    <a:pt x="156" y="632"/>
                  </a:lnTo>
                  <a:lnTo>
                    <a:pt x="156" y="629"/>
                  </a:lnTo>
                  <a:lnTo>
                    <a:pt x="156" y="625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6" y="620"/>
                  </a:lnTo>
                  <a:lnTo>
                    <a:pt x="154" y="617"/>
                  </a:lnTo>
                  <a:lnTo>
                    <a:pt x="154" y="614"/>
                  </a:lnTo>
                  <a:lnTo>
                    <a:pt x="156" y="612"/>
                  </a:lnTo>
                  <a:lnTo>
                    <a:pt x="156" y="611"/>
                  </a:lnTo>
                  <a:lnTo>
                    <a:pt x="156" y="609"/>
                  </a:lnTo>
                  <a:lnTo>
                    <a:pt x="156" y="606"/>
                  </a:lnTo>
                  <a:lnTo>
                    <a:pt x="156" y="604"/>
                  </a:lnTo>
                  <a:lnTo>
                    <a:pt x="158" y="601"/>
                  </a:lnTo>
                  <a:lnTo>
                    <a:pt x="159" y="598"/>
                  </a:lnTo>
                  <a:lnTo>
                    <a:pt x="161" y="594"/>
                  </a:lnTo>
                  <a:lnTo>
                    <a:pt x="162" y="589"/>
                  </a:lnTo>
                  <a:lnTo>
                    <a:pt x="164" y="588"/>
                  </a:lnTo>
                  <a:lnTo>
                    <a:pt x="164" y="586"/>
                  </a:lnTo>
                  <a:lnTo>
                    <a:pt x="166" y="583"/>
                  </a:lnTo>
                  <a:lnTo>
                    <a:pt x="166" y="581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6" y="576"/>
                  </a:lnTo>
                  <a:lnTo>
                    <a:pt x="166" y="571"/>
                  </a:lnTo>
                  <a:lnTo>
                    <a:pt x="166" y="568"/>
                  </a:lnTo>
                  <a:lnTo>
                    <a:pt x="164" y="566"/>
                  </a:lnTo>
                  <a:lnTo>
                    <a:pt x="164" y="563"/>
                  </a:lnTo>
                  <a:lnTo>
                    <a:pt x="164" y="560"/>
                  </a:lnTo>
                  <a:lnTo>
                    <a:pt x="164" y="558"/>
                  </a:lnTo>
                  <a:lnTo>
                    <a:pt x="166" y="557"/>
                  </a:lnTo>
                  <a:lnTo>
                    <a:pt x="166" y="555"/>
                  </a:lnTo>
                  <a:lnTo>
                    <a:pt x="166" y="550"/>
                  </a:lnTo>
                  <a:lnTo>
                    <a:pt x="167" y="548"/>
                  </a:lnTo>
                  <a:lnTo>
                    <a:pt x="166" y="547"/>
                  </a:lnTo>
                  <a:lnTo>
                    <a:pt x="166" y="545"/>
                  </a:lnTo>
                  <a:lnTo>
                    <a:pt x="166" y="545"/>
                  </a:lnTo>
                  <a:lnTo>
                    <a:pt x="166" y="544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6" y="534"/>
                  </a:lnTo>
                  <a:lnTo>
                    <a:pt x="166" y="532"/>
                  </a:lnTo>
                  <a:lnTo>
                    <a:pt x="166" y="530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7" y="526"/>
                  </a:lnTo>
                  <a:lnTo>
                    <a:pt x="167" y="526"/>
                  </a:lnTo>
                  <a:lnTo>
                    <a:pt x="167" y="524"/>
                  </a:lnTo>
                  <a:lnTo>
                    <a:pt x="167" y="522"/>
                  </a:lnTo>
                  <a:lnTo>
                    <a:pt x="167" y="519"/>
                  </a:lnTo>
                  <a:lnTo>
                    <a:pt x="167" y="517"/>
                  </a:lnTo>
                  <a:lnTo>
                    <a:pt x="166" y="514"/>
                  </a:lnTo>
                  <a:lnTo>
                    <a:pt x="166" y="511"/>
                  </a:lnTo>
                  <a:lnTo>
                    <a:pt x="167" y="511"/>
                  </a:lnTo>
                  <a:lnTo>
                    <a:pt x="167" y="509"/>
                  </a:lnTo>
                  <a:lnTo>
                    <a:pt x="167" y="508"/>
                  </a:lnTo>
                  <a:lnTo>
                    <a:pt x="166" y="504"/>
                  </a:lnTo>
                  <a:lnTo>
                    <a:pt x="167" y="503"/>
                  </a:lnTo>
                  <a:lnTo>
                    <a:pt x="167" y="501"/>
                  </a:lnTo>
                  <a:lnTo>
                    <a:pt x="167" y="498"/>
                  </a:lnTo>
                  <a:lnTo>
                    <a:pt x="167" y="465"/>
                  </a:lnTo>
                  <a:lnTo>
                    <a:pt x="164" y="465"/>
                  </a:lnTo>
                  <a:lnTo>
                    <a:pt x="162" y="465"/>
                  </a:lnTo>
                  <a:lnTo>
                    <a:pt x="161" y="465"/>
                  </a:lnTo>
                  <a:lnTo>
                    <a:pt x="159" y="465"/>
                  </a:lnTo>
                  <a:lnTo>
                    <a:pt x="158" y="465"/>
                  </a:lnTo>
                  <a:lnTo>
                    <a:pt x="158" y="463"/>
                  </a:lnTo>
                  <a:lnTo>
                    <a:pt x="156" y="462"/>
                  </a:lnTo>
                  <a:lnTo>
                    <a:pt x="153" y="458"/>
                  </a:lnTo>
                  <a:lnTo>
                    <a:pt x="151" y="455"/>
                  </a:lnTo>
                  <a:lnTo>
                    <a:pt x="149" y="455"/>
                  </a:lnTo>
                  <a:lnTo>
                    <a:pt x="148" y="453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3" y="447"/>
                  </a:lnTo>
                  <a:lnTo>
                    <a:pt x="140" y="445"/>
                  </a:lnTo>
                  <a:lnTo>
                    <a:pt x="138" y="444"/>
                  </a:lnTo>
                  <a:lnTo>
                    <a:pt x="136" y="444"/>
                  </a:lnTo>
                  <a:lnTo>
                    <a:pt x="133" y="442"/>
                  </a:lnTo>
                  <a:lnTo>
                    <a:pt x="130" y="440"/>
                  </a:lnTo>
                  <a:lnTo>
                    <a:pt x="126" y="439"/>
                  </a:lnTo>
                  <a:lnTo>
                    <a:pt x="125" y="437"/>
                  </a:lnTo>
                  <a:lnTo>
                    <a:pt x="123" y="435"/>
                  </a:lnTo>
                  <a:lnTo>
                    <a:pt x="120" y="434"/>
                  </a:lnTo>
                  <a:lnTo>
                    <a:pt x="117" y="432"/>
                  </a:lnTo>
                  <a:lnTo>
                    <a:pt x="115" y="431"/>
                  </a:lnTo>
                  <a:lnTo>
                    <a:pt x="115" y="429"/>
                  </a:lnTo>
                  <a:lnTo>
                    <a:pt x="113" y="427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4"/>
                  </a:lnTo>
                  <a:lnTo>
                    <a:pt x="105" y="424"/>
                  </a:lnTo>
                  <a:lnTo>
                    <a:pt x="102" y="424"/>
                  </a:lnTo>
                  <a:lnTo>
                    <a:pt x="99" y="422"/>
                  </a:lnTo>
                  <a:lnTo>
                    <a:pt x="97" y="422"/>
                  </a:lnTo>
                  <a:lnTo>
                    <a:pt x="95" y="421"/>
                  </a:lnTo>
                  <a:lnTo>
                    <a:pt x="92" y="417"/>
                  </a:lnTo>
                  <a:lnTo>
                    <a:pt x="90" y="417"/>
                  </a:lnTo>
                  <a:lnTo>
                    <a:pt x="89" y="416"/>
                  </a:lnTo>
                  <a:lnTo>
                    <a:pt x="87" y="416"/>
                  </a:lnTo>
                  <a:lnTo>
                    <a:pt x="86" y="414"/>
                  </a:lnTo>
                  <a:lnTo>
                    <a:pt x="84" y="413"/>
                  </a:lnTo>
                  <a:lnTo>
                    <a:pt x="84" y="411"/>
                  </a:lnTo>
                  <a:lnTo>
                    <a:pt x="82" y="408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79" y="403"/>
                  </a:lnTo>
                  <a:lnTo>
                    <a:pt x="77" y="403"/>
                  </a:lnTo>
                  <a:lnTo>
                    <a:pt x="77" y="401"/>
                  </a:lnTo>
                  <a:lnTo>
                    <a:pt x="77" y="399"/>
                  </a:lnTo>
                  <a:lnTo>
                    <a:pt x="77" y="398"/>
                  </a:lnTo>
                  <a:lnTo>
                    <a:pt x="77" y="395"/>
                  </a:lnTo>
                  <a:lnTo>
                    <a:pt x="77" y="393"/>
                  </a:lnTo>
                  <a:lnTo>
                    <a:pt x="77" y="390"/>
                  </a:lnTo>
                  <a:lnTo>
                    <a:pt x="77" y="388"/>
                  </a:lnTo>
                  <a:lnTo>
                    <a:pt x="77" y="385"/>
                  </a:lnTo>
                  <a:lnTo>
                    <a:pt x="76" y="381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6" y="375"/>
                  </a:lnTo>
                  <a:lnTo>
                    <a:pt x="64" y="373"/>
                  </a:lnTo>
                  <a:lnTo>
                    <a:pt x="64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59" y="368"/>
                  </a:lnTo>
                  <a:lnTo>
                    <a:pt x="59" y="365"/>
                  </a:lnTo>
                  <a:lnTo>
                    <a:pt x="59" y="362"/>
                  </a:lnTo>
                  <a:lnTo>
                    <a:pt x="59" y="357"/>
                  </a:lnTo>
                  <a:lnTo>
                    <a:pt x="58" y="354"/>
                  </a:lnTo>
                  <a:lnTo>
                    <a:pt x="56" y="350"/>
                  </a:lnTo>
                  <a:lnTo>
                    <a:pt x="54" y="349"/>
                  </a:lnTo>
                  <a:lnTo>
                    <a:pt x="53" y="347"/>
                  </a:lnTo>
                  <a:lnTo>
                    <a:pt x="51" y="345"/>
                  </a:lnTo>
                  <a:lnTo>
                    <a:pt x="49" y="342"/>
                  </a:lnTo>
                  <a:lnTo>
                    <a:pt x="49" y="341"/>
                  </a:lnTo>
                  <a:lnTo>
                    <a:pt x="48" y="339"/>
                  </a:lnTo>
                  <a:lnTo>
                    <a:pt x="48" y="332"/>
                  </a:lnTo>
                  <a:lnTo>
                    <a:pt x="48" y="329"/>
                  </a:lnTo>
                  <a:lnTo>
                    <a:pt x="46" y="326"/>
                  </a:lnTo>
                  <a:lnTo>
                    <a:pt x="46" y="324"/>
                  </a:lnTo>
                  <a:lnTo>
                    <a:pt x="45" y="323"/>
                  </a:lnTo>
                  <a:lnTo>
                    <a:pt x="41" y="319"/>
                  </a:lnTo>
                  <a:lnTo>
                    <a:pt x="40" y="319"/>
                  </a:lnTo>
                  <a:lnTo>
                    <a:pt x="38" y="318"/>
                  </a:lnTo>
                  <a:lnTo>
                    <a:pt x="38" y="316"/>
                  </a:lnTo>
                  <a:lnTo>
                    <a:pt x="38" y="314"/>
                  </a:lnTo>
                  <a:lnTo>
                    <a:pt x="36" y="313"/>
                  </a:lnTo>
                  <a:lnTo>
                    <a:pt x="36" y="311"/>
                  </a:lnTo>
                  <a:lnTo>
                    <a:pt x="36" y="308"/>
                  </a:lnTo>
                  <a:lnTo>
                    <a:pt x="36" y="305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3" y="300"/>
                  </a:lnTo>
                  <a:lnTo>
                    <a:pt x="31" y="300"/>
                  </a:lnTo>
                  <a:lnTo>
                    <a:pt x="31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28" y="291"/>
                  </a:lnTo>
                  <a:lnTo>
                    <a:pt x="27" y="290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0" y="285"/>
                  </a:lnTo>
                  <a:lnTo>
                    <a:pt x="18" y="283"/>
                  </a:lnTo>
                  <a:lnTo>
                    <a:pt x="17" y="283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2" y="283"/>
                  </a:lnTo>
                  <a:lnTo>
                    <a:pt x="10" y="283"/>
                  </a:lnTo>
                  <a:lnTo>
                    <a:pt x="7" y="282"/>
                  </a:lnTo>
                  <a:lnTo>
                    <a:pt x="7" y="280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4" y="262"/>
                  </a:lnTo>
                  <a:lnTo>
                    <a:pt x="4" y="262"/>
                  </a:lnTo>
                  <a:lnTo>
                    <a:pt x="2" y="260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2" y="247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0" y="242"/>
                  </a:lnTo>
                  <a:lnTo>
                    <a:pt x="10" y="241"/>
                  </a:lnTo>
                  <a:lnTo>
                    <a:pt x="10" y="239"/>
                  </a:lnTo>
                  <a:lnTo>
                    <a:pt x="10" y="236"/>
                  </a:lnTo>
                  <a:lnTo>
                    <a:pt x="10" y="233"/>
                  </a:lnTo>
                  <a:lnTo>
                    <a:pt x="13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22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18" y="219"/>
                  </a:lnTo>
                  <a:lnTo>
                    <a:pt x="17" y="221"/>
                  </a:lnTo>
                  <a:lnTo>
                    <a:pt x="13" y="221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6"/>
                  </a:lnTo>
                  <a:lnTo>
                    <a:pt x="9" y="215"/>
                  </a:lnTo>
                  <a:lnTo>
                    <a:pt x="9" y="213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9" y="208"/>
                  </a:lnTo>
                  <a:lnTo>
                    <a:pt x="9" y="206"/>
                  </a:lnTo>
                  <a:lnTo>
                    <a:pt x="9" y="203"/>
                  </a:lnTo>
                  <a:lnTo>
                    <a:pt x="9" y="200"/>
                  </a:lnTo>
                  <a:lnTo>
                    <a:pt x="9" y="197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22" y="190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30" y="174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6" y="165"/>
                  </a:lnTo>
                  <a:lnTo>
                    <a:pt x="41" y="162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49"/>
                  </a:lnTo>
                  <a:lnTo>
                    <a:pt x="48" y="149"/>
                  </a:lnTo>
                  <a:lnTo>
                    <a:pt x="51" y="149"/>
                  </a:lnTo>
                  <a:lnTo>
                    <a:pt x="53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9" y="143"/>
                  </a:lnTo>
                  <a:lnTo>
                    <a:pt x="61" y="139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59" y="126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4" y="105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3" y="85"/>
                  </a:lnTo>
                  <a:lnTo>
                    <a:pt x="59" y="85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6" y="77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7" y="49"/>
                  </a:lnTo>
                  <a:lnTo>
                    <a:pt x="81" y="49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7" y="46"/>
                  </a:lnTo>
                  <a:lnTo>
                    <a:pt x="90" y="4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5"/>
                  </a:lnTo>
                  <a:lnTo>
                    <a:pt x="102" y="23"/>
                  </a:lnTo>
                  <a:lnTo>
                    <a:pt x="107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3" y="20"/>
                  </a:lnTo>
                  <a:lnTo>
                    <a:pt x="115" y="18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2" y="13"/>
                  </a:lnTo>
                  <a:lnTo>
                    <a:pt x="123" y="13"/>
                  </a:lnTo>
                  <a:lnTo>
                    <a:pt x="141" y="13"/>
                  </a:lnTo>
                  <a:lnTo>
                    <a:pt x="141" y="10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3787776" y="2881313"/>
              <a:ext cx="5576888" cy="2030413"/>
            </a:xfrm>
            <a:custGeom>
              <a:avLst/>
              <a:gdLst>
                <a:gd name="T0" fmla="*/ 3045 w 3513"/>
                <a:gd name="T1" fmla="*/ 608 h 1279"/>
                <a:gd name="T2" fmla="*/ 3066 w 3513"/>
                <a:gd name="T3" fmla="*/ 573 h 1279"/>
                <a:gd name="T4" fmla="*/ 3125 w 3513"/>
                <a:gd name="T5" fmla="*/ 565 h 1279"/>
                <a:gd name="T6" fmla="*/ 3120 w 3513"/>
                <a:gd name="T7" fmla="*/ 582 h 1279"/>
                <a:gd name="T8" fmla="*/ 3140 w 3513"/>
                <a:gd name="T9" fmla="*/ 523 h 1279"/>
                <a:gd name="T10" fmla="*/ 3153 w 3513"/>
                <a:gd name="T11" fmla="*/ 567 h 1279"/>
                <a:gd name="T12" fmla="*/ 95 w 3513"/>
                <a:gd name="T13" fmla="*/ 452 h 1279"/>
                <a:gd name="T14" fmla="*/ 3089 w 3513"/>
                <a:gd name="T15" fmla="*/ 452 h 1279"/>
                <a:gd name="T16" fmla="*/ 3115 w 3513"/>
                <a:gd name="T17" fmla="*/ 493 h 1279"/>
                <a:gd name="T18" fmla="*/ 3078 w 3513"/>
                <a:gd name="T19" fmla="*/ 488 h 1279"/>
                <a:gd name="T20" fmla="*/ 218 w 3513"/>
                <a:gd name="T21" fmla="*/ 441 h 1279"/>
                <a:gd name="T22" fmla="*/ 285 w 3513"/>
                <a:gd name="T23" fmla="*/ 460 h 1279"/>
                <a:gd name="T24" fmla="*/ 180 w 3513"/>
                <a:gd name="T25" fmla="*/ 460 h 1279"/>
                <a:gd name="T26" fmla="*/ 108 w 3513"/>
                <a:gd name="T27" fmla="*/ 429 h 1279"/>
                <a:gd name="T28" fmla="*/ 10 w 3513"/>
                <a:gd name="T29" fmla="*/ 403 h 1279"/>
                <a:gd name="T30" fmla="*/ 3112 w 3513"/>
                <a:gd name="T31" fmla="*/ 362 h 1279"/>
                <a:gd name="T32" fmla="*/ 3100 w 3513"/>
                <a:gd name="T33" fmla="*/ 352 h 1279"/>
                <a:gd name="T34" fmla="*/ 1433 w 3513"/>
                <a:gd name="T35" fmla="*/ 153 h 1279"/>
                <a:gd name="T36" fmla="*/ 1434 w 3513"/>
                <a:gd name="T37" fmla="*/ 215 h 1279"/>
                <a:gd name="T38" fmla="*/ 1559 w 3513"/>
                <a:gd name="T39" fmla="*/ 264 h 1279"/>
                <a:gd name="T40" fmla="*/ 1658 w 3513"/>
                <a:gd name="T41" fmla="*/ 246 h 1279"/>
                <a:gd name="T42" fmla="*/ 1773 w 3513"/>
                <a:gd name="T43" fmla="*/ 297 h 1279"/>
                <a:gd name="T44" fmla="*/ 1824 w 3513"/>
                <a:gd name="T45" fmla="*/ 400 h 1279"/>
                <a:gd name="T46" fmla="*/ 1874 w 3513"/>
                <a:gd name="T47" fmla="*/ 506 h 1279"/>
                <a:gd name="T48" fmla="*/ 1933 w 3513"/>
                <a:gd name="T49" fmla="*/ 565 h 1279"/>
                <a:gd name="T50" fmla="*/ 2033 w 3513"/>
                <a:gd name="T51" fmla="*/ 608 h 1279"/>
                <a:gd name="T52" fmla="*/ 1965 w 3513"/>
                <a:gd name="T53" fmla="*/ 694 h 1279"/>
                <a:gd name="T54" fmla="*/ 1874 w 3513"/>
                <a:gd name="T55" fmla="*/ 798 h 1279"/>
                <a:gd name="T56" fmla="*/ 1884 w 3513"/>
                <a:gd name="T57" fmla="*/ 933 h 1279"/>
                <a:gd name="T58" fmla="*/ 1814 w 3513"/>
                <a:gd name="T59" fmla="*/ 1023 h 1279"/>
                <a:gd name="T60" fmla="*/ 1788 w 3513"/>
                <a:gd name="T61" fmla="*/ 1125 h 1279"/>
                <a:gd name="T62" fmla="*/ 1737 w 3513"/>
                <a:gd name="T63" fmla="*/ 1205 h 1279"/>
                <a:gd name="T64" fmla="*/ 1665 w 3513"/>
                <a:gd name="T65" fmla="*/ 1271 h 1279"/>
                <a:gd name="T66" fmla="*/ 1552 w 3513"/>
                <a:gd name="T67" fmla="*/ 1235 h 1279"/>
                <a:gd name="T68" fmla="*/ 1501 w 3513"/>
                <a:gd name="T69" fmla="*/ 1135 h 1279"/>
                <a:gd name="T70" fmla="*/ 1455 w 3513"/>
                <a:gd name="T71" fmla="*/ 1012 h 1279"/>
                <a:gd name="T72" fmla="*/ 1483 w 3513"/>
                <a:gd name="T73" fmla="*/ 894 h 1279"/>
                <a:gd name="T74" fmla="*/ 1439 w 3513"/>
                <a:gd name="T75" fmla="*/ 786 h 1279"/>
                <a:gd name="T76" fmla="*/ 1424 w 3513"/>
                <a:gd name="T77" fmla="*/ 712 h 1279"/>
                <a:gd name="T78" fmla="*/ 1318 w 3513"/>
                <a:gd name="T79" fmla="*/ 644 h 1279"/>
                <a:gd name="T80" fmla="*/ 1223 w 3513"/>
                <a:gd name="T81" fmla="*/ 657 h 1279"/>
                <a:gd name="T82" fmla="*/ 1123 w 3513"/>
                <a:gd name="T83" fmla="*/ 649 h 1279"/>
                <a:gd name="T84" fmla="*/ 1061 w 3513"/>
                <a:gd name="T85" fmla="*/ 575 h 1279"/>
                <a:gd name="T86" fmla="*/ 1025 w 3513"/>
                <a:gd name="T87" fmla="*/ 506 h 1279"/>
                <a:gd name="T88" fmla="*/ 1023 w 3513"/>
                <a:gd name="T89" fmla="*/ 401 h 1279"/>
                <a:gd name="T90" fmla="*/ 1079 w 3513"/>
                <a:gd name="T91" fmla="*/ 311 h 1279"/>
                <a:gd name="T92" fmla="*/ 1176 w 3513"/>
                <a:gd name="T93" fmla="*/ 200 h 1279"/>
                <a:gd name="T94" fmla="*/ 1267 w 3513"/>
                <a:gd name="T95" fmla="*/ 174 h 1279"/>
                <a:gd name="T96" fmla="*/ 3498 w 3513"/>
                <a:gd name="T97" fmla="*/ 22 h 1279"/>
                <a:gd name="T98" fmla="*/ 3430 w 3513"/>
                <a:gd name="T99" fmla="*/ 61 h 1279"/>
                <a:gd name="T100" fmla="*/ 3412 w 3513"/>
                <a:gd name="T101" fmla="*/ 90 h 1279"/>
                <a:gd name="T102" fmla="*/ 3392 w 3513"/>
                <a:gd name="T103" fmla="*/ 182 h 1279"/>
                <a:gd name="T104" fmla="*/ 3312 w 3513"/>
                <a:gd name="T105" fmla="*/ 207 h 1279"/>
                <a:gd name="T106" fmla="*/ 3308 w 3513"/>
                <a:gd name="T107" fmla="*/ 197 h 1279"/>
                <a:gd name="T108" fmla="*/ 3258 w 3513"/>
                <a:gd name="T109" fmla="*/ 213 h 1279"/>
                <a:gd name="T110" fmla="*/ 3243 w 3513"/>
                <a:gd name="T111" fmla="*/ 226 h 1279"/>
                <a:gd name="T112" fmla="*/ 3272 w 3513"/>
                <a:gd name="T113" fmla="*/ 181 h 1279"/>
                <a:gd name="T114" fmla="*/ 3336 w 3513"/>
                <a:gd name="T115" fmla="*/ 148 h 1279"/>
                <a:gd name="T116" fmla="*/ 3379 w 3513"/>
                <a:gd name="T117" fmla="*/ 127 h 1279"/>
                <a:gd name="T118" fmla="*/ 3377 w 3513"/>
                <a:gd name="T119" fmla="*/ 58 h 1279"/>
                <a:gd name="T120" fmla="*/ 3408 w 3513"/>
                <a:gd name="T121" fmla="*/ 15 h 1279"/>
                <a:gd name="T122" fmla="*/ 3472 w 3513"/>
                <a:gd name="T123" fmla="*/ 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3" h="1279">
                  <a:moveTo>
                    <a:pt x="3084" y="544"/>
                  </a:moveTo>
                  <a:lnTo>
                    <a:pt x="3084" y="547"/>
                  </a:lnTo>
                  <a:lnTo>
                    <a:pt x="3084" y="552"/>
                  </a:lnTo>
                  <a:lnTo>
                    <a:pt x="3082" y="555"/>
                  </a:lnTo>
                  <a:lnTo>
                    <a:pt x="3082" y="557"/>
                  </a:lnTo>
                  <a:lnTo>
                    <a:pt x="3082" y="559"/>
                  </a:lnTo>
                  <a:lnTo>
                    <a:pt x="3082" y="562"/>
                  </a:lnTo>
                  <a:lnTo>
                    <a:pt x="3082" y="565"/>
                  </a:lnTo>
                  <a:lnTo>
                    <a:pt x="3082" y="567"/>
                  </a:lnTo>
                  <a:lnTo>
                    <a:pt x="3081" y="570"/>
                  </a:lnTo>
                  <a:lnTo>
                    <a:pt x="3081" y="570"/>
                  </a:lnTo>
                  <a:lnTo>
                    <a:pt x="3079" y="570"/>
                  </a:lnTo>
                  <a:lnTo>
                    <a:pt x="3078" y="572"/>
                  </a:lnTo>
                  <a:lnTo>
                    <a:pt x="3078" y="572"/>
                  </a:lnTo>
                  <a:lnTo>
                    <a:pt x="3076" y="573"/>
                  </a:lnTo>
                  <a:lnTo>
                    <a:pt x="3073" y="575"/>
                  </a:lnTo>
                  <a:lnTo>
                    <a:pt x="3071" y="578"/>
                  </a:lnTo>
                  <a:lnTo>
                    <a:pt x="3069" y="582"/>
                  </a:lnTo>
                  <a:lnTo>
                    <a:pt x="3069" y="585"/>
                  </a:lnTo>
                  <a:lnTo>
                    <a:pt x="3069" y="588"/>
                  </a:lnTo>
                  <a:lnTo>
                    <a:pt x="3069" y="591"/>
                  </a:lnTo>
                  <a:lnTo>
                    <a:pt x="3066" y="591"/>
                  </a:lnTo>
                  <a:lnTo>
                    <a:pt x="3061" y="591"/>
                  </a:lnTo>
                  <a:lnTo>
                    <a:pt x="3060" y="593"/>
                  </a:lnTo>
                  <a:lnTo>
                    <a:pt x="3058" y="593"/>
                  </a:lnTo>
                  <a:lnTo>
                    <a:pt x="3058" y="593"/>
                  </a:lnTo>
                  <a:lnTo>
                    <a:pt x="3056" y="595"/>
                  </a:lnTo>
                  <a:lnTo>
                    <a:pt x="3053" y="596"/>
                  </a:lnTo>
                  <a:lnTo>
                    <a:pt x="3051" y="600"/>
                  </a:lnTo>
                  <a:lnTo>
                    <a:pt x="3051" y="601"/>
                  </a:lnTo>
                  <a:lnTo>
                    <a:pt x="3051" y="603"/>
                  </a:lnTo>
                  <a:lnTo>
                    <a:pt x="3050" y="604"/>
                  </a:lnTo>
                  <a:lnTo>
                    <a:pt x="3048" y="606"/>
                  </a:lnTo>
                  <a:lnTo>
                    <a:pt x="3046" y="608"/>
                  </a:lnTo>
                  <a:lnTo>
                    <a:pt x="3045" y="608"/>
                  </a:lnTo>
                  <a:lnTo>
                    <a:pt x="3043" y="608"/>
                  </a:lnTo>
                  <a:lnTo>
                    <a:pt x="3042" y="608"/>
                  </a:lnTo>
                  <a:lnTo>
                    <a:pt x="3040" y="608"/>
                  </a:lnTo>
                  <a:lnTo>
                    <a:pt x="3038" y="609"/>
                  </a:lnTo>
                  <a:lnTo>
                    <a:pt x="3037" y="608"/>
                  </a:lnTo>
                  <a:lnTo>
                    <a:pt x="3037" y="608"/>
                  </a:lnTo>
                  <a:lnTo>
                    <a:pt x="3037" y="604"/>
                  </a:lnTo>
                  <a:lnTo>
                    <a:pt x="3038" y="601"/>
                  </a:lnTo>
                  <a:lnTo>
                    <a:pt x="3040" y="600"/>
                  </a:lnTo>
                  <a:lnTo>
                    <a:pt x="3040" y="598"/>
                  </a:lnTo>
                  <a:lnTo>
                    <a:pt x="3042" y="598"/>
                  </a:lnTo>
                  <a:lnTo>
                    <a:pt x="3043" y="598"/>
                  </a:lnTo>
                  <a:lnTo>
                    <a:pt x="3046" y="598"/>
                  </a:lnTo>
                  <a:lnTo>
                    <a:pt x="3048" y="596"/>
                  </a:lnTo>
                  <a:lnTo>
                    <a:pt x="3050" y="595"/>
                  </a:lnTo>
                  <a:lnTo>
                    <a:pt x="3050" y="595"/>
                  </a:lnTo>
                  <a:lnTo>
                    <a:pt x="3050" y="593"/>
                  </a:lnTo>
                  <a:lnTo>
                    <a:pt x="3051" y="593"/>
                  </a:lnTo>
                  <a:lnTo>
                    <a:pt x="3053" y="591"/>
                  </a:lnTo>
                  <a:lnTo>
                    <a:pt x="3055" y="591"/>
                  </a:lnTo>
                  <a:lnTo>
                    <a:pt x="3058" y="591"/>
                  </a:lnTo>
                  <a:lnTo>
                    <a:pt x="3058" y="590"/>
                  </a:lnTo>
                  <a:lnTo>
                    <a:pt x="3058" y="588"/>
                  </a:lnTo>
                  <a:lnTo>
                    <a:pt x="3060" y="586"/>
                  </a:lnTo>
                  <a:lnTo>
                    <a:pt x="3061" y="585"/>
                  </a:lnTo>
                  <a:lnTo>
                    <a:pt x="3061" y="583"/>
                  </a:lnTo>
                  <a:lnTo>
                    <a:pt x="3063" y="583"/>
                  </a:lnTo>
                  <a:lnTo>
                    <a:pt x="3063" y="582"/>
                  </a:lnTo>
                  <a:lnTo>
                    <a:pt x="3063" y="580"/>
                  </a:lnTo>
                  <a:lnTo>
                    <a:pt x="3063" y="578"/>
                  </a:lnTo>
                  <a:lnTo>
                    <a:pt x="3063" y="577"/>
                  </a:lnTo>
                  <a:lnTo>
                    <a:pt x="3063" y="575"/>
                  </a:lnTo>
                  <a:lnTo>
                    <a:pt x="3064" y="573"/>
                  </a:lnTo>
                  <a:lnTo>
                    <a:pt x="3066" y="573"/>
                  </a:lnTo>
                  <a:lnTo>
                    <a:pt x="3066" y="573"/>
                  </a:lnTo>
                  <a:lnTo>
                    <a:pt x="3068" y="570"/>
                  </a:lnTo>
                  <a:lnTo>
                    <a:pt x="3069" y="567"/>
                  </a:lnTo>
                  <a:lnTo>
                    <a:pt x="3071" y="565"/>
                  </a:lnTo>
                  <a:lnTo>
                    <a:pt x="3073" y="563"/>
                  </a:lnTo>
                  <a:lnTo>
                    <a:pt x="3074" y="560"/>
                  </a:lnTo>
                  <a:lnTo>
                    <a:pt x="3076" y="559"/>
                  </a:lnTo>
                  <a:lnTo>
                    <a:pt x="3078" y="557"/>
                  </a:lnTo>
                  <a:lnTo>
                    <a:pt x="3078" y="555"/>
                  </a:lnTo>
                  <a:lnTo>
                    <a:pt x="3078" y="555"/>
                  </a:lnTo>
                  <a:lnTo>
                    <a:pt x="3078" y="552"/>
                  </a:lnTo>
                  <a:lnTo>
                    <a:pt x="3081" y="550"/>
                  </a:lnTo>
                  <a:lnTo>
                    <a:pt x="3082" y="547"/>
                  </a:lnTo>
                  <a:lnTo>
                    <a:pt x="3084" y="544"/>
                  </a:lnTo>
                  <a:close/>
                  <a:moveTo>
                    <a:pt x="3091" y="532"/>
                  </a:moveTo>
                  <a:lnTo>
                    <a:pt x="3092" y="532"/>
                  </a:lnTo>
                  <a:lnTo>
                    <a:pt x="3096" y="532"/>
                  </a:lnTo>
                  <a:lnTo>
                    <a:pt x="3097" y="534"/>
                  </a:lnTo>
                  <a:lnTo>
                    <a:pt x="3099" y="536"/>
                  </a:lnTo>
                  <a:lnTo>
                    <a:pt x="3100" y="537"/>
                  </a:lnTo>
                  <a:lnTo>
                    <a:pt x="3102" y="539"/>
                  </a:lnTo>
                  <a:lnTo>
                    <a:pt x="3105" y="541"/>
                  </a:lnTo>
                  <a:lnTo>
                    <a:pt x="3109" y="542"/>
                  </a:lnTo>
                  <a:lnTo>
                    <a:pt x="3112" y="544"/>
                  </a:lnTo>
                  <a:lnTo>
                    <a:pt x="3114" y="547"/>
                  </a:lnTo>
                  <a:lnTo>
                    <a:pt x="3115" y="549"/>
                  </a:lnTo>
                  <a:lnTo>
                    <a:pt x="3117" y="550"/>
                  </a:lnTo>
                  <a:lnTo>
                    <a:pt x="3117" y="554"/>
                  </a:lnTo>
                  <a:lnTo>
                    <a:pt x="3117" y="557"/>
                  </a:lnTo>
                  <a:lnTo>
                    <a:pt x="3117" y="559"/>
                  </a:lnTo>
                  <a:lnTo>
                    <a:pt x="3119" y="560"/>
                  </a:lnTo>
                  <a:lnTo>
                    <a:pt x="3119" y="562"/>
                  </a:lnTo>
                  <a:lnTo>
                    <a:pt x="3119" y="563"/>
                  </a:lnTo>
                  <a:lnTo>
                    <a:pt x="3120" y="563"/>
                  </a:lnTo>
                  <a:lnTo>
                    <a:pt x="3122" y="563"/>
                  </a:lnTo>
                  <a:lnTo>
                    <a:pt x="3125" y="565"/>
                  </a:lnTo>
                  <a:lnTo>
                    <a:pt x="3127" y="567"/>
                  </a:lnTo>
                  <a:lnTo>
                    <a:pt x="3128" y="568"/>
                  </a:lnTo>
                  <a:lnTo>
                    <a:pt x="3128" y="570"/>
                  </a:lnTo>
                  <a:lnTo>
                    <a:pt x="3128" y="572"/>
                  </a:lnTo>
                  <a:lnTo>
                    <a:pt x="3128" y="573"/>
                  </a:lnTo>
                  <a:lnTo>
                    <a:pt x="3130" y="575"/>
                  </a:lnTo>
                  <a:lnTo>
                    <a:pt x="3132" y="575"/>
                  </a:lnTo>
                  <a:lnTo>
                    <a:pt x="3133" y="577"/>
                  </a:lnTo>
                  <a:lnTo>
                    <a:pt x="3135" y="577"/>
                  </a:lnTo>
                  <a:lnTo>
                    <a:pt x="3137" y="577"/>
                  </a:lnTo>
                  <a:lnTo>
                    <a:pt x="3138" y="578"/>
                  </a:lnTo>
                  <a:lnTo>
                    <a:pt x="3140" y="580"/>
                  </a:lnTo>
                  <a:lnTo>
                    <a:pt x="3140" y="583"/>
                  </a:lnTo>
                  <a:lnTo>
                    <a:pt x="3140" y="593"/>
                  </a:lnTo>
                  <a:lnTo>
                    <a:pt x="3137" y="591"/>
                  </a:lnTo>
                  <a:lnTo>
                    <a:pt x="3135" y="593"/>
                  </a:lnTo>
                  <a:lnTo>
                    <a:pt x="3133" y="593"/>
                  </a:lnTo>
                  <a:lnTo>
                    <a:pt x="3132" y="593"/>
                  </a:lnTo>
                  <a:lnTo>
                    <a:pt x="3132" y="593"/>
                  </a:lnTo>
                  <a:lnTo>
                    <a:pt x="3132" y="595"/>
                  </a:lnTo>
                  <a:lnTo>
                    <a:pt x="3132" y="595"/>
                  </a:lnTo>
                  <a:lnTo>
                    <a:pt x="3132" y="596"/>
                  </a:lnTo>
                  <a:lnTo>
                    <a:pt x="3130" y="596"/>
                  </a:lnTo>
                  <a:lnTo>
                    <a:pt x="3128" y="596"/>
                  </a:lnTo>
                  <a:lnTo>
                    <a:pt x="3125" y="596"/>
                  </a:lnTo>
                  <a:lnTo>
                    <a:pt x="3123" y="596"/>
                  </a:lnTo>
                  <a:lnTo>
                    <a:pt x="3122" y="595"/>
                  </a:lnTo>
                  <a:lnTo>
                    <a:pt x="3120" y="595"/>
                  </a:lnTo>
                  <a:lnTo>
                    <a:pt x="3119" y="593"/>
                  </a:lnTo>
                  <a:lnTo>
                    <a:pt x="3119" y="590"/>
                  </a:lnTo>
                  <a:lnTo>
                    <a:pt x="3119" y="588"/>
                  </a:lnTo>
                  <a:lnTo>
                    <a:pt x="3119" y="586"/>
                  </a:lnTo>
                  <a:lnTo>
                    <a:pt x="3119" y="585"/>
                  </a:lnTo>
                  <a:lnTo>
                    <a:pt x="3119" y="583"/>
                  </a:lnTo>
                  <a:lnTo>
                    <a:pt x="3120" y="582"/>
                  </a:lnTo>
                  <a:lnTo>
                    <a:pt x="3122" y="580"/>
                  </a:lnTo>
                  <a:lnTo>
                    <a:pt x="3119" y="582"/>
                  </a:lnTo>
                  <a:lnTo>
                    <a:pt x="3115" y="582"/>
                  </a:lnTo>
                  <a:lnTo>
                    <a:pt x="3114" y="580"/>
                  </a:lnTo>
                  <a:lnTo>
                    <a:pt x="3112" y="580"/>
                  </a:lnTo>
                  <a:lnTo>
                    <a:pt x="3110" y="578"/>
                  </a:lnTo>
                  <a:lnTo>
                    <a:pt x="3109" y="577"/>
                  </a:lnTo>
                  <a:lnTo>
                    <a:pt x="3109" y="577"/>
                  </a:lnTo>
                  <a:lnTo>
                    <a:pt x="3107" y="577"/>
                  </a:lnTo>
                  <a:lnTo>
                    <a:pt x="3107" y="575"/>
                  </a:lnTo>
                  <a:lnTo>
                    <a:pt x="3107" y="573"/>
                  </a:lnTo>
                  <a:lnTo>
                    <a:pt x="3105" y="573"/>
                  </a:lnTo>
                  <a:lnTo>
                    <a:pt x="3107" y="572"/>
                  </a:lnTo>
                  <a:lnTo>
                    <a:pt x="3107" y="570"/>
                  </a:lnTo>
                  <a:lnTo>
                    <a:pt x="3107" y="568"/>
                  </a:lnTo>
                  <a:lnTo>
                    <a:pt x="3107" y="565"/>
                  </a:lnTo>
                  <a:lnTo>
                    <a:pt x="3107" y="562"/>
                  </a:lnTo>
                  <a:lnTo>
                    <a:pt x="3105" y="557"/>
                  </a:lnTo>
                  <a:lnTo>
                    <a:pt x="3105" y="555"/>
                  </a:lnTo>
                  <a:lnTo>
                    <a:pt x="3104" y="555"/>
                  </a:lnTo>
                  <a:lnTo>
                    <a:pt x="3104" y="552"/>
                  </a:lnTo>
                  <a:lnTo>
                    <a:pt x="3104" y="549"/>
                  </a:lnTo>
                  <a:lnTo>
                    <a:pt x="3104" y="545"/>
                  </a:lnTo>
                  <a:lnTo>
                    <a:pt x="3102" y="545"/>
                  </a:lnTo>
                  <a:lnTo>
                    <a:pt x="3099" y="545"/>
                  </a:lnTo>
                  <a:lnTo>
                    <a:pt x="3096" y="545"/>
                  </a:lnTo>
                  <a:lnTo>
                    <a:pt x="3094" y="544"/>
                  </a:lnTo>
                  <a:lnTo>
                    <a:pt x="3092" y="542"/>
                  </a:lnTo>
                  <a:lnTo>
                    <a:pt x="3091" y="541"/>
                  </a:lnTo>
                  <a:lnTo>
                    <a:pt x="3091" y="537"/>
                  </a:lnTo>
                  <a:lnTo>
                    <a:pt x="3091" y="536"/>
                  </a:lnTo>
                  <a:lnTo>
                    <a:pt x="3091" y="532"/>
                  </a:lnTo>
                  <a:close/>
                  <a:moveTo>
                    <a:pt x="3133" y="523"/>
                  </a:moveTo>
                  <a:lnTo>
                    <a:pt x="3137" y="523"/>
                  </a:lnTo>
                  <a:lnTo>
                    <a:pt x="3140" y="523"/>
                  </a:lnTo>
                  <a:lnTo>
                    <a:pt x="3140" y="524"/>
                  </a:lnTo>
                  <a:lnTo>
                    <a:pt x="3141" y="524"/>
                  </a:lnTo>
                  <a:lnTo>
                    <a:pt x="3143" y="524"/>
                  </a:lnTo>
                  <a:lnTo>
                    <a:pt x="3145" y="523"/>
                  </a:lnTo>
                  <a:lnTo>
                    <a:pt x="3145" y="532"/>
                  </a:lnTo>
                  <a:lnTo>
                    <a:pt x="3145" y="534"/>
                  </a:lnTo>
                  <a:lnTo>
                    <a:pt x="3145" y="534"/>
                  </a:lnTo>
                  <a:lnTo>
                    <a:pt x="3145" y="536"/>
                  </a:lnTo>
                  <a:lnTo>
                    <a:pt x="3146" y="539"/>
                  </a:lnTo>
                  <a:lnTo>
                    <a:pt x="3146" y="539"/>
                  </a:lnTo>
                  <a:lnTo>
                    <a:pt x="3148" y="539"/>
                  </a:lnTo>
                  <a:lnTo>
                    <a:pt x="3150" y="539"/>
                  </a:lnTo>
                  <a:lnTo>
                    <a:pt x="3151" y="541"/>
                  </a:lnTo>
                  <a:lnTo>
                    <a:pt x="3153" y="542"/>
                  </a:lnTo>
                  <a:lnTo>
                    <a:pt x="3155" y="544"/>
                  </a:lnTo>
                  <a:lnTo>
                    <a:pt x="3156" y="545"/>
                  </a:lnTo>
                  <a:lnTo>
                    <a:pt x="3158" y="547"/>
                  </a:lnTo>
                  <a:lnTo>
                    <a:pt x="3159" y="549"/>
                  </a:lnTo>
                  <a:lnTo>
                    <a:pt x="3159" y="550"/>
                  </a:lnTo>
                  <a:lnTo>
                    <a:pt x="3159" y="552"/>
                  </a:lnTo>
                  <a:lnTo>
                    <a:pt x="3161" y="554"/>
                  </a:lnTo>
                  <a:lnTo>
                    <a:pt x="3163" y="554"/>
                  </a:lnTo>
                  <a:lnTo>
                    <a:pt x="3164" y="557"/>
                  </a:lnTo>
                  <a:lnTo>
                    <a:pt x="3168" y="560"/>
                  </a:lnTo>
                  <a:lnTo>
                    <a:pt x="3168" y="563"/>
                  </a:lnTo>
                  <a:lnTo>
                    <a:pt x="3168" y="563"/>
                  </a:lnTo>
                  <a:lnTo>
                    <a:pt x="3168" y="565"/>
                  </a:lnTo>
                  <a:lnTo>
                    <a:pt x="3168" y="568"/>
                  </a:lnTo>
                  <a:lnTo>
                    <a:pt x="3168" y="572"/>
                  </a:lnTo>
                  <a:lnTo>
                    <a:pt x="3168" y="573"/>
                  </a:lnTo>
                  <a:lnTo>
                    <a:pt x="3168" y="575"/>
                  </a:lnTo>
                  <a:lnTo>
                    <a:pt x="3155" y="575"/>
                  </a:lnTo>
                  <a:lnTo>
                    <a:pt x="3155" y="572"/>
                  </a:lnTo>
                  <a:lnTo>
                    <a:pt x="3155" y="568"/>
                  </a:lnTo>
                  <a:lnTo>
                    <a:pt x="3153" y="567"/>
                  </a:lnTo>
                  <a:lnTo>
                    <a:pt x="3151" y="565"/>
                  </a:lnTo>
                  <a:lnTo>
                    <a:pt x="3150" y="563"/>
                  </a:lnTo>
                  <a:lnTo>
                    <a:pt x="3148" y="563"/>
                  </a:lnTo>
                  <a:lnTo>
                    <a:pt x="3145" y="560"/>
                  </a:lnTo>
                  <a:lnTo>
                    <a:pt x="3141" y="557"/>
                  </a:lnTo>
                  <a:lnTo>
                    <a:pt x="3140" y="557"/>
                  </a:lnTo>
                  <a:lnTo>
                    <a:pt x="3140" y="555"/>
                  </a:lnTo>
                  <a:lnTo>
                    <a:pt x="3138" y="554"/>
                  </a:lnTo>
                  <a:lnTo>
                    <a:pt x="3137" y="552"/>
                  </a:lnTo>
                  <a:lnTo>
                    <a:pt x="3138" y="550"/>
                  </a:lnTo>
                  <a:lnTo>
                    <a:pt x="3137" y="547"/>
                  </a:lnTo>
                  <a:lnTo>
                    <a:pt x="3135" y="545"/>
                  </a:lnTo>
                  <a:lnTo>
                    <a:pt x="3133" y="544"/>
                  </a:lnTo>
                  <a:lnTo>
                    <a:pt x="3132" y="542"/>
                  </a:lnTo>
                  <a:lnTo>
                    <a:pt x="3130" y="542"/>
                  </a:lnTo>
                  <a:lnTo>
                    <a:pt x="3130" y="541"/>
                  </a:lnTo>
                  <a:lnTo>
                    <a:pt x="3130" y="539"/>
                  </a:lnTo>
                  <a:lnTo>
                    <a:pt x="3130" y="539"/>
                  </a:lnTo>
                  <a:lnTo>
                    <a:pt x="3128" y="539"/>
                  </a:lnTo>
                  <a:lnTo>
                    <a:pt x="3127" y="539"/>
                  </a:lnTo>
                  <a:lnTo>
                    <a:pt x="3125" y="537"/>
                  </a:lnTo>
                  <a:lnTo>
                    <a:pt x="3123" y="537"/>
                  </a:lnTo>
                  <a:lnTo>
                    <a:pt x="3122" y="536"/>
                  </a:lnTo>
                  <a:lnTo>
                    <a:pt x="3120" y="534"/>
                  </a:lnTo>
                  <a:lnTo>
                    <a:pt x="3117" y="532"/>
                  </a:lnTo>
                  <a:lnTo>
                    <a:pt x="3114" y="531"/>
                  </a:lnTo>
                  <a:lnTo>
                    <a:pt x="3119" y="529"/>
                  </a:lnTo>
                  <a:lnTo>
                    <a:pt x="3122" y="529"/>
                  </a:lnTo>
                  <a:lnTo>
                    <a:pt x="3125" y="529"/>
                  </a:lnTo>
                  <a:lnTo>
                    <a:pt x="3128" y="527"/>
                  </a:lnTo>
                  <a:lnTo>
                    <a:pt x="3128" y="526"/>
                  </a:lnTo>
                  <a:lnTo>
                    <a:pt x="3128" y="524"/>
                  </a:lnTo>
                  <a:lnTo>
                    <a:pt x="3130" y="524"/>
                  </a:lnTo>
                  <a:lnTo>
                    <a:pt x="3133" y="523"/>
                  </a:lnTo>
                  <a:close/>
                  <a:moveTo>
                    <a:pt x="95" y="452"/>
                  </a:moveTo>
                  <a:lnTo>
                    <a:pt x="115" y="452"/>
                  </a:lnTo>
                  <a:lnTo>
                    <a:pt x="117" y="454"/>
                  </a:lnTo>
                  <a:lnTo>
                    <a:pt x="118" y="455"/>
                  </a:lnTo>
                  <a:lnTo>
                    <a:pt x="121" y="455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8" y="457"/>
                  </a:lnTo>
                  <a:lnTo>
                    <a:pt x="128" y="459"/>
                  </a:lnTo>
                  <a:lnTo>
                    <a:pt x="128" y="460"/>
                  </a:lnTo>
                  <a:lnTo>
                    <a:pt x="128" y="462"/>
                  </a:lnTo>
                  <a:lnTo>
                    <a:pt x="130" y="464"/>
                  </a:lnTo>
                  <a:lnTo>
                    <a:pt x="126" y="467"/>
                  </a:lnTo>
                  <a:lnTo>
                    <a:pt x="125" y="469"/>
                  </a:lnTo>
                  <a:lnTo>
                    <a:pt x="123" y="470"/>
                  </a:lnTo>
                  <a:lnTo>
                    <a:pt x="121" y="470"/>
                  </a:lnTo>
                  <a:lnTo>
                    <a:pt x="118" y="470"/>
                  </a:lnTo>
                  <a:lnTo>
                    <a:pt x="117" y="470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5" y="464"/>
                  </a:lnTo>
                  <a:lnTo>
                    <a:pt x="112" y="462"/>
                  </a:lnTo>
                  <a:lnTo>
                    <a:pt x="108" y="460"/>
                  </a:lnTo>
                  <a:lnTo>
                    <a:pt x="107" y="460"/>
                  </a:lnTo>
                  <a:lnTo>
                    <a:pt x="105" y="460"/>
                  </a:lnTo>
                  <a:lnTo>
                    <a:pt x="102" y="460"/>
                  </a:lnTo>
                  <a:lnTo>
                    <a:pt x="100" y="460"/>
                  </a:lnTo>
                  <a:lnTo>
                    <a:pt x="98" y="457"/>
                  </a:lnTo>
                  <a:lnTo>
                    <a:pt x="97" y="455"/>
                  </a:lnTo>
                  <a:lnTo>
                    <a:pt x="95" y="452"/>
                  </a:lnTo>
                  <a:close/>
                  <a:moveTo>
                    <a:pt x="2683" y="452"/>
                  </a:moveTo>
                  <a:lnTo>
                    <a:pt x="2683" y="452"/>
                  </a:lnTo>
                  <a:lnTo>
                    <a:pt x="2683" y="452"/>
                  </a:lnTo>
                  <a:lnTo>
                    <a:pt x="2683" y="452"/>
                  </a:lnTo>
                  <a:close/>
                  <a:moveTo>
                    <a:pt x="3089" y="452"/>
                  </a:moveTo>
                  <a:lnTo>
                    <a:pt x="3096" y="452"/>
                  </a:lnTo>
                  <a:lnTo>
                    <a:pt x="3097" y="452"/>
                  </a:lnTo>
                  <a:lnTo>
                    <a:pt x="3099" y="454"/>
                  </a:lnTo>
                  <a:lnTo>
                    <a:pt x="3100" y="454"/>
                  </a:lnTo>
                  <a:lnTo>
                    <a:pt x="3100" y="455"/>
                  </a:lnTo>
                  <a:lnTo>
                    <a:pt x="3102" y="455"/>
                  </a:lnTo>
                  <a:lnTo>
                    <a:pt x="3104" y="457"/>
                  </a:lnTo>
                  <a:lnTo>
                    <a:pt x="3105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9" y="457"/>
                  </a:lnTo>
                  <a:lnTo>
                    <a:pt x="3110" y="459"/>
                  </a:lnTo>
                  <a:lnTo>
                    <a:pt x="3112" y="460"/>
                  </a:lnTo>
                  <a:lnTo>
                    <a:pt x="3114" y="462"/>
                  </a:lnTo>
                  <a:lnTo>
                    <a:pt x="3114" y="462"/>
                  </a:lnTo>
                  <a:lnTo>
                    <a:pt x="3115" y="464"/>
                  </a:lnTo>
                  <a:lnTo>
                    <a:pt x="3115" y="464"/>
                  </a:lnTo>
                  <a:lnTo>
                    <a:pt x="3115" y="467"/>
                  </a:lnTo>
                  <a:lnTo>
                    <a:pt x="3117" y="469"/>
                  </a:lnTo>
                  <a:lnTo>
                    <a:pt x="3117" y="470"/>
                  </a:lnTo>
                  <a:lnTo>
                    <a:pt x="3119" y="472"/>
                  </a:lnTo>
                  <a:lnTo>
                    <a:pt x="3119" y="472"/>
                  </a:lnTo>
                  <a:lnTo>
                    <a:pt x="3119" y="473"/>
                  </a:lnTo>
                  <a:lnTo>
                    <a:pt x="3119" y="475"/>
                  </a:lnTo>
                  <a:lnTo>
                    <a:pt x="3119" y="477"/>
                  </a:lnTo>
                  <a:lnTo>
                    <a:pt x="3119" y="478"/>
                  </a:lnTo>
                  <a:lnTo>
                    <a:pt x="3119" y="478"/>
                  </a:lnTo>
                  <a:lnTo>
                    <a:pt x="3119" y="480"/>
                  </a:lnTo>
                  <a:lnTo>
                    <a:pt x="3119" y="482"/>
                  </a:lnTo>
                  <a:lnTo>
                    <a:pt x="3119" y="483"/>
                  </a:lnTo>
                  <a:lnTo>
                    <a:pt x="3119" y="485"/>
                  </a:lnTo>
                  <a:lnTo>
                    <a:pt x="3117" y="488"/>
                  </a:lnTo>
                  <a:lnTo>
                    <a:pt x="3117" y="490"/>
                  </a:lnTo>
                  <a:lnTo>
                    <a:pt x="3115" y="491"/>
                  </a:lnTo>
                  <a:lnTo>
                    <a:pt x="3115" y="493"/>
                  </a:lnTo>
                  <a:lnTo>
                    <a:pt x="3114" y="493"/>
                  </a:lnTo>
                  <a:lnTo>
                    <a:pt x="3112" y="495"/>
                  </a:lnTo>
                  <a:lnTo>
                    <a:pt x="3112" y="496"/>
                  </a:lnTo>
                  <a:lnTo>
                    <a:pt x="3112" y="496"/>
                  </a:lnTo>
                  <a:lnTo>
                    <a:pt x="3110" y="498"/>
                  </a:lnTo>
                  <a:lnTo>
                    <a:pt x="3107" y="501"/>
                  </a:lnTo>
                  <a:lnTo>
                    <a:pt x="3105" y="503"/>
                  </a:lnTo>
                  <a:lnTo>
                    <a:pt x="3104" y="505"/>
                  </a:lnTo>
                  <a:lnTo>
                    <a:pt x="3104" y="511"/>
                  </a:lnTo>
                  <a:lnTo>
                    <a:pt x="3105" y="514"/>
                  </a:lnTo>
                  <a:lnTo>
                    <a:pt x="3105" y="516"/>
                  </a:lnTo>
                  <a:lnTo>
                    <a:pt x="3105" y="521"/>
                  </a:lnTo>
                  <a:lnTo>
                    <a:pt x="3099" y="521"/>
                  </a:lnTo>
                  <a:lnTo>
                    <a:pt x="3097" y="521"/>
                  </a:lnTo>
                  <a:lnTo>
                    <a:pt x="3096" y="519"/>
                  </a:lnTo>
                  <a:lnTo>
                    <a:pt x="3094" y="519"/>
                  </a:lnTo>
                  <a:lnTo>
                    <a:pt x="3092" y="518"/>
                  </a:lnTo>
                  <a:lnTo>
                    <a:pt x="3091" y="516"/>
                  </a:lnTo>
                  <a:lnTo>
                    <a:pt x="3091" y="514"/>
                  </a:lnTo>
                  <a:lnTo>
                    <a:pt x="3091" y="513"/>
                  </a:lnTo>
                  <a:lnTo>
                    <a:pt x="3091" y="509"/>
                  </a:lnTo>
                  <a:lnTo>
                    <a:pt x="3092" y="508"/>
                  </a:lnTo>
                  <a:lnTo>
                    <a:pt x="3091" y="508"/>
                  </a:lnTo>
                  <a:lnTo>
                    <a:pt x="3091" y="506"/>
                  </a:lnTo>
                  <a:lnTo>
                    <a:pt x="3089" y="506"/>
                  </a:lnTo>
                  <a:lnTo>
                    <a:pt x="3087" y="505"/>
                  </a:lnTo>
                  <a:lnTo>
                    <a:pt x="3086" y="503"/>
                  </a:lnTo>
                  <a:lnTo>
                    <a:pt x="3084" y="501"/>
                  </a:lnTo>
                  <a:lnTo>
                    <a:pt x="3081" y="500"/>
                  </a:lnTo>
                  <a:lnTo>
                    <a:pt x="3079" y="496"/>
                  </a:lnTo>
                  <a:lnTo>
                    <a:pt x="3078" y="496"/>
                  </a:lnTo>
                  <a:lnTo>
                    <a:pt x="3078" y="495"/>
                  </a:lnTo>
                  <a:lnTo>
                    <a:pt x="3078" y="491"/>
                  </a:lnTo>
                  <a:lnTo>
                    <a:pt x="3078" y="490"/>
                  </a:lnTo>
                  <a:lnTo>
                    <a:pt x="3078" y="488"/>
                  </a:lnTo>
                  <a:lnTo>
                    <a:pt x="3081" y="487"/>
                  </a:lnTo>
                  <a:lnTo>
                    <a:pt x="3086" y="485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87" y="478"/>
                  </a:lnTo>
                  <a:lnTo>
                    <a:pt x="3087" y="475"/>
                  </a:lnTo>
                  <a:lnTo>
                    <a:pt x="3087" y="473"/>
                  </a:lnTo>
                  <a:lnTo>
                    <a:pt x="3087" y="472"/>
                  </a:lnTo>
                  <a:lnTo>
                    <a:pt x="3087" y="472"/>
                  </a:lnTo>
                  <a:lnTo>
                    <a:pt x="3087" y="470"/>
                  </a:lnTo>
                  <a:lnTo>
                    <a:pt x="3089" y="470"/>
                  </a:lnTo>
                  <a:lnTo>
                    <a:pt x="3089" y="469"/>
                  </a:lnTo>
                  <a:lnTo>
                    <a:pt x="3089" y="467"/>
                  </a:lnTo>
                  <a:lnTo>
                    <a:pt x="3089" y="464"/>
                  </a:lnTo>
                  <a:lnTo>
                    <a:pt x="3089" y="464"/>
                  </a:lnTo>
                  <a:lnTo>
                    <a:pt x="3089" y="462"/>
                  </a:lnTo>
                  <a:lnTo>
                    <a:pt x="3089" y="460"/>
                  </a:lnTo>
                  <a:lnTo>
                    <a:pt x="3089" y="459"/>
                  </a:lnTo>
                  <a:lnTo>
                    <a:pt x="3087" y="459"/>
                  </a:lnTo>
                  <a:lnTo>
                    <a:pt x="3089" y="457"/>
                  </a:lnTo>
                  <a:lnTo>
                    <a:pt x="3089" y="455"/>
                  </a:lnTo>
                  <a:lnTo>
                    <a:pt x="3087" y="455"/>
                  </a:lnTo>
                  <a:lnTo>
                    <a:pt x="3089" y="454"/>
                  </a:lnTo>
                  <a:lnTo>
                    <a:pt x="3089" y="454"/>
                  </a:lnTo>
                  <a:lnTo>
                    <a:pt x="3089" y="452"/>
                  </a:lnTo>
                  <a:close/>
                  <a:moveTo>
                    <a:pt x="190" y="437"/>
                  </a:moveTo>
                  <a:lnTo>
                    <a:pt x="195" y="437"/>
                  </a:lnTo>
                  <a:lnTo>
                    <a:pt x="198" y="439"/>
                  </a:lnTo>
                  <a:lnTo>
                    <a:pt x="203" y="439"/>
                  </a:lnTo>
                  <a:lnTo>
                    <a:pt x="207" y="439"/>
                  </a:lnTo>
                  <a:lnTo>
                    <a:pt x="211" y="439"/>
                  </a:lnTo>
                  <a:lnTo>
                    <a:pt x="215" y="439"/>
                  </a:lnTo>
                  <a:lnTo>
                    <a:pt x="218" y="441"/>
                  </a:lnTo>
                  <a:lnTo>
                    <a:pt x="220" y="442"/>
                  </a:lnTo>
                  <a:lnTo>
                    <a:pt x="221" y="444"/>
                  </a:lnTo>
                  <a:lnTo>
                    <a:pt x="225" y="444"/>
                  </a:lnTo>
                  <a:lnTo>
                    <a:pt x="228" y="446"/>
                  </a:lnTo>
                  <a:lnTo>
                    <a:pt x="231" y="447"/>
                  </a:lnTo>
                  <a:lnTo>
                    <a:pt x="233" y="449"/>
                  </a:lnTo>
                  <a:lnTo>
                    <a:pt x="234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7" y="451"/>
                  </a:lnTo>
                  <a:lnTo>
                    <a:pt x="249" y="449"/>
                  </a:lnTo>
                  <a:lnTo>
                    <a:pt x="251" y="447"/>
                  </a:lnTo>
                  <a:lnTo>
                    <a:pt x="251" y="446"/>
                  </a:lnTo>
                  <a:lnTo>
                    <a:pt x="254" y="446"/>
                  </a:lnTo>
                  <a:lnTo>
                    <a:pt x="256" y="446"/>
                  </a:lnTo>
                  <a:lnTo>
                    <a:pt x="259" y="446"/>
                  </a:lnTo>
                  <a:lnTo>
                    <a:pt x="261" y="447"/>
                  </a:lnTo>
                  <a:lnTo>
                    <a:pt x="264" y="447"/>
                  </a:lnTo>
                  <a:lnTo>
                    <a:pt x="265" y="449"/>
                  </a:lnTo>
                  <a:lnTo>
                    <a:pt x="272" y="449"/>
                  </a:lnTo>
                  <a:lnTo>
                    <a:pt x="279" y="447"/>
                  </a:lnTo>
                  <a:lnTo>
                    <a:pt x="285" y="447"/>
                  </a:lnTo>
                  <a:lnTo>
                    <a:pt x="292" y="446"/>
                  </a:lnTo>
                  <a:lnTo>
                    <a:pt x="292" y="449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5"/>
                  </a:lnTo>
                  <a:lnTo>
                    <a:pt x="293" y="457"/>
                  </a:lnTo>
                  <a:lnTo>
                    <a:pt x="297" y="457"/>
                  </a:lnTo>
                  <a:lnTo>
                    <a:pt x="297" y="457"/>
                  </a:lnTo>
                  <a:lnTo>
                    <a:pt x="295" y="459"/>
                  </a:lnTo>
                  <a:lnTo>
                    <a:pt x="293" y="460"/>
                  </a:lnTo>
                  <a:lnTo>
                    <a:pt x="292" y="460"/>
                  </a:lnTo>
                  <a:lnTo>
                    <a:pt x="285" y="460"/>
                  </a:lnTo>
                  <a:lnTo>
                    <a:pt x="280" y="460"/>
                  </a:lnTo>
                  <a:lnTo>
                    <a:pt x="277" y="460"/>
                  </a:lnTo>
                  <a:lnTo>
                    <a:pt x="272" y="459"/>
                  </a:lnTo>
                  <a:lnTo>
                    <a:pt x="270" y="459"/>
                  </a:lnTo>
                  <a:lnTo>
                    <a:pt x="269" y="459"/>
                  </a:lnTo>
                  <a:lnTo>
                    <a:pt x="265" y="457"/>
                  </a:lnTo>
                  <a:lnTo>
                    <a:pt x="264" y="459"/>
                  </a:lnTo>
                  <a:lnTo>
                    <a:pt x="262" y="459"/>
                  </a:lnTo>
                  <a:lnTo>
                    <a:pt x="259" y="459"/>
                  </a:lnTo>
                  <a:lnTo>
                    <a:pt x="254" y="460"/>
                  </a:lnTo>
                  <a:lnTo>
                    <a:pt x="247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4" y="460"/>
                  </a:lnTo>
                  <a:lnTo>
                    <a:pt x="233" y="462"/>
                  </a:lnTo>
                  <a:lnTo>
                    <a:pt x="229" y="462"/>
                  </a:lnTo>
                  <a:lnTo>
                    <a:pt x="228" y="462"/>
                  </a:lnTo>
                  <a:lnTo>
                    <a:pt x="226" y="462"/>
                  </a:lnTo>
                  <a:lnTo>
                    <a:pt x="225" y="462"/>
                  </a:lnTo>
                  <a:lnTo>
                    <a:pt x="221" y="460"/>
                  </a:lnTo>
                  <a:lnTo>
                    <a:pt x="218" y="460"/>
                  </a:lnTo>
                  <a:lnTo>
                    <a:pt x="215" y="460"/>
                  </a:lnTo>
                  <a:lnTo>
                    <a:pt x="210" y="462"/>
                  </a:lnTo>
                  <a:lnTo>
                    <a:pt x="208" y="464"/>
                  </a:lnTo>
                  <a:lnTo>
                    <a:pt x="207" y="465"/>
                  </a:lnTo>
                  <a:lnTo>
                    <a:pt x="205" y="467"/>
                  </a:lnTo>
                  <a:lnTo>
                    <a:pt x="203" y="469"/>
                  </a:lnTo>
                  <a:lnTo>
                    <a:pt x="200" y="469"/>
                  </a:lnTo>
                  <a:lnTo>
                    <a:pt x="197" y="469"/>
                  </a:lnTo>
                  <a:lnTo>
                    <a:pt x="190" y="469"/>
                  </a:lnTo>
                  <a:lnTo>
                    <a:pt x="189" y="467"/>
                  </a:lnTo>
                  <a:lnTo>
                    <a:pt x="187" y="465"/>
                  </a:lnTo>
                  <a:lnTo>
                    <a:pt x="184" y="464"/>
                  </a:lnTo>
                  <a:lnTo>
                    <a:pt x="182" y="462"/>
                  </a:lnTo>
                  <a:lnTo>
                    <a:pt x="180" y="460"/>
                  </a:lnTo>
                  <a:lnTo>
                    <a:pt x="177" y="457"/>
                  </a:lnTo>
                  <a:lnTo>
                    <a:pt x="177" y="439"/>
                  </a:lnTo>
                  <a:lnTo>
                    <a:pt x="182" y="437"/>
                  </a:lnTo>
                  <a:lnTo>
                    <a:pt x="185" y="437"/>
                  </a:lnTo>
                  <a:lnTo>
                    <a:pt x="190" y="437"/>
                  </a:lnTo>
                  <a:close/>
                  <a:moveTo>
                    <a:pt x="61" y="380"/>
                  </a:moveTo>
                  <a:lnTo>
                    <a:pt x="64" y="380"/>
                  </a:lnTo>
                  <a:lnTo>
                    <a:pt x="66" y="382"/>
                  </a:lnTo>
                  <a:lnTo>
                    <a:pt x="67" y="383"/>
                  </a:lnTo>
                  <a:lnTo>
                    <a:pt x="67" y="385"/>
                  </a:lnTo>
                  <a:lnTo>
                    <a:pt x="69" y="387"/>
                  </a:lnTo>
                  <a:lnTo>
                    <a:pt x="76" y="390"/>
                  </a:lnTo>
                  <a:lnTo>
                    <a:pt x="80" y="392"/>
                  </a:lnTo>
                  <a:lnTo>
                    <a:pt x="84" y="395"/>
                  </a:lnTo>
                  <a:lnTo>
                    <a:pt x="89" y="397"/>
                  </a:lnTo>
                  <a:lnTo>
                    <a:pt x="92" y="398"/>
                  </a:lnTo>
                  <a:lnTo>
                    <a:pt x="94" y="400"/>
                  </a:lnTo>
                  <a:lnTo>
                    <a:pt x="97" y="401"/>
                  </a:lnTo>
                  <a:lnTo>
                    <a:pt x="97" y="405"/>
                  </a:lnTo>
                  <a:lnTo>
                    <a:pt x="98" y="406"/>
                  </a:lnTo>
                  <a:lnTo>
                    <a:pt x="102" y="408"/>
                  </a:lnTo>
                  <a:lnTo>
                    <a:pt x="105" y="410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7" y="410"/>
                  </a:lnTo>
                  <a:lnTo>
                    <a:pt x="121" y="410"/>
                  </a:lnTo>
                  <a:lnTo>
                    <a:pt x="126" y="410"/>
                  </a:lnTo>
                  <a:lnTo>
                    <a:pt x="133" y="410"/>
                  </a:lnTo>
                  <a:lnTo>
                    <a:pt x="136" y="410"/>
                  </a:lnTo>
                  <a:lnTo>
                    <a:pt x="139" y="411"/>
                  </a:lnTo>
                  <a:lnTo>
                    <a:pt x="143" y="415"/>
                  </a:lnTo>
                  <a:lnTo>
                    <a:pt x="146" y="416"/>
                  </a:lnTo>
                  <a:lnTo>
                    <a:pt x="153" y="423"/>
                  </a:lnTo>
                  <a:lnTo>
                    <a:pt x="157" y="429"/>
                  </a:lnTo>
                  <a:lnTo>
                    <a:pt x="108" y="429"/>
                  </a:lnTo>
                  <a:lnTo>
                    <a:pt x="105" y="428"/>
                  </a:lnTo>
                  <a:lnTo>
                    <a:pt x="102" y="426"/>
                  </a:lnTo>
                  <a:lnTo>
                    <a:pt x="98" y="424"/>
                  </a:lnTo>
                  <a:lnTo>
                    <a:pt x="94" y="421"/>
                  </a:lnTo>
                  <a:lnTo>
                    <a:pt x="94" y="419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89" y="415"/>
                  </a:lnTo>
                  <a:lnTo>
                    <a:pt x="85" y="415"/>
                  </a:lnTo>
                  <a:lnTo>
                    <a:pt x="82" y="416"/>
                  </a:lnTo>
                  <a:lnTo>
                    <a:pt x="80" y="415"/>
                  </a:lnTo>
                  <a:lnTo>
                    <a:pt x="79" y="415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2" y="411"/>
                  </a:lnTo>
                  <a:lnTo>
                    <a:pt x="69" y="411"/>
                  </a:lnTo>
                  <a:lnTo>
                    <a:pt x="67" y="411"/>
                  </a:lnTo>
                  <a:lnTo>
                    <a:pt x="66" y="410"/>
                  </a:lnTo>
                  <a:lnTo>
                    <a:pt x="66" y="408"/>
                  </a:lnTo>
                  <a:lnTo>
                    <a:pt x="66" y="406"/>
                  </a:lnTo>
                  <a:lnTo>
                    <a:pt x="64" y="405"/>
                  </a:lnTo>
                  <a:lnTo>
                    <a:pt x="61" y="401"/>
                  </a:lnTo>
                  <a:lnTo>
                    <a:pt x="56" y="398"/>
                  </a:lnTo>
                  <a:lnTo>
                    <a:pt x="51" y="397"/>
                  </a:lnTo>
                  <a:lnTo>
                    <a:pt x="46" y="397"/>
                  </a:lnTo>
                  <a:lnTo>
                    <a:pt x="43" y="397"/>
                  </a:lnTo>
                  <a:lnTo>
                    <a:pt x="40" y="397"/>
                  </a:lnTo>
                  <a:lnTo>
                    <a:pt x="36" y="398"/>
                  </a:lnTo>
                  <a:lnTo>
                    <a:pt x="33" y="400"/>
                  </a:lnTo>
                  <a:lnTo>
                    <a:pt x="30" y="403"/>
                  </a:lnTo>
                  <a:lnTo>
                    <a:pt x="26" y="405"/>
                  </a:lnTo>
                  <a:lnTo>
                    <a:pt x="23" y="405"/>
                  </a:lnTo>
                  <a:lnTo>
                    <a:pt x="20" y="405"/>
                  </a:lnTo>
                  <a:lnTo>
                    <a:pt x="15" y="405"/>
                  </a:lnTo>
                  <a:lnTo>
                    <a:pt x="10" y="403"/>
                  </a:lnTo>
                  <a:lnTo>
                    <a:pt x="7" y="401"/>
                  </a:lnTo>
                  <a:lnTo>
                    <a:pt x="4" y="400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5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12" y="382"/>
                  </a:lnTo>
                  <a:lnTo>
                    <a:pt x="15" y="382"/>
                  </a:lnTo>
                  <a:lnTo>
                    <a:pt x="18" y="382"/>
                  </a:lnTo>
                  <a:lnTo>
                    <a:pt x="31" y="382"/>
                  </a:lnTo>
                  <a:lnTo>
                    <a:pt x="33" y="383"/>
                  </a:lnTo>
                  <a:lnTo>
                    <a:pt x="36" y="383"/>
                  </a:lnTo>
                  <a:lnTo>
                    <a:pt x="38" y="383"/>
                  </a:lnTo>
                  <a:lnTo>
                    <a:pt x="40" y="383"/>
                  </a:lnTo>
                  <a:lnTo>
                    <a:pt x="41" y="382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51" y="380"/>
                  </a:lnTo>
                  <a:lnTo>
                    <a:pt x="54" y="380"/>
                  </a:lnTo>
                  <a:lnTo>
                    <a:pt x="58" y="380"/>
                  </a:lnTo>
                  <a:lnTo>
                    <a:pt x="61" y="380"/>
                  </a:lnTo>
                  <a:close/>
                  <a:moveTo>
                    <a:pt x="3104" y="347"/>
                  </a:moveTo>
                  <a:lnTo>
                    <a:pt x="3105" y="349"/>
                  </a:lnTo>
                  <a:lnTo>
                    <a:pt x="3109" y="349"/>
                  </a:lnTo>
                  <a:lnTo>
                    <a:pt x="3112" y="349"/>
                  </a:lnTo>
                  <a:lnTo>
                    <a:pt x="3112" y="351"/>
                  </a:lnTo>
                  <a:lnTo>
                    <a:pt x="3112" y="352"/>
                  </a:lnTo>
                  <a:lnTo>
                    <a:pt x="3112" y="354"/>
                  </a:lnTo>
                  <a:lnTo>
                    <a:pt x="3112" y="354"/>
                  </a:lnTo>
                  <a:lnTo>
                    <a:pt x="3114" y="356"/>
                  </a:lnTo>
                  <a:lnTo>
                    <a:pt x="3114" y="362"/>
                  </a:lnTo>
                  <a:lnTo>
                    <a:pt x="3112" y="362"/>
                  </a:lnTo>
                  <a:lnTo>
                    <a:pt x="3112" y="364"/>
                  </a:lnTo>
                  <a:lnTo>
                    <a:pt x="3110" y="365"/>
                  </a:lnTo>
                  <a:lnTo>
                    <a:pt x="3109" y="367"/>
                  </a:lnTo>
                  <a:lnTo>
                    <a:pt x="3107" y="369"/>
                  </a:lnTo>
                  <a:lnTo>
                    <a:pt x="3105" y="372"/>
                  </a:lnTo>
                  <a:lnTo>
                    <a:pt x="3104" y="374"/>
                  </a:lnTo>
                  <a:lnTo>
                    <a:pt x="3102" y="375"/>
                  </a:lnTo>
                  <a:lnTo>
                    <a:pt x="3102" y="377"/>
                  </a:lnTo>
                  <a:lnTo>
                    <a:pt x="3100" y="377"/>
                  </a:lnTo>
                  <a:lnTo>
                    <a:pt x="3100" y="379"/>
                  </a:lnTo>
                  <a:lnTo>
                    <a:pt x="3100" y="380"/>
                  </a:lnTo>
                  <a:lnTo>
                    <a:pt x="3099" y="383"/>
                  </a:lnTo>
                  <a:lnTo>
                    <a:pt x="3097" y="385"/>
                  </a:lnTo>
                  <a:lnTo>
                    <a:pt x="3097" y="385"/>
                  </a:lnTo>
                  <a:lnTo>
                    <a:pt x="3096" y="387"/>
                  </a:lnTo>
                  <a:lnTo>
                    <a:pt x="3096" y="390"/>
                  </a:lnTo>
                  <a:lnTo>
                    <a:pt x="3094" y="392"/>
                  </a:lnTo>
                  <a:lnTo>
                    <a:pt x="3094" y="392"/>
                  </a:lnTo>
                  <a:lnTo>
                    <a:pt x="3094" y="397"/>
                  </a:lnTo>
                  <a:lnTo>
                    <a:pt x="3094" y="400"/>
                  </a:lnTo>
                  <a:lnTo>
                    <a:pt x="3084" y="400"/>
                  </a:lnTo>
                  <a:lnTo>
                    <a:pt x="3084" y="372"/>
                  </a:lnTo>
                  <a:lnTo>
                    <a:pt x="3086" y="369"/>
                  </a:lnTo>
                  <a:lnTo>
                    <a:pt x="3086" y="367"/>
                  </a:lnTo>
                  <a:lnTo>
                    <a:pt x="3087" y="365"/>
                  </a:lnTo>
                  <a:lnTo>
                    <a:pt x="3087" y="364"/>
                  </a:lnTo>
                  <a:lnTo>
                    <a:pt x="3087" y="362"/>
                  </a:lnTo>
                  <a:lnTo>
                    <a:pt x="3089" y="362"/>
                  </a:lnTo>
                  <a:lnTo>
                    <a:pt x="3091" y="362"/>
                  </a:lnTo>
                  <a:lnTo>
                    <a:pt x="3091" y="361"/>
                  </a:lnTo>
                  <a:lnTo>
                    <a:pt x="3092" y="359"/>
                  </a:lnTo>
                  <a:lnTo>
                    <a:pt x="3094" y="356"/>
                  </a:lnTo>
                  <a:lnTo>
                    <a:pt x="3096" y="356"/>
                  </a:lnTo>
                  <a:lnTo>
                    <a:pt x="3097" y="354"/>
                  </a:lnTo>
                  <a:lnTo>
                    <a:pt x="3100" y="352"/>
                  </a:lnTo>
                  <a:lnTo>
                    <a:pt x="3100" y="351"/>
                  </a:lnTo>
                  <a:lnTo>
                    <a:pt x="3102" y="349"/>
                  </a:lnTo>
                  <a:lnTo>
                    <a:pt x="3102" y="349"/>
                  </a:lnTo>
                  <a:lnTo>
                    <a:pt x="3104" y="347"/>
                  </a:lnTo>
                  <a:close/>
                  <a:moveTo>
                    <a:pt x="1334" y="148"/>
                  </a:moveTo>
                  <a:lnTo>
                    <a:pt x="1339" y="148"/>
                  </a:lnTo>
                  <a:lnTo>
                    <a:pt x="1343" y="149"/>
                  </a:lnTo>
                  <a:lnTo>
                    <a:pt x="1347" y="153"/>
                  </a:lnTo>
                  <a:lnTo>
                    <a:pt x="1349" y="154"/>
                  </a:lnTo>
                  <a:lnTo>
                    <a:pt x="1351" y="158"/>
                  </a:lnTo>
                  <a:lnTo>
                    <a:pt x="1352" y="159"/>
                  </a:lnTo>
                  <a:lnTo>
                    <a:pt x="1357" y="164"/>
                  </a:lnTo>
                  <a:lnTo>
                    <a:pt x="1361" y="163"/>
                  </a:lnTo>
                  <a:lnTo>
                    <a:pt x="1362" y="161"/>
                  </a:lnTo>
                  <a:lnTo>
                    <a:pt x="1364" y="159"/>
                  </a:lnTo>
                  <a:lnTo>
                    <a:pt x="1367" y="158"/>
                  </a:lnTo>
                  <a:lnTo>
                    <a:pt x="1369" y="156"/>
                  </a:lnTo>
                  <a:lnTo>
                    <a:pt x="1370" y="154"/>
                  </a:lnTo>
                  <a:lnTo>
                    <a:pt x="1375" y="154"/>
                  </a:lnTo>
                  <a:lnTo>
                    <a:pt x="1380" y="154"/>
                  </a:lnTo>
                  <a:lnTo>
                    <a:pt x="1383" y="154"/>
                  </a:lnTo>
                  <a:lnTo>
                    <a:pt x="1390" y="154"/>
                  </a:lnTo>
                  <a:lnTo>
                    <a:pt x="1393" y="154"/>
                  </a:lnTo>
                  <a:lnTo>
                    <a:pt x="1395" y="154"/>
                  </a:lnTo>
                  <a:lnTo>
                    <a:pt x="1400" y="153"/>
                  </a:lnTo>
                  <a:lnTo>
                    <a:pt x="1403" y="151"/>
                  </a:lnTo>
                  <a:lnTo>
                    <a:pt x="1408" y="149"/>
                  </a:lnTo>
                  <a:lnTo>
                    <a:pt x="1411" y="149"/>
                  </a:lnTo>
                  <a:lnTo>
                    <a:pt x="1415" y="149"/>
                  </a:lnTo>
                  <a:lnTo>
                    <a:pt x="1416" y="149"/>
                  </a:lnTo>
                  <a:lnTo>
                    <a:pt x="1418" y="148"/>
                  </a:lnTo>
                  <a:lnTo>
                    <a:pt x="1421" y="148"/>
                  </a:lnTo>
                  <a:lnTo>
                    <a:pt x="1426" y="149"/>
                  </a:lnTo>
                  <a:lnTo>
                    <a:pt x="1429" y="151"/>
                  </a:lnTo>
                  <a:lnTo>
                    <a:pt x="1433" y="153"/>
                  </a:lnTo>
                  <a:lnTo>
                    <a:pt x="1436" y="153"/>
                  </a:lnTo>
                  <a:lnTo>
                    <a:pt x="1439" y="154"/>
                  </a:lnTo>
                  <a:lnTo>
                    <a:pt x="1441" y="156"/>
                  </a:lnTo>
                  <a:lnTo>
                    <a:pt x="1441" y="158"/>
                  </a:lnTo>
                  <a:lnTo>
                    <a:pt x="1441" y="159"/>
                  </a:lnTo>
                  <a:lnTo>
                    <a:pt x="1441" y="161"/>
                  </a:lnTo>
                  <a:lnTo>
                    <a:pt x="1437" y="161"/>
                  </a:lnTo>
                  <a:lnTo>
                    <a:pt x="1434" y="163"/>
                  </a:lnTo>
                  <a:lnTo>
                    <a:pt x="1433" y="163"/>
                  </a:lnTo>
                  <a:lnTo>
                    <a:pt x="1429" y="164"/>
                  </a:lnTo>
                  <a:lnTo>
                    <a:pt x="1428" y="164"/>
                  </a:lnTo>
                  <a:lnTo>
                    <a:pt x="1426" y="166"/>
                  </a:lnTo>
                  <a:lnTo>
                    <a:pt x="1426" y="167"/>
                  </a:lnTo>
                  <a:lnTo>
                    <a:pt x="1424" y="169"/>
                  </a:lnTo>
                  <a:lnTo>
                    <a:pt x="1428" y="172"/>
                  </a:lnTo>
                  <a:lnTo>
                    <a:pt x="1431" y="174"/>
                  </a:lnTo>
                  <a:lnTo>
                    <a:pt x="1433" y="176"/>
                  </a:lnTo>
                  <a:lnTo>
                    <a:pt x="1434" y="176"/>
                  </a:lnTo>
                  <a:lnTo>
                    <a:pt x="1436" y="177"/>
                  </a:lnTo>
                  <a:lnTo>
                    <a:pt x="1437" y="179"/>
                  </a:lnTo>
                  <a:lnTo>
                    <a:pt x="1439" y="182"/>
                  </a:lnTo>
                  <a:lnTo>
                    <a:pt x="1439" y="184"/>
                  </a:lnTo>
                  <a:lnTo>
                    <a:pt x="1439" y="187"/>
                  </a:lnTo>
                  <a:lnTo>
                    <a:pt x="1437" y="190"/>
                  </a:lnTo>
                  <a:lnTo>
                    <a:pt x="1437" y="192"/>
                  </a:lnTo>
                  <a:lnTo>
                    <a:pt x="1434" y="192"/>
                  </a:lnTo>
                  <a:lnTo>
                    <a:pt x="1433" y="194"/>
                  </a:lnTo>
                  <a:lnTo>
                    <a:pt x="1433" y="195"/>
                  </a:lnTo>
                  <a:lnTo>
                    <a:pt x="1431" y="197"/>
                  </a:lnTo>
                  <a:lnTo>
                    <a:pt x="1429" y="199"/>
                  </a:lnTo>
                  <a:lnTo>
                    <a:pt x="1429" y="202"/>
                  </a:lnTo>
                  <a:lnTo>
                    <a:pt x="1429" y="205"/>
                  </a:lnTo>
                  <a:lnTo>
                    <a:pt x="1431" y="208"/>
                  </a:lnTo>
                  <a:lnTo>
                    <a:pt x="1433" y="212"/>
                  </a:lnTo>
                  <a:lnTo>
                    <a:pt x="1434" y="215"/>
                  </a:lnTo>
                  <a:lnTo>
                    <a:pt x="1439" y="217"/>
                  </a:lnTo>
                  <a:lnTo>
                    <a:pt x="1442" y="218"/>
                  </a:lnTo>
                  <a:lnTo>
                    <a:pt x="1447" y="221"/>
                  </a:lnTo>
                  <a:lnTo>
                    <a:pt x="1451" y="223"/>
                  </a:lnTo>
                  <a:lnTo>
                    <a:pt x="1455" y="225"/>
                  </a:lnTo>
                  <a:lnTo>
                    <a:pt x="1459" y="225"/>
                  </a:lnTo>
                  <a:lnTo>
                    <a:pt x="1464" y="225"/>
                  </a:lnTo>
                  <a:lnTo>
                    <a:pt x="1469" y="225"/>
                  </a:lnTo>
                  <a:lnTo>
                    <a:pt x="1472" y="226"/>
                  </a:lnTo>
                  <a:lnTo>
                    <a:pt x="1477" y="226"/>
                  </a:lnTo>
                  <a:lnTo>
                    <a:pt x="1480" y="228"/>
                  </a:lnTo>
                  <a:lnTo>
                    <a:pt x="1483" y="228"/>
                  </a:lnTo>
                  <a:lnTo>
                    <a:pt x="1487" y="230"/>
                  </a:lnTo>
                  <a:lnTo>
                    <a:pt x="1490" y="231"/>
                  </a:lnTo>
                  <a:lnTo>
                    <a:pt x="1491" y="233"/>
                  </a:lnTo>
                  <a:lnTo>
                    <a:pt x="1493" y="235"/>
                  </a:lnTo>
                  <a:lnTo>
                    <a:pt x="1495" y="235"/>
                  </a:lnTo>
                  <a:lnTo>
                    <a:pt x="1498" y="236"/>
                  </a:lnTo>
                  <a:lnTo>
                    <a:pt x="1500" y="238"/>
                  </a:lnTo>
                  <a:lnTo>
                    <a:pt x="1500" y="239"/>
                  </a:lnTo>
                  <a:lnTo>
                    <a:pt x="1501" y="241"/>
                  </a:lnTo>
                  <a:lnTo>
                    <a:pt x="1501" y="244"/>
                  </a:lnTo>
                  <a:lnTo>
                    <a:pt x="1503" y="248"/>
                  </a:lnTo>
                  <a:lnTo>
                    <a:pt x="1505" y="251"/>
                  </a:lnTo>
                  <a:lnTo>
                    <a:pt x="1536" y="251"/>
                  </a:lnTo>
                  <a:lnTo>
                    <a:pt x="1539" y="251"/>
                  </a:lnTo>
                  <a:lnTo>
                    <a:pt x="1544" y="251"/>
                  </a:lnTo>
                  <a:lnTo>
                    <a:pt x="1545" y="253"/>
                  </a:lnTo>
                  <a:lnTo>
                    <a:pt x="1547" y="256"/>
                  </a:lnTo>
                  <a:lnTo>
                    <a:pt x="1550" y="257"/>
                  </a:lnTo>
                  <a:lnTo>
                    <a:pt x="1552" y="259"/>
                  </a:lnTo>
                  <a:lnTo>
                    <a:pt x="1552" y="262"/>
                  </a:lnTo>
                  <a:lnTo>
                    <a:pt x="1554" y="264"/>
                  </a:lnTo>
                  <a:lnTo>
                    <a:pt x="1555" y="264"/>
                  </a:lnTo>
                  <a:lnTo>
                    <a:pt x="1559" y="264"/>
                  </a:lnTo>
                  <a:lnTo>
                    <a:pt x="1563" y="264"/>
                  </a:lnTo>
                  <a:lnTo>
                    <a:pt x="1568" y="264"/>
                  </a:lnTo>
                  <a:lnTo>
                    <a:pt x="1572" y="264"/>
                  </a:lnTo>
                  <a:lnTo>
                    <a:pt x="1575" y="264"/>
                  </a:lnTo>
                  <a:lnTo>
                    <a:pt x="1578" y="262"/>
                  </a:lnTo>
                  <a:lnTo>
                    <a:pt x="1578" y="257"/>
                  </a:lnTo>
                  <a:lnTo>
                    <a:pt x="1580" y="253"/>
                  </a:lnTo>
                  <a:lnTo>
                    <a:pt x="1580" y="249"/>
                  </a:lnTo>
                  <a:lnTo>
                    <a:pt x="1580" y="244"/>
                  </a:lnTo>
                  <a:lnTo>
                    <a:pt x="1580" y="241"/>
                  </a:lnTo>
                  <a:lnTo>
                    <a:pt x="1578" y="239"/>
                  </a:lnTo>
                  <a:lnTo>
                    <a:pt x="1578" y="238"/>
                  </a:lnTo>
                  <a:lnTo>
                    <a:pt x="1578" y="233"/>
                  </a:lnTo>
                  <a:lnTo>
                    <a:pt x="1578" y="228"/>
                  </a:lnTo>
                  <a:lnTo>
                    <a:pt x="1578" y="223"/>
                  </a:lnTo>
                  <a:lnTo>
                    <a:pt x="1581" y="223"/>
                  </a:lnTo>
                  <a:lnTo>
                    <a:pt x="1585" y="225"/>
                  </a:lnTo>
                  <a:lnTo>
                    <a:pt x="1588" y="225"/>
                  </a:lnTo>
                  <a:lnTo>
                    <a:pt x="1591" y="225"/>
                  </a:lnTo>
                  <a:lnTo>
                    <a:pt x="1596" y="223"/>
                  </a:lnTo>
                  <a:lnTo>
                    <a:pt x="1599" y="223"/>
                  </a:lnTo>
                  <a:lnTo>
                    <a:pt x="1603" y="221"/>
                  </a:lnTo>
                  <a:lnTo>
                    <a:pt x="1609" y="223"/>
                  </a:lnTo>
                  <a:lnTo>
                    <a:pt x="1614" y="225"/>
                  </a:lnTo>
                  <a:lnTo>
                    <a:pt x="1619" y="226"/>
                  </a:lnTo>
                  <a:lnTo>
                    <a:pt x="1626" y="230"/>
                  </a:lnTo>
                  <a:lnTo>
                    <a:pt x="1631" y="233"/>
                  </a:lnTo>
                  <a:lnTo>
                    <a:pt x="1634" y="236"/>
                  </a:lnTo>
                  <a:lnTo>
                    <a:pt x="1637" y="239"/>
                  </a:lnTo>
                  <a:lnTo>
                    <a:pt x="1640" y="241"/>
                  </a:lnTo>
                  <a:lnTo>
                    <a:pt x="1642" y="243"/>
                  </a:lnTo>
                  <a:lnTo>
                    <a:pt x="1644" y="246"/>
                  </a:lnTo>
                  <a:lnTo>
                    <a:pt x="1649" y="246"/>
                  </a:lnTo>
                  <a:lnTo>
                    <a:pt x="1654" y="248"/>
                  </a:lnTo>
                  <a:lnTo>
                    <a:pt x="1658" y="246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712" y="254"/>
                  </a:lnTo>
                  <a:lnTo>
                    <a:pt x="1716" y="254"/>
                  </a:lnTo>
                  <a:lnTo>
                    <a:pt x="1719" y="253"/>
                  </a:lnTo>
                  <a:lnTo>
                    <a:pt x="1722" y="251"/>
                  </a:lnTo>
                  <a:lnTo>
                    <a:pt x="1726" y="249"/>
                  </a:lnTo>
                  <a:lnTo>
                    <a:pt x="1730" y="249"/>
                  </a:lnTo>
                  <a:lnTo>
                    <a:pt x="1734" y="249"/>
                  </a:lnTo>
                  <a:lnTo>
                    <a:pt x="1735" y="249"/>
                  </a:lnTo>
                  <a:lnTo>
                    <a:pt x="1737" y="251"/>
                  </a:lnTo>
                  <a:lnTo>
                    <a:pt x="1739" y="253"/>
                  </a:lnTo>
                  <a:lnTo>
                    <a:pt x="1740" y="253"/>
                  </a:lnTo>
                  <a:lnTo>
                    <a:pt x="1742" y="253"/>
                  </a:lnTo>
                  <a:lnTo>
                    <a:pt x="1745" y="253"/>
                  </a:lnTo>
                  <a:lnTo>
                    <a:pt x="1747" y="253"/>
                  </a:lnTo>
                  <a:lnTo>
                    <a:pt x="1750" y="254"/>
                  </a:lnTo>
                  <a:lnTo>
                    <a:pt x="1753" y="256"/>
                  </a:lnTo>
                  <a:lnTo>
                    <a:pt x="1755" y="257"/>
                  </a:lnTo>
                  <a:lnTo>
                    <a:pt x="1757" y="259"/>
                  </a:lnTo>
                  <a:lnTo>
                    <a:pt x="1758" y="261"/>
                  </a:lnTo>
                  <a:lnTo>
                    <a:pt x="1760" y="264"/>
                  </a:lnTo>
                  <a:lnTo>
                    <a:pt x="1760" y="266"/>
                  </a:lnTo>
                  <a:lnTo>
                    <a:pt x="1758" y="267"/>
                  </a:lnTo>
                  <a:lnTo>
                    <a:pt x="1760" y="271"/>
                  </a:lnTo>
                  <a:lnTo>
                    <a:pt x="1758" y="274"/>
                  </a:lnTo>
                  <a:lnTo>
                    <a:pt x="1760" y="275"/>
                  </a:lnTo>
                  <a:lnTo>
                    <a:pt x="1762" y="277"/>
                  </a:lnTo>
                  <a:lnTo>
                    <a:pt x="1763" y="280"/>
                  </a:lnTo>
                  <a:lnTo>
                    <a:pt x="1765" y="282"/>
                  </a:lnTo>
                  <a:lnTo>
                    <a:pt x="1766" y="285"/>
                  </a:lnTo>
                  <a:lnTo>
                    <a:pt x="1768" y="289"/>
                  </a:lnTo>
                  <a:lnTo>
                    <a:pt x="1768" y="292"/>
                  </a:lnTo>
                  <a:lnTo>
                    <a:pt x="1770" y="293"/>
                  </a:lnTo>
                  <a:lnTo>
                    <a:pt x="1773" y="297"/>
                  </a:lnTo>
                  <a:lnTo>
                    <a:pt x="1776" y="298"/>
                  </a:lnTo>
                  <a:lnTo>
                    <a:pt x="1780" y="302"/>
                  </a:lnTo>
                  <a:lnTo>
                    <a:pt x="1781" y="305"/>
                  </a:lnTo>
                  <a:lnTo>
                    <a:pt x="1784" y="308"/>
                  </a:lnTo>
                  <a:lnTo>
                    <a:pt x="1786" y="311"/>
                  </a:lnTo>
                  <a:lnTo>
                    <a:pt x="1788" y="315"/>
                  </a:lnTo>
                  <a:lnTo>
                    <a:pt x="1791" y="320"/>
                  </a:lnTo>
                  <a:lnTo>
                    <a:pt x="1793" y="325"/>
                  </a:lnTo>
                  <a:lnTo>
                    <a:pt x="1793" y="328"/>
                  </a:lnTo>
                  <a:lnTo>
                    <a:pt x="1791" y="333"/>
                  </a:lnTo>
                  <a:lnTo>
                    <a:pt x="1793" y="336"/>
                  </a:lnTo>
                  <a:lnTo>
                    <a:pt x="1793" y="339"/>
                  </a:lnTo>
                  <a:lnTo>
                    <a:pt x="1794" y="341"/>
                  </a:lnTo>
                  <a:lnTo>
                    <a:pt x="1796" y="343"/>
                  </a:lnTo>
                  <a:lnTo>
                    <a:pt x="1798" y="346"/>
                  </a:lnTo>
                  <a:lnTo>
                    <a:pt x="1801" y="349"/>
                  </a:lnTo>
                  <a:lnTo>
                    <a:pt x="1804" y="352"/>
                  </a:lnTo>
                  <a:lnTo>
                    <a:pt x="1806" y="356"/>
                  </a:lnTo>
                  <a:lnTo>
                    <a:pt x="1807" y="357"/>
                  </a:lnTo>
                  <a:lnTo>
                    <a:pt x="1809" y="359"/>
                  </a:lnTo>
                  <a:lnTo>
                    <a:pt x="1811" y="362"/>
                  </a:lnTo>
                  <a:lnTo>
                    <a:pt x="1812" y="365"/>
                  </a:lnTo>
                  <a:lnTo>
                    <a:pt x="1812" y="369"/>
                  </a:lnTo>
                  <a:lnTo>
                    <a:pt x="1812" y="372"/>
                  </a:lnTo>
                  <a:lnTo>
                    <a:pt x="1812" y="377"/>
                  </a:lnTo>
                  <a:lnTo>
                    <a:pt x="1812" y="380"/>
                  </a:lnTo>
                  <a:lnTo>
                    <a:pt x="1812" y="383"/>
                  </a:lnTo>
                  <a:lnTo>
                    <a:pt x="1812" y="387"/>
                  </a:lnTo>
                  <a:lnTo>
                    <a:pt x="1814" y="390"/>
                  </a:lnTo>
                  <a:lnTo>
                    <a:pt x="1816" y="393"/>
                  </a:lnTo>
                  <a:lnTo>
                    <a:pt x="1817" y="395"/>
                  </a:lnTo>
                  <a:lnTo>
                    <a:pt x="1819" y="395"/>
                  </a:lnTo>
                  <a:lnTo>
                    <a:pt x="1820" y="395"/>
                  </a:lnTo>
                  <a:lnTo>
                    <a:pt x="1822" y="397"/>
                  </a:lnTo>
                  <a:lnTo>
                    <a:pt x="1824" y="400"/>
                  </a:lnTo>
                  <a:lnTo>
                    <a:pt x="1825" y="403"/>
                  </a:lnTo>
                  <a:lnTo>
                    <a:pt x="1827" y="406"/>
                  </a:lnTo>
                  <a:lnTo>
                    <a:pt x="1829" y="411"/>
                  </a:lnTo>
                  <a:lnTo>
                    <a:pt x="1832" y="415"/>
                  </a:lnTo>
                  <a:lnTo>
                    <a:pt x="1834" y="418"/>
                  </a:lnTo>
                  <a:lnTo>
                    <a:pt x="1835" y="419"/>
                  </a:lnTo>
                  <a:lnTo>
                    <a:pt x="1837" y="421"/>
                  </a:lnTo>
                  <a:lnTo>
                    <a:pt x="1837" y="426"/>
                  </a:lnTo>
                  <a:lnTo>
                    <a:pt x="1838" y="429"/>
                  </a:lnTo>
                  <a:lnTo>
                    <a:pt x="1838" y="434"/>
                  </a:lnTo>
                  <a:lnTo>
                    <a:pt x="1838" y="441"/>
                  </a:lnTo>
                  <a:lnTo>
                    <a:pt x="1837" y="442"/>
                  </a:lnTo>
                  <a:lnTo>
                    <a:pt x="1837" y="444"/>
                  </a:lnTo>
                  <a:lnTo>
                    <a:pt x="1837" y="447"/>
                  </a:lnTo>
                  <a:lnTo>
                    <a:pt x="1837" y="449"/>
                  </a:lnTo>
                  <a:lnTo>
                    <a:pt x="1838" y="451"/>
                  </a:lnTo>
                  <a:lnTo>
                    <a:pt x="1840" y="451"/>
                  </a:lnTo>
                  <a:lnTo>
                    <a:pt x="1840" y="452"/>
                  </a:lnTo>
                  <a:lnTo>
                    <a:pt x="1843" y="457"/>
                  </a:lnTo>
                  <a:lnTo>
                    <a:pt x="1847" y="462"/>
                  </a:lnTo>
                  <a:lnTo>
                    <a:pt x="1850" y="465"/>
                  </a:lnTo>
                  <a:lnTo>
                    <a:pt x="1853" y="467"/>
                  </a:lnTo>
                  <a:lnTo>
                    <a:pt x="1855" y="469"/>
                  </a:lnTo>
                  <a:lnTo>
                    <a:pt x="1856" y="470"/>
                  </a:lnTo>
                  <a:lnTo>
                    <a:pt x="1858" y="475"/>
                  </a:lnTo>
                  <a:lnTo>
                    <a:pt x="1858" y="478"/>
                  </a:lnTo>
                  <a:lnTo>
                    <a:pt x="1858" y="483"/>
                  </a:lnTo>
                  <a:lnTo>
                    <a:pt x="1858" y="487"/>
                  </a:lnTo>
                  <a:lnTo>
                    <a:pt x="1860" y="490"/>
                  </a:lnTo>
                  <a:lnTo>
                    <a:pt x="1861" y="495"/>
                  </a:lnTo>
                  <a:lnTo>
                    <a:pt x="1863" y="498"/>
                  </a:lnTo>
                  <a:lnTo>
                    <a:pt x="1866" y="501"/>
                  </a:lnTo>
                  <a:lnTo>
                    <a:pt x="1870" y="505"/>
                  </a:lnTo>
                  <a:lnTo>
                    <a:pt x="1873" y="506"/>
                  </a:lnTo>
                  <a:lnTo>
                    <a:pt x="1874" y="506"/>
                  </a:lnTo>
                  <a:lnTo>
                    <a:pt x="1876" y="506"/>
                  </a:lnTo>
                  <a:lnTo>
                    <a:pt x="1879" y="506"/>
                  </a:lnTo>
                  <a:lnTo>
                    <a:pt x="1883" y="508"/>
                  </a:lnTo>
                  <a:lnTo>
                    <a:pt x="1884" y="509"/>
                  </a:lnTo>
                  <a:lnTo>
                    <a:pt x="1886" y="511"/>
                  </a:lnTo>
                  <a:lnTo>
                    <a:pt x="1888" y="514"/>
                  </a:lnTo>
                  <a:lnTo>
                    <a:pt x="1889" y="516"/>
                  </a:lnTo>
                  <a:lnTo>
                    <a:pt x="1892" y="518"/>
                  </a:lnTo>
                  <a:lnTo>
                    <a:pt x="1896" y="519"/>
                  </a:lnTo>
                  <a:lnTo>
                    <a:pt x="1897" y="521"/>
                  </a:lnTo>
                  <a:lnTo>
                    <a:pt x="1899" y="523"/>
                  </a:lnTo>
                  <a:lnTo>
                    <a:pt x="1901" y="526"/>
                  </a:lnTo>
                  <a:lnTo>
                    <a:pt x="1902" y="527"/>
                  </a:lnTo>
                  <a:lnTo>
                    <a:pt x="1904" y="531"/>
                  </a:lnTo>
                  <a:lnTo>
                    <a:pt x="1907" y="532"/>
                  </a:lnTo>
                  <a:lnTo>
                    <a:pt x="1909" y="532"/>
                  </a:lnTo>
                  <a:lnTo>
                    <a:pt x="1912" y="531"/>
                  </a:lnTo>
                  <a:lnTo>
                    <a:pt x="1914" y="532"/>
                  </a:lnTo>
                  <a:lnTo>
                    <a:pt x="1915" y="532"/>
                  </a:lnTo>
                  <a:lnTo>
                    <a:pt x="1917" y="534"/>
                  </a:lnTo>
                  <a:lnTo>
                    <a:pt x="1920" y="536"/>
                  </a:lnTo>
                  <a:lnTo>
                    <a:pt x="1920" y="539"/>
                  </a:lnTo>
                  <a:lnTo>
                    <a:pt x="1919" y="541"/>
                  </a:lnTo>
                  <a:lnTo>
                    <a:pt x="1920" y="542"/>
                  </a:lnTo>
                  <a:lnTo>
                    <a:pt x="1922" y="549"/>
                  </a:lnTo>
                  <a:lnTo>
                    <a:pt x="1924" y="550"/>
                  </a:lnTo>
                  <a:lnTo>
                    <a:pt x="1925" y="550"/>
                  </a:lnTo>
                  <a:lnTo>
                    <a:pt x="1927" y="550"/>
                  </a:lnTo>
                  <a:lnTo>
                    <a:pt x="1929" y="552"/>
                  </a:lnTo>
                  <a:lnTo>
                    <a:pt x="1930" y="554"/>
                  </a:lnTo>
                  <a:lnTo>
                    <a:pt x="1929" y="557"/>
                  </a:lnTo>
                  <a:lnTo>
                    <a:pt x="1929" y="559"/>
                  </a:lnTo>
                  <a:lnTo>
                    <a:pt x="1930" y="560"/>
                  </a:lnTo>
                  <a:lnTo>
                    <a:pt x="1932" y="562"/>
                  </a:lnTo>
                  <a:lnTo>
                    <a:pt x="1933" y="565"/>
                  </a:lnTo>
                  <a:lnTo>
                    <a:pt x="1937" y="572"/>
                  </a:lnTo>
                  <a:lnTo>
                    <a:pt x="1938" y="572"/>
                  </a:lnTo>
                  <a:lnTo>
                    <a:pt x="1942" y="573"/>
                  </a:lnTo>
                  <a:lnTo>
                    <a:pt x="1945" y="573"/>
                  </a:lnTo>
                  <a:lnTo>
                    <a:pt x="1947" y="575"/>
                  </a:lnTo>
                  <a:lnTo>
                    <a:pt x="1951" y="575"/>
                  </a:lnTo>
                  <a:lnTo>
                    <a:pt x="1955" y="575"/>
                  </a:lnTo>
                  <a:lnTo>
                    <a:pt x="1960" y="575"/>
                  </a:lnTo>
                  <a:lnTo>
                    <a:pt x="1963" y="573"/>
                  </a:lnTo>
                  <a:lnTo>
                    <a:pt x="1968" y="573"/>
                  </a:lnTo>
                  <a:lnTo>
                    <a:pt x="1971" y="573"/>
                  </a:lnTo>
                  <a:lnTo>
                    <a:pt x="1978" y="573"/>
                  </a:lnTo>
                  <a:lnTo>
                    <a:pt x="1981" y="573"/>
                  </a:lnTo>
                  <a:lnTo>
                    <a:pt x="1984" y="575"/>
                  </a:lnTo>
                  <a:lnTo>
                    <a:pt x="1989" y="575"/>
                  </a:lnTo>
                  <a:lnTo>
                    <a:pt x="1996" y="575"/>
                  </a:lnTo>
                  <a:lnTo>
                    <a:pt x="2001" y="573"/>
                  </a:lnTo>
                  <a:lnTo>
                    <a:pt x="2005" y="570"/>
                  </a:lnTo>
                  <a:lnTo>
                    <a:pt x="2010" y="567"/>
                  </a:lnTo>
                  <a:lnTo>
                    <a:pt x="2014" y="565"/>
                  </a:lnTo>
                  <a:lnTo>
                    <a:pt x="2015" y="563"/>
                  </a:lnTo>
                  <a:lnTo>
                    <a:pt x="2017" y="562"/>
                  </a:lnTo>
                  <a:lnTo>
                    <a:pt x="2022" y="560"/>
                  </a:lnTo>
                  <a:lnTo>
                    <a:pt x="2028" y="560"/>
                  </a:lnTo>
                  <a:lnTo>
                    <a:pt x="2032" y="560"/>
                  </a:lnTo>
                  <a:lnTo>
                    <a:pt x="2035" y="560"/>
                  </a:lnTo>
                  <a:lnTo>
                    <a:pt x="2038" y="562"/>
                  </a:lnTo>
                  <a:lnTo>
                    <a:pt x="2038" y="573"/>
                  </a:lnTo>
                  <a:lnTo>
                    <a:pt x="2037" y="580"/>
                  </a:lnTo>
                  <a:lnTo>
                    <a:pt x="2035" y="585"/>
                  </a:lnTo>
                  <a:lnTo>
                    <a:pt x="2033" y="590"/>
                  </a:lnTo>
                  <a:lnTo>
                    <a:pt x="2033" y="595"/>
                  </a:lnTo>
                  <a:lnTo>
                    <a:pt x="2033" y="600"/>
                  </a:lnTo>
                  <a:lnTo>
                    <a:pt x="2033" y="603"/>
                  </a:lnTo>
                  <a:lnTo>
                    <a:pt x="2033" y="608"/>
                  </a:lnTo>
                  <a:lnTo>
                    <a:pt x="2033" y="614"/>
                  </a:lnTo>
                  <a:lnTo>
                    <a:pt x="2032" y="619"/>
                  </a:lnTo>
                  <a:lnTo>
                    <a:pt x="2030" y="622"/>
                  </a:lnTo>
                  <a:lnTo>
                    <a:pt x="2028" y="624"/>
                  </a:lnTo>
                  <a:lnTo>
                    <a:pt x="2027" y="626"/>
                  </a:lnTo>
                  <a:lnTo>
                    <a:pt x="2025" y="629"/>
                  </a:lnTo>
                  <a:lnTo>
                    <a:pt x="2022" y="632"/>
                  </a:lnTo>
                  <a:lnTo>
                    <a:pt x="2019" y="636"/>
                  </a:lnTo>
                  <a:lnTo>
                    <a:pt x="2014" y="637"/>
                  </a:lnTo>
                  <a:lnTo>
                    <a:pt x="2010" y="640"/>
                  </a:lnTo>
                  <a:lnTo>
                    <a:pt x="2007" y="644"/>
                  </a:lnTo>
                  <a:lnTo>
                    <a:pt x="2005" y="645"/>
                  </a:lnTo>
                  <a:lnTo>
                    <a:pt x="2004" y="645"/>
                  </a:lnTo>
                  <a:lnTo>
                    <a:pt x="2002" y="647"/>
                  </a:lnTo>
                  <a:lnTo>
                    <a:pt x="2002" y="649"/>
                  </a:lnTo>
                  <a:lnTo>
                    <a:pt x="2001" y="654"/>
                  </a:lnTo>
                  <a:lnTo>
                    <a:pt x="1999" y="658"/>
                  </a:lnTo>
                  <a:lnTo>
                    <a:pt x="1999" y="662"/>
                  </a:lnTo>
                  <a:lnTo>
                    <a:pt x="1997" y="667"/>
                  </a:lnTo>
                  <a:lnTo>
                    <a:pt x="1994" y="670"/>
                  </a:lnTo>
                  <a:lnTo>
                    <a:pt x="1992" y="673"/>
                  </a:lnTo>
                  <a:lnTo>
                    <a:pt x="1991" y="675"/>
                  </a:lnTo>
                  <a:lnTo>
                    <a:pt x="1987" y="675"/>
                  </a:lnTo>
                  <a:lnTo>
                    <a:pt x="1986" y="676"/>
                  </a:lnTo>
                  <a:lnTo>
                    <a:pt x="1983" y="680"/>
                  </a:lnTo>
                  <a:lnTo>
                    <a:pt x="1979" y="681"/>
                  </a:lnTo>
                  <a:lnTo>
                    <a:pt x="1976" y="683"/>
                  </a:lnTo>
                  <a:lnTo>
                    <a:pt x="1973" y="686"/>
                  </a:lnTo>
                  <a:lnTo>
                    <a:pt x="1971" y="686"/>
                  </a:lnTo>
                  <a:lnTo>
                    <a:pt x="1969" y="686"/>
                  </a:lnTo>
                  <a:lnTo>
                    <a:pt x="1966" y="688"/>
                  </a:lnTo>
                  <a:lnTo>
                    <a:pt x="1966" y="688"/>
                  </a:lnTo>
                  <a:lnTo>
                    <a:pt x="1966" y="691"/>
                  </a:lnTo>
                  <a:lnTo>
                    <a:pt x="1966" y="693"/>
                  </a:lnTo>
                  <a:lnTo>
                    <a:pt x="1965" y="694"/>
                  </a:lnTo>
                  <a:lnTo>
                    <a:pt x="1963" y="696"/>
                  </a:lnTo>
                  <a:lnTo>
                    <a:pt x="1961" y="696"/>
                  </a:lnTo>
                  <a:lnTo>
                    <a:pt x="1960" y="698"/>
                  </a:lnTo>
                  <a:lnTo>
                    <a:pt x="1958" y="701"/>
                  </a:lnTo>
                  <a:lnTo>
                    <a:pt x="1956" y="703"/>
                  </a:lnTo>
                  <a:lnTo>
                    <a:pt x="1956" y="704"/>
                  </a:lnTo>
                  <a:lnTo>
                    <a:pt x="1951" y="708"/>
                  </a:lnTo>
                  <a:lnTo>
                    <a:pt x="1948" y="711"/>
                  </a:lnTo>
                  <a:lnTo>
                    <a:pt x="1943" y="712"/>
                  </a:lnTo>
                  <a:lnTo>
                    <a:pt x="1942" y="714"/>
                  </a:lnTo>
                  <a:lnTo>
                    <a:pt x="1938" y="717"/>
                  </a:lnTo>
                  <a:lnTo>
                    <a:pt x="1937" y="719"/>
                  </a:lnTo>
                  <a:lnTo>
                    <a:pt x="1933" y="722"/>
                  </a:lnTo>
                  <a:lnTo>
                    <a:pt x="1930" y="726"/>
                  </a:lnTo>
                  <a:lnTo>
                    <a:pt x="1924" y="730"/>
                  </a:lnTo>
                  <a:lnTo>
                    <a:pt x="1919" y="737"/>
                  </a:lnTo>
                  <a:lnTo>
                    <a:pt x="1915" y="739"/>
                  </a:lnTo>
                  <a:lnTo>
                    <a:pt x="1914" y="742"/>
                  </a:lnTo>
                  <a:lnTo>
                    <a:pt x="1911" y="745"/>
                  </a:lnTo>
                  <a:lnTo>
                    <a:pt x="1907" y="747"/>
                  </a:lnTo>
                  <a:lnTo>
                    <a:pt x="1906" y="748"/>
                  </a:lnTo>
                  <a:lnTo>
                    <a:pt x="1902" y="750"/>
                  </a:lnTo>
                  <a:lnTo>
                    <a:pt x="1901" y="752"/>
                  </a:lnTo>
                  <a:lnTo>
                    <a:pt x="1897" y="758"/>
                  </a:lnTo>
                  <a:lnTo>
                    <a:pt x="1894" y="765"/>
                  </a:lnTo>
                  <a:lnTo>
                    <a:pt x="1894" y="768"/>
                  </a:lnTo>
                  <a:lnTo>
                    <a:pt x="1892" y="771"/>
                  </a:lnTo>
                  <a:lnTo>
                    <a:pt x="1891" y="773"/>
                  </a:lnTo>
                  <a:lnTo>
                    <a:pt x="1889" y="775"/>
                  </a:lnTo>
                  <a:lnTo>
                    <a:pt x="1888" y="778"/>
                  </a:lnTo>
                  <a:lnTo>
                    <a:pt x="1888" y="780"/>
                  </a:lnTo>
                  <a:lnTo>
                    <a:pt x="1886" y="783"/>
                  </a:lnTo>
                  <a:lnTo>
                    <a:pt x="1883" y="789"/>
                  </a:lnTo>
                  <a:lnTo>
                    <a:pt x="1879" y="793"/>
                  </a:lnTo>
                  <a:lnTo>
                    <a:pt x="1874" y="798"/>
                  </a:lnTo>
                  <a:lnTo>
                    <a:pt x="1871" y="802"/>
                  </a:lnTo>
                  <a:lnTo>
                    <a:pt x="1870" y="804"/>
                  </a:lnTo>
                  <a:lnTo>
                    <a:pt x="1868" y="804"/>
                  </a:lnTo>
                  <a:lnTo>
                    <a:pt x="1866" y="806"/>
                  </a:lnTo>
                  <a:lnTo>
                    <a:pt x="1865" y="807"/>
                  </a:lnTo>
                  <a:lnTo>
                    <a:pt x="1865" y="811"/>
                  </a:lnTo>
                  <a:lnTo>
                    <a:pt x="1865" y="814"/>
                  </a:lnTo>
                  <a:lnTo>
                    <a:pt x="1863" y="817"/>
                  </a:lnTo>
                  <a:lnTo>
                    <a:pt x="1863" y="822"/>
                  </a:lnTo>
                  <a:lnTo>
                    <a:pt x="1863" y="825"/>
                  </a:lnTo>
                  <a:lnTo>
                    <a:pt x="1863" y="829"/>
                  </a:lnTo>
                  <a:lnTo>
                    <a:pt x="1865" y="830"/>
                  </a:lnTo>
                  <a:lnTo>
                    <a:pt x="1866" y="832"/>
                  </a:lnTo>
                  <a:lnTo>
                    <a:pt x="1866" y="834"/>
                  </a:lnTo>
                  <a:lnTo>
                    <a:pt x="1868" y="837"/>
                  </a:lnTo>
                  <a:lnTo>
                    <a:pt x="1870" y="838"/>
                  </a:lnTo>
                  <a:lnTo>
                    <a:pt x="1870" y="840"/>
                  </a:lnTo>
                  <a:lnTo>
                    <a:pt x="1868" y="843"/>
                  </a:lnTo>
                  <a:lnTo>
                    <a:pt x="1868" y="845"/>
                  </a:lnTo>
                  <a:lnTo>
                    <a:pt x="1868" y="847"/>
                  </a:lnTo>
                  <a:lnTo>
                    <a:pt x="1870" y="848"/>
                  </a:lnTo>
                  <a:lnTo>
                    <a:pt x="1870" y="852"/>
                  </a:lnTo>
                  <a:lnTo>
                    <a:pt x="1868" y="855"/>
                  </a:lnTo>
                  <a:lnTo>
                    <a:pt x="1866" y="860"/>
                  </a:lnTo>
                  <a:lnTo>
                    <a:pt x="1866" y="863"/>
                  </a:lnTo>
                  <a:lnTo>
                    <a:pt x="1870" y="871"/>
                  </a:lnTo>
                  <a:lnTo>
                    <a:pt x="1871" y="878"/>
                  </a:lnTo>
                  <a:lnTo>
                    <a:pt x="1876" y="884"/>
                  </a:lnTo>
                  <a:lnTo>
                    <a:pt x="1878" y="886"/>
                  </a:lnTo>
                  <a:lnTo>
                    <a:pt x="1879" y="888"/>
                  </a:lnTo>
                  <a:lnTo>
                    <a:pt x="1881" y="889"/>
                  </a:lnTo>
                  <a:lnTo>
                    <a:pt x="1881" y="927"/>
                  </a:lnTo>
                  <a:lnTo>
                    <a:pt x="1883" y="928"/>
                  </a:lnTo>
                  <a:lnTo>
                    <a:pt x="1884" y="930"/>
                  </a:lnTo>
                  <a:lnTo>
                    <a:pt x="1884" y="933"/>
                  </a:lnTo>
                  <a:lnTo>
                    <a:pt x="1884" y="938"/>
                  </a:lnTo>
                  <a:lnTo>
                    <a:pt x="1884" y="942"/>
                  </a:lnTo>
                  <a:lnTo>
                    <a:pt x="1884" y="951"/>
                  </a:lnTo>
                  <a:lnTo>
                    <a:pt x="1884" y="955"/>
                  </a:lnTo>
                  <a:lnTo>
                    <a:pt x="1884" y="956"/>
                  </a:lnTo>
                  <a:lnTo>
                    <a:pt x="1883" y="958"/>
                  </a:lnTo>
                  <a:lnTo>
                    <a:pt x="1883" y="963"/>
                  </a:lnTo>
                  <a:lnTo>
                    <a:pt x="1884" y="966"/>
                  </a:lnTo>
                  <a:lnTo>
                    <a:pt x="1883" y="971"/>
                  </a:lnTo>
                  <a:lnTo>
                    <a:pt x="1881" y="976"/>
                  </a:lnTo>
                  <a:lnTo>
                    <a:pt x="1879" y="979"/>
                  </a:lnTo>
                  <a:lnTo>
                    <a:pt x="1876" y="982"/>
                  </a:lnTo>
                  <a:lnTo>
                    <a:pt x="1871" y="986"/>
                  </a:lnTo>
                  <a:lnTo>
                    <a:pt x="1868" y="989"/>
                  </a:lnTo>
                  <a:lnTo>
                    <a:pt x="1863" y="991"/>
                  </a:lnTo>
                  <a:lnTo>
                    <a:pt x="1861" y="992"/>
                  </a:lnTo>
                  <a:lnTo>
                    <a:pt x="1858" y="994"/>
                  </a:lnTo>
                  <a:lnTo>
                    <a:pt x="1856" y="996"/>
                  </a:lnTo>
                  <a:lnTo>
                    <a:pt x="1853" y="996"/>
                  </a:lnTo>
                  <a:lnTo>
                    <a:pt x="1850" y="996"/>
                  </a:lnTo>
                  <a:lnTo>
                    <a:pt x="1847" y="997"/>
                  </a:lnTo>
                  <a:lnTo>
                    <a:pt x="1843" y="997"/>
                  </a:lnTo>
                  <a:lnTo>
                    <a:pt x="1840" y="999"/>
                  </a:lnTo>
                  <a:lnTo>
                    <a:pt x="1835" y="1000"/>
                  </a:lnTo>
                  <a:lnTo>
                    <a:pt x="1832" y="1004"/>
                  </a:lnTo>
                  <a:lnTo>
                    <a:pt x="1830" y="1005"/>
                  </a:lnTo>
                  <a:lnTo>
                    <a:pt x="1829" y="1007"/>
                  </a:lnTo>
                  <a:lnTo>
                    <a:pt x="1829" y="1010"/>
                  </a:lnTo>
                  <a:lnTo>
                    <a:pt x="1825" y="1014"/>
                  </a:lnTo>
                  <a:lnTo>
                    <a:pt x="1822" y="1017"/>
                  </a:lnTo>
                  <a:lnTo>
                    <a:pt x="1820" y="1019"/>
                  </a:lnTo>
                  <a:lnTo>
                    <a:pt x="1820" y="1020"/>
                  </a:lnTo>
                  <a:lnTo>
                    <a:pt x="1819" y="1022"/>
                  </a:lnTo>
                  <a:lnTo>
                    <a:pt x="1817" y="1023"/>
                  </a:lnTo>
                  <a:lnTo>
                    <a:pt x="1814" y="1023"/>
                  </a:lnTo>
                  <a:lnTo>
                    <a:pt x="1812" y="1023"/>
                  </a:lnTo>
                  <a:lnTo>
                    <a:pt x="1809" y="1027"/>
                  </a:lnTo>
                  <a:lnTo>
                    <a:pt x="1806" y="1030"/>
                  </a:lnTo>
                  <a:lnTo>
                    <a:pt x="1804" y="1033"/>
                  </a:lnTo>
                  <a:lnTo>
                    <a:pt x="1801" y="1037"/>
                  </a:lnTo>
                  <a:lnTo>
                    <a:pt x="1799" y="1038"/>
                  </a:lnTo>
                  <a:lnTo>
                    <a:pt x="1798" y="1040"/>
                  </a:lnTo>
                  <a:lnTo>
                    <a:pt x="1796" y="1041"/>
                  </a:lnTo>
                  <a:lnTo>
                    <a:pt x="1796" y="1043"/>
                  </a:lnTo>
                  <a:lnTo>
                    <a:pt x="1796" y="1046"/>
                  </a:lnTo>
                  <a:lnTo>
                    <a:pt x="1798" y="1050"/>
                  </a:lnTo>
                  <a:lnTo>
                    <a:pt x="1799" y="1053"/>
                  </a:lnTo>
                  <a:lnTo>
                    <a:pt x="1801" y="1056"/>
                  </a:lnTo>
                  <a:lnTo>
                    <a:pt x="1804" y="1061"/>
                  </a:lnTo>
                  <a:lnTo>
                    <a:pt x="1806" y="1068"/>
                  </a:lnTo>
                  <a:lnTo>
                    <a:pt x="1807" y="1074"/>
                  </a:lnTo>
                  <a:lnTo>
                    <a:pt x="1809" y="1081"/>
                  </a:lnTo>
                  <a:lnTo>
                    <a:pt x="1811" y="1087"/>
                  </a:lnTo>
                  <a:lnTo>
                    <a:pt x="1812" y="1094"/>
                  </a:lnTo>
                  <a:lnTo>
                    <a:pt x="1812" y="1100"/>
                  </a:lnTo>
                  <a:lnTo>
                    <a:pt x="1812" y="1102"/>
                  </a:lnTo>
                  <a:lnTo>
                    <a:pt x="1812" y="1104"/>
                  </a:lnTo>
                  <a:lnTo>
                    <a:pt x="1812" y="1105"/>
                  </a:lnTo>
                  <a:lnTo>
                    <a:pt x="1811" y="1107"/>
                  </a:lnTo>
                  <a:lnTo>
                    <a:pt x="1809" y="1107"/>
                  </a:lnTo>
                  <a:lnTo>
                    <a:pt x="1807" y="1107"/>
                  </a:lnTo>
                  <a:lnTo>
                    <a:pt x="1806" y="1107"/>
                  </a:lnTo>
                  <a:lnTo>
                    <a:pt x="1802" y="1110"/>
                  </a:lnTo>
                  <a:lnTo>
                    <a:pt x="1799" y="1112"/>
                  </a:lnTo>
                  <a:lnTo>
                    <a:pt x="1798" y="1113"/>
                  </a:lnTo>
                  <a:lnTo>
                    <a:pt x="1798" y="1117"/>
                  </a:lnTo>
                  <a:lnTo>
                    <a:pt x="1796" y="1118"/>
                  </a:lnTo>
                  <a:lnTo>
                    <a:pt x="1793" y="1122"/>
                  </a:lnTo>
                  <a:lnTo>
                    <a:pt x="1789" y="1123"/>
                  </a:lnTo>
                  <a:lnTo>
                    <a:pt x="1788" y="1125"/>
                  </a:lnTo>
                  <a:lnTo>
                    <a:pt x="1786" y="1127"/>
                  </a:lnTo>
                  <a:lnTo>
                    <a:pt x="1784" y="1128"/>
                  </a:lnTo>
                  <a:lnTo>
                    <a:pt x="1783" y="1130"/>
                  </a:lnTo>
                  <a:lnTo>
                    <a:pt x="1780" y="1130"/>
                  </a:lnTo>
                  <a:lnTo>
                    <a:pt x="1776" y="1130"/>
                  </a:lnTo>
                  <a:lnTo>
                    <a:pt x="1773" y="1130"/>
                  </a:lnTo>
                  <a:lnTo>
                    <a:pt x="1770" y="1130"/>
                  </a:lnTo>
                  <a:lnTo>
                    <a:pt x="1768" y="1131"/>
                  </a:lnTo>
                  <a:lnTo>
                    <a:pt x="1766" y="1133"/>
                  </a:lnTo>
                  <a:lnTo>
                    <a:pt x="1763" y="1135"/>
                  </a:lnTo>
                  <a:lnTo>
                    <a:pt x="1765" y="1138"/>
                  </a:lnTo>
                  <a:lnTo>
                    <a:pt x="1765" y="1141"/>
                  </a:lnTo>
                  <a:lnTo>
                    <a:pt x="1766" y="1143"/>
                  </a:lnTo>
                  <a:lnTo>
                    <a:pt x="1768" y="1145"/>
                  </a:lnTo>
                  <a:lnTo>
                    <a:pt x="1770" y="1146"/>
                  </a:lnTo>
                  <a:lnTo>
                    <a:pt x="1771" y="1149"/>
                  </a:lnTo>
                  <a:lnTo>
                    <a:pt x="1770" y="1153"/>
                  </a:lnTo>
                  <a:lnTo>
                    <a:pt x="1770" y="1156"/>
                  </a:lnTo>
                  <a:lnTo>
                    <a:pt x="1770" y="1163"/>
                  </a:lnTo>
                  <a:lnTo>
                    <a:pt x="1770" y="1167"/>
                  </a:lnTo>
                  <a:lnTo>
                    <a:pt x="1768" y="1172"/>
                  </a:lnTo>
                  <a:lnTo>
                    <a:pt x="1766" y="1174"/>
                  </a:lnTo>
                  <a:lnTo>
                    <a:pt x="1765" y="1176"/>
                  </a:lnTo>
                  <a:lnTo>
                    <a:pt x="1762" y="1179"/>
                  </a:lnTo>
                  <a:lnTo>
                    <a:pt x="1760" y="1181"/>
                  </a:lnTo>
                  <a:lnTo>
                    <a:pt x="1758" y="1182"/>
                  </a:lnTo>
                  <a:lnTo>
                    <a:pt x="1757" y="1184"/>
                  </a:lnTo>
                  <a:lnTo>
                    <a:pt x="1755" y="1187"/>
                  </a:lnTo>
                  <a:lnTo>
                    <a:pt x="1755" y="1189"/>
                  </a:lnTo>
                  <a:lnTo>
                    <a:pt x="1755" y="1190"/>
                  </a:lnTo>
                  <a:lnTo>
                    <a:pt x="1750" y="1195"/>
                  </a:lnTo>
                  <a:lnTo>
                    <a:pt x="1747" y="1199"/>
                  </a:lnTo>
                  <a:lnTo>
                    <a:pt x="1742" y="1202"/>
                  </a:lnTo>
                  <a:lnTo>
                    <a:pt x="1739" y="1203"/>
                  </a:lnTo>
                  <a:lnTo>
                    <a:pt x="1737" y="1205"/>
                  </a:lnTo>
                  <a:lnTo>
                    <a:pt x="1735" y="1208"/>
                  </a:lnTo>
                  <a:lnTo>
                    <a:pt x="1734" y="1212"/>
                  </a:lnTo>
                  <a:lnTo>
                    <a:pt x="1732" y="1217"/>
                  </a:lnTo>
                  <a:lnTo>
                    <a:pt x="1730" y="1221"/>
                  </a:lnTo>
                  <a:lnTo>
                    <a:pt x="1729" y="1223"/>
                  </a:lnTo>
                  <a:lnTo>
                    <a:pt x="1727" y="1225"/>
                  </a:lnTo>
                  <a:lnTo>
                    <a:pt x="1724" y="1226"/>
                  </a:lnTo>
                  <a:lnTo>
                    <a:pt x="1721" y="1230"/>
                  </a:lnTo>
                  <a:lnTo>
                    <a:pt x="1717" y="1233"/>
                  </a:lnTo>
                  <a:lnTo>
                    <a:pt x="1712" y="1238"/>
                  </a:lnTo>
                  <a:lnTo>
                    <a:pt x="1709" y="1239"/>
                  </a:lnTo>
                  <a:lnTo>
                    <a:pt x="1708" y="1239"/>
                  </a:lnTo>
                  <a:lnTo>
                    <a:pt x="1706" y="1241"/>
                  </a:lnTo>
                  <a:lnTo>
                    <a:pt x="1706" y="1243"/>
                  </a:lnTo>
                  <a:lnTo>
                    <a:pt x="1706" y="1246"/>
                  </a:lnTo>
                  <a:lnTo>
                    <a:pt x="1706" y="1248"/>
                  </a:lnTo>
                  <a:lnTo>
                    <a:pt x="1704" y="1251"/>
                  </a:lnTo>
                  <a:lnTo>
                    <a:pt x="1701" y="1254"/>
                  </a:lnTo>
                  <a:lnTo>
                    <a:pt x="1699" y="1254"/>
                  </a:lnTo>
                  <a:lnTo>
                    <a:pt x="1696" y="1256"/>
                  </a:lnTo>
                  <a:lnTo>
                    <a:pt x="1694" y="1256"/>
                  </a:lnTo>
                  <a:lnTo>
                    <a:pt x="1688" y="1256"/>
                  </a:lnTo>
                  <a:lnTo>
                    <a:pt x="1681" y="1257"/>
                  </a:lnTo>
                  <a:lnTo>
                    <a:pt x="1678" y="1257"/>
                  </a:lnTo>
                  <a:lnTo>
                    <a:pt x="1676" y="1257"/>
                  </a:lnTo>
                  <a:lnTo>
                    <a:pt x="1673" y="1257"/>
                  </a:lnTo>
                  <a:lnTo>
                    <a:pt x="1672" y="1257"/>
                  </a:lnTo>
                  <a:lnTo>
                    <a:pt x="1670" y="1259"/>
                  </a:lnTo>
                  <a:lnTo>
                    <a:pt x="1668" y="1259"/>
                  </a:lnTo>
                  <a:lnTo>
                    <a:pt x="1670" y="1261"/>
                  </a:lnTo>
                  <a:lnTo>
                    <a:pt x="1670" y="1264"/>
                  </a:lnTo>
                  <a:lnTo>
                    <a:pt x="1670" y="1266"/>
                  </a:lnTo>
                  <a:lnTo>
                    <a:pt x="1668" y="1267"/>
                  </a:lnTo>
                  <a:lnTo>
                    <a:pt x="1667" y="1269"/>
                  </a:lnTo>
                  <a:lnTo>
                    <a:pt x="1665" y="1271"/>
                  </a:lnTo>
                  <a:lnTo>
                    <a:pt x="1626" y="1271"/>
                  </a:lnTo>
                  <a:lnTo>
                    <a:pt x="1621" y="1272"/>
                  </a:lnTo>
                  <a:lnTo>
                    <a:pt x="1618" y="1272"/>
                  </a:lnTo>
                  <a:lnTo>
                    <a:pt x="1613" y="1274"/>
                  </a:lnTo>
                  <a:lnTo>
                    <a:pt x="1609" y="1275"/>
                  </a:lnTo>
                  <a:lnTo>
                    <a:pt x="1606" y="1277"/>
                  </a:lnTo>
                  <a:lnTo>
                    <a:pt x="1603" y="1279"/>
                  </a:lnTo>
                  <a:lnTo>
                    <a:pt x="1599" y="1279"/>
                  </a:lnTo>
                  <a:lnTo>
                    <a:pt x="1568" y="1279"/>
                  </a:lnTo>
                  <a:lnTo>
                    <a:pt x="1567" y="1279"/>
                  </a:lnTo>
                  <a:lnTo>
                    <a:pt x="1565" y="1277"/>
                  </a:lnTo>
                  <a:lnTo>
                    <a:pt x="1562" y="1275"/>
                  </a:lnTo>
                  <a:lnTo>
                    <a:pt x="1560" y="1275"/>
                  </a:lnTo>
                  <a:lnTo>
                    <a:pt x="1559" y="1274"/>
                  </a:lnTo>
                  <a:lnTo>
                    <a:pt x="1555" y="1272"/>
                  </a:lnTo>
                  <a:lnTo>
                    <a:pt x="1555" y="1271"/>
                  </a:lnTo>
                  <a:lnTo>
                    <a:pt x="1555" y="1269"/>
                  </a:lnTo>
                  <a:lnTo>
                    <a:pt x="1555" y="1266"/>
                  </a:lnTo>
                  <a:lnTo>
                    <a:pt x="1555" y="1264"/>
                  </a:lnTo>
                  <a:lnTo>
                    <a:pt x="1555" y="1261"/>
                  </a:lnTo>
                  <a:lnTo>
                    <a:pt x="1550" y="1261"/>
                  </a:lnTo>
                  <a:lnTo>
                    <a:pt x="1547" y="1259"/>
                  </a:lnTo>
                  <a:lnTo>
                    <a:pt x="1544" y="1259"/>
                  </a:lnTo>
                  <a:lnTo>
                    <a:pt x="1544" y="1256"/>
                  </a:lnTo>
                  <a:lnTo>
                    <a:pt x="1544" y="1254"/>
                  </a:lnTo>
                  <a:lnTo>
                    <a:pt x="1544" y="1253"/>
                  </a:lnTo>
                  <a:lnTo>
                    <a:pt x="1545" y="1249"/>
                  </a:lnTo>
                  <a:lnTo>
                    <a:pt x="1549" y="1246"/>
                  </a:lnTo>
                  <a:lnTo>
                    <a:pt x="1550" y="1244"/>
                  </a:lnTo>
                  <a:lnTo>
                    <a:pt x="1552" y="1244"/>
                  </a:lnTo>
                  <a:lnTo>
                    <a:pt x="1554" y="1243"/>
                  </a:lnTo>
                  <a:lnTo>
                    <a:pt x="1555" y="1241"/>
                  </a:lnTo>
                  <a:lnTo>
                    <a:pt x="1555" y="1238"/>
                  </a:lnTo>
                  <a:lnTo>
                    <a:pt x="1554" y="1236"/>
                  </a:lnTo>
                  <a:lnTo>
                    <a:pt x="1552" y="1235"/>
                  </a:lnTo>
                  <a:lnTo>
                    <a:pt x="1550" y="1231"/>
                  </a:lnTo>
                  <a:lnTo>
                    <a:pt x="1549" y="1230"/>
                  </a:lnTo>
                  <a:lnTo>
                    <a:pt x="1547" y="1228"/>
                  </a:lnTo>
                  <a:lnTo>
                    <a:pt x="1547" y="1225"/>
                  </a:lnTo>
                  <a:lnTo>
                    <a:pt x="1547" y="1221"/>
                  </a:lnTo>
                  <a:lnTo>
                    <a:pt x="1547" y="1217"/>
                  </a:lnTo>
                  <a:lnTo>
                    <a:pt x="1547" y="1213"/>
                  </a:lnTo>
                  <a:lnTo>
                    <a:pt x="1545" y="1212"/>
                  </a:lnTo>
                  <a:lnTo>
                    <a:pt x="1544" y="1210"/>
                  </a:lnTo>
                  <a:lnTo>
                    <a:pt x="1542" y="1210"/>
                  </a:lnTo>
                  <a:lnTo>
                    <a:pt x="1541" y="1208"/>
                  </a:lnTo>
                  <a:lnTo>
                    <a:pt x="1537" y="1207"/>
                  </a:lnTo>
                  <a:lnTo>
                    <a:pt x="1536" y="1203"/>
                  </a:lnTo>
                  <a:lnTo>
                    <a:pt x="1534" y="1202"/>
                  </a:lnTo>
                  <a:lnTo>
                    <a:pt x="1532" y="1199"/>
                  </a:lnTo>
                  <a:lnTo>
                    <a:pt x="1531" y="1194"/>
                  </a:lnTo>
                  <a:lnTo>
                    <a:pt x="1529" y="1189"/>
                  </a:lnTo>
                  <a:lnTo>
                    <a:pt x="1527" y="1187"/>
                  </a:lnTo>
                  <a:lnTo>
                    <a:pt x="1527" y="1185"/>
                  </a:lnTo>
                  <a:lnTo>
                    <a:pt x="1526" y="1184"/>
                  </a:lnTo>
                  <a:lnTo>
                    <a:pt x="1526" y="1181"/>
                  </a:lnTo>
                  <a:lnTo>
                    <a:pt x="1524" y="1177"/>
                  </a:lnTo>
                  <a:lnTo>
                    <a:pt x="1524" y="1174"/>
                  </a:lnTo>
                  <a:lnTo>
                    <a:pt x="1524" y="1172"/>
                  </a:lnTo>
                  <a:lnTo>
                    <a:pt x="1524" y="1171"/>
                  </a:lnTo>
                  <a:lnTo>
                    <a:pt x="1523" y="1166"/>
                  </a:lnTo>
                  <a:lnTo>
                    <a:pt x="1518" y="1163"/>
                  </a:lnTo>
                  <a:lnTo>
                    <a:pt x="1514" y="1159"/>
                  </a:lnTo>
                  <a:lnTo>
                    <a:pt x="1511" y="1158"/>
                  </a:lnTo>
                  <a:lnTo>
                    <a:pt x="1508" y="1153"/>
                  </a:lnTo>
                  <a:lnTo>
                    <a:pt x="1505" y="1149"/>
                  </a:lnTo>
                  <a:lnTo>
                    <a:pt x="1503" y="1145"/>
                  </a:lnTo>
                  <a:lnTo>
                    <a:pt x="1501" y="1141"/>
                  </a:lnTo>
                  <a:lnTo>
                    <a:pt x="1501" y="1138"/>
                  </a:lnTo>
                  <a:lnTo>
                    <a:pt x="1501" y="1135"/>
                  </a:lnTo>
                  <a:lnTo>
                    <a:pt x="1500" y="1130"/>
                  </a:lnTo>
                  <a:lnTo>
                    <a:pt x="1498" y="1127"/>
                  </a:lnTo>
                  <a:lnTo>
                    <a:pt x="1498" y="1122"/>
                  </a:lnTo>
                  <a:lnTo>
                    <a:pt x="1498" y="1091"/>
                  </a:lnTo>
                  <a:lnTo>
                    <a:pt x="1498" y="1089"/>
                  </a:lnTo>
                  <a:lnTo>
                    <a:pt x="1496" y="1087"/>
                  </a:lnTo>
                  <a:lnTo>
                    <a:pt x="1495" y="1086"/>
                  </a:lnTo>
                  <a:lnTo>
                    <a:pt x="1493" y="1084"/>
                  </a:lnTo>
                  <a:lnTo>
                    <a:pt x="1493" y="1081"/>
                  </a:lnTo>
                  <a:lnTo>
                    <a:pt x="1493" y="1077"/>
                  </a:lnTo>
                  <a:lnTo>
                    <a:pt x="1493" y="1074"/>
                  </a:lnTo>
                  <a:lnTo>
                    <a:pt x="1491" y="1071"/>
                  </a:lnTo>
                  <a:lnTo>
                    <a:pt x="1491" y="1069"/>
                  </a:lnTo>
                  <a:lnTo>
                    <a:pt x="1490" y="1066"/>
                  </a:lnTo>
                  <a:lnTo>
                    <a:pt x="1488" y="1063"/>
                  </a:lnTo>
                  <a:lnTo>
                    <a:pt x="1488" y="1061"/>
                  </a:lnTo>
                  <a:lnTo>
                    <a:pt x="1488" y="1058"/>
                  </a:lnTo>
                  <a:lnTo>
                    <a:pt x="1483" y="1055"/>
                  </a:lnTo>
                  <a:lnTo>
                    <a:pt x="1478" y="1051"/>
                  </a:lnTo>
                  <a:lnTo>
                    <a:pt x="1473" y="1048"/>
                  </a:lnTo>
                  <a:lnTo>
                    <a:pt x="1472" y="1045"/>
                  </a:lnTo>
                  <a:lnTo>
                    <a:pt x="1472" y="1041"/>
                  </a:lnTo>
                  <a:lnTo>
                    <a:pt x="1469" y="1038"/>
                  </a:lnTo>
                  <a:lnTo>
                    <a:pt x="1469" y="1035"/>
                  </a:lnTo>
                  <a:lnTo>
                    <a:pt x="1469" y="1032"/>
                  </a:lnTo>
                  <a:lnTo>
                    <a:pt x="1469" y="1028"/>
                  </a:lnTo>
                  <a:lnTo>
                    <a:pt x="1469" y="1025"/>
                  </a:lnTo>
                  <a:lnTo>
                    <a:pt x="1469" y="1022"/>
                  </a:lnTo>
                  <a:lnTo>
                    <a:pt x="1467" y="1022"/>
                  </a:lnTo>
                  <a:lnTo>
                    <a:pt x="1465" y="1020"/>
                  </a:lnTo>
                  <a:lnTo>
                    <a:pt x="1464" y="1019"/>
                  </a:lnTo>
                  <a:lnTo>
                    <a:pt x="1462" y="1019"/>
                  </a:lnTo>
                  <a:lnTo>
                    <a:pt x="1459" y="1015"/>
                  </a:lnTo>
                  <a:lnTo>
                    <a:pt x="1457" y="1014"/>
                  </a:lnTo>
                  <a:lnTo>
                    <a:pt x="1455" y="1012"/>
                  </a:lnTo>
                  <a:lnTo>
                    <a:pt x="1454" y="1007"/>
                  </a:lnTo>
                  <a:lnTo>
                    <a:pt x="1452" y="1002"/>
                  </a:lnTo>
                  <a:lnTo>
                    <a:pt x="1452" y="997"/>
                  </a:lnTo>
                  <a:lnTo>
                    <a:pt x="1452" y="992"/>
                  </a:lnTo>
                  <a:lnTo>
                    <a:pt x="1452" y="989"/>
                  </a:lnTo>
                  <a:lnTo>
                    <a:pt x="1452" y="984"/>
                  </a:lnTo>
                  <a:lnTo>
                    <a:pt x="1452" y="981"/>
                  </a:lnTo>
                  <a:lnTo>
                    <a:pt x="1454" y="978"/>
                  </a:lnTo>
                  <a:lnTo>
                    <a:pt x="1455" y="976"/>
                  </a:lnTo>
                  <a:lnTo>
                    <a:pt x="1457" y="974"/>
                  </a:lnTo>
                  <a:lnTo>
                    <a:pt x="1459" y="973"/>
                  </a:lnTo>
                  <a:lnTo>
                    <a:pt x="1460" y="971"/>
                  </a:lnTo>
                  <a:lnTo>
                    <a:pt x="1462" y="969"/>
                  </a:lnTo>
                  <a:lnTo>
                    <a:pt x="1464" y="968"/>
                  </a:lnTo>
                  <a:lnTo>
                    <a:pt x="1464" y="964"/>
                  </a:lnTo>
                  <a:lnTo>
                    <a:pt x="1465" y="961"/>
                  </a:lnTo>
                  <a:lnTo>
                    <a:pt x="1465" y="956"/>
                  </a:lnTo>
                  <a:lnTo>
                    <a:pt x="1465" y="953"/>
                  </a:lnTo>
                  <a:lnTo>
                    <a:pt x="1465" y="948"/>
                  </a:lnTo>
                  <a:lnTo>
                    <a:pt x="1467" y="943"/>
                  </a:lnTo>
                  <a:lnTo>
                    <a:pt x="1469" y="938"/>
                  </a:lnTo>
                  <a:lnTo>
                    <a:pt x="1470" y="935"/>
                  </a:lnTo>
                  <a:lnTo>
                    <a:pt x="1473" y="930"/>
                  </a:lnTo>
                  <a:lnTo>
                    <a:pt x="1477" y="928"/>
                  </a:lnTo>
                  <a:lnTo>
                    <a:pt x="1478" y="927"/>
                  </a:lnTo>
                  <a:lnTo>
                    <a:pt x="1480" y="925"/>
                  </a:lnTo>
                  <a:lnTo>
                    <a:pt x="1482" y="922"/>
                  </a:lnTo>
                  <a:lnTo>
                    <a:pt x="1482" y="919"/>
                  </a:lnTo>
                  <a:lnTo>
                    <a:pt x="1483" y="915"/>
                  </a:lnTo>
                  <a:lnTo>
                    <a:pt x="1483" y="912"/>
                  </a:lnTo>
                  <a:lnTo>
                    <a:pt x="1483" y="907"/>
                  </a:lnTo>
                  <a:lnTo>
                    <a:pt x="1483" y="902"/>
                  </a:lnTo>
                  <a:lnTo>
                    <a:pt x="1483" y="899"/>
                  </a:lnTo>
                  <a:lnTo>
                    <a:pt x="1485" y="896"/>
                  </a:lnTo>
                  <a:lnTo>
                    <a:pt x="1483" y="894"/>
                  </a:lnTo>
                  <a:lnTo>
                    <a:pt x="1482" y="892"/>
                  </a:lnTo>
                  <a:lnTo>
                    <a:pt x="1480" y="892"/>
                  </a:lnTo>
                  <a:lnTo>
                    <a:pt x="1478" y="891"/>
                  </a:lnTo>
                  <a:lnTo>
                    <a:pt x="1477" y="891"/>
                  </a:lnTo>
                  <a:lnTo>
                    <a:pt x="1475" y="884"/>
                  </a:lnTo>
                  <a:lnTo>
                    <a:pt x="1473" y="878"/>
                  </a:lnTo>
                  <a:lnTo>
                    <a:pt x="1473" y="871"/>
                  </a:lnTo>
                  <a:lnTo>
                    <a:pt x="1475" y="870"/>
                  </a:lnTo>
                  <a:lnTo>
                    <a:pt x="1475" y="868"/>
                  </a:lnTo>
                  <a:lnTo>
                    <a:pt x="1475" y="865"/>
                  </a:lnTo>
                  <a:lnTo>
                    <a:pt x="1475" y="863"/>
                  </a:lnTo>
                  <a:lnTo>
                    <a:pt x="1473" y="861"/>
                  </a:lnTo>
                  <a:lnTo>
                    <a:pt x="1472" y="861"/>
                  </a:lnTo>
                  <a:lnTo>
                    <a:pt x="1472" y="860"/>
                  </a:lnTo>
                  <a:lnTo>
                    <a:pt x="1470" y="855"/>
                  </a:lnTo>
                  <a:lnTo>
                    <a:pt x="1469" y="852"/>
                  </a:lnTo>
                  <a:lnTo>
                    <a:pt x="1469" y="847"/>
                  </a:lnTo>
                  <a:lnTo>
                    <a:pt x="1469" y="842"/>
                  </a:lnTo>
                  <a:lnTo>
                    <a:pt x="1469" y="837"/>
                  </a:lnTo>
                  <a:lnTo>
                    <a:pt x="1469" y="832"/>
                  </a:lnTo>
                  <a:lnTo>
                    <a:pt x="1467" y="830"/>
                  </a:lnTo>
                  <a:lnTo>
                    <a:pt x="1465" y="829"/>
                  </a:lnTo>
                  <a:lnTo>
                    <a:pt x="1465" y="825"/>
                  </a:lnTo>
                  <a:lnTo>
                    <a:pt x="1462" y="822"/>
                  </a:lnTo>
                  <a:lnTo>
                    <a:pt x="1460" y="817"/>
                  </a:lnTo>
                  <a:lnTo>
                    <a:pt x="1457" y="814"/>
                  </a:lnTo>
                  <a:lnTo>
                    <a:pt x="1455" y="811"/>
                  </a:lnTo>
                  <a:lnTo>
                    <a:pt x="1452" y="807"/>
                  </a:lnTo>
                  <a:lnTo>
                    <a:pt x="1451" y="802"/>
                  </a:lnTo>
                  <a:lnTo>
                    <a:pt x="1446" y="799"/>
                  </a:lnTo>
                  <a:lnTo>
                    <a:pt x="1442" y="794"/>
                  </a:lnTo>
                  <a:lnTo>
                    <a:pt x="1442" y="793"/>
                  </a:lnTo>
                  <a:lnTo>
                    <a:pt x="1442" y="789"/>
                  </a:lnTo>
                  <a:lnTo>
                    <a:pt x="1441" y="788"/>
                  </a:lnTo>
                  <a:lnTo>
                    <a:pt x="1439" y="786"/>
                  </a:lnTo>
                  <a:lnTo>
                    <a:pt x="1437" y="786"/>
                  </a:lnTo>
                  <a:lnTo>
                    <a:pt x="1434" y="784"/>
                  </a:lnTo>
                  <a:lnTo>
                    <a:pt x="1433" y="784"/>
                  </a:lnTo>
                  <a:lnTo>
                    <a:pt x="1431" y="784"/>
                  </a:lnTo>
                  <a:lnTo>
                    <a:pt x="1429" y="783"/>
                  </a:lnTo>
                  <a:lnTo>
                    <a:pt x="1426" y="781"/>
                  </a:lnTo>
                  <a:lnTo>
                    <a:pt x="1426" y="778"/>
                  </a:lnTo>
                  <a:lnTo>
                    <a:pt x="1424" y="775"/>
                  </a:lnTo>
                  <a:lnTo>
                    <a:pt x="1424" y="770"/>
                  </a:lnTo>
                  <a:lnTo>
                    <a:pt x="1424" y="768"/>
                  </a:lnTo>
                  <a:lnTo>
                    <a:pt x="1424" y="765"/>
                  </a:lnTo>
                  <a:lnTo>
                    <a:pt x="1421" y="763"/>
                  </a:lnTo>
                  <a:lnTo>
                    <a:pt x="1418" y="762"/>
                  </a:lnTo>
                  <a:lnTo>
                    <a:pt x="1415" y="760"/>
                  </a:lnTo>
                  <a:lnTo>
                    <a:pt x="1411" y="760"/>
                  </a:lnTo>
                  <a:lnTo>
                    <a:pt x="1408" y="758"/>
                  </a:lnTo>
                  <a:lnTo>
                    <a:pt x="1405" y="757"/>
                  </a:lnTo>
                  <a:lnTo>
                    <a:pt x="1406" y="755"/>
                  </a:lnTo>
                  <a:lnTo>
                    <a:pt x="1406" y="752"/>
                  </a:lnTo>
                  <a:lnTo>
                    <a:pt x="1408" y="750"/>
                  </a:lnTo>
                  <a:lnTo>
                    <a:pt x="1410" y="750"/>
                  </a:lnTo>
                  <a:lnTo>
                    <a:pt x="1413" y="750"/>
                  </a:lnTo>
                  <a:lnTo>
                    <a:pt x="1415" y="750"/>
                  </a:lnTo>
                  <a:lnTo>
                    <a:pt x="1415" y="750"/>
                  </a:lnTo>
                  <a:lnTo>
                    <a:pt x="1416" y="747"/>
                  </a:lnTo>
                  <a:lnTo>
                    <a:pt x="1416" y="745"/>
                  </a:lnTo>
                  <a:lnTo>
                    <a:pt x="1416" y="744"/>
                  </a:lnTo>
                  <a:lnTo>
                    <a:pt x="1416" y="737"/>
                  </a:lnTo>
                  <a:lnTo>
                    <a:pt x="1418" y="732"/>
                  </a:lnTo>
                  <a:lnTo>
                    <a:pt x="1418" y="726"/>
                  </a:lnTo>
                  <a:lnTo>
                    <a:pt x="1418" y="722"/>
                  </a:lnTo>
                  <a:lnTo>
                    <a:pt x="1419" y="719"/>
                  </a:lnTo>
                  <a:lnTo>
                    <a:pt x="1421" y="717"/>
                  </a:lnTo>
                  <a:lnTo>
                    <a:pt x="1423" y="714"/>
                  </a:lnTo>
                  <a:lnTo>
                    <a:pt x="1424" y="712"/>
                  </a:lnTo>
                  <a:lnTo>
                    <a:pt x="1424" y="709"/>
                  </a:lnTo>
                  <a:lnTo>
                    <a:pt x="1424" y="706"/>
                  </a:lnTo>
                  <a:lnTo>
                    <a:pt x="1424" y="703"/>
                  </a:lnTo>
                  <a:lnTo>
                    <a:pt x="1424" y="698"/>
                  </a:lnTo>
                  <a:lnTo>
                    <a:pt x="1424" y="694"/>
                  </a:lnTo>
                  <a:lnTo>
                    <a:pt x="1424" y="691"/>
                  </a:lnTo>
                  <a:lnTo>
                    <a:pt x="1424" y="690"/>
                  </a:lnTo>
                  <a:lnTo>
                    <a:pt x="1426" y="688"/>
                  </a:lnTo>
                  <a:lnTo>
                    <a:pt x="1426" y="668"/>
                  </a:lnTo>
                  <a:lnTo>
                    <a:pt x="1370" y="668"/>
                  </a:lnTo>
                  <a:lnTo>
                    <a:pt x="1367" y="668"/>
                  </a:lnTo>
                  <a:lnTo>
                    <a:pt x="1364" y="667"/>
                  </a:lnTo>
                  <a:lnTo>
                    <a:pt x="1362" y="667"/>
                  </a:lnTo>
                  <a:lnTo>
                    <a:pt x="1361" y="665"/>
                  </a:lnTo>
                  <a:lnTo>
                    <a:pt x="1357" y="663"/>
                  </a:lnTo>
                  <a:lnTo>
                    <a:pt x="1357" y="662"/>
                  </a:lnTo>
                  <a:lnTo>
                    <a:pt x="1357" y="660"/>
                  </a:lnTo>
                  <a:lnTo>
                    <a:pt x="1356" y="657"/>
                  </a:lnTo>
                  <a:lnTo>
                    <a:pt x="1356" y="655"/>
                  </a:lnTo>
                  <a:lnTo>
                    <a:pt x="1354" y="652"/>
                  </a:lnTo>
                  <a:lnTo>
                    <a:pt x="1354" y="649"/>
                  </a:lnTo>
                  <a:lnTo>
                    <a:pt x="1352" y="647"/>
                  </a:lnTo>
                  <a:lnTo>
                    <a:pt x="1351" y="645"/>
                  </a:lnTo>
                  <a:lnTo>
                    <a:pt x="1349" y="644"/>
                  </a:lnTo>
                  <a:lnTo>
                    <a:pt x="1349" y="640"/>
                  </a:lnTo>
                  <a:lnTo>
                    <a:pt x="1349" y="639"/>
                  </a:lnTo>
                  <a:lnTo>
                    <a:pt x="1346" y="637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38" y="637"/>
                  </a:lnTo>
                  <a:lnTo>
                    <a:pt x="1333" y="637"/>
                  </a:lnTo>
                  <a:lnTo>
                    <a:pt x="1328" y="639"/>
                  </a:lnTo>
                  <a:lnTo>
                    <a:pt x="1321" y="640"/>
                  </a:lnTo>
                  <a:lnTo>
                    <a:pt x="1320" y="642"/>
                  </a:lnTo>
                  <a:lnTo>
                    <a:pt x="1318" y="644"/>
                  </a:lnTo>
                  <a:lnTo>
                    <a:pt x="1316" y="645"/>
                  </a:lnTo>
                  <a:lnTo>
                    <a:pt x="1313" y="647"/>
                  </a:lnTo>
                  <a:lnTo>
                    <a:pt x="1311" y="647"/>
                  </a:lnTo>
                  <a:lnTo>
                    <a:pt x="1307" y="647"/>
                  </a:lnTo>
                  <a:lnTo>
                    <a:pt x="1302" y="645"/>
                  </a:lnTo>
                  <a:lnTo>
                    <a:pt x="1298" y="645"/>
                  </a:lnTo>
                  <a:lnTo>
                    <a:pt x="1293" y="645"/>
                  </a:lnTo>
                  <a:lnTo>
                    <a:pt x="1290" y="645"/>
                  </a:lnTo>
                  <a:lnTo>
                    <a:pt x="1285" y="645"/>
                  </a:lnTo>
                  <a:lnTo>
                    <a:pt x="1284" y="645"/>
                  </a:lnTo>
                  <a:lnTo>
                    <a:pt x="1282" y="649"/>
                  </a:lnTo>
                  <a:lnTo>
                    <a:pt x="1279" y="650"/>
                  </a:lnTo>
                  <a:lnTo>
                    <a:pt x="1272" y="655"/>
                  </a:lnTo>
                  <a:lnTo>
                    <a:pt x="1272" y="655"/>
                  </a:lnTo>
                  <a:lnTo>
                    <a:pt x="1270" y="658"/>
                  </a:lnTo>
                  <a:lnTo>
                    <a:pt x="1270" y="660"/>
                  </a:lnTo>
                  <a:lnTo>
                    <a:pt x="1270" y="660"/>
                  </a:lnTo>
                  <a:lnTo>
                    <a:pt x="1267" y="662"/>
                  </a:lnTo>
                  <a:lnTo>
                    <a:pt x="1266" y="660"/>
                  </a:lnTo>
                  <a:lnTo>
                    <a:pt x="1264" y="660"/>
                  </a:lnTo>
                  <a:lnTo>
                    <a:pt x="1261" y="662"/>
                  </a:lnTo>
                  <a:lnTo>
                    <a:pt x="1259" y="663"/>
                  </a:lnTo>
                  <a:lnTo>
                    <a:pt x="1257" y="663"/>
                  </a:lnTo>
                  <a:lnTo>
                    <a:pt x="1252" y="663"/>
                  </a:lnTo>
                  <a:lnTo>
                    <a:pt x="1248" y="663"/>
                  </a:lnTo>
                  <a:lnTo>
                    <a:pt x="1243" y="663"/>
                  </a:lnTo>
                  <a:lnTo>
                    <a:pt x="1239" y="663"/>
                  </a:lnTo>
                  <a:lnTo>
                    <a:pt x="1236" y="663"/>
                  </a:lnTo>
                  <a:lnTo>
                    <a:pt x="1231" y="662"/>
                  </a:lnTo>
                  <a:lnTo>
                    <a:pt x="1231" y="662"/>
                  </a:lnTo>
                  <a:lnTo>
                    <a:pt x="1230" y="658"/>
                  </a:lnTo>
                  <a:lnTo>
                    <a:pt x="1230" y="657"/>
                  </a:lnTo>
                  <a:lnTo>
                    <a:pt x="1230" y="657"/>
                  </a:lnTo>
                  <a:lnTo>
                    <a:pt x="1226" y="655"/>
                  </a:lnTo>
                  <a:lnTo>
                    <a:pt x="1223" y="657"/>
                  </a:lnTo>
                  <a:lnTo>
                    <a:pt x="1216" y="655"/>
                  </a:lnTo>
                  <a:lnTo>
                    <a:pt x="1212" y="655"/>
                  </a:lnTo>
                  <a:lnTo>
                    <a:pt x="1207" y="657"/>
                  </a:lnTo>
                  <a:lnTo>
                    <a:pt x="1202" y="657"/>
                  </a:lnTo>
                  <a:lnTo>
                    <a:pt x="1200" y="657"/>
                  </a:lnTo>
                  <a:lnTo>
                    <a:pt x="1198" y="657"/>
                  </a:lnTo>
                  <a:lnTo>
                    <a:pt x="1195" y="657"/>
                  </a:lnTo>
                  <a:lnTo>
                    <a:pt x="1194" y="657"/>
                  </a:lnTo>
                  <a:lnTo>
                    <a:pt x="1192" y="657"/>
                  </a:lnTo>
                  <a:lnTo>
                    <a:pt x="1190" y="657"/>
                  </a:lnTo>
                  <a:lnTo>
                    <a:pt x="1185" y="655"/>
                  </a:lnTo>
                  <a:lnTo>
                    <a:pt x="1180" y="655"/>
                  </a:lnTo>
                  <a:lnTo>
                    <a:pt x="1177" y="657"/>
                  </a:lnTo>
                  <a:lnTo>
                    <a:pt x="1176" y="658"/>
                  </a:lnTo>
                  <a:lnTo>
                    <a:pt x="1176" y="660"/>
                  </a:lnTo>
                  <a:lnTo>
                    <a:pt x="1176" y="662"/>
                  </a:lnTo>
                  <a:lnTo>
                    <a:pt x="1176" y="663"/>
                  </a:lnTo>
                  <a:lnTo>
                    <a:pt x="1174" y="667"/>
                  </a:lnTo>
                  <a:lnTo>
                    <a:pt x="1172" y="668"/>
                  </a:lnTo>
                  <a:lnTo>
                    <a:pt x="1171" y="670"/>
                  </a:lnTo>
                  <a:lnTo>
                    <a:pt x="1169" y="670"/>
                  </a:lnTo>
                  <a:lnTo>
                    <a:pt x="1164" y="670"/>
                  </a:lnTo>
                  <a:lnTo>
                    <a:pt x="1159" y="668"/>
                  </a:lnTo>
                  <a:lnTo>
                    <a:pt x="1158" y="668"/>
                  </a:lnTo>
                  <a:lnTo>
                    <a:pt x="1156" y="667"/>
                  </a:lnTo>
                  <a:lnTo>
                    <a:pt x="1153" y="665"/>
                  </a:lnTo>
                  <a:lnTo>
                    <a:pt x="1148" y="665"/>
                  </a:lnTo>
                  <a:lnTo>
                    <a:pt x="1143" y="663"/>
                  </a:lnTo>
                  <a:lnTo>
                    <a:pt x="1138" y="660"/>
                  </a:lnTo>
                  <a:lnTo>
                    <a:pt x="1135" y="657"/>
                  </a:lnTo>
                  <a:lnTo>
                    <a:pt x="1133" y="655"/>
                  </a:lnTo>
                  <a:lnTo>
                    <a:pt x="1131" y="654"/>
                  </a:lnTo>
                  <a:lnTo>
                    <a:pt x="1130" y="652"/>
                  </a:lnTo>
                  <a:lnTo>
                    <a:pt x="1126" y="650"/>
                  </a:lnTo>
                  <a:lnTo>
                    <a:pt x="1123" y="649"/>
                  </a:lnTo>
                  <a:lnTo>
                    <a:pt x="1122" y="647"/>
                  </a:lnTo>
                  <a:lnTo>
                    <a:pt x="1118" y="647"/>
                  </a:lnTo>
                  <a:lnTo>
                    <a:pt x="1117" y="645"/>
                  </a:lnTo>
                  <a:lnTo>
                    <a:pt x="1117" y="644"/>
                  </a:lnTo>
                  <a:lnTo>
                    <a:pt x="1117" y="640"/>
                  </a:lnTo>
                  <a:lnTo>
                    <a:pt x="1117" y="639"/>
                  </a:lnTo>
                  <a:lnTo>
                    <a:pt x="1117" y="636"/>
                  </a:lnTo>
                  <a:lnTo>
                    <a:pt x="1117" y="632"/>
                  </a:lnTo>
                  <a:lnTo>
                    <a:pt x="1117" y="629"/>
                  </a:lnTo>
                  <a:lnTo>
                    <a:pt x="1115" y="626"/>
                  </a:lnTo>
                  <a:lnTo>
                    <a:pt x="1110" y="626"/>
                  </a:lnTo>
                  <a:lnTo>
                    <a:pt x="1107" y="626"/>
                  </a:lnTo>
                  <a:lnTo>
                    <a:pt x="1102" y="624"/>
                  </a:lnTo>
                  <a:lnTo>
                    <a:pt x="1097" y="622"/>
                  </a:lnTo>
                  <a:lnTo>
                    <a:pt x="1094" y="619"/>
                  </a:lnTo>
                  <a:lnTo>
                    <a:pt x="1089" y="616"/>
                  </a:lnTo>
                  <a:lnTo>
                    <a:pt x="1086" y="616"/>
                  </a:lnTo>
                  <a:lnTo>
                    <a:pt x="1082" y="616"/>
                  </a:lnTo>
                  <a:lnTo>
                    <a:pt x="1081" y="614"/>
                  </a:lnTo>
                  <a:lnTo>
                    <a:pt x="1079" y="611"/>
                  </a:lnTo>
                  <a:lnTo>
                    <a:pt x="1077" y="609"/>
                  </a:lnTo>
                  <a:lnTo>
                    <a:pt x="1076" y="608"/>
                  </a:lnTo>
                  <a:lnTo>
                    <a:pt x="1076" y="603"/>
                  </a:lnTo>
                  <a:lnTo>
                    <a:pt x="1076" y="598"/>
                  </a:lnTo>
                  <a:lnTo>
                    <a:pt x="1076" y="593"/>
                  </a:lnTo>
                  <a:lnTo>
                    <a:pt x="1076" y="588"/>
                  </a:lnTo>
                  <a:lnTo>
                    <a:pt x="1074" y="588"/>
                  </a:lnTo>
                  <a:lnTo>
                    <a:pt x="1072" y="588"/>
                  </a:lnTo>
                  <a:lnTo>
                    <a:pt x="1069" y="588"/>
                  </a:lnTo>
                  <a:lnTo>
                    <a:pt x="1068" y="588"/>
                  </a:lnTo>
                  <a:lnTo>
                    <a:pt x="1066" y="586"/>
                  </a:lnTo>
                  <a:lnTo>
                    <a:pt x="1064" y="585"/>
                  </a:lnTo>
                  <a:lnTo>
                    <a:pt x="1063" y="583"/>
                  </a:lnTo>
                  <a:lnTo>
                    <a:pt x="1063" y="578"/>
                  </a:lnTo>
                  <a:lnTo>
                    <a:pt x="1061" y="575"/>
                  </a:lnTo>
                  <a:lnTo>
                    <a:pt x="1061" y="573"/>
                  </a:lnTo>
                  <a:lnTo>
                    <a:pt x="1059" y="572"/>
                  </a:lnTo>
                  <a:lnTo>
                    <a:pt x="1056" y="570"/>
                  </a:lnTo>
                  <a:lnTo>
                    <a:pt x="1054" y="570"/>
                  </a:lnTo>
                  <a:lnTo>
                    <a:pt x="1053" y="570"/>
                  </a:lnTo>
                  <a:lnTo>
                    <a:pt x="1050" y="570"/>
                  </a:lnTo>
                  <a:lnTo>
                    <a:pt x="1048" y="570"/>
                  </a:lnTo>
                  <a:lnTo>
                    <a:pt x="1046" y="568"/>
                  </a:lnTo>
                  <a:lnTo>
                    <a:pt x="1043" y="567"/>
                  </a:lnTo>
                  <a:lnTo>
                    <a:pt x="1041" y="565"/>
                  </a:lnTo>
                  <a:lnTo>
                    <a:pt x="1038" y="563"/>
                  </a:lnTo>
                  <a:lnTo>
                    <a:pt x="1035" y="562"/>
                  </a:lnTo>
                  <a:lnTo>
                    <a:pt x="1033" y="560"/>
                  </a:lnTo>
                  <a:lnTo>
                    <a:pt x="1033" y="557"/>
                  </a:lnTo>
                  <a:lnTo>
                    <a:pt x="1032" y="555"/>
                  </a:lnTo>
                  <a:lnTo>
                    <a:pt x="1030" y="554"/>
                  </a:lnTo>
                  <a:lnTo>
                    <a:pt x="1028" y="554"/>
                  </a:lnTo>
                  <a:lnTo>
                    <a:pt x="1027" y="552"/>
                  </a:lnTo>
                  <a:lnTo>
                    <a:pt x="1027" y="550"/>
                  </a:lnTo>
                  <a:lnTo>
                    <a:pt x="1025" y="547"/>
                  </a:lnTo>
                  <a:lnTo>
                    <a:pt x="1025" y="542"/>
                  </a:lnTo>
                  <a:lnTo>
                    <a:pt x="1025" y="537"/>
                  </a:lnTo>
                  <a:lnTo>
                    <a:pt x="1025" y="532"/>
                  </a:lnTo>
                  <a:lnTo>
                    <a:pt x="1023" y="529"/>
                  </a:lnTo>
                  <a:lnTo>
                    <a:pt x="1023" y="526"/>
                  </a:lnTo>
                  <a:lnTo>
                    <a:pt x="1022" y="523"/>
                  </a:lnTo>
                  <a:lnTo>
                    <a:pt x="1022" y="519"/>
                  </a:lnTo>
                  <a:lnTo>
                    <a:pt x="1020" y="518"/>
                  </a:lnTo>
                  <a:lnTo>
                    <a:pt x="1018" y="514"/>
                  </a:lnTo>
                  <a:lnTo>
                    <a:pt x="1018" y="513"/>
                  </a:lnTo>
                  <a:lnTo>
                    <a:pt x="1018" y="509"/>
                  </a:lnTo>
                  <a:lnTo>
                    <a:pt x="1020" y="506"/>
                  </a:lnTo>
                  <a:lnTo>
                    <a:pt x="1020" y="506"/>
                  </a:lnTo>
                  <a:lnTo>
                    <a:pt x="1023" y="506"/>
                  </a:lnTo>
                  <a:lnTo>
                    <a:pt x="1025" y="506"/>
                  </a:lnTo>
                  <a:lnTo>
                    <a:pt x="1027" y="506"/>
                  </a:lnTo>
                  <a:lnTo>
                    <a:pt x="1028" y="503"/>
                  </a:lnTo>
                  <a:lnTo>
                    <a:pt x="1030" y="500"/>
                  </a:lnTo>
                  <a:lnTo>
                    <a:pt x="1032" y="496"/>
                  </a:lnTo>
                  <a:lnTo>
                    <a:pt x="1030" y="495"/>
                  </a:lnTo>
                  <a:lnTo>
                    <a:pt x="1030" y="488"/>
                  </a:lnTo>
                  <a:lnTo>
                    <a:pt x="1030" y="469"/>
                  </a:lnTo>
                  <a:lnTo>
                    <a:pt x="1028" y="449"/>
                  </a:lnTo>
                  <a:lnTo>
                    <a:pt x="1030" y="447"/>
                  </a:lnTo>
                  <a:lnTo>
                    <a:pt x="1032" y="446"/>
                  </a:lnTo>
                  <a:lnTo>
                    <a:pt x="1033" y="446"/>
                  </a:lnTo>
                  <a:lnTo>
                    <a:pt x="1033" y="444"/>
                  </a:lnTo>
                  <a:lnTo>
                    <a:pt x="1036" y="437"/>
                  </a:lnTo>
                  <a:lnTo>
                    <a:pt x="1035" y="436"/>
                  </a:lnTo>
                  <a:lnTo>
                    <a:pt x="1035" y="434"/>
                  </a:lnTo>
                  <a:lnTo>
                    <a:pt x="1033" y="433"/>
                  </a:lnTo>
                  <a:lnTo>
                    <a:pt x="1032" y="431"/>
                  </a:lnTo>
                  <a:lnTo>
                    <a:pt x="1028" y="431"/>
                  </a:lnTo>
                  <a:lnTo>
                    <a:pt x="1027" y="431"/>
                  </a:lnTo>
                  <a:lnTo>
                    <a:pt x="1023" y="431"/>
                  </a:lnTo>
                  <a:lnTo>
                    <a:pt x="1020" y="431"/>
                  </a:lnTo>
                  <a:lnTo>
                    <a:pt x="1014" y="431"/>
                  </a:lnTo>
                  <a:lnTo>
                    <a:pt x="1007" y="429"/>
                  </a:lnTo>
                  <a:lnTo>
                    <a:pt x="1007" y="418"/>
                  </a:lnTo>
                  <a:lnTo>
                    <a:pt x="1009" y="416"/>
                  </a:lnTo>
                  <a:lnTo>
                    <a:pt x="1009" y="415"/>
                  </a:lnTo>
                  <a:lnTo>
                    <a:pt x="1010" y="413"/>
                  </a:lnTo>
                  <a:lnTo>
                    <a:pt x="1012" y="411"/>
                  </a:lnTo>
                  <a:lnTo>
                    <a:pt x="1015" y="411"/>
                  </a:lnTo>
                  <a:lnTo>
                    <a:pt x="1017" y="411"/>
                  </a:lnTo>
                  <a:lnTo>
                    <a:pt x="1018" y="410"/>
                  </a:lnTo>
                  <a:lnTo>
                    <a:pt x="1022" y="408"/>
                  </a:lnTo>
                  <a:lnTo>
                    <a:pt x="1023" y="406"/>
                  </a:lnTo>
                  <a:lnTo>
                    <a:pt x="1023" y="405"/>
                  </a:lnTo>
                  <a:lnTo>
                    <a:pt x="1023" y="401"/>
                  </a:lnTo>
                  <a:lnTo>
                    <a:pt x="1025" y="400"/>
                  </a:lnTo>
                  <a:lnTo>
                    <a:pt x="1025" y="397"/>
                  </a:lnTo>
                  <a:lnTo>
                    <a:pt x="1027" y="393"/>
                  </a:lnTo>
                  <a:lnTo>
                    <a:pt x="1027" y="387"/>
                  </a:lnTo>
                  <a:lnTo>
                    <a:pt x="1027" y="380"/>
                  </a:lnTo>
                  <a:lnTo>
                    <a:pt x="1027" y="372"/>
                  </a:lnTo>
                  <a:lnTo>
                    <a:pt x="1030" y="372"/>
                  </a:lnTo>
                  <a:lnTo>
                    <a:pt x="1033" y="372"/>
                  </a:lnTo>
                  <a:lnTo>
                    <a:pt x="1036" y="372"/>
                  </a:lnTo>
                  <a:lnTo>
                    <a:pt x="1038" y="372"/>
                  </a:lnTo>
                  <a:lnTo>
                    <a:pt x="1040" y="372"/>
                  </a:lnTo>
                  <a:lnTo>
                    <a:pt x="1041" y="372"/>
                  </a:lnTo>
                  <a:lnTo>
                    <a:pt x="1043" y="372"/>
                  </a:lnTo>
                  <a:lnTo>
                    <a:pt x="1045" y="369"/>
                  </a:lnTo>
                  <a:lnTo>
                    <a:pt x="1045" y="367"/>
                  </a:lnTo>
                  <a:lnTo>
                    <a:pt x="1045" y="365"/>
                  </a:lnTo>
                  <a:lnTo>
                    <a:pt x="1046" y="362"/>
                  </a:lnTo>
                  <a:lnTo>
                    <a:pt x="1048" y="359"/>
                  </a:lnTo>
                  <a:lnTo>
                    <a:pt x="1050" y="356"/>
                  </a:lnTo>
                  <a:lnTo>
                    <a:pt x="1053" y="354"/>
                  </a:lnTo>
                  <a:lnTo>
                    <a:pt x="1054" y="352"/>
                  </a:lnTo>
                  <a:lnTo>
                    <a:pt x="1054" y="349"/>
                  </a:lnTo>
                  <a:lnTo>
                    <a:pt x="1056" y="346"/>
                  </a:lnTo>
                  <a:lnTo>
                    <a:pt x="1058" y="343"/>
                  </a:lnTo>
                  <a:lnTo>
                    <a:pt x="1061" y="338"/>
                  </a:lnTo>
                  <a:lnTo>
                    <a:pt x="1063" y="333"/>
                  </a:lnTo>
                  <a:lnTo>
                    <a:pt x="1064" y="329"/>
                  </a:lnTo>
                  <a:lnTo>
                    <a:pt x="1068" y="325"/>
                  </a:lnTo>
                  <a:lnTo>
                    <a:pt x="1069" y="321"/>
                  </a:lnTo>
                  <a:lnTo>
                    <a:pt x="1071" y="318"/>
                  </a:lnTo>
                  <a:lnTo>
                    <a:pt x="1072" y="315"/>
                  </a:lnTo>
                  <a:lnTo>
                    <a:pt x="1074" y="313"/>
                  </a:lnTo>
                  <a:lnTo>
                    <a:pt x="1074" y="311"/>
                  </a:lnTo>
                  <a:lnTo>
                    <a:pt x="1076" y="311"/>
                  </a:lnTo>
                  <a:lnTo>
                    <a:pt x="1079" y="311"/>
                  </a:lnTo>
                  <a:lnTo>
                    <a:pt x="1081" y="311"/>
                  </a:lnTo>
                  <a:lnTo>
                    <a:pt x="1084" y="311"/>
                  </a:lnTo>
                  <a:lnTo>
                    <a:pt x="1087" y="310"/>
                  </a:lnTo>
                  <a:lnTo>
                    <a:pt x="1089" y="308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92" y="303"/>
                  </a:lnTo>
                  <a:lnTo>
                    <a:pt x="1094" y="303"/>
                  </a:lnTo>
                  <a:lnTo>
                    <a:pt x="1095" y="303"/>
                  </a:lnTo>
                  <a:lnTo>
                    <a:pt x="1099" y="302"/>
                  </a:lnTo>
                  <a:lnTo>
                    <a:pt x="1102" y="298"/>
                  </a:lnTo>
                  <a:lnTo>
                    <a:pt x="1105" y="293"/>
                  </a:lnTo>
                  <a:lnTo>
                    <a:pt x="1105" y="289"/>
                  </a:lnTo>
                  <a:lnTo>
                    <a:pt x="1107" y="284"/>
                  </a:lnTo>
                  <a:lnTo>
                    <a:pt x="1125" y="284"/>
                  </a:lnTo>
                  <a:lnTo>
                    <a:pt x="1125" y="272"/>
                  </a:lnTo>
                  <a:lnTo>
                    <a:pt x="1125" y="266"/>
                  </a:lnTo>
                  <a:lnTo>
                    <a:pt x="1126" y="257"/>
                  </a:lnTo>
                  <a:lnTo>
                    <a:pt x="1128" y="256"/>
                  </a:lnTo>
                  <a:lnTo>
                    <a:pt x="1130" y="254"/>
                  </a:lnTo>
                  <a:lnTo>
                    <a:pt x="1130" y="251"/>
                  </a:lnTo>
                  <a:lnTo>
                    <a:pt x="1130" y="248"/>
                  </a:lnTo>
                  <a:lnTo>
                    <a:pt x="1130" y="243"/>
                  </a:lnTo>
                  <a:lnTo>
                    <a:pt x="1130" y="239"/>
                  </a:lnTo>
                  <a:lnTo>
                    <a:pt x="1130" y="233"/>
                  </a:lnTo>
                  <a:lnTo>
                    <a:pt x="1131" y="226"/>
                  </a:lnTo>
                  <a:lnTo>
                    <a:pt x="1154" y="226"/>
                  </a:lnTo>
                  <a:lnTo>
                    <a:pt x="1154" y="200"/>
                  </a:lnTo>
                  <a:lnTo>
                    <a:pt x="1159" y="200"/>
                  </a:lnTo>
                  <a:lnTo>
                    <a:pt x="1162" y="202"/>
                  </a:lnTo>
                  <a:lnTo>
                    <a:pt x="1166" y="202"/>
                  </a:lnTo>
                  <a:lnTo>
                    <a:pt x="1167" y="200"/>
                  </a:lnTo>
                  <a:lnTo>
                    <a:pt x="1171" y="200"/>
                  </a:lnTo>
                  <a:lnTo>
                    <a:pt x="1172" y="200"/>
                  </a:lnTo>
                  <a:lnTo>
                    <a:pt x="1176" y="200"/>
                  </a:lnTo>
                  <a:lnTo>
                    <a:pt x="1179" y="200"/>
                  </a:lnTo>
                  <a:lnTo>
                    <a:pt x="1179" y="197"/>
                  </a:lnTo>
                  <a:lnTo>
                    <a:pt x="1179" y="194"/>
                  </a:lnTo>
                  <a:lnTo>
                    <a:pt x="1179" y="190"/>
                  </a:lnTo>
                  <a:lnTo>
                    <a:pt x="1179" y="187"/>
                  </a:lnTo>
                  <a:lnTo>
                    <a:pt x="1180" y="184"/>
                  </a:lnTo>
                  <a:lnTo>
                    <a:pt x="1180" y="181"/>
                  </a:lnTo>
                  <a:lnTo>
                    <a:pt x="1180" y="177"/>
                  </a:lnTo>
                  <a:lnTo>
                    <a:pt x="1180" y="176"/>
                  </a:lnTo>
                  <a:lnTo>
                    <a:pt x="1184" y="174"/>
                  </a:lnTo>
                  <a:lnTo>
                    <a:pt x="1185" y="171"/>
                  </a:lnTo>
                  <a:lnTo>
                    <a:pt x="1190" y="174"/>
                  </a:lnTo>
                  <a:lnTo>
                    <a:pt x="1194" y="176"/>
                  </a:lnTo>
                  <a:lnTo>
                    <a:pt x="1195" y="177"/>
                  </a:lnTo>
                  <a:lnTo>
                    <a:pt x="1197" y="179"/>
                  </a:lnTo>
                  <a:lnTo>
                    <a:pt x="1200" y="181"/>
                  </a:lnTo>
                  <a:lnTo>
                    <a:pt x="1203" y="181"/>
                  </a:lnTo>
                  <a:lnTo>
                    <a:pt x="1208" y="181"/>
                  </a:lnTo>
                  <a:lnTo>
                    <a:pt x="1213" y="181"/>
                  </a:lnTo>
                  <a:lnTo>
                    <a:pt x="1218" y="181"/>
                  </a:lnTo>
                  <a:lnTo>
                    <a:pt x="1223" y="181"/>
                  </a:lnTo>
                  <a:lnTo>
                    <a:pt x="1226" y="181"/>
                  </a:lnTo>
                  <a:lnTo>
                    <a:pt x="1228" y="182"/>
                  </a:lnTo>
                  <a:lnTo>
                    <a:pt x="1231" y="182"/>
                  </a:lnTo>
                  <a:lnTo>
                    <a:pt x="1234" y="182"/>
                  </a:lnTo>
                  <a:lnTo>
                    <a:pt x="1238" y="182"/>
                  </a:lnTo>
                  <a:lnTo>
                    <a:pt x="1239" y="181"/>
                  </a:lnTo>
                  <a:lnTo>
                    <a:pt x="1241" y="179"/>
                  </a:lnTo>
                  <a:lnTo>
                    <a:pt x="1246" y="179"/>
                  </a:lnTo>
                  <a:lnTo>
                    <a:pt x="1249" y="179"/>
                  </a:lnTo>
                  <a:lnTo>
                    <a:pt x="1254" y="179"/>
                  </a:lnTo>
                  <a:lnTo>
                    <a:pt x="1257" y="179"/>
                  </a:lnTo>
                  <a:lnTo>
                    <a:pt x="1261" y="179"/>
                  </a:lnTo>
                  <a:lnTo>
                    <a:pt x="1264" y="177"/>
                  </a:lnTo>
                  <a:lnTo>
                    <a:pt x="1267" y="174"/>
                  </a:lnTo>
                  <a:lnTo>
                    <a:pt x="1267" y="172"/>
                  </a:lnTo>
                  <a:lnTo>
                    <a:pt x="1267" y="171"/>
                  </a:lnTo>
                  <a:lnTo>
                    <a:pt x="1269" y="169"/>
                  </a:lnTo>
                  <a:lnTo>
                    <a:pt x="1270" y="166"/>
                  </a:lnTo>
                  <a:lnTo>
                    <a:pt x="1270" y="163"/>
                  </a:lnTo>
                  <a:lnTo>
                    <a:pt x="1303" y="163"/>
                  </a:lnTo>
                  <a:lnTo>
                    <a:pt x="1305" y="159"/>
                  </a:lnTo>
                  <a:lnTo>
                    <a:pt x="1307" y="158"/>
                  </a:lnTo>
                  <a:lnTo>
                    <a:pt x="1310" y="156"/>
                  </a:lnTo>
                  <a:lnTo>
                    <a:pt x="1311" y="156"/>
                  </a:lnTo>
                  <a:lnTo>
                    <a:pt x="1313" y="156"/>
                  </a:lnTo>
                  <a:lnTo>
                    <a:pt x="1315" y="156"/>
                  </a:lnTo>
                  <a:lnTo>
                    <a:pt x="1320" y="154"/>
                  </a:lnTo>
                  <a:lnTo>
                    <a:pt x="1323" y="151"/>
                  </a:lnTo>
                  <a:lnTo>
                    <a:pt x="1326" y="149"/>
                  </a:lnTo>
                  <a:lnTo>
                    <a:pt x="1329" y="148"/>
                  </a:lnTo>
                  <a:lnTo>
                    <a:pt x="1334" y="148"/>
                  </a:lnTo>
                  <a:close/>
                  <a:moveTo>
                    <a:pt x="3511" y="0"/>
                  </a:moveTo>
                  <a:lnTo>
                    <a:pt x="3513" y="0"/>
                  </a:lnTo>
                  <a:lnTo>
                    <a:pt x="3513" y="2"/>
                  </a:lnTo>
                  <a:lnTo>
                    <a:pt x="3513" y="5"/>
                  </a:lnTo>
                  <a:lnTo>
                    <a:pt x="3513" y="7"/>
                  </a:lnTo>
                  <a:lnTo>
                    <a:pt x="3511" y="7"/>
                  </a:lnTo>
                  <a:lnTo>
                    <a:pt x="3510" y="9"/>
                  </a:lnTo>
                  <a:lnTo>
                    <a:pt x="3508" y="10"/>
                  </a:lnTo>
                  <a:lnTo>
                    <a:pt x="3506" y="14"/>
                  </a:lnTo>
                  <a:lnTo>
                    <a:pt x="3505" y="14"/>
                  </a:lnTo>
                  <a:lnTo>
                    <a:pt x="3505" y="14"/>
                  </a:lnTo>
                  <a:lnTo>
                    <a:pt x="3503" y="15"/>
                  </a:lnTo>
                  <a:lnTo>
                    <a:pt x="3503" y="17"/>
                  </a:lnTo>
                  <a:lnTo>
                    <a:pt x="3503" y="18"/>
                  </a:lnTo>
                  <a:lnTo>
                    <a:pt x="3502" y="20"/>
                  </a:lnTo>
                  <a:lnTo>
                    <a:pt x="3502" y="22"/>
                  </a:lnTo>
                  <a:lnTo>
                    <a:pt x="3500" y="22"/>
                  </a:lnTo>
                  <a:lnTo>
                    <a:pt x="3498" y="22"/>
                  </a:lnTo>
                  <a:lnTo>
                    <a:pt x="3497" y="22"/>
                  </a:lnTo>
                  <a:lnTo>
                    <a:pt x="3495" y="23"/>
                  </a:lnTo>
                  <a:lnTo>
                    <a:pt x="3492" y="23"/>
                  </a:lnTo>
                  <a:lnTo>
                    <a:pt x="3487" y="23"/>
                  </a:lnTo>
                  <a:lnTo>
                    <a:pt x="3484" y="25"/>
                  </a:lnTo>
                  <a:lnTo>
                    <a:pt x="3482" y="27"/>
                  </a:lnTo>
                  <a:lnTo>
                    <a:pt x="3480" y="27"/>
                  </a:lnTo>
                  <a:lnTo>
                    <a:pt x="3477" y="28"/>
                  </a:lnTo>
                  <a:lnTo>
                    <a:pt x="3474" y="27"/>
                  </a:lnTo>
                  <a:lnTo>
                    <a:pt x="3472" y="28"/>
                  </a:lnTo>
                  <a:lnTo>
                    <a:pt x="3470" y="28"/>
                  </a:lnTo>
                  <a:lnTo>
                    <a:pt x="3469" y="30"/>
                  </a:lnTo>
                  <a:lnTo>
                    <a:pt x="3467" y="30"/>
                  </a:lnTo>
                  <a:lnTo>
                    <a:pt x="3466" y="32"/>
                  </a:lnTo>
                  <a:lnTo>
                    <a:pt x="3466" y="33"/>
                  </a:lnTo>
                  <a:lnTo>
                    <a:pt x="3466" y="35"/>
                  </a:lnTo>
                  <a:lnTo>
                    <a:pt x="3464" y="36"/>
                  </a:lnTo>
                  <a:lnTo>
                    <a:pt x="3466" y="40"/>
                  </a:lnTo>
                  <a:lnTo>
                    <a:pt x="3464" y="43"/>
                  </a:lnTo>
                  <a:lnTo>
                    <a:pt x="3464" y="45"/>
                  </a:lnTo>
                  <a:lnTo>
                    <a:pt x="3464" y="46"/>
                  </a:lnTo>
                  <a:lnTo>
                    <a:pt x="3462" y="46"/>
                  </a:lnTo>
                  <a:lnTo>
                    <a:pt x="3461" y="46"/>
                  </a:lnTo>
                  <a:lnTo>
                    <a:pt x="3457" y="48"/>
                  </a:lnTo>
                  <a:lnTo>
                    <a:pt x="3456" y="48"/>
                  </a:lnTo>
                  <a:lnTo>
                    <a:pt x="3456" y="50"/>
                  </a:lnTo>
                  <a:lnTo>
                    <a:pt x="3454" y="50"/>
                  </a:lnTo>
                  <a:lnTo>
                    <a:pt x="3438" y="50"/>
                  </a:lnTo>
                  <a:lnTo>
                    <a:pt x="3438" y="53"/>
                  </a:lnTo>
                  <a:lnTo>
                    <a:pt x="3438" y="56"/>
                  </a:lnTo>
                  <a:lnTo>
                    <a:pt x="3438" y="59"/>
                  </a:lnTo>
                  <a:lnTo>
                    <a:pt x="3438" y="61"/>
                  </a:lnTo>
                  <a:lnTo>
                    <a:pt x="3438" y="63"/>
                  </a:lnTo>
                  <a:lnTo>
                    <a:pt x="3433" y="61"/>
                  </a:lnTo>
                  <a:lnTo>
                    <a:pt x="3430" y="61"/>
                  </a:lnTo>
                  <a:lnTo>
                    <a:pt x="3426" y="61"/>
                  </a:lnTo>
                  <a:lnTo>
                    <a:pt x="3423" y="61"/>
                  </a:lnTo>
                  <a:lnTo>
                    <a:pt x="3423" y="59"/>
                  </a:lnTo>
                  <a:lnTo>
                    <a:pt x="3421" y="58"/>
                  </a:lnTo>
                  <a:lnTo>
                    <a:pt x="3421" y="58"/>
                  </a:lnTo>
                  <a:lnTo>
                    <a:pt x="3418" y="58"/>
                  </a:lnTo>
                  <a:lnTo>
                    <a:pt x="3416" y="56"/>
                  </a:lnTo>
                  <a:lnTo>
                    <a:pt x="3415" y="56"/>
                  </a:lnTo>
                  <a:lnTo>
                    <a:pt x="3413" y="54"/>
                  </a:lnTo>
                  <a:lnTo>
                    <a:pt x="3412" y="54"/>
                  </a:lnTo>
                  <a:lnTo>
                    <a:pt x="3410" y="53"/>
                  </a:lnTo>
                  <a:lnTo>
                    <a:pt x="3408" y="53"/>
                  </a:lnTo>
                  <a:lnTo>
                    <a:pt x="3407" y="54"/>
                  </a:lnTo>
                  <a:lnTo>
                    <a:pt x="3407" y="54"/>
                  </a:lnTo>
                  <a:lnTo>
                    <a:pt x="3405" y="56"/>
                  </a:lnTo>
                  <a:lnTo>
                    <a:pt x="3389" y="56"/>
                  </a:lnTo>
                  <a:lnTo>
                    <a:pt x="3389" y="61"/>
                  </a:lnTo>
                  <a:lnTo>
                    <a:pt x="3395" y="63"/>
                  </a:lnTo>
                  <a:lnTo>
                    <a:pt x="3397" y="63"/>
                  </a:lnTo>
                  <a:lnTo>
                    <a:pt x="3398" y="63"/>
                  </a:lnTo>
                  <a:lnTo>
                    <a:pt x="3400" y="64"/>
                  </a:lnTo>
                  <a:lnTo>
                    <a:pt x="3400" y="66"/>
                  </a:lnTo>
                  <a:lnTo>
                    <a:pt x="3400" y="68"/>
                  </a:lnTo>
                  <a:lnTo>
                    <a:pt x="3400" y="69"/>
                  </a:lnTo>
                  <a:lnTo>
                    <a:pt x="3402" y="71"/>
                  </a:lnTo>
                  <a:lnTo>
                    <a:pt x="3402" y="72"/>
                  </a:lnTo>
                  <a:lnTo>
                    <a:pt x="3403" y="76"/>
                  </a:lnTo>
                  <a:lnTo>
                    <a:pt x="3403" y="77"/>
                  </a:lnTo>
                  <a:lnTo>
                    <a:pt x="3403" y="79"/>
                  </a:lnTo>
                  <a:lnTo>
                    <a:pt x="3405" y="82"/>
                  </a:lnTo>
                  <a:lnTo>
                    <a:pt x="3407" y="86"/>
                  </a:lnTo>
                  <a:lnTo>
                    <a:pt x="3408" y="89"/>
                  </a:lnTo>
                  <a:lnTo>
                    <a:pt x="3410" y="89"/>
                  </a:lnTo>
                  <a:lnTo>
                    <a:pt x="3412" y="89"/>
                  </a:lnTo>
                  <a:lnTo>
                    <a:pt x="3412" y="90"/>
                  </a:lnTo>
                  <a:lnTo>
                    <a:pt x="3413" y="94"/>
                  </a:lnTo>
                  <a:lnTo>
                    <a:pt x="3413" y="97"/>
                  </a:lnTo>
                  <a:lnTo>
                    <a:pt x="3413" y="100"/>
                  </a:lnTo>
                  <a:lnTo>
                    <a:pt x="3412" y="104"/>
                  </a:lnTo>
                  <a:lnTo>
                    <a:pt x="3412" y="105"/>
                  </a:lnTo>
                  <a:lnTo>
                    <a:pt x="3410" y="107"/>
                  </a:lnTo>
                  <a:lnTo>
                    <a:pt x="3408" y="110"/>
                  </a:lnTo>
                  <a:lnTo>
                    <a:pt x="3407" y="113"/>
                  </a:lnTo>
                  <a:lnTo>
                    <a:pt x="3407" y="115"/>
                  </a:lnTo>
                  <a:lnTo>
                    <a:pt x="3407" y="117"/>
                  </a:lnTo>
                  <a:lnTo>
                    <a:pt x="3407" y="120"/>
                  </a:lnTo>
                  <a:lnTo>
                    <a:pt x="3407" y="123"/>
                  </a:lnTo>
                  <a:lnTo>
                    <a:pt x="3405" y="127"/>
                  </a:lnTo>
                  <a:lnTo>
                    <a:pt x="3405" y="127"/>
                  </a:lnTo>
                  <a:lnTo>
                    <a:pt x="3403" y="127"/>
                  </a:lnTo>
                  <a:lnTo>
                    <a:pt x="3403" y="128"/>
                  </a:lnTo>
                  <a:lnTo>
                    <a:pt x="3402" y="128"/>
                  </a:lnTo>
                  <a:lnTo>
                    <a:pt x="3400" y="128"/>
                  </a:lnTo>
                  <a:lnTo>
                    <a:pt x="3398" y="130"/>
                  </a:lnTo>
                  <a:lnTo>
                    <a:pt x="3398" y="131"/>
                  </a:lnTo>
                  <a:lnTo>
                    <a:pt x="3398" y="135"/>
                  </a:lnTo>
                  <a:lnTo>
                    <a:pt x="3398" y="140"/>
                  </a:lnTo>
                  <a:lnTo>
                    <a:pt x="3398" y="143"/>
                  </a:lnTo>
                  <a:lnTo>
                    <a:pt x="3400" y="146"/>
                  </a:lnTo>
                  <a:lnTo>
                    <a:pt x="3400" y="149"/>
                  </a:lnTo>
                  <a:lnTo>
                    <a:pt x="3398" y="151"/>
                  </a:lnTo>
                  <a:lnTo>
                    <a:pt x="3397" y="153"/>
                  </a:lnTo>
                  <a:lnTo>
                    <a:pt x="3395" y="154"/>
                  </a:lnTo>
                  <a:lnTo>
                    <a:pt x="3395" y="156"/>
                  </a:lnTo>
                  <a:lnTo>
                    <a:pt x="3393" y="159"/>
                  </a:lnTo>
                  <a:lnTo>
                    <a:pt x="3393" y="161"/>
                  </a:lnTo>
                  <a:lnTo>
                    <a:pt x="3393" y="163"/>
                  </a:lnTo>
                  <a:lnTo>
                    <a:pt x="3393" y="177"/>
                  </a:lnTo>
                  <a:lnTo>
                    <a:pt x="3392" y="181"/>
                  </a:lnTo>
                  <a:lnTo>
                    <a:pt x="3392" y="182"/>
                  </a:lnTo>
                  <a:lnTo>
                    <a:pt x="3390" y="184"/>
                  </a:lnTo>
                  <a:lnTo>
                    <a:pt x="3387" y="185"/>
                  </a:lnTo>
                  <a:lnTo>
                    <a:pt x="3384" y="187"/>
                  </a:lnTo>
                  <a:lnTo>
                    <a:pt x="3382" y="187"/>
                  </a:lnTo>
                  <a:lnTo>
                    <a:pt x="3380" y="187"/>
                  </a:lnTo>
                  <a:lnTo>
                    <a:pt x="3377" y="187"/>
                  </a:lnTo>
                  <a:lnTo>
                    <a:pt x="3375" y="187"/>
                  </a:lnTo>
                  <a:lnTo>
                    <a:pt x="3374" y="189"/>
                  </a:lnTo>
                  <a:lnTo>
                    <a:pt x="3372" y="190"/>
                  </a:lnTo>
                  <a:lnTo>
                    <a:pt x="3336" y="190"/>
                  </a:lnTo>
                  <a:lnTo>
                    <a:pt x="3333" y="192"/>
                  </a:lnTo>
                  <a:lnTo>
                    <a:pt x="3335" y="194"/>
                  </a:lnTo>
                  <a:lnTo>
                    <a:pt x="3335" y="195"/>
                  </a:lnTo>
                  <a:lnTo>
                    <a:pt x="3335" y="195"/>
                  </a:lnTo>
                  <a:lnTo>
                    <a:pt x="3335" y="197"/>
                  </a:lnTo>
                  <a:lnTo>
                    <a:pt x="3336" y="199"/>
                  </a:lnTo>
                  <a:lnTo>
                    <a:pt x="3335" y="199"/>
                  </a:lnTo>
                  <a:lnTo>
                    <a:pt x="3335" y="200"/>
                  </a:lnTo>
                  <a:lnTo>
                    <a:pt x="3335" y="202"/>
                  </a:lnTo>
                  <a:lnTo>
                    <a:pt x="3335" y="203"/>
                  </a:lnTo>
                  <a:lnTo>
                    <a:pt x="3335" y="205"/>
                  </a:lnTo>
                  <a:lnTo>
                    <a:pt x="3331" y="205"/>
                  </a:lnTo>
                  <a:lnTo>
                    <a:pt x="3328" y="205"/>
                  </a:lnTo>
                  <a:lnTo>
                    <a:pt x="3325" y="207"/>
                  </a:lnTo>
                  <a:lnTo>
                    <a:pt x="3325" y="208"/>
                  </a:lnTo>
                  <a:lnTo>
                    <a:pt x="3323" y="210"/>
                  </a:lnTo>
                  <a:lnTo>
                    <a:pt x="3323" y="210"/>
                  </a:lnTo>
                  <a:lnTo>
                    <a:pt x="3321" y="212"/>
                  </a:lnTo>
                  <a:lnTo>
                    <a:pt x="3320" y="212"/>
                  </a:lnTo>
                  <a:lnTo>
                    <a:pt x="3317" y="212"/>
                  </a:lnTo>
                  <a:lnTo>
                    <a:pt x="3315" y="212"/>
                  </a:lnTo>
                  <a:lnTo>
                    <a:pt x="3313" y="210"/>
                  </a:lnTo>
                  <a:lnTo>
                    <a:pt x="3312" y="210"/>
                  </a:lnTo>
                  <a:lnTo>
                    <a:pt x="3312" y="208"/>
                  </a:lnTo>
                  <a:lnTo>
                    <a:pt x="3312" y="207"/>
                  </a:lnTo>
                  <a:lnTo>
                    <a:pt x="3310" y="205"/>
                  </a:lnTo>
                  <a:lnTo>
                    <a:pt x="3308" y="203"/>
                  </a:lnTo>
                  <a:lnTo>
                    <a:pt x="3308" y="203"/>
                  </a:lnTo>
                  <a:lnTo>
                    <a:pt x="3307" y="203"/>
                  </a:lnTo>
                  <a:lnTo>
                    <a:pt x="3305" y="205"/>
                  </a:lnTo>
                  <a:lnTo>
                    <a:pt x="3305" y="207"/>
                  </a:lnTo>
                  <a:lnTo>
                    <a:pt x="3305" y="208"/>
                  </a:lnTo>
                  <a:lnTo>
                    <a:pt x="3305" y="210"/>
                  </a:lnTo>
                  <a:lnTo>
                    <a:pt x="3303" y="210"/>
                  </a:lnTo>
                  <a:lnTo>
                    <a:pt x="3302" y="212"/>
                  </a:lnTo>
                  <a:lnTo>
                    <a:pt x="3300" y="212"/>
                  </a:lnTo>
                  <a:lnTo>
                    <a:pt x="3299" y="210"/>
                  </a:lnTo>
                  <a:lnTo>
                    <a:pt x="3295" y="212"/>
                  </a:lnTo>
                  <a:lnTo>
                    <a:pt x="3294" y="213"/>
                  </a:lnTo>
                  <a:lnTo>
                    <a:pt x="3292" y="213"/>
                  </a:lnTo>
                  <a:lnTo>
                    <a:pt x="3290" y="215"/>
                  </a:lnTo>
                  <a:lnTo>
                    <a:pt x="3289" y="217"/>
                  </a:lnTo>
                  <a:lnTo>
                    <a:pt x="3287" y="218"/>
                  </a:lnTo>
                  <a:lnTo>
                    <a:pt x="3287" y="220"/>
                  </a:lnTo>
                  <a:lnTo>
                    <a:pt x="3284" y="221"/>
                  </a:lnTo>
                  <a:lnTo>
                    <a:pt x="3281" y="223"/>
                  </a:lnTo>
                  <a:lnTo>
                    <a:pt x="3279" y="225"/>
                  </a:lnTo>
                  <a:lnTo>
                    <a:pt x="3276" y="225"/>
                  </a:lnTo>
                  <a:lnTo>
                    <a:pt x="3271" y="225"/>
                  </a:lnTo>
                  <a:lnTo>
                    <a:pt x="3271" y="203"/>
                  </a:lnTo>
                  <a:lnTo>
                    <a:pt x="3285" y="203"/>
                  </a:lnTo>
                  <a:lnTo>
                    <a:pt x="3289" y="203"/>
                  </a:lnTo>
                  <a:lnTo>
                    <a:pt x="3292" y="200"/>
                  </a:lnTo>
                  <a:lnTo>
                    <a:pt x="3295" y="199"/>
                  </a:lnTo>
                  <a:lnTo>
                    <a:pt x="3299" y="197"/>
                  </a:lnTo>
                  <a:lnTo>
                    <a:pt x="3302" y="197"/>
                  </a:lnTo>
                  <a:lnTo>
                    <a:pt x="3305" y="197"/>
                  </a:lnTo>
                  <a:lnTo>
                    <a:pt x="3307" y="197"/>
                  </a:lnTo>
                  <a:lnTo>
                    <a:pt x="3308" y="197"/>
                  </a:lnTo>
                  <a:lnTo>
                    <a:pt x="3308" y="197"/>
                  </a:lnTo>
                  <a:lnTo>
                    <a:pt x="3310" y="195"/>
                  </a:lnTo>
                  <a:lnTo>
                    <a:pt x="3310" y="194"/>
                  </a:lnTo>
                  <a:lnTo>
                    <a:pt x="3308" y="195"/>
                  </a:lnTo>
                  <a:lnTo>
                    <a:pt x="3307" y="195"/>
                  </a:lnTo>
                  <a:lnTo>
                    <a:pt x="3303" y="195"/>
                  </a:lnTo>
                  <a:lnTo>
                    <a:pt x="3302" y="195"/>
                  </a:lnTo>
                  <a:lnTo>
                    <a:pt x="3299" y="195"/>
                  </a:lnTo>
                  <a:lnTo>
                    <a:pt x="3297" y="195"/>
                  </a:lnTo>
                  <a:lnTo>
                    <a:pt x="3295" y="195"/>
                  </a:lnTo>
                  <a:lnTo>
                    <a:pt x="3294" y="197"/>
                  </a:lnTo>
                  <a:lnTo>
                    <a:pt x="3292" y="197"/>
                  </a:lnTo>
                  <a:lnTo>
                    <a:pt x="3289" y="197"/>
                  </a:lnTo>
                  <a:lnTo>
                    <a:pt x="3285" y="197"/>
                  </a:lnTo>
                  <a:lnTo>
                    <a:pt x="3284" y="197"/>
                  </a:lnTo>
                  <a:lnTo>
                    <a:pt x="3282" y="197"/>
                  </a:lnTo>
                  <a:lnTo>
                    <a:pt x="3281" y="197"/>
                  </a:lnTo>
                  <a:lnTo>
                    <a:pt x="3279" y="197"/>
                  </a:lnTo>
                  <a:lnTo>
                    <a:pt x="3276" y="199"/>
                  </a:lnTo>
                  <a:lnTo>
                    <a:pt x="3272" y="202"/>
                  </a:lnTo>
                  <a:lnTo>
                    <a:pt x="3269" y="203"/>
                  </a:lnTo>
                  <a:lnTo>
                    <a:pt x="3267" y="205"/>
                  </a:lnTo>
                  <a:lnTo>
                    <a:pt x="3266" y="207"/>
                  </a:lnTo>
                  <a:lnTo>
                    <a:pt x="3263" y="207"/>
                  </a:lnTo>
                  <a:lnTo>
                    <a:pt x="3259" y="207"/>
                  </a:lnTo>
                  <a:lnTo>
                    <a:pt x="3256" y="207"/>
                  </a:lnTo>
                  <a:lnTo>
                    <a:pt x="3254" y="207"/>
                  </a:lnTo>
                  <a:lnTo>
                    <a:pt x="3253" y="208"/>
                  </a:lnTo>
                  <a:lnTo>
                    <a:pt x="3251" y="208"/>
                  </a:lnTo>
                  <a:lnTo>
                    <a:pt x="3249" y="210"/>
                  </a:lnTo>
                  <a:lnTo>
                    <a:pt x="3249" y="212"/>
                  </a:lnTo>
                  <a:lnTo>
                    <a:pt x="3249" y="212"/>
                  </a:lnTo>
                  <a:lnTo>
                    <a:pt x="3249" y="213"/>
                  </a:lnTo>
                  <a:lnTo>
                    <a:pt x="3253" y="213"/>
                  </a:lnTo>
                  <a:lnTo>
                    <a:pt x="3256" y="213"/>
                  </a:lnTo>
                  <a:lnTo>
                    <a:pt x="3258" y="213"/>
                  </a:lnTo>
                  <a:lnTo>
                    <a:pt x="3259" y="213"/>
                  </a:lnTo>
                  <a:lnTo>
                    <a:pt x="3259" y="217"/>
                  </a:lnTo>
                  <a:lnTo>
                    <a:pt x="3259" y="220"/>
                  </a:lnTo>
                  <a:lnTo>
                    <a:pt x="3259" y="221"/>
                  </a:lnTo>
                  <a:lnTo>
                    <a:pt x="3259" y="223"/>
                  </a:lnTo>
                  <a:lnTo>
                    <a:pt x="3261" y="225"/>
                  </a:lnTo>
                  <a:lnTo>
                    <a:pt x="3261" y="226"/>
                  </a:lnTo>
                  <a:lnTo>
                    <a:pt x="3263" y="228"/>
                  </a:lnTo>
                  <a:lnTo>
                    <a:pt x="3263" y="231"/>
                  </a:lnTo>
                  <a:lnTo>
                    <a:pt x="3263" y="233"/>
                  </a:lnTo>
                  <a:lnTo>
                    <a:pt x="3261" y="235"/>
                  </a:lnTo>
                  <a:lnTo>
                    <a:pt x="3259" y="236"/>
                  </a:lnTo>
                  <a:lnTo>
                    <a:pt x="3258" y="236"/>
                  </a:lnTo>
                  <a:lnTo>
                    <a:pt x="3254" y="238"/>
                  </a:lnTo>
                  <a:lnTo>
                    <a:pt x="3253" y="238"/>
                  </a:lnTo>
                  <a:lnTo>
                    <a:pt x="3251" y="239"/>
                  </a:lnTo>
                  <a:lnTo>
                    <a:pt x="3249" y="243"/>
                  </a:lnTo>
                  <a:lnTo>
                    <a:pt x="3249" y="246"/>
                  </a:lnTo>
                  <a:lnTo>
                    <a:pt x="3249" y="249"/>
                  </a:lnTo>
                  <a:lnTo>
                    <a:pt x="3249" y="251"/>
                  </a:lnTo>
                  <a:lnTo>
                    <a:pt x="3249" y="254"/>
                  </a:lnTo>
                  <a:lnTo>
                    <a:pt x="3243" y="254"/>
                  </a:lnTo>
                  <a:lnTo>
                    <a:pt x="3240" y="254"/>
                  </a:lnTo>
                  <a:lnTo>
                    <a:pt x="3236" y="251"/>
                  </a:lnTo>
                  <a:lnTo>
                    <a:pt x="3235" y="248"/>
                  </a:lnTo>
                  <a:lnTo>
                    <a:pt x="3235" y="244"/>
                  </a:lnTo>
                  <a:lnTo>
                    <a:pt x="3236" y="243"/>
                  </a:lnTo>
                  <a:lnTo>
                    <a:pt x="3236" y="241"/>
                  </a:lnTo>
                  <a:lnTo>
                    <a:pt x="3238" y="239"/>
                  </a:lnTo>
                  <a:lnTo>
                    <a:pt x="3240" y="236"/>
                  </a:lnTo>
                  <a:lnTo>
                    <a:pt x="3241" y="235"/>
                  </a:lnTo>
                  <a:lnTo>
                    <a:pt x="3241" y="233"/>
                  </a:lnTo>
                  <a:lnTo>
                    <a:pt x="3243" y="230"/>
                  </a:lnTo>
                  <a:lnTo>
                    <a:pt x="3243" y="228"/>
                  </a:lnTo>
                  <a:lnTo>
                    <a:pt x="3243" y="226"/>
                  </a:lnTo>
                  <a:lnTo>
                    <a:pt x="3243" y="228"/>
                  </a:lnTo>
                  <a:lnTo>
                    <a:pt x="3240" y="228"/>
                  </a:lnTo>
                  <a:lnTo>
                    <a:pt x="3236" y="228"/>
                  </a:lnTo>
                  <a:lnTo>
                    <a:pt x="3231" y="228"/>
                  </a:lnTo>
                  <a:lnTo>
                    <a:pt x="3228" y="228"/>
                  </a:lnTo>
                  <a:lnTo>
                    <a:pt x="3227" y="226"/>
                  </a:lnTo>
                  <a:lnTo>
                    <a:pt x="3225" y="226"/>
                  </a:lnTo>
                  <a:lnTo>
                    <a:pt x="3225" y="223"/>
                  </a:lnTo>
                  <a:lnTo>
                    <a:pt x="3227" y="221"/>
                  </a:lnTo>
                  <a:lnTo>
                    <a:pt x="3227" y="220"/>
                  </a:lnTo>
                  <a:lnTo>
                    <a:pt x="3228" y="218"/>
                  </a:lnTo>
                  <a:lnTo>
                    <a:pt x="3228" y="217"/>
                  </a:lnTo>
                  <a:lnTo>
                    <a:pt x="3228" y="215"/>
                  </a:lnTo>
                  <a:lnTo>
                    <a:pt x="3230" y="213"/>
                  </a:lnTo>
                  <a:lnTo>
                    <a:pt x="3231" y="212"/>
                  </a:lnTo>
                  <a:lnTo>
                    <a:pt x="3233" y="210"/>
                  </a:lnTo>
                  <a:lnTo>
                    <a:pt x="3236" y="210"/>
                  </a:lnTo>
                  <a:lnTo>
                    <a:pt x="3240" y="208"/>
                  </a:lnTo>
                  <a:lnTo>
                    <a:pt x="3243" y="208"/>
                  </a:lnTo>
                  <a:lnTo>
                    <a:pt x="3243" y="205"/>
                  </a:lnTo>
                  <a:lnTo>
                    <a:pt x="3241" y="202"/>
                  </a:lnTo>
                  <a:lnTo>
                    <a:pt x="3243" y="200"/>
                  </a:lnTo>
                  <a:lnTo>
                    <a:pt x="3243" y="199"/>
                  </a:lnTo>
                  <a:lnTo>
                    <a:pt x="3258" y="199"/>
                  </a:lnTo>
                  <a:lnTo>
                    <a:pt x="3258" y="195"/>
                  </a:lnTo>
                  <a:lnTo>
                    <a:pt x="3258" y="192"/>
                  </a:lnTo>
                  <a:lnTo>
                    <a:pt x="3258" y="189"/>
                  </a:lnTo>
                  <a:lnTo>
                    <a:pt x="3258" y="187"/>
                  </a:lnTo>
                  <a:lnTo>
                    <a:pt x="3259" y="185"/>
                  </a:lnTo>
                  <a:lnTo>
                    <a:pt x="3259" y="184"/>
                  </a:lnTo>
                  <a:lnTo>
                    <a:pt x="3263" y="182"/>
                  </a:lnTo>
                  <a:lnTo>
                    <a:pt x="3264" y="181"/>
                  </a:lnTo>
                  <a:lnTo>
                    <a:pt x="3267" y="181"/>
                  </a:lnTo>
                  <a:lnTo>
                    <a:pt x="3271" y="181"/>
                  </a:lnTo>
                  <a:lnTo>
                    <a:pt x="3272" y="181"/>
                  </a:lnTo>
                  <a:lnTo>
                    <a:pt x="3274" y="179"/>
                  </a:lnTo>
                  <a:lnTo>
                    <a:pt x="3276" y="179"/>
                  </a:lnTo>
                  <a:lnTo>
                    <a:pt x="3277" y="177"/>
                  </a:lnTo>
                  <a:lnTo>
                    <a:pt x="3281" y="177"/>
                  </a:lnTo>
                  <a:lnTo>
                    <a:pt x="3285" y="177"/>
                  </a:lnTo>
                  <a:lnTo>
                    <a:pt x="3290" y="177"/>
                  </a:lnTo>
                  <a:lnTo>
                    <a:pt x="3294" y="179"/>
                  </a:lnTo>
                  <a:lnTo>
                    <a:pt x="3297" y="179"/>
                  </a:lnTo>
                  <a:lnTo>
                    <a:pt x="3299" y="179"/>
                  </a:lnTo>
                  <a:lnTo>
                    <a:pt x="3300" y="177"/>
                  </a:lnTo>
                  <a:lnTo>
                    <a:pt x="3302" y="176"/>
                  </a:lnTo>
                  <a:lnTo>
                    <a:pt x="3302" y="174"/>
                  </a:lnTo>
                  <a:lnTo>
                    <a:pt x="3303" y="171"/>
                  </a:lnTo>
                  <a:lnTo>
                    <a:pt x="3305" y="172"/>
                  </a:lnTo>
                  <a:lnTo>
                    <a:pt x="3307" y="172"/>
                  </a:lnTo>
                  <a:lnTo>
                    <a:pt x="3308" y="174"/>
                  </a:lnTo>
                  <a:lnTo>
                    <a:pt x="3310" y="174"/>
                  </a:lnTo>
                  <a:lnTo>
                    <a:pt x="3310" y="176"/>
                  </a:lnTo>
                  <a:lnTo>
                    <a:pt x="3310" y="177"/>
                  </a:lnTo>
                  <a:lnTo>
                    <a:pt x="3310" y="177"/>
                  </a:lnTo>
                  <a:lnTo>
                    <a:pt x="3312" y="179"/>
                  </a:lnTo>
                  <a:lnTo>
                    <a:pt x="3313" y="179"/>
                  </a:lnTo>
                  <a:lnTo>
                    <a:pt x="3320" y="179"/>
                  </a:lnTo>
                  <a:lnTo>
                    <a:pt x="3320" y="161"/>
                  </a:lnTo>
                  <a:lnTo>
                    <a:pt x="3323" y="161"/>
                  </a:lnTo>
                  <a:lnTo>
                    <a:pt x="3326" y="161"/>
                  </a:lnTo>
                  <a:lnTo>
                    <a:pt x="3328" y="161"/>
                  </a:lnTo>
                  <a:lnTo>
                    <a:pt x="3330" y="159"/>
                  </a:lnTo>
                  <a:lnTo>
                    <a:pt x="3330" y="156"/>
                  </a:lnTo>
                  <a:lnTo>
                    <a:pt x="3330" y="153"/>
                  </a:lnTo>
                  <a:lnTo>
                    <a:pt x="3330" y="151"/>
                  </a:lnTo>
                  <a:lnTo>
                    <a:pt x="3330" y="149"/>
                  </a:lnTo>
                  <a:lnTo>
                    <a:pt x="3331" y="148"/>
                  </a:lnTo>
                  <a:lnTo>
                    <a:pt x="3333" y="146"/>
                  </a:lnTo>
                  <a:lnTo>
                    <a:pt x="3336" y="148"/>
                  </a:lnTo>
                  <a:lnTo>
                    <a:pt x="3335" y="151"/>
                  </a:lnTo>
                  <a:lnTo>
                    <a:pt x="3335" y="153"/>
                  </a:lnTo>
                  <a:lnTo>
                    <a:pt x="3336" y="154"/>
                  </a:lnTo>
                  <a:lnTo>
                    <a:pt x="3336" y="156"/>
                  </a:lnTo>
                  <a:lnTo>
                    <a:pt x="3338" y="158"/>
                  </a:lnTo>
                  <a:lnTo>
                    <a:pt x="3338" y="158"/>
                  </a:lnTo>
                  <a:lnTo>
                    <a:pt x="3339" y="158"/>
                  </a:lnTo>
                  <a:lnTo>
                    <a:pt x="3343" y="158"/>
                  </a:lnTo>
                  <a:lnTo>
                    <a:pt x="3343" y="145"/>
                  </a:lnTo>
                  <a:lnTo>
                    <a:pt x="3354" y="145"/>
                  </a:lnTo>
                  <a:lnTo>
                    <a:pt x="3354" y="141"/>
                  </a:lnTo>
                  <a:lnTo>
                    <a:pt x="3356" y="138"/>
                  </a:lnTo>
                  <a:lnTo>
                    <a:pt x="3356" y="136"/>
                  </a:lnTo>
                  <a:lnTo>
                    <a:pt x="3356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59" y="133"/>
                  </a:lnTo>
                  <a:lnTo>
                    <a:pt x="3359" y="136"/>
                  </a:lnTo>
                  <a:lnTo>
                    <a:pt x="3359" y="140"/>
                  </a:lnTo>
                  <a:lnTo>
                    <a:pt x="3359" y="141"/>
                  </a:lnTo>
                  <a:lnTo>
                    <a:pt x="3357" y="141"/>
                  </a:lnTo>
                  <a:lnTo>
                    <a:pt x="3357" y="143"/>
                  </a:lnTo>
                  <a:lnTo>
                    <a:pt x="3357" y="145"/>
                  </a:lnTo>
                  <a:lnTo>
                    <a:pt x="3359" y="146"/>
                  </a:lnTo>
                  <a:lnTo>
                    <a:pt x="3361" y="143"/>
                  </a:lnTo>
                  <a:lnTo>
                    <a:pt x="3362" y="141"/>
                  </a:lnTo>
                  <a:lnTo>
                    <a:pt x="3366" y="140"/>
                  </a:lnTo>
                  <a:lnTo>
                    <a:pt x="3367" y="136"/>
                  </a:lnTo>
                  <a:lnTo>
                    <a:pt x="3369" y="133"/>
                  </a:lnTo>
                  <a:lnTo>
                    <a:pt x="3371" y="130"/>
                  </a:lnTo>
                  <a:lnTo>
                    <a:pt x="3372" y="128"/>
                  </a:lnTo>
                  <a:lnTo>
                    <a:pt x="3374" y="128"/>
                  </a:lnTo>
                  <a:lnTo>
                    <a:pt x="3375" y="128"/>
                  </a:lnTo>
                  <a:lnTo>
                    <a:pt x="3377" y="128"/>
                  </a:lnTo>
                  <a:lnTo>
                    <a:pt x="3379" y="127"/>
                  </a:lnTo>
                  <a:lnTo>
                    <a:pt x="3380" y="127"/>
                  </a:lnTo>
                  <a:lnTo>
                    <a:pt x="3380" y="125"/>
                  </a:lnTo>
                  <a:lnTo>
                    <a:pt x="3380" y="123"/>
                  </a:lnTo>
                  <a:lnTo>
                    <a:pt x="3380" y="120"/>
                  </a:lnTo>
                  <a:lnTo>
                    <a:pt x="3380" y="115"/>
                  </a:lnTo>
                  <a:lnTo>
                    <a:pt x="3380" y="105"/>
                  </a:lnTo>
                  <a:lnTo>
                    <a:pt x="3380" y="104"/>
                  </a:lnTo>
                  <a:lnTo>
                    <a:pt x="3380" y="102"/>
                  </a:lnTo>
                  <a:lnTo>
                    <a:pt x="3380" y="100"/>
                  </a:lnTo>
                  <a:lnTo>
                    <a:pt x="3380" y="99"/>
                  </a:lnTo>
                  <a:lnTo>
                    <a:pt x="3380" y="99"/>
                  </a:lnTo>
                  <a:lnTo>
                    <a:pt x="3382" y="97"/>
                  </a:lnTo>
                  <a:lnTo>
                    <a:pt x="3382" y="95"/>
                  </a:lnTo>
                  <a:lnTo>
                    <a:pt x="3382" y="94"/>
                  </a:lnTo>
                  <a:lnTo>
                    <a:pt x="3382" y="92"/>
                  </a:lnTo>
                  <a:lnTo>
                    <a:pt x="3382" y="89"/>
                  </a:lnTo>
                  <a:lnTo>
                    <a:pt x="3382" y="86"/>
                  </a:lnTo>
                  <a:lnTo>
                    <a:pt x="3382" y="82"/>
                  </a:lnTo>
                  <a:lnTo>
                    <a:pt x="3395" y="82"/>
                  </a:lnTo>
                  <a:lnTo>
                    <a:pt x="3395" y="74"/>
                  </a:lnTo>
                  <a:lnTo>
                    <a:pt x="3393" y="74"/>
                  </a:lnTo>
                  <a:lnTo>
                    <a:pt x="3392" y="76"/>
                  </a:lnTo>
                  <a:lnTo>
                    <a:pt x="3390" y="76"/>
                  </a:lnTo>
                  <a:lnTo>
                    <a:pt x="3389" y="76"/>
                  </a:lnTo>
                  <a:lnTo>
                    <a:pt x="3387" y="76"/>
                  </a:lnTo>
                  <a:lnTo>
                    <a:pt x="3385" y="74"/>
                  </a:lnTo>
                  <a:lnTo>
                    <a:pt x="3385" y="72"/>
                  </a:lnTo>
                  <a:lnTo>
                    <a:pt x="3385" y="71"/>
                  </a:lnTo>
                  <a:lnTo>
                    <a:pt x="3384" y="69"/>
                  </a:lnTo>
                  <a:lnTo>
                    <a:pt x="3382" y="68"/>
                  </a:lnTo>
                  <a:lnTo>
                    <a:pt x="3380" y="68"/>
                  </a:lnTo>
                  <a:lnTo>
                    <a:pt x="3379" y="66"/>
                  </a:lnTo>
                  <a:lnTo>
                    <a:pt x="3377" y="64"/>
                  </a:lnTo>
                  <a:lnTo>
                    <a:pt x="3377" y="61"/>
                  </a:lnTo>
                  <a:lnTo>
                    <a:pt x="3377" y="58"/>
                  </a:lnTo>
                  <a:lnTo>
                    <a:pt x="3379" y="56"/>
                  </a:lnTo>
                  <a:lnTo>
                    <a:pt x="3382" y="53"/>
                  </a:lnTo>
                  <a:lnTo>
                    <a:pt x="3382" y="51"/>
                  </a:lnTo>
                  <a:lnTo>
                    <a:pt x="3384" y="50"/>
                  </a:lnTo>
                  <a:lnTo>
                    <a:pt x="3385" y="50"/>
                  </a:lnTo>
                  <a:lnTo>
                    <a:pt x="3387" y="50"/>
                  </a:lnTo>
                  <a:lnTo>
                    <a:pt x="3387" y="50"/>
                  </a:lnTo>
                  <a:lnTo>
                    <a:pt x="3387" y="48"/>
                  </a:lnTo>
                  <a:lnTo>
                    <a:pt x="3387" y="48"/>
                  </a:lnTo>
                  <a:lnTo>
                    <a:pt x="3390" y="43"/>
                  </a:lnTo>
                  <a:lnTo>
                    <a:pt x="3392" y="46"/>
                  </a:lnTo>
                  <a:lnTo>
                    <a:pt x="3392" y="48"/>
                  </a:lnTo>
                  <a:lnTo>
                    <a:pt x="3393" y="50"/>
                  </a:lnTo>
                  <a:lnTo>
                    <a:pt x="3395" y="50"/>
                  </a:lnTo>
                  <a:lnTo>
                    <a:pt x="3395" y="50"/>
                  </a:lnTo>
                  <a:lnTo>
                    <a:pt x="3397" y="48"/>
                  </a:lnTo>
                  <a:lnTo>
                    <a:pt x="3398" y="48"/>
                  </a:lnTo>
                  <a:lnTo>
                    <a:pt x="3398" y="45"/>
                  </a:lnTo>
                  <a:lnTo>
                    <a:pt x="3398" y="41"/>
                  </a:lnTo>
                  <a:lnTo>
                    <a:pt x="3398" y="38"/>
                  </a:lnTo>
                  <a:lnTo>
                    <a:pt x="3400" y="36"/>
                  </a:lnTo>
                  <a:lnTo>
                    <a:pt x="3402" y="35"/>
                  </a:lnTo>
                  <a:lnTo>
                    <a:pt x="3403" y="35"/>
                  </a:lnTo>
                  <a:lnTo>
                    <a:pt x="3403" y="33"/>
                  </a:lnTo>
                  <a:lnTo>
                    <a:pt x="3405" y="32"/>
                  </a:lnTo>
                  <a:lnTo>
                    <a:pt x="3405" y="30"/>
                  </a:lnTo>
                  <a:lnTo>
                    <a:pt x="3407" y="30"/>
                  </a:lnTo>
                  <a:lnTo>
                    <a:pt x="3408" y="30"/>
                  </a:lnTo>
                  <a:lnTo>
                    <a:pt x="3408" y="28"/>
                  </a:lnTo>
                  <a:lnTo>
                    <a:pt x="3408" y="27"/>
                  </a:lnTo>
                  <a:lnTo>
                    <a:pt x="3408" y="25"/>
                  </a:lnTo>
                  <a:lnTo>
                    <a:pt x="3410" y="23"/>
                  </a:lnTo>
                  <a:lnTo>
                    <a:pt x="3410" y="22"/>
                  </a:lnTo>
                  <a:lnTo>
                    <a:pt x="3410" y="18"/>
                  </a:lnTo>
                  <a:lnTo>
                    <a:pt x="3408" y="15"/>
                  </a:lnTo>
                  <a:lnTo>
                    <a:pt x="3408" y="14"/>
                  </a:lnTo>
                  <a:lnTo>
                    <a:pt x="3408" y="12"/>
                  </a:lnTo>
                  <a:lnTo>
                    <a:pt x="3408" y="9"/>
                  </a:lnTo>
                  <a:lnTo>
                    <a:pt x="3408" y="5"/>
                  </a:lnTo>
                  <a:lnTo>
                    <a:pt x="3408" y="4"/>
                  </a:lnTo>
                  <a:lnTo>
                    <a:pt x="3410" y="4"/>
                  </a:lnTo>
                  <a:lnTo>
                    <a:pt x="3410" y="2"/>
                  </a:lnTo>
                  <a:lnTo>
                    <a:pt x="3412" y="4"/>
                  </a:lnTo>
                  <a:lnTo>
                    <a:pt x="3413" y="5"/>
                  </a:lnTo>
                  <a:lnTo>
                    <a:pt x="3416" y="5"/>
                  </a:lnTo>
                  <a:lnTo>
                    <a:pt x="3420" y="5"/>
                  </a:lnTo>
                  <a:lnTo>
                    <a:pt x="3425" y="7"/>
                  </a:lnTo>
                  <a:lnTo>
                    <a:pt x="3425" y="7"/>
                  </a:lnTo>
                  <a:lnTo>
                    <a:pt x="3426" y="9"/>
                  </a:lnTo>
                  <a:lnTo>
                    <a:pt x="3430" y="10"/>
                  </a:lnTo>
                  <a:lnTo>
                    <a:pt x="3431" y="14"/>
                  </a:lnTo>
                  <a:lnTo>
                    <a:pt x="3433" y="15"/>
                  </a:lnTo>
                  <a:lnTo>
                    <a:pt x="3434" y="17"/>
                  </a:lnTo>
                  <a:lnTo>
                    <a:pt x="3436" y="18"/>
                  </a:lnTo>
                  <a:lnTo>
                    <a:pt x="3439" y="20"/>
                  </a:lnTo>
                  <a:lnTo>
                    <a:pt x="3443" y="22"/>
                  </a:lnTo>
                  <a:lnTo>
                    <a:pt x="3448" y="25"/>
                  </a:lnTo>
                  <a:lnTo>
                    <a:pt x="3451" y="25"/>
                  </a:lnTo>
                  <a:lnTo>
                    <a:pt x="3452" y="27"/>
                  </a:lnTo>
                  <a:lnTo>
                    <a:pt x="3456" y="25"/>
                  </a:lnTo>
                  <a:lnTo>
                    <a:pt x="3457" y="25"/>
                  </a:lnTo>
                  <a:lnTo>
                    <a:pt x="3459" y="23"/>
                  </a:lnTo>
                  <a:lnTo>
                    <a:pt x="3461" y="23"/>
                  </a:lnTo>
                  <a:lnTo>
                    <a:pt x="3464" y="22"/>
                  </a:lnTo>
                  <a:lnTo>
                    <a:pt x="3466" y="20"/>
                  </a:lnTo>
                  <a:lnTo>
                    <a:pt x="3466" y="18"/>
                  </a:lnTo>
                  <a:lnTo>
                    <a:pt x="3466" y="18"/>
                  </a:lnTo>
                  <a:lnTo>
                    <a:pt x="3469" y="17"/>
                  </a:lnTo>
                  <a:lnTo>
                    <a:pt x="3470" y="18"/>
                  </a:lnTo>
                  <a:lnTo>
                    <a:pt x="3472" y="18"/>
                  </a:lnTo>
                  <a:lnTo>
                    <a:pt x="3475" y="18"/>
                  </a:lnTo>
                  <a:lnTo>
                    <a:pt x="3477" y="17"/>
                  </a:lnTo>
                  <a:lnTo>
                    <a:pt x="3479" y="17"/>
                  </a:lnTo>
                  <a:lnTo>
                    <a:pt x="3482" y="17"/>
                  </a:lnTo>
                  <a:lnTo>
                    <a:pt x="3485" y="17"/>
                  </a:lnTo>
                  <a:lnTo>
                    <a:pt x="3488" y="17"/>
                  </a:lnTo>
                  <a:lnTo>
                    <a:pt x="3492" y="17"/>
                  </a:lnTo>
                  <a:lnTo>
                    <a:pt x="3493" y="15"/>
                  </a:lnTo>
                  <a:lnTo>
                    <a:pt x="3495" y="14"/>
                  </a:lnTo>
                  <a:lnTo>
                    <a:pt x="3498" y="12"/>
                  </a:lnTo>
                  <a:lnTo>
                    <a:pt x="3500" y="12"/>
                  </a:lnTo>
                  <a:lnTo>
                    <a:pt x="3502" y="10"/>
                  </a:lnTo>
                  <a:lnTo>
                    <a:pt x="3502" y="9"/>
                  </a:lnTo>
                  <a:lnTo>
                    <a:pt x="3503" y="7"/>
                  </a:lnTo>
                  <a:lnTo>
                    <a:pt x="3503" y="5"/>
                  </a:lnTo>
                  <a:lnTo>
                    <a:pt x="3503" y="5"/>
                  </a:lnTo>
                  <a:lnTo>
                    <a:pt x="3506" y="2"/>
                  </a:lnTo>
                  <a:lnTo>
                    <a:pt x="3510" y="0"/>
                  </a:lnTo>
                  <a:lnTo>
                    <a:pt x="3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808163" y="1851025"/>
              <a:ext cx="8572500" cy="2020888"/>
            </a:xfrm>
            <a:custGeom>
              <a:avLst/>
              <a:gdLst>
                <a:gd name="T0" fmla="*/ 1589 w 5400"/>
                <a:gd name="T1" fmla="*/ 581 h 1273"/>
                <a:gd name="T2" fmla="*/ 4857 w 5400"/>
                <a:gd name="T3" fmla="*/ 569 h 1273"/>
                <a:gd name="T4" fmla="*/ 1697 w 5400"/>
                <a:gd name="T5" fmla="*/ 574 h 1273"/>
                <a:gd name="T6" fmla="*/ 1638 w 5400"/>
                <a:gd name="T7" fmla="*/ 602 h 1273"/>
                <a:gd name="T8" fmla="*/ 5045 w 5400"/>
                <a:gd name="T9" fmla="*/ 473 h 1273"/>
                <a:gd name="T10" fmla="*/ 2431 w 5400"/>
                <a:gd name="T11" fmla="*/ 497 h 1273"/>
                <a:gd name="T12" fmla="*/ 2373 w 5400"/>
                <a:gd name="T13" fmla="*/ 532 h 1273"/>
                <a:gd name="T14" fmla="*/ 2391 w 5400"/>
                <a:gd name="T15" fmla="*/ 474 h 1273"/>
                <a:gd name="T16" fmla="*/ 5030 w 5400"/>
                <a:gd name="T17" fmla="*/ 458 h 1273"/>
                <a:gd name="T18" fmla="*/ 2426 w 5400"/>
                <a:gd name="T19" fmla="*/ 397 h 1273"/>
                <a:gd name="T20" fmla="*/ 2472 w 5400"/>
                <a:gd name="T21" fmla="*/ 391 h 1273"/>
                <a:gd name="T22" fmla="*/ 2475 w 5400"/>
                <a:gd name="T23" fmla="*/ 443 h 1273"/>
                <a:gd name="T24" fmla="*/ 2519 w 5400"/>
                <a:gd name="T25" fmla="*/ 481 h 1273"/>
                <a:gd name="T26" fmla="*/ 2547 w 5400"/>
                <a:gd name="T27" fmla="*/ 519 h 1273"/>
                <a:gd name="T28" fmla="*/ 2514 w 5400"/>
                <a:gd name="T29" fmla="*/ 550 h 1273"/>
                <a:gd name="T30" fmla="*/ 2454 w 5400"/>
                <a:gd name="T31" fmla="*/ 559 h 1273"/>
                <a:gd name="T32" fmla="*/ 2480 w 5400"/>
                <a:gd name="T33" fmla="*/ 535 h 1273"/>
                <a:gd name="T34" fmla="*/ 2460 w 5400"/>
                <a:gd name="T35" fmla="*/ 512 h 1273"/>
                <a:gd name="T36" fmla="*/ 2480 w 5400"/>
                <a:gd name="T37" fmla="*/ 499 h 1273"/>
                <a:gd name="T38" fmla="*/ 2450 w 5400"/>
                <a:gd name="T39" fmla="*/ 450 h 1273"/>
                <a:gd name="T40" fmla="*/ 2434 w 5400"/>
                <a:gd name="T41" fmla="*/ 427 h 1273"/>
                <a:gd name="T42" fmla="*/ 2447 w 5400"/>
                <a:gd name="T43" fmla="*/ 388 h 1273"/>
                <a:gd name="T44" fmla="*/ 4997 w 5400"/>
                <a:gd name="T45" fmla="*/ 371 h 1273"/>
                <a:gd name="T46" fmla="*/ 1277 w 5400"/>
                <a:gd name="T47" fmla="*/ 291 h 1273"/>
                <a:gd name="T48" fmla="*/ 5374 w 5400"/>
                <a:gd name="T49" fmla="*/ 280 h 1273"/>
                <a:gd name="T50" fmla="*/ 2224 w 5400"/>
                <a:gd name="T51" fmla="*/ 216 h 1273"/>
                <a:gd name="T52" fmla="*/ 2313 w 5400"/>
                <a:gd name="T53" fmla="*/ 226 h 1273"/>
                <a:gd name="T54" fmla="*/ 2231 w 5400"/>
                <a:gd name="T55" fmla="*/ 273 h 1273"/>
                <a:gd name="T56" fmla="*/ 2188 w 5400"/>
                <a:gd name="T57" fmla="*/ 232 h 1273"/>
                <a:gd name="T58" fmla="*/ 1390 w 5400"/>
                <a:gd name="T59" fmla="*/ 154 h 1273"/>
                <a:gd name="T60" fmla="*/ 3274 w 5400"/>
                <a:gd name="T61" fmla="*/ 127 h 1273"/>
                <a:gd name="T62" fmla="*/ 2914 w 5400"/>
                <a:gd name="T63" fmla="*/ 100 h 1273"/>
                <a:gd name="T64" fmla="*/ 5244 w 5400"/>
                <a:gd name="T65" fmla="*/ 80 h 1273"/>
                <a:gd name="T66" fmla="*/ 807 w 5400"/>
                <a:gd name="T67" fmla="*/ 16 h 1273"/>
                <a:gd name="T68" fmla="*/ 1003 w 5400"/>
                <a:gd name="T69" fmla="*/ 106 h 1273"/>
                <a:gd name="T70" fmla="*/ 827 w 5400"/>
                <a:gd name="T71" fmla="*/ 90 h 1273"/>
                <a:gd name="T72" fmla="*/ 3598 w 5400"/>
                <a:gd name="T73" fmla="*/ 18 h 1273"/>
                <a:gd name="T74" fmla="*/ 899 w 5400"/>
                <a:gd name="T75" fmla="*/ 3 h 1273"/>
                <a:gd name="T76" fmla="*/ 1440 w 5400"/>
                <a:gd name="T77" fmla="*/ 64 h 1273"/>
                <a:gd name="T78" fmla="*/ 1555 w 5400"/>
                <a:gd name="T79" fmla="*/ 234 h 1273"/>
                <a:gd name="T80" fmla="*/ 1377 w 5400"/>
                <a:gd name="T81" fmla="*/ 224 h 1273"/>
                <a:gd name="T82" fmla="*/ 1277 w 5400"/>
                <a:gd name="T83" fmla="*/ 206 h 1273"/>
                <a:gd name="T84" fmla="*/ 1218 w 5400"/>
                <a:gd name="T85" fmla="*/ 217 h 1273"/>
                <a:gd name="T86" fmla="*/ 1213 w 5400"/>
                <a:gd name="T87" fmla="*/ 442 h 1273"/>
                <a:gd name="T88" fmla="*/ 1403 w 5400"/>
                <a:gd name="T89" fmla="*/ 299 h 1273"/>
                <a:gd name="T90" fmla="*/ 1622 w 5400"/>
                <a:gd name="T91" fmla="*/ 496 h 1273"/>
                <a:gd name="T92" fmla="*/ 1553 w 5400"/>
                <a:gd name="T93" fmla="*/ 594 h 1273"/>
                <a:gd name="T94" fmla="*/ 1566 w 5400"/>
                <a:gd name="T95" fmla="*/ 653 h 1273"/>
                <a:gd name="T96" fmla="*/ 1373 w 5400"/>
                <a:gd name="T97" fmla="*/ 838 h 1273"/>
                <a:gd name="T98" fmla="*/ 1197 w 5400"/>
                <a:gd name="T99" fmla="*/ 911 h 1273"/>
                <a:gd name="T100" fmla="*/ 1206 w 5400"/>
                <a:gd name="T101" fmla="*/ 1077 h 1273"/>
                <a:gd name="T102" fmla="*/ 1269 w 5400"/>
                <a:gd name="T103" fmla="*/ 1255 h 1273"/>
                <a:gd name="T104" fmla="*/ 1069 w 5400"/>
                <a:gd name="T105" fmla="*/ 1145 h 1273"/>
                <a:gd name="T106" fmla="*/ 859 w 5400"/>
                <a:gd name="T107" fmla="*/ 998 h 1273"/>
                <a:gd name="T108" fmla="*/ 663 w 5400"/>
                <a:gd name="T109" fmla="*/ 751 h 1273"/>
                <a:gd name="T110" fmla="*/ 617 w 5400"/>
                <a:gd name="T111" fmla="*/ 540 h 1273"/>
                <a:gd name="T112" fmla="*/ 372 w 5400"/>
                <a:gd name="T113" fmla="*/ 355 h 1273"/>
                <a:gd name="T114" fmla="*/ 56 w 5400"/>
                <a:gd name="T115" fmla="*/ 455 h 1273"/>
                <a:gd name="T116" fmla="*/ 90 w 5400"/>
                <a:gd name="T117" fmla="*/ 360 h 1273"/>
                <a:gd name="T118" fmla="*/ 69 w 5400"/>
                <a:gd name="T119" fmla="*/ 124 h 1273"/>
                <a:gd name="T120" fmla="*/ 565 w 5400"/>
                <a:gd name="T121" fmla="*/ 118 h 1273"/>
                <a:gd name="T122" fmla="*/ 1030 w 5400"/>
                <a:gd name="T123" fmla="*/ 131 h 1273"/>
                <a:gd name="T124" fmla="*/ 1183 w 5400"/>
                <a:gd name="T125" fmla="*/ 12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0" h="1273">
                  <a:moveTo>
                    <a:pt x="4788" y="635"/>
                  </a:moveTo>
                  <a:lnTo>
                    <a:pt x="4789" y="635"/>
                  </a:lnTo>
                  <a:lnTo>
                    <a:pt x="4788" y="638"/>
                  </a:lnTo>
                  <a:lnTo>
                    <a:pt x="4785" y="641"/>
                  </a:lnTo>
                  <a:lnTo>
                    <a:pt x="4785" y="643"/>
                  </a:lnTo>
                  <a:lnTo>
                    <a:pt x="4785" y="645"/>
                  </a:lnTo>
                  <a:lnTo>
                    <a:pt x="4783" y="646"/>
                  </a:lnTo>
                  <a:lnTo>
                    <a:pt x="4781" y="646"/>
                  </a:lnTo>
                  <a:lnTo>
                    <a:pt x="4780" y="646"/>
                  </a:lnTo>
                  <a:lnTo>
                    <a:pt x="4776" y="645"/>
                  </a:lnTo>
                  <a:lnTo>
                    <a:pt x="4773" y="643"/>
                  </a:lnTo>
                  <a:lnTo>
                    <a:pt x="4776" y="641"/>
                  </a:lnTo>
                  <a:lnTo>
                    <a:pt x="4778" y="640"/>
                  </a:lnTo>
                  <a:lnTo>
                    <a:pt x="4780" y="638"/>
                  </a:lnTo>
                  <a:lnTo>
                    <a:pt x="4783" y="636"/>
                  </a:lnTo>
                  <a:lnTo>
                    <a:pt x="4785" y="636"/>
                  </a:lnTo>
                  <a:lnTo>
                    <a:pt x="4786" y="635"/>
                  </a:lnTo>
                  <a:lnTo>
                    <a:pt x="4788" y="635"/>
                  </a:lnTo>
                  <a:close/>
                  <a:moveTo>
                    <a:pt x="1568" y="561"/>
                  </a:moveTo>
                  <a:lnTo>
                    <a:pt x="1570" y="561"/>
                  </a:lnTo>
                  <a:lnTo>
                    <a:pt x="1571" y="563"/>
                  </a:lnTo>
                  <a:lnTo>
                    <a:pt x="1573" y="564"/>
                  </a:lnTo>
                  <a:lnTo>
                    <a:pt x="1576" y="568"/>
                  </a:lnTo>
                  <a:lnTo>
                    <a:pt x="1580" y="569"/>
                  </a:lnTo>
                  <a:lnTo>
                    <a:pt x="1583" y="571"/>
                  </a:lnTo>
                  <a:lnTo>
                    <a:pt x="1584" y="571"/>
                  </a:lnTo>
                  <a:lnTo>
                    <a:pt x="1588" y="571"/>
                  </a:lnTo>
                  <a:lnTo>
                    <a:pt x="1591" y="571"/>
                  </a:lnTo>
                  <a:lnTo>
                    <a:pt x="1593" y="573"/>
                  </a:lnTo>
                  <a:lnTo>
                    <a:pt x="1594" y="574"/>
                  </a:lnTo>
                  <a:lnTo>
                    <a:pt x="1593" y="576"/>
                  </a:lnTo>
                  <a:lnTo>
                    <a:pt x="1591" y="577"/>
                  </a:lnTo>
                  <a:lnTo>
                    <a:pt x="1589" y="581"/>
                  </a:lnTo>
                  <a:lnTo>
                    <a:pt x="1588" y="582"/>
                  </a:lnTo>
                  <a:lnTo>
                    <a:pt x="1586" y="584"/>
                  </a:lnTo>
                  <a:lnTo>
                    <a:pt x="1584" y="584"/>
                  </a:lnTo>
                  <a:lnTo>
                    <a:pt x="1581" y="584"/>
                  </a:lnTo>
                  <a:lnTo>
                    <a:pt x="1578" y="582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68" y="574"/>
                  </a:lnTo>
                  <a:lnTo>
                    <a:pt x="1566" y="571"/>
                  </a:lnTo>
                  <a:lnTo>
                    <a:pt x="1565" y="569"/>
                  </a:lnTo>
                  <a:lnTo>
                    <a:pt x="1563" y="568"/>
                  </a:lnTo>
                  <a:lnTo>
                    <a:pt x="1560" y="566"/>
                  </a:lnTo>
                  <a:lnTo>
                    <a:pt x="1557" y="564"/>
                  </a:lnTo>
                  <a:lnTo>
                    <a:pt x="1563" y="561"/>
                  </a:lnTo>
                  <a:lnTo>
                    <a:pt x="1565" y="561"/>
                  </a:lnTo>
                  <a:lnTo>
                    <a:pt x="1568" y="561"/>
                  </a:lnTo>
                  <a:close/>
                  <a:moveTo>
                    <a:pt x="4866" y="550"/>
                  </a:moveTo>
                  <a:lnTo>
                    <a:pt x="4870" y="551"/>
                  </a:lnTo>
                  <a:lnTo>
                    <a:pt x="4870" y="553"/>
                  </a:lnTo>
                  <a:lnTo>
                    <a:pt x="4870" y="555"/>
                  </a:lnTo>
                  <a:lnTo>
                    <a:pt x="4870" y="555"/>
                  </a:lnTo>
                  <a:lnTo>
                    <a:pt x="4868" y="556"/>
                  </a:lnTo>
                  <a:lnTo>
                    <a:pt x="4868" y="558"/>
                  </a:lnTo>
                  <a:lnTo>
                    <a:pt x="4868" y="559"/>
                  </a:lnTo>
                  <a:lnTo>
                    <a:pt x="4866" y="561"/>
                  </a:lnTo>
                  <a:lnTo>
                    <a:pt x="4865" y="561"/>
                  </a:lnTo>
                  <a:lnTo>
                    <a:pt x="4865" y="561"/>
                  </a:lnTo>
                  <a:lnTo>
                    <a:pt x="4863" y="563"/>
                  </a:lnTo>
                  <a:lnTo>
                    <a:pt x="4861" y="564"/>
                  </a:lnTo>
                  <a:lnTo>
                    <a:pt x="4861" y="566"/>
                  </a:lnTo>
                  <a:lnTo>
                    <a:pt x="4860" y="569"/>
                  </a:lnTo>
                  <a:lnTo>
                    <a:pt x="4858" y="569"/>
                  </a:lnTo>
                  <a:lnTo>
                    <a:pt x="4857" y="569"/>
                  </a:lnTo>
                  <a:lnTo>
                    <a:pt x="4858" y="566"/>
                  </a:lnTo>
                  <a:lnTo>
                    <a:pt x="4860" y="564"/>
                  </a:lnTo>
                  <a:lnTo>
                    <a:pt x="4861" y="563"/>
                  </a:lnTo>
                  <a:lnTo>
                    <a:pt x="4861" y="561"/>
                  </a:lnTo>
                  <a:lnTo>
                    <a:pt x="4861" y="559"/>
                  </a:lnTo>
                  <a:lnTo>
                    <a:pt x="4861" y="558"/>
                  </a:lnTo>
                  <a:lnTo>
                    <a:pt x="4863" y="556"/>
                  </a:lnTo>
                  <a:lnTo>
                    <a:pt x="4865" y="555"/>
                  </a:lnTo>
                  <a:lnTo>
                    <a:pt x="4866" y="551"/>
                  </a:lnTo>
                  <a:lnTo>
                    <a:pt x="4866" y="550"/>
                  </a:lnTo>
                  <a:close/>
                  <a:moveTo>
                    <a:pt x="1681" y="538"/>
                  </a:moveTo>
                  <a:lnTo>
                    <a:pt x="1684" y="538"/>
                  </a:lnTo>
                  <a:lnTo>
                    <a:pt x="1686" y="538"/>
                  </a:lnTo>
                  <a:lnTo>
                    <a:pt x="1688" y="541"/>
                  </a:lnTo>
                  <a:lnTo>
                    <a:pt x="1688" y="543"/>
                  </a:lnTo>
                  <a:lnTo>
                    <a:pt x="1689" y="545"/>
                  </a:lnTo>
                  <a:lnTo>
                    <a:pt x="1689" y="548"/>
                  </a:lnTo>
                  <a:lnTo>
                    <a:pt x="1688" y="551"/>
                  </a:lnTo>
                  <a:lnTo>
                    <a:pt x="1686" y="553"/>
                  </a:lnTo>
                  <a:lnTo>
                    <a:pt x="1684" y="553"/>
                  </a:lnTo>
                  <a:lnTo>
                    <a:pt x="1683" y="553"/>
                  </a:lnTo>
                  <a:lnTo>
                    <a:pt x="1681" y="555"/>
                  </a:lnTo>
                  <a:lnTo>
                    <a:pt x="1679" y="558"/>
                  </a:lnTo>
                  <a:lnTo>
                    <a:pt x="1678" y="563"/>
                  </a:lnTo>
                  <a:lnTo>
                    <a:pt x="1676" y="568"/>
                  </a:lnTo>
                  <a:lnTo>
                    <a:pt x="1679" y="568"/>
                  </a:lnTo>
                  <a:lnTo>
                    <a:pt x="1681" y="569"/>
                  </a:lnTo>
                  <a:lnTo>
                    <a:pt x="1683" y="571"/>
                  </a:lnTo>
                  <a:lnTo>
                    <a:pt x="1686" y="571"/>
                  </a:lnTo>
                  <a:lnTo>
                    <a:pt x="1689" y="571"/>
                  </a:lnTo>
                  <a:lnTo>
                    <a:pt x="1693" y="571"/>
                  </a:lnTo>
                  <a:lnTo>
                    <a:pt x="1696" y="573"/>
                  </a:lnTo>
                  <a:lnTo>
                    <a:pt x="1697" y="574"/>
                  </a:lnTo>
                  <a:lnTo>
                    <a:pt x="1699" y="576"/>
                  </a:lnTo>
                  <a:lnTo>
                    <a:pt x="1702" y="577"/>
                  </a:lnTo>
                  <a:lnTo>
                    <a:pt x="1707" y="582"/>
                  </a:lnTo>
                  <a:lnTo>
                    <a:pt x="1714" y="586"/>
                  </a:lnTo>
                  <a:lnTo>
                    <a:pt x="1717" y="586"/>
                  </a:lnTo>
                  <a:lnTo>
                    <a:pt x="1720" y="586"/>
                  </a:lnTo>
                  <a:lnTo>
                    <a:pt x="1722" y="592"/>
                  </a:lnTo>
                  <a:lnTo>
                    <a:pt x="1720" y="595"/>
                  </a:lnTo>
                  <a:lnTo>
                    <a:pt x="1719" y="599"/>
                  </a:lnTo>
                  <a:lnTo>
                    <a:pt x="1717" y="602"/>
                  </a:lnTo>
                  <a:lnTo>
                    <a:pt x="1715" y="605"/>
                  </a:lnTo>
                  <a:lnTo>
                    <a:pt x="1715" y="607"/>
                  </a:lnTo>
                  <a:lnTo>
                    <a:pt x="1717" y="609"/>
                  </a:lnTo>
                  <a:lnTo>
                    <a:pt x="1717" y="612"/>
                  </a:lnTo>
                  <a:lnTo>
                    <a:pt x="1717" y="615"/>
                  </a:lnTo>
                  <a:lnTo>
                    <a:pt x="1717" y="620"/>
                  </a:lnTo>
                  <a:lnTo>
                    <a:pt x="1717" y="623"/>
                  </a:lnTo>
                  <a:lnTo>
                    <a:pt x="1717" y="625"/>
                  </a:lnTo>
                  <a:lnTo>
                    <a:pt x="1715" y="627"/>
                  </a:lnTo>
                  <a:lnTo>
                    <a:pt x="1712" y="627"/>
                  </a:lnTo>
                  <a:lnTo>
                    <a:pt x="1711" y="628"/>
                  </a:lnTo>
                  <a:lnTo>
                    <a:pt x="1706" y="627"/>
                  </a:lnTo>
                  <a:lnTo>
                    <a:pt x="1702" y="623"/>
                  </a:lnTo>
                  <a:lnTo>
                    <a:pt x="1699" y="618"/>
                  </a:lnTo>
                  <a:lnTo>
                    <a:pt x="1696" y="617"/>
                  </a:lnTo>
                  <a:lnTo>
                    <a:pt x="1694" y="613"/>
                  </a:lnTo>
                  <a:lnTo>
                    <a:pt x="1691" y="612"/>
                  </a:lnTo>
                  <a:lnTo>
                    <a:pt x="1689" y="610"/>
                  </a:lnTo>
                  <a:lnTo>
                    <a:pt x="1686" y="610"/>
                  </a:lnTo>
                  <a:lnTo>
                    <a:pt x="1640" y="610"/>
                  </a:lnTo>
                  <a:lnTo>
                    <a:pt x="1640" y="607"/>
                  </a:lnTo>
                  <a:lnTo>
                    <a:pt x="1638" y="605"/>
                  </a:lnTo>
                  <a:lnTo>
                    <a:pt x="1638" y="602"/>
                  </a:lnTo>
                  <a:lnTo>
                    <a:pt x="1640" y="597"/>
                  </a:lnTo>
                  <a:lnTo>
                    <a:pt x="1642" y="592"/>
                  </a:lnTo>
                  <a:lnTo>
                    <a:pt x="1643" y="589"/>
                  </a:lnTo>
                  <a:lnTo>
                    <a:pt x="1647" y="586"/>
                  </a:lnTo>
                  <a:lnTo>
                    <a:pt x="1652" y="581"/>
                  </a:lnTo>
                  <a:lnTo>
                    <a:pt x="1657" y="576"/>
                  </a:lnTo>
                  <a:lnTo>
                    <a:pt x="1663" y="569"/>
                  </a:lnTo>
                  <a:lnTo>
                    <a:pt x="1665" y="566"/>
                  </a:lnTo>
                  <a:lnTo>
                    <a:pt x="1666" y="563"/>
                  </a:lnTo>
                  <a:lnTo>
                    <a:pt x="1670" y="561"/>
                  </a:lnTo>
                  <a:lnTo>
                    <a:pt x="1671" y="558"/>
                  </a:lnTo>
                  <a:lnTo>
                    <a:pt x="1671" y="556"/>
                  </a:lnTo>
                  <a:lnTo>
                    <a:pt x="1673" y="553"/>
                  </a:lnTo>
                  <a:lnTo>
                    <a:pt x="1673" y="548"/>
                  </a:lnTo>
                  <a:lnTo>
                    <a:pt x="1673" y="546"/>
                  </a:lnTo>
                  <a:lnTo>
                    <a:pt x="1673" y="543"/>
                  </a:lnTo>
                  <a:lnTo>
                    <a:pt x="1673" y="541"/>
                  </a:lnTo>
                  <a:lnTo>
                    <a:pt x="1675" y="540"/>
                  </a:lnTo>
                  <a:lnTo>
                    <a:pt x="1678" y="540"/>
                  </a:lnTo>
                  <a:lnTo>
                    <a:pt x="1679" y="538"/>
                  </a:lnTo>
                  <a:lnTo>
                    <a:pt x="1681" y="538"/>
                  </a:lnTo>
                  <a:close/>
                  <a:moveTo>
                    <a:pt x="2395" y="473"/>
                  </a:moveTo>
                  <a:lnTo>
                    <a:pt x="2395" y="473"/>
                  </a:lnTo>
                  <a:lnTo>
                    <a:pt x="2396" y="473"/>
                  </a:lnTo>
                  <a:lnTo>
                    <a:pt x="2395" y="473"/>
                  </a:lnTo>
                  <a:close/>
                  <a:moveTo>
                    <a:pt x="5046" y="463"/>
                  </a:moveTo>
                  <a:lnTo>
                    <a:pt x="5048" y="463"/>
                  </a:lnTo>
                  <a:lnTo>
                    <a:pt x="5051" y="463"/>
                  </a:lnTo>
                  <a:lnTo>
                    <a:pt x="5053" y="465"/>
                  </a:lnTo>
                  <a:lnTo>
                    <a:pt x="5055" y="468"/>
                  </a:lnTo>
                  <a:lnTo>
                    <a:pt x="5055" y="469"/>
                  </a:lnTo>
                  <a:lnTo>
                    <a:pt x="5055" y="473"/>
                  </a:lnTo>
                  <a:lnTo>
                    <a:pt x="5045" y="473"/>
                  </a:lnTo>
                  <a:lnTo>
                    <a:pt x="5045" y="469"/>
                  </a:lnTo>
                  <a:lnTo>
                    <a:pt x="5045" y="468"/>
                  </a:lnTo>
                  <a:lnTo>
                    <a:pt x="5045" y="466"/>
                  </a:lnTo>
                  <a:lnTo>
                    <a:pt x="5045" y="465"/>
                  </a:lnTo>
                  <a:lnTo>
                    <a:pt x="5045" y="463"/>
                  </a:lnTo>
                  <a:lnTo>
                    <a:pt x="5046" y="463"/>
                  </a:lnTo>
                  <a:close/>
                  <a:moveTo>
                    <a:pt x="2423" y="456"/>
                  </a:moveTo>
                  <a:lnTo>
                    <a:pt x="2424" y="456"/>
                  </a:lnTo>
                  <a:lnTo>
                    <a:pt x="2426" y="456"/>
                  </a:lnTo>
                  <a:lnTo>
                    <a:pt x="2426" y="458"/>
                  </a:lnTo>
                  <a:lnTo>
                    <a:pt x="2427" y="458"/>
                  </a:lnTo>
                  <a:lnTo>
                    <a:pt x="2429" y="458"/>
                  </a:lnTo>
                  <a:lnTo>
                    <a:pt x="2431" y="458"/>
                  </a:lnTo>
                  <a:lnTo>
                    <a:pt x="2432" y="460"/>
                  </a:lnTo>
                  <a:lnTo>
                    <a:pt x="2434" y="461"/>
                  </a:lnTo>
                  <a:lnTo>
                    <a:pt x="2434" y="463"/>
                  </a:lnTo>
                  <a:lnTo>
                    <a:pt x="2434" y="465"/>
                  </a:lnTo>
                  <a:lnTo>
                    <a:pt x="2434" y="468"/>
                  </a:lnTo>
                  <a:lnTo>
                    <a:pt x="2436" y="468"/>
                  </a:lnTo>
                  <a:lnTo>
                    <a:pt x="2436" y="469"/>
                  </a:lnTo>
                  <a:lnTo>
                    <a:pt x="2437" y="471"/>
                  </a:lnTo>
                  <a:lnTo>
                    <a:pt x="2439" y="473"/>
                  </a:lnTo>
                  <a:lnTo>
                    <a:pt x="2439" y="474"/>
                  </a:lnTo>
                  <a:lnTo>
                    <a:pt x="2437" y="478"/>
                  </a:lnTo>
                  <a:lnTo>
                    <a:pt x="2436" y="479"/>
                  </a:lnTo>
                  <a:lnTo>
                    <a:pt x="2434" y="481"/>
                  </a:lnTo>
                  <a:lnTo>
                    <a:pt x="2432" y="481"/>
                  </a:lnTo>
                  <a:lnTo>
                    <a:pt x="2431" y="481"/>
                  </a:lnTo>
                  <a:lnTo>
                    <a:pt x="2431" y="487"/>
                  </a:lnTo>
                  <a:lnTo>
                    <a:pt x="2431" y="491"/>
                  </a:lnTo>
                  <a:lnTo>
                    <a:pt x="2431" y="494"/>
                  </a:lnTo>
                  <a:lnTo>
                    <a:pt x="2431" y="496"/>
                  </a:lnTo>
                  <a:lnTo>
                    <a:pt x="2431" y="497"/>
                  </a:lnTo>
                  <a:lnTo>
                    <a:pt x="2431" y="501"/>
                  </a:lnTo>
                  <a:lnTo>
                    <a:pt x="2431" y="504"/>
                  </a:lnTo>
                  <a:lnTo>
                    <a:pt x="2431" y="507"/>
                  </a:lnTo>
                  <a:lnTo>
                    <a:pt x="2429" y="509"/>
                  </a:lnTo>
                  <a:lnTo>
                    <a:pt x="2429" y="510"/>
                  </a:lnTo>
                  <a:lnTo>
                    <a:pt x="2427" y="510"/>
                  </a:lnTo>
                  <a:lnTo>
                    <a:pt x="2426" y="510"/>
                  </a:lnTo>
                  <a:lnTo>
                    <a:pt x="2426" y="512"/>
                  </a:lnTo>
                  <a:lnTo>
                    <a:pt x="2426" y="514"/>
                  </a:lnTo>
                  <a:lnTo>
                    <a:pt x="2427" y="515"/>
                  </a:lnTo>
                  <a:lnTo>
                    <a:pt x="2427" y="519"/>
                  </a:lnTo>
                  <a:lnTo>
                    <a:pt x="2427" y="522"/>
                  </a:lnTo>
                  <a:lnTo>
                    <a:pt x="2401" y="522"/>
                  </a:lnTo>
                  <a:lnTo>
                    <a:pt x="2400" y="523"/>
                  </a:lnTo>
                  <a:lnTo>
                    <a:pt x="2400" y="523"/>
                  </a:lnTo>
                  <a:lnTo>
                    <a:pt x="2398" y="525"/>
                  </a:lnTo>
                  <a:lnTo>
                    <a:pt x="2398" y="527"/>
                  </a:lnTo>
                  <a:lnTo>
                    <a:pt x="2398" y="528"/>
                  </a:lnTo>
                  <a:lnTo>
                    <a:pt x="2396" y="530"/>
                  </a:lnTo>
                  <a:lnTo>
                    <a:pt x="2395" y="530"/>
                  </a:lnTo>
                  <a:lnTo>
                    <a:pt x="2393" y="532"/>
                  </a:lnTo>
                  <a:lnTo>
                    <a:pt x="2391" y="533"/>
                  </a:lnTo>
                  <a:lnTo>
                    <a:pt x="2390" y="533"/>
                  </a:lnTo>
                  <a:lnTo>
                    <a:pt x="2390" y="532"/>
                  </a:lnTo>
                  <a:lnTo>
                    <a:pt x="2388" y="532"/>
                  </a:lnTo>
                  <a:lnTo>
                    <a:pt x="2387" y="532"/>
                  </a:lnTo>
                  <a:lnTo>
                    <a:pt x="2385" y="532"/>
                  </a:lnTo>
                  <a:lnTo>
                    <a:pt x="2382" y="532"/>
                  </a:lnTo>
                  <a:lnTo>
                    <a:pt x="2380" y="532"/>
                  </a:lnTo>
                  <a:lnTo>
                    <a:pt x="2378" y="533"/>
                  </a:lnTo>
                  <a:lnTo>
                    <a:pt x="2377" y="533"/>
                  </a:lnTo>
                  <a:lnTo>
                    <a:pt x="2375" y="533"/>
                  </a:lnTo>
                  <a:lnTo>
                    <a:pt x="2373" y="532"/>
                  </a:lnTo>
                  <a:lnTo>
                    <a:pt x="2370" y="530"/>
                  </a:lnTo>
                  <a:lnTo>
                    <a:pt x="2370" y="530"/>
                  </a:lnTo>
                  <a:lnTo>
                    <a:pt x="2369" y="527"/>
                  </a:lnTo>
                  <a:lnTo>
                    <a:pt x="2369" y="525"/>
                  </a:lnTo>
                  <a:lnTo>
                    <a:pt x="2370" y="523"/>
                  </a:lnTo>
                  <a:lnTo>
                    <a:pt x="2370" y="522"/>
                  </a:lnTo>
                  <a:lnTo>
                    <a:pt x="2372" y="522"/>
                  </a:lnTo>
                  <a:lnTo>
                    <a:pt x="2373" y="522"/>
                  </a:lnTo>
                  <a:lnTo>
                    <a:pt x="2373" y="519"/>
                  </a:lnTo>
                  <a:lnTo>
                    <a:pt x="2373" y="515"/>
                  </a:lnTo>
                  <a:lnTo>
                    <a:pt x="2373" y="514"/>
                  </a:lnTo>
                  <a:lnTo>
                    <a:pt x="2375" y="512"/>
                  </a:lnTo>
                  <a:lnTo>
                    <a:pt x="2375" y="510"/>
                  </a:lnTo>
                  <a:lnTo>
                    <a:pt x="2377" y="509"/>
                  </a:lnTo>
                  <a:lnTo>
                    <a:pt x="2377" y="509"/>
                  </a:lnTo>
                  <a:lnTo>
                    <a:pt x="2378" y="509"/>
                  </a:lnTo>
                  <a:lnTo>
                    <a:pt x="2383" y="509"/>
                  </a:lnTo>
                  <a:lnTo>
                    <a:pt x="2383" y="499"/>
                  </a:lnTo>
                  <a:lnTo>
                    <a:pt x="2380" y="499"/>
                  </a:lnTo>
                  <a:lnTo>
                    <a:pt x="2377" y="499"/>
                  </a:lnTo>
                  <a:lnTo>
                    <a:pt x="2375" y="499"/>
                  </a:lnTo>
                  <a:lnTo>
                    <a:pt x="2373" y="499"/>
                  </a:lnTo>
                  <a:lnTo>
                    <a:pt x="2373" y="476"/>
                  </a:lnTo>
                  <a:lnTo>
                    <a:pt x="2377" y="474"/>
                  </a:lnTo>
                  <a:lnTo>
                    <a:pt x="2378" y="476"/>
                  </a:lnTo>
                  <a:lnTo>
                    <a:pt x="2378" y="478"/>
                  </a:lnTo>
                  <a:lnTo>
                    <a:pt x="2380" y="478"/>
                  </a:lnTo>
                  <a:lnTo>
                    <a:pt x="2382" y="478"/>
                  </a:lnTo>
                  <a:lnTo>
                    <a:pt x="2383" y="476"/>
                  </a:lnTo>
                  <a:lnTo>
                    <a:pt x="2387" y="474"/>
                  </a:lnTo>
                  <a:lnTo>
                    <a:pt x="2388" y="474"/>
                  </a:lnTo>
                  <a:lnTo>
                    <a:pt x="2390" y="474"/>
                  </a:lnTo>
                  <a:lnTo>
                    <a:pt x="2391" y="474"/>
                  </a:lnTo>
                  <a:lnTo>
                    <a:pt x="2393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1"/>
                  </a:lnTo>
                  <a:lnTo>
                    <a:pt x="2395" y="469"/>
                  </a:lnTo>
                  <a:lnTo>
                    <a:pt x="2395" y="466"/>
                  </a:lnTo>
                  <a:lnTo>
                    <a:pt x="2395" y="465"/>
                  </a:lnTo>
                  <a:lnTo>
                    <a:pt x="2395" y="463"/>
                  </a:lnTo>
                  <a:lnTo>
                    <a:pt x="2395" y="461"/>
                  </a:lnTo>
                  <a:lnTo>
                    <a:pt x="2395" y="460"/>
                  </a:lnTo>
                  <a:lnTo>
                    <a:pt x="2395" y="458"/>
                  </a:lnTo>
                  <a:lnTo>
                    <a:pt x="2401" y="456"/>
                  </a:lnTo>
                  <a:lnTo>
                    <a:pt x="2403" y="458"/>
                  </a:lnTo>
                  <a:lnTo>
                    <a:pt x="2405" y="458"/>
                  </a:lnTo>
                  <a:lnTo>
                    <a:pt x="2406" y="460"/>
                  </a:lnTo>
                  <a:lnTo>
                    <a:pt x="2406" y="461"/>
                  </a:lnTo>
                  <a:lnTo>
                    <a:pt x="2408" y="463"/>
                  </a:lnTo>
                  <a:lnTo>
                    <a:pt x="2409" y="463"/>
                  </a:lnTo>
                  <a:lnTo>
                    <a:pt x="2411" y="463"/>
                  </a:lnTo>
                  <a:lnTo>
                    <a:pt x="2413" y="461"/>
                  </a:lnTo>
                  <a:lnTo>
                    <a:pt x="2414" y="460"/>
                  </a:lnTo>
                  <a:lnTo>
                    <a:pt x="2414" y="458"/>
                  </a:lnTo>
                  <a:lnTo>
                    <a:pt x="2416" y="458"/>
                  </a:lnTo>
                  <a:lnTo>
                    <a:pt x="2418" y="458"/>
                  </a:lnTo>
                  <a:lnTo>
                    <a:pt x="2419" y="456"/>
                  </a:lnTo>
                  <a:lnTo>
                    <a:pt x="2423" y="456"/>
                  </a:lnTo>
                  <a:close/>
                  <a:moveTo>
                    <a:pt x="5022" y="450"/>
                  </a:moveTo>
                  <a:lnTo>
                    <a:pt x="5025" y="451"/>
                  </a:lnTo>
                  <a:lnTo>
                    <a:pt x="5027" y="453"/>
                  </a:lnTo>
                  <a:lnTo>
                    <a:pt x="5028" y="455"/>
                  </a:lnTo>
                  <a:lnTo>
                    <a:pt x="5028" y="456"/>
                  </a:lnTo>
                  <a:lnTo>
                    <a:pt x="5030" y="458"/>
                  </a:lnTo>
                  <a:lnTo>
                    <a:pt x="5030" y="460"/>
                  </a:lnTo>
                  <a:lnTo>
                    <a:pt x="5032" y="460"/>
                  </a:lnTo>
                  <a:lnTo>
                    <a:pt x="5032" y="463"/>
                  </a:lnTo>
                  <a:lnTo>
                    <a:pt x="5032" y="465"/>
                  </a:lnTo>
                  <a:lnTo>
                    <a:pt x="5032" y="468"/>
                  </a:lnTo>
                  <a:lnTo>
                    <a:pt x="5032" y="469"/>
                  </a:lnTo>
                  <a:lnTo>
                    <a:pt x="5033" y="471"/>
                  </a:lnTo>
                  <a:lnTo>
                    <a:pt x="5035" y="474"/>
                  </a:lnTo>
                  <a:lnTo>
                    <a:pt x="5025" y="474"/>
                  </a:lnTo>
                  <a:lnTo>
                    <a:pt x="5024" y="471"/>
                  </a:lnTo>
                  <a:lnTo>
                    <a:pt x="5024" y="468"/>
                  </a:lnTo>
                  <a:lnTo>
                    <a:pt x="5024" y="465"/>
                  </a:lnTo>
                  <a:lnTo>
                    <a:pt x="5024" y="461"/>
                  </a:lnTo>
                  <a:lnTo>
                    <a:pt x="5024" y="460"/>
                  </a:lnTo>
                  <a:lnTo>
                    <a:pt x="5022" y="458"/>
                  </a:lnTo>
                  <a:lnTo>
                    <a:pt x="5022" y="455"/>
                  </a:lnTo>
                  <a:lnTo>
                    <a:pt x="5022" y="450"/>
                  </a:lnTo>
                  <a:close/>
                  <a:moveTo>
                    <a:pt x="229" y="388"/>
                  </a:moveTo>
                  <a:lnTo>
                    <a:pt x="229" y="401"/>
                  </a:lnTo>
                  <a:lnTo>
                    <a:pt x="218" y="414"/>
                  </a:lnTo>
                  <a:lnTo>
                    <a:pt x="203" y="422"/>
                  </a:lnTo>
                  <a:lnTo>
                    <a:pt x="196" y="407"/>
                  </a:lnTo>
                  <a:lnTo>
                    <a:pt x="218" y="394"/>
                  </a:lnTo>
                  <a:lnTo>
                    <a:pt x="229" y="388"/>
                  </a:lnTo>
                  <a:close/>
                  <a:moveTo>
                    <a:pt x="2432" y="384"/>
                  </a:moveTo>
                  <a:lnTo>
                    <a:pt x="2431" y="388"/>
                  </a:lnTo>
                  <a:lnTo>
                    <a:pt x="2431" y="391"/>
                  </a:lnTo>
                  <a:lnTo>
                    <a:pt x="2429" y="393"/>
                  </a:lnTo>
                  <a:lnTo>
                    <a:pt x="2427" y="394"/>
                  </a:lnTo>
                  <a:lnTo>
                    <a:pt x="2427" y="396"/>
                  </a:lnTo>
                  <a:lnTo>
                    <a:pt x="2427" y="396"/>
                  </a:lnTo>
                  <a:lnTo>
                    <a:pt x="2427" y="397"/>
                  </a:lnTo>
                  <a:lnTo>
                    <a:pt x="2426" y="397"/>
                  </a:lnTo>
                  <a:lnTo>
                    <a:pt x="2424" y="397"/>
                  </a:lnTo>
                  <a:lnTo>
                    <a:pt x="2423" y="397"/>
                  </a:lnTo>
                  <a:lnTo>
                    <a:pt x="2421" y="397"/>
                  </a:lnTo>
                  <a:lnTo>
                    <a:pt x="2421" y="399"/>
                  </a:lnTo>
                  <a:lnTo>
                    <a:pt x="2419" y="401"/>
                  </a:lnTo>
                  <a:lnTo>
                    <a:pt x="2419" y="401"/>
                  </a:lnTo>
                  <a:lnTo>
                    <a:pt x="2418" y="402"/>
                  </a:lnTo>
                  <a:lnTo>
                    <a:pt x="2416" y="404"/>
                  </a:lnTo>
                  <a:lnTo>
                    <a:pt x="2416" y="406"/>
                  </a:lnTo>
                  <a:lnTo>
                    <a:pt x="2414" y="406"/>
                  </a:lnTo>
                  <a:lnTo>
                    <a:pt x="2411" y="404"/>
                  </a:lnTo>
                  <a:lnTo>
                    <a:pt x="2411" y="402"/>
                  </a:lnTo>
                  <a:lnTo>
                    <a:pt x="2411" y="401"/>
                  </a:lnTo>
                  <a:lnTo>
                    <a:pt x="2413" y="399"/>
                  </a:lnTo>
                  <a:lnTo>
                    <a:pt x="2414" y="397"/>
                  </a:lnTo>
                  <a:lnTo>
                    <a:pt x="2416" y="394"/>
                  </a:lnTo>
                  <a:lnTo>
                    <a:pt x="2416" y="393"/>
                  </a:lnTo>
                  <a:lnTo>
                    <a:pt x="2418" y="393"/>
                  </a:lnTo>
                  <a:lnTo>
                    <a:pt x="2419" y="391"/>
                  </a:lnTo>
                  <a:lnTo>
                    <a:pt x="2421" y="391"/>
                  </a:lnTo>
                  <a:lnTo>
                    <a:pt x="2423" y="389"/>
                  </a:lnTo>
                  <a:lnTo>
                    <a:pt x="2424" y="388"/>
                  </a:lnTo>
                  <a:lnTo>
                    <a:pt x="2427" y="386"/>
                  </a:lnTo>
                  <a:lnTo>
                    <a:pt x="2429" y="386"/>
                  </a:lnTo>
                  <a:lnTo>
                    <a:pt x="2431" y="384"/>
                  </a:lnTo>
                  <a:lnTo>
                    <a:pt x="2432" y="384"/>
                  </a:lnTo>
                  <a:close/>
                  <a:moveTo>
                    <a:pt x="2470" y="384"/>
                  </a:moveTo>
                  <a:lnTo>
                    <a:pt x="2473" y="384"/>
                  </a:lnTo>
                  <a:lnTo>
                    <a:pt x="2475" y="386"/>
                  </a:lnTo>
                  <a:lnTo>
                    <a:pt x="2477" y="388"/>
                  </a:lnTo>
                  <a:lnTo>
                    <a:pt x="2475" y="388"/>
                  </a:lnTo>
                  <a:lnTo>
                    <a:pt x="2473" y="389"/>
                  </a:lnTo>
                  <a:lnTo>
                    <a:pt x="2472" y="391"/>
                  </a:lnTo>
                  <a:lnTo>
                    <a:pt x="2470" y="393"/>
                  </a:lnTo>
                  <a:lnTo>
                    <a:pt x="2470" y="393"/>
                  </a:lnTo>
                  <a:lnTo>
                    <a:pt x="2468" y="393"/>
                  </a:lnTo>
                  <a:lnTo>
                    <a:pt x="2467" y="394"/>
                  </a:lnTo>
                  <a:lnTo>
                    <a:pt x="2467" y="396"/>
                  </a:lnTo>
                  <a:lnTo>
                    <a:pt x="2467" y="397"/>
                  </a:lnTo>
                  <a:lnTo>
                    <a:pt x="2467" y="399"/>
                  </a:lnTo>
                  <a:lnTo>
                    <a:pt x="2467" y="401"/>
                  </a:lnTo>
                  <a:lnTo>
                    <a:pt x="2467" y="401"/>
                  </a:lnTo>
                  <a:lnTo>
                    <a:pt x="2465" y="402"/>
                  </a:lnTo>
                  <a:lnTo>
                    <a:pt x="2463" y="402"/>
                  </a:lnTo>
                  <a:lnTo>
                    <a:pt x="2462" y="406"/>
                  </a:lnTo>
                  <a:lnTo>
                    <a:pt x="2493" y="406"/>
                  </a:lnTo>
                  <a:lnTo>
                    <a:pt x="2493" y="419"/>
                  </a:lnTo>
                  <a:lnTo>
                    <a:pt x="2493" y="420"/>
                  </a:lnTo>
                  <a:lnTo>
                    <a:pt x="2491" y="422"/>
                  </a:lnTo>
                  <a:lnTo>
                    <a:pt x="2490" y="422"/>
                  </a:lnTo>
                  <a:lnTo>
                    <a:pt x="2488" y="424"/>
                  </a:lnTo>
                  <a:lnTo>
                    <a:pt x="2486" y="425"/>
                  </a:lnTo>
                  <a:lnTo>
                    <a:pt x="2486" y="427"/>
                  </a:lnTo>
                  <a:lnTo>
                    <a:pt x="2486" y="429"/>
                  </a:lnTo>
                  <a:lnTo>
                    <a:pt x="2486" y="430"/>
                  </a:lnTo>
                  <a:lnTo>
                    <a:pt x="2486" y="433"/>
                  </a:lnTo>
                  <a:lnTo>
                    <a:pt x="2483" y="433"/>
                  </a:lnTo>
                  <a:lnTo>
                    <a:pt x="2481" y="433"/>
                  </a:lnTo>
                  <a:lnTo>
                    <a:pt x="2480" y="433"/>
                  </a:lnTo>
                  <a:lnTo>
                    <a:pt x="2480" y="435"/>
                  </a:lnTo>
                  <a:lnTo>
                    <a:pt x="2480" y="435"/>
                  </a:lnTo>
                  <a:lnTo>
                    <a:pt x="2478" y="437"/>
                  </a:lnTo>
                  <a:lnTo>
                    <a:pt x="2477" y="438"/>
                  </a:lnTo>
                  <a:lnTo>
                    <a:pt x="2477" y="438"/>
                  </a:lnTo>
                  <a:lnTo>
                    <a:pt x="2475" y="442"/>
                  </a:lnTo>
                  <a:lnTo>
                    <a:pt x="2475" y="443"/>
                  </a:lnTo>
                  <a:lnTo>
                    <a:pt x="2475" y="445"/>
                  </a:lnTo>
                  <a:lnTo>
                    <a:pt x="2477" y="445"/>
                  </a:lnTo>
                  <a:lnTo>
                    <a:pt x="2480" y="447"/>
                  </a:lnTo>
                  <a:lnTo>
                    <a:pt x="2483" y="447"/>
                  </a:lnTo>
                  <a:lnTo>
                    <a:pt x="2486" y="447"/>
                  </a:lnTo>
                  <a:lnTo>
                    <a:pt x="2490" y="447"/>
                  </a:lnTo>
                  <a:lnTo>
                    <a:pt x="2491" y="447"/>
                  </a:lnTo>
                  <a:lnTo>
                    <a:pt x="2493" y="448"/>
                  </a:lnTo>
                  <a:lnTo>
                    <a:pt x="2495" y="450"/>
                  </a:lnTo>
                  <a:lnTo>
                    <a:pt x="2496" y="451"/>
                  </a:lnTo>
                  <a:lnTo>
                    <a:pt x="2498" y="455"/>
                  </a:lnTo>
                  <a:lnTo>
                    <a:pt x="2498" y="456"/>
                  </a:lnTo>
                  <a:lnTo>
                    <a:pt x="2499" y="458"/>
                  </a:lnTo>
                  <a:lnTo>
                    <a:pt x="2499" y="461"/>
                  </a:lnTo>
                  <a:lnTo>
                    <a:pt x="2501" y="461"/>
                  </a:lnTo>
                  <a:lnTo>
                    <a:pt x="2503" y="463"/>
                  </a:lnTo>
                  <a:lnTo>
                    <a:pt x="2503" y="463"/>
                  </a:lnTo>
                  <a:lnTo>
                    <a:pt x="2504" y="465"/>
                  </a:lnTo>
                  <a:lnTo>
                    <a:pt x="2506" y="466"/>
                  </a:lnTo>
                  <a:lnTo>
                    <a:pt x="2506" y="468"/>
                  </a:lnTo>
                  <a:lnTo>
                    <a:pt x="2506" y="469"/>
                  </a:lnTo>
                  <a:lnTo>
                    <a:pt x="2506" y="469"/>
                  </a:lnTo>
                  <a:lnTo>
                    <a:pt x="2508" y="469"/>
                  </a:lnTo>
                  <a:lnTo>
                    <a:pt x="2509" y="471"/>
                  </a:lnTo>
                  <a:lnTo>
                    <a:pt x="2509" y="471"/>
                  </a:lnTo>
                  <a:lnTo>
                    <a:pt x="2509" y="473"/>
                  </a:lnTo>
                  <a:lnTo>
                    <a:pt x="2511" y="473"/>
                  </a:lnTo>
                  <a:lnTo>
                    <a:pt x="2513" y="473"/>
                  </a:lnTo>
                  <a:lnTo>
                    <a:pt x="2514" y="473"/>
                  </a:lnTo>
                  <a:lnTo>
                    <a:pt x="2516" y="474"/>
                  </a:lnTo>
                  <a:lnTo>
                    <a:pt x="2517" y="478"/>
                  </a:lnTo>
                  <a:lnTo>
                    <a:pt x="2519" y="479"/>
                  </a:lnTo>
                  <a:lnTo>
                    <a:pt x="2519" y="481"/>
                  </a:lnTo>
                  <a:lnTo>
                    <a:pt x="2519" y="483"/>
                  </a:lnTo>
                  <a:lnTo>
                    <a:pt x="2519" y="486"/>
                  </a:lnTo>
                  <a:lnTo>
                    <a:pt x="2519" y="487"/>
                  </a:lnTo>
                  <a:lnTo>
                    <a:pt x="2517" y="491"/>
                  </a:lnTo>
                  <a:lnTo>
                    <a:pt x="2527" y="491"/>
                  </a:lnTo>
                  <a:lnTo>
                    <a:pt x="2529" y="494"/>
                  </a:lnTo>
                  <a:lnTo>
                    <a:pt x="2529" y="496"/>
                  </a:lnTo>
                  <a:lnTo>
                    <a:pt x="2529" y="499"/>
                  </a:lnTo>
                  <a:lnTo>
                    <a:pt x="2529" y="502"/>
                  </a:lnTo>
                  <a:lnTo>
                    <a:pt x="2529" y="504"/>
                  </a:lnTo>
                  <a:lnTo>
                    <a:pt x="2529" y="505"/>
                  </a:lnTo>
                  <a:lnTo>
                    <a:pt x="2529" y="507"/>
                  </a:lnTo>
                  <a:lnTo>
                    <a:pt x="2531" y="509"/>
                  </a:lnTo>
                  <a:lnTo>
                    <a:pt x="2532" y="509"/>
                  </a:lnTo>
                  <a:lnTo>
                    <a:pt x="2534" y="509"/>
                  </a:lnTo>
                  <a:lnTo>
                    <a:pt x="2537" y="505"/>
                  </a:lnTo>
                  <a:lnTo>
                    <a:pt x="2537" y="504"/>
                  </a:lnTo>
                  <a:lnTo>
                    <a:pt x="2539" y="504"/>
                  </a:lnTo>
                  <a:lnTo>
                    <a:pt x="2539" y="502"/>
                  </a:lnTo>
                  <a:lnTo>
                    <a:pt x="2539" y="501"/>
                  </a:lnTo>
                  <a:lnTo>
                    <a:pt x="2542" y="499"/>
                  </a:lnTo>
                  <a:lnTo>
                    <a:pt x="2545" y="502"/>
                  </a:lnTo>
                  <a:lnTo>
                    <a:pt x="2547" y="502"/>
                  </a:lnTo>
                  <a:lnTo>
                    <a:pt x="2549" y="504"/>
                  </a:lnTo>
                  <a:lnTo>
                    <a:pt x="2549" y="504"/>
                  </a:lnTo>
                  <a:lnTo>
                    <a:pt x="2549" y="505"/>
                  </a:lnTo>
                  <a:lnTo>
                    <a:pt x="2549" y="507"/>
                  </a:lnTo>
                  <a:lnTo>
                    <a:pt x="2549" y="509"/>
                  </a:lnTo>
                  <a:lnTo>
                    <a:pt x="2550" y="510"/>
                  </a:lnTo>
                  <a:lnTo>
                    <a:pt x="2552" y="512"/>
                  </a:lnTo>
                  <a:lnTo>
                    <a:pt x="2554" y="514"/>
                  </a:lnTo>
                  <a:lnTo>
                    <a:pt x="2554" y="519"/>
                  </a:lnTo>
                  <a:lnTo>
                    <a:pt x="2547" y="519"/>
                  </a:lnTo>
                  <a:lnTo>
                    <a:pt x="2547" y="522"/>
                  </a:lnTo>
                  <a:lnTo>
                    <a:pt x="2547" y="523"/>
                  </a:lnTo>
                  <a:lnTo>
                    <a:pt x="2545" y="525"/>
                  </a:lnTo>
                  <a:lnTo>
                    <a:pt x="2544" y="525"/>
                  </a:lnTo>
                  <a:lnTo>
                    <a:pt x="2542" y="525"/>
                  </a:lnTo>
                  <a:lnTo>
                    <a:pt x="2540" y="525"/>
                  </a:lnTo>
                  <a:lnTo>
                    <a:pt x="2539" y="527"/>
                  </a:lnTo>
                  <a:lnTo>
                    <a:pt x="2539" y="528"/>
                  </a:lnTo>
                  <a:lnTo>
                    <a:pt x="2539" y="530"/>
                  </a:lnTo>
                  <a:lnTo>
                    <a:pt x="2539" y="532"/>
                  </a:lnTo>
                  <a:lnTo>
                    <a:pt x="2539" y="533"/>
                  </a:lnTo>
                  <a:lnTo>
                    <a:pt x="2540" y="535"/>
                  </a:lnTo>
                  <a:lnTo>
                    <a:pt x="2540" y="535"/>
                  </a:lnTo>
                  <a:lnTo>
                    <a:pt x="2542" y="537"/>
                  </a:lnTo>
                  <a:lnTo>
                    <a:pt x="2544" y="538"/>
                  </a:lnTo>
                  <a:lnTo>
                    <a:pt x="2542" y="541"/>
                  </a:lnTo>
                  <a:lnTo>
                    <a:pt x="2540" y="543"/>
                  </a:lnTo>
                  <a:lnTo>
                    <a:pt x="2539" y="543"/>
                  </a:lnTo>
                  <a:lnTo>
                    <a:pt x="2537" y="543"/>
                  </a:lnTo>
                  <a:lnTo>
                    <a:pt x="2535" y="543"/>
                  </a:lnTo>
                  <a:lnTo>
                    <a:pt x="2534" y="543"/>
                  </a:lnTo>
                  <a:lnTo>
                    <a:pt x="2532" y="545"/>
                  </a:lnTo>
                  <a:lnTo>
                    <a:pt x="2532" y="546"/>
                  </a:lnTo>
                  <a:lnTo>
                    <a:pt x="2532" y="546"/>
                  </a:lnTo>
                  <a:lnTo>
                    <a:pt x="2531" y="548"/>
                  </a:lnTo>
                  <a:lnTo>
                    <a:pt x="2529" y="550"/>
                  </a:lnTo>
                  <a:lnTo>
                    <a:pt x="2527" y="550"/>
                  </a:lnTo>
                  <a:lnTo>
                    <a:pt x="2526" y="550"/>
                  </a:lnTo>
                  <a:lnTo>
                    <a:pt x="2522" y="550"/>
                  </a:lnTo>
                  <a:lnTo>
                    <a:pt x="2519" y="550"/>
                  </a:lnTo>
                  <a:lnTo>
                    <a:pt x="2517" y="550"/>
                  </a:lnTo>
                  <a:lnTo>
                    <a:pt x="2516" y="550"/>
                  </a:lnTo>
                  <a:lnTo>
                    <a:pt x="2514" y="550"/>
                  </a:lnTo>
                  <a:lnTo>
                    <a:pt x="2513" y="550"/>
                  </a:lnTo>
                  <a:lnTo>
                    <a:pt x="2511" y="548"/>
                  </a:lnTo>
                  <a:lnTo>
                    <a:pt x="2509" y="546"/>
                  </a:lnTo>
                  <a:lnTo>
                    <a:pt x="2506" y="545"/>
                  </a:lnTo>
                  <a:lnTo>
                    <a:pt x="2504" y="545"/>
                  </a:lnTo>
                  <a:lnTo>
                    <a:pt x="2501" y="545"/>
                  </a:lnTo>
                  <a:lnTo>
                    <a:pt x="2501" y="545"/>
                  </a:lnTo>
                  <a:lnTo>
                    <a:pt x="2499" y="546"/>
                  </a:lnTo>
                  <a:lnTo>
                    <a:pt x="2499" y="548"/>
                  </a:lnTo>
                  <a:lnTo>
                    <a:pt x="2498" y="548"/>
                  </a:lnTo>
                  <a:lnTo>
                    <a:pt x="2496" y="550"/>
                  </a:lnTo>
                  <a:lnTo>
                    <a:pt x="2495" y="550"/>
                  </a:lnTo>
                  <a:lnTo>
                    <a:pt x="2493" y="550"/>
                  </a:lnTo>
                  <a:lnTo>
                    <a:pt x="2490" y="550"/>
                  </a:lnTo>
                  <a:lnTo>
                    <a:pt x="2486" y="550"/>
                  </a:lnTo>
                  <a:lnTo>
                    <a:pt x="2485" y="550"/>
                  </a:lnTo>
                  <a:lnTo>
                    <a:pt x="2483" y="550"/>
                  </a:lnTo>
                  <a:lnTo>
                    <a:pt x="2481" y="550"/>
                  </a:lnTo>
                  <a:lnTo>
                    <a:pt x="2480" y="550"/>
                  </a:lnTo>
                  <a:lnTo>
                    <a:pt x="2477" y="550"/>
                  </a:lnTo>
                  <a:lnTo>
                    <a:pt x="2475" y="550"/>
                  </a:lnTo>
                  <a:lnTo>
                    <a:pt x="2473" y="553"/>
                  </a:lnTo>
                  <a:lnTo>
                    <a:pt x="2473" y="558"/>
                  </a:lnTo>
                  <a:lnTo>
                    <a:pt x="2463" y="558"/>
                  </a:lnTo>
                  <a:lnTo>
                    <a:pt x="2463" y="558"/>
                  </a:lnTo>
                  <a:lnTo>
                    <a:pt x="2462" y="556"/>
                  </a:lnTo>
                  <a:lnTo>
                    <a:pt x="2460" y="556"/>
                  </a:lnTo>
                  <a:lnTo>
                    <a:pt x="2459" y="556"/>
                  </a:lnTo>
                  <a:lnTo>
                    <a:pt x="2457" y="555"/>
                  </a:lnTo>
                  <a:lnTo>
                    <a:pt x="2457" y="556"/>
                  </a:lnTo>
                  <a:lnTo>
                    <a:pt x="2457" y="558"/>
                  </a:lnTo>
                  <a:lnTo>
                    <a:pt x="2457" y="558"/>
                  </a:lnTo>
                  <a:lnTo>
                    <a:pt x="2454" y="559"/>
                  </a:lnTo>
                  <a:lnTo>
                    <a:pt x="2450" y="561"/>
                  </a:lnTo>
                  <a:lnTo>
                    <a:pt x="2449" y="561"/>
                  </a:lnTo>
                  <a:lnTo>
                    <a:pt x="2447" y="561"/>
                  </a:lnTo>
                  <a:lnTo>
                    <a:pt x="2445" y="563"/>
                  </a:lnTo>
                  <a:lnTo>
                    <a:pt x="2444" y="563"/>
                  </a:lnTo>
                  <a:lnTo>
                    <a:pt x="2442" y="561"/>
                  </a:lnTo>
                  <a:lnTo>
                    <a:pt x="2442" y="561"/>
                  </a:lnTo>
                  <a:lnTo>
                    <a:pt x="2441" y="559"/>
                  </a:lnTo>
                  <a:lnTo>
                    <a:pt x="2442" y="559"/>
                  </a:lnTo>
                  <a:lnTo>
                    <a:pt x="2444" y="559"/>
                  </a:lnTo>
                  <a:lnTo>
                    <a:pt x="2445" y="558"/>
                  </a:lnTo>
                  <a:lnTo>
                    <a:pt x="2447" y="556"/>
                  </a:lnTo>
                  <a:lnTo>
                    <a:pt x="2449" y="556"/>
                  </a:lnTo>
                  <a:lnTo>
                    <a:pt x="2450" y="555"/>
                  </a:lnTo>
                  <a:lnTo>
                    <a:pt x="2450" y="555"/>
                  </a:lnTo>
                  <a:lnTo>
                    <a:pt x="2450" y="553"/>
                  </a:lnTo>
                  <a:lnTo>
                    <a:pt x="2450" y="550"/>
                  </a:lnTo>
                  <a:lnTo>
                    <a:pt x="2450" y="546"/>
                  </a:lnTo>
                  <a:lnTo>
                    <a:pt x="2457" y="545"/>
                  </a:lnTo>
                  <a:lnTo>
                    <a:pt x="2459" y="545"/>
                  </a:lnTo>
                  <a:lnTo>
                    <a:pt x="2460" y="545"/>
                  </a:lnTo>
                  <a:lnTo>
                    <a:pt x="2460" y="543"/>
                  </a:lnTo>
                  <a:lnTo>
                    <a:pt x="2460" y="541"/>
                  </a:lnTo>
                  <a:lnTo>
                    <a:pt x="2462" y="541"/>
                  </a:lnTo>
                  <a:lnTo>
                    <a:pt x="2463" y="540"/>
                  </a:lnTo>
                  <a:lnTo>
                    <a:pt x="2465" y="540"/>
                  </a:lnTo>
                  <a:lnTo>
                    <a:pt x="2468" y="540"/>
                  </a:lnTo>
                  <a:lnTo>
                    <a:pt x="2472" y="540"/>
                  </a:lnTo>
                  <a:lnTo>
                    <a:pt x="2475" y="538"/>
                  </a:lnTo>
                  <a:lnTo>
                    <a:pt x="2478" y="538"/>
                  </a:lnTo>
                  <a:lnTo>
                    <a:pt x="2480" y="537"/>
                  </a:lnTo>
                  <a:lnTo>
                    <a:pt x="2480" y="537"/>
                  </a:lnTo>
                  <a:lnTo>
                    <a:pt x="2480" y="535"/>
                  </a:lnTo>
                  <a:lnTo>
                    <a:pt x="2480" y="533"/>
                  </a:lnTo>
                  <a:lnTo>
                    <a:pt x="2480" y="533"/>
                  </a:lnTo>
                  <a:lnTo>
                    <a:pt x="2478" y="532"/>
                  </a:lnTo>
                  <a:lnTo>
                    <a:pt x="2477" y="532"/>
                  </a:lnTo>
                  <a:lnTo>
                    <a:pt x="2477" y="532"/>
                  </a:lnTo>
                  <a:lnTo>
                    <a:pt x="2473" y="532"/>
                  </a:lnTo>
                  <a:lnTo>
                    <a:pt x="2470" y="532"/>
                  </a:lnTo>
                  <a:lnTo>
                    <a:pt x="2467" y="532"/>
                  </a:lnTo>
                  <a:lnTo>
                    <a:pt x="2463" y="530"/>
                  </a:lnTo>
                  <a:lnTo>
                    <a:pt x="2462" y="530"/>
                  </a:lnTo>
                  <a:lnTo>
                    <a:pt x="2459" y="528"/>
                  </a:lnTo>
                  <a:lnTo>
                    <a:pt x="2455" y="528"/>
                  </a:lnTo>
                  <a:lnTo>
                    <a:pt x="2454" y="530"/>
                  </a:lnTo>
                  <a:lnTo>
                    <a:pt x="2452" y="532"/>
                  </a:lnTo>
                  <a:lnTo>
                    <a:pt x="2450" y="532"/>
                  </a:lnTo>
                  <a:lnTo>
                    <a:pt x="2449" y="532"/>
                  </a:lnTo>
                  <a:lnTo>
                    <a:pt x="2447" y="532"/>
                  </a:lnTo>
                  <a:lnTo>
                    <a:pt x="2447" y="530"/>
                  </a:lnTo>
                  <a:lnTo>
                    <a:pt x="2445" y="528"/>
                  </a:lnTo>
                  <a:lnTo>
                    <a:pt x="2445" y="525"/>
                  </a:lnTo>
                  <a:lnTo>
                    <a:pt x="2445" y="522"/>
                  </a:lnTo>
                  <a:lnTo>
                    <a:pt x="2449" y="522"/>
                  </a:lnTo>
                  <a:lnTo>
                    <a:pt x="2452" y="522"/>
                  </a:lnTo>
                  <a:lnTo>
                    <a:pt x="2454" y="520"/>
                  </a:lnTo>
                  <a:lnTo>
                    <a:pt x="2454" y="519"/>
                  </a:lnTo>
                  <a:lnTo>
                    <a:pt x="2454" y="519"/>
                  </a:lnTo>
                  <a:lnTo>
                    <a:pt x="2457" y="515"/>
                  </a:lnTo>
                  <a:lnTo>
                    <a:pt x="2459" y="515"/>
                  </a:lnTo>
                  <a:lnTo>
                    <a:pt x="2459" y="517"/>
                  </a:lnTo>
                  <a:lnTo>
                    <a:pt x="2460" y="515"/>
                  </a:lnTo>
                  <a:lnTo>
                    <a:pt x="2460" y="515"/>
                  </a:lnTo>
                  <a:lnTo>
                    <a:pt x="2460" y="514"/>
                  </a:lnTo>
                  <a:lnTo>
                    <a:pt x="2460" y="512"/>
                  </a:lnTo>
                  <a:lnTo>
                    <a:pt x="2460" y="510"/>
                  </a:lnTo>
                  <a:lnTo>
                    <a:pt x="2459" y="509"/>
                  </a:lnTo>
                  <a:lnTo>
                    <a:pt x="2457" y="509"/>
                  </a:lnTo>
                  <a:lnTo>
                    <a:pt x="2454" y="509"/>
                  </a:lnTo>
                  <a:lnTo>
                    <a:pt x="2450" y="510"/>
                  </a:lnTo>
                  <a:lnTo>
                    <a:pt x="2449" y="510"/>
                  </a:lnTo>
                  <a:lnTo>
                    <a:pt x="2447" y="510"/>
                  </a:lnTo>
                  <a:lnTo>
                    <a:pt x="2445" y="509"/>
                  </a:lnTo>
                  <a:lnTo>
                    <a:pt x="2445" y="509"/>
                  </a:lnTo>
                  <a:lnTo>
                    <a:pt x="2445" y="505"/>
                  </a:lnTo>
                  <a:lnTo>
                    <a:pt x="2449" y="505"/>
                  </a:lnTo>
                  <a:lnTo>
                    <a:pt x="2450" y="505"/>
                  </a:lnTo>
                  <a:lnTo>
                    <a:pt x="2452" y="505"/>
                  </a:lnTo>
                  <a:lnTo>
                    <a:pt x="2452" y="504"/>
                  </a:lnTo>
                  <a:lnTo>
                    <a:pt x="2452" y="502"/>
                  </a:lnTo>
                  <a:lnTo>
                    <a:pt x="2454" y="502"/>
                  </a:lnTo>
                  <a:lnTo>
                    <a:pt x="2454" y="501"/>
                  </a:lnTo>
                  <a:lnTo>
                    <a:pt x="2455" y="499"/>
                  </a:lnTo>
                  <a:lnTo>
                    <a:pt x="2457" y="499"/>
                  </a:lnTo>
                  <a:lnTo>
                    <a:pt x="2459" y="499"/>
                  </a:lnTo>
                  <a:lnTo>
                    <a:pt x="2460" y="499"/>
                  </a:lnTo>
                  <a:lnTo>
                    <a:pt x="2462" y="499"/>
                  </a:lnTo>
                  <a:lnTo>
                    <a:pt x="2465" y="499"/>
                  </a:lnTo>
                  <a:lnTo>
                    <a:pt x="2465" y="499"/>
                  </a:lnTo>
                  <a:lnTo>
                    <a:pt x="2467" y="501"/>
                  </a:lnTo>
                  <a:lnTo>
                    <a:pt x="2468" y="501"/>
                  </a:lnTo>
                  <a:lnTo>
                    <a:pt x="2470" y="501"/>
                  </a:lnTo>
                  <a:lnTo>
                    <a:pt x="2473" y="501"/>
                  </a:lnTo>
                  <a:lnTo>
                    <a:pt x="2475" y="501"/>
                  </a:lnTo>
                  <a:lnTo>
                    <a:pt x="2477" y="502"/>
                  </a:lnTo>
                  <a:lnTo>
                    <a:pt x="2477" y="501"/>
                  </a:lnTo>
                  <a:lnTo>
                    <a:pt x="2478" y="501"/>
                  </a:lnTo>
                  <a:lnTo>
                    <a:pt x="2480" y="499"/>
                  </a:lnTo>
                  <a:lnTo>
                    <a:pt x="2480" y="497"/>
                  </a:lnTo>
                  <a:lnTo>
                    <a:pt x="2480" y="496"/>
                  </a:lnTo>
                  <a:lnTo>
                    <a:pt x="2478" y="494"/>
                  </a:lnTo>
                  <a:lnTo>
                    <a:pt x="2477" y="492"/>
                  </a:lnTo>
                  <a:lnTo>
                    <a:pt x="2478" y="486"/>
                  </a:lnTo>
                  <a:lnTo>
                    <a:pt x="2475" y="484"/>
                  </a:lnTo>
                  <a:lnTo>
                    <a:pt x="2473" y="483"/>
                  </a:lnTo>
                  <a:lnTo>
                    <a:pt x="2472" y="479"/>
                  </a:lnTo>
                  <a:lnTo>
                    <a:pt x="2472" y="478"/>
                  </a:lnTo>
                  <a:lnTo>
                    <a:pt x="2472" y="476"/>
                  </a:lnTo>
                  <a:lnTo>
                    <a:pt x="2472" y="474"/>
                  </a:lnTo>
                  <a:lnTo>
                    <a:pt x="2473" y="473"/>
                  </a:lnTo>
                  <a:lnTo>
                    <a:pt x="2472" y="471"/>
                  </a:lnTo>
                  <a:lnTo>
                    <a:pt x="2472" y="471"/>
                  </a:lnTo>
                  <a:lnTo>
                    <a:pt x="2470" y="469"/>
                  </a:lnTo>
                  <a:lnTo>
                    <a:pt x="2468" y="466"/>
                  </a:lnTo>
                  <a:lnTo>
                    <a:pt x="2468" y="466"/>
                  </a:lnTo>
                  <a:lnTo>
                    <a:pt x="2467" y="466"/>
                  </a:lnTo>
                  <a:lnTo>
                    <a:pt x="2465" y="465"/>
                  </a:lnTo>
                  <a:lnTo>
                    <a:pt x="2463" y="468"/>
                  </a:lnTo>
                  <a:lnTo>
                    <a:pt x="2449" y="468"/>
                  </a:lnTo>
                  <a:lnTo>
                    <a:pt x="2447" y="466"/>
                  </a:lnTo>
                  <a:lnTo>
                    <a:pt x="2445" y="465"/>
                  </a:lnTo>
                  <a:lnTo>
                    <a:pt x="2445" y="463"/>
                  </a:lnTo>
                  <a:lnTo>
                    <a:pt x="2445" y="461"/>
                  </a:lnTo>
                  <a:lnTo>
                    <a:pt x="2449" y="460"/>
                  </a:lnTo>
                  <a:lnTo>
                    <a:pt x="2450" y="460"/>
                  </a:lnTo>
                  <a:lnTo>
                    <a:pt x="2452" y="460"/>
                  </a:lnTo>
                  <a:lnTo>
                    <a:pt x="2452" y="460"/>
                  </a:lnTo>
                  <a:lnTo>
                    <a:pt x="2454" y="456"/>
                  </a:lnTo>
                  <a:lnTo>
                    <a:pt x="2452" y="453"/>
                  </a:lnTo>
                  <a:lnTo>
                    <a:pt x="2450" y="451"/>
                  </a:lnTo>
                  <a:lnTo>
                    <a:pt x="2450" y="450"/>
                  </a:lnTo>
                  <a:lnTo>
                    <a:pt x="2450" y="448"/>
                  </a:lnTo>
                  <a:lnTo>
                    <a:pt x="2450" y="447"/>
                  </a:lnTo>
                  <a:lnTo>
                    <a:pt x="2447" y="443"/>
                  </a:lnTo>
                  <a:lnTo>
                    <a:pt x="2447" y="445"/>
                  </a:lnTo>
                  <a:lnTo>
                    <a:pt x="2445" y="447"/>
                  </a:lnTo>
                  <a:lnTo>
                    <a:pt x="2445" y="448"/>
                  </a:lnTo>
                  <a:lnTo>
                    <a:pt x="2445" y="450"/>
                  </a:lnTo>
                  <a:lnTo>
                    <a:pt x="2439" y="450"/>
                  </a:lnTo>
                  <a:lnTo>
                    <a:pt x="2437" y="448"/>
                  </a:lnTo>
                  <a:lnTo>
                    <a:pt x="2437" y="448"/>
                  </a:lnTo>
                  <a:lnTo>
                    <a:pt x="2436" y="447"/>
                  </a:lnTo>
                  <a:lnTo>
                    <a:pt x="2437" y="445"/>
                  </a:lnTo>
                  <a:lnTo>
                    <a:pt x="2437" y="445"/>
                  </a:lnTo>
                  <a:lnTo>
                    <a:pt x="2434" y="443"/>
                  </a:lnTo>
                  <a:lnTo>
                    <a:pt x="2432" y="445"/>
                  </a:lnTo>
                  <a:lnTo>
                    <a:pt x="2431" y="445"/>
                  </a:lnTo>
                  <a:lnTo>
                    <a:pt x="2424" y="445"/>
                  </a:lnTo>
                  <a:lnTo>
                    <a:pt x="2424" y="443"/>
                  </a:lnTo>
                  <a:lnTo>
                    <a:pt x="2423" y="440"/>
                  </a:lnTo>
                  <a:lnTo>
                    <a:pt x="2424" y="438"/>
                  </a:lnTo>
                  <a:lnTo>
                    <a:pt x="2424" y="438"/>
                  </a:lnTo>
                  <a:lnTo>
                    <a:pt x="2426" y="437"/>
                  </a:lnTo>
                  <a:lnTo>
                    <a:pt x="2427" y="437"/>
                  </a:lnTo>
                  <a:lnTo>
                    <a:pt x="2429" y="437"/>
                  </a:lnTo>
                  <a:lnTo>
                    <a:pt x="2431" y="437"/>
                  </a:lnTo>
                  <a:lnTo>
                    <a:pt x="2432" y="435"/>
                  </a:lnTo>
                  <a:lnTo>
                    <a:pt x="2434" y="435"/>
                  </a:lnTo>
                  <a:lnTo>
                    <a:pt x="2434" y="433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2" y="430"/>
                  </a:lnTo>
                  <a:lnTo>
                    <a:pt x="2432" y="429"/>
                  </a:lnTo>
                  <a:lnTo>
                    <a:pt x="2434" y="427"/>
                  </a:lnTo>
                  <a:lnTo>
                    <a:pt x="2434" y="424"/>
                  </a:lnTo>
                  <a:lnTo>
                    <a:pt x="2434" y="422"/>
                  </a:lnTo>
                  <a:lnTo>
                    <a:pt x="2436" y="420"/>
                  </a:lnTo>
                  <a:lnTo>
                    <a:pt x="2432" y="419"/>
                  </a:lnTo>
                  <a:lnTo>
                    <a:pt x="2429" y="419"/>
                  </a:lnTo>
                  <a:lnTo>
                    <a:pt x="2427" y="417"/>
                  </a:lnTo>
                  <a:lnTo>
                    <a:pt x="2426" y="417"/>
                  </a:lnTo>
                  <a:lnTo>
                    <a:pt x="2424" y="415"/>
                  </a:lnTo>
                  <a:lnTo>
                    <a:pt x="2424" y="412"/>
                  </a:lnTo>
                  <a:lnTo>
                    <a:pt x="2424" y="411"/>
                  </a:lnTo>
                  <a:lnTo>
                    <a:pt x="2424" y="409"/>
                  </a:lnTo>
                  <a:lnTo>
                    <a:pt x="2424" y="407"/>
                  </a:lnTo>
                  <a:lnTo>
                    <a:pt x="2426" y="406"/>
                  </a:lnTo>
                  <a:lnTo>
                    <a:pt x="2429" y="406"/>
                  </a:lnTo>
                  <a:lnTo>
                    <a:pt x="2431" y="406"/>
                  </a:lnTo>
                  <a:lnTo>
                    <a:pt x="2432" y="407"/>
                  </a:lnTo>
                  <a:lnTo>
                    <a:pt x="2434" y="409"/>
                  </a:lnTo>
                  <a:lnTo>
                    <a:pt x="2436" y="409"/>
                  </a:lnTo>
                  <a:lnTo>
                    <a:pt x="2437" y="409"/>
                  </a:lnTo>
                  <a:lnTo>
                    <a:pt x="2441" y="409"/>
                  </a:lnTo>
                  <a:lnTo>
                    <a:pt x="2444" y="409"/>
                  </a:lnTo>
                  <a:lnTo>
                    <a:pt x="2444" y="407"/>
                  </a:lnTo>
                  <a:lnTo>
                    <a:pt x="2444" y="406"/>
                  </a:lnTo>
                  <a:lnTo>
                    <a:pt x="2444" y="402"/>
                  </a:lnTo>
                  <a:lnTo>
                    <a:pt x="2444" y="399"/>
                  </a:lnTo>
                  <a:lnTo>
                    <a:pt x="2444" y="397"/>
                  </a:lnTo>
                  <a:lnTo>
                    <a:pt x="2444" y="397"/>
                  </a:lnTo>
                  <a:lnTo>
                    <a:pt x="2444" y="396"/>
                  </a:lnTo>
                  <a:lnTo>
                    <a:pt x="2445" y="394"/>
                  </a:lnTo>
                  <a:lnTo>
                    <a:pt x="2447" y="393"/>
                  </a:lnTo>
                  <a:lnTo>
                    <a:pt x="2447" y="393"/>
                  </a:lnTo>
                  <a:lnTo>
                    <a:pt x="2447" y="391"/>
                  </a:lnTo>
                  <a:lnTo>
                    <a:pt x="2447" y="388"/>
                  </a:lnTo>
                  <a:lnTo>
                    <a:pt x="2447" y="384"/>
                  </a:lnTo>
                  <a:lnTo>
                    <a:pt x="2452" y="384"/>
                  </a:lnTo>
                  <a:lnTo>
                    <a:pt x="2455" y="384"/>
                  </a:lnTo>
                  <a:lnTo>
                    <a:pt x="2460" y="384"/>
                  </a:lnTo>
                  <a:lnTo>
                    <a:pt x="2462" y="384"/>
                  </a:lnTo>
                  <a:lnTo>
                    <a:pt x="2463" y="384"/>
                  </a:lnTo>
                  <a:lnTo>
                    <a:pt x="2468" y="384"/>
                  </a:lnTo>
                  <a:lnTo>
                    <a:pt x="2470" y="384"/>
                  </a:lnTo>
                  <a:close/>
                  <a:moveTo>
                    <a:pt x="4997" y="371"/>
                  </a:moveTo>
                  <a:lnTo>
                    <a:pt x="4999" y="371"/>
                  </a:lnTo>
                  <a:lnTo>
                    <a:pt x="5001" y="373"/>
                  </a:lnTo>
                  <a:lnTo>
                    <a:pt x="5002" y="373"/>
                  </a:lnTo>
                  <a:lnTo>
                    <a:pt x="5002" y="376"/>
                  </a:lnTo>
                  <a:lnTo>
                    <a:pt x="5002" y="378"/>
                  </a:lnTo>
                  <a:lnTo>
                    <a:pt x="5001" y="379"/>
                  </a:lnTo>
                  <a:lnTo>
                    <a:pt x="5001" y="381"/>
                  </a:lnTo>
                  <a:lnTo>
                    <a:pt x="4999" y="381"/>
                  </a:lnTo>
                  <a:lnTo>
                    <a:pt x="4997" y="381"/>
                  </a:lnTo>
                  <a:lnTo>
                    <a:pt x="4997" y="383"/>
                  </a:lnTo>
                  <a:lnTo>
                    <a:pt x="4996" y="383"/>
                  </a:lnTo>
                  <a:lnTo>
                    <a:pt x="4994" y="384"/>
                  </a:lnTo>
                  <a:lnTo>
                    <a:pt x="4991" y="384"/>
                  </a:lnTo>
                  <a:lnTo>
                    <a:pt x="4988" y="386"/>
                  </a:lnTo>
                  <a:lnTo>
                    <a:pt x="4984" y="386"/>
                  </a:lnTo>
                  <a:lnTo>
                    <a:pt x="4981" y="384"/>
                  </a:lnTo>
                  <a:lnTo>
                    <a:pt x="4981" y="379"/>
                  </a:lnTo>
                  <a:lnTo>
                    <a:pt x="4983" y="376"/>
                  </a:lnTo>
                  <a:lnTo>
                    <a:pt x="4984" y="375"/>
                  </a:lnTo>
                  <a:lnTo>
                    <a:pt x="4986" y="373"/>
                  </a:lnTo>
                  <a:lnTo>
                    <a:pt x="4989" y="373"/>
                  </a:lnTo>
                  <a:lnTo>
                    <a:pt x="4992" y="373"/>
                  </a:lnTo>
                  <a:lnTo>
                    <a:pt x="4996" y="373"/>
                  </a:lnTo>
                  <a:lnTo>
                    <a:pt x="4997" y="371"/>
                  </a:lnTo>
                  <a:close/>
                  <a:moveTo>
                    <a:pt x="13" y="343"/>
                  </a:moveTo>
                  <a:lnTo>
                    <a:pt x="25" y="343"/>
                  </a:lnTo>
                  <a:lnTo>
                    <a:pt x="29" y="353"/>
                  </a:lnTo>
                  <a:lnTo>
                    <a:pt x="23" y="357"/>
                  </a:lnTo>
                  <a:lnTo>
                    <a:pt x="10" y="357"/>
                  </a:lnTo>
                  <a:lnTo>
                    <a:pt x="7" y="347"/>
                  </a:lnTo>
                  <a:lnTo>
                    <a:pt x="13" y="343"/>
                  </a:lnTo>
                  <a:close/>
                  <a:moveTo>
                    <a:pt x="1324" y="294"/>
                  </a:moveTo>
                  <a:lnTo>
                    <a:pt x="1337" y="296"/>
                  </a:lnTo>
                  <a:lnTo>
                    <a:pt x="1337" y="301"/>
                  </a:lnTo>
                  <a:lnTo>
                    <a:pt x="1337" y="304"/>
                  </a:lnTo>
                  <a:lnTo>
                    <a:pt x="1339" y="307"/>
                  </a:lnTo>
                  <a:lnTo>
                    <a:pt x="1339" y="314"/>
                  </a:lnTo>
                  <a:lnTo>
                    <a:pt x="1332" y="317"/>
                  </a:lnTo>
                  <a:lnTo>
                    <a:pt x="1316" y="317"/>
                  </a:lnTo>
                  <a:lnTo>
                    <a:pt x="1311" y="301"/>
                  </a:lnTo>
                  <a:lnTo>
                    <a:pt x="1324" y="294"/>
                  </a:lnTo>
                  <a:close/>
                  <a:moveTo>
                    <a:pt x="1290" y="286"/>
                  </a:moveTo>
                  <a:lnTo>
                    <a:pt x="1291" y="291"/>
                  </a:lnTo>
                  <a:lnTo>
                    <a:pt x="1290" y="294"/>
                  </a:lnTo>
                  <a:lnTo>
                    <a:pt x="1288" y="296"/>
                  </a:lnTo>
                  <a:lnTo>
                    <a:pt x="1287" y="298"/>
                  </a:lnTo>
                  <a:lnTo>
                    <a:pt x="1283" y="301"/>
                  </a:lnTo>
                  <a:lnTo>
                    <a:pt x="1278" y="302"/>
                  </a:lnTo>
                  <a:lnTo>
                    <a:pt x="1275" y="304"/>
                  </a:lnTo>
                  <a:lnTo>
                    <a:pt x="1270" y="304"/>
                  </a:lnTo>
                  <a:lnTo>
                    <a:pt x="1269" y="304"/>
                  </a:lnTo>
                  <a:lnTo>
                    <a:pt x="1267" y="302"/>
                  </a:lnTo>
                  <a:lnTo>
                    <a:pt x="1265" y="301"/>
                  </a:lnTo>
                  <a:lnTo>
                    <a:pt x="1262" y="299"/>
                  </a:lnTo>
                  <a:lnTo>
                    <a:pt x="1267" y="298"/>
                  </a:lnTo>
                  <a:lnTo>
                    <a:pt x="1272" y="294"/>
                  </a:lnTo>
                  <a:lnTo>
                    <a:pt x="1277" y="291"/>
                  </a:lnTo>
                  <a:lnTo>
                    <a:pt x="1280" y="291"/>
                  </a:lnTo>
                  <a:lnTo>
                    <a:pt x="1283" y="291"/>
                  </a:lnTo>
                  <a:lnTo>
                    <a:pt x="1285" y="289"/>
                  </a:lnTo>
                  <a:lnTo>
                    <a:pt x="1287" y="288"/>
                  </a:lnTo>
                  <a:lnTo>
                    <a:pt x="1290" y="286"/>
                  </a:lnTo>
                  <a:close/>
                  <a:moveTo>
                    <a:pt x="5366" y="268"/>
                  </a:moveTo>
                  <a:lnTo>
                    <a:pt x="5369" y="268"/>
                  </a:lnTo>
                  <a:lnTo>
                    <a:pt x="5371" y="268"/>
                  </a:lnTo>
                  <a:lnTo>
                    <a:pt x="5372" y="268"/>
                  </a:lnTo>
                  <a:lnTo>
                    <a:pt x="5374" y="268"/>
                  </a:lnTo>
                  <a:lnTo>
                    <a:pt x="5375" y="270"/>
                  </a:lnTo>
                  <a:lnTo>
                    <a:pt x="5377" y="270"/>
                  </a:lnTo>
                  <a:lnTo>
                    <a:pt x="5380" y="270"/>
                  </a:lnTo>
                  <a:lnTo>
                    <a:pt x="5384" y="270"/>
                  </a:lnTo>
                  <a:lnTo>
                    <a:pt x="5387" y="271"/>
                  </a:lnTo>
                  <a:lnTo>
                    <a:pt x="5390" y="271"/>
                  </a:lnTo>
                  <a:lnTo>
                    <a:pt x="5393" y="273"/>
                  </a:lnTo>
                  <a:lnTo>
                    <a:pt x="5395" y="273"/>
                  </a:lnTo>
                  <a:lnTo>
                    <a:pt x="5397" y="275"/>
                  </a:lnTo>
                  <a:lnTo>
                    <a:pt x="5400" y="275"/>
                  </a:lnTo>
                  <a:lnTo>
                    <a:pt x="5400" y="281"/>
                  </a:lnTo>
                  <a:lnTo>
                    <a:pt x="5398" y="283"/>
                  </a:lnTo>
                  <a:lnTo>
                    <a:pt x="5395" y="283"/>
                  </a:lnTo>
                  <a:lnTo>
                    <a:pt x="5393" y="281"/>
                  </a:lnTo>
                  <a:lnTo>
                    <a:pt x="5392" y="281"/>
                  </a:lnTo>
                  <a:lnTo>
                    <a:pt x="5390" y="280"/>
                  </a:lnTo>
                  <a:lnTo>
                    <a:pt x="5389" y="280"/>
                  </a:lnTo>
                  <a:lnTo>
                    <a:pt x="5385" y="278"/>
                  </a:lnTo>
                  <a:lnTo>
                    <a:pt x="5382" y="278"/>
                  </a:lnTo>
                  <a:lnTo>
                    <a:pt x="5380" y="278"/>
                  </a:lnTo>
                  <a:lnTo>
                    <a:pt x="5380" y="280"/>
                  </a:lnTo>
                  <a:lnTo>
                    <a:pt x="5379" y="280"/>
                  </a:lnTo>
                  <a:lnTo>
                    <a:pt x="5374" y="280"/>
                  </a:lnTo>
                  <a:lnTo>
                    <a:pt x="5371" y="280"/>
                  </a:lnTo>
                  <a:lnTo>
                    <a:pt x="5367" y="278"/>
                  </a:lnTo>
                  <a:lnTo>
                    <a:pt x="5366" y="278"/>
                  </a:lnTo>
                  <a:lnTo>
                    <a:pt x="5366" y="276"/>
                  </a:lnTo>
                  <a:lnTo>
                    <a:pt x="5364" y="275"/>
                  </a:lnTo>
                  <a:lnTo>
                    <a:pt x="5362" y="275"/>
                  </a:lnTo>
                  <a:lnTo>
                    <a:pt x="5361" y="275"/>
                  </a:lnTo>
                  <a:lnTo>
                    <a:pt x="5359" y="275"/>
                  </a:lnTo>
                  <a:lnTo>
                    <a:pt x="5356" y="275"/>
                  </a:lnTo>
                  <a:lnTo>
                    <a:pt x="5354" y="275"/>
                  </a:lnTo>
                  <a:lnTo>
                    <a:pt x="5354" y="273"/>
                  </a:lnTo>
                  <a:lnTo>
                    <a:pt x="5354" y="271"/>
                  </a:lnTo>
                  <a:lnTo>
                    <a:pt x="5354" y="270"/>
                  </a:lnTo>
                  <a:lnTo>
                    <a:pt x="5359" y="268"/>
                  </a:lnTo>
                  <a:lnTo>
                    <a:pt x="5362" y="268"/>
                  </a:lnTo>
                  <a:lnTo>
                    <a:pt x="5366" y="268"/>
                  </a:lnTo>
                  <a:close/>
                  <a:moveTo>
                    <a:pt x="3123" y="222"/>
                  </a:moveTo>
                  <a:lnTo>
                    <a:pt x="3123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3123" y="222"/>
                  </a:moveTo>
                  <a:lnTo>
                    <a:pt x="3125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2198" y="201"/>
                  </a:moveTo>
                  <a:lnTo>
                    <a:pt x="2200" y="203"/>
                  </a:lnTo>
                  <a:lnTo>
                    <a:pt x="2203" y="204"/>
                  </a:lnTo>
                  <a:lnTo>
                    <a:pt x="2203" y="208"/>
                  </a:lnTo>
                  <a:lnTo>
                    <a:pt x="2203" y="219"/>
                  </a:lnTo>
                  <a:lnTo>
                    <a:pt x="2216" y="219"/>
                  </a:lnTo>
                  <a:lnTo>
                    <a:pt x="2220" y="219"/>
                  </a:lnTo>
                  <a:lnTo>
                    <a:pt x="2221" y="217"/>
                  </a:lnTo>
                  <a:lnTo>
                    <a:pt x="2224" y="216"/>
                  </a:lnTo>
                  <a:lnTo>
                    <a:pt x="2228" y="214"/>
                  </a:lnTo>
                  <a:lnTo>
                    <a:pt x="2231" y="212"/>
                  </a:lnTo>
                  <a:lnTo>
                    <a:pt x="2236" y="212"/>
                  </a:lnTo>
                  <a:lnTo>
                    <a:pt x="2242" y="211"/>
                  </a:lnTo>
                  <a:lnTo>
                    <a:pt x="2247" y="212"/>
                  </a:lnTo>
                  <a:lnTo>
                    <a:pt x="2251" y="212"/>
                  </a:lnTo>
                  <a:lnTo>
                    <a:pt x="2256" y="212"/>
                  </a:lnTo>
                  <a:lnTo>
                    <a:pt x="2257" y="214"/>
                  </a:lnTo>
                  <a:lnTo>
                    <a:pt x="2259" y="214"/>
                  </a:lnTo>
                  <a:lnTo>
                    <a:pt x="2262" y="214"/>
                  </a:lnTo>
                  <a:lnTo>
                    <a:pt x="2264" y="214"/>
                  </a:lnTo>
                  <a:lnTo>
                    <a:pt x="2264" y="212"/>
                  </a:lnTo>
                  <a:lnTo>
                    <a:pt x="2265" y="212"/>
                  </a:lnTo>
                  <a:lnTo>
                    <a:pt x="2267" y="211"/>
                  </a:lnTo>
                  <a:lnTo>
                    <a:pt x="2270" y="209"/>
                  </a:lnTo>
                  <a:lnTo>
                    <a:pt x="2274" y="209"/>
                  </a:lnTo>
                  <a:lnTo>
                    <a:pt x="2275" y="208"/>
                  </a:lnTo>
                  <a:lnTo>
                    <a:pt x="2277" y="206"/>
                  </a:lnTo>
                  <a:lnTo>
                    <a:pt x="2279" y="204"/>
                  </a:lnTo>
                  <a:lnTo>
                    <a:pt x="2282" y="203"/>
                  </a:lnTo>
                  <a:lnTo>
                    <a:pt x="2285" y="203"/>
                  </a:lnTo>
                  <a:lnTo>
                    <a:pt x="2301" y="203"/>
                  </a:lnTo>
                  <a:lnTo>
                    <a:pt x="2301" y="204"/>
                  </a:lnTo>
                  <a:lnTo>
                    <a:pt x="2303" y="208"/>
                  </a:lnTo>
                  <a:lnTo>
                    <a:pt x="2303" y="211"/>
                  </a:lnTo>
                  <a:lnTo>
                    <a:pt x="2301" y="212"/>
                  </a:lnTo>
                  <a:lnTo>
                    <a:pt x="2300" y="214"/>
                  </a:lnTo>
                  <a:lnTo>
                    <a:pt x="2300" y="216"/>
                  </a:lnTo>
                  <a:lnTo>
                    <a:pt x="2300" y="219"/>
                  </a:lnTo>
                  <a:lnTo>
                    <a:pt x="2300" y="222"/>
                  </a:lnTo>
                  <a:lnTo>
                    <a:pt x="2303" y="222"/>
                  </a:lnTo>
                  <a:lnTo>
                    <a:pt x="2306" y="222"/>
                  </a:lnTo>
                  <a:lnTo>
                    <a:pt x="2313" y="226"/>
                  </a:lnTo>
                  <a:lnTo>
                    <a:pt x="2313" y="227"/>
                  </a:lnTo>
                  <a:lnTo>
                    <a:pt x="2315" y="229"/>
                  </a:lnTo>
                  <a:lnTo>
                    <a:pt x="2315" y="230"/>
                  </a:lnTo>
                  <a:lnTo>
                    <a:pt x="2315" y="232"/>
                  </a:lnTo>
                  <a:lnTo>
                    <a:pt x="2315" y="245"/>
                  </a:lnTo>
                  <a:lnTo>
                    <a:pt x="2310" y="245"/>
                  </a:lnTo>
                  <a:lnTo>
                    <a:pt x="2303" y="244"/>
                  </a:lnTo>
                  <a:lnTo>
                    <a:pt x="2298" y="244"/>
                  </a:lnTo>
                  <a:lnTo>
                    <a:pt x="2292" y="245"/>
                  </a:lnTo>
                  <a:lnTo>
                    <a:pt x="2285" y="247"/>
                  </a:lnTo>
                  <a:lnTo>
                    <a:pt x="2279" y="250"/>
                  </a:lnTo>
                  <a:lnTo>
                    <a:pt x="2277" y="250"/>
                  </a:lnTo>
                  <a:lnTo>
                    <a:pt x="2277" y="252"/>
                  </a:lnTo>
                  <a:lnTo>
                    <a:pt x="2275" y="255"/>
                  </a:lnTo>
                  <a:lnTo>
                    <a:pt x="2274" y="255"/>
                  </a:lnTo>
                  <a:lnTo>
                    <a:pt x="2270" y="255"/>
                  </a:lnTo>
                  <a:lnTo>
                    <a:pt x="2269" y="255"/>
                  </a:lnTo>
                  <a:lnTo>
                    <a:pt x="2267" y="255"/>
                  </a:lnTo>
                  <a:lnTo>
                    <a:pt x="2264" y="257"/>
                  </a:lnTo>
                  <a:lnTo>
                    <a:pt x="2262" y="258"/>
                  </a:lnTo>
                  <a:lnTo>
                    <a:pt x="2261" y="260"/>
                  </a:lnTo>
                  <a:lnTo>
                    <a:pt x="2259" y="262"/>
                  </a:lnTo>
                  <a:lnTo>
                    <a:pt x="2257" y="265"/>
                  </a:lnTo>
                  <a:lnTo>
                    <a:pt x="2257" y="266"/>
                  </a:lnTo>
                  <a:lnTo>
                    <a:pt x="2256" y="268"/>
                  </a:lnTo>
                  <a:lnTo>
                    <a:pt x="2254" y="270"/>
                  </a:lnTo>
                  <a:lnTo>
                    <a:pt x="2252" y="271"/>
                  </a:lnTo>
                  <a:lnTo>
                    <a:pt x="2249" y="273"/>
                  </a:lnTo>
                  <a:lnTo>
                    <a:pt x="2244" y="273"/>
                  </a:lnTo>
                  <a:lnTo>
                    <a:pt x="2239" y="273"/>
                  </a:lnTo>
                  <a:lnTo>
                    <a:pt x="2236" y="273"/>
                  </a:lnTo>
                  <a:lnTo>
                    <a:pt x="2233" y="273"/>
                  </a:lnTo>
                  <a:lnTo>
                    <a:pt x="2231" y="273"/>
                  </a:lnTo>
                  <a:lnTo>
                    <a:pt x="2228" y="271"/>
                  </a:lnTo>
                  <a:lnTo>
                    <a:pt x="2224" y="270"/>
                  </a:lnTo>
                  <a:lnTo>
                    <a:pt x="2223" y="268"/>
                  </a:lnTo>
                  <a:lnTo>
                    <a:pt x="2221" y="266"/>
                  </a:lnTo>
                  <a:lnTo>
                    <a:pt x="2221" y="265"/>
                  </a:lnTo>
                  <a:lnTo>
                    <a:pt x="2220" y="263"/>
                  </a:lnTo>
                  <a:lnTo>
                    <a:pt x="2216" y="263"/>
                  </a:lnTo>
                  <a:lnTo>
                    <a:pt x="2213" y="263"/>
                  </a:lnTo>
                  <a:lnTo>
                    <a:pt x="2206" y="263"/>
                  </a:lnTo>
                  <a:lnTo>
                    <a:pt x="2203" y="263"/>
                  </a:lnTo>
                  <a:lnTo>
                    <a:pt x="2198" y="263"/>
                  </a:lnTo>
                  <a:lnTo>
                    <a:pt x="2193" y="263"/>
                  </a:lnTo>
                  <a:lnTo>
                    <a:pt x="2192" y="263"/>
                  </a:lnTo>
                  <a:lnTo>
                    <a:pt x="2190" y="265"/>
                  </a:lnTo>
                  <a:lnTo>
                    <a:pt x="2188" y="265"/>
                  </a:lnTo>
                  <a:lnTo>
                    <a:pt x="2182" y="265"/>
                  </a:lnTo>
                  <a:lnTo>
                    <a:pt x="2179" y="258"/>
                  </a:lnTo>
                  <a:lnTo>
                    <a:pt x="2179" y="247"/>
                  </a:lnTo>
                  <a:lnTo>
                    <a:pt x="2177" y="245"/>
                  </a:lnTo>
                  <a:lnTo>
                    <a:pt x="2177" y="245"/>
                  </a:lnTo>
                  <a:lnTo>
                    <a:pt x="2164" y="245"/>
                  </a:lnTo>
                  <a:lnTo>
                    <a:pt x="2161" y="245"/>
                  </a:lnTo>
                  <a:lnTo>
                    <a:pt x="2157" y="247"/>
                  </a:lnTo>
                  <a:lnTo>
                    <a:pt x="2156" y="237"/>
                  </a:lnTo>
                  <a:lnTo>
                    <a:pt x="2159" y="235"/>
                  </a:lnTo>
                  <a:lnTo>
                    <a:pt x="2162" y="235"/>
                  </a:lnTo>
                  <a:lnTo>
                    <a:pt x="2169" y="235"/>
                  </a:lnTo>
                  <a:lnTo>
                    <a:pt x="2175" y="235"/>
                  </a:lnTo>
                  <a:lnTo>
                    <a:pt x="2182" y="235"/>
                  </a:lnTo>
                  <a:lnTo>
                    <a:pt x="2185" y="235"/>
                  </a:lnTo>
                  <a:lnTo>
                    <a:pt x="2188" y="237"/>
                  </a:lnTo>
                  <a:lnTo>
                    <a:pt x="2188" y="235"/>
                  </a:lnTo>
                  <a:lnTo>
                    <a:pt x="2188" y="232"/>
                  </a:lnTo>
                  <a:lnTo>
                    <a:pt x="2188" y="230"/>
                  </a:lnTo>
                  <a:lnTo>
                    <a:pt x="2188" y="229"/>
                  </a:lnTo>
                  <a:lnTo>
                    <a:pt x="2185" y="227"/>
                  </a:lnTo>
                  <a:lnTo>
                    <a:pt x="2184" y="227"/>
                  </a:lnTo>
                  <a:lnTo>
                    <a:pt x="2182" y="226"/>
                  </a:lnTo>
                  <a:lnTo>
                    <a:pt x="2180" y="224"/>
                  </a:lnTo>
                  <a:lnTo>
                    <a:pt x="2179" y="222"/>
                  </a:lnTo>
                  <a:lnTo>
                    <a:pt x="2177" y="221"/>
                  </a:lnTo>
                  <a:lnTo>
                    <a:pt x="2174" y="221"/>
                  </a:lnTo>
                  <a:lnTo>
                    <a:pt x="2170" y="221"/>
                  </a:lnTo>
                  <a:lnTo>
                    <a:pt x="2169" y="222"/>
                  </a:lnTo>
                  <a:lnTo>
                    <a:pt x="2166" y="224"/>
                  </a:lnTo>
                  <a:lnTo>
                    <a:pt x="2164" y="224"/>
                  </a:lnTo>
                  <a:lnTo>
                    <a:pt x="2161" y="224"/>
                  </a:lnTo>
                  <a:lnTo>
                    <a:pt x="2157" y="224"/>
                  </a:lnTo>
                  <a:lnTo>
                    <a:pt x="2157" y="221"/>
                  </a:lnTo>
                  <a:lnTo>
                    <a:pt x="2157" y="219"/>
                  </a:lnTo>
                  <a:lnTo>
                    <a:pt x="2156" y="216"/>
                  </a:lnTo>
                  <a:lnTo>
                    <a:pt x="2157" y="214"/>
                  </a:lnTo>
                  <a:lnTo>
                    <a:pt x="2159" y="212"/>
                  </a:lnTo>
                  <a:lnTo>
                    <a:pt x="2161" y="209"/>
                  </a:lnTo>
                  <a:lnTo>
                    <a:pt x="2164" y="208"/>
                  </a:lnTo>
                  <a:lnTo>
                    <a:pt x="2167" y="208"/>
                  </a:lnTo>
                  <a:lnTo>
                    <a:pt x="2170" y="206"/>
                  </a:lnTo>
                  <a:lnTo>
                    <a:pt x="2174" y="208"/>
                  </a:lnTo>
                  <a:lnTo>
                    <a:pt x="2179" y="206"/>
                  </a:lnTo>
                  <a:lnTo>
                    <a:pt x="2184" y="206"/>
                  </a:lnTo>
                  <a:lnTo>
                    <a:pt x="2187" y="206"/>
                  </a:lnTo>
                  <a:lnTo>
                    <a:pt x="2190" y="208"/>
                  </a:lnTo>
                  <a:lnTo>
                    <a:pt x="2193" y="209"/>
                  </a:lnTo>
                  <a:lnTo>
                    <a:pt x="2193" y="203"/>
                  </a:lnTo>
                  <a:lnTo>
                    <a:pt x="2198" y="201"/>
                  </a:lnTo>
                  <a:close/>
                  <a:moveTo>
                    <a:pt x="1390" y="154"/>
                  </a:moveTo>
                  <a:lnTo>
                    <a:pt x="1396" y="167"/>
                  </a:lnTo>
                  <a:lnTo>
                    <a:pt x="1390" y="176"/>
                  </a:lnTo>
                  <a:lnTo>
                    <a:pt x="1375" y="180"/>
                  </a:lnTo>
                  <a:lnTo>
                    <a:pt x="1362" y="178"/>
                  </a:lnTo>
                  <a:lnTo>
                    <a:pt x="1355" y="168"/>
                  </a:lnTo>
                  <a:lnTo>
                    <a:pt x="1355" y="168"/>
                  </a:lnTo>
                  <a:lnTo>
                    <a:pt x="1357" y="165"/>
                  </a:lnTo>
                  <a:lnTo>
                    <a:pt x="1359" y="163"/>
                  </a:lnTo>
                  <a:lnTo>
                    <a:pt x="1360" y="160"/>
                  </a:lnTo>
                  <a:lnTo>
                    <a:pt x="1364" y="157"/>
                  </a:lnTo>
                  <a:lnTo>
                    <a:pt x="1365" y="155"/>
                  </a:lnTo>
                  <a:lnTo>
                    <a:pt x="1367" y="155"/>
                  </a:lnTo>
                  <a:lnTo>
                    <a:pt x="1370" y="155"/>
                  </a:lnTo>
                  <a:lnTo>
                    <a:pt x="1373" y="155"/>
                  </a:lnTo>
                  <a:lnTo>
                    <a:pt x="1378" y="155"/>
                  </a:lnTo>
                  <a:lnTo>
                    <a:pt x="1382" y="155"/>
                  </a:lnTo>
                  <a:lnTo>
                    <a:pt x="1386" y="154"/>
                  </a:lnTo>
                  <a:lnTo>
                    <a:pt x="1390" y="154"/>
                  </a:lnTo>
                  <a:lnTo>
                    <a:pt x="1390" y="154"/>
                  </a:lnTo>
                  <a:close/>
                  <a:moveTo>
                    <a:pt x="930" y="136"/>
                  </a:moveTo>
                  <a:lnTo>
                    <a:pt x="930" y="145"/>
                  </a:lnTo>
                  <a:lnTo>
                    <a:pt x="917" y="149"/>
                  </a:lnTo>
                  <a:lnTo>
                    <a:pt x="904" y="154"/>
                  </a:lnTo>
                  <a:lnTo>
                    <a:pt x="889" y="150"/>
                  </a:lnTo>
                  <a:lnTo>
                    <a:pt x="908" y="140"/>
                  </a:lnTo>
                  <a:lnTo>
                    <a:pt x="930" y="136"/>
                  </a:lnTo>
                  <a:close/>
                  <a:moveTo>
                    <a:pt x="3251" y="121"/>
                  </a:moveTo>
                  <a:lnTo>
                    <a:pt x="3270" y="121"/>
                  </a:lnTo>
                  <a:lnTo>
                    <a:pt x="3270" y="122"/>
                  </a:lnTo>
                  <a:lnTo>
                    <a:pt x="3270" y="124"/>
                  </a:lnTo>
                  <a:lnTo>
                    <a:pt x="3270" y="126"/>
                  </a:lnTo>
                  <a:lnTo>
                    <a:pt x="3272" y="127"/>
                  </a:lnTo>
                  <a:lnTo>
                    <a:pt x="3274" y="127"/>
                  </a:lnTo>
                  <a:lnTo>
                    <a:pt x="3275" y="127"/>
                  </a:lnTo>
                  <a:lnTo>
                    <a:pt x="3279" y="127"/>
                  </a:lnTo>
                  <a:lnTo>
                    <a:pt x="3279" y="131"/>
                  </a:lnTo>
                  <a:lnTo>
                    <a:pt x="3279" y="131"/>
                  </a:lnTo>
                  <a:lnTo>
                    <a:pt x="3275" y="134"/>
                  </a:lnTo>
                  <a:lnTo>
                    <a:pt x="3274" y="136"/>
                  </a:lnTo>
                  <a:lnTo>
                    <a:pt x="3272" y="136"/>
                  </a:lnTo>
                  <a:lnTo>
                    <a:pt x="3270" y="136"/>
                  </a:lnTo>
                  <a:lnTo>
                    <a:pt x="3269" y="137"/>
                  </a:lnTo>
                  <a:lnTo>
                    <a:pt x="3267" y="137"/>
                  </a:lnTo>
                  <a:lnTo>
                    <a:pt x="3267" y="137"/>
                  </a:lnTo>
                  <a:lnTo>
                    <a:pt x="3266" y="139"/>
                  </a:lnTo>
                  <a:lnTo>
                    <a:pt x="3266" y="140"/>
                  </a:lnTo>
                  <a:lnTo>
                    <a:pt x="3264" y="142"/>
                  </a:lnTo>
                  <a:lnTo>
                    <a:pt x="3262" y="142"/>
                  </a:lnTo>
                  <a:lnTo>
                    <a:pt x="3261" y="142"/>
                  </a:lnTo>
                  <a:lnTo>
                    <a:pt x="3251" y="142"/>
                  </a:lnTo>
                  <a:lnTo>
                    <a:pt x="3251" y="127"/>
                  </a:lnTo>
                  <a:lnTo>
                    <a:pt x="3251" y="126"/>
                  </a:lnTo>
                  <a:lnTo>
                    <a:pt x="3249" y="124"/>
                  </a:lnTo>
                  <a:lnTo>
                    <a:pt x="3251" y="122"/>
                  </a:lnTo>
                  <a:lnTo>
                    <a:pt x="3251" y="121"/>
                  </a:lnTo>
                  <a:close/>
                  <a:moveTo>
                    <a:pt x="2912" y="86"/>
                  </a:moveTo>
                  <a:lnTo>
                    <a:pt x="2910" y="86"/>
                  </a:lnTo>
                  <a:lnTo>
                    <a:pt x="2909" y="86"/>
                  </a:lnTo>
                  <a:lnTo>
                    <a:pt x="2902" y="86"/>
                  </a:lnTo>
                  <a:lnTo>
                    <a:pt x="2902" y="86"/>
                  </a:lnTo>
                  <a:lnTo>
                    <a:pt x="2904" y="88"/>
                  </a:lnTo>
                  <a:lnTo>
                    <a:pt x="2902" y="90"/>
                  </a:lnTo>
                  <a:lnTo>
                    <a:pt x="2902" y="91"/>
                  </a:lnTo>
                  <a:lnTo>
                    <a:pt x="2902" y="96"/>
                  </a:lnTo>
                  <a:lnTo>
                    <a:pt x="2902" y="100"/>
                  </a:lnTo>
                  <a:lnTo>
                    <a:pt x="2914" y="100"/>
                  </a:lnTo>
                  <a:lnTo>
                    <a:pt x="2914" y="86"/>
                  </a:lnTo>
                  <a:lnTo>
                    <a:pt x="2912" y="86"/>
                  </a:lnTo>
                  <a:close/>
                  <a:moveTo>
                    <a:pt x="5240" y="62"/>
                  </a:moveTo>
                  <a:lnTo>
                    <a:pt x="5241" y="62"/>
                  </a:lnTo>
                  <a:lnTo>
                    <a:pt x="5243" y="62"/>
                  </a:lnTo>
                  <a:lnTo>
                    <a:pt x="5244" y="62"/>
                  </a:lnTo>
                  <a:lnTo>
                    <a:pt x="5246" y="64"/>
                  </a:lnTo>
                  <a:lnTo>
                    <a:pt x="5246" y="64"/>
                  </a:lnTo>
                  <a:lnTo>
                    <a:pt x="5248" y="65"/>
                  </a:lnTo>
                  <a:lnTo>
                    <a:pt x="5249" y="67"/>
                  </a:lnTo>
                  <a:lnTo>
                    <a:pt x="5251" y="67"/>
                  </a:lnTo>
                  <a:lnTo>
                    <a:pt x="5253" y="67"/>
                  </a:lnTo>
                  <a:lnTo>
                    <a:pt x="5254" y="67"/>
                  </a:lnTo>
                  <a:lnTo>
                    <a:pt x="5256" y="67"/>
                  </a:lnTo>
                  <a:lnTo>
                    <a:pt x="5258" y="67"/>
                  </a:lnTo>
                  <a:lnTo>
                    <a:pt x="5261" y="67"/>
                  </a:lnTo>
                  <a:lnTo>
                    <a:pt x="5264" y="67"/>
                  </a:lnTo>
                  <a:lnTo>
                    <a:pt x="5267" y="68"/>
                  </a:lnTo>
                  <a:lnTo>
                    <a:pt x="5269" y="70"/>
                  </a:lnTo>
                  <a:lnTo>
                    <a:pt x="5271" y="70"/>
                  </a:lnTo>
                  <a:lnTo>
                    <a:pt x="5271" y="72"/>
                  </a:lnTo>
                  <a:lnTo>
                    <a:pt x="5272" y="73"/>
                  </a:lnTo>
                  <a:lnTo>
                    <a:pt x="5272" y="78"/>
                  </a:lnTo>
                  <a:lnTo>
                    <a:pt x="5271" y="80"/>
                  </a:lnTo>
                  <a:lnTo>
                    <a:pt x="5269" y="80"/>
                  </a:lnTo>
                  <a:lnTo>
                    <a:pt x="5264" y="80"/>
                  </a:lnTo>
                  <a:lnTo>
                    <a:pt x="5263" y="78"/>
                  </a:lnTo>
                  <a:lnTo>
                    <a:pt x="5261" y="78"/>
                  </a:lnTo>
                  <a:lnTo>
                    <a:pt x="5254" y="78"/>
                  </a:lnTo>
                  <a:lnTo>
                    <a:pt x="5251" y="78"/>
                  </a:lnTo>
                  <a:lnTo>
                    <a:pt x="5248" y="78"/>
                  </a:lnTo>
                  <a:lnTo>
                    <a:pt x="5246" y="80"/>
                  </a:lnTo>
                  <a:lnTo>
                    <a:pt x="5244" y="80"/>
                  </a:lnTo>
                  <a:lnTo>
                    <a:pt x="5241" y="82"/>
                  </a:lnTo>
                  <a:lnTo>
                    <a:pt x="5240" y="83"/>
                  </a:lnTo>
                  <a:lnTo>
                    <a:pt x="5235" y="83"/>
                  </a:lnTo>
                  <a:lnTo>
                    <a:pt x="5231" y="83"/>
                  </a:lnTo>
                  <a:lnTo>
                    <a:pt x="5228" y="83"/>
                  </a:lnTo>
                  <a:lnTo>
                    <a:pt x="5223" y="83"/>
                  </a:lnTo>
                  <a:lnTo>
                    <a:pt x="5218" y="83"/>
                  </a:lnTo>
                  <a:lnTo>
                    <a:pt x="5218" y="83"/>
                  </a:lnTo>
                  <a:lnTo>
                    <a:pt x="5217" y="83"/>
                  </a:lnTo>
                  <a:lnTo>
                    <a:pt x="5215" y="82"/>
                  </a:lnTo>
                  <a:lnTo>
                    <a:pt x="5215" y="80"/>
                  </a:lnTo>
                  <a:lnTo>
                    <a:pt x="5213" y="78"/>
                  </a:lnTo>
                  <a:lnTo>
                    <a:pt x="5213" y="75"/>
                  </a:lnTo>
                  <a:lnTo>
                    <a:pt x="5213" y="73"/>
                  </a:lnTo>
                  <a:lnTo>
                    <a:pt x="5215" y="70"/>
                  </a:lnTo>
                  <a:lnTo>
                    <a:pt x="5217" y="68"/>
                  </a:lnTo>
                  <a:lnTo>
                    <a:pt x="5218" y="68"/>
                  </a:lnTo>
                  <a:lnTo>
                    <a:pt x="5220" y="67"/>
                  </a:lnTo>
                  <a:lnTo>
                    <a:pt x="5223" y="67"/>
                  </a:lnTo>
                  <a:lnTo>
                    <a:pt x="5226" y="67"/>
                  </a:lnTo>
                  <a:lnTo>
                    <a:pt x="5228" y="68"/>
                  </a:lnTo>
                  <a:lnTo>
                    <a:pt x="5230" y="67"/>
                  </a:lnTo>
                  <a:lnTo>
                    <a:pt x="5231" y="68"/>
                  </a:lnTo>
                  <a:lnTo>
                    <a:pt x="5233" y="67"/>
                  </a:lnTo>
                  <a:lnTo>
                    <a:pt x="5233" y="67"/>
                  </a:lnTo>
                  <a:lnTo>
                    <a:pt x="5233" y="65"/>
                  </a:lnTo>
                  <a:lnTo>
                    <a:pt x="5235" y="65"/>
                  </a:lnTo>
                  <a:lnTo>
                    <a:pt x="5236" y="64"/>
                  </a:lnTo>
                  <a:lnTo>
                    <a:pt x="5238" y="62"/>
                  </a:lnTo>
                  <a:lnTo>
                    <a:pt x="5240" y="62"/>
                  </a:lnTo>
                  <a:close/>
                  <a:moveTo>
                    <a:pt x="786" y="13"/>
                  </a:moveTo>
                  <a:lnTo>
                    <a:pt x="800" y="13"/>
                  </a:lnTo>
                  <a:lnTo>
                    <a:pt x="807" y="16"/>
                  </a:lnTo>
                  <a:lnTo>
                    <a:pt x="809" y="26"/>
                  </a:lnTo>
                  <a:lnTo>
                    <a:pt x="807" y="32"/>
                  </a:lnTo>
                  <a:lnTo>
                    <a:pt x="815" y="34"/>
                  </a:lnTo>
                  <a:lnTo>
                    <a:pt x="817" y="26"/>
                  </a:lnTo>
                  <a:lnTo>
                    <a:pt x="830" y="24"/>
                  </a:lnTo>
                  <a:lnTo>
                    <a:pt x="841" y="28"/>
                  </a:lnTo>
                  <a:lnTo>
                    <a:pt x="851" y="29"/>
                  </a:lnTo>
                  <a:lnTo>
                    <a:pt x="848" y="37"/>
                  </a:lnTo>
                  <a:lnTo>
                    <a:pt x="845" y="46"/>
                  </a:lnTo>
                  <a:lnTo>
                    <a:pt x="856" y="44"/>
                  </a:lnTo>
                  <a:lnTo>
                    <a:pt x="856" y="37"/>
                  </a:lnTo>
                  <a:lnTo>
                    <a:pt x="871" y="37"/>
                  </a:lnTo>
                  <a:lnTo>
                    <a:pt x="866" y="29"/>
                  </a:lnTo>
                  <a:lnTo>
                    <a:pt x="863" y="21"/>
                  </a:lnTo>
                  <a:lnTo>
                    <a:pt x="874" y="23"/>
                  </a:lnTo>
                  <a:lnTo>
                    <a:pt x="886" y="34"/>
                  </a:lnTo>
                  <a:lnTo>
                    <a:pt x="890" y="42"/>
                  </a:lnTo>
                  <a:lnTo>
                    <a:pt x="892" y="52"/>
                  </a:lnTo>
                  <a:lnTo>
                    <a:pt x="897" y="57"/>
                  </a:lnTo>
                  <a:lnTo>
                    <a:pt x="904" y="59"/>
                  </a:lnTo>
                  <a:lnTo>
                    <a:pt x="908" y="52"/>
                  </a:lnTo>
                  <a:lnTo>
                    <a:pt x="902" y="41"/>
                  </a:lnTo>
                  <a:lnTo>
                    <a:pt x="899" y="31"/>
                  </a:lnTo>
                  <a:lnTo>
                    <a:pt x="899" y="18"/>
                  </a:lnTo>
                  <a:lnTo>
                    <a:pt x="913" y="18"/>
                  </a:lnTo>
                  <a:lnTo>
                    <a:pt x="931" y="24"/>
                  </a:lnTo>
                  <a:lnTo>
                    <a:pt x="940" y="36"/>
                  </a:lnTo>
                  <a:lnTo>
                    <a:pt x="943" y="54"/>
                  </a:lnTo>
                  <a:lnTo>
                    <a:pt x="954" y="64"/>
                  </a:lnTo>
                  <a:lnTo>
                    <a:pt x="953" y="77"/>
                  </a:lnTo>
                  <a:lnTo>
                    <a:pt x="966" y="90"/>
                  </a:lnTo>
                  <a:lnTo>
                    <a:pt x="992" y="98"/>
                  </a:lnTo>
                  <a:lnTo>
                    <a:pt x="1003" y="106"/>
                  </a:lnTo>
                  <a:lnTo>
                    <a:pt x="1000" y="113"/>
                  </a:lnTo>
                  <a:lnTo>
                    <a:pt x="987" y="116"/>
                  </a:lnTo>
                  <a:lnTo>
                    <a:pt x="979" y="116"/>
                  </a:lnTo>
                  <a:lnTo>
                    <a:pt x="990" y="126"/>
                  </a:lnTo>
                  <a:lnTo>
                    <a:pt x="984" y="136"/>
                  </a:lnTo>
                  <a:lnTo>
                    <a:pt x="971" y="137"/>
                  </a:lnTo>
                  <a:lnTo>
                    <a:pt x="956" y="136"/>
                  </a:lnTo>
                  <a:lnTo>
                    <a:pt x="935" y="126"/>
                  </a:lnTo>
                  <a:lnTo>
                    <a:pt x="925" y="127"/>
                  </a:lnTo>
                  <a:lnTo>
                    <a:pt x="918" y="121"/>
                  </a:lnTo>
                  <a:lnTo>
                    <a:pt x="912" y="126"/>
                  </a:lnTo>
                  <a:lnTo>
                    <a:pt x="897" y="134"/>
                  </a:lnTo>
                  <a:lnTo>
                    <a:pt x="882" y="137"/>
                  </a:lnTo>
                  <a:lnTo>
                    <a:pt x="869" y="145"/>
                  </a:lnTo>
                  <a:lnTo>
                    <a:pt x="850" y="145"/>
                  </a:lnTo>
                  <a:lnTo>
                    <a:pt x="828" y="145"/>
                  </a:lnTo>
                  <a:lnTo>
                    <a:pt x="817" y="139"/>
                  </a:lnTo>
                  <a:lnTo>
                    <a:pt x="809" y="124"/>
                  </a:lnTo>
                  <a:lnTo>
                    <a:pt x="792" y="124"/>
                  </a:lnTo>
                  <a:lnTo>
                    <a:pt x="773" y="124"/>
                  </a:lnTo>
                  <a:lnTo>
                    <a:pt x="761" y="108"/>
                  </a:lnTo>
                  <a:lnTo>
                    <a:pt x="779" y="100"/>
                  </a:lnTo>
                  <a:lnTo>
                    <a:pt x="805" y="100"/>
                  </a:lnTo>
                  <a:lnTo>
                    <a:pt x="832" y="101"/>
                  </a:lnTo>
                  <a:lnTo>
                    <a:pt x="833" y="100"/>
                  </a:lnTo>
                  <a:lnTo>
                    <a:pt x="833" y="100"/>
                  </a:lnTo>
                  <a:lnTo>
                    <a:pt x="835" y="96"/>
                  </a:lnTo>
                  <a:lnTo>
                    <a:pt x="835" y="95"/>
                  </a:lnTo>
                  <a:lnTo>
                    <a:pt x="835" y="93"/>
                  </a:lnTo>
                  <a:lnTo>
                    <a:pt x="833" y="93"/>
                  </a:lnTo>
                  <a:lnTo>
                    <a:pt x="832" y="91"/>
                  </a:lnTo>
                  <a:lnTo>
                    <a:pt x="828" y="91"/>
                  </a:lnTo>
                  <a:lnTo>
                    <a:pt x="827" y="90"/>
                  </a:lnTo>
                  <a:lnTo>
                    <a:pt x="823" y="88"/>
                  </a:lnTo>
                  <a:lnTo>
                    <a:pt x="822" y="88"/>
                  </a:lnTo>
                  <a:lnTo>
                    <a:pt x="820" y="88"/>
                  </a:lnTo>
                  <a:lnTo>
                    <a:pt x="804" y="88"/>
                  </a:lnTo>
                  <a:lnTo>
                    <a:pt x="786" y="88"/>
                  </a:lnTo>
                  <a:lnTo>
                    <a:pt x="768" y="88"/>
                  </a:lnTo>
                  <a:lnTo>
                    <a:pt x="751" y="82"/>
                  </a:lnTo>
                  <a:lnTo>
                    <a:pt x="756" y="75"/>
                  </a:lnTo>
                  <a:lnTo>
                    <a:pt x="771" y="72"/>
                  </a:lnTo>
                  <a:lnTo>
                    <a:pt x="786" y="68"/>
                  </a:lnTo>
                  <a:lnTo>
                    <a:pt x="776" y="62"/>
                  </a:lnTo>
                  <a:lnTo>
                    <a:pt x="761" y="64"/>
                  </a:lnTo>
                  <a:lnTo>
                    <a:pt x="750" y="67"/>
                  </a:lnTo>
                  <a:lnTo>
                    <a:pt x="743" y="60"/>
                  </a:lnTo>
                  <a:lnTo>
                    <a:pt x="733" y="60"/>
                  </a:lnTo>
                  <a:lnTo>
                    <a:pt x="732" y="54"/>
                  </a:lnTo>
                  <a:lnTo>
                    <a:pt x="746" y="47"/>
                  </a:lnTo>
                  <a:lnTo>
                    <a:pt x="743" y="36"/>
                  </a:lnTo>
                  <a:lnTo>
                    <a:pt x="755" y="28"/>
                  </a:lnTo>
                  <a:lnTo>
                    <a:pt x="768" y="26"/>
                  </a:lnTo>
                  <a:lnTo>
                    <a:pt x="776" y="21"/>
                  </a:lnTo>
                  <a:lnTo>
                    <a:pt x="786" y="13"/>
                  </a:lnTo>
                  <a:close/>
                  <a:moveTo>
                    <a:pt x="3588" y="6"/>
                  </a:moveTo>
                  <a:lnTo>
                    <a:pt x="3590" y="8"/>
                  </a:lnTo>
                  <a:lnTo>
                    <a:pt x="3591" y="8"/>
                  </a:lnTo>
                  <a:lnTo>
                    <a:pt x="3595" y="8"/>
                  </a:lnTo>
                  <a:lnTo>
                    <a:pt x="3596" y="10"/>
                  </a:lnTo>
                  <a:lnTo>
                    <a:pt x="3598" y="11"/>
                  </a:lnTo>
                  <a:lnTo>
                    <a:pt x="3599" y="13"/>
                  </a:lnTo>
                  <a:lnTo>
                    <a:pt x="3599" y="14"/>
                  </a:lnTo>
                  <a:lnTo>
                    <a:pt x="3599" y="16"/>
                  </a:lnTo>
                  <a:lnTo>
                    <a:pt x="3598" y="18"/>
                  </a:lnTo>
                  <a:lnTo>
                    <a:pt x="3598" y="18"/>
                  </a:lnTo>
                  <a:lnTo>
                    <a:pt x="3596" y="19"/>
                  </a:lnTo>
                  <a:lnTo>
                    <a:pt x="3593" y="19"/>
                  </a:lnTo>
                  <a:lnTo>
                    <a:pt x="3590" y="19"/>
                  </a:lnTo>
                  <a:lnTo>
                    <a:pt x="3586" y="19"/>
                  </a:lnTo>
                  <a:lnTo>
                    <a:pt x="3585" y="19"/>
                  </a:lnTo>
                  <a:lnTo>
                    <a:pt x="3583" y="21"/>
                  </a:lnTo>
                  <a:lnTo>
                    <a:pt x="3581" y="21"/>
                  </a:lnTo>
                  <a:lnTo>
                    <a:pt x="3580" y="21"/>
                  </a:lnTo>
                  <a:lnTo>
                    <a:pt x="3578" y="21"/>
                  </a:lnTo>
                  <a:lnTo>
                    <a:pt x="3575" y="21"/>
                  </a:lnTo>
                  <a:lnTo>
                    <a:pt x="3575" y="21"/>
                  </a:lnTo>
                  <a:lnTo>
                    <a:pt x="3573" y="19"/>
                  </a:lnTo>
                  <a:lnTo>
                    <a:pt x="3572" y="19"/>
                  </a:lnTo>
                  <a:lnTo>
                    <a:pt x="3575" y="16"/>
                  </a:lnTo>
                  <a:lnTo>
                    <a:pt x="3578" y="13"/>
                  </a:lnTo>
                  <a:lnTo>
                    <a:pt x="3580" y="11"/>
                  </a:lnTo>
                  <a:lnTo>
                    <a:pt x="3581" y="10"/>
                  </a:lnTo>
                  <a:lnTo>
                    <a:pt x="3583" y="10"/>
                  </a:lnTo>
                  <a:lnTo>
                    <a:pt x="3585" y="8"/>
                  </a:lnTo>
                  <a:lnTo>
                    <a:pt x="3588" y="6"/>
                  </a:lnTo>
                  <a:close/>
                  <a:moveTo>
                    <a:pt x="1313" y="3"/>
                  </a:moveTo>
                  <a:lnTo>
                    <a:pt x="1334" y="3"/>
                  </a:lnTo>
                  <a:lnTo>
                    <a:pt x="1364" y="5"/>
                  </a:lnTo>
                  <a:lnTo>
                    <a:pt x="1382" y="16"/>
                  </a:lnTo>
                  <a:lnTo>
                    <a:pt x="1364" y="21"/>
                  </a:lnTo>
                  <a:lnTo>
                    <a:pt x="1352" y="29"/>
                  </a:lnTo>
                  <a:lnTo>
                    <a:pt x="1321" y="28"/>
                  </a:lnTo>
                  <a:lnTo>
                    <a:pt x="1316" y="16"/>
                  </a:lnTo>
                  <a:lnTo>
                    <a:pt x="1313" y="3"/>
                  </a:lnTo>
                  <a:close/>
                  <a:moveTo>
                    <a:pt x="908" y="1"/>
                  </a:moveTo>
                  <a:lnTo>
                    <a:pt x="904" y="10"/>
                  </a:lnTo>
                  <a:lnTo>
                    <a:pt x="894" y="8"/>
                  </a:lnTo>
                  <a:lnTo>
                    <a:pt x="899" y="3"/>
                  </a:lnTo>
                  <a:lnTo>
                    <a:pt x="908" y="1"/>
                  </a:lnTo>
                  <a:close/>
                  <a:moveTo>
                    <a:pt x="1226" y="0"/>
                  </a:moveTo>
                  <a:lnTo>
                    <a:pt x="1247" y="0"/>
                  </a:lnTo>
                  <a:lnTo>
                    <a:pt x="1233" y="11"/>
                  </a:lnTo>
                  <a:lnTo>
                    <a:pt x="1221" y="24"/>
                  </a:lnTo>
                  <a:lnTo>
                    <a:pt x="1223" y="37"/>
                  </a:lnTo>
                  <a:lnTo>
                    <a:pt x="1228" y="55"/>
                  </a:lnTo>
                  <a:lnTo>
                    <a:pt x="1242" y="70"/>
                  </a:lnTo>
                  <a:lnTo>
                    <a:pt x="1252" y="68"/>
                  </a:lnTo>
                  <a:lnTo>
                    <a:pt x="1239" y="52"/>
                  </a:lnTo>
                  <a:lnTo>
                    <a:pt x="1246" y="44"/>
                  </a:lnTo>
                  <a:lnTo>
                    <a:pt x="1237" y="29"/>
                  </a:lnTo>
                  <a:lnTo>
                    <a:pt x="1239" y="18"/>
                  </a:lnTo>
                  <a:lnTo>
                    <a:pt x="1249" y="11"/>
                  </a:lnTo>
                  <a:lnTo>
                    <a:pt x="1264" y="10"/>
                  </a:lnTo>
                  <a:lnTo>
                    <a:pt x="1275" y="1"/>
                  </a:lnTo>
                  <a:lnTo>
                    <a:pt x="1296" y="1"/>
                  </a:lnTo>
                  <a:lnTo>
                    <a:pt x="1301" y="13"/>
                  </a:lnTo>
                  <a:lnTo>
                    <a:pt x="1314" y="28"/>
                  </a:lnTo>
                  <a:lnTo>
                    <a:pt x="1306" y="37"/>
                  </a:lnTo>
                  <a:lnTo>
                    <a:pt x="1308" y="49"/>
                  </a:lnTo>
                  <a:lnTo>
                    <a:pt x="1319" y="47"/>
                  </a:lnTo>
                  <a:lnTo>
                    <a:pt x="1323" y="39"/>
                  </a:lnTo>
                  <a:lnTo>
                    <a:pt x="1336" y="42"/>
                  </a:lnTo>
                  <a:lnTo>
                    <a:pt x="1347" y="41"/>
                  </a:lnTo>
                  <a:lnTo>
                    <a:pt x="1350" y="32"/>
                  </a:lnTo>
                  <a:lnTo>
                    <a:pt x="1375" y="32"/>
                  </a:lnTo>
                  <a:lnTo>
                    <a:pt x="1395" y="39"/>
                  </a:lnTo>
                  <a:lnTo>
                    <a:pt x="1395" y="47"/>
                  </a:lnTo>
                  <a:lnTo>
                    <a:pt x="1406" y="49"/>
                  </a:lnTo>
                  <a:lnTo>
                    <a:pt x="1408" y="55"/>
                  </a:lnTo>
                  <a:lnTo>
                    <a:pt x="1421" y="68"/>
                  </a:lnTo>
                  <a:lnTo>
                    <a:pt x="1440" y="64"/>
                  </a:lnTo>
                  <a:lnTo>
                    <a:pt x="1455" y="68"/>
                  </a:lnTo>
                  <a:lnTo>
                    <a:pt x="1444" y="75"/>
                  </a:lnTo>
                  <a:lnTo>
                    <a:pt x="1449" y="77"/>
                  </a:lnTo>
                  <a:lnTo>
                    <a:pt x="1462" y="78"/>
                  </a:lnTo>
                  <a:lnTo>
                    <a:pt x="1465" y="85"/>
                  </a:lnTo>
                  <a:lnTo>
                    <a:pt x="1481" y="85"/>
                  </a:lnTo>
                  <a:lnTo>
                    <a:pt x="1496" y="90"/>
                  </a:lnTo>
                  <a:lnTo>
                    <a:pt x="1491" y="100"/>
                  </a:lnTo>
                  <a:lnTo>
                    <a:pt x="1504" y="103"/>
                  </a:lnTo>
                  <a:lnTo>
                    <a:pt x="1516" y="113"/>
                  </a:lnTo>
                  <a:lnTo>
                    <a:pt x="1506" y="114"/>
                  </a:lnTo>
                  <a:lnTo>
                    <a:pt x="1504" y="119"/>
                  </a:lnTo>
                  <a:lnTo>
                    <a:pt x="1522" y="124"/>
                  </a:lnTo>
                  <a:lnTo>
                    <a:pt x="1516" y="131"/>
                  </a:lnTo>
                  <a:lnTo>
                    <a:pt x="1503" y="131"/>
                  </a:lnTo>
                  <a:lnTo>
                    <a:pt x="1503" y="144"/>
                  </a:lnTo>
                  <a:lnTo>
                    <a:pt x="1509" y="145"/>
                  </a:lnTo>
                  <a:lnTo>
                    <a:pt x="1529" y="145"/>
                  </a:lnTo>
                  <a:lnTo>
                    <a:pt x="1532" y="152"/>
                  </a:lnTo>
                  <a:lnTo>
                    <a:pt x="1535" y="162"/>
                  </a:lnTo>
                  <a:lnTo>
                    <a:pt x="1547" y="162"/>
                  </a:lnTo>
                  <a:lnTo>
                    <a:pt x="1562" y="168"/>
                  </a:lnTo>
                  <a:lnTo>
                    <a:pt x="1570" y="168"/>
                  </a:lnTo>
                  <a:lnTo>
                    <a:pt x="1584" y="180"/>
                  </a:lnTo>
                  <a:lnTo>
                    <a:pt x="1584" y="186"/>
                  </a:lnTo>
                  <a:lnTo>
                    <a:pt x="1606" y="186"/>
                  </a:lnTo>
                  <a:lnTo>
                    <a:pt x="1606" y="198"/>
                  </a:lnTo>
                  <a:lnTo>
                    <a:pt x="1602" y="206"/>
                  </a:lnTo>
                  <a:lnTo>
                    <a:pt x="1591" y="206"/>
                  </a:lnTo>
                  <a:lnTo>
                    <a:pt x="1588" y="212"/>
                  </a:lnTo>
                  <a:lnTo>
                    <a:pt x="1571" y="219"/>
                  </a:lnTo>
                  <a:lnTo>
                    <a:pt x="1568" y="235"/>
                  </a:lnTo>
                  <a:lnTo>
                    <a:pt x="1555" y="234"/>
                  </a:lnTo>
                  <a:lnTo>
                    <a:pt x="1544" y="219"/>
                  </a:lnTo>
                  <a:lnTo>
                    <a:pt x="1512" y="194"/>
                  </a:lnTo>
                  <a:lnTo>
                    <a:pt x="1504" y="201"/>
                  </a:lnTo>
                  <a:lnTo>
                    <a:pt x="1496" y="209"/>
                  </a:lnTo>
                  <a:lnTo>
                    <a:pt x="1521" y="234"/>
                  </a:lnTo>
                  <a:lnTo>
                    <a:pt x="1540" y="240"/>
                  </a:lnTo>
                  <a:lnTo>
                    <a:pt x="1544" y="260"/>
                  </a:lnTo>
                  <a:lnTo>
                    <a:pt x="1557" y="268"/>
                  </a:lnTo>
                  <a:lnTo>
                    <a:pt x="1548" y="281"/>
                  </a:lnTo>
                  <a:lnTo>
                    <a:pt x="1548" y="294"/>
                  </a:lnTo>
                  <a:lnTo>
                    <a:pt x="1534" y="286"/>
                  </a:lnTo>
                  <a:lnTo>
                    <a:pt x="1504" y="271"/>
                  </a:lnTo>
                  <a:lnTo>
                    <a:pt x="1486" y="263"/>
                  </a:lnTo>
                  <a:lnTo>
                    <a:pt x="1493" y="271"/>
                  </a:lnTo>
                  <a:lnTo>
                    <a:pt x="1503" y="281"/>
                  </a:lnTo>
                  <a:lnTo>
                    <a:pt x="1529" y="301"/>
                  </a:lnTo>
                  <a:lnTo>
                    <a:pt x="1527" y="311"/>
                  </a:lnTo>
                  <a:lnTo>
                    <a:pt x="1512" y="302"/>
                  </a:lnTo>
                  <a:lnTo>
                    <a:pt x="1488" y="302"/>
                  </a:lnTo>
                  <a:lnTo>
                    <a:pt x="1472" y="286"/>
                  </a:lnTo>
                  <a:lnTo>
                    <a:pt x="1455" y="286"/>
                  </a:lnTo>
                  <a:lnTo>
                    <a:pt x="1444" y="275"/>
                  </a:lnTo>
                  <a:lnTo>
                    <a:pt x="1440" y="265"/>
                  </a:lnTo>
                  <a:lnTo>
                    <a:pt x="1422" y="248"/>
                  </a:lnTo>
                  <a:lnTo>
                    <a:pt x="1403" y="242"/>
                  </a:lnTo>
                  <a:lnTo>
                    <a:pt x="1393" y="240"/>
                  </a:lnTo>
                  <a:lnTo>
                    <a:pt x="1386" y="244"/>
                  </a:lnTo>
                  <a:lnTo>
                    <a:pt x="1382" y="250"/>
                  </a:lnTo>
                  <a:lnTo>
                    <a:pt x="1367" y="252"/>
                  </a:lnTo>
                  <a:lnTo>
                    <a:pt x="1347" y="248"/>
                  </a:lnTo>
                  <a:lnTo>
                    <a:pt x="1347" y="235"/>
                  </a:lnTo>
                  <a:lnTo>
                    <a:pt x="1364" y="224"/>
                  </a:lnTo>
                  <a:lnTo>
                    <a:pt x="1377" y="224"/>
                  </a:lnTo>
                  <a:lnTo>
                    <a:pt x="1390" y="227"/>
                  </a:lnTo>
                  <a:lnTo>
                    <a:pt x="1413" y="224"/>
                  </a:lnTo>
                  <a:lnTo>
                    <a:pt x="1406" y="209"/>
                  </a:lnTo>
                  <a:lnTo>
                    <a:pt x="1419" y="194"/>
                  </a:lnTo>
                  <a:lnTo>
                    <a:pt x="1436" y="180"/>
                  </a:lnTo>
                  <a:lnTo>
                    <a:pt x="1432" y="167"/>
                  </a:lnTo>
                  <a:lnTo>
                    <a:pt x="1421" y="154"/>
                  </a:lnTo>
                  <a:lnTo>
                    <a:pt x="1408" y="149"/>
                  </a:lnTo>
                  <a:lnTo>
                    <a:pt x="1401" y="137"/>
                  </a:lnTo>
                  <a:lnTo>
                    <a:pt x="1390" y="132"/>
                  </a:lnTo>
                  <a:lnTo>
                    <a:pt x="1383" y="124"/>
                  </a:lnTo>
                  <a:lnTo>
                    <a:pt x="1373" y="121"/>
                  </a:lnTo>
                  <a:lnTo>
                    <a:pt x="1367" y="108"/>
                  </a:lnTo>
                  <a:lnTo>
                    <a:pt x="1352" y="108"/>
                  </a:lnTo>
                  <a:lnTo>
                    <a:pt x="1339" y="93"/>
                  </a:lnTo>
                  <a:lnTo>
                    <a:pt x="1329" y="96"/>
                  </a:lnTo>
                  <a:lnTo>
                    <a:pt x="1342" y="108"/>
                  </a:lnTo>
                  <a:lnTo>
                    <a:pt x="1327" y="111"/>
                  </a:lnTo>
                  <a:lnTo>
                    <a:pt x="1311" y="111"/>
                  </a:lnTo>
                  <a:lnTo>
                    <a:pt x="1300" y="104"/>
                  </a:lnTo>
                  <a:lnTo>
                    <a:pt x="1283" y="103"/>
                  </a:lnTo>
                  <a:lnTo>
                    <a:pt x="1282" y="109"/>
                  </a:lnTo>
                  <a:lnTo>
                    <a:pt x="1260" y="109"/>
                  </a:lnTo>
                  <a:lnTo>
                    <a:pt x="1280" y="119"/>
                  </a:lnTo>
                  <a:lnTo>
                    <a:pt x="1293" y="126"/>
                  </a:lnTo>
                  <a:lnTo>
                    <a:pt x="1303" y="137"/>
                  </a:lnTo>
                  <a:lnTo>
                    <a:pt x="1300" y="149"/>
                  </a:lnTo>
                  <a:lnTo>
                    <a:pt x="1287" y="150"/>
                  </a:lnTo>
                  <a:lnTo>
                    <a:pt x="1293" y="167"/>
                  </a:lnTo>
                  <a:lnTo>
                    <a:pt x="1301" y="176"/>
                  </a:lnTo>
                  <a:lnTo>
                    <a:pt x="1296" y="185"/>
                  </a:lnTo>
                  <a:lnTo>
                    <a:pt x="1282" y="194"/>
                  </a:lnTo>
                  <a:lnTo>
                    <a:pt x="1277" y="206"/>
                  </a:lnTo>
                  <a:lnTo>
                    <a:pt x="1262" y="206"/>
                  </a:lnTo>
                  <a:lnTo>
                    <a:pt x="1264" y="212"/>
                  </a:lnTo>
                  <a:lnTo>
                    <a:pt x="1259" y="219"/>
                  </a:lnTo>
                  <a:lnTo>
                    <a:pt x="1246" y="216"/>
                  </a:lnTo>
                  <a:lnTo>
                    <a:pt x="1246" y="226"/>
                  </a:lnTo>
                  <a:lnTo>
                    <a:pt x="1259" y="229"/>
                  </a:lnTo>
                  <a:lnTo>
                    <a:pt x="1273" y="240"/>
                  </a:lnTo>
                  <a:lnTo>
                    <a:pt x="1291" y="242"/>
                  </a:lnTo>
                  <a:lnTo>
                    <a:pt x="1298" y="257"/>
                  </a:lnTo>
                  <a:lnTo>
                    <a:pt x="1313" y="260"/>
                  </a:lnTo>
                  <a:lnTo>
                    <a:pt x="1311" y="271"/>
                  </a:lnTo>
                  <a:lnTo>
                    <a:pt x="1296" y="271"/>
                  </a:lnTo>
                  <a:lnTo>
                    <a:pt x="1287" y="266"/>
                  </a:lnTo>
                  <a:lnTo>
                    <a:pt x="1277" y="265"/>
                  </a:lnTo>
                  <a:lnTo>
                    <a:pt x="1257" y="265"/>
                  </a:lnTo>
                  <a:lnTo>
                    <a:pt x="1252" y="275"/>
                  </a:lnTo>
                  <a:lnTo>
                    <a:pt x="1249" y="276"/>
                  </a:lnTo>
                  <a:lnTo>
                    <a:pt x="1244" y="278"/>
                  </a:lnTo>
                  <a:lnTo>
                    <a:pt x="1241" y="278"/>
                  </a:lnTo>
                  <a:lnTo>
                    <a:pt x="1236" y="278"/>
                  </a:lnTo>
                  <a:lnTo>
                    <a:pt x="1233" y="276"/>
                  </a:lnTo>
                  <a:lnTo>
                    <a:pt x="1233" y="276"/>
                  </a:lnTo>
                  <a:lnTo>
                    <a:pt x="1233" y="268"/>
                  </a:lnTo>
                  <a:lnTo>
                    <a:pt x="1218" y="268"/>
                  </a:lnTo>
                  <a:lnTo>
                    <a:pt x="1213" y="258"/>
                  </a:lnTo>
                  <a:lnTo>
                    <a:pt x="1228" y="253"/>
                  </a:lnTo>
                  <a:lnTo>
                    <a:pt x="1228" y="232"/>
                  </a:lnTo>
                  <a:lnTo>
                    <a:pt x="1234" y="214"/>
                  </a:lnTo>
                  <a:lnTo>
                    <a:pt x="1241" y="206"/>
                  </a:lnTo>
                  <a:lnTo>
                    <a:pt x="1233" y="196"/>
                  </a:lnTo>
                  <a:lnTo>
                    <a:pt x="1218" y="196"/>
                  </a:lnTo>
                  <a:lnTo>
                    <a:pt x="1228" y="206"/>
                  </a:lnTo>
                  <a:lnTo>
                    <a:pt x="1218" y="217"/>
                  </a:lnTo>
                  <a:lnTo>
                    <a:pt x="1205" y="222"/>
                  </a:lnTo>
                  <a:lnTo>
                    <a:pt x="1190" y="217"/>
                  </a:lnTo>
                  <a:lnTo>
                    <a:pt x="1169" y="212"/>
                  </a:lnTo>
                  <a:lnTo>
                    <a:pt x="1156" y="211"/>
                  </a:lnTo>
                  <a:lnTo>
                    <a:pt x="1175" y="219"/>
                  </a:lnTo>
                  <a:lnTo>
                    <a:pt x="1182" y="227"/>
                  </a:lnTo>
                  <a:lnTo>
                    <a:pt x="1198" y="229"/>
                  </a:lnTo>
                  <a:lnTo>
                    <a:pt x="1213" y="230"/>
                  </a:lnTo>
                  <a:lnTo>
                    <a:pt x="1208" y="242"/>
                  </a:lnTo>
                  <a:lnTo>
                    <a:pt x="1201" y="247"/>
                  </a:lnTo>
                  <a:lnTo>
                    <a:pt x="1200" y="255"/>
                  </a:lnTo>
                  <a:lnTo>
                    <a:pt x="1190" y="258"/>
                  </a:lnTo>
                  <a:lnTo>
                    <a:pt x="1170" y="252"/>
                  </a:lnTo>
                  <a:lnTo>
                    <a:pt x="1169" y="263"/>
                  </a:lnTo>
                  <a:lnTo>
                    <a:pt x="1157" y="266"/>
                  </a:lnTo>
                  <a:lnTo>
                    <a:pt x="1136" y="260"/>
                  </a:lnTo>
                  <a:lnTo>
                    <a:pt x="1107" y="257"/>
                  </a:lnTo>
                  <a:lnTo>
                    <a:pt x="1131" y="265"/>
                  </a:lnTo>
                  <a:lnTo>
                    <a:pt x="1152" y="270"/>
                  </a:lnTo>
                  <a:lnTo>
                    <a:pt x="1157" y="280"/>
                  </a:lnTo>
                  <a:lnTo>
                    <a:pt x="1144" y="291"/>
                  </a:lnTo>
                  <a:lnTo>
                    <a:pt x="1128" y="298"/>
                  </a:lnTo>
                  <a:lnTo>
                    <a:pt x="1115" y="317"/>
                  </a:lnTo>
                  <a:lnTo>
                    <a:pt x="1100" y="339"/>
                  </a:lnTo>
                  <a:lnTo>
                    <a:pt x="1097" y="368"/>
                  </a:lnTo>
                  <a:lnTo>
                    <a:pt x="1107" y="378"/>
                  </a:lnTo>
                  <a:lnTo>
                    <a:pt x="1120" y="384"/>
                  </a:lnTo>
                  <a:lnTo>
                    <a:pt x="1131" y="407"/>
                  </a:lnTo>
                  <a:lnTo>
                    <a:pt x="1138" y="417"/>
                  </a:lnTo>
                  <a:lnTo>
                    <a:pt x="1164" y="412"/>
                  </a:lnTo>
                  <a:lnTo>
                    <a:pt x="1183" y="422"/>
                  </a:lnTo>
                  <a:lnTo>
                    <a:pt x="1203" y="433"/>
                  </a:lnTo>
                  <a:lnTo>
                    <a:pt x="1213" y="442"/>
                  </a:lnTo>
                  <a:lnTo>
                    <a:pt x="1236" y="448"/>
                  </a:lnTo>
                  <a:lnTo>
                    <a:pt x="1244" y="453"/>
                  </a:lnTo>
                  <a:lnTo>
                    <a:pt x="1262" y="453"/>
                  </a:lnTo>
                  <a:lnTo>
                    <a:pt x="1287" y="456"/>
                  </a:lnTo>
                  <a:lnTo>
                    <a:pt x="1285" y="473"/>
                  </a:lnTo>
                  <a:lnTo>
                    <a:pt x="1288" y="492"/>
                  </a:lnTo>
                  <a:lnTo>
                    <a:pt x="1288" y="505"/>
                  </a:lnTo>
                  <a:lnTo>
                    <a:pt x="1301" y="520"/>
                  </a:lnTo>
                  <a:lnTo>
                    <a:pt x="1313" y="538"/>
                  </a:lnTo>
                  <a:lnTo>
                    <a:pt x="1332" y="537"/>
                  </a:lnTo>
                  <a:lnTo>
                    <a:pt x="1341" y="523"/>
                  </a:lnTo>
                  <a:lnTo>
                    <a:pt x="1344" y="514"/>
                  </a:lnTo>
                  <a:lnTo>
                    <a:pt x="1339" y="501"/>
                  </a:lnTo>
                  <a:lnTo>
                    <a:pt x="1339" y="479"/>
                  </a:lnTo>
                  <a:lnTo>
                    <a:pt x="1327" y="461"/>
                  </a:lnTo>
                  <a:lnTo>
                    <a:pt x="1347" y="460"/>
                  </a:lnTo>
                  <a:lnTo>
                    <a:pt x="1360" y="448"/>
                  </a:lnTo>
                  <a:lnTo>
                    <a:pt x="1372" y="433"/>
                  </a:lnTo>
                  <a:lnTo>
                    <a:pt x="1372" y="414"/>
                  </a:lnTo>
                  <a:lnTo>
                    <a:pt x="1367" y="396"/>
                  </a:lnTo>
                  <a:lnTo>
                    <a:pt x="1354" y="386"/>
                  </a:lnTo>
                  <a:lnTo>
                    <a:pt x="1344" y="379"/>
                  </a:lnTo>
                  <a:lnTo>
                    <a:pt x="1350" y="371"/>
                  </a:lnTo>
                  <a:lnTo>
                    <a:pt x="1350" y="357"/>
                  </a:lnTo>
                  <a:lnTo>
                    <a:pt x="1360" y="357"/>
                  </a:lnTo>
                  <a:lnTo>
                    <a:pt x="1354" y="342"/>
                  </a:lnTo>
                  <a:lnTo>
                    <a:pt x="1352" y="330"/>
                  </a:lnTo>
                  <a:lnTo>
                    <a:pt x="1355" y="314"/>
                  </a:lnTo>
                  <a:lnTo>
                    <a:pt x="1347" y="302"/>
                  </a:lnTo>
                  <a:lnTo>
                    <a:pt x="1355" y="293"/>
                  </a:lnTo>
                  <a:lnTo>
                    <a:pt x="1377" y="293"/>
                  </a:lnTo>
                  <a:lnTo>
                    <a:pt x="1385" y="298"/>
                  </a:lnTo>
                  <a:lnTo>
                    <a:pt x="1403" y="299"/>
                  </a:lnTo>
                  <a:lnTo>
                    <a:pt x="1411" y="293"/>
                  </a:lnTo>
                  <a:lnTo>
                    <a:pt x="1434" y="306"/>
                  </a:lnTo>
                  <a:lnTo>
                    <a:pt x="1445" y="319"/>
                  </a:lnTo>
                  <a:lnTo>
                    <a:pt x="1460" y="327"/>
                  </a:lnTo>
                  <a:lnTo>
                    <a:pt x="1476" y="329"/>
                  </a:lnTo>
                  <a:lnTo>
                    <a:pt x="1478" y="340"/>
                  </a:lnTo>
                  <a:lnTo>
                    <a:pt x="1478" y="361"/>
                  </a:lnTo>
                  <a:lnTo>
                    <a:pt x="1473" y="378"/>
                  </a:lnTo>
                  <a:lnTo>
                    <a:pt x="1488" y="375"/>
                  </a:lnTo>
                  <a:lnTo>
                    <a:pt x="1498" y="383"/>
                  </a:lnTo>
                  <a:lnTo>
                    <a:pt x="1501" y="393"/>
                  </a:lnTo>
                  <a:lnTo>
                    <a:pt x="1514" y="393"/>
                  </a:lnTo>
                  <a:lnTo>
                    <a:pt x="1524" y="383"/>
                  </a:lnTo>
                  <a:lnTo>
                    <a:pt x="1539" y="376"/>
                  </a:lnTo>
                  <a:lnTo>
                    <a:pt x="1539" y="361"/>
                  </a:lnTo>
                  <a:lnTo>
                    <a:pt x="1553" y="345"/>
                  </a:lnTo>
                  <a:lnTo>
                    <a:pt x="1560" y="358"/>
                  </a:lnTo>
                  <a:lnTo>
                    <a:pt x="1578" y="388"/>
                  </a:lnTo>
                  <a:lnTo>
                    <a:pt x="1591" y="404"/>
                  </a:lnTo>
                  <a:lnTo>
                    <a:pt x="1602" y="419"/>
                  </a:lnTo>
                  <a:lnTo>
                    <a:pt x="1601" y="425"/>
                  </a:lnTo>
                  <a:lnTo>
                    <a:pt x="1593" y="427"/>
                  </a:lnTo>
                  <a:lnTo>
                    <a:pt x="1598" y="435"/>
                  </a:lnTo>
                  <a:lnTo>
                    <a:pt x="1609" y="445"/>
                  </a:lnTo>
                  <a:lnTo>
                    <a:pt x="1620" y="453"/>
                  </a:lnTo>
                  <a:lnTo>
                    <a:pt x="1637" y="458"/>
                  </a:lnTo>
                  <a:lnTo>
                    <a:pt x="1648" y="465"/>
                  </a:lnTo>
                  <a:lnTo>
                    <a:pt x="1661" y="466"/>
                  </a:lnTo>
                  <a:lnTo>
                    <a:pt x="1653" y="473"/>
                  </a:lnTo>
                  <a:lnTo>
                    <a:pt x="1634" y="478"/>
                  </a:lnTo>
                  <a:lnTo>
                    <a:pt x="1617" y="484"/>
                  </a:lnTo>
                  <a:lnTo>
                    <a:pt x="1614" y="494"/>
                  </a:lnTo>
                  <a:lnTo>
                    <a:pt x="1622" y="496"/>
                  </a:lnTo>
                  <a:lnTo>
                    <a:pt x="1630" y="491"/>
                  </a:lnTo>
                  <a:lnTo>
                    <a:pt x="1645" y="483"/>
                  </a:lnTo>
                  <a:lnTo>
                    <a:pt x="1663" y="483"/>
                  </a:lnTo>
                  <a:lnTo>
                    <a:pt x="1666" y="491"/>
                  </a:lnTo>
                  <a:lnTo>
                    <a:pt x="1683" y="492"/>
                  </a:lnTo>
                  <a:lnTo>
                    <a:pt x="1683" y="505"/>
                  </a:lnTo>
                  <a:lnTo>
                    <a:pt x="1678" y="512"/>
                  </a:lnTo>
                  <a:lnTo>
                    <a:pt x="1684" y="519"/>
                  </a:lnTo>
                  <a:lnTo>
                    <a:pt x="1678" y="525"/>
                  </a:lnTo>
                  <a:lnTo>
                    <a:pt x="1666" y="530"/>
                  </a:lnTo>
                  <a:lnTo>
                    <a:pt x="1643" y="532"/>
                  </a:lnTo>
                  <a:lnTo>
                    <a:pt x="1630" y="546"/>
                  </a:lnTo>
                  <a:lnTo>
                    <a:pt x="1617" y="556"/>
                  </a:lnTo>
                  <a:lnTo>
                    <a:pt x="1602" y="556"/>
                  </a:lnTo>
                  <a:lnTo>
                    <a:pt x="1584" y="555"/>
                  </a:lnTo>
                  <a:lnTo>
                    <a:pt x="1548" y="555"/>
                  </a:lnTo>
                  <a:lnTo>
                    <a:pt x="1529" y="555"/>
                  </a:lnTo>
                  <a:lnTo>
                    <a:pt x="1517" y="559"/>
                  </a:lnTo>
                  <a:lnTo>
                    <a:pt x="1511" y="573"/>
                  </a:lnTo>
                  <a:lnTo>
                    <a:pt x="1496" y="573"/>
                  </a:lnTo>
                  <a:lnTo>
                    <a:pt x="1483" y="582"/>
                  </a:lnTo>
                  <a:lnTo>
                    <a:pt x="1478" y="594"/>
                  </a:lnTo>
                  <a:lnTo>
                    <a:pt x="1455" y="594"/>
                  </a:lnTo>
                  <a:lnTo>
                    <a:pt x="1473" y="599"/>
                  </a:lnTo>
                  <a:lnTo>
                    <a:pt x="1465" y="605"/>
                  </a:lnTo>
                  <a:lnTo>
                    <a:pt x="1455" y="617"/>
                  </a:lnTo>
                  <a:lnTo>
                    <a:pt x="1447" y="630"/>
                  </a:lnTo>
                  <a:lnTo>
                    <a:pt x="1465" y="617"/>
                  </a:lnTo>
                  <a:lnTo>
                    <a:pt x="1488" y="594"/>
                  </a:lnTo>
                  <a:lnTo>
                    <a:pt x="1512" y="581"/>
                  </a:lnTo>
                  <a:lnTo>
                    <a:pt x="1534" y="574"/>
                  </a:lnTo>
                  <a:lnTo>
                    <a:pt x="1553" y="576"/>
                  </a:lnTo>
                  <a:lnTo>
                    <a:pt x="1553" y="594"/>
                  </a:lnTo>
                  <a:lnTo>
                    <a:pt x="1540" y="604"/>
                  </a:lnTo>
                  <a:lnTo>
                    <a:pt x="1548" y="623"/>
                  </a:lnTo>
                  <a:lnTo>
                    <a:pt x="1563" y="635"/>
                  </a:lnTo>
                  <a:lnTo>
                    <a:pt x="1578" y="643"/>
                  </a:lnTo>
                  <a:lnTo>
                    <a:pt x="1594" y="641"/>
                  </a:lnTo>
                  <a:lnTo>
                    <a:pt x="1604" y="625"/>
                  </a:lnTo>
                  <a:lnTo>
                    <a:pt x="1620" y="622"/>
                  </a:lnTo>
                  <a:lnTo>
                    <a:pt x="1619" y="633"/>
                  </a:lnTo>
                  <a:lnTo>
                    <a:pt x="1607" y="641"/>
                  </a:lnTo>
                  <a:lnTo>
                    <a:pt x="1596" y="656"/>
                  </a:lnTo>
                  <a:lnTo>
                    <a:pt x="1583" y="658"/>
                  </a:lnTo>
                  <a:lnTo>
                    <a:pt x="1568" y="666"/>
                  </a:lnTo>
                  <a:lnTo>
                    <a:pt x="1555" y="669"/>
                  </a:lnTo>
                  <a:lnTo>
                    <a:pt x="1547" y="674"/>
                  </a:lnTo>
                  <a:lnTo>
                    <a:pt x="1539" y="682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9" y="676"/>
                  </a:lnTo>
                  <a:lnTo>
                    <a:pt x="1529" y="672"/>
                  </a:lnTo>
                  <a:lnTo>
                    <a:pt x="1527" y="669"/>
                  </a:lnTo>
                  <a:lnTo>
                    <a:pt x="1529" y="666"/>
                  </a:lnTo>
                  <a:lnTo>
                    <a:pt x="1529" y="664"/>
                  </a:lnTo>
                  <a:lnTo>
                    <a:pt x="1532" y="664"/>
                  </a:lnTo>
                  <a:lnTo>
                    <a:pt x="1534" y="663"/>
                  </a:lnTo>
                  <a:lnTo>
                    <a:pt x="1535" y="661"/>
                  </a:lnTo>
                  <a:lnTo>
                    <a:pt x="1539" y="659"/>
                  </a:lnTo>
                  <a:lnTo>
                    <a:pt x="1540" y="658"/>
                  </a:lnTo>
                  <a:lnTo>
                    <a:pt x="1540" y="656"/>
                  </a:lnTo>
                  <a:lnTo>
                    <a:pt x="1562" y="656"/>
                  </a:lnTo>
                  <a:lnTo>
                    <a:pt x="1562" y="656"/>
                  </a:lnTo>
                  <a:lnTo>
                    <a:pt x="1563" y="656"/>
                  </a:lnTo>
                  <a:lnTo>
                    <a:pt x="1565" y="654"/>
                  </a:lnTo>
                  <a:lnTo>
                    <a:pt x="1566" y="653"/>
                  </a:lnTo>
                  <a:lnTo>
                    <a:pt x="1566" y="651"/>
                  </a:lnTo>
                  <a:lnTo>
                    <a:pt x="1565" y="651"/>
                  </a:lnTo>
                  <a:lnTo>
                    <a:pt x="1563" y="649"/>
                  </a:lnTo>
                  <a:lnTo>
                    <a:pt x="1560" y="649"/>
                  </a:lnTo>
                  <a:lnTo>
                    <a:pt x="1557" y="648"/>
                  </a:lnTo>
                  <a:lnTo>
                    <a:pt x="1553" y="648"/>
                  </a:lnTo>
                  <a:lnTo>
                    <a:pt x="1548" y="648"/>
                  </a:lnTo>
                  <a:lnTo>
                    <a:pt x="1547" y="646"/>
                  </a:lnTo>
                  <a:lnTo>
                    <a:pt x="1545" y="646"/>
                  </a:lnTo>
                  <a:lnTo>
                    <a:pt x="1527" y="648"/>
                  </a:lnTo>
                  <a:lnTo>
                    <a:pt x="1519" y="659"/>
                  </a:lnTo>
                  <a:lnTo>
                    <a:pt x="1503" y="669"/>
                  </a:lnTo>
                  <a:lnTo>
                    <a:pt x="1486" y="667"/>
                  </a:lnTo>
                  <a:lnTo>
                    <a:pt x="1483" y="676"/>
                  </a:lnTo>
                  <a:lnTo>
                    <a:pt x="1470" y="676"/>
                  </a:lnTo>
                  <a:lnTo>
                    <a:pt x="1460" y="692"/>
                  </a:lnTo>
                  <a:lnTo>
                    <a:pt x="1460" y="712"/>
                  </a:lnTo>
                  <a:lnTo>
                    <a:pt x="1463" y="720"/>
                  </a:lnTo>
                  <a:lnTo>
                    <a:pt x="1449" y="721"/>
                  </a:lnTo>
                  <a:lnTo>
                    <a:pt x="1436" y="730"/>
                  </a:lnTo>
                  <a:lnTo>
                    <a:pt x="1414" y="730"/>
                  </a:lnTo>
                  <a:lnTo>
                    <a:pt x="1406" y="754"/>
                  </a:lnTo>
                  <a:lnTo>
                    <a:pt x="1400" y="761"/>
                  </a:lnTo>
                  <a:lnTo>
                    <a:pt x="1393" y="772"/>
                  </a:lnTo>
                  <a:lnTo>
                    <a:pt x="1388" y="784"/>
                  </a:lnTo>
                  <a:lnTo>
                    <a:pt x="1378" y="772"/>
                  </a:lnTo>
                  <a:lnTo>
                    <a:pt x="1367" y="777"/>
                  </a:lnTo>
                  <a:lnTo>
                    <a:pt x="1373" y="785"/>
                  </a:lnTo>
                  <a:lnTo>
                    <a:pt x="1370" y="795"/>
                  </a:lnTo>
                  <a:lnTo>
                    <a:pt x="1378" y="803"/>
                  </a:lnTo>
                  <a:lnTo>
                    <a:pt x="1386" y="820"/>
                  </a:lnTo>
                  <a:lnTo>
                    <a:pt x="1377" y="826"/>
                  </a:lnTo>
                  <a:lnTo>
                    <a:pt x="1373" y="838"/>
                  </a:lnTo>
                  <a:lnTo>
                    <a:pt x="1360" y="843"/>
                  </a:lnTo>
                  <a:lnTo>
                    <a:pt x="1344" y="852"/>
                  </a:lnTo>
                  <a:lnTo>
                    <a:pt x="1329" y="866"/>
                  </a:lnTo>
                  <a:lnTo>
                    <a:pt x="1316" y="872"/>
                  </a:lnTo>
                  <a:lnTo>
                    <a:pt x="1306" y="888"/>
                  </a:lnTo>
                  <a:lnTo>
                    <a:pt x="1306" y="890"/>
                  </a:lnTo>
                  <a:lnTo>
                    <a:pt x="1305" y="892"/>
                  </a:lnTo>
                  <a:lnTo>
                    <a:pt x="1305" y="897"/>
                  </a:lnTo>
                  <a:lnTo>
                    <a:pt x="1303" y="900"/>
                  </a:lnTo>
                  <a:lnTo>
                    <a:pt x="1301" y="903"/>
                  </a:lnTo>
                  <a:lnTo>
                    <a:pt x="1301" y="905"/>
                  </a:lnTo>
                  <a:lnTo>
                    <a:pt x="1301" y="929"/>
                  </a:lnTo>
                  <a:lnTo>
                    <a:pt x="1311" y="947"/>
                  </a:lnTo>
                  <a:lnTo>
                    <a:pt x="1316" y="967"/>
                  </a:lnTo>
                  <a:lnTo>
                    <a:pt x="1321" y="980"/>
                  </a:lnTo>
                  <a:lnTo>
                    <a:pt x="1318" y="992"/>
                  </a:lnTo>
                  <a:lnTo>
                    <a:pt x="1313" y="1000"/>
                  </a:lnTo>
                  <a:lnTo>
                    <a:pt x="1305" y="996"/>
                  </a:lnTo>
                  <a:lnTo>
                    <a:pt x="1303" y="987"/>
                  </a:lnTo>
                  <a:lnTo>
                    <a:pt x="1295" y="982"/>
                  </a:lnTo>
                  <a:lnTo>
                    <a:pt x="1291" y="972"/>
                  </a:lnTo>
                  <a:lnTo>
                    <a:pt x="1283" y="965"/>
                  </a:lnTo>
                  <a:lnTo>
                    <a:pt x="1282" y="957"/>
                  </a:lnTo>
                  <a:lnTo>
                    <a:pt x="1277" y="949"/>
                  </a:lnTo>
                  <a:lnTo>
                    <a:pt x="1277" y="936"/>
                  </a:lnTo>
                  <a:lnTo>
                    <a:pt x="1267" y="924"/>
                  </a:lnTo>
                  <a:lnTo>
                    <a:pt x="1257" y="915"/>
                  </a:lnTo>
                  <a:lnTo>
                    <a:pt x="1251" y="916"/>
                  </a:lnTo>
                  <a:lnTo>
                    <a:pt x="1246" y="923"/>
                  </a:lnTo>
                  <a:lnTo>
                    <a:pt x="1239" y="923"/>
                  </a:lnTo>
                  <a:lnTo>
                    <a:pt x="1229" y="911"/>
                  </a:lnTo>
                  <a:lnTo>
                    <a:pt x="1208" y="910"/>
                  </a:lnTo>
                  <a:lnTo>
                    <a:pt x="1197" y="911"/>
                  </a:lnTo>
                  <a:lnTo>
                    <a:pt x="1179" y="911"/>
                  </a:lnTo>
                  <a:lnTo>
                    <a:pt x="1175" y="924"/>
                  </a:lnTo>
                  <a:lnTo>
                    <a:pt x="1177" y="933"/>
                  </a:lnTo>
                  <a:lnTo>
                    <a:pt x="1165" y="933"/>
                  </a:lnTo>
                  <a:lnTo>
                    <a:pt x="1152" y="933"/>
                  </a:lnTo>
                  <a:lnTo>
                    <a:pt x="1144" y="923"/>
                  </a:lnTo>
                  <a:lnTo>
                    <a:pt x="1134" y="926"/>
                  </a:lnTo>
                  <a:lnTo>
                    <a:pt x="1123" y="923"/>
                  </a:lnTo>
                  <a:lnTo>
                    <a:pt x="1107" y="920"/>
                  </a:lnTo>
                  <a:lnTo>
                    <a:pt x="1095" y="931"/>
                  </a:lnTo>
                  <a:lnTo>
                    <a:pt x="1082" y="941"/>
                  </a:lnTo>
                  <a:lnTo>
                    <a:pt x="1071" y="941"/>
                  </a:lnTo>
                  <a:lnTo>
                    <a:pt x="1056" y="960"/>
                  </a:lnTo>
                  <a:lnTo>
                    <a:pt x="1064" y="978"/>
                  </a:lnTo>
                  <a:lnTo>
                    <a:pt x="1061" y="996"/>
                  </a:lnTo>
                  <a:lnTo>
                    <a:pt x="1053" y="1013"/>
                  </a:lnTo>
                  <a:lnTo>
                    <a:pt x="1056" y="1032"/>
                  </a:lnTo>
                  <a:lnTo>
                    <a:pt x="1061" y="1062"/>
                  </a:lnTo>
                  <a:lnTo>
                    <a:pt x="1072" y="1078"/>
                  </a:lnTo>
                  <a:lnTo>
                    <a:pt x="1077" y="1090"/>
                  </a:lnTo>
                  <a:lnTo>
                    <a:pt x="1093" y="1098"/>
                  </a:lnTo>
                  <a:lnTo>
                    <a:pt x="1102" y="1109"/>
                  </a:lnTo>
                  <a:lnTo>
                    <a:pt x="1121" y="1106"/>
                  </a:lnTo>
                  <a:lnTo>
                    <a:pt x="1139" y="1101"/>
                  </a:lnTo>
                  <a:lnTo>
                    <a:pt x="1152" y="1101"/>
                  </a:lnTo>
                  <a:lnTo>
                    <a:pt x="1159" y="1085"/>
                  </a:lnTo>
                  <a:lnTo>
                    <a:pt x="1165" y="1068"/>
                  </a:lnTo>
                  <a:lnTo>
                    <a:pt x="1172" y="1059"/>
                  </a:lnTo>
                  <a:lnTo>
                    <a:pt x="1187" y="1055"/>
                  </a:lnTo>
                  <a:lnTo>
                    <a:pt x="1210" y="1054"/>
                  </a:lnTo>
                  <a:lnTo>
                    <a:pt x="1218" y="1059"/>
                  </a:lnTo>
                  <a:lnTo>
                    <a:pt x="1216" y="1070"/>
                  </a:lnTo>
                  <a:lnTo>
                    <a:pt x="1206" y="1077"/>
                  </a:lnTo>
                  <a:lnTo>
                    <a:pt x="1206" y="1093"/>
                  </a:lnTo>
                  <a:lnTo>
                    <a:pt x="1200" y="1106"/>
                  </a:lnTo>
                  <a:lnTo>
                    <a:pt x="1197" y="1116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98" y="1144"/>
                  </a:lnTo>
                  <a:lnTo>
                    <a:pt x="1215" y="1139"/>
                  </a:lnTo>
                  <a:lnTo>
                    <a:pt x="1229" y="1142"/>
                  </a:lnTo>
                  <a:lnTo>
                    <a:pt x="1251" y="1140"/>
                  </a:lnTo>
                  <a:lnTo>
                    <a:pt x="1264" y="1147"/>
                  </a:lnTo>
                  <a:lnTo>
                    <a:pt x="1272" y="1157"/>
                  </a:lnTo>
                  <a:lnTo>
                    <a:pt x="1272" y="1170"/>
                  </a:lnTo>
                  <a:lnTo>
                    <a:pt x="1267" y="1190"/>
                  </a:lnTo>
                  <a:lnTo>
                    <a:pt x="1267" y="1206"/>
                  </a:lnTo>
                  <a:lnTo>
                    <a:pt x="1265" y="1217"/>
                  </a:lnTo>
                  <a:lnTo>
                    <a:pt x="1280" y="1232"/>
                  </a:lnTo>
                  <a:lnTo>
                    <a:pt x="1290" y="1240"/>
                  </a:lnTo>
                  <a:lnTo>
                    <a:pt x="1313" y="1242"/>
                  </a:lnTo>
                  <a:lnTo>
                    <a:pt x="1327" y="1242"/>
                  </a:lnTo>
                  <a:lnTo>
                    <a:pt x="1350" y="1242"/>
                  </a:lnTo>
                  <a:lnTo>
                    <a:pt x="1359" y="1252"/>
                  </a:lnTo>
                  <a:lnTo>
                    <a:pt x="1354" y="1262"/>
                  </a:lnTo>
                  <a:lnTo>
                    <a:pt x="1347" y="1263"/>
                  </a:lnTo>
                  <a:lnTo>
                    <a:pt x="1344" y="1255"/>
                  </a:lnTo>
                  <a:lnTo>
                    <a:pt x="1323" y="1253"/>
                  </a:lnTo>
                  <a:lnTo>
                    <a:pt x="1316" y="1262"/>
                  </a:lnTo>
                  <a:lnTo>
                    <a:pt x="1318" y="1273"/>
                  </a:lnTo>
                  <a:lnTo>
                    <a:pt x="1305" y="1268"/>
                  </a:lnTo>
                  <a:lnTo>
                    <a:pt x="1280" y="1257"/>
                  </a:lnTo>
                  <a:lnTo>
                    <a:pt x="1278" y="1258"/>
                  </a:lnTo>
                  <a:lnTo>
                    <a:pt x="1275" y="1257"/>
                  </a:lnTo>
                  <a:lnTo>
                    <a:pt x="1272" y="1257"/>
                  </a:lnTo>
                  <a:lnTo>
                    <a:pt x="1269" y="1255"/>
                  </a:lnTo>
                  <a:lnTo>
                    <a:pt x="1267" y="1253"/>
                  </a:lnTo>
                  <a:lnTo>
                    <a:pt x="1267" y="1252"/>
                  </a:lnTo>
                  <a:lnTo>
                    <a:pt x="1254" y="1240"/>
                  </a:lnTo>
                  <a:lnTo>
                    <a:pt x="1244" y="1235"/>
                  </a:lnTo>
                  <a:lnTo>
                    <a:pt x="1237" y="1239"/>
                  </a:lnTo>
                  <a:lnTo>
                    <a:pt x="1231" y="1232"/>
                  </a:lnTo>
                  <a:lnTo>
                    <a:pt x="1231" y="1231"/>
                  </a:lnTo>
                  <a:lnTo>
                    <a:pt x="1233" y="1229"/>
                  </a:lnTo>
                  <a:lnTo>
                    <a:pt x="1233" y="1226"/>
                  </a:lnTo>
                  <a:lnTo>
                    <a:pt x="1234" y="1222"/>
                  </a:lnTo>
                  <a:lnTo>
                    <a:pt x="1234" y="1219"/>
                  </a:lnTo>
                  <a:lnTo>
                    <a:pt x="1233" y="1217"/>
                  </a:lnTo>
                  <a:lnTo>
                    <a:pt x="1231" y="1216"/>
                  </a:lnTo>
                  <a:lnTo>
                    <a:pt x="1229" y="1214"/>
                  </a:lnTo>
                  <a:lnTo>
                    <a:pt x="1226" y="1211"/>
                  </a:lnTo>
                  <a:lnTo>
                    <a:pt x="1223" y="1208"/>
                  </a:lnTo>
                  <a:lnTo>
                    <a:pt x="1219" y="1204"/>
                  </a:lnTo>
                  <a:lnTo>
                    <a:pt x="1218" y="1203"/>
                  </a:lnTo>
                  <a:lnTo>
                    <a:pt x="1216" y="1201"/>
                  </a:lnTo>
                  <a:lnTo>
                    <a:pt x="1216" y="1199"/>
                  </a:lnTo>
                  <a:lnTo>
                    <a:pt x="1206" y="1186"/>
                  </a:lnTo>
                  <a:lnTo>
                    <a:pt x="1197" y="1181"/>
                  </a:lnTo>
                  <a:lnTo>
                    <a:pt x="1197" y="1190"/>
                  </a:lnTo>
                  <a:lnTo>
                    <a:pt x="1179" y="1183"/>
                  </a:lnTo>
                  <a:lnTo>
                    <a:pt x="1170" y="1172"/>
                  </a:lnTo>
                  <a:lnTo>
                    <a:pt x="1162" y="1168"/>
                  </a:lnTo>
                  <a:lnTo>
                    <a:pt x="1143" y="1168"/>
                  </a:lnTo>
                  <a:lnTo>
                    <a:pt x="1133" y="1158"/>
                  </a:lnTo>
                  <a:lnTo>
                    <a:pt x="1116" y="1144"/>
                  </a:lnTo>
                  <a:lnTo>
                    <a:pt x="1100" y="1137"/>
                  </a:lnTo>
                  <a:lnTo>
                    <a:pt x="1085" y="1139"/>
                  </a:lnTo>
                  <a:lnTo>
                    <a:pt x="1082" y="1144"/>
                  </a:lnTo>
                  <a:lnTo>
                    <a:pt x="1069" y="1145"/>
                  </a:lnTo>
                  <a:lnTo>
                    <a:pt x="1049" y="1140"/>
                  </a:lnTo>
                  <a:lnTo>
                    <a:pt x="1025" y="1127"/>
                  </a:lnTo>
                  <a:lnTo>
                    <a:pt x="1003" y="1119"/>
                  </a:lnTo>
                  <a:lnTo>
                    <a:pt x="984" y="1108"/>
                  </a:lnTo>
                  <a:lnTo>
                    <a:pt x="966" y="1101"/>
                  </a:lnTo>
                  <a:lnTo>
                    <a:pt x="951" y="1090"/>
                  </a:lnTo>
                  <a:lnTo>
                    <a:pt x="933" y="1077"/>
                  </a:lnTo>
                  <a:lnTo>
                    <a:pt x="935" y="1067"/>
                  </a:lnTo>
                  <a:lnTo>
                    <a:pt x="944" y="1062"/>
                  </a:lnTo>
                  <a:lnTo>
                    <a:pt x="935" y="1054"/>
                  </a:lnTo>
                  <a:lnTo>
                    <a:pt x="930" y="1039"/>
                  </a:lnTo>
                  <a:lnTo>
                    <a:pt x="913" y="1021"/>
                  </a:lnTo>
                  <a:lnTo>
                    <a:pt x="905" y="1010"/>
                  </a:lnTo>
                  <a:lnTo>
                    <a:pt x="894" y="998"/>
                  </a:lnTo>
                  <a:lnTo>
                    <a:pt x="881" y="990"/>
                  </a:lnTo>
                  <a:lnTo>
                    <a:pt x="877" y="977"/>
                  </a:lnTo>
                  <a:lnTo>
                    <a:pt x="869" y="965"/>
                  </a:lnTo>
                  <a:lnTo>
                    <a:pt x="854" y="956"/>
                  </a:lnTo>
                  <a:lnTo>
                    <a:pt x="840" y="939"/>
                  </a:lnTo>
                  <a:lnTo>
                    <a:pt x="827" y="920"/>
                  </a:lnTo>
                  <a:lnTo>
                    <a:pt x="825" y="905"/>
                  </a:lnTo>
                  <a:lnTo>
                    <a:pt x="817" y="895"/>
                  </a:lnTo>
                  <a:lnTo>
                    <a:pt x="804" y="890"/>
                  </a:lnTo>
                  <a:lnTo>
                    <a:pt x="794" y="890"/>
                  </a:lnTo>
                  <a:lnTo>
                    <a:pt x="796" y="908"/>
                  </a:lnTo>
                  <a:lnTo>
                    <a:pt x="809" y="921"/>
                  </a:lnTo>
                  <a:lnTo>
                    <a:pt x="814" y="938"/>
                  </a:lnTo>
                  <a:lnTo>
                    <a:pt x="825" y="941"/>
                  </a:lnTo>
                  <a:lnTo>
                    <a:pt x="828" y="954"/>
                  </a:lnTo>
                  <a:lnTo>
                    <a:pt x="838" y="962"/>
                  </a:lnTo>
                  <a:lnTo>
                    <a:pt x="843" y="975"/>
                  </a:lnTo>
                  <a:lnTo>
                    <a:pt x="848" y="988"/>
                  </a:lnTo>
                  <a:lnTo>
                    <a:pt x="859" y="998"/>
                  </a:lnTo>
                  <a:lnTo>
                    <a:pt x="861" y="1008"/>
                  </a:lnTo>
                  <a:lnTo>
                    <a:pt x="871" y="1013"/>
                  </a:lnTo>
                  <a:lnTo>
                    <a:pt x="876" y="1024"/>
                  </a:lnTo>
                  <a:lnTo>
                    <a:pt x="874" y="1034"/>
                  </a:lnTo>
                  <a:lnTo>
                    <a:pt x="868" y="1037"/>
                  </a:lnTo>
                  <a:lnTo>
                    <a:pt x="868" y="1028"/>
                  </a:lnTo>
                  <a:lnTo>
                    <a:pt x="859" y="1021"/>
                  </a:lnTo>
                  <a:lnTo>
                    <a:pt x="848" y="1011"/>
                  </a:lnTo>
                  <a:lnTo>
                    <a:pt x="836" y="1006"/>
                  </a:lnTo>
                  <a:lnTo>
                    <a:pt x="833" y="1000"/>
                  </a:lnTo>
                  <a:lnTo>
                    <a:pt x="835" y="990"/>
                  </a:lnTo>
                  <a:lnTo>
                    <a:pt x="827" y="980"/>
                  </a:lnTo>
                  <a:lnTo>
                    <a:pt x="812" y="970"/>
                  </a:lnTo>
                  <a:lnTo>
                    <a:pt x="799" y="962"/>
                  </a:lnTo>
                  <a:lnTo>
                    <a:pt x="792" y="954"/>
                  </a:lnTo>
                  <a:lnTo>
                    <a:pt x="802" y="946"/>
                  </a:lnTo>
                  <a:lnTo>
                    <a:pt x="799" y="939"/>
                  </a:lnTo>
                  <a:lnTo>
                    <a:pt x="787" y="928"/>
                  </a:lnTo>
                  <a:lnTo>
                    <a:pt x="778" y="918"/>
                  </a:lnTo>
                  <a:lnTo>
                    <a:pt x="771" y="897"/>
                  </a:lnTo>
                  <a:lnTo>
                    <a:pt x="766" y="882"/>
                  </a:lnTo>
                  <a:lnTo>
                    <a:pt x="763" y="869"/>
                  </a:lnTo>
                  <a:lnTo>
                    <a:pt x="751" y="859"/>
                  </a:lnTo>
                  <a:lnTo>
                    <a:pt x="735" y="851"/>
                  </a:lnTo>
                  <a:lnTo>
                    <a:pt x="725" y="843"/>
                  </a:lnTo>
                  <a:lnTo>
                    <a:pt x="710" y="843"/>
                  </a:lnTo>
                  <a:lnTo>
                    <a:pt x="702" y="830"/>
                  </a:lnTo>
                  <a:lnTo>
                    <a:pt x="699" y="818"/>
                  </a:lnTo>
                  <a:lnTo>
                    <a:pt x="689" y="810"/>
                  </a:lnTo>
                  <a:lnTo>
                    <a:pt x="683" y="789"/>
                  </a:lnTo>
                  <a:lnTo>
                    <a:pt x="669" y="779"/>
                  </a:lnTo>
                  <a:lnTo>
                    <a:pt x="661" y="766"/>
                  </a:lnTo>
                  <a:lnTo>
                    <a:pt x="663" y="751"/>
                  </a:lnTo>
                  <a:lnTo>
                    <a:pt x="656" y="741"/>
                  </a:lnTo>
                  <a:lnTo>
                    <a:pt x="653" y="730"/>
                  </a:lnTo>
                  <a:lnTo>
                    <a:pt x="656" y="715"/>
                  </a:lnTo>
                  <a:lnTo>
                    <a:pt x="648" y="699"/>
                  </a:lnTo>
                  <a:lnTo>
                    <a:pt x="648" y="684"/>
                  </a:lnTo>
                  <a:lnTo>
                    <a:pt x="655" y="677"/>
                  </a:lnTo>
                  <a:lnTo>
                    <a:pt x="655" y="656"/>
                  </a:lnTo>
                  <a:lnTo>
                    <a:pt x="656" y="635"/>
                  </a:lnTo>
                  <a:lnTo>
                    <a:pt x="658" y="620"/>
                  </a:lnTo>
                  <a:lnTo>
                    <a:pt x="650" y="600"/>
                  </a:lnTo>
                  <a:lnTo>
                    <a:pt x="643" y="586"/>
                  </a:lnTo>
                  <a:lnTo>
                    <a:pt x="622" y="573"/>
                  </a:lnTo>
                  <a:lnTo>
                    <a:pt x="611" y="563"/>
                  </a:lnTo>
                  <a:lnTo>
                    <a:pt x="601" y="556"/>
                  </a:lnTo>
                  <a:lnTo>
                    <a:pt x="593" y="546"/>
                  </a:lnTo>
                  <a:lnTo>
                    <a:pt x="602" y="545"/>
                  </a:lnTo>
                  <a:lnTo>
                    <a:pt x="611" y="548"/>
                  </a:lnTo>
                  <a:lnTo>
                    <a:pt x="619" y="551"/>
                  </a:lnTo>
                  <a:lnTo>
                    <a:pt x="627" y="556"/>
                  </a:lnTo>
                  <a:lnTo>
                    <a:pt x="637" y="556"/>
                  </a:lnTo>
                  <a:lnTo>
                    <a:pt x="638" y="569"/>
                  </a:lnTo>
                  <a:lnTo>
                    <a:pt x="648" y="573"/>
                  </a:lnTo>
                  <a:lnTo>
                    <a:pt x="660" y="581"/>
                  </a:lnTo>
                  <a:lnTo>
                    <a:pt x="663" y="589"/>
                  </a:lnTo>
                  <a:lnTo>
                    <a:pt x="673" y="600"/>
                  </a:lnTo>
                  <a:lnTo>
                    <a:pt x="681" y="610"/>
                  </a:lnTo>
                  <a:lnTo>
                    <a:pt x="681" y="595"/>
                  </a:lnTo>
                  <a:lnTo>
                    <a:pt x="674" y="576"/>
                  </a:lnTo>
                  <a:lnTo>
                    <a:pt x="663" y="568"/>
                  </a:lnTo>
                  <a:lnTo>
                    <a:pt x="648" y="558"/>
                  </a:lnTo>
                  <a:lnTo>
                    <a:pt x="645" y="550"/>
                  </a:lnTo>
                  <a:lnTo>
                    <a:pt x="632" y="546"/>
                  </a:lnTo>
                  <a:lnTo>
                    <a:pt x="617" y="540"/>
                  </a:lnTo>
                  <a:lnTo>
                    <a:pt x="602" y="533"/>
                  </a:lnTo>
                  <a:lnTo>
                    <a:pt x="599" y="522"/>
                  </a:lnTo>
                  <a:lnTo>
                    <a:pt x="584" y="509"/>
                  </a:lnTo>
                  <a:lnTo>
                    <a:pt x="579" y="494"/>
                  </a:lnTo>
                  <a:lnTo>
                    <a:pt x="566" y="492"/>
                  </a:lnTo>
                  <a:lnTo>
                    <a:pt x="561" y="479"/>
                  </a:lnTo>
                  <a:lnTo>
                    <a:pt x="558" y="466"/>
                  </a:lnTo>
                  <a:lnTo>
                    <a:pt x="550" y="453"/>
                  </a:lnTo>
                  <a:lnTo>
                    <a:pt x="548" y="443"/>
                  </a:lnTo>
                  <a:lnTo>
                    <a:pt x="539" y="442"/>
                  </a:lnTo>
                  <a:lnTo>
                    <a:pt x="527" y="437"/>
                  </a:lnTo>
                  <a:lnTo>
                    <a:pt x="530" y="429"/>
                  </a:lnTo>
                  <a:lnTo>
                    <a:pt x="512" y="420"/>
                  </a:lnTo>
                  <a:lnTo>
                    <a:pt x="516" y="411"/>
                  </a:lnTo>
                  <a:lnTo>
                    <a:pt x="498" y="406"/>
                  </a:lnTo>
                  <a:lnTo>
                    <a:pt x="489" y="394"/>
                  </a:lnTo>
                  <a:lnTo>
                    <a:pt x="478" y="388"/>
                  </a:lnTo>
                  <a:lnTo>
                    <a:pt x="478" y="388"/>
                  </a:lnTo>
                  <a:lnTo>
                    <a:pt x="476" y="389"/>
                  </a:lnTo>
                  <a:lnTo>
                    <a:pt x="473" y="391"/>
                  </a:lnTo>
                  <a:lnTo>
                    <a:pt x="470" y="391"/>
                  </a:lnTo>
                  <a:lnTo>
                    <a:pt x="468" y="391"/>
                  </a:lnTo>
                  <a:lnTo>
                    <a:pt x="465" y="389"/>
                  </a:lnTo>
                  <a:lnTo>
                    <a:pt x="462" y="389"/>
                  </a:lnTo>
                  <a:lnTo>
                    <a:pt x="458" y="388"/>
                  </a:lnTo>
                  <a:lnTo>
                    <a:pt x="457" y="388"/>
                  </a:lnTo>
                  <a:lnTo>
                    <a:pt x="455" y="388"/>
                  </a:lnTo>
                  <a:lnTo>
                    <a:pt x="445" y="376"/>
                  </a:lnTo>
                  <a:lnTo>
                    <a:pt x="426" y="366"/>
                  </a:lnTo>
                  <a:lnTo>
                    <a:pt x="412" y="357"/>
                  </a:lnTo>
                  <a:lnTo>
                    <a:pt x="401" y="357"/>
                  </a:lnTo>
                  <a:lnTo>
                    <a:pt x="386" y="352"/>
                  </a:lnTo>
                  <a:lnTo>
                    <a:pt x="372" y="355"/>
                  </a:lnTo>
                  <a:lnTo>
                    <a:pt x="352" y="350"/>
                  </a:lnTo>
                  <a:lnTo>
                    <a:pt x="334" y="340"/>
                  </a:lnTo>
                  <a:lnTo>
                    <a:pt x="318" y="329"/>
                  </a:lnTo>
                  <a:lnTo>
                    <a:pt x="298" y="329"/>
                  </a:lnTo>
                  <a:lnTo>
                    <a:pt x="296" y="329"/>
                  </a:lnTo>
                  <a:lnTo>
                    <a:pt x="295" y="329"/>
                  </a:lnTo>
                  <a:lnTo>
                    <a:pt x="293" y="329"/>
                  </a:lnTo>
                  <a:lnTo>
                    <a:pt x="291" y="329"/>
                  </a:lnTo>
                  <a:lnTo>
                    <a:pt x="290" y="330"/>
                  </a:lnTo>
                  <a:lnTo>
                    <a:pt x="291" y="332"/>
                  </a:lnTo>
                  <a:lnTo>
                    <a:pt x="291" y="335"/>
                  </a:lnTo>
                  <a:lnTo>
                    <a:pt x="293" y="337"/>
                  </a:lnTo>
                  <a:lnTo>
                    <a:pt x="293" y="337"/>
                  </a:lnTo>
                  <a:lnTo>
                    <a:pt x="298" y="347"/>
                  </a:lnTo>
                  <a:lnTo>
                    <a:pt x="277" y="352"/>
                  </a:lnTo>
                  <a:lnTo>
                    <a:pt x="246" y="366"/>
                  </a:lnTo>
                  <a:lnTo>
                    <a:pt x="242" y="352"/>
                  </a:lnTo>
                  <a:lnTo>
                    <a:pt x="249" y="339"/>
                  </a:lnTo>
                  <a:lnTo>
                    <a:pt x="273" y="330"/>
                  </a:lnTo>
                  <a:lnTo>
                    <a:pt x="262" y="324"/>
                  </a:lnTo>
                  <a:lnTo>
                    <a:pt x="242" y="329"/>
                  </a:lnTo>
                  <a:lnTo>
                    <a:pt x="229" y="350"/>
                  </a:lnTo>
                  <a:lnTo>
                    <a:pt x="205" y="363"/>
                  </a:lnTo>
                  <a:lnTo>
                    <a:pt x="218" y="379"/>
                  </a:lnTo>
                  <a:lnTo>
                    <a:pt x="170" y="406"/>
                  </a:lnTo>
                  <a:lnTo>
                    <a:pt x="164" y="419"/>
                  </a:lnTo>
                  <a:lnTo>
                    <a:pt x="119" y="440"/>
                  </a:lnTo>
                  <a:lnTo>
                    <a:pt x="98" y="450"/>
                  </a:lnTo>
                  <a:lnTo>
                    <a:pt x="79" y="460"/>
                  </a:lnTo>
                  <a:lnTo>
                    <a:pt x="65" y="461"/>
                  </a:lnTo>
                  <a:lnTo>
                    <a:pt x="47" y="474"/>
                  </a:lnTo>
                  <a:lnTo>
                    <a:pt x="38" y="469"/>
                  </a:lnTo>
                  <a:lnTo>
                    <a:pt x="56" y="455"/>
                  </a:lnTo>
                  <a:lnTo>
                    <a:pt x="77" y="450"/>
                  </a:lnTo>
                  <a:lnTo>
                    <a:pt x="93" y="438"/>
                  </a:lnTo>
                  <a:lnTo>
                    <a:pt x="108" y="438"/>
                  </a:lnTo>
                  <a:lnTo>
                    <a:pt x="118" y="427"/>
                  </a:lnTo>
                  <a:lnTo>
                    <a:pt x="118" y="427"/>
                  </a:lnTo>
                  <a:lnTo>
                    <a:pt x="119" y="425"/>
                  </a:lnTo>
                  <a:lnTo>
                    <a:pt x="123" y="422"/>
                  </a:lnTo>
                  <a:lnTo>
                    <a:pt x="126" y="420"/>
                  </a:lnTo>
                  <a:lnTo>
                    <a:pt x="129" y="417"/>
                  </a:lnTo>
                  <a:lnTo>
                    <a:pt x="133" y="414"/>
                  </a:lnTo>
                  <a:lnTo>
                    <a:pt x="136" y="412"/>
                  </a:lnTo>
                  <a:lnTo>
                    <a:pt x="139" y="409"/>
                  </a:lnTo>
                  <a:lnTo>
                    <a:pt x="142" y="409"/>
                  </a:lnTo>
                  <a:lnTo>
                    <a:pt x="144" y="406"/>
                  </a:lnTo>
                  <a:lnTo>
                    <a:pt x="149" y="404"/>
                  </a:lnTo>
                  <a:lnTo>
                    <a:pt x="152" y="401"/>
                  </a:lnTo>
                  <a:lnTo>
                    <a:pt x="154" y="397"/>
                  </a:lnTo>
                  <a:lnTo>
                    <a:pt x="156" y="394"/>
                  </a:lnTo>
                  <a:lnTo>
                    <a:pt x="156" y="391"/>
                  </a:lnTo>
                  <a:lnTo>
                    <a:pt x="157" y="388"/>
                  </a:lnTo>
                  <a:lnTo>
                    <a:pt x="159" y="384"/>
                  </a:lnTo>
                  <a:lnTo>
                    <a:pt x="160" y="381"/>
                  </a:lnTo>
                  <a:lnTo>
                    <a:pt x="162" y="378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51" y="381"/>
                  </a:lnTo>
                  <a:lnTo>
                    <a:pt x="141" y="373"/>
                  </a:lnTo>
                  <a:lnTo>
                    <a:pt x="134" y="384"/>
                  </a:lnTo>
                  <a:lnTo>
                    <a:pt x="123" y="378"/>
                  </a:lnTo>
                  <a:lnTo>
                    <a:pt x="106" y="378"/>
                  </a:lnTo>
                  <a:lnTo>
                    <a:pt x="100" y="383"/>
                  </a:lnTo>
                  <a:lnTo>
                    <a:pt x="88" y="383"/>
                  </a:lnTo>
                  <a:lnTo>
                    <a:pt x="90" y="360"/>
                  </a:lnTo>
                  <a:lnTo>
                    <a:pt x="79" y="345"/>
                  </a:lnTo>
                  <a:lnTo>
                    <a:pt x="69" y="357"/>
                  </a:lnTo>
                  <a:lnTo>
                    <a:pt x="47" y="350"/>
                  </a:lnTo>
                  <a:lnTo>
                    <a:pt x="41" y="334"/>
                  </a:lnTo>
                  <a:lnTo>
                    <a:pt x="38" y="325"/>
                  </a:lnTo>
                  <a:lnTo>
                    <a:pt x="28" y="324"/>
                  </a:lnTo>
                  <a:lnTo>
                    <a:pt x="25" y="311"/>
                  </a:lnTo>
                  <a:lnTo>
                    <a:pt x="43" y="294"/>
                  </a:lnTo>
                  <a:lnTo>
                    <a:pt x="47" y="276"/>
                  </a:lnTo>
                  <a:lnTo>
                    <a:pt x="64" y="278"/>
                  </a:lnTo>
                  <a:lnTo>
                    <a:pt x="82" y="271"/>
                  </a:lnTo>
                  <a:lnTo>
                    <a:pt x="100" y="271"/>
                  </a:lnTo>
                  <a:lnTo>
                    <a:pt x="100" y="253"/>
                  </a:lnTo>
                  <a:lnTo>
                    <a:pt x="103" y="239"/>
                  </a:lnTo>
                  <a:lnTo>
                    <a:pt x="90" y="237"/>
                  </a:lnTo>
                  <a:lnTo>
                    <a:pt x="77" y="245"/>
                  </a:lnTo>
                  <a:lnTo>
                    <a:pt x="26" y="250"/>
                  </a:lnTo>
                  <a:lnTo>
                    <a:pt x="20" y="234"/>
                  </a:lnTo>
                  <a:lnTo>
                    <a:pt x="10" y="226"/>
                  </a:lnTo>
                  <a:lnTo>
                    <a:pt x="0" y="221"/>
                  </a:lnTo>
                  <a:lnTo>
                    <a:pt x="20" y="204"/>
                  </a:lnTo>
                  <a:lnTo>
                    <a:pt x="36" y="203"/>
                  </a:lnTo>
                  <a:lnTo>
                    <a:pt x="56" y="193"/>
                  </a:lnTo>
                  <a:lnTo>
                    <a:pt x="57" y="206"/>
                  </a:lnTo>
                  <a:lnTo>
                    <a:pt x="74" y="209"/>
                  </a:lnTo>
                  <a:lnTo>
                    <a:pt x="92" y="208"/>
                  </a:lnTo>
                  <a:lnTo>
                    <a:pt x="80" y="188"/>
                  </a:lnTo>
                  <a:lnTo>
                    <a:pt x="61" y="181"/>
                  </a:lnTo>
                  <a:lnTo>
                    <a:pt x="51" y="167"/>
                  </a:lnTo>
                  <a:lnTo>
                    <a:pt x="18" y="152"/>
                  </a:lnTo>
                  <a:lnTo>
                    <a:pt x="23" y="137"/>
                  </a:lnTo>
                  <a:lnTo>
                    <a:pt x="52" y="136"/>
                  </a:lnTo>
                  <a:lnTo>
                    <a:pt x="69" y="124"/>
                  </a:lnTo>
                  <a:lnTo>
                    <a:pt x="70" y="109"/>
                  </a:lnTo>
                  <a:lnTo>
                    <a:pt x="85" y="100"/>
                  </a:lnTo>
                  <a:lnTo>
                    <a:pt x="101" y="100"/>
                  </a:lnTo>
                  <a:lnTo>
                    <a:pt x="123" y="83"/>
                  </a:lnTo>
                  <a:lnTo>
                    <a:pt x="151" y="83"/>
                  </a:lnTo>
                  <a:lnTo>
                    <a:pt x="169" y="73"/>
                  </a:lnTo>
                  <a:lnTo>
                    <a:pt x="190" y="73"/>
                  </a:lnTo>
                  <a:lnTo>
                    <a:pt x="185" y="83"/>
                  </a:lnTo>
                  <a:lnTo>
                    <a:pt x="200" y="82"/>
                  </a:lnTo>
                  <a:lnTo>
                    <a:pt x="234" y="83"/>
                  </a:lnTo>
                  <a:lnTo>
                    <a:pt x="239" y="93"/>
                  </a:lnTo>
                  <a:lnTo>
                    <a:pt x="278" y="93"/>
                  </a:lnTo>
                  <a:lnTo>
                    <a:pt x="303" y="100"/>
                  </a:lnTo>
                  <a:lnTo>
                    <a:pt x="326" y="100"/>
                  </a:lnTo>
                  <a:lnTo>
                    <a:pt x="340" y="108"/>
                  </a:lnTo>
                  <a:lnTo>
                    <a:pt x="362" y="103"/>
                  </a:lnTo>
                  <a:lnTo>
                    <a:pt x="380" y="106"/>
                  </a:lnTo>
                  <a:lnTo>
                    <a:pt x="393" y="114"/>
                  </a:lnTo>
                  <a:lnTo>
                    <a:pt x="427" y="116"/>
                  </a:lnTo>
                  <a:lnTo>
                    <a:pt x="447" y="131"/>
                  </a:lnTo>
                  <a:lnTo>
                    <a:pt x="471" y="132"/>
                  </a:lnTo>
                  <a:lnTo>
                    <a:pt x="498" y="119"/>
                  </a:lnTo>
                  <a:lnTo>
                    <a:pt x="511" y="119"/>
                  </a:lnTo>
                  <a:lnTo>
                    <a:pt x="524" y="118"/>
                  </a:lnTo>
                  <a:lnTo>
                    <a:pt x="548" y="108"/>
                  </a:lnTo>
                  <a:lnTo>
                    <a:pt x="570" y="101"/>
                  </a:lnTo>
                  <a:lnTo>
                    <a:pt x="576" y="103"/>
                  </a:lnTo>
                  <a:lnTo>
                    <a:pt x="570" y="109"/>
                  </a:lnTo>
                  <a:lnTo>
                    <a:pt x="558" y="114"/>
                  </a:lnTo>
                  <a:lnTo>
                    <a:pt x="540" y="119"/>
                  </a:lnTo>
                  <a:lnTo>
                    <a:pt x="524" y="136"/>
                  </a:lnTo>
                  <a:lnTo>
                    <a:pt x="545" y="126"/>
                  </a:lnTo>
                  <a:lnTo>
                    <a:pt x="565" y="118"/>
                  </a:lnTo>
                  <a:lnTo>
                    <a:pt x="581" y="116"/>
                  </a:lnTo>
                  <a:lnTo>
                    <a:pt x="591" y="106"/>
                  </a:lnTo>
                  <a:lnTo>
                    <a:pt x="596" y="91"/>
                  </a:lnTo>
                  <a:lnTo>
                    <a:pt x="611" y="95"/>
                  </a:lnTo>
                  <a:lnTo>
                    <a:pt x="625" y="118"/>
                  </a:lnTo>
                  <a:lnTo>
                    <a:pt x="638" y="121"/>
                  </a:lnTo>
                  <a:lnTo>
                    <a:pt x="647" y="103"/>
                  </a:lnTo>
                  <a:lnTo>
                    <a:pt x="658" y="122"/>
                  </a:lnTo>
                  <a:lnTo>
                    <a:pt x="669" y="121"/>
                  </a:lnTo>
                  <a:lnTo>
                    <a:pt x="676" y="111"/>
                  </a:lnTo>
                  <a:lnTo>
                    <a:pt x="689" y="111"/>
                  </a:lnTo>
                  <a:lnTo>
                    <a:pt x="710" y="113"/>
                  </a:lnTo>
                  <a:lnTo>
                    <a:pt x="722" y="124"/>
                  </a:lnTo>
                  <a:lnTo>
                    <a:pt x="768" y="137"/>
                  </a:lnTo>
                  <a:lnTo>
                    <a:pt x="784" y="136"/>
                  </a:lnTo>
                  <a:lnTo>
                    <a:pt x="810" y="149"/>
                  </a:lnTo>
                  <a:lnTo>
                    <a:pt x="792" y="155"/>
                  </a:lnTo>
                  <a:lnTo>
                    <a:pt x="792" y="163"/>
                  </a:lnTo>
                  <a:lnTo>
                    <a:pt x="845" y="168"/>
                  </a:lnTo>
                  <a:lnTo>
                    <a:pt x="869" y="163"/>
                  </a:lnTo>
                  <a:lnTo>
                    <a:pt x="890" y="172"/>
                  </a:lnTo>
                  <a:lnTo>
                    <a:pt x="904" y="196"/>
                  </a:lnTo>
                  <a:lnTo>
                    <a:pt x="907" y="176"/>
                  </a:lnTo>
                  <a:lnTo>
                    <a:pt x="900" y="163"/>
                  </a:lnTo>
                  <a:lnTo>
                    <a:pt x="923" y="154"/>
                  </a:lnTo>
                  <a:lnTo>
                    <a:pt x="936" y="145"/>
                  </a:lnTo>
                  <a:lnTo>
                    <a:pt x="958" y="157"/>
                  </a:lnTo>
                  <a:lnTo>
                    <a:pt x="974" y="158"/>
                  </a:lnTo>
                  <a:lnTo>
                    <a:pt x="995" y="168"/>
                  </a:lnTo>
                  <a:lnTo>
                    <a:pt x="1036" y="167"/>
                  </a:lnTo>
                  <a:lnTo>
                    <a:pt x="1041" y="155"/>
                  </a:lnTo>
                  <a:lnTo>
                    <a:pt x="1053" y="147"/>
                  </a:lnTo>
                  <a:lnTo>
                    <a:pt x="1030" y="131"/>
                  </a:lnTo>
                  <a:lnTo>
                    <a:pt x="1043" y="126"/>
                  </a:lnTo>
                  <a:lnTo>
                    <a:pt x="1048" y="111"/>
                  </a:lnTo>
                  <a:lnTo>
                    <a:pt x="1074" y="122"/>
                  </a:lnTo>
                  <a:lnTo>
                    <a:pt x="1077" y="142"/>
                  </a:lnTo>
                  <a:lnTo>
                    <a:pt x="1066" y="142"/>
                  </a:lnTo>
                  <a:lnTo>
                    <a:pt x="1067" y="155"/>
                  </a:lnTo>
                  <a:lnTo>
                    <a:pt x="1077" y="155"/>
                  </a:lnTo>
                  <a:lnTo>
                    <a:pt x="1074" y="170"/>
                  </a:lnTo>
                  <a:lnTo>
                    <a:pt x="1090" y="181"/>
                  </a:lnTo>
                  <a:lnTo>
                    <a:pt x="1089" y="160"/>
                  </a:lnTo>
                  <a:lnTo>
                    <a:pt x="1116" y="147"/>
                  </a:lnTo>
                  <a:lnTo>
                    <a:pt x="1116" y="132"/>
                  </a:lnTo>
                  <a:lnTo>
                    <a:pt x="1100" y="142"/>
                  </a:lnTo>
                  <a:lnTo>
                    <a:pt x="1085" y="142"/>
                  </a:lnTo>
                  <a:lnTo>
                    <a:pt x="1080" y="129"/>
                  </a:lnTo>
                  <a:lnTo>
                    <a:pt x="1097" y="132"/>
                  </a:lnTo>
                  <a:lnTo>
                    <a:pt x="1102" y="121"/>
                  </a:lnTo>
                  <a:lnTo>
                    <a:pt x="1087" y="111"/>
                  </a:lnTo>
                  <a:lnTo>
                    <a:pt x="1072" y="98"/>
                  </a:lnTo>
                  <a:lnTo>
                    <a:pt x="1074" y="90"/>
                  </a:lnTo>
                  <a:lnTo>
                    <a:pt x="1069" y="80"/>
                  </a:lnTo>
                  <a:lnTo>
                    <a:pt x="1077" y="67"/>
                  </a:lnTo>
                  <a:lnTo>
                    <a:pt x="1087" y="67"/>
                  </a:lnTo>
                  <a:lnTo>
                    <a:pt x="1090" y="59"/>
                  </a:lnTo>
                  <a:lnTo>
                    <a:pt x="1110" y="60"/>
                  </a:lnTo>
                  <a:lnTo>
                    <a:pt x="1126" y="73"/>
                  </a:lnTo>
                  <a:lnTo>
                    <a:pt x="1126" y="85"/>
                  </a:lnTo>
                  <a:lnTo>
                    <a:pt x="1138" y="86"/>
                  </a:lnTo>
                  <a:lnTo>
                    <a:pt x="1139" y="101"/>
                  </a:lnTo>
                  <a:lnTo>
                    <a:pt x="1138" y="113"/>
                  </a:lnTo>
                  <a:lnTo>
                    <a:pt x="1146" y="116"/>
                  </a:lnTo>
                  <a:lnTo>
                    <a:pt x="1169" y="140"/>
                  </a:lnTo>
                  <a:lnTo>
                    <a:pt x="1183" y="127"/>
                  </a:lnTo>
                  <a:lnTo>
                    <a:pt x="1203" y="145"/>
                  </a:lnTo>
                  <a:lnTo>
                    <a:pt x="1197" y="155"/>
                  </a:lnTo>
                  <a:lnTo>
                    <a:pt x="1203" y="173"/>
                  </a:lnTo>
                  <a:lnTo>
                    <a:pt x="1215" y="178"/>
                  </a:lnTo>
                  <a:lnTo>
                    <a:pt x="1224" y="167"/>
                  </a:lnTo>
                  <a:lnTo>
                    <a:pt x="1233" y="152"/>
                  </a:lnTo>
                  <a:lnTo>
                    <a:pt x="1247" y="131"/>
                  </a:lnTo>
                  <a:lnTo>
                    <a:pt x="1237" y="122"/>
                  </a:lnTo>
                  <a:lnTo>
                    <a:pt x="1239" y="111"/>
                  </a:lnTo>
                  <a:lnTo>
                    <a:pt x="1252" y="108"/>
                  </a:lnTo>
                  <a:lnTo>
                    <a:pt x="1229" y="101"/>
                  </a:lnTo>
                  <a:lnTo>
                    <a:pt x="1218" y="93"/>
                  </a:lnTo>
                  <a:lnTo>
                    <a:pt x="1210" y="96"/>
                  </a:lnTo>
                  <a:lnTo>
                    <a:pt x="1192" y="96"/>
                  </a:lnTo>
                  <a:lnTo>
                    <a:pt x="1179" y="83"/>
                  </a:lnTo>
                  <a:lnTo>
                    <a:pt x="1195" y="80"/>
                  </a:lnTo>
                  <a:lnTo>
                    <a:pt x="1208" y="82"/>
                  </a:lnTo>
                  <a:lnTo>
                    <a:pt x="1203" y="72"/>
                  </a:lnTo>
                  <a:lnTo>
                    <a:pt x="1190" y="70"/>
                  </a:lnTo>
                  <a:lnTo>
                    <a:pt x="1172" y="67"/>
                  </a:lnTo>
                  <a:lnTo>
                    <a:pt x="1174" y="41"/>
                  </a:lnTo>
                  <a:lnTo>
                    <a:pt x="1185" y="18"/>
                  </a:lnTo>
                  <a:lnTo>
                    <a:pt x="1205" y="3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806701" y="1668463"/>
              <a:ext cx="7548563" cy="2357438"/>
            </a:xfrm>
            <a:custGeom>
              <a:avLst/>
              <a:gdLst>
                <a:gd name="T0" fmla="*/ 525 w 4755"/>
                <a:gd name="T1" fmla="*/ 110 h 1485"/>
                <a:gd name="T2" fmla="*/ 324 w 4755"/>
                <a:gd name="T3" fmla="*/ 67 h 1485"/>
                <a:gd name="T4" fmla="*/ 4018 w 4755"/>
                <a:gd name="T5" fmla="*/ 51 h 1485"/>
                <a:gd name="T6" fmla="*/ 3992 w 4755"/>
                <a:gd name="T7" fmla="*/ 48 h 1485"/>
                <a:gd name="T8" fmla="*/ 387 w 4755"/>
                <a:gd name="T9" fmla="*/ 49 h 1485"/>
                <a:gd name="T10" fmla="*/ 2790 w 4755"/>
                <a:gd name="T11" fmla="*/ 90 h 1485"/>
                <a:gd name="T12" fmla="*/ 2669 w 4755"/>
                <a:gd name="T13" fmla="*/ 167 h 1485"/>
                <a:gd name="T14" fmla="*/ 2884 w 4755"/>
                <a:gd name="T15" fmla="*/ 31 h 1485"/>
                <a:gd name="T16" fmla="*/ 3602 w 4755"/>
                <a:gd name="T17" fmla="*/ 57 h 1485"/>
                <a:gd name="T18" fmla="*/ 3579 w 4755"/>
                <a:gd name="T19" fmla="*/ 113 h 1485"/>
                <a:gd name="T20" fmla="*/ 3833 w 4755"/>
                <a:gd name="T21" fmla="*/ 131 h 1485"/>
                <a:gd name="T22" fmla="*/ 3993 w 4755"/>
                <a:gd name="T23" fmla="*/ 169 h 1485"/>
                <a:gd name="T24" fmla="*/ 4262 w 4755"/>
                <a:gd name="T25" fmla="*/ 190 h 1485"/>
                <a:gd name="T26" fmla="*/ 4480 w 4755"/>
                <a:gd name="T27" fmla="*/ 218 h 1485"/>
                <a:gd name="T28" fmla="*/ 4722 w 4755"/>
                <a:gd name="T29" fmla="*/ 305 h 1485"/>
                <a:gd name="T30" fmla="*/ 4565 w 4755"/>
                <a:gd name="T31" fmla="*/ 362 h 1485"/>
                <a:gd name="T32" fmla="*/ 4365 w 4755"/>
                <a:gd name="T33" fmla="*/ 463 h 1485"/>
                <a:gd name="T34" fmla="*/ 4241 w 4755"/>
                <a:gd name="T35" fmla="*/ 614 h 1485"/>
                <a:gd name="T36" fmla="*/ 4306 w 4755"/>
                <a:gd name="T37" fmla="*/ 452 h 1485"/>
                <a:gd name="T38" fmla="*/ 4088 w 4755"/>
                <a:gd name="T39" fmla="*/ 486 h 1485"/>
                <a:gd name="T40" fmla="*/ 4002 w 4755"/>
                <a:gd name="T41" fmla="*/ 599 h 1485"/>
                <a:gd name="T42" fmla="*/ 4051 w 4755"/>
                <a:gd name="T43" fmla="*/ 742 h 1485"/>
                <a:gd name="T44" fmla="*/ 3980 w 4755"/>
                <a:gd name="T45" fmla="*/ 733 h 1485"/>
                <a:gd name="T46" fmla="*/ 3836 w 4755"/>
                <a:gd name="T47" fmla="*/ 951 h 1485"/>
                <a:gd name="T48" fmla="*/ 3666 w 4755"/>
                <a:gd name="T49" fmla="*/ 882 h 1485"/>
                <a:gd name="T50" fmla="*/ 3682 w 4755"/>
                <a:gd name="T51" fmla="*/ 1116 h 1485"/>
                <a:gd name="T52" fmla="*/ 3499 w 4755"/>
                <a:gd name="T53" fmla="*/ 1185 h 1485"/>
                <a:gd name="T54" fmla="*/ 3429 w 4755"/>
                <a:gd name="T55" fmla="*/ 1313 h 1485"/>
                <a:gd name="T56" fmla="*/ 3412 w 4755"/>
                <a:gd name="T57" fmla="*/ 1450 h 1485"/>
                <a:gd name="T58" fmla="*/ 3301 w 4755"/>
                <a:gd name="T59" fmla="*/ 1213 h 1485"/>
                <a:gd name="T60" fmla="*/ 3100 w 4755"/>
                <a:gd name="T61" fmla="*/ 1321 h 1485"/>
                <a:gd name="T62" fmla="*/ 2954 w 4755"/>
                <a:gd name="T63" fmla="*/ 1179 h 1485"/>
                <a:gd name="T64" fmla="*/ 2645 w 4755"/>
                <a:gd name="T65" fmla="*/ 1035 h 1485"/>
                <a:gd name="T66" fmla="*/ 2753 w 4755"/>
                <a:gd name="T67" fmla="*/ 1129 h 1485"/>
                <a:gd name="T68" fmla="*/ 2622 w 4755"/>
                <a:gd name="T69" fmla="*/ 1283 h 1485"/>
                <a:gd name="T70" fmla="*/ 2401 w 4755"/>
                <a:gd name="T71" fmla="*/ 1064 h 1485"/>
                <a:gd name="T72" fmla="*/ 2411 w 4755"/>
                <a:gd name="T73" fmla="*/ 918 h 1485"/>
                <a:gd name="T74" fmla="*/ 2285 w 4755"/>
                <a:gd name="T75" fmla="*/ 854 h 1485"/>
                <a:gd name="T76" fmla="*/ 2195 w 4755"/>
                <a:gd name="T77" fmla="*/ 894 h 1485"/>
                <a:gd name="T78" fmla="*/ 2114 w 4755"/>
                <a:gd name="T79" fmla="*/ 814 h 1485"/>
                <a:gd name="T80" fmla="*/ 2129 w 4755"/>
                <a:gd name="T81" fmla="*/ 869 h 1485"/>
                <a:gd name="T82" fmla="*/ 1898 w 4755"/>
                <a:gd name="T83" fmla="*/ 853 h 1485"/>
                <a:gd name="T84" fmla="*/ 1784 w 4755"/>
                <a:gd name="T85" fmla="*/ 799 h 1485"/>
                <a:gd name="T86" fmla="*/ 1933 w 4755"/>
                <a:gd name="T87" fmla="*/ 656 h 1485"/>
                <a:gd name="T88" fmla="*/ 2065 w 4755"/>
                <a:gd name="T89" fmla="*/ 555 h 1485"/>
                <a:gd name="T90" fmla="*/ 2211 w 4755"/>
                <a:gd name="T91" fmla="*/ 547 h 1485"/>
                <a:gd name="T92" fmla="*/ 2288 w 4755"/>
                <a:gd name="T93" fmla="*/ 480 h 1485"/>
                <a:gd name="T94" fmla="*/ 2268 w 4755"/>
                <a:gd name="T95" fmla="*/ 339 h 1485"/>
                <a:gd name="T96" fmla="*/ 2154 w 4755"/>
                <a:gd name="T97" fmla="*/ 496 h 1485"/>
                <a:gd name="T98" fmla="*/ 2015 w 4755"/>
                <a:gd name="T99" fmla="*/ 509 h 1485"/>
                <a:gd name="T100" fmla="*/ 2062 w 4755"/>
                <a:gd name="T101" fmla="*/ 365 h 1485"/>
                <a:gd name="T102" fmla="*/ 2118 w 4755"/>
                <a:gd name="T103" fmla="*/ 260 h 1485"/>
                <a:gd name="T104" fmla="*/ 2237 w 4755"/>
                <a:gd name="T105" fmla="*/ 198 h 1485"/>
                <a:gd name="T106" fmla="*/ 2432 w 4755"/>
                <a:gd name="T107" fmla="*/ 249 h 1485"/>
                <a:gd name="T108" fmla="*/ 2430 w 4755"/>
                <a:gd name="T109" fmla="*/ 372 h 1485"/>
                <a:gd name="T110" fmla="*/ 2566 w 4755"/>
                <a:gd name="T111" fmla="*/ 306 h 1485"/>
                <a:gd name="T112" fmla="*/ 2710 w 4755"/>
                <a:gd name="T113" fmla="*/ 270 h 1485"/>
                <a:gd name="T114" fmla="*/ 2866 w 4755"/>
                <a:gd name="T115" fmla="*/ 241 h 1485"/>
                <a:gd name="T116" fmla="*/ 2977 w 4755"/>
                <a:gd name="T117" fmla="*/ 167 h 1485"/>
                <a:gd name="T118" fmla="*/ 3039 w 4755"/>
                <a:gd name="T119" fmla="*/ 254 h 1485"/>
                <a:gd name="T120" fmla="*/ 3020 w 4755"/>
                <a:gd name="T121" fmla="*/ 149 h 1485"/>
                <a:gd name="T122" fmla="*/ 3123 w 4755"/>
                <a:gd name="T123" fmla="*/ 172 h 1485"/>
                <a:gd name="T124" fmla="*/ 3268 w 4755"/>
                <a:gd name="T125" fmla="*/ 6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55" h="1485">
                  <a:moveTo>
                    <a:pt x="294" y="115"/>
                  </a:moveTo>
                  <a:lnTo>
                    <a:pt x="319" y="118"/>
                  </a:lnTo>
                  <a:lnTo>
                    <a:pt x="325" y="123"/>
                  </a:lnTo>
                  <a:lnTo>
                    <a:pt x="322" y="136"/>
                  </a:lnTo>
                  <a:lnTo>
                    <a:pt x="312" y="141"/>
                  </a:lnTo>
                  <a:lnTo>
                    <a:pt x="312" y="141"/>
                  </a:lnTo>
                  <a:lnTo>
                    <a:pt x="311" y="139"/>
                  </a:lnTo>
                  <a:lnTo>
                    <a:pt x="309" y="138"/>
                  </a:lnTo>
                  <a:lnTo>
                    <a:pt x="307" y="134"/>
                  </a:lnTo>
                  <a:lnTo>
                    <a:pt x="304" y="133"/>
                  </a:lnTo>
                  <a:lnTo>
                    <a:pt x="302" y="131"/>
                  </a:lnTo>
                  <a:lnTo>
                    <a:pt x="301" y="129"/>
                  </a:lnTo>
                  <a:lnTo>
                    <a:pt x="299" y="129"/>
                  </a:lnTo>
                  <a:lnTo>
                    <a:pt x="296" y="128"/>
                  </a:lnTo>
                  <a:lnTo>
                    <a:pt x="293" y="125"/>
                  </a:lnTo>
                  <a:lnTo>
                    <a:pt x="291" y="123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4" y="115"/>
                  </a:lnTo>
                  <a:close/>
                  <a:moveTo>
                    <a:pt x="4036" y="113"/>
                  </a:moveTo>
                  <a:lnTo>
                    <a:pt x="4038" y="113"/>
                  </a:lnTo>
                  <a:lnTo>
                    <a:pt x="4038" y="115"/>
                  </a:lnTo>
                  <a:lnTo>
                    <a:pt x="4038" y="116"/>
                  </a:lnTo>
                  <a:lnTo>
                    <a:pt x="4039" y="116"/>
                  </a:lnTo>
                  <a:lnTo>
                    <a:pt x="4039" y="118"/>
                  </a:lnTo>
                  <a:lnTo>
                    <a:pt x="4043" y="120"/>
                  </a:lnTo>
                  <a:lnTo>
                    <a:pt x="4044" y="120"/>
                  </a:lnTo>
                  <a:lnTo>
                    <a:pt x="4046" y="120"/>
                  </a:lnTo>
                  <a:lnTo>
                    <a:pt x="4048" y="120"/>
                  </a:lnTo>
                  <a:lnTo>
                    <a:pt x="4049" y="121"/>
                  </a:lnTo>
                  <a:lnTo>
                    <a:pt x="4051" y="121"/>
                  </a:lnTo>
                  <a:lnTo>
                    <a:pt x="4054" y="123"/>
                  </a:lnTo>
                  <a:lnTo>
                    <a:pt x="4056" y="125"/>
                  </a:lnTo>
                  <a:lnTo>
                    <a:pt x="4056" y="126"/>
                  </a:lnTo>
                  <a:lnTo>
                    <a:pt x="4056" y="133"/>
                  </a:lnTo>
                  <a:lnTo>
                    <a:pt x="4049" y="133"/>
                  </a:lnTo>
                  <a:lnTo>
                    <a:pt x="4048" y="133"/>
                  </a:lnTo>
                  <a:lnTo>
                    <a:pt x="4046" y="133"/>
                  </a:lnTo>
                  <a:lnTo>
                    <a:pt x="4043" y="131"/>
                  </a:lnTo>
                  <a:lnTo>
                    <a:pt x="4039" y="129"/>
                  </a:lnTo>
                  <a:lnTo>
                    <a:pt x="4038" y="129"/>
                  </a:lnTo>
                  <a:lnTo>
                    <a:pt x="4036" y="128"/>
                  </a:lnTo>
                  <a:lnTo>
                    <a:pt x="4034" y="128"/>
                  </a:lnTo>
                  <a:lnTo>
                    <a:pt x="4033" y="128"/>
                  </a:lnTo>
                  <a:lnTo>
                    <a:pt x="4030" y="128"/>
                  </a:lnTo>
                  <a:lnTo>
                    <a:pt x="4026" y="128"/>
                  </a:lnTo>
                  <a:lnTo>
                    <a:pt x="4025" y="128"/>
                  </a:lnTo>
                  <a:lnTo>
                    <a:pt x="4021" y="128"/>
                  </a:lnTo>
                  <a:lnTo>
                    <a:pt x="4018" y="129"/>
                  </a:lnTo>
                  <a:lnTo>
                    <a:pt x="4016" y="129"/>
                  </a:lnTo>
                  <a:lnTo>
                    <a:pt x="4013" y="129"/>
                  </a:lnTo>
                  <a:lnTo>
                    <a:pt x="4010" y="129"/>
                  </a:lnTo>
                  <a:lnTo>
                    <a:pt x="4007" y="128"/>
                  </a:lnTo>
                  <a:lnTo>
                    <a:pt x="4003" y="128"/>
                  </a:lnTo>
                  <a:lnTo>
                    <a:pt x="4000" y="128"/>
                  </a:lnTo>
                  <a:lnTo>
                    <a:pt x="4003" y="126"/>
                  </a:lnTo>
                  <a:lnTo>
                    <a:pt x="4007" y="125"/>
                  </a:lnTo>
                  <a:lnTo>
                    <a:pt x="4010" y="121"/>
                  </a:lnTo>
                  <a:lnTo>
                    <a:pt x="4013" y="120"/>
                  </a:lnTo>
                  <a:lnTo>
                    <a:pt x="4015" y="120"/>
                  </a:lnTo>
                  <a:lnTo>
                    <a:pt x="4018" y="120"/>
                  </a:lnTo>
                  <a:lnTo>
                    <a:pt x="4018" y="118"/>
                  </a:lnTo>
                  <a:lnTo>
                    <a:pt x="4018" y="118"/>
                  </a:lnTo>
                  <a:lnTo>
                    <a:pt x="4020" y="116"/>
                  </a:lnTo>
                  <a:lnTo>
                    <a:pt x="4020" y="115"/>
                  </a:lnTo>
                  <a:lnTo>
                    <a:pt x="4021" y="115"/>
                  </a:lnTo>
                  <a:lnTo>
                    <a:pt x="4025" y="113"/>
                  </a:lnTo>
                  <a:lnTo>
                    <a:pt x="4028" y="113"/>
                  </a:lnTo>
                  <a:lnTo>
                    <a:pt x="4031" y="113"/>
                  </a:lnTo>
                  <a:lnTo>
                    <a:pt x="4034" y="113"/>
                  </a:lnTo>
                  <a:lnTo>
                    <a:pt x="4036" y="113"/>
                  </a:lnTo>
                  <a:close/>
                  <a:moveTo>
                    <a:pt x="415" y="107"/>
                  </a:moveTo>
                  <a:lnTo>
                    <a:pt x="420" y="113"/>
                  </a:lnTo>
                  <a:lnTo>
                    <a:pt x="422" y="113"/>
                  </a:lnTo>
                  <a:lnTo>
                    <a:pt x="422" y="115"/>
                  </a:lnTo>
                  <a:lnTo>
                    <a:pt x="425" y="116"/>
                  </a:lnTo>
                  <a:lnTo>
                    <a:pt x="427" y="118"/>
                  </a:lnTo>
                  <a:lnTo>
                    <a:pt x="430" y="121"/>
                  </a:lnTo>
                  <a:lnTo>
                    <a:pt x="432" y="123"/>
                  </a:lnTo>
                  <a:lnTo>
                    <a:pt x="433" y="126"/>
                  </a:lnTo>
                  <a:lnTo>
                    <a:pt x="433" y="128"/>
                  </a:lnTo>
                  <a:lnTo>
                    <a:pt x="433" y="129"/>
                  </a:lnTo>
                  <a:lnTo>
                    <a:pt x="432" y="129"/>
                  </a:lnTo>
                  <a:lnTo>
                    <a:pt x="419" y="136"/>
                  </a:lnTo>
                  <a:lnTo>
                    <a:pt x="428" y="143"/>
                  </a:lnTo>
                  <a:lnTo>
                    <a:pt x="440" y="152"/>
                  </a:lnTo>
                  <a:lnTo>
                    <a:pt x="446" y="162"/>
                  </a:lnTo>
                  <a:lnTo>
                    <a:pt x="438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9" y="179"/>
                  </a:lnTo>
                  <a:lnTo>
                    <a:pt x="417" y="180"/>
                  </a:lnTo>
                  <a:lnTo>
                    <a:pt x="414" y="182"/>
                  </a:lnTo>
                  <a:lnTo>
                    <a:pt x="412" y="185"/>
                  </a:lnTo>
                  <a:lnTo>
                    <a:pt x="409" y="185"/>
                  </a:lnTo>
                  <a:lnTo>
                    <a:pt x="409" y="185"/>
                  </a:lnTo>
                  <a:lnTo>
                    <a:pt x="405" y="183"/>
                  </a:lnTo>
                  <a:lnTo>
                    <a:pt x="402" y="182"/>
                  </a:lnTo>
                  <a:lnTo>
                    <a:pt x="399" y="182"/>
                  </a:lnTo>
                  <a:lnTo>
                    <a:pt x="396" y="180"/>
                  </a:lnTo>
                  <a:lnTo>
                    <a:pt x="392" y="179"/>
                  </a:lnTo>
                  <a:lnTo>
                    <a:pt x="391" y="177"/>
                  </a:lnTo>
                  <a:lnTo>
                    <a:pt x="391" y="174"/>
                  </a:lnTo>
                  <a:lnTo>
                    <a:pt x="389" y="172"/>
                  </a:lnTo>
                  <a:lnTo>
                    <a:pt x="387" y="169"/>
                  </a:lnTo>
                  <a:lnTo>
                    <a:pt x="387" y="167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71" y="161"/>
                  </a:lnTo>
                  <a:lnTo>
                    <a:pt x="363" y="156"/>
                  </a:lnTo>
                  <a:lnTo>
                    <a:pt x="351" y="147"/>
                  </a:lnTo>
                  <a:lnTo>
                    <a:pt x="353" y="139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5" y="141"/>
                  </a:lnTo>
                  <a:lnTo>
                    <a:pt x="366" y="143"/>
                  </a:lnTo>
                  <a:lnTo>
                    <a:pt x="369" y="144"/>
                  </a:lnTo>
                  <a:lnTo>
                    <a:pt x="371" y="146"/>
                  </a:lnTo>
                  <a:lnTo>
                    <a:pt x="373" y="147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79" y="146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6" y="133"/>
                  </a:lnTo>
                  <a:lnTo>
                    <a:pt x="374" y="123"/>
                  </a:lnTo>
                  <a:lnTo>
                    <a:pt x="373" y="115"/>
                  </a:lnTo>
                  <a:lnTo>
                    <a:pt x="384" y="111"/>
                  </a:lnTo>
                  <a:lnTo>
                    <a:pt x="396" y="116"/>
                  </a:lnTo>
                  <a:lnTo>
                    <a:pt x="401" y="116"/>
                  </a:lnTo>
                  <a:lnTo>
                    <a:pt x="402" y="107"/>
                  </a:lnTo>
                  <a:lnTo>
                    <a:pt x="415" y="107"/>
                  </a:lnTo>
                  <a:close/>
                  <a:moveTo>
                    <a:pt x="491" y="103"/>
                  </a:moveTo>
                  <a:lnTo>
                    <a:pt x="505" y="108"/>
                  </a:lnTo>
                  <a:lnTo>
                    <a:pt x="518" y="108"/>
                  </a:lnTo>
                  <a:lnTo>
                    <a:pt x="522" y="110"/>
                  </a:lnTo>
                  <a:lnTo>
                    <a:pt x="525" y="110"/>
                  </a:lnTo>
                  <a:lnTo>
                    <a:pt x="527" y="111"/>
                  </a:lnTo>
                  <a:lnTo>
                    <a:pt x="530" y="113"/>
                  </a:lnTo>
                  <a:lnTo>
                    <a:pt x="532" y="115"/>
                  </a:lnTo>
                  <a:lnTo>
                    <a:pt x="533" y="115"/>
                  </a:lnTo>
                  <a:lnTo>
                    <a:pt x="523" y="126"/>
                  </a:lnTo>
                  <a:lnTo>
                    <a:pt x="515" y="139"/>
                  </a:lnTo>
                  <a:lnTo>
                    <a:pt x="507" y="146"/>
                  </a:lnTo>
                  <a:lnTo>
                    <a:pt x="491" y="143"/>
                  </a:lnTo>
                  <a:lnTo>
                    <a:pt x="489" y="154"/>
                  </a:lnTo>
                  <a:lnTo>
                    <a:pt x="479" y="161"/>
                  </a:lnTo>
                  <a:lnTo>
                    <a:pt x="464" y="162"/>
                  </a:lnTo>
                  <a:lnTo>
                    <a:pt x="463" y="161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61" y="149"/>
                  </a:lnTo>
                  <a:lnTo>
                    <a:pt x="460" y="146"/>
                  </a:lnTo>
                  <a:lnTo>
                    <a:pt x="460" y="144"/>
                  </a:lnTo>
                  <a:lnTo>
                    <a:pt x="460" y="14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3" y="121"/>
                  </a:lnTo>
                  <a:lnTo>
                    <a:pt x="466" y="120"/>
                  </a:lnTo>
                  <a:lnTo>
                    <a:pt x="468" y="118"/>
                  </a:lnTo>
                  <a:lnTo>
                    <a:pt x="469" y="115"/>
                  </a:lnTo>
                  <a:lnTo>
                    <a:pt x="469" y="111"/>
                  </a:lnTo>
                  <a:lnTo>
                    <a:pt x="469" y="110"/>
                  </a:lnTo>
                  <a:lnTo>
                    <a:pt x="468" y="107"/>
                  </a:lnTo>
                  <a:lnTo>
                    <a:pt x="469" y="105"/>
                  </a:lnTo>
                  <a:lnTo>
                    <a:pt x="469" y="105"/>
                  </a:lnTo>
                  <a:lnTo>
                    <a:pt x="473" y="105"/>
                  </a:lnTo>
                  <a:lnTo>
                    <a:pt x="478" y="105"/>
                  </a:lnTo>
                  <a:lnTo>
                    <a:pt x="481" y="105"/>
                  </a:lnTo>
                  <a:lnTo>
                    <a:pt x="486" y="105"/>
                  </a:lnTo>
                  <a:lnTo>
                    <a:pt x="489" y="103"/>
                  </a:lnTo>
                  <a:lnTo>
                    <a:pt x="491" y="103"/>
                  </a:lnTo>
                  <a:close/>
                  <a:moveTo>
                    <a:pt x="3933" y="100"/>
                  </a:moveTo>
                  <a:lnTo>
                    <a:pt x="3936" y="100"/>
                  </a:lnTo>
                  <a:lnTo>
                    <a:pt x="3938" y="102"/>
                  </a:lnTo>
                  <a:lnTo>
                    <a:pt x="3939" y="103"/>
                  </a:lnTo>
                  <a:lnTo>
                    <a:pt x="3939" y="107"/>
                  </a:lnTo>
                  <a:lnTo>
                    <a:pt x="3943" y="110"/>
                  </a:lnTo>
                  <a:lnTo>
                    <a:pt x="3944" y="113"/>
                  </a:lnTo>
                  <a:lnTo>
                    <a:pt x="3946" y="113"/>
                  </a:lnTo>
                  <a:lnTo>
                    <a:pt x="3948" y="115"/>
                  </a:lnTo>
                  <a:lnTo>
                    <a:pt x="3949" y="115"/>
                  </a:lnTo>
                  <a:lnTo>
                    <a:pt x="3951" y="115"/>
                  </a:lnTo>
                  <a:lnTo>
                    <a:pt x="3953" y="116"/>
                  </a:lnTo>
                  <a:lnTo>
                    <a:pt x="3953" y="118"/>
                  </a:lnTo>
                  <a:lnTo>
                    <a:pt x="3953" y="118"/>
                  </a:lnTo>
                  <a:lnTo>
                    <a:pt x="3939" y="118"/>
                  </a:lnTo>
                  <a:lnTo>
                    <a:pt x="3939" y="115"/>
                  </a:lnTo>
                  <a:lnTo>
                    <a:pt x="3939" y="113"/>
                  </a:lnTo>
                  <a:lnTo>
                    <a:pt x="3938" y="111"/>
                  </a:lnTo>
                  <a:lnTo>
                    <a:pt x="3938" y="110"/>
                  </a:lnTo>
                  <a:lnTo>
                    <a:pt x="3935" y="107"/>
                  </a:lnTo>
                  <a:lnTo>
                    <a:pt x="3933" y="103"/>
                  </a:lnTo>
                  <a:lnTo>
                    <a:pt x="3933" y="102"/>
                  </a:lnTo>
                  <a:lnTo>
                    <a:pt x="3933" y="100"/>
                  </a:lnTo>
                  <a:close/>
                  <a:moveTo>
                    <a:pt x="4002" y="100"/>
                  </a:moveTo>
                  <a:lnTo>
                    <a:pt x="4008" y="100"/>
                  </a:lnTo>
                  <a:lnTo>
                    <a:pt x="4010" y="100"/>
                  </a:lnTo>
                  <a:lnTo>
                    <a:pt x="4011" y="100"/>
                  </a:lnTo>
                  <a:lnTo>
                    <a:pt x="4015" y="102"/>
                  </a:lnTo>
                  <a:lnTo>
                    <a:pt x="4016" y="102"/>
                  </a:lnTo>
                  <a:lnTo>
                    <a:pt x="4018" y="102"/>
                  </a:lnTo>
                  <a:lnTo>
                    <a:pt x="4020" y="102"/>
                  </a:lnTo>
                  <a:lnTo>
                    <a:pt x="4021" y="103"/>
                  </a:lnTo>
                  <a:lnTo>
                    <a:pt x="4020" y="105"/>
                  </a:lnTo>
                  <a:lnTo>
                    <a:pt x="4020" y="105"/>
                  </a:lnTo>
                  <a:lnTo>
                    <a:pt x="4020" y="107"/>
                  </a:lnTo>
                  <a:lnTo>
                    <a:pt x="4018" y="107"/>
                  </a:lnTo>
                  <a:lnTo>
                    <a:pt x="4016" y="108"/>
                  </a:lnTo>
                  <a:lnTo>
                    <a:pt x="4015" y="108"/>
                  </a:lnTo>
                  <a:lnTo>
                    <a:pt x="4013" y="108"/>
                  </a:lnTo>
                  <a:lnTo>
                    <a:pt x="4010" y="108"/>
                  </a:lnTo>
                  <a:lnTo>
                    <a:pt x="4007" y="107"/>
                  </a:lnTo>
                  <a:lnTo>
                    <a:pt x="4005" y="107"/>
                  </a:lnTo>
                  <a:lnTo>
                    <a:pt x="4003" y="107"/>
                  </a:lnTo>
                  <a:lnTo>
                    <a:pt x="4002" y="105"/>
                  </a:lnTo>
                  <a:lnTo>
                    <a:pt x="4000" y="103"/>
                  </a:lnTo>
                  <a:lnTo>
                    <a:pt x="4002" y="102"/>
                  </a:lnTo>
                  <a:lnTo>
                    <a:pt x="4002" y="100"/>
                  </a:lnTo>
                  <a:close/>
                  <a:moveTo>
                    <a:pt x="50" y="93"/>
                  </a:moveTo>
                  <a:lnTo>
                    <a:pt x="72" y="95"/>
                  </a:lnTo>
                  <a:lnTo>
                    <a:pt x="88" y="102"/>
                  </a:lnTo>
                  <a:lnTo>
                    <a:pt x="106" y="107"/>
                  </a:lnTo>
                  <a:lnTo>
                    <a:pt x="121" y="102"/>
                  </a:lnTo>
                  <a:lnTo>
                    <a:pt x="134" y="102"/>
                  </a:lnTo>
                  <a:lnTo>
                    <a:pt x="155" y="115"/>
                  </a:lnTo>
                  <a:lnTo>
                    <a:pt x="157" y="125"/>
                  </a:lnTo>
                  <a:lnTo>
                    <a:pt x="140" y="131"/>
                  </a:lnTo>
                  <a:lnTo>
                    <a:pt x="111" y="141"/>
                  </a:lnTo>
                  <a:lnTo>
                    <a:pt x="111" y="143"/>
                  </a:lnTo>
                  <a:lnTo>
                    <a:pt x="109" y="144"/>
                  </a:lnTo>
                  <a:lnTo>
                    <a:pt x="106" y="146"/>
                  </a:lnTo>
                  <a:lnTo>
                    <a:pt x="104" y="147"/>
                  </a:lnTo>
                  <a:lnTo>
                    <a:pt x="103" y="151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8" y="156"/>
                  </a:lnTo>
                  <a:lnTo>
                    <a:pt x="94" y="157"/>
                  </a:lnTo>
                  <a:lnTo>
                    <a:pt x="91" y="159"/>
                  </a:lnTo>
                  <a:lnTo>
                    <a:pt x="90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1" y="177"/>
                  </a:lnTo>
                  <a:lnTo>
                    <a:pt x="72" y="183"/>
                  </a:lnTo>
                  <a:lnTo>
                    <a:pt x="55" y="183"/>
                  </a:lnTo>
                  <a:lnTo>
                    <a:pt x="42" y="195"/>
                  </a:lnTo>
                  <a:lnTo>
                    <a:pt x="27" y="175"/>
                  </a:lnTo>
                  <a:lnTo>
                    <a:pt x="0" y="167"/>
                  </a:lnTo>
                  <a:lnTo>
                    <a:pt x="21" y="139"/>
                  </a:lnTo>
                  <a:lnTo>
                    <a:pt x="26" y="118"/>
                  </a:lnTo>
                  <a:lnTo>
                    <a:pt x="22" y="103"/>
                  </a:lnTo>
                  <a:lnTo>
                    <a:pt x="22" y="97"/>
                  </a:lnTo>
                  <a:lnTo>
                    <a:pt x="50" y="93"/>
                  </a:lnTo>
                  <a:close/>
                  <a:moveTo>
                    <a:pt x="427" y="89"/>
                  </a:moveTo>
                  <a:lnTo>
                    <a:pt x="432" y="97"/>
                  </a:lnTo>
                  <a:lnTo>
                    <a:pt x="420" y="97"/>
                  </a:lnTo>
                  <a:lnTo>
                    <a:pt x="427" y="89"/>
                  </a:lnTo>
                  <a:close/>
                  <a:moveTo>
                    <a:pt x="325" y="66"/>
                  </a:moveTo>
                  <a:lnTo>
                    <a:pt x="327" y="66"/>
                  </a:lnTo>
                  <a:lnTo>
                    <a:pt x="330" y="67"/>
                  </a:lnTo>
                  <a:lnTo>
                    <a:pt x="332" y="69"/>
                  </a:lnTo>
                  <a:lnTo>
                    <a:pt x="333" y="69"/>
                  </a:lnTo>
                  <a:lnTo>
                    <a:pt x="335" y="71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7"/>
                  </a:lnTo>
                  <a:lnTo>
                    <a:pt x="330" y="79"/>
                  </a:lnTo>
                  <a:lnTo>
                    <a:pt x="320" y="79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0" y="71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4" y="67"/>
                  </a:lnTo>
                  <a:lnTo>
                    <a:pt x="324" y="66"/>
                  </a:lnTo>
                  <a:lnTo>
                    <a:pt x="325" y="66"/>
                  </a:lnTo>
                  <a:close/>
                  <a:moveTo>
                    <a:pt x="474" y="61"/>
                  </a:moveTo>
                  <a:lnTo>
                    <a:pt x="481" y="69"/>
                  </a:lnTo>
                  <a:lnTo>
                    <a:pt x="491" y="75"/>
                  </a:lnTo>
                  <a:lnTo>
                    <a:pt x="487" y="87"/>
                  </a:lnTo>
                  <a:lnTo>
                    <a:pt x="479" y="92"/>
                  </a:lnTo>
                  <a:lnTo>
                    <a:pt x="468" y="87"/>
                  </a:lnTo>
                  <a:lnTo>
                    <a:pt x="456" y="87"/>
                  </a:lnTo>
                  <a:lnTo>
                    <a:pt x="445" y="77"/>
                  </a:lnTo>
                  <a:lnTo>
                    <a:pt x="448" y="69"/>
                  </a:lnTo>
                  <a:lnTo>
                    <a:pt x="464" y="62"/>
                  </a:lnTo>
                  <a:lnTo>
                    <a:pt x="474" y="61"/>
                  </a:lnTo>
                  <a:close/>
                  <a:moveTo>
                    <a:pt x="4098" y="61"/>
                  </a:moveTo>
                  <a:lnTo>
                    <a:pt x="4100" y="64"/>
                  </a:lnTo>
                  <a:lnTo>
                    <a:pt x="4102" y="66"/>
                  </a:lnTo>
                  <a:lnTo>
                    <a:pt x="4105" y="69"/>
                  </a:lnTo>
                  <a:lnTo>
                    <a:pt x="4106" y="69"/>
                  </a:lnTo>
                  <a:lnTo>
                    <a:pt x="4110" y="69"/>
                  </a:lnTo>
                  <a:lnTo>
                    <a:pt x="4111" y="69"/>
                  </a:lnTo>
                  <a:lnTo>
                    <a:pt x="4115" y="69"/>
                  </a:lnTo>
                  <a:lnTo>
                    <a:pt x="4115" y="67"/>
                  </a:lnTo>
                  <a:lnTo>
                    <a:pt x="4115" y="66"/>
                  </a:lnTo>
                  <a:lnTo>
                    <a:pt x="4115" y="66"/>
                  </a:lnTo>
                  <a:lnTo>
                    <a:pt x="4116" y="66"/>
                  </a:lnTo>
                  <a:lnTo>
                    <a:pt x="4118" y="64"/>
                  </a:lnTo>
                  <a:lnTo>
                    <a:pt x="4121" y="64"/>
                  </a:lnTo>
                  <a:lnTo>
                    <a:pt x="4124" y="66"/>
                  </a:lnTo>
                  <a:lnTo>
                    <a:pt x="4128" y="66"/>
                  </a:lnTo>
                  <a:lnTo>
                    <a:pt x="4128" y="74"/>
                  </a:lnTo>
                  <a:lnTo>
                    <a:pt x="4129" y="74"/>
                  </a:lnTo>
                  <a:lnTo>
                    <a:pt x="4131" y="74"/>
                  </a:lnTo>
                  <a:lnTo>
                    <a:pt x="4136" y="74"/>
                  </a:lnTo>
                  <a:lnTo>
                    <a:pt x="4138" y="74"/>
                  </a:lnTo>
                  <a:lnTo>
                    <a:pt x="4139" y="74"/>
                  </a:lnTo>
                  <a:lnTo>
                    <a:pt x="4141" y="74"/>
                  </a:lnTo>
                  <a:lnTo>
                    <a:pt x="4144" y="74"/>
                  </a:lnTo>
                  <a:lnTo>
                    <a:pt x="4147" y="74"/>
                  </a:lnTo>
                  <a:lnTo>
                    <a:pt x="4149" y="72"/>
                  </a:lnTo>
                  <a:lnTo>
                    <a:pt x="4151" y="72"/>
                  </a:lnTo>
                  <a:lnTo>
                    <a:pt x="4156" y="72"/>
                  </a:lnTo>
                  <a:lnTo>
                    <a:pt x="4159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5"/>
                  </a:lnTo>
                  <a:lnTo>
                    <a:pt x="4162" y="77"/>
                  </a:lnTo>
                  <a:lnTo>
                    <a:pt x="4162" y="84"/>
                  </a:lnTo>
                  <a:lnTo>
                    <a:pt x="4160" y="84"/>
                  </a:lnTo>
                  <a:lnTo>
                    <a:pt x="4157" y="84"/>
                  </a:lnTo>
                  <a:lnTo>
                    <a:pt x="4156" y="84"/>
                  </a:lnTo>
                  <a:lnTo>
                    <a:pt x="4154" y="84"/>
                  </a:lnTo>
                  <a:lnTo>
                    <a:pt x="4154" y="84"/>
                  </a:lnTo>
                  <a:lnTo>
                    <a:pt x="4152" y="85"/>
                  </a:lnTo>
                  <a:lnTo>
                    <a:pt x="4152" y="87"/>
                  </a:lnTo>
                  <a:lnTo>
                    <a:pt x="4151" y="89"/>
                  </a:lnTo>
                  <a:lnTo>
                    <a:pt x="4151" y="89"/>
                  </a:lnTo>
                  <a:lnTo>
                    <a:pt x="4149" y="90"/>
                  </a:lnTo>
                  <a:lnTo>
                    <a:pt x="4147" y="90"/>
                  </a:lnTo>
                  <a:lnTo>
                    <a:pt x="4146" y="90"/>
                  </a:lnTo>
                  <a:lnTo>
                    <a:pt x="4142" y="90"/>
                  </a:lnTo>
                  <a:lnTo>
                    <a:pt x="4139" y="90"/>
                  </a:lnTo>
                  <a:lnTo>
                    <a:pt x="4136" y="90"/>
                  </a:lnTo>
                  <a:lnTo>
                    <a:pt x="4134" y="89"/>
                  </a:lnTo>
                  <a:lnTo>
                    <a:pt x="4133" y="89"/>
                  </a:lnTo>
                  <a:lnTo>
                    <a:pt x="4131" y="89"/>
                  </a:lnTo>
                  <a:lnTo>
                    <a:pt x="4129" y="87"/>
                  </a:lnTo>
                  <a:lnTo>
                    <a:pt x="4129" y="87"/>
                  </a:lnTo>
                  <a:lnTo>
                    <a:pt x="4128" y="85"/>
                  </a:lnTo>
                  <a:lnTo>
                    <a:pt x="4126" y="84"/>
                  </a:lnTo>
                  <a:lnTo>
                    <a:pt x="4124" y="84"/>
                  </a:lnTo>
                  <a:lnTo>
                    <a:pt x="4123" y="82"/>
                  </a:lnTo>
                  <a:lnTo>
                    <a:pt x="4121" y="80"/>
                  </a:lnTo>
                  <a:lnTo>
                    <a:pt x="4118" y="82"/>
                  </a:lnTo>
                  <a:lnTo>
                    <a:pt x="4116" y="82"/>
                  </a:lnTo>
                  <a:lnTo>
                    <a:pt x="4113" y="84"/>
                  </a:lnTo>
                  <a:lnTo>
                    <a:pt x="4111" y="84"/>
                  </a:lnTo>
                  <a:lnTo>
                    <a:pt x="4108" y="84"/>
                  </a:lnTo>
                  <a:lnTo>
                    <a:pt x="4105" y="84"/>
                  </a:lnTo>
                  <a:lnTo>
                    <a:pt x="4103" y="82"/>
                  </a:lnTo>
                  <a:lnTo>
                    <a:pt x="4103" y="82"/>
                  </a:lnTo>
                  <a:lnTo>
                    <a:pt x="4102" y="80"/>
                  </a:lnTo>
                  <a:lnTo>
                    <a:pt x="4102" y="80"/>
                  </a:lnTo>
                  <a:lnTo>
                    <a:pt x="4098" y="79"/>
                  </a:lnTo>
                  <a:lnTo>
                    <a:pt x="4095" y="77"/>
                  </a:lnTo>
                  <a:lnTo>
                    <a:pt x="4095" y="77"/>
                  </a:lnTo>
                  <a:lnTo>
                    <a:pt x="4095" y="75"/>
                  </a:lnTo>
                  <a:lnTo>
                    <a:pt x="4095" y="75"/>
                  </a:lnTo>
                  <a:lnTo>
                    <a:pt x="4095" y="61"/>
                  </a:lnTo>
                  <a:lnTo>
                    <a:pt x="4098" y="61"/>
                  </a:lnTo>
                  <a:close/>
                  <a:moveTo>
                    <a:pt x="3935" y="56"/>
                  </a:moveTo>
                  <a:lnTo>
                    <a:pt x="3935" y="56"/>
                  </a:lnTo>
                  <a:lnTo>
                    <a:pt x="3936" y="56"/>
                  </a:lnTo>
                  <a:lnTo>
                    <a:pt x="3938" y="57"/>
                  </a:lnTo>
                  <a:lnTo>
                    <a:pt x="3939" y="57"/>
                  </a:lnTo>
                  <a:lnTo>
                    <a:pt x="3941" y="57"/>
                  </a:lnTo>
                  <a:lnTo>
                    <a:pt x="3941" y="61"/>
                  </a:lnTo>
                  <a:lnTo>
                    <a:pt x="3939" y="62"/>
                  </a:lnTo>
                  <a:lnTo>
                    <a:pt x="3941" y="64"/>
                  </a:lnTo>
                  <a:lnTo>
                    <a:pt x="3941" y="66"/>
                  </a:lnTo>
                  <a:lnTo>
                    <a:pt x="3939" y="67"/>
                  </a:lnTo>
                  <a:lnTo>
                    <a:pt x="3939" y="69"/>
                  </a:lnTo>
                  <a:lnTo>
                    <a:pt x="3938" y="69"/>
                  </a:lnTo>
                  <a:lnTo>
                    <a:pt x="3936" y="69"/>
                  </a:lnTo>
                  <a:lnTo>
                    <a:pt x="3935" y="67"/>
                  </a:lnTo>
                  <a:lnTo>
                    <a:pt x="3935" y="67"/>
                  </a:lnTo>
                  <a:lnTo>
                    <a:pt x="3933" y="66"/>
                  </a:lnTo>
                  <a:lnTo>
                    <a:pt x="3931" y="66"/>
                  </a:lnTo>
                  <a:lnTo>
                    <a:pt x="3931" y="64"/>
                  </a:lnTo>
                  <a:lnTo>
                    <a:pt x="3931" y="59"/>
                  </a:lnTo>
                  <a:lnTo>
                    <a:pt x="3931" y="57"/>
                  </a:lnTo>
                  <a:lnTo>
                    <a:pt x="3933" y="56"/>
                  </a:lnTo>
                  <a:lnTo>
                    <a:pt x="3935" y="56"/>
                  </a:lnTo>
                  <a:close/>
                  <a:moveTo>
                    <a:pt x="122" y="49"/>
                  </a:moveTo>
                  <a:lnTo>
                    <a:pt x="114" y="64"/>
                  </a:lnTo>
                  <a:lnTo>
                    <a:pt x="99" y="62"/>
                  </a:lnTo>
                  <a:lnTo>
                    <a:pt x="108" y="53"/>
                  </a:lnTo>
                  <a:lnTo>
                    <a:pt x="122" y="49"/>
                  </a:lnTo>
                  <a:close/>
                  <a:moveTo>
                    <a:pt x="3993" y="48"/>
                  </a:moveTo>
                  <a:lnTo>
                    <a:pt x="3995" y="48"/>
                  </a:lnTo>
                  <a:lnTo>
                    <a:pt x="3995" y="48"/>
                  </a:lnTo>
                  <a:lnTo>
                    <a:pt x="3995" y="49"/>
                  </a:lnTo>
                  <a:lnTo>
                    <a:pt x="3995" y="51"/>
                  </a:lnTo>
                  <a:lnTo>
                    <a:pt x="3997" y="51"/>
                  </a:lnTo>
                  <a:lnTo>
                    <a:pt x="3998" y="53"/>
                  </a:lnTo>
                  <a:lnTo>
                    <a:pt x="3998" y="54"/>
                  </a:lnTo>
                  <a:lnTo>
                    <a:pt x="4000" y="56"/>
                  </a:lnTo>
                  <a:lnTo>
                    <a:pt x="4000" y="56"/>
                  </a:lnTo>
                  <a:lnTo>
                    <a:pt x="4002" y="57"/>
                  </a:lnTo>
                  <a:lnTo>
                    <a:pt x="4002" y="59"/>
                  </a:lnTo>
                  <a:lnTo>
                    <a:pt x="4003" y="59"/>
                  </a:lnTo>
                  <a:lnTo>
                    <a:pt x="4005" y="59"/>
                  </a:lnTo>
                  <a:lnTo>
                    <a:pt x="4008" y="59"/>
                  </a:lnTo>
                  <a:lnTo>
                    <a:pt x="4011" y="59"/>
                  </a:lnTo>
                  <a:lnTo>
                    <a:pt x="4015" y="59"/>
                  </a:lnTo>
                  <a:lnTo>
                    <a:pt x="4018" y="59"/>
                  </a:lnTo>
                  <a:lnTo>
                    <a:pt x="4018" y="51"/>
                  </a:lnTo>
                  <a:lnTo>
                    <a:pt x="4020" y="49"/>
                  </a:lnTo>
                  <a:lnTo>
                    <a:pt x="4021" y="49"/>
                  </a:lnTo>
                  <a:lnTo>
                    <a:pt x="4025" y="49"/>
                  </a:lnTo>
                  <a:lnTo>
                    <a:pt x="4028" y="49"/>
                  </a:lnTo>
                  <a:lnTo>
                    <a:pt x="4030" y="51"/>
                  </a:lnTo>
                  <a:lnTo>
                    <a:pt x="4031" y="51"/>
                  </a:lnTo>
                  <a:lnTo>
                    <a:pt x="4034" y="51"/>
                  </a:lnTo>
                  <a:lnTo>
                    <a:pt x="4038" y="51"/>
                  </a:lnTo>
                  <a:lnTo>
                    <a:pt x="4038" y="53"/>
                  </a:lnTo>
                  <a:lnTo>
                    <a:pt x="4039" y="54"/>
                  </a:lnTo>
                  <a:lnTo>
                    <a:pt x="4038" y="56"/>
                  </a:lnTo>
                  <a:lnTo>
                    <a:pt x="4036" y="57"/>
                  </a:lnTo>
                  <a:lnTo>
                    <a:pt x="4036" y="61"/>
                  </a:lnTo>
                  <a:lnTo>
                    <a:pt x="4034" y="61"/>
                  </a:lnTo>
                  <a:lnTo>
                    <a:pt x="4033" y="62"/>
                  </a:lnTo>
                  <a:lnTo>
                    <a:pt x="4033" y="62"/>
                  </a:lnTo>
                  <a:lnTo>
                    <a:pt x="4033" y="72"/>
                  </a:lnTo>
                  <a:lnTo>
                    <a:pt x="4034" y="72"/>
                  </a:lnTo>
                  <a:lnTo>
                    <a:pt x="4036" y="72"/>
                  </a:lnTo>
                  <a:lnTo>
                    <a:pt x="4039" y="72"/>
                  </a:lnTo>
                  <a:lnTo>
                    <a:pt x="4043" y="72"/>
                  </a:lnTo>
                  <a:lnTo>
                    <a:pt x="4043" y="69"/>
                  </a:lnTo>
                  <a:lnTo>
                    <a:pt x="4043" y="66"/>
                  </a:lnTo>
                  <a:lnTo>
                    <a:pt x="4043" y="62"/>
                  </a:lnTo>
                  <a:lnTo>
                    <a:pt x="4044" y="61"/>
                  </a:lnTo>
                  <a:lnTo>
                    <a:pt x="4046" y="61"/>
                  </a:lnTo>
                  <a:lnTo>
                    <a:pt x="4046" y="59"/>
                  </a:lnTo>
                  <a:lnTo>
                    <a:pt x="4048" y="57"/>
                  </a:lnTo>
                  <a:lnTo>
                    <a:pt x="4048" y="56"/>
                  </a:lnTo>
                  <a:lnTo>
                    <a:pt x="4049" y="56"/>
                  </a:lnTo>
                  <a:lnTo>
                    <a:pt x="4051" y="54"/>
                  </a:lnTo>
                  <a:lnTo>
                    <a:pt x="4052" y="54"/>
                  </a:lnTo>
                  <a:lnTo>
                    <a:pt x="4054" y="54"/>
                  </a:lnTo>
                  <a:lnTo>
                    <a:pt x="4057" y="56"/>
                  </a:lnTo>
                  <a:lnTo>
                    <a:pt x="4061" y="56"/>
                  </a:lnTo>
                  <a:lnTo>
                    <a:pt x="4062" y="56"/>
                  </a:lnTo>
                  <a:lnTo>
                    <a:pt x="4066" y="56"/>
                  </a:lnTo>
                  <a:lnTo>
                    <a:pt x="4067" y="56"/>
                  </a:lnTo>
                  <a:lnTo>
                    <a:pt x="4069" y="56"/>
                  </a:lnTo>
                  <a:lnTo>
                    <a:pt x="4070" y="56"/>
                  </a:lnTo>
                  <a:lnTo>
                    <a:pt x="4070" y="57"/>
                  </a:lnTo>
                  <a:lnTo>
                    <a:pt x="4070" y="59"/>
                  </a:lnTo>
                  <a:lnTo>
                    <a:pt x="4072" y="59"/>
                  </a:lnTo>
                  <a:lnTo>
                    <a:pt x="4074" y="59"/>
                  </a:lnTo>
                  <a:lnTo>
                    <a:pt x="4077" y="59"/>
                  </a:lnTo>
                  <a:lnTo>
                    <a:pt x="4077" y="61"/>
                  </a:lnTo>
                  <a:lnTo>
                    <a:pt x="4077" y="62"/>
                  </a:lnTo>
                  <a:lnTo>
                    <a:pt x="4075" y="64"/>
                  </a:lnTo>
                  <a:lnTo>
                    <a:pt x="4075" y="66"/>
                  </a:lnTo>
                  <a:lnTo>
                    <a:pt x="4074" y="67"/>
                  </a:lnTo>
                  <a:lnTo>
                    <a:pt x="4072" y="69"/>
                  </a:lnTo>
                  <a:lnTo>
                    <a:pt x="4070" y="71"/>
                  </a:lnTo>
                  <a:lnTo>
                    <a:pt x="4070" y="72"/>
                  </a:lnTo>
                  <a:lnTo>
                    <a:pt x="4070" y="75"/>
                  </a:lnTo>
                  <a:lnTo>
                    <a:pt x="4070" y="77"/>
                  </a:lnTo>
                  <a:lnTo>
                    <a:pt x="4070" y="80"/>
                  </a:lnTo>
                  <a:lnTo>
                    <a:pt x="4057" y="80"/>
                  </a:lnTo>
                  <a:lnTo>
                    <a:pt x="4056" y="80"/>
                  </a:lnTo>
                  <a:lnTo>
                    <a:pt x="4054" y="80"/>
                  </a:lnTo>
                  <a:lnTo>
                    <a:pt x="4051" y="79"/>
                  </a:lnTo>
                  <a:lnTo>
                    <a:pt x="4051" y="79"/>
                  </a:lnTo>
                  <a:lnTo>
                    <a:pt x="4049" y="77"/>
                  </a:lnTo>
                  <a:lnTo>
                    <a:pt x="4048" y="77"/>
                  </a:lnTo>
                  <a:lnTo>
                    <a:pt x="4046" y="77"/>
                  </a:lnTo>
                  <a:lnTo>
                    <a:pt x="4044" y="77"/>
                  </a:lnTo>
                  <a:lnTo>
                    <a:pt x="4043" y="77"/>
                  </a:lnTo>
                  <a:lnTo>
                    <a:pt x="4041" y="79"/>
                  </a:lnTo>
                  <a:lnTo>
                    <a:pt x="4039" y="80"/>
                  </a:lnTo>
                  <a:lnTo>
                    <a:pt x="4038" y="82"/>
                  </a:lnTo>
                  <a:lnTo>
                    <a:pt x="4036" y="84"/>
                  </a:lnTo>
                  <a:lnTo>
                    <a:pt x="4033" y="84"/>
                  </a:lnTo>
                  <a:lnTo>
                    <a:pt x="4031" y="84"/>
                  </a:lnTo>
                  <a:lnTo>
                    <a:pt x="4030" y="84"/>
                  </a:lnTo>
                  <a:lnTo>
                    <a:pt x="4030" y="82"/>
                  </a:lnTo>
                  <a:lnTo>
                    <a:pt x="4028" y="82"/>
                  </a:lnTo>
                  <a:lnTo>
                    <a:pt x="4028" y="80"/>
                  </a:lnTo>
                  <a:lnTo>
                    <a:pt x="4026" y="80"/>
                  </a:lnTo>
                  <a:lnTo>
                    <a:pt x="4025" y="80"/>
                  </a:lnTo>
                  <a:lnTo>
                    <a:pt x="4023" y="80"/>
                  </a:lnTo>
                  <a:lnTo>
                    <a:pt x="4021" y="80"/>
                  </a:lnTo>
                  <a:lnTo>
                    <a:pt x="4021" y="82"/>
                  </a:lnTo>
                  <a:lnTo>
                    <a:pt x="4021" y="82"/>
                  </a:lnTo>
                  <a:lnTo>
                    <a:pt x="4021" y="84"/>
                  </a:lnTo>
                  <a:lnTo>
                    <a:pt x="4016" y="84"/>
                  </a:lnTo>
                  <a:lnTo>
                    <a:pt x="4013" y="84"/>
                  </a:lnTo>
                  <a:lnTo>
                    <a:pt x="4010" y="85"/>
                  </a:lnTo>
                  <a:lnTo>
                    <a:pt x="4007" y="85"/>
                  </a:lnTo>
                  <a:lnTo>
                    <a:pt x="4003" y="85"/>
                  </a:lnTo>
                  <a:lnTo>
                    <a:pt x="4000" y="85"/>
                  </a:lnTo>
                  <a:lnTo>
                    <a:pt x="3997" y="84"/>
                  </a:lnTo>
                  <a:lnTo>
                    <a:pt x="3995" y="80"/>
                  </a:lnTo>
                  <a:lnTo>
                    <a:pt x="3993" y="82"/>
                  </a:lnTo>
                  <a:lnTo>
                    <a:pt x="3993" y="84"/>
                  </a:lnTo>
                  <a:lnTo>
                    <a:pt x="3992" y="84"/>
                  </a:lnTo>
                  <a:lnTo>
                    <a:pt x="3992" y="85"/>
                  </a:lnTo>
                  <a:lnTo>
                    <a:pt x="3992" y="87"/>
                  </a:lnTo>
                  <a:lnTo>
                    <a:pt x="3992" y="92"/>
                  </a:lnTo>
                  <a:lnTo>
                    <a:pt x="3987" y="93"/>
                  </a:lnTo>
                  <a:lnTo>
                    <a:pt x="3984" y="93"/>
                  </a:lnTo>
                  <a:lnTo>
                    <a:pt x="3982" y="93"/>
                  </a:lnTo>
                  <a:lnTo>
                    <a:pt x="3979" y="93"/>
                  </a:lnTo>
                  <a:lnTo>
                    <a:pt x="3979" y="92"/>
                  </a:lnTo>
                  <a:lnTo>
                    <a:pt x="3977" y="90"/>
                  </a:lnTo>
                  <a:lnTo>
                    <a:pt x="3977" y="89"/>
                  </a:lnTo>
                  <a:lnTo>
                    <a:pt x="3975" y="85"/>
                  </a:lnTo>
                  <a:lnTo>
                    <a:pt x="3974" y="84"/>
                  </a:lnTo>
                  <a:lnTo>
                    <a:pt x="3971" y="82"/>
                  </a:lnTo>
                  <a:lnTo>
                    <a:pt x="3969" y="82"/>
                  </a:lnTo>
                  <a:lnTo>
                    <a:pt x="3967" y="82"/>
                  </a:lnTo>
                  <a:lnTo>
                    <a:pt x="3966" y="80"/>
                  </a:lnTo>
                  <a:lnTo>
                    <a:pt x="3964" y="80"/>
                  </a:lnTo>
                  <a:lnTo>
                    <a:pt x="3962" y="79"/>
                  </a:lnTo>
                  <a:lnTo>
                    <a:pt x="3961" y="79"/>
                  </a:lnTo>
                  <a:lnTo>
                    <a:pt x="3961" y="77"/>
                  </a:lnTo>
                  <a:lnTo>
                    <a:pt x="3959" y="75"/>
                  </a:lnTo>
                  <a:lnTo>
                    <a:pt x="3959" y="74"/>
                  </a:lnTo>
                  <a:lnTo>
                    <a:pt x="3957" y="72"/>
                  </a:lnTo>
                  <a:lnTo>
                    <a:pt x="3959" y="75"/>
                  </a:lnTo>
                  <a:lnTo>
                    <a:pt x="3961" y="72"/>
                  </a:lnTo>
                  <a:lnTo>
                    <a:pt x="3961" y="71"/>
                  </a:lnTo>
                  <a:lnTo>
                    <a:pt x="3961" y="69"/>
                  </a:lnTo>
                  <a:lnTo>
                    <a:pt x="3962" y="67"/>
                  </a:lnTo>
                  <a:lnTo>
                    <a:pt x="3962" y="64"/>
                  </a:lnTo>
                  <a:lnTo>
                    <a:pt x="3964" y="62"/>
                  </a:lnTo>
                  <a:lnTo>
                    <a:pt x="3964" y="61"/>
                  </a:lnTo>
                  <a:lnTo>
                    <a:pt x="3966" y="59"/>
                  </a:lnTo>
                  <a:lnTo>
                    <a:pt x="3967" y="56"/>
                  </a:lnTo>
                  <a:lnTo>
                    <a:pt x="3967" y="53"/>
                  </a:lnTo>
                  <a:lnTo>
                    <a:pt x="3967" y="51"/>
                  </a:lnTo>
                  <a:lnTo>
                    <a:pt x="3966" y="48"/>
                  </a:lnTo>
                  <a:lnTo>
                    <a:pt x="3972" y="48"/>
                  </a:lnTo>
                  <a:lnTo>
                    <a:pt x="3977" y="48"/>
                  </a:lnTo>
                  <a:lnTo>
                    <a:pt x="3982" y="48"/>
                  </a:lnTo>
                  <a:lnTo>
                    <a:pt x="3984" y="48"/>
                  </a:lnTo>
                  <a:lnTo>
                    <a:pt x="3985" y="48"/>
                  </a:lnTo>
                  <a:lnTo>
                    <a:pt x="3990" y="48"/>
                  </a:lnTo>
                  <a:lnTo>
                    <a:pt x="3992" y="48"/>
                  </a:lnTo>
                  <a:lnTo>
                    <a:pt x="3993" y="48"/>
                  </a:lnTo>
                  <a:close/>
                  <a:moveTo>
                    <a:pt x="512" y="28"/>
                  </a:moveTo>
                  <a:lnTo>
                    <a:pt x="532" y="28"/>
                  </a:lnTo>
                  <a:lnTo>
                    <a:pt x="538" y="39"/>
                  </a:lnTo>
                  <a:lnTo>
                    <a:pt x="540" y="51"/>
                  </a:lnTo>
                  <a:lnTo>
                    <a:pt x="554" y="62"/>
                  </a:lnTo>
                  <a:lnTo>
                    <a:pt x="572" y="62"/>
                  </a:lnTo>
                  <a:lnTo>
                    <a:pt x="594" y="66"/>
                  </a:lnTo>
                  <a:lnTo>
                    <a:pt x="610" y="64"/>
                  </a:lnTo>
                  <a:lnTo>
                    <a:pt x="635" y="59"/>
                  </a:lnTo>
                  <a:lnTo>
                    <a:pt x="651" y="54"/>
                  </a:lnTo>
                  <a:lnTo>
                    <a:pt x="672" y="59"/>
                  </a:lnTo>
                  <a:lnTo>
                    <a:pt x="694" y="64"/>
                  </a:lnTo>
                  <a:lnTo>
                    <a:pt x="695" y="77"/>
                  </a:lnTo>
                  <a:lnTo>
                    <a:pt x="695" y="77"/>
                  </a:lnTo>
                  <a:lnTo>
                    <a:pt x="694" y="77"/>
                  </a:lnTo>
                  <a:lnTo>
                    <a:pt x="690" y="79"/>
                  </a:lnTo>
                  <a:lnTo>
                    <a:pt x="689" y="80"/>
                  </a:lnTo>
                  <a:lnTo>
                    <a:pt x="687" y="82"/>
                  </a:lnTo>
                  <a:lnTo>
                    <a:pt x="687" y="84"/>
                  </a:lnTo>
                  <a:lnTo>
                    <a:pt x="687" y="87"/>
                  </a:lnTo>
                  <a:lnTo>
                    <a:pt x="689" y="89"/>
                  </a:lnTo>
                  <a:lnTo>
                    <a:pt x="687" y="90"/>
                  </a:lnTo>
                  <a:lnTo>
                    <a:pt x="685" y="90"/>
                  </a:lnTo>
                  <a:lnTo>
                    <a:pt x="684" y="90"/>
                  </a:lnTo>
                  <a:lnTo>
                    <a:pt x="679" y="92"/>
                  </a:lnTo>
                  <a:lnTo>
                    <a:pt x="676" y="92"/>
                  </a:lnTo>
                  <a:lnTo>
                    <a:pt x="671" y="92"/>
                  </a:lnTo>
                  <a:lnTo>
                    <a:pt x="667" y="92"/>
                  </a:lnTo>
                  <a:lnTo>
                    <a:pt x="664" y="93"/>
                  </a:lnTo>
                  <a:lnTo>
                    <a:pt x="662" y="93"/>
                  </a:lnTo>
                  <a:lnTo>
                    <a:pt x="649" y="93"/>
                  </a:lnTo>
                  <a:lnTo>
                    <a:pt x="641" y="87"/>
                  </a:lnTo>
                  <a:lnTo>
                    <a:pt x="636" y="93"/>
                  </a:lnTo>
                  <a:lnTo>
                    <a:pt x="625" y="97"/>
                  </a:lnTo>
                  <a:lnTo>
                    <a:pt x="599" y="97"/>
                  </a:lnTo>
                  <a:lnTo>
                    <a:pt x="597" y="97"/>
                  </a:lnTo>
                  <a:lnTo>
                    <a:pt x="594" y="97"/>
                  </a:lnTo>
                  <a:lnTo>
                    <a:pt x="590" y="97"/>
                  </a:lnTo>
                  <a:lnTo>
                    <a:pt x="586" y="97"/>
                  </a:lnTo>
                  <a:lnTo>
                    <a:pt x="582" y="97"/>
                  </a:lnTo>
                  <a:lnTo>
                    <a:pt x="577" y="97"/>
                  </a:lnTo>
                  <a:lnTo>
                    <a:pt x="576" y="95"/>
                  </a:lnTo>
                  <a:lnTo>
                    <a:pt x="572" y="93"/>
                  </a:lnTo>
                  <a:lnTo>
                    <a:pt x="571" y="92"/>
                  </a:lnTo>
                  <a:lnTo>
                    <a:pt x="568" y="89"/>
                  </a:lnTo>
                  <a:lnTo>
                    <a:pt x="564" y="87"/>
                  </a:lnTo>
                  <a:lnTo>
                    <a:pt x="563" y="85"/>
                  </a:lnTo>
                  <a:lnTo>
                    <a:pt x="561" y="85"/>
                  </a:lnTo>
                  <a:lnTo>
                    <a:pt x="551" y="92"/>
                  </a:lnTo>
                  <a:lnTo>
                    <a:pt x="530" y="93"/>
                  </a:lnTo>
                  <a:lnTo>
                    <a:pt x="515" y="84"/>
                  </a:lnTo>
                  <a:lnTo>
                    <a:pt x="507" y="74"/>
                  </a:lnTo>
                  <a:lnTo>
                    <a:pt x="514" y="61"/>
                  </a:lnTo>
                  <a:lnTo>
                    <a:pt x="514" y="61"/>
                  </a:lnTo>
                  <a:lnTo>
                    <a:pt x="512" y="59"/>
                  </a:lnTo>
                  <a:lnTo>
                    <a:pt x="510" y="56"/>
                  </a:lnTo>
                  <a:lnTo>
                    <a:pt x="507" y="53"/>
                  </a:lnTo>
                  <a:lnTo>
                    <a:pt x="505" y="49"/>
                  </a:lnTo>
                  <a:lnTo>
                    <a:pt x="505" y="46"/>
                  </a:lnTo>
                  <a:lnTo>
                    <a:pt x="504" y="44"/>
                  </a:lnTo>
                  <a:lnTo>
                    <a:pt x="502" y="41"/>
                  </a:lnTo>
                  <a:lnTo>
                    <a:pt x="502" y="38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9" y="30"/>
                  </a:lnTo>
                  <a:lnTo>
                    <a:pt x="512" y="28"/>
                  </a:lnTo>
                  <a:close/>
                  <a:moveTo>
                    <a:pt x="247" y="23"/>
                  </a:moveTo>
                  <a:lnTo>
                    <a:pt x="260" y="23"/>
                  </a:lnTo>
                  <a:lnTo>
                    <a:pt x="265" y="33"/>
                  </a:lnTo>
                  <a:lnTo>
                    <a:pt x="265" y="41"/>
                  </a:lnTo>
                  <a:lnTo>
                    <a:pt x="278" y="51"/>
                  </a:lnTo>
                  <a:lnTo>
                    <a:pt x="288" y="56"/>
                  </a:lnTo>
                  <a:lnTo>
                    <a:pt x="289" y="48"/>
                  </a:lnTo>
                  <a:lnTo>
                    <a:pt x="299" y="48"/>
                  </a:lnTo>
                  <a:lnTo>
                    <a:pt x="306" y="54"/>
                  </a:lnTo>
                  <a:lnTo>
                    <a:pt x="301" y="71"/>
                  </a:lnTo>
                  <a:lnTo>
                    <a:pt x="293" y="80"/>
                  </a:lnTo>
                  <a:lnTo>
                    <a:pt x="255" y="80"/>
                  </a:lnTo>
                  <a:lnTo>
                    <a:pt x="242" y="80"/>
                  </a:lnTo>
                  <a:lnTo>
                    <a:pt x="229" y="90"/>
                  </a:lnTo>
                  <a:lnTo>
                    <a:pt x="209" y="98"/>
                  </a:lnTo>
                  <a:lnTo>
                    <a:pt x="189" y="98"/>
                  </a:lnTo>
                  <a:lnTo>
                    <a:pt x="180" y="93"/>
                  </a:lnTo>
                  <a:lnTo>
                    <a:pt x="178" y="87"/>
                  </a:lnTo>
                  <a:lnTo>
                    <a:pt x="188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12" y="80"/>
                  </a:lnTo>
                  <a:lnTo>
                    <a:pt x="216" y="80"/>
                  </a:lnTo>
                  <a:lnTo>
                    <a:pt x="219" y="77"/>
                  </a:lnTo>
                  <a:lnTo>
                    <a:pt x="206" y="77"/>
                  </a:lnTo>
                  <a:lnTo>
                    <a:pt x="185" y="74"/>
                  </a:lnTo>
                  <a:lnTo>
                    <a:pt x="173" y="79"/>
                  </a:lnTo>
                  <a:lnTo>
                    <a:pt x="160" y="80"/>
                  </a:lnTo>
                  <a:lnTo>
                    <a:pt x="145" y="77"/>
                  </a:lnTo>
                  <a:lnTo>
                    <a:pt x="127" y="75"/>
                  </a:lnTo>
                  <a:lnTo>
                    <a:pt x="126" y="66"/>
                  </a:lnTo>
                  <a:lnTo>
                    <a:pt x="135" y="57"/>
                  </a:lnTo>
                  <a:lnTo>
                    <a:pt x="142" y="49"/>
                  </a:lnTo>
                  <a:lnTo>
                    <a:pt x="150" y="39"/>
                  </a:lnTo>
                  <a:lnTo>
                    <a:pt x="165" y="35"/>
                  </a:lnTo>
                  <a:lnTo>
                    <a:pt x="173" y="36"/>
                  </a:lnTo>
                  <a:lnTo>
                    <a:pt x="185" y="41"/>
                  </a:lnTo>
                  <a:lnTo>
                    <a:pt x="196" y="41"/>
                  </a:lnTo>
                  <a:lnTo>
                    <a:pt x="207" y="46"/>
                  </a:lnTo>
                  <a:lnTo>
                    <a:pt x="219" y="59"/>
                  </a:lnTo>
                  <a:lnTo>
                    <a:pt x="229" y="64"/>
                  </a:lnTo>
                  <a:lnTo>
                    <a:pt x="243" y="64"/>
                  </a:lnTo>
                  <a:lnTo>
                    <a:pt x="245" y="64"/>
                  </a:lnTo>
                  <a:lnTo>
                    <a:pt x="248" y="64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5" y="62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42" y="56"/>
                  </a:lnTo>
                  <a:lnTo>
                    <a:pt x="242" y="54"/>
                  </a:lnTo>
                  <a:lnTo>
                    <a:pt x="243" y="53"/>
                  </a:lnTo>
                  <a:lnTo>
                    <a:pt x="243" y="48"/>
                  </a:lnTo>
                  <a:lnTo>
                    <a:pt x="243" y="44"/>
                  </a:lnTo>
                  <a:lnTo>
                    <a:pt x="235" y="38"/>
                  </a:lnTo>
                  <a:lnTo>
                    <a:pt x="234" y="31"/>
                  </a:lnTo>
                  <a:lnTo>
                    <a:pt x="243" y="30"/>
                  </a:lnTo>
                  <a:lnTo>
                    <a:pt x="247" y="23"/>
                  </a:lnTo>
                  <a:close/>
                  <a:moveTo>
                    <a:pt x="322" y="23"/>
                  </a:moveTo>
                  <a:lnTo>
                    <a:pt x="343" y="30"/>
                  </a:lnTo>
                  <a:lnTo>
                    <a:pt x="350" y="46"/>
                  </a:lnTo>
                  <a:lnTo>
                    <a:pt x="365" y="54"/>
                  </a:lnTo>
                  <a:lnTo>
                    <a:pt x="361" y="44"/>
                  </a:lnTo>
                  <a:lnTo>
                    <a:pt x="360" y="35"/>
                  </a:lnTo>
                  <a:lnTo>
                    <a:pt x="371" y="35"/>
                  </a:lnTo>
                  <a:lnTo>
                    <a:pt x="387" y="49"/>
                  </a:lnTo>
                  <a:lnTo>
                    <a:pt x="387" y="49"/>
                  </a:lnTo>
                  <a:lnTo>
                    <a:pt x="389" y="51"/>
                  </a:lnTo>
                  <a:lnTo>
                    <a:pt x="392" y="51"/>
                  </a:lnTo>
                  <a:lnTo>
                    <a:pt x="394" y="51"/>
                  </a:lnTo>
                  <a:lnTo>
                    <a:pt x="396" y="51"/>
                  </a:lnTo>
                  <a:lnTo>
                    <a:pt x="397" y="51"/>
                  </a:lnTo>
                  <a:lnTo>
                    <a:pt x="397" y="49"/>
                  </a:lnTo>
                  <a:lnTo>
                    <a:pt x="396" y="46"/>
                  </a:lnTo>
                  <a:lnTo>
                    <a:pt x="392" y="43"/>
                  </a:lnTo>
                  <a:lnTo>
                    <a:pt x="391" y="39"/>
                  </a:lnTo>
                  <a:lnTo>
                    <a:pt x="387" y="38"/>
                  </a:lnTo>
                  <a:lnTo>
                    <a:pt x="386" y="36"/>
                  </a:lnTo>
                  <a:lnTo>
                    <a:pt x="386" y="35"/>
                  </a:lnTo>
                  <a:lnTo>
                    <a:pt x="376" y="26"/>
                  </a:lnTo>
                  <a:lnTo>
                    <a:pt x="389" y="2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5" y="35"/>
                  </a:lnTo>
                  <a:lnTo>
                    <a:pt x="407" y="33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5" y="31"/>
                  </a:lnTo>
                  <a:lnTo>
                    <a:pt x="419" y="33"/>
                  </a:lnTo>
                  <a:lnTo>
                    <a:pt x="420" y="35"/>
                  </a:lnTo>
                  <a:lnTo>
                    <a:pt x="424" y="36"/>
                  </a:lnTo>
                  <a:lnTo>
                    <a:pt x="425" y="36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27" y="39"/>
                  </a:lnTo>
                  <a:lnTo>
                    <a:pt x="428" y="41"/>
                  </a:lnTo>
                  <a:lnTo>
                    <a:pt x="430" y="43"/>
                  </a:lnTo>
                  <a:lnTo>
                    <a:pt x="430" y="44"/>
                  </a:lnTo>
                  <a:lnTo>
                    <a:pt x="428" y="46"/>
                  </a:lnTo>
                  <a:lnTo>
                    <a:pt x="427" y="49"/>
                  </a:lnTo>
                  <a:lnTo>
                    <a:pt x="425" y="51"/>
                  </a:lnTo>
                  <a:lnTo>
                    <a:pt x="424" y="53"/>
                  </a:lnTo>
                  <a:lnTo>
                    <a:pt x="424" y="53"/>
                  </a:lnTo>
                  <a:lnTo>
                    <a:pt x="424" y="66"/>
                  </a:lnTo>
                  <a:lnTo>
                    <a:pt x="424" y="74"/>
                  </a:lnTo>
                  <a:lnTo>
                    <a:pt x="414" y="75"/>
                  </a:lnTo>
                  <a:lnTo>
                    <a:pt x="401" y="77"/>
                  </a:lnTo>
                  <a:lnTo>
                    <a:pt x="392" y="80"/>
                  </a:lnTo>
                  <a:lnTo>
                    <a:pt x="386" y="66"/>
                  </a:lnTo>
                  <a:lnTo>
                    <a:pt x="381" y="59"/>
                  </a:lnTo>
                  <a:lnTo>
                    <a:pt x="373" y="61"/>
                  </a:lnTo>
                  <a:lnTo>
                    <a:pt x="363" y="64"/>
                  </a:lnTo>
                  <a:lnTo>
                    <a:pt x="347" y="59"/>
                  </a:lnTo>
                  <a:lnTo>
                    <a:pt x="345" y="57"/>
                  </a:lnTo>
                  <a:lnTo>
                    <a:pt x="342" y="54"/>
                  </a:lnTo>
                  <a:lnTo>
                    <a:pt x="338" y="53"/>
                  </a:lnTo>
                  <a:lnTo>
                    <a:pt x="335" y="51"/>
                  </a:lnTo>
                  <a:lnTo>
                    <a:pt x="332" y="48"/>
                  </a:lnTo>
                  <a:lnTo>
                    <a:pt x="330" y="46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2" y="36"/>
                  </a:lnTo>
                  <a:lnTo>
                    <a:pt x="322" y="23"/>
                  </a:lnTo>
                  <a:close/>
                  <a:moveTo>
                    <a:pt x="2912" y="20"/>
                  </a:moveTo>
                  <a:lnTo>
                    <a:pt x="2918" y="20"/>
                  </a:lnTo>
                  <a:lnTo>
                    <a:pt x="2920" y="20"/>
                  </a:lnTo>
                  <a:lnTo>
                    <a:pt x="2921" y="20"/>
                  </a:lnTo>
                  <a:lnTo>
                    <a:pt x="2923" y="20"/>
                  </a:lnTo>
                  <a:lnTo>
                    <a:pt x="2925" y="20"/>
                  </a:lnTo>
                  <a:lnTo>
                    <a:pt x="2928" y="20"/>
                  </a:lnTo>
                  <a:lnTo>
                    <a:pt x="2930" y="20"/>
                  </a:lnTo>
                  <a:lnTo>
                    <a:pt x="2930" y="21"/>
                  </a:lnTo>
                  <a:lnTo>
                    <a:pt x="2930" y="23"/>
                  </a:lnTo>
                  <a:lnTo>
                    <a:pt x="2930" y="23"/>
                  </a:lnTo>
                  <a:lnTo>
                    <a:pt x="2931" y="26"/>
                  </a:lnTo>
                  <a:lnTo>
                    <a:pt x="2933" y="28"/>
                  </a:lnTo>
                  <a:lnTo>
                    <a:pt x="2933" y="30"/>
                  </a:lnTo>
                  <a:lnTo>
                    <a:pt x="2934" y="30"/>
                  </a:lnTo>
                  <a:lnTo>
                    <a:pt x="2933" y="33"/>
                  </a:lnTo>
                  <a:lnTo>
                    <a:pt x="2933" y="35"/>
                  </a:lnTo>
                  <a:lnTo>
                    <a:pt x="2930" y="35"/>
                  </a:lnTo>
                  <a:lnTo>
                    <a:pt x="2926" y="35"/>
                  </a:lnTo>
                  <a:lnTo>
                    <a:pt x="2925" y="35"/>
                  </a:lnTo>
                  <a:lnTo>
                    <a:pt x="2923" y="36"/>
                  </a:lnTo>
                  <a:lnTo>
                    <a:pt x="2923" y="36"/>
                  </a:lnTo>
                  <a:lnTo>
                    <a:pt x="2921" y="38"/>
                  </a:lnTo>
                  <a:lnTo>
                    <a:pt x="2921" y="39"/>
                  </a:lnTo>
                  <a:lnTo>
                    <a:pt x="2920" y="43"/>
                  </a:lnTo>
                  <a:lnTo>
                    <a:pt x="2916" y="44"/>
                  </a:lnTo>
                  <a:lnTo>
                    <a:pt x="2915" y="46"/>
                  </a:lnTo>
                  <a:lnTo>
                    <a:pt x="2913" y="46"/>
                  </a:lnTo>
                  <a:lnTo>
                    <a:pt x="2897" y="46"/>
                  </a:lnTo>
                  <a:lnTo>
                    <a:pt x="2895" y="48"/>
                  </a:lnTo>
                  <a:lnTo>
                    <a:pt x="2894" y="49"/>
                  </a:lnTo>
                  <a:lnTo>
                    <a:pt x="2892" y="51"/>
                  </a:lnTo>
                  <a:lnTo>
                    <a:pt x="2890" y="51"/>
                  </a:lnTo>
                  <a:lnTo>
                    <a:pt x="2887" y="51"/>
                  </a:lnTo>
                  <a:lnTo>
                    <a:pt x="2884" y="51"/>
                  </a:lnTo>
                  <a:lnTo>
                    <a:pt x="2882" y="51"/>
                  </a:lnTo>
                  <a:lnTo>
                    <a:pt x="2879" y="53"/>
                  </a:lnTo>
                  <a:lnTo>
                    <a:pt x="2877" y="53"/>
                  </a:lnTo>
                  <a:lnTo>
                    <a:pt x="2876" y="54"/>
                  </a:lnTo>
                  <a:lnTo>
                    <a:pt x="2876" y="56"/>
                  </a:lnTo>
                  <a:lnTo>
                    <a:pt x="2874" y="56"/>
                  </a:lnTo>
                  <a:lnTo>
                    <a:pt x="2872" y="57"/>
                  </a:lnTo>
                  <a:lnTo>
                    <a:pt x="2853" y="57"/>
                  </a:lnTo>
                  <a:lnTo>
                    <a:pt x="2851" y="57"/>
                  </a:lnTo>
                  <a:lnTo>
                    <a:pt x="2849" y="57"/>
                  </a:lnTo>
                  <a:lnTo>
                    <a:pt x="2846" y="59"/>
                  </a:lnTo>
                  <a:lnTo>
                    <a:pt x="2844" y="59"/>
                  </a:lnTo>
                  <a:lnTo>
                    <a:pt x="2844" y="59"/>
                  </a:lnTo>
                  <a:lnTo>
                    <a:pt x="2841" y="61"/>
                  </a:lnTo>
                  <a:lnTo>
                    <a:pt x="2840" y="62"/>
                  </a:lnTo>
                  <a:lnTo>
                    <a:pt x="2840" y="64"/>
                  </a:lnTo>
                  <a:lnTo>
                    <a:pt x="2838" y="64"/>
                  </a:lnTo>
                  <a:lnTo>
                    <a:pt x="2838" y="66"/>
                  </a:lnTo>
                  <a:lnTo>
                    <a:pt x="2833" y="66"/>
                  </a:lnTo>
                  <a:lnTo>
                    <a:pt x="2830" y="66"/>
                  </a:lnTo>
                  <a:lnTo>
                    <a:pt x="2825" y="66"/>
                  </a:lnTo>
                  <a:lnTo>
                    <a:pt x="2822" y="67"/>
                  </a:lnTo>
                  <a:lnTo>
                    <a:pt x="2818" y="67"/>
                  </a:lnTo>
                  <a:lnTo>
                    <a:pt x="2818" y="71"/>
                  </a:lnTo>
                  <a:lnTo>
                    <a:pt x="2820" y="72"/>
                  </a:lnTo>
                  <a:lnTo>
                    <a:pt x="2818" y="74"/>
                  </a:lnTo>
                  <a:lnTo>
                    <a:pt x="2817" y="75"/>
                  </a:lnTo>
                  <a:lnTo>
                    <a:pt x="2817" y="75"/>
                  </a:lnTo>
                  <a:lnTo>
                    <a:pt x="2815" y="77"/>
                  </a:lnTo>
                  <a:lnTo>
                    <a:pt x="2813" y="77"/>
                  </a:lnTo>
                  <a:lnTo>
                    <a:pt x="2812" y="79"/>
                  </a:lnTo>
                  <a:lnTo>
                    <a:pt x="2812" y="80"/>
                  </a:lnTo>
                  <a:lnTo>
                    <a:pt x="2810" y="82"/>
                  </a:lnTo>
                  <a:lnTo>
                    <a:pt x="2808" y="82"/>
                  </a:lnTo>
                  <a:lnTo>
                    <a:pt x="2805" y="84"/>
                  </a:lnTo>
                  <a:lnTo>
                    <a:pt x="2803" y="84"/>
                  </a:lnTo>
                  <a:lnTo>
                    <a:pt x="2802" y="84"/>
                  </a:lnTo>
                  <a:lnTo>
                    <a:pt x="2800" y="84"/>
                  </a:lnTo>
                  <a:lnTo>
                    <a:pt x="2799" y="84"/>
                  </a:lnTo>
                  <a:lnTo>
                    <a:pt x="2799" y="85"/>
                  </a:lnTo>
                  <a:lnTo>
                    <a:pt x="2799" y="87"/>
                  </a:lnTo>
                  <a:lnTo>
                    <a:pt x="2799" y="87"/>
                  </a:lnTo>
                  <a:lnTo>
                    <a:pt x="2797" y="89"/>
                  </a:lnTo>
                  <a:lnTo>
                    <a:pt x="2795" y="90"/>
                  </a:lnTo>
                  <a:lnTo>
                    <a:pt x="2792" y="90"/>
                  </a:lnTo>
                  <a:lnTo>
                    <a:pt x="2790" y="90"/>
                  </a:lnTo>
                  <a:lnTo>
                    <a:pt x="2790" y="90"/>
                  </a:lnTo>
                  <a:lnTo>
                    <a:pt x="2789" y="92"/>
                  </a:lnTo>
                  <a:lnTo>
                    <a:pt x="2789" y="93"/>
                  </a:lnTo>
                  <a:lnTo>
                    <a:pt x="2787" y="93"/>
                  </a:lnTo>
                  <a:lnTo>
                    <a:pt x="2784" y="93"/>
                  </a:lnTo>
                  <a:lnTo>
                    <a:pt x="2781" y="93"/>
                  </a:lnTo>
                  <a:lnTo>
                    <a:pt x="2777" y="93"/>
                  </a:lnTo>
                  <a:lnTo>
                    <a:pt x="2777" y="95"/>
                  </a:lnTo>
                  <a:lnTo>
                    <a:pt x="2777" y="97"/>
                  </a:lnTo>
                  <a:lnTo>
                    <a:pt x="2776" y="100"/>
                  </a:lnTo>
                  <a:lnTo>
                    <a:pt x="2774" y="100"/>
                  </a:lnTo>
                  <a:lnTo>
                    <a:pt x="2772" y="102"/>
                  </a:lnTo>
                  <a:lnTo>
                    <a:pt x="2771" y="105"/>
                  </a:lnTo>
                  <a:lnTo>
                    <a:pt x="2771" y="107"/>
                  </a:lnTo>
                  <a:lnTo>
                    <a:pt x="2769" y="108"/>
                  </a:lnTo>
                  <a:lnTo>
                    <a:pt x="2767" y="111"/>
                  </a:lnTo>
                  <a:lnTo>
                    <a:pt x="2764" y="113"/>
                  </a:lnTo>
                  <a:lnTo>
                    <a:pt x="2764" y="113"/>
                  </a:lnTo>
                  <a:lnTo>
                    <a:pt x="2763" y="113"/>
                  </a:lnTo>
                  <a:lnTo>
                    <a:pt x="2761" y="115"/>
                  </a:lnTo>
                  <a:lnTo>
                    <a:pt x="2761" y="115"/>
                  </a:lnTo>
                  <a:lnTo>
                    <a:pt x="2761" y="116"/>
                  </a:lnTo>
                  <a:lnTo>
                    <a:pt x="2759" y="116"/>
                  </a:lnTo>
                  <a:lnTo>
                    <a:pt x="2758" y="118"/>
                  </a:lnTo>
                  <a:lnTo>
                    <a:pt x="2758" y="118"/>
                  </a:lnTo>
                  <a:lnTo>
                    <a:pt x="2758" y="120"/>
                  </a:lnTo>
                  <a:lnTo>
                    <a:pt x="2758" y="121"/>
                  </a:lnTo>
                  <a:lnTo>
                    <a:pt x="2754" y="125"/>
                  </a:lnTo>
                  <a:lnTo>
                    <a:pt x="2751" y="126"/>
                  </a:lnTo>
                  <a:lnTo>
                    <a:pt x="2749" y="128"/>
                  </a:lnTo>
                  <a:lnTo>
                    <a:pt x="2748" y="128"/>
                  </a:lnTo>
                  <a:lnTo>
                    <a:pt x="2748" y="128"/>
                  </a:lnTo>
                  <a:lnTo>
                    <a:pt x="2748" y="129"/>
                  </a:lnTo>
                  <a:lnTo>
                    <a:pt x="2748" y="131"/>
                  </a:lnTo>
                  <a:lnTo>
                    <a:pt x="2746" y="131"/>
                  </a:lnTo>
                  <a:lnTo>
                    <a:pt x="2745" y="131"/>
                  </a:lnTo>
                  <a:lnTo>
                    <a:pt x="2743" y="131"/>
                  </a:lnTo>
                  <a:lnTo>
                    <a:pt x="2741" y="133"/>
                  </a:lnTo>
                  <a:lnTo>
                    <a:pt x="2741" y="133"/>
                  </a:lnTo>
                  <a:lnTo>
                    <a:pt x="2741" y="134"/>
                  </a:lnTo>
                  <a:lnTo>
                    <a:pt x="2741" y="136"/>
                  </a:lnTo>
                  <a:lnTo>
                    <a:pt x="2738" y="139"/>
                  </a:lnTo>
                  <a:lnTo>
                    <a:pt x="2736" y="141"/>
                  </a:lnTo>
                  <a:lnTo>
                    <a:pt x="2735" y="143"/>
                  </a:lnTo>
                  <a:lnTo>
                    <a:pt x="2733" y="143"/>
                  </a:lnTo>
                  <a:lnTo>
                    <a:pt x="2733" y="143"/>
                  </a:lnTo>
                  <a:lnTo>
                    <a:pt x="2733" y="146"/>
                  </a:lnTo>
                  <a:lnTo>
                    <a:pt x="2733" y="149"/>
                  </a:lnTo>
                  <a:lnTo>
                    <a:pt x="2733" y="152"/>
                  </a:lnTo>
                  <a:lnTo>
                    <a:pt x="2731" y="156"/>
                  </a:lnTo>
                  <a:lnTo>
                    <a:pt x="2731" y="157"/>
                  </a:lnTo>
                  <a:lnTo>
                    <a:pt x="2730" y="157"/>
                  </a:lnTo>
                  <a:lnTo>
                    <a:pt x="2728" y="159"/>
                  </a:lnTo>
                  <a:lnTo>
                    <a:pt x="2728" y="161"/>
                  </a:lnTo>
                  <a:lnTo>
                    <a:pt x="2730" y="162"/>
                  </a:lnTo>
                  <a:lnTo>
                    <a:pt x="2730" y="162"/>
                  </a:lnTo>
                  <a:lnTo>
                    <a:pt x="2730" y="164"/>
                  </a:lnTo>
                  <a:lnTo>
                    <a:pt x="2730" y="167"/>
                  </a:lnTo>
                  <a:lnTo>
                    <a:pt x="2730" y="169"/>
                  </a:lnTo>
                  <a:lnTo>
                    <a:pt x="2730" y="170"/>
                  </a:lnTo>
                  <a:lnTo>
                    <a:pt x="2731" y="172"/>
                  </a:lnTo>
                  <a:lnTo>
                    <a:pt x="2733" y="172"/>
                  </a:lnTo>
                  <a:lnTo>
                    <a:pt x="2733" y="172"/>
                  </a:lnTo>
                  <a:lnTo>
                    <a:pt x="2733" y="174"/>
                  </a:lnTo>
                  <a:lnTo>
                    <a:pt x="2735" y="175"/>
                  </a:lnTo>
                  <a:lnTo>
                    <a:pt x="2736" y="177"/>
                  </a:lnTo>
                  <a:lnTo>
                    <a:pt x="2738" y="179"/>
                  </a:lnTo>
                  <a:lnTo>
                    <a:pt x="2741" y="182"/>
                  </a:lnTo>
                  <a:lnTo>
                    <a:pt x="2743" y="183"/>
                  </a:lnTo>
                  <a:lnTo>
                    <a:pt x="2745" y="183"/>
                  </a:lnTo>
                  <a:lnTo>
                    <a:pt x="2745" y="185"/>
                  </a:lnTo>
                  <a:lnTo>
                    <a:pt x="2745" y="187"/>
                  </a:lnTo>
                  <a:lnTo>
                    <a:pt x="2746" y="188"/>
                  </a:lnTo>
                  <a:lnTo>
                    <a:pt x="2748" y="190"/>
                  </a:lnTo>
                  <a:lnTo>
                    <a:pt x="2749" y="190"/>
                  </a:lnTo>
                  <a:lnTo>
                    <a:pt x="2751" y="190"/>
                  </a:lnTo>
                  <a:lnTo>
                    <a:pt x="2751" y="193"/>
                  </a:lnTo>
                  <a:lnTo>
                    <a:pt x="2751" y="197"/>
                  </a:lnTo>
                  <a:lnTo>
                    <a:pt x="2751" y="197"/>
                  </a:lnTo>
                  <a:lnTo>
                    <a:pt x="2753" y="197"/>
                  </a:lnTo>
                  <a:lnTo>
                    <a:pt x="2754" y="198"/>
                  </a:lnTo>
                  <a:lnTo>
                    <a:pt x="2754" y="200"/>
                  </a:lnTo>
                  <a:lnTo>
                    <a:pt x="2754" y="201"/>
                  </a:lnTo>
                  <a:lnTo>
                    <a:pt x="2754" y="208"/>
                  </a:lnTo>
                  <a:lnTo>
                    <a:pt x="2753" y="208"/>
                  </a:lnTo>
                  <a:lnTo>
                    <a:pt x="2753" y="206"/>
                  </a:lnTo>
                  <a:lnTo>
                    <a:pt x="2751" y="208"/>
                  </a:lnTo>
                  <a:lnTo>
                    <a:pt x="2749" y="208"/>
                  </a:lnTo>
                  <a:lnTo>
                    <a:pt x="2745" y="208"/>
                  </a:lnTo>
                  <a:lnTo>
                    <a:pt x="2741" y="208"/>
                  </a:lnTo>
                  <a:lnTo>
                    <a:pt x="2740" y="208"/>
                  </a:lnTo>
                  <a:lnTo>
                    <a:pt x="2735" y="206"/>
                  </a:lnTo>
                  <a:lnTo>
                    <a:pt x="2731" y="206"/>
                  </a:lnTo>
                  <a:lnTo>
                    <a:pt x="2730" y="206"/>
                  </a:lnTo>
                  <a:lnTo>
                    <a:pt x="2728" y="206"/>
                  </a:lnTo>
                  <a:lnTo>
                    <a:pt x="2723" y="205"/>
                  </a:lnTo>
                  <a:lnTo>
                    <a:pt x="2720" y="205"/>
                  </a:lnTo>
                  <a:lnTo>
                    <a:pt x="2717" y="203"/>
                  </a:lnTo>
                  <a:lnTo>
                    <a:pt x="2700" y="203"/>
                  </a:lnTo>
                  <a:lnTo>
                    <a:pt x="2699" y="203"/>
                  </a:lnTo>
                  <a:lnTo>
                    <a:pt x="2699" y="201"/>
                  </a:lnTo>
                  <a:lnTo>
                    <a:pt x="2699" y="200"/>
                  </a:lnTo>
                  <a:lnTo>
                    <a:pt x="2704" y="192"/>
                  </a:lnTo>
                  <a:lnTo>
                    <a:pt x="2704" y="190"/>
                  </a:lnTo>
                  <a:lnTo>
                    <a:pt x="2702" y="188"/>
                  </a:lnTo>
                  <a:lnTo>
                    <a:pt x="2700" y="187"/>
                  </a:lnTo>
                  <a:lnTo>
                    <a:pt x="2697" y="187"/>
                  </a:lnTo>
                  <a:lnTo>
                    <a:pt x="2695" y="185"/>
                  </a:lnTo>
                  <a:lnTo>
                    <a:pt x="2694" y="183"/>
                  </a:lnTo>
                  <a:lnTo>
                    <a:pt x="2692" y="182"/>
                  </a:lnTo>
                  <a:lnTo>
                    <a:pt x="2689" y="180"/>
                  </a:lnTo>
                  <a:lnTo>
                    <a:pt x="2689" y="182"/>
                  </a:lnTo>
                  <a:lnTo>
                    <a:pt x="2689" y="183"/>
                  </a:lnTo>
                  <a:lnTo>
                    <a:pt x="2687" y="185"/>
                  </a:lnTo>
                  <a:lnTo>
                    <a:pt x="2686" y="187"/>
                  </a:lnTo>
                  <a:lnTo>
                    <a:pt x="2684" y="185"/>
                  </a:lnTo>
                  <a:lnTo>
                    <a:pt x="2682" y="183"/>
                  </a:lnTo>
                  <a:lnTo>
                    <a:pt x="2682" y="182"/>
                  </a:lnTo>
                  <a:lnTo>
                    <a:pt x="2682" y="180"/>
                  </a:lnTo>
                  <a:lnTo>
                    <a:pt x="2681" y="180"/>
                  </a:lnTo>
                  <a:lnTo>
                    <a:pt x="2681" y="180"/>
                  </a:lnTo>
                  <a:lnTo>
                    <a:pt x="2679" y="180"/>
                  </a:lnTo>
                  <a:lnTo>
                    <a:pt x="2677" y="180"/>
                  </a:lnTo>
                  <a:lnTo>
                    <a:pt x="2676" y="182"/>
                  </a:lnTo>
                  <a:lnTo>
                    <a:pt x="2676" y="182"/>
                  </a:lnTo>
                  <a:lnTo>
                    <a:pt x="2676" y="183"/>
                  </a:lnTo>
                  <a:lnTo>
                    <a:pt x="2668" y="183"/>
                  </a:lnTo>
                  <a:lnTo>
                    <a:pt x="2668" y="182"/>
                  </a:lnTo>
                  <a:lnTo>
                    <a:pt x="2668" y="180"/>
                  </a:lnTo>
                  <a:lnTo>
                    <a:pt x="2668" y="179"/>
                  </a:lnTo>
                  <a:lnTo>
                    <a:pt x="2666" y="177"/>
                  </a:lnTo>
                  <a:lnTo>
                    <a:pt x="2666" y="175"/>
                  </a:lnTo>
                  <a:lnTo>
                    <a:pt x="2668" y="174"/>
                  </a:lnTo>
                  <a:lnTo>
                    <a:pt x="2666" y="170"/>
                  </a:lnTo>
                  <a:lnTo>
                    <a:pt x="2668" y="167"/>
                  </a:lnTo>
                  <a:lnTo>
                    <a:pt x="2668" y="167"/>
                  </a:lnTo>
                  <a:lnTo>
                    <a:pt x="2669" y="167"/>
                  </a:lnTo>
                  <a:lnTo>
                    <a:pt x="2671" y="165"/>
                  </a:lnTo>
                  <a:lnTo>
                    <a:pt x="2671" y="165"/>
                  </a:lnTo>
                  <a:lnTo>
                    <a:pt x="2671" y="164"/>
                  </a:lnTo>
                  <a:lnTo>
                    <a:pt x="2671" y="162"/>
                  </a:lnTo>
                  <a:lnTo>
                    <a:pt x="2671" y="161"/>
                  </a:lnTo>
                  <a:lnTo>
                    <a:pt x="2673" y="161"/>
                  </a:lnTo>
                  <a:lnTo>
                    <a:pt x="2674" y="159"/>
                  </a:lnTo>
                  <a:lnTo>
                    <a:pt x="2676" y="161"/>
                  </a:lnTo>
                  <a:lnTo>
                    <a:pt x="2679" y="161"/>
                  </a:lnTo>
                  <a:lnTo>
                    <a:pt x="2682" y="161"/>
                  </a:lnTo>
                  <a:lnTo>
                    <a:pt x="2682" y="157"/>
                  </a:lnTo>
                  <a:lnTo>
                    <a:pt x="2682" y="156"/>
                  </a:lnTo>
                  <a:lnTo>
                    <a:pt x="2682" y="154"/>
                  </a:lnTo>
                  <a:lnTo>
                    <a:pt x="2684" y="152"/>
                  </a:lnTo>
                  <a:lnTo>
                    <a:pt x="2686" y="152"/>
                  </a:lnTo>
                  <a:lnTo>
                    <a:pt x="2686" y="151"/>
                  </a:lnTo>
                  <a:lnTo>
                    <a:pt x="2687" y="149"/>
                  </a:lnTo>
                  <a:lnTo>
                    <a:pt x="2687" y="147"/>
                  </a:lnTo>
                  <a:lnTo>
                    <a:pt x="2687" y="147"/>
                  </a:lnTo>
                  <a:lnTo>
                    <a:pt x="2686" y="146"/>
                  </a:lnTo>
                  <a:lnTo>
                    <a:pt x="2686" y="144"/>
                  </a:lnTo>
                  <a:lnTo>
                    <a:pt x="2686" y="144"/>
                  </a:lnTo>
                  <a:lnTo>
                    <a:pt x="2686" y="141"/>
                  </a:lnTo>
                  <a:lnTo>
                    <a:pt x="2689" y="141"/>
                  </a:lnTo>
                  <a:lnTo>
                    <a:pt x="2692" y="139"/>
                  </a:lnTo>
                  <a:lnTo>
                    <a:pt x="2695" y="139"/>
                  </a:lnTo>
                  <a:lnTo>
                    <a:pt x="2700" y="139"/>
                  </a:lnTo>
                  <a:lnTo>
                    <a:pt x="2700" y="129"/>
                  </a:lnTo>
                  <a:lnTo>
                    <a:pt x="2702" y="129"/>
                  </a:lnTo>
                  <a:lnTo>
                    <a:pt x="2704" y="128"/>
                  </a:lnTo>
                  <a:lnTo>
                    <a:pt x="2707" y="129"/>
                  </a:lnTo>
                  <a:lnTo>
                    <a:pt x="2710" y="129"/>
                  </a:lnTo>
                  <a:lnTo>
                    <a:pt x="2712" y="129"/>
                  </a:lnTo>
                  <a:lnTo>
                    <a:pt x="2715" y="128"/>
                  </a:lnTo>
                  <a:lnTo>
                    <a:pt x="2718" y="128"/>
                  </a:lnTo>
                  <a:lnTo>
                    <a:pt x="2718" y="126"/>
                  </a:lnTo>
                  <a:lnTo>
                    <a:pt x="2717" y="126"/>
                  </a:lnTo>
                  <a:lnTo>
                    <a:pt x="2717" y="125"/>
                  </a:lnTo>
                  <a:lnTo>
                    <a:pt x="2717" y="123"/>
                  </a:lnTo>
                  <a:lnTo>
                    <a:pt x="2717" y="120"/>
                  </a:lnTo>
                  <a:lnTo>
                    <a:pt x="2718" y="118"/>
                  </a:lnTo>
                  <a:lnTo>
                    <a:pt x="2715" y="118"/>
                  </a:lnTo>
                  <a:lnTo>
                    <a:pt x="2713" y="118"/>
                  </a:lnTo>
                  <a:lnTo>
                    <a:pt x="2712" y="118"/>
                  </a:lnTo>
                  <a:lnTo>
                    <a:pt x="2710" y="120"/>
                  </a:lnTo>
                  <a:lnTo>
                    <a:pt x="2709" y="120"/>
                  </a:lnTo>
                  <a:lnTo>
                    <a:pt x="2705" y="121"/>
                  </a:lnTo>
                  <a:lnTo>
                    <a:pt x="2704" y="118"/>
                  </a:lnTo>
                  <a:lnTo>
                    <a:pt x="2704" y="116"/>
                  </a:lnTo>
                  <a:lnTo>
                    <a:pt x="2704" y="115"/>
                  </a:lnTo>
                  <a:lnTo>
                    <a:pt x="2705" y="111"/>
                  </a:lnTo>
                  <a:lnTo>
                    <a:pt x="2707" y="110"/>
                  </a:lnTo>
                  <a:lnTo>
                    <a:pt x="2710" y="110"/>
                  </a:lnTo>
                  <a:lnTo>
                    <a:pt x="2712" y="108"/>
                  </a:lnTo>
                  <a:lnTo>
                    <a:pt x="2715" y="107"/>
                  </a:lnTo>
                  <a:lnTo>
                    <a:pt x="2718" y="105"/>
                  </a:lnTo>
                  <a:lnTo>
                    <a:pt x="2722" y="105"/>
                  </a:lnTo>
                  <a:lnTo>
                    <a:pt x="2725" y="105"/>
                  </a:lnTo>
                  <a:lnTo>
                    <a:pt x="2728" y="105"/>
                  </a:lnTo>
                  <a:lnTo>
                    <a:pt x="2730" y="105"/>
                  </a:lnTo>
                  <a:lnTo>
                    <a:pt x="2733" y="105"/>
                  </a:lnTo>
                  <a:lnTo>
                    <a:pt x="2733" y="95"/>
                  </a:lnTo>
                  <a:lnTo>
                    <a:pt x="2733" y="93"/>
                  </a:lnTo>
                  <a:lnTo>
                    <a:pt x="2733" y="92"/>
                  </a:lnTo>
                  <a:lnTo>
                    <a:pt x="2733" y="92"/>
                  </a:lnTo>
                  <a:lnTo>
                    <a:pt x="2735" y="90"/>
                  </a:lnTo>
                  <a:lnTo>
                    <a:pt x="2736" y="90"/>
                  </a:lnTo>
                  <a:lnTo>
                    <a:pt x="2738" y="89"/>
                  </a:lnTo>
                  <a:lnTo>
                    <a:pt x="2740" y="85"/>
                  </a:lnTo>
                  <a:lnTo>
                    <a:pt x="2740" y="84"/>
                  </a:lnTo>
                  <a:lnTo>
                    <a:pt x="2740" y="82"/>
                  </a:lnTo>
                  <a:lnTo>
                    <a:pt x="2738" y="80"/>
                  </a:lnTo>
                  <a:lnTo>
                    <a:pt x="2738" y="80"/>
                  </a:lnTo>
                  <a:lnTo>
                    <a:pt x="2740" y="79"/>
                  </a:lnTo>
                  <a:lnTo>
                    <a:pt x="2741" y="79"/>
                  </a:lnTo>
                  <a:lnTo>
                    <a:pt x="2745" y="79"/>
                  </a:lnTo>
                  <a:lnTo>
                    <a:pt x="2749" y="79"/>
                  </a:lnTo>
                  <a:lnTo>
                    <a:pt x="2753" y="79"/>
                  </a:lnTo>
                  <a:lnTo>
                    <a:pt x="2754" y="80"/>
                  </a:lnTo>
                  <a:lnTo>
                    <a:pt x="2754" y="75"/>
                  </a:lnTo>
                  <a:lnTo>
                    <a:pt x="2754" y="72"/>
                  </a:lnTo>
                  <a:lnTo>
                    <a:pt x="2754" y="71"/>
                  </a:lnTo>
                  <a:lnTo>
                    <a:pt x="2754" y="69"/>
                  </a:lnTo>
                  <a:lnTo>
                    <a:pt x="2756" y="67"/>
                  </a:lnTo>
                  <a:lnTo>
                    <a:pt x="2758" y="67"/>
                  </a:lnTo>
                  <a:lnTo>
                    <a:pt x="2759" y="67"/>
                  </a:lnTo>
                  <a:lnTo>
                    <a:pt x="2761" y="66"/>
                  </a:lnTo>
                  <a:lnTo>
                    <a:pt x="2763" y="66"/>
                  </a:lnTo>
                  <a:lnTo>
                    <a:pt x="2766" y="66"/>
                  </a:lnTo>
                  <a:lnTo>
                    <a:pt x="2767" y="66"/>
                  </a:lnTo>
                  <a:lnTo>
                    <a:pt x="2769" y="64"/>
                  </a:lnTo>
                  <a:lnTo>
                    <a:pt x="2771" y="62"/>
                  </a:lnTo>
                  <a:lnTo>
                    <a:pt x="2771" y="61"/>
                  </a:lnTo>
                  <a:lnTo>
                    <a:pt x="2772" y="61"/>
                  </a:lnTo>
                  <a:lnTo>
                    <a:pt x="2774" y="59"/>
                  </a:lnTo>
                  <a:lnTo>
                    <a:pt x="2776" y="57"/>
                  </a:lnTo>
                  <a:lnTo>
                    <a:pt x="2777" y="56"/>
                  </a:lnTo>
                  <a:lnTo>
                    <a:pt x="2799" y="56"/>
                  </a:lnTo>
                  <a:lnTo>
                    <a:pt x="2800" y="53"/>
                  </a:lnTo>
                  <a:lnTo>
                    <a:pt x="2802" y="49"/>
                  </a:lnTo>
                  <a:lnTo>
                    <a:pt x="2803" y="48"/>
                  </a:lnTo>
                  <a:lnTo>
                    <a:pt x="2803" y="46"/>
                  </a:lnTo>
                  <a:lnTo>
                    <a:pt x="2807" y="44"/>
                  </a:lnTo>
                  <a:lnTo>
                    <a:pt x="2810" y="44"/>
                  </a:lnTo>
                  <a:lnTo>
                    <a:pt x="2812" y="43"/>
                  </a:lnTo>
                  <a:lnTo>
                    <a:pt x="2813" y="43"/>
                  </a:lnTo>
                  <a:lnTo>
                    <a:pt x="2817" y="43"/>
                  </a:lnTo>
                  <a:lnTo>
                    <a:pt x="2822" y="43"/>
                  </a:lnTo>
                  <a:lnTo>
                    <a:pt x="2823" y="43"/>
                  </a:lnTo>
                  <a:lnTo>
                    <a:pt x="2823" y="41"/>
                  </a:lnTo>
                  <a:lnTo>
                    <a:pt x="2828" y="41"/>
                  </a:lnTo>
                  <a:lnTo>
                    <a:pt x="2831" y="43"/>
                  </a:lnTo>
                  <a:lnTo>
                    <a:pt x="2835" y="43"/>
                  </a:lnTo>
                  <a:lnTo>
                    <a:pt x="2838" y="43"/>
                  </a:lnTo>
                  <a:lnTo>
                    <a:pt x="2841" y="43"/>
                  </a:lnTo>
                  <a:lnTo>
                    <a:pt x="2844" y="43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9" y="43"/>
                  </a:lnTo>
                  <a:lnTo>
                    <a:pt x="2851" y="41"/>
                  </a:lnTo>
                  <a:lnTo>
                    <a:pt x="2851" y="39"/>
                  </a:lnTo>
                  <a:lnTo>
                    <a:pt x="2853" y="39"/>
                  </a:lnTo>
                  <a:lnTo>
                    <a:pt x="2854" y="39"/>
                  </a:lnTo>
                  <a:lnTo>
                    <a:pt x="2856" y="39"/>
                  </a:lnTo>
                  <a:lnTo>
                    <a:pt x="2858" y="38"/>
                  </a:lnTo>
                  <a:lnTo>
                    <a:pt x="2861" y="38"/>
                  </a:lnTo>
                  <a:lnTo>
                    <a:pt x="2862" y="38"/>
                  </a:lnTo>
                  <a:lnTo>
                    <a:pt x="2866" y="38"/>
                  </a:lnTo>
                  <a:lnTo>
                    <a:pt x="2869" y="38"/>
                  </a:lnTo>
                  <a:lnTo>
                    <a:pt x="2872" y="38"/>
                  </a:lnTo>
                  <a:lnTo>
                    <a:pt x="2874" y="36"/>
                  </a:lnTo>
                  <a:lnTo>
                    <a:pt x="2876" y="36"/>
                  </a:lnTo>
                  <a:lnTo>
                    <a:pt x="2877" y="35"/>
                  </a:lnTo>
                  <a:lnTo>
                    <a:pt x="2879" y="33"/>
                  </a:lnTo>
                  <a:lnTo>
                    <a:pt x="2880" y="33"/>
                  </a:lnTo>
                  <a:lnTo>
                    <a:pt x="2882" y="31"/>
                  </a:lnTo>
                  <a:lnTo>
                    <a:pt x="2884" y="31"/>
                  </a:lnTo>
                  <a:lnTo>
                    <a:pt x="2887" y="31"/>
                  </a:lnTo>
                  <a:lnTo>
                    <a:pt x="2889" y="31"/>
                  </a:lnTo>
                  <a:lnTo>
                    <a:pt x="2890" y="31"/>
                  </a:lnTo>
                  <a:lnTo>
                    <a:pt x="2892" y="31"/>
                  </a:lnTo>
                  <a:lnTo>
                    <a:pt x="2894" y="30"/>
                  </a:lnTo>
                  <a:lnTo>
                    <a:pt x="2895" y="28"/>
                  </a:lnTo>
                  <a:lnTo>
                    <a:pt x="2895" y="26"/>
                  </a:lnTo>
                  <a:lnTo>
                    <a:pt x="2895" y="25"/>
                  </a:lnTo>
                  <a:lnTo>
                    <a:pt x="2897" y="23"/>
                  </a:lnTo>
                  <a:lnTo>
                    <a:pt x="2898" y="21"/>
                  </a:lnTo>
                  <a:lnTo>
                    <a:pt x="2903" y="20"/>
                  </a:lnTo>
                  <a:lnTo>
                    <a:pt x="2905" y="20"/>
                  </a:lnTo>
                  <a:lnTo>
                    <a:pt x="2908" y="20"/>
                  </a:lnTo>
                  <a:lnTo>
                    <a:pt x="2910" y="20"/>
                  </a:lnTo>
                  <a:lnTo>
                    <a:pt x="2912" y="20"/>
                  </a:lnTo>
                  <a:close/>
                  <a:moveTo>
                    <a:pt x="170" y="20"/>
                  </a:moveTo>
                  <a:lnTo>
                    <a:pt x="171" y="20"/>
                  </a:lnTo>
                  <a:lnTo>
                    <a:pt x="175" y="20"/>
                  </a:lnTo>
                  <a:lnTo>
                    <a:pt x="178" y="20"/>
                  </a:lnTo>
                  <a:lnTo>
                    <a:pt x="181" y="20"/>
                  </a:lnTo>
                  <a:lnTo>
                    <a:pt x="185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71" y="25"/>
                  </a:lnTo>
                  <a:lnTo>
                    <a:pt x="170" y="20"/>
                  </a:lnTo>
                  <a:close/>
                  <a:moveTo>
                    <a:pt x="456" y="15"/>
                  </a:moveTo>
                  <a:lnTo>
                    <a:pt x="466" y="18"/>
                  </a:lnTo>
                  <a:lnTo>
                    <a:pt x="481" y="18"/>
                  </a:lnTo>
                  <a:lnTo>
                    <a:pt x="491" y="26"/>
                  </a:lnTo>
                  <a:lnTo>
                    <a:pt x="492" y="35"/>
                  </a:lnTo>
                  <a:lnTo>
                    <a:pt x="484" y="43"/>
                  </a:lnTo>
                  <a:lnTo>
                    <a:pt x="468" y="41"/>
                  </a:lnTo>
                  <a:lnTo>
                    <a:pt x="455" y="35"/>
                  </a:lnTo>
                  <a:lnTo>
                    <a:pt x="442" y="26"/>
                  </a:lnTo>
                  <a:lnTo>
                    <a:pt x="443" y="17"/>
                  </a:lnTo>
                  <a:lnTo>
                    <a:pt x="456" y="15"/>
                  </a:lnTo>
                  <a:close/>
                  <a:moveTo>
                    <a:pt x="3340" y="12"/>
                  </a:moveTo>
                  <a:lnTo>
                    <a:pt x="3342" y="12"/>
                  </a:lnTo>
                  <a:lnTo>
                    <a:pt x="3344" y="12"/>
                  </a:lnTo>
                  <a:lnTo>
                    <a:pt x="3347" y="13"/>
                  </a:lnTo>
                  <a:lnTo>
                    <a:pt x="3347" y="13"/>
                  </a:lnTo>
                  <a:lnTo>
                    <a:pt x="3347" y="15"/>
                  </a:lnTo>
                  <a:lnTo>
                    <a:pt x="3347" y="17"/>
                  </a:lnTo>
                  <a:lnTo>
                    <a:pt x="3347" y="18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4" y="21"/>
                  </a:lnTo>
                  <a:lnTo>
                    <a:pt x="3342" y="21"/>
                  </a:lnTo>
                  <a:lnTo>
                    <a:pt x="3340" y="20"/>
                  </a:lnTo>
                  <a:lnTo>
                    <a:pt x="3337" y="20"/>
                  </a:lnTo>
                  <a:lnTo>
                    <a:pt x="3334" y="20"/>
                  </a:lnTo>
                  <a:lnTo>
                    <a:pt x="3332" y="20"/>
                  </a:lnTo>
                  <a:lnTo>
                    <a:pt x="3331" y="21"/>
                  </a:lnTo>
                  <a:lnTo>
                    <a:pt x="3331" y="18"/>
                  </a:lnTo>
                  <a:lnTo>
                    <a:pt x="3334" y="17"/>
                  </a:lnTo>
                  <a:lnTo>
                    <a:pt x="3337" y="15"/>
                  </a:lnTo>
                  <a:lnTo>
                    <a:pt x="3339" y="13"/>
                  </a:lnTo>
                  <a:lnTo>
                    <a:pt x="3339" y="12"/>
                  </a:lnTo>
                  <a:lnTo>
                    <a:pt x="3340" y="12"/>
                  </a:lnTo>
                  <a:close/>
                  <a:moveTo>
                    <a:pt x="3453" y="0"/>
                  </a:moveTo>
                  <a:lnTo>
                    <a:pt x="3489" y="0"/>
                  </a:lnTo>
                  <a:lnTo>
                    <a:pt x="3489" y="5"/>
                  </a:lnTo>
                  <a:lnTo>
                    <a:pt x="3488" y="7"/>
                  </a:lnTo>
                  <a:lnTo>
                    <a:pt x="3486" y="8"/>
                  </a:lnTo>
                  <a:lnTo>
                    <a:pt x="3484" y="8"/>
                  </a:lnTo>
                  <a:lnTo>
                    <a:pt x="3483" y="8"/>
                  </a:lnTo>
                  <a:lnTo>
                    <a:pt x="3480" y="10"/>
                  </a:lnTo>
                  <a:lnTo>
                    <a:pt x="3476" y="13"/>
                  </a:lnTo>
                  <a:lnTo>
                    <a:pt x="3476" y="15"/>
                  </a:lnTo>
                  <a:lnTo>
                    <a:pt x="3475" y="17"/>
                  </a:lnTo>
                  <a:lnTo>
                    <a:pt x="3476" y="17"/>
                  </a:lnTo>
                  <a:lnTo>
                    <a:pt x="3478" y="18"/>
                  </a:lnTo>
                  <a:lnTo>
                    <a:pt x="3483" y="18"/>
                  </a:lnTo>
                  <a:lnTo>
                    <a:pt x="3486" y="18"/>
                  </a:lnTo>
                  <a:lnTo>
                    <a:pt x="3489" y="18"/>
                  </a:lnTo>
                  <a:lnTo>
                    <a:pt x="3491" y="18"/>
                  </a:lnTo>
                  <a:lnTo>
                    <a:pt x="3493" y="20"/>
                  </a:lnTo>
                  <a:lnTo>
                    <a:pt x="3511" y="20"/>
                  </a:lnTo>
                  <a:lnTo>
                    <a:pt x="3511" y="21"/>
                  </a:lnTo>
                  <a:lnTo>
                    <a:pt x="3511" y="23"/>
                  </a:lnTo>
                  <a:lnTo>
                    <a:pt x="3511" y="25"/>
                  </a:lnTo>
                  <a:lnTo>
                    <a:pt x="3509" y="26"/>
                  </a:lnTo>
                  <a:lnTo>
                    <a:pt x="3507" y="28"/>
                  </a:lnTo>
                  <a:lnTo>
                    <a:pt x="3507" y="30"/>
                  </a:lnTo>
                  <a:lnTo>
                    <a:pt x="3506" y="30"/>
                  </a:lnTo>
                  <a:lnTo>
                    <a:pt x="3504" y="30"/>
                  </a:lnTo>
                  <a:lnTo>
                    <a:pt x="3504" y="30"/>
                  </a:lnTo>
                  <a:lnTo>
                    <a:pt x="3504" y="31"/>
                  </a:lnTo>
                  <a:lnTo>
                    <a:pt x="3502" y="33"/>
                  </a:lnTo>
                  <a:lnTo>
                    <a:pt x="3506" y="35"/>
                  </a:lnTo>
                  <a:lnTo>
                    <a:pt x="3516" y="35"/>
                  </a:lnTo>
                  <a:lnTo>
                    <a:pt x="3516" y="25"/>
                  </a:lnTo>
                  <a:lnTo>
                    <a:pt x="3517" y="25"/>
                  </a:lnTo>
                  <a:lnTo>
                    <a:pt x="3520" y="25"/>
                  </a:lnTo>
                  <a:lnTo>
                    <a:pt x="3522" y="25"/>
                  </a:lnTo>
                  <a:lnTo>
                    <a:pt x="3525" y="25"/>
                  </a:lnTo>
                  <a:lnTo>
                    <a:pt x="3527" y="26"/>
                  </a:lnTo>
                  <a:lnTo>
                    <a:pt x="3529" y="26"/>
                  </a:lnTo>
                  <a:lnTo>
                    <a:pt x="3530" y="28"/>
                  </a:lnTo>
                  <a:lnTo>
                    <a:pt x="3534" y="31"/>
                  </a:lnTo>
                  <a:lnTo>
                    <a:pt x="3535" y="31"/>
                  </a:lnTo>
                  <a:lnTo>
                    <a:pt x="3537" y="31"/>
                  </a:lnTo>
                  <a:lnTo>
                    <a:pt x="3537" y="30"/>
                  </a:lnTo>
                  <a:lnTo>
                    <a:pt x="3538" y="28"/>
                  </a:lnTo>
                  <a:lnTo>
                    <a:pt x="3538" y="28"/>
                  </a:lnTo>
                  <a:lnTo>
                    <a:pt x="3540" y="26"/>
                  </a:lnTo>
                  <a:lnTo>
                    <a:pt x="3542" y="26"/>
                  </a:lnTo>
                  <a:lnTo>
                    <a:pt x="3545" y="26"/>
                  </a:lnTo>
                  <a:lnTo>
                    <a:pt x="3548" y="26"/>
                  </a:lnTo>
                  <a:lnTo>
                    <a:pt x="3553" y="26"/>
                  </a:lnTo>
                  <a:lnTo>
                    <a:pt x="3555" y="28"/>
                  </a:lnTo>
                  <a:lnTo>
                    <a:pt x="3560" y="28"/>
                  </a:lnTo>
                  <a:lnTo>
                    <a:pt x="3583" y="28"/>
                  </a:lnTo>
                  <a:lnTo>
                    <a:pt x="3581" y="31"/>
                  </a:lnTo>
                  <a:lnTo>
                    <a:pt x="3583" y="35"/>
                  </a:lnTo>
                  <a:lnTo>
                    <a:pt x="3583" y="38"/>
                  </a:lnTo>
                  <a:lnTo>
                    <a:pt x="3584" y="38"/>
                  </a:lnTo>
                  <a:lnTo>
                    <a:pt x="3586" y="39"/>
                  </a:lnTo>
                  <a:lnTo>
                    <a:pt x="3588" y="39"/>
                  </a:lnTo>
                  <a:lnTo>
                    <a:pt x="3589" y="39"/>
                  </a:lnTo>
                  <a:lnTo>
                    <a:pt x="3591" y="39"/>
                  </a:lnTo>
                  <a:lnTo>
                    <a:pt x="3591" y="39"/>
                  </a:lnTo>
                  <a:lnTo>
                    <a:pt x="3592" y="41"/>
                  </a:lnTo>
                  <a:lnTo>
                    <a:pt x="3594" y="43"/>
                  </a:lnTo>
                  <a:lnTo>
                    <a:pt x="3596" y="44"/>
                  </a:lnTo>
                  <a:lnTo>
                    <a:pt x="3597" y="46"/>
                  </a:lnTo>
                  <a:lnTo>
                    <a:pt x="3597" y="48"/>
                  </a:lnTo>
                  <a:lnTo>
                    <a:pt x="3597" y="49"/>
                  </a:lnTo>
                  <a:lnTo>
                    <a:pt x="3597" y="51"/>
                  </a:lnTo>
                  <a:lnTo>
                    <a:pt x="3599" y="51"/>
                  </a:lnTo>
                  <a:lnTo>
                    <a:pt x="3601" y="51"/>
                  </a:lnTo>
                  <a:lnTo>
                    <a:pt x="3601" y="51"/>
                  </a:lnTo>
                  <a:lnTo>
                    <a:pt x="3602" y="54"/>
                  </a:lnTo>
                  <a:lnTo>
                    <a:pt x="3602" y="56"/>
                  </a:lnTo>
                  <a:lnTo>
                    <a:pt x="3602" y="57"/>
                  </a:lnTo>
                  <a:lnTo>
                    <a:pt x="3604" y="57"/>
                  </a:lnTo>
                  <a:lnTo>
                    <a:pt x="3606" y="57"/>
                  </a:lnTo>
                  <a:lnTo>
                    <a:pt x="3606" y="59"/>
                  </a:lnTo>
                  <a:lnTo>
                    <a:pt x="3607" y="61"/>
                  </a:lnTo>
                  <a:lnTo>
                    <a:pt x="3607" y="61"/>
                  </a:lnTo>
                  <a:lnTo>
                    <a:pt x="3607" y="62"/>
                  </a:lnTo>
                  <a:lnTo>
                    <a:pt x="3607" y="64"/>
                  </a:lnTo>
                  <a:lnTo>
                    <a:pt x="3607" y="66"/>
                  </a:lnTo>
                  <a:lnTo>
                    <a:pt x="3606" y="67"/>
                  </a:lnTo>
                  <a:lnTo>
                    <a:pt x="3606" y="67"/>
                  </a:lnTo>
                  <a:lnTo>
                    <a:pt x="3604" y="67"/>
                  </a:lnTo>
                  <a:lnTo>
                    <a:pt x="3602" y="67"/>
                  </a:lnTo>
                  <a:lnTo>
                    <a:pt x="3601" y="71"/>
                  </a:lnTo>
                  <a:lnTo>
                    <a:pt x="3601" y="72"/>
                  </a:lnTo>
                  <a:lnTo>
                    <a:pt x="3601" y="74"/>
                  </a:lnTo>
                  <a:lnTo>
                    <a:pt x="3601" y="77"/>
                  </a:lnTo>
                  <a:lnTo>
                    <a:pt x="3601" y="79"/>
                  </a:lnTo>
                  <a:lnTo>
                    <a:pt x="3584" y="79"/>
                  </a:lnTo>
                  <a:lnTo>
                    <a:pt x="3583" y="85"/>
                  </a:lnTo>
                  <a:lnTo>
                    <a:pt x="3583" y="87"/>
                  </a:lnTo>
                  <a:lnTo>
                    <a:pt x="3583" y="89"/>
                  </a:lnTo>
                  <a:lnTo>
                    <a:pt x="3583" y="89"/>
                  </a:lnTo>
                  <a:lnTo>
                    <a:pt x="3581" y="90"/>
                  </a:lnTo>
                  <a:lnTo>
                    <a:pt x="3579" y="90"/>
                  </a:lnTo>
                  <a:lnTo>
                    <a:pt x="3578" y="92"/>
                  </a:lnTo>
                  <a:lnTo>
                    <a:pt x="3576" y="93"/>
                  </a:lnTo>
                  <a:lnTo>
                    <a:pt x="3574" y="93"/>
                  </a:lnTo>
                  <a:lnTo>
                    <a:pt x="3571" y="93"/>
                  </a:lnTo>
                  <a:lnTo>
                    <a:pt x="3570" y="93"/>
                  </a:lnTo>
                  <a:lnTo>
                    <a:pt x="3568" y="93"/>
                  </a:lnTo>
                  <a:lnTo>
                    <a:pt x="3566" y="95"/>
                  </a:lnTo>
                  <a:lnTo>
                    <a:pt x="3563" y="95"/>
                  </a:lnTo>
                  <a:lnTo>
                    <a:pt x="3560" y="95"/>
                  </a:lnTo>
                  <a:lnTo>
                    <a:pt x="3556" y="97"/>
                  </a:lnTo>
                  <a:lnTo>
                    <a:pt x="3556" y="98"/>
                  </a:lnTo>
                  <a:lnTo>
                    <a:pt x="3555" y="100"/>
                  </a:lnTo>
                  <a:lnTo>
                    <a:pt x="3555" y="100"/>
                  </a:lnTo>
                  <a:lnTo>
                    <a:pt x="3555" y="102"/>
                  </a:lnTo>
                  <a:lnTo>
                    <a:pt x="3553" y="102"/>
                  </a:lnTo>
                  <a:lnTo>
                    <a:pt x="3552" y="103"/>
                  </a:lnTo>
                  <a:lnTo>
                    <a:pt x="3550" y="105"/>
                  </a:lnTo>
                  <a:lnTo>
                    <a:pt x="3548" y="103"/>
                  </a:lnTo>
                  <a:lnTo>
                    <a:pt x="3547" y="105"/>
                  </a:lnTo>
                  <a:lnTo>
                    <a:pt x="3545" y="105"/>
                  </a:lnTo>
                  <a:lnTo>
                    <a:pt x="3542" y="105"/>
                  </a:lnTo>
                  <a:lnTo>
                    <a:pt x="3538" y="105"/>
                  </a:lnTo>
                  <a:lnTo>
                    <a:pt x="3535" y="107"/>
                  </a:lnTo>
                  <a:lnTo>
                    <a:pt x="3534" y="108"/>
                  </a:lnTo>
                  <a:lnTo>
                    <a:pt x="3532" y="110"/>
                  </a:lnTo>
                  <a:lnTo>
                    <a:pt x="3532" y="113"/>
                  </a:lnTo>
                  <a:lnTo>
                    <a:pt x="3529" y="115"/>
                  </a:lnTo>
                  <a:lnTo>
                    <a:pt x="3527" y="116"/>
                  </a:lnTo>
                  <a:lnTo>
                    <a:pt x="3525" y="118"/>
                  </a:lnTo>
                  <a:lnTo>
                    <a:pt x="3522" y="120"/>
                  </a:lnTo>
                  <a:lnTo>
                    <a:pt x="3520" y="121"/>
                  </a:lnTo>
                  <a:lnTo>
                    <a:pt x="3520" y="121"/>
                  </a:lnTo>
                  <a:lnTo>
                    <a:pt x="3520" y="123"/>
                  </a:lnTo>
                  <a:lnTo>
                    <a:pt x="3519" y="123"/>
                  </a:lnTo>
                  <a:lnTo>
                    <a:pt x="3517" y="123"/>
                  </a:lnTo>
                  <a:lnTo>
                    <a:pt x="3514" y="123"/>
                  </a:lnTo>
                  <a:lnTo>
                    <a:pt x="3511" y="123"/>
                  </a:lnTo>
                  <a:lnTo>
                    <a:pt x="3507" y="125"/>
                  </a:lnTo>
                  <a:lnTo>
                    <a:pt x="3506" y="126"/>
                  </a:lnTo>
                  <a:lnTo>
                    <a:pt x="3506" y="128"/>
                  </a:lnTo>
                  <a:lnTo>
                    <a:pt x="3504" y="129"/>
                  </a:lnTo>
                  <a:lnTo>
                    <a:pt x="3502" y="129"/>
                  </a:lnTo>
                  <a:lnTo>
                    <a:pt x="3501" y="131"/>
                  </a:lnTo>
                  <a:lnTo>
                    <a:pt x="3499" y="133"/>
                  </a:lnTo>
                  <a:lnTo>
                    <a:pt x="3498" y="134"/>
                  </a:lnTo>
                  <a:lnTo>
                    <a:pt x="3494" y="134"/>
                  </a:lnTo>
                  <a:lnTo>
                    <a:pt x="3496" y="134"/>
                  </a:lnTo>
                  <a:lnTo>
                    <a:pt x="3496" y="134"/>
                  </a:lnTo>
                  <a:lnTo>
                    <a:pt x="3498" y="134"/>
                  </a:lnTo>
                  <a:lnTo>
                    <a:pt x="3501" y="134"/>
                  </a:lnTo>
                  <a:lnTo>
                    <a:pt x="3502" y="134"/>
                  </a:lnTo>
                  <a:lnTo>
                    <a:pt x="3506" y="133"/>
                  </a:lnTo>
                  <a:lnTo>
                    <a:pt x="3512" y="133"/>
                  </a:lnTo>
                  <a:lnTo>
                    <a:pt x="3516" y="133"/>
                  </a:lnTo>
                  <a:lnTo>
                    <a:pt x="3519" y="133"/>
                  </a:lnTo>
                  <a:lnTo>
                    <a:pt x="3520" y="133"/>
                  </a:lnTo>
                  <a:lnTo>
                    <a:pt x="3520" y="131"/>
                  </a:lnTo>
                  <a:lnTo>
                    <a:pt x="3522" y="131"/>
                  </a:lnTo>
                  <a:lnTo>
                    <a:pt x="3524" y="129"/>
                  </a:lnTo>
                  <a:lnTo>
                    <a:pt x="3525" y="129"/>
                  </a:lnTo>
                  <a:lnTo>
                    <a:pt x="3529" y="129"/>
                  </a:lnTo>
                  <a:lnTo>
                    <a:pt x="3532" y="129"/>
                  </a:lnTo>
                  <a:lnTo>
                    <a:pt x="3534" y="129"/>
                  </a:lnTo>
                  <a:lnTo>
                    <a:pt x="3535" y="129"/>
                  </a:lnTo>
                  <a:lnTo>
                    <a:pt x="3537" y="129"/>
                  </a:lnTo>
                  <a:lnTo>
                    <a:pt x="3540" y="129"/>
                  </a:lnTo>
                  <a:lnTo>
                    <a:pt x="3542" y="129"/>
                  </a:lnTo>
                  <a:lnTo>
                    <a:pt x="3543" y="128"/>
                  </a:lnTo>
                  <a:lnTo>
                    <a:pt x="3545" y="126"/>
                  </a:lnTo>
                  <a:lnTo>
                    <a:pt x="3545" y="126"/>
                  </a:lnTo>
                  <a:lnTo>
                    <a:pt x="3547" y="125"/>
                  </a:lnTo>
                  <a:lnTo>
                    <a:pt x="3548" y="125"/>
                  </a:lnTo>
                  <a:lnTo>
                    <a:pt x="3548" y="123"/>
                  </a:lnTo>
                  <a:lnTo>
                    <a:pt x="3547" y="121"/>
                  </a:lnTo>
                  <a:lnTo>
                    <a:pt x="3547" y="120"/>
                  </a:lnTo>
                  <a:lnTo>
                    <a:pt x="3545" y="118"/>
                  </a:lnTo>
                  <a:lnTo>
                    <a:pt x="3545" y="115"/>
                  </a:lnTo>
                  <a:lnTo>
                    <a:pt x="3548" y="113"/>
                  </a:lnTo>
                  <a:lnTo>
                    <a:pt x="3568" y="113"/>
                  </a:lnTo>
                  <a:lnTo>
                    <a:pt x="3570" y="113"/>
                  </a:lnTo>
                  <a:lnTo>
                    <a:pt x="3570" y="111"/>
                  </a:lnTo>
                  <a:lnTo>
                    <a:pt x="3571" y="110"/>
                  </a:lnTo>
                  <a:lnTo>
                    <a:pt x="3573" y="110"/>
                  </a:lnTo>
                  <a:lnTo>
                    <a:pt x="3574" y="108"/>
                  </a:lnTo>
                  <a:lnTo>
                    <a:pt x="3576" y="105"/>
                  </a:lnTo>
                  <a:lnTo>
                    <a:pt x="3578" y="103"/>
                  </a:lnTo>
                  <a:lnTo>
                    <a:pt x="3578" y="102"/>
                  </a:lnTo>
                  <a:lnTo>
                    <a:pt x="3578" y="102"/>
                  </a:lnTo>
                  <a:lnTo>
                    <a:pt x="3579" y="100"/>
                  </a:lnTo>
                  <a:lnTo>
                    <a:pt x="3581" y="100"/>
                  </a:lnTo>
                  <a:lnTo>
                    <a:pt x="3583" y="98"/>
                  </a:lnTo>
                  <a:lnTo>
                    <a:pt x="3584" y="97"/>
                  </a:lnTo>
                  <a:lnTo>
                    <a:pt x="3589" y="97"/>
                  </a:lnTo>
                  <a:lnTo>
                    <a:pt x="3592" y="97"/>
                  </a:lnTo>
                  <a:lnTo>
                    <a:pt x="3594" y="95"/>
                  </a:lnTo>
                  <a:lnTo>
                    <a:pt x="3596" y="95"/>
                  </a:lnTo>
                  <a:lnTo>
                    <a:pt x="3597" y="97"/>
                  </a:lnTo>
                  <a:lnTo>
                    <a:pt x="3599" y="98"/>
                  </a:lnTo>
                  <a:lnTo>
                    <a:pt x="3599" y="100"/>
                  </a:lnTo>
                  <a:lnTo>
                    <a:pt x="3599" y="102"/>
                  </a:lnTo>
                  <a:lnTo>
                    <a:pt x="3599" y="103"/>
                  </a:lnTo>
                  <a:lnTo>
                    <a:pt x="3596" y="105"/>
                  </a:lnTo>
                  <a:lnTo>
                    <a:pt x="3594" y="107"/>
                  </a:lnTo>
                  <a:lnTo>
                    <a:pt x="3592" y="108"/>
                  </a:lnTo>
                  <a:lnTo>
                    <a:pt x="3591" y="108"/>
                  </a:lnTo>
                  <a:lnTo>
                    <a:pt x="3589" y="108"/>
                  </a:lnTo>
                  <a:lnTo>
                    <a:pt x="3589" y="110"/>
                  </a:lnTo>
                  <a:lnTo>
                    <a:pt x="3589" y="111"/>
                  </a:lnTo>
                  <a:lnTo>
                    <a:pt x="3588" y="113"/>
                  </a:lnTo>
                  <a:lnTo>
                    <a:pt x="3586" y="113"/>
                  </a:lnTo>
                  <a:lnTo>
                    <a:pt x="3584" y="113"/>
                  </a:lnTo>
                  <a:lnTo>
                    <a:pt x="3583" y="113"/>
                  </a:lnTo>
                  <a:lnTo>
                    <a:pt x="3579" y="113"/>
                  </a:lnTo>
                  <a:lnTo>
                    <a:pt x="3576" y="113"/>
                  </a:lnTo>
                  <a:lnTo>
                    <a:pt x="3574" y="116"/>
                  </a:lnTo>
                  <a:lnTo>
                    <a:pt x="3576" y="118"/>
                  </a:lnTo>
                  <a:lnTo>
                    <a:pt x="3578" y="120"/>
                  </a:lnTo>
                  <a:lnTo>
                    <a:pt x="3581" y="120"/>
                  </a:lnTo>
                  <a:lnTo>
                    <a:pt x="3583" y="121"/>
                  </a:lnTo>
                  <a:lnTo>
                    <a:pt x="3586" y="120"/>
                  </a:lnTo>
                  <a:lnTo>
                    <a:pt x="3589" y="118"/>
                  </a:lnTo>
                  <a:lnTo>
                    <a:pt x="3591" y="116"/>
                  </a:lnTo>
                  <a:lnTo>
                    <a:pt x="3592" y="115"/>
                  </a:lnTo>
                  <a:lnTo>
                    <a:pt x="3592" y="113"/>
                  </a:lnTo>
                  <a:lnTo>
                    <a:pt x="3594" y="113"/>
                  </a:lnTo>
                  <a:lnTo>
                    <a:pt x="3596" y="113"/>
                  </a:lnTo>
                  <a:lnTo>
                    <a:pt x="3601" y="113"/>
                  </a:lnTo>
                  <a:lnTo>
                    <a:pt x="3601" y="115"/>
                  </a:lnTo>
                  <a:lnTo>
                    <a:pt x="3601" y="116"/>
                  </a:lnTo>
                  <a:lnTo>
                    <a:pt x="3601" y="118"/>
                  </a:lnTo>
                  <a:lnTo>
                    <a:pt x="3601" y="120"/>
                  </a:lnTo>
                  <a:lnTo>
                    <a:pt x="3601" y="123"/>
                  </a:lnTo>
                  <a:lnTo>
                    <a:pt x="3601" y="126"/>
                  </a:lnTo>
                  <a:lnTo>
                    <a:pt x="3602" y="126"/>
                  </a:lnTo>
                  <a:lnTo>
                    <a:pt x="3604" y="125"/>
                  </a:lnTo>
                  <a:lnTo>
                    <a:pt x="3606" y="126"/>
                  </a:lnTo>
                  <a:lnTo>
                    <a:pt x="3607" y="126"/>
                  </a:lnTo>
                  <a:lnTo>
                    <a:pt x="3612" y="126"/>
                  </a:lnTo>
                  <a:lnTo>
                    <a:pt x="3614" y="126"/>
                  </a:lnTo>
                  <a:lnTo>
                    <a:pt x="3615" y="126"/>
                  </a:lnTo>
                  <a:lnTo>
                    <a:pt x="3617" y="126"/>
                  </a:lnTo>
                  <a:lnTo>
                    <a:pt x="3619" y="125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20" y="123"/>
                  </a:lnTo>
                  <a:lnTo>
                    <a:pt x="3622" y="123"/>
                  </a:lnTo>
                  <a:lnTo>
                    <a:pt x="3625" y="123"/>
                  </a:lnTo>
                  <a:lnTo>
                    <a:pt x="3627" y="125"/>
                  </a:lnTo>
                  <a:lnTo>
                    <a:pt x="3630" y="125"/>
                  </a:lnTo>
                  <a:lnTo>
                    <a:pt x="3637" y="123"/>
                  </a:lnTo>
                  <a:lnTo>
                    <a:pt x="3651" y="123"/>
                  </a:lnTo>
                  <a:lnTo>
                    <a:pt x="3655" y="123"/>
                  </a:lnTo>
                  <a:lnTo>
                    <a:pt x="3656" y="125"/>
                  </a:lnTo>
                  <a:lnTo>
                    <a:pt x="3658" y="125"/>
                  </a:lnTo>
                  <a:lnTo>
                    <a:pt x="3661" y="125"/>
                  </a:lnTo>
                  <a:lnTo>
                    <a:pt x="3664" y="125"/>
                  </a:lnTo>
                  <a:lnTo>
                    <a:pt x="3666" y="125"/>
                  </a:lnTo>
                  <a:lnTo>
                    <a:pt x="3666" y="123"/>
                  </a:lnTo>
                  <a:lnTo>
                    <a:pt x="3666" y="121"/>
                  </a:lnTo>
                  <a:lnTo>
                    <a:pt x="3668" y="121"/>
                  </a:lnTo>
                  <a:lnTo>
                    <a:pt x="3669" y="121"/>
                  </a:lnTo>
                  <a:lnTo>
                    <a:pt x="3671" y="121"/>
                  </a:lnTo>
                  <a:lnTo>
                    <a:pt x="3673" y="121"/>
                  </a:lnTo>
                  <a:lnTo>
                    <a:pt x="3676" y="121"/>
                  </a:lnTo>
                  <a:lnTo>
                    <a:pt x="3678" y="121"/>
                  </a:lnTo>
                  <a:lnTo>
                    <a:pt x="3678" y="123"/>
                  </a:lnTo>
                  <a:lnTo>
                    <a:pt x="3679" y="123"/>
                  </a:lnTo>
                  <a:lnTo>
                    <a:pt x="3681" y="125"/>
                  </a:lnTo>
                  <a:lnTo>
                    <a:pt x="3682" y="126"/>
                  </a:lnTo>
                  <a:lnTo>
                    <a:pt x="3682" y="133"/>
                  </a:lnTo>
                  <a:lnTo>
                    <a:pt x="3682" y="136"/>
                  </a:lnTo>
                  <a:lnTo>
                    <a:pt x="3684" y="139"/>
                  </a:lnTo>
                  <a:lnTo>
                    <a:pt x="3686" y="141"/>
                  </a:lnTo>
                  <a:lnTo>
                    <a:pt x="3689" y="141"/>
                  </a:lnTo>
                  <a:lnTo>
                    <a:pt x="3689" y="141"/>
                  </a:lnTo>
                  <a:lnTo>
                    <a:pt x="3691" y="139"/>
                  </a:lnTo>
                  <a:lnTo>
                    <a:pt x="3692" y="139"/>
                  </a:lnTo>
                  <a:lnTo>
                    <a:pt x="3694" y="138"/>
                  </a:lnTo>
                  <a:lnTo>
                    <a:pt x="3696" y="138"/>
                  </a:lnTo>
                  <a:lnTo>
                    <a:pt x="3697" y="138"/>
                  </a:lnTo>
                  <a:lnTo>
                    <a:pt x="3699" y="139"/>
                  </a:lnTo>
                  <a:lnTo>
                    <a:pt x="3700" y="139"/>
                  </a:lnTo>
                  <a:lnTo>
                    <a:pt x="3702" y="141"/>
                  </a:lnTo>
                  <a:lnTo>
                    <a:pt x="3702" y="141"/>
                  </a:lnTo>
                  <a:lnTo>
                    <a:pt x="3707" y="143"/>
                  </a:lnTo>
                  <a:lnTo>
                    <a:pt x="3710" y="143"/>
                  </a:lnTo>
                  <a:lnTo>
                    <a:pt x="3712" y="144"/>
                  </a:lnTo>
                  <a:lnTo>
                    <a:pt x="3715" y="146"/>
                  </a:lnTo>
                  <a:lnTo>
                    <a:pt x="3718" y="147"/>
                  </a:lnTo>
                  <a:lnTo>
                    <a:pt x="3723" y="147"/>
                  </a:lnTo>
                  <a:lnTo>
                    <a:pt x="3727" y="147"/>
                  </a:lnTo>
                  <a:lnTo>
                    <a:pt x="3730" y="147"/>
                  </a:lnTo>
                  <a:lnTo>
                    <a:pt x="3733" y="146"/>
                  </a:lnTo>
                  <a:lnTo>
                    <a:pt x="3735" y="144"/>
                  </a:lnTo>
                  <a:lnTo>
                    <a:pt x="3737" y="144"/>
                  </a:lnTo>
                  <a:lnTo>
                    <a:pt x="3758" y="144"/>
                  </a:lnTo>
                  <a:lnTo>
                    <a:pt x="3758" y="143"/>
                  </a:lnTo>
                  <a:lnTo>
                    <a:pt x="3758" y="141"/>
                  </a:lnTo>
                  <a:lnTo>
                    <a:pt x="3758" y="138"/>
                  </a:lnTo>
                  <a:lnTo>
                    <a:pt x="3758" y="136"/>
                  </a:lnTo>
                  <a:lnTo>
                    <a:pt x="3756" y="134"/>
                  </a:lnTo>
                  <a:lnTo>
                    <a:pt x="3755" y="133"/>
                  </a:lnTo>
                  <a:lnTo>
                    <a:pt x="3753" y="131"/>
                  </a:lnTo>
                  <a:lnTo>
                    <a:pt x="3753" y="129"/>
                  </a:lnTo>
                  <a:lnTo>
                    <a:pt x="3750" y="123"/>
                  </a:lnTo>
                  <a:lnTo>
                    <a:pt x="3751" y="121"/>
                  </a:lnTo>
                  <a:lnTo>
                    <a:pt x="3753" y="121"/>
                  </a:lnTo>
                  <a:lnTo>
                    <a:pt x="3758" y="120"/>
                  </a:lnTo>
                  <a:lnTo>
                    <a:pt x="3759" y="118"/>
                  </a:lnTo>
                  <a:lnTo>
                    <a:pt x="3761" y="116"/>
                  </a:lnTo>
                  <a:lnTo>
                    <a:pt x="3764" y="115"/>
                  </a:lnTo>
                  <a:lnTo>
                    <a:pt x="3768" y="115"/>
                  </a:lnTo>
                  <a:lnTo>
                    <a:pt x="3771" y="113"/>
                  </a:lnTo>
                  <a:lnTo>
                    <a:pt x="3773" y="113"/>
                  </a:lnTo>
                  <a:lnTo>
                    <a:pt x="3776" y="115"/>
                  </a:lnTo>
                  <a:lnTo>
                    <a:pt x="3777" y="116"/>
                  </a:lnTo>
                  <a:lnTo>
                    <a:pt x="3779" y="118"/>
                  </a:lnTo>
                  <a:lnTo>
                    <a:pt x="3779" y="118"/>
                  </a:lnTo>
                  <a:lnTo>
                    <a:pt x="3781" y="120"/>
                  </a:lnTo>
                  <a:lnTo>
                    <a:pt x="3784" y="120"/>
                  </a:lnTo>
                  <a:lnTo>
                    <a:pt x="3786" y="120"/>
                  </a:lnTo>
                  <a:lnTo>
                    <a:pt x="3789" y="121"/>
                  </a:lnTo>
                  <a:lnTo>
                    <a:pt x="3791" y="120"/>
                  </a:lnTo>
                  <a:lnTo>
                    <a:pt x="3792" y="121"/>
                  </a:lnTo>
                  <a:lnTo>
                    <a:pt x="3792" y="121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5" y="125"/>
                  </a:lnTo>
                  <a:lnTo>
                    <a:pt x="3797" y="126"/>
                  </a:lnTo>
                  <a:lnTo>
                    <a:pt x="3797" y="129"/>
                  </a:lnTo>
                  <a:lnTo>
                    <a:pt x="3797" y="131"/>
                  </a:lnTo>
                  <a:lnTo>
                    <a:pt x="3800" y="133"/>
                  </a:lnTo>
                  <a:lnTo>
                    <a:pt x="3804" y="134"/>
                  </a:lnTo>
                  <a:lnTo>
                    <a:pt x="3807" y="134"/>
                  </a:lnTo>
                  <a:lnTo>
                    <a:pt x="3809" y="134"/>
                  </a:lnTo>
                  <a:lnTo>
                    <a:pt x="3810" y="134"/>
                  </a:lnTo>
                  <a:lnTo>
                    <a:pt x="3812" y="133"/>
                  </a:lnTo>
                  <a:lnTo>
                    <a:pt x="3812" y="131"/>
                  </a:lnTo>
                  <a:lnTo>
                    <a:pt x="3813" y="129"/>
                  </a:lnTo>
                  <a:lnTo>
                    <a:pt x="3813" y="128"/>
                  </a:lnTo>
                  <a:lnTo>
                    <a:pt x="3815" y="126"/>
                  </a:lnTo>
                  <a:lnTo>
                    <a:pt x="3815" y="126"/>
                  </a:lnTo>
                  <a:lnTo>
                    <a:pt x="3818" y="125"/>
                  </a:lnTo>
                  <a:lnTo>
                    <a:pt x="3820" y="125"/>
                  </a:lnTo>
                  <a:lnTo>
                    <a:pt x="3823" y="126"/>
                  </a:lnTo>
                  <a:lnTo>
                    <a:pt x="3825" y="126"/>
                  </a:lnTo>
                  <a:lnTo>
                    <a:pt x="3828" y="126"/>
                  </a:lnTo>
                  <a:lnTo>
                    <a:pt x="3830" y="128"/>
                  </a:lnTo>
                  <a:lnTo>
                    <a:pt x="3831" y="129"/>
                  </a:lnTo>
                  <a:lnTo>
                    <a:pt x="3833" y="131"/>
                  </a:lnTo>
                  <a:lnTo>
                    <a:pt x="3835" y="131"/>
                  </a:lnTo>
                  <a:lnTo>
                    <a:pt x="3836" y="133"/>
                  </a:lnTo>
                  <a:lnTo>
                    <a:pt x="3838" y="134"/>
                  </a:lnTo>
                  <a:lnTo>
                    <a:pt x="3838" y="136"/>
                  </a:lnTo>
                  <a:lnTo>
                    <a:pt x="3838" y="139"/>
                  </a:lnTo>
                  <a:lnTo>
                    <a:pt x="3838" y="143"/>
                  </a:lnTo>
                  <a:lnTo>
                    <a:pt x="3838" y="146"/>
                  </a:lnTo>
                  <a:lnTo>
                    <a:pt x="3838" y="149"/>
                  </a:lnTo>
                  <a:lnTo>
                    <a:pt x="3840" y="152"/>
                  </a:lnTo>
                  <a:lnTo>
                    <a:pt x="3838" y="157"/>
                  </a:lnTo>
                  <a:lnTo>
                    <a:pt x="3838" y="161"/>
                  </a:lnTo>
                  <a:lnTo>
                    <a:pt x="3838" y="162"/>
                  </a:lnTo>
                  <a:lnTo>
                    <a:pt x="3840" y="164"/>
                  </a:lnTo>
                  <a:lnTo>
                    <a:pt x="3840" y="165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38" y="169"/>
                  </a:lnTo>
                  <a:lnTo>
                    <a:pt x="3838" y="169"/>
                  </a:lnTo>
                  <a:lnTo>
                    <a:pt x="3836" y="170"/>
                  </a:lnTo>
                  <a:lnTo>
                    <a:pt x="3836" y="172"/>
                  </a:lnTo>
                  <a:lnTo>
                    <a:pt x="3836" y="174"/>
                  </a:lnTo>
                  <a:lnTo>
                    <a:pt x="3836" y="175"/>
                  </a:lnTo>
                  <a:lnTo>
                    <a:pt x="3838" y="177"/>
                  </a:lnTo>
                  <a:lnTo>
                    <a:pt x="3840" y="179"/>
                  </a:lnTo>
                  <a:lnTo>
                    <a:pt x="3841" y="180"/>
                  </a:lnTo>
                  <a:lnTo>
                    <a:pt x="3843" y="182"/>
                  </a:lnTo>
                  <a:lnTo>
                    <a:pt x="3845" y="183"/>
                  </a:lnTo>
                  <a:lnTo>
                    <a:pt x="3848" y="185"/>
                  </a:lnTo>
                  <a:lnTo>
                    <a:pt x="3849" y="185"/>
                  </a:lnTo>
                  <a:lnTo>
                    <a:pt x="3851" y="187"/>
                  </a:lnTo>
                  <a:lnTo>
                    <a:pt x="3853" y="188"/>
                  </a:lnTo>
                  <a:lnTo>
                    <a:pt x="3854" y="188"/>
                  </a:lnTo>
                  <a:lnTo>
                    <a:pt x="3856" y="188"/>
                  </a:lnTo>
                  <a:lnTo>
                    <a:pt x="3858" y="190"/>
                  </a:lnTo>
                  <a:lnTo>
                    <a:pt x="3859" y="192"/>
                  </a:lnTo>
                  <a:lnTo>
                    <a:pt x="3861" y="193"/>
                  </a:lnTo>
                  <a:lnTo>
                    <a:pt x="3863" y="195"/>
                  </a:lnTo>
                  <a:lnTo>
                    <a:pt x="3864" y="197"/>
                  </a:lnTo>
                  <a:lnTo>
                    <a:pt x="3864" y="200"/>
                  </a:lnTo>
                  <a:lnTo>
                    <a:pt x="3864" y="203"/>
                  </a:lnTo>
                  <a:lnTo>
                    <a:pt x="3881" y="203"/>
                  </a:lnTo>
                  <a:lnTo>
                    <a:pt x="3881" y="201"/>
                  </a:lnTo>
                  <a:lnTo>
                    <a:pt x="3881" y="198"/>
                  </a:lnTo>
                  <a:lnTo>
                    <a:pt x="3882" y="193"/>
                  </a:lnTo>
                  <a:lnTo>
                    <a:pt x="3881" y="188"/>
                  </a:lnTo>
                  <a:lnTo>
                    <a:pt x="3881" y="185"/>
                  </a:lnTo>
                  <a:lnTo>
                    <a:pt x="3881" y="183"/>
                  </a:lnTo>
                  <a:lnTo>
                    <a:pt x="3881" y="182"/>
                  </a:lnTo>
                  <a:lnTo>
                    <a:pt x="3882" y="180"/>
                  </a:lnTo>
                  <a:lnTo>
                    <a:pt x="3884" y="179"/>
                  </a:lnTo>
                  <a:lnTo>
                    <a:pt x="3885" y="179"/>
                  </a:lnTo>
                  <a:lnTo>
                    <a:pt x="3887" y="179"/>
                  </a:lnTo>
                  <a:lnTo>
                    <a:pt x="3889" y="180"/>
                  </a:lnTo>
                  <a:lnTo>
                    <a:pt x="3892" y="182"/>
                  </a:lnTo>
                  <a:lnTo>
                    <a:pt x="3894" y="182"/>
                  </a:lnTo>
                  <a:lnTo>
                    <a:pt x="3895" y="182"/>
                  </a:lnTo>
                  <a:lnTo>
                    <a:pt x="3895" y="180"/>
                  </a:lnTo>
                  <a:lnTo>
                    <a:pt x="3895" y="179"/>
                  </a:lnTo>
                  <a:lnTo>
                    <a:pt x="3897" y="179"/>
                  </a:lnTo>
                  <a:lnTo>
                    <a:pt x="3897" y="179"/>
                  </a:lnTo>
                  <a:lnTo>
                    <a:pt x="3900" y="179"/>
                  </a:lnTo>
                  <a:lnTo>
                    <a:pt x="3902" y="179"/>
                  </a:lnTo>
                  <a:lnTo>
                    <a:pt x="3902" y="179"/>
                  </a:lnTo>
                  <a:lnTo>
                    <a:pt x="3903" y="180"/>
                  </a:lnTo>
                  <a:lnTo>
                    <a:pt x="3903" y="180"/>
                  </a:lnTo>
                  <a:lnTo>
                    <a:pt x="3905" y="182"/>
                  </a:lnTo>
                  <a:lnTo>
                    <a:pt x="3908" y="182"/>
                  </a:lnTo>
                  <a:lnTo>
                    <a:pt x="3912" y="182"/>
                  </a:lnTo>
                  <a:lnTo>
                    <a:pt x="3917" y="182"/>
                  </a:lnTo>
                  <a:lnTo>
                    <a:pt x="3918" y="185"/>
                  </a:lnTo>
                  <a:lnTo>
                    <a:pt x="3921" y="187"/>
                  </a:lnTo>
                  <a:lnTo>
                    <a:pt x="3925" y="187"/>
                  </a:lnTo>
                  <a:lnTo>
                    <a:pt x="3928" y="187"/>
                  </a:lnTo>
                  <a:lnTo>
                    <a:pt x="3931" y="185"/>
                  </a:lnTo>
                  <a:lnTo>
                    <a:pt x="3935" y="183"/>
                  </a:lnTo>
                  <a:lnTo>
                    <a:pt x="3936" y="182"/>
                  </a:lnTo>
                  <a:lnTo>
                    <a:pt x="3938" y="182"/>
                  </a:lnTo>
                  <a:lnTo>
                    <a:pt x="3938" y="180"/>
                  </a:lnTo>
                  <a:lnTo>
                    <a:pt x="3936" y="179"/>
                  </a:lnTo>
                  <a:lnTo>
                    <a:pt x="3938" y="179"/>
                  </a:lnTo>
                  <a:lnTo>
                    <a:pt x="3939" y="177"/>
                  </a:lnTo>
                  <a:lnTo>
                    <a:pt x="3939" y="179"/>
                  </a:lnTo>
                  <a:lnTo>
                    <a:pt x="3943" y="179"/>
                  </a:lnTo>
                  <a:lnTo>
                    <a:pt x="3944" y="179"/>
                  </a:lnTo>
                  <a:lnTo>
                    <a:pt x="3948" y="177"/>
                  </a:lnTo>
                  <a:lnTo>
                    <a:pt x="3951" y="179"/>
                  </a:lnTo>
                  <a:lnTo>
                    <a:pt x="3953" y="179"/>
                  </a:lnTo>
                  <a:lnTo>
                    <a:pt x="3954" y="179"/>
                  </a:lnTo>
                  <a:lnTo>
                    <a:pt x="3954" y="180"/>
                  </a:lnTo>
                  <a:lnTo>
                    <a:pt x="3954" y="180"/>
                  </a:lnTo>
                  <a:lnTo>
                    <a:pt x="3954" y="182"/>
                  </a:lnTo>
                  <a:lnTo>
                    <a:pt x="3956" y="185"/>
                  </a:lnTo>
                  <a:lnTo>
                    <a:pt x="3957" y="185"/>
                  </a:lnTo>
                  <a:lnTo>
                    <a:pt x="3957" y="187"/>
                  </a:lnTo>
                  <a:lnTo>
                    <a:pt x="3959" y="187"/>
                  </a:lnTo>
                  <a:lnTo>
                    <a:pt x="3961" y="188"/>
                  </a:lnTo>
                  <a:lnTo>
                    <a:pt x="3962" y="190"/>
                  </a:lnTo>
                  <a:lnTo>
                    <a:pt x="3964" y="192"/>
                  </a:lnTo>
                  <a:lnTo>
                    <a:pt x="3966" y="192"/>
                  </a:lnTo>
                  <a:lnTo>
                    <a:pt x="3969" y="193"/>
                  </a:lnTo>
                  <a:lnTo>
                    <a:pt x="3972" y="195"/>
                  </a:lnTo>
                  <a:lnTo>
                    <a:pt x="3974" y="193"/>
                  </a:lnTo>
                  <a:lnTo>
                    <a:pt x="3974" y="190"/>
                  </a:lnTo>
                  <a:lnTo>
                    <a:pt x="3974" y="188"/>
                  </a:lnTo>
                  <a:lnTo>
                    <a:pt x="3972" y="187"/>
                  </a:lnTo>
                  <a:lnTo>
                    <a:pt x="3971" y="185"/>
                  </a:lnTo>
                  <a:lnTo>
                    <a:pt x="3967" y="183"/>
                  </a:lnTo>
                  <a:lnTo>
                    <a:pt x="3964" y="182"/>
                  </a:lnTo>
                  <a:lnTo>
                    <a:pt x="3964" y="179"/>
                  </a:lnTo>
                  <a:lnTo>
                    <a:pt x="3969" y="179"/>
                  </a:lnTo>
                  <a:lnTo>
                    <a:pt x="3972" y="179"/>
                  </a:lnTo>
                  <a:lnTo>
                    <a:pt x="3974" y="179"/>
                  </a:lnTo>
                  <a:lnTo>
                    <a:pt x="3975" y="179"/>
                  </a:lnTo>
                  <a:lnTo>
                    <a:pt x="3977" y="179"/>
                  </a:lnTo>
                  <a:lnTo>
                    <a:pt x="3979" y="179"/>
                  </a:lnTo>
                  <a:lnTo>
                    <a:pt x="3980" y="180"/>
                  </a:lnTo>
                  <a:lnTo>
                    <a:pt x="3980" y="180"/>
                  </a:lnTo>
                  <a:lnTo>
                    <a:pt x="3982" y="182"/>
                  </a:lnTo>
                  <a:lnTo>
                    <a:pt x="3985" y="182"/>
                  </a:lnTo>
                  <a:lnTo>
                    <a:pt x="3987" y="182"/>
                  </a:lnTo>
                  <a:lnTo>
                    <a:pt x="3989" y="182"/>
                  </a:lnTo>
                  <a:lnTo>
                    <a:pt x="3990" y="182"/>
                  </a:lnTo>
                  <a:lnTo>
                    <a:pt x="3992" y="182"/>
                  </a:lnTo>
                  <a:lnTo>
                    <a:pt x="3998" y="183"/>
                  </a:lnTo>
                  <a:lnTo>
                    <a:pt x="4002" y="183"/>
                  </a:lnTo>
                  <a:lnTo>
                    <a:pt x="4002" y="183"/>
                  </a:lnTo>
                  <a:lnTo>
                    <a:pt x="4002" y="182"/>
                  </a:lnTo>
                  <a:lnTo>
                    <a:pt x="4002" y="180"/>
                  </a:lnTo>
                  <a:lnTo>
                    <a:pt x="4002" y="179"/>
                  </a:lnTo>
                  <a:lnTo>
                    <a:pt x="4000" y="175"/>
                  </a:lnTo>
                  <a:lnTo>
                    <a:pt x="4000" y="174"/>
                  </a:lnTo>
                  <a:lnTo>
                    <a:pt x="3998" y="172"/>
                  </a:lnTo>
                  <a:lnTo>
                    <a:pt x="3997" y="170"/>
                  </a:lnTo>
                  <a:lnTo>
                    <a:pt x="3997" y="169"/>
                  </a:lnTo>
                  <a:lnTo>
                    <a:pt x="3995" y="169"/>
                  </a:lnTo>
                  <a:lnTo>
                    <a:pt x="3993" y="169"/>
                  </a:lnTo>
                  <a:lnTo>
                    <a:pt x="3990" y="167"/>
                  </a:lnTo>
                  <a:lnTo>
                    <a:pt x="3989" y="165"/>
                  </a:lnTo>
                  <a:lnTo>
                    <a:pt x="3987" y="164"/>
                  </a:lnTo>
                  <a:lnTo>
                    <a:pt x="3987" y="162"/>
                  </a:lnTo>
                  <a:lnTo>
                    <a:pt x="3985" y="161"/>
                  </a:lnTo>
                  <a:lnTo>
                    <a:pt x="3985" y="159"/>
                  </a:lnTo>
                  <a:lnTo>
                    <a:pt x="3985" y="157"/>
                  </a:lnTo>
                  <a:lnTo>
                    <a:pt x="3990" y="156"/>
                  </a:lnTo>
                  <a:lnTo>
                    <a:pt x="3993" y="156"/>
                  </a:lnTo>
                  <a:lnTo>
                    <a:pt x="4010" y="156"/>
                  </a:lnTo>
                  <a:lnTo>
                    <a:pt x="4010" y="151"/>
                  </a:lnTo>
                  <a:lnTo>
                    <a:pt x="4011" y="147"/>
                  </a:lnTo>
                  <a:lnTo>
                    <a:pt x="4011" y="146"/>
                  </a:lnTo>
                  <a:lnTo>
                    <a:pt x="4011" y="144"/>
                  </a:lnTo>
                  <a:lnTo>
                    <a:pt x="4013" y="143"/>
                  </a:lnTo>
                  <a:lnTo>
                    <a:pt x="4015" y="143"/>
                  </a:lnTo>
                  <a:lnTo>
                    <a:pt x="4016" y="143"/>
                  </a:lnTo>
                  <a:lnTo>
                    <a:pt x="4018" y="143"/>
                  </a:lnTo>
                  <a:lnTo>
                    <a:pt x="4021" y="144"/>
                  </a:lnTo>
                  <a:lnTo>
                    <a:pt x="4023" y="144"/>
                  </a:lnTo>
                  <a:lnTo>
                    <a:pt x="4028" y="144"/>
                  </a:lnTo>
                  <a:lnTo>
                    <a:pt x="4031" y="144"/>
                  </a:lnTo>
                  <a:lnTo>
                    <a:pt x="4034" y="144"/>
                  </a:lnTo>
                  <a:lnTo>
                    <a:pt x="4038" y="146"/>
                  </a:lnTo>
                  <a:lnTo>
                    <a:pt x="4041" y="147"/>
                  </a:lnTo>
                  <a:lnTo>
                    <a:pt x="4043" y="147"/>
                  </a:lnTo>
                  <a:lnTo>
                    <a:pt x="4044" y="147"/>
                  </a:lnTo>
                  <a:lnTo>
                    <a:pt x="4046" y="149"/>
                  </a:lnTo>
                  <a:lnTo>
                    <a:pt x="4049" y="149"/>
                  </a:lnTo>
                  <a:lnTo>
                    <a:pt x="4052" y="151"/>
                  </a:lnTo>
                  <a:lnTo>
                    <a:pt x="4056" y="151"/>
                  </a:lnTo>
                  <a:lnTo>
                    <a:pt x="4059" y="151"/>
                  </a:lnTo>
                  <a:lnTo>
                    <a:pt x="4062" y="151"/>
                  </a:lnTo>
                  <a:lnTo>
                    <a:pt x="4064" y="151"/>
                  </a:lnTo>
                  <a:lnTo>
                    <a:pt x="4066" y="149"/>
                  </a:lnTo>
                  <a:lnTo>
                    <a:pt x="4069" y="149"/>
                  </a:lnTo>
                  <a:lnTo>
                    <a:pt x="4072" y="151"/>
                  </a:lnTo>
                  <a:lnTo>
                    <a:pt x="4074" y="152"/>
                  </a:lnTo>
                  <a:lnTo>
                    <a:pt x="4075" y="152"/>
                  </a:lnTo>
                  <a:lnTo>
                    <a:pt x="4077" y="152"/>
                  </a:lnTo>
                  <a:lnTo>
                    <a:pt x="4080" y="152"/>
                  </a:lnTo>
                  <a:lnTo>
                    <a:pt x="4080" y="154"/>
                  </a:lnTo>
                  <a:lnTo>
                    <a:pt x="4082" y="154"/>
                  </a:lnTo>
                  <a:lnTo>
                    <a:pt x="4082" y="156"/>
                  </a:lnTo>
                  <a:lnTo>
                    <a:pt x="4085" y="156"/>
                  </a:lnTo>
                  <a:lnTo>
                    <a:pt x="4087" y="157"/>
                  </a:lnTo>
                  <a:lnTo>
                    <a:pt x="4090" y="157"/>
                  </a:lnTo>
                  <a:lnTo>
                    <a:pt x="4093" y="157"/>
                  </a:lnTo>
                  <a:lnTo>
                    <a:pt x="4093" y="157"/>
                  </a:lnTo>
                  <a:lnTo>
                    <a:pt x="4093" y="159"/>
                  </a:lnTo>
                  <a:lnTo>
                    <a:pt x="4093" y="161"/>
                  </a:lnTo>
                  <a:lnTo>
                    <a:pt x="4092" y="161"/>
                  </a:lnTo>
                  <a:lnTo>
                    <a:pt x="4090" y="161"/>
                  </a:lnTo>
                  <a:lnTo>
                    <a:pt x="4090" y="161"/>
                  </a:lnTo>
                  <a:lnTo>
                    <a:pt x="4088" y="162"/>
                  </a:lnTo>
                  <a:lnTo>
                    <a:pt x="4087" y="164"/>
                  </a:lnTo>
                  <a:lnTo>
                    <a:pt x="4087" y="165"/>
                  </a:lnTo>
                  <a:lnTo>
                    <a:pt x="4087" y="167"/>
                  </a:lnTo>
                  <a:lnTo>
                    <a:pt x="4085" y="170"/>
                  </a:lnTo>
                  <a:lnTo>
                    <a:pt x="4085" y="172"/>
                  </a:lnTo>
                  <a:lnTo>
                    <a:pt x="4084" y="174"/>
                  </a:lnTo>
                  <a:lnTo>
                    <a:pt x="4085" y="175"/>
                  </a:lnTo>
                  <a:lnTo>
                    <a:pt x="4087" y="175"/>
                  </a:lnTo>
                  <a:lnTo>
                    <a:pt x="4087" y="177"/>
                  </a:lnTo>
                  <a:lnTo>
                    <a:pt x="4090" y="177"/>
                  </a:lnTo>
                  <a:lnTo>
                    <a:pt x="4092" y="177"/>
                  </a:lnTo>
                  <a:lnTo>
                    <a:pt x="4093" y="177"/>
                  </a:lnTo>
                  <a:lnTo>
                    <a:pt x="4097" y="175"/>
                  </a:lnTo>
                  <a:lnTo>
                    <a:pt x="4098" y="174"/>
                  </a:lnTo>
                  <a:lnTo>
                    <a:pt x="4100" y="170"/>
                  </a:lnTo>
                  <a:lnTo>
                    <a:pt x="4100" y="169"/>
                  </a:lnTo>
                  <a:lnTo>
                    <a:pt x="4102" y="167"/>
                  </a:lnTo>
                  <a:lnTo>
                    <a:pt x="4102" y="165"/>
                  </a:lnTo>
                  <a:lnTo>
                    <a:pt x="4102" y="162"/>
                  </a:lnTo>
                  <a:lnTo>
                    <a:pt x="4141" y="162"/>
                  </a:lnTo>
                  <a:lnTo>
                    <a:pt x="4142" y="162"/>
                  </a:lnTo>
                  <a:lnTo>
                    <a:pt x="4144" y="164"/>
                  </a:lnTo>
                  <a:lnTo>
                    <a:pt x="4146" y="164"/>
                  </a:lnTo>
                  <a:lnTo>
                    <a:pt x="4147" y="164"/>
                  </a:lnTo>
                  <a:lnTo>
                    <a:pt x="4149" y="164"/>
                  </a:lnTo>
                  <a:lnTo>
                    <a:pt x="4151" y="167"/>
                  </a:lnTo>
                  <a:lnTo>
                    <a:pt x="4147" y="169"/>
                  </a:lnTo>
                  <a:lnTo>
                    <a:pt x="4144" y="170"/>
                  </a:lnTo>
                  <a:lnTo>
                    <a:pt x="4142" y="172"/>
                  </a:lnTo>
                  <a:lnTo>
                    <a:pt x="4142" y="174"/>
                  </a:lnTo>
                  <a:lnTo>
                    <a:pt x="4142" y="177"/>
                  </a:lnTo>
                  <a:lnTo>
                    <a:pt x="4149" y="177"/>
                  </a:lnTo>
                  <a:lnTo>
                    <a:pt x="4152" y="177"/>
                  </a:lnTo>
                  <a:lnTo>
                    <a:pt x="4156" y="177"/>
                  </a:lnTo>
                  <a:lnTo>
                    <a:pt x="4157" y="179"/>
                  </a:lnTo>
                  <a:lnTo>
                    <a:pt x="4157" y="179"/>
                  </a:lnTo>
                  <a:lnTo>
                    <a:pt x="4157" y="180"/>
                  </a:lnTo>
                  <a:lnTo>
                    <a:pt x="4159" y="182"/>
                  </a:lnTo>
                  <a:lnTo>
                    <a:pt x="4160" y="182"/>
                  </a:lnTo>
                  <a:lnTo>
                    <a:pt x="4164" y="185"/>
                  </a:lnTo>
                  <a:lnTo>
                    <a:pt x="4167" y="185"/>
                  </a:lnTo>
                  <a:lnTo>
                    <a:pt x="4164" y="188"/>
                  </a:lnTo>
                  <a:lnTo>
                    <a:pt x="4165" y="190"/>
                  </a:lnTo>
                  <a:lnTo>
                    <a:pt x="4167" y="192"/>
                  </a:lnTo>
                  <a:lnTo>
                    <a:pt x="4172" y="192"/>
                  </a:lnTo>
                  <a:lnTo>
                    <a:pt x="4175" y="193"/>
                  </a:lnTo>
                  <a:lnTo>
                    <a:pt x="4177" y="193"/>
                  </a:lnTo>
                  <a:lnTo>
                    <a:pt x="4178" y="193"/>
                  </a:lnTo>
                  <a:lnTo>
                    <a:pt x="4182" y="193"/>
                  </a:lnTo>
                  <a:lnTo>
                    <a:pt x="4188" y="193"/>
                  </a:lnTo>
                  <a:lnTo>
                    <a:pt x="4190" y="193"/>
                  </a:lnTo>
                  <a:lnTo>
                    <a:pt x="4192" y="195"/>
                  </a:lnTo>
                  <a:lnTo>
                    <a:pt x="4193" y="195"/>
                  </a:lnTo>
                  <a:lnTo>
                    <a:pt x="4195" y="197"/>
                  </a:lnTo>
                  <a:lnTo>
                    <a:pt x="4196" y="198"/>
                  </a:lnTo>
                  <a:lnTo>
                    <a:pt x="4198" y="200"/>
                  </a:lnTo>
                  <a:lnTo>
                    <a:pt x="4200" y="200"/>
                  </a:lnTo>
                  <a:lnTo>
                    <a:pt x="4201" y="201"/>
                  </a:lnTo>
                  <a:lnTo>
                    <a:pt x="4203" y="201"/>
                  </a:lnTo>
                  <a:lnTo>
                    <a:pt x="4205" y="203"/>
                  </a:lnTo>
                  <a:lnTo>
                    <a:pt x="4211" y="203"/>
                  </a:lnTo>
                  <a:lnTo>
                    <a:pt x="4213" y="201"/>
                  </a:lnTo>
                  <a:lnTo>
                    <a:pt x="4213" y="201"/>
                  </a:lnTo>
                  <a:lnTo>
                    <a:pt x="4214" y="200"/>
                  </a:lnTo>
                  <a:lnTo>
                    <a:pt x="4218" y="200"/>
                  </a:lnTo>
                  <a:lnTo>
                    <a:pt x="4223" y="200"/>
                  </a:lnTo>
                  <a:lnTo>
                    <a:pt x="4228" y="200"/>
                  </a:lnTo>
                  <a:lnTo>
                    <a:pt x="4232" y="200"/>
                  </a:lnTo>
                  <a:lnTo>
                    <a:pt x="4234" y="198"/>
                  </a:lnTo>
                  <a:lnTo>
                    <a:pt x="4236" y="198"/>
                  </a:lnTo>
                  <a:lnTo>
                    <a:pt x="4242" y="198"/>
                  </a:lnTo>
                  <a:lnTo>
                    <a:pt x="4244" y="198"/>
                  </a:lnTo>
                  <a:lnTo>
                    <a:pt x="4246" y="198"/>
                  </a:lnTo>
                  <a:lnTo>
                    <a:pt x="4249" y="197"/>
                  </a:lnTo>
                  <a:lnTo>
                    <a:pt x="4250" y="197"/>
                  </a:lnTo>
                  <a:lnTo>
                    <a:pt x="4250" y="197"/>
                  </a:lnTo>
                  <a:lnTo>
                    <a:pt x="4252" y="195"/>
                  </a:lnTo>
                  <a:lnTo>
                    <a:pt x="4252" y="193"/>
                  </a:lnTo>
                  <a:lnTo>
                    <a:pt x="4255" y="192"/>
                  </a:lnTo>
                  <a:lnTo>
                    <a:pt x="4257" y="192"/>
                  </a:lnTo>
                  <a:lnTo>
                    <a:pt x="4259" y="190"/>
                  </a:lnTo>
                  <a:lnTo>
                    <a:pt x="4262" y="190"/>
                  </a:lnTo>
                  <a:lnTo>
                    <a:pt x="4265" y="190"/>
                  </a:lnTo>
                  <a:lnTo>
                    <a:pt x="4268" y="192"/>
                  </a:lnTo>
                  <a:lnTo>
                    <a:pt x="4272" y="192"/>
                  </a:lnTo>
                  <a:lnTo>
                    <a:pt x="4275" y="192"/>
                  </a:lnTo>
                  <a:lnTo>
                    <a:pt x="4277" y="192"/>
                  </a:lnTo>
                  <a:lnTo>
                    <a:pt x="4278" y="192"/>
                  </a:lnTo>
                  <a:lnTo>
                    <a:pt x="4283" y="193"/>
                  </a:lnTo>
                  <a:lnTo>
                    <a:pt x="4285" y="193"/>
                  </a:lnTo>
                  <a:lnTo>
                    <a:pt x="4285" y="195"/>
                  </a:lnTo>
                  <a:lnTo>
                    <a:pt x="4286" y="195"/>
                  </a:lnTo>
                  <a:lnTo>
                    <a:pt x="4288" y="195"/>
                  </a:lnTo>
                  <a:lnTo>
                    <a:pt x="4290" y="195"/>
                  </a:lnTo>
                  <a:lnTo>
                    <a:pt x="4291" y="195"/>
                  </a:lnTo>
                  <a:lnTo>
                    <a:pt x="4293" y="197"/>
                  </a:lnTo>
                  <a:lnTo>
                    <a:pt x="4293" y="197"/>
                  </a:lnTo>
                  <a:lnTo>
                    <a:pt x="4293" y="198"/>
                  </a:lnTo>
                  <a:lnTo>
                    <a:pt x="4295" y="200"/>
                  </a:lnTo>
                  <a:lnTo>
                    <a:pt x="4296" y="201"/>
                  </a:lnTo>
                  <a:lnTo>
                    <a:pt x="4298" y="201"/>
                  </a:lnTo>
                  <a:lnTo>
                    <a:pt x="4300" y="201"/>
                  </a:lnTo>
                  <a:lnTo>
                    <a:pt x="4300" y="203"/>
                  </a:lnTo>
                  <a:lnTo>
                    <a:pt x="4301" y="205"/>
                  </a:lnTo>
                  <a:lnTo>
                    <a:pt x="4301" y="206"/>
                  </a:lnTo>
                  <a:lnTo>
                    <a:pt x="4303" y="208"/>
                  </a:lnTo>
                  <a:lnTo>
                    <a:pt x="4304" y="210"/>
                  </a:lnTo>
                  <a:lnTo>
                    <a:pt x="4304" y="211"/>
                  </a:lnTo>
                  <a:lnTo>
                    <a:pt x="4304" y="213"/>
                  </a:lnTo>
                  <a:lnTo>
                    <a:pt x="4304" y="215"/>
                  </a:lnTo>
                  <a:lnTo>
                    <a:pt x="4303" y="216"/>
                  </a:lnTo>
                  <a:lnTo>
                    <a:pt x="4301" y="219"/>
                  </a:lnTo>
                  <a:lnTo>
                    <a:pt x="4301" y="223"/>
                  </a:lnTo>
                  <a:lnTo>
                    <a:pt x="4301" y="224"/>
                  </a:lnTo>
                  <a:lnTo>
                    <a:pt x="4303" y="226"/>
                  </a:lnTo>
                  <a:lnTo>
                    <a:pt x="4304" y="228"/>
                  </a:lnTo>
                  <a:lnTo>
                    <a:pt x="4304" y="229"/>
                  </a:lnTo>
                  <a:lnTo>
                    <a:pt x="4306" y="231"/>
                  </a:lnTo>
                  <a:lnTo>
                    <a:pt x="4309" y="233"/>
                  </a:lnTo>
                  <a:lnTo>
                    <a:pt x="4311" y="233"/>
                  </a:lnTo>
                  <a:lnTo>
                    <a:pt x="4313" y="234"/>
                  </a:lnTo>
                  <a:lnTo>
                    <a:pt x="4314" y="234"/>
                  </a:lnTo>
                  <a:lnTo>
                    <a:pt x="4316" y="234"/>
                  </a:lnTo>
                  <a:lnTo>
                    <a:pt x="4318" y="236"/>
                  </a:lnTo>
                  <a:lnTo>
                    <a:pt x="4319" y="237"/>
                  </a:lnTo>
                  <a:lnTo>
                    <a:pt x="4321" y="239"/>
                  </a:lnTo>
                  <a:lnTo>
                    <a:pt x="4321" y="242"/>
                  </a:lnTo>
                  <a:lnTo>
                    <a:pt x="4321" y="249"/>
                  </a:lnTo>
                  <a:lnTo>
                    <a:pt x="4324" y="251"/>
                  </a:lnTo>
                  <a:lnTo>
                    <a:pt x="4327" y="251"/>
                  </a:lnTo>
                  <a:lnTo>
                    <a:pt x="4327" y="241"/>
                  </a:lnTo>
                  <a:lnTo>
                    <a:pt x="4327" y="239"/>
                  </a:lnTo>
                  <a:lnTo>
                    <a:pt x="4327" y="237"/>
                  </a:lnTo>
                  <a:lnTo>
                    <a:pt x="4327" y="234"/>
                  </a:lnTo>
                  <a:lnTo>
                    <a:pt x="4327" y="233"/>
                  </a:lnTo>
                  <a:lnTo>
                    <a:pt x="4334" y="233"/>
                  </a:lnTo>
                  <a:lnTo>
                    <a:pt x="4336" y="233"/>
                  </a:lnTo>
                  <a:lnTo>
                    <a:pt x="4337" y="233"/>
                  </a:lnTo>
                  <a:lnTo>
                    <a:pt x="4339" y="234"/>
                  </a:lnTo>
                  <a:lnTo>
                    <a:pt x="4339" y="236"/>
                  </a:lnTo>
                  <a:lnTo>
                    <a:pt x="4341" y="237"/>
                  </a:lnTo>
                  <a:lnTo>
                    <a:pt x="4342" y="237"/>
                  </a:lnTo>
                  <a:lnTo>
                    <a:pt x="4345" y="239"/>
                  </a:lnTo>
                  <a:lnTo>
                    <a:pt x="4347" y="239"/>
                  </a:lnTo>
                  <a:lnTo>
                    <a:pt x="4349" y="239"/>
                  </a:lnTo>
                  <a:lnTo>
                    <a:pt x="4352" y="239"/>
                  </a:lnTo>
                  <a:lnTo>
                    <a:pt x="4354" y="239"/>
                  </a:lnTo>
                  <a:lnTo>
                    <a:pt x="4357" y="237"/>
                  </a:lnTo>
                  <a:lnTo>
                    <a:pt x="4359" y="236"/>
                  </a:lnTo>
                  <a:lnTo>
                    <a:pt x="4362" y="234"/>
                  </a:lnTo>
                  <a:lnTo>
                    <a:pt x="4363" y="234"/>
                  </a:lnTo>
                  <a:lnTo>
                    <a:pt x="4367" y="234"/>
                  </a:lnTo>
                  <a:lnTo>
                    <a:pt x="4380" y="234"/>
                  </a:lnTo>
                  <a:lnTo>
                    <a:pt x="4386" y="234"/>
                  </a:lnTo>
                  <a:lnTo>
                    <a:pt x="4391" y="234"/>
                  </a:lnTo>
                  <a:lnTo>
                    <a:pt x="4398" y="234"/>
                  </a:lnTo>
                  <a:lnTo>
                    <a:pt x="4401" y="236"/>
                  </a:lnTo>
                  <a:lnTo>
                    <a:pt x="4404" y="237"/>
                  </a:lnTo>
                  <a:lnTo>
                    <a:pt x="4404" y="237"/>
                  </a:lnTo>
                  <a:lnTo>
                    <a:pt x="4406" y="239"/>
                  </a:lnTo>
                  <a:lnTo>
                    <a:pt x="4406" y="239"/>
                  </a:lnTo>
                  <a:lnTo>
                    <a:pt x="4408" y="239"/>
                  </a:lnTo>
                  <a:lnTo>
                    <a:pt x="4411" y="239"/>
                  </a:lnTo>
                  <a:lnTo>
                    <a:pt x="4414" y="237"/>
                  </a:lnTo>
                  <a:lnTo>
                    <a:pt x="4416" y="237"/>
                  </a:lnTo>
                  <a:lnTo>
                    <a:pt x="4416" y="237"/>
                  </a:lnTo>
                  <a:lnTo>
                    <a:pt x="4417" y="237"/>
                  </a:lnTo>
                  <a:lnTo>
                    <a:pt x="4419" y="234"/>
                  </a:lnTo>
                  <a:lnTo>
                    <a:pt x="4419" y="231"/>
                  </a:lnTo>
                  <a:lnTo>
                    <a:pt x="4419" y="228"/>
                  </a:lnTo>
                  <a:lnTo>
                    <a:pt x="4419" y="224"/>
                  </a:lnTo>
                  <a:lnTo>
                    <a:pt x="4440" y="224"/>
                  </a:lnTo>
                  <a:lnTo>
                    <a:pt x="4442" y="224"/>
                  </a:lnTo>
                  <a:lnTo>
                    <a:pt x="4444" y="224"/>
                  </a:lnTo>
                  <a:lnTo>
                    <a:pt x="4447" y="226"/>
                  </a:lnTo>
                  <a:lnTo>
                    <a:pt x="4447" y="229"/>
                  </a:lnTo>
                  <a:lnTo>
                    <a:pt x="4444" y="231"/>
                  </a:lnTo>
                  <a:lnTo>
                    <a:pt x="4440" y="233"/>
                  </a:lnTo>
                  <a:lnTo>
                    <a:pt x="4437" y="234"/>
                  </a:lnTo>
                  <a:lnTo>
                    <a:pt x="4434" y="234"/>
                  </a:lnTo>
                  <a:lnTo>
                    <a:pt x="4431" y="234"/>
                  </a:lnTo>
                  <a:lnTo>
                    <a:pt x="4429" y="234"/>
                  </a:lnTo>
                  <a:lnTo>
                    <a:pt x="4429" y="244"/>
                  </a:lnTo>
                  <a:lnTo>
                    <a:pt x="4445" y="244"/>
                  </a:lnTo>
                  <a:lnTo>
                    <a:pt x="4445" y="255"/>
                  </a:lnTo>
                  <a:lnTo>
                    <a:pt x="4458" y="255"/>
                  </a:lnTo>
                  <a:lnTo>
                    <a:pt x="4460" y="255"/>
                  </a:lnTo>
                  <a:lnTo>
                    <a:pt x="4462" y="254"/>
                  </a:lnTo>
                  <a:lnTo>
                    <a:pt x="4462" y="252"/>
                  </a:lnTo>
                  <a:lnTo>
                    <a:pt x="4463" y="251"/>
                  </a:lnTo>
                  <a:lnTo>
                    <a:pt x="4463" y="251"/>
                  </a:lnTo>
                  <a:lnTo>
                    <a:pt x="4465" y="249"/>
                  </a:lnTo>
                  <a:lnTo>
                    <a:pt x="4467" y="247"/>
                  </a:lnTo>
                  <a:lnTo>
                    <a:pt x="4467" y="244"/>
                  </a:lnTo>
                  <a:lnTo>
                    <a:pt x="4465" y="241"/>
                  </a:lnTo>
                  <a:lnTo>
                    <a:pt x="4465" y="239"/>
                  </a:lnTo>
                  <a:lnTo>
                    <a:pt x="4463" y="237"/>
                  </a:lnTo>
                  <a:lnTo>
                    <a:pt x="4462" y="237"/>
                  </a:lnTo>
                  <a:lnTo>
                    <a:pt x="4460" y="236"/>
                  </a:lnTo>
                  <a:lnTo>
                    <a:pt x="4458" y="234"/>
                  </a:lnTo>
                  <a:lnTo>
                    <a:pt x="4457" y="234"/>
                  </a:lnTo>
                  <a:lnTo>
                    <a:pt x="4455" y="234"/>
                  </a:lnTo>
                  <a:lnTo>
                    <a:pt x="4457" y="233"/>
                  </a:lnTo>
                  <a:lnTo>
                    <a:pt x="4458" y="231"/>
                  </a:lnTo>
                  <a:lnTo>
                    <a:pt x="4460" y="228"/>
                  </a:lnTo>
                  <a:lnTo>
                    <a:pt x="4460" y="226"/>
                  </a:lnTo>
                  <a:lnTo>
                    <a:pt x="4462" y="224"/>
                  </a:lnTo>
                  <a:lnTo>
                    <a:pt x="4462" y="223"/>
                  </a:lnTo>
                  <a:lnTo>
                    <a:pt x="4462" y="221"/>
                  </a:lnTo>
                  <a:lnTo>
                    <a:pt x="4462" y="219"/>
                  </a:lnTo>
                  <a:lnTo>
                    <a:pt x="4463" y="219"/>
                  </a:lnTo>
                  <a:lnTo>
                    <a:pt x="4465" y="219"/>
                  </a:lnTo>
                  <a:lnTo>
                    <a:pt x="4467" y="218"/>
                  </a:lnTo>
                  <a:lnTo>
                    <a:pt x="4468" y="218"/>
                  </a:lnTo>
                  <a:lnTo>
                    <a:pt x="4470" y="218"/>
                  </a:lnTo>
                  <a:lnTo>
                    <a:pt x="4471" y="218"/>
                  </a:lnTo>
                  <a:lnTo>
                    <a:pt x="4475" y="218"/>
                  </a:lnTo>
                  <a:lnTo>
                    <a:pt x="4476" y="218"/>
                  </a:lnTo>
                  <a:lnTo>
                    <a:pt x="4480" y="218"/>
                  </a:lnTo>
                  <a:lnTo>
                    <a:pt x="4483" y="219"/>
                  </a:lnTo>
                  <a:lnTo>
                    <a:pt x="4485" y="221"/>
                  </a:lnTo>
                  <a:lnTo>
                    <a:pt x="4486" y="223"/>
                  </a:lnTo>
                  <a:lnTo>
                    <a:pt x="4489" y="223"/>
                  </a:lnTo>
                  <a:lnTo>
                    <a:pt x="4493" y="224"/>
                  </a:lnTo>
                  <a:lnTo>
                    <a:pt x="4494" y="224"/>
                  </a:lnTo>
                  <a:lnTo>
                    <a:pt x="4496" y="224"/>
                  </a:lnTo>
                  <a:lnTo>
                    <a:pt x="4498" y="226"/>
                  </a:lnTo>
                  <a:lnTo>
                    <a:pt x="4499" y="226"/>
                  </a:lnTo>
                  <a:lnTo>
                    <a:pt x="4499" y="228"/>
                  </a:lnTo>
                  <a:lnTo>
                    <a:pt x="4501" y="228"/>
                  </a:lnTo>
                  <a:lnTo>
                    <a:pt x="4504" y="228"/>
                  </a:lnTo>
                  <a:lnTo>
                    <a:pt x="4507" y="228"/>
                  </a:lnTo>
                  <a:lnTo>
                    <a:pt x="4509" y="229"/>
                  </a:lnTo>
                  <a:lnTo>
                    <a:pt x="4512" y="229"/>
                  </a:lnTo>
                  <a:lnTo>
                    <a:pt x="4516" y="229"/>
                  </a:lnTo>
                  <a:lnTo>
                    <a:pt x="4517" y="229"/>
                  </a:lnTo>
                  <a:lnTo>
                    <a:pt x="4521" y="229"/>
                  </a:lnTo>
                  <a:lnTo>
                    <a:pt x="4522" y="228"/>
                  </a:lnTo>
                  <a:lnTo>
                    <a:pt x="4522" y="228"/>
                  </a:lnTo>
                  <a:lnTo>
                    <a:pt x="4524" y="226"/>
                  </a:lnTo>
                  <a:lnTo>
                    <a:pt x="4525" y="224"/>
                  </a:lnTo>
                  <a:lnTo>
                    <a:pt x="4527" y="224"/>
                  </a:lnTo>
                  <a:lnTo>
                    <a:pt x="4530" y="224"/>
                  </a:lnTo>
                  <a:lnTo>
                    <a:pt x="4537" y="224"/>
                  </a:lnTo>
                  <a:lnTo>
                    <a:pt x="4542" y="224"/>
                  </a:lnTo>
                  <a:lnTo>
                    <a:pt x="4543" y="226"/>
                  </a:lnTo>
                  <a:lnTo>
                    <a:pt x="4545" y="226"/>
                  </a:lnTo>
                  <a:lnTo>
                    <a:pt x="4548" y="229"/>
                  </a:lnTo>
                  <a:lnTo>
                    <a:pt x="4552" y="229"/>
                  </a:lnTo>
                  <a:lnTo>
                    <a:pt x="4555" y="231"/>
                  </a:lnTo>
                  <a:lnTo>
                    <a:pt x="4557" y="231"/>
                  </a:lnTo>
                  <a:lnTo>
                    <a:pt x="4558" y="233"/>
                  </a:lnTo>
                  <a:lnTo>
                    <a:pt x="4560" y="233"/>
                  </a:lnTo>
                  <a:lnTo>
                    <a:pt x="4566" y="233"/>
                  </a:lnTo>
                  <a:lnTo>
                    <a:pt x="4568" y="234"/>
                  </a:lnTo>
                  <a:lnTo>
                    <a:pt x="4570" y="234"/>
                  </a:lnTo>
                  <a:lnTo>
                    <a:pt x="4570" y="234"/>
                  </a:lnTo>
                  <a:lnTo>
                    <a:pt x="4571" y="234"/>
                  </a:lnTo>
                  <a:lnTo>
                    <a:pt x="4573" y="236"/>
                  </a:lnTo>
                  <a:lnTo>
                    <a:pt x="4575" y="237"/>
                  </a:lnTo>
                  <a:lnTo>
                    <a:pt x="4575" y="237"/>
                  </a:lnTo>
                  <a:lnTo>
                    <a:pt x="4579" y="239"/>
                  </a:lnTo>
                  <a:lnTo>
                    <a:pt x="4581" y="241"/>
                  </a:lnTo>
                  <a:lnTo>
                    <a:pt x="4583" y="241"/>
                  </a:lnTo>
                  <a:lnTo>
                    <a:pt x="4586" y="241"/>
                  </a:lnTo>
                  <a:lnTo>
                    <a:pt x="4589" y="241"/>
                  </a:lnTo>
                  <a:lnTo>
                    <a:pt x="4593" y="241"/>
                  </a:lnTo>
                  <a:lnTo>
                    <a:pt x="4596" y="242"/>
                  </a:lnTo>
                  <a:lnTo>
                    <a:pt x="4597" y="244"/>
                  </a:lnTo>
                  <a:lnTo>
                    <a:pt x="4597" y="246"/>
                  </a:lnTo>
                  <a:lnTo>
                    <a:pt x="4599" y="246"/>
                  </a:lnTo>
                  <a:lnTo>
                    <a:pt x="4602" y="249"/>
                  </a:lnTo>
                  <a:lnTo>
                    <a:pt x="4606" y="251"/>
                  </a:lnTo>
                  <a:lnTo>
                    <a:pt x="4609" y="252"/>
                  </a:lnTo>
                  <a:lnTo>
                    <a:pt x="4611" y="255"/>
                  </a:lnTo>
                  <a:lnTo>
                    <a:pt x="4611" y="259"/>
                  </a:lnTo>
                  <a:lnTo>
                    <a:pt x="4611" y="262"/>
                  </a:lnTo>
                  <a:lnTo>
                    <a:pt x="4614" y="262"/>
                  </a:lnTo>
                  <a:lnTo>
                    <a:pt x="4617" y="262"/>
                  </a:lnTo>
                  <a:lnTo>
                    <a:pt x="4619" y="262"/>
                  </a:lnTo>
                  <a:lnTo>
                    <a:pt x="4620" y="262"/>
                  </a:lnTo>
                  <a:lnTo>
                    <a:pt x="4624" y="262"/>
                  </a:lnTo>
                  <a:lnTo>
                    <a:pt x="4629" y="264"/>
                  </a:lnTo>
                  <a:lnTo>
                    <a:pt x="4630" y="264"/>
                  </a:lnTo>
                  <a:lnTo>
                    <a:pt x="4632" y="264"/>
                  </a:lnTo>
                  <a:lnTo>
                    <a:pt x="4634" y="264"/>
                  </a:lnTo>
                  <a:lnTo>
                    <a:pt x="4635" y="264"/>
                  </a:lnTo>
                  <a:lnTo>
                    <a:pt x="4635" y="265"/>
                  </a:lnTo>
                  <a:lnTo>
                    <a:pt x="4635" y="267"/>
                  </a:lnTo>
                  <a:lnTo>
                    <a:pt x="4635" y="267"/>
                  </a:lnTo>
                  <a:lnTo>
                    <a:pt x="4637" y="269"/>
                  </a:lnTo>
                  <a:lnTo>
                    <a:pt x="4638" y="270"/>
                  </a:lnTo>
                  <a:lnTo>
                    <a:pt x="4640" y="272"/>
                  </a:lnTo>
                  <a:lnTo>
                    <a:pt x="4643" y="273"/>
                  </a:lnTo>
                  <a:lnTo>
                    <a:pt x="4645" y="275"/>
                  </a:lnTo>
                  <a:lnTo>
                    <a:pt x="4648" y="277"/>
                  </a:lnTo>
                  <a:lnTo>
                    <a:pt x="4652" y="278"/>
                  </a:lnTo>
                  <a:lnTo>
                    <a:pt x="4653" y="278"/>
                  </a:lnTo>
                  <a:lnTo>
                    <a:pt x="4655" y="278"/>
                  </a:lnTo>
                  <a:lnTo>
                    <a:pt x="4656" y="280"/>
                  </a:lnTo>
                  <a:lnTo>
                    <a:pt x="4658" y="282"/>
                  </a:lnTo>
                  <a:lnTo>
                    <a:pt x="4658" y="282"/>
                  </a:lnTo>
                  <a:lnTo>
                    <a:pt x="4661" y="282"/>
                  </a:lnTo>
                  <a:lnTo>
                    <a:pt x="4666" y="283"/>
                  </a:lnTo>
                  <a:lnTo>
                    <a:pt x="4668" y="283"/>
                  </a:lnTo>
                  <a:lnTo>
                    <a:pt x="4670" y="283"/>
                  </a:lnTo>
                  <a:lnTo>
                    <a:pt x="4671" y="283"/>
                  </a:lnTo>
                  <a:lnTo>
                    <a:pt x="4673" y="283"/>
                  </a:lnTo>
                  <a:lnTo>
                    <a:pt x="4674" y="285"/>
                  </a:lnTo>
                  <a:lnTo>
                    <a:pt x="4678" y="285"/>
                  </a:lnTo>
                  <a:lnTo>
                    <a:pt x="4679" y="287"/>
                  </a:lnTo>
                  <a:lnTo>
                    <a:pt x="4681" y="288"/>
                  </a:lnTo>
                  <a:lnTo>
                    <a:pt x="4681" y="290"/>
                  </a:lnTo>
                  <a:lnTo>
                    <a:pt x="4681" y="309"/>
                  </a:lnTo>
                  <a:lnTo>
                    <a:pt x="4681" y="311"/>
                  </a:lnTo>
                  <a:lnTo>
                    <a:pt x="4683" y="311"/>
                  </a:lnTo>
                  <a:lnTo>
                    <a:pt x="4684" y="314"/>
                  </a:lnTo>
                  <a:lnTo>
                    <a:pt x="4686" y="316"/>
                  </a:lnTo>
                  <a:lnTo>
                    <a:pt x="4689" y="318"/>
                  </a:lnTo>
                  <a:lnTo>
                    <a:pt x="4692" y="318"/>
                  </a:lnTo>
                  <a:lnTo>
                    <a:pt x="4694" y="316"/>
                  </a:lnTo>
                  <a:lnTo>
                    <a:pt x="4694" y="314"/>
                  </a:lnTo>
                  <a:lnTo>
                    <a:pt x="4694" y="313"/>
                  </a:lnTo>
                  <a:lnTo>
                    <a:pt x="4694" y="311"/>
                  </a:lnTo>
                  <a:lnTo>
                    <a:pt x="4694" y="309"/>
                  </a:lnTo>
                  <a:lnTo>
                    <a:pt x="4696" y="308"/>
                  </a:lnTo>
                  <a:lnTo>
                    <a:pt x="4696" y="306"/>
                  </a:lnTo>
                  <a:lnTo>
                    <a:pt x="4694" y="305"/>
                  </a:lnTo>
                  <a:lnTo>
                    <a:pt x="4692" y="305"/>
                  </a:lnTo>
                  <a:lnTo>
                    <a:pt x="4691" y="303"/>
                  </a:lnTo>
                  <a:lnTo>
                    <a:pt x="4691" y="305"/>
                  </a:lnTo>
                  <a:lnTo>
                    <a:pt x="4689" y="303"/>
                  </a:lnTo>
                  <a:lnTo>
                    <a:pt x="4688" y="303"/>
                  </a:lnTo>
                  <a:lnTo>
                    <a:pt x="4688" y="301"/>
                  </a:lnTo>
                  <a:lnTo>
                    <a:pt x="4686" y="301"/>
                  </a:lnTo>
                  <a:lnTo>
                    <a:pt x="4688" y="300"/>
                  </a:lnTo>
                  <a:lnTo>
                    <a:pt x="4688" y="298"/>
                  </a:lnTo>
                  <a:lnTo>
                    <a:pt x="4689" y="298"/>
                  </a:lnTo>
                  <a:lnTo>
                    <a:pt x="4691" y="298"/>
                  </a:lnTo>
                  <a:lnTo>
                    <a:pt x="4692" y="298"/>
                  </a:lnTo>
                  <a:lnTo>
                    <a:pt x="4694" y="298"/>
                  </a:lnTo>
                  <a:lnTo>
                    <a:pt x="4696" y="298"/>
                  </a:lnTo>
                  <a:lnTo>
                    <a:pt x="4697" y="300"/>
                  </a:lnTo>
                  <a:lnTo>
                    <a:pt x="4699" y="300"/>
                  </a:lnTo>
                  <a:lnTo>
                    <a:pt x="4699" y="301"/>
                  </a:lnTo>
                  <a:lnTo>
                    <a:pt x="4701" y="303"/>
                  </a:lnTo>
                  <a:lnTo>
                    <a:pt x="4701" y="303"/>
                  </a:lnTo>
                  <a:lnTo>
                    <a:pt x="4702" y="303"/>
                  </a:lnTo>
                  <a:lnTo>
                    <a:pt x="4704" y="305"/>
                  </a:lnTo>
                  <a:lnTo>
                    <a:pt x="4707" y="303"/>
                  </a:lnTo>
                  <a:lnTo>
                    <a:pt x="4710" y="303"/>
                  </a:lnTo>
                  <a:lnTo>
                    <a:pt x="4712" y="305"/>
                  </a:lnTo>
                  <a:lnTo>
                    <a:pt x="4715" y="305"/>
                  </a:lnTo>
                  <a:lnTo>
                    <a:pt x="4719" y="305"/>
                  </a:lnTo>
                  <a:lnTo>
                    <a:pt x="4720" y="305"/>
                  </a:lnTo>
                  <a:lnTo>
                    <a:pt x="4722" y="305"/>
                  </a:lnTo>
                  <a:lnTo>
                    <a:pt x="4724" y="303"/>
                  </a:lnTo>
                  <a:lnTo>
                    <a:pt x="4727" y="303"/>
                  </a:lnTo>
                  <a:lnTo>
                    <a:pt x="4730" y="305"/>
                  </a:lnTo>
                  <a:lnTo>
                    <a:pt x="4733" y="305"/>
                  </a:lnTo>
                  <a:lnTo>
                    <a:pt x="4735" y="306"/>
                  </a:lnTo>
                  <a:lnTo>
                    <a:pt x="4737" y="308"/>
                  </a:lnTo>
                  <a:lnTo>
                    <a:pt x="4740" y="311"/>
                  </a:lnTo>
                  <a:lnTo>
                    <a:pt x="4740" y="311"/>
                  </a:lnTo>
                  <a:lnTo>
                    <a:pt x="4740" y="313"/>
                  </a:lnTo>
                  <a:lnTo>
                    <a:pt x="4740" y="314"/>
                  </a:lnTo>
                  <a:lnTo>
                    <a:pt x="4742" y="314"/>
                  </a:lnTo>
                  <a:lnTo>
                    <a:pt x="4745" y="314"/>
                  </a:lnTo>
                  <a:lnTo>
                    <a:pt x="4746" y="314"/>
                  </a:lnTo>
                  <a:lnTo>
                    <a:pt x="4748" y="316"/>
                  </a:lnTo>
                  <a:lnTo>
                    <a:pt x="4750" y="316"/>
                  </a:lnTo>
                  <a:lnTo>
                    <a:pt x="4751" y="318"/>
                  </a:lnTo>
                  <a:lnTo>
                    <a:pt x="4753" y="319"/>
                  </a:lnTo>
                  <a:lnTo>
                    <a:pt x="4755" y="321"/>
                  </a:lnTo>
                  <a:lnTo>
                    <a:pt x="4753" y="324"/>
                  </a:lnTo>
                  <a:lnTo>
                    <a:pt x="4753" y="326"/>
                  </a:lnTo>
                  <a:lnTo>
                    <a:pt x="4751" y="326"/>
                  </a:lnTo>
                  <a:lnTo>
                    <a:pt x="4750" y="327"/>
                  </a:lnTo>
                  <a:lnTo>
                    <a:pt x="4748" y="327"/>
                  </a:lnTo>
                  <a:lnTo>
                    <a:pt x="4746" y="327"/>
                  </a:lnTo>
                  <a:lnTo>
                    <a:pt x="4745" y="327"/>
                  </a:lnTo>
                  <a:lnTo>
                    <a:pt x="4743" y="329"/>
                  </a:lnTo>
                  <a:lnTo>
                    <a:pt x="4743" y="331"/>
                  </a:lnTo>
                  <a:lnTo>
                    <a:pt x="4743" y="331"/>
                  </a:lnTo>
                  <a:lnTo>
                    <a:pt x="4742" y="332"/>
                  </a:lnTo>
                  <a:lnTo>
                    <a:pt x="4740" y="334"/>
                  </a:lnTo>
                  <a:lnTo>
                    <a:pt x="4738" y="336"/>
                  </a:lnTo>
                  <a:lnTo>
                    <a:pt x="4737" y="337"/>
                  </a:lnTo>
                  <a:lnTo>
                    <a:pt x="4733" y="339"/>
                  </a:lnTo>
                  <a:lnTo>
                    <a:pt x="4728" y="339"/>
                  </a:lnTo>
                  <a:lnTo>
                    <a:pt x="4727" y="337"/>
                  </a:lnTo>
                  <a:lnTo>
                    <a:pt x="4725" y="337"/>
                  </a:lnTo>
                  <a:lnTo>
                    <a:pt x="4725" y="336"/>
                  </a:lnTo>
                  <a:lnTo>
                    <a:pt x="4722" y="334"/>
                  </a:lnTo>
                  <a:lnTo>
                    <a:pt x="4719" y="331"/>
                  </a:lnTo>
                  <a:lnTo>
                    <a:pt x="4717" y="332"/>
                  </a:lnTo>
                  <a:lnTo>
                    <a:pt x="4715" y="332"/>
                  </a:lnTo>
                  <a:lnTo>
                    <a:pt x="4715" y="332"/>
                  </a:lnTo>
                  <a:lnTo>
                    <a:pt x="4714" y="336"/>
                  </a:lnTo>
                  <a:lnTo>
                    <a:pt x="4714" y="339"/>
                  </a:lnTo>
                  <a:lnTo>
                    <a:pt x="4715" y="341"/>
                  </a:lnTo>
                  <a:lnTo>
                    <a:pt x="4715" y="342"/>
                  </a:lnTo>
                  <a:lnTo>
                    <a:pt x="4715" y="345"/>
                  </a:lnTo>
                  <a:lnTo>
                    <a:pt x="4715" y="349"/>
                  </a:lnTo>
                  <a:lnTo>
                    <a:pt x="4715" y="352"/>
                  </a:lnTo>
                  <a:lnTo>
                    <a:pt x="4712" y="352"/>
                  </a:lnTo>
                  <a:lnTo>
                    <a:pt x="4710" y="352"/>
                  </a:lnTo>
                  <a:lnTo>
                    <a:pt x="4707" y="352"/>
                  </a:lnTo>
                  <a:lnTo>
                    <a:pt x="4706" y="354"/>
                  </a:lnTo>
                  <a:lnTo>
                    <a:pt x="4706" y="355"/>
                  </a:lnTo>
                  <a:lnTo>
                    <a:pt x="4706" y="359"/>
                  </a:lnTo>
                  <a:lnTo>
                    <a:pt x="4706" y="362"/>
                  </a:lnTo>
                  <a:lnTo>
                    <a:pt x="4706" y="363"/>
                  </a:lnTo>
                  <a:lnTo>
                    <a:pt x="4707" y="365"/>
                  </a:lnTo>
                  <a:lnTo>
                    <a:pt x="4706" y="367"/>
                  </a:lnTo>
                  <a:lnTo>
                    <a:pt x="4704" y="367"/>
                  </a:lnTo>
                  <a:lnTo>
                    <a:pt x="4702" y="367"/>
                  </a:lnTo>
                  <a:lnTo>
                    <a:pt x="4701" y="367"/>
                  </a:lnTo>
                  <a:lnTo>
                    <a:pt x="4699" y="367"/>
                  </a:lnTo>
                  <a:lnTo>
                    <a:pt x="4697" y="365"/>
                  </a:lnTo>
                  <a:lnTo>
                    <a:pt x="4692" y="363"/>
                  </a:lnTo>
                  <a:lnTo>
                    <a:pt x="4688" y="360"/>
                  </a:lnTo>
                  <a:lnTo>
                    <a:pt x="4686" y="359"/>
                  </a:lnTo>
                  <a:lnTo>
                    <a:pt x="4684" y="357"/>
                  </a:lnTo>
                  <a:lnTo>
                    <a:pt x="4683" y="355"/>
                  </a:lnTo>
                  <a:lnTo>
                    <a:pt x="4681" y="354"/>
                  </a:lnTo>
                  <a:lnTo>
                    <a:pt x="4678" y="354"/>
                  </a:lnTo>
                  <a:lnTo>
                    <a:pt x="4663" y="354"/>
                  </a:lnTo>
                  <a:lnTo>
                    <a:pt x="4663" y="350"/>
                  </a:lnTo>
                  <a:lnTo>
                    <a:pt x="4663" y="347"/>
                  </a:lnTo>
                  <a:lnTo>
                    <a:pt x="4663" y="344"/>
                  </a:lnTo>
                  <a:lnTo>
                    <a:pt x="4663" y="342"/>
                  </a:lnTo>
                  <a:lnTo>
                    <a:pt x="4661" y="342"/>
                  </a:lnTo>
                  <a:lnTo>
                    <a:pt x="4660" y="342"/>
                  </a:lnTo>
                  <a:lnTo>
                    <a:pt x="4658" y="341"/>
                  </a:lnTo>
                  <a:lnTo>
                    <a:pt x="4656" y="341"/>
                  </a:lnTo>
                  <a:lnTo>
                    <a:pt x="4655" y="339"/>
                  </a:lnTo>
                  <a:lnTo>
                    <a:pt x="4652" y="339"/>
                  </a:lnTo>
                  <a:lnTo>
                    <a:pt x="4627" y="339"/>
                  </a:lnTo>
                  <a:lnTo>
                    <a:pt x="4625" y="337"/>
                  </a:lnTo>
                  <a:lnTo>
                    <a:pt x="4624" y="336"/>
                  </a:lnTo>
                  <a:lnTo>
                    <a:pt x="4622" y="332"/>
                  </a:lnTo>
                  <a:lnTo>
                    <a:pt x="4622" y="331"/>
                  </a:lnTo>
                  <a:lnTo>
                    <a:pt x="4620" y="329"/>
                  </a:lnTo>
                  <a:lnTo>
                    <a:pt x="4620" y="327"/>
                  </a:lnTo>
                  <a:lnTo>
                    <a:pt x="4620" y="326"/>
                  </a:lnTo>
                  <a:lnTo>
                    <a:pt x="4619" y="323"/>
                  </a:lnTo>
                  <a:lnTo>
                    <a:pt x="4615" y="321"/>
                  </a:lnTo>
                  <a:lnTo>
                    <a:pt x="4612" y="321"/>
                  </a:lnTo>
                  <a:lnTo>
                    <a:pt x="4609" y="321"/>
                  </a:lnTo>
                  <a:lnTo>
                    <a:pt x="4606" y="321"/>
                  </a:lnTo>
                  <a:lnTo>
                    <a:pt x="4606" y="331"/>
                  </a:lnTo>
                  <a:lnTo>
                    <a:pt x="4606" y="332"/>
                  </a:lnTo>
                  <a:lnTo>
                    <a:pt x="4606" y="334"/>
                  </a:lnTo>
                  <a:lnTo>
                    <a:pt x="4607" y="334"/>
                  </a:lnTo>
                  <a:lnTo>
                    <a:pt x="4609" y="334"/>
                  </a:lnTo>
                  <a:lnTo>
                    <a:pt x="4609" y="334"/>
                  </a:lnTo>
                  <a:lnTo>
                    <a:pt x="4609" y="337"/>
                  </a:lnTo>
                  <a:lnTo>
                    <a:pt x="4609" y="339"/>
                  </a:lnTo>
                  <a:lnTo>
                    <a:pt x="4609" y="342"/>
                  </a:lnTo>
                  <a:lnTo>
                    <a:pt x="4609" y="344"/>
                  </a:lnTo>
                  <a:lnTo>
                    <a:pt x="4607" y="344"/>
                  </a:lnTo>
                  <a:lnTo>
                    <a:pt x="4607" y="345"/>
                  </a:lnTo>
                  <a:lnTo>
                    <a:pt x="4606" y="345"/>
                  </a:lnTo>
                  <a:lnTo>
                    <a:pt x="4604" y="347"/>
                  </a:lnTo>
                  <a:lnTo>
                    <a:pt x="4602" y="349"/>
                  </a:lnTo>
                  <a:lnTo>
                    <a:pt x="4601" y="350"/>
                  </a:lnTo>
                  <a:lnTo>
                    <a:pt x="4599" y="352"/>
                  </a:lnTo>
                  <a:lnTo>
                    <a:pt x="4597" y="354"/>
                  </a:lnTo>
                  <a:lnTo>
                    <a:pt x="4594" y="354"/>
                  </a:lnTo>
                  <a:lnTo>
                    <a:pt x="4591" y="354"/>
                  </a:lnTo>
                  <a:lnTo>
                    <a:pt x="4588" y="355"/>
                  </a:lnTo>
                  <a:lnTo>
                    <a:pt x="4584" y="355"/>
                  </a:lnTo>
                  <a:lnTo>
                    <a:pt x="4565" y="355"/>
                  </a:lnTo>
                  <a:lnTo>
                    <a:pt x="4563" y="354"/>
                  </a:lnTo>
                  <a:lnTo>
                    <a:pt x="4561" y="352"/>
                  </a:lnTo>
                  <a:lnTo>
                    <a:pt x="4560" y="350"/>
                  </a:lnTo>
                  <a:lnTo>
                    <a:pt x="4558" y="350"/>
                  </a:lnTo>
                  <a:lnTo>
                    <a:pt x="4552" y="350"/>
                  </a:lnTo>
                  <a:lnTo>
                    <a:pt x="4552" y="350"/>
                  </a:lnTo>
                  <a:lnTo>
                    <a:pt x="4550" y="352"/>
                  </a:lnTo>
                  <a:lnTo>
                    <a:pt x="4550" y="354"/>
                  </a:lnTo>
                  <a:lnTo>
                    <a:pt x="4548" y="354"/>
                  </a:lnTo>
                  <a:lnTo>
                    <a:pt x="4547" y="354"/>
                  </a:lnTo>
                  <a:lnTo>
                    <a:pt x="4545" y="355"/>
                  </a:lnTo>
                  <a:lnTo>
                    <a:pt x="4543" y="357"/>
                  </a:lnTo>
                  <a:lnTo>
                    <a:pt x="4543" y="359"/>
                  </a:lnTo>
                  <a:lnTo>
                    <a:pt x="4543" y="360"/>
                  </a:lnTo>
                  <a:lnTo>
                    <a:pt x="4545" y="360"/>
                  </a:lnTo>
                  <a:lnTo>
                    <a:pt x="4547" y="362"/>
                  </a:lnTo>
                  <a:lnTo>
                    <a:pt x="4548" y="362"/>
                  </a:lnTo>
                  <a:lnTo>
                    <a:pt x="4565" y="362"/>
                  </a:lnTo>
                  <a:lnTo>
                    <a:pt x="4565" y="362"/>
                  </a:lnTo>
                  <a:lnTo>
                    <a:pt x="4566" y="362"/>
                  </a:lnTo>
                  <a:lnTo>
                    <a:pt x="4568" y="362"/>
                  </a:lnTo>
                  <a:lnTo>
                    <a:pt x="4570" y="365"/>
                  </a:lnTo>
                  <a:lnTo>
                    <a:pt x="4570" y="367"/>
                  </a:lnTo>
                  <a:lnTo>
                    <a:pt x="4570" y="368"/>
                  </a:lnTo>
                  <a:lnTo>
                    <a:pt x="4571" y="372"/>
                  </a:lnTo>
                  <a:lnTo>
                    <a:pt x="4573" y="373"/>
                  </a:lnTo>
                  <a:lnTo>
                    <a:pt x="4576" y="373"/>
                  </a:lnTo>
                  <a:lnTo>
                    <a:pt x="4578" y="373"/>
                  </a:lnTo>
                  <a:lnTo>
                    <a:pt x="4581" y="373"/>
                  </a:lnTo>
                  <a:lnTo>
                    <a:pt x="4581" y="383"/>
                  </a:lnTo>
                  <a:lnTo>
                    <a:pt x="4581" y="385"/>
                  </a:lnTo>
                  <a:lnTo>
                    <a:pt x="4583" y="385"/>
                  </a:lnTo>
                  <a:lnTo>
                    <a:pt x="4583" y="386"/>
                  </a:lnTo>
                  <a:lnTo>
                    <a:pt x="4584" y="388"/>
                  </a:lnTo>
                  <a:lnTo>
                    <a:pt x="4586" y="390"/>
                  </a:lnTo>
                  <a:lnTo>
                    <a:pt x="4588" y="391"/>
                  </a:lnTo>
                  <a:lnTo>
                    <a:pt x="4589" y="395"/>
                  </a:lnTo>
                  <a:lnTo>
                    <a:pt x="4589" y="396"/>
                  </a:lnTo>
                  <a:lnTo>
                    <a:pt x="4589" y="398"/>
                  </a:lnTo>
                  <a:lnTo>
                    <a:pt x="4591" y="399"/>
                  </a:lnTo>
                  <a:lnTo>
                    <a:pt x="4591" y="399"/>
                  </a:lnTo>
                  <a:lnTo>
                    <a:pt x="4593" y="401"/>
                  </a:lnTo>
                  <a:lnTo>
                    <a:pt x="4596" y="403"/>
                  </a:lnTo>
                  <a:lnTo>
                    <a:pt x="4596" y="413"/>
                  </a:lnTo>
                  <a:lnTo>
                    <a:pt x="4594" y="413"/>
                  </a:lnTo>
                  <a:lnTo>
                    <a:pt x="4591" y="413"/>
                  </a:lnTo>
                  <a:lnTo>
                    <a:pt x="4588" y="413"/>
                  </a:lnTo>
                  <a:lnTo>
                    <a:pt x="4583" y="413"/>
                  </a:lnTo>
                  <a:lnTo>
                    <a:pt x="4579" y="413"/>
                  </a:lnTo>
                  <a:lnTo>
                    <a:pt x="4576" y="411"/>
                  </a:lnTo>
                  <a:lnTo>
                    <a:pt x="4575" y="411"/>
                  </a:lnTo>
                  <a:lnTo>
                    <a:pt x="4575" y="409"/>
                  </a:lnTo>
                  <a:lnTo>
                    <a:pt x="4573" y="408"/>
                  </a:lnTo>
                  <a:lnTo>
                    <a:pt x="4571" y="408"/>
                  </a:lnTo>
                  <a:lnTo>
                    <a:pt x="4570" y="406"/>
                  </a:lnTo>
                  <a:lnTo>
                    <a:pt x="4566" y="406"/>
                  </a:lnTo>
                  <a:lnTo>
                    <a:pt x="4563" y="406"/>
                  </a:lnTo>
                  <a:lnTo>
                    <a:pt x="4560" y="406"/>
                  </a:lnTo>
                  <a:lnTo>
                    <a:pt x="4557" y="404"/>
                  </a:lnTo>
                  <a:lnTo>
                    <a:pt x="4553" y="406"/>
                  </a:lnTo>
                  <a:lnTo>
                    <a:pt x="4552" y="406"/>
                  </a:lnTo>
                  <a:lnTo>
                    <a:pt x="4550" y="408"/>
                  </a:lnTo>
                  <a:lnTo>
                    <a:pt x="4548" y="409"/>
                  </a:lnTo>
                  <a:lnTo>
                    <a:pt x="4547" y="413"/>
                  </a:lnTo>
                  <a:lnTo>
                    <a:pt x="4545" y="414"/>
                  </a:lnTo>
                  <a:lnTo>
                    <a:pt x="4542" y="416"/>
                  </a:lnTo>
                  <a:lnTo>
                    <a:pt x="4540" y="416"/>
                  </a:lnTo>
                  <a:lnTo>
                    <a:pt x="4539" y="417"/>
                  </a:lnTo>
                  <a:lnTo>
                    <a:pt x="4537" y="417"/>
                  </a:lnTo>
                  <a:lnTo>
                    <a:pt x="4534" y="417"/>
                  </a:lnTo>
                  <a:lnTo>
                    <a:pt x="4529" y="417"/>
                  </a:lnTo>
                  <a:lnTo>
                    <a:pt x="4527" y="419"/>
                  </a:lnTo>
                  <a:lnTo>
                    <a:pt x="4525" y="421"/>
                  </a:lnTo>
                  <a:lnTo>
                    <a:pt x="4522" y="422"/>
                  </a:lnTo>
                  <a:lnTo>
                    <a:pt x="4521" y="424"/>
                  </a:lnTo>
                  <a:lnTo>
                    <a:pt x="4519" y="424"/>
                  </a:lnTo>
                  <a:lnTo>
                    <a:pt x="4517" y="426"/>
                  </a:lnTo>
                  <a:lnTo>
                    <a:pt x="4516" y="426"/>
                  </a:lnTo>
                  <a:lnTo>
                    <a:pt x="4514" y="427"/>
                  </a:lnTo>
                  <a:lnTo>
                    <a:pt x="4512" y="429"/>
                  </a:lnTo>
                  <a:lnTo>
                    <a:pt x="4512" y="431"/>
                  </a:lnTo>
                  <a:lnTo>
                    <a:pt x="4511" y="432"/>
                  </a:lnTo>
                  <a:lnTo>
                    <a:pt x="4509" y="432"/>
                  </a:lnTo>
                  <a:lnTo>
                    <a:pt x="4506" y="434"/>
                  </a:lnTo>
                  <a:lnTo>
                    <a:pt x="4503" y="435"/>
                  </a:lnTo>
                  <a:lnTo>
                    <a:pt x="4501" y="435"/>
                  </a:lnTo>
                  <a:lnTo>
                    <a:pt x="4499" y="437"/>
                  </a:lnTo>
                  <a:lnTo>
                    <a:pt x="4496" y="437"/>
                  </a:lnTo>
                  <a:lnTo>
                    <a:pt x="4491" y="437"/>
                  </a:lnTo>
                  <a:lnTo>
                    <a:pt x="4488" y="437"/>
                  </a:lnTo>
                  <a:lnTo>
                    <a:pt x="4486" y="437"/>
                  </a:lnTo>
                  <a:lnTo>
                    <a:pt x="4485" y="439"/>
                  </a:lnTo>
                  <a:lnTo>
                    <a:pt x="4481" y="439"/>
                  </a:lnTo>
                  <a:lnTo>
                    <a:pt x="4478" y="440"/>
                  </a:lnTo>
                  <a:lnTo>
                    <a:pt x="4476" y="440"/>
                  </a:lnTo>
                  <a:lnTo>
                    <a:pt x="4476" y="442"/>
                  </a:lnTo>
                  <a:lnTo>
                    <a:pt x="4475" y="444"/>
                  </a:lnTo>
                  <a:lnTo>
                    <a:pt x="4473" y="445"/>
                  </a:lnTo>
                  <a:lnTo>
                    <a:pt x="4471" y="447"/>
                  </a:lnTo>
                  <a:lnTo>
                    <a:pt x="4470" y="450"/>
                  </a:lnTo>
                  <a:lnTo>
                    <a:pt x="4468" y="454"/>
                  </a:lnTo>
                  <a:lnTo>
                    <a:pt x="4467" y="455"/>
                  </a:lnTo>
                  <a:lnTo>
                    <a:pt x="4465" y="457"/>
                  </a:lnTo>
                  <a:lnTo>
                    <a:pt x="4462" y="460"/>
                  </a:lnTo>
                  <a:lnTo>
                    <a:pt x="4460" y="460"/>
                  </a:lnTo>
                  <a:lnTo>
                    <a:pt x="4458" y="462"/>
                  </a:lnTo>
                  <a:lnTo>
                    <a:pt x="4457" y="465"/>
                  </a:lnTo>
                  <a:lnTo>
                    <a:pt x="4455" y="468"/>
                  </a:lnTo>
                  <a:lnTo>
                    <a:pt x="4455" y="473"/>
                  </a:lnTo>
                  <a:lnTo>
                    <a:pt x="4453" y="473"/>
                  </a:lnTo>
                  <a:lnTo>
                    <a:pt x="4452" y="473"/>
                  </a:lnTo>
                  <a:lnTo>
                    <a:pt x="4450" y="472"/>
                  </a:lnTo>
                  <a:lnTo>
                    <a:pt x="4447" y="468"/>
                  </a:lnTo>
                  <a:lnTo>
                    <a:pt x="4447" y="465"/>
                  </a:lnTo>
                  <a:lnTo>
                    <a:pt x="4447" y="462"/>
                  </a:lnTo>
                  <a:lnTo>
                    <a:pt x="4447" y="458"/>
                  </a:lnTo>
                  <a:lnTo>
                    <a:pt x="4426" y="458"/>
                  </a:lnTo>
                  <a:lnTo>
                    <a:pt x="4424" y="458"/>
                  </a:lnTo>
                  <a:lnTo>
                    <a:pt x="4422" y="458"/>
                  </a:lnTo>
                  <a:lnTo>
                    <a:pt x="4421" y="457"/>
                  </a:lnTo>
                  <a:lnTo>
                    <a:pt x="4419" y="457"/>
                  </a:lnTo>
                  <a:lnTo>
                    <a:pt x="4416" y="457"/>
                  </a:lnTo>
                  <a:lnTo>
                    <a:pt x="4414" y="457"/>
                  </a:lnTo>
                  <a:lnTo>
                    <a:pt x="4411" y="457"/>
                  </a:lnTo>
                  <a:lnTo>
                    <a:pt x="4409" y="457"/>
                  </a:lnTo>
                  <a:lnTo>
                    <a:pt x="4408" y="458"/>
                  </a:lnTo>
                  <a:lnTo>
                    <a:pt x="4406" y="460"/>
                  </a:lnTo>
                  <a:lnTo>
                    <a:pt x="4404" y="463"/>
                  </a:lnTo>
                  <a:lnTo>
                    <a:pt x="4403" y="467"/>
                  </a:lnTo>
                  <a:lnTo>
                    <a:pt x="4399" y="468"/>
                  </a:lnTo>
                  <a:lnTo>
                    <a:pt x="4398" y="470"/>
                  </a:lnTo>
                  <a:lnTo>
                    <a:pt x="4396" y="472"/>
                  </a:lnTo>
                  <a:lnTo>
                    <a:pt x="4395" y="472"/>
                  </a:lnTo>
                  <a:lnTo>
                    <a:pt x="4393" y="472"/>
                  </a:lnTo>
                  <a:lnTo>
                    <a:pt x="4391" y="470"/>
                  </a:lnTo>
                  <a:lnTo>
                    <a:pt x="4390" y="468"/>
                  </a:lnTo>
                  <a:lnTo>
                    <a:pt x="4390" y="467"/>
                  </a:lnTo>
                  <a:lnTo>
                    <a:pt x="4390" y="465"/>
                  </a:lnTo>
                  <a:lnTo>
                    <a:pt x="4390" y="463"/>
                  </a:lnTo>
                  <a:lnTo>
                    <a:pt x="4388" y="463"/>
                  </a:lnTo>
                  <a:lnTo>
                    <a:pt x="4386" y="463"/>
                  </a:lnTo>
                  <a:lnTo>
                    <a:pt x="4386" y="463"/>
                  </a:lnTo>
                  <a:lnTo>
                    <a:pt x="4385" y="465"/>
                  </a:lnTo>
                  <a:lnTo>
                    <a:pt x="4383" y="467"/>
                  </a:lnTo>
                  <a:lnTo>
                    <a:pt x="4381" y="467"/>
                  </a:lnTo>
                  <a:lnTo>
                    <a:pt x="4380" y="470"/>
                  </a:lnTo>
                  <a:lnTo>
                    <a:pt x="4380" y="470"/>
                  </a:lnTo>
                  <a:lnTo>
                    <a:pt x="4377" y="472"/>
                  </a:lnTo>
                  <a:lnTo>
                    <a:pt x="4375" y="472"/>
                  </a:lnTo>
                  <a:lnTo>
                    <a:pt x="4372" y="472"/>
                  </a:lnTo>
                  <a:lnTo>
                    <a:pt x="4370" y="470"/>
                  </a:lnTo>
                  <a:lnTo>
                    <a:pt x="4370" y="468"/>
                  </a:lnTo>
                  <a:lnTo>
                    <a:pt x="4368" y="468"/>
                  </a:lnTo>
                  <a:lnTo>
                    <a:pt x="4368" y="467"/>
                  </a:lnTo>
                  <a:lnTo>
                    <a:pt x="4367" y="465"/>
                  </a:lnTo>
                  <a:lnTo>
                    <a:pt x="4365" y="463"/>
                  </a:lnTo>
                  <a:lnTo>
                    <a:pt x="4362" y="463"/>
                  </a:lnTo>
                  <a:lnTo>
                    <a:pt x="4360" y="463"/>
                  </a:lnTo>
                  <a:lnTo>
                    <a:pt x="4359" y="465"/>
                  </a:lnTo>
                  <a:lnTo>
                    <a:pt x="4357" y="465"/>
                  </a:lnTo>
                  <a:lnTo>
                    <a:pt x="4355" y="465"/>
                  </a:lnTo>
                  <a:lnTo>
                    <a:pt x="4354" y="467"/>
                  </a:lnTo>
                  <a:lnTo>
                    <a:pt x="4354" y="468"/>
                  </a:lnTo>
                  <a:lnTo>
                    <a:pt x="4352" y="470"/>
                  </a:lnTo>
                  <a:lnTo>
                    <a:pt x="4352" y="472"/>
                  </a:lnTo>
                  <a:lnTo>
                    <a:pt x="4352" y="473"/>
                  </a:lnTo>
                  <a:lnTo>
                    <a:pt x="4352" y="475"/>
                  </a:lnTo>
                  <a:lnTo>
                    <a:pt x="4352" y="478"/>
                  </a:lnTo>
                  <a:lnTo>
                    <a:pt x="4352" y="481"/>
                  </a:lnTo>
                  <a:lnTo>
                    <a:pt x="4352" y="483"/>
                  </a:lnTo>
                  <a:lnTo>
                    <a:pt x="4350" y="485"/>
                  </a:lnTo>
                  <a:lnTo>
                    <a:pt x="4350" y="486"/>
                  </a:lnTo>
                  <a:lnTo>
                    <a:pt x="4349" y="488"/>
                  </a:lnTo>
                  <a:lnTo>
                    <a:pt x="4349" y="490"/>
                  </a:lnTo>
                  <a:lnTo>
                    <a:pt x="4349" y="491"/>
                  </a:lnTo>
                  <a:lnTo>
                    <a:pt x="4347" y="493"/>
                  </a:lnTo>
                  <a:lnTo>
                    <a:pt x="4347" y="494"/>
                  </a:lnTo>
                  <a:lnTo>
                    <a:pt x="4344" y="496"/>
                  </a:lnTo>
                  <a:lnTo>
                    <a:pt x="4342" y="496"/>
                  </a:lnTo>
                  <a:lnTo>
                    <a:pt x="4341" y="498"/>
                  </a:lnTo>
                  <a:lnTo>
                    <a:pt x="4339" y="499"/>
                  </a:lnTo>
                  <a:lnTo>
                    <a:pt x="4337" y="501"/>
                  </a:lnTo>
                  <a:lnTo>
                    <a:pt x="4337" y="503"/>
                  </a:lnTo>
                  <a:lnTo>
                    <a:pt x="4337" y="504"/>
                  </a:lnTo>
                  <a:lnTo>
                    <a:pt x="4336" y="506"/>
                  </a:lnTo>
                  <a:lnTo>
                    <a:pt x="4334" y="509"/>
                  </a:lnTo>
                  <a:lnTo>
                    <a:pt x="4334" y="514"/>
                  </a:lnTo>
                  <a:lnTo>
                    <a:pt x="4334" y="517"/>
                  </a:lnTo>
                  <a:lnTo>
                    <a:pt x="4341" y="517"/>
                  </a:lnTo>
                  <a:lnTo>
                    <a:pt x="4341" y="516"/>
                  </a:lnTo>
                  <a:lnTo>
                    <a:pt x="4342" y="514"/>
                  </a:lnTo>
                  <a:lnTo>
                    <a:pt x="4342" y="514"/>
                  </a:lnTo>
                  <a:lnTo>
                    <a:pt x="4344" y="514"/>
                  </a:lnTo>
                  <a:lnTo>
                    <a:pt x="4345" y="514"/>
                  </a:lnTo>
                  <a:lnTo>
                    <a:pt x="4347" y="516"/>
                  </a:lnTo>
                  <a:lnTo>
                    <a:pt x="4347" y="517"/>
                  </a:lnTo>
                  <a:lnTo>
                    <a:pt x="4347" y="519"/>
                  </a:lnTo>
                  <a:lnTo>
                    <a:pt x="4347" y="521"/>
                  </a:lnTo>
                  <a:lnTo>
                    <a:pt x="4345" y="522"/>
                  </a:lnTo>
                  <a:lnTo>
                    <a:pt x="4344" y="522"/>
                  </a:lnTo>
                  <a:lnTo>
                    <a:pt x="4342" y="522"/>
                  </a:lnTo>
                  <a:lnTo>
                    <a:pt x="4342" y="522"/>
                  </a:lnTo>
                  <a:lnTo>
                    <a:pt x="4341" y="524"/>
                  </a:lnTo>
                  <a:lnTo>
                    <a:pt x="4342" y="526"/>
                  </a:lnTo>
                  <a:lnTo>
                    <a:pt x="4342" y="529"/>
                  </a:lnTo>
                  <a:lnTo>
                    <a:pt x="4342" y="532"/>
                  </a:lnTo>
                  <a:lnTo>
                    <a:pt x="4344" y="534"/>
                  </a:lnTo>
                  <a:lnTo>
                    <a:pt x="4344" y="535"/>
                  </a:lnTo>
                  <a:lnTo>
                    <a:pt x="4344" y="537"/>
                  </a:lnTo>
                  <a:lnTo>
                    <a:pt x="4344" y="539"/>
                  </a:lnTo>
                  <a:lnTo>
                    <a:pt x="4344" y="540"/>
                  </a:lnTo>
                  <a:lnTo>
                    <a:pt x="4344" y="542"/>
                  </a:lnTo>
                  <a:lnTo>
                    <a:pt x="4345" y="544"/>
                  </a:lnTo>
                  <a:lnTo>
                    <a:pt x="4347" y="545"/>
                  </a:lnTo>
                  <a:lnTo>
                    <a:pt x="4349" y="548"/>
                  </a:lnTo>
                  <a:lnTo>
                    <a:pt x="4350" y="548"/>
                  </a:lnTo>
                  <a:lnTo>
                    <a:pt x="4352" y="550"/>
                  </a:lnTo>
                  <a:lnTo>
                    <a:pt x="4350" y="557"/>
                  </a:lnTo>
                  <a:lnTo>
                    <a:pt x="4345" y="557"/>
                  </a:lnTo>
                  <a:lnTo>
                    <a:pt x="4344" y="557"/>
                  </a:lnTo>
                  <a:lnTo>
                    <a:pt x="4342" y="555"/>
                  </a:lnTo>
                  <a:lnTo>
                    <a:pt x="4341" y="553"/>
                  </a:lnTo>
                  <a:lnTo>
                    <a:pt x="4341" y="552"/>
                  </a:lnTo>
                  <a:lnTo>
                    <a:pt x="4341" y="552"/>
                  </a:lnTo>
                  <a:lnTo>
                    <a:pt x="4339" y="550"/>
                  </a:lnTo>
                  <a:lnTo>
                    <a:pt x="4336" y="550"/>
                  </a:lnTo>
                  <a:lnTo>
                    <a:pt x="4334" y="552"/>
                  </a:lnTo>
                  <a:lnTo>
                    <a:pt x="4334" y="552"/>
                  </a:lnTo>
                  <a:lnTo>
                    <a:pt x="4332" y="553"/>
                  </a:lnTo>
                  <a:lnTo>
                    <a:pt x="4331" y="557"/>
                  </a:lnTo>
                  <a:lnTo>
                    <a:pt x="4329" y="558"/>
                  </a:lnTo>
                  <a:lnTo>
                    <a:pt x="4327" y="562"/>
                  </a:lnTo>
                  <a:lnTo>
                    <a:pt x="4327" y="563"/>
                  </a:lnTo>
                  <a:lnTo>
                    <a:pt x="4326" y="565"/>
                  </a:lnTo>
                  <a:lnTo>
                    <a:pt x="4326" y="570"/>
                  </a:lnTo>
                  <a:lnTo>
                    <a:pt x="4326" y="571"/>
                  </a:lnTo>
                  <a:lnTo>
                    <a:pt x="4327" y="573"/>
                  </a:lnTo>
                  <a:lnTo>
                    <a:pt x="4327" y="573"/>
                  </a:lnTo>
                  <a:lnTo>
                    <a:pt x="4329" y="576"/>
                  </a:lnTo>
                  <a:lnTo>
                    <a:pt x="4331" y="578"/>
                  </a:lnTo>
                  <a:lnTo>
                    <a:pt x="4331" y="580"/>
                  </a:lnTo>
                  <a:lnTo>
                    <a:pt x="4331" y="588"/>
                  </a:lnTo>
                  <a:lnTo>
                    <a:pt x="4308" y="588"/>
                  </a:lnTo>
                  <a:lnTo>
                    <a:pt x="4306" y="589"/>
                  </a:lnTo>
                  <a:lnTo>
                    <a:pt x="4306" y="591"/>
                  </a:lnTo>
                  <a:lnTo>
                    <a:pt x="4303" y="594"/>
                  </a:lnTo>
                  <a:lnTo>
                    <a:pt x="4300" y="598"/>
                  </a:lnTo>
                  <a:lnTo>
                    <a:pt x="4300" y="612"/>
                  </a:lnTo>
                  <a:lnTo>
                    <a:pt x="4300" y="616"/>
                  </a:lnTo>
                  <a:lnTo>
                    <a:pt x="4298" y="616"/>
                  </a:lnTo>
                  <a:lnTo>
                    <a:pt x="4298" y="617"/>
                  </a:lnTo>
                  <a:lnTo>
                    <a:pt x="4296" y="619"/>
                  </a:lnTo>
                  <a:lnTo>
                    <a:pt x="4296" y="619"/>
                  </a:lnTo>
                  <a:lnTo>
                    <a:pt x="4295" y="619"/>
                  </a:lnTo>
                  <a:lnTo>
                    <a:pt x="4293" y="619"/>
                  </a:lnTo>
                  <a:lnTo>
                    <a:pt x="4290" y="619"/>
                  </a:lnTo>
                  <a:lnTo>
                    <a:pt x="4288" y="619"/>
                  </a:lnTo>
                  <a:lnTo>
                    <a:pt x="4286" y="617"/>
                  </a:lnTo>
                  <a:lnTo>
                    <a:pt x="4285" y="617"/>
                  </a:lnTo>
                  <a:lnTo>
                    <a:pt x="4283" y="619"/>
                  </a:lnTo>
                  <a:lnTo>
                    <a:pt x="4282" y="619"/>
                  </a:lnTo>
                  <a:lnTo>
                    <a:pt x="4282" y="620"/>
                  </a:lnTo>
                  <a:lnTo>
                    <a:pt x="4280" y="624"/>
                  </a:lnTo>
                  <a:lnTo>
                    <a:pt x="4278" y="627"/>
                  </a:lnTo>
                  <a:lnTo>
                    <a:pt x="4277" y="629"/>
                  </a:lnTo>
                  <a:lnTo>
                    <a:pt x="4275" y="630"/>
                  </a:lnTo>
                  <a:lnTo>
                    <a:pt x="4275" y="632"/>
                  </a:lnTo>
                  <a:lnTo>
                    <a:pt x="4273" y="634"/>
                  </a:lnTo>
                  <a:lnTo>
                    <a:pt x="4272" y="634"/>
                  </a:lnTo>
                  <a:lnTo>
                    <a:pt x="4270" y="635"/>
                  </a:lnTo>
                  <a:lnTo>
                    <a:pt x="4268" y="637"/>
                  </a:lnTo>
                  <a:lnTo>
                    <a:pt x="4267" y="638"/>
                  </a:lnTo>
                  <a:lnTo>
                    <a:pt x="4267" y="640"/>
                  </a:lnTo>
                  <a:lnTo>
                    <a:pt x="4267" y="642"/>
                  </a:lnTo>
                  <a:lnTo>
                    <a:pt x="4267" y="645"/>
                  </a:lnTo>
                  <a:lnTo>
                    <a:pt x="4267" y="647"/>
                  </a:lnTo>
                  <a:lnTo>
                    <a:pt x="4267" y="650"/>
                  </a:lnTo>
                  <a:lnTo>
                    <a:pt x="4265" y="650"/>
                  </a:lnTo>
                  <a:lnTo>
                    <a:pt x="4262" y="650"/>
                  </a:lnTo>
                  <a:lnTo>
                    <a:pt x="4260" y="652"/>
                  </a:lnTo>
                  <a:lnTo>
                    <a:pt x="4259" y="652"/>
                  </a:lnTo>
                  <a:lnTo>
                    <a:pt x="4257" y="652"/>
                  </a:lnTo>
                  <a:lnTo>
                    <a:pt x="4255" y="653"/>
                  </a:lnTo>
                  <a:lnTo>
                    <a:pt x="4252" y="653"/>
                  </a:lnTo>
                  <a:lnTo>
                    <a:pt x="4252" y="655"/>
                  </a:lnTo>
                  <a:lnTo>
                    <a:pt x="4250" y="656"/>
                  </a:lnTo>
                  <a:lnTo>
                    <a:pt x="4249" y="656"/>
                  </a:lnTo>
                  <a:lnTo>
                    <a:pt x="4247" y="655"/>
                  </a:lnTo>
                  <a:lnTo>
                    <a:pt x="4246" y="655"/>
                  </a:lnTo>
                  <a:lnTo>
                    <a:pt x="4246" y="629"/>
                  </a:lnTo>
                  <a:lnTo>
                    <a:pt x="4237" y="616"/>
                  </a:lnTo>
                  <a:lnTo>
                    <a:pt x="4239" y="616"/>
                  </a:lnTo>
                  <a:lnTo>
                    <a:pt x="4241" y="614"/>
                  </a:lnTo>
                  <a:lnTo>
                    <a:pt x="4241" y="612"/>
                  </a:lnTo>
                  <a:lnTo>
                    <a:pt x="4241" y="611"/>
                  </a:lnTo>
                  <a:lnTo>
                    <a:pt x="4241" y="609"/>
                  </a:lnTo>
                  <a:lnTo>
                    <a:pt x="4239" y="591"/>
                  </a:lnTo>
                  <a:lnTo>
                    <a:pt x="4239" y="575"/>
                  </a:lnTo>
                  <a:lnTo>
                    <a:pt x="4239" y="571"/>
                  </a:lnTo>
                  <a:lnTo>
                    <a:pt x="4239" y="568"/>
                  </a:lnTo>
                  <a:lnTo>
                    <a:pt x="4239" y="565"/>
                  </a:lnTo>
                  <a:lnTo>
                    <a:pt x="4239" y="563"/>
                  </a:lnTo>
                  <a:lnTo>
                    <a:pt x="4239" y="562"/>
                  </a:lnTo>
                  <a:lnTo>
                    <a:pt x="4241" y="558"/>
                  </a:lnTo>
                  <a:lnTo>
                    <a:pt x="4242" y="557"/>
                  </a:lnTo>
                  <a:lnTo>
                    <a:pt x="4244" y="555"/>
                  </a:lnTo>
                  <a:lnTo>
                    <a:pt x="4244" y="552"/>
                  </a:lnTo>
                  <a:lnTo>
                    <a:pt x="4244" y="548"/>
                  </a:lnTo>
                  <a:lnTo>
                    <a:pt x="4242" y="547"/>
                  </a:lnTo>
                  <a:lnTo>
                    <a:pt x="4244" y="545"/>
                  </a:lnTo>
                  <a:lnTo>
                    <a:pt x="4244" y="544"/>
                  </a:lnTo>
                  <a:lnTo>
                    <a:pt x="4244" y="542"/>
                  </a:lnTo>
                  <a:lnTo>
                    <a:pt x="4246" y="540"/>
                  </a:lnTo>
                  <a:lnTo>
                    <a:pt x="4246" y="539"/>
                  </a:lnTo>
                  <a:lnTo>
                    <a:pt x="4246" y="537"/>
                  </a:lnTo>
                  <a:lnTo>
                    <a:pt x="4247" y="535"/>
                  </a:lnTo>
                  <a:lnTo>
                    <a:pt x="4249" y="535"/>
                  </a:lnTo>
                  <a:lnTo>
                    <a:pt x="4250" y="534"/>
                  </a:lnTo>
                  <a:lnTo>
                    <a:pt x="4252" y="532"/>
                  </a:lnTo>
                  <a:lnTo>
                    <a:pt x="4254" y="527"/>
                  </a:lnTo>
                  <a:lnTo>
                    <a:pt x="4254" y="524"/>
                  </a:lnTo>
                  <a:lnTo>
                    <a:pt x="4254" y="522"/>
                  </a:lnTo>
                  <a:lnTo>
                    <a:pt x="4252" y="521"/>
                  </a:lnTo>
                  <a:lnTo>
                    <a:pt x="4252" y="519"/>
                  </a:lnTo>
                  <a:lnTo>
                    <a:pt x="4252" y="517"/>
                  </a:lnTo>
                  <a:lnTo>
                    <a:pt x="4254" y="516"/>
                  </a:lnTo>
                  <a:lnTo>
                    <a:pt x="4254" y="516"/>
                  </a:lnTo>
                  <a:lnTo>
                    <a:pt x="4255" y="514"/>
                  </a:lnTo>
                  <a:lnTo>
                    <a:pt x="4257" y="514"/>
                  </a:lnTo>
                  <a:lnTo>
                    <a:pt x="4259" y="514"/>
                  </a:lnTo>
                  <a:lnTo>
                    <a:pt x="4260" y="514"/>
                  </a:lnTo>
                  <a:lnTo>
                    <a:pt x="4262" y="512"/>
                  </a:lnTo>
                  <a:lnTo>
                    <a:pt x="4264" y="512"/>
                  </a:lnTo>
                  <a:lnTo>
                    <a:pt x="4267" y="511"/>
                  </a:lnTo>
                  <a:lnTo>
                    <a:pt x="4270" y="509"/>
                  </a:lnTo>
                  <a:lnTo>
                    <a:pt x="4273" y="508"/>
                  </a:lnTo>
                  <a:lnTo>
                    <a:pt x="4275" y="508"/>
                  </a:lnTo>
                  <a:lnTo>
                    <a:pt x="4277" y="508"/>
                  </a:lnTo>
                  <a:lnTo>
                    <a:pt x="4278" y="508"/>
                  </a:lnTo>
                  <a:lnTo>
                    <a:pt x="4282" y="508"/>
                  </a:lnTo>
                  <a:lnTo>
                    <a:pt x="4283" y="508"/>
                  </a:lnTo>
                  <a:lnTo>
                    <a:pt x="4285" y="508"/>
                  </a:lnTo>
                  <a:lnTo>
                    <a:pt x="4286" y="506"/>
                  </a:lnTo>
                  <a:lnTo>
                    <a:pt x="4286" y="504"/>
                  </a:lnTo>
                  <a:lnTo>
                    <a:pt x="4288" y="503"/>
                  </a:lnTo>
                  <a:lnTo>
                    <a:pt x="4288" y="501"/>
                  </a:lnTo>
                  <a:lnTo>
                    <a:pt x="4290" y="499"/>
                  </a:lnTo>
                  <a:lnTo>
                    <a:pt x="4291" y="498"/>
                  </a:lnTo>
                  <a:lnTo>
                    <a:pt x="4295" y="496"/>
                  </a:lnTo>
                  <a:lnTo>
                    <a:pt x="4296" y="494"/>
                  </a:lnTo>
                  <a:lnTo>
                    <a:pt x="4296" y="493"/>
                  </a:lnTo>
                  <a:lnTo>
                    <a:pt x="4300" y="490"/>
                  </a:lnTo>
                  <a:lnTo>
                    <a:pt x="4301" y="486"/>
                  </a:lnTo>
                  <a:lnTo>
                    <a:pt x="4304" y="485"/>
                  </a:lnTo>
                  <a:lnTo>
                    <a:pt x="4309" y="480"/>
                  </a:lnTo>
                  <a:lnTo>
                    <a:pt x="4314" y="476"/>
                  </a:lnTo>
                  <a:lnTo>
                    <a:pt x="4318" y="475"/>
                  </a:lnTo>
                  <a:lnTo>
                    <a:pt x="4321" y="473"/>
                  </a:lnTo>
                  <a:lnTo>
                    <a:pt x="4324" y="470"/>
                  </a:lnTo>
                  <a:lnTo>
                    <a:pt x="4329" y="467"/>
                  </a:lnTo>
                  <a:lnTo>
                    <a:pt x="4334" y="463"/>
                  </a:lnTo>
                  <a:lnTo>
                    <a:pt x="4336" y="462"/>
                  </a:lnTo>
                  <a:lnTo>
                    <a:pt x="4339" y="460"/>
                  </a:lnTo>
                  <a:lnTo>
                    <a:pt x="4341" y="458"/>
                  </a:lnTo>
                  <a:lnTo>
                    <a:pt x="4341" y="457"/>
                  </a:lnTo>
                  <a:lnTo>
                    <a:pt x="4341" y="455"/>
                  </a:lnTo>
                  <a:lnTo>
                    <a:pt x="4341" y="454"/>
                  </a:lnTo>
                  <a:lnTo>
                    <a:pt x="4342" y="452"/>
                  </a:lnTo>
                  <a:lnTo>
                    <a:pt x="4344" y="452"/>
                  </a:lnTo>
                  <a:lnTo>
                    <a:pt x="4345" y="452"/>
                  </a:lnTo>
                  <a:lnTo>
                    <a:pt x="4347" y="450"/>
                  </a:lnTo>
                  <a:lnTo>
                    <a:pt x="4349" y="450"/>
                  </a:lnTo>
                  <a:lnTo>
                    <a:pt x="4350" y="450"/>
                  </a:lnTo>
                  <a:lnTo>
                    <a:pt x="4352" y="449"/>
                  </a:lnTo>
                  <a:lnTo>
                    <a:pt x="4354" y="449"/>
                  </a:lnTo>
                  <a:lnTo>
                    <a:pt x="4354" y="445"/>
                  </a:lnTo>
                  <a:lnTo>
                    <a:pt x="4355" y="445"/>
                  </a:lnTo>
                  <a:lnTo>
                    <a:pt x="4355" y="444"/>
                  </a:lnTo>
                  <a:lnTo>
                    <a:pt x="4355" y="440"/>
                  </a:lnTo>
                  <a:lnTo>
                    <a:pt x="4357" y="437"/>
                  </a:lnTo>
                  <a:lnTo>
                    <a:pt x="4359" y="435"/>
                  </a:lnTo>
                  <a:lnTo>
                    <a:pt x="4359" y="432"/>
                  </a:lnTo>
                  <a:lnTo>
                    <a:pt x="4360" y="429"/>
                  </a:lnTo>
                  <a:lnTo>
                    <a:pt x="4360" y="427"/>
                  </a:lnTo>
                  <a:lnTo>
                    <a:pt x="4360" y="426"/>
                  </a:lnTo>
                  <a:lnTo>
                    <a:pt x="4360" y="424"/>
                  </a:lnTo>
                  <a:lnTo>
                    <a:pt x="4362" y="422"/>
                  </a:lnTo>
                  <a:lnTo>
                    <a:pt x="4362" y="421"/>
                  </a:lnTo>
                  <a:lnTo>
                    <a:pt x="4363" y="419"/>
                  </a:lnTo>
                  <a:lnTo>
                    <a:pt x="4365" y="417"/>
                  </a:lnTo>
                  <a:lnTo>
                    <a:pt x="4368" y="416"/>
                  </a:lnTo>
                  <a:lnTo>
                    <a:pt x="4375" y="413"/>
                  </a:lnTo>
                  <a:lnTo>
                    <a:pt x="4377" y="411"/>
                  </a:lnTo>
                  <a:lnTo>
                    <a:pt x="4378" y="409"/>
                  </a:lnTo>
                  <a:lnTo>
                    <a:pt x="4378" y="406"/>
                  </a:lnTo>
                  <a:lnTo>
                    <a:pt x="4362" y="406"/>
                  </a:lnTo>
                  <a:lnTo>
                    <a:pt x="4360" y="406"/>
                  </a:lnTo>
                  <a:lnTo>
                    <a:pt x="4359" y="406"/>
                  </a:lnTo>
                  <a:lnTo>
                    <a:pt x="4355" y="408"/>
                  </a:lnTo>
                  <a:lnTo>
                    <a:pt x="4352" y="408"/>
                  </a:lnTo>
                  <a:lnTo>
                    <a:pt x="4349" y="408"/>
                  </a:lnTo>
                  <a:lnTo>
                    <a:pt x="4349" y="411"/>
                  </a:lnTo>
                  <a:lnTo>
                    <a:pt x="4347" y="414"/>
                  </a:lnTo>
                  <a:lnTo>
                    <a:pt x="4349" y="417"/>
                  </a:lnTo>
                  <a:lnTo>
                    <a:pt x="4347" y="421"/>
                  </a:lnTo>
                  <a:lnTo>
                    <a:pt x="4347" y="422"/>
                  </a:lnTo>
                  <a:lnTo>
                    <a:pt x="4347" y="424"/>
                  </a:lnTo>
                  <a:lnTo>
                    <a:pt x="4345" y="426"/>
                  </a:lnTo>
                  <a:lnTo>
                    <a:pt x="4344" y="429"/>
                  </a:lnTo>
                  <a:lnTo>
                    <a:pt x="4344" y="429"/>
                  </a:lnTo>
                  <a:lnTo>
                    <a:pt x="4342" y="429"/>
                  </a:lnTo>
                  <a:lnTo>
                    <a:pt x="4341" y="429"/>
                  </a:lnTo>
                  <a:lnTo>
                    <a:pt x="4337" y="431"/>
                  </a:lnTo>
                  <a:lnTo>
                    <a:pt x="4334" y="431"/>
                  </a:lnTo>
                  <a:lnTo>
                    <a:pt x="4332" y="431"/>
                  </a:lnTo>
                  <a:lnTo>
                    <a:pt x="4332" y="432"/>
                  </a:lnTo>
                  <a:lnTo>
                    <a:pt x="4331" y="434"/>
                  </a:lnTo>
                  <a:lnTo>
                    <a:pt x="4327" y="437"/>
                  </a:lnTo>
                  <a:lnTo>
                    <a:pt x="4327" y="439"/>
                  </a:lnTo>
                  <a:lnTo>
                    <a:pt x="4326" y="440"/>
                  </a:lnTo>
                  <a:lnTo>
                    <a:pt x="4324" y="440"/>
                  </a:lnTo>
                  <a:lnTo>
                    <a:pt x="4323" y="442"/>
                  </a:lnTo>
                  <a:lnTo>
                    <a:pt x="4321" y="442"/>
                  </a:lnTo>
                  <a:lnTo>
                    <a:pt x="4319" y="444"/>
                  </a:lnTo>
                  <a:lnTo>
                    <a:pt x="4316" y="445"/>
                  </a:lnTo>
                  <a:lnTo>
                    <a:pt x="4313" y="447"/>
                  </a:lnTo>
                  <a:lnTo>
                    <a:pt x="4311" y="449"/>
                  </a:lnTo>
                  <a:lnTo>
                    <a:pt x="4309" y="450"/>
                  </a:lnTo>
                  <a:lnTo>
                    <a:pt x="4308" y="452"/>
                  </a:lnTo>
                  <a:lnTo>
                    <a:pt x="4306" y="452"/>
                  </a:lnTo>
                  <a:lnTo>
                    <a:pt x="4303" y="452"/>
                  </a:lnTo>
                  <a:lnTo>
                    <a:pt x="4303" y="449"/>
                  </a:lnTo>
                  <a:lnTo>
                    <a:pt x="4303" y="445"/>
                  </a:lnTo>
                  <a:lnTo>
                    <a:pt x="4303" y="444"/>
                  </a:lnTo>
                  <a:lnTo>
                    <a:pt x="4303" y="442"/>
                  </a:lnTo>
                  <a:lnTo>
                    <a:pt x="4301" y="442"/>
                  </a:lnTo>
                  <a:lnTo>
                    <a:pt x="4300" y="440"/>
                  </a:lnTo>
                  <a:lnTo>
                    <a:pt x="4300" y="440"/>
                  </a:lnTo>
                  <a:lnTo>
                    <a:pt x="4298" y="439"/>
                  </a:lnTo>
                  <a:lnTo>
                    <a:pt x="4298" y="437"/>
                  </a:lnTo>
                  <a:lnTo>
                    <a:pt x="4298" y="435"/>
                  </a:lnTo>
                  <a:lnTo>
                    <a:pt x="4298" y="434"/>
                  </a:lnTo>
                  <a:lnTo>
                    <a:pt x="4300" y="432"/>
                  </a:lnTo>
                  <a:lnTo>
                    <a:pt x="4301" y="431"/>
                  </a:lnTo>
                  <a:lnTo>
                    <a:pt x="4300" y="431"/>
                  </a:lnTo>
                  <a:lnTo>
                    <a:pt x="4298" y="429"/>
                  </a:lnTo>
                  <a:lnTo>
                    <a:pt x="4298" y="429"/>
                  </a:lnTo>
                  <a:lnTo>
                    <a:pt x="4296" y="429"/>
                  </a:lnTo>
                  <a:lnTo>
                    <a:pt x="4295" y="429"/>
                  </a:lnTo>
                  <a:lnTo>
                    <a:pt x="4291" y="427"/>
                  </a:lnTo>
                  <a:lnTo>
                    <a:pt x="4290" y="427"/>
                  </a:lnTo>
                  <a:lnTo>
                    <a:pt x="4290" y="426"/>
                  </a:lnTo>
                  <a:lnTo>
                    <a:pt x="4288" y="426"/>
                  </a:lnTo>
                  <a:lnTo>
                    <a:pt x="4288" y="424"/>
                  </a:lnTo>
                  <a:lnTo>
                    <a:pt x="4288" y="422"/>
                  </a:lnTo>
                  <a:lnTo>
                    <a:pt x="4286" y="422"/>
                  </a:lnTo>
                  <a:lnTo>
                    <a:pt x="4285" y="422"/>
                  </a:lnTo>
                  <a:lnTo>
                    <a:pt x="4283" y="422"/>
                  </a:lnTo>
                  <a:lnTo>
                    <a:pt x="4283" y="424"/>
                  </a:lnTo>
                  <a:lnTo>
                    <a:pt x="4282" y="426"/>
                  </a:lnTo>
                  <a:lnTo>
                    <a:pt x="4280" y="426"/>
                  </a:lnTo>
                  <a:lnTo>
                    <a:pt x="4278" y="426"/>
                  </a:lnTo>
                  <a:lnTo>
                    <a:pt x="4277" y="426"/>
                  </a:lnTo>
                  <a:lnTo>
                    <a:pt x="4275" y="426"/>
                  </a:lnTo>
                  <a:lnTo>
                    <a:pt x="4272" y="426"/>
                  </a:lnTo>
                  <a:lnTo>
                    <a:pt x="4270" y="424"/>
                  </a:lnTo>
                  <a:lnTo>
                    <a:pt x="4267" y="424"/>
                  </a:lnTo>
                  <a:lnTo>
                    <a:pt x="4265" y="424"/>
                  </a:lnTo>
                  <a:lnTo>
                    <a:pt x="4262" y="426"/>
                  </a:lnTo>
                  <a:lnTo>
                    <a:pt x="4260" y="427"/>
                  </a:lnTo>
                  <a:lnTo>
                    <a:pt x="4257" y="431"/>
                  </a:lnTo>
                  <a:lnTo>
                    <a:pt x="4254" y="432"/>
                  </a:lnTo>
                  <a:lnTo>
                    <a:pt x="4250" y="435"/>
                  </a:lnTo>
                  <a:lnTo>
                    <a:pt x="4247" y="440"/>
                  </a:lnTo>
                  <a:lnTo>
                    <a:pt x="4244" y="444"/>
                  </a:lnTo>
                  <a:lnTo>
                    <a:pt x="4244" y="445"/>
                  </a:lnTo>
                  <a:lnTo>
                    <a:pt x="4242" y="447"/>
                  </a:lnTo>
                  <a:lnTo>
                    <a:pt x="4239" y="449"/>
                  </a:lnTo>
                  <a:lnTo>
                    <a:pt x="4237" y="449"/>
                  </a:lnTo>
                  <a:lnTo>
                    <a:pt x="4236" y="449"/>
                  </a:lnTo>
                  <a:lnTo>
                    <a:pt x="4234" y="450"/>
                  </a:lnTo>
                  <a:lnTo>
                    <a:pt x="4232" y="452"/>
                  </a:lnTo>
                  <a:lnTo>
                    <a:pt x="4232" y="454"/>
                  </a:lnTo>
                  <a:lnTo>
                    <a:pt x="4231" y="455"/>
                  </a:lnTo>
                  <a:lnTo>
                    <a:pt x="4229" y="457"/>
                  </a:lnTo>
                  <a:lnTo>
                    <a:pt x="4228" y="458"/>
                  </a:lnTo>
                  <a:lnTo>
                    <a:pt x="4228" y="460"/>
                  </a:lnTo>
                  <a:lnTo>
                    <a:pt x="4226" y="462"/>
                  </a:lnTo>
                  <a:lnTo>
                    <a:pt x="4226" y="463"/>
                  </a:lnTo>
                  <a:lnTo>
                    <a:pt x="4224" y="465"/>
                  </a:lnTo>
                  <a:lnTo>
                    <a:pt x="4223" y="465"/>
                  </a:lnTo>
                  <a:lnTo>
                    <a:pt x="4223" y="465"/>
                  </a:lnTo>
                  <a:lnTo>
                    <a:pt x="4221" y="465"/>
                  </a:lnTo>
                  <a:lnTo>
                    <a:pt x="4219" y="467"/>
                  </a:lnTo>
                  <a:lnTo>
                    <a:pt x="4218" y="468"/>
                  </a:lnTo>
                  <a:lnTo>
                    <a:pt x="4216" y="470"/>
                  </a:lnTo>
                  <a:lnTo>
                    <a:pt x="4216" y="478"/>
                  </a:lnTo>
                  <a:lnTo>
                    <a:pt x="4218" y="480"/>
                  </a:lnTo>
                  <a:lnTo>
                    <a:pt x="4219" y="480"/>
                  </a:lnTo>
                  <a:lnTo>
                    <a:pt x="4223" y="480"/>
                  </a:lnTo>
                  <a:lnTo>
                    <a:pt x="4226" y="478"/>
                  </a:lnTo>
                  <a:lnTo>
                    <a:pt x="4226" y="480"/>
                  </a:lnTo>
                  <a:lnTo>
                    <a:pt x="4226" y="481"/>
                  </a:lnTo>
                  <a:lnTo>
                    <a:pt x="4228" y="483"/>
                  </a:lnTo>
                  <a:lnTo>
                    <a:pt x="4229" y="485"/>
                  </a:lnTo>
                  <a:lnTo>
                    <a:pt x="4229" y="486"/>
                  </a:lnTo>
                  <a:lnTo>
                    <a:pt x="4229" y="488"/>
                  </a:lnTo>
                  <a:lnTo>
                    <a:pt x="4219" y="488"/>
                  </a:lnTo>
                  <a:lnTo>
                    <a:pt x="4218" y="488"/>
                  </a:lnTo>
                  <a:lnTo>
                    <a:pt x="4218" y="486"/>
                  </a:lnTo>
                  <a:lnTo>
                    <a:pt x="4216" y="486"/>
                  </a:lnTo>
                  <a:lnTo>
                    <a:pt x="4214" y="485"/>
                  </a:lnTo>
                  <a:lnTo>
                    <a:pt x="4213" y="485"/>
                  </a:lnTo>
                  <a:lnTo>
                    <a:pt x="4213" y="486"/>
                  </a:lnTo>
                  <a:lnTo>
                    <a:pt x="4211" y="488"/>
                  </a:lnTo>
                  <a:lnTo>
                    <a:pt x="4211" y="490"/>
                  </a:lnTo>
                  <a:lnTo>
                    <a:pt x="4211" y="491"/>
                  </a:lnTo>
                  <a:lnTo>
                    <a:pt x="4210" y="490"/>
                  </a:lnTo>
                  <a:lnTo>
                    <a:pt x="4208" y="488"/>
                  </a:lnTo>
                  <a:lnTo>
                    <a:pt x="4206" y="486"/>
                  </a:lnTo>
                  <a:lnTo>
                    <a:pt x="4205" y="485"/>
                  </a:lnTo>
                  <a:lnTo>
                    <a:pt x="4203" y="483"/>
                  </a:lnTo>
                  <a:lnTo>
                    <a:pt x="4201" y="481"/>
                  </a:lnTo>
                  <a:lnTo>
                    <a:pt x="4200" y="481"/>
                  </a:lnTo>
                  <a:lnTo>
                    <a:pt x="4198" y="483"/>
                  </a:lnTo>
                  <a:lnTo>
                    <a:pt x="4198" y="485"/>
                  </a:lnTo>
                  <a:lnTo>
                    <a:pt x="4196" y="486"/>
                  </a:lnTo>
                  <a:lnTo>
                    <a:pt x="4195" y="488"/>
                  </a:lnTo>
                  <a:lnTo>
                    <a:pt x="4193" y="490"/>
                  </a:lnTo>
                  <a:lnTo>
                    <a:pt x="4192" y="491"/>
                  </a:lnTo>
                  <a:lnTo>
                    <a:pt x="4188" y="493"/>
                  </a:lnTo>
                  <a:lnTo>
                    <a:pt x="4174" y="493"/>
                  </a:lnTo>
                  <a:lnTo>
                    <a:pt x="4172" y="493"/>
                  </a:lnTo>
                  <a:lnTo>
                    <a:pt x="4170" y="491"/>
                  </a:lnTo>
                  <a:lnTo>
                    <a:pt x="4169" y="490"/>
                  </a:lnTo>
                  <a:lnTo>
                    <a:pt x="4169" y="486"/>
                  </a:lnTo>
                  <a:lnTo>
                    <a:pt x="4169" y="485"/>
                  </a:lnTo>
                  <a:lnTo>
                    <a:pt x="4170" y="485"/>
                  </a:lnTo>
                  <a:lnTo>
                    <a:pt x="4172" y="483"/>
                  </a:lnTo>
                  <a:lnTo>
                    <a:pt x="4172" y="481"/>
                  </a:lnTo>
                  <a:lnTo>
                    <a:pt x="4172" y="480"/>
                  </a:lnTo>
                  <a:lnTo>
                    <a:pt x="4170" y="478"/>
                  </a:lnTo>
                  <a:lnTo>
                    <a:pt x="4169" y="478"/>
                  </a:lnTo>
                  <a:lnTo>
                    <a:pt x="4167" y="476"/>
                  </a:lnTo>
                  <a:lnTo>
                    <a:pt x="4165" y="476"/>
                  </a:lnTo>
                  <a:lnTo>
                    <a:pt x="4164" y="475"/>
                  </a:lnTo>
                  <a:lnTo>
                    <a:pt x="4164" y="473"/>
                  </a:lnTo>
                  <a:lnTo>
                    <a:pt x="4160" y="473"/>
                  </a:lnTo>
                  <a:lnTo>
                    <a:pt x="4159" y="472"/>
                  </a:lnTo>
                  <a:lnTo>
                    <a:pt x="4156" y="473"/>
                  </a:lnTo>
                  <a:lnTo>
                    <a:pt x="4154" y="473"/>
                  </a:lnTo>
                  <a:lnTo>
                    <a:pt x="4152" y="473"/>
                  </a:lnTo>
                  <a:lnTo>
                    <a:pt x="4149" y="473"/>
                  </a:lnTo>
                  <a:lnTo>
                    <a:pt x="4147" y="472"/>
                  </a:lnTo>
                  <a:lnTo>
                    <a:pt x="4146" y="470"/>
                  </a:lnTo>
                  <a:lnTo>
                    <a:pt x="4142" y="468"/>
                  </a:lnTo>
                  <a:lnTo>
                    <a:pt x="4141" y="470"/>
                  </a:lnTo>
                  <a:lnTo>
                    <a:pt x="4141" y="470"/>
                  </a:lnTo>
                  <a:lnTo>
                    <a:pt x="4139" y="473"/>
                  </a:lnTo>
                  <a:lnTo>
                    <a:pt x="4139" y="478"/>
                  </a:lnTo>
                  <a:lnTo>
                    <a:pt x="4139" y="485"/>
                  </a:lnTo>
                  <a:lnTo>
                    <a:pt x="4100" y="485"/>
                  </a:lnTo>
                  <a:lnTo>
                    <a:pt x="4098" y="485"/>
                  </a:lnTo>
                  <a:lnTo>
                    <a:pt x="4097" y="486"/>
                  </a:lnTo>
                  <a:lnTo>
                    <a:pt x="4093" y="486"/>
                  </a:lnTo>
                  <a:lnTo>
                    <a:pt x="4092" y="486"/>
                  </a:lnTo>
                  <a:lnTo>
                    <a:pt x="4088" y="486"/>
                  </a:lnTo>
                  <a:lnTo>
                    <a:pt x="4085" y="485"/>
                  </a:lnTo>
                  <a:lnTo>
                    <a:pt x="4084" y="483"/>
                  </a:lnTo>
                  <a:lnTo>
                    <a:pt x="4082" y="483"/>
                  </a:lnTo>
                  <a:lnTo>
                    <a:pt x="4080" y="481"/>
                  </a:lnTo>
                  <a:lnTo>
                    <a:pt x="4079" y="481"/>
                  </a:lnTo>
                  <a:lnTo>
                    <a:pt x="4077" y="481"/>
                  </a:lnTo>
                  <a:lnTo>
                    <a:pt x="4075" y="483"/>
                  </a:lnTo>
                  <a:lnTo>
                    <a:pt x="4074" y="485"/>
                  </a:lnTo>
                  <a:lnTo>
                    <a:pt x="4072" y="485"/>
                  </a:lnTo>
                  <a:lnTo>
                    <a:pt x="4070" y="485"/>
                  </a:lnTo>
                  <a:lnTo>
                    <a:pt x="4067" y="485"/>
                  </a:lnTo>
                  <a:lnTo>
                    <a:pt x="4066" y="483"/>
                  </a:lnTo>
                  <a:lnTo>
                    <a:pt x="4064" y="483"/>
                  </a:lnTo>
                  <a:lnTo>
                    <a:pt x="4062" y="483"/>
                  </a:lnTo>
                  <a:lnTo>
                    <a:pt x="4061" y="483"/>
                  </a:lnTo>
                  <a:lnTo>
                    <a:pt x="4057" y="483"/>
                  </a:lnTo>
                  <a:lnTo>
                    <a:pt x="4056" y="485"/>
                  </a:lnTo>
                  <a:lnTo>
                    <a:pt x="4054" y="483"/>
                  </a:lnTo>
                  <a:lnTo>
                    <a:pt x="4054" y="483"/>
                  </a:lnTo>
                  <a:lnTo>
                    <a:pt x="4051" y="483"/>
                  </a:lnTo>
                  <a:lnTo>
                    <a:pt x="4049" y="481"/>
                  </a:lnTo>
                  <a:lnTo>
                    <a:pt x="4046" y="481"/>
                  </a:lnTo>
                  <a:lnTo>
                    <a:pt x="4043" y="481"/>
                  </a:lnTo>
                  <a:lnTo>
                    <a:pt x="4041" y="483"/>
                  </a:lnTo>
                  <a:lnTo>
                    <a:pt x="4039" y="486"/>
                  </a:lnTo>
                  <a:lnTo>
                    <a:pt x="4038" y="488"/>
                  </a:lnTo>
                  <a:lnTo>
                    <a:pt x="4036" y="490"/>
                  </a:lnTo>
                  <a:lnTo>
                    <a:pt x="4034" y="491"/>
                  </a:lnTo>
                  <a:lnTo>
                    <a:pt x="4034" y="493"/>
                  </a:lnTo>
                  <a:lnTo>
                    <a:pt x="4031" y="494"/>
                  </a:lnTo>
                  <a:lnTo>
                    <a:pt x="4028" y="496"/>
                  </a:lnTo>
                  <a:lnTo>
                    <a:pt x="4025" y="496"/>
                  </a:lnTo>
                  <a:lnTo>
                    <a:pt x="4021" y="496"/>
                  </a:lnTo>
                  <a:lnTo>
                    <a:pt x="4016" y="498"/>
                  </a:lnTo>
                  <a:lnTo>
                    <a:pt x="4015" y="499"/>
                  </a:lnTo>
                  <a:lnTo>
                    <a:pt x="4013" y="501"/>
                  </a:lnTo>
                  <a:lnTo>
                    <a:pt x="4013" y="503"/>
                  </a:lnTo>
                  <a:lnTo>
                    <a:pt x="4011" y="504"/>
                  </a:lnTo>
                  <a:lnTo>
                    <a:pt x="4010" y="506"/>
                  </a:lnTo>
                  <a:lnTo>
                    <a:pt x="4010" y="508"/>
                  </a:lnTo>
                  <a:lnTo>
                    <a:pt x="4008" y="509"/>
                  </a:lnTo>
                  <a:lnTo>
                    <a:pt x="4008" y="511"/>
                  </a:lnTo>
                  <a:lnTo>
                    <a:pt x="4008" y="512"/>
                  </a:lnTo>
                  <a:lnTo>
                    <a:pt x="4007" y="516"/>
                  </a:lnTo>
                  <a:lnTo>
                    <a:pt x="4005" y="517"/>
                  </a:lnTo>
                  <a:lnTo>
                    <a:pt x="4005" y="519"/>
                  </a:lnTo>
                  <a:lnTo>
                    <a:pt x="4003" y="519"/>
                  </a:lnTo>
                  <a:lnTo>
                    <a:pt x="4002" y="519"/>
                  </a:lnTo>
                  <a:lnTo>
                    <a:pt x="4000" y="519"/>
                  </a:lnTo>
                  <a:lnTo>
                    <a:pt x="3998" y="519"/>
                  </a:lnTo>
                  <a:lnTo>
                    <a:pt x="3998" y="521"/>
                  </a:lnTo>
                  <a:lnTo>
                    <a:pt x="3997" y="521"/>
                  </a:lnTo>
                  <a:lnTo>
                    <a:pt x="3997" y="522"/>
                  </a:lnTo>
                  <a:lnTo>
                    <a:pt x="3995" y="524"/>
                  </a:lnTo>
                  <a:lnTo>
                    <a:pt x="3993" y="526"/>
                  </a:lnTo>
                  <a:lnTo>
                    <a:pt x="3992" y="527"/>
                  </a:lnTo>
                  <a:lnTo>
                    <a:pt x="3990" y="527"/>
                  </a:lnTo>
                  <a:lnTo>
                    <a:pt x="3989" y="529"/>
                  </a:lnTo>
                  <a:lnTo>
                    <a:pt x="3987" y="529"/>
                  </a:lnTo>
                  <a:lnTo>
                    <a:pt x="3985" y="530"/>
                  </a:lnTo>
                  <a:lnTo>
                    <a:pt x="3984" y="530"/>
                  </a:lnTo>
                  <a:lnTo>
                    <a:pt x="3984" y="532"/>
                  </a:lnTo>
                  <a:lnTo>
                    <a:pt x="3984" y="534"/>
                  </a:lnTo>
                  <a:lnTo>
                    <a:pt x="3982" y="535"/>
                  </a:lnTo>
                  <a:lnTo>
                    <a:pt x="3982" y="537"/>
                  </a:lnTo>
                  <a:lnTo>
                    <a:pt x="3980" y="539"/>
                  </a:lnTo>
                  <a:lnTo>
                    <a:pt x="3980" y="539"/>
                  </a:lnTo>
                  <a:lnTo>
                    <a:pt x="3979" y="540"/>
                  </a:lnTo>
                  <a:lnTo>
                    <a:pt x="3977" y="540"/>
                  </a:lnTo>
                  <a:lnTo>
                    <a:pt x="3975" y="542"/>
                  </a:lnTo>
                  <a:lnTo>
                    <a:pt x="3974" y="545"/>
                  </a:lnTo>
                  <a:lnTo>
                    <a:pt x="3972" y="548"/>
                  </a:lnTo>
                  <a:lnTo>
                    <a:pt x="3972" y="553"/>
                  </a:lnTo>
                  <a:lnTo>
                    <a:pt x="3972" y="557"/>
                  </a:lnTo>
                  <a:lnTo>
                    <a:pt x="3969" y="557"/>
                  </a:lnTo>
                  <a:lnTo>
                    <a:pt x="3966" y="557"/>
                  </a:lnTo>
                  <a:lnTo>
                    <a:pt x="3964" y="558"/>
                  </a:lnTo>
                  <a:lnTo>
                    <a:pt x="3962" y="558"/>
                  </a:lnTo>
                  <a:lnTo>
                    <a:pt x="3959" y="560"/>
                  </a:lnTo>
                  <a:lnTo>
                    <a:pt x="3957" y="562"/>
                  </a:lnTo>
                  <a:lnTo>
                    <a:pt x="3956" y="563"/>
                  </a:lnTo>
                  <a:lnTo>
                    <a:pt x="3954" y="565"/>
                  </a:lnTo>
                  <a:lnTo>
                    <a:pt x="3953" y="568"/>
                  </a:lnTo>
                  <a:lnTo>
                    <a:pt x="3953" y="570"/>
                  </a:lnTo>
                  <a:lnTo>
                    <a:pt x="3951" y="570"/>
                  </a:lnTo>
                  <a:lnTo>
                    <a:pt x="3946" y="571"/>
                  </a:lnTo>
                  <a:lnTo>
                    <a:pt x="3943" y="573"/>
                  </a:lnTo>
                  <a:lnTo>
                    <a:pt x="3939" y="575"/>
                  </a:lnTo>
                  <a:lnTo>
                    <a:pt x="3939" y="575"/>
                  </a:lnTo>
                  <a:lnTo>
                    <a:pt x="3938" y="575"/>
                  </a:lnTo>
                  <a:lnTo>
                    <a:pt x="3936" y="575"/>
                  </a:lnTo>
                  <a:lnTo>
                    <a:pt x="3936" y="576"/>
                  </a:lnTo>
                  <a:lnTo>
                    <a:pt x="3935" y="578"/>
                  </a:lnTo>
                  <a:lnTo>
                    <a:pt x="3933" y="580"/>
                  </a:lnTo>
                  <a:lnTo>
                    <a:pt x="3933" y="581"/>
                  </a:lnTo>
                  <a:lnTo>
                    <a:pt x="3931" y="584"/>
                  </a:lnTo>
                  <a:lnTo>
                    <a:pt x="3931" y="588"/>
                  </a:lnTo>
                  <a:lnTo>
                    <a:pt x="3933" y="588"/>
                  </a:lnTo>
                  <a:lnTo>
                    <a:pt x="3935" y="588"/>
                  </a:lnTo>
                  <a:lnTo>
                    <a:pt x="3941" y="588"/>
                  </a:lnTo>
                  <a:lnTo>
                    <a:pt x="3943" y="588"/>
                  </a:lnTo>
                  <a:lnTo>
                    <a:pt x="3944" y="588"/>
                  </a:lnTo>
                  <a:lnTo>
                    <a:pt x="3946" y="586"/>
                  </a:lnTo>
                  <a:lnTo>
                    <a:pt x="3948" y="584"/>
                  </a:lnTo>
                  <a:lnTo>
                    <a:pt x="3949" y="586"/>
                  </a:lnTo>
                  <a:lnTo>
                    <a:pt x="3953" y="586"/>
                  </a:lnTo>
                  <a:lnTo>
                    <a:pt x="3953" y="589"/>
                  </a:lnTo>
                  <a:lnTo>
                    <a:pt x="3954" y="591"/>
                  </a:lnTo>
                  <a:lnTo>
                    <a:pt x="3953" y="593"/>
                  </a:lnTo>
                  <a:lnTo>
                    <a:pt x="3953" y="594"/>
                  </a:lnTo>
                  <a:lnTo>
                    <a:pt x="3953" y="596"/>
                  </a:lnTo>
                  <a:lnTo>
                    <a:pt x="3951" y="598"/>
                  </a:lnTo>
                  <a:lnTo>
                    <a:pt x="3951" y="599"/>
                  </a:lnTo>
                  <a:lnTo>
                    <a:pt x="3951" y="602"/>
                  </a:lnTo>
                  <a:lnTo>
                    <a:pt x="3953" y="602"/>
                  </a:lnTo>
                  <a:lnTo>
                    <a:pt x="3954" y="604"/>
                  </a:lnTo>
                  <a:lnTo>
                    <a:pt x="3956" y="604"/>
                  </a:lnTo>
                  <a:lnTo>
                    <a:pt x="3959" y="604"/>
                  </a:lnTo>
                  <a:lnTo>
                    <a:pt x="3959" y="602"/>
                  </a:lnTo>
                  <a:lnTo>
                    <a:pt x="3959" y="601"/>
                  </a:lnTo>
                  <a:lnTo>
                    <a:pt x="3959" y="594"/>
                  </a:lnTo>
                  <a:lnTo>
                    <a:pt x="3959" y="593"/>
                  </a:lnTo>
                  <a:lnTo>
                    <a:pt x="3959" y="591"/>
                  </a:lnTo>
                  <a:lnTo>
                    <a:pt x="3962" y="589"/>
                  </a:lnTo>
                  <a:lnTo>
                    <a:pt x="3966" y="593"/>
                  </a:lnTo>
                  <a:lnTo>
                    <a:pt x="3967" y="596"/>
                  </a:lnTo>
                  <a:lnTo>
                    <a:pt x="3969" y="601"/>
                  </a:lnTo>
                  <a:lnTo>
                    <a:pt x="3969" y="602"/>
                  </a:lnTo>
                  <a:lnTo>
                    <a:pt x="3971" y="604"/>
                  </a:lnTo>
                  <a:lnTo>
                    <a:pt x="3971" y="606"/>
                  </a:lnTo>
                  <a:lnTo>
                    <a:pt x="3971" y="607"/>
                  </a:lnTo>
                  <a:lnTo>
                    <a:pt x="3984" y="607"/>
                  </a:lnTo>
                  <a:lnTo>
                    <a:pt x="3984" y="591"/>
                  </a:lnTo>
                  <a:lnTo>
                    <a:pt x="3993" y="591"/>
                  </a:lnTo>
                  <a:lnTo>
                    <a:pt x="3997" y="594"/>
                  </a:lnTo>
                  <a:lnTo>
                    <a:pt x="3998" y="598"/>
                  </a:lnTo>
                  <a:lnTo>
                    <a:pt x="4002" y="599"/>
                  </a:lnTo>
                  <a:lnTo>
                    <a:pt x="4003" y="599"/>
                  </a:lnTo>
                  <a:lnTo>
                    <a:pt x="4005" y="601"/>
                  </a:lnTo>
                  <a:lnTo>
                    <a:pt x="4007" y="601"/>
                  </a:lnTo>
                  <a:lnTo>
                    <a:pt x="4007" y="602"/>
                  </a:lnTo>
                  <a:lnTo>
                    <a:pt x="4007" y="604"/>
                  </a:lnTo>
                  <a:lnTo>
                    <a:pt x="4008" y="604"/>
                  </a:lnTo>
                  <a:lnTo>
                    <a:pt x="4011" y="606"/>
                  </a:lnTo>
                  <a:lnTo>
                    <a:pt x="4013" y="606"/>
                  </a:lnTo>
                  <a:lnTo>
                    <a:pt x="4015" y="606"/>
                  </a:lnTo>
                  <a:lnTo>
                    <a:pt x="4016" y="607"/>
                  </a:lnTo>
                  <a:lnTo>
                    <a:pt x="4018" y="609"/>
                  </a:lnTo>
                  <a:lnTo>
                    <a:pt x="4020" y="609"/>
                  </a:lnTo>
                  <a:lnTo>
                    <a:pt x="4021" y="611"/>
                  </a:lnTo>
                  <a:lnTo>
                    <a:pt x="4021" y="612"/>
                  </a:lnTo>
                  <a:lnTo>
                    <a:pt x="4023" y="614"/>
                  </a:lnTo>
                  <a:lnTo>
                    <a:pt x="4023" y="614"/>
                  </a:lnTo>
                  <a:lnTo>
                    <a:pt x="4023" y="617"/>
                  </a:lnTo>
                  <a:lnTo>
                    <a:pt x="4023" y="620"/>
                  </a:lnTo>
                  <a:lnTo>
                    <a:pt x="4021" y="624"/>
                  </a:lnTo>
                  <a:lnTo>
                    <a:pt x="4021" y="625"/>
                  </a:lnTo>
                  <a:lnTo>
                    <a:pt x="4021" y="627"/>
                  </a:lnTo>
                  <a:lnTo>
                    <a:pt x="4021" y="629"/>
                  </a:lnTo>
                  <a:lnTo>
                    <a:pt x="4021" y="630"/>
                  </a:lnTo>
                  <a:lnTo>
                    <a:pt x="4021" y="632"/>
                  </a:lnTo>
                  <a:lnTo>
                    <a:pt x="4021" y="634"/>
                  </a:lnTo>
                  <a:lnTo>
                    <a:pt x="4023" y="634"/>
                  </a:lnTo>
                  <a:lnTo>
                    <a:pt x="4025" y="634"/>
                  </a:lnTo>
                  <a:lnTo>
                    <a:pt x="4025" y="634"/>
                  </a:lnTo>
                  <a:lnTo>
                    <a:pt x="4031" y="634"/>
                  </a:lnTo>
                  <a:lnTo>
                    <a:pt x="4031" y="630"/>
                  </a:lnTo>
                  <a:lnTo>
                    <a:pt x="4031" y="629"/>
                  </a:lnTo>
                  <a:lnTo>
                    <a:pt x="4030" y="627"/>
                  </a:lnTo>
                  <a:lnTo>
                    <a:pt x="4030" y="625"/>
                  </a:lnTo>
                  <a:lnTo>
                    <a:pt x="4030" y="622"/>
                  </a:lnTo>
                  <a:lnTo>
                    <a:pt x="4030" y="620"/>
                  </a:lnTo>
                  <a:lnTo>
                    <a:pt x="4028" y="619"/>
                  </a:lnTo>
                  <a:lnTo>
                    <a:pt x="4028" y="616"/>
                  </a:lnTo>
                  <a:lnTo>
                    <a:pt x="4030" y="614"/>
                  </a:lnTo>
                  <a:lnTo>
                    <a:pt x="4031" y="614"/>
                  </a:lnTo>
                  <a:lnTo>
                    <a:pt x="4034" y="614"/>
                  </a:lnTo>
                  <a:lnTo>
                    <a:pt x="4038" y="614"/>
                  </a:lnTo>
                  <a:lnTo>
                    <a:pt x="4038" y="591"/>
                  </a:lnTo>
                  <a:lnTo>
                    <a:pt x="4043" y="591"/>
                  </a:lnTo>
                  <a:lnTo>
                    <a:pt x="4044" y="594"/>
                  </a:lnTo>
                  <a:lnTo>
                    <a:pt x="4044" y="598"/>
                  </a:lnTo>
                  <a:lnTo>
                    <a:pt x="4044" y="601"/>
                  </a:lnTo>
                  <a:lnTo>
                    <a:pt x="4044" y="604"/>
                  </a:lnTo>
                  <a:lnTo>
                    <a:pt x="4044" y="607"/>
                  </a:lnTo>
                  <a:lnTo>
                    <a:pt x="4046" y="611"/>
                  </a:lnTo>
                  <a:lnTo>
                    <a:pt x="4046" y="614"/>
                  </a:lnTo>
                  <a:lnTo>
                    <a:pt x="4046" y="617"/>
                  </a:lnTo>
                  <a:lnTo>
                    <a:pt x="4048" y="617"/>
                  </a:lnTo>
                  <a:lnTo>
                    <a:pt x="4049" y="617"/>
                  </a:lnTo>
                  <a:lnTo>
                    <a:pt x="4049" y="617"/>
                  </a:lnTo>
                  <a:lnTo>
                    <a:pt x="4051" y="620"/>
                  </a:lnTo>
                  <a:lnTo>
                    <a:pt x="4051" y="622"/>
                  </a:lnTo>
                  <a:lnTo>
                    <a:pt x="4051" y="624"/>
                  </a:lnTo>
                  <a:lnTo>
                    <a:pt x="4051" y="625"/>
                  </a:lnTo>
                  <a:lnTo>
                    <a:pt x="4051" y="627"/>
                  </a:lnTo>
                  <a:lnTo>
                    <a:pt x="4051" y="629"/>
                  </a:lnTo>
                  <a:lnTo>
                    <a:pt x="4051" y="630"/>
                  </a:lnTo>
                  <a:lnTo>
                    <a:pt x="4051" y="634"/>
                  </a:lnTo>
                  <a:lnTo>
                    <a:pt x="4051" y="635"/>
                  </a:lnTo>
                  <a:lnTo>
                    <a:pt x="4049" y="637"/>
                  </a:lnTo>
                  <a:lnTo>
                    <a:pt x="4051" y="638"/>
                  </a:lnTo>
                  <a:lnTo>
                    <a:pt x="4051" y="640"/>
                  </a:lnTo>
                  <a:lnTo>
                    <a:pt x="4049" y="642"/>
                  </a:lnTo>
                  <a:lnTo>
                    <a:pt x="4049" y="643"/>
                  </a:lnTo>
                  <a:lnTo>
                    <a:pt x="4051" y="645"/>
                  </a:lnTo>
                  <a:lnTo>
                    <a:pt x="4051" y="647"/>
                  </a:lnTo>
                  <a:lnTo>
                    <a:pt x="4052" y="650"/>
                  </a:lnTo>
                  <a:lnTo>
                    <a:pt x="4054" y="652"/>
                  </a:lnTo>
                  <a:lnTo>
                    <a:pt x="4057" y="653"/>
                  </a:lnTo>
                  <a:lnTo>
                    <a:pt x="4059" y="656"/>
                  </a:lnTo>
                  <a:lnTo>
                    <a:pt x="4059" y="658"/>
                  </a:lnTo>
                  <a:lnTo>
                    <a:pt x="4061" y="660"/>
                  </a:lnTo>
                  <a:lnTo>
                    <a:pt x="4061" y="661"/>
                  </a:lnTo>
                  <a:lnTo>
                    <a:pt x="4061" y="663"/>
                  </a:lnTo>
                  <a:lnTo>
                    <a:pt x="4061" y="666"/>
                  </a:lnTo>
                  <a:lnTo>
                    <a:pt x="4061" y="668"/>
                  </a:lnTo>
                  <a:lnTo>
                    <a:pt x="4061" y="671"/>
                  </a:lnTo>
                  <a:lnTo>
                    <a:pt x="4061" y="673"/>
                  </a:lnTo>
                  <a:lnTo>
                    <a:pt x="4062" y="674"/>
                  </a:lnTo>
                  <a:lnTo>
                    <a:pt x="4062" y="674"/>
                  </a:lnTo>
                  <a:lnTo>
                    <a:pt x="4064" y="678"/>
                  </a:lnTo>
                  <a:lnTo>
                    <a:pt x="4064" y="679"/>
                  </a:lnTo>
                  <a:lnTo>
                    <a:pt x="4064" y="683"/>
                  </a:lnTo>
                  <a:lnTo>
                    <a:pt x="4066" y="686"/>
                  </a:lnTo>
                  <a:lnTo>
                    <a:pt x="4066" y="689"/>
                  </a:lnTo>
                  <a:lnTo>
                    <a:pt x="4066" y="689"/>
                  </a:lnTo>
                  <a:lnTo>
                    <a:pt x="4066" y="691"/>
                  </a:lnTo>
                  <a:lnTo>
                    <a:pt x="4067" y="692"/>
                  </a:lnTo>
                  <a:lnTo>
                    <a:pt x="4067" y="694"/>
                  </a:lnTo>
                  <a:lnTo>
                    <a:pt x="4067" y="696"/>
                  </a:lnTo>
                  <a:lnTo>
                    <a:pt x="4067" y="697"/>
                  </a:lnTo>
                  <a:lnTo>
                    <a:pt x="4067" y="699"/>
                  </a:lnTo>
                  <a:lnTo>
                    <a:pt x="4066" y="699"/>
                  </a:lnTo>
                  <a:lnTo>
                    <a:pt x="4064" y="701"/>
                  </a:lnTo>
                  <a:lnTo>
                    <a:pt x="4062" y="699"/>
                  </a:lnTo>
                  <a:lnTo>
                    <a:pt x="4061" y="699"/>
                  </a:lnTo>
                  <a:lnTo>
                    <a:pt x="4061" y="697"/>
                  </a:lnTo>
                  <a:lnTo>
                    <a:pt x="4059" y="696"/>
                  </a:lnTo>
                  <a:lnTo>
                    <a:pt x="4056" y="694"/>
                  </a:lnTo>
                  <a:lnTo>
                    <a:pt x="4052" y="692"/>
                  </a:lnTo>
                  <a:lnTo>
                    <a:pt x="4051" y="694"/>
                  </a:lnTo>
                  <a:lnTo>
                    <a:pt x="4051" y="696"/>
                  </a:lnTo>
                  <a:lnTo>
                    <a:pt x="4049" y="696"/>
                  </a:lnTo>
                  <a:lnTo>
                    <a:pt x="4049" y="697"/>
                  </a:lnTo>
                  <a:lnTo>
                    <a:pt x="4048" y="699"/>
                  </a:lnTo>
                  <a:lnTo>
                    <a:pt x="4048" y="701"/>
                  </a:lnTo>
                  <a:lnTo>
                    <a:pt x="4046" y="701"/>
                  </a:lnTo>
                  <a:lnTo>
                    <a:pt x="4044" y="701"/>
                  </a:lnTo>
                  <a:lnTo>
                    <a:pt x="4044" y="702"/>
                  </a:lnTo>
                  <a:lnTo>
                    <a:pt x="4044" y="704"/>
                  </a:lnTo>
                  <a:lnTo>
                    <a:pt x="4044" y="706"/>
                  </a:lnTo>
                  <a:lnTo>
                    <a:pt x="4044" y="709"/>
                  </a:lnTo>
                  <a:lnTo>
                    <a:pt x="4044" y="709"/>
                  </a:lnTo>
                  <a:lnTo>
                    <a:pt x="4043" y="710"/>
                  </a:lnTo>
                  <a:lnTo>
                    <a:pt x="4043" y="710"/>
                  </a:lnTo>
                  <a:lnTo>
                    <a:pt x="4041" y="712"/>
                  </a:lnTo>
                  <a:lnTo>
                    <a:pt x="4039" y="714"/>
                  </a:lnTo>
                  <a:lnTo>
                    <a:pt x="4038" y="715"/>
                  </a:lnTo>
                  <a:lnTo>
                    <a:pt x="4038" y="717"/>
                  </a:lnTo>
                  <a:lnTo>
                    <a:pt x="4038" y="720"/>
                  </a:lnTo>
                  <a:lnTo>
                    <a:pt x="4038" y="722"/>
                  </a:lnTo>
                  <a:lnTo>
                    <a:pt x="4039" y="724"/>
                  </a:lnTo>
                  <a:lnTo>
                    <a:pt x="4041" y="725"/>
                  </a:lnTo>
                  <a:lnTo>
                    <a:pt x="4043" y="727"/>
                  </a:lnTo>
                  <a:lnTo>
                    <a:pt x="4043" y="730"/>
                  </a:lnTo>
                  <a:lnTo>
                    <a:pt x="4043" y="733"/>
                  </a:lnTo>
                  <a:lnTo>
                    <a:pt x="4044" y="735"/>
                  </a:lnTo>
                  <a:lnTo>
                    <a:pt x="4046" y="735"/>
                  </a:lnTo>
                  <a:lnTo>
                    <a:pt x="4046" y="737"/>
                  </a:lnTo>
                  <a:lnTo>
                    <a:pt x="4048" y="738"/>
                  </a:lnTo>
                  <a:lnTo>
                    <a:pt x="4048" y="740"/>
                  </a:lnTo>
                  <a:lnTo>
                    <a:pt x="4049" y="740"/>
                  </a:lnTo>
                  <a:lnTo>
                    <a:pt x="4051" y="742"/>
                  </a:lnTo>
                  <a:lnTo>
                    <a:pt x="4052" y="742"/>
                  </a:lnTo>
                  <a:lnTo>
                    <a:pt x="4054" y="743"/>
                  </a:lnTo>
                  <a:lnTo>
                    <a:pt x="4054" y="745"/>
                  </a:lnTo>
                  <a:lnTo>
                    <a:pt x="4056" y="748"/>
                  </a:lnTo>
                  <a:lnTo>
                    <a:pt x="4056" y="750"/>
                  </a:lnTo>
                  <a:lnTo>
                    <a:pt x="4057" y="751"/>
                  </a:lnTo>
                  <a:lnTo>
                    <a:pt x="4057" y="753"/>
                  </a:lnTo>
                  <a:lnTo>
                    <a:pt x="4057" y="755"/>
                  </a:lnTo>
                  <a:lnTo>
                    <a:pt x="4054" y="755"/>
                  </a:lnTo>
                  <a:lnTo>
                    <a:pt x="4051" y="753"/>
                  </a:lnTo>
                  <a:lnTo>
                    <a:pt x="4048" y="751"/>
                  </a:lnTo>
                  <a:lnTo>
                    <a:pt x="4046" y="751"/>
                  </a:lnTo>
                  <a:lnTo>
                    <a:pt x="4044" y="750"/>
                  </a:lnTo>
                  <a:lnTo>
                    <a:pt x="4044" y="748"/>
                  </a:lnTo>
                  <a:lnTo>
                    <a:pt x="4044" y="745"/>
                  </a:lnTo>
                  <a:lnTo>
                    <a:pt x="4044" y="743"/>
                  </a:lnTo>
                  <a:lnTo>
                    <a:pt x="4043" y="743"/>
                  </a:lnTo>
                  <a:lnTo>
                    <a:pt x="4043" y="743"/>
                  </a:lnTo>
                  <a:lnTo>
                    <a:pt x="4041" y="742"/>
                  </a:lnTo>
                  <a:lnTo>
                    <a:pt x="4039" y="745"/>
                  </a:lnTo>
                  <a:lnTo>
                    <a:pt x="4038" y="746"/>
                  </a:lnTo>
                  <a:lnTo>
                    <a:pt x="4038" y="748"/>
                  </a:lnTo>
                  <a:lnTo>
                    <a:pt x="4036" y="751"/>
                  </a:lnTo>
                  <a:lnTo>
                    <a:pt x="4034" y="753"/>
                  </a:lnTo>
                  <a:lnTo>
                    <a:pt x="4034" y="755"/>
                  </a:lnTo>
                  <a:lnTo>
                    <a:pt x="4034" y="755"/>
                  </a:lnTo>
                  <a:lnTo>
                    <a:pt x="4033" y="756"/>
                  </a:lnTo>
                  <a:lnTo>
                    <a:pt x="4031" y="756"/>
                  </a:lnTo>
                  <a:lnTo>
                    <a:pt x="4026" y="756"/>
                  </a:lnTo>
                  <a:lnTo>
                    <a:pt x="4026" y="755"/>
                  </a:lnTo>
                  <a:lnTo>
                    <a:pt x="4026" y="753"/>
                  </a:lnTo>
                  <a:lnTo>
                    <a:pt x="4026" y="751"/>
                  </a:lnTo>
                  <a:lnTo>
                    <a:pt x="4025" y="750"/>
                  </a:lnTo>
                  <a:lnTo>
                    <a:pt x="4026" y="746"/>
                  </a:lnTo>
                  <a:lnTo>
                    <a:pt x="4026" y="745"/>
                  </a:lnTo>
                  <a:lnTo>
                    <a:pt x="4025" y="743"/>
                  </a:lnTo>
                  <a:lnTo>
                    <a:pt x="4025" y="742"/>
                  </a:lnTo>
                  <a:lnTo>
                    <a:pt x="4025" y="740"/>
                  </a:lnTo>
                  <a:lnTo>
                    <a:pt x="4026" y="738"/>
                  </a:lnTo>
                  <a:lnTo>
                    <a:pt x="4028" y="738"/>
                  </a:lnTo>
                  <a:lnTo>
                    <a:pt x="4028" y="737"/>
                  </a:lnTo>
                  <a:lnTo>
                    <a:pt x="4030" y="737"/>
                  </a:lnTo>
                  <a:lnTo>
                    <a:pt x="4031" y="737"/>
                  </a:lnTo>
                  <a:lnTo>
                    <a:pt x="4031" y="735"/>
                  </a:lnTo>
                  <a:lnTo>
                    <a:pt x="4033" y="732"/>
                  </a:lnTo>
                  <a:lnTo>
                    <a:pt x="4033" y="730"/>
                  </a:lnTo>
                  <a:lnTo>
                    <a:pt x="4031" y="727"/>
                  </a:lnTo>
                  <a:lnTo>
                    <a:pt x="4031" y="725"/>
                  </a:lnTo>
                  <a:lnTo>
                    <a:pt x="4030" y="722"/>
                  </a:lnTo>
                  <a:lnTo>
                    <a:pt x="4030" y="719"/>
                  </a:lnTo>
                  <a:lnTo>
                    <a:pt x="4028" y="715"/>
                  </a:lnTo>
                  <a:lnTo>
                    <a:pt x="4026" y="712"/>
                  </a:lnTo>
                  <a:lnTo>
                    <a:pt x="4026" y="710"/>
                  </a:lnTo>
                  <a:lnTo>
                    <a:pt x="4026" y="709"/>
                  </a:lnTo>
                  <a:lnTo>
                    <a:pt x="4026" y="706"/>
                  </a:lnTo>
                  <a:lnTo>
                    <a:pt x="4026" y="704"/>
                  </a:lnTo>
                  <a:lnTo>
                    <a:pt x="4028" y="702"/>
                  </a:lnTo>
                  <a:lnTo>
                    <a:pt x="4030" y="701"/>
                  </a:lnTo>
                  <a:lnTo>
                    <a:pt x="4031" y="699"/>
                  </a:lnTo>
                  <a:lnTo>
                    <a:pt x="4033" y="697"/>
                  </a:lnTo>
                  <a:lnTo>
                    <a:pt x="4033" y="696"/>
                  </a:lnTo>
                  <a:lnTo>
                    <a:pt x="4033" y="694"/>
                  </a:lnTo>
                  <a:lnTo>
                    <a:pt x="4033" y="691"/>
                  </a:lnTo>
                  <a:lnTo>
                    <a:pt x="4033" y="688"/>
                  </a:lnTo>
                  <a:lnTo>
                    <a:pt x="4033" y="684"/>
                  </a:lnTo>
                  <a:lnTo>
                    <a:pt x="4033" y="679"/>
                  </a:lnTo>
                  <a:lnTo>
                    <a:pt x="4033" y="674"/>
                  </a:lnTo>
                  <a:lnTo>
                    <a:pt x="4033" y="670"/>
                  </a:lnTo>
                  <a:lnTo>
                    <a:pt x="4031" y="668"/>
                  </a:lnTo>
                  <a:lnTo>
                    <a:pt x="4031" y="665"/>
                  </a:lnTo>
                  <a:lnTo>
                    <a:pt x="4030" y="663"/>
                  </a:lnTo>
                  <a:lnTo>
                    <a:pt x="4030" y="660"/>
                  </a:lnTo>
                  <a:lnTo>
                    <a:pt x="4031" y="658"/>
                  </a:lnTo>
                  <a:lnTo>
                    <a:pt x="4031" y="656"/>
                  </a:lnTo>
                  <a:lnTo>
                    <a:pt x="4033" y="655"/>
                  </a:lnTo>
                  <a:lnTo>
                    <a:pt x="4033" y="653"/>
                  </a:lnTo>
                  <a:lnTo>
                    <a:pt x="4033" y="652"/>
                  </a:lnTo>
                  <a:lnTo>
                    <a:pt x="4033" y="650"/>
                  </a:lnTo>
                  <a:lnTo>
                    <a:pt x="4031" y="650"/>
                  </a:lnTo>
                  <a:lnTo>
                    <a:pt x="4031" y="648"/>
                  </a:lnTo>
                  <a:lnTo>
                    <a:pt x="4030" y="647"/>
                  </a:lnTo>
                  <a:lnTo>
                    <a:pt x="4028" y="647"/>
                  </a:lnTo>
                  <a:lnTo>
                    <a:pt x="4026" y="645"/>
                  </a:lnTo>
                  <a:lnTo>
                    <a:pt x="4025" y="645"/>
                  </a:lnTo>
                  <a:lnTo>
                    <a:pt x="4025" y="645"/>
                  </a:lnTo>
                  <a:lnTo>
                    <a:pt x="4023" y="643"/>
                  </a:lnTo>
                  <a:lnTo>
                    <a:pt x="4023" y="642"/>
                  </a:lnTo>
                  <a:lnTo>
                    <a:pt x="4021" y="642"/>
                  </a:lnTo>
                  <a:lnTo>
                    <a:pt x="4020" y="642"/>
                  </a:lnTo>
                  <a:lnTo>
                    <a:pt x="4018" y="643"/>
                  </a:lnTo>
                  <a:lnTo>
                    <a:pt x="4018" y="645"/>
                  </a:lnTo>
                  <a:lnTo>
                    <a:pt x="4016" y="648"/>
                  </a:lnTo>
                  <a:lnTo>
                    <a:pt x="4015" y="648"/>
                  </a:lnTo>
                  <a:lnTo>
                    <a:pt x="4013" y="650"/>
                  </a:lnTo>
                  <a:lnTo>
                    <a:pt x="4013" y="650"/>
                  </a:lnTo>
                  <a:lnTo>
                    <a:pt x="4011" y="656"/>
                  </a:lnTo>
                  <a:lnTo>
                    <a:pt x="4011" y="658"/>
                  </a:lnTo>
                  <a:lnTo>
                    <a:pt x="4011" y="660"/>
                  </a:lnTo>
                  <a:lnTo>
                    <a:pt x="4010" y="661"/>
                  </a:lnTo>
                  <a:lnTo>
                    <a:pt x="4010" y="661"/>
                  </a:lnTo>
                  <a:lnTo>
                    <a:pt x="4008" y="663"/>
                  </a:lnTo>
                  <a:lnTo>
                    <a:pt x="4008" y="670"/>
                  </a:lnTo>
                  <a:lnTo>
                    <a:pt x="4010" y="671"/>
                  </a:lnTo>
                  <a:lnTo>
                    <a:pt x="4010" y="673"/>
                  </a:lnTo>
                  <a:lnTo>
                    <a:pt x="4010" y="678"/>
                  </a:lnTo>
                  <a:lnTo>
                    <a:pt x="4010" y="681"/>
                  </a:lnTo>
                  <a:lnTo>
                    <a:pt x="4010" y="684"/>
                  </a:lnTo>
                  <a:lnTo>
                    <a:pt x="4008" y="688"/>
                  </a:lnTo>
                  <a:lnTo>
                    <a:pt x="4008" y="689"/>
                  </a:lnTo>
                  <a:lnTo>
                    <a:pt x="4007" y="689"/>
                  </a:lnTo>
                  <a:lnTo>
                    <a:pt x="4005" y="691"/>
                  </a:lnTo>
                  <a:lnTo>
                    <a:pt x="4005" y="692"/>
                  </a:lnTo>
                  <a:lnTo>
                    <a:pt x="4003" y="692"/>
                  </a:lnTo>
                  <a:lnTo>
                    <a:pt x="4003" y="696"/>
                  </a:lnTo>
                  <a:lnTo>
                    <a:pt x="4003" y="699"/>
                  </a:lnTo>
                  <a:lnTo>
                    <a:pt x="4003" y="702"/>
                  </a:lnTo>
                  <a:lnTo>
                    <a:pt x="4003" y="704"/>
                  </a:lnTo>
                  <a:lnTo>
                    <a:pt x="4003" y="706"/>
                  </a:lnTo>
                  <a:lnTo>
                    <a:pt x="4003" y="709"/>
                  </a:lnTo>
                  <a:lnTo>
                    <a:pt x="4003" y="712"/>
                  </a:lnTo>
                  <a:lnTo>
                    <a:pt x="4003" y="714"/>
                  </a:lnTo>
                  <a:lnTo>
                    <a:pt x="4002" y="714"/>
                  </a:lnTo>
                  <a:lnTo>
                    <a:pt x="4000" y="714"/>
                  </a:lnTo>
                  <a:lnTo>
                    <a:pt x="3998" y="715"/>
                  </a:lnTo>
                  <a:lnTo>
                    <a:pt x="3997" y="717"/>
                  </a:lnTo>
                  <a:lnTo>
                    <a:pt x="3995" y="719"/>
                  </a:lnTo>
                  <a:lnTo>
                    <a:pt x="3993" y="720"/>
                  </a:lnTo>
                  <a:lnTo>
                    <a:pt x="3993" y="722"/>
                  </a:lnTo>
                  <a:lnTo>
                    <a:pt x="3992" y="724"/>
                  </a:lnTo>
                  <a:lnTo>
                    <a:pt x="3990" y="725"/>
                  </a:lnTo>
                  <a:lnTo>
                    <a:pt x="3989" y="727"/>
                  </a:lnTo>
                  <a:lnTo>
                    <a:pt x="3987" y="728"/>
                  </a:lnTo>
                  <a:lnTo>
                    <a:pt x="3985" y="730"/>
                  </a:lnTo>
                  <a:lnTo>
                    <a:pt x="3984" y="732"/>
                  </a:lnTo>
                  <a:lnTo>
                    <a:pt x="3982" y="732"/>
                  </a:lnTo>
                  <a:lnTo>
                    <a:pt x="3980" y="732"/>
                  </a:lnTo>
                  <a:lnTo>
                    <a:pt x="3980" y="733"/>
                  </a:lnTo>
                  <a:lnTo>
                    <a:pt x="3979" y="735"/>
                  </a:lnTo>
                  <a:lnTo>
                    <a:pt x="3979" y="735"/>
                  </a:lnTo>
                  <a:lnTo>
                    <a:pt x="3975" y="737"/>
                  </a:lnTo>
                  <a:lnTo>
                    <a:pt x="3972" y="740"/>
                  </a:lnTo>
                  <a:lnTo>
                    <a:pt x="3969" y="743"/>
                  </a:lnTo>
                  <a:lnTo>
                    <a:pt x="3969" y="745"/>
                  </a:lnTo>
                  <a:lnTo>
                    <a:pt x="3967" y="746"/>
                  </a:lnTo>
                  <a:lnTo>
                    <a:pt x="3966" y="750"/>
                  </a:lnTo>
                  <a:lnTo>
                    <a:pt x="3964" y="753"/>
                  </a:lnTo>
                  <a:lnTo>
                    <a:pt x="3964" y="755"/>
                  </a:lnTo>
                  <a:lnTo>
                    <a:pt x="3964" y="756"/>
                  </a:lnTo>
                  <a:lnTo>
                    <a:pt x="3962" y="758"/>
                  </a:lnTo>
                  <a:lnTo>
                    <a:pt x="3961" y="760"/>
                  </a:lnTo>
                  <a:lnTo>
                    <a:pt x="3961" y="761"/>
                  </a:lnTo>
                  <a:lnTo>
                    <a:pt x="3961" y="763"/>
                  </a:lnTo>
                  <a:lnTo>
                    <a:pt x="3959" y="766"/>
                  </a:lnTo>
                  <a:lnTo>
                    <a:pt x="3956" y="769"/>
                  </a:lnTo>
                  <a:lnTo>
                    <a:pt x="3954" y="769"/>
                  </a:lnTo>
                  <a:lnTo>
                    <a:pt x="3953" y="771"/>
                  </a:lnTo>
                  <a:lnTo>
                    <a:pt x="3949" y="774"/>
                  </a:lnTo>
                  <a:lnTo>
                    <a:pt x="3948" y="778"/>
                  </a:lnTo>
                  <a:lnTo>
                    <a:pt x="3944" y="781"/>
                  </a:lnTo>
                  <a:lnTo>
                    <a:pt x="3943" y="782"/>
                  </a:lnTo>
                  <a:lnTo>
                    <a:pt x="3941" y="784"/>
                  </a:lnTo>
                  <a:lnTo>
                    <a:pt x="3939" y="786"/>
                  </a:lnTo>
                  <a:lnTo>
                    <a:pt x="3939" y="787"/>
                  </a:lnTo>
                  <a:lnTo>
                    <a:pt x="3938" y="787"/>
                  </a:lnTo>
                  <a:lnTo>
                    <a:pt x="3936" y="789"/>
                  </a:lnTo>
                  <a:lnTo>
                    <a:pt x="3933" y="791"/>
                  </a:lnTo>
                  <a:lnTo>
                    <a:pt x="3931" y="792"/>
                  </a:lnTo>
                  <a:lnTo>
                    <a:pt x="3928" y="794"/>
                  </a:lnTo>
                  <a:lnTo>
                    <a:pt x="3928" y="796"/>
                  </a:lnTo>
                  <a:lnTo>
                    <a:pt x="3928" y="797"/>
                  </a:lnTo>
                  <a:lnTo>
                    <a:pt x="3928" y="797"/>
                  </a:lnTo>
                  <a:lnTo>
                    <a:pt x="3925" y="800"/>
                  </a:lnTo>
                  <a:lnTo>
                    <a:pt x="3923" y="800"/>
                  </a:lnTo>
                  <a:lnTo>
                    <a:pt x="3921" y="800"/>
                  </a:lnTo>
                  <a:lnTo>
                    <a:pt x="3920" y="802"/>
                  </a:lnTo>
                  <a:lnTo>
                    <a:pt x="3920" y="802"/>
                  </a:lnTo>
                  <a:lnTo>
                    <a:pt x="3917" y="802"/>
                  </a:lnTo>
                  <a:lnTo>
                    <a:pt x="3913" y="802"/>
                  </a:lnTo>
                  <a:lnTo>
                    <a:pt x="3912" y="804"/>
                  </a:lnTo>
                  <a:lnTo>
                    <a:pt x="3912" y="805"/>
                  </a:lnTo>
                  <a:lnTo>
                    <a:pt x="3910" y="805"/>
                  </a:lnTo>
                  <a:lnTo>
                    <a:pt x="3908" y="805"/>
                  </a:lnTo>
                  <a:lnTo>
                    <a:pt x="3907" y="805"/>
                  </a:lnTo>
                  <a:lnTo>
                    <a:pt x="3905" y="807"/>
                  </a:lnTo>
                  <a:lnTo>
                    <a:pt x="3903" y="809"/>
                  </a:lnTo>
                  <a:lnTo>
                    <a:pt x="3903" y="810"/>
                  </a:lnTo>
                  <a:lnTo>
                    <a:pt x="3902" y="812"/>
                  </a:lnTo>
                  <a:lnTo>
                    <a:pt x="3899" y="812"/>
                  </a:lnTo>
                  <a:lnTo>
                    <a:pt x="3897" y="814"/>
                  </a:lnTo>
                  <a:lnTo>
                    <a:pt x="3895" y="815"/>
                  </a:lnTo>
                  <a:lnTo>
                    <a:pt x="3892" y="815"/>
                  </a:lnTo>
                  <a:lnTo>
                    <a:pt x="3890" y="815"/>
                  </a:lnTo>
                  <a:lnTo>
                    <a:pt x="3889" y="814"/>
                  </a:lnTo>
                  <a:lnTo>
                    <a:pt x="3885" y="812"/>
                  </a:lnTo>
                  <a:lnTo>
                    <a:pt x="3882" y="810"/>
                  </a:lnTo>
                  <a:lnTo>
                    <a:pt x="3881" y="809"/>
                  </a:lnTo>
                  <a:lnTo>
                    <a:pt x="3877" y="807"/>
                  </a:lnTo>
                  <a:lnTo>
                    <a:pt x="3874" y="807"/>
                  </a:lnTo>
                  <a:lnTo>
                    <a:pt x="3872" y="807"/>
                  </a:lnTo>
                  <a:lnTo>
                    <a:pt x="3871" y="807"/>
                  </a:lnTo>
                  <a:lnTo>
                    <a:pt x="3867" y="807"/>
                  </a:lnTo>
                  <a:lnTo>
                    <a:pt x="3866" y="810"/>
                  </a:lnTo>
                  <a:lnTo>
                    <a:pt x="3864" y="812"/>
                  </a:lnTo>
                  <a:lnTo>
                    <a:pt x="3864" y="814"/>
                  </a:lnTo>
                  <a:lnTo>
                    <a:pt x="3863" y="815"/>
                  </a:lnTo>
                  <a:lnTo>
                    <a:pt x="3861" y="818"/>
                  </a:lnTo>
                  <a:lnTo>
                    <a:pt x="3859" y="820"/>
                  </a:lnTo>
                  <a:lnTo>
                    <a:pt x="3856" y="822"/>
                  </a:lnTo>
                  <a:lnTo>
                    <a:pt x="3854" y="823"/>
                  </a:lnTo>
                  <a:lnTo>
                    <a:pt x="3853" y="823"/>
                  </a:lnTo>
                  <a:lnTo>
                    <a:pt x="3851" y="823"/>
                  </a:lnTo>
                  <a:lnTo>
                    <a:pt x="3849" y="823"/>
                  </a:lnTo>
                  <a:lnTo>
                    <a:pt x="3848" y="825"/>
                  </a:lnTo>
                  <a:lnTo>
                    <a:pt x="3848" y="827"/>
                  </a:lnTo>
                  <a:lnTo>
                    <a:pt x="3846" y="828"/>
                  </a:lnTo>
                  <a:lnTo>
                    <a:pt x="3846" y="830"/>
                  </a:lnTo>
                  <a:lnTo>
                    <a:pt x="3846" y="832"/>
                  </a:lnTo>
                  <a:lnTo>
                    <a:pt x="3846" y="833"/>
                  </a:lnTo>
                  <a:lnTo>
                    <a:pt x="3846" y="861"/>
                  </a:lnTo>
                  <a:lnTo>
                    <a:pt x="3843" y="861"/>
                  </a:lnTo>
                  <a:lnTo>
                    <a:pt x="3840" y="861"/>
                  </a:lnTo>
                  <a:lnTo>
                    <a:pt x="3836" y="861"/>
                  </a:lnTo>
                  <a:lnTo>
                    <a:pt x="3833" y="863"/>
                  </a:lnTo>
                  <a:lnTo>
                    <a:pt x="3830" y="863"/>
                  </a:lnTo>
                  <a:lnTo>
                    <a:pt x="3828" y="863"/>
                  </a:lnTo>
                  <a:lnTo>
                    <a:pt x="3827" y="863"/>
                  </a:lnTo>
                  <a:lnTo>
                    <a:pt x="3827" y="864"/>
                  </a:lnTo>
                  <a:lnTo>
                    <a:pt x="3825" y="864"/>
                  </a:lnTo>
                  <a:lnTo>
                    <a:pt x="3825" y="866"/>
                  </a:lnTo>
                  <a:lnTo>
                    <a:pt x="3823" y="869"/>
                  </a:lnTo>
                  <a:lnTo>
                    <a:pt x="3823" y="871"/>
                  </a:lnTo>
                  <a:lnTo>
                    <a:pt x="3822" y="872"/>
                  </a:lnTo>
                  <a:lnTo>
                    <a:pt x="3820" y="877"/>
                  </a:lnTo>
                  <a:lnTo>
                    <a:pt x="3820" y="881"/>
                  </a:lnTo>
                  <a:lnTo>
                    <a:pt x="3820" y="884"/>
                  </a:lnTo>
                  <a:lnTo>
                    <a:pt x="3820" y="886"/>
                  </a:lnTo>
                  <a:lnTo>
                    <a:pt x="3822" y="887"/>
                  </a:lnTo>
                  <a:lnTo>
                    <a:pt x="3823" y="889"/>
                  </a:lnTo>
                  <a:lnTo>
                    <a:pt x="3823" y="891"/>
                  </a:lnTo>
                  <a:lnTo>
                    <a:pt x="3823" y="892"/>
                  </a:lnTo>
                  <a:lnTo>
                    <a:pt x="3825" y="894"/>
                  </a:lnTo>
                  <a:lnTo>
                    <a:pt x="3827" y="894"/>
                  </a:lnTo>
                  <a:lnTo>
                    <a:pt x="3828" y="895"/>
                  </a:lnTo>
                  <a:lnTo>
                    <a:pt x="3830" y="895"/>
                  </a:lnTo>
                  <a:lnTo>
                    <a:pt x="3831" y="897"/>
                  </a:lnTo>
                  <a:lnTo>
                    <a:pt x="3833" y="899"/>
                  </a:lnTo>
                  <a:lnTo>
                    <a:pt x="3836" y="902"/>
                  </a:lnTo>
                  <a:lnTo>
                    <a:pt x="3838" y="902"/>
                  </a:lnTo>
                  <a:lnTo>
                    <a:pt x="3838" y="904"/>
                  </a:lnTo>
                  <a:lnTo>
                    <a:pt x="3840" y="905"/>
                  </a:lnTo>
                  <a:lnTo>
                    <a:pt x="3838" y="907"/>
                  </a:lnTo>
                  <a:lnTo>
                    <a:pt x="3840" y="909"/>
                  </a:lnTo>
                  <a:lnTo>
                    <a:pt x="3838" y="910"/>
                  </a:lnTo>
                  <a:lnTo>
                    <a:pt x="3838" y="913"/>
                  </a:lnTo>
                  <a:lnTo>
                    <a:pt x="3840" y="915"/>
                  </a:lnTo>
                  <a:lnTo>
                    <a:pt x="3841" y="917"/>
                  </a:lnTo>
                  <a:lnTo>
                    <a:pt x="3845" y="918"/>
                  </a:lnTo>
                  <a:lnTo>
                    <a:pt x="3849" y="918"/>
                  </a:lnTo>
                  <a:lnTo>
                    <a:pt x="3849" y="928"/>
                  </a:lnTo>
                  <a:lnTo>
                    <a:pt x="3849" y="930"/>
                  </a:lnTo>
                  <a:lnTo>
                    <a:pt x="3848" y="931"/>
                  </a:lnTo>
                  <a:lnTo>
                    <a:pt x="3848" y="933"/>
                  </a:lnTo>
                  <a:lnTo>
                    <a:pt x="3848" y="935"/>
                  </a:lnTo>
                  <a:lnTo>
                    <a:pt x="3848" y="938"/>
                  </a:lnTo>
                  <a:lnTo>
                    <a:pt x="3848" y="941"/>
                  </a:lnTo>
                  <a:lnTo>
                    <a:pt x="3848" y="943"/>
                  </a:lnTo>
                  <a:lnTo>
                    <a:pt x="3848" y="945"/>
                  </a:lnTo>
                  <a:lnTo>
                    <a:pt x="3846" y="946"/>
                  </a:lnTo>
                  <a:lnTo>
                    <a:pt x="3845" y="948"/>
                  </a:lnTo>
                  <a:lnTo>
                    <a:pt x="3843" y="948"/>
                  </a:lnTo>
                  <a:lnTo>
                    <a:pt x="3840" y="948"/>
                  </a:lnTo>
                  <a:lnTo>
                    <a:pt x="3838" y="948"/>
                  </a:lnTo>
                  <a:lnTo>
                    <a:pt x="3838" y="949"/>
                  </a:lnTo>
                  <a:lnTo>
                    <a:pt x="3836" y="951"/>
                  </a:lnTo>
                  <a:lnTo>
                    <a:pt x="3835" y="951"/>
                  </a:lnTo>
                  <a:lnTo>
                    <a:pt x="3833" y="951"/>
                  </a:lnTo>
                  <a:lnTo>
                    <a:pt x="3831" y="953"/>
                  </a:lnTo>
                  <a:lnTo>
                    <a:pt x="3828" y="953"/>
                  </a:lnTo>
                  <a:lnTo>
                    <a:pt x="3827" y="954"/>
                  </a:lnTo>
                  <a:lnTo>
                    <a:pt x="3823" y="958"/>
                  </a:lnTo>
                  <a:lnTo>
                    <a:pt x="3820" y="959"/>
                  </a:lnTo>
                  <a:lnTo>
                    <a:pt x="3817" y="961"/>
                  </a:lnTo>
                  <a:lnTo>
                    <a:pt x="3815" y="963"/>
                  </a:lnTo>
                  <a:lnTo>
                    <a:pt x="3813" y="964"/>
                  </a:lnTo>
                  <a:lnTo>
                    <a:pt x="3810" y="964"/>
                  </a:lnTo>
                  <a:lnTo>
                    <a:pt x="3794" y="964"/>
                  </a:lnTo>
                  <a:lnTo>
                    <a:pt x="3794" y="956"/>
                  </a:lnTo>
                  <a:lnTo>
                    <a:pt x="3794" y="954"/>
                  </a:lnTo>
                  <a:lnTo>
                    <a:pt x="3794" y="953"/>
                  </a:lnTo>
                  <a:lnTo>
                    <a:pt x="3794" y="951"/>
                  </a:lnTo>
                  <a:lnTo>
                    <a:pt x="3795" y="949"/>
                  </a:lnTo>
                  <a:lnTo>
                    <a:pt x="3795" y="948"/>
                  </a:lnTo>
                  <a:lnTo>
                    <a:pt x="3797" y="948"/>
                  </a:lnTo>
                  <a:lnTo>
                    <a:pt x="3797" y="946"/>
                  </a:lnTo>
                  <a:lnTo>
                    <a:pt x="3799" y="945"/>
                  </a:lnTo>
                  <a:lnTo>
                    <a:pt x="3800" y="945"/>
                  </a:lnTo>
                  <a:lnTo>
                    <a:pt x="3800" y="943"/>
                  </a:lnTo>
                  <a:lnTo>
                    <a:pt x="3800" y="925"/>
                  </a:lnTo>
                  <a:lnTo>
                    <a:pt x="3800" y="923"/>
                  </a:lnTo>
                  <a:lnTo>
                    <a:pt x="3799" y="923"/>
                  </a:lnTo>
                  <a:lnTo>
                    <a:pt x="3797" y="922"/>
                  </a:lnTo>
                  <a:lnTo>
                    <a:pt x="3797" y="920"/>
                  </a:lnTo>
                  <a:lnTo>
                    <a:pt x="3797" y="918"/>
                  </a:lnTo>
                  <a:lnTo>
                    <a:pt x="3795" y="915"/>
                  </a:lnTo>
                  <a:lnTo>
                    <a:pt x="3794" y="909"/>
                  </a:lnTo>
                  <a:lnTo>
                    <a:pt x="3794" y="905"/>
                  </a:lnTo>
                  <a:lnTo>
                    <a:pt x="3792" y="904"/>
                  </a:lnTo>
                  <a:lnTo>
                    <a:pt x="3791" y="902"/>
                  </a:lnTo>
                  <a:lnTo>
                    <a:pt x="3787" y="900"/>
                  </a:lnTo>
                  <a:lnTo>
                    <a:pt x="3786" y="900"/>
                  </a:lnTo>
                  <a:lnTo>
                    <a:pt x="3784" y="899"/>
                  </a:lnTo>
                  <a:lnTo>
                    <a:pt x="3782" y="900"/>
                  </a:lnTo>
                  <a:lnTo>
                    <a:pt x="3782" y="900"/>
                  </a:lnTo>
                  <a:lnTo>
                    <a:pt x="3781" y="902"/>
                  </a:lnTo>
                  <a:lnTo>
                    <a:pt x="3777" y="904"/>
                  </a:lnTo>
                  <a:lnTo>
                    <a:pt x="3771" y="904"/>
                  </a:lnTo>
                  <a:lnTo>
                    <a:pt x="3771" y="900"/>
                  </a:lnTo>
                  <a:lnTo>
                    <a:pt x="3771" y="895"/>
                  </a:lnTo>
                  <a:lnTo>
                    <a:pt x="3771" y="894"/>
                  </a:lnTo>
                  <a:lnTo>
                    <a:pt x="3773" y="894"/>
                  </a:lnTo>
                  <a:lnTo>
                    <a:pt x="3774" y="892"/>
                  </a:lnTo>
                  <a:lnTo>
                    <a:pt x="3774" y="891"/>
                  </a:lnTo>
                  <a:lnTo>
                    <a:pt x="3774" y="889"/>
                  </a:lnTo>
                  <a:lnTo>
                    <a:pt x="3774" y="887"/>
                  </a:lnTo>
                  <a:lnTo>
                    <a:pt x="3776" y="886"/>
                  </a:lnTo>
                  <a:lnTo>
                    <a:pt x="3777" y="886"/>
                  </a:lnTo>
                  <a:lnTo>
                    <a:pt x="3777" y="884"/>
                  </a:lnTo>
                  <a:lnTo>
                    <a:pt x="3777" y="882"/>
                  </a:lnTo>
                  <a:lnTo>
                    <a:pt x="3777" y="879"/>
                  </a:lnTo>
                  <a:lnTo>
                    <a:pt x="3777" y="876"/>
                  </a:lnTo>
                  <a:lnTo>
                    <a:pt x="3777" y="872"/>
                  </a:lnTo>
                  <a:lnTo>
                    <a:pt x="3776" y="871"/>
                  </a:lnTo>
                  <a:lnTo>
                    <a:pt x="3774" y="871"/>
                  </a:lnTo>
                  <a:lnTo>
                    <a:pt x="3771" y="869"/>
                  </a:lnTo>
                  <a:lnTo>
                    <a:pt x="3768" y="869"/>
                  </a:lnTo>
                  <a:lnTo>
                    <a:pt x="3766" y="869"/>
                  </a:lnTo>
                  <a:lnTo>
                    <a:pt x="3764" y="869"/>
                  </a:lnTo>
                  <a:lnTo>
                    <a:pt x="3761" y="868"/>
                  </a:lnTo>
                  <a:lnTo>
                    <a:pt x="3758" y="866"/>
                  </a:lnTo>
                  <a:lnTo>
                    <a:pt x="3755" y="866"/>
                  </a:lnTo>
                  <a:lnTo>
                    <a:pt x="3753" y="866"/>
                  </a:lnTo>
                  <a:lnTo>
                    <a:pt x="3751" y="868"/>
                  </a:lnTo>
                  <a:lnTo>
                    <a:pt x="3748" y="868"/>
                  </a:lnTo>
                  <a:lnTo>
                    <a:pt x="3748" y="869"/>
                  </a:lnTo>
                  <a:lnTo>
                    <a:pt x="3746" y="869"/>
                  </a:lnTo>
                  <a:lnTo>
                    <a:pt x="3746" y="871"/>
                  </a:lnTo>
                  <a:lnTo>
                    <a:pt x="3743" y="874"/>
                  </a:lnTo>
                  <a:lnTo>
                    <a:pt x="3740" y="876"/>
                  </a:lnTo>
                  <a:lnTo>
                    <a:pt x="3740" y="877"/>
                  </a:lnTo>
                  <a:lnTo>
                    <a:pt x="3738" y="879"/>
                  </a:lnTo>
                  <a:lnTo>
                    <a:pt x="3737" y="879"/>
                  </a:lnTo>
                  <a:lnTo>
                    <a:pt x="3720" y="879"/>
                  </a:lnTo>
                  <a:lnTo>
                    <a:pt x="3720" y="881"/>
                  </a:lnTo>
                  <a:lnTo>
                    <a:pt x="3718" y="882"/>
                  </a:lnTo>
                  <a:lnTo>
                    <a:pt x="3717" y="882"/>
                  </a:lnTo>
                  <a:lnTo>
                    <a:pt x="3715" y="884"/>
                  </a:lnTo>
                  <a:lnTo>
                    <a:pt x="3715" y="881"/>
                  </a:lnTo>
                  <a:lnTo>
                    <a:pt x="3715" y="879"/>
                  </a:lnTo>
                  <a:lnTo>
                    <a:pt x="3715" y="877"/>
                  </a:lnTo>
                  <a:lnTo>
                    <a:pt x="3717" y="876"/>
                  </a:lnTo>
                  <a:lnTo>
                    <a:pt x="3718" y="874"/>
                  </a:lnTo>
                  <a:lnTo>
                    <a:pt x="3720" y="872"/>
                  </a:lnTo>
                  <a:lnTo>
                    <a:pt x="3720" y="872"/>
                  </a:lnTo>
                  <a:lnTo>
                    <a:pt x="3723" y="869"/>
                  </a:lnTo>
                  <a:lnTo>
                    <a:pt x="3725" y="868"/>
                  </a:lnTo>
                  <a:lnTo>
                    <a:pt x="3727" y="866"/>
                  </a:lnTo>
                  <a:lnTo>
                    <a:pt x="3727" y="863"/>
                  </a:lnTo>
                  <a:lnTo>
                    <a:pt x="3727" y="859"/>
                  </a:lnTo>
                  <a:lnTo>
                    <a:pt x="3728" y="858"/>
                  </a:lnTo>
                  <a:lnTo>
                    <a:pt x="3730" y="856"/>
                  </a:lnTo>
                  <a:lnTo>
                    <a:pt x="3733" y="853"/>
                  </a:lnTo>
                  <a:lnTo>
                    <a:pt x="3732" y="851"/>
                  </a:lnTo>
                  <a:lnTo>
                    <a:pt x="3730" y="850"/>
                  </a:lnTo>
                  <a:lnTo>
                    <a:pt x="3730" y="850"/>
                  </a:lnTo>
                  <a:lnTo>
                    <a:pt x="3728" y="850"/>
                  </a:lnTo>
                  <a:lnTo>
                    <a:pt x="3727" y="850"/>
                  </a:lnTo>
                  <a:lnTo>
                    <a:pt x="3725" y="850"/>
                  </a:lnTo>
                  <a:lnTo>
                    <a:pt x="3725" y="851"/>
                  </a:lnTo>
                  <a:lnTo>
                    <a:pt x="3723" y="853"/>
                  </a:lnTo>
                  <a:lnTo>
                    <a:pt x="3722" y="853"/>
                  </a:lnTo>
                  <a:lnTo>
                    <a:pt x="3718" y="854"/>
                  </a:lnTo>
                  <a:lnTo>
                    <a:pt x="3718" y="856"/>
                  </a:lnTo>
                  <a:lnTo>
                    <a:pt x="3717" y="858"/>
                  </a:lnTo>
                  <a:lnTo>
                    <a:pt x="3714" y="861"/>
                  </a:lnTo>
                  <a:lnTo>
                    <a:pt x="3714" y="863"/>
                  </a:lnTo>
                  <a:lnTo>
                    <a:pt x="3712" y="864"/>
                  </a:lnTo>
                  <a:lnTo>
                    <a:pt x="3712" y="864"/>
                  </a:lnTo>
                  <a:lnTo>
                    <a:pt x="3709" y="864"/>
                  </a:lnTo>
                  <a:lnTo>
                    <a:pt x="3705" y="864"/>
                  </a:lnTo>
                  <a:lnTo>
                    <a:pt x="3702" y="864"/>
                  </a:lnTo>
                  <a:lnTo>
                    <a:pt x="3700" y="866"/>
                  </a:lnTo>
                  <a:lnTo>
                    <a:pt x="3699" y="866"/>
                  </a:lnTo>
                  <a:lnTo>
                    <a:pt x="3697" y="866"/>
                  </a:lnTo>
                  <a:lnTo>
                    <a:pt x="3696" y="868"/>
                  </a:lnTo>
                  <a:lnTo>
                    <a:pt x="3694" y="868"/>
                  </a:lnTo>
                  <a:lnTo>
                    <a:pt x="3692" y="871"/>
                  </a:lnTo>
                  <a:lnTo>
                    <a:pt x="3691" y="871"/>
                  </a:lnTo>
                  <a:lnTo>
                    <a:pt x="3691" y="872"/>
                  </a:lnTo>
                  <a:lnTo>
                    <a:pt x="3691" y="874"/>
                  </a:lnTo>
                  <a:lnTo>
                    <a:pt x="3691" y="876"/>
                  </a:lnTo>
                  <a:lnTo>
                    <a:pt x="3691" y="876"/>
                  </a:lnTo>
                  <a:lnTo>
                    <a:pt x="3689" y="877"/>
                  </a:lnTo>
                  <a:lnTo>
                    <a:pt x="3687" y="877"/>
                  </a:lnTo>
                  <a:lnTo>
                    <a:pt x="3684" y="877"/>
                  </a:lnTo>
                  <a:lnTo>
                    <a:pt x="3681" y="877"/>
                  </a:lnTo>
                  <a:lnTo>
                    <a:pt x="3678" y="877"/>
                  </a:lnTo>
                  <a:lnTo>
                    <a:pt x="3674" y="877"/>
                  </a:lnTo>
                  <a:lnTo>
                    <a:pt x="3671" y="877"/>
                  </a:lnTo>
                  <a:lnTo>
                    <a:pt x="3669" y="879"/>
                  </a:lnTo>
                  <a:lnTo>
                    <a:pt x="3668" y="881"/>
                  </a:lnTo>
                  <a:lnTo>
                    <a:pt x="3666" y="882"/>
                  </a:lnTo>
                  <a:lnTo>
                    <a:pt x="3666" y="884"/>
                  </a:lnTo>
                  <a:lnTo>
                    <a:pt x="3664" y="887"/>
                  </a:lnTo>
                  <a:lnTo>
                    <a:pt x="3664" y="889"/>
                  </a:lnTo>
                  <a:lnTo>
                    <a:pt x="3666" y="892"/>
                  </a:lnTo>
                  <a:lnTo>
                    <a:pt x="3668" y="895"/>
                  </a:lnTo>
                  <a:lnTo>
                    <a:pt x="3671" y="895"/>
                  </a:lnTo>
                  <a:lnTo>
                    <a:pt x="3691" y="895"/>
                  </a:lnTo>
                  <a:lnTo>
                    <a:pt x="3691" y="913"/>
                  </a:lnTo>
                  <a:lnTo>
                    <a:pt x="3692" y="913"/>
                  </a:lnTo>
                  <a:lnTo>
                    <a:pt x="3694" y="913"/>
                  </a:lnTo>
                  <a:lnTo>
                    <a:pt x="3696" y="913"/>
                  </a:lnTo>
                  <a:lnTo>
                    <a:pt x="3697" y="913"/>
                  </a:lnTo>
                  <a:lnTo>
                    <a:pt x="3699" y="913"/>
                  </a:lnTo>
                  <a:lnTo>
                    <a:pt x="3700" y="913"/>
                  </a:lnTo>
                  <a:lnTo>
                    <a:pt x="3700" y="912"/>
                  </a:lnTo>
                  <a:lnTo>
                    <a:pt x="3702" y="912"/>
                  </a:lnTo>
                  <a:lnTo>
                    <a:pt x="3702" y="909"/>
                  </a:lnTo>
                  <a:lnTo>
                    <a:pt x="3702" y="905"/>
                  </a:lnTo>
                  <a:lnTo>
                    <a:pt x="3702" y="902"/>
                  </a:lnTo>
                  <a:lnTo>
                    <a:pt x="3715" y="902"/>
                  </a:lnTo>
                  <a:lnTo>
                    <a:pt x="3717" y="905"/>
                  </a:lnTo>
                  <a:lnTo>
                    <a:pt x="3718" y="909"/>
                  </a:lnTo>
                  <a:lnTo>
                    <a:pt x="3720" y="910"/>
                  </a:lnTo>
                  <a:lnTo>
                    <a:pt x="3737" y="910"/>
                  </a:lnTo>
                  <a:lnTo>
                    <a:pt x="3737" y="912"/>
                  </a:lnTo>
                  <a:lnTo>
                    <a:pt x="3737" y="913"/>
                  </a:lnTo>
                  <a:lnTo>
                    <a:pt x="3737" y="917"/>
                  </a:lnTo>
                  <a:lnTo>
                    <a:pt x="3737" y="922"/>
                  </a:lnTo>
                  <a:lnTo>
                    <a:pt x="3732" y="922"/>
                  </a:lnTo>
                  <a:lnTo>
                    <a:pt x="3727" y="922"/>
                  </a:lnTo>
                  <a:lnTo>
                    <a:pt x="3723" y="922"/>
                  </a:lnTo>
                  <a:lnTo>
                    <a:pt x="3722" y="922"/>
                  </a:lnTo>
                  <a:lnTo>
                    <a:pt x="3720" y="923"/>
                  </a:lnTo>
                  <a:lnTo>
                    <a:pt x="3717" y="923"/>
                  </a:lnTo>
                  <a:lnTo>
                    <a:pt x="3717" y="923"/>
                  </a:lnTo>
                  <a:lnTo>
                    <a:pt x="3715" y="923"/>
                  </a:lnTo>
                  <a:lnTo>
                    <a:pt x="3714" y="925"/>
                  </a:lnTo>
                  <a:lnTo>
                    <a:pt x="3714" y="927"/>
                  </a:lnTo>
                  <a:lnTo>
                    <a:pt x="3710" y="930"/>
                  </a:lnTo>
                  <a:lnTo>
                    <a:pt x="3709" y="930"/>
                  </a:lnTo>
                  <a:lnTo>
                    <a:pt x="3707" y="931"/>
                  </a:lnTo>
                  <a:lnTo>
                    <a:pt x="3699" y="931"/>
                  </a:lnTo>
                  <a:lnTo>
                    <a:pt x="3699" y="938"/>
                  </a:lnTo>
                  <a:lnTo>
                    <a:pt x="3699" y="941"/>
                  </a:lnTo>
                  <a:lnTo>
                    <a:pt x="3699" y="945"/>
                  </a:lnTo>
                  <a:lnTo>
                    <a:pt x="3699" y="945"/>
                  </a:lnTo>
                  <a:lnTo>
                    <a:pt x="3697" y="946"/>
                  </a:lnTo>
                  <a:lnTo>
                    <a:pt x="3696" y="946"/>
                  </a:lnTo>
                  <a:lnTo>
                    <a:pt x="3694" y="948"/>
                  </a:lnTo>
                  <a:lnTo>
                    <a:pt x="3692" y="949"/>
                  </a:lnTo>
                  <a:lnTo>
                    <a:pt x="3691" y="951"/>
                  </a:lnTo>
                  <a:lnTo>
                    <a:pt x="3691" y="953"/>
                  </a:lnTo>
                  <a:lnTo>
                    <a:pt x="3691" y="956"/>
                  </a:lnTo>
                  <a:lnTo>
                    <a:pt x="3691" y="958"/>
                  </a:lnTo>
                  <a:lnTo>
                    <a:pt x="3691" y="959"/>
                  </a:lnTo>
                  <a:lnTo>
                    <a:pt x="3692" y="961"/>
                  </a:lnTo>
                  <a:lnTo>
                    <a:pt x="3694" y="961"/>
                  </a:lnTo>
                  <a:lnTo>
                    <a:pt x="3696" y="961"/>
                  </a:lnTo>
                  <a:lnTo>
                    <a:pt x="3697" y="961"/>
                  </a:lnTo>
                  <a:lnTo>
                    <a:pt x="3699" y="963"/>
                  </a:lnTo>
                  <a:lnTo>
                    <a:pt x="3700" y="964"/>
                  </a:lnTo>
                  <a:lnTo>
                    <a:pt x="3704" y="966"/>
                  </a:lnTo>
                  <a:lnTo>
                    <a:pt x="3705" y="967"/>
                  </a:lnTo>
                  <a:lnTo>
                    <a:pt x="3707" y="971"/>
                  </a:lnTo>
                  <a:lnTo>
                    <a:pt x="3710" y="974"/>
                  </a:lnTo>
                  <a:lnTo>
                    <a:pt x="3712" y="977"/>
                  </a:lnTo>
                  <a:lnTo>
                    <a:pt x="3714" y="981"/>
                  </a:lnTo>
                  <a:lnTo>
                    <a:pt x="3714" y="984"/>
                  </a:lnTo>
                  <a:lnTo>
                    <a:pt x="3715" y="987"/>
                  </a:lnTo>
                  <a:lnTo>
                    <a:pt x="3714" y="990"/>
                  </a:lnTo>
                  <a:lnTo>
                    <a:pt x="3714" y="994"/>
                  </a:lnTo>
                  <a:lnTo>
                    <a:pt x="3714" y="995"/>
                  </a:lnTo>
                  <a:lnTo>
                    <a:pt x="3714" y="997"/>
                  </a:lnTo>
                  <a:lnTo>
                    <a:pt x="3715" y="997"/>
                  </a:lnTo>
                  <a:lnTo>
                    <a:pt x="3717" y="999"/>
                  </a:lnTo>
                  <a:lnTo>
                    <a:pt x="3718" y="999"/>
                  </a:lnTo>
                  <a:lnTo>
                    <a:pt x="3718" y="1000"/>
                  </a:lnTo>
                  <a:lnTo>
                    <a:pt x="3720" y="1002"/>
                  </a:lnTo>
                  <a:lnTo>
                    <a:pt x="3720" y="1005"/>
                  </a:lnTo>
                  <a:lnTo>
                    <a:pt x="3720" y="1008"/>
                  </a:lnTo>
                  <a:lnTo>
                    <a:pt x="3720" y="1012"/>
                  </a:lnTo>
                  <a:lnTo>
                    <a:pt x="3720" y="1015"/>
                  </a:lnTo>
                  <a:lnTo>
                    <a:pt x="3720" y="1015"/>
                  </a:lnTo>
                  <a:lnTo>
                    <a:pt x="3722" y="1017"/>
                  </a:lnTo>
                  <a:lnTo>
                    <a:pt x="3722" y="1017"/>
                  </a:lnTo>
                  <a:lnTo>
                    <a:pt x="3722" y="1018"/>
                  </a:lnTo>
                  <a:lnTo>
                    <a:pt x="3722" y="1020"/>
                  </a:lnTo>
                  <a:lnTo>
                    <a:pt x="3717" y="1020"/>
                  </a:lnTo>
                  <a:lnTo>
                    <a:pt x="3717" y="1021"/>
                  </a:lnTo>
                  <a:lnTo>
                    <a:pt x="3717" y="1023"/>
                  </a:lnTo>
                  <a:lnTo>
                    <a:pt x="3717" y="1025"/>
                  </a:lnTo>
                  <a:lnTo>
                    <a:pt x="3717" y="1026"/>
                  </a:lnTo>
                  <a:lnTo>
                    <a:pt x="3717" y="1030"/>
                  </a:lnTo>
                  <a:lnTo>
                    <a:pt x="3717" y="1033"/>
                  </a:lnTo>
                  <a:lnTo>
                    <a:pt x="3720" y="1033"/>
                  </a:lnTo>
                  <a:lnTo>
                    <a:pt x="3723" y="1035"/>
                  </a:lnTo>
                  <a:lnTo>
                    <a:pt x="3725" y="1033"/>
                  </a:lnTo>
                  <a:lnTo>
                    <a:pt x="3727" y="1035"/>
                  </a:lnTo>
                  <a:lnTo>
                    <a:pt x="3728" y="1035"/>
                  </a:lnTo>
                  <a:lnTo>
                    <a:pt x="3728" y="1036"/>
                  </a:lnTo>
                  <a:lnTo>
                    <a:pt x="3730" y="1039"/>
                  </a:lnTo>
                  <a:lnTo>
                    <a:pt x="3730" y="1041"/>
                  </a:lnTo>
                  <a:lnTo>
                    <a:pt x="3730" y="1044"/>
                  </a:lnTo>
                  <a:lnTo>
                    <a:pt x="3728" y="1048"/>
                  </a:lnTo>
                  <a:lnTo>
                    <a:pt x="3727" y="1051"/>
                  </a:lnTo>
                  <a:lnTo>
                    <a:pt x="3723" y="1054"/>
                  </a:lnTo>
                  <a:lnTo>
                    <a:pt x="3720" y="1056"/>
                  </a:lnTo>
                  <a:lnTo>
                    <a:pt x="3718" y="1057"/>
                  </a:lnTo>
                  <a:lnTo>
                    <a:pt x="3718" y="1057"/>
                  </a:lnTo>
                  <a:lnTo>
                    <a:pt x="3717" y="1059"/>
                  </a:lnTo>
                  <a:lnTo>
                    <a:pt x="3717" y="1062"/>
                  </a:lnTo>
                  <a:lnTo>
                    <a:pt x="3715" y="1066"/>
                  </a:lnTo>
                  <a:lnTo>
                    <a:pt x="3715" y="1069"/>
                  </a:lnTo>
                  <a:lnTo>
                    <a:pt x="3715" y="1071"/>
                  </a:lnTo>
                  <a:lnTo>
                    <a:pt x="3714" y="1072"/>
                  </a:lnTo>
                  <a:lnTo>
                    <a:pt x="3714" y="1074"/>
                  </a:lnTo>
                  <a:lnTo>
                    <a:pt x="3714" y="1075"/>
                  </a:lnTo>
                  <a:lnTo>
                    <a:pt x="3712" y="1079"/>
                  </a:lnTo>
                  <a:lnTo>
                    <a:pt x="3710" y="1079"/>
                  </a:lnTo>
                  <a:lnTo>
                    <a:pt x="3707" y="1082"/>
                  </a:lnTo>
                  <a:lnTo>
                    <a:pt x="3704" y="1084"/>
                  </a:lnTo>
                  <a:lnTo>
                    <a:pt x="3702" y="1085"/>
                  </a:lnTo>
                  <a:lnTo>
                    <a:pt x="3702" y="1087"/>
                  </a:lnTo>
                  <a:lnTo>
                    <a:pt x="3700" y="1089"/>
                  </a:lnTo>
                  <a:lnTo>
                    <a:pt x="3699" y="1090"/>
                  </a:lnTo>
                  <a:lnTo>
                    <a:pt x="3697" y="1092"/>
                  </a:lnTo>
                  <a:lnTo>
                    <a:pt x="3697" y="1093"/>
                  </a:lnTo>
                  <a:lnTo>
                    <a:pt x="3696" y="1095"/>
                  </a:lnTo>
                  <a:lnTo>
                    <a:pt x="3694" y="1098"/>
                  </a:lnTo>
                  <a:lnTo>
                    <a:pt x="3692" y="1103"/>
                  </a:lnTo>
                  <a:lnTo>
                    <a:pt x="3689" y="1107"/>
                  </a:lnTo>
                  <a:lnTo>
                    <a:pt x="3687" y="1107"/>
                  </a:lnTo>
                  <a:lnTo>
                    <a:pt x="3686" y="1110"/>
                  </a:lnTo>
                  <a:lnTo>
                    <a:pt x="3684" y="1111"/>
                  </a:lnTo>
                  <a:lnTo>
                    <a:pt x="3684" y="1113"/>
                  </a:lnTo>
                  <a:lnTo>
                    <a:pt x="3684" y="1115"/>
                  </a:lnTo>
                  <a:lnTo>
                    <a:pt x="3682" y="1116"/>
                  </a:lnTo>
                  <a:lnTo>
                    <a:pt x="3682" y="1118"/>
                  </a:lnTo>
                  <a:lnTo>
                    <a:pt x="3681" y="1120"/>
                  </a:lnTo>
                  <a:lnTo>
                    <a:pt x="3679" y="1121"/>
                  </a:lnTo>
                  <a:lnTo>
                    <a:pt x="3678" y="1123"/>
                  </a:lnTo>
                  <a:lnTo>
                    <a:pt x="3676" y="1126"/>
                  </a:lnTo>
                  <a:lnTo>
                    <a:pt x="3674" y="1126"/>
                  </a:lnTo>
                  <a:lnTo>
                    <a:pt x="3673" y="1128"/>
                  </a:lnTo>
                  <a:lnTo>
                    <a:pt x="3671" y="1129"/>
                  </a:lnTo>
                  <a:lnTo>
                    <a:pt x="3671" y="1131"/>
                  </a:lnTo>
                  <a:lnTo>
                    <a:pt x="3668" y="1133"/>
                  </a:lnTo>
                  <a:lnTo>
                    <a:pt x="3664" y="1134"/>
                  </a:lnTo>
                  <a:lnTo>
                    <a:pt x="3663" y="1134"/>
                  </a:lnTo>
                  <a:lnTo>
                    <a:pt x="3661" y="1134"/>
                  </a:lnTo>
                  <a:lnTo>
                    <a:pt x="3660" y="1134"/>
                  </a:lnTo>
                  <a:lnTo>
                    <a:pt x="3658" y="1134"/>
                  </a:lnTo>
                  <a:lnTo>
                    <a:pt x="3656" y="1136"/>
                  </a:lnTo>
                  <a:lnTo>
                    <a:pt x="3655" y="1136"/>
                  </a:lnTo>
                  <a:lnTo>
                    <a:pt x="3653" y="1138"/>
                  </a:lnTo>
                  <a:lnTo>
                    <a:pt x="3651" y="1139"/>
                  </a:lnTo>
                  <a:lnTo>
                    <a:pt x="3650" y="1141"/>
                  </a:lnTo>
                  <a:lnTo>
                    <a:pt x="3650" y="1143"/>
                  </a:lnTo>
                  <a:lnTo>
                    <a:pt x="3648" y="1144"/>
                  </a:lnTo>
                  <a:lnTo>
                    <a:pt x="3648" y="1146"/>
                  </a:lnTo>
                  <a:lnTo>
                    <a:pt x="3646" y="1146"/>
                  </a:lnTo>
                  <a:lnTo>
                    <a:pt x="3645" y="1147"/>
                  </a:lnTo>
                  <a:lnTo>
                    <a:pt x="3643" y="1149"/>
                  </a:lnTo>
                  <a:lnTo>
                    <a:pt x="3642" y="1149"/>
                  </a:lnTo>
                  <a:lnTo>
                    <a:pt x="3640" y="1149"/>
                  </a:lnTo>
                  <a:lnTo>
                    <a:pt x="3638" y="1151"/>
                  </a:lnTo>
                  <a:lnTo>
                    <a:pt x="3637" y="1151"/>
                  </a:lnTo>
                  <a:lnTo>
                    <a:pt x="3635" y="1152"/>
                  </a:lnTo>
                  <a:lnTo>
                    <a:pt x="3635" y="1154"/>
                  </a:lnTo>
                  <a:lnTo>
                    <a:pt x="3633" y="1154"/>
                  </a:lnTo>
                  <a:lnTo>
                    <a:pt x="3633" y="1156"/>
                  </a:lnTo>
                  <a:lnTo>
                    <a:pt x="3632" y="1156"/>
                  </a:lnTo>
                  <a:lnTo>
                    <a:pt x="3630" y="1156"/>
                  </a:lnTo>
                  <a:lnTo>
                    <a:pt x="3628" y="1156"/>
                  </a:lnTo>
                  <a:lnTo>
                    <a:pt x="3627" y="1156"/>
                  </a:lnTo>
                  <a:lnTo>
                    <a:pt x="3624" y="1157"/>
                  </a:lnTo>
                  <a:lnTo>
                    <a:pt x="3620" y="1156"/>
                  </a:lnTo>
                  <a:lnTo>
                    <a:pt x="3619" y="1157"/>
                  </a:lnTo>
                  <a:lnTo>
                    <a:pt x="3617" y="1157"/>
                  </a:lnTo>
                  <a:lnTo>
                    <a:pt x="3614" y="1159"/>
                  </a:lnTo>
                  <a:lnTo>
                    <a:pt x="3610" y="1159"/>
                  </a:lnTo>
                  <a:lnTo>
                    <a:pt x="3610" y="1161"/>
                  </a:lnTo>
                  <a:lnTo>
                    <a:pt x="3609" y="1161"/>
                  </a:lnTo>
                  <a:lnTo>
                    <a:pt x="3609" y="1162"/>
                  </a:lnTo>
                  <a:lnTo>
                    <a:pt x="3607" y="1164"/>
                  </a:lnTo>
                  <a:lnTo>
                    <a:pt x="3607" y="1164"/>
                  </a:lnTo>
                  <a:lnTo>
                    <a:pt x="3606" y="1165"/>
                  </a:lnTo>
                  <a:lnTo>
                    <a:pt x="3604" y="1165"/>
                  </a:lnTo>
                  <a:lnTo>
                    <a:pt x="3601" y="1165"/>
                  </a:lnTo>
                  <a:lnTo>
                    <a:pt x="3597" y="1165"/>
                  </a:lnTo>
                  <a:lnTo>
                    <a:pt x="3594" y="1165"/>
                  </a:lnTo>
                  <a:lnTo>
                    <a:pt x="3592" y="1165"/>
                  </a:lnTo>
                  <a:lnTo>
                    <a:pt x="3591" y="1164"/>
                  </a:lnTo>
                  <a:lnTo>
                    <a:pt x="3588" y="1164"/>
                  </a:lnTo>
                  <a:lnTo>
                    <a:pt x="3584" y="1164"/>
                  </a:lnTo>
                  <a:lnTo>
                    <a:pt x="3581" y="1165"/>
                  </a:lnTo>
                  <a:lnTo>
                    <a:pt x="3578" y="1165"/>
                  </a:lnTo>
                  <a:lnTo>
                    <a:pt x="3574" y="1167"/>
                  </a:lnTo>
                  <a:lnTo>
                    <a:pt x="3573" y="1167"/>
                  </a:lnTo>
                  <a:lnTo>
                    <a:pt x="3571" y="1169"/>
                  </a:lnTo>
                  <a:lnTo>
                    <a:pt x="3570" y="1170"/>
                  </a:lnTo>
                  <a:lnTo>
                    <a:pt x="3570" y="1172"/>
                  </a:lnTo>
                  <a:lnTo>
                    <a:pt x="3568" y="1172"/>
                  </a:lnTo>
                  <a:lnTo>
                    <a:pt x="3566" y="1174"/>
                  </a:lnTo>
                  <a:lnTo>
                    <a:pt x="3565" y="1174"/>
                  </a:lnTo>
                  <a:lnTo>
                    <a:pt x="3561" y="1174"/>
                  </a:lnTo>
                  <a:lnTo>
                    <a:pt x="3558" y="1174"/>
                  </a:lnTo>
                  <a:lnTo>
                    <a:pt x="3555" y="1174"/>
                  </a:lnTo>
                  <a:lnTo>
                    <a:pt x="3555" y="1193"/>
                  </a:lnTo>
                  <a:lnTo>
                    <a:pt x="3558" y="1193"/>
                  </a:lnTo>
                  <a:lnTo>
                    <a:pt x="3560" y="1193"/>
                  </a:lnTo>
                  <a:lnTo>
                    <a:pt x="3561" y="1195"/>
                  </a:lnTo>
                  <a:lnTo>
                    <a:pt x="3561" y="1197"/>
                  </a:lnTo>
                  <a:lnTo>
                    <a:pt x="3561" y="1198"/>
                  </a:lnTo>
                  <a:lnTo>
                    <a:pt x="3561" y="1200"/>
                  </a:lnTo>
                  <a:lnTo>
                    <a:pt x="3561" y="1201"/>
                  </a:lnTo>
                  <a:lnTo>
                    <a:pt x="3560" y="1203"/>
                  </a:lnTo>
                  <a:lnTo>
                    <a:pt x="3560" y="1205"/>
                  </a:lnTo>
                  <a:lnTo>
                    <a:pt x="3558" y="1205"/>
                  </a:lnTo>
                  <a:lnTo>
                    <a:pt x="3558" y="1208"/>
                  </a:lnTo>
                  <a:lnTo>
                    <a:pt x="3556" y="1211"/>
                  </a:lnTo>
                  <a:lnTo>
                    <a:pt x="3556" y="1216"/>
                  </a:lnTo>
                  <a:lnTo>
                    <a:pt x="3556" y="1219"/>
                  </a:lnTo>
                  <a:lnTo>
                    <a:pt x="3532" y="1219"/>
                  </a:lnTo>
                  <a:lnTo>
                    <a:pt x="3530" y="1219"/>
                  </a:lnTo>
                  <a:lnTo>
                    <a:pt x="3529" y="1218"/>
                  </a:lnTo>
                  <a:lnTo>
                    <a:pt x="3529" y="1218"/>
                  </a:lnTo>
                  <a:lnTo>
                    <a:pt x="3527" y="1216"/>
                  </a:lnTo>
                  <a:lnTo>
                    <a:pt x="3527" y="1215"/>
                  </a:lnTo>
                  <a:lnTo>
                    <a:pt x="3527" y="1211"/>
                  </a:lnTo>
                  <a:lnTo>
                    <a:pt x="3527" y="1210"/>
                  </a:lnTo>
                  <a:lnTo>
                    <a:pt x="3527" y="1208"/>
                  </a:lnTo>
                  <a:lnTo>
                    <a:pt x="3529" y="1206"/>
                  </a:lnTo>
                  <a:lnTo>
                    <a:pt x="3530" y="1205"/>
                  </a:lnTo>
                  <a:lnTo>
                    <a:pt x="3530" y="1203"/>
                  </a:lnTo>
                  <a:lnTo>
                    <a:pt x="3532" y="1201"/>
                  </a:lnTo>
                  <a:lnTo>
                    <a:pt x="3534" y="1200"/>
                  </a:lnTo>
                  <a:lnTo>
                    <a:pt x="3535" y="1198"/>
                  </a:lnTo>
                  <a:lnTo>
                    <a:pt x="3537" y="1198"/>
                  </a:lnTo>
                  <a:lnTo>
                    <a:pt x="3538" y="1198"/>
                  </a:lnTo>
                  <a:lnTo>
                    <a:pt x="3540" y="1198"/>
                  </a:lnTo>
                  <a:lnTo>
                    <a:pt x="3542" y="1198"/>
                  </a:lnTo>
                  <a:lnTo>
                    <a:pt x="3542" y="1197"/>
                  </a:lnTo>
                  <a:lnTo>
                    <a:pt x="3543" y="1195"/>
                  </a:lnTo>
                  <a:lnTo>
                    <a:pt x="3543" y="1195"/>
                  </a:lnTo>
                  <a:lnTo>
                    <a:pt x="3543" y="1177"/>
                  </a:lnTo>
                  <a:lnTo>
                    <a:pt x="3545" y="1175"/>
                  </a:lnTo>
                  <a:lnTo>
                    <a:pt x="3545" y="1174"/>
                  </a:lnTo>
                  <a:lnTo>
                    <a:pt x="3545" y="1170"/>
                  </a:lnTo>
                  <a:lnTo>
                    <a:pt x="3542" y="1170"/>
                  </a:lnTo>
                  <a:lnTo>
                    <a:pt x="3538" y="1170"/>
                  </a:lnTo>
                  <a:lnTo>
                    <a:pt x="3535" y="1170"/>
                  </a:lnTo>
                  <a:lnTo>
                    <a:pt x="3534" y="1170"/>
                  </a:lnTo>
                  <a:lnTo>
                    <a:pt x="3532" y="1170"/>
                  </a:lnTo>
                  <a:lnTo>
                    <a:pt x="3529" y="1170"/>
                  </a:lnTo>
                  <a:lnTo>
                    <a:pt x="3525" y="1170"/>
                  </a:lnTo>
                  <a:lnTo>
                    <a:pt x="3524" y="1170"/>
                  </a:lnTo>
                  <a:lnTo>
                    <a:pt x="3522" y="1170"/>
                  </a:lnTo>
                  <a:lnTo>
                    <a:pt x="3522" y="1170"/>
                  </a:lnTo>
                  <a:lnTo>
                    <a:pt x="3520" y="1172"/>
                  </a:lnTo>
                  <a:lnTo>
                    <a:pt x="3520" y="1174"/>
                  </a:lnTo>
                  <a:lnTo>
                    <a:pt x="3519" y="1174"/>
                  </a:lnTo>
                  <a:lnTo>
                    <a:pt x="3517" y="1174"/>
                  </a:lnTo>
                  <a:lnTo>
                    <a:pt x="3514" y="1174"/>
                  </a:lnTo>
                  <a:lnTo>
                    <a:pt x="3512" y="1175"/>
                  </a:lnTo>
                  <a:lnTo>
                    <a:pt x="3511" y="1177"/>
                  </a:lnTo>
                  <a:lnTo>
                    <a:pt x="3507" y="1175"/>
                  </a:lnTo>
                  <a:lnTo>
                    <a:pt x="3506" y="1177"/>
                  </a:lnTo>
                  <a:lnTo>
                    <a:pt x="3504" y="1177"/>
                  </a:lnTo>
                  <a:lnTo>
                    <a:pt x="3502" y="1177"/>
                  </a:lnTo>
                  <a:lnTo>
                    <a:pt x="3502" y="1179"/>
                  </a:lnTo>
                  <a:lnTo>
                    <a:pt x="3501" y="1179"/>
                  </a:lnTo>
                  <a:lnTo>
                    <a:pt x="3501" y="1180"/>
                  </a:lnTo>
                  <a:lnTo>
                    <a:pt x="3499" y="1185"/>
                  </a:lnTo>
                  <a:lnTo>
                    <a:pt x="3499" y="1187"/>
                  </a:lnTo>
                  <a:lnTo>
                    <a:pt x="3498" y="1190"/>
                  </a:lnTo>
                  <a:lnTo>
                    <a:pt x="3498" y="1193"/>
                  </a:lnTo>
                  <a:lnTo>
                    <a:pt x="3498" y="1195"/>
                  </a:lnTo>
                  <a:lnTo>
                    <a:pt x="3498" y="1198"/>
                  </a:lnTo>
                  <a:lnTo>
                    <a:pt x="3496" y="1198"/>
                  </a:lnTo>
                  <a:lnTo>
                    <a:pt x="3496" y="1198"/>
                  </a:lnTo>
                  <a:lnTo>
                    <a:pt x="3494" y="1198"/>
                  </a:lnTo>
                  <a:lnTo>
                    <a:pt x="3493" y="1200"/>
                  </a:lnTo>
                  <a:lnTo>
                    <a:pt x="3491" y="1201"/>
                  </a:lnTo>
                  <a:lnTo>
                    <a:pt x="3489" y="1201"/>
                  </a:lnTo>
                  <a:lnTo>
                    <a:pt x="3489" y="1203"/>
                  </a:lnTo>
                  <a:lnTo>
                    <a:pt x="3488" y="1203"/>
                  </a:lnTo>
                  <a:lnTo>
                    <a:pt x="3488" y="1208"/>
                  </a:lnTo>
                  <a:lnTo>
                    <a:pt x="3488" y="1210"/>
                  </a:lnTo>
                  <a:lnTo>
                    <a:pt x="3488" y="1213"/>
                  </a:lnTo>
                  <a:lnTo>
                    <a:pt x="3486" y="1215"/>
                  </a:lnTo>
                  <a:lnTo>
                    <a:pt x="3488" y="1218"/>
                  </a:lnTo>
                  <a:lnTo>
                    <a:pt x="3488" y="1219"/>
                  </a:lnTo>
                  <a:lnTo>
                    <a:pt x="3489" y="1219"/>
                  </a:lnTo>
                  <a:lnTo>
                    <a:pt x="3491" y="1219"/>
                  </a:lnTo>
                  <a:lnTo>
                    <a:pt x="3491" y="1221"/>
                  </a:lnTo>
                  <a:lnTo>
                    <a:pt x="3491" y="1223"/>
                  </a:lnTo>
                  <a:lnTo>
                    <a:pt x="3491" y="1226"/>
                  </a:lnTo>
                  <a:lnTo>
                    <a:pt x="3491" y="1229"/>
                  </a:lnTo>
                  <a:lnTo>
                    <a:pt x="3493" y="1231"/>
                  </a:lnTo>
                  <a:lnTo>
                    <a:pt x="3493" y="1231"/>
                  </a:lnTo>
                  <a:lnTo>
                    <a:pt x="3494" y="1233"/>
                  </a:lnTo>
                  <a:lnTo>
                    <a:pt x="3494" y="1234"/>
                  </a:lnTo>
                  <a:lnTo>
                    <a:pt x="3496" y="1236"/>
                  </a:lnTo>
                  <a:lnTo>
                    <a:pt x="3498" y="1236"/>
                  </a:lnTo>
                  <a:lnTo>
                    <a:pt x="3499" y="1237"/>
                  </a:lnTo>
                  <a:lnTo>
                    <a:pt x="3502" y="1239"/>
                  </a:lnTo>
                  <a:lnTo>
                    <a:pt x="3506" y="1242"/>
                  </a:lnTo>
                  <a:lnTo>
                    <a:pt x="3507" y="1244"/>
                  </a:lnTo>
                  <a:lnTo>
                    <a:pt x="3509" y="1244"/>
                  </a:lnTo>
                  <a:lnTo>
                    <a:pt x="3511" y="1246"/>
                  </a:lnTo>
                  <a:lnTo>
                    <a:pt x="3511" y="1246"/>
                  </a:lnTo>
                  <a:lnTo>
                    <a:pt x="3512" y="1246"/>
                  </a:lnTo>
                  <a:lnTo>
                    <a:pt x="3512" y="1247"/>
                  </a:lnTo>
                  <a:lnTo>
                    <a:pt x="3512" y="1249"/>
                  </a:lnTo>
                  <a:lnTo>
                    <a:pt x="3514" y="1252"/>
                  </a:lnTo>
                  <a:lnTo>
                    <a:pt x="3517" y="1255"/>
                  </a:lnTo>
                  <a:lnTo>
                    <a:pt x="3517" y="1257"/>
                  </a:lnTo>
                  <a:lnTo>
                    <a:pt x="3519" y="1257"/>
                  </a:lnTo>
                  <a:lnTo>
                    <a:pt x="3519" y="1259"/>
                  </a:lnTo>
                  <a:lnTo>
                    <a:pt x="3520" y="1260"/>
                  </a:lnTo>
                  <a:lnTo>
                    <a:pt x="3522" y="1260"/>
                  </a:lnTo>
                  <a:lnTo>
                    <a:pt x="3525" y="1260"/>
                  </a:lnTo>
                  <a:lnTo>
                    <a:pt x="3527" y="1260"/>
                  </a:lnTo>
                  <a:lnTo>
                    <a:pt x="3530" y="1260"/>
                  </a:lnTo>
                  <a:lnTo>
                    <a:pt x="3530" y="1264"/>
                  </a:lnTo>
                  <a:lnTo>
                    <a:pt x="3530" y="1267"/>
                  </a:lnTo>
                  <a:lnTo>
                    <a:pt x="3530" y="1270"/>
                  </a:lnTo>
                  <a:lnTo>
                    <a:pt x="3532" y="1275"/>
                  </a:lnTo>
                  <a:lnTo>
                    <a:pt x="3534" y="1278"/>
                  </a:lnTo>
                  <a:lnTo>
                    <a:pt x="3535" y="1282"/>
                  </a:lnTo>
                  <a:lnTo>
                    <a:pt x="3537" y="1285"/>
                  </a:lnTo>
                  <a:lnTo>
                    <a:pt x="3537" y="1288"/>
                  </a:lnTo>
                  <a:lnTo>
                    <a:pt x="3537" y="1291"/>
                  </a:lnTo>
                  <a:lnTo>
                    <a:pt x="3537" y="1303"/>
                  </a:lnTo>
                  <a:lnTo>
                    <a:pt x="3537" y="1308"/>
                  </a:lnTo>
                  <a:lnTo>
                    <a:pt x="3537" y="1313"/>
                  </a:lnTo>
                  <a:lnTo>
                    <a:pt x="3537" y="1319"/>
                  </a:lnTo>
                  <a:lnTo>
                    <a:pt x="3537" y="1321"/>
                  </a:lnTo>
                  <a:lnTo>
                    <a:pt x="3535" y="1324"/>
                  </a:lnTo>
                  <a:lnTo>
                    <a:pt x="3535" y="1326"/>
                  </a:lnTo>
                  <a:lnTo>
                    <a:pt x="3535" y="1327"/>
                  </a:lnTo>
                  <a:lnTo>
                    <a:pt x="3534" y="1329"/>
                  </a:lnTo>
                  <a:lnTo>
                    <a:pt x="3532" y="1331"/>
                  </a:lnTo>
                  <a:lnTo>
                    <a:pt x="3530" y="1331"/>
                  </a:lnTo>
                  <a:lnTo>
                    <a:pt x="3529" y="1331"/>
                  </a:lnTo>
                  <a:lnTo>
                    <a:pt x="3527" y="1332"/>
                  </a:lnTo>
                  <a:lnTo>
                    <a:pt x="3525" y="1334"/>
                  </a:lnTo>
                  <a:lnTo>
                    <a:pt x="3522" y="1337"/>
                  </a:lnTo>
                  <a:lnTo>
                    <a:pt x="3520" y="1339"/>
                  </a:lnTo>
                  <a:lnTo>
                    <a:pt x="3517" y="1341"/>
                  </a:lnTo>
                  <a:lnTo>
                    <a:pt x="3516" y="1342"/>
                  </a:lnTo>
                  <a:lnTo>
                    <a:pt x="3514" y="1344"/>
                  </a:lnTo>
                  <a:lnTo>
                    <a:pt x="3511" y="1344"/>
                  </a:lnTo>
                  <a:lnTo>
                    <a:pt x="3507" y="1344"/>
                  </a:lnTo>
                  <a:lnTo>
                    <a:pt x="3506" y="1344"/>
                  </a:lnTo>
                  <a:lnTo>
                    <a:pt x="3502" y="1342"/>
                  </a:lnTo>
                  <a:lnTo>
                    <a:pt x="3501" y="1344"/>
                  </a:lnTo>
                  <a:lnTo>
                    <a:pt x="3499" y="1346"/>
                  </a:lnTo>
                  <a:lnTo>
                    <a:pt x="3499" y="1347"/>
                  </a:lnTo>
                  <a:lnTo>
                    <a:pt x="3499" y="1349"/>
                  </a:lnTo>
                  <a:lnTo>
                    <a:pt x="3499" y="1350"/>
                  </a:lnTo>
                  <a:lnTo>
                    <a:pt x="3498" y="1352"/>
                  </a:lnTo>
                  <a:lnTo>
                    <a:pt x="3498" y="1354"/>
                  </a:lnTo>
                  <a:lnTo>
                    <a:pt x="3496" y="1355"/>
                  </a:lnTo>
                  <a:lnTo>
                    <a:pt x="3494" y="1359"/>
                  </a:lnTo>
                  <a:lnTo>
                    <a:pt x="3493" y="1360"/>
                  </a:lnTo>
                  <a:lnTo>
                    <a:pt x="3491" y="1360"/>
                  </a:lnTo>
                  <a:lnTo>
                    <a:pt x="3489" y="1362"/>
                  </a:lnTo>
                  <a:lnTo>
                    <a:pt x="3488" y="1364"/>
                  </a:lnTo>
                  <a:lnTo>
                    <a:pt x="3486" y="1365"/>
                  </a:lnTo>
                  <a:lnTo>
                    <a:pt x="3484" y="1367"/>
                  </a:lnTo>
                  <a:lnTo>
                    <a:pt x="3483" y="1368"/>
                  </a:lnTo>
                  <a:lnTo>
                    <a:pt x="3481" y="1370"/>
                  </a:lnTo>
                  <a:lnTo>
                    <a:pt x="3478" y="1373"/>
                  </a:lnTo>
                  <a:lnTo>
                    <a:pt x="3475" y="1377"/>
                  </a:lnTo>
                  <a:lnTo>
                    <a:pt x="3473" y="1380"/>
                  </a:lnTo>
                  <a:lnTo>
                    <a:pt x="3471" y="1375"/>
                  </a:lnTo>
                  <a:lnTo>
                    <a:pt x="3468" y="1370"/>
                  </a:lnTo>
                  <a:lnTo>
                    <a:pt x="3468" y="1365"/>
                  </a:lnTo>
                  <a:lnTo>
                    <a:pt x="3468" y="1362"/>
                  </a:lnTo>
                  <a:lnTo>
                    <a:pt x="3470" y="1359"/>
                  </a:lnTo>
                  <a:lnTo>
                    <a:pt x="3470" y="1357"/>
                  </a:lnTo>
                  <a:lnTo>
                    <a:pt x="3471" y="1355"/>
                  </a:lnTo>
                  <a:lnTo>
                    <a:pt x="3473" y="1354"/>
                  </a:lnTo>
                  <a:lnTo>
                    <a:pt x="3471" y="1352"/>
                  </a:lnTo>
                  <a:lnTo>
                    <a:pt x="3470" y="1350"/>
                  </a:lnTo>
                  <a:lnTo>
                    <a:pt x="3468" y="1349"/>
                  </a:lnTo>
                  <a:lnTo>
                    <a:pt x="3466" y="1349"/>
                  </a:lnTo>
                  <a:lnTo>
                    <a:pt x="3463" y="1349"/>
                  </a:lnTo>
                  <a:lnTo>
                    <a:pt x="3460" y="1347"/>
                  </a:lnTo>
                  <a:lnTo>
                    <a:pt x="3458" y="1347"/>
                  </a:lnTo>
                  <a:lnTo>
                    <a:pt x="3457" y="1347"/>
                  </a:lnTo>
                  <a:lnTo>
                    <a:pt x="3453" y="1346"/>
                  </a:lnTo>
                  <a:lnTo>
                    <a:pt x="3452" y="1342"/>
                  </a:lnTo>
                  <a:lnTo>
                    <a:pt x="3450" y="1339"/>
                  </a:lnTo>
                  <a:lnTo>
                    <a:pt x="3448" y="1336"/>
                  </a:lnTo>
                  <a:lnTo>
                    <a:pt x="3447" y="1332"/>
                  </a:lnTo>
                  <a:lnTo>
                    <a:pt x="3445" y="1329"/>
                  </a:lnTo>
                  <a:lnTo>
                    <a:pt x="3444" y="1326"/>
                  </a:lnTo>
                  <a:lnTo>
                    <a:pt x="3442" y="1323"/>
                  </a:lnTo>
                  <a:lnTo>
                    <a:pt x="3440" y="1319"/>
                  </a:lnTo>
                  <a:lnTo>
                    <a:pt x="3437" y="1316"/>
                  </a:lnTo>
                  <a:lnTo>
                    <a:pt x="3437" y="1314"/>
                  </a:lnTo>
                  <a:lnTo>
                    <a:pt x="3435" y="1313"/>
                  </a:lnTo>
                  <a:lnTo>
                    <a:pt x="3435" y="1311"/>
                  </a:lnTo>
                  <a:lnTo>
                    <a:pt x="3432" y="1311"/>
                  </a:lnTo>
                  <a:lnTo>
                    <a:pt x="3432" y="1311"/>
                  </a:lnTo>
                  <a:lnTo>
                    <a:pt x="3430" y="1311"/>
                  </a:lnTo>
                  <a:lnTo>
                    <a:pt x="3430" y="1313"/>
                  </a:lnTo>
                  <a:lnTo>
                    <a:pt x="3429" y="1313"/>
                  </a:lnTo>
                  <a:lnTo>
                    <a:pt x="3427" y="1314"/>
                  </a:lnTo>
                  <a:lnTo>
                    <a:pt x="3426" y="1314"/>
                  </a:lnTo>
                  <a:lnTo>
                    <a:pt x="3422" y="1313"/>
                  </a:lnTo>
                  <a:lnTo>
                    <a:pt x="3421" y="1313"/>
                  </a:lnTo>
                  <a:lnTo>
                    <a:pt x="3419" y="1311"/>
                  </a:lnTo>
                  <a:lnTo>
                    <a:pt x="3417" y="1309"/>
                  </a:lnTo>
                  <a:lnTo>
                    <a:pt x="3416" y="1306"/>
                  </a:lnTo>
                  <a:lnTo>
                    <a:pt x="3416" y="1303"/>
                  </a:lnTo>
                  <a:lnTo>
                    <a:pt x="3414" y="1303"/>
                  </a:lnTo>
                  <a:lnTo>
                    <a:pt x="3414" y="1301"/>
                  </a:lnTo>
                  <a:lnTo>
                    <a:pt x="3412" y="1301"/>
                  </a:lnTo>
                  <a:lnTo>
                    <a:pt x="3412" y="1300"/>
                  </a:lnTo>
                  <a:lnTo>
                    <a:pt x="3411" y="1298"/>
                  </a:lnTo>
                  <a:lnTo>
                    <a:pt x="3407" y="1296"/>
                  </a:lnTo>
                  <a:lnTo>
                    <a:pt x="3406" y="1295"/>
                  </a:lnTo>
                  <a:lnTo>
                    <a:pt x="3404" y="1295"/>
                  </a:lnTo>
                  <a:lnTo>
                    <a:pt x="3404" y="1296"/>
                  </a:lnTo>
                  <a:lnTo>
                    <a:pt x="3403" y="1298"/>
                  </a:lnTo>
                  <a:lnTo>
                    <a:pt x="3401" y="1300"/>
                  </a:lnTo>
                  <a:lnTo>
                    <a:pt x="3399" y="1300"/>
                  </a:lnTo>
                  <a:lnTo>
                    <a:pt x="3399" y="1301"/>
                  </a:lnTo>
                  <a:lnTo>
                    <a:pt x="3398" y="1303"/>
                  </a:lnTo>
                  <a:lnTo>
                    <a:pt x="3398" y="1306"/>
                  </a:lnTo>
                  <a:lnTo>
                    <a:pt x="3399" y="1308"/>
                  </a:lnTo>
                  <a:lnTo>
                    <a:pt x="3399" y="1309"/>
                  </a:lnTo>
                  <a:lnTo>
                    <a:pt x="3399" y="1313"/>
                  </a:lnTo>
                  <a:lnTo>
                    <a:pt x="3399" y="1314"/>
                  </a:lnTo>
                  <a:lnTo>
                    <a:pt x="3398" y="1318"/>
                  </a:lnTo>
                  <a:lnTo>
                    <a:pt x="3396" y="1321"/>
                  </a:lnTo>
                  <a:lnTo>
                    <a:pt x="3396" y="1323"/>
                  </a:lnTo>
                  <a:lnTo>
                    <a:pt x="3393" y="1326"/>
                  </a:lnTo>
                  <a:lnTo>
                    <a:pt x="3391" y="1329"/>
                  </a:lnTo>
                  <a:lnTo>
                    <a:pt x="3389" y="1331"/>
                  </a:lnTo>
                  <a:lnTo>
                    <a:pt x="3388" y="1334"/>
                  </a:lnTo>
                  <a:lnTo>
                    <a:pt x="3388" y="1336"/>
                  </a:lnTo>
                  <a:lnTo>
                    <a:pt x="3388" y="1352"/>
                  </a:lnTo>
                  <a:lnTo>
                    <a:pt x="3389" y="1354"/>
                  </a:lnTo>
                  <a:lnTo>
                    <a:pt x="3393" y="1355"/>
                  </a:lnTo>
                  <a:lnTo>
                    <a:pt x="3394" y="1355"/>
                  </a:lnTo>
                  <a:lnTo>
                    <a:pt x="3394" y="1355"/>
                  </a:lnTo>
                  <a:lnTo>
                    <a:pt x="3396" y="1355"/>
                  </a:lnTo>
                  <a:lnTo>
                    <a:pt x="3396" y="1357"/>
                  </a:lnTo>
                  <a:lnTo>
                    <a:pt x="3396" y="1359"/>
                  </a:lnTo>
                  <a:lnTo>
                    <a:pt x="3396" y="1362"/>
                  </a:lnTo>
                  <a:lnTo>
                    <a:pt x="3396" y="1364"/>
                  </a:lnTo>
                  <a:lnTo>
                    <a:pt x="3396" y="1367"/>
                  </a:lnTo>
                  <a:lnTo>
                    <a:pt x="3396" y="1368"/>
                  </a:lnTo>
                  <a:lnTo>
                    <a:pt x="3398" y="1368"/>
                  </a:lnTo>
                  <a:lnTo>
                    <a:pt x="3399" y="1370"/>
                  </a:lnTo>
                  <a:lnTo>
                    <a:pt x="3401" y="1370"/>
                  </a:lnTo>
                  <a:lnTo>
                    <a:pt x="3403" y="1372"/>
                  </a:lnTo>
                  <a:lnTo>
                    <a:pt x="3404" y="1373"/>
                  </a:lnTo>
                  <a:lnTo>
                    <a:pt x="3404" y="1375"/>
                  </a:lnTo>
                  <a:lnTo>
                    <a:pt x="3404" y="1378"/>
                  </a:lnTo>
                  <a:lnTo>
                    <a:pt x="3404" y="1382"/>
                  </a:lnTo>
                  <a:lnTo>
                    <a:pt x="3404" y="1383"/>
                  </a:lnTo>
                  <a:lnTo>
                    <a:pt x="3404" y="1386"/>
                  </a:lnTo>
                  <a:lnTo>
                    <a:pt x="3406" y="1388"/>
                  </a:lnTo>
                  <a:lnTo>
                    <a:pt x="3407" y="1390"/>
                  </a:lnTo>
                  <a:lnTo>
                    <a:pt x="3409" y="1391"/>
                  </a:lnTo>
                  <a:lnTo>
                    <a:pt x="3411" y="1393"/>
                  </a:lnTo>
                  <a:lnTo>
                    <a:pt x="3412" y="1395"/>
                  </a:lnTo>
                  <a:lnTo>
                    <a:pt x="3414" y="1395"/>
                  </a:lnTo>
                  <a:lnTo>
                    <a:pt x="3416" y="1395"/>
                  </a:lnTo>
                  <a:lnTo>
                    <a:pt x="3419" y="1396"/>
                  </a:lnTo>
                  <a:lnTo>
                    <a:pt x="3422" y="1398"/>
                  </a:lnTo>
                  <a:lnTo>
                    <a:pt x="3424" y="1398"/>
                  </a:lnTo>
                  <a:lnTo>
                    <a:pt x="3426" y="1401"/>
                  </a:lnTo>
                  <a:lnTo>
                    <a:pt x="3427" y="1401"/>
                  </a:lnTo>
                  <a:lnTo>
                    <a:pt x="3429" y="1401"/>
                  </a:lnTo>
                  <a:lnTo>
                    <a:pt x="3430" y="1403"/>
                  </a:lnTo>
                  <a:lnTo>
                    <a:pt x="3432" y="1404"/>
                  </a:lnTo>
                  <a:lnTo>
                    <a:pt x="3434" y="1408"/>
                  </a:lnTo>
                  <a:lnTo>
                    <a:pt x="3437" y="1408"/>
                  </a:lnTo>
                  <a:lnTo>
                    <a:pt x="3440" y="1408"/>
                  </a:lnTo>
                  <a:lnTo>
                    <a:pt x="3444" y="1408"/>
                  </a:lnTo>
                  <a:lnTo>
                    <a:pt x="3444" y="1414"/>
                  </a:lnTo>
                  <a:lnTo>
                    <a:pt x="3444" y="1416"/>
                  </a:lnTo>
                  <a:lnTo>
                    <a:pt x="3445" y="1419"/>
                  </a:lnTo>
                  <a:lnTo>
                    <a:pt x="3445" y="1421"/>
                  </a:lnTo>
                  <a:lnTo>
                    <a:pt x="3445" y="1422"/>
                  </a:lnTo>
                  <a:lnTo>
                    <a:pt x="3445" y="1424"/>
                  </a:lnTo>
                  <a:lnTo>
                    <a:pt x="3445" y="1427"/>
                  </a:lnTo>
                  <a:lnTo>
                    <a:pt x="3445" y="1431"/>
                  </a:lnTo>
                  <a:lnTo>
                    <a:pt x="3445" y="1434"/>
                  </a:lnTo>
                  <a:lnTo>
                    <a:pt x="3445" y="1437"/>
                  </a:lnTo>
                  <a:lnTo>
                    <a:pt x="3447" y="1439"/>
                  </a:lnTo>
                  <a:lnTo>
                    <a:pt x="3447" y="1439"/>
                  </a:lnTo>
                  <a:lnTo>
                    <a:pt x="3448" y="1440"/>
                  </a:lnTo>
                  <a:lnTo>
                    <a:pt x="3450" y="1442"/>
                  </a:lnTo>
                  <a:lnTo>
                    <a:pt x="3450" y="1444"/>
                  </a:lnTo>
                  <a:lnTo>
                    <a:pt x="3450" y="1445"/>
                  </a:lnTo>
                  <a:lnTo>
                    <a:pt x="3452" y="1447"/>
                  </a:lnTo>
                  <a:lnTo>
                    <a:pt x="3452" y="1450"/>
                  </a:lnTo>
                  <a:lnTo>
                    <a:pt x="3452" y="1454"/>
                  </a:lnTo>
                  <a:lnTo>
                    <a:pt x="3452" y="1457"/>
                  </a:lnTo>
                  <a:lnTo>
                    <a:pt x="3452" y="1458"/>
                  </a:lnTo>
                  <a:lnTo>
                    <a:pt x="3452" y="1460"/>
                  </a:lnTo>
                  <a:lnTo>
                    <a:pt x="3452" y="1463"/>
                  </a:lnTo>
                  <a:lnTo>
                    <a:pt x="3452" y="1467"/>
                  </a:lnTo>
                  <a:lnTo>
                    <a:pt x="3453" y="1470"/>
                  </a:lnTo>
                  <a:lnTo>
                    <a:pt x="3455" y="1473"/>
                  </a:lnTo>
                  <a:lnTo>
                    <a:pt x="3457" y="1473"/>
                  </a:lnTo>
                  <a:lnTo>
                    <a:pt x="3458" y="1473"/>
                  </a:lnTo>
                  <a:lnTo>
                    <a:pt x="3458" y="1473"/>
                  </a:lnTo>
                  <a:lnTo>
                    <a:pt x="3460" y="1475"/>
                  </a:lnTo>
                  <a:lnTo>
                    <a:pt x="3460" y="1476"/>
                  </a:lnTo>
                  <a:lnTo>
                    <a:pt x="3463" y="1480"/>
                  </a:lnTo>
                  <a:lnTo>
                    <a:pt x="3465" y="1483"/>
                  </a:lnTo>
                  <a:lnTo>
                    <a:pt x="3463" y="1483"/>
                  </a:lnTo>
                  <a:lnTo>
                    <a:pt x="3463" y="1485"/>
                  </a:lnTo>
                  <a:lnTo>
                    <a:pt x="3462" y="1485"/>
                  </a:lnTo>
                  <a:lnTo>
                    <a:pt x="3460" y="1485"/>
                  </a:lnTo>
                  <a:lnTo>
                    <a:pt x="3457" y="1485"/>
                  </a:lnTo>
                  <a:lnTo>
                    <a:pt x="3453" y="1483"/>
                  </a:lnTo>
                  <a:lnTo>
                    <a:pt x="3452" y="1483"/>
                  </a:lnTo>
                  <a:lnTo>
                    <a:pt x="3450" y="1481"/>
                  </a:lnTo>
                  <a:lnTo>
                    <a:pt x="3447" y="1481"/>
                  </a:lnTo>
                  <a:lnTo>
                    <a:pt x="3445" y="1481"/>
                  </a:lnTo>
                  <a:lnTo>
                    <a:pt x="3444" y="1481"/>
                  </a:lnTo>
                  <a:lnTo>
                    <a:pt x="3444" y="1480"/>
                  </a:lnTo>
                  <a:lnTo>
                    <a:pt x="3442" y="1478"/>
                  </a:lnTo>
                  <a:lnTo>
                    <a:pt x="3442" y="1475"/>
                  </a:lnTo>
                  <a:lnTo>
                    <a:pt x="3440" y="1473"/>
                  </a:lnTo>
                  <a:lnTo>
                    <a:pt x="3439" y="1472"/>
                  </a:lnTo>
                  <a:lnTo>
                    <a:pt x="3435" y="1470"/>
                  </a:lnTo>
                  <a:lnTo>
                    <a:pt x="3432" y="1468"/>
                  </a:lnTo>
                  <a:lnTo>
                    <a:pt x="3429" y="1467"/>
                  </a:lnTo>
                  <a:lnTo>
                    <a:pt x="3426" y="1465"/>
                  </a:lnTo>
                  <a:lnTo>
                    <a:pt x="3422" y="1462"/>
                  </a:lnTo>
                  <a:lnTo>
                    <a:pt x="3419" y="1462"/>
                  </a:lnTo>
                  <a:lnTo>
                    <a:pt x="3417" y="1460"/>
                  </a:lnTo>
                  <a:lnTo>
                    <a:pt x="3416" y="1458"/>
                  </a:lnTo>
                  <a:lnTo>
                    <a:pt x="3414" y="1457"/>
                  </a:lnTo>
                  <a:lnTo>
                    <a:pt x="3412" y="1455"/>
                  </a:lnTo>
                  <a:lnTo>
                    <a:pt x="3412" y="1452"/>
                  </a:lnTo>
                  <a:lnTo>
                    <a:pt x="3412" y="1450"/>
                  </a:lnTo>
                  <a:lnTo>
                    <a:pt x="3411" y="1449"/>
                  </a:lnTo>
                  <a:lnTo>
                    <a:pt x="3411" y="1447"/>
                  </a:lnTo>
                  <a:lnTo>
                    <a:pt x="3411" y="1431"/>
                  </a:lnTo>
                  <a:lnTo>
                    <a:pt x="3411" y="1427"/>
                  </a:lnTo>
                  <a:lnTo>
                    <a:pt x="3409" y="1426"/>
                  </a:lnTo>
                  <a:lnTo>
                    <a:pt x="3409" y="1422"/>
                  </a:lnTo>
                  <a:lnTo>
                    <a:pt x="3407" y="1422"/>
                  </a:lnTo>
                  <a:lnTo>
                    <a:pt x="3406" y="1421"/>
                  </a:lnTo>
                  <a:lnTo>
                    <a:pt x="3406" y="1421"/>
                  </a:lnTo>
                  <a:lnTo>
                    <a:pt x="3404" y="1418"/>
                  </a:lnTo>
                  <a:lnTo>
                    <a:pt x="3404" y="1416"/>
                  </a:lnTo>
                  <a:lnTo>
                    <a:pt x="3403" y="1413"/>
                  </a:lnTo>
                  <a:lnTo>
                    <a:pt x="3401" y="1409"/>
                  </a:lnTo>
                  <a:lnTo>
                    <a:pt x="3399" y="1406"/>
                  </a:lnTo>
                  <a:lnTo>
                    <a:pt x="3399" y="1403"/>
                  </a:lnTo>
                  <a:lnTo>
                    <a:pt x="3399" y="1400"/>
                  </a:lnTo>
                  <a:lnTo>
                    <a:pt x="3399" y="1396"/>
                  </a:lnTo>
                  <a:lnTo>
                    <a:pt x="3398" y="1395"/>
                  </a:lnTo>
                  <a:lnTo>
                    <a:pt x="3398" y="1395"/>
                  </a:lnTo>
                  <a:lnTo>
                    <a:pt x="3396" y="1393"/>
                  </a:lnTo>
                  <a:lnTo>
                    <a:pt x="3396" y="1391"/>
                  </a:lnTo>
                  <a:lnTo>
                    <a:pt x="3394" y="1390"/>
                  </a:lnTo>
                  <a:lnTo>
                    <a:pt x="3393" y="1390"/>
                  </a:lnTo>
                  <a:lnTo>
                    <a:pt x="3391" y="1390"/>
                  </a:lnTo>
                  <a:lnTo>
                    <a:pt x="3388" y="1386"/>
                  </a:lnTo>
                  <a:lnTo>
                    <a:pt x="3385" y="1383"/>
                  </a:lnTo>
                  <a:lnTo>
                    <a:pt x="3383" y="1382"/>
                  </a:lnTo>
                  <a:lnTo>
                    <a:pt x="3381" y="1380"/>
                  </a:lnTo>
                  <a:lnTo>
                    <a:pt x="3380" y="1378"/>
                  </a:lnTo>
                  <a:lnTo>
                    <a:pt x="3378" y="1377"/>
                  </a:lnTo>
                  <a:lnTo>
                    <a:pt x="3376" y="1377"/>
                  </a:lnTo>
                  <a:lnTo>
                    <a:pt x="3375" y="1377"/>
                  </a:lnTo>
                  <a:lnTo>
                    <a:pt x="3373" y="1375"/>
                  </a:lnTo>
                  <a:lnTo>
                    <a:pt x="3371" y="1373"/>
                  </a:lnTo>
                  <a:lnTo>
                    <a:pt x="3371" y="1372"/>
                  </a:lnTo>
                  <a:lnTo>
                    <a:pt x="3370" y="1370"/>
                  </a:lnTo>
                  <a:lnTo>
                    <a:pt x="3370" y="1367"/>
                  </a:lnTo>
                  <a:lnTo>
                    <a:pt x="3370" y="1364"/>
                  </a:lnTo>
                  <a:lnTo>
                    <a:pt x="3370" y="1362"/>
                  </a:lnTo>
                  <a:lnTo>
                    <a:pt x="3370" y="1359"/>
                  </a:lnTo>
                  <a:lnTo>
                    <a:pt x="3371" y="1355"/>
                  </a:lnTo>
                  <a:lnTo>
                    <a:pt x="3371" y="1352"/>
                  </a:lnTo>
                  <a:lnTo>
                    <a:pt x="3371" y="1349"/>
                  </a:lnTo>
                  <a:lnTo>
                    <a:pt x="3371" y="1346"/>
                  </a:lnTo>
                  <a:lnTo>
                    <a:pt x="3371" y="1342"/>
                  </a:lnTo>
                  <a:lnTo>
                    <a:pt x="3371" y="1339"/>
                  </a:lnTo>
                  <a:lnTo>
                    <a:pt x="3371" y="1337"/>
                  </a:lnTo>
                  <a:lnTo>
                    <a:pt x="3373" y="1336"/>
                  </a:lnTo>
                  <a:lnTo>
                    <a:pt x="3373" y="1334"/>
                  </a:lnTo>
                  <a:lnTo>
                    <a:pt x="3375" y="1332"/>
                  </a:lnTo>
                  <a:lnTo>
                    <a:pt x="3376" y="1332"/>
                  </a:lnTo>
                  <a:lnTo>
                    <a:pt x="3380" y="1331"/>
                  </a:lnTo>
                  <a:lnTo>
                    <a:pt x="3383" y="1329"/>
                  </a:lnTo>
                  <a:lnTo>
                    <a:pt x="3385" y="1327"/>
                  </a:lnTo>
                  <a:lnTo>
                    <a:pt x="3385" y="1324"/>
                  </a:lnTo>
                  <a:lnTo>
                    <a:pt x="3385" y="1323"/>
                  </a:lnTo>
                  <a:lnTo>
                    <a:pt x="3383" y="1319"/>
                  </a:lnTo>
                  <a:lnTo>
                    <a:pt x="3383" y="1318"/>
                  </a:lnTo>
                  <a:lnTo>
                    <a:pt x="3383" y="1316"/>
                  </a:lnTo>
                  <a:lnTo>
                    <a:pt x="3383" y="1314"/>
                  </a:lnTo>
                  <a:lnTo>
                    <a:pt x="3385" y="1311"/>
                  </a:lnTo>
                  <a:lnTo>
                    <a:pt x="3383" y="1309"/>
                  </a:lnTo>
                  <a:lnTo>
                    <a:pt x="3383" y="1306"/>
                  </a:lnTo>
                  <a:lnTo>
                    <a:pt x="3381" y="1306"/>
                  </a:lnTo>
                  <a:lnTo>
                    <a:pt x="3380" y="1305"/>
                  </a:lnTo>
                  <a:lnTo>
                    <a:pt x="3376" y="1301"/>
                  </a:lnTo>
                  <a:lnTo>
                    <a:pt x="3375" y="1298"/>
                  </a:lnTo>
                  <a:lnTo>
                    <a:pt x="3373" y="1296"/>
                  </a:lnTo>
                  <a:lnTo>
                    <a:pt x="3371" y="1296"/>
                  </a:lnTo>
                  <a:lnTo>
                    <a:pt x="3370" y="1293"/>
                  </a:lnTo>
                  <a:lnTo>
                    <a:pt x="3368" y="1291"/>
                  </a:lnTo>
                  <a:lnTo>
                    <a:pt x="3368" y="1290"/>
                  </a:lnTo>
                  <a:lnTo>
                    <a:pt x="3370" y="1287"/>
                  </a:lnTo>
                  <a:lnTo>
                    <a:pt x="3371" y="1283"/>
                  </a:lnTo>
                  <a:lnTo>
                    <a:pt x="3373" y="1282"/>
                  </a:lnTo>
                  <a:lnTo>
                    <a:pt x="3373" y="1278"/>
                  </a:lnTo>
                  <a:lnTo>
                    <a:pt x="3373" y="1275"/>
                  </a:lnTo>
                  <a:lnTo>
                    <a:pt x="3371" y="1275"/>
                  </a:lnTo>
                  <a:lnTo>
                    <a:pt x="3371" y="1273"/>
                  </a:lnTo>
                  <a:lnTo>
                    <a:pt x="3370" y="1273"/>
                  </a:lnTo>
                  <a:lnTo>
                    <a:pt x="3368" y="1272"/>
                  </a:lnTo>
                  <a:lnTo>
                    <a:pt x="3368" y="1270"/>
                  </a:lnTo>
                  <a:lnTo>
                    <a:pt x="3367" y="1267"/>
                  </a:lnTo>
                  <a:lnTo>
                    <a:pt x="3367" y="1264"/>
                  </a:lnTo>
                  <a:lnTo>
                    <a:pt x="3365" y="1260"/>
                  </a:lnTo>
                  <a:lnTo>
                    <a:pt x="3365" y="1257"/>
                  </a:lnTo>
                  <a:lnTo>
                    <a:pt x="3363" y="1254"/>
                  </a:lnTo>
                  <a:lnTo>
                    <a:pt x="3362" y="1251"/>
                  </a:lnTo>
                  <a:lnTo>
                    <a:pt x="3362" y="1249"/>
                  </a:lnTo>
                  <a:lnTo>
                    <a:pt x="3360" y="1247"/>
                  </a:lnTo>
                  <a:lnTo>
                    <a:pt x="3360" y="1246"/>
                  </a:lnTo>
                  <a:lnTo>
                    <a:pt x="3358" y="1244"/>
                  </a:lnTo>
                  <a:lnTo>
                    <a:pt x="3357" y="1242"/>
                  </a:lnTo>
                  <a:lnTo>
                    <a:pt x="3353" y="1241"/>
                  </a:lnTo>
                  <a:lnTo>
                    <a:pt x="3350" y="1241"/>
                  </a:lnTo>
                  <a:lnTo>
                    <a:pt x="3349" y="1242"/>
                  </a:lnTo>
                  <a:lnTo>
                    <a:pt x="3347" y="1242"/>
                  </a:lnTo>
                  <a:lnTo>
                    <a:pt x="3347" y="1244"/>
                  </a:lnTo>
                  <a:lnTo>
                    <a:pt x="3347" y="1251"/>
                  </a:lnTo>
                  <a:lnTo>
                    <a:pt x="3344" y="1251"/>
                  </a:lnTo>
                  <a:lnTo>
                    <a:pt x="3340" y="1252"/>
                  </a:lnTo>
                  <a:lnTo>
                    <a:pt x="3339" y="1252"/>
                  </a:lnTo>
                  <a:lnTo>
                    <a:pt x="3337" y="1254"/>
                  </a:lnTo>
                  <a:lnTo>
                    <a:pt x="3335" y="1254"/>
                  </a:lnTo>
                  <a:lnTo>
                    <a:pt x="3334" y="1254"/>
                  </a:lnTo>
                  <a:lnTo>
                    <a:pt x="3334" y="1255"/>
                  </a:lnTo>
                  <a:lnTo>
                    <a:pt x="3332" y="1255"/>
                  </a:lnTo>
                  <a:lnTo>
                    <a:pt x="3332" y="1257"/>
                  </a:lnTo>
                  <a:lnTo>
                    <a:pt x="3331" y="1257"/>
                  </a:lnTo>
                  <a:lnTo>
                    <a:pt x="3329" y="1257"/>
                  </a:lnTo>
                  <a:lnTo>
                    <a:pt x="3326" y="1257"/>
                  </a:lnTo>
                  <a:lnTo>
                    <a:pt x="3322" y="1257"/>
                  </a:lnTo>
                  <a:lnTo>
                    <a:pt x="3319" y="1257"/>
                  </a:lnTo>
                  <a:lnTo>
                    <a:pt x="3317" y="1255"/>
                  </a:lnTo>
                  <a:lnTo>
                    <a:pt x="3316" y="1255"/>
                  </a:lnTo>
                  <a:lnTo>
                    <a:pt x="3313" y="1252"/>
                  </a:lnTo>
                  <a:lnTo>
                    <a:pt x="3311" y="1249"/>
                  </a:lnTo>
                  <a:lnTo>
                    <a:pt x="3311" y="1244"/>
                  </a:lnTo>
                  <a:lnTo>
                    <a:pt x="3309" y="1239"/>
                  </a:lnTo>
                  <a:lnTo>
                    <a:pt x="3309" y="1236"/>
                  </a:lnTo>
                  <a:lnTo>
                    <a:pt x="3311" y="1234"/>
                  </a:lnTo>
                  <a:lnTo>
                    <a:pt x="3311" y="1231"/>
                  </a:lnTo>
                  <a:lnTo>
                    <a:pt x="3313" y="1229"/>
                  </a:lnTo>
                  <a:lnTo>
                    <a:pt x="3313" y="1228"/>
                  </a:lnTo>
                  <a:lnTo>
                    <a:pt x="3313" y="1224"/>
                  </a:lnTo>
                  <a:lnTo>
                    <a:pt x="3313" y="1221"/>
                  </a:lnTo>
                  <a:lnTo>
                    <a:pt x="3314" y="1219"/>
                  </a:lnTo>
                  <a:lnTo>
                    <a:pt x="3313" y="1218"/>
                  </a:lnTo>
                  <a:lnTo>
                    <a:pt x="3313" y="1218"/>
                  </a:lnTo>
                  <a:lnTo>
                    <a:pt x="3311" y="1218"/>
                  </a:lnTo>
                  <a:lnTo>
                    <a:pt x="3309" y="1216"/>
                  </a:lnTo>
                  <a:lnTo>
                    <a:pt x="3309" y="1216"/>
                  </a:lnTo>
                  <a:lnTo>
                    <a:pt x="3308" y="1216"/>
                  </a:lnTo>
                  <a:lnTo>
                    <a:pt x="3304" y="1216"/>
                  </a:lnTo>
                  <a:lnTo>
                    <a:pt x="3301" y="1216"/>
                  </a:lnTo>
                  <a:lnTo>
                    <a:pt x="3301" y="1216"/>
                  </a:lnTo>
                  <a:lnTo>
                    <a:pt x="3301" y="1213"/>
                  </a:lnTo>
                  <a:lnTo>
                    <a:pt x="3301" y="1210"/>
                  </a:lnTo>
                  <a:lnTo>
                    <a:pt x="3301" y="1208"/>
                  </a:lnTo>
                  <a:lnTo>
                    <a:pt x="3301" y="1206"/>
                  </a:lnTo>
                  <a:lnTo>
                    <a:pt x="3301" y="1203"/>
                  </a:lnTo>
                  <a:lnTo>
                    <a:pt x="3301" y="1203"/>
                  </a:lnTo>
                  <a:lnTo>
                    <a:pt x="3299" y="1201"/>
                  </a:lnTo>
                  <a:lnTo>
                    <a:pt x="3299" y="1200"/>
                  </a:lnTo>
                  <a:lnTo>
                    <a:pt x="3296" y="1198"/>
                  </a:lnTo>
                  <a:lnTo>
                    <a:pt x="3295" y="1197"/>
                  </a:lnTo>
                  <a:lnTo>
                    <a:pt x="3293" y="1195"/>
                  </a:lnTo>
                  <a:lnTo>
                    <a:pt x="3291" y="1193"/>
                  </a:lnTo>
                  <a:lnTo>
                    <a:pt x="3290" y="1192"/>
                  </a:lnTo>
                  <a:lnTo>
                    <a:pt x="3288" y="1190"/>
                  </a:lnTo>
                  <a:lnTo>
                    <a:pt x="3286" y="1188"/>
                  </a:lnTo>
                  <a:lnTo>
                    <a:pt x="3286" y="1187"/>
                  </a:lnTo>
                  <a:lnTo>
                    <a:pt x="3285" y="1187"/>
                  </a:lnTo>
                  <a:lnTo>
                    <a:pt x="3285" y="1187"/>
                  </a:lnTo>
                  <a:lnTo>
                    <a:pt x="3283" y="1185"/>
                  </a:lnTo>
                  <a:lnTo>
                    <a:pt x="3281" y="1182"/>
                  </a:lnTo>
                  <a:lnTo>
                    <a:pt x="3281" y="1180"/>
                  </a:lnTo>
                  <a:lnTo>
                    <a:pt x="3280" y="1179"/>
                  </a:lnTo>
                  <a:lnTo>
                    <a:pt x="3280" y="1175"/>
                  </a:lnTo>
                  <a:lnTo>
                    <a:pt x="3281" y="1174"/>
                  </a:lnTo>
                  <a:lnTo>
                    <a:pt x="3280" y="1169"/>
                  </a:lnTo>
                  <a:lnTo>
                    <a:pt x="3278" y="1165"/>
                  </a:lnTo>
                  <a:lnTo>
                    <a:pt x="3278" y="1164"/>
                  </a:lnTo>
                  <a:lnTo>
                    <a:pt x="3277" y="1162"/>
                  </a:lnTo>
                  <a:lnTo>
                    <a:pt x="3277" y="1162"/>
                  </a:lnTo>
                  <a:lnTo>
                    <a:pt x="3275" y="1162"/>
                  </a:lnTo>
                  <a:lnTo>
                    <a:pt x="3273" y="1161"/>
                  </a:lnTo>
                  <a:lnTo>
                    <a:pt x="3272" y="1157"/>
                  </a:lnTo>
                  <a:lnTo>
                    <a:pt x="3272" y="1156"/>
                  </a:lnTo>
                  <a:lnTo>
                    <a:pt x="3272" y="1156"/>
                  </a:lnTo>
                  <a:lnTo>
                    <a:pt x="3270" y="1152"/>
                  </a:lnTo>
                  <a:lnTo>
                    <a:pt x="3268" y="1151"/>
                  </a:lnTo>
                  <a:lnTo>
                    <a:pt x="3267" y="1152"/>
                  </a:lnTo>
                  <a:lnTo>
                    <a:pt x="3267" y="1152"/>
                  </a:lnTo>
                  <a:lnTo>
                    <a:pt x="3263" y="1151"/>
                  </a:lnTo>
                  <a:lnTo>
                    <a:pt x="3260" y="1151"/>
                  </a:lnTo>
                  <a:lnTo>
                    <a:pt x="3260" y="1161"/>
                  </a:lnTo>
                  <a:lnTo>
                    <a:pt x="3245" y="1161"/>
                  </a:lnTo>
                  <a:lnTo>
                    <a:pt x="3244" y="1162"/>
                  </a:lnTo>
                  <a:lnTo>
                    <a:pt x="3244" y="1164"/>
                  </a:lnTo>
                  <a:lnTo>
                    <a:pt x="3241" y="1165"/>
                  </a:lnTo>
                  <a:lnTo>
                    <a:pt x="3239" y="1167"/>
                  </a:lnTo>
                  <a:lnTo>
                    <a:pt x="3237" y="1167"/>
                  </a:lnTo>
                  <a:lnTo>
                    <a:pt x="3236" y="1167"/>
                  </a:lnTo>
                  <a:lnTo>
                    <a:pt x="3236" y="1169"/>
                  </a:lnTo>
                  <a:lnTo>
                    <a:pt x="3234" y="1170"/>
                  </a:lnTo>
                  <a:lnTo>
                    <a:pt x="3232" y="1170"/>
                  </a:lnTo>
                  <a:lnTo>
                    <a:pt x="3231" y="1170"/>
                  </a:lnTo>
                  <a:lnTo>
                    <a:pt x="3229" y="1170"/>
                  </a:lnTo>
                  <a:lnTo>
                    <a:pt x="3229" y="1172"/>
                  </a:lnTo>
                  <a:lnTo>
                    <a:pt x="3227" y="1172"/>
                  </a:lnTo>
                  <a:lnTo>
                    <a:pt x="3226" y="1172"/>
                  </a:lnTo>
                  <a:lnTo>
                    <a:pt x="3224" y="1172"/>
                  </a:lnTo>
                  <a:lnTo>
                    <a:pt x="3221" y="1172"/>
                  </a:lnTo>
                  <a:lnTo>
                    <a:pt x="3219" y="1170"/>
                  </a:lnTo>
                  <a:lnTo>
                    <a:pt x="3218" y="1170"/>
                  </a:lnTo>
                  <a:lnTo>
                    <a:pt x="3203" y="1170"/>
                  </a:lnTo>
                  <a:lnTo>
                    <a:pt x="3203" y="1174"/>
                  </a:lnTo>
                  <a:lnTo>
                    <a:pt x="3203" y="1177"/>
                  </a:lnTo>
                  <a:lnTo>
                    <a:pt x="3203" y="1180"/>
                  </a:lnTo>
                  <a:lnTo>
                    <a:pt x="3201" y="1185"/>
                  </a:lnTo>
                  <a:lnTo>
                    <a:pt x="3200" y="1188"/>
                  </a:lnTo>
                  <a:lnTo>
                    <a:pt x="3200" y="1190"/>
                  </a:lnTo>
                  <a:lnTo>
                    <a:pt x="3198" y="1192"/>
                  </a:lnTo>
                  <a:lnTo>
                    <a:pt x="3195" y="1193"/>
                  </a:lnTo>
                  <a:lnTo>
                    <a:pt x="3191" y="1193"/>
                  </a:lnTo>
                  <a:lnTo>
                    <a:pt x="3188" y="1193"/>
                  </a:lnTo>
                  <a:lnTo>
                    <a:pt x="3185" y="1195"/>
                  </a:lnTo>
                  <a:lnTo>
                    <a:pt x="3183" y="1198"/>
                  </a:lnTo>
                  <a:lnTo>
                    <a:pt x="3183" y="1198"/>
                  </a:lnTo>
                  <a:lnTo>
                    <a:pt x="3183" y="1200"/>
                  </a:lnTo>
                  <a:lnTo>
                    <a:pt x="3183" y="1200"/>
                  </a:lnTo>
                  <a:lnTo>
                    <a:pt x="3182" y="1201"/>
                  </a:lnTo>
                  <a:lnTo>
                    <a:pt x="3180" y="1203"/>
                  </a:lnTo>
                  <a:lnTo>
                    <a:pt x="3178" y="1203"/>
                  </a:lnTo>
                  <a:lnTo>
                    <a:pt x="3177" y="1203"/>
                  </a:lnTo>
                  <a:lnTo>
                    <a:pt x="3175" y="1203"/>
                  </a:lnTo>
                  <a:lnTo>
                    <a:pt x="3173" y="1203"/>
                  </a:lnTo>
                  <a:lnTo>
                    <a:pt x="3172" y="1205"/>
                  </a:lnTo>
                  <a:lnTo>
                    <a:pt x="3172" y="1206"/>
                  </a:lnTo>
                  <a:lnTo>
                    <a:pt x="3170" y="1210"/>
                  </a:lnTo>
                  <a:lnTo>
                    <a:pt x="3169" y="1211"/>
                  </a:lnTo>
                  <a:lnTo>
                    <a:pt x="3169" y="1213"/>
                  </a:lnTo>
                  <a:lnTo>
                    <a:pt x="3165" y="1215"/>
                  </a:lnTo>
                  <a:lnTo>
                    <a:pt x="3162" y="1216"/>
                  </a:lnTo>
                  <a:lnTo>
                    <a:pt x="3160" y="1216"/>
                  </a:lnTo>
                  <a:lnTo>
                    <a:pt x="3159" y="1218"/>
                  </a:lnTo>
                  <a:lnTo>
                    <a:pt x="3159" y="1219"/>
                  </a:lnTo>
                  <a:lnTo>
                    <a:pt x="3157" y="1221"/>
                  </a:lnTo>
                  <a:lnTo>
                    <a:pt x="3155" y="1223"/>
                  </a:lnTo>
                  <a:lnTo>
                    <a:pt x="3154" y="1224"/>
                  </a:lnTo>
                  <a:lnTo>
                    <a:pt x="3152" y="1228"/>
                  </a:lnTo>
                  <a:lnTo>
                    <a:pt x="3151" y="1231"/>
                  </a:lnTo>
                  <a:lnTo>
                    <a:pt x="3149" y="1233"/>
                  </a:lnTo>
                  <a:lnTo>
                    <a:pt x="3147" y="1234"/>
                  </a:lnTo>
                  <a:lnTo>
                    <a:pt x="3147" y="1234"/>
                  </a:lnTo>
                  <a:lnTo>
                    <a:pt x="3146" y="1236"/>
                  </a:lnTo>
                  <a:lnTo>
                    <a:pt x="3142" y="1237"/>
                  </a:lnTo>
                  <a:lnTo>
                    <a:pt x="3141" y="1237"/>
                  </a:lnTo>
                  <a:lnTo>
                    <a:pt x="3139" y="1239"/>
                  </a:lnTo>
                  <a:lnTo>
                    <a:pt x="3137" y="1241"/>
                  </a:lnTo>
                  <a:lnTo>
                    <a:pt x="3136" y="1242"/>
                  </a:lnTo>
                  <a:lnTo>
                    <a:pt x="3134" y="1242"/>
                  </a:lnTo>
                  <a:lnTo>
                    <a:pt x="3133" y="1242"/>
                  </a:lnTo>
                  <a:lnTo>
                    <a:pt x="3131" y="1244"/>
                  </a:lnTo>
                  <a:lnTo>
                    <a:pt x="3129" y="1244"/>
                  </a:lnTo>
                  <a:lnTo>
                    <a:pt x="3128" y="1246"/>
                  </a:lnTo>
                  <a:lnTo>
                    <a:pt x="3128" y="1247"/>
                  </a:lnTo>
                  <a:lnTo>
                    <a:pt x="3126" y="1251"/>
                  </a:lnTo>
                  <a:lnTo>
                    <a:pt x="3124" y="1252"/>
                  </a:lnTo>
                  <a:lnTo>
                    <a:pt x="3124" y="1254"/>
                  </a:lnTo>
                  <a:lnTo>
                    <a:pt x="3123" y="1257"/>
                  </a:lnTo>
                  <a:lnTo>
                    <a:pt x="3119" y="1257"/>
                  </a:lnTo>
                  <a:lnTo>
                    <a:pt x="3118" y="1259"/>
                  </a:lnTo>
                  <a:lnTo>
                    <a:pt x="3113" y="1259"/>
                  </a:lnTo>
                  <a:lnTo>
                    <a:pt x="3110" y="1257"/>
                  </a:lnTo>
                  <a:lnTo>
                    <a:pt x="3106" y="1257"/>
                  </a:lnTo>
                  <a:lnTo>
                    <a:pt x="3105" y="1259"/>
                  </a:lnTo>
                  <a:lnTo>
                    <a:pt x="3103" y="1260"/>
                  </a:lnTo>
                  <a:lnTo>
                    <a:pt x="3103" y="1262"/>
                  </a:lnTo>
                  <a:lnTo>
                    <a:pt x="3101" y="1264"/>
                  </a:lnTo>
                  <a:lnTo>
                    <a:pt x="3101" y="1265"/>
                  </a:lnTo>
                  <a:lnTo>
                    <a:pt x="3101" y="1272"/>
                  </a:lnTo>
                  <a:lnTo>
                    <a:pt x="3101" y="1278"/>
                  </a:lnTo>
                  <a:lnTo>
                    <a:pt x="3101" y="1296"/>
                  </a:lnTo>
                  <a:lnTo>
                    <a:pt x="3101" y="1298"/>
                  </a:lnTo>
                  <a:lnTo>
                    <a:pt x="3101" y="1298"/>
                  </a:lnTo>
                  <a:lnTo>
                    <a:pt x="3101" y="1301"/>
                  </a:lnTo>
                  <a:lnTo>
                    <a:pt x="3101" y="1305"/>
                  </a:lnTo>
                  <a:lnTo>
                    <a:pt x="3101" y="1308"/>
                  </a:lnTo>
                  <a:lnTo>
                    <a:pt x="3101" y="1311"/>
                  </a:lnTo>
                  <a:lnTo>
                    <a:pt x="3101" y="1314"/>
                  </a:lnTo>
                  <a:lnTo>
                    <a:pt x="3100" y="1318"/>
                  </a:lnTo>
                  <a:lnTo>
                    <a:pt x="3100" y="1321"/>
                  </a:lnTo>
                  <a:lnTo>
                    <a:pt x="3098" y="1324"/>
                  </a:lnTo>
                  <a:lnTo>
                    <a:pt x="3096" y="1326"/>
                  </a:lnTo>
                  <a:lnTo>
                    <a:pt x="3095" y="1327"/>
                  </a:lnTo>
                  <a:lnTo>
                    <a:pt x="3095" y="1329"/>
                  </a:lnTo>
                  <a:lnTo>
                    <a:pt x="3096" y="1332"/>
                  </a:lnTo>
                  <a:lnTo>
                    <a:pt x="3096" y="1336"/>
                  </a:lnTo>
                  <a:lnTo>
                    <a:pt x="3095" y="1337"/>
                  </a:lnTo>
                  <a:lnTo>
                    <a:pt x="3095" y="1339"/>
                  </a:lnTo>
                  <a:lnTo>
                    <a:pt x="3093" y="1341"/>
                  </a:lnTo>
                  <a:lnTo>
                    <a:pt x="3092" y="1342"/>
                  </a:lnTo>
                  <a:lnTo>
                    <a:pt x="3092" y="1344"/>
                  </a:lnTo>
                  <a:lnTo>
                    <a:pt x="3092" y="1346"/>
                  </a:lnTo>
                  <a:lnTo>
                    <a:pt x="3090" y="1347"/>
                  </a:lnTo>
                  <a:lnTo>
                    <a:pt x="3090" y="1347"/>
                  </a:lnTo>
                  <a:lnTo>
                    <a:pt x="3088" y="1349"/>
                  </a:lnTo>
                  <a:lnTo>
                    <a:pt x="3088" y="1349"/>
                  </a:lnTo>
                  <a:lnTo>
                    <a:pt x="3087" y="1350"/>
                  </a:lnTo>
                  <a:lnTo>
                    <a:pt x="3085" y="1352"/>
                  </a:lnTo>
                  <a:lnTo>
                    <a:pt x="3082" y="1354"/>
                  </a:lnTo>
                  <a:lnTo>
                    <a:pt x="3080" y="1354"/>
                  </a:lnTo>
                  <a:lnTo>
                    <a:pt x="3078" y="1354"/>
                  </a:lnTo>
                  <a:lnTo>
                    <a:pt x="3077" y="1354"/>
                  </a:lnTo>
                  <a:lnTo>
                    <a:pt x="3077" y="1355"/>
                  </a:lnTo>
                  <a:lnTo>
                    <a:pt x="3077" y="1357"/>
                  </a:lnTo>
                  <a:lnTo>
                    <a:pt x="3074" y="1360"/>
                  </a:lnTo>
                  <a:lnTo>
                    <a:pt x="3070" y="1365"/>
                  </a:lnTo>
                  <a:lnTo>
                    <a:pt x="3070" y="1367"/>
                  </a:lnTo>
                  <a:lnTo>
                    <a:pt x="3069" y="1368"/>
                  </a:lnTo>
                  <a:lnTo>
                    <a:pt x="3069" y="1370"/>
                  </a:lnTo>
                  <a:lnTo>
                    <a:pt x="3069" y="1372"/>
                  </a:lnTo>
                  <a:lnTo>
                    <a:pt x="3067" y="1373"/>
                  </a:lnTo>
                  <a:lnTo>
                    <a:pt x="3065" y="1375"/>
                  </a:lnTo>
                  <a:lnTo>
                    <a:pt x="3064" y="1375"/>
                  </a:lnTo>
                  <a:lnTo>
                    <a:pt x="3060" y="1375"/>
                  </a:lnTo>
                  <a:lnTo>
                    <a:pt x="3059" y="1375"/>
                  </a:lnTo>
                  <a:lnTo>
                    <a:pt x="3057" y="1373"/>
                  </a:lnTo>
                  <a:lnTo>
                    <a:pt x="3056" y="1372"/>
                  </a:lnTo>
                  <a:lnTo>
                    <a:pt x="3054" y="1372"/>
                  </a:lnTo>
                  <a:lnTo>
                    <a:pt x="3052" y="1370"/>
                  </a:lnTo>
                  <a:lnTo>
                    <a:pt x="3051" y="1367"/>
                  </a:lnTo>
                  <a:lnTo>
                    <a:pt x="3051" y="1365"/>
                  </a:lnTo>
                  <a:lnTo>
                    <a:pt x="3051" y="1364"/>
                  </a:lnTo>
                  <a:lnTo>
                    <a:pt x="3049" y="1359"/>
                  </a:lnTo>
                  <a:lnTo>
                    <a:pt x="3046" y="1354"/>
                  </a:lnTo>
                  <a:lnTo>
                    <a:pt x="3044" y="1349"/>
                  </a:lnTo>
                  <a:lnTo>
                    <a:pt x="3041" y="1344"/>
                  </a:lnTo>
                  <a:lnTo>
                    <a:pt x="3039" y="1339"/>
                  </a:lnTo>
                  <a:lnTo>
                    <a:pt x="3038" y="1339"/>
                  </a:lnTo>
                  <a:lnTo>
                    <a:pt x="3036" y="1337"/>
                  </a:lnTo>
                  <a:lnTo>
                    <a:pt x="3034" y="1334"/>
                  </a:lnTo>
                  <a:lnTo>
                    <a:pt x="3033" y="1332"/>
                  </a:lnTo>
                  <a:lnTo>
                    <a:pt x="3031" y="1331"/>
                  </a:lnTo>
                  <a:lnTo>
                    <a:pt x="3029" y="1327"/>
                  </a:lnTo>
                  <a:lnTo>
                    <a:pt x="3029" y="1323"/>
                  </a:lnTo>
                  <a:lnTo>
                    <a:pt x="3028" y="1319"/>
                  </a:lnTo>
                  <a:lnTo>
                    <a:pt x="3029" y="1316"/>
                  </a:lnTo>
                  <a:lnTo>
                    <a:pt x="3029" y="1313"/>
                  </a:lnTo>
                  <a:lnTo>
                    <a:pt x="3029" y="1309"/>
                  </a:lnTo>
                  <a:lnTo>
                    <a:pt x="3029" y="1306"/>
                  </a:lnTo>
                  <a:lnTo>
                    <a:pt x="3028" y="1303"/>
                  </a:lnTo>
                  <a:lnTo>
                    <a:pt x="3028" y="1303"/>
                  </a:lnTo>
                  <a:lnTo>
                    <a:pt x="3026" y="1301"/>
                  </a:lnTo>
                  <a:lnTo>
                    <a:pt x="3026" y="1300"/>
                  </a:lnTo>
                  <a:lnTo>
                    <a:pt x="3024" y="1298"/>
                  </a:lnTo>
                  <a:lnTo>
                    <a:pt x="3023" y="1296"/>
                  </a:lnTo>
                  <a:lnTo>
                    <a:pt x="3021" y="1295"/>
                  </a:lnTo>
                  <a:lnTo>
                    <a:pt x="3020" y="1291"/>
                  </a:lnTo>
                  <a:lnTo>
                    <a:pt x="3018" y="1290"/>
                  </a:lnTo>
                  <a:lnTo>
                    <a:pt x="3018" y="1288"/>
                  </a:lnTo>
                  <a:lnTo>
                    <a:pt x="3018" y="1287"/>
                  </a:lnTo>
                  <a:lnTo>
                    <a:pt x="3018" y="1285"/>
                  </a:lnTo>
                  <a:lnTo>
                    <a:pt x="3016" y="1283"/>
                  </a:lnTo>
                  <a:lnTo>
                    <a:pt x="3016" y="1280"/>
                  </a:lnTo>
                  <a:lnTo>
                    <a:pt x="3015" y="1278"/>
                  </a:lnTo>
                  <a:lnTo>
                    <a:pt x="3013" y="1278"/>
                  </a:lnTo>
                  <a:lnTo>
                    <a:pt x="3013" y="1275"/>
                  </a:lnTo>
                  <a:lnTo>
                    <a:pt x="3011" y="1270"/>
                  </a:lnTo>
                  <a:lnTo>
                    <a:pt x="3011" y="1267"/>
                  </a:lnTo>
                  <a:lnTo>
                    <a:pt x="3011" y="1265"/>
                  </a:lnTo>
                  <a:lnTo>
                    <a:pt x="3011" y="1264"/>
                  </a:lnTo>
                  <a:lnTo>
                    <a:pt x="3010" y="1262"/>
                  </a:lnTo>
                  <a:lnTo>
                    <a:pt x="3008" y="1260"/>
                  </a:lnTo>
                  <a:lnTo>
                    <a:pt x="3008" y="1259"/>
                  </a:lnTo>
                  <a:lnTo>
                    <a:pt x="3006" y="1259"/>
                  </a:lnTo>
                  <a:lnTo>
                    <a:pt x="3005" y="1257"/>
                  </a:lnTo>
                  <a:lnTo>
                    <a:pt x="3003" y="1255"/>
                  </a:lnTo>
                  <a:lnTo>
                    <a:pt x="3002" y="1252"/>
                  </a:lnTo>
                  <a:lnTo>
                    <a:pt x="3000" y="1251"/>
                  </a:lnTo>
                  <a:lnTo>
                    <a:pt x="2998" y="1249"/>
                  </a:lnTo>
                  <a:lnTo>
                    <a:pt x="2998" y="1246"/>
                  </a:lnTo>
                  <a:lnTo>
                    <a:pt x="2998" y="1242"/>
                  </a:lnTo>
                  <a:lnTo>
                    <a:pt x="2998" y="1237"/>
                  </a:lnTo>
                  <a:lnTo>
                    <a:pt x="2998" y="1236"/>
                  </a:lnTo>
                  <a:lnTo>
                    <a:pt x="2998" y="1236"/>
                  </a:lnTo>
                  <a:lnTo>
                    <a:pt x="2997" y="1233"/>
                  </a:lnTo>
                  <a:lnTo>
                    <a:pt x="2995" y="1229"/>
                  </a:lnTo>
                  <a:lnTo>
                    <a:pt x="2995" y="1226"/>
                  </a:lnTo>
                  <a:lnTo>
                    <a:pt x="2995" y="1221"/>
                  </a:lnTo>
                  <a:lnTo>
                    <a:pt x="2995" y="1218"/>
                  </a:lnTo>
                  <a:lnTo>
                    <a:pt x="2995" y="1215"/>
                  </a:lnTo>
                  <a:lnTo>
                    <a:pt x="2997" y="1213"/>
                  </a:lnTo>
                  <a:lnTo>
                    <a:pt x="2997" y="1211"/>
                  </a:lnTo>
                  <a:lnTo>
                    <a:pt x="2997" y="1205"/>
                  </a:lnTo>
                  <a:lnTo>
                    <a:pt x="2997" y="1200"/>
                  </a:lnTo>
                  <a:lnTo>
                    <a:pt x="2997" y="1198"/>
                  </a:lnTo>
                  <a:lnTo>
                    <a:pt x="2997" y="1197"/>
                  </a:lnTo>
                  <a:lnTo>
                    <a:pt x="2995" y="1195"/>
                  </a:lnTo>
                  <a:lnTo>
                    <a:pt x="2995" y="1192"/>
                  </a:lnTo>
                  <a:lnTo>
                    <a:pt x="2993" y="1190"/>
                  </a:lnTo>
                  <a:lnTo>
                    <a:pt x="2992" y="1187"/>
                  </a:lnTo>
                  <a:lnTo>
                    <a:pt x="2992" y="1183"/>
                  </a:lnTo>
                  <a:lnTo>
                    <a:pt x="2992" y="1180"/>
                  </a:lnTo>
                  <a:lnTo>
                    <a:pt x="2992" y="1177"/>
                  </a:lnTo>
                  <a:lnTo>
                    <a:pt x="2990" y="1174"/>
                  </a:lnTo>
                  <a:lnTo>
                    <a:pt x="2988" y="1172"/>
                  </a:lnTo>
                  <a:lnTo>
                    <a:pt x="2988" y="1170"/>
                  </a:lnTo>
                  <a:lnTo>
                    <a:pt x="2985" y="1169"/>
                  </a:lnTo>
                  <a:lnTo>
                    <a:pt x="2984" y="1167"/>
                  </a:lnTo>
                  <a:lnTo>
                    <a:pt x="2980" y="1167"/>
                  </a:lnTo>
                  <a:lnTo>
                    <a:pt x="2979" y="1167"/>
                  </a:lnTo>
                  <a:lnTo>
                    <a:pt x="2979" y="1169"/>
                  </a:lnTo>
                  <a:lnTo>
                    <a:pt x="2977" y="1170"/>
                  </a:lnTo>
                  <a:lnTo>
                    <a:pt x="2977" y="1172"/>
                  </a:lnTo>
                  <a:lnTo>
                    <a:pt x="2975" y="1172"/>
                  </a:lnTo>
                  <a:lnTo>
                    <a:pt x="2975" y="1174"/>
                  </a:lnTo>
                  <a:lnTo>
                    <a:pt x="2972" y="1175"/>
                  </a:lnTo>
                  <a:lnTo>
                    <a:pt x="2969" y="1175"/>
                  </a:lnTo>
                  <a:lnTo>
                    <a:pt x="2967" y="1177"/>
                  </a:lnTo>
                  <a:lnTo>
                    <a:pt x="2967" y="1177"/>
                  </a:lnTo>
                  <a:lnTo>
                    <a:pt x="2966" y="1179"/>
                  </a:lnTo>
                  <a:lnTo>
                    <a:pt x="2966" y="1180"/>
                  </a:lnTo>
                  <a:lnTo>
                    <a:pt x="2964" y="1180"/>
                  </a:lnTo>
                  <a:lnTo>
                    <a:pt x="2962" y="1180"/>
                  </a:lnTo>
                  <a:lnTo>
                    <a:pt x="2961" y="1180"/>
                  </a:lnTo>
                  <a:lnTo>
                    <a:pt x="2957" y="1180"/>
                  </a:lnTo>
                  <a:lnTo>
                    <a:pt x="2956" y="1180"/>
                  </a:lnTo>
                  <a:lnTo>
                    <a:pt x="2954" y="1179"/>
                  </a:lnTo>
                  <a:lnTo>
                    <a:pt x="2954" y="1177"/>
                  </a:lnTo>
                  <a:lnTo>
                    <a:pt x="2952" y="1177"/>
                  </a:lnTo>
                  <a:lnTo>
                    <a:pt x="2949" y="1175"/>
                  </a:lnTo>
                  <a:lnTo>
                    <a:pt x="2946" y="1174"/>
                  </a:lnTo>
                  <a:lnTo>
                    <a:pt x="2944" y="1170"/>
                  </a:lnTo>
                  <a:lnTo>
                    <a:pt x="2943" y="1169"/>
                  </a:lnTo>
                  <a:lnTo>
                    <a:pt x="2941" y="1167"/>
                  </a:lnTo>
                  <a:lnTo>
                    <a:pt x="2941" y="1165"/>
                  </a:lnTo>
                  <a:lnTo>
                    <a:pt x="2939" y="1164"/>
                  </a:lnTo>
                  <a:lnTo>
                    <a:pt x="2939" y="1164"/>
                  </a:lnTo>
                  <a:lnTo>
                    <a:pt x="2938" y="1164"/>
                  </a:lnTo>
                  <a:lnTo>
                    <a:pt x="2936" y="1162"/>
                  </a:lnTo>
                  <a:lnTo>
                    <a:pt x="2934" y="1162"/>
                  </a:lnTo>
                  <a:lnTo>
                    <a:pt x="2933" y="1162"/>
                  </a:lnTo>
                  <a:lnTo>
                    <a:pt x="2931" y="1161"/>
                  </a:lnTo>
                  <a:lnTo>
                    <a:pt x="2931" y="1159"/>
                  </a:lnTo>
                  <a:lnTo>
                    <a:pt x="2931" y="1157"/>
                  </a:lnTo>
                  <a:lnTo>
                    <a:pt x="2931" y="1156"/>
                  </a:lnTo>
                  <a:lnTo>
                    <a:pt x="2933" y="1156"/>
                  </a:lnTo>
                  <a:lnTo>
                    <a:pt x="2934" y="1154"/>
                  </a:lnTo>
                  <a:lnTo>
                    <a:pt x="2938" y="1152"/>
                  </a:lnTo>
                  <a:lnTo>
                    <a:pt x="2941" y="1152"/>
                  </a:lnTo>
                  <a:lnTo>
                    <a:pt x="2944" y="1152"/>
                  </a:lnTo>
                  <a:lnTo>
                    <a:pt x="2946" y="1152"/>
                  </a:lnTo>
                  <a:lnTo>
                    <a:pt x="2949" y="1152"/>
                  </a:lnTo>
                  <a:lnTo>
                    <a:pt x="2948" y="1152"/>
                  </a:lnTo>
                  <a:lnTo>
                    <a:pt x="2944" y="1151"/>
                  </a:lnTo>
                  <a:lnTo>
                    <a:pt x="2943" y="1149"/>
                  </a:lnTo>
                  <a:lnTo>
                    <a:pt x="2939" y="1149"/>
                  </a:lnTo>
                  <a:lnTo>
                    <a:pt x="2938" y="1147"/>
                  </a:lnTo>
                  <a:lnTo>
                    <a:pt x="2936" y="1147"/>
                  </a:lnTo>
                  <a:lnTo>
                    <a:pt x="2933" y="1146"/>
                  </a:lnTo>
                  <a:lnTo>
                    <a:pt x="2930" y="1146"/>
                  </a:lnTo>
                  <a:lnTo>
                    <a:pt x="2926" y="1146"/>
                  </a:lnTo>
                  <a:lnTo>
                    <a:pt x="2925" y="1146"/>
                  </a:lnTo>
                  <a:lnTo>
                    <a:pt x="2925" y="1146"/>
                  </a:lnTo>
                  <a:lnTo>
                    <a:pt x="2923" y="1146"/>
                  </a:lnTo>
                  <a:lnTo>
                    <a:pt x="2923" y="1144"/>
                  </a:lnTo>
                  <a:lnTo>
                    <a:pt x="2921" y="1143"/>
                  </a:lnTo>
                  <a:lnTo>
                    <a:pt x="2921" y="1141"/>
                  </a:lnTo>
                  <a:lnTo>
                    <a:pt x="2920" y="1139"/>
                  </a:lnTo>
                  <a:lnTo>
                    <a:pt x="2918" y="1139"/>
                  </a:lnTo>
                  <a:lnTo>
                    <a:pt x="2916" y="1139"/>
                  </a:lnTo>
                  <a:lnTo>
                    <a:pt x="2915" y="1139"/>
                  </a:lnTo>
                  <a:lnTo>
                    <a:pt x="2915" y="1136"/>
                  </a:lnTo>
                  <a:lnTo>
                    <a:pt x="2913" y="1133"/>
                  </a:lnTo>
                  <a:lnTo>
                    <a:pt x="2912" y="1129"/>
                  </a:lnTo>
                  <a:lnTo>
                    <a:pt x="2910" y="1128"/>
                  </a:lnTo>
                  <a:lnTo>
                    <a:pt x="2908" y="1128"/>
                  </a:lnTo>
                  <a:lnTo>
                    <a:pt x="2907" y="1128"/>
                  </a:lnTo>
                  <a:lnTo>
                    <a:pt x="2905" y="1126"/>
                  </a:lnTo>
                  <a:lnTo>
                    <a:pt x="2903" y="1126"/>
                  </a:lnTo>
                  <a:lnTo>
                    <a:pt x="2903" y="1125"/>
                  </a:lnTo>
                  <a:lnTo>
                    <a:pt x="2902" y="1123"/>
                  </a:lnTo>
                  <a:lnTo>
                    <a:pt x="2900" y="1120"/>
                  </a:lnTo>
                  <a:lnTo>
                    <a:pt x="2898" y="1118"/>
                  </a:lnTo>
                  <a:lnTo>
                    <a:pt x="2897" y="1116"/>
                  </a:lnTo>
                  <a:lnTo>
                    <a:pt x="2895" y="1116"/>
                  </a:lnTo>
                  <a:lnTo>
                    <a:pt x="2894" y="1115"/>
                  </a:lnTo>
                  <a:lnTo>
                    <a:pt x="2892" y="1113"/>
                  </a:lnTo>
                  <a:lnTo>
                    <a:pt x="2890" y="1111"/>
                  </a:lnTo>
                  <a:lnTo>
                    <a:pt x="2889" y="1110"/>
                  </a:lnTo>
                  <a:lnTo>
                    <a:pt x="2885" y="1108"/>
                  </a:lnTo>
                  <a:lnTo>
                    <a:pt x="2867" y="1108"/>
                  </a:lnTo>
                  <a:lnTo>
                    <a:pt x="2848" y="1111"/>
                  </a:lnTo>
                  <a:lnTo>
                    <a:pt x="2822" y="1111"/>
                  </a:lnTo>
                  <a:lnTo>
                    <a:pt x="2820" y="1111"/>
                  </a:lnTo>
                  <a:lnTo>
                    <a:pt x="2818" y="1110"/>
                  </a:lnTo>
                  <a:lnTo>
                    <a:pt x="2815" y="1110"/>
                  </a:lnTo>
                  <a:lnTo>
                    <a:pt x="2799" y="1110"/>
                  </a:lnTo>
                  <a:lnTo>
                    <a:pt x="2797" y="1108"/>
                  </a:lnTo>
                  <a:lnTo>
                    <a:pt x="2795" y="1107"/>
                  </a:lnTo>
                  <a:lnTo>
                    <a:pt x="2794" y="1107"/>
                  </a:lnTo>
                  <a:lnTo>
                    <a:pt x="2792" y="1107"/>
                  </a:lnTo>
                  <a:lnTo>
                    <a:pt x="2790" y="1105"/>
                  </a:lnTo>
                  <a:lnTo>
                    <a:pt x="2790" y="1103"/>
                  </a:lnTo>
                  <a:lnTo>
                    <a:pt x="2790" y="1103"/>
                  </a:lnTo>
                  <a:lnTo>
                    <a:pt x="2789" y="1102"/>
                  </a:lnTo>
                  <a:lnTo>
                    <a:pt x="2787" y="1100"/>
                  </a:lnTo>
                  <a:lnTo>
                    <a:pt x="2785" y="1100"/>
                  </a:lnTo>
                  <a:lnTo>
                    <a:pt x="2782" y="1100"/>
                  </a:lnTo>
                  <a:lnTo>
                    <a:pt x="2781" y="1102"/>
                  </a:lnTo>
                  <a:lnTo>
                    <a:pt x="2779" y="1102"/>
                  </a:lnTo>
                  <a:lnTo>
                    <a:pt x="2764" y="1102"/>
                  </a:lnTo>
                  <a:lnTo>
                    <a:pt x="2761" y="1102"/>
                  </a:lnTo>
                  <a:lnTo>
                    <a:pt x="2759" y="1100"/>
                  </a:lnTo>
                  <a:lnTo>
                    <a:pt x="2758" y="1100"/>
                  </a:lnTo>
                  <a:lnTo>
                    <a:pt x="2756" y="1098"/>
                  </a:lnTo>
                  <a:lnTo>
                    <a:pt x="2756" y="1098"/>
                  </a:lnTo>
                  <a:lnTo>
                    <a:pt x="2754" y="1095"/>
                  </a:lnTo>
                  <a:lnTo>
                    <a:pt x="2754" y="1093"/>
                  </a:lnTo>
                  <a:lnTo>
                    <a:pt x="2754" y="1092"/>
                  </a:lnTo>
                  <a:lnTo>
                    <a:pt x="2754" y="1090"/>
                  </a:lnTo>
                  <a:lnTo>
                    <a:pt x="2753" y="1087"/>
                  </a:lnTo>
                  <a:lnTo>
                    <a:pt x="2749" y="1084"/>
                  </a:lnTo>
                  <a:lnTo>
                    <a:pt x="2748" y="1082"/>
                  </a:lnTo>
                  <a:lnTo>
                    <a:pt x="2746" y="1082"/>
                  </a:lnTo>
                  <a:lnTo>
                    <a:pt x="2743" y="1080"/>
                  </a:lnTo>
                  <a:lnTo>
                    <a:pt x="2740" y="1080"/>
                  </a:lnTo>
                  <a:lnTo>
                    <a:pt x="2736" y="1080"/>
                  </a:lnTo>
                  <a:lnTo>
                    <a:pt x="2735" y="1082"/>
                  </a:lnTo>
                  <a:lnTo>
                    <a:pt x="2733" y="1082"/>
                  </a:lnTo>
                  <a:lnTo>
                    <a:pt x="2730" y="1082"/>
                  </a:lnTo>
                  <a:lnTo>
                    <a:pt x="2727" y="1082"/>
                  </a:lnTo>
                  <a:lnTo>
                    <a:pt x="2725" y="1084"/>
                  </a:lnTo>
                  <a:lnTo>
                    <a:pt x="2723" y="1084"/>
                  </a:lnTo>
                  <a:lnTo>
                    <a:pt x="2718" y="1084"/>
                  </a:lnTo>
                  <a:lnTo>
                    <a:pt x="2715" y="1084"/>
                  </a:lnTo>
                  <a:lnTo>
                    <a:pt x="2710" y="1084"/>
                  </a:lnTo>
                  <a:lnTo>
                    <a:pt x="2707" y="1082"/>
                  </a:lnTo>
                  <a:lnTo>
                    <a:pt x="2705" y="1082"/>
                  </a:lnTo>
                  <a:lnTo>
                    <a:pt x="2704" y="1082"/>
                  </a:lnTo>
                  <a:lnTo>
                    <a:pt x="2700" y="1082"/>
                  </a:lnTo>
                  <a:lnTo>
                    <a:pt x="2699" y="1082"/>
                  </a:lnTo>
                  <a:lnTo>
                    <a:pt x="2697" y="1082"/>
                  </a:lnTo>
                  <a:lnTo>
                    <a:pt x="2694" y="1080"/>
                  </a:lnTo>
                  <a:lnTo>
                    <a:pt x="2692" y="1079"/>
                  </a:lnTo>
                  <a:lnTo>
                    <a:pt x="2691" y="1077"/>
                  </a:lnTo>
                  <a:lnTo>
                    <a:pt x="2687" y="1075"/>
                  </a:lnTo>
                  <a:lnTo>
                    <a:pt x="2684" y="1074"/>
                  </a:lnTo>
                  <a:lnTo>
                    <a:pt x="2682" y="1071"/>
                  </a:lnTo>
                  <a:lnTo>
                    <a:pt x="2681" y="1069"/>
                  </a:lnTo>
                  <a:lnTo>
                    <a:pt x="2677" y="1067"/>
                  </a:lnTo>
                  <a:lnTo>
                    <a:pt x="2674" y="1066"/>
                  </a:lnTo>
                  <a:lnTo>
                    <a:pt x="2671" y="1064"/>
                  </a:lnTo>
                  <a:lnTo>
                    <a:pt x="2668" y="1062"/>
                  </a:lnTo>
                  <a:lnTo>
                    <a:pt x="2666" y="1061"/>
                  </a:lnTo>
                  <a:lnTo>
                    <a:pt x="2664" y="1059"/>
                  </a:lnTo>
                  <a:lnTo>
                    <a:pt x="2663" y="1056"/>
                  </a:lnTo>
                  <a:lnTo>
                    <a:pt x="2659" y="1051"/>
                  </a:lnTo>
                  <a:lnTo>
                    <a:pt x="2659" y="1049"/>
                  </a:lnTo>
                  <a:lnTo>
                    <a:pt x="2658" y="1048"/>
                  </a:lnTo>
                  <a:lnTo>
                    <a:pt x="2655" y="1044"/>
                  </a:lnTo>
                  <a:lnTo>
                    <a:pt x="2651" y="1041"/>
                  </a:lnTo>
                  <a:lnTo>
                    <a:pt x="2648" y="1038"/>
                  </a:lnTo>
                  <a:lnTo>
                    <a:pt x="2646" y="1036"/>
                  </a:lnTo>
                  <a:lnTo>
                    <a:pt x="2645" y="1035"/>
                  </a:lnTo>
                  <a:lnTo>
                    <a:pt x="2643" y="1031"/>
                  </a:lnTo>
                  <a:lnTo>
                    <a:pt x="2640" y="1031"/>
                  </a:lnTo>
                  <a:lnTo>
                    <a:pt x="2637" y="1030"/>
                  </a:lnTo>
                  <a:lnTo>
                    <a:pt x="2632" y="1030"/>
                  </a:lnTo>
                  <a:lnTo>
                    <a:pt x="2630" y="1030"/>
                  </a:lnTo>
                  <a:lnTo>
                    <a:pt x="2627" y="1030"/>
                  </a:lnTo>
                  <a:lnTo>
                    <a:pt x="2625" y="1031"/>
                  </a:lnTo>
                  <a:lnTo>
                    <a:pt x="2623" y="1033"/>
                  </a:lnTo>
                  <a:lnTo>
                    <a:pt x="2623" y="1035"/>
                  </a:lnTo>
                  <a:lnTo>
                    <a:pt x="2622" y="1036"/>
                  </a:lnTo>
                  <a:lnTo>
                    <a:pt x="2622" y="1039"/>
                  </a:lnTo>
                  <a:lnTo>
                    <a:pt x="2622" y="1041"/>
                  </a:lnTo>
                  <a:lnTo>
                    <a:pt x="2622" y="1044"/>
                  </a:lnTo>
                  <a:lnTo>
                    <a:pt x="2622" y="1046"/>
                  </a:lnTo>
                  <a:lnTo>
                    <a:pt x="2623" y="1048"/>
                  </a:lnTo>
                  <a:lnTo>
                    <a:pt x="2623" y="1049"/>
                  </a:lnTo>
                  <a:lnTo>
                    <a:pt x="2623" y="1051"/>
                  </a:lnTo>
                  <a:lnTo>
                    <a:pt x="2623" y="1054"/>
                  </a:lnTo>
                  <a:lnTo>
                    <a:pt x="2623" y="1056"/>
                  </a:lnTo>
                  <a:lnTo>
                    <a:pt x="2623" y="1056"/>
                  </a:lnTo>
                  <a:lnTo>
                    <a:pt x="2625" y="1057"/>
                  </a:lnTo>
                  <a:lnTo>
                    <a:pt x="2627" y="1059"/>
                  </a:lnTo>
                  <a:lnTo>
                    <a:pt x="2627" y="1059"/>
                  </a:lnTo>
                  <a:lnTo>
                    <a:pt x="2630" y="1062"/>
                  </a:lnTo>
                  <a:lnTo>
                    <a:pt x="2632" y="1066"/>
                  </a:lnTo>
                  <a:lnTo>
                    <a:pt x="2632" y="1069"/>
                  </a:lnTo>
                  <a:lnTo>
                    <a:pt x="2632" y="1072"/>
                  </a:lnTo>
                  <a:lnTo>
                    <a:pt x="2632" y="1074"/>
                  </a:lnTo>
                  <a:lnTo>
                    <a:pt x="2632" y="1075"/>
                  </a:lnTo>
                  <a:lnTo>
                    <a:pt x="2632" y="1077"/>
                  </a:lnTo>
                  <a:lnTo>
                    <a:pt x="2633" y="1077"/>
                  </a:lnTo>
                  <a:lnTo>
                    <a:pt x="2637" y="1077"/>
                  </a:lnTo>
                  <a:lnTo>
                    <a:pt x="2638" y="1079"/>
                  </a:lnTo>
                  <a:lnTo>
                    <a:pt x="2640" y="1079"/>
                  </a:lnTo>
                  <a:lnTo>
                    <a:pt x="2640" y="1079"/>
                  </a:lnTo>
                  <a:lnTo>
                    <a:pt x="2641" y="1079"/>
                  </a:lnTo>
                  <a:lnTo>
                    <a:pt x="2645" y="1080"/>
                  </a:lnTo>
                  <a:lnTo>
                    <a:pt x="2646" y="1080"/>
                  </a:lnTo>
                  <a:lnTo>
                    <a:pt x="2648" y="1082"/>
                  </a:lnTo>
                  <a:lnTo>
                    <a:pt x="2648" y="1084"/>
                  </a:lnTo>
                  <a:lnTo>
                    <a:pt x="2650" y="1084"/>
                  </a:lnTo>
                  <a:lnTo>
                    <a:pt x="2651" y="1084"/>
                  </a:lnTo>
                  <a:lnTo>
                    <a:pt x="2653" y="1085"/>
                  </a:lnTo>
                  <a:lnTo>
                    <a:pt x="2655" y="1087"/>
                  </a:lnTo>
                  <a:lnTo>
                    <a:pt x="2655" y="1103"/>
                  </a:lnTo>
                  <a:lnTo>
                    <a:pt x="2658" y="1103"/>
                  </a:lnTo>
                  <a:lnTo>
                    <a:pt x="2659" y="1103"/>
                  </a:lnTo>
                  <a:lnTo>
                    <a:pt x="2661" y="1103"/>
                  </a:lnTo>
                  <a:lnTo>
                    <a:pt x="2666" y="1103"/>
                  </a:lnTo>
                  <a:lnTo>
                    <a:pt x="2671" y="1103"/>
                  </a:lnTo>
                  <a:lnTo>
                    <a:pt x="2674" y="1105"/>
                  </a:lnTo>
                  <a:lnTo>
                    <a:pt x="2676" y="1107"/>
                  </a:lnTo>
                  <a:lnTo>
                    <a:pt x="2679" y="1107"/>
                  </a:lnTo>
                  <a:lnTo>
                    <a:pt x="2682" y="1107"/>
                  </a:lnTo>
                  <a:lnTo>
                    <a:pt x="2684" y="1107"/>
                  </a:lnTo>
                  <a:lnTo>
                    <a:pt x="2686" y="1107"/>
                  </a:lnTo>
                  <a:lnTo>
                    <a:pt x="2689" y="1107"/>
                  </a:lnTo>
                  <a:lnTo>
                    <a:pt x="2692" y="1107"/>
                  </a:lnTo>
                  <a:lnTo>
                    <a:pt x="2695" y="1107"/>
                  </a:lnTo>
                  <a:lnTo>
                    <a:pt x="2699" y="1107"/>
                  </a:lnTo>
                  <a:lnTo>
                    <a:pt x="2699" y="1107"/>
                  </a:lnTo>
                  <a:lnTo>
                    <a:pt x="2700" y="1108"/>
                  </a:lnTo>
                  <a:lnTo>
                    <a:pt x="2702" y="1110"/>
                  </a:lnTo>
                  <a:lnTo>
                    <a:pt x="2702" y="1110"/>
                  </a:lnTo>
                  <a:lnTo>
                    <a:pt x="2702" y="1111"/>
                  </a:lnTo>
                  <a:lnTo>
                    <a:pt x="2702" y="1113"/>
                  </a:lnTo>
                  <a:lnTo>
                    <a:pt x="2700" y="1113"/>
                  </a:lnTo>
                  <a:lnTo>
                    <a:pt x="2699" y="1115"/>
                  </a:lnTo>
                  <a:lnTo>
                    <a:pt x="2695" y="1115"/>
                  </a:lnTo>
                  <a:lnTo>
                    <a:pt x="2692" y="1115"/>
                  </a:lnTo>
                  <a:lnTo>
                    <a:pt x="2691" y="1115"/>
                  </a:lnTo>
                  <a:lnTo>
                    <a:pt x="2687" y="1115"/>
                  </a:lnTo>
                  <a:lnTo>
                    <a:pt x="2686" y="1113"/>
                  </a:lnTo>
                  <a:lnTo>
                    <a:pt x="2684" y="1111"/>
                  </a:lnTo>
                  <a:lnTo>
                    <a:pt x="2682" y="1111"/>
                  </a:lnTo>
                  <a:lnTo>
                    <a:pt x="2681" y="1111"/>
                  </a:lnTo>
                  <a:lnTo>
                    <a:pt x="2679" y="1111"/>
                  </a:lnTo>
                  <a:lnTo>
                    <a:pt x="2676" y="1113"/>
                  </a:lnTo>
                  <a:lnTo>
                    <a:pt x="2674" y="1115"/>
                  </a:lnTo>
                  <a:lnTo>
                    <a:pt x="2673" y="1115"/>
                  </a:lnTo>
                  <a:lnTo>
                    <a:pt x="2671" y="1115"/>
                  </a:lnTo>
                  <a:lnTo>
                    <a:pt x="2671" y="1116"/>
                  </a:lnTo>
                  <a:lnTo>
                    <a:pt x="2671" y="1116"/>
                  </a:lnTo>
                  <a:lnTo>
                    <a:pt x="2671" y="1118"/>
                  </a:lnTo>
                  <a:lnTo>
                    <a:pt x="2671" y="1121"/>
                  </a:lnTo>
                  <a:lnTo>
                    <a:pt x="2671" y="1123"/>
                  </a:lnTo>
                  <a:lnTo>
                    <a:pt x="2673" y="1125"/>
                  </a:lnTo>
                  <a:lnTo>
                    <a:pt x="2674" y="1125"/>
                  </a:lnTo>
                  <a:lnTo>
                    <a:pt x="2676" y="1126"/>
                  </a:lnTo>
                  <a:lnTo>
                    <a:pt x="2677" y="1128"/>
                  </a:lnTo>
                  <a:lnTo>
                    <a:pt x="2679" y="1129"/>
                  </a:lnTo>
                  <a:lnTo>
                    <a:pt x="2682" y="1131"/>
                  </a:lnTo>
                  <a:lnTo>
                    <a:pt x="2684" y="1129"/>
                  </a:lnTo>
                  <a:lnTo>
                    <a:pt x="2686" y="1129"/>
                  </a:lnTo>
                  <a:lnTo>
                    <a:pt x="2686" y="1128"/>
                  </a:lnTo>
                  <a:lnTo>
                    <a:pt x="2687" y="1126"/>
                  </a:lnTo>
                  <a:lnTo>
                    <a:pt x="2689" y="1125"/>
                  </a:lnTo>
                  <a:lnTo>
                    <a:pt x="2692" y="1123"/>
                  </a:lnTo>
                  <a:lnTo>
                    <a:pt x="2694" y="1121"/>
                  </a:lnTo>
                  <a:lnTo>
                    <a:pt x="2695" y="1120"/>
                  </a:lnTo>
                  <a:lnTo>
                    <a:pt x="2697" y="1120"/>
                  </a:lnTo>
                  <a:lnTo>
                    <a:pt x="2700" y="1121"/>
                  </a:lnTo>
                  <a:lnTo>
                    <a:pt x="2704" y="1121"/>
                  </a:lnTo>
                  <a:lnTo>
                    <a:pt x="2705" y="1123"/>
                  </a:lnTo>
                  <a:lnTo>
                    <a:pt x="2707" y="1123"/>
                  </a:lnTo>
                  <a:lnTo>
                    <a:pt x="2710" y="1123"/>
                  </a:lnTo>
                  <a:lnTo>
                    <a:pt x="2713" y="1123"/>
                  </a:lnTo>
                  <a:lnTo>
                    <a:pt x="2718" y="1123"/>
                  </a:lnTo>
                  <a:lnTo>
                    <a:pt x="2722" y="1125"/>
                  </a:lnTo>
                  <a:lnTo>
                    <a:pt x="2723" y="1125"/>
                  </a:lnTo>
                  <a:lnTo>
                    <a:pt x="2725" y="1121"/>
                  </a:lnTo>
                  <a:lnTo>
                    <a:pt x="2725" y="1118"/>
                  </a:lnTo>
                  <a:lnTo>
                    <a:pt x="2725" y="1115"/>
                  </a:lnTo>
                  <a:lnTo>
                    <a:pt x="2725" y="1111"/>
                  </a:lnTo>
                  <a:lnTo>
                    <a:pt x="2725" y="1108"/>
                  </a:lnTo>
                  <a:lnTo>
                    <a:pt x="2725" y="1107"/>
                  </a:lnTo>
                  <a:lnTo>
                    <a:pt x="2727" y="1103"/>
                  </a:lnTo>
                  <a:lnTo>
                    <a:pt x="2728" y="1102"/>
                  </a:lnTo>
                  <a:lnTo>
                    <a:pt x="2731" y="1100"/>
                  </a:lnTo>
                  <a:lnTo>
                    <a:pt x="2735" y="1098"/>
                  </a:lnTo>
                  <a:lnTo>
                    <a:pt x="2736" y="1098"/>
                  </a:lnTo>
                  <a:lnTo>
                    <a:pt x="2736" y="1095"/>
                  </a:lnTo>
                  <a:lnTo>
                    <a:pt x="2738" y="1097"/>
                  </a:lnTo>
                  <a:lnTo>
                    <a:pt x="2740" y="1098"/>
                  </a:lnTo>
                  <a:lnTo>
                    <a:pt x="2741" y="1102"/>
                  </a:lnTo>
                  <a:lnTo>
                    <a:pt x="2741" y="1116"/>
                  </a:lnTo>
                  <a:lnTo>
                    <a:pt x="2743" y="1118"/>
                  </a:lnTo>
                  <a:lnTo>
                    <a:pt x="2745" y="1120"/>
                  </a:lnTo>
                  <a:lnTo>
                    <a:pt x="2746" y="1121"/>
                  </a:lnTo>
                  <a:lnTo>
                    <a:pt x="2746" y="1121"/>
                  </a:lnTo>
                  <a:lnTo>
                    <a:pt x="2748" y="1121"/>
                  </a:lnTo>
                  <a:lnTo>
                    <a:pt x="2748" y="1123"/>
                  </a:lnTo>
                  <a:lnTo>
                    <a:pt x="2748" y="1125"/>
                  </a:lnTo>
                  <a:lnTo>
                    <a:pt x="2748" y="1128"/>
                  </a:lnTo>
                  <a:lnTo>
                    <a:pt x="2749" y="1133"/>
                  </a:lnTo>
                  <a:lnTo>
                    <a:pt x="2751" y="1131"/>
                  </a:lnTo>
                  <a:lnTo>
                    <a:pt x="2753" y="1129"/>
                  </a:lnTo>
                  <a:lnTo>
                    <a:pt x="2754" y="1126"/>
                  </a:lnTo>
                  <a:lnTo>
                    <a:pt x="2754" y="1125"/>
                  </a:lnTo>
                  <a:lnTo>
                    <a:pt x="2754" y="1121"/>
                  </a:lnTo>
                  <a:lnTo>
                    <a:pt x="2754" y="1120"/>
                  </a:lnTo>
                  <a:lnTo>
                    <a:pt x="2759" y="1120"/>
                  </a:lnTo>
                  <a:lnTo>
                    <a:pt x="2763" y="1120"/>
                  </a:lnTo>
                  <a:lnTo>
                    <a:pt x="2763" y="1121"/>
                  </a:lnTo>
                  <a:lnTo>
                    <a:pt x="2766" y="1121"/>
                  </a:lnTo>
                  <a:lnTo>
                    <a:pt x="2766" y="1123"/>
                  </a:lnTo>
                  <a:lnTo>
                    <a:pt x="2767" y="1126"/>
                  </a:lnTo>
                  <a:lnTo>
                    <a:pt x="2767" y="1128"/>
                  </a:lnTo>
                  <a:lnTo>
                    <a:pt x="2766" y="1129"/>
                  </a:lnTo>
                  <a:lnTo>
                    <a:pt x="2764" y="1133"/>
                  </a:lnTo>
                  <a:lnTo>
                    <a:pt x="2764" y="1134"/>
                  </a:lnTo>
                  <a:lnTo>
                    <a:pt x="2764" y="1136"/>
                  </a:lnTo>
                  <a:lnTo>
                    <a:pt x="2766" y="1136"/>
                  </a:lnTo>
                  <a:lnTo>
                    <a:pt x="2767" y="1136"/>
                  </a:lnTo>
                  <a:lnTo>
                    <a:pt x="2769" y="1136"/>
                  </a:lnTo>
                  <a:lnTo>
                    <a:pt x="2771" y="1136"/>
                  </a:lnTo>
                  <a:lnTo>
                    <a:pt x="2774" y="1138"/>
                  </a:lnTo>
                  <a:lnTo>
                    <a:pt x="2777" y="1139"/>
                  </a:lnTo>
                  <a:lnTo>
                    <a:pt x="2779" y="1141"/>
                  </a:lnTo>
                  <a:lnTo>
                    <a:pt x="2781" y="1143"/>
                  </a:lnTo>
                  <a:lnTo>
                    <a:pt x="2782" y="1144"/>
                  </a:lnTo>
                  <a:lnTo>
                    <a:pt x="2782" y="1146"/>
                  </a:lnTo>
                  <a:lnTo>
                    <a:pt x="2782" y="1149"/>
                  </a:lnTo>
                  <a:lnTo>
                    <a:pt x="2782" y="1151"/>
                  </a:lnTo>
                  <a:lnTo>
                    <a:pt x="2782" y="1152"/>
                  </a:lnTo>
                  <a:lnTo>
                    <a:pt x="2784" y="1154"/>
                  </a:lnTo>
                  <a:lnTo>
                    <a:pt x="2785" y="1154"/>
                  </a:lnTo>
                  <a:lnTo>
                    <a:pt x="2787" y="1156"/>
                  </a:lnTo>
                  <a:lnTo>
                    <a:pt x="2789" y="1156"/>
                  </a:lnTo>
                  <a:lnTo>
                    <a:pt x="2790" y="1156"/>
                  </a:lnTo>
                  <a:lnTo>
                    <a:pt x="2792" y="1156"/>
                  </a:lnTo>
                  <a:lnTo>
                    <a:pt x="2794" y="1157"/>
                  </a:lnTo>
                  <a:lnTo>
                    <a:pt x="2795" y="1159"/>
                  </a:lnTo>
                  <a:lnTo>
                    <a:pt x="2797" y="1162"/>
                  </a:lnTo>
                  <a:lnTo>
                    <a:pt x="2797" y="1165"/>
                  </a:lnTo>
                  <a:lnTo>
                    <a:pt x="2794" y="1167"/>
                  </a:lnTo>
                  <a:lnTo>
                    <a:pt x="2790" y="1169"/>
                  </a:lnTo>
                  <a:lnTo>
                    <a:pt x="2789" y="1169"/>
                  </a:lnTo>
                  <a:lnTo>
                    <a:pt x="2787" y="1169"/>
                  </a:lnTo>
                  <a:lnTo>
                    <a:pt x="2785" y="1169"/>
                  </a:lnTo>
                  <a:lnTo>
                    <a:pt x="2784" y="1169"/>
                  </a:lnTo>
                  <a:lnTo>
                    <a:pt x="2784" y="1170"/>
                  </a:lnTo>
                  <a:lnTo>
                    <a:pt x="2784" y="1172"/>
                  </a:lnTo>
                  <a:lnTo>
                    <a:pt x="2782" y="1177"/>
                  </a:lnTo>
                  <a:lnTo>
                    <a:pt x="2782" y="1180"/>
                  </a:lnTo>
                  <a:lnTo>
                    <a:pt x="2781" y="1183"/>
                  </a:lnTo>
                  <a:lnTo>
                    <a:pt x="2781" y="1187"/>
                  </a:lnTo>
                  <a:lnTo>
                    <a:pt x="2781" y="1190"/>
                  </a:lnTo>
                  <a:lnTo>
                    <a:pt x="2781" y="1193"/>
                  </a:lnTo>
                  <a:lnTo>
                    <a:pt x="2781" y="1197"/>
                  </a:lnTo>
                  <a:lnTo>
                    <a:pt x="2779" y="1195"/>
                  </a:lnTo>
                  <a:lnTo>
                    <a:pt x="2777" y="1195"/>
                  </a:lnTo>
                  <a:lnTo>
                    <a:pt x="2777" y="1193"/>
                  </a:lnTo>
                  <a:lnTo>
                    <a:pt x="2776" y="1193"/>
                  </a:lnTo>
                  <a:lnTo>
                    <a:pt x="2776" y="1192"/>
                  </a:lnTo>
                  <a:lnTo>
                    <a:pt x="2774" y="1192"/>
                  </a:lnTo>
                  <a:lnTo>
                    <a:pt x="2771" y="1193"/>
                  </a:lnTo>
                  <a:lnTo>
                    <a:pt x="2769" y="1195"/>
                  </a:lnTo>
                  <a:lnTo>
                    <a:pt x="2767" y="1195"/>
                  </a:lnTo>
                  <a:lnTo>
                    <a:pt x="2767" y="1198"/>
                  </a:lnTo>
                  <a:lnTo>
                    <a:pt x="2766" y="1198"/>
                  </a:lnTo>
                  <a:lnTo>
                    <a:pt x="2764" y="1200"/>
                  </a:lnTo>
                  <a:lnTo>
                    <a:pt x="2764" y="1201"/>
                  </a:lnTo>
                  <a:lnTo>
                    <a:pt x="2764" y="1203"/>
                  </a:lnTo>
                  <a:lnTo>
                    <a:pt x="2764" y="1205"/>
                  </a:lnTo>
                  <a:lnTo>
                    <a:pt x="2763" y="1206"/>
                  </a:lnTo>
                  <a:lnTo>
                    <a:pt x="2763" y="1213"/>
                  </a:lnTo>
                  <a:lnTo>
                    <a:pt x="2761" y="1213"/>
                  </a:lnTo>
                  <a:lnTo>
                    <a:pt x="2759" y="1213"/>
                  </a:lnTo>
                  <a:lnTo>
                    <a:pt x="2756" y="1213"/>
                  </a:lnTo>
                  <a:lnTo>
                    <a:pt x="2754" y="1213"/>
                  </a:lnTo>
                  <a:lnTo>
                    <a:pt x="2753" y="1213"/>
                  </a:lnTo>
                  <a:lnTo>
                    <a:pt x="2751" y="1215"/>
                  </a:lnTo>
                  <a:lnTo>
                    <a:pt x="2749" y="1216"/>
                  </a:lnTo>
                  <a:lnTo>
                    <a:pt x="2748" y="1218"/>
                  </a:lnTo>
                  <a:lnTo>
                    <a:pt x="2746" y="1221"/>
                  </a:lnTo>
                  <a:lnTo>
                    <a:pt x="2746" y="1223"/>
                  </a:lnTo>
                  <a:lnTo>
                    <a:pt x="2745" y="1224"/>
                  </a:lnTo>
                  <a:lnTo>
                    <a:pt x="2745" y="1228"/>
                  </a:lnTo>
                  <a:lnTo>
                    <a:pt x="2728" y="1228"/>
                  </a:lnTo>
                  <a:lnTo>
                    <a:pt x="2727" y="1231"/>
                  </a:lnTo>
                  <a:lnTo>
                    <a:pt x="2725" y="1234"/>
                  </a:lnTo>
                  <a:lnTo>
                    <a:pt x="2725" y="1236"/>
                  </a:lnTo>
                  <a:lnTo>
                    <a:pt x="2725" y="1237"/>
                  </a:lnTo>
                  <a:lnTo>
                    <a:pt x="2725" y="1239"/>
                  </a:lnTo>
                  <a:lnTo>
                    <a:pt x="2723" y="1241"/>
                  </a:lnTo>
                  <a:lnTo>
                    <a:pt x="2723" y="1242"/>
                  </a:lnTo>
                  <a:lnTo>
                    <a:pt x="2723" y="1246"/>
                  </a:lnTo>
                  <a:lnTo>
                    <a:pt x="2702" y="1244"/>
                  </a:lnTo>
                  <a:lnTo>
                    <a:pt x="2700" y="1246"/>
                  </a:lnTo>
                  <a:lnTo>
                    <a:pt x="2699" y="1246"/>
                  </a:lnTo>
                  <a:lnTo>
                    <a:pt x="2697" y="1246"/>
                  </a:lnTo>
                  <a:lnTo>
                    <a:pt x="2695" y="1246"/>
                  </a:lnTo>
                  <a:lnTo>
                    <a:pt x="2694" y="1246"/>
                  </a:lnTo>
                  <a:lnTo>
                    <a:pt x="2692" y="1247"/>
                  </a:lnTo>
                  <a:lnTo>
                    <a:pt x="2689" y="1247"/>
                  </a:lnTo>
                  <a:lnTo>
                    <a:pt x="2687" y="1249"/>
                  </a:lnTo>
                  <a:lnTo>
                    <a:pt x="2686" y="1251"/>
                  </a:lnTo>
                  <a:lnTo>
                    <a:pt x="2686" y="1251"/>
                  </a:lnTo>
                  <a:lnTo>
                    <a:pt x="2684" y="1251"/>
                  </a:lnTo>
                  <a:lnTo>
                    <a:pt x="2682" y="1251"/>
                  </a:lnTo>
                  <a:lnTo>
                    <a:pt x="2682" y="1252"/>
                  </a:lnTo>
                  <a:lnTo>
                    <a:pt x="2681" y="1254"/>
                  </a:lnTo>
                  <a:lnTo>
                    <a:pt x="2681" y="1254"/>
                  </a:lnTo>
                  <a:lnTo>
                    <a:pt x="2681" y="1257"/>
                  </a:lnTo>
                  <a:lnTo>
                    <a:pt x="2681" y="1259"/>
                  </a:lnTo>
                  <a:lnTo>
                    <a:pt x="2681" y="1262"/>
                  </a:lnTo>
                  <a:lnTo>
                    <a:pt x="2677" y="1262"/>
                  </a:lnTo>
                  <a:lnTo>
                    <a:pt x="2674" y="1262"/>
                  </a:lnTo>
                  <a:lnTo>
                    <a:pt x="2671" y="1262"/>
                  </a:lnTo>
                  <a:lnTo>
                    <a:pt x="2668" y="1262"/>
                  </a:lnTo>
                  <a:lnTo>
                    <a:pt x="2668" y="1262"/>
                  </a:lnTo>
                  <a:lnTo>
                    <a:pt x="2666" y="1264"/>
                  </a:lnTo>
                  <a:lnTo>
                    <a:pt x="2664" y="1265"/>
                  </a:lnTo>
                  <a:lnTo>
                    <a:pt x="2661" y="1269"/>
                  </a:lnTo>
                  <a:lnTo>
                    <a:pt x="2661" y="1270"/>
                  </a:lnTo>
                  <a:lnTo>
                    <a:pt x="2659" y="1272"/>
                  </a:lnTo>
                  <a:lnTo>
                    <a:pt x="2656" y="1272"/>
                  </a:lnTo>
                  <a:lnTo>
                    <a:pt x="2653" y="1272"/>
                  </a:lnTo>
                  <a:lnTo>
                    <a:pt x="2650" y="1272"/>
                  </a:lnTo>
                  <a:lnTo>
                    <a:pt x="2648" y="1273"/>
                  </a:lnTo>
                  <a:lnTo>
                    <a:pt x="2648" y="1273"/>
                  </a:lnTo>
                  <a:lnTo>
                    <a:pt x="2646" y="1275"/>
                  </a:lnTo>
                  <a:lnTo>
                    <a:pt x="2643" y="1275"/>
                  </a:lnTo>
                  <a:lnTo>
                    <a:pt x="2640" y="1275"/>
                  </a:lnTo>
                  <a:lnTo>
                    <a:pt x="2638" y="1275"/>
                  </a:lnTo>
                  <a:lnTo>
                    <a:pt x="2637" y="1277"/>
                  </a:lnTo>
                  <a:lnTo>
                    <a:pt x="2633" y="1277"/>
                  </a:lnTo>
                  <a:lnTo>
                    <a:pt x="2630" y="1278"/>
                  </a:lnTo>
                  <a:lnTo>
                    <a:pt x="2627" y="1278"/>
                  </a:lnTo>
                  <a:lnTo>
                    <a:pt x="2627" y="1280"/>
                  </a:lnTo>
                  <a:lnTo>
                    <a:pt x="2625" y="1280"/>
                  </a:lnTo>
                  <a:lnTo>
                    <a:pt x="2623" y="1282"/>
                  </a:lnTo>
                  <a:lnTo>
                    <a:pt x="2622" y="1283"/>
                  </a:lnTo>
                  <a:lnTo>
                    <a:pt x="2620" y="1283"/>
                  </a:lnTo>
                  <a:lnTo>
                    <a:pt x="2619" y="1285"/>
                  </a:lnTo>
                  <a:lnTo>
                    <a:pt x="2619" y="1287"/>
                  </a:lnTo>
                  <a:lnTo>
                    <a:pt x="2615" y="1293"/>
                  </a:lnTo>
                  <a:lnTo>
                    <a:pt x="2612" y="1293"/>
                  </a:lnTo>
                  <a:lnTo>
                    <a:pt x="2610" y="1293"/>
                  </a:lnTo>
                  <a:lnTo>
                    <a:pt x="2609" y="1291"/>
                  </a:lnTo>
                  <a:lnTo>
                    <a:pt x="2609" y="1291"/>
                  </a:lnTo>
                  <a:lnTo>
                    <a:pt x="2589" y="1291"/>
                  </a:lnTo>
                  <a:lnTo>
                    <a:pt x="2587" y="1291"/>
                  </a:lnTo>
                  <a:lnTo>
                    <a:pt x="2586" y="1291"/>
                  </a:lnTo>
                  <a:lnTo>
                    <a:pt x="2583" y="1293"/>
                  </a:lnTo>
                  <a:lnTo>
                    <a:pt x="2579" y="1296"/>
                  </a:lnTo>
                  <a:lnTo>
                    <a:pt x="2578" y="1298"/>
                  </a:lnTo>
                  <a:lnTo>
                    <a:pt x="2576" y="1301"/>
                  </a:lnTo>
                  <a:lnTo>
                    <a:pt x="2574" y="1305"/>
                  </a:lnTo>
                  <a:lnTo>
                    <a:pt x="2573" y="1305"/>
                  </a:lnTo>
                  <a:lnTo>
                    <a:pt x="2569" y="1306"/>
                  </a:lnTo>
                  <a:lnTo>
                    <a:pt x="2566" y="1306"/>
                  </a:lnTo>
                  <a:lnTo>
                    <a:pt x="2563" y="1306"/>
                  </a:lnTo>
                  <a:lnTo>
                    <a:pt x="2560" y="1306"/>
                  </a:lnTo>
                  <a:lnTo>
                    <a:pt x="2556" y="1306"/>
                  </a:lnTo>
                  <a:lnTo>
                    <a:pt x="2555" y="1305"/>
                  </a:lnTo>
                  <a:lnTo>
                    <a:pt x="2551" y="1303"/>
                  </a:lnTo>
                  <a:lnTo>
                    <a:pt x="2550" y="1301"/>
                  </a:lnTo>
                  <a:lnTo>
                    <a:pt x="2548" y="1300"/>
                  </a:lnTo>
                  <a:lnTo>
                    <a:pt x="2545" y="1298"/>
                  </a:lnTo>
                  <a:lnTo>
                    <a:pt x="2543" y="1296"/>
                  </a:lnTo>
                  <a:lnTo>
                    <a:pt x="2542" y="1293"/>
                  </a:lnTo>
                  <a:lnTo>
                    <a:pt x="2542" y="1265"/>
                  </a:lnTo>
                  <a:lnTo>
                    <a:pt x="2542" y="1264"/>
                  </a:lnTo>
                  <a:lnTo>
                    <a:pt x="2540" y="1262"/>
                  </a:lnTo>
                  <a:lnTo>
                    <a:pt x="2538" y="1259"/>
                  </a:lnTo>
                  <a:lnTo>
                    <a:pt x="2537" y="1259"/>
                  </a:lnTo>
                  <a:lnTo>
                    <a:pt x="2537" y="1257"/>
                  </a:lnTo>
                  <a:lnTo>
                    <a:pt x="2537" y="1254"/>
                  </a:lnTo>
                  <a:lnTo>
                    <a:pt x="2537" y="1251"/>
                  </a:lnTo>
                  <a:lnTo>
                    <a:pt x="2537" y="1247"/>
                  </a:lnTo>
                  <a:lnTo>
                    <a:pt x="2537" y="1246"/>
                  </a:lnTo>
                  <a:lnTo>
                    <a:pt x="2535" y="1244"/>
                  </a:lnTo>
                  <a:lnTo>
                    <a:pt x="2533" y="1242"/>
                  </a:lnTo>
                  <a:lnTo>
                    <a:pt x="2533" y="1239"/>
                  </a:lnTo>
                  <a:lnTo>
                    <a:pt x="2532" y="1237"/>
                  </a:lnTo>
                  <a:lnTo>
                    <a:pt x="2529" y="1234"/>
                  </a:lnTo>
                  <a:lnTo>
                    <a:pt x="2525" y="1231"/>
                  </a:lnTo>
                  <a:lnTo>
                    <a:pt x="2522" y="1228"/>
                  </a:lnTo>
                  <a:lnTo>
                    <a:pt x="2519" y="1223"/>
                  </a:lnTo>
                  <a:lnTo>
                    <a:pt x="2515" y="1218"/>
                  </a:lnTo>
                  <a:lnTo>
                    <a:pt x="2514" y="1216"/>
                  </a:lnTo>
                  <a:lnTo>
                    <a:pt x="2512" y="1215"/>
                  </a:lnTo>
                  <a:lnTo>
                    <a:pt x="2510" y="1213"/>
                  </a:lnTo>
                  <a:lnTo>
                    <a:pt x="2509" y="1211"/>
                  </a:lnTo>
                  <a:lnTo>
                    <a:pt x="2507" y="1206"/>
                  </a:lnTo>
                  <a:lnTo>
                    <a:pt x="2506" y="1203"/>
                  </a:lnTo>
                  <a:lnTo>
                    <a:pt x="2504" y="1201"/>
                  </a:lnTo>
                  <a:lnTo>
                    <a:pt x="2502" y="1200"/>
                  </a:lnTo>
                  <a:lnTo>
                    <a:pt x="2502" y="1198"/>
                  </a:lnTo>
                  <a:lnTo>
                    <a:pt x="2501" y="1198"/>
                  </a:lnTo>
                  <a:lnTo>
                    <a:pt x="2499" y="1197"/>
                  </a:lnTo>
                  <a:lnTo>
                    <a:pt x="2499" y="1195"/>
                  </a:lnTo>
                  <a:lnTo>
                    <a:pt x="2496" y="1192"/>
                  </a:lnTo>
                  <a:lnTo>
                    <a:pt x="2492" y="1190"/>
                  </a:lnTo>
                  <a:lnTo>
                    <a:pt x="2491" y="1188"/>
                  </a:lnTo>
                  <a:lnTo>
                    <a:pt x="2489" y="1187"/>
                  </a:lnTo>
                  <a:lnTo>
                    <a:pt x="2488" y="1185"/>
                  </a:lnTo>
                  <a:lnTo>
                    <a:pt x="2486" y="1185"/>
                  </a:lnTo>
                  <a:lnTo>
                    <a:pt x="2484" y="1183"/>
                  </a:lnTo>
                  <a:lnTo>
                    <a:pt x="2483" y="1182"/>
                  </a:lnTo>
                  <a:lnTo>
                    <a:pt x="2481" y="1180"/>
                  </a:lnTo>
                  <a:lnTo>
                    <a:pt x="2481" y="1177"/>
                  </a:lnTo>
                  <a:lnTo>
                    <a:pt x="2481" y="1174"/>
                  </a:lnTo>
                  <a:lnTo>
                    <a:pt x="2481" y="1172"/>
                  </a:lnTo>
                  <a:lnTo>
                    <a:pt x="2483" y="1170"/>
                  </a:lnTo>
                  <a:lnTo>
                    <a:pt x="2483" y="1170"/>
                  </a:lnTo>
                  <a:lnTo>
                    <a:pt x="2483" y="1169"/>
                  </a:lnTo>
                  <a:lnTo>
                    <a:pt x="2483" y="1167"/>
                  </a:lnTo>
                  <a:lnTo>
                    <a:pt x="2483" y="1162"/>
                  </a:lnTo>
                  <a:lnTo>
                    <a:pt x="2481" y="1159"/>
                  </a:lnTo>
                  <a:lnTo>
                    <a:pt x="2479" y="1156"/>
                  </a:lnTo>
                  <a:lnTo>
                    <a:pt x="2478" y="1151"/>
                  </a:lnTo>
                  <a:lnTo>
                    <a:pt x="2476" y="1147"/>
                  </a:lnTo>
                  <a:lnTo>
                    <a:pt x="2474" y="1144"/>
                  </a:lnTo>
                  <a:lnTo>
                    <a:pt x="2471" y="1141"/>
                  </a:lnTo>
                  <a:lnTo>
                    <a:pt x="2470" y="1139"/>
                  </a:lnTo>
                  <a:lnTo>
                    <a:pt x="2468" y="1136"/>
                  </a:lnTo>
                  <a:lnTo>
                    <a:pt x="2466" y="1134"/>
                  </a:lnTo>
                  <a:lnTo>
                    <a:pt x="2465" y="1133"/>
                  </a:lnTo>
                  <a:lnTo>
                    <a:pt x="2465" y="1131"/>
                  </a:lnTo>
                  <a:lnTo>
                    <a:pt x="2463" y="1129"/>
                  </a:lnTo>
                  <a:lnTo>
                    <a:pt x="2461" y="1128"/>
                  </a:lnTo>
                  <a:lnTo>
                    <a:pt x="2460" y="1128"/>
                  </a:lnTo>
                  <a:lnTo>
                    <a:pt x="2458" y="1128"/>
                  </a:lnTo>
                  <a:lnTo>
                    <a:pt x="2456" y="1126"/>
                  </a:lnTo>
                  <a:lnTo>
                    <a:pt x="2455" y="1126"/>
                  </a:lnTo>
                  <a:lnTo>
                    <a:pt x="2453" y="1125"/>
                  </a:lnTo>
                  <a:lnTo>
                    <a:pt x="2452" y="1125"/>
                  </a:lnTo>
                  <a:lnTo>
                    <a:pt x="2450" y="1123"/>
                  </a:lnTo>
                  <a:lnTo>
                    <a:pt x="2448" y="1118"/>
                  </a:lnTo>
                  <a:lnTo>
                    <a:pt x="2448" y="1113"/>
                  </a:lnTo>
                  <a:lnTo>
                    <a:pt x="2448" y="1111"/>
                  </a:lnTo>
                  <a:lnTo>
                    <a:pt x="2450" y="1110"/>
                  </a:lnTo>
                  <a:lnTo>
                    <a:pt x="2450" y="1108"/>
                  </a:lnTo>
                  <a:lnTo>
                    <a:pt x="2450" y="1105"/>
                  </a:lnTo>
                  <a:lnTo>
                    <a:pt x="2448" y="1103"/>
                  </a:lnTo>
                  <a:lnTo>
                    <a:pt x="2448" y="1102"/>
                  </a:lnTo>
                  <a:lnTo>
                    <a:pt x="2447" y="1100"/>
                  </a:lnTo>
                  <a:lnTo>
                    <a:pt x="2445" y="1100"/>
                  </a:lnTo>
                  <a:lnTo>
                    <a:pt x="2443" y="1097"/>
                  </a:lnTo>
                  <a:lnTo>
                    <a:pt x="2440" y="1093"/>
                  </a:lnTo>
                  <a:lnTo>
                    <a:pt x="2438" y="1092"/>
                  </a:lnTo>
                  <a:lnTo>
                    <a:pt x="2437" y="1090"/>
                  </a:lnTo>
                  <a:lnTo>
                    <a:pt x="2437" y="1087"/>
                  </a:lnTo>
                  <a:lnTo>
                    <a:pt x="2437" y="1084"/>
                  </a:lnTo>
                  <a:lnTo>
                    <a:pt x="2437" y="1082"/>
                  </a:lnTo>
                  <a:lnTo>
                    <a:pt x="2437" y="1079"/>
                  </a:lnTo>
                  <a:lnTo>
                    <a:pt x="2435" y="1077"/>
                  </a:lnTo>
                  <a:lnTo>
                    <a:pt x="2434" y="1075"/>
                  </a:lnTo>
                  <a:lnTo>
                    <a:pt x="2432" y="1075"/>
                  </a:lnTo>
                  <a:lnTo>
                    <a:pt x="2430" y="1075"/>
                  </a:lnTo>
                  <a:lnTo>
                    <a:pt x="2429" y="1074"/>
                  </a:lnTo>
                  <a:lnTo>
                    <a:pt x="2427" y="1072"/>
                  </a:lnTo>
                  <a:lnTo>
                    <a:pt x="2427" y="1071"/>
                  </a:lnTo>
                  <a:lnTo>
                    <a:pt x="2425" y="1069"/>
                  </a:lnTo>
                  <a:lnTo>
                    <a:pt x="2422" y="1064"/>
                  </a:lnTo>
                  <a:lnTo>
                    <a:pt x="2419" y="1059"/>
                  </a:lnTo>
                  <a:lnTo>
                    <a:pt x="2417" y="1056"/>
                  </a:lnTo>
                  <a:lnTo>
                    <a:pt x="2416" y="1057"/>
                  </a:lnTo>
                  <a:lnTo>
                    <a:pt x="2414" y="1059"/>
                  </a:lnTo>
                  <a:lnTo>
                    <a:pt x="2414" y="1061"/>
                  </a:lnTo>
                  <a:lnTo>
                    <a:pt x="2414" y="1062"/>
                  </a:lnTo>
                  <a:lnTo>
                    <a:pt x="2412" y="1064"/>
                  </a:lnTo>
                  <a:lnTo>
                    <a:pt x="2411" y="1066"/>
                  </a:lnTo>
                  <a:lnTo>
                    <a:pt x="2409" y="1066"/>
                  </a:lnTo>
                  <a:lnTo>
                    <a:pt x="2407" y="1066"/>
                  </a:lnTo>
                  <a:lnTo>
                    <a:pt x="2404" y="1066"/>
                  </a:lnTo>
                  <a:lnTo>
                    <a:pt x="2402" y="1064"/>
                  </a:lnTo>
                  <a:lnTo>
                    <a:pt x="2401" y="1064"/>
                  </a:lnTo>
                  <a:lnTo>
                    <a:pt x="2399" y="1062"/>
                  </a:lnTo>
                  <a:lnTo>
                    <a:pt x="2398" y="1061"/>
                  </a:lnTo>
                  <a:lnTo>
                    <a:pt x="2396" y="1059"/>
                  </a:lnTo>
                  <a:lnTo>
                    <a:pt x="2396" y="1057"/>
                  </a:lnTo>
                  <a:lnTo>
                    <a:pt x="2394" y="1056"/>
                  </a:lnTo>
                  <a:lnTo>
                    <a:pt x="2393" y="1054"/>
                  </a:lnTo>
                  <a:lnTo>
                    <a:pt x="2391" y="1051"/>
                  </a:lnTo>
                  <a:lnTo>
                    <a:pt x="2389" y="1048"/>
                  </a:lnTo>
                  <a:lnTo>
                    <a:pt x="2388" y="1044"/>
                  </a:lnTo>
                  <a:lnTo>
                    <a:pt x="2384" y="1043"/>
                  </a:lnTo>
                  <a:lnTo>
                    <a:pt x="2383" y="1041"/>
                  </a:lnTo>
                  <a:lnTo>
                    <a:pt x="2383" y="1039"/>
                  </a:lnTo>
                  <a:lnTo>
                    <a:pt x="2381" y="1039"/>
                  </a:lnTo>
                  <a:lnTo>
                    <a:pt x="2381" y="1036"/>
                  </a:lnTo>
                  <a:lnTo>
                    <a:pt x="2381" y="1033"/>
                  </a:lnTo>
                  <a:lnTo>
                    <a:pt x="2381" y="1031"/>
                  </a:lnTo>
                  <a:lnTo>
                    <a:pt x="2383" y="1031"/>
                  </a:lnTo>
                  <a:lnTo>
                    <a:pt x="2381" y="1030"/>
                  </a:lnTo>
                  <a:lnTo>
                    <a:pt x="2383" y="1028"/>
                  </a:lnTo>
                  <a:lnTo>
                    <a:pt x="2383" y="1028"/>
                  </a:lnTo>
                  <a:lnTo>
                    <a:pt x="2381" y="1025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1"/>
                  </a:lnTo>
                  <a:lnTo>
                    <a:pt x="2378" y="1021"/>
                  </a:lnTo>
                  <a:lnTo>
                    <a:pt x="2378" y="1015"/>
                  </a:lnTo>
                  <a:lnTo>
                    <a:pt x="2376" y="1015"/>
                  </a:lnTo>
                  <a:lnTo>
                    <a:pt x="2373" y="1015"/>
                  </a:lnTo>
                  <a:lnTo>
                    <a:pt x="2370" y="1015"/>
                  </a:lnTo>
                  <a:lnTo>
                    <a:pt x="2368" y="1013"/>
                  </a:lnTo>
                  <a:lnTo>
                    <a:pt x="2365" y="1013"/>
                  </a:lnTo>
                  <a:lnTo>
                    <a:pt x="2363" y="1012"/>
                  </a:lnTo>
                  <a:lnTo>
                    <a:pt x="2362" y="1012"/>
                  </a:lnTo>
                  <a:lnTo>
                    <a:pt x="2363" y="1010"/>
                  </a:lnTo>
                  <a:lnTo>
                    <a:pt x="2363" y="1010"/>
                  </a:lnTo>
                  <a:lnTo>
                    <a:pt x="2366" y="1010"/>
                  </a:lnTo>
                  <a:lnTo>
                    <a:pt x="2368" y="1010"/>
                  </a:lnTo>
                  <a:lnTo>
                    <a:pt x="2370" y="1010"/>
                  </a:lnTo>
                  <a:lnTo>
                    <a:pt x="2371" y="1012"/>
                  </a:lnTo>
                  <a:lnTo>
                    <a:pt x="2373" y="1012"/>
                  </a:lnTo>
                  <a:lnTo>
                    <a:pt x="2375" y="1012"/>
                  </a:lnTo>
                  <a:lnTo>
                    <a:pt x="2376" y="1012"/>
                  </a:lnTo>
                  <a:lnTo>
                    <a:pt x="2376" y="1012"/>
                  </a:lnTo>
                  <a:lnTo>
                    <a:pt x="2378" y="1012"/>
                  </a:lnTo>
                  <a:lnTo>
                    <a:pt x="2383" y="1012"/>
                  </a:lnTo>
                  <a:lnTo>
                    <a:pt x="2383" y="1012"/>
                  </a:lnTo>
                  <a:lnTo>
                    <a:pt x="2384" y="1013"/>
                  </a:lnTo>
                  <a:lnTo>
                    <a:pt x="2386" y="1015"/>
                  </a:lnTo>
                  <a:lnTo>
                    <a:pt x="2386" y="1015"/>
                  </a:lnTo>
                  <a:lnTo>
                    <a:pt x="2388" y="1015"/>
                  </a:lnTo>
                  <a:lnTo>
                    <a:pt x="2389" y="1017"/>
                  </a:lnTo>
                  <a:lnTo>
                    <a:pt x="2391" y="1015"/>
                  </a:lnTo>
                  <a:lnTo>
                    <a:pt x="2393" y="1015"/>
                  </a:lnTo>
                  <a:lnTo>
                    <a:pt x="2394" y="1013"/>
                  </a:lnTo>
                  <a:lnTo>
                    <a:pt x="2396" y="1013"/>
                  </a:lnTo>
                  <a:lnTo>
                    <a:pt x="2398" y="1013"/>
                  </a:lnTo>
                  <a:lnTo>
                    <a:pt x="2399" y="1013"/>
                  </a:lnTo>
                  <a:lnTo>
                    <a:pt x="2401" y="1012"/>
                  </a:lnTo>
                  <a:lnTo>
                    <a:pt x="2402" y="1012"/>
                  </a:lnTo>
                  <a:lnTo>
                    <a:pt x="2404" y="1012"/>
                  </a:lnTo>
                  <a:lnTo>
                    <a:pt x="2406" y="1012"/>
                  </a:lnTo>
                  <a:lnTo>
                    <a:pt x="2407" y="1012"/>
                  </a:lnTo>
                  <a:lnTo>
                    <a:pt x="2407" y="1012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1" y="1008"/>
                  </a:lnTo>
                  <a:lnTo>
                    <a:pt x="2412" y="1008"/>
                  </a:lnTo>
                  <a:lnTo>
                    <a:pt x="2414" y="1007"/>
                  </a:lnTo>
                  <a:lnTo>
                    <a:pt x="2414" y="1003"/>
                  </a:lnTo>
                  <a:lnTo>
                    <a:pt x="2416" y="1002"/>
                  </a:lnTo>
                  <a:lnTo>
                    <a:pt x="2416" y="1000"/>
                  </a:lnTo>
                  <a:lnTo>
                    <a:pt x="2417" y="997"/>
                  </a:lnTo>
                  <a:lnTo>
                    <a:pt x="2417" y="995"/>
                  </a:lnTo>
                  <a:lnTo>
                    <a:pt x="2419" y="992"/>
                  </a:lnTo>
                  <a:lnTo>
                    <a:pt x="2419" y="989"/>
                  </a:lnTo>
                  <a:lnTo>
                    <a:pt x="2419" y="987"/>
                  </a:lnTo>
                  <a:lnTo>
                    <a:pt x="2420" y="987"/>
                  </a:lnTo>
                  <a:lnTo>
                    <a:pt x="2420" y="985"/>
                  </a:lnTo>
                  <a:lnTo>
                    <a:pt x="2422" y="984"/>
                  </a:lnTo>
                  <a:lnTo>
                    <a:pt x="2424" y="984"/>
                  </a:lnTo>
                  <a:lnTo>
                    <a:pt x="2427" y="982"/>
                  </a:lnTo>
                  <a:lnTo>
                    <a:pt x="2427" y="981"/>
                  </a:lnTo>
                  <a:lnTo>
                    <a:pt x="2429" y="977"/>
                  </a:lnTo>
                  <a:lnTo>
                    <a:pt x="2430" y="976"/>
                  </a:lnTo>
                  <a:lnTo>
                    <a:pt x="2432" y="974"/>
                  </a:lnTo>
                  <a:lnTo>
                    <a:pt x="2434" y="972"/>
                  </a:lnTo>
                  <a:lnTo>
                    <a:pt x="2434" y="971"/>
                  </a:lnTo>
                  <a:lnTo>
                    <a:pt x="2434" y="969"/>
                  </a:lnTo>
                  <a:lnTo>
                    <a:pt x="2434" y="967"/>
                  </a:lnTo>
                  <a:lnTo>
                    <a:pt x="2435" y="966"/>
                  </a:lnTo>
                  <a:lnTo>
                    <a:pt x="2435" y="964"/>
                  </a:lnTo>
                  <a:lnTo>
                    <a:pt x="2437" y="964"/>
                  </a:lnTo>
                  <a:lnTo>
                    <a:pt x="2437" y="964"/>
                  </a:lnTo>
                  <a:lnTo>
                    <a:pt x="2437" y="963"/>
                  </a:lnTo>
                  <a:lnTo>
                    <a:pt x="2438" y="961"/>
                  </a:lnTo>
                  <a:lnTo>
                    <a:pt x="2438" y="959"/>
                  </a:lnTo>
                  <a:lnTo>
                    <a:pt x="2437" y="958"/>
                  </a:lnTo>
                  <a:lnTo>
                    <a:pt x="2437" y="956"/>
                  </a:lnTo>
                  <a:lnTo>
                    <a:pt x="2437" y="954"/>
                  </a:lnTo>
                  <a:lnTo>
                    <a:pt x="2435" y="954"/>
                  </a:lnTo>
                  <a:lnTo>
                    <a:pt x="2435" y="953"/>
                  </a:lnTo>
                  <a:lnTo>
                    <a:pt x="2435" y="951"/>
                  </a:lnTo>
                  <a:lnTo>
                    <a:pt x="2434" y="949"/>
                  </a:lnTo>
                  <a:lnTo>
                    <a:pt x="2434" y="948"/>
                  </a:lnTo>
                  <a:lnTo>
                    <a:pt x="2434" y="946"/>
                  </a:lnTo>
                  <a:lnTo>
                    <a:pt x="2435" y="943"/>
                  </a:lnTo>
                  <a:lnTo>
                    <a:pt x="2435" y="941"/>
                  </a:lnTo>
                  <a:lnTo>
                    <a:pt x="2435" y="938"/>
                  </a:lnTo>
                  <a:lnTo>
                    <a:pt x="2437" y="936"/>
                  </a:lnTo>
                  <a:lnTo>
                    <a:pt x="2437" y="935"/>
                  </a:lnTo>
                  <a:lnTo>
                    <a:pt x="2438" y="935"/>
                  </a:lnTo>
                  <a:lnTo>
                    <a:pt x="2438" y="931"/>
                  </a:lnTo>
                  <a:lnTo>
                    <a:pt x="2438" y="930"/>
                  </a:lnTo>
                  <a:lnTo>
                    <a:pt x="2438" y="928"/>
                  </a:lnTo>
                  <a:lnTo>
                    <a:pt x="2438" y="927"/>
                  </a:lnTo>
                  <a:lnTo>
                    <a:pt x="2438" y="925"/>
                  </a:lnTo>
                  <a:lnTo>
                    <a:pt x="2437" y="923"/>
                  </a:lnTo>
                  <a:lnTo>
                    <a:pt x="2437" y="923"/>
                  </a:lnTo>
                  <a:lnTo>
                    <a:pt x="2435" y="922"/>
                  </a:lnTo>
                  <a:lnTo>
                    <a:pt x="2435" y="920"/>
                  </a:lnTo>
                  <a:lnTo>
                    <a:pt x="2435" y="920"/>
                  </a:lnTo>
                  <a:lnTo>
                    <a:pt x="2434" y="920"/>
                  </a:lnTo>
                  <a:lnTo>
                    <a:pt x="2432" y="922"/>
                  </a:lnTo>
                  <a:lnTo>
                    <a:pt x="2432" y="922"/>
                  </a:lnTo>
                  <a:lnTo>
                    <a:pt x="2432" y="923"/>
                  </a:lnTo>
                  <a:lnTo>
                    <a:pt x="2430" y="923"/>
                  </a:lnTo>
                  <a:lnTo>
                    <a:pt x="2429" y="923"/>
                  </a:lnTo>
                  <a:lnTo>
                    <a:pt x="2425" y="923"/>
                  </a:lnTo>
                  <a:lnTo>
                    <a:pt x="2424" y="923"/>
                  </a:lnTo>
                  <a:lnTo>
                    <a:pt x="2422" y="922"/>
                  </a:lnTo>
                  <a:lnTo>
                    <a:pt x="2422" y="920"/>
                  </a:lnTo>
                  <a:lnTo>
                    <a:pt x="2420" y="920"/>
                  </a:lnTo>
                  <a:lnTo>
                    <a:pt x="2419" y="918"/>
                  </a:lnTo>
                  <a:lnTo>
                    <a:pt x="2416" y="918"/>
                  </a:lnTo>
                  <a:lnTo>
                    <a:pt x="2412" y="918"/>
                  </a:lnTo>
                  <a:lnTo>
                    <a:pt x="2411" y="918"/>
                  </a:lnTo>
                  <a:lnTo>
                    <a:pt x="2411" y="918"/>
                  </a:lnTo>
                  <a:lnTo>
                    <a:pt x="2409" y="918"/>
                  </a:lnTo>
                  <a:lnTo>
                    <a:pt x="2409" y="918"/>
                  </a:lnTo>
                  <a:lnTo>
                    <a:pt x="2407" y="918"/>
                  </a:lnTo>
                  <a:lnTo>
                    <a:pt x="2407" y="920"/>
                  </a:lnTo>
                  <a:lnTo>
                    <a:pt x="2406" y="922"/>
                  </a:lnTo>
                  <a:lnTo>
                    <a:pt x="2407" y="923"/>
                  </a:lnTo>
                  <a:lnTo>
                    <a:pt x="2407" y="925"/>
                  </a:lnTo>
                  <a:lnTo>
                    <a:pt x="2407" y="927"/>
                  </a:lnTo>
                  <a:lnTo>
                    <a:pt x="2407" y="930"/>
                  </a:lnTo>
                  <a:lnTo>
                    <a:pt x="2407" y="931"/>
                  </a:lnTo>
                  <a:lnTo>
                    <a:pt x="2386" y="931"/>
                  </a:lnTo>
                  <a:lnTo>
                    <a:pt x="2384" y="931"/>
                  </a:lnTo>
                  <a:lnTo>
                    <a:pt x="2384" y="931"/>
                  </a:lnTo>
                  <a:lnTo>
                    <a:pt x="2383" y="931"/>
                  </a:lnTo>
                  <a:lnTo>
                    <a:pt x="2381" y="930"/>
                  </a:lnTo>
                  <a:lnTo>
                    <a:pt x="2380" y="928"/>
                  </a:lnTo>
                  <a:lnTo>
                    <a:pt x="2380" y="928"/>
                  </a:lnTo>
                  <a:lnTo>
                    <a:pt x="2376" y="927"/>
                  </a:lnTo>
                  <a:lnTo>
                    <a:pt x="2375" y="925"/>
                  </a:lnTo>
                  <a:lnTo>
                    <a:pt x="2375" y="923"/>
                  </a:lnTo>
                  <a:lnTo>
                    <a:pt x="2373" y="923"/>
                  </a:lnTo>
                  <a:lnTo>
                    <a:pt x="2371" y="922"/>
                  </a:lnTo>
                  <a:lnTo>
                    <a:pt x="2370" y="920"/>
                  </a:lnTo>
                  <a:lnTo>
                    <a:pt x="2368" y="918"/>
                  </a:lnTo>
                  <a:lnTo>
                    <a:pt x="2366" y="917"/>
                  </a:lnTo>
                  <a:lnTo>
                    <a:pt x="2363" y="917"/>
                  </a:lnTo>
                  <a:lnTo>
                    <a:pt x="2362" y="917"/>
                  </a:lnTo>
                  <a:lnTo>
                    <a:pt x="2360" y="918"/>
                  </a:lnTo>
                  <a:lnTo>
                    <a:pt x="2358" y="918"/>
                  </a:lnTo>
                  <a:lnTo>
                    <a:pt x="2357" y="920"/>
                  </a:lnTo>
                  <a:lnTo>
                    <a:pt x="2357" y="922"/>
                  </a:lnTo>
                  <a:lnTo>
                    <a:pt x="2355" y="922"/>
                  </a:lnTo>
                  <a:lnTo>
                    <a:pt x="2355" y="923"/>
                  </a:lnTo>
                  <a:lnTo>
                    <a:pt x="2355" y="925"/>
                  </a:lnTo>
                  <a:lnTo>
                    <a:pt x="2355" y="927"/>
                  </a:lnTo>
                  <a:lnTo>
                    <a:pt x="2355" y="930"/>
                  </a:lnTo>
                  <a:lnTo>
                    <a:pt x="2355" y="931"/>
                  </a:lnTo>
                  <a:lnTo>
                    <a:pt x="2355" y="931"/>
                  </a:lnTo>
                  <a:lnTo>
                    <a:pt x="2355" y="933"/>
                  </a:lnTo>
                  <a:lnTo>
                    <a:pt x="2355" y="933"/>
                  </a:lnTo>
                  <a:lnTo>
                    <a:pt x="2353" y="933"/>
                  </a:lnTo>
                  <a:lnTo>
                    <a:pt x="2352" y="935"/>
                  </a:lnTo>
                  <a:lnTo>
                    <a:pt x="2350" y="935"/>
                  </a:lnTo>
                  <a:lnTo>
                    <a:pt x="2348" y="935"/>
                  </a:lnTo>
                  <a:lnTo>
                    <a:pt x="2347" y="933"/>
                  </a:lnTo>
                  <a:lnTo>
                    <a:pt x="2345" y="933"/>
                  </a:lnTo>
                  <a:lnTo>
                    <a:pt x="2345" y="933"/>
                  </a:lnTo>
                  <a:lnTo>
                    <a:pt x="2344" y="933"/>
                  </a:lnTo>
                  <a:lnTo>
                    <a:pt x="2342" y="933"/>
                  </a:lnTo>
                  <a:lnTo>
                    <a:pt x="2340" y="933"/>
                  </a:lnTo>
                  <a:lnTo>
                    <a:pt x="2339" y="933"/>
                  </a:lnTo>
                  <a:lnTo>
                    <a:pt x="2337" y="933"/>
                  </a:lnTo>
                  <a:lnTo>
                    <a:pt x="2335" y="931"/>
                  </a:lnTo>
                  <a:lnTo>
                    <a:pt x="2335" y="931"/>
                  </a:lnTo>
                  <a:lnTo>
                    <a:pt x="2335" y="930"/>
                  </a:lnTo>
                  <a:lnTo>
                    <a:pt x="2334" y="928"/>
                  </a:lnTo>
                  <a:lnTo>
                    <a:pt x="2332" y="927"/>
                  </a:lnTo>
                  <a:lnTo>
                    <a:pt x="2330" y="925"/>
                  </a:lnTo>
                  <a:lnTo>
                    <a:pt x="2327" y="923"/>
                  </a:lnTo>
                  <a:lnTo>
                    <a:pt x="2326" y="922"/>
                  </a:lnTo>
                  <a:lnTo>
                    <a:pt x="2326" y="922"/>
                  </a:lnTo>
                  <a:lnTo>
                    <a:pt x="2326" y="920"/>
                  </a:lnTo>
                  <a:lnTo>
                    <a:pt x="2324" y="920"/>
                  </a:lnTo>
                  <a:lnTo>
                    <a:pt x="2322" y="918"/>
                  </a:lnTo>
                  <a:lnTo>
                    <a:pt x="2319" y="918"/>
                  </a:lnTo>
                  <a:lnTo>
                    <a:pt x="2319" y="922"/>
                  </a:lnTo>
                  <a:lnTo>
                    <a:pt x="2319" y="923"/>
                  </a:lnTo>
                  <a:lnTo>
                    <a:pt x="2319" y="925"/>
                  </a:lnTo>
                  <a:lnTo>
                    <a:pt x="2319" y="925"/>
                  </a:lnTo>
                  <a:lnTo>
                    <a:pt x="2319" y="928"/>
                  </a:lnTo>
                  <a:lnTo>
                    <a:pt x="2319" y="930"/>
                  </a:lnTo>
                  <a:lnTo>
                    <a:pt x="2319" y="931"/>
                  </a:lnTo>
                  <a:lnTo>
                    <a:pt x="2317" y="933"/>
                  </a:lnTo>
                  <a:lnTo>
                    <a:pt x="2317" y="935"/>
                  </a:lnTo>
                  <a:lnTo>
                    <a:pt x="2317" y="936"/>
                  </a:lnTo>
                  <a:lnTo>
                    <a:pt x="2316" y="938"/>
                  </a:lnTo>
                  <a:lnTo>
                    <a:pt x="2314" y="940"/>
                  </a:lnTo>
                  <a:lnTo>
                    <a:pt x="2314" y="938"/>
                  </a:lnTo>
                  <a:lnTo>
                    <a:pt x="2312" y="938"/>
                  </a:lnTo>
                  <a:lnTo>
                    <a:pt x="2311" y="936"/>
                  </a:lnTo>
                  <a:lnTo>
                    <a:pt x="2311" y="935"/>
                  </a:lnTo>
                  <a:lnTo>
                    <a:pt x="2311" y="935"/>
                  </a:lnTo>
                  <a:lnTo>
                    <a:pt x="2311" y="933"/>
                  </a:lnTo>
                  <a:lnTo>
                    <a:pt x="2311" y="930"/>
                  </a:lnTo>
                  <a:lnTo>
                    <a:pt x="2311" y="928"/>
                  </a:lnTo>
                  <a:lnTo>
                    <a:pt x="2311" y="927"/>
                  </a:lnTo>
                  <a:lnTo>
                    <a:pt x="2311" y="927"/>
                  </a:lnTo>
                  <a:lnTo>
                    <a:pt x="2311" y="925"/>
                  </a:lnTo>
                  <a:lnTo>
                    <a:pt x="2312" y="923"/>
                  </a:lnTo>
                  <a:lnTo>
                    <a:pt x="2312" y="923"/>
                  </a:lnTo>
                  <a:lnTo>
                    <a:pt x="2314" y="922"/>
                  </a:lnTo>
                  <a:lnTo>
                    <a:pt x="2314" y="920"/>
                  </a:lnTo>
                  <a:lnTo>
                    <a:pt x="2312" y="918"/>
                  </a:lnTo>
                  <a:lnTo>
                    <a:pt x="2312" y="917"/>
                  </a:lnTo>
                  <a:lnTo>
                    <a:pt x="2311" y="915"/>
                  </a:lnTo>
                  <a:lnTo>
                    <a:pt x="2309" y="913"/>
                  </a:lnTo>
                  <a:lnTo>
                    <a:pt x="2308" y="913"/>
                  </a:lnTo>
                  <a:lnTo>
                    <a:pt x="2308" y="913"/>
                  </a:lnTo>
                  <a:lnTo>
                    <a:pt x="2306" y="912"/>
                  </a:lnTo>
                  <a:lnTo>
                    <a:pt x="2304" y="910"/>
                  </a:lnTo>
                  <a:lnTo>
                    <a:pt x="2304" y="909"/>
                  </a:lnTo>
                  <a:lnTo>
                    <a:pt x="2303" y="907"/>
                  </a:lnTo>
                  <a:lnTo>
                    <a:pt x="2301" y="905"/>
                  </a:lnTo>
                  <a:lnTo>
                    <a:pt x="2301" y="904"/>
                  </a:lnTo>
                  <a:lnTo>
                    <a:pt x="2299" y="902"/>
                  </a:lnTo>
                  <a:lnTo>
                    <a:pt x="2299" y="899"/>
                  </a:lnTo>
                  <a:lnTo>
                    <a:pt x="2301" y="897"/>
                  </a:lnTo>
                  <a:lnTo>
                    <a:pt x="2301" y="895"/>
                  </a:lnTo>
                  <a:lnTo>
                    <a:pt x="2301" y="894"/>
                  </a:lnTo>
                  <a:lnTo>
                    <a:pt x="2299" y="894"/>
                  </a:lnTo>
                  <a:lnTo>
                    <a:pt x="2301" y="892"/>
                  </a:lnTo>
                  <a:lnTo>
                    <a:pt x="2301" y="892"/>
                  </a:lnTo>
                  <a:lnTo>
                    <a:pt x="2301" y="889"/>
                  </a:lnTo>
                  <a:lnTo>
                    <a:pt x="2301" y="886"/>
                  </a:lnTo>
                  <a:lnTo>
                    <a:pt x="2298" y="882"/>
                  </a:lnTo>
                  <a:lnTo>
                    <a:pt x="2294" y="881"/>
                  </a:lnTo>
                  <a:lnTo>
                    <a:pt x="2293" y="879"/>
                  </a:lnTo>
                  <a:lnTo>
                    <a:pt x="2290" y="876"/>
                  </a:lnTo>
                  <a:lnTo>
                    <a:pt x="2290" y="872"/>
                  </a:lnTo>
                  <a:lnTo>
                    <a:pt x="2290" y="871"/>
                  </a:lnTo>
                  <a:lnTo>
                    <a:pt x="2291" y="869"/>
                  </a:lnTo>
                  <a:lnTo>
                    <a:pt x="2293" y="869"/>
                  </a:lnTo>
                  <a:lnTo>
                    <a:pt x="2294" y="868"/>
                  </a:lnTo>
                  <a:lnTo>
                    <a:pt x="2294" y="868"/>
                  </a:lnTo>
                  <a:lnTo>
                    <a:pt x="2296" y="864"/>
                  </a:lnTo>
                  <a:lnTo>
                    <a:pt x="2294" y="864"/>
                  </a:lnTo>
                  <a:lnTo>
                    <a:pt x="2293" y="863"/>
                  </a:lnTo>
                  <a:lnTo>
                    <a:pt x="2291" y="863"/>
                  </a:lnTo>
                  <a:lnTo>
                    <a:pt x="2291" y="863"/>
                  </a:lnTo>
                  <a:lnTo>
                    <a:pt x="2290" y="861"/>
                  </a:lnTo>
                  <a:lnTo>
                    <a:pt x="2290" y="859"/>
                  </a:lnTo>
                  <a:lnTo>
                    <a:pt x="2290" y="858"/>
                  </a:lnTo>
                  <a:lnTo>
                    <a:pt x="2290" y="856"/>
                  </a:lnTo>
                  <a:lnTo>
                    <a:pt x="2290" y="854"/>
                  </a:lnTo>
                  <a:lnTo>
                    <a:pt x="2288" y="854"/>
                  </a:lnTo>
                  <a:lnTo>
                    <a:pt x="2286" y="854"/>
                  </a:lnTo>
                  <a:lnTo>
                    <a:pt x="2285" y="854"/>
                  </a:lnTo>
                  <a:lnTo>
                    <a:pt x="2283" y="854"/>
                  </a:lnTo>
                  <a:lnTo>
                    <a:pt x="2281" y="853"/>
                  </a:lnTo>
                  <a:lnTo>
                    <a:pt x="2281" y="853"/>
                  </a:lnTo>
                  <a:lnTo>
                    <a:pt x="2280" y="851"/>
                  </a:lnTo>
                  <a:lnTo>
                    <a:pt x="2278" y="850"/>
                  </a:lnTo>
                  <a:lnTo>
                    <a:pt x="2276" y="850"/>
                  </a:lnTo>
                  <a:lnTo>
                    <a:pt x="2275" y="850"/>
                  </a:lnTo>
                  <a:lnTo>
                    <a:pt x="2273" y="850"/>
                  </a:lnTo>
                  <a:lnTo>
                    <a:pt x="2270" y="848"/>
                  </a:lnTo>
                  <a:lnTo>
                    <a:pt x="2267" y="850"/>
                  </a:lnTo>
                  <a:lnTo>
                    <a:pt x="2263" y="848"/>
                  </a:lnTo>
                  <a:lnTo>
                    <a:pt x="2258" y="850"/>
                  </a:lnTo>
                  <a:lnTo>
                    <a:pt x="2258" y="850"/>
                  </a:lnTo>
                  <a:lnTo>
                    <a:pt x="2257" y="851"/>
                  </a:lnTo>
                  <a:lnTo>
                    <a:pt x="2255" y="853"/>
                  </a:lnTo>
                  <a:lnTo>
                    <a:pt x="2255" y="853"/>
                  </a:lnTo>
                  <a:lnTo>
                    <a:pt x="2254" y="854"/>
                  </a:lnTo>
                  <a:lnTo>
                    <a:pt x="2255" y="856"/>
                  </a:lnTo>
                  <a:lnTo>
                    <a:pt x="2257" y="856"/>
                  </a:lnTo>
                  <a:lnTo>
                    <a:pt x="2258" y="858"/>
                  </a:lnTo>
                  <a:lnTo>
                    <a:pt x="2258" y="859"/>
                  </a:lnTo>
                  <a:lnTo>
                    <a:pt x="2258" y="859"/>
                  </a:lnTo>
                  <a:lnTo>
                    <a:pt x="2257" y="861"/>
                  </a:lnTo>
                  <a:lnTo>
                    <a:pt x="2255" y="861"/>
                  </a:lnTo>
                  <a:lnTo>
                    <a:pt x="2250" y="861"/>
                  </a:lnTo>
                  <a:lnTo>
                    <a:pt x="2247" y="861"/>
                  </a:lnTo>
                  <a:lnTo>
                    <a:pt x="2244" y="861"/>
                  </a:lnTo>
                  <a:lnTo>
                    <a:pt x="2242" y="861"/>
                  </a:lnTo>
                  <a:lnTo>
                    <a:pt x="2240" y="859"/>
                  </a:lnTo>
                  <a:lnTo>
                    <a:pt x="2239" y="858"/>
                  </a:lnTo>
                  <a:lnTo>
                    <a:pt x="2237" y="856"/>
                  </a:lnTo>
                  <a:lnTo>
                    <a:pt x="2234" y="854"/>
                  </a:lnTo>
                  <a:lnTo>
                    <a:pt x="2232" y="856"/>
                  </a:lnTo>
                  <a:lnTo>
                    <a:pt x="2232" y="858"/>
                  </a:lnTo>
                  <a:lnTo>
                    <a:pt x="2232" y="858"/>
                  </a:lnTo>
                  <a:lnTo>
                    <a:pt x="2232" y="864"/>
                  </a:lnTo>
                  <a:lnTo>
                    <a:pt x="2232" y="866"/>
                  </a:lnTo>
                  <a:lnTo>
                    <a:pt x="2234" y="866"/>
                  </a:lnTo>
                  <a:lnTo>
                    <a:pt x="2234" y="868"/>
                  </a:lnTo>
                  <a:lnTo>
                    <a:pt x="2236" y="869"/>
                  </a:lnTo>
                  <a:lnTo>
                    <a:pt x="2237" y="871"/>
                  </a:lnTo>
                  <a:lnTo>
                    <a:pt x="2239" y="871"/>
                  </a:lnTo>
                  <a:lnTo>
                    <a:pt x="2240" y="871"/>
                  </a:lnTo>
                  <a:lnTo>
                    <a:pt x="2242" y="871"/>
                  </a:lnTo>
                  <a:lnTo>
                    <a:pt x="2244" y="871"/>
                  </a:lnTo>
                  <a:lnTo>
                    <a:pt x="2245" y="872"/>
                  </a:lnTo>
                  <a:lnTo>
                    <a:pt x="2245" y="874"/>
                  </a:lnTo>
                  <a:lnTo>
                    <a:pt x="2247" y="877"/>
                  </a:lnTo>
                  <a:lnTo>
                    <a:pt x="2247" y="881"/>
                  </a:lnTo>
                  <a:lnTo>
                    <a:pt x="2247" y="882"/>
                  </a:lnTo>
                  <a:lnTo>
                    <a:pt x="2247" y="884"/>
                  </a:lnTo>
                  <a:lnTo>
                    <a:pt x="2249" y="884"/>
                  </a:lnTo>
                  <a:lnTo>
                    <a:pt x="2249" y="886"/>
                  </a:lnTo>
                  <a:lnTo>
                    <a:pt x="2250" y="886"/>
                  </a:lnTo>
                  <a:lnTo>
                    <a:pt x="2252" y="887"/>
                  </a:lnTo>
                  <a:lnTo>
                    <a:pt x="2252" y="889"/>
                  </a:lnTo>
                  <a:lnTo>
                    <a:pt x="2254" y="891"/>
                  </a:lnTo>
                  <a:lnTo>
                    <a:pt x="2254" y="891"/>
                  </a:lnTo>
                  <a:lnTo>
                    <a:pt x="2255" y="891"/>
                  </a:lnTo>
                  <a:lnTo>
                    <a:pt x="2258" y="891"/>
                  </a:lnTo>
                  <a:lnTo>
                    <a:pt x="2260" y="891"/>
                  </a:lnTo>
                  <a:lnTo>
                    <a:pt x="2260" y="889"/>
                  </a:lnTo>
                  <a:lnTo>
                    <a:pt x="2260" y="887"/>
                  </a:lnTo>
                  <a:lnTo>
                    <a:pt x="2260" y="884"/>
                  </a:lnTo>
                  <a:lnTo>
                    <a:pt x="2260" y="881"/>
                  </a:lnTo>
                  <a:lnTo>
                    <a:pt x="2262" y="881"/>
                  </a:lnTo>
                  <a:lnTo>
                    <a:pt x="2263" y="881"/>
                  </a:lnTo>
                  <a:lnTo>
                    <a:pt x="2265" y="882"/>
                  </a:lnTo>
                  <a:lnTo>
                    <a:pt x="2267" y="884"/>
                  </a:lnTo>
                  <a:lnTo>
                    <a:pt x="2267" y="884"/>
                  </a:lnTo>
                  <a:lnTo>
                    <a:pt x="2268" y="886"/>
                  </a:lnTo>
                  <a:lnTo>
                    <a:pt x="2270" y="887"/>
                  </a:lnTo>
                  <a:lnTo>
                    <a:pt x="2273" y="891"/>
                  </a:lnTo>
                  <a:lnTo>
                    <a:pt x="2272" y="891"/>
                  </a:lnTo>
                  <a:lnTo>
                    <a:pt x="2270" y="892"/>
                  </a:lnTo>
                  <a:lnTo>
                    <a:pt x="2267" y="892"/>
                  </a:lnTo>
                  <a:lnTo>
                    <a:pt x="2263" y="892"/>
                  </a:lnTo>
                  <a:lnTo>
                    <a:pt x="2263" y="892"/>
                  </a:lnTo>
                  <a:lnTo>
                    <a:pt x="2263" y="894"/>
                  </a:lnTo>
                  <a:lnTo>
                    <a:pt x="2263" y="894"/>
                  </a:lnTo>
                  <a:lnTo>
                    <a:pt x="2262" y="895"/>
                  </a:lnTo>
                  <a:lnTo>
                    <a:pt x="2262" y="900"/>
                  </a:lnTo>
                  <a:lnTo>
                    <a:pt x="2262" y="904"/>
                  </a:lnTo>
                  <a:lnTo>
                    <a:pt x="2260" y="904"/>
                  </a:lnTo>
                  <a:lnTo>
                    <a:pt x="2258" y="904"/>
                  </a:lnTo>
                  <a:lnTo>
                    <a:pt x="2255" y="904"/>
                  </a:lnTo>
                  <a:lnTo>
                    <a:pt x="2254" y="904"/>
                  </a:lnTo>
                  <a:lnTo>
                    <a:pt x="2252" y="904"/>
                  </a:lnTo>
                  <a:lnTo>
                    <a:pt x="2250" y="904"/>
                  </a:lnTo>
                  <a:lnTo>
                    <a:pt x="2250" y="902"/>
                  </a:lnTo>
                  <a:lnTo>
                    <a:pt x="2249" y="900"/>
                  </a:lnTo>
                  <a:lnTo>
                    <a:pt x="2247" y="900"/>
                  </a:lnTo>
                  <a:lnTo>
                    <a:pt x="2245" y="900"/>
                  </a:lnTo>
                  <a:lnTo>
                    <a:pt x="2244" y="900"/>
                  </a:lnTo>
                  <a:lnTo>
                    <a:pt x="2242" y="902"/>
                  </a:lnTo>
                  <a:lnTo>
                    <a:pt x="2240" y="904"/>
                  </a:lnTo>
                  <a:lnTo>
                    <a:pt x="2240" y="905"/>
                  </a:lnTo>
                  <a:lnTo>
                    <a:pt x="2240" y="905"/>
                  </a:lnTo>
                  <a:lnTo>
                    <a:pt x="2242" y="907"/>
                  </a:lnTo>
                  <a:lnTo>
                    <a:pt x="2242" y="909"/>
                  </a:lnTo>
                  <a:lnTo>
                    <a:pt x="2242" y="912"/>
                  </a:lnTo>
                  <a:lnTo>
                    <a:pt x="2242" y="913"/>
                  </a:lnTo>
                  <a:lnTo>
                    <a:pt x="2242" y="913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39" y="917"/>
                  </a:lnTo>
                  <a:lnTo>
                    <a:pt x="2237" y="918"/>
                  </a:lnTo>
                  <a:lnTo>
                    <a:pt x="2237" y="920"/>
                  </a:lnTo>
                  <a:lnTo>
                    <a:pt x="2236" y="920"/>
                  </a:lnTo>
                  <a:lnTo>
                    <a:pt x="2234" y="920"/>
                  </a:lnTo>
                  <a:lnTo>
                    <a:pt x="2224" y="920"/>
                  </a:lnTo>
                  <a:lnTo>
                    <a:pt x="2222" y="920"/>
                  </a:lnTo>
                  <a:lnTo>
                    <a:pt x="2221" y="918"/>
                  </a:lnTo>
                  <a:lnTo>
                    <a:pt x="2219" y="917"/>
                  </a:lnTo>
                  <a:lnTo>
                    <a:pt x="2219" y="913"/>
                  </a:lnTo>
                  <a:lnTo>
                    <a:pt x="2221" y="912"/>
                  </a:lnTo>
                  <a:lnTo>
                    <a:pt x="2221" y="910"/>
                  </a:lnTo>
                  <a:lnTo>
                    <a:pt x="2221" y="907"/>
                  </a:lnTo>
                  <a:lnTo>
                    <a:pt x="2219" y="905"/>
                  </a:lnTo>
                  <a:lnTo>
                    <a:pt x="2217" y="905"/>
                  </a:lnTo>
                  <a:lnTo>
                    <a:pt x="2216" y="904"/>
                  </a:lnTo>
                  <a:lnTo>
                    <a:pt x="2214" y="904"/>
                  </a:lnTo>
                  <a:lnTo>
                    <a:pt x="2214" y="902"/>
                  </a:lnTo>
                  <a:lnTo>
                    <a:pt x="2214" y="900"/>
                  </a:lnTo>
                  <a:lnTo>
                    <a:pt x="2213" y="897"/>
                  </a:lnTo>
                  <a:lnTo>
                    <a:pt x="2211" y="899"/>
                  </a:lnTo>
                  <a:lnTo>
                    <a:pt x="2209" y="899"/>
                  </a:lnTo>
                  <a:lnTo>
                    <a:pt x="2209" y="900"/>
                  </a:lnTo>
                  <a:lnTo>
                    <a:pt x="2209" y="902"/>
                  </a:lnTo>
                  <a:lnTo>
                    <a:pt x="2208" y="904"/>
                  </a:lnTo>
                  <a:lnTo>
                    <a:pt x="2206" y="905"/>
                  </a:lnTo>
                  <a:lnTo>
                    <a:pt x="2204" y="904"/>
                  </a:lnTo>
                  <a:lnTo>
                    <a:pt x="2203" y="902"/>
                  </a:lnTo>
                  <a:lnTo>
                    <a:pt x="2201" y="900"/>
                  </a:lnTo>
                  <a:lnTo>
                    <a:pt x="2199" y="900"/>
                  </a:lnTo>
                  <a:lnTo>
                    <a:pt x="2196" y="897"/>
                  </a:lnTo>
                  <a:lnTo>
                    <a:pt x="2195" y="894"/>
                  </a:lnTo>
                  <a:lnTo>
                    <a:pt x="2193" y="892"/>
                  </a:lnTo>
                  <a:lnTo>
                    <a:pt x="2193" y="891"/>
                  </a:lnTo>
                  <a:lnTo>
                    <a:pt x="2191" y="887"/>
                  </a:lnTo>
                  <a:lnTo>
                    <a:pt x="2193" y="887"/>
                  </a:lnTo>
                  <a:lnTo>
                    <a:pt x="2193" y="886"/>
                  </a:lnTo>
                  <a:lnTo>
                    <a:pt x="2195" y="886"/>
                  </a:lnTo>
                  <a:lnTo>
                    <a:pt x="2196" y="886"/>
                  </a:lnTo>
                  <a:lnTo>
                    <a:pt x="2198" y="887"/>
                  </a:lnTo>
                  <a:lnTo>
                    <a:pt x="2198" y="887"/>
                  </a:lnTo>
                  <a:lnTo>
                    <a:pt x="2198" y="889"/>
                  </a:lnTo>
                  <a:lnTo>
                    <a:pt x="2198" y="891"/>
                  </a:lnTo>
                  <a:lnTo>
                    <a:pt x="2206" y="891"/>
                  </a:lnTo>
                  <a:lnTo>
                    <a:pt x="2206" y="877"/>
                  </a:lnTo>
                  <a:lnTo>
                    <a:pt x="2203" y="876"/>
                  </a:lnTo>
                  <a:lnTo>
                    <a:pt x="2199" y="876"/>
                  </a:lnTo>
                  <a:lnTo>
                    <a:pt x="2196" y="876"/>
                  </a:lnTo>
                  <a:lnTo>
                    <a:pt x="2195" y="876"/>
                  </a:lnTo>
                  <a:lnTo>
                    <a:pt x="2193" y="876"/>
                  </a:lnTo>
                  <a:lnTo>
                    <a:pt x="2191" y="874"/>
                  </a:lnTo>
                  <a:lnTo>
                    <a:pt x="2191" y="872"/>
                  </a:lnTo>
                  <a:lnTo>
                    <a:pt x="2190" y="869"/>
                  </a:lnTo>
                  <a:lnTo>
                    <a:pt x="2188" y="866"/>
                  </a:lnTo>
                  <a:lnTo>
                    <a:pt x="2188" y="863"/>
                  </a:lnTo>
                  <a:lnTo>
                    <a:pt x="2188" y="859"/>
                  </a:lnTo>
                  <a:lnTo>
                    <a:pt x="2188" y="858"/>
                  </a:lnTo>
                  <a:lnTo>
                    <a:pt x="2186" y="856"/>
                  </a:lnTo>
                  <a:lnTo>
                    <a:pt x="2185" y="856"/>
                  </a:lnTo>
                  <a:lnTo>
                    <a:pt x="2183" y="854"/>
                  </a:lnTo>
                  <a:lnTo>
                    <a:pt x="2181" y="853"/>
                  </a:lnTo>
                  <a:lnTo>
                    <a:pt x="2181" y="850"/>
                  </a:lnTo>
                  <a:lnTo>
                    <a:pt x="2181" y="848"/>
                  </a:lnTo>
                  <a:lnTo>
                    <a:pt x="2183" y="845"/>
                  </a:lnTo>
                  <a:lnTo>
                    <a:pt x="2183" y="843"/>
                  </a:lnTo>
                  <a:lnTo>
                    <a:pt x="2183" y="841"/>
                  </a:lnTo>
                  <a:lnTo>
                    <a:pt x="2183" y="841"/>
                  </a:lnTo>
                  <a:lnTo>
                    <a:pt x="2185" y="840"/>
                  </a:lnTo>
                  <a:lnTo>
                    <a:pt x="2186" y="840"/>
                  </a:lnTo>
                  <a:lnTo>
                    <a:pt x="2186" y="838"/>
                  </a:lnTo>
                  <a:lnTo>
                    <a:pt x="2188" y="836"/>
                  </a:lnTo>
                  <a:lnTo>
                    <a:pt x="2186" y="835"/>
                  </a:lnTo>
                  <a:lnTo>
                    <a:pt x="2186" y="835"/>
                  </a:lnTo>
                  <a:lnTo>
                    <a:pt x="2185" y="833"/>
                  </a:lnTo>
                  <a:lnTo>
                    <a:pt x="2185" y="832"/>
                  </a:lnTo>
                  <a:lnTo>
                    <a:pt x="2185" y="830"/>
                  </a:lnTo>
                  <a:lnTo>
                    <a:pt x="2183" y="828"/>
                  </a:lnTo>
                  <a:lnTo>
                    <a:pt x="2181" y="828"/>
                  </a:lnTo>
                  <a:lnTo>
                    <a:pt x="2178" y="827"/>
                  </a:lnTo>
                  <a:lnTo>
                    <a:pt x="2175" y="827"/>
                  </a:lnTo>
                  <a:lnTo>
                    <a:pt x="2172" y="825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5" y="818"/>
                  </a:lnTo>
                  <a:lnTo>
                    <a:pt x="2162" y="817"/>
                  </a:lnTo>
                  <a:lnTo>
                    <a:pt x="2159" y="815"/>
                  </a:lnTo>
                  <a:lnTo>
                    <a:pt x="2157" y="814"/>
                  </a:lnTo>
                  <a:lnTo>
                    <a:pt x="2155" y="814"/>
                  </a:lnTo>
                  <a:lnTo>
                    <a:pt x="2155" y="812"/>
                  </a:lnTo>
                  <a:lnTo>
                    <a:pt x="2154" y="810"/>
                  </a:lnTo>
                  <a:lnTo>
                    <a:pt x="2154" y="809"/>
                  </a:lnTo>
                  <a:lnTo>
                    <a:pt x="2154" y="809"/>
                  </a:lnTo>
                  <a:lnTo>
                    <a:pt x="2154" y="807"/>
                  </a:lnTo>
                  <a:lnTo>
                    <a:pt x="2150" y="807"/>
                  </a:lnTo>
                  <a:lnTo>
                    <a:pt x="2149" y="807"/>
                  </a:lnTo>
                  <a:lnTo>
                    <a:pt x="2147" y="807"/>
                  </a:lnTo>
                  <a:lnTo>
                    <a:pt x="2142" y="805"/>
                  </a:lnTo>
                  <a:lnTo>
                    <a:pt x="2139" y="804"/>
                  </a:lnTo>
                  <a:lnTo>
                    <a:pt x="2139" y="802"/>
                  </a:lnTo>
                  <a:lnTo>
                    <a:pt x="2137" y="800"/>
                  </a:lnTo>
                  <a:lnTo>
                    <a:pt x="2134" y="799"/>
                  </a:lnTo>
                  <a:lnTo>
                    <a:pt x="2131" y="796"/>
                  </a:lnTo>
                  <a:lnTo>
                    <a:pt x="2127" y="794"/>
                  </a:lnTo>
                  <a:lnTo>
                    <a:pt x="2126" y="794"/>
                  </a:lnTo>
                  <a:lnTo>
                    <a:pt x="2124" y="794"/>
                  </a:lnTo>
                  <a:lnTo>
                    <a:pt x="2123" y="792"/>
                  </a:lnTo>
                  <a:lnTo>
                    <a:pt x="2123" y="789"/>
                  </a:lnTo>
                  <a:lnTo>
                    <a:pt x="2123" y="787"/>
                  </a:lnTo>
                  <a:lnTo>
                    <a:pt x="2121" y="784"/>
                  </a:lnTo>
                  <a:lnTo>
                    <a:pt x="2119" y="782"/>
                  </a:lnTo>
                  <a:lnTo>
                    <a:pt x="2118" y="781"/>
                  </a:lnTo>
                  <a:lnTo>
                    <a:pt x="2116" y="781"/>
                  </a:lnTo>
                  <a:lnTo>
                    <a:pt x="2114" y="781"/>
                  </a:lnTo>
                  <a:lnTo>
                    <a:pt x="2113" y="781"/>
                  </a:lnTo>
                  <a:lnTo>
                    <a:pt x="2111" y="779"/>
                  </a:lnTo>
                  <a:lnTo>
                    <a:pt x="2109" y="778"/>
                  </a:lnTo>
                  <a:lnTo>
                    <a:pt x="2108" y="776"/>
                  </a:lnTo>
                  <a:lnTo>
                    <a:pt x="2106" y="774"/>
                  </a:lnTo>
                  <a:lnTo>
                    <a:pt x="2105" y="773"/>
                  </a:lnTo>
                  <a:lnTo>
                    <a:pt x="2103" y="773"/>
                  </a:lnTo>
                  <a:lnTo>
                    <a:pt x="2101" y="773"/>
                  </a:lnTo>
                  <a:lnTo>
                    <a:pt x="2101" y="773"/>
                  </a:lnTo>
                  <a:lnTo>
                    <a:pt x="2100" y="773"/>
                  </a:lnTo>
                  <a:lnTo>
                    <a:pt x="2098" y="773"/>
                  </a:lnTo>
                  <a:lnTo>
                    <a:pt x="2098" y="771"/>
                  </a:lnTo>
                  <a:lnTo>
                    <a:pt x="2096" y="769"/>
                  </a:lnTo>
                  <a:lnTo>
                    <a:pt x="2096" y="768"/>
                  </a:lnTo>
                  <a:lnTo>
                    <a:pt x="2096" y="766"/>
                  </a:lnTo>
                  <a:lnTo>
                    <a:pt x="2095" y="764"/>
                  </a:lnTo>
                  <a:lnTo>
                    <a:pt x="2093" y="763"/>
                  </a:lnTo>
                  <a:lnTo>
                    <a:pt x="2091" y="763"/>
                  </a:lnTo>
                  <a:lnTo>
                    <a:pt x="2088" y="763"/>
                  </a:lnTo>
                  <a:lnTo>
                    <a:pt x="2087" y="763"/>
                  </a:lnTo>
                  <a:lnTo>
                    <a:pt x="2083" y="763"/>
                  </a:lnTo>
                  <a:lnTo>
                    <a:pt x="2082" y="764"/>
                  </a:lnTo>
                  <a:lnTo>
                    <a:pt x="2082" y="768"/>
                  </a:lnTo>
                  <a:lnTo>
                    <a:pt x="2082" y="769"/>
                  </a:lnTo>
                  <a:lnTo>
                    <a:pt x="2083" y="769"/>
                  </a:lnTo>
                  <a:lnTo>
                    <a:pt x="2085" y="771"/>
                  </a:lnTo>
                  <a:lnTo>
                    <a:pt x="2085" y="773"/>
                  </a:lnTo>
                  <a:lnTo>
                    <a:pt x="2085" y="774"/>
                  </a:lnTo>
                  <a:lnTo>
                    <a:pt x="2085" y="776"/>
                  </a:lnTo>
                  <a:lnTo>
                    <a:pt x="2085" y="778"/>
                  </a:lnTo>
                  <a:lnTo>
                    <a:pt x="2083" y="778"/>
                  </a:lnTo>
                  <a:lnTo>
                    <a:pt x="2082" y="778"/>
                  </a:lnTo>
                  <a:lnTo>
                    <a:pt x="2078" y="781"/>
                  </a:lnTo>
                  <a:lnTo>
                    <a:pt x="2078" y="789"/>
                  </a:lnTo>
                  <a:lnTo>
                    <a:pt x="2082" y="789"/>
                  </a:lnTo>
                  <a:lnTo>
                    <a:pt x="2087" y="789"/>
                  </a:lnTo>
                  <a:lnTo>
                    <a:pt x="2090" y="789"/>
                  </a:lnTo>
                  <a:lnTo>
                    <a:pt x="2093" y="791"/>
                  </a:lnTo>
                  <a:lnTo>
                    <a:pt x="2093" y="794"/>
                  </a:lnTo>
                  <a:lnTo>
                    <a:pt x="2093" y="797"/>
                  </a:lnTo>
                  <a:lnTo>
                    <a:pt x="2093" y="799"/>
                  </a:lnTo>
                  <a:lnTo>
                    <a:pt x="2093" y="800"/>
                  </a:lnTo>
                  <a:lnTo>
                    <a:pt x="2095" y="800"/>
                  </a:lnTo>
                  <a:lnTo>
                    <a:pt x="2096" y="800"/>
                  </a:lnTo>
                  <a:lnTo>
                    <a:pt x="2096" y="800"/>
                  </a:lnTo>
                  <a:lnTo>
                    <a:pt x="2098" y="800"/>
                  </a:lnTo>
                  <a:lnTo>
                    <a:pt x="2098" y="802"/>
                  </a:lnTo>
                  <a:lnTo>
                    <a:pt x="2098" y="804"/>
                  </a:lnTo>
                  <a:lnTo>
                    <a:pt x="2101" y="805"/>
                  </a:lnTo>
                  <a:lnTo>
                    <a:pt x="2105" y="805"/>
                  </a:lnTo>
                  <a:lnTo>
                    <a:pt x="2108" y="807"/>
                  </a:lnTo>
                  <a:lnTo>
                    <a:pt x="2109" y="807"/>
                  </a:lnTo>
                  <a:lnTo>
                    <a:pt x="2111" y="809"/>
                  </a:lnTo>
                  <a:lnTo>
                    <a:pt x="2113" y="810"/>
                  </a:lnTo>
                  <a:lnTo>
                    <a:pt x="2113" y="812"/>
                  </a:lnTo>
                  <a:lnTo>
                    <a:pt x="2114" y="814"/>
                  </a:lnTo>
                  <a:lnTo>
                    <a:pt x="2114" y="815"/>
                  </a:lnTo>
                  <a:lnTo>
                    <a:pt x="2114" y="817"/>
                  </a:lnTo>
                  <a:lnTo>
                    <a:pt x="2113" y="818"/>
                  </a:lnTo>
                  <a:lnTo>
                    <a:pt x="2113" y="818"/>
                  </a:lnTo>
                  <a:lnTo>
                    <a:pt x="2113" y="820"/>
                  </a:lnTo>
                  <a:lnTo>
                    <a:pt x="2113" y="822"/>
                  </a:lnTo>
                  <a:lnTo>
                    <a:pt x="2114" y="822"/>
                  </a:lnTo>
                  <a:lnTo>
                    <a:pt x="2114" y="822"/>
                  </a:lnTo>
                  <a:lnTo>
                    <a:pt x="2116" y="823"/>
                  </a:lnTo>
                  <a:lnTo>
                    <a:pt x="2118" y="823"/>
                  </a:lnTo>
                  <a:lnTo>
                    <a:pt x="2119" y="823"/>
                  </a:lnTo>
                  <a:lnTo>
                    <a:pt x="2121" y="823"/>
                  </a:lnTo>
                  <a:lnTo>
                    <a:pt x="2123" y="825"/>
                  </a:lnTo>
                  <a:lnTo>
                    <a:pt x="2124" y="827"/>
                  </a:lnTo>
                  <a:lnTo>
                    <a:pt x="2126" y="827"/>
                  </a:lnTo>
                  <a:lnTo>
                    <a:pt x="2126" y="828"/>
                  </a:lnTo>
                  <a:lnTo>
                    <a:pt x="2126" y="830"/>
                  </a:lnTo>
                  <a:lnTo>
                    <a:pt x="2127" y="830"/>
                  </a:lnTo>
                  <a:lnTo>
                    <a:pt x="2129" y="830"/>
                  </a:lnTo>
                  <a:lnTo>
                    <a:pt x="2131" y="832"/>
                  </a:lnTo>
                  <a:lnTo>
                    <a:pt x="2132" y="832"/>
                  </a:lnTo>
                  <a:lnTo>
                    <a:pt x="2134" y="832"/>
                  </a:lnTo>
                  <a:lnTo>
                    <a:pt x="2136" y="832"/>
                  </a:lnTo>
                  <a:lnTo>
                    <a:pt x="2137" y="832"/>
                  </a:lnTo>
                  <a:lnTo>
                    <a:pt x="2139" y="832"/>
                  </a:lnTo>
                  <a:lnTo>
                    <a:pt x="2139" y="833"/>
                  </a:lnTo>
                  <a:lnTo>
                    <a:pt x="2139" y="833"/>
                  </a:lnTo>
                  <a:lnTo>
                    <a:pt x="2139" y="835"/>
                  </a:lnTo>
                  <a:lnTo>
                    <a:pt x="2141" y="836"/>
                  </a:lnTo>
                  <a:lnTo>
                    <a:pt x="2142" y="838"/>
                  </a:lnTo>
                  <a:lnTo>
                    <a:pt x="2144" y="838"/>
                  </a:lnTo>
                  <a:lnTo>
                    <a:pt x="2145" y="838"/>
                  </a:lnTo>
                  <a:lnTo>
                    <a:pt x="2145" y="838"/>
                  </a:lnTo>
                  <a:lnTo>
                    <a:pt x="2147" y="840"/>
                  </a:lnTo>
                  <a:lnTo>
                    <a:pt x="2149" y="841"/>
                  </a:lnTo>
                  <a:lnTo>
                    <a:pt x="2150" y="841"/>
                  </a:lnTo>
                  <a:lnTo>
                    <a:pt x="2152" y="841"/>
                  </a:lnTo>
                  <a:lnTo>
                    <a:pt x="2154" y="843"/>
                  </a:lnTo>
                  <a:lnTo>
                    <a:pt x="2154" y="845"/>
                  </a:lnTo>
                  <a:lnTo>
                    <a:pt x="2155" y="846"/>
                  </a:lnTo>
                  <a:lnTo>
                    <a:pt x="2157" y="848"/>
                  </a:lnTo>
                  <a:lnTo>
                    <a:pt x="2159" y="848"/>
                  </a:lnTo>
                  <a:lnTo>
                    <a:pt x="2160" y="850"/>
                  </a:lnTo>
                  <a:lnTo>
                    <a:pt x="2160" y="850"/>
                  </a:lnTo>
                  <a:lnTo>
                    <a:pt x="2162" y="850"/>
                  </a:lnTo>
                  <a:lnTo>
                    <a:pt x="2163" y="850"/>
                  </a:lnTo>
                  <a:lnTo>
                    <a:pt x="2168" y="851"/>
                  </a:lnTo>
                  <a:lnTo>
                    <a:pt x="2168" y="854"/>
                  </a:lnTo>
                  <a:lnTo>
                    <a:pt x="2168" y="856"/>
                  </a:lnTo>
                  <a:lnTo>
                    <a:pt x="2170" y="859"/>
                  </a:lnTo>
                  <a:lnTo>
                    <a:pt x="2170" y="863"/>
                  </a:lnTo>
                  <a:lnTo>
                    <a:pt x="2173" y="866"/>
                  </a:lnTo>
                  <a:lnTo>
                    <a:pt x="2172" y="866"/>
                  </a:lnTo>
                  <a:lnTo>
                    <a:pt x="2170" y="868"/>
                  </a:lnTo>
                  <a:lnTo>
                    <a:pt x="2170" y="868"/>
                  </a:lnTo>
                  <a:lnTo>
                    <a:pt x="2168" y="868"/>
                  </a:lnTo>
                  <a:lnTo>
                    <a:pt x="2167" y="866"/>
                  </a:lnTo>
                  <a:lnTo>
                    <a:pt x="2167" y="864"/>
                  </a:lnTo>
                  <a:lnTo>
                    <a:pt x="2163" y="863"/>
                  </a:lnTo>
                  <a:lnTo>
                    <a:pt x="2160" y="863"/>
                  </a:lnTo>
                  <a:lnTo>
                    <a:pt x="2159" y="861"/>
                  </a:lnTo>
                  <a:lnTo>
                    <a:pt x="2157" y="861"/>
                  </a:lnTo>
                  <a:lnTo>
                    <a:pt x="2144" y="861"/>
                  </a:lnTo>
                  <a:lnTo>
                    <a:pt x="2144" y="863"/>
                  </a:lnTo>
                  <a:lnTo>
                    <a:pt x="2144" y="866"/>
                  </a:lnTo>
                  <a:lnTo>
                    <a:pt x="2144" y="869"/>
                  </a:lnTo>
                  <a:lnTo>
                    <a:pt x="2145" y="869"/>
                  </a:lnTo>
                  <a:lnTo>
                    <a:pt x="2147" y="869"/>
                  </a:lnTo>
                  <a:lnTo>
                    <a:pt x="2154" y="869"/>
                  </a:lnTo>
                  <a:lnTo>
                    <a:pt x="2155" y="869"/>
                  </a:lnTo>
                  <a:lnTo>
                    <a:pt x="2157" y="869"/>
                  </a:lnTo>
                  <a:lnTo>
                    <a:pt x="2157" y="872"/>
                  </a:lnTo>
                  <a:lnTo>
                    <a:pt x="2157" y="874"/>
                  </a:lnTo>
                  <a:lnTo>
                    <a:pt x="2157" y="876"/>
                  </a:lnTo>
                  <a:lnTo>
                    <a:pt x="2157" y="877"/>
                  </a:lnTo>
                  <a:lnTo>
                    <a:pt x="2157" y="879"/>
                  </a:lnTo>
                  <a:lnTo>
                    <a:pt x="2154" y="881"/>
                  </a:lnTo>
                  <a:lnTo>
                    <a:pt x="2152" y="881"/>
                  </a:lnTo>
                  <a:lnTo>
                    <a:pt x="2150" y="881"/>
                  </a:lnTo>
                  <a:lnTo>
                    <a:pt x="2149" y="881"/>
                  </a:lnTo>
                  <a:lnTo>
                    <a:pt x="2147" y="882"/>
                  </a:lnTo>
                  <a:lnTo>
                    <a:pt x="2145" y="884"/>
                  </a:lnTo>
                  <a:lnTo>
                    <a:pt x="2144" y="886"/>
                  </a:lnTo>
                  <a:lnTo>
                    <a:pt x="2144" y="887"/>
                  </a:lnTo>
                  <a:lnTo>
                    <a:pt x="2144" y="891"/>
                  </a:lnTo>
                  <a:lnTo>
                    <a:pt x="2142" y="894"/>
                  </a:lnTo>
                  <a:lnTo>
                    <a:pt x="2142" y="895"/>
                  </a:lnTo>
                  <a:lnTo>
                    <a:pt x="2142" y="895"/>
                  </a:lnTo>
                  <a:lnTo>
                    <a:pt x="2141" y="897"/>
                  </a:lnTo>
                  <a:lnTo>
                    <a:pt x="2141" y="895"/>
                  </a:lnTo>
                  <a:lnTo>
                    <a:pt x="2139" y="895"/>
                  </a:lnTo>
                  <a:lnTo>
                    <a:pt x="2137" y="897"/>
                  </a:lnTo>
                  <a:lnTo>
                    <a:pt x="2136" y="899"/>
                  </a:lnTo>
                  <a:lnTo>
                    <a:pt x="2132" y="902"/>
                  </a:lnTo>
                  <a:lnTo>
                    <a:pt x="2129" y="904"/>
                  </a:lnTo>
                  <a:lnTo>
                    <a:pt x="2127" y="904"/>
                  </a:lnTo>
                  <a:lnTo>
                    <a:pt x="2126" y="905"/>
                  </a:lnTo>
                  <a:lnTo>
                    <a:pt x="2126" y="917"/>
                  </a:lnTo>
                  <a:lnTo>
                    <a:pt x="2106" y="917"/>
                  </a:lnTo>
                  <a:lnTo>
                    <a:pt x="2105" y="917"/>
                  </a:lnTo>
                  <a:lnTo>
                    <a:pt x="2103" y="915"/>
                  </a:lnTo>
                  <a:lnTo>
                    <a:pt x="2100" y="915"/>
                  </a:lnTo>
                  <a:lnTo>
                    <a:pt x="2098" y="915"/>
                  </a:lnTo>
                  <a:lnTo>
                    <a:pt x="2096" y="915"/>
                  </a:lnTo>
                  <a:lnTo>
                    <a:pt x="2095" y="913"/>
                  </a:lnTo>
                  <a:lnTo>
                    <a:pt x="2093" y="913"/>
                  </a:lnTo>
                  <a:lnTo>
                    <a:pt x="2093" y="912"/>
                  </a:lnTo>
                  <a:lnTo>
                    <a:pt x="2091" y="910"/>
                  </a:lnTo>
                  <a:lnTo>
                    <a:pt x="2091" y="909"/>
                  </a:lnTo>
                  <a:lnTo>
                    <a:pt x="2091" y="907"/>
                  </a:lnTo>
                  <a:lnTo>
                    <a:pt x="2090" y="905"/>
                  </a:lnTo>
                  <a:lnTo>
                    <a:pt x="2088" y="904"/>
                  </a:lnTo>
                  <a:lnTo>
                    <a:pt x="2085" y="902"/>
                  </a:lnTo>
                  <a:lnTo>
                    <a:pt x="2082" y="900"/>
                  </a:lnTo>
                  <a:lnTo>
                    <a:pt x="2080" y="897"/>
                  </a:lnTo>
                  <a:lnTo>
                    <a:pt x="2088" y="897"/>
                  </a:lnTo>
                  <a:lnTo>
                    <a:pt x="2095" y="897"/>
                  </a:lnTo>
                  <a:lnTo>
                    <a:pt x="2103" y="897"/>
                  </a:lnTo>
                  <a:lnTo>
                    <a:pt x="2105" y="897"/>
                  </a:lnTo>
                  <a:lnTo>
                    <a:pt x="2106" y="897"/>
                  </a:lnTo>
                  <a:lnTo>
                    <a:pt x="2109" y="897"/>
                  </a:lnTo>
                  <a:lnTo>
                    <a:pt x="2113" y="897"/>
                  </a:lnTo>
                  <a:lnTo>
                    <a:pt x="2116" y="897"/>
                  </a:lnTo>
                  <a:lnTo>
                    <a:pt x="2116" y="895"/>
                  </a:lnTo>
                  <a:lnTo>
                    <a:pt x="2118" y="895"/>
                  </a:lnTo>
                  <a:lnTo>
                    <a:pt x="2118" y="894"/>
                  </a:lnTo>
                  <a:lnTo>
                    <a:pt x="2123" y="892"/>
                  </a:lnTo>
                  <a:lnTo>
                    <a:pt x="2127" y="891"/>
                  </a:lnTo>
                  <a:lnTo>
                    <a:pt x="2134" y="891"/>
                  </a:lnTo>
                  <a:lnTo>
                    <a:pt x="2134" y="887"/>
                  </a:lnTo>
                  <a:lnTo>
                    <a:pt x="2134" y="884"/>
                  </a:lnTo>
                  <a:lnTo>
                    <a:pt x="2134" y="881"/>
                  </a:lnTo>
                  <a:lnTo>
                    <a:pt x="2134" y="877"/>
                  </a:lnTo>
                  <a:lnTo>
                    <a:pt x="2132" y="874"/>
                  </a:lnTo>
                  <a:lnTo>
                    <a:pt x="2132" y="872"/>
                  </a:lnTo>
                  <a:lnTo>
                    <a:pt x="2132" y="872"/>
                  </a:lnTo>
                  <a:lnTo>
                    <a:pt x="2129" y="869"/>
                  </a:lnTo>
                  <a:lnTo>
                    <a:pt x="2127" y="869"/>
                  </a:lnTo>
                  <a:lnTo>
                    <a:pt x="2126" y="868"/>
                  </a:lnTo>
                  <a:lnTo>
                    <a:pt x="2124" y="864"/>
                  </a:lnTo>
                  <a:lnTo>
                    <a:pt x="2121" y="861"/>
                  </a:lnTo>
                  <a:lnTo>
                    <a:pt x="2119" y="859"/>
                  </a:lnTo>
                  <a:lnTo>
                    <a:pt x="2118" y="859"/>
                  </a:lnTo>
                  <a:lnTo>
                    <a:pt x="2116" y="858"/>
                  </a:lnTo>
                  <a:lnTo>
                    <a:pt x="2114" y="858"/>
                  </a:lnTo>
                  <a:lnTo>
                    <a:pt x="2113" y="858"/>
                  </a:lnTo>
                  <a:lnTo>
                    <a:pt x="2113" y="856"/>
                  </a:lnTo>
                  <a:lnTo>
                    <a:pt x="2109" y="854"/>
                  </a:lnTo>
                  <a:lnTo>
                    <a:pt x="2106" y="851"/>
                  </a:lnTo>
                  <a:lnTo>
                    <a:pt x="2105" y="848"/>
                  </a:lnTo>
                  <a:lnTo>
                    <a:pt x="2103" y="846"/>
                  </a:lnTo>
                  <a:lnTo>
                    <a:pt x="2103" y="845"/>
                  </a:lnTo>
                  <a:lnTo>
                    <a:pt x="2100" y="843"/>
                  </a:lnTo>
                  <a:lnTo>
                    <a:pt x="2098" y="843"/>
                  </a:lnTo>
                  <a:lnTo>
                    <a:pt x="2095" y="843"/>
                  </a:lnTo>
                  <a:lnTo>
                    <a:pt x="2091" y="843"/>
                  </a:lnTo>
                  <a:lnTo>
                    <a:pt x="2090" y="841"/>
                  </a:lnTo>
                  <a:lnTo>
                    <a:pt x="2087" y="840"/>
                  </a:lnTo>
                  <a:lnTo>
                    <a:pt x="2085" y="840"/>
                  </a:lnTo>
                  <a:lnTo>
                    <a:pt x="2083" y="838"/>
                  </a:lnTo>
                  <a:lnTo>
                    <a:pt x="2082" y="836"/>
                  </a:lnTo>
                  <a:lnTo>
                    <a:pt x="2078" y="835"/>
                  </a:lnTo>
                  <a:lnTo>
                    <a:pt x="2077" y="833"/>
                  </a:lnTo>
                  <a:lnTo>
                    <a:pt x="2075" y="832"/>
                  </a:lnTo>
                  <a:lnTo>
                    <a:pt x="2073" y="832"/>
                  </a:lnTo>
                  <a:lnTo>
                    <a:pt x="2072" y="830"/>
                  </a:lnTo>
                  <a:lnTo>
                    <a:pt x="2070" y="828"/>
                  </a:lnTo>
                  <a:lnTo>
                    <a:pt x="2070" y="827"/>
                  </a:lnTo>
                  <a:lnTo>
                    <a:pt x="2069" y="827"/>
                  </a:lnTo>
                  <a:lnTo>
                    <a:pt x="2067" y="825"/>
                  </a:lnTo>
                  <a:lnTo>
                    <a:pt x="2067" y="825"/>
                  </a:lnTo>
                  <a:lnTo>
                    <a:pt x="2065" y="823"/>
                  </a:lnTo>
                  <a:lnTo>
                    <a:pt x="2065" y="822"/>
                  </a:lnTo>
                  <a:lnTo>
                    <a:pt x="2064" y="820"/>
                  </a:lnTo>
                  <a:lnTo>
                    <a:pt x="2062" y="818"/>
                  </a:lnTo>
                  <a:lnTo>
                    <a:pt x="2059" y="817"/>
                  </a:lnTo>
                  <a:lnTo>
                    <a:pt x="2055" y="815"/>
                  </a:lnTo>
                  <a:lnTo>
                    <a:pt x="2052" y="814"/>
                  </a:lnTo>
                  <a:lnTo>
                    <a:pt x="2052" y="812"/>
                  </a:lnTo>
                  <a:lnTo>
                    <a:pt x="2051" y="810"/>
                  </a:lnTo>
                  <a:lnTo>
                    <a:pt x="2049" y="809"/>
                  </a:lnTo>
                  <a:lnTo>
                    <a:pt x="2049" y="807"/>
                  </a:lnTo>
                  <a:lnTo>
                    <a:pt x="2047" y="805"/>
                  </a:lnTo>
                  <a:lnTo>
                    <a:pt x="2047" y="804"/>
                  </a:lnTo>
                  <a:lnTo>
                    <a:pt x="2046" y="799"/>
                  </a:lnTo>
                  <a:lnTo>
                    <a:pt x="2042" y="794"/>
                  </a:lnTo>
                  <a:lnTo>
                    <a:pt x="2039" y="792"/>
                  </a:lnTo>
                  <a:lnTo>
                    <a:pt x="2036" y="789"/>
                  </a:lnTo>
                  <a:lnTo>
                    <a:pt x="2034" y="787"/>
                  </a:lnTo>
                  <a:lnTo>
                    <a:pt x="2033" y="786"/>
                  </a:lnTo>
                  <a:lnTo>
                    <a:pt x="2031" y="786"/>
                  </a:lnTo>
                  <a:lnTo>
                    <a:pt x="2029" y="786"/>
                  </a:lnTo>
                  <a:lnTo>
                    <a:pt x="2028" y="786"/>
                  </a:lnTo>
                  <a:lnTo>
                    <a:pt x="2026" y="786"/>
                  </a:lnTo>
                  <a:lnTo>
                    <a:pt x="2024" y="787"/>
                  </a:lnTo>
                  <a:lnTo>
                    <a:pt x="2024" y="789"/>
                  </a:lnTo>
                  <a:lnTo>
                    <a:pt x="2023" y="789"/>
                  </a:lnTo>
                  <a:lnTo>
                    <a:pt x="2021" y="791"/>
                  </a:lnTo>
                  <a:lnTo>
                    <a:pt x="2019" y="792"/>
                  </a:lnTo>
                  <a:lnTo>
                    <a:pt x="2018" y="792"/>
                  </a:lnTo>
                  <a:lnTo>
                    <a:pt x="2016" y="794"/>
                  </a:lnTo>
                  <a:lnTo>
                    <a:pt x="2016" y="796"/>
                  </a:lnTo>
                  <a:lnTo>
                    <a:pt x="2015" y="796"/>
                  </a:lnTo>
                  <a:lnTo>
                    <a:pt x="2011" y="796"/>
                  </a:lnTo>
                  <a:lnTo>
                    <a:pt x="2008" y="796"/>
                  </a:lnTo>
                  <a:lnTo>
                    <a:pt x="2005" y="796"/>
                  </a:lnTo>
                  <a:lnTo>
                    <a:pt x="2003" y="796"/>
                  </a:lnTo>
                  <a:lnTo>
                    <a:pt x="2001" y="796"/>
                  </a:lnTo>
                  <a:lnTo>
                    <a:pt x="2001" y="796"/>
                  </a:lnTo>
                  <a:lnTo>
                    <a:pt x="2000" y="797"/>
                  </a:lnTo>
                  <a:lnTo>
                    <a:pt x="2000" y="799"/>
                  </a:lnTo>
                  <a:lnTo>
                    <a:pt x="1998" y="799"/>
                  </a:lnTo>
                  <a:lnTo>
                    <a:pt x="1997" y="800"/>
                  </a:lnTo>
                  <a:lnTo>
                    <a:pt x="1997" y="802"/>
                  </a:lnTo>
                  <a:lnTo>
                    <a:pt x="1995" y="804"/>
                  </a:lnTo>
                  <a:lnTo>
                    <a:pt x="1995" y="807"/>
                  </a:lnTo>
                  <a:lnTo>
                    <a:pt x="1995" y="809"/>
                  </a:lnTo>
                  <a:lnTo>
                    <a:pt x="1993" y="809"/>
                  </a:lnTo>
                  <a:lnTo>
                    <a:pt x="1992" y="809"/>
                  </a:lnTo>
                  <a:lnTo>
                    <a:pt x="1990" y="809"/>
                  </a:lnTo>
                  <a:lnTo>
                    <a:pt x="1990" y="810"/>
                  </a:lnTo>
                  <a:lnTo>
                    <a:pt x="1985" y="810"/>
                  </a:lnTo>
                  <a:lnTo>
                    <a:pt x="1980" y="809"/>
                  </a:lnTo>
                  <a:lnTo>
                    <a:pt x="1977" y="809"/>
                  </a:lnTo>
                  <a:lnTo>
                    <a:pt x="1974" y="807"/>
                  </a:lnTo>
                  <a:lnTo>
                    <a:pt x="1970" y="805"/>
                  </a:lnTo>
                  <a:lnTo>
                    <a:pt x="1967" y="804"/>
                  </a:lnTo>
                  <a:lnTo>
                    <a:pt x="1965" y="804"/>
                  </a:lnTo>
                  <a:lnTo>
                    <a:pt x="1964" y="804"/>
                  </a:lnTo>
                  <a:lnTo>
                    <a:pt x="1962" y="804"/>
                  </a:lnTo>
                  <a:lnTo>
                    <a:pt x="1959" y="802"/>
                  </a:lnTo>
                  <a:lnTo>
                    <a:pt x="1956" y="802"/>
                  </a:lnTo>
                  <a:lnTo>
                    <a:pt x="1954" y="802"/>
                  </a:lnTo>
                  <a:lnTo>
                    <a:pt x="1951" y="804"/>
                  </a:lnTo>
                  <a:lnTo>
                    <a:pt x="1949" y="804"/>
                  </a:lnTo>
                  <a:lnTo>
                    <a:pt x="1947" y="804"/>
                  </a:lnTo>
                  <a:lnTo>
                    <a:pt x="1946" y="805"/>
                  </a:lnTo>
                  <a:lnTo>
                    <a:pt x="1944" y="809"/>
                  </a:lnTo>
                  <a:lnTo>
                    <a:pt x="1944" y="810"/>
                  </a:lnTo>
                  <a:lnTo>
                    <a:pt x="1944" y="812"/>
                  </a:lnTo>
                  <a:lnTo>
                    <a:pt x="1944" y="815"/>
                  </a:lnTo>
                  <a:lnTo>
                    <a:pt x="1944" y="817"/>
                  </a:lnTo>
                  <a:lnTo>
                    <a:pt x="1944" y="818"/>
                  </a:lnTo>
                  <a:lnTo>
                    <a:pt x="1944" y="822"/>
                  </a:lnTo>
                  <a:lnTo>
                    <a:pt x="1944" y="825"/>
                  </a:lnTo>
                  <a:lnTo>
                    <a:pt x="1944" y="836"/>
                  </a:lnTo>
                  <a:lnTo>
                    <a:pt x="1941" y="838"/>
                  </a:lnTo>
                  <a:lnTo>
                    <a:pt x="1938" y="838"/>
                  </a:lnTo>
                  <a:lnTo>
                    <a:pt x="1934" y="838"/>
                  </a:lnTo>
                  <a:lnTo>
                    <a:pt x="1931" y="838"/>
                  </a:lnTo>
                  <a:lnTo>
                    <a:pt x="1929" y="838"/>
                  </a:lnTo>
                  <a:lnTo>
                    <a:pt x="1928" y="838"/>
                  </a:lnTo>
                  <a:lnTo>
                    <a:pt x="1926" y="840"/>
                  </a:lnTo>
                  <a:lnTo>
                    <a:pt x="1925" y="840"/>
                  </a:lnTo>
                  <a:lnTo>
                    <a:pt x="1923" y="840"/>
                  </a:lnTo>
                  <a:lnTo>
                    <a:pt x="1921" y="840"/>
                  </a:lnTo>
                  <a:lnTo>
                    <a:pt x="1921" y="841"/>
                  </a:lnTo>
                  <a:lnTo>
                    <a:pt x="1920" y="843"/>
                  </a:lnTo>
                  <a:lnTo>
                    <a:pt x="1918" y="843"/>
                  </a:lnTo>
                  <a:lnTo>
                    <a:pt x="1916" y="843"/>
                  </a:lnTo>
                  <a:lnTo>
                    <a:pt x="1915" y="843"/>
                  </a:lnTo>
                  <a:lnTo>
                    <a:pt x="1913" y="843"/>
                  </a:lnTo>
                  <a:lnTo>
                    <a:pt x="1913" y="845"/>
                  </a:lnTo>
                  <a:lnTo>
                    <a:pt x="1911" y="845"/>
                  </a:lnTo>
                  <a:lnTo>
                    <a:pt x="1911" y="846"/>
                  </a:lnTo>
                  <a:lnTo>
                    <a:pt x="1911" y="848"/>
                  </a:lnTo>
                  <a:lnTo>
                    <a:pt x="1910" y="850"/>
                  </a:lnTo>
                  <a:lnTo>
                    <a:pt x="1910" y="850"/>
                  </a:lnTo>
                  <a:lnTo>
                    <a:pt x="1906" y="850"/>
                  </a:lnTo>
                  <a:lnTo>
                    <a:pt x="1903" y="851"/>
                  </a:lnTo>
                  <a:lnTo>
                    <a:pt x="1902" y="850"/>
                  </a:lnTo>
                  <a:lnTo>
                    <a:pt x="1900" y="851"/>
                  </a:lnTo>
                  <a:lnTo>
                    <a:pt x="1898" y="851"/>
                  </a:lnTo>
                  <a:lnTo>
                    <a:pt x="1898" y="853"/>
                  </a:lnTo>
                  <a:lnTo>
                    <a:pt x="1897" y="856"/>
                  </a:lnTo>
                  <a:lnTo>
                    <a:pt x="1895" y="859"/>
                  </a:lnTo>
                  <a:lnTo>
                    <a:pt x="1893" y="863"/>
                  </a:lnTo>
                  <a:lnTo>
                    <a:pt x="1890" y="868"/>
                  </a:lnTo>
                  <a:lnTo>
                    <a:pt x="1890" y="869"/>
                  </a:lnTo>
                  <a:lnTo>
                    <a:pt x="1888" y="871"/>
                  </a:lnTo>
                  <a:lnTo>
                    <a:pt x="1888" y="872"/>
                  </a:lnTo>
                  <a:lnTo>
                    <a:pt x="1888" y="874"/>
                  </a:lnTo>
                  <a:lnTo>
                    <a:pt x="1888" y="876"/>
                  </a:lnTo>
                  <a:lnTo>
                    <a:pt x="1890" y="877"/>
                  </a:lnTo>
                  <a:lnTo>
                    <a:pt x="1890" y="877"/>
                  </a:lnTo>
                  <a:lnTo>
                    <a:pt x="1892" y="879"/>
                  </a:lnTo>
                  <a:lnTo>
                    <a:pt x="1893" y="881"/>
                  </a:lnTo>
                  <a:lnTo>
                    <a:pt x="1895" y="882"/>
                  </a:lnTo>
                  <a:lnTo>
                    <a:pt x="1895" y="884"/>
                  </a:lnTo>
                  <a:lnTo>
                    <a:pt x="1895" y="894"/>
                  </a:lnTo>
                  <a:lnTo>
                    <a:pt x="1892" y="895"/>
                  </a:lnTo>
                  <a:lnTo>
                    <a:pt x="1888" y="895"/>
                  </a:lnTo>
                  <a:lnTo>
                    <a:pt x="1885" y="895"/>
                  </a:lnTo>
                  <a:lnTo>
                    <a:pt x="1882" y="895"/>
                  </a:lnTo>
                  <a:lnTo>
                    <a:pt x="1879" y="895"/>
                  </a:lnTo>
                  <a:lnTo>
                    <a:pt x="1875" y="895"/>
                  </a:lnTo>
                  <a:lnTo>
                    <a:pt x="1872" y="897"/>
                  </a:lnTo>
                  <a:lnTo>
                    <a:pt x="1869" y="899"/>
                  </a:lnTo>
                  <a:lnTo>
                    <a:pt x="1866" y="900"/>
                  </a:lnTo>
                  <a:lnTo>
                    <a:pt x="1864" y="904"/>
                  </a:lnTo>
                  <a:lnTo>
                    <a:pt x="1862" y="907"/>
                  </a:lnTo>
                  <a:lnTo>
                    <a:pt x="1861" y="909"/>
                  </a:lnTo>
                  <a:lnTo>
                    <a:pt x="1859" y="910"/>
                  </a:lnTo>
                  <a:lnTo>
                    <a:pt x="1857" y="912"/>
                  </a:lnTo>
                  <a:lnTo>
                    <a:pt x="1854" y="912"/>
                  </a:lnTo>
                  <a:lnTo>
                    <a:pt x="1852" y="913"/>
                  </a:lnTo>
                  <a:lnTo>
                    <a:pt x="1851" y="913"/>
                  </a:lnTo>
                  <a:lnTo>
                    <a:pt x="1848" y="913"/>
                  </a:lnTo>
                  <a:lnTo>
                    <a:pt x="1846" y="913"/>
                  </a:lnTo>
                  <a:lnTo>
                    <a:pt x="1843" y="915"/>
                  </a:lnTo>
                  <a:lnTo>
                    <a:pt x="1839" y="915"/>
                  </a:lnTo>
                  <a:lnTo>
                    <a:pt x="1838" y="917"/>
                  </a:lnTo>
                  <a:lnTo>
                    <a:pt x="1836" y="918"/>
                  </a:lnTo>
                  <a:lnTo>
                    <a:pt x="1833" y="922"/>
                  </a:lnTo>
                  <a:lnTo>
                    <a:pt x="1830" y="923"/>
                  </a:lnTo>
                  <a:lnTo>
                    <a:pt x="1828" y="925"/>
                  </a:lnTo>
                  <a:lnTo>
                    <a:pt x="1826" y="927"/>
                  </a:lnTo>
                  <a:lnTo>
                    <a:pt x="1823" y="927"/>
                  </a:lnTo>
                  <a:lnTo>
                    <a:pt x="1820" y="928"/>
                  </a:lnTo>
                  <a:lnTo>
                    <a:pt x="1816" y="928"/>
                  </a:lnTo>
                  <a:lnTo>
                    <a:pt x="1813" y="928"/>
                  </a:lnTo>
                  <a:lnTo>
                    <a:pt x="1812" y="928"/>
                  </a:lnTo>
                  <a:lnTo>
                    <a:pt x="1810" y="930"/>
                  </a:lnTo>
                  <a:lnTo>
                    <a:pt x="1813" y="930"/>
                  </a:lnTo>
                  <a:lnTo>
                    <a:pt x="1812" y="933"/>
                  </a:lnTo>
                  <a:lnTo>
                    <a:pt x="1812" y="933"/>
                  </a:lnTo>
                  <a:lnTo>
                    <a:pt x="1810" y="933"/>
                  </a:lnTo>
                  <a:lnTo>
                    <a:pt x="1808" y="931"/>
                  </a:lnTo>
                  <a:lnTo>
                    <a:pt x="1808" y="930"/>
                  </a:lnTo>
                  <a:lnTo>
                    <a:pt x="1808" y="928"/>
                  </a:lnTo>
                  <a:lnTo>
                    <a:pt x="1807" y="927"/>
                  </a:lnTo>
                  <a:lnTo>
                    <a:pt x="1807" y="925"/>
                  </a:lnTo>
                  <a:lnTo>
                    <a:pt x="1805" y="923"/>
                  </a:lnTo>
                  <a:lnTo>
                    <a:pt x="1803" y="922"/>
                  </a:lnTo>
                  <a:lnTo>
                    <a:pt x="1800" y="920"/>
                  </a:lnTo>
                  <a:lnTo>
                    <a:pt x="1798" y="920"/>
                  </a:lnTo>
                  <a:lnTo>
                    <a:pt x="1797" y="920"/>
                  </a:lnTo>
                  <a:lnTo>
                    <a:pt x="1795" y="918"/>
                  </a:lnTo>
                  <a:lnTo>
                    <a:pt x="1794" y="918"/>
                  </a:lnTo>
                  <a:lnTo>
                    <a:pt x="1794" y="917"/>
                  </a:lnTo>
                  <a:lnTo>
                    <a:pt x="1792" y="917"/>
                  </a:lnTo>
                  <a:lnTo>
                    <a:pt x="1790" y="915"/>
                  </a:lnTo>
                  <a:lnTo>
                    <a:pt x="1789" y="917"/>
                  </a:lnTo>
                  <a:lnTo>
                    <a:pt x="1785" y="917"/>
                  </a:lnTo>
                  <a:lnTo>
                    <a:pt x="1784" y="918"/>
                  </a:lnTo>
                  <a:lnTo>
                    <a:pt x="1780" y="918"/>
                  </a:lnTo>
                  <a:lnTo>
                    <a:pt x="1779" y="917"/>
                  </a:lnTo>
                  <a:lnTo>
                    <a:pt x="1777" y="917"/>
                  </a:lnTo>
                  <a:lnTo>
                    <a:pt x="1777" y="915"/>
                  </a:lnTo>
                  <a:lnTo>
                    <a:pt x="1776" y="913"/>
                  </a:lnTo>
                  <a:lnTo>
                    <a:pt x="1774" y="913"/>
                  </a:lnTo>
                  <a:lnTo>
                    <a:pt x="1772" y="913"/>
                  </a:lnTo>
                  <a:lnTo>
                    <a:pt x="1771" y="913"/>
                  </a:lnTo>
                  <a:lnTo>
                    <a:pt x="1767" y="913"/>
                  </a:lnTo>
                  <a:lnTo>
                    <a:pt x="1766" y="913"/>
                  </a:lnTo>
                  <a:lnTo>
                    <a:pt x="1756" y="913"/>
                  </a:lnTo>
                  <a:lnTo>
                    <a:pt x="1756" y="910"/>
                  </a:lnTo>
                  <a:lnTo>
                    <a:pt x="1756" y="907"/>
                  </a:lnTo>
                  <a:lnTo>
                    <a:pt x="1756" y="904"/>
                  </a:lnTo>
                  <a:lnTo>
                    <a:pt x="1756" y="902"/>
                  </a:lnTo>
                  <a:lnTo>
                    <a:pt x="1758" y="900"/>
                  </a:lnTo>
                  <a:lnTo>
                    <a:pt x="1758" y="900"/>
                  </a:lnTo>
                  <a:lnTo>
                    <a:pt x="1759" y="899"/>
                  </a:lnTo>
                  <a:lnTo>
                    <a:pt x="1759" y="892"/>
                  </a:lnTo>
                  <a:lnTo>
                    <a:pt x="1758" y="891"/>
                  </a:lnTo>
                  <a:lnTo>
                    <a:pt x="1756" y="889"/>
                  </a:lnTo>
                  <a:lnTo>
                    <a:pt x="1754" y="886"/>
                  </a:lnTo>
                  <a:lnTo>
                    <a:pt x="1754" y="884"/>
                  </a:lnTo>
                  <a:lnTo>
                    <a:pt x="1753" y="882"/>
                  </a:lnTo>
                  <a:lnTo>
                    <a:pt x="1753" y="879"/>
                  </a:lnTo>
                  <a:lnTo>
                    <a:pt x="1753" y="876"/>
                  </a:lnTo>
                  <a:lnTo>
                    <a:pt x="1754" y="872"/>
                  </a:lnTo>
                  <a:lnTo>
                    <a:pt x="1756" y="869"/>
                  </a:lnTo>
                  <a:lnTo>
                    <a:pt x="1758" y="866"/>
                  </a:lnTo>
                  <a:lnTo>
                    <a:pt x="1759" y="864"/>
                  </a:lnTo>
                  <a:lnTo>
                    <a:pt x="1761" y="864"/>
                  </a:lnTo>
                  <a:lnTo>
                    <a:pt x="1762" y="863"/>
                  </a:lnTo>
                  <a:lnTo>
                    <a:pt x="1762" y="861"/>
                  </a:lnTo>
                  <a:lnTo>
                    <a:pt x="1762" y="841"/>
                  </a:lnTo>
                  <a:lnTo>
                    <a:pt x="1761" y="841"/>
                  </a:lnTo>
                  <a:lnTo>
                    <a:pt x="1761" y="840"/>
                  </a:lnTo>
                  <a:lnTo>
                    <a:pt x="1759" y="838"/>
                  </a:lnTo>
                  <a:lnTo>
                    <a:pt x="1759" y="836"/>
                  </a:lnTo>
                  <a:lnTo>
                    <a:pt x="1758" y="835"/>
                  </a:lnTo>
                  <a:lnTo>
                    <a:pt x="1758" y="833"/>
                  </a:lnTo>
                  <a:lnTo>
                    <a:pt x="1758" y="830"/>
                  </a:lnTo>
                  <a:lnTo>
                    <a:pt x="1758" y="827"/>
                  </a:lnTo>
                  <a:lnTo>
                    <a:pt x="1759" y="825"/>
                  </a:lnTo>
                  <a:lnTo>
                    <a:pt x="1759" y="822"/>
                  </a:lnTo>
                  <a:lnTo>
                    <a:pt x="1761" y="820"/>
                  </a:lnTo>
                  <a:lnTo>
                    <a:pt x="1761" y="817"/>
                  </a:lnTo>
                  <a:lnTo>
                    <a:pt x="1761" y="815"/>
                  </a:lnTo>
                  <a:lnTo>
                    <a:pt x="1759" y="812"/>
                  </a:lnTo>
                  <a:lnTo>
                    <a:pt x="1758" y="812"/>
                  </a:lnTo>
                  <a:lnTo>
                    <a:pt x="1756" y="810"/>
                  </a:lnTo>
                  <a:lnTo>
                    <a:pt x="1754" y="809"/>
                  </a:lnTo>
                  <a:lnTo>
                    <a:pt x="1754" y="807"/>
                  </a:lnTo>
                  <a:lnTo>
                    <a:pt x="1756" y="804"/>
                  </a:lnTo>
                  <a:lnTo>
                    <a:pt x="1771" y="804"/>
                  </a:lnTo>
                  <a:lnTo>
                    <a:pt x="1772" y="802"/>
                  </a:lnTo>
                  <a:lnTo>
                    <a:pt x="1772" y="800"/>
                  </a:lnTo>
                  <a:lnTo>
                    <a:pt x="1772" y="800"/>
                  </a:lnTo>
                  <a:lnTo>
                    <a:pt x="1772" y="799"/>
                  </a:lnTo>
                  <a:lnTo>
                    <a:pt x="1772" y="797"/>
                  </a:lnTo>
                  <a:lnTo>
                    <a:pt x="1774" y="797"/>
                  </a:lnTo>
                  <a:lnTo>
                    <a:pt x="1776" y="796"/>
                  </a:lnTo>
                  <a:lnTo>
                    <a:pt x="1777" y="796"/>
                  </a:lnTo>
                  <a:lnTo>
                    <a:pt x="1779" y="797"/>
                  </a:lnTo>
                  <a:lnTo>
                    <a:pt x="1780" y="799"/>
                  </a:lnTo>
                  <a:lnTo>
                    <a:pt x="1782" y="799"/>
                  </a:lnTo>
                  <a:lnTo>
                    <a:pt x="1784" y="799"/>
                  </a:lnTo>
                  <a:lnTo>
                    <a:pt x="1787" y="799"/>
                  </a:lnTo>
                  <a:lnTo>
                    <a:pt x="1790" y="800"/>
                  </a:lnTo>
                  <a:lnTo>
                    <a:pt x="1794" y="800"/>
                  </a:lnTo>
                  <a:lnTo>
                    <a:pt x="1823" y="800"/>
                  </a:lnTo>
                  <a:lnTo>
                    <a:pt x="1825" y="800"/>
                  </a:lnTo>
                  <a:lnTo>
                    <a:pt x="1826" y="800"/>
                  </a:lnTo>
                  <a:lnTo>
                    <a:pt x="1828" y="802"/>
                  </a:lnTo>
                  <a:lnTo>
                    <a:pt x="1828" y="804"/>
                  </a:lnTo>
                  <a:lnTo>
                    <a:pt x="1830" y="805"/>
                  </a:lnTo>
                  <a:lnTo>
                    <a:pt x="1831" y="805"/>
                  </a:lnTo>
                  <a:lnTo>
                    <a:pt x="1831" y="807"/>
                  </a:lnTo>
                  <a:lnTo>
                    <a:pt x="1834" y="807"/>
                  </a:lnTo>
                  <a:lnTo>
                    <a:pt x="1838" y="807"/>
                  </a:lnTo>
                  <a:lnTo>
                    <a:pt x="1839" y="807"/>
                  </a:lnTo>
                  <a:lnTo>
                    <a:pt x="1841" y="807"/>
                  </a:lnTo>
                  <a:lnTo>
                    <a:pt x="1843" y="807"/>
                  </a:lnTo>
                  <a:lnTo>
                    <a:pt x="1846" y="809"/>
                  </a:lnTo>
                  <a:lnTo>
                    <a:pt x="1848" y="809"/>
                  </a:lnTo>
                  <a:lnTo>
                    <a:pt x="1851" y="810"/>
                  </a:lnTo>
                  <a:lnTo>
                    <a:pt x="1852" y="810"/>
                  </a:lnTo>
                  <a:lnTo>
                    <a:pt x="1856" y="810"/>
                  </a:lnTo>
                  <a:lnTo>
                    <a:pt x="1859" y="810"/>
                  </a:lnTo>
                  <a:lnTo>
                    <a:pt x="1862" y="809"/>
                  </a:lnTo>
                  <a:lnTo>
                    <a:pt x="1866" y="807"/>
                  </a:lnTo>
                  <a:lnTo>
                    <a:pt x="1867" y="805"/>
                  </a:lnTo>
                  <a:lnTo>
                    <a:pt x="1869" y="805"/>
                  </a:lnTo>
                  <a:lnTo>
                    <a:pt x="1869" y="804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70" y="800"/>
                  </a:lnTo>
                  <a:lnTo>
                    <a:pt x="1874" y="799"/>
                  </a:lnTo>
                  <a:lnTo>
                    <a:pt x="1875" y="797"/>
                  </a:lnTo>
                  <a:lnTo>
                    <a:pt x="1877" y="794"/>
                  </a:lnTo>
                  <a:lnTo>
                    <a:pt x="1877" y="792"/>
                  </a:lnTo>
                  <a:lnTo>
                    <a:pt x="1877" y="791"/>
                  </a:lnTo>
                  <a:lnTo>
                    <a:pt x="1877" y="787"/>
                  </a:lnTo>
                  <a:lnTo>
                    <a:pt x="1877" y="786"/>
                  </a:lnTo>
                  <a:lnTo>
                    <a:pt x="1877" y="781"/>
                  </a:lnTo>
                  <a:lnTo>
                    <a:pt x="1875" y="778"/>
                  </a:lnTo>
                  <a:lnTo>
                    <a:pt x="1875" y="774"/>
                  </a:lnTo>
                  <a:lnTo>
                    <a:pt x="1875" y="771"/>
                  </a:lnTo>
                  <a:lnTo>
                    <a:pt x="1877" y="769"/>
                  </a:lnTo>
                  <a:lnTo>
                    <a:pt x="1877" y="766"/>
                  </a:lnTo>
                  <a:lnTo>
                    <a:pt x="1877" y="764"/>
                  </a:lnTo>
                  <a:lnTo>
                    <a:pt x="1877" y="761"/>
                  </a:lnTo>
                  <a:lnTo>
                    <a:pt x="1875" y="760"/>
                  </a:lnTo>
                  <a:lnTo>
                    <a:pt x="1872" y="758"/>
                  </a:lnTo>
                  <a:lnTo>
                    <a:pt x="1869" y="756"/>
                  </a:lnTo>
                  <a:lnTo>
                    <a:pt x="1866" y="755"/>
                  </a:lnTo>
                  <a:lnTo>
                    <a:pt x="1864" y="753"/>
                  </a:lnTo>
                  <a:lnTo>
                    <a:pt x="1864" y="751"/>
                  </a:lnTo>
                  <a:lnTo>
                    <a:pt x="1864" y="735"/>
                  </a:lnTo>
                  <a:lnTo>
                    <a:pt x="1861" y="732"/>
                  </a:lnTo>
                  <a:lnTo>
                    <a:pt x="1857" y="730"/>
                  </a:lnTo>
                  <a:lnTo>
                    <a:pt x="1856" y="728"/>
                  </a:lnTo>
                  <a:lnTo>
                    <a:pt x="1854" y="727"/>
                  </a:lnTo>
                  <a:lnTo>
                    <a:pt x="1851" y="725"/>
                  </a:lnTo>
                  <a:lnTo>
                    <a:pt x="1849" y="724"/>
                  </a:lnTo>
                  <a:lnTo>
                    <a:pt x="1848" y="722"/>
                  </a:lnTo>
                  <a:lnTo>
                    <a:pt x="1848" y="720"/>
                  </a:lnTo>
                  <a:lnTo>
                    <a:pt x="1846" y="720"/>
                  </a:lnTo>
                  <a:lnTo>
                    <a:pt x="1843" y="720"/>
                  </a:lnTo>
                  <a:lnTo>
                    <a:pt x="1839" y="720"/>
                  </a:lnTo>
                  <a:lnTo>
                    <a:pt x="1838" y="720"/>
                  </a:lnTo>
                  <a:lnTo>
                    <a:pt x="1834" y="720"/>
                  </a:lnTo>
                  <a:lnTo>
                    <a:pt x="1833" y="719"/>
                  </a:lnTo>
                  <a:lnTo>
                    <a:pt x="1831" y="719"/>
                  </a:lnTo>
                  <a:lnTo>
                    <a:pt x="1828" y="717"/>
                  </a:lnTo>
                  <a:lnTo>
                    <a:pt x="1828" y="715"/>
                  </a:lnTo>
                  <a:lnTo>
                    <a:pt x="1828" y="715"/>
                  </a:lnTo>
                  <a:lnTo>
                    <a:pt x="1826" y="714"/>
                  </a:lnTo>
                  <a:lnTo>
                    <a:pt x="1825" y="714"/>
                  </a:lnTo>
                  <a:lnTo>
                    <a:pt x="1825" y="714"/>
                  </a:lnTo>
                  <a:lnTo>
                    <a:pt x="1823" y="714"/>
                  </a:lnTo>
                  <a:lnTo>
                    <a:pt x="1821" y="712"/>
                  </a:lnTo>
                  <a:lnTo>
                    <a:pt x="1821" y="710"/>
                  </a:lnTo>
                  <a:lnTo>
                    <a:pt x="1823" y="707"/>
                  </a:lnTo>
                  <a:lnTo>
                    <a:pt x="1823" y="706"/>
                  </a:lnTo>
                  <a:lnTo>
                    <a:pt x="1826" y="706"/>
                  </a:lnTo>
                  <a:lnTo>
                    <a:pt x="1828" y="704"/>
                  </a:lnTo>
                  <a:lnTo>
                    <a:pt x="1831" y="702"/>
                  </a:lnTo>
                  <a:lnTo>
                    <a:pt x="1833" y="702"/>
                  </a:lnTo>
                  <a:lnTo>
                    <a:pt x="1834" y="702"/>
                  </a:lnTo>
                  <a:lnTo>
                    <a:pt x="1838" y="702"/>
                  </a:lnTo>
                  <a:lnTo>
                    <a:pt x="1841" y="701"/>
                  </a:lnTo>
                  <a:lnTo>
                    <a:pt x="1843" y="702"/>
                  </a:lnTo>
                  <a:lnTo>
                    <a:pt x="1843" y="704"/>
                  </a:lnTo>
                  <a:lnTo>
                    <a:pt x="1844" y="704"/>
                  </a:lnTo>
                  <a:lnTo>
                    <a:pt x="1846" y="706"/>
                  </a:lnTo>
                  <a:lnTo>
                    <a:pt x="1848" y="706"/>
                  </a:lnTo>
                  <a:lnTo>
                    <a:pt x="1849" y="706"/>
                  </a:lnTo>
                  <a:lnTo>
                    <a:pt x="1851" y="706"/>
                  </a:lnTo>
                  <a:lnTo>
                    <a:pt x="1852" y="706"/>
                  </a:lnTo>
                  <a:lnTo>
                    <a:pt x="1854" y="706"/>
                  </a:lnTo>
                  <a:lnTo>
                    <a:pt x="1856" y="706"/>
                  </a:lnTo>
                  <a:lnTo>
                    <a:pt x="1857" y="707"/>
                  </a:lnTo>
                  <a:lnTo>
                    <a:pt x="1859" y="707"/>
                  </a:lnTo>
                  <a:lnTo>
                    <a:pt x="1862" y="707"/>
                  </a:lnTo>
                  <a:lnTo>
                    <a:pt x="1866" y="707"/>
                  </a:lnTo>
                  <a:lnTo>
                    <a:pt x="1869" y="707"/>
                  </a:lnTo>
                  <a:lnTo>
                    <a:pt x="1869" y="702"/>
                  </a:lnTo>
                  <a:lnTo>
                    <a:pt x="1869" y="699"/>
                  </a:lnTo>
                  <a:lnTo>
                    <a:pt x="1870" y="692"/>
                  </a:lnTo>
                  <a:lnTo>
                    <a:pt x="1869" y="692"/>
                  </a:lnTo>
                  <a:lnTo>
                    <a:pt x="1866" y="691"/>
                  </a:lnTo>
                  <a:lnTo>
                    <a:pt x="1866" y="681"/>
                  </a:lnTo>
                  <a:lnTo>
                    <a:pt x="1867" y="681"/>
                  </a:lnTo>
                  <a:lnTo>
                    <a:pt x="1869" y="681"/>
                  </a:lnTo>
                  <a:lnTo>
                    <a:pt x="1870" y="681"/>
                  </a:lnTo>
                  <a:lnTo>
                    <a:pt x="1872" y="683"/>
                  </a:lnTo>
                  <a:lnTo>
                    <a:pt x="1874" y="684"/>
                  </a:lnTo>
                  <a:lnTo>
                    <a:pt x="1874" y="684"/>
                  </a:lnTo>
                  <a:lnTo>
                    <a:pt x="1874" y="686"/>
                  </a:lnTo>
                  <a:lnTo>
                    <a:pt x="1874" y="688"/>
                  </a:lnTo>
                  <a:lnTo>
                    <a:pt x="1875" y="688"/>
                  </a:lnTo>
                  <a:lnTo>
                    <a:pt x="1877" y="688"/>
                  </a:lnTo>
                  <a:lnTo>
                    <a:pt x="1880" y="688"/>
                  </a:lnTo>
                  <a:lnTo>
                    <a:pt x="1884" y="688"/>
                  </a:lnTo>
                  <a:lnTo>
                    <a:pt x="1885" y="688"/>
                  </a:lnTo>
                  <a:lnTo>
                    <a:pt x="1885" y="689"/>
                  </a:lnTo>
                  <a:lnTo>
                    <a:pt x="1887" y="689"/>
                  </a:lnTo>
                  <a:lnTo>
                    <a:pt x="1898" y="689"/>
                  </a:lnTo>
                  <a:lnTo>
                    <a:pt x="1898" y="679"/>
                  </a:lnTo>
                  <a:lnTo>
                    <a:pt x="1902" y="679"/>
                  </a:lnTo>
                  <a:lnTo>
                    <a:pt x="1903" y="678"/>
                  </a:lnTo>
                  <a:lnTo>
                    <a:pt x="1905" y="678"/>
                  </a:lnTo>
                  <a:lnTo>
                    <a:pt x="1910" y="678"/>
                  </a:lnTo>
                  <a:lnTo>
                    <a:pt x="1913" y="678"/>
                  </a:lnTo>
                  <a:lnTo>
                    <a:pt x="1916" y="678"/>
                  </a:lnTo>
                  <a:lnTo>
                    <a:pt x="1916" y="658"/>
                  </a:lnTo>
                  <a:lnTo>
                    <a:pt x="1920" y="658"/>
                  </a:lnTo>
                  <a:lnTo>
                    <a:pt x="1923" y="658"/>
                  </a:lnTo>
                  <a:lnTo>
                    <a:pt x="1928" y="658"/>
                  </a:lnTo>
                  <a:lnTo>
                    <a:pt x="1929" y="658"/>
                  </a:lnTo>
                  <a:lnTo>
                    <a:pt x="1931" y="658"/>
                  </a:lnTo>
                  <a:lnTo>
                    <a:pt x="1933" y="656"/>
                  </a:lnTo>
                  <a:lnTo>
                    <a:pt x="1933" y="656"/>
                  </a:lnTo>
                  <a:lnTo>
                    <a:pt x="1934" y="655"/>
                  </a:lnTo>
                  <a:lnTo>
                    <a:pt x="1936" y="653"/>
                  </a:lnTo>
                  <a:lnTo>
                    <a:pt x="1939" y="650"/>
                  </a:lnTo>
                  <a:lnTo>
                    <a:pt x="1943" y="648"/>
                  </a:lnTo>
                  <a:lnTo>
                    <a:pt x="1944" y="647"/>
                  </a:lnTo>
                  <a:lnTo>
                    <a:pt x="1946" y="647"/>
                  </a:lnTo>
                  <a:lnTo>
                    <a:pt x="1947" y="645"/>
                  </a:lnTo>
                  <a:lnTo>
                    <a:pt x="1949" y="645"/>
                  </a:lnTo>
                  <a:lnTo>
                    <a:pt x="1951" y="645"/>
                  </a:lnTo>
                  <a:lnTo>
                    <a:pt x="1952" y="643"/>
                  </a:lnTo>
                  <a:lnTo>
                    <a:pt x="1954" y="643"/>
                  </a:lnTo>
                  <a:lnTo>
                    <a:pt x="1957" y="643"/>
                  </a:lnTo>
                  <a:lnTo>
                    <a:pt x="1957" y="634"/>
                  </a:lnTo>
                  <a:lnTo>
                    <a:pt x="1951" y="630"/>
                  </a:lnTo>
                  <a:lnTo>
                    <a:pt x="1951" y="624"/>
                  </a:lnTo>
                  <a:lnTo>
                    <a:pt x="1952" y="624"/>
                  </a:lnTo>
                  <a:lnTo>
                    <a:pt x="1954" y="625"/>
                  </a:lnTo>
                  <a:lnTo>
                    <a:pt x="1956" y="624"/>
                  </a:lnTo>
                  <a:lnTo>
                    <a:pt x="1957" y="624"/>
                  </a:lnTo>
                  <a:lnTo>
                    <a:pt x="1964" y="624"/>
                  </a:lnTo>
                  <a:lnTo>
                    <a:pt x="1964" y="625"/>
                  </a:lnTo>
                  <a:lnTo>
                    <a:pt x="1965" y="625"/>
                  </a:lnTo>
                  <a:lnTo>
                    <a:pt x="1967" y="627"/>
                  </a:lnTo>
                  <a:lnTo>
                    <a:pt x="1969" y="625"/>
                  </a:lnTo>
                  <a:lnTo>
                    <a:pt x="1972" y="624"/>
                  </a:lnTo>
                  <a:lnTo>
                    <a:pt x="1974" y="620"/>
                  </a:lnTo>
                  <a:lnTo>
                    <a:pt x="1975" y="617"/>
                  </a:lnTo>
                  <a:lnTo>
                    <a:pt x="1975" y="617"/>
                  </a:lnTo>
                  <a:lnTo>
                    <a:pt x="1975" y="616"/>
                  </a:lnTo>
                  <a:lnTo>
                    <a:pt x="1975" y="614"/>
                  </a:lnTo>
                  <a:lnTo>
                    <a:pt x="1979" y="614"/>
                  </a:lnTo>
                  <a:lnTo>
                    <a:pt x="1980" y="614"/>
                  </a:lnTo>
                  <a:lnTo>
                    <a:pt x="1983" y="612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8" y="609"/>
                  </a:lnTo>
                  <a:lnTo>
                    <a:pt x="1990" y="607"/>
                  </a:lnTo>
                  <a:lnTo>
                    <a:pt x="1993" y="607"/>
                  </a:lnTo>
                  <a:lnTo>
                    <a:pt x="1998" y="607"/>
                  </a:lnTo>
                  <a:lnTo>
                    <a:pt x="2001" y="607"/>
                  </a:lnTo>
                  <a:lnTo>
                    <a:pt x="2005" y="607"/>
                  </a:lnTo>
                  <a:lnTo>
                    <a:pt x="2008" y="609"/>
                  </a:lnTo>
                  <a:lnTo>
                    <a:pt x="2011" y="609"/>
                  </a:lnTo>
                  <a:lnTo>
                    <a:pt x="2015" y="607"/>
                  </a:lnTo>
                  <a:lnTo>
                    <a:pt x="2019" y="607"/>
                  </a:lnTo>
                  <a:lnTo>
                    <a:pt x="2021" y="607"/>
                  </a:lnTo>
                  <a:lnTo>
                    <a:pt x="2023" y="607"/>
                  </a:lnTo>
                  <a:lnTo>
                    <a:pt x="2028" y="607"/>
                  </a:lnTo>
                  <a:lnTo>
                    <a:pt x="2028" y="601"/>
                  </a:lnTo>
                  <a:lnTo>
                    <a:pt x="2028" y="598"/>
                  </a:lnTo>
                  <a:lnTo>
                    <a:pt x="2026" y="596"/>
                  </a:lnTo>
                  <a:lnTo>
                    <a:pt x="2026" y="594"/>
                  </a:lnTo>
                  <a:lnTo>
                    <a:pt x="2024" y="593"/>
                  </a:lnTo>
                  <a:lnTo>
                    <a:pt x="2023" y="591"/>
                  </a:lnTo>
                  <a:lnTo>
                    <a:pt x="2023" y="589"/>
                  </a:lnTo>
                  <a:lnTo>
                    <a:pt x="2023" y="588"/>
                  </a:lnTo>
                  <a:lnTo>
                    <a:pt x="2023" y="586"/>
                  </a:lnTo>
                  <a:lnTo>
                    <a:pt x="2023" y="586"/>
                  </a:lnTo>
                  <a:lnTo>
                    <a:pt x="2023" y="583"/>
                  </a:lnTo>
                  <a:lnTo>
                    <a:pt x="2024" y="581"/>
                  </a:lnTo>
                  <a:lnTo>
                    <a:pt x="2024" y="578"/>
                  </a:lnTo>
                  <a:lnTo>
                    <a:pt x="2023" y="576"/>
                  </a:lnTo>
                  <a:lnTo>
                    <a:pt x="2023" y="575"/>
                  </a:lnTo>
                  <a:lnTo>
                    <a:pt x="2023" y="573"/>
                  </a:lnTo>
                  <a:lnTo>
                    <a:pt x="2024" y="573"/>
                  </a:lnTo>
                  <a:lnTo>
                    <a:pt x="2024" y="571"/>
                  </a:lnTo>
                  <a:lnTo>
                    <a:pt x="2026" y="568"/>
                  </a:lnTo>
                  <a:lnTo>
                    <a:pt x="2024" y="566"/>
                  </a:lnTo>
                  <a:lnTo>
                    <a:pt x="2023" y="566"/>
                  </a:lnTo>
                  <a:lnTo>
                    <a:pt x="2021" y="565"/>
                  </a:lnTo>
                  <a:lnTo>
                    <a:pt x="2019" y="565"/>
                  </a:lnTo>
                  <a:lnTo>
                    <a:pt x="2018" y="563"/>
                  </a:lnTo>
                  <a:lnTo>
                    <a:pt x="2016" y="562"/>
                  </a:lnTo>
                  <a:lnTo>
                    <a:pt x="2015" y="558"/>
                  </a:lnTo>
                  <a:lnTo>
                    <a:pt x="2015" y="553"/>
                  </a:lnTo>
                  <a:lnTo>
                    <a:pt x="2015" y="550"/>
                  </a:lnTo>
                  <a:lnTo>
                    <a:pt x="2016" y="548"/>
                  </a:lnTo>
                  <a:lnTo>
                    <a:pt x="2019" y="547"/>
                  </a:lnTo>
                  <a:lnTo>
                    <a:pt x="2023" y="547"/>
                  </a:lnTo>
                  <a:lnTo>
                    <a:pt x="2024" y="545"/>
                  </a:lnTo>
                  <a:lnTo>
                    <a:pt x="2026" y="545"/>
                  </a:lnTo>
                  <a:lnTo>
                    <a:pt x="2026" y="544"/>
                  </a:lnTo>
                  <a:lnTo>
                    <a:pt x="2026" y="542"/>
                  </a:lnTo>
                  <a:lnTo>
                    <a:pt x="2026" y="540"/>
                  </a:lnTo>
                  <a:lnTo>
                    <a:pt x="2026" y="539"/>
                  </a:lnTo>
                  <a:lnTo>
                    <a:pt x="2024" y="537"/>
                  </a:lnTo>
                  <a:lnTo>
                    <a:pt x="2024" y="535"/>
                  </a:lnTo>
                  <a:lnTo>
                    <a:pt x="2024" y="534"/>
                  </a:lnTo>
                  <a:lnTo>
                    <a:pt x="2026" y="534"/>
                  </a:lnTo>
                  <a:lnTo>
                    <a:pt x="2028" y="532"/>
                  </a:lnTo>
                  <a:lnTo>
                    <a:pt x="2031" y="532"/>
                  </a:lnTo>
                  <a:lnTo>
                    <a:pt x="2033" y="532"/>
                  </a:lnTo>
                  <a:lnTo>
                    <a:pt x="2034" y="532"/>
                  </a:lnTo>
                  <a:lnTo>
                    <a:pt x="2037" y="530"/>
                  </a:lnTo>
                  <a:lnTo>
                    <a:pt x="2041" y="527"/>
                  </a:lnTo>
                  <a:lnTo>
                    <a:pt x="2041" y="524"/>
                  </a:lnTo>
                  <a:lnTo>
                    <a:pt x="2042" y="521"/>
                  </a:lnTo>
                  <a:lnTo>
                    <a:pt x="2044" y="519"/>
                  </a:lnTo>
                  <a:lnTo>
                    <a:pt x="2046" y="517"/>
                  </a:lnTo>
                  <a:lnTo>
                    <a:pt x="2047" y="517"/>
                  </a:lnTo>
                  <a:lnTo>
                    <a:pt x="2049" y="517"/>
                  </a:lnTo>
                  <a:lnTo>
                    <a:pt x="2051" y="517"/>
                  </a:lnTo>
                  <a:lnTo>
                    <a:pt x="2051" y="519"/>
                  </a:lnTo>
                  <a:lnTo>
                    <a:pt x="2051" y="521"/>
                  </a:lnTo>
                  <a:lnTo>
                    <a:pt x="2052" y="522"/>
                  </a:lnTo>
                  <a:lnTo>
                    <a:pt x="2052" y="524"/>
                  </a:lnTo>
                  <a:lnTo>
                    <a:pt x="2054" y="526"/>
                  </a:lnTo>
                  <a:lnTo>
                    <a:pt x="2055" y="527"/>
                  </a:lnTo>
                  <a:lnTo>
                    <a:pt x="2055" y="532"/>
                  </a:lnTo>
                  <a:lnTo>
                    <a:pt x="2054" y="535"/>
                  </a:lnTo>
                  <a:lnTo>
                    <a:pt x="2052" y="537"/>
                  </a:lnTo>
                  <a:lnTo>
                    <a:pt x="2051" y="539"/>
                  </a:lnTo>
                  <a:lnTo>
                    <a:pt x="2051" y="540"/>
                  </a:lnTo>
                  <a:lnTo>
                    <a:pt x="2051" y="544"/>
                  </a:lnTo>
                  <a:lnTo>
                    <a:pt x="2052" y="544"/>
                  </a:lnTo>
                  <a:lnTo>
                    <a:pt x="2054" y="544"/>
                  </a:lnTo>
                  <a:lnTo>
                    <a:pt x="2057" y="544"/>
                  </a:lnTo>
                  <a:lnTo>
                    <a:pt x="2060" y="544"/>
                  </a:lnTo>
                  <a:lnTo>
                    <a:pt x="2060" y="548"/>
                  </a:lnTo>
                  <a:lnTo>
                    <a:pt x="2060" y="550"/>
                  </a:lnTo>
                  <a:lnTo>
                    <a:pt x="2059" y="550"/>
                  </a:lnTo>
                  <a:lnTo>
                    <a:pt x="2059" y="552"/>
                  </a:lnTo>
                  <a:lnTo>
                    <a:pt x="2057" y="552"/>
                  </a:lnTo>
                  <a:lnTo>
                    <a:pt x="2055" y="553"/>
                  </a:lnTo>
                  <a:lnTo>
                    <a:pt x="2055" y="557"/>
                  </a:lnTo>
                  <a:lnTo>
                    <a:pt x="2055" y="560"/>
                  </a:lnTo>
                  <a:lnTo>
                    <a:pt x="2057" y="560"/>
                  </a:lnTo>
                  <a:lnTo>
                    <a:pt x="2057" y="562"/>
                  </a:lnTo>
                  <a:lnTo>
                    <a:pt x="2059" y="562"/>
                  </a:lnTo>
                  <a:lnTo>
                    <a:pt x="2060" y="562"/>
                  </a:lnTo>
                  <a:lnTo>
                    <a:pt x="2062" y="560"/>
                  </a:lnTo>
                  <a:lnTo>
                    <a:pt x="2062" y="560"/>
                  </a:lnTo>
                  <a:lnTo>
                    <a:pt x="2064" y="558"/>
                  </a:lnTo>
                  <a:lnTo>
                    <a:pt x="2064" y="557"/>
                  </a:lnTo>
                  <a:lnTo>
                    <a:pt x="2064" y="555"/>
                  </a:lnTo>
                  <a:lnTo>
                    <a:pt x="2065" y="555"/>
                  </a:lnTo>
                  <a:lnTo>
                    <a:pt x="2067" y="553"/>
                  </a:lnTo>
                  <a:lnTo>
                    <a:pt x="2069" y="553"/>
                  </a:lnTo>
                  <a:lnTo>
                    <a:pt x="2070" y="553"/>
                  </a:lnTo>
                  <a:lnTo>
                    <a:pt x="2073" y="553"/>
                  </a:lnTo>
                  <a:lnTo>
                    <a:pt x="2075" y="553"/>
                  </a:lnTo>
                  <a:lnTo>
                    <a:pt x="2077" y="552"/>
                  </a:lnTo>
                  <a:lnTo>
                    <a:pt x="2077" y="552"/>
                  </a:lnTo>
                  <a:lnTo>
                    <a:pt x="2083" y="552"/>
                  </a:lnTo>
                  <a:lnTo>
                    <a:pt x="2083" y="555"/>
                  </a:lnTo>
                  <a:lnTo>
                    <a:pt x="2085" y="558"/>
                  </a:lnTo>
                  <a:lnTo>
                    <a:pt x="2083" y="560"/>
                  </a:lnTo>
                  <a:lnTo>
                    <a:pt x="2082" y="562"/>
                  </a:lnTo>
                  <a:lnTo>
                    <a:pt x="2082" y="563"/>
                  </a:lnTo>
                  <a:lnTo>
                    <a:pt x="2080" y="565"/>
                  </a:lnTo>
                  <a:lnTo>
                    <a:pt x="2080" y="568"/>
                  </a:lnTo>
                  <a:lnTo>
                    <a:pt x="2080" y="570"/>
                  </a:lnTo>
                  <a:lnTo>
                    <a:pt x="2082" y="573"/>
                  </a:lnTo>
                  <a:lnTo>
                    <a:pt x="2082" y="575"/>
                  </a:lnTo>
                  <a:lnTo>
                    <a:pt x="2080" y="578"/>
                  </a:lnTo>
                  <a:lnTo>
                    <a:pt x="2080" y="581"/>
                  </a:lnTo>
                  <a:lnTo>
                    <a:pt x="2077" y="581"/>
                  </a:lnTo>
                  <a:lnTo>
                    <a:pt x="2073" y="583"/>
                  </a:lnTo>
                  <a:lnTo>
                    <a:pt x="2070" y="581"/>
                  </a:lnTo>
                  <a:lnTo>
                    <a:pt x="2069" y="581"/>
                  </a:lnTo>
                  <a:lnTo>
                    <a:pt x="2067" y="580"/>
                  </a:lnTo>
                  <a:lnTo>
                    <a:pt x="2065" y="578"/>
                  </a:lnTo>
                  <a:lnTo>
                    <a:pt x="2062" y="578"/>
                  </a:lnTo>
                  <a:lnTo>
                    <a:pt x="2059" y="576"/>
                  </a:lnTo>
                  <a:lnTo>
                    <a:pt x="2047" y="576"/>
                  </a:lnTo>
                  <a:lnTo>
                    <a:pt x="2046" y="578"/>
                  </a:lnTo>
                  <a:lnTo>
                    <a:pt x="2046" y="580"/>
                  </a:lnTo>
                  <a:lnTo>
                    <a:pt x="2046" y="581"/>
                  </a:lnTo>
                  <a:lnTo>
                    <a:pt x="2046" y="583"/>
                  </a:lnTo>
                  <a:lnTo>
                    <a:pt x="2046" y="588"/>
                  </a:lnTo>
                  <a:lnTo>
                    <a:pt x="2052" y="588"/>
                  </a:lnTo>
                  <a:lnTo>
                    <a:pt x="2055" y="588"/>
                  </a:lnTo>
                  <a:lnTo>
                    <a:pt x="2055" y="591"/>
                  </a:lnTo>
                  <a:lnTo>
                    <a:pt x="2057" y="594"/>
                  </a:lnTo>
                  <a:lnTo>
                    <a:pt x="2057" y="596"/>
                  </a:lnTo>
                  <a:lnTo>
                    <a:pt x="2059" y="596"/>
                  </a:lnTo>
                  <a:lnTo>
                    <a:pt x="2060" y="596"/>
                  </a:lnTo>
                  <a:lnTo>
                    <a:pt x="2062" y="598"/>
                  </a:lnTo>
                  <a:lnTo>
                    <a:pt x="2065" y="598"/>
                  </a:lnTo>
                  <a:lnTo>
                    <a:pt x="2070" y="598"/>
                  </a:lnTo>
                  <a:lnTo>
                    <a:pt x="2070" y="594"/>
                  </a:lnTo>
                  <a:lnTo>
                    <a:pt x="2070" y="591"/>
                  </a:lnTo>
                  <a:lnTo>
                    <a:pt x="2070" y="588"/>
                  </a:lnTo>
                  <a:lnTo>
                    <a:pt x="2075" y="588"/>
                  </a:lnTo>
                  <a:lnTo>
                    <a:pt x="2078" y="588"/>
                  </a:lnTo>
                  <a:lnTo>
                    <a:pt x="2085" y="588"/>
                  </a:lnTo>
                  <a:lnTo>
                    <a:pt x="2087" y="588"/>
                  </a:lnTo>
                  <a:lnTo>
                    <a:pt x="2088" y="588"/>
                  </a:lnTo>
                  <a:lnTo>
                    <a:pt x="2090" y="588"/>
                  </a:lnTo>
                  <a:lnTo>
                    <a:pt x="2091" y="588"/>
                  </a:lnTo>
                  <a:lnTo>
                    <a:pt x="2091" y="588"/>
                  </a:lnTo>
                  <a:lnTo>
                    <a:pt x="2093" y="586"/>
                  </a:lnTo>
                  <a:lnTo>
                    <a:pt x="2093" y="586"/>
                  </a:lnTo>
                  <a:lnTo>
                    <a:pt x="2096" y="584"/>
                  </a:lnTo>
                  <a:lnTo>
                    <a:pt x="2103" y="584"/>
                  </a:lnTo>
                  <a:lnTo>
                    <a:pt x="2103" y="588"/>
                  </a:lnTo>
                  <a:lnTo>
                    <a:pt x="2103" y="589"/>
                  </a:lnTo>
                  <a:lnTo>
                    <a:pt x="2103" y="593"/>
                  </a:lnTo>
                  <a:lnTo>
                    <a:pt x="2105" y="594"/>
                  </a:lnTo>
                  <a:lnTo>
                    <a:pt x="2106" y="596"/>
                  </a:lnTo>
                  <a:lnTo>
                    <a:pt x="2109" y="598"/>
                  </a:lnTo>
                  <a:lnTo>
                    <a:pt x="2113" y="598"/>
                  </a:lnTo>
                  <a:lnTo>
                    <a:pt x="2116" y="598"/>
                  </a:lnTo>
                  <a:lnTo>
                    <a:pt x="2118" y="596"/>
                  </a:lnTo>
                  <a:lnTo>
                    <a:pt x="2121" y="596"/>
                  </a:lnTo>
                  <a:lnTo>
                    <a:pt x="2123" y="594"/>
                  </a:lnTo>
                  <a:lnTo>
                    <a:pt x="2126" y="593"/>
                  </a:lnTo>
                  <a:lnTo>
                    <a:pt x="2129" y="593"/>
                  </a:lnTo>
                  <a:lnTo>
                    <a:pt x="2132" y="593"/>
                  </a:lnTo>
                  <a:lnTo>
                    <a:pt x="2136" y="593"/>
                  </a:lnTo>
                  <a:lnTo>
                    <a:pt x="2137" y="593"/>
                  </a:lnTo>
                  <a:lnTo>
                    <a:pt x="2139" y="591"/>
                  </a:lnTo>
                  <a:lnTo>
                    <a:pt x="2141" y="589"/>
                  </a:lnTo>
                  <a:lnTo>
                    <a:pt x="2142" y="588"/>
                  </a:lnTo>
                  <a:lnTo>
                    <a:pt x="2144" y="588"/>
                  </a:lnTo>
                  <a:lnTo>
                    <a:pt x="2147" y="586"/>
                  </a:lnTo>
                  <a:lnTo>
                    <a:pt x="2149" y="584"/>
                  </a:lnTo>
                  <a:lnTo>
                    <a:pt x="2150" y="584"/>
                  </a:lnTo>
                  <a:lnTo>
                    <a:pt x="2152" y="583"/>
                  </a:lnTo>
                  <a:lnTo>
                    <a:pt x="2154" y="583"/>
                  </a:lnTo>
                  <a:lnTo>
                    <a:pt x="2155" y="581"/>
                  </a:lnTo>
                  <a:lnTo>
                    <a:pt x="2157" y="580"/>
                  </a:lnTo>
                  <a:lnTo>
                    <a:pt x="2160" y="578"/>
                  </a:lnTo>
                  <a:lnTo>
                    <a:pt x="2160" y="578"/>
                  </a:lnTo>
                  <a:lnTo>
                    <a:pt x="2162" y="578"/>
                  </a:lnTo>
                  <a:lnTo>
                    <a:pt x="2163" y="576"/>
                  </a:lnTo>
                  <a:lnTo>
                    <a:pt x="2165" y="576"/>
                  </a:lnTo>
                  <a:lnTo>
                    <a:pt x="2167" y="578"/>
                  </a:lnTo>
                  <a:lnTo>
                    <a:pt x="2167" y="578"/>
                  </a:lnTo>
                  <a:lnTo>
                    <a:pt x="2168" y="580"/>
                  </a:lnTo>
                  <a:lnTo>
                    <a:pt x="2170" y="581"/>
                  </a:lnTo>
                  <a:lnTo>
                    <a:pt x="2173" y="584"/>
                  </a:lnTo>
                  <a:lnTo>
                    <a:pt x="2177" y="586"/>
                  </a:lnTo>
                  <a:lnTo>
                    <a:pt x="2180" y="589"/>
                  </a:lnTo>
                  <a:lnTo>
                    <a:pt x="2183" y="591"/>
                  </a:lnTo>
                  <a:lnTo>
                    <a:pt x="2186" y="589"/>
                  </a:lnTo>
                  <a:lnTo>
                    <a:pt x="2188" y="588"/>
                  </a:lnTo>
                  <a:lnTo>
                    <a:pt x="2185" y="584"/>
                  </a:lnTo>
                  <a:lnTo>
                    <a:pt x="2183" y="583"/>
                  </a:lnTo>
                  <a:lnTo>
                    <a:pt x="2181" y="581"/>
                  </a:lnTo>
                  <a:lnTo>
                    <a:pt x="2181" y="580"/>
                  </a:lnTo>
                  <a:lnTo>
                    <a:pt x="2180" y="578"/>
                  </a:lnTo>
                  <a:lnTo>
                    <a:pt x="2181" y="576"/>
                  </a:lnTo>
                  <a:lnTo>
                    <a:pt x="2181" y="576"/>
                  </a:lnTo>
                  <a:lnTo>
                    <a:pt x="2183" y="575"/>
                  </a:lnTo>
                  <a:lnTo>
                    <a:pt x="2185" y="575"/>
                  </a:lnTo>
                  <a:lnTo>
                    <a:pt x="2186" y="573"/>
                  </a:lnTo>
                  <a:lnTo>
                    <a:pt x="2190" y="573"/>
                  </a:lnTo>
                  <a:lnTo>
                    <a:pt x="2193" y="573"/>
                  </a:lnTo>
                  <a:lnTo>
                    <a:pt x="2196" y="573"/>
                  </a:lnTo>
                  <a:lnTo>
                    <a:pt x="2199" y="573"/>
                  </a:lnTo>
                  <a:lnTo>
                    <a:pt x="2203" y="575"/>
                  </a:lnTo>
                  <a:lnTo>
                    <a:pt x="2204" y="576"/>
                  </a:lnTo>
                  <a:lnTo>
                    <a:pt x="2208" y="576"/>
                  </a:lnTo>
                  <a:lnTo>
                    <a:pt x="2209" y="576"/>
                  </a:lnTo>
                  <a:lnTo>
                    <a:pt x="2211" y="576"/>
                  </a:lnTo>
                  <a:lnTo>
                    <a:pt x="2213" y="573"/>
                  </a:lnTo>
                  <a:lnTo>
                    <a:pt x="2208" y="570"/>
                  </a:lnTo>
                  <a:lnTo>
                    <a:pt x="2208" y="568"/>
                  </a:lnTo>
                  <a:lnTo>
                    <a:pt x="2209" y="566"/>
                  </a:lnTo>
                  <a:lnTo>
                    <a:pt x="2209" y="565"/>
                  </a:lnTo>
                  <a:lnTo>
                    <a:pt x="2211" y="565"/>
                  </a:lnTo>
                  <a:lnTo>
                    <a:pt x="2213" y="563"/>
                  </a:lnTo>
                  <a:lnTo>
                    <a:pt x="2213" y="562"/>
                  </a:lnTo>
                  <a:lnTo>
                    <a:pt x="2214" y="562"/>
                  </a:lnTo>
                  <a:lnTo>
                    <a:pt x="2214" y="560"/>
                  </a:lnTo>
                  <a:lnTo>
                    <a:pt x="2214" y="558"/>
                  </a:lnTo>
                  <a:lnTo>
                    <a:pt x="2213" y="557"/>
                  </a:lnTo>
                  <a:lnTo>
                    <a:pt x="2213" y="555"/>
                  </a:lnTo>
                  <a:lnTo>
                    <a:pt x="2213" y="553"/>
                  </a:lnTo>
                  <a:lnTo>
                    <a:pt x="2211" y="552"/>
                  </a:lnTo>
                  <a:lnTo>
                    <a:pt x="2211" y="548"/>
                  </a:lnTo>
                  <a:lnTo>
                    <a:pt x="2211" y="547"/>
                  </a:lnTo>
                  <a:lnTo>
                    <a:pt x="2213" y="547"/>
                  </a:lnTo>
                  <a:lnTo>
                    <a:pt x="2214" y="545"/>
                  </a:lnTo>
                  <a:lnTo>
                    <a:pt x="2213" y="544"/>
                  </a:lnTo>
                  <a:lnTo>
                    <a:pt x="2214" y="542"/>
                  </a:lnTo>
                  <a:lnTo>
                    <a:pt x="2214" y="540"/>
                  </a:lnTo>
                  <a:lnTo>
                    <a:pt x="2216" y="539"/>
                  </a:lnTo>
                  <a:lnTo>
                    <a:pt x="2216" y="537"/>
                  </a:lnTo>
                  <a:lnTo>
                    <a:pt x="2217" y="535"/>
                  </a:lnTo>
                  <a:lnTo>
                    <a:pt x="2217" y="534"/>
                  </a:lnTo>
                  <a:lnTo>
                    <a:pt x="2217" y="532"/>
                  </a:lnTo>
                  <a:lnTo>
                    <a:pt x="2217" y="530"/>
                  </a:lnTo>
                  <a:lnTo>
                    <a:pt x="2217" y="529"/>
                  </a:lnTo>
                  <a:lnTo>
                    <a:pt x="2219" y="527"/>
                  </a:lnTo>
                  <a:lnTo>
                    <a:pt x="2221" y="527"/>
                  </a:lnTo>
                  <a:lnTo>
                    <a:pt x="2224" y="526"/>
                  </a:lnTo>
                  <a:lnTo>
                    <a:pt x="2226" y="522"/>
                  </a:lnTo>
                  <a:lnTo>
                    <a:pt x="2229" y="519"/>
                  </a:lnTo>
                  <a:lnTo>
                    <a:pt x="2234" y="519"/>
                  </a:lnTo>
                  <a:lnTo>
                    <a:pt x="2234" y="522"/>
                  </a:lnTo>
                  <a:lnTo>
                    <a:pt x="2234" y="524"/>
                  </a:lnTo>
                  <a:lnTo>
                    <a:pt x="2234" y="526"/>
                  </a:lnTo>
                  <a:lnTo>
                    <a:pt x="2236" y="526"/>
                  </a:lnTo>
                  <a:lnTo>
                    <a:pt x="2237" y="524"/>
                  </a:lnTo>
                  <a:lnTo>
                    <a:pt x="2237" y="526"/>
                  </a:lnTo>
                  <a:lnTo>
                    <a:pt x="2239" y="527"/>
                  </a:lnTo>
                  <a:lnTo>
                    <a:pt x="2240" y="527"/>
                  </a:lnTo>
                  <a:lnTo>
                    <a:pt x="2240" y="529"/>
                  </a:lnTo>
                  <a:lnTo>
                    <a:pt x="2240" y="530"/>
                  </a:lnTo>
                  <a:lnTo>
                    <a:pt x="2240" y="532"/>
                  </a:lnTo>
                  <a:lnTo>
                    <a:pt x="2242" y="534"/>
                  </a:lnTo>
                  <a:lnTo>
                    <a:pt x="2244" y="535"/>
                  </a:lnTo>
                  <a:lnTo>
                    <a:pt x="2245" y="535"/>
                  </a:lnTo>
                  <a:lnTo>
                    <a:pt x="2247" y="535"/>
                  </a:lnTo>
                  <a:lnTo>
                    <a:pt x="2249" y="535"/>
                  </a:lnTo>
                  <a:lnTo>
                    <a:pt x="2255" y="535"/>
                  </a:lnTo>
                  <a:lnTo>
                    <a:pt x="2255" y="534"/>
                  </a:lnTo>
                  <a:lnTo>
                    <a:pt x="2255" y="530"/>
                  </a:lnTo>
                  <a:lnTo>
                    <a:pt x="2255" y="529"/>
                  </a:lnTo>
                  <a:lnTo>
                    <a:pt x="2255" y="527"/>
                  </a:lnTo>
                  <a:lnTo>
                    <a:pt x="2257" y="527"/>
                  </a:lnTo>
                  <a:lnTo>
                    <a:pt x="2258" y="526"/>
                  </a:lnTo>
                  <a:lnTo>
                    <a:pt x="2258" y="526"/>
                  </a:lnTo>
                  <a:lnTo>
                    <a:pt x="2262" y="524"/>
                  </a:lnTo>
                  <a:lnTo>
                    <a:pt x="2265" y="524"/>
                  </a:lnTo>
                  <a:lnTo>
                    <a:pt x="2268" y="522"/>
                  </a:lnTo>
                  <a:lnTo>
                    <a:pt x="2268" y="521"/>
                  </a:lnTo>
                  <a:lnTo>
                    <a:pt x="2270" y="519"/>
                  </a:lnTo>
                  <a:lnTo>
                    <a:pt x="2268" y="517"/>
                  </a:lnTo>
                  <a:lnTo>
                    <a:pt x="2267" y="516"/>
                  </a:lnTo>
                  <a:lnTo>
                    <a:pt x="2263" y="514"/>
                  </a:lnTo>
                  <a:lnTo>
                    <a:pt x="2262" y="514"/>
                  </a:lnTo>
                  <a:lnTo>
                    <a:pt x="2260" y="512"/>
                  </a:lnTo>
                  <a:lnTo>
                    <a:pt x="2260" y="511"/>
                  </a:lnTo>
                  <a:lnTo>
                    <a:pt x="2260" y="509"/>
                  </a:lnTo>
                  <a:lnTo>
                    <a:pt x="2260" y="508"/>
                  </a:lnTo>
                  <a:lnTo>
                    <a:pt x="2258" y="508"/>
                  </a:lnTo>
                  <a:lnTo>
                    <a:pt x="2258" y="506"/>
                  </a:lnTo>
                  <a:lnTo>
                    <a:pt x="2255" y="504"/>
                  </a:lnTo>
                  <a:lnTo>
                    <a:pt x="2254" y="503"/>
                  </a:lnTo>
                  <a:lnTo>
                    <a:pt x="2250" y="501"/>
                  </a:lnTo>
                  <a:lnTo>
                    <a:pt x="2249" y="501"/>
                  </a:lnTo>
                  <a:lnTo>
                    <a:pt x="2247" y="501"/>
                  </a:lnTo>
                  <a:lnTo>
                    <a:pt x="2245" y="503"/>
                  </a:lnTo>
                  <a:lnTo>
                    <a:pt x="2244" y="504"/>
                  </a:lnTo>
                  <a:lnTo>
                    <a:pt x="2244" y="506"/>
                  </a:lnTo>
                  <a:lnTo>
                    <a:pt x="2242" y="508"/>
                  </a:lnTo>
                  <a:lnTo>
                    <a:pt x="2240" y="509"/>
                  </a:lnTo>
                  <a:lnTo>
                    <a:pt x="2239" y="511"/>
                  </a:lnTo>
                  <a:lnTo>
                    <a:pt x="2237" y="511"/>
                  </a:lnTo>
                  <a:lnTo>
                    <a:pt x="2234" y="511"/>
                  </a:lnTo>
                  <a:lnTo>
                    <a:pt x="2232" y="511"/>
                  </a:lnTo>
                  <a:lnTo>
                    <a:pt x="2231" y="511"/>
                  </a:lnTo>
                  <a:lnTo>
                    <a:pt x="2229" y="511"/>
                  </a:lnTo>
                  <a:lnTo>
                    <a:pt x="2227" y="509"/>
                  </a:lnTo>
                  <a:lnTo>
                    <a:pt x="2226" y="509"/>
                  </a:lnTo>
                  <a:lnTo>
                    <a:pt x="2224" y="509"/>
                  </a:lnTo>
                  <a:lnTo>
                    <a:pt x="2221" y="508"/>
                  </a:lnTo>
                  <a:lnTo>
                    <a:pt x="2217" y="506"/>
                  </a:lnTo>
                  <a:lnTo>
                    <a:pt x="2217" y="504"/>
                  </a:lnTo>
                  <a:lnTo>
                    <a:pt x="2217" y="503"/>
                  </a:lnTo>
                  <a:lnTo>
                    <a:pt x="2219" y="501"/>
                  </a:lnTo>
                  <a:lnTo>
                    <a:pt x="2221" y="501"/>
                  </a:lnTo>
                  <a:lnTo>
                    <a:pt x="2224" y="499"/>
                  </a:lnTo>
                  <a:lnTo>
                    <a:pt x="2227" y="498"/>
                  </a:lnTo>
                  <a:lnTo>
                    <a:pt x="2231" y="498"/>
                  </a:lnTo>
                  <a:lnTo>
                    <a:pt x="2234" y="498"/>
                  </a:lnTo>
                  <a:lnTo>
                    <a:pt x="2237" y="498"/>
                  </a:lnTo>
                  <a:lnTo>
                    <a:pt x="2236" y="496"/>
                  </a:lnTo>
                  <a:lnTo>
                    <a:pt x="2234" y="494"/>
                  </a:lnTo>
                  <a:lnTo>
                    <a:pt x="2232" y="494"/>
                  </a:lnTo>
                  <a:lnTo>
                    <a:pt x="2231" y="494"/>
                  </a:lnTo>
                  <a:lnTo>
                    <a:pt x="2229" y="494"/>
                  </a:lnTo>
                  <a:lnTo>
                    <a:pt x="2227" y="493"/>
                  </a:lnTo>
                  <a:lnTo>
                    <a:pt x="2227" y="491"/>
                  </a:lnTo>
                  <a:lnTo>
                    <a:pt x="2227" y="490"/>
                  </a:lnTo>
                  <a:lnTo>
                    <a:pt x="2229" y="490"/>
                  </a:lnTo>
                  <a:lnTo>
                    <a:pt x="2232" y="488"/>
                  </a:lnTo>
                  <a:lnTo>
                    <a:pt x="2234" y="488"/>
                  </a:lnTo>
                  <a:lnTo>
                    <a:pt x="2237" y="488"/>
                  </a:lnTo>
                  <a:lnTo>
                    <a:pt x="2237" y="488"/>
                  </a:lnTo>
                  <a:lnTo>
                    <a:pt x="2239" y="488"/>
                  </a:lnTo>
                  <a:lnTo>
                    <a:pt x="2237" y="490"/>
                  </a:lnTo>
                  <a:lnTo>
                    <a:pt x="2237" y="491"/>
                  </a:lnTo>
                  <a:lnTo>
                    <a:pt x="2239" y="493"/>
                  </a:lnTo>
                  <a:lnTo>
                    <a:pt x="2240" y="493"/>
                  </a:lnTo>
                  <a:lnTo>
                    <a:pt x="2242" y="493"/>
                  </a:lnTo>
                  <a:lnTo>
                    <a:pt x="2244" y="493"/>
                  </a:lnTo>
                  <a:lnTo>
                    <a:pt x="2245" y="494"/>
                  </a:lnTo>
                  <a:lnTo>
                    <a:pt x="2247" y="494"/>
                  </a:lnTo>
                  <a:lnTo>
                    <a:pt x="2249" y="493"/>
                  </a:lnTo>
                  <a:lnTo>
                    <a:pt x="2249" y="493"/>
                  </a:lnTo>
                  <a:lnTo>
                    <a:pt x="2249" y="491"/>
                  </a:lnTo>
                  <a:lnTo>
                    <a:pt x="2250" y="490"/>
                  </a:lnTo>
                  <a:lnTo>
                    <a:pt x="2252" y="488"/>
                  </a:lnTo>
                  <a:lnTo>
                    <a:pt x="2252" y="486"/>
                  </a:lnTo>
                  <a:lnTo>
                    <a:pt x="2252" y="485"/>
                  </a:lnTo>
                  <a:lnTo>
                    <a:pt x="2252" y="483"/>
                  </a:lnTo>
                  <a:lnTo>
                    <a:pt x="2255" y="483"/>
                  </a:lnTo>
                  <a:lnTo>
                    <a:pt x="2255" y="481"/>
                  </a:lnTo>
                  <a:lnTo>
                    <a:pt x="2257" y="481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83"/>
                  </a:lnTo>
                  <a:lnTo>
                    <a:pt x="2262" y="483"/>
                  </a:lnTo>
                  <a:lnTo>
                    <a:pt x="2263" y="485"/>
                  </a:lnTo>
                  <a:lnTo>
                    <a:pt x="2265" y="483"/>
                  </a:lnTo>
                  <a:lnTo>
                    <a:pt x="2267" y="483"/>
                  </a:lnTo>
                  <a:lnTo>
                    <a:pt x="2267" y="481"/>
                  </a:lnTo>
                  <a:lnTo>
                    <a:pt x="2268" y="481"/>
                  </a:lnTo>
                  <a:lnTo>
                    <a:pt x="2270" y="480"/>
                  </a:lnTo>
                  <a:lnTo>
                    <a:pt x="2272" y="480"/>
                  </a:lnTo>
                  <a:lnTo>
                    <a:pt x="2273" y="480"/>
                  </a:lnTo>
                  <a:lnTo>
                    <a:pt x="2276" y="480"/>
                  </a:lnTo>
                  <a:lnTo>
                    <a:pt x="2280" y="480"/>
                  </a:lnTo>
                  <a:lnTo>
                    <a:pt x="2283" y="480"/>
                  </a:lnTo>
                  <a:lnTo>
                    <a:pt x="2286" y="480"/>
                  </a:lnTo>
                  <a:lnTo>
                    <a:pt x="2288" y="480"/>
                  </a:lnTo>
                  <a:lnTo>
                    <a:pt x="2291" y="478"/>
                  </a:lnTo>
                  <a:lnTo>
                    <a:pt x="2294" y="478"/>
                  </a:lnTo>
                  <a:lnTo>
                    <a:pt x="2296" y="478"/>
                  </a:lnTo>
                  <a:lnTo>
                    <a:pt x="2298" y="480"/>
                  </a:lnTo>
                  <a:lnTo>
                    <a:pt x="2298" y="481"/>
                  </a:lnTo>
                  <a:lnTo>
                    <a:pt x="2299" y="481"/>
                  </a:lnTo>
                  <a:lnTo>
                    <a:pt x="2301" y="483"/>
                  </a:lnTo>
                  <a:lnTo>
                    <a:pt x="2301" y="485"/>
                  </a:lnTo>
                  <a:lnTo>
                    <a:pt x="2304" y="485"/>
                  </a:lnTo>
                  <a:lnTo>
                    <a:pt x="2308" y="485"/>
                  </a:lnTo>
                  <a:lnTo>
                    <a:pt x="2309" y="485"/>
                  </a:lnTo>
                  <a:lnTo>
                    <a:pt x="2311" y="485"/>
                  </a:lnTo>
                  <a:lnTo>
                    <a:pt x="2312" y="483"/>
                  </a:lnTo>
                  <a:lnTo>
                    <a:pt x="2314" y="481"/>
                  </a:lnTo>
                  <a:lnTo>
                    <a:pt x="2314" y="480"/>
                  </a:lnTo>
                  <a:lnTo>
                    <a:pt x="2316" y="478"/>
                  </a:lnTo>
                  <a:lnTo>
                    <a:pt x="2317" y="475"/>
                  </a:lnTo>
                  <a:lnTo>
                    <a:pt x="2319" y="475"/>
                  </a:lnTo>
                  <a:lnTo>
                    <a:pt x="2321" y="473"/>
                  </a:lnTo>
                  <a:lnTo>
                    <a:pt x="2322" y="472"/>
                  </a:lnTo>
                  <a:lnTo>
                    <a:pt x="2324" y="470"/>
                  </a:lnTo>
                  <a:lnTo>
                    <a:pt x="2326" y="470"/>
                  </a:lnTo>
                  <a:lnTo>
                    <a:pt x="2327" y="468"/>
                  </a:lnTo>
                  <a:lnTo>
                    <a:pt x="2329" y="468"/>
                  </a:lnTo>
                  <a:lnTo>
                    <a:pt x="2330" y="467"/>
                  </a:lnTo>
                  <a:lnTo>
                    <a:pt x="2334" y="467"/>
                  </a:lnTo>
                  <a:lnTo>
                    <a:pt x="2337" y="467"/>
                  </a:lnTo>
                  <a:lnTo>
                    <a:pt x="2340" y="468"/>
                  </a:lnTo>
                  <a:lnTo>
                    <a:pt x="2344" y="467"/>
                  </a:lnTo>
                  <a:lnTo>
                    <a:pt x="2345" y="467"/>
                  </a:lnTo>
                  <a:lnTo>
                    <a:pt x="2347" y="465"/>
                  </a:lnTo>
                  <a:lnTo>
                    <a:pt x="2347" y="465"/>
                  </a:lnTo>
                  <a:lnTo>
                    <a:pt x="2345" y="462"/>
                  </a:lnTo>
                  <a:lnTo>
                    <a:pt x="2330" y="462"/>
                  </a:lnTo>
                  <a:lnTo>
                    <a:pt x="2329" y="460"/>
                  </a:lnTo>
                  <a:lnTo>
                    <a:pt x="2327" y="460"/>
                  </a:lnTo>
                  <a:lnTo>
                    <a:pt x="2326" y="458"/>
                  </a:lnTo>
                  <a:lnTo>
                    <a:pt x="2326" y="457"/>
                  </a:lnTo>
                  <a:lnTo>
                    <a:pt x="2326" y="455"/>
                  </a:lnTo>
                  <a:lnTo>
                    <a:pt x="2324" y="454"/>
                  </a:lnTo>
                  <a:lnTo>
                    <a:pt x="2322" y="454"/>
                  </a:lnTo>
                  <a:lnTo>
                    <a:pt x="2322" y="454"/>
                  </a:lnTo>
                  <a:lnTo>
                    <a:pt x="2319" y="454"/>
                  </a:lnTo>
                  <a:lnTo>
                    <a:pt x="2317" y="454"/>
                  </a:lnTo>
                  <a:lnTo>
                    <a:pt x="2316" y="455"/>
                  </a:lnTo>
                  <a:lnTo>
                    <a:pt x="2316" y="455"/>
                  </a:lnTo>
                  <a:lnTo>
                    <a:pt x="2314" y="457"/>
                  </a:lnTo>
                  <a:lnTo>
                    <a:pt x="2290" y="457"/>
                  </a:lnTo>
                  <a:lnTo>
                    <a:pt x="2288" y="457"/>
                  </a:lnTo>
                  <a:lnTo>
                    <a:pt x="2286" y="458"/>
                  </a:lnTo>
                  <a:lnTo>
                    <a:pt x="2286" y="458"/>
                  </a:lnTo>
                  <a:lnTo>
                    <a:pt x="2286" y="460"/>
                  </a:lnTo>
                  <a:lnTo>
                    <a:pt x="2285" y="462"/>
                  </a:lnTo>
                  <a:lnTo>
                    <a:pt x="2281" y="463"/>
                  </a:lnTo>
                  <a:lnTo>
                    <a:pt x="2280" y="463"/>
                  </a:lnTo>
                  <a:lnTo>
                    <a:pt x="2278" y="463"/>
                  </a:lnTo>
                  <a:lnTo>
                    <a:pt x="2276" y="463"/>
                  </a:lnTo>
                  <a:lnTo>
                    <a:pt x="2275" y="463"/>
                  </a:lnTo>
                  <a:lnTo>
                    <a:pt x="2272" y="463"/>
                  </a:lnTo>
                  <a:lnTo>
                    <a:pt x="2268" y="462"/>
                  </a:lnTo>
                  <a:lnTo>
                    <a:pt x="2267" y="462"/>
                  </a:lnTo>
                  <a:lnTo>
                    <a:pt x="2263" y="462"/>
                  </a:lnTo>
                  <a:lnTo>
                    <a:pt x="2260" y="463"/>
                  </a:lnTo>
                  <a:lnTo>
                    <a:pt x="2258" y="465"/>
                  </a:lnTo>
                  <a:lnTo>
                    <a:pt x="2255" y="467"/>
                  </a:lnTo>
                  <a:lnTo>
                    <a:pt x="2254" y="468"/>
                  </a:lnTo>
                  <a:lnTo>
                    <a:pt x="2252" y="468"/>
                  </a:lnTo>
                  <a:lnTo>
                    <a:pt x="2250" y="468"/>
                  </a:lnTo>
                  <a:lnTo>
                    <a:pt x="2247" y="468"/>
                  </a:lnTo>
                  <a:lnTo>
                    <a:pt x="2245" y="467"/>
                  </a:lnTo>
                  <a:lnTo>
                    <a:pt x="2242" y="465"/>
                  </a:lnTo>
                  <a:lnTo>
                    <a:pt x="2240" y="463"/>
                  </a:lnTo>
                  <a:lnTo>
                    <a:pt x="2239" y="462"/>
                  </a:lnTo>
                  <a:lnTo>
                    <a:pt x="2236" y="460"/>
                  </a:lnTo>
                  <a:lnTo>
                    <a:pt x="2234" y="460"/>
                  </a:lnTo>
                  <a:lnTo>
                    <a:pt x="2232" y="458"/>
                  </a:lnTo>
                  <a:lnTo>
                    <a:pt x="2231" y="457"/>
                  </a:lnTo>
                  <a:lnTo>
                    <a:pt x="2229" y="455"/>
                  </a:lnTo>
                  <a:lnTo>
                    <a:pt x="2229" y="454"/>
                  </a:lnTo>
                  <a:lnTo>
                    <a:pt x="2226" y="452"/>
                  </a:lnTo>
                  <a:lnTo>
                    <a:pt x="2222" y="450"/>
                  </a:lnTo>
                  <a:lnTo>
                    <a:pt x="2217" y="450"/>
                  </a:lnTo>
                  <a:lnTo>
                    <a:pt x="2214" y="450"/>
                  </a:lnTo>
                  <a:lnTo>
                    <a:pt x="2214" y="447"/>
                  </a:lnTo>
                  <a:lnTo>
                    <a:pt x="2214" y="444"/>
                  </a:lnTo>
                  <a:lnTo>
                    <a:pt x="2214" y="442"/>
                  </a:lnTo>
                  <a:lnTo>
                    <a:pt x="2214" y="440"/>
                  </a:lnTo>
                  <a:lnTo>
                    <a:pt x="2214" y="437"/>
                  </a:lnTo>
                  <a:lnTo>
                    <a:pt x="2213" y="432"/>
                  </a:lnTo>
                  <a:lnTo>
                    <a:pt x="2213" y="429"/>
                  </a:lnTo>
                  <a:lnTo>
                    <a:pt x="2213" y="426"/>
                  </a:lnTo>
                  <a:lnTo>
                    <a:pt x="2213" y="424"/>
                  </a:lnTo>
                  <a:lnTo>
                    <a:pt x="2214" y="422"/>
                  </a:lnTo>
                  <a:lnTo>
                    <a:pt x="2214" y="421"/>
                  </a:lnTo>
                  <a:lnTo>
                    <a:pt x="2216" y="419"/>
                  </a:lnTo>
                  <a:lnTo>
                    <a:pt x="2216" y="416"/>
                  </a:lnTo>
                  <a:lnTo>
                    <a:pt x="2216" y="413"/>
                  </a:lnTo>
                  <a:lnTo>
                    <a:pt x="2214" y="409"/>
                  </a:lnTo>
                  <a:lnTo>
                    <a:pt x="2214" y="406"/>
                  </a:lnTo>
                  <a:lnTo>
                    <a:pt x="2214" y="403"/>
                  </a:lnTo>
                  <a:lnTo>
                    <a:pt x="2216" y="403"/>
                  </a:lnTo>
                  <a:lnTo>
                    <a:pt x="2217" y="401"/>
                  </a:lnTo>
                  <a:lnTo>
                    <a:pt x="2219" y="399"/>
                  </a:lnTo>
                  <a:lnTo>
                    <a:pt x="2221" y="399"/>
                  </a:lnTo>
                  <a:lnTo>
                    <a:pt x="2222" y="398"/>
                  </a:lnTo>
                  <a:lnTo>
                    <a:pt x="2224" y="396"/>
                  </a:lnTo>
                  <a:lnTo>
                    <a:pt x="2224" y="395"/>
                  </a:lnTo>
                  <a:lnTo>
                    <a:pt x="2227" y="391"/>
                  </a:lnTo>
                  <a:lnTo>
                    <a:pt x="2229" y="391"/>
                  </a:lnTo>
                  <a:lnTo>
                    <a:pt x="2231" y="390"/>
                  </a:lnTo>
                  <a:lnTo>
                    <a:pt x="2231" y="388"/>
                  </a:lnTo>
                  <a:lnTo>
                    <a:pt x="2232" y="386"/>
                  </a:lnTo>
                  <a:lnTo>
                    <a:pt x="2232" y="385"/>
                  </a:lnTo>
                  <a:lnTo>
                    <a:pt x="2234" y="385"/>
                  </a:lnTo>
                  <a:lnTo>
                    <a:pt x="2234" y="383"/>
                  </a:lnTo>
                  <a:lnTo>
                    <a:pt x="2236" y="381"/>
                  </a:lnTo>
                  <a:lnTo>
                    <a:pt x="2239" y="380"/>
                  </a:lnTo>
                  <a:lnTo>
                    <a:pt x="2240" y="378"/>
                  </a:lnTo>
                  <a:lnTo>
                    <a:pt x="2242" y="378"/>
                  </a:lnTo>
                  <a:lnTo>
                    <a:pt x="2245" y="378"/>
                  </a:lnTo>
                  <a:lnTo>
                    <a:pt x="2247" y="378"/>
                  </a:lnTo>
                  <a:lnTo>
                    <a:pt x="2250" y="380"/>
                  </a:lnTo>
                  <a:lnTo>
                    <a:pt x="2254" y="378"/>
                  </a:lnTo>
                  <a:lnTo>
                    <a:pt x="2255" y="377"/>
                  </a:lnTo>
                  <a:lnTo>
                    <a:pt x="2257" y="377"/>
                  </a:lnTo>
                  <a:lnTo>
                    <a:pt x="2258" y="375"/>
                  </a:lnTo>
                  <a:lnTo>
                    <a:pt x="2260" y="372"/>
                  </a:lnTo>
                  <a:lnTo>
                    <a:pt x="2262" y="368"/>
                  </a:lnTo>
                  <a:lnTo>
                    <a:pt x="2262" y="365"/>
                  </a:lnTo>
                  <a:lnTo>
                    <a:pt x="2262" y="362"/>
                  </a:lnTo>
                  <a:lnTo>
                    <a:pt x="2262" y="359"/>
                  </a:lnTo>
                  <a:lnTo>
                    <a:pt x="2262" y="355"/>
                  </a:lnTo>
                  <a:lnTo>
                    <a:pt x="2272" y="355"/>
                  </a:lnTo>
                  <a:lnTo>
                    <a:pt x="2272" y="345"/>
                  </a:lnTo>
                  <a:lnTo>
                    <a:pt x="2270" y="344"/>
                  </a:lnTo>
                  <a:lnTo>
                    <a:pt x="2270" y="342"/>
                  </a:lnTo>
                  <a:lnTo>
                    <a:pt x="2268" y="339"/>
                  </a:lnTo>
                  <a:lnTo>
                    <a:pt x="2267" y="337"/>
                  </a:lnTo>
                  <a:lnTo>
                    <a:pt x="2265" y="337"/>
                  </a:lnTo>
                  <a:lnTo>
                    <a:pt x="2263" y="336"/>
                  </a:lnTo>
                  <a:lnTo>
                    <a:pt x="2263" y="336"/>
                  </a:lnTo>
                  <a:lnTo>
                    <a:pt x="2262" y="334"/>
                  </a:lnTo>
                  <a:lnTo>
                    <a:pt x="2260" y="334"/>
                  </a:lnTo>
                  <a:lnTo>
                    <a:pt x="2258" y="336"/>
                  </a:lnTo>
                  <a:lnTo>
                    <a:pt x="2257" y="336"/>
                  </a:lnTo>
                  <a:lnTo>
                    <a:pt x="2257" y="337"/>
                  </a:lnTo>
                  <a:lnTo>
                    <a:pt x="2255" y="339"/>
                  </a:lnTo>
                  <a:lnTo>
                    <a:pt x="2255" y="339"/>
                  </a:lnTo>
                  <a:lnTo>
                    <a:pt x="2254" y="339"/>
                  </a:lnTo>
                  <a:lnTo>
                    <a:pt x="2250" y="336"/>
                  </a:lnTo>
                  <a:lnTo>
                    <a:pt x="2249" y="332"/>
                  </a:lnTo>
                  <a:lnTo>
                    <a:pt x="2247" y="332"/>
                  </a:lnTo>
                  <a:lnTo>
                    <a:pt x="2247" y="331"/>
                  </a:lnTo>
                  <a:lnTo>
                    <a:pt x="2245" y="329"/>
                  </a:lnTo>
                  <a:lnTo>
                    <a:pt x="2244" y="329"/>
                  </a:lnTo>
                  <a:lnTo>
                    <a:pt x="2242" y="329"/>
                  </a:lnTo>
                  <a:lnTo>
                    <a:pt x="2239" y="329"/>
                  </a:lnTo>
                  <a:lnTo>
                    <a:pt x="2236" y="329"/>
                  </a:lnTo>
                  <a:lnTo>
                    <a:pt x="2234" y="329"/>
                  </a:lnTo>
                  <a:lnTo>
                    <a:pt x="2232" y="329"/>
                  </a:lnTo>
                  <a:lnTo>
                    <a:pt x="2231" y="329"/>
                  </a:lnTo>
                  <a:lnTo>
                    <a:pt x="2229" y="331"/>
                  </a:lnTo>
                  <a:lnTo>
                    <a:pt x="2229" y="332"/>
                  </a:lnTo>
                  <a:lnTo>
                    <a:pt x="2227" y="336"/>
                  </a:lnTo>
                  <a:lnTo>
                    <a:pt x="2227" y="339"/>
                  </a:lnTo>
                  <a:lnTo>
                    <a:pt x="2226" y="341"/>
                  </a:lnTo>
                  <a:lnTo>
                    <a:pt x="2224" y="344"/>
                  </a:lnTo>
                  <a:lnTo>
                    <a:pt x="2222" y="344"/>
                  </a:lnTo>
                  <a:lnTo>
                    <a:pt x="2221" y="345"/>
                  </a:lnTo>
                  <a:lnTo>
                    <a:pt x="2221" y="345"/>
                  </a:lnTo>
                  <a:lnTo>
                    <a:pt x="2219" y="345"/>
                  </a:lnTo>
                  <a:lnTo>
                    <a:pt x="2217" y="345"/>
                  </a:lnTo>
                  <a:lnTo>
                    <a:pt x="2217" y="347"/>
                  </a:lnTo>
                  <a:lnTo>
                    <a:pt x="2216" y="349"/>
                  </a:lnTo>
                  <a:lnTo>
                    <a:pt x="2214" y="354"/>
                  </a:lnTo>
                  <a:lnTo>
                    <a:pt x="2214" y="359"/>
                  </a:lnTo>
                  <a:lnTo>
                    <a:pt x="2213" y="360"/>
                  </a:lnTo>
                  <a:lnTo>
                    <a:pt x="2214" y="362"/>
                  </a:lnTo>
                  <a:lnTo>
                    <a:pt x="2214" y="362"/>
                  </a:lnTo>
                  <a:lnTo>
                    <a:pt x="2216" y="363"/>
                  </a:lnTo>
                  <a:lnTo>
                    <a:pt x="2216" y="363"/>
                  </a:lnTo>
                  <a:lnTo>
                    <a:pt x="2217" y="365"/>
                  </a:lnTo>
                  <a:lnTo>
                    <a:pt x="2219" y="367"/>
                  </a:lnTo>
                  <a:lnTo>
                    <a:pt x="2219" y="368"/>
                  </a:lnTo>
                  <a:lnTo>
                    <a:pt x="2219" y="372"/>
                  </a:lnTo>
                  <a:lnTo>
                    <a:pt x="2216" y="373"/>
                  </a:lnTo>
                  <a:lnTo>
                    <a:pt x="2214" y="373"/>
                  </a:lnTo>
                  <a:lnTo>
                    <a:pt x="2213" y="373"/>
                  </a:lnTo>
                  <a:lnTo>
                    <a:pt x="2211" y="373"/>
                  </a:lnTo>
                  <a:lnTo>
                    <a:pt x="2209" y="373"/>
                  </a:lnTo>
                  <a:lnTo>
                    <a:pt x="2208" y="375"/>
                  </a:lnTo>
                  <a:lnTo>
                    <a:pt x="2206" y="375"/>
                  </a:lnTo>
                  <a:lnTo>
                    <a:pt x="2204" y="375"/>
                  </a:lnTo>
                  <a:lnTo>
                    <a:pt x="2203" y="377"/>
                  </a:lnTo>
                  <a:lnTo>
                    <a:pt x="2201" y="378"/>
                  </a:lnTo>
                  <a:lnTo>
                    <a:pt x="2201" y="380"/>
                  </a:lnTo>
                  <a:lnTo>
                    <a:pt x="2201" y="381"/>
                  </a:lnTo>
                  <a:lnTo>
                    <a:pt x="2199" y="383"/>
                  </a:lnTo>
                  <a:lnTo>
                    <a:pt x="2198" y="385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6" y="386"/>
                  </a:lnTo>
                  <a:lnTo>
                    <a:pt x="2195" y="388"/>
                  </a:lnTo>
                  <a:lnTo>
                    <a:pt x="2193" y="386"/>
                  </a:lnTo>
                  <a:lnTo>
                    <a:pt x="2190" y="388"/>
                  </a:lnTo>
                  <a:lnTo>
                    <a:pt x="2188" y="388"/>
                  </a:lnTo>
                  <a:lnTo>
                    <a:pt x="2186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1"/>
                  </a:lnTo>
                  <a:lnTo>
                    <a:pt x="2183" y="393"/>
                  </a:lnTo>
                  <a:lnTo>
                    <a:pt x="2181" y="393"/>
                  </a:lnTo>
                  <a:lnTo>
                    <a:pt x="2180" y="395"/>
                  </a:lnTo>
                  <a:lnTo>
                    <a:pt x="2178" y="396"/>
                  </a:lnTo>
                  <a:lnTo>
                    <a:pt x="2177" y="398"/>
                  </a:lnTo>
                  <a:lnTo>
                    <a:pt x="2173" y="399"/>
                  </a:lnTo>
                  <a:lnTo>
                    <a:pt x="2172" y="399"/>
                  </a:lnTo>
                  <a:lnTo>
                    <a:pt x="2170" y="399"/>
                  </a:lnTo>
                  <a:lnTo>
                    <a:pt x="2167" y="401"/>
                  </a:lnTo>
                  <a:lnTo>
                    <a:pt x="2165" y="403"/>
                  </a:lnTo>
                  <a:lnTo>
                    <a:pt x="2165" y="404"/>
                  </a:lnTo>
                  <a:lnTo>
                    <a:pt x="2163" y="408"/>
                  </a:lnTo>
                  <a:lnTo>
                    <a:pt x="2163" y="411"/>
                  </a:lnTo>
                  <a:lnTo>
                    <a:pt x="2162" y="413"/>
                  </a:lnTo>
                  <a:lnTo>
                    <a:pt x="2162" y="414"/>
                  </a:lnTo>
                  <a:lnTo>
                    <a:pt x="2160" y="416"/>
                  </a:lnTo>
                  <a:lnTo>
                    <a:pt x="2159" y="417"/>
                  </a:lnTo>
                  <a:lnTo>
                    <a:pt x="2157" y="419"/>
                  </a:lnTo>
                  <a:lnTo>
                    <a:pt x="2157" y="421"/>
                  </a:lnTo>
                  <a:lnTo>
                    <a:pt x="2155" y="421"/>
                  </a:lnTo>
                  <a:lnTo>
                    <a:pt x="2154" y="422"/>
                  </a:lnTo>
                  <a:lnTo>
                    <a:pt x="2154" y="449"/>
                  </a:lnTo>
                  <a:lnTo>
                    <a:pt x="2154" y="449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52"/>
                  </a:lnTo>
                  <a:lnTo>
                    <a:pt x="2155" y="454"/>
                  </a:lnTo>
                  <a:lnTo>
                    <a:pt x="2157" y="454"/>
                  </a:lnTo>
                  <a:lnTo>
                    <a:pt x="2159" y="454"/>
                  </a:lnTo>
                  <a:lnTo>
                    <a:pt x="2162" y="455"/>
                  </a:lnTo>
                  <a:lnTo>
                    <a:pt x="2162" y="457"/>
                  </a:lnTo>
                  <a:lnTo>
                    <a:pt x="2162" y="460"/>
                  </a:lnTo>
                  <a:lnTo>
                    <a:pt x="2162" y="463"/>
                  </a:lnTo>
                  <a:lnTo>
                    <a:pt x="2162" y="467"/>
                  </a:lnTo>
                  <a:lnTo>
                    <a:pt x="2163" y="467"/>
                  </a:lnTo>
                  <a:lnTo>
                    <a:pt x="2165" y="467"/>
                  </a:lnTo>
                  <a:lnTo>
                    <a:pt x="2168" y="467"/>
                  </a:lnTo>
                  <a:lnTo>
                    <a:pt x="2172" y="467"/>
                  </a:lnTo>
                  <a:lnTo>
                    <a:pt x="2175" y="467"/>
                  </a:lnTo>
                  <a:lnTo>
                    <a:pt x="2178" y="467"/>
                  </a:lnTo>
                  <a:lnTo>
                    <a:pt x="2178" y="468"/>
                  </a:lnTo>
                  <a:lnTo>
                    <a:pt x="2178" y="470"/>
                  </a:lnTo>
                  <a:lnTo>
                    <a:pt x="2178" y="473"/>
                  </a:lnTo>
                  <a:lnTo>
                    <a:pt x="2178" y="475"/>
                  </a:lnTo>
                  <a:lnTo>
                    <a:pt x="2178" y="476"/>
                  </a:lnTo>
                  <a:lnTo>
                    <a:pt x="2178" y="478"/>
                  </a:lnTo>
                  <a:lnTo>
                    <a:pt x="2177" y="478"/>
                  </a:lnTo>
                  <a:lnTo>
                    <a:pt x="2175" y="480"/>
                  </a:lnTo>
                  <a:lnTo>
                    <a:pt x="2173" y="480"/>
                  </a:lnTo>
                  <a:lnTo>
                    <a:pt x="2173" y="481"/>
                  </a:lnTo>
                  <a:lnTo>
                    <a:pt x="2172" y="483"/>
                  </a:lnTo>
                  <a:lnTo>
                    <a:pt x="2170" y="485"/>
                  </a:lnTo>
                  <a:lnTo>
                    <a:pt x="2170" y="486"/>
                  </a:lnTo>
                  <a:lnTo>
                    <a:pt x="2170" y="488"/>
                  </a:lnTo>
                  <a:lnTo>
                    <a:pt x="2170" y="490"/>
                  </a:lnTo>
                  <a:lnTo>
                    <a:pt x="2168" y="491"/>
                  </a:lnTo>
                  <a:lnTo>
                    <a:pt x="2167" y="491"/>
                  </a:lnTo>
                  <a:lnTo>
                    <a:pt x="2165" y="491"/>
                  </a:lnTo>
                  <a:lnTo>
                    <a:pt x="2162" y="491"/>
                  </a:lnTo>
                  <a:lnTo>
                    <a:pt x="2160" y="493"/>
                  </a:lnTo>
                  <a:lnTo>
                    <a:pt x="2159" y="494"/>
                  </a:lnTo>
                  <a:lnTo>
                    <a:pt x="2157" y="494"/>
                  </a:lnTo>
                  <a:lnTo>
                    <a:pt x="2155" y="494"/>
                  </a:lnTo>
                  <a:lnTo>
                    <a:pt x="2154" y="496"/>
                  </a:lnTo>
                  <a:lnTo>
                    <a:pt x="2154" y="498"/>
                  </a:lnTo>
                  <a:lnTo>
                    <a:pt x="2152" y="499"/>
                  </a:lnTo>
                  <a:lnTo>
                    <a:pt x="2150" y="499"/>
                  </a:lnTo>
                  <a:lnTo>
                    <a:pt x="2150" y="499"/>
                  </a:lnTo>
                  <a:lnTo>
                    <a:pt x="2149" y="501"/>
                  </a:lnTo>
                  <a:lnTo>
                    <a:pt x="2149" y="503"/>
                  </a:lnTo>
                  <a:lnTo>
                    <a:pt x="2149" y="506"/>
                  </a:lnTo>
                  <a:lnTo>
                    <a:pt x="2147" y="509"/>
                  </a:lnTo>
                  <a:lnTo>
                    <a:pt x="2147" y="512"/>
                  </a:lnTo>
                  <a:lnTo>
                    <a:pt x="2147" y="516"/>
                  </a:lnTo>
                  <a:lnTo>
                    <a:pt x="2147" y="519"/>
                  </a:lnTo>
                  <a:lnTo>
                    <a:pt x="2145" y="521"/>
                  </a:lnTo>
                  <a:lnTo>
                    <a:pt x="2144" y="522"/>
                  </a:lnTo>
                  <a:lnTo>
                    <a:pt x="2142" y="526"/>
                  </a:lnTo>
                  <a:lnTo>
                    <a:pt x="2141" y="527"/>
                  </a:lnTo>
                  <a:lnTo>
                    <a:pt x="2141" y="529"/>
                  </a:lnTo>
                  <a:lnTo>
                    <a:pt x="2142" y="529"/>
                  </a:lnTo>
                  <a:lnTo>
                    <a:pt x="2144" y="529"/>
                  </a:lnTo>
                  <a:lnTo>
                    <a:pt x="2144" y="530"/>
                  </a:lnTo>
                  <a:lnTo>
                    <a:pt x="2144" y="530"/>
                  </a:lnTo>
                  <a:lnTo>
                    <a:pt x="2144" y="532"/>
                  </a:lnTo>
                  <a:lnTo>
                    <a:pt x="2145" y="532"/>
                  </a:lnTo>
                  <a:lnTo>
                    <a:pt x="2147" y="532"/>
                  </a:lnTo>
                  <a:lnTo>
                    <a:pt x="2149" y="532"/>
                  </a:lnTo>
                  <a:lnTo>
                    <a:pt x="2150" y="530"/>
                  </a:lnTo>
                  <a:lnTo>
                    <a:pt x="2155" y="530"/>
                  </a:lnTo>
                  <a:lnTo>
                    <a:pt x="2157" y="534"/>
                  </a:lnTo>
                  <a:lnTo>
                    <a:pt x="2157" y="535"/>
                  </a:lnTo>
                  <a:lnTo>
                    <a:pt x="2157" y="537"/>
                  </a:lnTo>
                  <a:lnTo>
                    <a:pt x="2155" y="539"/>
                  </a:lnTo>
                  <a:lnTo>
                    <a:pt x="2144" y="539"/>
                  </a:lnTo>
                  <a:lnTo>
                    <a:pt x="2144" y="548"/>
                  </a:lnTo>
                  <a:lnTo>
                    <a:pt x="2139" y="548"/>
                  </a:lnTo>
                  <a:lnTo>
                    <a:pt x="2136" y="548"/>
                  </a:lnTo>
                  <a:lnTo>
                    <a:pt x="2136" y="550"/>
                  </a:lnTo>
                  <a:lnTo>
                    <a:pt x="2136" y="552"/>
                  </a:lnTo>
                  <a:lnTo>
                    <a:pt x="2134" y="552"/>
                  </a:lnTo>
                  <a:lnTo>
                    <a:pt x="2132" y="553"/>
                  </a:lnTo>
                  <a:lnTo>
                    <a:pt x="2131" y="553"/>
                  </a:lnTo>
                  <a:lnTo>
                    <a:pt x="2129" y="553"/>
                  </a:lnTo>
                  <a:lnTo>
                    <a:pt x="2129" y="553"/>
                  </a:lnTo>
                  <a:lnTo>
                    <a:pt x="2127" y="552"/>
                  </a:lnTo>
                  <a:lnTo>
                    <a:pt x="2126" y="552"/>
                  </a:lnTo>
                  <a:lnTo>
                    <a:pt x="2124" y="552"/>
                  </a:lnTo>
                  <a:lnTo>
                    <a:pt x="2118" y="552"/>
                  </a:lnTo>
                  <a:lnTo>
                    <a:pt x="2116" y="553"/>
                  </a:lnTo>
                  <a:lnTo>
                    <a:pt x="2114" y="555"/>
                  </a:lnTo>
                  <a:lnTo>
                    <a:pt x="2114" y="557"/>
                  </a:lnTo>
                  <a:lnTo>
                    <a:pt x="2113" y="558"/>
                  </a:lnTo>
                  <a:lnTo>
                    <a:pt x="2113" y="560"/>
                  </a:lnTo>
                  <a:lnTo>
                    <a:pt x="2113" y="562"/>
                  </a:lnTo>
                  <a:lnTo>
                    <a:pt x="2113" y="563"/>
                  </a:lnTo>
                  <a:lnTo>
                    <a:pt x="2113" y="566"/>
                  </a:lnTo>
                  <a:lnTo>
                    <a:pt x="2090" y="566"/>
                  </a:lnTo>
                  <a:lnTo>
                    <a:pt x="2090" y="565"/>
                  </a:lnTo>
                  <a:lnTo>
                    <a:pt x="2090" y="563"/>
                  </a:lnTo>
                  <a:lnTo>
                    <a:pt x="2090" y="562"/>
                  </a:lnTo>
                  <a:lnTo>
                    <a:pt x="2088" y="560"/>
                  </a:lnTo>
                  <a:lnTo>
                    <a:pt x="2088" y="558"/>
                  </a:lnTo>
                  <a:lnTo>
                    <a:pt x="2088" y="557"/>
                  </a:lnTo>
                  <a:lnTo>
                    <a:pt x="2090" y="555"/>
                  </a:lnTo>
                  <a:lnTo>
                    <a:pt x="2091" y="553"/>
                  </a:lnTo>
                  <a:lnTo>
                    <a:pt x="2091" y="552"/>
                  </a:lnTo>
                  <a:lnTo>
                    <a:pt x="2091" y="550"/>
                  </a:lnTo>
                  <a:lnTo>
                    <a:pt x="2091" y="548"/>
                  </a:lnTo>
                  <a:lnTo>
                    <a:pt x="2091" y="547"/>
                  </a:lnTo>
                  <a:lnTo>
                    <a:pt x="2090" y="545"/>
                  </a:lnTo>
                  <a:lnTo>
                    <a:pt x="2088" y="545"/>
                  </a:lnTo>
                  <a:lnTo>
                    <a:pt x="2088" y="545"/>
                  </a:lnTo>
                  <a:lnTo>
                    <a:pt x="2087" y="544"/>
                  </a:lnTo>
                  <a:lnTo>
                    <a:pt x="2085" y="542"/>
                  </a:lnTo>
                  <a:lnTo>
                    <a:pt x="2083" y="540"/>
                  </a:lnTo>
                  <a:lnTo>
                    <a:pt x="2082" y="539"/>
                  </a:lnTo>
                  <a:lnTo>
                    <a:pt x="2080" y="535"/>
                  </a:lnTo>
                  <a:lnTo>
                    <a:pt x="2078" y="532"/>
                  </a:lnTo>
                  <a:lnTo>
                    <a:pt x="2078" y="527"/>
                  </a:lnTo>
                  <a:lnTo>
                    <a:pt x="2078" y="526"/>
                  </a:lnTo>
                  <a:lnTo>
                    <a:pt x="2077" y="524"/>
                  </a:lnTo>
                  <a:lnTo>
                    <a:pt x="2075" y="522"/>
                  </a:lnTo>
                  <a:lnTo>
                    <a:pt x="2073" y="521"/>
                  </a:lnTo>
                  <a:lnTo>
                    <a:pt x="2072" y="519"/>
                  </a:lnTo>
                  <a:lnTo>
                    <a:pt x="2070" y="519"/>
                  </a:lnTo>
                  <a:lnTo>
                    <a:pt x="2069" y="517"/>
                  </a:lnTo>
                  <a:lnTo>
                    <a:pt x="2067" y="512"/>
                  </a:lnTo>
                  <a:lnTo>
                    <a:pt x="2067" y="511"/>
                  </a:lnTo>
                  <a:lnTo>
                    <a:pt x="2067" y="509"/>
                  </a:lnTo>
                  <a:lnTo>
                    <a:pt x="2067" y="509"/>
                  </a:lnTo>
                  <a:lnTo>
                    <a:pt x="2069" y="508"/>
                  </a:lnTo>
                  <a:lnTo>
                    <a:pt x="2069" y="508"/>
                  </a:lnTo>
                  <a:lnTo>
                    <a:pt x="2070" y="508"/>
                  </a:lnTo>
                  <a:lnTo>
                    <a:pt x="2070" y="506"/>
                  </a:lnTo>
                  <a:lnTo>
                    <a:pt x="2069" y="503"/>
                  </a:lnTo>
                  <a:lnTo>
                    <a:pt x="2067" y="503"/>
                  </a:lnTo>
                  <a:lnTo>
                    <a:pt x="2067" y="501"/>
                  </a:lnTo>
                  <a:lnTo>
                    <a:pt x="2065" y="499"/>
                  </a:lnTo>
                  <a:lnTo>
                    <a:pt x="2064" y="499"/>
                  </a:lnTo>
                  <a:lnTo>
                    <a:pt x="2064" y="498"/>
                  </a:lnTo>
                  <a:lnTo>
                    <a:pt x="2062" y="494"/>
                  </a:lnTo>
                  <a:lnTo>
                    <a:pt x="2062" y="493"/>
                  </a:lnTo>
                  <a:lnTo>
                    <a:pt x="2062" y="490"/>
                  </a:lnTo>
                  <a:lnTo>
                    <a:pt x="2062" y="488"/>
                  </a:lnTo>
                  <a:lnTo>
                    <a:pt x="2062" y="486"/>
                  </a:lnTo>
                  <a:lnTo>
                    <a:pt x="2060" y="486"/>
                  </a:lnTo>
                  <a:lnTo>
                    <a:pt x="2059" y="486"/>
                  </a:lnTo>
                  <a:lnTo>
                    <a:pt x="2059" y="485"/>
                  </a:lnTo>
                  <a:lnTo>
                    <a:pt x="2059" y="483"/>
                  </a:lnTo>
                  <a:lnTo>
                    <a:pt x="2059" y="481"/>
                  </a:lnTo>
                  <a:lnTo>
                    <a:pt x="2057" y="480"/>
                  </a:lnTo>
                  <a:lnTo>
                    <a:pt x="2055" y="478"/>
                  </a:lnTo>
                  <a:lnTo>
                    <a:pt x="2054" y="478"/>
                  </a:lnTo>
                  <a:lnTo>
                    <a:pt x="2054" y="478"/>
                  </a:lnTo>
                  <a:lnTo>
                    <a:pt x="2051" y="478"/>
                  </a:lnTo>
                  <a:lnTo>
                    <a:pt x="2051" y="485"/>
                  </a:lnTo>
                  <a:lnTo>
                    <a:pt x="2051" y="485"/>
                  </a:lnTo>
                  <a:lnTo>
                    <a:pt x="2049" y="485"/>
                  </a:lnTo>
                  <a:lnTo>
                    <a:pt x="2049" y="486"/>
                  </a:lnTo>
                  <a:lnTo>
                    <a:pt x="2047" y="485"/>
                  </a:lnTo>
                  <a:lnTo>
                    <a:pt x="2046" y="485"/>
                  </a:lnTo>
                  <a:lnTo>
                    <a:pt x="2042" y="486"/>
                  </a:lnTo>
                  <a:lnTo>
                    <a:pt x="2041" y="486"/>
                  </a:lnTo>
                  <a:lnTo>
                    <a:pt x="2041" y="488"/>
                  </a:lnTo>
                  <a:lnTo>
                    <a:pt x="2039" y="488"/>
                  </a:lnTo>
                  <a:lnTo>
                    <a:pt x="2037" y="491"/>
                  </a:lnTo>
                  <a:lnTo>
                    <a:pt x="2034" y="494"/>
                  </a:lnTo>
                  <a:lnTo>
                    <a:pt x="2033" y="496"/>
                  </a:lnTo>
                  <a:lnTo>
                    <a:pt x="2031" y="498"/>
                  </a:lnTo>
                  <a:lnTo>
                    <a:pt x="2031" y="499"/>
                  </a:lnTo>
                  <a:lnTo>
                    <a:pt x="2031" y="501"/>
                  </a:lnTo>
                  <a:lnTo>
                    <a:pt x="2029" y="503"/>
                  </a:lnTo>
                  <a:lnTo>
                    <a:pt x="2028" y="504"/>
                  </a:lnTo>
                  <a:lnTo>
                    <a:pt x="2024" y="504"/>
                  </a:lnTo>
                  <a:lnTo>
                    <a:pt x="2023" y="504"/>
                  </a:lnTo>
                  <a:lnTo>
                    <a:pt x="2021" y="504"/>
                  </a:lnTo>
                  <a:lnTo>
                    <a:pt x="2019" y="506"/>
                  </a:lnTo>
                  <a:lnTo>
                    <a:pt x="2019" y="506"/>
                  </a:lnTo>
                  <a:lnTo>
                    <a:pt x="2018" y="508"/>
                  </a:lnTo>
                  <a:lnTo>
                    <a:pt x="2015" y="509"/>
                  </a:lnTo>
                  <a:lnTo>
                    <a:pt x="2011" y="509"/>
                  </a:lnTo>
                  <a:lnTo>
                    <a:pt x="2008" y="509"/>
                  </a:lnTo>
                  <a:lnTo>
                    <a:pt x="2006" y="508"/>
                  </a:lnTo>
                  <a:lnTo>
                    <a:pt x="2003" y="508"/>
                  </a:lnTo>
                  <a:lnTo>
                    <a:pt x="1997" y="509"/>
                  </a:lnTo>
                  <a:lnTo>
                    <a:pt x="1995" y="508"/>
                  </a:lnTo>
                  <a:lnTo>
                    <a:pt x="1993" y="506"/>
                  </a:lnTo>
                  <a:lnTo>
                    <a:pt x="1992" y="504"/>
                  </a:lnTo>
                  <a:lnTo>
                    <a:pt x="1992" y="504"/>
                  </a:lnTo>
                  <a:lnTo>
                    <a:pt x="1990" y="503"/>
                  </a:lnTo>
                  <a:lnTo>
                    <a:pt x="1988" y="503"/>
                  </a:lnTo>
                  <a:lnTo>
                    <a:pt x="1987" y="503"/>
                  </a:lnTo>
                  <a:lnTo>
                    <a:pt x="1983" y="503"/>
                  </a:lnTo>
                  <a:lnTo>
                    <a:pt x="1980" y="503"/>
                  </a:lnTo>
                  <a:lnTo>
                    <a:pt x="1980" y="501"/>
                  </a:lnTo>
                  <a:lnTo>
                    <a:pt x="1980" y="501"/>
                  </a:lnTo>
                  <a:lnTo>
                    <a:pt x="1980" y="499"/>
                  </a:lnTo>
                  <a:lnTo>
                    <a:pt x="1980" y="498"/>
                  </a:lnTo>
                  <a:lnTo>
                    <a:pt x="1979" y="498"/>
                  </a:lnTo>
                  <a:lnTo>
                    <a:pt x="1980" y="496"/>
                  </a:lnTo>
                  <a:lnTo>
                    <a:pt x="1980" y="494"/>
                  </a:lnTo>
                  <a:lnTo>
                    <a:pt x="1982" y="493"/>
                  </a:lnTo>
                  <a:lnTo>
                    <a:pt x="1983" y="493"/>
                  </a:lnTo>
                  <a:lnTo>
                    <a:pt x="1983" y="491"/>
                  </a:lnTo>
                  <a:lnTo>
                    <a:pt x="1985" y="490"/>
                  </a:lnTo>
                  <a:lnTo>
                    <a:pt x="1985" y="486"/>
                  </a:lnTo>
                  <a:lnTo>
                    <a:pt x="1985" y="485"/>
                  </a:lnTo>
                  <a:lnTo>
                    <a:pt x="1980" y="485"/>
                  </a:lnTo>
                  <a:lnTo>
                    <a:pt x="1977" y="485"/>
                  </a:lnTo>
                  <a:lnTo>
                    <a:pt x="1972" y="485"/>
                  </a:lnTo>
                  <a:lnTo>
                    <a:pt x="1972" y="481"/>
                  </a:lnTo>
                  <a:lnTo>
                    <a:pt x="1970" y="480"/>
                  </a:lnTo>
                  <a:lnTo>
                    <a:pt x="1972" y="478"/>
                  </a:lnTo>
                  <a:lnTo>
                    <a:pt x="1972" y="476"/>
                  </a:lnTo>
                  <a:lnTo>
                    <a:pt x="1972" y="476"/>
                  </a:lnTo>
                  <a:lnTo>
                    <a:pt x="1974" y="476"/>
                  </a:lnTo>
                  <a:lnTo>
                    <a:pt x="1975" y="476"/>
                  </a:lnTo>
                  <a:lnTo>
                    <a:pt x="1975" y="475"/>
                  </a:lnTo>
                  <a:lnTo>
                    <a:pt x="1975" y="473"/>
                  </a:lnTo>
                  <a:lnTo>
                    <a:pt x="1975" y="472"/>
                  </a:lnTo>
                  <a:lnTo>
                    <a:pt x="1975" y="470"/>
                  </a:lnTo>
                  <a:lnTo>
                    <a:pt x="1975" y="468"/>
                  </a:lnTo>
                  <a:lnTo>
                    <a:pt x="1977" y="468"/>
                  </a:lnTo>
                  <a:lnTo>
                    <a:pt x="1979" y="468"/>
                  </a:lnTo>
                  <a:lnTo>
                    <a:pt x="1979" y="467"/>
                  </a:lnTo>
                  <a:lnTo>
                    <a:pt x="1980" y="467"/>
                  </a:lnTo>
                  <a:lnTo>
                    <a:pt x="1982" y="465"/>
                  </a:lnTo>
                  <a:lnTo>
                    <a:pt x="1980" y="463"/>
                  </a:lnTo>
                  <a:lnTo>
                    <a:pt x="1980" y="462"/>
                  </a:lnTo>
                  <a:lnTo>
                    <a:pt x="1980" y="462"/>
                  </a:lnTo>
                  <a:lnTo>
                    <a:pt x="1979" y="460"/>
                  </a:lnTo>
                  <a:lnTo>
                    <a:pt x="1977" y="460"/>
                  </a:lnTo>
                  <a:lnTo>
                    <a:pt x="1975" y="460"/>
                  </a:lnTo>
                  <a:lnTo>
                    <a:pt x="1974" y="460"/>
                  </a:lnTo>
                  <a:lnTo>
                    <a:pt x="1965" y="460"/>
                  </a:lnTo>
                  <a:lnTo>
                    <a:pt x="1965" y="454"/>
                  </a:lnTo>
                  <a:lnTo>
                    <a:pt x="1965" y="452"/>
                  </a:lnTo>
                  <a:lnTo>
                    <a:pt x="1967" y="450"/>
                  </a:lnTo>
                  <a:lnTo>
                    <a:pt x="1967" y="450"/>
                  </a:lnTo>
                  <a:lnTo>
                    <a:pt x="1969" y="452"/>
                  </a:lnTo>
                  <a:lnTo>
                    <a:pt x="1970" y="450"/>
                  </a:lnTo>
                  <a:lnTo>
                    <a:pt x="1970" y="449"/>
                  </a:lnTo>
                  <a:lnTo>
                    <a:pt x="1970" y="445"/>
                  </a:lnTo>
                  <a:lnTo>
                    <a:pt x="1970" y="444"/>
                  </a:lnTo>
                  <a:lnTo>
                    <a:pt x="1969" y="442"/>
                  </a:lnTo>
                  <a:lnTo>
                    <a:pt x="1969" y="440"/>
                  </a:lnTo>
                  <a:lnTo>
                    <a:pt x="1967" y="439"/>
                  </a:lnTo>
                  <a:lnTo>
                    <a:pt x="1967" y="437"/>
                  </a:lnTo>
                  <a:lnTo>
                    <a:pt x="1967" y="435"/>
                  </a:lnTo>
                  <a:lnTo>
                    <a:pt x="1969" y="434"/>
                  </a:lnTo>
                  <a:lnTo>
                    <a:pt x="1970" y="434"/>
                  </a:lnTo>
                  <a:lnTo>
                    <a:pt x="1970" y="434"/>
                  </a:lnTo>
                  <a:lnTo>
                    <a:pt x="1972" y="434"/>
                  </a:lnTo>
                  <a:lnTo>
                    <a:pt x="1974" y="432"/>
                  </a:lnTo>
                  <a:lnTo>
                    <a:pt x="1974" y="431"/>
                  </a:lnTo>
                  <a:lnTo>
                    <a:pt x="1974" y="429"/>
                  </a:lnTo>
                  <a:lnTo>
                    <a:pt x="1972" y="429"/>
                  </a:lnTo>
                  <a:lnTo>
                    <a:pt x="1972" y="427"/>
                  </a:lnTo>
                  <a:lnTo>
                    <a:pt x="1972" y="426"/>
                  </a:lnTo>
                  <a:lnTo>
                    <a:pt x="1970" y="424"/>
                  </a:lnTo>
                  <a:lnTo>
                    <a:pt x="1972" y="422"/>
                  </a:lnTo>
                  <a:lnTo>
                    <a:pt x="1974" y="422"/>
                  </a:lnTo>
                  <a:lnTo>
                    <a:pt x="1974" y="422"/>
                  </a:lnTo>
                  <a:lnTo>
                    <a:pt x="1975" y="421"/>
                  </a:lnTo>
                  <a:lnTo>
                    <a:pt x="1977" y="419"/>
                  </a:lnTo>
                  <a:lnTo>
                    <a:pt x="1979" y="419"/>
                  </a:lnTo>
                  <a:lnTo>
                    <a:pt x="1980" y="419"/>
                  </a:lnTo>
                  <a:lnTo>
                    <a:pt x="1983" y="419"/>
                  </a:lnTo>
                  <a:lnTo>
                    <a:pt x="1985" y="419"/>
                  </a:lnTo>
                  <a:lnTo>
                    <a:pt x="1985" y="417"/>
                  </a:lnTo>
                  <a:lnTo>
                    <a:pt x="1987" y="417"/>
                  </a:lnTo>
                  <a:lnTo>
                    <a:pt x="1988" y="416"/>
                  </a:lnTo>
                  <a:lnTo>
                    <a:pt x="1990" y="414"/>
                  </a:lnTo>
                  <a:lnTo>
                    <a:pt x="1990" y="413"/>
                  </a:lnTo>
                  <a:lnTo>
                    <a:pt x="1990" y="411"/>
                  </a:lnTo>
                  <a:lnTo>
                    <a:pt x="1990" y="409"/>
                  </a:lnTo>
                  <a:lnTo>
                    <a:pt x="1990" y="408"/>
                  </a:lnTo>
                  <a:lnTo>
                    <a:pt x="1992" y="406"/>
                  </a:lnTo>
                  <a:lnTo>
                    <a:pt x="1993" y="406"/>
                  </a:lnTo>
                  <a:lnTo>
                    <a:pt x="1995" y="406"/>
                  </a:lnTo>
                  <a:lnTo>
                    <a:pt x="1997" y="406"/>
                  </a:lnTo>
                  <a:lnTo>
                    <a:pt x="1998" y="404"/>
                  </a:lnTo>
                  <a:lnTo>
                    <a:pt x="2000" y="404"/>
                  </a:lnTo>
                  <a:lnTo>
                    <a:pt x="2001" y="403"/>
                  </a:lnTo>
                  <a:lnTo>
                    <a:pt x="2003" y="401"/>
                  </a:lnTo>
                  <a:lnTo>
                    <a:pt x="2006" y="399"/>
                  </a:lnTo>
                  <a:lnTo>
                    <a:pt x="2010" y="398"/>
                  </a:lnTo>
                  <a:lnTo>
                    <a:pt x="2011" y="398"/>
                  </a:lnTo>
                  <a:lnTo>
                    <a:pt x="2011" y="398"/>
                  </a:lnTo>
                  <a:lnTo>
                    <a:pt x="2016" y="398"/>
                  </a:lnTo>
                  <a:lnTo>
                    <a:pt x="2021" y="396"/>
                  </a:lnTo>
                  <a:lnTo>
                    <a:pt x="2021" y="393"/>
                  </a:lnTo>
                  <a:lnTo>
                    <a:pt x="2019" y="390"/>
                  </a:lnTo>
                  <a:lnTo>
                    <a:pt x="2019" y="385"/>
                  </a:lnTo>
                  <a:lnTo>
                    <a:pt x="2026" y="385"/>
                  </a:lnTo>
                  <a:lnTo>
                    <a:pt x="2028" y="385"/>
                  </a:lnTo>
                  <a:lnTo>
                    <a:pt x="2033" y="386"/>
                  </a:lnTo>
                  <a:lnTo>
                    <a:pt x="2034" y="386"/>
                  </a:lnTo>
                  <a:lnTo>
                    <a:pt x="2037" y="386"/>
                  </a:lnTo>
                  <a:lnTo>
                    <a:pt x="2039" y="385"/>
                  </a:lnTo>
                  <a:lnTo>
                    <a:pt x="2039" y="383"/>
                  </a:lnTo>
                  <a:lnTo>
                    <a:pt x="2039" y="381"/>
                  </a:lnTo>
                  <a:lnTo>
                    <a:pt x="2041" y="380"/>
                  </a:lnTo>
                  <a:lnTo>
                    <a:pt x="2041" y="378"/>
                  </a:lnTo>
                  <a:lnTo>
                    <a:pt x="2042" y="377"/>
                  </a:lnTo>
                  <a:lnTo>
                    <a:pt x="2044" y="375"/>
                  </a:lnTo>
                  <a:lnTo>
                    <a:pt x="2046" y="375"/>
                  </a:lnTo>
                  <a:lnTo>
                    <a:pt x="2047" y="375"/>
                  </a:lnTo>
                  <a:lnTo>
                    <a:pt x="2049" y="373"/>
                  </a:lnTo>
                  <a:lnTo>
                    <a:pt x="2051" y="372"/>
                  </a:lnTo>
                  <a:lnTo>
                    <a:pt x="2052" y="370"/>
                  </a:lnTo>
                  <a:lnTo>
                    <a:pt x="2054" y="368"/>
                  </a:lnTo>
                  <a:lnTo>
                    <a:pt x="2055" y="368"/>
                  </a:lnTo>
                  <a:lnTo>
                    <a:pt x="2057" y="368"/>
                  </a:lnTo>
                  <a:lnTo>
                    <a:pt x="2059" y="368"/>
                  </a:lnTo>
                  <a:lnTo>
                    <a:pt x="2060" y="367"/>
                  </a:lnTo>
                  <a:lnTo>
                    <a:pt x="2062" y="365"/>
                  </a:lnTo>
                  <a:lnTo>
                    <a:pt x="2065" y="365"/>
                  </a:lnTo>
                  <a:lnTo>
                    <a:pt x="2067" y="363"/>
                  </a:lnTo>
                  <a:lnTo>
                    <a:pt x="2069" y="363"/>
                  </a:lnTo>
                  <a:lnTo>
                    <a:pt x="2069" y="362"/>
                  </a:lnTo>
                  <a:lnTo>
                    <a:pt x="2069" y="360"/>
                  </a:lnTo>
                  <a:lnTo>
                    <a:pt x="2069" y="357"/>
                  </a:lnTo>
                  <a:lnTo>
                    <a:pt x="2069" y="355"/>
                  </a:lnTo>
                  <a:lnTo>
                    <a:pt x="2062" y="355"/>
                  </a:lnTo>
                  <a:lnTo>
                    <a:pt x="2060" y="355"/>
                  </a:lnTo>
                  <a:lnTo>
                    <a:pt x="2059" y="357"/>
                  </a:lnTo>
                  <a:lnTo>
                    <a:pt x="2057" y="355"/>
                  </a:lnTo>
                  <a:lnTo>
                    <a:pt x="2055" y="355"/>
                  </a:lnTo>
                  <a:lnTo>
                    <a:pt x="2055" y="352"/>
                  </a:lnTo>
                  <a:lnTo>
                    <a:pt x="2057" y="350"/>
                  </a:lnTo>
                  <a:lnTo>
                    <a:pt x="2059" y="349"/>
                  </a:lnTo>
                  <a:lnTo>
                    <a:pt x="2060" y="349"/>
                  </a:lnTo>
                  <a:lnTo>
                    <a:pt x="2062" y="349"/>
                  </a:lnTo>
                  <a:lnTo>
                    <a:pt x="2064" y="347"/>
                  </a:lnTo>
                  <a:lnTo>
                    <a:pt x="2065" y="349"/>
                  </a:lnTo>
                  <a:lnTo>
                    <a:pt x="2067" y="347"/>
                  </a:lnTo>
                  <a:lnTo>
                    <a:pt x="2070" y="345"/>
                  </a:lnTo>
                  <a:lnTo>
                    <a:pt x="2070" y="344"/>
                  </a:lnTo>
                  <a:lnTo>
                    <a:pt x="2070" y="342"/>
                  </a:lnTo>
                  <a:lnTo>
                    <a:pt x="2075" y="341"/>
                  </a:lnTo>
                  <a:lnTo>
                    <a:pt x="2078" y="341"/>
                  </a:lnTo>
                  <a:lnTo>
                    <a:pt x="2080" y="339"/>
                  </a:lnTo>
                  <a:lnTo>
                    <a:pt x="2082" y="337"/>
                  </a:lnTo>
                  <a:lnTo>
                    <a:pt x="2082" y="341"/>
                  </a:lnTo>
                  <a:lnTo>
                    <a:pt x="2082" y="339"/>
                  </a:lnTo>
                  <a:lnTo>
                    <a:pt x="2082" y="337"/>
                  </a:lnTo>
                  <a:lnTo>
                    <a:pt x="2083" y="336"/>
                  </a:lnTo>
                  <a:lnTo>
                    <a:pt x="2083" y="334"/>
                  </a:lnTo>
                  <a:lnTo>
                    <a:pt x="2083" y="331"/>
                  </a:lnTo>
                  <a:lnTo>
                    <a:pt x="2083" y="327"/>
                  </a:lnTo>
                  <a:lnTo>
                    <a:pt x="2085" y="327"/>
                  </a:lnTo>
                  <a:lnTo>
                    <a:pt x="2085" y="326"/>
                  </a:lnTo>
                  <a:lnTo>
                    <a:pt x="2087" y="324"/>
                  </a:lnTo>
                  <a:lnTo>
                    <a:pt x="2088" y="324"/>
                  </a:lnTo>
                  <a:lnTo>
                    <a:pt x="2090" y="323"/>
                  </a:lnTo>
                  <a:lnTo>
                    <a:pt x="2090" y="323"/>
                  </a:lnTo>
                  <a:lnTo>
                    <a:pt x="2090" y="321"/>
                  </a:lnTo>
                  <a:lnTo>
                    <a:pt x="2090" y="319"/>
                  </a:lnTo>
                  <a:lnTo>
                    <a:pt x="2090" y="318"/>
                  </a:lnTo>
                  <a:lnTo>
                    <a:pt x="2090" y="316"/>
                  </a:lnTo>
                  <a:lnTo>
                    <a:pt x="2091" y="314"/>
                  </a:lnTo>
                  <a:lnTo>
                    <a:pt x="2093" y="313"/>
                  </a:lnTo>
                  <a:lnTo>
                    <a:pt x="2095" y="313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6" y="309"/>
                  </a:lnTo>
                  <a:lnTo>
                    <a:pt x="2098" y="308"/>
                  </a:lnTo>
                  <a:lnTo>
                    <a:pt x="2101" y="306"/>
                  </a:lnTo>
                  <a:lnTo>
                    <a:pt x="2103" y="306"/>
                  </a:lnTo>
                  <a:lnTo>
                    <a:pt x="2105" y="305"/>
                  </a:lnTo>
                  <a:lnTo>
                    <a:pt x="2106" y="301"/>
                  </a:lnTo>
                  <a:lnTo>
                    <a:pt x="2108" y="298"/>
                  </a:lnTo>
                  <a:lnTo>
                    <a:pt x="2109" y="296"/>
                  </a:lnTo>
                  <a:lnTo>
                    <a:pt x="2111" y="296"/>
                  </a:lnTo>
                  <a:lnTo>
                    <a:pt x="2113" y="296"/>
                  </a:lnTo>
                  <a:lnTo>
                    <a:pt x="2116" y="296"/>
                  </a:lnTo>
                  <a:lnTo>
                    <a:pt x="2116" y="293"/>
                  </a:lnTo>
                  <a:lnTo>
                    <a:pt x="2116" y="290"/>
                  </a:lnTo>
                  <a:lnTo>
                    <a:pt x="2116" y="288"/>
                  </a:lnTo>
                  <a:lnTo>
                    <a:pt x="2116" y="287"/>
                  </a:lnTo>
                  <a:lnTo>
                    <a:pt x="2116" y="285"/>
                  </a:lnTo>
                  <a:lnTo>
                    <a:pt x="2118" y="283"/>
                  </a:lnTo>
                  <a:lnTo>
                    <a:pt x="2118" y="283"/>
                  </a:lnTo>
                  <a:lnTo>
                    <a:pt x="2119" y="283"/>
                  </a:lnTo>
                  <a:lnTo>
                    <a:pt x="2121" y="283"/>
                  </a:lnTo>
                  <a:lnTo>
                    <a:pt x="2123" y="280"/>
                  </a:lnTo>
                  <a:lnTo>
                    <a:pt x="2123" y="278"/>
                  </a:lnTo>
                  <a:lnTo>
                    <a:pt x="2123" y="277"/>
                  </a:lnTo>
                  <a:lnTo>
                    <a:pt x="2124" y="275"/>
                  </a:lnTo>
                  <a:lnTo>
                    <a:pt x="2126" y="273"/>
                  </a:lnTo>
                  <a:lnTo>
                    <a:pt x="2127" y="273"/>
                  </a:lnTo>
                  <a:lnTo>
                    <a:pt x="2129" y="275"/>
                  </a:lnTo>
                  <a:lnTo>
                    <a:pt x="2132" y="273"/>
                  </a:lnTo>
                  <a:lnTo>
                    <a:pt x="2132" y="273"/>
                  </a:lnTo>
                  <a:lnTo>
                    <a:pt x="2132" y="272"/>
                  </a:lnTo>
                  <a:lnTo>
                    <a:pt x="2132" y="270"/>
                  </a:lnTo>
                  <a:lnTo>
                    <a:pt x="2134" y="270"/>
                  </a:lnTo>
                  <a:lnTo>
                    <a:pt x="2136" y="270"/>
                  </a:lnTo>
                  <a:lnTo>
                    <a:pt x="2139" y="270"/>
                  </a:lnTo>
                  <a:lnTo>
                    <a:pt x="2142" y="270"/>
                  </a:lnTo>
                  <a:lnTo>
                    <a:pt x="2144" y="267"/>
                  </a:lnTo>
                  <a:lnTo>
                    <a:pt x="2142" y="267"/>
                  </a:lnTo>
                  <a:lnTo>
                    <a:pt x="2141" y="265"/>
                  </a:lnTo>
                  <a:lnTo>
                    <a:pt x="2137" y="265"/>
                  </a:lnTo>
                  <a:lnTo>
                    <a:pt x="2132" y="264"/>
                  </a:lnTo>
                  <a:lnTo>
                    <a:pt x="2129" y="264"/>
                  </a:lnTo>
                  <a:lnTo>
                    <a:pt x="2124" y="265"/>
                  </a:lnTo>
                  <a:lnTo>
                    <a:pt x="2123" y="267"/>
                  </a:lnTo>
                  <a:lnTo>
                    <a:pt x="2121" y="267"/>
                  </a:lnTo>
                  <a:lnTo>
                    <a:pt x="2119" y="267"/>
                  </a:lnTo>
                  <a:lnTo>
                    <a:pt x="2118" y="267"/>
                  </a:lnTo>
                  <a:lnTo>
                    <a:pt x="2116" y="267"/>
                  </a:lnTo>
                  <a:lnTo>
                    <a:pt x="2114" y="267"/>
                  </a:lnTo>
                  <a:lnTo>
                    <a:pt x="2114" y="269"/>
                  </a:lnTo>
                  <a:lnTo>
                    <a:pt x="2114" y="270"/>
                  </a:lnTo>
                  <a:lnTo>
                    <a:pt x="2113" y="270"/>
                  </a:lnTo>
                  <a:lnTo>
                    <a:pt x="2113" y="272"/>
                  </a:lnTo>
                  <a:lnTo>
                    <a:pt x="2111" y="273"/>
                  </a:lnTo>
                  <a:lnTo>
                    <a:pt x="2109" y="273"/>
                  </a:lnTo>
                  <a:lnTo>
                    <a:pt x="2108" y="272"/>
                  </a:lnTo>
                  <a:lnTo>
                    <a:pt x="2106" y="273"/>
                  </a:lnTo>
                  <a:lnTo>
                    <a:pt x="2105" y="273"/>
                  </a:lnTo>
                  <a:lnTo>
                    <a:pt x="2101" y="273"/>
                  </a:lnTo>
                  <a:lnTo>
                    <a:pt x="2098" y="275"/>
                  </a:lnTo>
                  <a:lnTo>
                    <a:pt x="2096" y="277"/>
                  </a:lnTo>
                  <a:lnTo>
                    <a:pt x="2095" y="278"/>
                  </a:lnTo>
                  <a:lnTo>
                    <a:pt x="2093" y="278"/>
                  </a:lnTo>
                  <a:lnTo>
                    <a:pt x="2091" y="280"/>
                  </a:lnTo>
                  <a:lnTo>
                    <a:pt x="2087" y="280"/>
                  </a:lnTo>
                  <a:lnTo>
                    <a:pt x="2088" y="277"/>
                  </a:lnTo>
                  <a:lnTo>
                    <a:pt x="2090" y="275"/>
                  </a:lnTo>
                  <a:lnTo>
                    <a:pt x="2090" y="275"/>
                  </a:lnTo>
                  <a:lnTo>
                    <a:pt x="2091" y="275"/>
                  </a:lnTo>
                  <a:lnTo>
                    <a:pt x="2091" y="275"/>
                  </a:lnTo>
                  <a:lnTo>
                    <a:pt x="2093" y="275"/>
                  </a:lnTo>
                  <a:lnTo>
                    <a:pt x="2093" y="273"/>
                  </a:lnTo>
                  <a:lnTo>
                    <a:pt x="2093" y="272"/>
                  </a:lnTo>
                  <a:lnTo>
                    <a:pt x="2095" y="270"/>
                  </a:lnTo>
                  <a:lnTo>
                    <a:pt x="2096" y="269"/>
                  </a:lnTo>
                  <a:lnTo>
                    <a:pt x="2098" y="269"/>
                  </a:lnTo>
                  <a:lnTo>
                    <a:pt x="2100" y="269"/>
                  </a:lnTo>
                  <a:lnTo>
                    <a:pt x="2100" y="267"/>
                  </a:lnTo>
                  <a:lnTo>
                    <a:pt x="2100" y="267"/>
                  </a:lnTo>
                  <a:lnTo>
                    <a:pt x="2100" y="265"/>
                  </a:lnTo>
                  <a:lnTo>
                    <a:pt x="2101" y="264"/>
                  </a:lnTo>
                  <a:lnTo>
                    <a:pt x="2103" y="264"/>
                  </a:lnTo>
                  <a:lnTo>
                    <a:pt x="2105" y="262"/>
                  </a:lnTo>
                  <a:lnTo>
                    <a:pt x="2106" y="264"/>
                  </a:lnTo>
                  <a:lnTo>
                    <a:pt x="2108" y="262"/>
                  </a:lnTo>
                  <a:lnTo>
                    <a:pt x="2109" y="262"/>
                  </a:lnTo>
                  <a:lnTo>
                    <a:pt x="2113" y="262"/>
                  </a:lnTo>
                  <a:lnTo>
                    <a:pt x="2118" y="262"/>
                  </a:lnTo>
                  <a:lnTo>
                    <a:pt x="2118" y="260"/>
                  </a:lnTo>
                  <a:lnTo>
                    <a:pt x="2119" y="260"/>
                  </a:lnTo>
                  <a:lnTo>
                    <a:pt x="2119" y="259"/>
                  </a:lnTo>
                  <a:lnTo>
                    <a:pt x="2118" y="259"/>
                  </a:lnTo>
                  <a:lnTo>
                    <a:pt x="2118" y="259"/>
                  </a:lnTo>
                  <a:lnTo>
                    <a:pt x="2116" y="257"/>
                  </a:lnTo>
                  <a:lnTo>
                    <a:pt x="2116" y="255"/>
                  </a:lnTo>
                  <a:lnTo>
                    <a:pt x="2114" y="254"/>
                  </a:lnTo>
                  <a:lnTo>
                    <a:pt x="2118" y="252"/>
                  </a:lnTo>
                  <a:lnTo>
                    <a:pt x="2119" y="252"/>
                  </a:lnTo>
                  <a:lnTo>
                    <a:pt x="2123" y="251"/>
                  </a:lnTo>
                  <a:lnTo>
                    <a:pt x="2124" y="252"/>
                  </a:lnTo>
                  <a:lnTo>
                    <a:pt x="2126" y="252"/>
                  </a:lnTo>
                  <a:lnTo>
                    <a:pt x="2127" y="252"/>
                  </a:lnTo>
                  <a:lnTo>
                    <a:pt x="2129" y="252"/>
                  </a:lnTo>
                  <a:lnTo>
                    <a:pt x="2129" y="252"/>
                  </a:lnTo>
                  <a:lnTo>
                    <a:pt x="2131" y="251"/>
                  </a:lnTo>
                  <a:lnTo>
                    <a:pt x="2131" y="242"/>
                  </a:lnTo>
                  <a:lnTo>
                    <a:pt x="2132" y="241"/>
                  </a:lnTo>
                  <a:lnTo>
                    <a:pt x="2136" y="241"/>
                  </a:lnTo>
                  <a:lnTo>
                    <a:pt x="2136" y="241"/>
                  </a:lnTo>
                  <a:lnTo>
                    <a:pt x="2137" y="242"/>
                  </a:lnTo>
                  <a:lnTo>
                    <a:pt x="2137" y="247"/>
                  </a:lnTo>
                  <a:lnTo>
                    <a:pt x="2136" y="249"/>
                  </a:lnTo>
                  <a:lnTo>
                    <a:pt x="2136" y="252"/>
                  </a:lnTo>
                  <a:lnTo>
                    <a:pt x="2137" y="254"/>
                  </a:lnTo>
                  <a:lnTo>
                    <a:pt x="2139" y="254"/>
                  </a:lnTo>
                  <a:lnTo>
                    <a:pt x="2144" y="254"/>
                  </a:lnTo>
                  <a:lnTo>
                    <a:pt x="2147" y="254"/>
                  </a:lnTo>
                  <a:lnTo>
                    <a:pt x="2147" y="255"/>
                  </a:lnTo>
                  <a:lnTo>
                    <a:pt x="2149" y="255"/>
                  </a:lnTo>
                  <a:lnTo>
                    <a:pt x="2150" y="257"/>
                  </a:lnTo>
                  <a:lnTo>
                    <a:pt x="2152" y="257"/>
                  </a:lnTo>
                  <a:lnTo>
                    <a:pt x="2154" y="259"/>
                  </a:lnTo>
                  <a:lnTo>
                    <a:pt x="2154" y="257"/>
                  </a:lnTo>
                  <a:lnTo>
                    <a:pt x="2154" y="255"/>
                  </a:lnTo>
                  <a:lnTo>
                    <a:pt x="2154" y="252"/>
                  </a:lnTo>
                  <a:lnTo>
                    <a:pt x="2155" y="251"/>
                  </a:lnTo>
                  <a:lnTo>
                    <a:pt x="2154" y="249"/>
                  </a:lnTo>
                  <a:lnTo>
                    <a:pt x="2154" y="247"/>
                  </a:lnTo>
                  <a:lnTo>
                    <a:pt x="2152" y="247"/>
                  </a:lnTo>
                  <a:lnTo>
                    <a:pt x="2150" y="247"/>
                  </a:lnTo>
                  <a:lnTo>
                    <a:pt x="2149" y="247"/>
                  </a:lnTo>
                  <a:lnTo>
                    <a:pt x="2147" y="246"/>
                  </a:lnTo>
                  <a:lnTo>
                    <a:pt x="2147" y="246"/>
                  </a:lnTo>
                  <a:lnTo>
                    <a:pt x="2147" y="244"/>
                  </a:lnTo>
                  <a:lnTo>
                    <a:pt x="2147" y="239"/>
                  </a:lnTo>
                  <a:lnTo>
                    <a:pt x="2150" y="237"/>
                  </a:lnTo>
                  <a:lnTo>
                    <a:pt x="2154" y="237"/>
                  </a:lnTo>
                  <a:lnTo>
                    <a:pt x="2155" y="237"/>
                  </a:lnTo>
                  <a:lnTo>
                    <a:pt x="2157" y="237"/>
                  </a:lnTo>
                  <a:lnTo>
                    <a:pt x="2157" y="236"/>
                  </a:lnTo>
                  <a:lnTo>
                    <a:pt x="2157" y="236"/>
                  </a:lnTo>
                  <a:lnTo>
                    <a:pt x="2157" y="234"/>
                  </a:lnTo>
                  <a:lnTo>
                    <a:pt x="2159" y="233"/>
                  </a:lnTo>
                  <a:lnTo>
                    <a:pt x="2160" y="233"/>
                  </a:lnTo>
                  <a:lnTo>
                    <a:pt x="2160" y="234"/>
                  </a:lnTo>
                  <a:lnTo>
                    <a:pt x="2160" y="236"/>
                  </a:lnTo>
                  <a:lnTo>
                    <a:pt x="2162" y="237"/>
                  </a:lnTo>
                  <a:lnTo>
                    <a:pt x="2162" y="239"/>
                  </a:lnTo>
                  <a:lnTo>
                    <a:pt x="2162" y="241"/>
                  </a:lnTo>
                  <a:lnTo>
                    <a:pt x="2162" y="242"/>
                  </a:lnTo>
                  <a:lnTo>
                    <a:pt x="2163" y="242"/>
                  </a:lnTo>
                  <a:lnTo>
                    <a:pt x="2165" y="242"/>
                  </a:lnTo>
                  <a:lnTo>
                    <a:pt x="2167" y="242"/>
                  </a:lnTo>
                  <a:lnTo>
                    <a:pt x="2170" y="242"/>
                  </a:lnTo>
                  <a:lnTo>
                    <a:pt x="2172" y="241"/>
                  </a:lnTo>
                  <a:lnTo>
                    <a:pt x="2173" y="239"/>
                  </a:lnTo>
                  <a:lnTo>
                    <a:pt x="2175" y="239"/>
                  </a:lnTo>
                  <a:lnTo>
                    <a:pt x="2175" y="237"/>
                  </a:lnTo>
                  <a:lnTo>
                    <a:pt x="2175" y="236"/>
                  </a:lnTo>
                  <a:lnTo>
                    <a:pt x="2173" y="234"/>
                  </a:lnTo>
                  <a:lnTo>
                    <a:pt x="2175" y="233"/>
                  </a:lnTo>
                  <a:lnTo>
                    <a:pt x="2177" y="231"/>
                  </a:lnTo>
                  <a:lnTo>
                    <a:pt x="2177" y="228"/>
                  </a:lnTo>
                  <a:lnTo>
                    <a:pt x="2177" y="226"/>
                  </a:lnTo>
                  <a:lnTo>
                    <a:pt x="2175" y="224"/>
                  </a:lnTo>
                  <a:lnTo>
                    <a:pt x="2175" y="223"/>
                  </a:lnTo>
                  <a:lnTo>
                    <a:pt x="2175" y="223"/>
                  </a:lnTo>
                  <a:lnTo>
                    <a:pt x="2173" y="221"/>
                  </a:lnTo>
                  <a:lnTo>
                    <a:pt x="2173" y="215"/>
                  </a:lnTo>
                  <a:lnTo>
                    <a:pt x="2177" y="215"/>
                  </a:lnTo>
                  <a:lnTo>
                    <a:pt x="2180" y="215"/>
                  </a:lnTo>
                  <a:lnTo>
                    <a:pt x="2181" y="215"/>
                  </a:lnTo>
                  <a:lnTo>
                    <a:pt x="2183" y="216"/>
                  </a:lnTo>
                  <a:lnTo>
                    <a:pt x="2185" y="218"/>
                  </a:lnTo>
                  <a:lnTo>
                    <a:pt x="2186" y="219"/>
                  </a:lnTo>
                  <a:lnTo>
                    <a:pt x="2188" y="219"/>
                  </a:lnTo>
                  <a:lnTo>
                    <a:pt x="2190" y="219"/>
                  </a:lnTo>
                  <a:lnTo>
                    <a:pt x="2190" y="219"/>
                  </a:lnTo>
                  <a:lnTo>
                    <a:pt x="2191" y="221"/>
                  </a:lnTo>
                  <a:lnTo>
                    <a:pt x="2191" y="223"/>
                  </a:lnTo>
                  <a:lnTo>
                    <a:pt x="2193" y="223"/>
                  </a:lnTo>
                  <a:lnTo>
                    <a:pt x="2195" y="224"/>
                  </a:lnTo>
                  <a:lnTo>
                    <a:pt x="2196" y="224"/>
                  </a:lnTo>
                  <a:lnTo>
                    <a:pt x="2198" y="224"/>
                  </a:lnTo>
                  <a:lnTo>
                    <a:pt x="2199" y="224"/>
                  </a:lnTo>
                  <a:lnTo>
                    <a:pt x="2201" y="226"/>
                  </a:lnTo>
                  <a:lnTo>
                    <a:pt x="2201" y="228"/>
                  </a:lnTo>
                  <a:lnTo>
                    <a:pt x="2201" y="229"/>
                  </a:lnTo>
                  <a:lnTo>
                    <a:pt x="2201" y="233"/>
                  </a:lnTo>
                  <a:lnTo>
                    <a:pt x="2201" y="236"/>
                  </a:lnTo>
                  <a:lnTo>
                    <a:pt x="2203" y="234"/>
                  </a:lnTo>
                  <a:lnTo>
                    <a:pt x="2204" y="234"/>
                  </a:lnTo>
                  <a:lnTo>
                    <a:pt x="2204" y="234"/>
                  </a:lnTo>
                  <a:lnTo>
                    <a:pt x="2206" y="233"/>
                  </a:lnTo>
                  <a:lnTo>
                    <a:pt x="2206" y="231"/>
                  </a:lnTo>
                  <a:lnTo>
                    <a:pt x="2206" y="228"/>
                  </a:lnTo>
                  <a:lnTo>
                    <a:pt x="2206" y="223"/>
                  </a:lnTo>
                  <a:lnTo>
                    <a:pt x="2206" y="219"/>
                  </a:lnTo>
                  <a:lnTo>
                    <a:pt x="2213" y="219"/>
                  </a:lnTo>
                  <a:lnTo>
                    <a:pt x="2214" y="219"/>
                  </a:lnTo>
                  <a:lnTo>
                    <a:pt x="2216" y="219"/>
                  </a:lnTo>
                  <a:lnTo>
                    <a:pt x="2219" y="219"/>
                  </a:lnTo>
                  <a:lnTo>
                    <a:pt x="2222" y="221"/>
                  </a:lnTo>
                  <a:lnTo>
                    <a:pt x="2226" y="219"/>
                  </a:lnTo>
                  <a:lnTo>
                    <a:pt x="2229" y="221"/>
                  </a:lnTo>
                  <a:lnTo>
                    <a:pt x="2231" y="221"/>
                  </a:lnTo>
                  <a:lnTo>
                    <a:pt x="2231" y="223"/>
                  </a:lnTo>
                  <a:lnTo>
                    <a:pt x="2232" y="223"/>
                  </a:lnTo>
                  <a:lnTo>
                    <a:pt x="2239" y="223"/>
                  </a:lnTo>
                  <a:lnTo>
                    <a:pt x="2239" y="216"/>
                  </a:lnTo>
                  <a:lnTo>
                    <a:pt x="2236" y="215"/>
                  </a:lnTo>
                  <a:lnTo>
                    <a:pt x="2234" y="215"/>
                  </a:lnTo>
                  <a:lnTo>
                    <a:pt x="2231" y="215"/>
                  </a:lnTo>
                  <a:lnTo>
                    <a:pt x="2227" y="215"/>
                  </a:lnTo>
                  <a:lnTo>
                    <a:pt x="2224" y="213"/>
                  </a:lnTo>
                  <a:lnTo>
                    <a:pt x="2224" y="211"/>
                  </a:lnTo>
                  <a:lnTo>
                    <a:pt x="2222" y="210"/>
                  </a:lnTo>
                  <a:lnTo>
                    <a:pt x="2222" y="208"/>
                  </a:lnTo>
                  <a:lnTo>
                    <a:pt x="2222" y="206"/>
                  </a:lnTo>
                  <a:lnTo>
                    <a:pt x="2222" y="205"/>
                  </a:lnTo>
                  <a:lnTo>
                    <a:pt x="2224" y="203"/>
                  </a:lnTo>
                  <a:lnTo>
                    <a:pt x="2226" y="203"/>
                  </a:lnTo>
                  <a:lnTo>
                    <a:pt x="2227" y="203"/>
                  </a:lnTo>
                  <a:lnTo>
                    <a:pt x="2231" y="201"/>
                  </a:lnTo>
                  <a:lnTo>
                    <a:pt x="2234" y="200"/>
                  </a:lnTo>
                  <a:lnTo>
                    <a:pt x="2237" y="198"/>
                  </a:lnTo>
                  <a:lnTo>
                    <a:pt x="2240" y="198"/>
                  </a:lnTo>
                  <a:lnTo>
                    <a:pt x="2252" y="198"/>
                  </a:lnTo>
                  <a:lnTo>
                    <a:pt x="2250" y="200"/>
                  </a:lnTo>
                  <a:lnTo>
                    <a:pt x="2249" y="201"/>
                  </a:lnTo>
                  <a:lnTo>
                    <a:pt x="2247" y="203"/>
                  </a:lnTo>
                  <a:lnTo>
                    <a:pt x="2247" y="203"/>
                  </a:lnTo>
                  <a:lnTo>
                    <a:pt x="2247" y="205"/>
                  </a:lnTo>
                  <a:lnTo>
                    <a:pt x="2249" y="206"/>
                  </a:lnTo>
                  <a:lnTo>
                    <a:pt x="2249" y="206"/>
                  </a:lnTo>
                  <a:lnTo>
                    <a:pt x="2250" y="208"/>
                  </a:lnTo>
                  <a:lnTo>
                    <a:pt x="2254" y="208"/>
                  </a:lnTo>
                  <a:lnTo>
                    <a:pt x="2255" y="208"/>
                  </a:lnTo>
                  <a:lnTo>
                    <a:pt x="2257" y="206"/>
                  </a:lnTo>
                  <a:lnTo>
                    <a:pt x="2258" y="205"/>
                  </a:lnTo>
                  <a:lnTo>
                    <a:pt x="2260" y="203"/>
                  </a:lnTo>
                  <a:lnTo>
                    <a:pt x="2262" y="201"/>
                  </a:lnTo>
                  <a:lnTo>
                    <a:pt x="2262" y="200"/>
                  </a:lnTo>
                  <a:lnTo>
                    <a:pt x="2263" y="197"/>
                  </a:lnTo>
                  <a:lnTo>
                    <a:pt x="2265" y="197"/>
                  </a:lnTo>
                  <a:lnTo>
                    <a:pt x="2267" y="197"/>
                  </a:lnTo>
                  <a:lnTo>
                    <a:pt x="2268" y="197"/>
                  </a:lnTo>
                  <a:lnTo>
                    <a:pt x="2270" y="197"/>
                  </a:lnTo>
                  <a:lnTo>
                    <a:pt x="2272" y="197"/>
                  </a:lnTo>
                  <a:lnTo>
                    <a:pt x="2273" y="197"/>
                  </a:lnTo>
                  <a:lnTo>
                    <a:pt x="2275" y="195"/>
                  </a:lnTo>
                  <a:lnTo>
                    <a:pt x="2276" y="193"/>
                  </a:lnTo>
                  <a:lnTo>
                    <a:pt x="2278" y="192"/>
                  </a:lnTo>
                  <a:lnTo>
                    <a:pt x="2281" y="190"/>
                  </a:lnTo>
                  <a:lnTo>
                    <a:pt x="2285" y="192"/>
                  </a:lnTo>
                  <a:lnTo>
                    <a:pt x="2285" y="200"/>
                  </a:lnTo>
                  <a:lnTo>
                    <a:pt x="2291" y="200"/>
                  </a:lnTo>
                  <a:lnTo>
                    <a:pt x="2293" y="200"/>
                  </a:lnTo>
                  <a:lnTo>
                    <a:pt x="2294" y="201"/>
                  </a:lnTo>
                  <a:lnTo>
                    <a:pt x="2296" y="203"/>
                  </a:lnTo>
                  <a:lnTo>
                    <a:pt x="2296" y="205"/>
                  </a:lnTo>
                  <a:lnTo>
                    <a:pt x="2296" y="208"/>
                  </a:lnTo>
                  <a:lnTo>
                    <a:pt x="2296" y="210"/>
                  </a:lnTo>
                  <a:lnTo>
                    <a:pt x="2296" y="211"/>
                  </a:lnTo>
                  <a:lnTo>
                    <a:pt x="2294" y="213"/>
                  </a:lnTo>
                  <a:lnTo>
                    <a:pt x="2299" y="215"/>
                  </a:lnTo>
                  <a:lnTo>
                    <a:pt x="2299" y="213"/>
                  </a:lnTo>
                  <a:lnTo>
                    <a:pt x="2298" y="211"/>
                  </a:lnTo>
                  <a:lnTo>
                    <a:pt x="2298" y="208"/>
                  </a:lnTo>
                  <a:lnTo>
                    <a:pt x="2299" y="206"/>
                  </a:lnTo>
                  <a:lnTo>
                    <a:pt x="2299" y="205"/>
                  </a:lnTo>
                  <a:lnTo>
                    <a:pt x="2301" y="201"/>
                  </a:lnTo>
                  <a:lnTo>
                    <a:pt x="2299" y="198"/>
                  </a:lnTo>
                  <a:lnTo>
                    <a:pt x="2299" y="195"/>
                  </a:lnTo>
                  <a:lnTo>
                    <a:pt x="2321" y="195"/>
                  </a:lnTo>
                  <a:lnTo>
                    <a:pt x="2321" y="197"/>
                  </a:lnTo>
                  <a:lnTo>
                    <a:pt x="2321" y="198"/>
                  </a:lnTo>
                  <a:lnTo>
                    <a:pt x="2319" y="200"/>
                  </a:lnTo>
                  <a:lnTo>
                    <a:pt x="2317" y="201"/>
                  </a:lnTo>
                  <a:lnTo>
                    <a:pt x="2317" y="201"/>
                  </a:lnTo>
                  <a:lnTo>
                    <a:pt x="2316" y="203"/>
                  </a:lnTo>
                  <a:lnTo>
                    <a:pt x="2316" y="210"/>
                  </a:lnTo>
                  <a:lnTo>
                    <a:pt x="2321" y="210"/>
                  </a:lnTo>
                  <a:lnTo>
                    <a:pt x="2326" y="210"/>
                  </a:lnTo>
                  <a:lnTo>
                    <a:pt x="2326" y="200"/>
                  </a:lnTo>
                  <a:lnTo>
                    <a:pt x="2329" y="200"/>
                  </a:lnTo>
                  <a:lnTo>
                    <a:pt x="2330" y="200"/>
                  </a:lnTo>
                  <a:lnTo>
                    <a:pt x="2332" y="200"/>
                  </a:lnTo>
                  <a:lnTo>
                    <a:pt x="2332" y="201"/>
                  </a:lnTo>
                  <a:lnTo>
                    <a:pt x="2334" y="203"/>
                  </a:lnTo>
                  <a:lnTo>
                    <a:pt x="2334" y="205"/>
                  </a:lnTo>
                  <a:lnTo>
                    <a:pt x="2335" y="205"/>
                  </a:lnTo>
                  <a:lnTo>
                    <a:pt x="2335" y="206"/>
                  </a:lnTo>
                  <a:lnTo>
                    <a:pt x="2339" y="206"/>
                  </a:lnTo>
                  <a:lnTo>
                    <a:pt x="2342" y="206"/>
                  </a:lnTo>
                  <a:lnTo>
                    <a:pt x="2347" y="206"/>
                  </a:lnTo>
                  <a:lnTo>
                    <a:pt x="2350" y="206"/>
                  </a:lnTo>
                  <a:lnTo>
                    <a:pt x="2352" y="206"/>
                  </a:lnTo>
                  <a:lnTo>
                    <a:pt x="2353" y="206"/>
                  </a:lnTo>
                  <a:lnTo>
                    <a:pt x="2353" y="208"/>
                  </a:lnTo>
                  <a:lnTo>
                    <a:pt x="2355" y="210"/>
                  </a:lnTo>
                  <a:lnTo>
                    <a:pt x="2355" y="210"/>
                  </a:lnTo>
                  <a:lnTo>
                    <a:pt x="2357" y="211"/>
                  </a:lnTo>
                  <a:lnTo>
                    <a:pt x="2357" y="213"/>
                  </a:lnTo>
                  <a:lnTo>
                    <a:pt x="2357" y="219"/>
                  </a:lnTo>
                  <a:lnTo>
                    <a:pt x="2355" y="219"/>
                  </a:lnTo>
                  <a:lnTo>
                    <a:pt x="2353" y="219"/>
                  </a:lnTo>
                  <a:lnTo>
                    <a:pt x="2352" y="219"/>
                  </a:lnTo>
                  <a:lnTo>
                    <a:pt x="2350" y="221"/>
                  </a:lnTo>
                  <a:lnTo>
                    <a:pt x="2348" y="219"/>
                  </a:lnTo>
                  <a:lnTo>
                    <a:pt x="2347" y="219"/>
                  </a:lnTo>
                  <a:lnTo>
                    <a:pt x="2347" y="223"/>
                  </a:lnTo>
                  <a:lnTo>
                    <a:pt x="2350" y="224"/>
                  </a:lnTo>
                  <a:lnTo>
                    <a:pt x="2353" y="224"/>
                  </a:lnTo>
                  <a:lnTo>
                    <a:pt x="2357" y="226"/>
                  </a:lnTo>
                  <a:lnTo>
                    <a:pt x="2360" y="226"/>
                  </a:lnTo>
                  <a:lnTo>
                    <a:pt x="2363" y="224"/>
                  </a:lnTo>
                  <a:lnTo>
                    <a:pt x="2363" y="226"/>
                  </a:lnTo>
                  <a:lnTo>
                    <a:pt x="2365" y="228"/>
                  </a:lnTo>
                  <a:lnTo>
                    <a:pt x="2365" y="228"/>
                  </a:lnTo>
                  <a:lnTo>
                    <a:pt x="2368" y="229"/>
                  </a:lnTo>
                  <a:lnTo>
                    <a:pt x="2370" y="231"/>
                  </a:lnTo>
                  <a:lnTo>
                    <a:pt x="2373" y="231"/>
                  </a:lnTo>
                  <a:lnTo>
                    <a:pt x="2373" y="231"/>
                  </a:lnTo>
                  <a:lnTo>
                    <a:pt x="2375" y="229"/>
                  </a:lnTo>
                  <a:lnTo>
                    <a:pt x="2376" y="228"/>
                  </a:lnTo>
                  <a:lnTo>
                    <a:pt x="2376" y="228"/>
                  </a:lnTo>
                  <a:lnTo>
                    <a:pt x="2380" y="226"/>
                  </a:lnTo>
                  <a:lnTo>
                    <a:pt x="2388" y="226"/>
                  </a:lnTo>
                  <a:lnTo>
                    <a:pt x="2388" y="229"/>
                  </a:lnTo>
                  <a:lnTo>
                    <a:pt x="2389" y="231"/>
                  </a:lnTo>
                  <a:lnTo>
                    <a:pt x="2389" y="233"/>
                  </a:lnTo>
                  <a:lnTo>
                    <a:pt x="2389" y="234"/>
                  </a:lnTo>
                  <a:lnTo>
                    <a:pt x="2391" y="234"/>
                  </a:lnTo>
                  <a:lnTo>
                    <a:pt x="2393" y="236"/>
                  </a:lnTo>
                  <a:lnTo>
                    <a:pt x="2393" y="236"/>
                  </a:lnTo>
                  <a:lnTo>
                    <a:pt x="2394" y="236"/>
                  </a:lnTo>
                  <a:lnTo>
                    <a:pt x="2396" y="237"/>
                  </a:lnTo>
                  <a:lnTo>
                    <a:pt x="2396" y="237"/>
                  </a:lnTo>
                  <a:lnTo>
                    <a:pt x="2396" y="239"/>
                  </a:lnTo>
                  <a:lnTo>
                    <a:pt x="2394" y="241"/>
                  </a:lnTo>
                  <a:lnTo>
                    <a:pt x="2394" y="242"/>
                  </a:lnTo>
                  <a:lnTo>
                    <a:pt x="2393" y="244"/>
                  </a:lnTo>
                  <a:lnTo>
                    <a:pt x="2393" y="246"/>
                  </a:lnTo>
                  <a:lnTo>
                    <a:pt x="2394" y="247"/>
                  </a:lnTo>
                  <a:lnTo>
                    <a:pt x="2396" y="249"/>
                  </a:lnTo>
                  <a:lnTo>
                    <a:pt x="2402" y="249"/>
                  </a:lnTo>
                  <a:lnTo>
                    <a:pt x="2402" y="247"/>
                  </a:lnTo>
                  <a:lnTo>
                    <a:pt x="2404" y="247"/>
                  </a:lnTo>
                  <a:lnTo>
                    <a:pt x="2404" y="246"/>
                  </a:lnTo>
                  <a:lnTo>
                    <a:pt x="2404" y="244"/>
                  </a:lnTo>
                  <a:lnTo>
                    <a:pt x="2404" y="241"/>
                  </a:lnTo>
                  <a:lnTo>
                    <a:pt x="2414" y="241"/>
                  </a:lnTo>
                  <a:lnTo>
                    <a:pt x="2416" y="244"/>
                  </a:lnTo>
                  <a:lnTo>
                    <a:pt x="2419" y="246"/>
                  </a:lnTo>
                  <a:lnTo>
                    <a:pt x="2420" y="247"/>
                  </a:lnTo>
                  <a:lnTo>
                    <a:pt x="2422" y="247"/>
                  </a:lnTo>
                  <a:lnTo>
                    <a:pt x="2424" y="249"/>
                  </a:lnTo>
                  <a:lnTo>
                    <a:pt x="2425" y="249"/>
                  </a:lnTo>
                  <a:lnTo>
                    <a:pt x="2425" y="251"/>
                  </a:lnTo>
                  <a:lnTo>
                    <a:pt x="2427" y="251"/>
                  </a:lnTo>
                  <a:lnTo>
                    <a:pt x="2430" y="251"/>
                  </a:lnTo>
                  <a:lnTo>
                    <a:pt x="2432" y="249"/>
                  </a:lnTo>
                  <a:lnTo>
                    <a:pt x="2435" y="249"/>
                  </a:lnTo>
                  <a:lnTo>
                    <a:pt x="2440" y="249"/>
                  </a:lnTo>
                  <a:lnTo>
                    <a:pt x="2443" y="249"/>
                  </a:lnTo>
                  <a:lnTo>
                    <a:pt x="2447" y="249"/>
                  </a:lnTo>
                  <a:lnTo>
                    <a:pt x="2450" y="251"/>
                  </a:lnTo>
                  <a:lnTo>
                    <a:pt x="2452" y="252"/>
                  </a:lnTo>
                  <a:lnTo>
                    <a:pt x="2453" y="252"/>
                  </a:lnTo>
                  <a:lnTo>
                    <a:pt x="2456" y="254"/>
                  </a:lnTo>
                  <a:lnTo>
                    <a:pt x="2458" y="254"/>
                  </a:lnTo>
                  <a:lnTo>
                    <a:pt x="2460" y="255"/>
                  </a:lnTo>
                  <a:lnTo>
                    <a:pt x="2460" y="255"/>
                  </a:lnTo>
                  <a:lnTo>
                    <a:pt x="2461" y="257"/>
                  </a:lnTo>
                  <a:lnTo>
                    <a:pt x="2461" y="259"/>
                  </a:lnTo>
                  <a:lnTo>
                    <a:pt x="2465" y="260"/>
                  </a:lnTo>
                  <a:lnTo>
                    <a:pt x="2466" y="260"/>
                  </a:lnTo>
                  <a:lnTo>
                    <a:pt x="2468" y="260"/>
                  </a:lnTo>
                  <a:lnTo>
                    <a:pt x="2470" y="260"/>
                  </a:lnTo>
                  <a:lnTo>
                    <a:pt x="2470" y="262"/>
                  </a:lnTo>
                  <a:lnTo>
                    <a:pt x="2471" y="264"/>
                  </a:lnTo>
                  <a:lnTo>
                    <a:pt x="2473" y="264"/>
                  </a:lnTo>
                  <a:lnTo>
                    <a:pt x="2474" y="264"/>
                  </a:lnTo>
                  <a:lnTo>
                    <a:pt x="2474" y="265"/>
                  </a:lnTo>
                  <a:lnTo>
                    <a:pt x="2476" y="267"/>
                  </a:lnTo>
                  <a:lnTo>
                    <a:pt x="2478" y="269"/>
                  </a:lnTo>
                  <a:lnTo>
                    <a:pt x="2478" y="269"/>
                  </a:lnTo>
                  <a:lnTo>
                    <a:pt x="2481" y="272"/>
                  </a:lnTo>
                  <a:lnTo>
                    <a:pt x="2484" y="273"/>
                  </a:lnTo>
                  <a:lnTo>
                    <a:pt x="2488" y="273"/>
                  </a:lnTo>
                  <a:lnTo>
                    <a:pt x="2491" y="273"/>
                  </a:lnTo>
                  <a:lnTo>
                    <a:pt x="2494" y="273"/>
                  </a:lnTo>
                  <a:lnTo>
                    <a:pt x="2497" y="273"/>
                  </a:lnTo>
                  <a:lnTo>
                    <a:pt x="2499" y="273"/>
                  </a:lnTo>
                  <a:lnTo>
                    <a:pt x="2501" y="273"/>
                  </a:lnTo>
                  <a:lnTo>
                    <a:pt x="2504" y="275"/>
                  </a:lnTo>
                  <a:lnTo>
                    <a:pt x="2506" y="277"/>
                  </a:lnTo>
                  <a:lnTo>
                    <a:pt x="2507" y="278"/>
                  </a:lnTo>
                  <a:lnTo>
                    <a:pt x="2509" y="278"/>
                  </a:lnTo>
                  <a:lnTo>
                    <a:pt x="2510" y="280"/>
                  </a:lnTo>
                  <a:lnTo>
                    <a:pt x="2512" y="283"/>
                  </a:lnTo>
                  <a:lnTo>
                    <a:pt x="2514" y="287"/>
                  </a:lnTo>
                  <a:lnTo>
                    <a:pt x="2514" y="290"/>
                  </a:lnTo>
                  <a:lnTo>
                    <a:pt x="2514" y="293"/>
                  </a:lnTo>
                  <a:lnTo>
                    <a:pt x="2515" y="296"/>
                  </a:lnTo>
                  <a:lnTo>
                    <a:pt x="2515" y="300"/>
                  </a:lnTo>
                  <a:lnTo>
                    <a:pt x="2515" y="303"/>
                  </a:lnTo>
                  <a:lnTo>
                    <a:pt x="2514" y="305"/>
                  </a:lnTo>
                  <a:lnTo>
                    <a:pt x="2514" y="306"/>
                  </a:lnTo>
                  <a:lnTo>
                    <a:pt x="2512" y="308"/>
                  </a:lnTo>
                  <a:lnTo>
                    <a:pt x="2510" y="309"/>
                  </a:lnTo>
                  <a:lnTo>
                    <a:pt x="2509" y="311"/>
                  </a:lnTo>
                  <a:lnTo>
                    <a:pt x="2506" y="313"/>
                  </a:lnTo>
                  <a:lnTo>
                    <a:pt x="2504" y="314"/>
                  </a:lnTo>
                  <a:lnTo>
                    <a:pt x="2502" y="316"/>
                  </a:lnTo>
                  <a:lnTo>
                    <a:pt x="2501" y="316"/>
                  </a:lnTo>
                  <a:lnTo>
                    <a:pt x="2497" y="316"/>
                  </a:lnTo>
                  <a:lnTo>
                    <a:pt x="2494" y="316"/>
                  </a:lnTo>
                  <a:lnTo>
                    <a:pt x="2491" y="318"/>
                  </a:lnTo>
                  <a:lnTo>
                    <a:pt x="2489" y="318"/>
                  </a:lnTo>
                  <a:lnTo>
                    <a:pt x="2488" y="319"/>
                  </a:lnTo>
                  <a:lnTo>
                    <a:pt x="2484" y="321"/>
                  </a:lnTo>
                  <a:lnTo>
                    <a:pt x="2483" y="321"/>
                  </a:lnTo>
                  <a:lnTo>
                    <a:pt x="2481" y="321"/>
                  </a:lnTo>
                  <a:lnTo>
                    <a:pt x="2479" y="321"/>
                  </a:lnTo>
                  <a:lnTo>
                    <a:pt x="2478" y="323"/>
                  </a:lnTo>
                  <a:lnTo>
                    <a:pt x="2471" y="323"/>
                  </a:lnTo>
                  <a:lnTo>
                    <a:pt x="2468" y="323"/>
                  </a:lnTo>
                  <a:lnTo>
                    <a:pt x="2465" y="323"/>
                  </a:lnTo>
                  <a:lnTo>
                    <a:pt x="2463" y="321"/>
                  </a:lnTo>
                  <a:lnTo>
                    <a:pt x="2461" y="321"/>
                  </a:lnTo>
                  <a:lnTo>
                    <a:pt x="2458" y="321"/>
                  </a:lnTo>
                  <a:lnTo>
                    <a:pt x="2456" y="321"/>
                  </a:lnTo>
                  <a:lnTo>
                    <a:pt x="2455" y="319"/>
                  </a:lnTo>
                  <a:lnTo>
                    <a:pt x="2455" y="318"/>
                  </a:lnTo>
                  <a:lnTo>
                    <a:pt x="2455" y="318"/>
                  </a:lnTo>
                  <a:lnTo>
                    <a:pt x="2453" y="316"/>
                  </a:lnTo>
                  <a:lnTo>
                    <a:pt x="2452" y="316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25" y="316"/>
                  </a:lnTo>
                  <a:lnTo>
                    <a:pt x="2424" y="314"/>
                  </a:lnTo>
                  <a:lnTo>
                    <a:pt x="2422" y="314"/>
                  </a:lnTo>
                  <a:lnTo>
                    <a:pt x="2419" y="313"/>
                  </a:lnTo>
                  <a:lnTo>
                    <a:pt x="2419" y="311"/>
                  </a:lnTo>
                  <a:lnTo>
                    <a:pt x="2419" y="309"/>
                  </a:lnTo>
                  <a:lnTo>
                    <a:pt x="2417" y="309"/>
                  </a:lnTo>
                  <a:lnTo>
                    <a:pt x="2416" y="309"/>
                  </a:lnTo>
                  <a:lnTo>
                    <a:pt x="2414" y="309"/>
                  </a:lnTo>
                  <a:lnTo>
                    <a:pt x="2411" y="309"/>
                  </a:lnTo>
                  <a:lnTo>
                    <a:pt x="2407" y="309"/>
                  </a:lnTo>
                  <a:lnTo>
                    <a:pt x="2402" y="309"/>
                  </a:lnTo>
                  <a:lnTo>
                    <a:pt x="2401" y="308"/>
                  </a:lnTo>
                  <a:lnTo>
                    <a:pt x="2399" y="308"/>
                  </a:lnTo>
                  <a:lnTo>
                    <a:pt x="2396" y="306"/>
                  </a:lnTo>
                  <a:lnTo>
                    <a:pt x="2394" y="303"/>
                  </a:lnTo>
                  <a:lnTo>
                    <a:pt x="2391" y="303"/>
                  </a:lnTo>
                  <a:lnTo>
                    <a:pt x="2388" y="301"/>
                  </a:lnTo>
                  <a:lnTo>
                    <a:pt x="2386" y="300"/>
                  </a:lnTo>
                  <a:lnTo>
                    <a:pt x="2386" y="300"/>
                  </a:lnTo>
                  <a:lnTo>
                    <a:pt x="2386" y="298"/>
                  </a:lnTo>
                  <a:lnTo>
                    <a:pt x="2384" y="298"/>
                  </a:lnTo>
                  <a:lnTo>
                    <a:pt x="2383" y="298"/>
                  </a:lnTo>
                  <a:lnTo>
                    <a:pt x="2380" y="296"/>
                  </a:lnTo>
                  <a:lnTo>
                    <a:pt x="2378" y="300"/>
                  </a:lnTo>
                  <a:lnTo>
                    <a:pt x="2381" y="301"/>
                  </a:lnTo>
                  <a:lnTo>
                    <a:pt x="2384" y="303"/>
                  </a:lnTo>
                  <a:lnTo>
                    <a:pt x="2386" y="305"/>
                  </a:lnTo>
                  <a:lnTo>
                    <a:pt x="2386" y="305"/>
                  </a:lnTo>
                  <a:lnTo>
                    <a:pt x="2388" y="306"/>
                  </a:lnTo>
                  <a:lnTo>
                    <a:pt x="2391" y="306"/>
                  </a:lnTo>
                  <a:lnTo>
                    <a:pt x="2393" y="306"/>
                  </a:lnTo>
                  <a:lnTo>
                    <a:pt x="2396" y="306"/>
                  </a:lnTo>
                  <a:lnTo>
                    <a:pt x="2396" y="309"/>
                  </a:lnTo>
                  <a:lnTo>
                    <a:pt x="2398" y="311"/>
                  </a:lnTo>
                  <a:lnTo>
                    <a:pt x="2398" y="313"/>
                  </a:lnTo>
                  <a:lnTo>
                    <a:pt x="2399" y="314"/>
                  </a:lnTo>
                  <a:lnTo>
                    <a:pt x="2401" y="316"/>
                  </a:lnTo>
                  <a:lnTo>
                    <a:pt x="2401" y="318"/>
                  </a:lnTo>
                  <a:lnTo>
                    <a:pt x="2401" y="319"/>
                  </a:lnTo>
                  <a:lnTo>
                    <a:pt x="2402" y="319"/>
                  </a:lnTo>
                  <a:lnTo>
                    <a:pt x="2406" y="319"/>
                  </a:lnTo>
                  <a:lnTo>
                    <a:pt x="2409" y="319"/>
                  </a:lnTo>
                  <a:lnTo>
                    <a:pt x="2412" y="321"/>
                  </a:lnTo>
                  <a:lnTo>
                    <a:pt x="2412" y="323"/>
                  </a:lnTo>
                  <a:lnTo>
                    <a:pt x="2414" y="324"/>
                  </a:lnTo>
                  <a:lnTo>
                    <a:pt x="2414" y="327"/>
                  </a:lnTo>
                  <a:lnTo>
                    <a:pt x="2414" y="332"/>
                  </a:lnTo>
                  <a:lnTo>
                    <a:pt x="2412" y="336"/>
                  </a:lnTo>
                  <a:lnTo>
                    <a:pt x="2412" y="341"/>
                  </a:lnTo>
                  <a:lnTo>
                    <a:pt x="2412" y="350"/>
                  </a:lnTo>
                  <a:lnTo>
                    <a:pt x="2422" y="350"/>
                  </a:lnTo>
                  <a:lnTo>
                    <a:pt x="2422" y="355"/>
                  </a:lnTo>
                  <a:lnTo>
                    <a:pt x="2422" y="360"/>
                  </a:lnTo>
                  <a:lnTo>
                    <a:pt x="2422" y="363"/>
                  </a:lnTo>
                  <a:lnTo>
                    <a:pt x="2424" y="365"/>
                  </a:lnTo>
                  <a:lnTo>
                    <a:pt x="2424" y="367"/>
                  </a:lnTo>
                  <a:lnTo>
                    <a:pt x="2427" y="370"/>
                  </a:lnTo>
                  <a:lnTo>
                    <a:pt x="2430" y="372"/>
                  </a:lnTo>
                  <a:lnTo>
                    <a:pt x="2432" y="372"/>
                  </a:lnTo>
                  <a:lnTo>
                    <a:pt x="2434" y="372"/>
                  </a:lnTo>
                  <a:lnTo>
                    <a:pt x="2438" y="373"/>
                  </a:lnTo>
                  <a:lnTo>
                    <a:pt x="2442" y="375"/>
                  </a:lnTo>
                  <a:lnTo>
                    <a:pt x="2443" y="377"/>
                  </a:lnTo>
                  <a:lnTo>
                    <a:pt x="2445" y="378"/>
                  </a:lnTo>
                  <a:lnTo>
                    <a:pt x="2445" y="378"/>
                  </a:lnTo>
                  <a:lnTo>
                    <a:pt x="2445" y="380"/>
                  </a:lnTo>
                  <a:lnTo>
                    <a:pt x="2447" y="381"/>
                  </a:lnTo>
                  <a:lnTo>
                    <a:pt x="2450" y="381"/>
                  </a:lnTo>
                  <a:lnTo>
                    <a:pt x="2452" y="381"/>
                  </a:lnTo>
                  <a:lnTo>
                    <a:pt x="2453" y="381"/>
                  </a:lnTo>
                  <a:lnTo>
                    <a:pt x="2453" y="380"/>
                  </a:lnTo>
                  <a:lnTo>
                    <a:pt x="2453" y="378"/>
                  </a:lnTo>
                  <a:lnTo>
                    <a:pt x="2455" y="378"/>
                  </a:lnTo>
                  <a:lnTo>
                    <a:pt x="2470" y="378"/>
                  </a:lnTo>
                  <a:lnTo>
                    <a:pt x="2471" y="377"/>
                  </a:lnTo>
                  <a:lnTo>
                    <a:pt x="2471" y="375"/>
                  </a:lnTo>
                  <a:lnTo>
                    <a:pt x="2473" y="375"/>
                  </a:lnTo>
                  <a:lnTo>
                    <a:pt x="2471" y="372"/>
                  </a:lnTo>
                  <a:lnTo>
                    <a:pt x="2470" y="370"/>
                  </a:lnTo>
                  <a:lnTo>
                    <a:pt x="2466" y="368"/>
                  </a:lnTo>
                  <a:lnTo>
                    <a:pt x="2463" y="367"/>
                  </a:lnTo>
                  <a:lnTo>
                    <a:pt x="2461" y="367"/>
                  </a:lnTo>
                  <a:lnTo>
                    <a:pt x="2460" y="367"/>
                  </a:lnTo>
                  <a:lnTo>
                    <a:pt x="2456" y="367"/>
                  </a:lnTo>
                  <a:lnTo>
                    <a:pt x="2453" y="367"/>
                  </a:lnTo>
                  <a:lnTo>
                    <a:pt x="2453" y="365"/>
                  </a:lnTo>
                  <a:lnTo>
                    <a:pt x="2452" y="365"/>
                  </a:lnTo>
                  <a:lnTo>
                    <a:pt x="2452" y="363"/>
                  </a:lnTo>
                  <a:lnTo>
                    <a:pt x="2452" y="362"/>
                  </a:lnTo>
                  <a:lnTo>
                    <a:pt x="2452" y="360"/>
                  </a:lnTo>
                  <a:lnTo>
                    <a:pt x="2450" y="360"/>
                  </a:lnTo>
                  <a:lnTo>
                    <a:pt x="2448" y="360"/>
                  </a:lnTo>
                  <a:lnTo>
                    <a:pt x="2447" y="359"/>
                  </a:lnTo>
                  <a:lnTo>
                    <a:pt x="2445" y="359"/>
                  </a:lnTo>
                  <a:lnTo>
                    <a:pt x="2445" y="355"/>
                  </a:lnTo>
                  <a:lnTo>
                    <a:pt x="2443" y="354"/>
                  </a:lnTo>
                  <a:lnTo>
                    <a:pt x="2445" y="352"/>
                  </a:lnTo>
                  <a:lnTo>
                    <a:pt x="2445" y="350"/>
                  </a:lnTo>
                  <a:lnTo>
                    <a:pt x="2447" y="349"/>
                  </a:lnTo>
                  <a:lnTo>
                    <a:pt x="2448" y="349"/>
                  </a:lnTo>
                  <a:lnTo>
                    <a:pt x="2450" y="349"/>
                  </a:lnTo>
                  <a:lnTo>
                    <a:pt x="2452" y="347"/>
                  </a:lnTo>
                  <a:lnTo>
                    <a:pt x="2453" y="345"/>
                  </a:lnTo>
                  <a:lnTo>
                    <a:pt x="2456" y="345"/>
                  </a:lnTo>
                  <a:lnTo>
                    <a:pt x="2456" y="347"/>
                  </a:lnTo>
                  <a:lnTo>
                    <a:pt x="2458" y="350"/>
                  </a:lnTo>
                  <a:lnTo>
                    <a:pt x="2460" y="352"/>
                  </a:lnTo>
                  <a:lnTo>
                    <a:pt x="2461" y="354"/>
                  </a:lnTo>
                  <a:lnTo>
                    <a:pt x="2463" y="354"/>
                  </a:lnTo>
                  <a:lnTo>
                    <a:pt x="2465" y="354"/>
                  </a:lnTo>
                  <a:lnTo>
                    <a:pt x="2466" y="354"/>
                  </a:lnTo>
                  <a:lnTo>
                    <a:pt x="2470" y="355"/>
                  </a:lnTo>
                  <a:lnTo>
                    <a:pt x="2470" y="355"/>
                  </a:lnTo>
                  <a:lnTo>
                    <a:pt x="2471" y="357"/>
                  </a:lnTo>
                  <a:lnTo>
                    <a:pt x="2473" y="357"/>
                  </a:lnTo>
                  <a:lnTo>
                    <a:pt x="2476" y="359"/>
                  </a:lnTo>
                  <a:lnTo>
                    <a:pt x="2479" y="359"/>
                  </a:lnTo>
                  <a:lnTo>
                    <a:pt x="2481" y="359"/>
                  </a:lnTo>
                  <a:lnTo>
                    <a:pt x="2483" y="359"/>
                  </a:lnTo>
                  <a:lnTo>
                    <a:pt x="2486" y="359"/>
                  </a:lnTo>
                  <a:lnTo>
                    <a:pt x="2489" y="360"/>
                  </a:lnTo>
                  <a:lnTo>
                    <a:pt x="2492" y="360"/>
                  </a:lnTo>
                  <a:lnTo>
                    <a:pt x="2496" y="360"/>
                  </a:lnTo>
                  <a:lnTo>
                    <a:pt x="2499" y="360"/>
                  </a:lnTo>
                  <a:lnTo>
                    <a:pt x="2501" y="360"/>
                  </a:lnTo>
                  <a:lnTo>
                    <a:pt x="2504" y="360"/>
                  </a:lnTo>
                  <a:lnTo>
                    <a:pt x="2504" y="360"/>
                  </a:lnTo>
                  <a:lnTo>
                    <a:pt x="2504" y="362"/>
                  </a:lnTo>
                  <a:lnTo>
                    <a:pt x="2504" y="362"/>
                  </a:lnTo>
                  <a:lnTo>
                    <a:pt x="2506" y="360"/>
                  </a:lnTo>
                  <a:lnTo>
                    <a:pt x="2506" y="357"/>
                  </a:lnTo>
                  <a:lnTo>
                    <a:pt x="2506" y="355"/>
                  </a:lnTo>
                  <a:lnTo>
                    <a:pt x="2504" y="352"/>
                  </a:lnTo>
                  <a:lnTo>
                    <a:pt x="2501" y="350"/>
                  </a:lnTo>
                  <a:lnTo>
                    <a:pt x="2499" y="350"/>
                  </a:lnTo>
                  <a:lnTo>
                    <a:pt x="2497" y="350"/>
                  </a:lnTo>
                  <a:lnTo>
                    <a:pt x="2497" y="349"/>
                  </a:lnTo>
                  <a:lnTo>
                    <a:pt x="2497" y="347"/>
                  </a:lnTo>
                  <a:lnTo>
                    <a:pt x="2496" y="345"/>
                  </a:lnTo>
                  <a:lnTo>
                    <a:pt x="2496" y="344"/>
                  </a:lnTo>
                  <a:lnTo>
                    <a:pt x="2496" y="341"/>
                  </a:lnTo>
                  <a:lnTo>
                    <a:pt x="2496" y="337"/>
                  </a:lnTo>
                  <a:lnTo>
                    <a:pt x="2496" y="337"/>
                  </a:lnTo>
                  <a:lnTo>
                    <a:pt x="2497" y="337"/>
                  </a:lnTo>
                  <a:lnTo>
                    <a:pt x="2499" y="337"/>
                  </a:lnTo>
                  <a:lnTo>
                    <a:pt x="2502" y="336"/>
                  </a:lnTo>
                  <a:lnTo>
                    <a:pt x="2502" y="334"/>
                  </a:lnTo>
                  <a:lnTo>
                    <a:pt x="2504" y="332"/>
                  </a:lnTo>
                  <a:lnTo>
                    <a:pt x="2504" y="331"/>
                  </a:lnTo>
                  <a:lnTo>
                    <a:pt x="2506" y="329"/>
                  </a:lnTo>
                  <a:lnTo>
                    <a:pt x="2507" y="329"/>
                  </a:lnTo>
                  <a:lnTo>
                    <a:pt x="2509" y="329"/>
                  </a:lnTo>
                  <a:lnTo>
                    <a:pt x="2512" y="327"/>
                  </a:lnTo>
                  <a:lnTo>
                    <a:pt x="2519" y="326"/>
                  </a:lnTo>
                  <a:lnTo>
                    <a:pt x="2520" y="326"/>
                  </a:lnTo>
                  <a:lnTo>
                    <a:pt x="2522" y="326"/>
                  </a:lnTo>
                  <a:lnTo>
                    <a:pt x="2524" y="324"/>
                  </a:lnTo>
                  <a:lnTo>
                    <a:pt x="2525" y="323"/>
                  </a:lnTo>
                  <a:lnTo>
                    <a:pt x="2525" y="321"/>
                  </a:lnTo>
                  <a:lnTo>
                    <a:pt x="2525" y="319"/>
                  </a:lnTo>
                  <a:lnTo>
                    <a:pt x="2525" y="318"/>
                  </a:lnTo>
                  <a:lnTo>
                    <a:pt x="2527" y="318"/>
                  </a:lnTo>
                  <a:lnTo>
                    <a:pt x="2529" y="318"/>
                  </a:lnTo>
                  <a:lnTo>
                    <a:pt x="2532" y="318"/>
                  </a:lnTo>
                  <a:lnTo>
                    <a:pt x="2535" y="318"/>
                  </a:lnTo>
                  <a:lnTo>
                    <a:pt x="2538" y="318"/>
                  </a:lnTo>
                  <a:lnTo>
                    <a:pt x="2540" y="316"/>
                  </a:lnTo>
                  <a:lnTo>
                    <a:pt x="2540" y="316"/>
                  </a:lnTo>
                  <a:lnTo>
                    <a:pt x="2542" y="314"/>
                  </a:lnTo>
                  <a:lnTo>
                    <a:pt x="2543" y="314"/>
                  </a:lnTo>
                  <a:lnTo>
                    <a:pt x="2545" y="314"/>
                  </a:lnTo>
                  <a:lnTo>
                    <a:pt x="2547" y="314"/>
                  </a:lnTo>
                  <a:lnTo>
                    <a:pt x="2548" y="314"/>
                  </a:lnTo>
                  <a:lnTo>
                    <a:pt x="2550" y="316"/>
                  </a:lnTo>
                  <a:lnTo>
                    <a:pt x="2551" y="318"/>
                  </a:lnTo>
                  <a:lnTo>
                    <a:pt x="2551" y="319"/>
                  </a:lnTo>
                  <a:lnTo>
                    <a:pt x="2551" y="319"/>
                  </a:lnTo>
                  <a:lnTo>
                    <a:pt x="2551" y="321"/>
                  </a:lnTo>
                  <a:lnTo>
                    <a:pt x="2553" y="323"/>
                  </a:lnTo>
                  <a:lnTo>
                    <a:pt x="2555" y="324"/>
                  </a:lnTo>
                  <a:lnTo>
                    <a:pt x="2556" y="324"/>
                  </a:lnTo>
                  <a:lnTo>
                    <a:pt x="2558" y="324"/>
                  </a:lnTo>
                  <a:lnTo>
                    <a:pt x="2561" y="324"/>
                  </a:lnTo>
                  <a:lnTo>
                    <a:pt x="2565" y="324"/>
                  </a:lnTo>
                  <a:lnTo>
                    <a:pt x="2565" y="324"/>
                  </a:lnTo>
                  <a:lnTo>
                    <a:pt x="2565" y="323"/>
                  </a:lnTo>
                  <a:lnTo>
                    <a:pt x="2565" y="319"/>
                  </a:lnTo>
                  <a:lnTo>
                    <a:pt x="2565" y="316"/>
                  </a:lnTo>
                  <a:lnTo>
                    <a:pt x="2565" y="313"/>
                  </a:lnTo>
                  <a:lnTo>
                    <a:pt x="2565" y="311"/>
                  </a:lnTo>
                  <a:lnTo>
                    <a:pt x="2565" y="311"/>
                  </a:lnTo>
                  <a:lnTo>
                    <a:pt x="2565" y="309"/>
                  </a:lnTo>
                  <a:lnTo>
                    <a:pt x="2566" y="309"/>
                  </a:lnTo>
                  <a:lnTo>
                    <a:pt x="2566" y="308"/>
                  </a:lnTo>
                  <a:lnTo>
                    <a:pt x="2566" y="306"/>
                  </a:lnTo>
                  <a:lnTo>
                    <a:pt x="2566" y="305"/>
                  </a:lnTo>
                  <a:lnTo>
                    <a:pt x="2565" y="305"/>
                  </a:lnTo>
                  <a:lnTo>
                    <a:pt x="2563" y="303"/>
                  </a:lnTo>
                  <a:lnTo>
                    <a:pt x="2563" y="301"/>
                  </a:lnTo>
                  <a:lnTo>
                    <a:pt x="2561" y="300"/>
                  </a:lnTo>
                  <a:lnTo>
                    <a:pt x="2558" y="298"/>
                  </a:lnTo>
                  <a:lnTo>
                    <a:pt x="2556" y="298"/>
                  </a:lnTo>
                  <a:lnTo>
                    <a:pt x="2556" y="298"/>
                  </a:lnTo>
                  <a:lnTo>
                    <a:pt x="2555" y="298"/>
                  </a:lnTo>
                  <a:lnTo>
                    <a:pt x="2555" y="296"/>
                  </a:lnTo>
                  <a:lnTo>
                    <a:pt x="2555" y="295"/>
                  </a:lnTo>
                  <a:lnTo>
                    <a:pt x="2555" y="293"/>
                  </a:lnTo>
                  <a:lnTo>
                    <a:pt x="2555" y="291"/>
                  </a:lnTo>
                  <a:lnTo>
                    <a:pt x="2555" y="290"/>
                  </a:lnTo>
                  <a:lnTo>
                    <a:pt x="2556" y="290"/>
                  </a:lnTo>
                  <a:lnTo>
                    <a:pt x="2558" y="288"/>
                  </a:lnTo>
                  <a:lnTo>
                    <a:pt x="2558" y="287"/>
                  </a:lnTo>
                  <a:lnTo>
                    <a:pt x="2560" y="285"/>
                  </a:lnTo>
                  <a:lnTo>
                    <a:pt x="2560" y="267"/>
                  </a:lnTo>
                  <a:lnTo>
                    <a:pt x="2558" y="265"/>
                  </a:lnTo>
                  <a:lnTo>
                    <a:pt x="2556" y="265"/>
                  </a:lnTo>
                  <a:lnTo>
                    <a:pt x="2553" y="265"/>
                  </a:lnTo>
                  <a:lnTo>
                    <a:pt x="2550" y="264"/>
                  </a:lnTo>
                  <a:lnTo>
                    <a:pt x="2550" y="257"/>
                  </a:lnTo>
                  <a:lnTo>
                    <a:pt x="2551" y="257"/>
                  </a:lnTo>
                  <a:lnTo>
                    <a:pt x="2553" y="259"/>
                  </a:lnTo>
                  <a:lnTo>
                    <a:pt x="2555" y="257"/>
                  </a:lnTo>
                  <a:lnTo>
                    <a:pt x="2556" y="257"/>
                  </a:lnTo>
                  <a:lnTo>
                    <a:pt x="2563" y="257"/>
                  </a:lnTo>
                  <a:lnTo>
                    <a:pt x="2566" y="257"/>
                  </a:lnTo>
                  <a:lnTo>
                    <a:pt x="2569" y="257"/>
                  </a:lnTo>
                  <a:lnTo>
                    <a:pt x="2573" y="259"/>
                  </a:lnTo>
                  <a:lnTo>
                    <a:pt x="2573" y="259"/>
                  </a:lnTo>
                  <a:lnTo>
                    <a:pt x="2574" y="260"/>
                  </a:lnTo>
                  <a:lnTo>
                    <a:pt x="2576" y="262"/>
                  </a:lnTo>
                  <a:lnTo>
                    <a:pt x="2578" y="262"/>
                  </a:lnTo>
                  <a:lnTo>
                    <a:pt x="2579" y="260"/>
                  </a:lnTo>
                  <a:lnTo>
                    <a:pt x="2581" y="260"/>
                  </a:lnTo>
                  <a:lnTo>
                    <a:pt x="2583" y="260"/>
                  </a:lnTo>
                  <a:lnTo>
                    <a:pt x="2584" y="260"/>
                  </a:lnTo>
                  <a:lnTo>
                    <a:pt x="2586" y="262"/>
                  </a:lnTo>
                  <a:lnTo>
                    <a:pt x="2586" y="264"/>
                  </a:lnTo>
                  <a:lnTo>
                    <a:pt x="2587" y="264"/>
                  </a:lnTo>
                  <a:lnTo>
                    <a:pt x="2589" y="265"/>
                  </a:lnTo>
                  <a:lnTo>
                    <a:pt x="2589" y="267"/>
                  </a:lnTo>
                  <a:lnTo>
                    <a:pt x="2591" y="269"/>
                  </a:lnTo>
                  <a:lnTo>
                    <a:pt x="2592" y="270"/>
                  </a:lnTo>
                  <a:lnTo>
                    <a:pt x="2594" y="270"/>
                  </a:lnTo>
                  <a:lnTo>
                    <a:pt x="2596" y="272"/>
                  </a:lnTo>
                  <a:lnTo>
                    <a:pt x="2597" y="273"/>
                  </a:lnTo>
                  <a:lnTo>
                    <a:pt x="2597" y="283"/>
                  </a:lnTo>
                  <a:lnTo>
                    <a:pt x="2579" y="283"/>
                  </a:lnTo>
                  <a:lnTo>
                    <a:pt x="2579" y="287"/>
                  </a:lnTo>
                  <a:lnTo>
                    <a:pt x="2579" y="290"/>
                  </a:lnTo>
                  <a:lnTo>
                    <a:pt x="2579" y="291"/>
                  </a:lnTo>
                  <a:lnTo>
                    <a:pt x="2581" y="293"/>
                  </a:lnTo>
                  <a:lnTo>
                    <a:pt x="2581" y="295"/>
                  </a:lnTo>
                  <a:lnTo>
                    <a:pt x="2583" y="296"/>
                  </a:lnTo>
                  <a:lnTo>
                    <a:pt x="2583" y="298"/>
                  </a:lnTo>
                  <a:lnTo>
                    <a:pt x="2584" y="300"/>
                  </a:lnTo>
                  <a:lnTo>
                    <a:pt x="2586" y="301"/>
                  </a:lnTo>
                  <a:lnTo>
                    <a:pt x="2587" y="301"/>
                  </a:lnTo>
                  <a:lnTo>
                    <a:pt x="2589" y="303"/>
                  </a:lnTo>
                  <a:lnTo>
                    <a:pt x="2591" y="305"/>
                  </a:lnTo>
                  <a:lnTo>
                    <a:pt x="2591" y="306"/>
                  </a:lnTo>
                  <a:lnTo>
                    <a:pt x="2592" y="306"/>
                  </a:lnTo>
                  <a:lnTo>
                    <a:pt x="2594" y="306"/>
                  </a:lnTo>
                  <a:lnTo>
                    <a:pt x="2596" y="306"/>
                  </a:lnTo>
                  <a:lnTo>
                    <a:pt x="2597" y="305"/>
                  </a:lnTo>
                  <a:lnTo>
                    <a:pt x="2599" y="303"/>
                  </a:lnTo>
                  <a:lnTo>
                    <a:pt x="2601" y="303"/>
                  </a:lnTo>
                  <a:lnTo>
                    <a:pt x="2602" y="303"/>
                  </a:lnTo>
                  <a:lnTo>
                    <a:pt x="2605" y="303"/>
                  </a:lnTo>
                  <a:lnTo>
                    <a:pt x="2609" y="303"/>
                  </a:lnTo>
                  <a:lnTo>
                    <a:pt x="2610" y="301"/>
                  </a:lnTo>
                  <a:lnTo>
                    <a:pt x="2612" y="301"/>
                  </a:lnTo>
                  <a:lnTo>
                    <a:pt x="2615" y="300"/>
                  </a:lnTo>
                  <a:lnTo>
                    <a:pt x="2619" y="298"/>
                  </a:lnTo>
                  <a:lnTo>
                    <a:pt x="2619" y="295"/>
                  </a:lnTo>
                  <a:lnTo>
                    <a:pt x="2620" y="293"/>
                  </a:lnTo>
                  <a:lnTo>
                    <a:pt x="2619" y="291"/>
                  </a:lnTo>
                  <a:lnTo>
                    <a:pt x="2617" y="290"/>
                  </a:lnTo>
                  <a:lnTo>
                    <a:pt x="2617" y="288"/>
                  </a:lnTo>
                  <a:lnTo>
                    <a:pt x="2615" y="285"/>
                  </a:lnTo>
                  <a:lnTo>
                    <a:pt x="2617" y="283"/>
                  </a:lnTo>
                  <a:lnTo>
                    <a:pt x="2619" y="283"/>
                  </a:lnTo>
                  <a:lnTo>
                    <a:pt x="2622" y="282"/>
                  </a:lnTo>
                  <a:lnTo>
                    <a:pt x="2627" y="282"/>
                  </a:lnTo>
                  <a:lnTo>
                    <a:pt x="2630" y="282"/>
                  </a:lnTo>
                  <a:lnTo>
                    <a:pt x="2632" y="280"/>
                  </a:lnTo>
                  <a:lnTo>
                    <a:pt x="2635" y="280"/>
                  </a:lnTo>
                  <a:lnTo>
                    <a:pt x="2638" y="277"/>
                  </a:lnTo>
                  <a:lnTo>
                    <a:pt x="2640" y="273"/>
                  </a:lnTo>
                  <a:lnTo>
                    <a:pt x="2641" y="272"/>
                  </a:lnTo>
                  <a:lnTo>
                    <a:pt x="2643" y="272"/>
                  </a:lnTo>
                  <a:lnTo>
                    <a:pt x="2648" y="270"/>
                  </a:lnTo>
                  <a:lnTo>
                    <a:pt x="2651" y="270"/>
                  </a:lnTo>
                  <a:lnTo>
                    <a:pt x="2653" y="270"/>
                  </a:lnTo>
                  <a:lnTo>
                    <a:pt x="2655" y="269"/>
                  </a:lnTo>
                  <a:lnTo>
                    <a:pt x="2659" y="269"/>
                  </a:lnTo>
                  <a:lnTo>
                    <a:pt x="2663" y="267"/>
                  </a:lnTo>
                  <a:lnTo>
                    <a:pt x="2664" y="267"/>
                  </a:lnTo>
                  <a:lnTo>
                    <a:pt x="2664" y="265"/>
                  </a:lnTo>
                  <a:lnTo>
                    <a:pt x="2664" y="264"/>
                  </a:lnTo>
                  <a:lnTo>
                    <a:pt x="2668" y="264"/>
                  </a:lnTo>
                  <a:lnTo>
                    <a:pt x="2671" y="262"/>
                  </a:lnTo>
                  <a:lnTo>
                    <a:pt x="2674" y="262"/>
                  </a:lnTo>
                  <a:lnTo>
                    <a:pt x="2677" y="262"/>
                  </a:lnTo>
                  <a:lnTo>
                    <a:pt x="2681" y="262"/>
                  </a:lnTo>
                  <a:lnTo>
                    <a:pt x="2684" y="260"/>
                  </a:lnTo>
                  <a:lnTo>
                    <a:pt x="2687" y="259"/>
                  </a:lnTo>
                  <a:lnTo>
                    <a:pt x="2689" y="259"/>
                  </a:lnTo>
                  <a:lnTo>
                    <a:pt x="2689" y="257"/>
                  </a:lnTo>
                  <a:lnTo>
                    <a:pt x="2691" y="255"/>
                  </a:lnTo>
                  <a:lnTo>
                    <a:pt x="2694" y="255"/>
                  </a:lnTo>
                  <a:lnTo>
                    <a:pt x="2697" y="255"/>
                  </a:lnTo>
                  <a:lnTo>
                    <a:pt x="2699" y="255"/>
                  </a:lnTo>
                  <a:lnTo>
                    <a:pt x="2700" y="254"/>
                  </a:lnTo>
                  <a:lnTo>
                    <a:pt x="2702" y="254"/>
                  </a:lnTo>
                  <a:lnTo>
                    <a:pt x="2704" y="254"/>
                  </a:lnTo>
                  <a:lnTo>
                    <a:pt x="2704" y="252"/>
                  </a:lnTo>
                  <a:lnTo>
                    <a:pt x="2705" y="251"/>
                  </a:lnTo>
                  <a:lnTo>
                    <a:pt x="2705" y="251"/>
                  </a:lnTo>
                  <a:lnTo>
                    <a:pt x="2707" y="251"/>
                  </a:lnTo>
                  <a:lnTo>
                    <a:pt x="2709" y="249"/>
                  </a:lnTo>
                  <a:lnTo>
                    <a:pt x="2709" y="252"/>
                  </a:lnTo>
                  <a:lnTo>
                    <a:pt x="2707" y="255"/>
                  </a:lnTo>
                  <a:lnTo>
                    <a:pt x="2705" y="259"/>
                  </a:lnTo>
                  <a:lnTo>
                    <a:pt x="2705" y="260"/>
                  </a:lnTo>
                  <a:lnTo>
                    <a:pt x="2705" y="262"/>
                  </a:lnTo>
                  <a:lnTo>
                    <a:pt x="2705" y="264"/>
                  </a:lnTo>
                  <a:lnTo>
                    <a:pt x="2704" y="265"/>
                  </a:lnTo>
                  <a:lnTo>
                    <a:pt x="2705" y="265"/>
                  </a:lnTo>
                  <a:lnTo>
                    <a:pt x="2707" y="265"/>
                  </a:lnTo>
                  <a:lnTo>
                    <a:pt x="2709" y="267"/>
                  </a:lnTo>
                  <a:lnTo>
                    <a:pt x="2709" y="269"/>
                  </a:lnTo>
                  <a:lnTo>
                    <a:pt x="2710" y="270"/>
                  </a:lnTo>
                  <a:lnTo>
                    <a:pt x="2712" y="272"/>
                  </a:lnTo>
                  <a:lnTo>
                    <a:pt x="2722" y="272"/>
                  </a:lnTo>
                  <a:lnTo>
                    <a:pt x="2722" y="264"/>
                  </a:lnTo>
                  <a:lnTo>
                    <a:pt x="2723" y="264"/>
                  </a:lnTo>
                  <a:lnTo>
                    <a:pt x="2725" y="264"/>
                  </a:lnTo>
                  <a:lnTo>
                    <a:pt x="2735" y="264"/>
                  </a:lnTo>
                  <a:lnTo>
                    <a:pt x="2736" y="264"/>
                  </a:lnTo>
                  <a:lnTo>
                    <a:pt x="2738" y="264"/>
                  </a:lnTo>
                  <a:lnTo>
                    <a:pt x="2741" y="264"/>
                  </a:lnTo>
                  <a:lnTo>
                    <a:pt x="2743" y="264"/>
                  </a:lnTo>
                  <a:lnTo>
                    <a:pt x="2745" y="264"/>
                  </a:lnTo>
                  <a:lnTo>
                    <a:pt x="2746" y="262"/>
                  </a:lnTo>
                  <a:lnTo>
                    <a:pt x="2746" y="262"/>
                  </a:lnTo>
                  <a:lnTo>
                    <a:pt x="2748" y="260"/>
                  </a:lnTo>
                  <a:lnTo>
                    <a:pt x="2748" y="259"/>
                  </a:lnTo>
                  <a:lnTo>
                    <a:pt x="2748" y="259"/>
                  </a:lnTo>
                  <a:lnTo>
                    <a:pt x="2749" y="257"/>
                  </a:lnTo>
                  <a:lnTo>
                    <a:pt x="2751" y="257"/>
                  </a:lnTo>
                  <a:lnTo>
                    <a:pt x="2751" y="257"/>
                  </a:lnTo>
                  <a:lnTo>
                    <a:pt x="2753" y="257"/>
                  </a:lnTo>
                  <a:lnTo>
                    <a:pt x="2756" y="257"/>
                  </a:lnTo>
                  <a:lnTo>
                    <a:pt x="2759" y="259"/>
                  </a:lnTo>
                  <a:lnTo>
                    <a:pt x="2763" y="259"/>
                  </a:lnTo>
                  <a:lnTo>
                    <a:pt x="2764" y="259"/>
                  </a:lnTo>
                  <a:lnTo>
                    <a:pt x="2767" y="259"/>
                  </a:lnTo>
                  <a:lnTo>
                    <a:pt x="2769" y="259"/>
                  </a:lnTo>
                  <a:lnTo>
                    <a:pt x="2769" y="257"/>
                  </a:lnTo>
                  <a:lnTo>
                    <a:pt x="2771" y="255"/>
                  </a:lnTo>
                  <a:lnTo>
                    <a:pt x="2771" y="254"/>
                  </a:lnTo>
                  <a:lnTo>
                    <a:pt x="2772" y="252"/>
                  </a:lnTo>
                  <a:lnTo>
                    <a:pt x="2774" y="251"/>
                  </a:lnTo>
                  <a:lnTo>
                    <a:pt x="2776" y="249"/>
                  </a:lnTo>
                  <a:lnTo>
                    <a:pt x="2777" y="249"/>
                  </a:lnTo>
                  <a:lnTo>
                    <a:pt x="2779" y="249"/>
                  </a:lnTo>
                  <a:lnTo>
                    <a:pt x="2782" y="249"/>
                  </a:lnTo>
                  <a:lnTo>
                    <a:pt x="2784" y="251"/>
                  </a:lnTo>
                  <a:lnTo>
                    <a:pt x="2784" y="252"/>
                  </a:lnTo>
                  <a:lnTo>
                    <a:pt x="2784" y="255"/>
                  </a:lnTo>
                  <a:lnTo>
                    <a:pt x="2784" y="259"/>
                  </a:lnTo>
                  <a:lnTo>
                    <a:pt x="2784" y="260"/>
                  </a:lnTo>
                  <a:lnTo>
                    <a:pt x="2782" y="262"/>
                  </a:lnTo>
                  <a:lnTo>
                    <a:pt x="2782" y="264"/>
                  </a:lnTo>
                  <a:lnTo>
                    <a:pt x="2782" y="267"/>
                  </a:lnTo>
                  <a:lnTo>
                    <a:pt x="2785" y="269"/>
                  </a:lnTo>
                  <a:lnTo>
                    <a:pt x="2787" y="269"/>
                  </a:lnTo>
                  <a:lnTo>
                    <a:pt x="2789" y="267"/>
                  </a:lnTo>
                  <a:lnTo>
                    <a:pt x="2789" y="267"/>
                  </a:lnTo>
                  <a:lnTo>
                    <a:pt x="2790" y="264"/>
                  </a:lnTo>
                  <a:lnTo>
                    <a:pt x="2790" y="262"/>
                  </a:lnTo>
                  <a:lnTo>
                    <a:pt x="2792" y="260"/>
                  </a:lnTo>
                  <a:lnTo>
                    <a:pt x="2792" y="259"/>
                  </a:lnTo>
                  <a:lnTo>
                    <a:pt x="2794" y="257"/>
                  </a:lnTo>
                  <a:lnTo>
                    <a:pt x="2795" y="257"/>
                  </a:lnTo>
                  <a:lnTo>
                    <a:pt x="2797" y="257"/>
                  </a:lnTo>
                  <a:lnTo>
                    <a:pt x="2800" y="257"/>
                  </a:lnTo>
                  <a:lnTo>
                    <a:pt x="2802" y="257"/>
                  </a:lnTo>
                  <a:lnTo>
                    <a:pt x="2802" y="257"/>
                  </a:lnTo>
                  <a:lnTo>
                    <a:pt x="2805" y="255"/>
                  </a:lnTo>
                  <a:lnTo>
                    <a:pt x="2808" y="252"/>
                  </a:lnTo>
                  <a:lnTo>
                    <a:pt x="2808" y="251"/>
                  </a:lnTo>
                  <a:lnTo>
                    <a:pt x="2808" y="249"/>
                  </a:lnTo>
                  <a:lnTo>
                    <a:pt x="2810" y="247"/>
                  </a:lnTo>
                  <a:lnTo>
                    <a:pt x="2810" y="246"/>
                  </a:lnTo>
                  <a:lnTo>
                    <a:pt x="2810" y="244"/>
                  </a:lnTo>
                  <a:lnTo>
                    <a:pt x="2808" y="244"/>
                  </a:lnTo>
                  <a:lnTo>
                    <a:pt x="2807" y="242"/>
                  </a:lnTo>
                  <a:lnTo>
                    <a:pt x="2807" y="241"/>
                  </a:lnTo>
                  <a:lnTo>
                    <a:pt x="2803" y="241"/>
                  </a:lnTo>
                  <a:lnTo>
                    <a:pt x="2800" y="239"/>
                  </a:lnTo>
                  <a:lnTo>
                    <a:pt x="2797" y="239"/>
                  </a:lnTo>
                  <a:lnTo>
                    <a:pt x="2795" y="234"/>
                  </a:lnTo>
                  <a:lnTo>
                    <a:pt x="2794" y="233"/>
                  </a:lnTo>
                  <a:lnTo>
                    <a:pt x="2794" y="231"/>
                  </a:lnTo>
                  <a:lnTo>
                    <a:pt x="2792" y="231"/>
                  </a:lnTo>
                  <a:lnTo>
                    <a:pt x="2790" y="229"/>
                  </a:lnTo>
                  <a:lnTo>
                    <a:pt x="2789" y="229"/>
                  </a:lnTo>
                  <a:lnTo>
                    <a:pt x="2787" y="229"/>
                  </a:lnTo>
                  <a:lnTo>
                    <a:pt x="2785" y="229"/>
                  </a:lnTo>
                  <a:lnTo>
                    <a:pt x="2784" y="229"/>
                  </a:lnTo>
                  <a:lnTo>
                    <a:pt x="2782" y="229"/>
                  </a:lnTo>
                  <a:lnTo>
                    <a:pt x="2779" y="229"/>
                  </a:lnTo>
                  <a:lnTo>
                    <a:pt x="2779" y="228"/>
                  </a:lnTo>
                  <a:lnTo>
                    <a:pt x="2779" y="224"/>
                  </a:lnTo>
                  <a:lnTo>
                    <a:pt x="2779" y="223"/>
                  </a:lnTo>
                  <a:lnTo>
                    <a:pt x="2779" y="223"/>
                  </a:lnTo>
                  <a:lnTo>
                    <a:pt x="2777" y="221"/>
                  </a:lnTo>
                  <a:lnTo>
                    <a:pt x="2776" y="221"/>
                  </a:lnTo>
                  <a:lnTo>
                    <a:pt x="2776" y="219"/>
                  </a:lnTo>
                  <a:lnTo>
                    <a:pt x="2774" y="218"/>
                  </a:lnTo>
                  <a:lnTo>
                    <a:pt x="2772" y="218"/>
                  </a:lnTo>
                  <a:lnTo>
                    <a:pt x="2772" y="216"/>
                  </a:lnTo>
                  <a:lnTo>
                    <a:pt x="2771" y="215"/>
                  </a:lnTo>
                  <a:lnTo>
                    <a:pt x="2771" y="211"/>
                  </a:lnTo>
                  <a:lnTo>
                    <a:pt x="2772" y="210"/>
                  </a:lnTo>
                  <a:lnTo>
                    <a:pt x="2772" y="210"/>
                  </a:lnTo>
                  <a:lnTo>
                    <a:pt x="2774" y="208"/>
                  </a:lnTo>
                  <a:lnTo>
                    <a:pt x="2776" y="208"/>
                  </a:lnTo>
                  <a:lnTo>
                    <a:pt x="2777" y="206"/>
                  </a:lnTo>
                  <a:lnTo>
                    <a:pt x="2779" y="206"/>
                  </a:lnTo>
                  <a:lnTo>
                    <a:pt x="2782" y="208"/>
                  </a:lnTo>
                  <a:lnTo>
                    <a:pt x="2784" y="208"/>
                  </a:lnTo>
                  <a:lnTo>
                    <a:pt x="2785" y="208"/>
                  </a:lnTo>
                  <a:lnTo>
                    <a:pt x="2787" y="208"/>
                  </a:lnTo>
                  <a:lnTo>
                    <a:pt x="2787" y="208"/>
                  </a:lnTo>
                  <a:lnTo>
                    <a:pt x="2787" y="210"/>
                  </a:lnTo>
                  <a:lnTo>
                    <a:pt x="2787" y="211"/>
                  </a:lnTo>
                  <a:lnTo>
                    <a:pt x="2789" y="213"/>
                  </a:lnTo>
                  <a:lnTo>
                    <a:pt x="2790" y="213"/>
                  </a:lnTo>
                  <a:lnTo>
                    <a:pt x="2792" y="215"/>
                  </a:lnTo>
                  <a:lnTo>
                    <a:pt x="2794" y="215"/>
                  </a:lnTo>
                  <a:lnTo>
                    <a:pt x="2795" y="215"/>
                  </a:lnTo>
                  <a:lnTo>
                    <a:pt x="2795" y="216"/>
                  </a:lnTo>
                  <a:lnTo>
                    <a:pt x="2795" y="218"/>
                  </a:lnTo>
                  <a:lnTo>
                    <a:pt x="2797" y="218"/>
                  </a:lnTo>
                  <a:lnTo>
                    <a:pt x="2799" y="218"/>
                  </a:lnTo>
                  <a:lnTo>
                    <a:pt x="2805" y="223"/>
                  </a:lnTo>
                  <a:lnTo>
                    <a:pt x="2807" y="224"/>
                  </a:lnTo>
                  <a:lnTo>
                    <a:pt x="2808" y="226"/>
                  </a:lnTo>
                  <a:lnTo>
                    <a:pt x="2812" y="226"/>
                  </a:lnTo>
                  <a:lnTo>
                    <a:pt x="2828" y="226"/>
                  </a:lnTo>
                  <a:lnTo>
                    <a:pt x="2830" y="226"/>
                  </a:lnTo>
                  <a:lnTo>
                    <a:pt x="2831" y="228"/>
                  </a:lnTo>
                  <a:lnTo>
                    <a:pt x="2831" y="228"/>
                  </a:lnTo>
                  <a:lnTo>
                    <a:pt x="2831" y="229"/>
                  </a:lnTo>
                  <a:lnTo>
                    <a:pt x="2833" y="231"/>
                  </a:lnTo>
                  <a:lnTo>
                    <a:pt x="2835" y="231"/>
                  </a:lnTo>
                  <a:lnTo>
                    <a:pt x="2836" y="233"/>
                  </a:lnTo>
                  <a:lnTo>
                    <a:pt x="2851" y="233"/>
                  </a:lnTo>
                  <a:lnTo>
                    <a:pt x="2853" y="233"/>
                  </a:lnTo>
                  <a:lnTo>
                    <a:pt x="2854" y="234"/>
                  </a:lnTo>
                  <a:lnTo>
                    <a:pt x="2856" y="234"/>
                  </a:lnTo>
                  <a:lnTo>
                    <a:pt x="2859" y="236"/>
                  </a:lnTo>
                  <a:lnTo>
                    <a:pt x="2862" y="237"/>
                  </a:lnTo>
                  <a:lnTo>
                    <a:pt x="2864" y="237"/>
                  </a:lnTo>
                  <a:lnTo>
                    <a:pt x="2864" y="237"/>
                  </a:lnTo>
                  <a:lnTo>
                    <a:pt x="2866" y="239"/>
                  </a:lnTo>
                  <a:lnTo>
                    <a:pt x="2866" y="241"/>
                  </a:lnTo>
                  <a:lnTo>
                    <a:pt x="2866" y="242"/>
                  </a:lnTo>
                  <a:lnTo>
                    <a:pt x="2867" y="244"/>
                  </a:lnTo>
                  <a:lnTo>
                    <a:pt x="2869" y="244"/>
                  </a:lnTo>
                  <a:lnTo>
                    <a:pt x="2872" y="246"/>
                  </a:lnTo>
                  <a:lnTo>
                    <a:pt x="2876" y="246"/>
                  </a:lnTo>
                  <a:lnTo>
                    <a:pt x="2877" y="246"/>
                  </a:lnTo>
                  <a:lnTo>
                    <a:pt x="2879" y="246"/>
                  </a:lnTo>
                  <a:lnTo>
                    <a:pt x="2882" y="246"/>
                  </a:lnTo>
                  <a:lnTo>
                    <a:pt x="2885" y="246"/>
                  </a:lnTo>
                  <a:lnTo>
                    <a:pt x="2887" y="247"/>
                  </a:lnTo>
                  <a:lnTo>
                    <a:pt x="2889" y="249"/>
                  </a:lnTo>
                  <a:lnTo>
                    <a:pt x="2890" y="251"/>
                  </a:lnTo>
                  <a:lnTo>
                    <a:pt x="2890" y="252"/>
                  </a:lnTo>
                  <a:lnTo>
                    <a:pt x="2894" y="254"/>
                  </a:lnTo>
                  <a:lnTo>
                    <a:pt x="2897" y="254"/>
                  </a:lnTo>
                  <a:lnTo>
                    <a:pt x="2900" y="254"/>
                  </a:lnTo>
                  <a:lnTo>
                    <a:pt x="2903" y="254"/>
                  </a:lnTo>
                  <a:lnTo>
                    <a:pt x="2907" y="254"/>
                  </a:lnTo>
                  <a:lnTo>
                    <a:pt x="2907" y="257"/>
                  </a:lnTo>
                  <a:lnTo>
                    <a:pt x="2907" y="260"/>
                  </a:lnTo>
                  <a:lnTo>
                    <a:pt x="2908" y="264"/>
                  </a:lnTo>
                  <a:lnTo>
                    <a:pt x="2910" y="265"/>
                  </a:lnTo>
                  <a:lnTo>
                    <a:pt x="2913" y="267"/>
                  </a:lnTo>
                  <a:lnTo>
                    <a:pt x="2916" y="269"/>
                  </a:lnTo>
                  <a:lnTo>
                    <a:pt x="2920" y="269"/>
                  </a:lnTo>
                  <a:lnTo>
                    <a:pt x="2923" y="269"/>
                  </a:lnTo>
                  <a:lnTo>
                    <a:pt x="2926" y="269"/>
                  </a:lnTo>
                  <a:lnTo>
                    <a:pt x="2928" y="269"/>
                  </a:lnTo>
                  <a:lnTo>
                    <a:pt x="2930" y="269"/>
                  </a:lnTo>
                  <a:lnTo>
                    <a:pt x="2930" y="267"/>
                  </a:lnTo>
                  <a:lnTo>
                    <a:pt x="2930" y="267"/>
                  </a:lnTo>
                  <a:lnTo>
                    <a:pt x="2930" y="265"/>
                  </a:lnTo>
                  <a:lnTo>
                    <a:pt x="2931" y="264"/>
                  </a:lnTo>
                  <a:lnTo>
                    <a:pt x="2933" y="264"/>
                  </a:lnTo>
                  <a:lnTo>
                    <a:pt x="2933" y="262"/>
                  </a:lnTo>
                  <a:lnTo>
                    <a:pt x="2933" y="259"/>
                  </a:lnTo>
                  <a:lnTo>
                    <a:pt x="2933" y="257"/>
                  </a:lnTo>
                  <a:lnTo>
                    <a:pt x="2933" y="255"/>
                  </a:lnTo>
                  <a:lnTo>
                    <a:pt x="2933" y="255"/>
                  </a:lnTo>
                  <a:lnTo>
                    <a:pt x="2931" y="255"/>
                  </a:lnTo>
                  <a:lnTo>
                    <a:pt x="2930" y="254"/>
                  </a:lnTo>
                  <a:lnTo>
                    <a:pt x="2928" y="251"/>
                  </a:lnTo>
                  <a:lnTo>
                    <a:pt x="2925" y="249"/>
                  </a:lnTo>
                  <a:lnTo>
                    <a:pt x="2923" y="249"/>
                  </a:lnTo>
                  <a:lnTo>
                    <a:pt x="2921" y="247"/>
                  </a:lnTo>
                  <a:lnTo>
                    <a:pt x="2920" y="246"/>
                  </a:lnTo>
                  <a:lnTo>
                    <a:pt x="2920" y="244"/>
                  </a:lnTo>
                  <a:lnTo>
                    <a:pt x="2918" y="244"/>
                  </a:lnTo>
                  <a:lnTo>
                    <a:pt x="2916" y="244"/>
                  </a:lnTo>
                  <a:lnTo>
                    <a:pt x="2916" y="242"/>
                  </a:lnTo>
                  <a:lnTo>
                    <a:pt x="2915" y="241"/>
                  </a:lnTo>
                  <a:lnTo>
                    <a:pt x="2915" y="239"/>
                  </a:lnTo>
                  <a:lnTo>
                    <a:pt x="2915" y="237"/>
                  </a:lnTo>
                  <a:lnTo>
                    <a:pt x="2913" y="236"/>
                  </a:lnTo>
                  <a:lnTo>
                    <a:pt x="2912" y="234"/>
                  </a:lnTo>
                  <a:lnTo>
                    <a:pt x="2908" y="231"/>
                  </a:lnTo>
                  <a:lnTo>
                    <a:pt x="2907" y="231"/>
                  </a:lnTo>
                  <a:lnTo>
                    <a:pt x="2905" y="231"/>
                  </a:lnTo>
                  <a:lnTo>
                    <a:pt x="2903" y="231"/>
                  </a:lnTo>
                  <a:lnTo>
                    <a:pt x="2900" y="231"/>
                  </a:lnTo>
                  <a:lnTo>
                    <a:pt x="2898" y="228"/>
                  </a:lnTo>
                  <a:lnTo>
                    <a:pt x="2898" y="226"/>
                  </a:lnTo>
                  <a:lnTo>
                    <a:pt x="2898" y="223"/>
                  </a:lnTo>
                  <a:lnTo>
                    <a:pt x="2898" y="221"/>
                  </a:lnTo>
                  <a:lnTo>
                    <a:pt x="2900" y="221"/>
                  </a:lnTo>
                  <a:lnTo>
                    <a:pt x="2902" y="219"/>
                  </a:lnTo>
                  <a:lnTo>
                    <a:pt x="2903" y="219"/>
                  </a:lnTo>
                  <a:lnTo>
                    <a:pt x="2903" y="218"/>
                  </a:lnTo>
                  <a:lnTo>
                    <a:pt x="2905" y="218"/>
                  </a:lnTo>
                  <a:lnTo>
                    <a:pt x="2907" y="216"/>
                  </a:lnTo>
                  <a:lnTo>
                    <a:pt x="2907" y="215"/>
                  </a:lnTo>
                  <a:lnTo>
                    <a:pt x="2907" y="211"/>
                  </a:lnTo>
                  <a:lnTo>
                    <a:pt x="2907" y="208"/>
                  </a:lnTo>
                  <a:lnTo>
                    <a:pt x="2907" y="205"/>
                  </a:lnTo>
                  <a:lnTo>
                    <a:pt x="2905" y="203"/>
                  </a:lnTo>
                  <a:lnTo>
                    <a:pt x="2902" y="200"/>
                  </a:lnTo>
                  <a:lnTo>
                    <a:pt x="2900" y="200"/>
                  </a:lnTo>
                  <a:lnTo>
                    <a:pt x="2898" y="200"/>
                  </a:lnTo>
                  <a:lnTo>
                    <a:pt x="2898" y="200"/>
                  </a:lnTo>
                  <a:lnTo>
                    <a:pt x="2897" y="198"/>
                  </a:lnTo>
                  <a:lnTo>
                    <a:pt x="2897" y="197"/>
                  </a:lnTo>
                  <a:lnTo>
                    <a:pt x="2897" y="195"/>
                  </a:lnTo>
                  <a:lnTo>
                    <a:pt x="2897" y="193"/>
                  </a:lnTo>
                  <a:lnTo>
                    <a:pt x="2897" y="192"/>
                  </a:lnTo>
                  <a:lnTo>
                    <a:pt x="2898" y="190"/>
                  </a:lnTo>
                  <a:lnTo>
                    <a:pt x="2900" y="188"/>
                  </a:lnTo>
                  <a:lnTo>
                    <a:pt x="2902" y="188"/>
                  </a:lnTo>
                  <a:lnTo>
                    <a:pt x="2905" y="188"/>
                  </a:lnTo>
                  <a:lnTo>
                    <a:pt x="2908" y="188"/>
                  </a:lnTo>
                  <a:lnTo>
                    <a:pt x="2912" y="188"/>
                  </a:lnTo>
                  <a:lnTo>
                    <a:pt x="2915" y="187"/>
                  </a:lnTo>
                  <a:lnTo>
                    <a:pt x="2915" y="187"/>
                  </a:lnTo>
                  <a:lnTo>
                    <a:pt x="2916" y="185"/>
                  </a:lnTo>
                  <a:lnTo>
                    <a:pt x="2916" y="183"/>
                  </a:lnTo>
                  <a:lnTo>
                    <a:pt x="2916" y="180"/>
                  </a:lnTo>
                  <a:lnTo>
                    <a:pt x="2918" y="177"/>
                  </a:lnTo>
                  <a:lnTo>
                    <a:pt x="2920" y="175"/>
                  </a:lnTo>
                  <a:lnTo>
                    <a:pt x="2921" y="174"/>
                  </a:lnTo>
                  <a:lnTo>
                    <a:pt x="2923" y="170"/>
                  </a:lnTo>
                  <a:lnTo>
                    <a:pt x="2925" y="169"/>
                  </a:lnTo>
                  <a:lnTo>
                    <a:pt x="2925" y="167"/>
                  </a:lnTo>
                  <a:lnTo>
                    <a:pt x="2926" y="165"/>
                  </a:lnTo>
                  <a:lnTo>
                    <a:pt x="2928" y="164"/>
                  </a:lnTo>
                  <a:lnTo>
                    <a:pt x="2930" y="162"/>
                  </a:lnTo>
                  <a:lnTo>
                    <a:pt x="2930" y="159"/>
                  </a:lnTo>
                  <a:lnTo>
                    <a:pt x="2930" y="157"/>
                  </a:lnTo>
                  <a:lnTo>
                    <a:pt x="2930" y="152"/>
                  </a:lnTo>
                  <a:lnTo>
                    <a:pt x="2930" y="147"/>
                  </a:lnTo>
                  <a:lnTo>
                    <a:pt x="2931" y="147"/>
                  </a:lnTo>
                  <a:lnTo>
                    <a:pt x="2933" y="147"/>
                  </a:lnTo>
                  <a:lnTo>
                    <a:pt x="2936" y="147"/>
                  </a:lnTo>
                  <a:lnTo>
                    <a:pt x="2939" y="147"/>
                  </a:lnTo>
                  <a:lnTo>
                    <a:pt x="2943" y="147"/>
                  </a:lnTo>
                  <a:lnTo>
                    <a:pt x="2944" y="146"/>
                  </a:lnTo>
                  <a:lnTo>
                    <a:pt x="2944" y="146"/>
                  </a:lnTo>
                  <a:lnTo>
                    <a:pt x="2946" y="144"/>
                  </a:lnTo>
                  <a:lnTo>
                    <a:pt x="2948" y="143"/>
                  </a:lnTo>
                  <a:lnTo>
                    <a:pt x="2952" y="143"/>
                  </a:lnTo>
                  <a:lnTo>
                    <a:pt x="2956" y="141"/>
                  </a:lnTo>
                  <a:lnTo>
                    <a:pt x="2959" y="143"/>
                  </a:lnTo>
                  <a:lnTo>
                    <a:pt x="2961" y="143"/>
                  </a:lnTo>
                  <a:lnTo>
                    <a:pt x="2967" y="143"/>
                  </a:lnTo>
                  <a:lnTo>
                    <a:pt x="2970" y="143"/>
                  </a:lnTo>
                  <a:lnTo>
                    <a:pt x="2974" y="143"/>
                  </a:lnTo>
                  <a:lnTo>
                    <a:pt x="2977" y="143"/>
                  </a:lnTo>
                  <a:lnTo>
                    <a:pt x="2977" y="144"/>
                  </a:lnTo>
                  <a:lnTo>
                    <a:pt x="2979" y="146"/>
                  </a:lnTo>
                  <a:lnTo>
                    <a:pt x="2980" y="146"/>
                  </a:lnTo>
                  <a:lnTo>
                    <a:pt x="2984" y="147"/>
                  </a:lnTo>
                  <a:lnTo>
                    <a:pt x="2988" y="147"/>
                  </a:lnTo>
                  <a:lnTo>
                    <a:pt x="2987" y="167"/>
                  </a:lnTo>
                  <a:lnTo>
                    <a:pt x="2987" y="167"/>
                  </a:lnTo>
                  <a:lnTo>
                    <a:pt x="2987" y="165"/>
                  </a:lnTo>
                  <a:lnTo>
                    <a:pt x="2985" y="167"/>
                  </a:lnTo>
                  <a:lnTo>
                    <a:pt x="2984" y="167"/>
                  </a:lnTo>
                  <a:lnTo>
                    <a:pt x="2980" y="167"/>
                  </a:lnTo>
                  <a:lnTo>
                    <a:pt x="2977" y="167"/>
                  </a:lnTo>
                  <a:lnTo>
                    <a:pt x="2977" y="187"/>
                  </a:lnTo>
                  <a:lnTo>
                    <a:pt x="2979" y="188"/>
                  </a:lnTo>
                  <a:lnTo>
                    <a:pt x="2979" y="188"/>
                  </a:lnTo>
                  <a:lnTo>
                    <a:pt x="2980" y="190"/>
                  </a:lnTo>
                  <a:lnTo>
                    <a:pt x="2982" y="192"/>
                  </a:lnTo>
                  <a:lnTo>
                    <a:pt x="2982" y="195"/>
                  </a:lnTo>
                  <a:lnTo>
                    <a:pt x="2984" y="198"/>
                  </a:lnTo>
                  <a:lnTo>
                    <a:pt x="2985" y="201"/>
                  </a:lnTo>
                  <a:lnTo>
                    <a:pt x="2985" y="203"/>
                  </a:lnTo>
                  <a:lnTo>
                    <a:pt x="2987" y="206"/>
                  </a:lnTo>
                  <a:lnTo>
                    <a:pt x="2987" y="208"/>
                  </a:lnTo>
                  <a:lnTo>
                    <a:pt x="2987" y="211"/>
                  </a:lnTo>
                  <a:lnTo>
                    <a:pt x="2987" y="215"/>
                  </a:lnTo>
                  <a:lnTo>
                    <a:pt x="2987" y="218"/>
                  </a:lnTo>
                  <a:lnTo>
                    <a:pt x="2985" y="221"/>
                  </a:lnTo>
                  <a:lnTo>
                    <a:pt x="2985" y="223"/>
                  </a:lnTo>
                  <a:lnTo>
                    <a:pt x="2985" y="226"/>
                  </a:lnTo>
                  <a:lnTo>
                    <a:pt x="2985" y="229"/>
                  </a:lnTo>
                  <a:lnTo>
                    <a:pt x="2985" y="233"/>
                  </a:lnTo>
                  <a:lnTo>
                    <a:pt x="2985" y="236"/>
                  </a:lnTo>
                  <a:lnTo>
                    <a:pt x="2985" y="239"/>
                  </a:lnTo>
                  <a:lnTo>
                    <a:pt x="2984" y="242"/>
                  </a:lnTo>
                  <a:lnTo>
                    <a:pt x="2984" y="244"/>
                  </a:lnTo>
                  <a:lnTo>
                    <a:pt x="2984" y="247"/>
                  </a:lnTo>
                  <a:lnTo>
                    <a:pt x="2984" y="249"/>
                  </a:lnTo>
                  <a:lnTo>
                    <a:pt x="2984" y="252"/>
                  </a:lnTo>
                  <a:lnTo>
                    <a:pt x="2985" y="254"/>
                  </a:lnTo>
                  <a:lnTo>
                    <a:pt x="2985" y="255"/>
                  </a:lnTo>
                  <a:lnTo>
                    <a:pt x="2988" y="255"/>
                  </a:lnTo>
                  <a:lnTo>
                    <a:pt x="2990" y="257"/>
                  </a:lnTo>
                  <a:lnTo>
                    <a:pt x="2992" y="257"/>
                  </a:lnTo>
                  <a:lnTo>
                    <a:pt x="2993" y="257"/>
                  </a:lnTo>
                  <a:lnTo>
                    <a:pt x="2997" y="257"/>
                  </a:lnTo>
                  <a:lnTo>
                    <a:pt x="3000" y="257"/>
                  </a:lnTo>
                  <a:lnTo>
                    <a:pt x="3000" y="259"/>
                  </a:lnTo>
                  <a:lnTo>
                    <a:pt x="3002" y="260"/>
                  </a:lnTo>
                  <a:lnTo>
                    <a:pt x="3000" y="262"/>
                  </a:lnTo>
                  <a:lnTo>
                    <a:pt x="3000" y="262"/>
                  </a:lnTo>
                  <a:lnTo>
                    <a:pt x="3000" y="264"/>
                  </a:lnTo>
                  <a:lnTo>
                    <a:pt x="2998" y="267"/>
                  </a:lnTo>
                  <a:lnTo>
                    <a:pt x="2998" y="270"/>
                  </a:lnTo>
                  <a:lnTo>
                    <a:pt x="2997" y="273"/>
                  </a:lnTo>
                  <a:lnTo>
                    <a:pt x="2995" y="277"/>
                  </a:lnTo>
                  <a:lnTo>
                    <a:pt x="2995" y="280"/>
                  </a:lnTo>
                  <a:lnTo>
                    <a:pt x="2995" y="282"/>
                  </a:lnTo>
                  <a:lnTo>
                    <a:pt x="2995" y="283"/>
                  </a:lnTo>
                  <a:lnTo>
                    <a:pt x="2993" y="283"/>
                  </a:lnTo>
                  <a:lnTo>
                    <a:pt x="2993" y="283"/>
                  </a:lnTo>
                  <a:lnTo>
                    <a:pt x="2992" y="283"/>
                  </a:lnTo>
                  <a:lnTo>
                    <a:pt x="2990" y="285"/>
                  </a:lnTo>
                  <a:lnTo>
                    <a:pt x="2988" y="285"/>
                  </a:lnTo>
                  <a:lnTo>
                    <a:pt x="2988" y="287"/>
                  </a:lnTo>
                  <a:lnTo>
                    <a:pt x="2987" y="288"/>
                  </a:lnTo>
                  <a:lnTo>
                    <a:pt x="2985" y="291"/>
                  </a:lnTo>
                  <a:lnTo>
                    <a:pt x="2982" y="295"/>
                  </a:lnTo>
                  <a:lnTo>
                    <a:pt x="2980" y="295"/>
                  </a:lnTo>
                  <a:lnTo>
                    <a:pt x="2979" y="296"/>
                  </a:lnTo>
                  <a:lnTo>
                    <a:pt x="2977" y="300"/>
                  </a:lnTo>
                  <a:lnTo>
                    <a:pt x="2975" y="303"/>
                  </a:lnTo>
                  <a:lnTo>
                    <a:pt x="2974" y="303"/>
                  </a:lnTo>
                  <a:lnTo>
                    <a:pt x="2972" y="305"/>
                  </a:lnTo>
                  <a:lnTo>
                    <a:pt x="2970" y="306"/>
                  </a:lnTo>
                  <a:lnTo>
                    <a:pt x="2969" y="306"/>
                  </a:lnTo>
                  <a:lnTo>
                    <a:pt x="2969" y="308"/>
                  </a:lnTo>
                  <a:lnTo>
                    <a:pt x="2967" y="309"/>
                  </a:lnTo>
                  <a:lnTo>
                    <a:pt x="2966" y="309"/>
                  </a:lnTo>
                  <a:lnTo>
                    <a:pt x="2964" y="309"/>
                  </a:lnTo>
                  <a:lnTo>
                    <a:pt x="2961" y="309"/>
                  </a:lnTo>
                  <a:lnTo>
                    <a:pt x="2957" y="309"/>
                  </a:lnTo>
                  <a:lnTo>
                    <a:pt x="2954" y="309"/>
                  </a:lnTo>
                  <a:lnTo>
                    <a:pt x="2952" y="308"/>
                  </a:lnTo>
                  <a:lnTo>
                    <a:pt x="2951" y="308"/>
                  </a:lnTo>
                  <a:lnTo>
                    <a:pt x="2948" y="308"/>
                  </a:lnTo>
                  <a:lnTo>
                    <a:pt x="2946" y="308"/>
                  </a:lnTo>
                  <a:lnTo>
                    <a:pt x="2943" y="308"/>
                  </a:lnTo>
                  <a:lnTo>
                    <a:pt x="2941" y="308"/>
                  </a:lnTo>
                  <a:lnTo>
                    <a:pt x="2939" y="309"/>
                  </a:lnTo>
                  <a:lnTo>
                    <a:pt x="2939" y="311"/>
                  </a:lnTo>
                  <a:lnTo>
                    <a:pt x="2936" y="314"/>
                  </a:lnTo>
                  <a:lnTo>
                    <a:pt x="2939" y="316"/>
                  </a:lnTo>
                  <a:lnTo>
                    <a:pt x="2959" y="316"/>
                  </a:lnTo>
                  <a:lnTo>
                    <a:pt x="2959" y="316"/>
                  </a:lnTo>
                  <a:lnTo>
                    <a:pt x="2961" y="318"/>
                  </a:lnTo>
                  <a:lnTo>
                    <a:pt x="2962" y="318"/>
                  </a:lnTo>
                  <a:lnTo>
                    <a:pt x="2964" y="318"/>
                  </a:lnTo>
                  <a:lnTo>
                    <a:pt x="2966" y="319"/>
                  </a:lnTo>
                  <a:lnTo>
                    <a:pt x="2966" y="319"/>
                  </a:lnTo>
                  <a:lnTo>
                    <a:pt x="2967" y="321"/>
                  </a:lnTo>
                  <a:lnTo>
                    <a:pt x="2970" y="321"/>
                  </a:lnTo>
                  <a:lnTo>
                    <a:pt x="2974" y="321"/>
                  </a:lnTo>
                  <a:lnTo>
                    <a:pt x="2975" y="321"/>
                  </a:lnTo>
                  <a:lnTo>
                    <a:pt x="2977" y="321"/>
                  </a:lnTo>
                  <a:lnTo>
                    <a:pt x="2979" y="319"/>
                  </a:lnTo>
                  <a:lnTo>
                    <a:pt x="2980" y="318"/>
                  </a:lnTo>
                  <a:lnTo>
                    <a:pt x="2980" y="318"/>
                  </a:lnTo>
                  <a:lnTo>
                    <a:pt x="2980" y="316"/>
                  </a:lnTo>
                  <a:lnTo>
                    <a:pt x="2980" y="314"/>
                  </a:lnTo>
                  <a:lnTo>
                    <a:pt x="2982" y="313"/>
                  </a:lnTo>
                  <a:lnTo>
                    <a:pt x="2984" y="313"/>
                  </a:lnTo>
                  <a:lnTo>
                    <a:pt x="2985" y="311"/>
                  </a:lnTo>
                  <a:lnTo>
                    <a:pt x="2988" y="309"/>
                  </a:lnTo>
                  <a:lnTo>
                    <a:pt x="2992" y="306"/>
                  </a:lnTo>
                  <a:lnTo>
                    <a:pt x="2995" y="305"/>
                  </a:lnTo>
                  <a:lnTo>
                    <a:pt x="2998" y="305"/>
                  </a:lnTo>
                  <a:lnTo>
                    <a:pt x="3002" y="305"/>
                  </a:lnTo>
                  <a:lnTo>
                    <a:pt x="3002" y="303"/>
                  </a:lnTo>
                  <a:lnTo>
                    <a:pt x="3002" y="300"/>
                  </a:lnTo>
                  <a:lnTo>
                    <a:pt x="3002" y="298"/>
                  </a:lnTo>
                  <a:lnTo>
                    <a:pt x="3003" y="296"/>
                  </a:lnTo>
                  <a:lnTo>
                    <a:pt x="3003" y="296"/>
                  </a:lnTo>
                  <a:lnTo>
                    <a:pt x="3005" y="295"/>
                  </a:lnTo>
                  <a:lnTo>
                    <a:pt x="3006" y="293"/>
                  </a:lnTo>
                  <a:lnTo>
                    <a:pt x="3008" y="291"/>
                  </a:lnTo>
                  <a:lnTo>
                    <a:pt x="3010" y="291"/>
                  </a:lnTo>
                  <a:lnTo>
                    <a:pt x="3011" y="290"/>
                  </a:lnTo>
                  <a:lnTo>
                    <a:pt x="3013" y="288"/>
                  </a:lnTo>
                  <a:lnTo>
                    <a:pt x="3015" y="287"/>
                  </a:lnTo>
                  <a:lnTo>
                    <a:pt x="3016" y="283"/>
                  </a:lnTo>
                  <a:lnTo>
                    <a:pt x="3016" y="280"/>
                  </a:lnTo>
                  <a:lnTo>
                    <a:pt x="3018" y="275"/>
                  </a:lnTo>
                  <a:lnTo>
                    <a:pt x="3016" y="273"/>
                  </a:lnTo>
                  <a:lnTo>
                    <a:pt x="3016" y="270"/>
                  </a:lnTo>
                  <a:lnTo>
                    <a:pt x="3015" y="267"/>
                  </a:lnTo>
                  <a:lnTo>
                    <a:pt x="3015" y="265"/>
                  </a:lnTo>
                  <a:lnTo>
                    <a:pt x="3015" y="264"/>
                  </a:lnTo>
                  <a:lnTo>
                    <a:pt x="3015" y="264"/>
                  </a:lnTo>
                  <a:lnTo>
                    <a:pt x="3013" y="262"/>
                  </a:lnTo>
                  <a:lnTo>
                    <a:pt x="3015" y="260"/>
                  </a:lnTo>
                  <a:lnTo>
                    <a:pt x="3015" y="259"/>
                  </a:lnTo>
                  <a:lnTo>
                    <a:pt x="3016" y="259"/>
                  </a:lnTo>
                  <a:lnTo>
                    <a:pt x="3020" y="257"/>
                  </a:lnTo>
                  <a:lnTo>
                    <a:pt x="3021" y="255"/>
                  </a:lnTo>
                  <a:lnTo>
                    <a:pt x="3023" y="255"/>
                  </a:lnTo>
                  <a:lnTo>
                    <a:pt x="3026" y="255"/>
                  </a:lnTo>
                  <a:lnTo>
                    <a:pt x="3031" y="254"/>
                  </a:lnTo>
                  <a:lnTo>
                    <a:pt x="3036" y="254"/>
                  </a:lnTo>
                  <a:lnTo>
                    <a:pt x="3039" y="254"/>
                  </a:lnTo>
                  <a:lnTo>
                    <a:pt x="3042" y="255"/>
                  </a:lnTo>
                  <a:lnTo>
                    <a:pt x="3046" y="255"/>
                  </a:lnTo>
                  <a:lnTo>
                    <a:pt x="3047" y="255"/>
                  </a:lnTo>
                  <a:lnTo>
                    <a:pt x="3049" y="257"/>
                  </a:lnTo>
                  <a:lnTo>
                    <a:pt x="3051" y="259"/>
                  </a:lnTo>
                  <a:lnTo>
                    <a:pt x="3051" y="260"/>
                  </a:lnTo>
                  <a:lnTo>
                    <a:pt x="3051" y="264"/>
                  </a:lnTo>
                  <a:lnTo>
                    <a:pt x="3052" y="264"/>
                  </a:lnTo>
                  <a:lnTo>
                    <a:pt x="3054" y="264"/>
                  </a:lnTo>
                  <a:lnTo>
                    <a:pt x="3054" y="264"/>
                  </a:lnTo>
                  <a:lnTo>
                    <a:pt x="3057" y="267"/>
                  </a:lnTo>
                  <a:lnTo>
                    <a:pt x="3059" y="269"/>
                  </a:lnTo>
                  <a:lnTo>
                    <a:pt x="3059" y="270"/>
                  </a:lnTo>
                  <a:lnTo>
                    <a:pt x="3059" y="272"/>
                  </a:lnTo>
                  <a:lnTo>
                    <a:pt x="3059" y="273"/>
                  </a:lnTo>
                  <a:lnTo>
                    <a:pt x="3059" y="278"/>
                  </a:lnTo>
                  <a:lnTo>
                    <a:pt x="3059" y="282"/>
                  </a:lnTo>
                  <a:lnTo>
                    <a:pt x="3059" y="283"/>
                  </a:lnTo>
                  <a:lnTo>
                    <a:pt x="3059" y="285"/>
                  </a:lnTo>
                  <a:lnTo>
                    <a:pt x="3060" y="287"/>
                  </a:lnTo>
                  <a:lnTo>
                    <a:pt x="3062" y="287"/>
                  </a:lnTo>
                  <a:lnTo>
                    <a:pt x="3064" y="287"/>
                  </a:lnTo>
                  <a:lnTo>
                    <a:pt x="3065" y="288"/>
                  </a:lnTo>
                  <a:lnTo>
                    <a:pt x="3067" y="290"/>
                  </a:lnTo>
                  <a:lnTo>
                    <a:pt x="3067" y="290"/>
                  </a:lnTo>
                  <a:lnTo>
                    <a:pt x="3069" y="291"/>
                  </a:lnTo>
                  <a:lnTo>
                    <a:pt x="3069" y="291"/>
                  </a:lnTo>
                  <a:lnTo>
                    <a:pt x="3072" y="291"/>
                  </a:lnTo>
                  <a:lnTo>
                    <a:pt x="3075" y="291"/>
                  </a:lnTo>
                  <a:lnTo>
                    <a:pt x="3078" y="291"/>
                  </a:lnTo>
                  <a:lnTo>
                    <a:pt x="3080" y="290"/>
                  </a:lnTo>
                  <a:lnTo>
                    <a:pt x="3082" y="290"/>
                  </a:lnTo>
                  <a:lnTo>
                    <a:pt x="3085" y="287"/>
                  </a:lnTo>
                  <a:lnTo>
                    <a:pt x="3083" y="287"/>
                  </a:lnTo>
                  <a:lnTo>
                    <a:pt x="3082" y="285"/>
                  </a:lnTo>
                  <a:lnTo>
                    <a:pt x="3078" y="285"/>
                  </a:lnTo>
                  <a:lnTo>
                    <a:pt x="3075" y="285"/>
                  </a:lnTo>
                  <a:lnTo>
                    <a:pt x="3072" y="285"/>
                  </a:lnTo>
                  <a:lnTo>
                    <a:pt x="3070" y="283"/>
                  </a:lnTo>
                  <a:lnTo>
                    <a:pt x="3070" y="283"/>
                  </a:lnTo>
                  <a:lnTo>
                    <a:pt x="3069" y="282"/>
                  </a:lnTo>
                  <a:lnTo>
                    <a:pt x="3067" y="280"/>
                  </a:lnTo>
                  <a:lnTo>
                    <a:pt x="3065" y="280"/>
                  </a:lnTo>
                  <a:lnTo>
                    <a:pt x="3064" y="280"/>
                  </a:lnTo>
                  <a:lnTo>
                    <a:pt x="3062" y="278"/>
                  </a:lnTo>
                  <a:lnTo>
                    <a:pt x="3062" y="278"/>
                  </a:lnTo>
                  <a:lnTo>
                    <a:pt x="3062" y="277"/>
                  </a:lnTo>
                  <a:lnTo>
                    <a:pt x="3062" y="277"/>
                  </a:lnTo>
                  <a:lnTo>
                    <a:pt x="3064" y="275"/>
                  </a:lnTo>
                  <a:lnTo>
                    <a:pt x="3065" y="275"/>
                  </a:lnTo>
                  <a:lnTo>
                    <a:pt x="3065" y="273"/>
                  </a:lnTo>
                  <a:lnTo>
                    <a:pt x="3067" y="272"/>
                  </a:lnTo>
                  <a:lnTo>
                    <a:pt x="3069" y="269"/>
                  </a:lnTo>
                  <a:lnTo>
                    <a:pt x="3069" y="265"/>
                  </a:lnTo>
                  <a:lnTo>
                    <a:pt x="3069" y="264"/>
                  </a:lnTo>
                  <a:lnTo>
                    <a:pt x="3069" y="264"/>
                  </a:lnTo>
                  <a:lnTo>
                    <a:pt x="3067" y="262"/>
                  </a:lnTo>
                  <a:lnTo>
                    <a:pt x="3065" y="260"/>
                  </a:lnTo>
                  <a:lnTo>
                    <a:pt x="3064" y="260"/>
                  </a:lnTo>
                  <a:lnTo>
                    <a:pt x="3060" y="257"/>
                  </a:lnTo>
                  <a:lnTo>
                    <a:pt x="3059" y="254"/>
                  </a:lnTo>
                  <a:lnTo>
                    <a:pt x="3057" y="251"/>
                  </a:lnTo>
                  <a:lnTo>
                    <a:pt x="3056" y="247"/>
                  </a:lnTo>
                  <a:lnTo>
                    <a:pt x="3054" y="247"/>
                  </a:lnTo>
                  <a:lnTo>
                    <a:pt x="3052" y="246"/>
                  </a:lnTo>
                  <a:lnTo>
                    <a:pt x="3051" y="246"/>
                  </a:lnTo>
                  <a:lnTo>
                    <a:pt x="3049" y="244"/>
                  </a:lnTo>
                  <a:lnTo>
                    <a:pt x="3046" y="242"/>
                  </a:lnTo>
                  <a:lnTo>
                    <a:pt x="3042" y="241"/>
                  </a:lnTo>
                  <a:lnTo>
                    <a:pt x="3042" y="239"/>
                  </a:lnTo>
                  <a:lnTo>
                    <a:pt x="3041" y="239"/>
                  </a:lnTo>
                  <a:lnTo>
                    <a:pt x="3041" y="237"/>
                  </a:lnTo>
                  <a:lnTo>
                    <a:pt x="3038" y="237"/>
                  </a:lnTo>
                  <a:lnTo>
                    <a:pt x="3036" y="237"/>
                  </a:lnTo>
                  <a:lnTo>
                    <a:pt x="3034" y="237"/>
                  </a:lnTo>
                  <a:lnTo>
                    <a:pt x="3033" y="239"/>
                  </a:lnTo>
                  <a:lnTo>
                    <a:pt x="3033" y="241"/>
                  </a:lnTo>
                  <a:lnTo>
                    <a:pt x="3031" y="241"/>
                  </a:lnTo>
                  <a:lnTo>
                    <a:pt x="3029" y="242"/>
                  </a:lnTo>
                  <a:lnTo>
                    <a:pt x="3028" y="244"/>
                  </a:lnTo>
                  <a:lnTo>
                    <a:pt x="3026" y="246"/>
                  </a:lnTo>
                  <a:lnTo>
                    <a:pt x="3011" y="246"/>
                  </a:lnTo>
                  <a:lnTo>
                    <a:pt x="3010" y="246"/>
                  </a:lnTo>
                  <a:lnTo>
                    <a:pt x="3008" y="244"/>
                  </a:lnTo>
                  <a:lnTo>
                    <a:pt x="3006" y="241"/>
                  </a:lnTo>
                  <a:lnTo>
                    <a:pt x="3005" y="237"/>
                  </a:lnTo>
                  <a:lnTo>
                    <a:pt x="3005" y="236"/>
                  </a:lnTo>
                  <a:lnTo>
                    <a:pt x="3005" y="234"/>
                  </a:lnTo>
                  <a:lnTo>
                    <a:pt x="3005" y="234"/>
                  </a:lnTo>
                  <a:lnTo>
                    <a:pt x="3005" y="233"/>
                  </a:lnTo>
                  <a:lnTo>
                    <a:pt x="3006" y="231"/>
                  </a:lnTo>
                  <a:lnTo>
                    <a:pt x="3005" y="229"/>
                  </a:lnTo>
                  <a:lnTo>
                    <a:pt x="3005" y="228"/>
                  </a:lnTo>
                  <a:lnTo>
                    <a:pt x="3005" y="224"/>
                  </a:lnTo>
                  <a:lnTo>
                    <a:pt x="3003" y="223"/>
                  </a:lnTo>
                  <a:lnTo>
                    <a:pt x="3003" y="221"/>
                  </a:lnTo>
                  <a:lnTo>
                    <a:pt x="3003" y="219"/>
                  </a:lnTo>
                  <a:lnTo>
                    <a:pt x="3003" y="218"/>
                  </a:lnTo>
                  <a:lnTo>
                    <a:pt x="3005" y="216"/>
                  </a:lnTo>
                  <a:lnTo>
                    <a:pt x="3006" y="215"/>
                  </a:lnTo>
                  <a:lnTo>
                    <a:pt x="3008" y="213"/>
                  </a:lnTo>
                  <a:lnTo>
                    <a:pt x="3008" y="211"/>
                  </a:lnTo>
                  <a:lnTo>
                    <a:pt x="3008" y="210"/>
                  </a:lnTo>
                  <a:lnTo>
                    <a:pt x="3008" y="208"/>
                  </a:lnTo>
                  <a:lnTo>
                    <a:pt x="3008" y="205"/>
                  </a:lnTo>
                  <a:lnTo>
                    <a:pt x="3006" y="203"/>
                  </a:lnTo>
                  <a:lnTo>
                    <a:pt x="3008" y="201"/>
                  </a:lnTo>
                  <a:lnTo>
                    <a:pt x="3006" y="200"/>
                  </a:lnTo>
                  <a:lnTo>
                    <a:pt x="3006" y="197"/>
                  </a:lnTo>
                  <a:lnTo>
                    <a:pt x="3003" y="195"/>
                  </a:lnTo>
                  <a:lnTo>
                    <a:pt x="3002" y="193"/>
                  </a:lnTo>
                  <a:lnTo>
                    <a:pt x="2998" y="192"/>
                  </a:lnTo>
                  <a:lnTo>
                    <a:pt x="2997" y="188"/>
                  </a:lnTo>
                  <a:lnTo>
                    <a:pt x="2995" y="185"/>
                  </a:lnTo>
                  <a:lnTo>
                    <a:pt x="2995" y="183"/>
                  </a:lnTo>
                  <a:lnTo>
                    <a:pt x="2995" y="180"/>
                  </a:lnTo>
                  <a:lnTo>
                    <a:pt x="2997" y="179"/>
                  </a:lnTo>
                  <a:lnTo>
                    <a:pt x="2998" y="177"/>
                  </a:lnTo>
                  <a:lnTo>
                    <a:pt x="3000" y="175"/>
                  </a:lnTo>
                  <a:lnTo>
                    <a:pt x="3002" y="175"/>
                  </a:lnTo>
                  <a:lnTo>
                    <a:pt x="3005" y="174"/>
                  </a:lnTo>
                  <a:lnTo>
                    <a:pt x="3005" y="174"/>
                  </a:lnTo>
                  <a:lnTo>
                    <a:pt x="3005" y="172"/>
                  </a:lnTo>
                  <a:lnTo>
                    <a:pt x="3006" y="170"/>
                  </a:lnTo>
                  <a:lnTo>
                    <a:pt x="3006" y="169"/>
                  </a:lnTo>
                  <a:lnTo>
                    <a:pt x="3006" y="165"/>
                  </a:lnTo>
                  <a:lnTo>
                    <a:pt x="3006" y="165"/>
                  </a:lnTo>
                  <a:lnTo>
                    <a:pt x="3008" y="165"/>
                  </a:lnTo>
                  <a:lnTo>
                    <a:pt x="3011" y="165"/>
                  </a:lnTo>
                  <a:lnTo>
                    <a:pt x="3013" y="165"/>
                  </a:lnTo>
                  <a:lnTo>
                    <a:pt x="3016" y="165"/>
                  </a:lnTo>
                  <a:lnTo>
                    <a:pt x="3020" y="165"/>
                  </a:lnTo>
                  <a:lnTo>
                    <a:pt x="3020" y="162"/>
                  </a:lnTo>
                  <a:lnTo>
                    <a:pt x="3020" y="161"/>
                  </a:lnTo>
                  <a:lnTo>
                    <a:pt x="3020" y="159"/>
                  </a:lnTo>
                  <a:lnTo>
                    <a:pt x="3020" y="154"/>
                  </a:lnTo>
                  <a:lnTo>
                    <a:pt x="3020" y="149"/>
                  </a:lnTo>
                  <a:lnTo>
                    <a:pt x="3020" y="147"/>
                  </a:lnTo>
                  <a:lnTo>
                    <a:pt x="3020" y="146"/>
                  </a:lnTo>
                  <a:lnTo>
                    <a:pt x="3020" y="144"/>
                  </a:lnTo>
                  <a:lnTo>
                    <a:pt x="3020" y="141"/>
                  </a:lnTo>
                  <a:lnTo>
                    <a:pt x="3021" y="141"/>
                  </a:lnTo>
                  <a:lnTo>
                    <a:pt x="3023" y="141"/>
                  </a:lnTo>
                  <a:lnTo>
                    <a:pt x="3024" y="141"/>
                  </a:lnTo>
                  <a:lnTo>
                    <a:pt x="3026" y="141"/>
                  </a:lnTo>
                  <a:lnTo>
                    <a:pt x="3028" y="143"/>
                  </a:lnTo>
                  <a:lnTo>
                    <a:pt x="3028" y="146"/>
                  </a:lnTo>
                  <a:lnTo>
                    <a:pt x="3028" y="147"/>
                  </a:lnTo>
                  <a:lnTo>
                    <a:pt x="3028" y="149"/>
                  </a:lnTo>
                  <a:lnTo>
                    <a:pt x="3029" y="151"/>
                  </a:lnTo>
                  <a:lnTo>
                    <a:pt x="3031" y="151"/>
                  </a:lnTo>
                  <a:lnTo>
                    <a:pt x="3031" y="151"/>
                  </a:lnTo>
                  <a:lnTo>
                    <a:pt x="3033" y="154"/>
                  </a:lnTo>
                  <a:lnTo>
                    <a:pt x="3033" y="161"/>
                  </a:lnTo>
                  <a:lnTo>
                    <a:pt x="3031" y="162"/>
                  </a:lnTo>
                  <a:lnTo>
                    <a:pt x="3031" y="162"/>
                  </a:lnTo>
                  <a:lnTo>
                    <a:pt x="3029" y="164"/>
                  </a:lnTo>
                  <a:lnTo>
                    <a:pt x="3029" y="167"/>
                  </a:lnTo>
                  <a:lnTo>
                    <a:pt x="3029" y="170"/>
                  </a:lnTo>
                  <a:lnTo>
                    <a:pt x="3029" y="177"/>
                  </a:lnTo>
                  <a:lnTo>
                    <a:pt x="3029" y="179"/>
                  </a:lnTo>
                  <a:lnTo>
                    <a:pt x="3029" y="180"/>
                  </a:lnTo>
                  <a:lnTo>
                    <a:pt x="3029" y="180"/>
                  </a:lnTo>
                  <a:lnTo>
                    <a:pt x="3031" y="182"/>
                  </a:lnTo>
                  <a:lnTo>
                    <a:pt x="3031" y="182"/>
                  </a:lnTo>
                  <a:lnTo>
                    <a:pt x="3033" y="185"/>
                  </a:lnTo>
                  <a:lnTo>
                    <a:pt x="3034" y="185"/>
                  </a:lnTo>
                  <a:lnTo>
                    <a:pt x="3038" y="187"/>
                  </a:lnTo>
                  <a:lnTo>
                    <a:pt x="3041" y="188"/>
                  </a:lnTo>
                  <a:lnTo>
                    <a:pt x="3044" y="188"/>
                  </a:lnTo>
                  <a:lnTo>
                    <a:pt x="3047" y="188"/>
                  </a:lnTo>
                  <a:lnTo>
                    <a:pt x="3051" y="188"/>
                  </a:lnTo>
                  <a:lnTo>
                    <a:pt x="3054" y="188"/>
                  </a:lnTo>
                  <a:lnTo>
                    <a:pt x="3056" y="190"/>
                  </a:lnTo>
                  <a:lnTo>
                    <a:pt x="3056" y="190"/>
                  </a:lnTo>
                  <a:lnTo>
                    <a:pt x="3057" y="192"/>
                  </a:lnTo>
                  <a:lnTo>
                    <a:pt x="3059" y="192"/>
                  </a:lnTo>
                  <a:lnTo>
                    <a:pt x="3060" y="192"/>
                  </a:lnTo>
                  <a:lnTo>
                    <a:pt x="3062" y="192"/>
                  </a:lnTo>
                  <a:lnTo>
                    <a:pt x="3064" y="192"/>
                  </a:lnTo>
                  <a:lnTo>
                    <a:pt x="3064" y="192"/>
                  </a:lnTo>
                  <a:lnTo>
                    <a:pt x="3065" y="193"/>
                  </a:lnTo>
                  <a:lnTo>
                    <a:pt x="3067" y="193"/>
                  </a:lnTo>
                  <a:lnTo>
                    <a:pt x="3069" y="193"/>
                  </a:lnTo>
                  <a:lnTo>
                    <a:pt x="3072" y="195"/>
                  </a:lnTo>
                  <a:lnTo>
                    <a:pt x="3074" y="195"/>
                  </a:lnTo>
                  <a:lnTo>
                    <a:pt x="3075" y="197"/>
                  </a:lnTo>
                  <a:lnTo>
                    <a:pt x="3075" y="200"/>
                  </a:lnTo>
                  <a:lnTo>
                    <a:pt x="3077" y="198"/>
                  </a:lnTo>
                  <a:lnTo>
                    <a:pt x="3077" y="197"/>
                  </a:lnTo>
                  <a:lnTo>
                    <a:pt x="3077" y="197"/>
                  </a:lnTo>
                  <a:lnTo>
                    <a:pt x="3077" y="195"/>
                  </a:lnTo>
                  <a:lnTo>
                    <a:pt x="3075" y="193"/>
                  </a:lnTo>
                  <a:lnTo>
                    <a:pt x="3074" y="192"/>
                  </a:lnTo>
                  <a:lnTo>
                    <a:pt x="3072" y="192"/>
                  </a:lnTo>
                  <a:lnTo>
                    <a:pt x="3070" y="192"/>
                  </a:lnTo>
                  <a:lnTo>
                    <a:pt x="3069" y="190"/>
                  </a:lnTo>
                  <a:lnTo>
                    <a:pt x="3069" y="190"/>
                  </a:lnTo>
                  <a:lnTo>
                    <a:pt x="3069" y="188"/>
                  </a:lnTo>
                  <a:lnTo>
                    <a:pt x="3067" y="187"/>
                  </a:lnTo>
                  <a:lnTo>
                    <a:pt x="3062" y="185"/>
                  </a:lnTo>
                  <a:lnTo>
                    <a:pt x="3057" y="183"/>
                  </a:lnTo>
                  <a:lnTo>
                    <a:pt x="3056" y="183"/>
                  </a:lnTo>
                  <a:lnTo>
                    <a:pt x="3054" y="182"/>
                  </a:lnTo>
                  <a:lnTo>
                    <a:pt x="3051" y="182"/>
                  </a:lnTo>
                  <a:lnTo>
                    <a:pt x="3047" y="182"/>
                  </a:lnTo>
                  <a:lnTo>
                    <a:pt x="3046" y="182"/>
                  </a:lnTo>
                  <a:lnTo>
                    <a:pt x="3042" y="180"/>
                  </a:lnTo>
                  <a:lnTo>
                    <a:pt x="3041" y="179"/>
                  </a:lnTo>
                  <a:lnTo>
                    <a:pt x="3041" y="175"/>
                  </a:lnTo>
                  <a:lnTo>
                    <a:pt x="3041" y="174"/>
                  </a:lnTo>
                  <a:lnTo>
                    <a:pt x="3042" y="174"/>
                  </a:lnTo>
                  <a:lnTo>
                    <a:pt x="3044" y="172"/>
                  </a:lnTo>
                  <a:lnTo>
                    <a:pt x="3044" y="170"/>
                  </a:lnTo>
                  <a:lnTo>
                    <a:pt x="3044" y="169"/>
                  </a:lnTo>
                  <a:lnTo>
                    <a:pt x="3044" y="167"/>
                  </a:lnTo>
                  <a:lnTo>
                    <a:pt x="3046" y="165"/>
                  </a:lnTo>
                  <a:lnTo>
                    <a:pt x="3047" y="165"/>
                  </a:lnTo>
                  <a:lnTo>
                    <a:pt x="3049" y="165"/>
                  </a:lnTo>
                  <a:lnTo>
                    <a:pt x="3051" y="165"/>
                  </a:lnTo>
                  <a:lnTo>
                    <a:pt x="3054" y="165"/>
                  </a:lnTo>
                  <a:lnTo>
                    <a:pt x="3056" y="165"/>
                  </a:lnTo>
                  <a:lnTo>
                    <a:pt x="3057" y="167"/>
                  </a:lnTo>
                  <a:lnTo>
                    <a:pt x="3057" y="169"/>
                  </a:lnTo>
                  <a:lnTo>
                    <a:pt x="3059" y="169"/>
                  </a:lnTo>
                  <a:lnTo>
                    <a:pt x="3062" y="170"/>
                  </a:lnTo>
                  <a:lnTo>
                    <a:pt x="3065" y="170"/>
                  </a:lnTo>
                  <a:lnTo>
                    <a:pt x="3069" y="170"/>
                  </a:lnTo>
                  <a:lnTo>
                    <a:pt x="3069" y="170"/>
                  </a:lnTo>
                  <a:lnTo>
                    <a:pt x="3070" y="169"/>
                  </a:lnTo>
                  <a:lnTo>
                    <a:pt x="3070" y="167"/>
                  </a:lnTo>
                  <a:lnTo>
                    <a:pt x="3070" y="167"/>
                  </a:lnTo>
                  <a:lnTo>
                    <a:pt x="3069" y="165"/>
                  </a:lnTo>
                  <a:lnTo>
                    <a:pt x="3067" y="164"/>
                  </a:lnTo>
                  <a:lnTo>
                    <a:pt x="3067" y="164"/>
                  </a:lnTo>
                  <a:lnTo>
                    <a:pt x="3067" y="162"/>
                  </a:lnTo>
                  <a:lnTo>
                    <a:pt x="3065" y="162"/>
                  </a:lnTo>
                  <a:lnTo>
                    <a:pt x="3062" y="162"/>
                  </a:lnTo>
                  <a:lnTo>
                    <a:pt x="3059" y="161"/>
                  </a:lnTo>
                  <a:lnTo>
                    <a:pt x="3056" y="162"/>
                  </a:lnTo>
                  <a:lnTo>
                    <a:pt x="3054" y="161"/>
                  </a:lnTo>
                  <a:lnTo>
                    <a:pt x="3052" y="161"/>
                  </a:lnTo>
                  <a:lnTo>
                    <a:pt x="3052" y="157"/>
                  </a:lnTo>
                  <a:lnTo>
                    <a:pt x="3057" y="156"/>
                  </a:lnTo>
                  <a:lnTo>
                    <a:pt x="3062" y="156"/>
                  </a:lnTo>
                  <a:lnTo>
                    <a:pt x="3065" y="154"/>
                  </a:lnTo>
                  <a:lnTo>
                    <a:pt x="3065" y="154"/>
                  </a:lnTo>
                  <a:lnTo>
                    <a:pt x="3067" y="152"/>
                  </a:lnTo>
                  <a:lnTo>
                    <a:pt x="3067" y="152"/>
                  </a:lnTo>
                  <a:lnTo>
                    <a:pt x="3070" y="152"/>
                  </a:lnTo>
                  <a:lnTo>
                    <a:pt x="3074" y="152"/>
                  </a:lnTo>
                  <a:lnTo>
                    <a:pt x="3077" y="154"/>
                  </a:lnTo>
                  <a:lnTo>
                    <a:pt x="3077" y="154"/>
                  </a:lnTo>
                  <a:lnTo>
                    <a:pt x="3077" y="156"/>
                  </a:lnTo>
                  <a:lnTo>
                    <a:pt x="3078" y="157"/>
                  </a:lnTo>
                  <a:lnTo>
                    <a:pt x="3080" y="159"/>
                  </a:lnTo>
                  <a:lnTo>
                    <a:pt x="3082" y="159"/>
                  </a:lnTo>
                  <a:lnTo>
                    <a:pt x="3085" y="161"/>
                  </a:lnTo>
                  <a:lnTo>
                    <a:pt x="3103" y="161"/>
                  </a:lnTo>
                  <a:lnTo>
                    <a:pt x="3105" y="161"/>
                  </a:lnTo>
                  <a:lnTo>
                    <a:pt x="3106" y="161"/>
                  </a:lnTo>
                  <a:lnTo>
                    <a:pt x="3106" y="162"/>
                  </a:lnTo>
                  <a:lnTo>
                    <a:pt x="3106" y="162"/>
                  </a:lnTo>
                  <a:lnTo>
                    <a:pt x="3106" y="164"/>
                  </a:lnTo>
                  <a:lnTo>
                    <a:pt x="3108" y="165"/>
                  </a:lnTo>
                  <a:lnTo>
                    <a:pt x="3108" y="167"/>
                  </a:lnTo>
                  <a:lnTo>
                    <a:pt x="3110" y="169"/>
                  </a:lnTo>
                  <a:lnTo>
                    <a:pt x="3111" y="169"/>
                  </a:lnTo>
                  <a:lnTo>
                    <a:pt x="3114" y="169"/>
                  </a:lnTo>
                  <a:lnTo>
                    <a:pt x="3116" y="170"/>
                  </a:lnTo>
                  <a:lnTo>
                    <a:pt x="3118" y="170"/>
                  </a:lnTo>
                  <a:lnTo>
                    <a:pt x="3119" y="170"/>
                  </a:lnTo>
                  <a:lnTo>
                    <a:pt x="3121" y="170"/>
                  </a:lnTo>
                  <a:lnTo>
                    <a:pt x="3123" y="172"/>
                  </a:lnTo>
                  <a:lnTo>
                    <a:pt x="3123" y="174"/>
                  </a:lnTo>
                  <a:lnTo>
                    <a:pt x="3123" y="174"/>
                  </a:lnTo>
                  <a:lnTo>
                    <a:pt x="3126" y="175"/>
                  </a:lnTo>
                  <a:lnTo>
                    <a:pt x="3128" y="177"/>
                  </a:lnTo>
                  <a:lnTo>
                    <a:pt x="3131" y="177"/>
                  </a:lnTo>
                  <a:lnTo>
                    <a:pt x="3134" y="177"/>
                  </a:lnTo>
                  <a:lnTo>
                    <a:pt x="3136" y="175"/>
                  </a:lnTo>
                  <a:lnTo>
                    <a:pt x="3137" y="172"/>
                  </a:lnTo>
                  <a:lnTo>
                    <a:pt x="3137" y="165"/>
                  </a:lnTo>
                  <a:lnTo>
                    <a:pt x="3137" y="165"/>
                  </a:lnTo>
                  <a:lnTo>
                    <a:pt x="3136" y="164"/>
                  </a:lnTo>
                  <a:lnTo>
                    <a:pt x="3134" y="162"/>
                  </a:lnTo>
                  <a:lnTo>
                    <a:pt x="3134" y="162"/>
                  </a:lnTo>
                  <a:lnTo>
                    <a:pt x="3133" y="161"/>
                  </a:lnTo>
                  <a:lnTo>
                    <a:pt x="3133" y="161"/>
                  </a:lnTo>
                  <a:lnTo>
                    <a:pt x="3131" y="159"/>
                  </a:lnTo>
                  <a:lnTo>
                    <a:pt x="3129" y="159"/>
                  </a:lnTo>
                  <a:lnTo>
                    <a:pt x="3128" y="159"/>
                  </a:lnTo>
                  <a:lnTo>
                    <a:pt x="3126" y="159"/>
                  </a:lnTo>
                  <a:lnTo>
                    <a:pt x="3121" y="159"/>
                  </a:lnTo>
                  <a:lnTo>
                    <a:pt x="3118" y="159"/>
                  </a:lnTo>
                  <a:lnTo>
                    <a:pt x="3114" y="159"/>
                  </a:lnTo>
                  <a:lnTo>
                    <a:pt x="3113" y="159"/>
                  </a:lnTo>
                  <a:lnTo>
                    <a:pt x="3113" y="157"/>
                  </a:lnTo>
                  <a:lnTo>
                    <a:pt x="3111" y="156"/>
                  </a:lnTo>
                  <a:lnTo>
                    <a:pt x="3111" y="154"/>
                  </a:lnTo>
                  <a:lnTo>
                    <a:pt x="3110" y="152"/>
                  </a:lnTo>
                  <a:lnTo>
                    <a:pt x="3110" y="149"/>
                  </a:lnTo>
                  <a:lnTo>
                    <a:pt x="3110" y="146"/>
                  </a:lnTo>
                  <a:lnTo>
                    <a:pt x="3110" y="143"/>
                  </a:lnTo>
                  <a:lnTo>
                    <a:pt x="3110" y="141"/>
                  </a:lnTo>
                  <a:lnTo>
                    <a:pt x="3108" y="141"/>
                  </a:lnTo>
                  <a:lnTo>
                    <a:pt x="3106" y="141"/>
                  </a:lnTo>
                  <a:lnTo>
                    <a:pt x="3106" y="139"/>
                  </a:lnTo>
                  <a:lnTo>
                    <a:pt x="3105" y="138"/>
                  </a:lnTo>
                  <a:lnTo>
                    <a:pt x="3103" y="136"/>
                  </a:lnTo>
                  <a:lnTo>
                    <a:pt x="3101" y="134"/>
                  </a:lnTo>
                  <a:lnTo>
                    <a:pt x="3100" y="131"/>
                  </a:lnTo>
                  <a:lnTo>
                    <a:pt x="3101" y="129"/>
                  </a:lnTo>
                  <a:lnTo>
                    <a:pt x="3103" y="126"/>
                  </a:lnTo>
                  <a:lnTo>
                    <a:pt x="3105" y="126"/>
                  </a:lnTo>
                  <a:lnTo>
                    <a:pt x="3121" y="126"/>
                  </a:lnTo>
                  <a:lnTo>
                    <a:pt x="3123" y="125"/>
                  </a:lnTo>
                  <a:lnTo>
                    <a:pt x="3124" y="123"/>
                  </a:lnTo>
                  <a:lnTo>
                    <a:pt x="3124" y="121"/>
                  </a:lnTo>
                  <a:lnTo>
                    <a:pt x="3124" y="121"/>
                  </a:lnTo>
                  <a:lnTo>
                    <a:pt x="3124" y="120"/>
                  </a:lnTo>
                  <a:lnTo>
                    <a:pt x="3126" y="120"/>
                  </a:lnTo>
                  <a:lnTo>
                    <a:pt x="3128" y="120"/>
                  </a:lnTo>
                  <a:lnTo>
                    <a:pt x="3129" y="120"/>
                  </a:lnTo>
                  <a:lnTo>
                    <a:pt x="3131" y="120"/>
                  </a:lnTo>
                  <a:lnTo>
                    <a:pt x="3146" y="120"/>
                  </a:lnTo>
                  <a:lnTo>
                    <a:pt x="3147" y="120"/>
                  </a:lnTo>
                  <a:lnTo>
                    <a:pt x="3149" y="118"/>
                  </a:lnTo>
                  <a:lnTo>
                    <a:pt x="3151" y="118"/>
                  </a:lnTo>
                  <a:lnTo>
                    <a:pt x="3152" y="118"/>
                  </a:lnTo>
                  <a:lnTo>
                    <a:pt x="3155" y="118"/>
                  </a:lnTo>
                  <a:lnTo>
                    <a:pt x="3159" y="118"/>
                  </a:lnTo>
                  <a:lnTo>
                    <a:pt x="3162" y="116"/>
                  </a:lnTo>
                  <a:lnTo>
                    <a:pt x="3164" y="116"/>
                  </a:lnTo>
                  <a:lnTo>
                    <a:pt x="3167" y="116"/>
                  </a:lnTo>
                  <a:lnTo>
                    <a:pt x="3169" y="118"/>
                  </a:lnTo>
                  <a:lnTo>
                    <a:pt x="3170" y="118"/>
                  </a:lnTo>
                  <a:lnTo>
                    <a:pt x="3170" y="120"/>
                  </a:lnTo>
                  <a:lnTo>
                    <a:pt x="3173" y="120"/>
                  </a:lnTo>
                  <a:lnTo>
                    <a:pt x="3175" y="120"/>
                  </a:lnTo>
                  <a:lnTo>
                    <a:pt x="3177" y="120"/>
                  </a:lnTo>
                  <a:lnTo>
                    <a:pt x="3178" y="118"/>
                  </a:lnTo>
                  <a:lnTo>
                    <a:pt x="3180" y="118"/>
                  </a:lnTo>
                  <a:lnTo>
                    <a:pt x="3182" y="116"/>
                  </a:lnTo>
                  <a:lnTo>
                    <a:pt x="3182" y="115"/>
                  </a:lnTo>
                  <a:lnTo>
                    <a:pt x="3183" y="115"/>
                  </a:lnTo>
                  <a:lnTo>
                    <a:pt x="3185" y="113"/>
                  </a:lnTo>
                  <a:lnTo>
                    <a:pt x="3187" y="113"/>
                  </a:lnTo>
                  <a:lnTo>
                    <a:pt x="3188" y="113"/>
                  </a:lnTo>
                  <a:lnTo>
                    <a:pt x="3191" y="113"/>
                  </a:lnTo>
                  <a:lnTo>
                    <a:pt x="3198" y="113"/>
                  </a:lnTo>
                  <a:lnTo>
                    <a:pt x="3203" y="115"/>
                  </a:lnTo>
                  <a:lnTo>
                    <a:pt x="3206" y="115"/>
                  </a:lnTo>
                  <a:lnTo>
                    <a:pt x="3206" y="113"/>
                  </a:lnTo>
                  <a:lnTo>
                    <a:pt x="3208" y="113"/>
                  </a:lnTo>
                  <a:lnTo>
                    <a:pt x="3208" y="111"/>
                  </a:lnTo>
                  <a:lnTo>
                    <a:pt x="3208" y="108"/>
                  </a:lnTo>
                  <a:lnTo>
                    <a:pt x="3208" y="107"/>
                  </a:lnTo>
                  <a:lnTo>
                    <a:pt x="3208" y="105"/>
                  </a:lnTo>
                  <a:lnTo>
                    <a:pt x="3206" y="105"/>
                  </a:lnTo>
                  <a:lnTo>
                    <a:pt x="3205" y="103"/>
                  </a:lnTo>
                  <a:lnTo>
                    <a:pt x="3201" y="103"/>
                  </a:lnTo>
                  <a:lnTo>
                    <a:pt x="3198" y="102"/>
                  </a:lnTo>
                  <a:lnTo>
                    <a:pt x="3196" y="102"/>
                  </a:lnTo>
                  <a:lnTo>
                    <a:pt x="3195" y="100"/>
                  </a:lnTo>
                  <a:lnTo>
                    <a:pt x="3193" y="98"/>
                  </a:lnTo>
                  <a:lnTo>
                    <a:pt x="3191" y="97"/>
                  </a:lnTo>
                  <a:lnTo>
                    <a:pt x="3191" y="93"/>
                  </a:lnTo>
                  <a:lnTo>
                    <a:pt x="3191" y="92"/>
                  </a:lnTo>
                  <a:lnTo>
                    <a:pt x="3193" y="92"/>
                  </a:lnTo>
                  <a:lnTo>
                    <a:pt x="3195" y="90"/>
                  </a:lnTo>
                  <a:lnTo>
                    <a:pt x="3198" y="90"/>
                  </a:lnTo>
                  <a:lnTo>
                    <a:pt x="3201" y="89"/>
                  </a:lnTo>
                  <a:lnTo>
                    <a:pt x="3203" y="89"/>
                  </a:lnTo>
                  <a:lnTo>
                    <a:pt x="3205" y="89"/>
                  </a:lnTo>
                  <a:lnTo>
                    <a:pt x="3206" y="89"/>
                  </a:lnTo>
                  <a:lnTo>
                    <a:pt x="3208" y="89"/>
                  </a:lnTo>
                  <a:lnTo>
                    <a:pt x="3209" y="89"/>
                  </a:lnTo>
                  <a:lnTo>
                    <a:pt x="3211" y="89"/>
                  </a:lnTo>
                  <a:lnTo>
                    <a:pt x="3213" y="87"/>
                  </a:lnTo>
                  <a:lnTo>
                    <a:pt x="3213" y="85"/>
                  </a:lnTo>
                  <a:lnTo>
                    <a:pt x="3213" y="84"/>
                  </a:lnTo>
                  <a:lnTo>
                    <a:pt x="3213" y="80"/>
                  </a:lnTo>
                  <a:lnTo>
                    <a:pt x="3214" y="79"/>
                  </a:lnTo>
                  <a:lnTo>
                    <a:pt x="3216" y="79"/>
                  </a:lnTo>
                  <a:lnTo>
                    <a:pt x="3219" y="75"/>
                  </a:lnTo>
                  <a:lnTo>
                    <a:pt x="3223" y="75"/>
                  </a:lnTo>
                  <a:lnTo>
                    <a:pt x="3226" y="74"/>
                  </a:lnTo>
                  <a:lnTo>
                    <a:pt x="3229" y="74"/>
                  </a:lnTo>
                  <a:lnTo>
                    <a:pt x="3232" y="74"/>
                  </a:lnTo>
                  <a:lnTo>
                    <a:pt x="3234" y="74"/>
                  </a:lnTo>
                  <a:lnTo>
                    <a:pt x="3237" y="74"/>
                  </a:lnTo>
                  <a:lnTo>
                    <a:pt x="3239" y="72"/>
                  </a:lnTo>
                  <a:lnTo>
                    <a:pt x="3239" y="71"/>
                  </a:lnTo>
                  <a:lnTo>
                    <a:pt x="3241" y="71"/>
                  </a:lnTo>
                  <a:lnTo>
                    <a:pt x="3244" y="69"/>
                  </a:lnTo>
                  <a:lnTo>
                    <a:pt x="3247" y="67"/>
                  </a:lnTo>
                  <a:lnTo>
                    <a:pt x="3249" y="66"/>
                  </a:lnTo>
                  <a:lnTo>
                    <a:pt x="3249" y="64"/>
                  </a:lnTo>
                  <a:lnTo>
                    <a:pt x="3252" y="64"/>
                  </a:lnTo>
                  <a:lnTo>
                    <a:pt x="3257" y="64"/>
                  </a:lnTo>
                  <a:lnTo>
                    <a:pt x="3259" y="64"/>
                  </a:lnTo>
                  <a:lnTo>
                    <a:pt x="3260" y="64"/>
                  </a:lnTo>
                  <a:lnTo>
                    <a:pt x="3260" y="64"/>
                  </a:lnTo>
                  <a:lnTo>
                    <a:pt x="3260" y="66"/>
                  </a:lnTo>
                  <a:lnTo>
                    <a:pt x="3262" y="67"/>
                  </a:lnTo>
                  <a:lnTo>
                    <a:pt x="3263" y="67"/>
                  </a:lnTo>
                  <a:lnTo>
                    <a:pt x="3265" y="67"/>
                  </a:lnTo>
                  <a:lnTo>
                    <a:pt x="3267" y="67"/>
                  </a:lnTo>
                  <a:lnTo>
                    <a:pt x="3267" y="66"/>
                  </a:lnTo>
                  <a:lnTo>
                    <a:pt x="3268" y="64"/>
                  </a:lnTo>
                  <a:lnTo>
                    <a:pt x="3270" y="64"/>
                  </a:lnTo>
                  <a:lnTo>
                    <a:pt x="3272" y="64"/>
                  </a:lnTo>
                  <a:lnTo>
                    <a:pt x="3275" y="62"/>
                  </a:lnTo>
                  <a:lnTo>
                    <a:pt x="3278" y="61"/>
                  </a:lnTo>
                  <a:lnTo>
                    <a:pt x="3281" y="59"/>
                  </a:lnTo>
                  <a:lnTo>
                    <a:pt x="3285" y="57"/>
                  </a:lnTo>
                  <a:lnTo>
                    <a:pt x="3286" y="56"/>
                  </a:lnTo>
                  <a:lnTo>
                    <a:pt x="3290" y="56"/>
                  </a:lnTo>
                  <a:lnTo>
                    <a:pt x="3306" y="56"/>
                  </a:lnTo>
                  <a:lnTo>
                    <a:pt x="3309" y="56"/>
                  </a:lnTo>
                  <a:lnTo>
                    <a:pt x="3311" y="54"/>
                  </a:lnTo>
                  <a:lnTo>
                    <a:pt x="3313" y="54"/>
                  </a:lnTo>
                  <a:lnTo>
                    <a:pt x="3313" y="54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8"/>
                  </a:lnTo>
                  <a:lnTo>
                    <a:pt x="3314" y="48"/>
                  </a:lnTo>
                  <a:lnTo>
                    <a:pt x="3314" y="46"/>
                  </a:lnTo>
                  <a:lnTo>
                    <a:pt x="3316" y="44"/>
                  </a:lnTo>
                  <a:lnTo>
                    <a:pt x="3316" y="43"/>
                  </a:lnTo>
                  <a:lnTo>
                    <a:pt x="3317" y="43"/>
                  </a:lnTo>
                  <a:lnTo>
                    <a:pt x="3319" y="41"/>
                  </a:lnTo>
                  <a:lnTo>
                    <a:pt x="3321" y="41"/>
                  </a:lnTo>
                  <a:lnTo>
                    <a:pt x="3322" y="41"/>
                  </a:lnTo>
                  <a:lnTo>
                    <a:pt x="3324" y="41"/>
                  </a:lnTo>
                  <a:lnTo>
                    <a:pt x="3327" y="41"/>
                  </a:lnTo>
                  <a:lnTo>
                    <a:pt x="3329" y="43"/>
                  </a:lnTo>
                  <a:lnTo>
                    <a:pt x="3331" y="43"/>
                  </a:lnTo>
                  <a:lnTo>
                    <a:pt x="3334" y="43"/>
                  </a:lnTo>
                  <a:lnTo>
                    <a:pt x="3339" y="43"/>
                  </a:lnTo>
                  <a:lnTo>
                    <a:pt x="3342" y="43"/>
                  </a:lnTo>
                  <a:lnTo>
                    <a:pt x="3345" y="43"/>
                  </a:lnTo>
                  <a:lnTo>
                    <a:pt x="3349" y="44"/>
                  </a:lnTo>
                  <a:lnTo>
                    <a:pt x="3350" y="44"/>
                  </a:lnTo>
                  <a:lnTo>
                    <a:pt x="3350" y="46"/>
                  </a:lnTo>
                  <a:lnTo>
                    <a:pt x="3350" y="48"/>
                  </a:lnTo>
                  <a:lnTo>
                    <a:pt x="3352" y="49"/>
                  </a:lnTo>
                  <a:lnTo>
                    <a:pt x="3353" y="49"/>
                  </a:lnTo>
                  <a:lnTo>
                    <a:pt x="3355" y="51"/>
                  </a:lnTo>
                  <a:lnTo>
                    <a:pt x="3357" y="51"/>
                  </a:lnTo>
                  <a:lnTo>
                    <a:pt x="3360" y="51"/>
                  </a:lnTo>
                  <a:lnTo>
                    <a:pt x="3363" y="51"/>
                  </a:lnTo>
                  <a:lnTo>
                    <a:pt x="3367" y="51"/>
                  </a:lnTo>
                  <a:lnTo>
                    <a:pt x="3368" y="51"/>
                  </a:lnTo>
                  <a:lnTo>
                    <a:pt x="3371" y="51"/>
                  </a:lnTo>
                  <a:lnTo>
                    <a:pt x="3373" y="49"/>
                  </a:lnTo>
                  <a:lnTo>
                    <a:pt x="3375" y="49"/>
                  </a:lnTo>
                  <a:lnTo>
                    <a:pt x="3376" y="48"/>
                  </a:lnTo>
                  <a:lnTo>
                    <a:pt x="3376" y="46"/>
                  </a:lnTo>
                  <a:lnTo>
                    <a:pt x="3376" y="44"/>
                  </a:lnTo>
                  <a:lnTo>
                    <a:pt x="3376" y="43"/>
                  </a:lnTo>
                  <a:lnTo>
                    <a:pt x="3376" y="43"/>
                  </a:lnTo>
                  <a:lnTo>
                    <a:pt x="3380" y="41"/>
                  </a:lnTo>
                  <a:lnTo>
                    <a:pt x="3381" y="41"/>
                  </a:lnTo>
                  <a:lnTo>
                    <a:pt x="3385" y="41"/>
                  </a:lnTo>
                  <a:lnTo>
                    <a:pt x="3385" y="39"/>
                  </a:lnTo>
                  <a:lnTo>
                    <a:pt x="3386" y="38"/>
                  </a:lnTo>
                  <a:lnTo>
                    <a:pt x="3386" y="35"/>
                  </a:lnTo>
                  <a:lnTo>
                    <a:pt x="3417" y="35"/>
                  </a:lnTo>
                  <a:lnTo>
                    <a:pt x="3417" y="31"/>
                  </a:lnTo>
                  <a:lnTo>
                    <a:pt x="3416" y="30"/>
                  </a:lnTo>
                  <a:lnTo>
                    <a:pt x="3414" y="30"/>
                  </a:lnTo>
                  <a:lnTo>
                    <a:pt x="3414" y="28"/>
                  </a:lnTo>
                  <a:lnTo>
                    <a:pt x="3412" y="26"/>
                  </a:lnTo>
                  <a:lnTo>
                    <a:pt x="3417" y="25"/>
                  </a:lnTo>
                  <a:lnTo>
                    <a:pt x="3419" y="23"/>
                  </a:lnTo>
                  <a:lnTo>
                    <a:pt x="3421" y="21"/>
                  </a:lnTo>
                  <a:lnTo>
                    <a:pt x="3422" y="20"/>
                  </a:lnTo>
                  <a:lnTo>
                    <a:pt x="3422" y="18"/>
                  </a:lnTo>
                  <a:lnTo>
                    <a:pt x="3422" y="17"/>
                  </a:lnTo>
                  <a:lnTo>
                    <a:pt x="3422" y="15"/>
                  </a:lnTo>
                  <a:lnTo>
                    <a:pt x="3422" y="13"/>
                  </a:lnTo>
                  <a:lnTo>
                    <a:pt x="3422" y="12"/>
                  </a:lnTo>
                  <a:lnTo>
                    <a:pt x="3424" y="10"/>
                  </a:lnTo>
                  <a:lnTo>
                    <a:pt x="3426" y="8"/>
                  </a:lnTo>
                  <a:lnTo>
                    <a:pt x="3427" y="7"/>
                  </a:lnTo>
                  <a:lnTo>
                    <a:pt x="3429" y="7"/>
                  </a:lnTo>
                  <a:lnTo>
                    <a:pt x="3430" y="7"/>
                  </a:lnTo>
                  <a:lnTo>
                    <a:pt x="3434" y="5"/>
                  </a:lnTo>
                  <a:lnTo>
                    <a:pt x="3437" y="3"/>
                  </a:lnTo>
                  <a:lnTo>
                    <a:pt x="3440" y="3"/>
                  </a:lnTo>
                  <a:lnTo>
                    <a:pt x="3444" y="3"/>
                  </a:lnTo>
                  <a:lnTo>
                    <a:pt x="3447" y="2"/>
                  </a:lnTo>
                  <a:lnTo>
                    <a:pt x="3450" y="0"/>
                  </a:lnTo>
                  <a:lnTo>
                    <a:pt x="3452" y="0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2884488" y="1358900"/>
              <a:ext cx="5500688" cy="398463"/>
            </a:xfrm>
            <a:custGeom>
              <a:avLst/>
              <a:gdLst>
                <a:gd name="T0" fmla="*/ 486 w 3465"/>
                <a:gd name="T1" fmla="*/ 190 h 251"/>
                <a:gd name="T2" fmla="*/ 320 w 3465"/>
                <a:gd name="T3" fmla="*/ 190 h 251"/>
                <a:gd name="T4" fmla="*/ 3463 w 3465"/>
                <a:gd name="T5" fmla="*/ 177 h 251"/>
                <a:gd name="T6" fmla="*/ 144 w 3465"/>
                <a:gd name="T7" fmla="*/ 169 h 251"/>
                <a:gd name="T8" fmla="*/ 270 w 3465"/>
                <a:gd name="T9" fmla="*/ 149 h 251"/>
                <a:gd name="T10" fmla="*/ 3398 w 3465"/>
                <a:gd name="T11" fmla="*/ 144 h 251"/>
                <a:gd name="T12" fmla="*/ 3398 w 3465"/>
                <a:gd name="T13" fmla="*/ 174 h 251"/>
                <a:gd name="T14" fmla="*/ 3357 w 3465"/>
                <a:gd name="T15" fmla="*/ 167 h 251"/>
                <a:gd name="T16" fmla="*/ 2119 w 3465"/>
                <a:gd name="T17" fmla="*/ 130 h 251"/>
                <a:gd name="T18" fmla="*/ 2170 w 3465"/>
                <a:gd name="T19" fmla="*/ 154 h 251"/>
                <a:gd name="T20" fmla="*/ 2193 w 3465"/>
                <a:gd name="T21" fmla="*/ 205 h 251"/>
                <a:gd name="T22" fmla="*/ 2150 w 3465"/>
                <a:gd name="T23" fmla="*/ 175 h 251"/>
                <a:gd name="T24" fmla="*/ 2106 w 3465"/>
                <a:gd name="T25" fmla="*/ 215 h 251"/>
                <a:gd name="T26" fmla="*/ 2064 w 3465"/>
                <a:gd name="T27" fmla="*/ 195 h 251"/>
                <a:gd name="T28" fmla="*/ 2059 w 3465"/>
                <a:gd name="T29" fmla="*/ 190 h 251"/>
                <a:gd name="T30" fmla="*/ 2075 w 3465"/>
                <a:gd name="T31" fmla="*/ 164 h 251"/>
                <a:gd name="T32" fmla="*/ 2026 w 3465"/>
                <a:gd name="T33" fmla="*/ 164 h 251"/>
                <a:gd name="T34" fmla="*/ 2024 w 3465"/>
                <a:gd name="T35" fmla="*/ 157 h 251"/>
                <a:gd name="T36" fmla="*/ 2044 w 3465"/>
                <a:gd name="T37" fmla="*/ 120 h 251"/>
                <a:gd name="T38" fmla="*/ 2085 w 3465"/>
                <a:gd name="T39" fmla="*/ 144 h 251"/>
                <a:gd name="T40" fmla="*/ 3247 w 3465"/>
                <a:gd name="T41" fmla="*/ 131 h 251"/>
                <a:gd name="T42" fmla="*/ 3326 w 3465"/>
                <a:gd name="T43" fmla="*/ 117 h 251"/>
                <a:gd name="T44" fmla="*/ 3339 w 3465"/>
                <a:gd name="T45" fmla="*/ 156 h 251"/>
                <a:gd name="T46" fmla="*/ 3265 w 3465"/>
                <a:gd name="T47" fmla="*/ 123 h 251"/>
                <a:gd name="T48" fmla="*/ 2728 w 3465"/>
                <a:gd name="T49" fmla="*/ 115 h 251"/>
                <a:gd name="T50" fmla="*/ 2705 w 3465"/>
                <a:gd name="T51" fmla="*/ 110 h 251"/>
                <a:gd name="T52" fmla="*/ 2216 w 3465"/>
                <a:gd name="T53" fmla="*/ 100 h 251"/>
                <a:gd name="T54" fmla="*/ 2226 w 3465"/>
                <a:gd name="T55" fmla="*/ 136 h 251"/>
                <a:gd name="T56" fmla="*/ 2165 w 3465"/>
                <a:gd name="T57" fmla="*/ 120 h 251"/>
                <a:gd name="T58" fmla="*/ 2168 w 3465"/>
                <a:gd name="T59" fmla="*/ 103 h 251"/>
                <a:gd name="T60" fmla="*/ 2609 w 3465"/>
                <a:gd name="T61" fmla="*/ 102 h 251"/>
                <a:gd name="T62" fmla="*/ 2565 w 3465"/>
                <a:gd name="T63" fmla="*/ 95 h 251"/>
                <a:gd name="T64" fmla="*/ 2565 w 3465"/>
                <a:gd name="T65" fmla="*/ 89 h 251"/>
                <a:gd name="T66" fmla="*/ 2779 w 3465"/>
                <a:gd name="T67" fmla="*/ 99 h 251"/>
                <a:gd name="T68" fmla="*/ 2758 w 3465"/>
                <a:gd name="T69" fmla="*/ 81 h 251"/>
                <a:gd name="T70" fmla="*/ 2795 w 3465"/>
                <a:gd name="T71" fmla="*/ 92 h 251"/>
                <a:gd name="T72" fmla="*/ 3314 w 3465"/>
                <a:gd name="T73" fmla="*/ 85 h 251"/>
                <a:gd name="T74" fmla="*/ 3260 w 3465"/>
                <a:gd name="T75" fmla="*/ 115 h 251"/>
                <a:gd name="T76" fmla="*/ 3246 w 3465"/>
                <a:gd name="T77" fmla="*/ 84 h 251"/>
                <a:gd name="T78" fmla="*/ 3218 w 3465"/>
                <a:gd name="T79" fmla="*/ 82 h 251"/>
                <a:gd name="T80" fmla="*/ 505 w 3465"/>
                <a:gd name="T81" fmla="*/ 97 h 251"/>
                <a:gd name="T82" fmla="*/ 520 w 3465"/>
                <a:gd name="T83" fmla="*/ 149 h 251"/>
                <a:gd name="T84" fmla="*/ 424 w 3465"/>
                <a:gd name="T85" fmla="*/ 94 h 251"/>
                <a:gd name="T86" fmla="*/ 2715 w 3465"/>
                <a:gd name="T87" fmla="*/ 72 h 251"/>
                <a:gd name="T88" fmla="*/ 2702 w 3465"/>
                <a:gd name="T89" fmla="*/ 94 h 251"/>
                <a:gd name="T90" fmla="*/ 2642 w 3465"/>
                <a:gd name="T91" fmla="*/ 102 h 251"/>
                <a:gd name="T92" fmla="*/ 2699 w 3465"/>
                <a:gd name="T93" fmla="*/ 74 h 251"/>
                <a:gd name="T94" fmla="*/ 866 w 3465"/>
                <a:gd name="T95" fmla="*/ 13 h 251"/>
                <a:gd name="T96" fmla="*/ 830 w 3465"/>
                <a:gd name="T97" fmla="*/ 63 h 251"/>
                <a:gd name="T98" fmla="*/ 810 w 3465"/>
                <a:gd name="T99" fmla="*/ 95 h 251"/>
                <a:gd name="T100" fmla="*/ 676 w 3465"/>
                <a:gd name="T101" fmla="*/ 149 h 251"/>
                <a:gd name="T102" fmla="*/ 699 w 3465"/>
                <a:gd name="T103" fmla="*/ 184 h 251"/>
                <a:gd name="T104" fmla="*/ 605 w 3465"/>
                <a:gd name="T105" fmla="*/ 230 h 251"/>
                <a:gd name="T106" fmla="*/ 515 w 3465"/>
                <a:gd name="T107" fmla="*/ 207 h 251"/>
                <a:gd name="T108" fmla="*/ 582 w 3465"/>
                <a:gd name="T109" fmla="*/ 192 h 251"/>
                <a:gd name="T110" fmla="*/ 579 w 3465"/>
                <a:gd name="T111" fmla="*/ 107 h 251"/>
                <a:gd name="T112" fmla="*/ 682 w 3465"/>
                <a:gd name="T113" fmla="*/ 82 h 251"/>
                <a:gd name="T114" fmla="*/ 576 w 3465"/>
                <a:gd name="T115" fmla="*/ 99 h 251"/>
                <a:gd name="T116" fmla="*/ 499 w 3465"/>
                <a:gd name="T117" fmla="*/ 48 h 251"/>
                <a:gd name="T118" fmla="*/ 602 w 3465"/>
                <a:gd name="T119" fmla="*/ 41 h 251"/>
                <a:gd name="T120" fmla="*/ 622 w 3465"/>
                <a:gd name="T121" fmla="*/ 15 h 251"/>
                <a:gd name="T122" fmla="*/ 741 w 3465"/>
                <a:gd name="T123" fmla="*/ 1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65" h="251">
                  <a:moveTo>
                    <a:pt x="88" y="195"/>
                  </a:moveTo>
                  <a:lnTo>
                    <a:pt x="106" y="198"/>
                  </a:lnTo>
                  <a:lnTo>
                    <a:pt x="101" y="208"/>
                  </a:lnTo>
                  <a:lnTo>
                    <a:pt x="96" y="223"/>
                  </a:lnTo>
                  <a:lnTo>
                    <a:pt x="83" y="228"/>
                  </a:lnTo>
                  <a:lnTo>
                    <a:pt x="75" y="231"/>
                  </a:lnTo>
                  <a:lnTo>
                    <a:pt x="68" y="221"/>
                  </a:lnTo>
                  <a:lnTo>
                    <a:pt x="60" y="228"/>
                  </a:lnTo>
                  <a:lnTo>
                    <a:pt x="57" y="236"/>
                  </a:lnTo>
                  <a:lnTo>
                    <a:pt x="47" y="238"/>
                  </a:lnTo>
                  <a:lnTo>
                    <a:pt x="45" y="244"/>
                  </a:lnTo>
                  <a:lnTo>
                    <a:pt x="36" y="249"/>
                  </a:lnTo>
                  <a:lnTo>
                    <a:pt x="27" y="243"/>
                  </a:lnTo>
                  <a:lnTo>
                    <a:pt x="21" y="251"/>
                  </a:lnTo>
                  <a:lnTo>
                    <a:pt x="5" y="244"/>
                  </a:lnTo>
                  <a:lnTo>
                    <a:pt x="0" y="234"/>
                  </a:lnTo>
                  <a:lnTo>
                    <a:pt x="13" y="230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29" y="228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7" y="220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2" y="213"/>
                  </a:lnTo>
                  <a:lnTo>
                    <a:pt x="44" y="210"/>
                  </a:lnTo>
                  <a:lnTo>
                    <a:pt x="45" y="207"/>
                  </a:lnTo>
                  <a:lnTo>
                    <a:pt x="49" y="203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62" y="202"/>
                  </a:lnTo>
                  <a:lnTo>
                    <a:pt x="80" y="202"/>
                  </a:lnTo>
                  <a:lnTo>
                    <a:pt x="88" y="195"/>
                  </a:lnTo>
                  <a:close/>
                  <a:moveTo>
                    <a:pt x="486" y="190"/>
                  </a:moveTo>
                  <a:lnTo>
                    <a:pt x="487" y="192"/>
                  </a:lnTo>
                  <a:lnTo>
                    <a:pt x="491" y="193"/>
                  </a:lnTo>
                  <a:lnTo>
                    <a:pt x="492" y="197"/>
                  </a:lnTo>
                  <a:lnTo>
                    <a:pt x="494" y="198"/>
                  </a:lnTo>
                  <a:lnTo>
                    <a:pt x="496" y="200"/>
                  </a:lnTo>
                  <a:lnTo>
                    <a:pt x="497" y="202"/>
                  </a:lnTo>
                  <a:lnTo>
                    <a:pt x="484" y="207"/>
                  </a:lnTo>
                  <a:lnTo>
                    <a:pt x="461" y="203"/>
                  </a:lnTo>
                  <a:lnTo>
                    <a:pt x="468" y="193"/>
                  </a:lnTo>
                  <a:lnTo>
                    <a:pt x="486" y="190"/>
                  </a:lnTo>
                  <a:close/>
                  <a:moveTo>
                    <a:pt x="411" y="187"/>
                  </a:moveTo>
                  <a:lnTo>
                    <a:pt x="443" y="187"/>
                  </a:lnTo>
                  <a:lnTo>
                    <a:pt x="443" y="195"/>
                  </a:lnTo>
                  <a:lnTo>
                    <a:pt x="432" y="197"/>
                  </a:lnTo>
                  <a:lnTo>
                    <a:pt x="420" y="198"/>
                  </a:lnTo>
                  <a:lnTo>
                    <a:pt x="402" y="200"/>
                  </a:lnTo>
                  <a:lnTo>
                    <a:pt x="402" y="193"/>
                  </a:lnTo>
                  <a:lnTo>
                    <a:pt x="411" y="187"/>
                  </a:lnTo>
                  <a:close/>
                  <a:moveTo>
                    <a:pt x="252" y="185"/>
                  </a:moveTo>
                  <a:lnTo>
                    <a:pt x="263" y="193"/>
                  </a:lnTo>
                  <a:lnTo>
                    <a:pt x="275" y="207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3" y="208"/>
                  </a:lnTo>
                  <a:lnTo>
                    <a:pt x="262" y="207"/>
                  </a:lnTo>
                  <a:lnTo>
                    <a:pt x="258" y="203"/>
                  </a:lnTo>
                  <a:lnTo>
                    <a:pt x="255" y="200"/>
                  </a:lnTo>
                  <a:lnTo>
                    <a:pt x="253" y="198"/>
                  </a:lnTo>
                  <a:lnTo>
                    <a:pt x="252" y="195"/>
                  </a:lnTo>
                  <a:lnTo>
                    <a:pt x="250" y="192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2" y="185"/>
                  </a:lnTo>
                  <a:close/>
                  <a:moveTo>
                    <a:pt x="311" y="184"/>
                  </a:moveTo>
                  <a:lnTo>
                    <a:pt x="320" y="190"/>
                  </a:lnTo>
                  <a:lnTo>
                    <a:pt x="311" y="193"/>
                  </a:lnTo>
                  <a:lnTo>
                    <a:pt x="298" y="193"/>
                  </a:lnTo>
                  <a:lnTo>
                    <a:pt x="296" y="184"/>
                  </a:lnTo>
                  <a:lnTo>
                    <a:pt x="311" y="184"/>
                  </a:lnTo>
                  <a:close/>
                  <a:moveTo>
                    <a:pt x="167" y="179"/>
                  </a:moveTo>
                  <a:lnTo>
                    <a:pt x="194" y="179"/>
                  </a:lnTo>
                  <a:lnTo>
                    <a:pt x="190" y="185"/>
                  </a:lnTo>
                  <a:lnTo>
                    <a:pt x="181" y="187"/>
                  </a:lnTo>
                  <a:lnTo>
                    <a:pt x="190" y="193"/>
                  </a:lnTo>
                  <a:lnTo>
                    <a:pt x="186" y="200"/>
                  </a:lnTo>
                  <a:lnTo>
                    <a:pt x="168" y="200"/>
                  </a:lnTo>
                  <a:lnTo>
                    <a:pt x="160" y="203"/>
                  </a:lnTo>
                  <a:lnTo>
                    <a:pt x="152" y="202"/>
                  </a:lnTo>
                  <a:lnTo>
                    <a:pt x="144" y="189"/>
                  </a:lnTo>
                  <a:lnTo>
                    <a:pt x="154" y="182"/>
                  </a:lnTo>
                  <a:lnTo>
                    <a:pt x="167" y="179"/>
                  </a:lnTo>
                  <a:close/>
                  <a:moveTo>
                    <a:pt x="119" y="174"/>
                  </a:moveTo>
                  <a:lnTo>
                    <a:pt x="131" y="179"/>
                  </a:lnTo>
                  <a:lnTo>
                    <a:pt x="132" y="190"/>
                  </a:lnTo>
                  <a:lnTo>
                    <a:pt x="121" y="189"/>
                  </a:lnTo>
                  <a:lnTo>
                    <a:pt x="114" y="184"/>
                  </a:lnTo>
                  <a:lnTo>
                    <a:pt x="111" y="175"/>
                  </a:lnTo>
                  <a:lnTo>
                    <a:pt x="119" y="174"/>
                  </a:lnTo>
                  <a:close/>
                  <a:moveTo>
                    <a:pt x="3447" y="171"/>
                  </a:moveTo>
                  <a:lnTo>
                    <a:pt x="3449" y="171"/>
                  </a:lnTo>
                  <a:lnTo>
                    <a:pt x="3450" y="172"/>
                  </a:lnTo>
                  <a:lnTo>
                    <a:pt x="3452" y="172"/>
                  </a:lnTo>
                  <a:lnTo>
                    <a:pt x="3455" y="172"/>
                  </a:lnTo>
                  <a:lnTo>
                    <a:pt x="3458" y="174"/>
                  </a:lnTo>
                  <a:lnTo>
                    <a:pt x="3460" y="174"/>
                  </a:lnTo>
                  <a:lnTo>
                    <a:pt x="3462" y="174"/>
                  </a:lnTo>
                  <a:lnTo>
                    <a:pt x="3462" y="175"/>
                  </a:lnTo>
                  <a:lnTo>
                    <a:pt x="3462" y="175"/>
                  </a:lnTo>
                  <a:lnTo>
                    <a:pt x="3462" y="177"/>
                  </a:lnTo>
                  <a:lnTo>
                    <a:pt x="3463" y="177"/>
                  </a:lnTo>
                  <a:lnTo>
                    <a:pt x="3463" y="179"/>
                  </a:lnTo>
                  <a:lnTo>
                    <a:pt x="3465" y="179"/>
                  </a:lnTo>
                  <a:lnTo>
                    <a:pt x="3465" y="180"/>
                  </a:lnTo>
                  <a:lnTo>
                    <a:pt x="3465" y="182"/>
                  </a:lnTo>
                  <a:lnTo>
                    <a:pt x="3462" y="184"/>
                  </a:lnTo>
                  <a:lnTo>
                    <a:pt x="3458" y="184"/>
                  </a:lnTo>
                  <a:lnTo>
                    <a:pt x="3453" y="184"/>
                  </a:lnTo>
                  <a:lnTo>
                    <a:pt x="3450" y="182"/>
                  </a:lnTo>
                  <a:lnTo>
                    <a:pt x="3450" y="182"/>
                  </a:lnTo>
                  <a:lnTo>
                    <a:pt x="3449" y="180"/>
                  </a:lnTo>
                  <a:lnTo>
                    <a:pt x="3449" y="179"/>
                  </a:lnTo>
                  <a:lnTo>
                    <a:pt x="3447" y="179"/>
                  </a:lnTo>
                  <a:lnTo>
                    <a:pt x="3445" y="177"/>
                  </a:lnTo>
                  <a:lnTo>
                    <a:pt x="3444" y="177"/>
                  </a:lnTo>
                  <a:lnTo>
                    <a:pt x="3442" y="177"/>
                  </a:lnTo>
                  <a:lnTo>
                    <a:pt x="3439" y="175"/>
                  </a:lnTo>
                  <a:lnTo>
                    <a:pt x="3439" y="174"/>
                  </a:lnTo>
                  <a:lnTo>
                    <a:pt x="3439" y="172"/>
                  </a:lnTo>
                  <a:lnTo>
                    <a:pt x="3440" y="171"/>
                  </a:lnTo>
                  <a:lnTo>
                    <a:pt x="3442" y="171"/>
                  </a:lnTo>
                  <a:lnTo>
                    <a:pt x="3444" y="171"/>
                  </a:lnTo>
                  <a:lnTo>
                    <a:pt x="3447" y="171"/>
                  </a:lnTo>
                  <a:close/>
                  <a:moveTo>
                    <a:pt x="183" y="156"/>
                  </a:moveTo>
                  <a:lnTo>
                    <a:pt x="183" y="156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9"/>
                  </a:lnTo>
                  <a:lnTo>
                    <a:pt x="194" y="159"/>
                  </a:lnTo>
                  <a:lnTo>
                    <a:pt x="196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9" y="166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44" y="169"/>
                  </a:lnTo>
                  <a:lnTo>
                    <a:pt x="155" y="159"/>
                  </a:lnTo>
                  <a:lnTo>
                    <a:pt x="168" y="156"/>
                  </a:lnTo>
                  <a:lnTo>
                    <a:pt x="183" y="156"/>
                  </a:lnTo>
                  <a:close/>
                  <a:moveTo>
                    <a:pt x="375" y="151"/>
                  </a:moveTo>
                  <a:lnTo>
                    <a:pt x="389" y="161"/>
                  </a:lnTo>
                  <a:lnTo>
                    <a:pt x="407" y="162"/>
                  </a:lnTo>
                  <a:lnTo>
                    <a:pt x="420" y="172"/>
                  </a:lnTo>
                  <a:lnTo>
                    <a:pt x="419" y="177"/>
                  </a:lnTo>
                  <a:lnTo>
                    <a:pt x="406" y="180"/>
                  </a:lnTo>
                  <a:lnTo>
                    <a:pt x="393" y="182"/>
                  </a:lnTo>
                  <a:lnTo>
                    <a:pt x="378" y="179"/>
                  </a:lnTo>
                  <a:lnTo>
                    <a:pt x="373" y="166"/>
                  </a:lnTo>
                  <a:lnTo>
                    <a:pt x="366" y="156"/>
                  </a:lnTo>
                  <a:lnTo>
                    <a:pt x="375" y="151"/>
                  </a:lnTo>
                  <a:close/>
                  <a:moveTo>
                    <a:pt x="289" y="135"/>
                  </a:moveTo>
                  <a:lnTo>
                    <a:pt x="301" y="141"/>
                  </a:lnTo>
                  <a:lnTo>
                    <a:pt x="309" y="148"/>
                  </a:lnTo>
                  <a:lnTo>
                    <a:pt x="319" y="146"/>
                  </a:lnTo>
                  <a:lnTo>
                    <a:pt x="329" y="153"/>
                  </a:lnTo>
                  <a:lnTo>
                    <a:pt x="340" y="156"/>
                  </a:lnTo>
                  <a:lnTo>
                    <a:pt x="343" y="166"/>
                  </a:lnTo>
                  <a:lnTo>
                    <a:pt x="353" y="172"/>
                  </a:lnTo>
                  <a:lnTo>
                    <a:pt x="355" y="182"/>
                  </a:lnTo>
                  <a:lnTo>
                    <a:pt x="352" y="189"/>
                  </a:lnTo>
                  <a:lnTo>
                    <a:pt x="337" y="185"/>
                  </a:lnTo>
                  <a:lnTo>
                    <a:pt x="322" y="174"/>
                  </a:lnTo>
                  <a:lnTo>
                    <a:pt x="304" y="172"/>
                  </a:lnTo>
                  <a:lnTo>
                    <a:pt x="296" y="172"/>
                  </a:lnTo>
                  <a:lnTo>
                    <a:pt x="288" y="175"/>
                  </a:lnTo>
                  <a:lnTo>
                    <a:pt x="281" y="171"/>
                  </a:lnTo>
                  <a:lnTo>
                    <a:pt x="273" y="171"/>
                  </a:lnTo>
                  <a:lnTo>
                    <a:pt x="268" y="162"/>
                  </a:lnTo>
                  <a:lnTo>
                    <a:pt x="281" y="162"/>
                  </a:lnTo>
                  <a:lnTo>
                    <a:pt x="278" y="153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57" y="141"/>
                  </a:lnTo>
                  <a:lnTo>
                    <a:pt x="280" y="136"/>
                  </a:lnTo>
                  <a:lnTo>
                    <a:pt x="289" y="135"/>
                  </a:lnTo>
                  <a:close/>
                  <a:moveTo>
                    <a:pt x="2129" y="135"/>
                  </a:move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5"/>
                  </a:lnTo>
                  <a:close/>
                  <a:moveTo>
                    <a:pt x="2129" y="135"/>
                  </a:moveTo>
                  <a:lnTo>
                    <a:pt x="2129" y="135"/>
                  </a:lnTo>
                  <a:lnTo>
                    <a:pt x="2129" y="135"/>
                  </a:lnTo>
                  <a:lnTo>
                    <a:pt x="2129" y="135"/>
                  </a:lnTo>
                  <a:close/>
                  <a:moveTo>
                    <a:pt x="3383" y="133"/>
                  </a:moveTo>
                  <a:lnTo>
                    <a:pt x="3385" y="133"/>
                  </a:lnTo>
                  <a:lnTo>
                    <a:pt x="3386" y="133"/>
                  </a:lnTo>
                  <a:lnTo>
                    <a:pt x="3388" y="135"/>
                  </a:lnTo>
                  <a:lnTo>
                    <a:pt x="3388" y="136"/>
                  </a:lnTo>
                  <a:lnTo>
                    <a:pt x="3390" y="136"/>
                  </a:lnTo>
                  <a:lnTo>
                    <a:pt x="3391" y="136"/>
                  </a:lnTo>
                  <a:lnTo>
                    <a:pt x="3395" y="138"/>
                  </a:lnTo>
                  <a:lnTo>
                    <a:pt x="3395" y="139"/>
                  </a:lnTo>
                  <a:lnTo>
                    <a:pt x="3395" y="141"/>
                  </a:lnTo>
                  <a:lnTo>
                    <a:pt x="3393" y="143"/>
                  </a:lnTo>
                  <a:lnTo>
                    <a:pt x="3391" y="143"/>
                  </a:lnTo>
                  <a:lnTo>
                    <a:pt x="3390" y="144"/>
                  </a:lnTo>
                  <a:lnTo>
                    <a:pt x="3388" y="146"/>
                  </a:lnTo>
                  <a:lnTo>
                    <a:pt x="3390" y="148"/>
                  </a:lnTo>
                  <a:lnTo>
                    <a:pt x="3391" y="148"/>
                  </a:lnTo>
                  <a:lnTo>
                    <a:pt x="3391" y="149"/>
                  </a:lnTo>
                  <a:lnTo>
                    <a:pt x="3393" y="149"/>
                  </a:lnTo>
                  <a:lnTo>
                    <a:pt x="3395" y="148"/>
                  </a:lnTo>
                  <a:lnTo>
                    <a:pt x="3396" y="146"/>
                  </a:lnTo>
                  <a:lnTo>
                    <a:pt x="3396" y="146"/>
                  </a:lnTo>
                  <a:lnTo>
                    <a:pt x="3398" y="144"/>
                  </a:lnTo>
                  <a:lnTo>
                    <a:pt x="3398" y="143"/>
                  </a:lnTo>
                  <a:lnTo>
                    <a:pt x="3398" y="143"/>
                  </a:lnTo>
                  <a:lnTo>
                    <a:pt x="3399" y="143"/>
                  </a:lnTo>
                  <a:lnTo>
                    <a:pt x="3401" y="143"/>
                  </a:lnTo>
                  <a:lnTo>
                    <a:pt x="3404" y="143"/>
                  </a:lnTo>
                  <a:lnTo>
                    <a:pt x="3408" y="143"/>
                  </a:lnTo>
                  <a:lnTo>
                    <a:pt x="3411" y="144"/>
                  </a:lnTo>
                  <a:lnTo>
                    <a:pt x="3414" y="144"/>
                  </a:lnTo>
                  <a:lnTo>
                    <a:pt x="3416" y="146"/>
                  </a:lnTo>
                  <a:lnTo>
                    <a:pt x="3417" y="146"/>
                  </a:lnTo>
                  <a:lnTo>
                    <a:pt x="3417" y="148"/>
                  </a:lnTo>
                  <a:lnTo>
                    <a:pt x="3417" y="149"/>
                  </a:lnTo>
                  <a:lnTo>
                    <a:pt x="3417" y="153"/>
                  </a:lnTo>
                  <a:lnTo>
                    <a:pt x="3417" y="156"/>
                  </a:lnTo>
                  <a:lnTo>
                    <a:pt x="3431" y="156"/>
                  </a:lnTo>
                  <a:lnTo>
                    <a:pt x="3431" y="161"/>
                  </a:lnTo>
                  <a:lnTo>
                    <a:pt x="3432" y="162"/>
                  </a:lnTo>
                  <a:lnTo>
                    <a:pt x="3432" y="164"/>
                  </a:lnTo>
                  <a:lnTo>
                    <a:pt x="3432" y="166"/>
                  </a:lnTo>
                  <a:lnTo>
                    <a:pt x="3431" y="167"/>
                  </a:lnTo>
                  <a:lnTo>
                    <a:pt x="3431" y="169"/>
                  </a:lnTo>
                  <a:lnTo>
                    <a:pt x="3429" y="171"/>
                  </a:lnTo>
                  <a:lnTo>
                    <a:pt x="3427" y="171"/>
                  </a:lnTo>
                  <a:lnTo>
                    <a:pt x="3424" y="172"/>
                  </a:lnTo>
                  <a:lnTo>
                    <a:pt x="3421" y="171"/>
                  </a:lnTo>
                  <a:lnTo>
                    <a:pt x="3417" y="171"/>
                  </a:lnTo>
                  <a:lnTo>
                    <a:pt x="3416" y="171"/>
                  </a:lnTo>
                  <a:lnTo>
                    <a:pt x="3414" y="171"/>
                  </a:lnTo>
                  <a:lnTo>
                    <a:pt x="3413" y="172"/>
                  </a:lnTo>
                  <a:lnTo>
                    <a:pt x="3411" y="174"/>
                  </a:lnTo>
                  <a:lnTo>
                    <a:pt x="3409" y="174"/>
                  </a:lnTo>
                  <a:lnTo>
                    <a:pt x="3408" y="174"/>
                  </a:lnTo>
                  <a:lnTo>
                    <a:pt x="3404" y="172"/>
                  </a:lnTo>
                  <a:lnTo>
                    <a:pt x="3401" y="174"/>
                  </a:lnTo>
                  <a:lnTo>
                    <a:pt x="3398" y="174"/>
                  </a:lnTo>
                  <a:lnTo>
                    <a:pt x="3396" y="174"/>
                  </a:lnTo>
                  <a:lnTo>
                    <a:pt x="3395" y="174"/>
                  </a:lnTo>
                  <a:lnTo>
                    <a:pt x="3395" y="175"/>
                  </a:lnTo>
                  <a:lnTo>
                    <a:pt x="3393" y="177"/>
                  </a:lnTo>
                  <a:lnTo>
                    <a:pt x="3391" y="177"/>
                  </a:lnTo>
                  <a:lnTo>
                    <a:pt x="3375" y="177"/>
                  </a:lnTo>
                  <a:lnTo>
                    <a:pt x="3373" y="175"/>
                  </a:lnTo>
                  <a:lnTo>
                    <a:pt x="3372" y="175"/>
                  </a:lnTo>
                  <a:lnTo>
                    <a:pt x="3370" y="175"/>
                  </a:lnTo>
                  <a:lnTo>
                    <a:pt x="3367" y="175"/>
                  </a:lnTo>
                  <a:lnTo>
                    <a:pt x="3363" y="177"/>
                  </a:lnTo>
                  <a:lnTo>
                    <a:pt x="3362" y="179"/>
                  </a:lnTo>
                  <a:lnTo>
                    <a:pt x="3362" y="180"/>
                  </a:lnTo>
                  <a:lnTo>
                    <a:pt x="3360" y="182"/>
                  </a:lnTo>
                  <a:lnTo>
                    <a:pt x="3358" y="184"/>
                  </a:lnTo>
                  <a:lnTo>
                    <a:pt x="3355" y="185"/>
                  </a:lnTo>
                  <a:lnTo>
                    <a:pt x="3354" y="187"/>
                  </a:lnTo>
                  <a:lnTo>
                    <a:pt x="3350" y="189"/>
                  </a:lnTo>
                  <a:lnTo>
                    <a:pt x="3349" y="187"/>
                  </a:lnTo>
                  <a:lnTo>
                    <a:pt x="3347" y="185"/>
                  </a:lnTo>
                  <a:lnTo>
                    <a:pt x="3345" y="184"/>
                  </a:lnTo>
                  <a:lnTo>
                    <a:pt x="3344" y="182"/>
                  </a:lnTo>
                  <a:lnTo>
                    <a:pt x="3344" y="180"/>
                  </a:lnTo>
                  <a:lnTo>
                    <a:pt x="3344" y="179"/>
                  </a:lnTo>
                  <a:lnTo>
                    <a:pt x="3344" y="177"/>
                  </a:lnTo>
                  <a:lnTo>
                    <a:pt x="3344" y="174"/>
                  </a:lnTo>
                  <a:lnTo>
                    <a:pt x="3345" y="172"/>
                  </a:lnTo>
                  <a:lnTo>
                    <a:pt x="3345" y="172"/>
                  </a:lnTo>
                  <a:lnTo>
                    <a:pt x="3347" y="171"/>
                  </a:lnTo>
                  <a:lnTo>
                    <a:pt x="3349" y="171"/>
                  </a:lnTo>
                  <a:lnTo>
                    <a:pt x="3352" y="169"/>
                  </a:lnTo>
                  <a:lnTo>
                    <a:pt x="3354" y="169"/>
                  </a:lnTo>
                  <a:lnTo>
                    <a:pt x="3354" y="167"/>
                  </a:lnTo>
                  <a:lnTo>
                    <a:pt x="3355" y="167"/>
                  </a:lnTo>
                  <a:lnTo>
                    <a:pt x="3357" y="167"/>
                  </a:lnTo>
                  <a:lnTo>
                    <a:pt x="3357" y="166"/>
                  </a:lnTo>
                  <a:lnTo>
                    <a:pt x="3358" y="164"/>
                  </a:lnTo>
                  <a:lnTo>
                    <a:pt x="3358" y="161"/>
                  </a:lnTo>
                  <a:lnTo>
                    <a:pt x="3358" y="157"/>
                  </a:lnTo>
                  <a:lnTo>
                    <a:pt x="3357" y="156"/>
                  </a:lnTo>
                  <a:lnTo>
                    <a:pt x="3358" y="154"/>
                  </a:lnTo>
                  <a:lnTo>
                    <a:pt x="3360" y="153"/>
                  </a:lnTo>
                  <a:lnTo>
                    <a:pt x="3362" y="153"/>
                  </a:lnTo>
                  <a:lnTo>
                    <a:pt x="3362" y="151"/>
                  </a:lnTo>
                  <a:lnTo>
                    <a:pt x="3363" y="153"/>
                  </a:lnTo>
                  <a:lnTo>
                    <a:pt x="3363" y="153"/>
                  </a:lnTo>
                  <a:lnTo>
                    <a:pt x="3365" y="151"/>
                  </a:lnTo>
                  <a:lnTo>
                    <a:pt x="3365" y="149"/>
                  </a:lnTo>
                  <a:lnTo>
                    <a:pt x="3367" y="148"/>
                  </a:lnTo>
                  <a:lnTo>
                    <a:pt x="3367" y="146"/>
                  </a:lnTo>
                  <a:lnTo>
                    <a:pt x="3368" y="143"/>
                  </a:lnTo>
                  <a:lnTo>
                    <a:pt x="3370" y="141"/>
                  </a:lnTo>
                  <a:lnTo>
                    <a:pt x="3372" y="139"/>
                  </a:lnTo>
                  <a:lnTo>
                    <a:pt x="3372" y="139"/>
                  </a:lnTo>
                  <a:lnTo>
                    <a:pt x="3373" y="138"/>
                  </a:lnTo>
                  <a:lnTo>
                    <a:pt x="3373" y="136"/>
                  </a:lnTo>
                  <a:lnTo>
                    <a:pt x="3375" y="136"/>
                  </a:lnTo>
                  <a:lnTo>
                    <a:pt x="3377" y="136"/>
                  </a:lnTo>
                  <a:lnTo>
                    <a:pt x="3378" y="136"/>
                  </a:lnTo>
                  <a:lnTo>
                    <a:pt x="3381" y="135"/>
                  </a:lnTo>
                  <a:lnTo>
                    <a:pt x="3381" y="135"/>
                  </a:lnTo>
                  <a:lnTo>
                    <a:pt x="3383" y="133"/>
                  </a:lnTo>
                  <a:lnTo>
                    <a:pt x="3383" y="133"/>
                  </a:lnTo>
                  <a:close/>
                  <a:moveTo>
                    <a:pt x="2093" y="117"/>
                  </a:moveTo>
                  <a:lnTo>
                    <a:pt x="2095" y="117"/>
                  </a:lnTo>
                  <a:lnTo>
                    <a:pt x="2123" y="121"/>
                  </a:lnTo>
                  <a:lnTo>
                    <a:pt x="2123" y="123"/>
                  </a:lnTo>
                  <a:lnTo>
                    <a:pt x="2123" y="125"/>
                  </a:lnTo>
                  <a:lnTo>
                    <a:pt x="2121" y="128"/>
                  </a:lnTo>
                  <a:lnTo>
                    <a:pt x="2119" y="130"/>
                  </a:lnTo>
                  <a:lnTo>
                    <a:pt x="2118" y="131"/>
                  </a:lnTo>
                  <a:lnTo>
                    <a:pt x="2116" y="133"/>
                  </a:lnTo>
                  <a:lnTo>
                    <a:pt x="2116" y="135"/>
                  </a:lnTo>
                  <a:lnTo>
                    <a:pt x="2118" y="136"/>
                  </a:lnTo>
                  <a:lnTo>
                    <a:pt x="2119" y="136"/>
                  </a:lnTo>
                  <a:lnTo>
                    <a:pt x="2123" y="136"/>
                  </a:lnTo>
                  <a:lnTo>
                    <a:pt x="2124" y="136"/>
                  </a:lnTo>
                  <a:lnTo>
                    <a:pt x="2126" y="136"/>
                  </a:lnTo>
                  <a:lnTo>
                    <a:pt x="2129" y="136"/>
                  </a:lnTo>
                  <a:lnTo>
                    <a:pt x="2129" y="144"/>
                  </a:lnTo>
                  <a:lnTo>
                    <a:pt x="2129" y="144"/>
                  </a:lnTo>
                  <a:lnTo>
                    <a:pt x="2131" y="146"/>
                  </a:lnTo>
                  <a:lnTo>
                    <a:pt x="2131" y="146"/>
                  </a:lnTo>
                  <a:lnTo>
                    <a:pt x="2132" y="146"/>
                  </a:lnTo>
                  <a:lnTo>
                    <a:pt x="2134" y="146"/>
                  </a:lnTo>
                  <a:lnTo>
                    <a:pt x="2137" y="148"/>
                  </a:lnTo>
                  <a:lnTo>
                    <a:pt x="2141" y="148"/>
                  </a:lnTo>
                  <a:lnTo>
                    <a:pt x="2142" y="148"/>
                  </a:lnTo>
                  <a:lnTo>
                    <a:pt x="2144" y="146"/>
                  </a:lnTo>
                  <a:lnTo>
                    <a:pt x="2146" y="144"/>
                  </a:lnTo>
                  <a:lnTo>
                    <a:pt x="2147" y="144"/>
                  </a:lnTo>
                  <a:lnTo>
                    <a:pt x="2149" y="144"/>
                  </a:lnTo>
                  <a:lnTo>
                    <a:pt x="2150" y="144"/>
                  </a:lnTo>
                  <a:lnTo>
                    <a:pt x="2152" y="144"/>
                  </a:lnTo>
                  <a:lnTo>
                    <a:pt x="2154" y="144"/>
                  </a:lnTo>
                  <a:lnTo>
                    <a:pt x="2155" y="146"/>
                  </a:lnTo>
                  <a:lnTo>
                    <a:pt x="2157" y="148"/>
                  </a:lnTo>
                  <a:lnTo>
                    <a:pt x="2157" y="149"/>
                  </a:lnTo>
                  <a:lnTo>
                    <a:pt x="2159" y="153"/>
                  </a:lnTo>
                  <a:lnTo>
                    <a:pt x="2160" y="153"/>
                  </a:lnTo>
                  <a:lnTo>
                    <a:pt x="2162" y="154"/>
                  </a:lnTo>
                  <a:lnTo>
                    <a:pt x="2164" y="154"/>
                  </a:lnTo>
                  <a:lnTo>
                    <a:pt x="2165" y="154"/>
                  </a:lnTo>
                  <a:lnTo>
                    <a:pt x="2167" y="154"/>
                  </a:lnTo>
                  <a:lnTo>
                    <a:pt x="2170" y="154"/>
                  </a:lnTo>
                  <a:lnTo>
                    <a:pt x="2172" y="156"/>
                  </a:lnTo>
                  <a:lnTo>
                    <a:pt x="2172" y="157"/>
                  </a:lnTo>
                  <a:lnTo>
                    <a:pt x="2172" y="157"/>
                  </a:lnTo>
                  <a:lnTo>
                    <a:pt x="2172" y="159"/>
                  </a:lnTo>
                  <a:lnTo>
                    <a:pt x="2173" y="161"/>
                  </a:lnTo>
                  <a:lnTo>
                    <a:pt x="2173" y="162"/>
                  </a:lnTo>
                  <a:lnTo>
                    <a:pt x="2175" y="162"/>
                  </a:lnTo>
                  <a:lnTo>
                    <a:pt x="2177" y="164"/>
                  </a:lnTo>
                  <a:lnTo>
                    <a:pt x="2178" y="164"/>
                  </a:lnTo>
                  <a:lnTo>
                    <a:pt x="2180" y="164"/>
                  </a:lnTo>
                  <a:lnTo>
                    <a:pt x="2182" y="167"/>
                  </a:lnTo>
                  <a:lnTo>
                    <a:pt x="2183" y="169"/>
                  </a:lnTo>
                  <a:lnTo>
                    <a:pt x="2183" y="172"/>
                  </a:lnTo>
                  <a:lnTo>
                    <a:pt x="2183" y="175"/>
                  </a:lnTo>
                  <a:lnTo>
                    <a:pt x="2203" y="175"/>
                  </a:lnTo>
                  <a:lnTo>
                    <a:pt x="2203" y="177"/>
                  </a:lnTo>
                  <a:lnTo>
                    <a:pt x="2203" y="179"/>
                  </a:lnTo>
                  <a:lnTo>
                    <a:pt x="2203" y="184"/>
                  </a:lnTo>
                  <a:lnTo>
                    <a:pt x="2203" y="187"/>
                  </a:lnTo>
                  <a:lnTo>
                    <a:pt x="2206" y="187"/>
                  </a:lnTo>
                  <a:lnTo>
                    <a:pt x="2209" y="187"/>
                  </a:lnTo>
                  <a:lnTo>
                    <a:pt x="2211" y="187"/>
                  </a:lnTo>
                  <a:lnTo>
                    <a:pt x="2213" y="187"/>
                  </a:lnTo>
                  <a:lnTo>
                    <a:pt x="2216" y="187"/>
                  </a:lnTo>
                  <a:lnTo>
                    <a:pt x="2219" y="190"/>
                  </a:lnTo>
                  <a:lnTo>
                    <a:pt x="2223" y="193"/>
                  </a:lnTo>
                  <a:lnTo>
                    <a:pt x="2221" y="195"/>
                  </a:lnTo>
                  <a:lnTo>
                    <a:pt x="2214" y="197"/>
                  </a:lnTo>
                  <a:lnTo>
                    <a:pt x="2196" y="197"/>
                  </a:lnTo>
                  <a:lnTo>
                    <a:pt x="2196" y="198"/>
                  </a:lnTo>
                  <a:lnTo>
                    <a:pt x="2195" y="200"/>
                  </a:lnTo>
                  <a:lnTo>
                    <a:pt x="2195" y="202"/>
                  </a:lnTo>
                  <a:lnTo>
                    <a:pt x="2195" y="203"/>
                  </a:lnTo>
                  <a:lnTo>
                    <a:pt x="2193" y="205"/>
                  </a:lnTo>
                  <a:lnTo>
                    <a:pt x="2193" y="205"/>
                  </a:lnTo>
                  <a:lnTo>
                    <a:pt x="2191" y="205"/>
                  </a:lnTo>
                  <a:lnTo>
                    <a:pt x="2183" y="205"/>
                  </a:lnTo>
                  <a:lnTo>
                    <a:pt x="2183" y="202"/>
                  </a:lnTo>
                  <a:lnTo>
                    <a:pt x="2183" y="198"/>
                  </a:lnTo>
                  <a:lnTo>
                    <a:pt x="2183" y="197"/>
                  </a:lnTo>
                  <a:lnTo>
                    <a:pt x="2183" y="195"/>
                  </a:lnTo>
                  <a:lnTo>
                    <a:pt x="2182" y="193"/>
                  </a:lnTo>
                  <a:lnTo>
                    <a:pt x="2180" y="193"/>
                  </a:lnTo>
                  <a:lnTo>
                    <a:pt x="2177" y="193"/>
                  </a:lnTo>
                  <a:lnTo>
                    <a:pt x="2175" y="195"/>
                  </a:lnTo>
                  <a:lnTo>
                    <a:pt x="2173" y="197"/>
                  </a:lnTo>
                  <a:lnTo>
                    <a:pt x="2170" y="198"/>
                  </a:lnTo>
                  <a:lnTo>
                    <a:pt x="2168" y="200"/>
                  </a:lnTo>
                  <a:lnTo>
                    <a:pt x="2167" y="202"/>
                  </a:lnTo>
                  <a:lnTo>
                    <a:pt x="2164" y="202"/>
                  </a:lnTo>
                  <a:lnTo>
                    <a:pt x="2157" y="202"/>
                  </a:lnTo>
                  <a:lnTo>
                    <a:pt x="2155" y="200"/>
                  </a:lnTo>
                  <a:lnTo>
                    <a:pt x="2155" y="198"/>
                  </a:lnTo>
                  <a:lnTo>
                    <a:pt x="2157" y="195"/>
                  </a:lnTo>
                  <a:lnTo>
                    <a:pt x="2159" y="193"/>
                  </a:lnTo>
                  <a:lnTo>
                    <a:pt x="2160" y="192"/>
                  </a:lnTo>
                  <a:lnTo>
                    <a:pt x="2162" y="190"/>
                  </a:lnTo>
                  <a:lnTo>
                    <a:pt x="2164" y="190"/>
                  </a:lnTo>
                  <a:lnTo>
                    <a:pt x="2164" y="190"/>
                  </a:lnTo>
                  <a:lnTo>
                    <a:pt x="2164" y="187"/>
                  </a:lnTo>
                  <a:lnTo>
                    <a:pt x="2165" y="184"/>
                  </a:lnTo>
                  <a:lnTo>
                    <a:pt x="2165" y="180"/>
                  </a:lnTo>
                  <a:lnTo>
                    <a:pt x="2164" y="179"/>
                  </a:lnTo>
                  <a:lnTo>
                    <a:pt x="2162" y="179"/>
                  </a:lnTo>
                  <a:lnTo>
                    <a:pt x="2162" y="177"/>
                  </a:lnTo>
                  <a:lnTo>
                    <a:pt x="2160" y="177"/>
                  </a:lnTo>
                  <a:lnTo>
                    <a:pt x="2157" y="175"/>
                  </a:lnTo>
                  <a:lnTo>
                    <a:pt x="2154" y="175"/>
                  </a:lnTo>
                  <a:lnTo>
                    <a:pt x="2150" y="175"/>
                  </a:lnTo>
                  <a:lnTo>
                    <a:pt x="2150" y="175"/>
                  </a:lnTo>
                  <a:lnTo>
                    <a:pt x="2150" y="174"/>
                  </a:lnTo>
                  <a:lnTo>
                    <a:pt x="2150" y="171"/>
                  </a:lnTo>
                  <a:lnTo>
                    <a:pt x="2152" y="169"/>
                  </a:lnTo>
                  <a:lnTo>
                    <a:pt x="2152" y="167"/>
                  </a:lnTo>
                  <a:lnTo>
                    <a:pt x="2152" y="164"/>
                  </a:lnTo>
                  <a:lnTo>
                    <a:pt x="2152" y="162"/>
                  </a:lnTo>
                  <a:lnTo>
                    <a:pt x="2131" y="162"/>
                  </a:lnTo>
                  <a:lnTo>
                    <a:pt x="2131" y="164"/>
                  </a:lnTo>
                  <a:lnTo>
                    <a:pt x="2131" y="166"/>
                  </a:lnTo>
                  <a:lnTo>
                    <a:pt x="2131" y="167"/>
                  </a:lnTo>
                  <a:lnTo>
                    <a:pt x="2129" y="169"/>
                  </a:lnTo>
                  <a:lnTo>
                    <a:pt x="2129" y="171"/>
                  </a:lnTo>
                  <a:lnTo>
                    <a:pt x="2131" y="172"/>
                  </a:lnTo>
                  <a:lnTo>
                    <a:pt x="2129" y="174"/>
                  </a:lnTo>
                  <a:lnTo>
                    <a:pt x="2129" y="175"/>
                  </a:lnTo>
                  <a:lnTo>
                    <a:pt x="2131" y="177"/>
                  </a:lnTo>
                  <a:lnTo>
                    <a:pt x="2131" y="177"/>
                  </a:lnTo>
                  <a:lnTo>
                    <a:pt x="2132" y="179"/>
                  </a:lnTo>
                  <a:lnTo>
                    <a:pt x="2129" y="180"/>
                  </a:lnTo>
                  <a:lnTo>
                    <a:pt x="2126" y="182"/>
                  </a:lnTo>
                  <a:lnTo>
                    <a:pt x="2123" y="182"/>
                  </a:lnTo>
                  <a:lnTo>
                    <a:pt x="2119" y="182"/>
                  </a:lnTo>
                  <a:lnTo>
                    <a:pt x="2119" y="198"/>
                  </a:lnTo>
                  <a:lnTo>
                    <a:pt x="2118" y="198"/>
                  </a:lnTo>
                  <a:lnTo>
                    <a:pt x="2114" y="198"/>
                  </a:lnTo>
                  <a:lnTo>
                    <a:pt x="2113" y="198"/>
                  </a:lnTo>
                  <a:lnTo>
                    <a:pt x="2111" y="200"/>
                  </a:lnTo>
                  <a:lnTo>
                    <a:pt x="2110" y="202"/>
                  </a:lnTo>
                  <a:lnTo>
                    <a:pt x="2108" y="203"/>
                  </a:lnTo>
                  <a:lnTo>
                    <a:pt x="2106" y="205"/>
                  </a:lnTo>
                  <a:lnTo>
                    <a:pt x="2106" y="207"/>
                  </a:lnTo>
                  <a:lnTo>
                    <a:pt x="2106" y="208"/>
                  </a:lnTo>
                  <a:lnTo>
                    <a:pt x="2106" y="212"/>
                  </a:lnTo>
                  <a:lnTo>
                    <a:pt x="2106" y="213"/>
                  </a:lnTo>
                  <a:lnTo>
                    <a:pt x="2106" y="215"/>
                  </a:lnTo>
                  <a:lnTo>
                    <a:pt x="2105" y="216"/>
                  </a:lnTo>
                  <a:lnTo>
                    <a:pt x="2103" y="218"/>
                  </a:lnTo>
                  <a:lnTo>
                    <a:pt x="2101" y="220"/>
                  </a:lnTo>
                  <a:lnTo>
                    <a:pt x="2100" y="220"/>
                  </a:lnTo>
                  <a:lnTo>
                    <a:pt x="2098" y="221"/>
                  </a:lnTo>
                  <a:lnTo>
                    <a:pt x="2096" y="221"/>
                  </a:lnTo>
                  <a:lnTo>
                    <a:pt x="2093" y="225"/>
                  </a:lnTo>
                  <a:lnTo>
                    <a:pt x="2093" y="226"/>
                  </a:lnTo>
                  <a:lnTo>
                    <a:pt x="2093" y="228"/>
                  </a:lnTo>
                  <a:lnTo>
                    <a:pt x="2090" y="230"/>
                  </a:lnTo>
                  <a:lnTo>
                    <a:pt x="2088" y="226"/>
                  </a:lnTo>
                  <a:lnTo>
                    <a:pt x="2085" y="223"/>
                  </a:lnTo>
                  <a:lnTo>
                    <a:pt x="2083" y="220"/>
                  </a:lnTo>
                  <a:lnTo>
                    <a:pt x="2082" y="216"/>
                  </a:lnTo>
                  <a:lnTo>
                    <a:pt x="2080" y="215"/>
                  </a:lnTo>
                  <a:lnTo>
                    <a:pt x="2078" y="215"/>
                  </a:lnTo>
                  <a:lnTo>
                    <a:pt x="2075" y="212"/>
                  </a:lnTo>
                  <a:lnTo>
                    <a:pt x="2072" y="212"/>
                  </a:lnTo>
                  <a:lnTo>
                    <a:pt x="2070" y="210"/>
                  </a:lnTo>
                  <a:lnTo>
                    <a:pt x="2069" y="210"/>
                  </a:lnTo>
                  <a:lnTo>
                    <a:pt x="2065" y="210"/>
                  </a:lnTo>
                  <a:lnTo>
                    <a:pt x="2064" y="210"/>
                  </a:lnTo>
                  <a:lnTo>
                    <a:pt x="2062" y="210"/>
                  </a:lnTo>
                  <a:lnTo>
                    <a:pt x="2060" y="210"/>
                  </a:lnTo>
                  <a:lnTo>
                    <a:pt x="2057" y="208"/>
                  </a:lnTo>
                  <a:lnTo>
                    <a:pt x="2054" y="205"/>
                  </a:lnTo>
                  <a:lnTo>
                    <a:pt x="2054" y="203"/>
                  </a:lnTo>
                  <a:lnTo>
                    <a:pt x="2054" y="202"/>
                  </a:lnTo>
                  <a:lnTo>
                    <a:pt x="2054" y="200"/>
                  </a:lnTo>
                  <a:lnTo>
                    <a:pt x="2054" y="198"/>
                  </a:lnTo>
                  <a:lnTo>
                    <a:pt x="2056" y="198"/>
                  </a:lnTo>
                  <a:lnTo>
                    <a:pt x="2057" y="197"/>
                  </a:lnTo>
                  <a:lnTo>
                    <a:pt x="2059" y="197"/>
                  </a:lnTo>
                  <a:lnTo>
                    <a:pt x="2060" y="195"/>
                  </a:lnTo>
                  <a:lnTo>
                    <a:pt x="2064" y="195"/>
                  </a:lnTo>
                  <a:lnTo>
                    <a:pt x="2067" y="195"/>
                  </a:lnTo>
                  <a:lnTo>
                    <a:pt x="2070" y="195"/>
                  </a:lnTo>
                  <a:lnTo>
                    <a:pt x="2075" y="195"/>
                  </a:lnTo>
                  <a:lnTo>
                    <a:pt x="2077" y="197"/>
                  </a:lnTo>
                  <a:lnTo>
                    <a:pt x="2080" y="197"/>
                  </a:lnTo>
                  <a:lnTo>
                    <a:pt x="2082" y="195"/>
                  </a:lnTo>
                  <a:lnTo>
                    <a:pt x="2083" y="195"/>
                  </a:lnTo>
                  <a:lnTo>
                    <a:pt x="2085" y="193"/>
                  </a:lnTo>
                  <a:lnTo>
                    <a:pt x="2085" y="192"/>
                  </a:lnTo>
                  <a:lnTo>
                    <a:pt x="2087" y="192"/>
                  </a:lnTo>
                  <a:lnTo>
                    <a:pt x="2088" y="190"/>
                  </a:lnTo>
                  <a:lnTo>
                    <a:pt x="2090" y="190"/>
                  </a:lnTo>
                  <a:lnTo>
                    <a:pt x="2092" y="190"/>
                  </a:lnTo>
                  <a:lnTo>
                    <a:pt x="2093" y="190"/>
                  </a:lnTo>
                  <a:lnTo>
                    <a:pt x="2093" y="190"/>
                  </a:lnTo>
                  <a:lnTo>
                    <a:pt x="2095" y="189"/>
                  </a:lnTo>
                  <a:lnTo>
                    <a:pt x="2095" y="187"/>
                  </a:lnTo>
                  <a:lnTo>
                    <a:pt x="2095" y="185"/>
                  </a:lnTo>
                  <a:lnTo>
                    <a:pt x="2095" y="185"/>
                  </a:lnTo>
                  <a:lnTo>
                    <a:pt x="2093" y="184"/>
                  </a:lnTo>
                  <a:lnTo>
                    <a:pt x="2092" y="184"/>
                  </a:lnTo>
                  <a:lnTo>
                    <a:pt x="2090" y="184"/>
                  </a:lnTo>
                  <a:lnTo>
                    <a:pt x="2088" y="184"/>
                  </a:lnTo>
                  <a:lnTo>
                    <a:pt x="2087" y="184"/>
                  </a:lnTo>
                  <a:lnTo>
                    <a:pt x="2085" y="185"/>
                  </a:lnTo>
                  <a:lnTo>
                    <a:pt x="2083" y="185"/>
                  </a:lnTo>
                  <a:lnTo>
                    <a:pt x="2082" y="187"/>
                  </a:lnTo>
                  <a:lnTo>
                    <a:pt x="2078" y="190"/>
                  </a:lnTo>
                  <a:lnTo>
                    <a:pt x="2074" y="190"/>
                  </a:lnTo>
                  <a:lnTo>
                    <a:pt x="2070" y="192"/>
                  </a:lnTo>
                  <a:lnTo>
                    <a:pt x="2067" y="190"/>
                  </a:lnTo>
                  <a:lnTo>
                    <a:pt x="2064" y="190"/>
                  </a:lnTo>
                  <a:lnTo>
                    <a:pt x="2064" y="190"/>
                  </a:lnTo>
                  <a:lnTo>
                    <a:pt x="2062" y="190"/>
                  </a:lnTo>
                  <a:lnTo>
                    <a:pt x="2059" y="190"/>
                  </a:lnTo>
                  <a:lnTo>
                    <a:pt x="2056" y="190"/>
                  </a:lnTo>
                  <a:lnTo>
                    <a:pt x="2052" y="190"/>
                  </a:lnTo>
                  <a:lnTo>
                    <a:pt x="2049" y="192"/>
                  </a:lnTo>
                  <a:lnTo>
                    <a:pt x="2049" y="184"/>
                  </a:lnTo>
                  <a:lnTo>
                    <a:pt x="2049" y="182"/>
                  </a:lnTo>
                  <a:lnTo>
                    <a:pt x="2049" y="180"/>
                  </a:lnTo>
                  <a:lnTo>
                    <a:pt x="2052" y="179"/>
                  </a:lnTo>
                  <a:lnTo>
                    <a:pt x="2056" y="179"/>
                  </a:lnTo>
                  <a:lnTo>
                    <a:pt x="2059" y="177"/>
                  </a:lnTo>
                  <a:lnTo>
                    <a:pt x="2062" y="177"/>
                  </a:lnTo>
                  <a:lnTo>
                    <a:pt x="2065" y="179"/>
                  </a:lnTo>
                  <a:lnTo>
                    <a:pt x="2069" y="177"/>
                  </a:lnTo>
                  <a:lnTo>
                    <a:pt x="2070" y="177"/>
                  </a:lnTo>
                  <a:lnTo>
                    <a:pt x="2072" y="175"/>
                  </a:lnTo>
                  <a:lnTo>
                    <a:pt x="2074" y="175"/>
                  </a:lnTo>
                  <a:lnTo>
                    <a:pt x="2075" y="174"/>
                  </a:lnTo>
                  <a:lnTo>
                    <a:pt x="2078" y="174"/>
                  </a:lnTo>
                  <a:lnTo>
                    <a:pt x="2082" y="174"/>
                  </a:lnTo>
                  <a:lnTo>
                    <a:pt x="2083" y="175"/>
                  </a:lnTo>
                  <a:lnTo>
                    <a:pt x="2085" y="175"/>
                  </a:lnTo>
                  <a:lnTo>
                    <a:pt x="2088" y="175"/>
                  </a:lnTo>
                  <a:lnTo>
                    <a:pt x="2092" y="175"/>
                  </a:lnTo>
                  <a:lnTo>
                    <a:pt x="2093" y="177"/>
                  </a:lnTo>
                  <a:lnTo>
                    <a:pt x="2096" y="175"/>
                  </a:lnTo>
                  <a:lnTo>
                    <a:pt x="2096" y="175"/>
                  </a:lnTo>
                  <a:lnTo>
                    <a:pt x="2096" y="174"/>
                  </a:lnTo>
                  <a:lnTo>
                    <a:pt x="2098" y="174"/>
                  </a:lnTo>
                  <a:lnTo>
                    <a:pt x="2096" y="172"/>
                  </a:lnTo>
                  <a:lnTo>
                    <a:pt x="2096" y="172"/>
                  </a:lnTo>
                  <a:lnTo>
                    <a:pt x="2096" y="169"/>
                  </a:lnTo>
                  <a:lnTo>
                    <a:pt x="2096" y="166"/>
                  </a:lnTo>
                  <a:lnTo>
                    <a:pt x="2093" y="162"/>
                  </a:lnTo>
                  <a:lnTo>
                    <a:pt x="2087" y="167"/>
                  </a:lnTo>
                  <a:lnTo>
                    <a:pt x="2075" y="167"/>
                  </a:lnTo>
                  <a:lnTo>
                    <a:pt x="2075" y="164"/>
                  </a:lnTo>
                  <a:lnTo>
                    <a:pt x="2074" y="161"/>
                  </a:lnTo>
                  <a:lnTo>
                    <a:pt x="2074" y="159"/>
                  </a:lnTo>
                  <a:lnTo>
                    <a:pt x="2074" y="157"/>
                  </a:lnTo>
                  <a:lnTo>
                    <a:pt x="2074" y="157"/>
                  </a:lnTo>
                  <a:lnTo>
                    <a:pt x="2072" y="156"/>
                  </a:lnTo>
                  <a:lnTo>
                    <a:pt x="2070" y="156"/>
                  </a:lnTo>
                  <a:lnTo>
                    <a:pt x="2064" y="156"/>
                  </a:lnTo>
                  <a:lnTo>
                    <a:pt x="2064" y="161"/>
                  </a:lnTo>
                  <a:lnTo>
                    <a:pt x="2065" y="162"/>
                  </a:lnTo>
                  <a:lnTo>
                    <a:pt x="2065" y="164"/>
                  </a:lnTo>
                  <a:lnTo>
                    <a:pt x="2064" y="166"/>
                  </a:lnTo>
                  <a:lnTo>
                    <a:pt x="2062" y="166"/>
                  </a:lnTo>
                  <a:lnTo>
                    <a:pt x="2060" y="166"/>
                  </a:lnTo>
                  <a:lnTo>
                    <a:pt x="2059" y="166"/>
                  </a:lnTo>
                  <a:lnTo>
                    <a:pt x="2057" y="167"/>
                  </a:lnTo>
                  <a:lnTo>
                    <a:pt x="2057" y="169"/>
                  </a:lnTo>
                  <a:lnTo>
                    <a:pt x="2057" y="171"/>
                  </a:lnTo>
                  <a:lnTo>
                    <a:pt x="2057" y="172"/>
                  </a:lnTo>
                  <a:lnTo>
                    <a:pt x="2056" y="174"/>
                  </a:lnTo>
                  <a:lnTo>
                    <a:pt x="2054" y="175"/>
                  </a:lnTo>
                  <a:lnTo>
                    <a:pt x="2052" y="175"/>
                  </a:lnTo>
                  <a:lnTo>
                    <a:pt x="2051" y="175"/>
                  </a:lnTo>
                  <a:lnTo>
                    <a:pt x="2047" y="175"/>
                  </a:lnTo>
                  <a:lnTo>
                    <a:pt x="2044" y="175"/>
                  </a:lnTo>
                  <a:lnTo>
                    <a:pt x="2042" y="175"/>
                  </a:lnTo>
                  <a:lnTo>
                    <a:pt x="2041" y="175"/>
                  </a:lnTo>
                  <a:lnTo>
                    <a:pt x="2039" y="174"/>
                  </a:lnTo>
                  <a:lnTo>
                    <a:pt x="2038" y="172"/>
                  </a:lnTo>
                  <a:lnTo>
                    <a:pt x="2036" y="172"/>
                  </a:lnTo>
                  <a:lnTo>
                    <a:pt x="2034" y="169"/>
                  </a:lnTo>
                  <a:lnTo>
                    <a:pt x="2034" y="167"/>
                  </a:lnTo>
                  <a:lnTo>
                    <a:pt x="2033" y="166"/>
                  </a:lnTo>
                  <a:lnTo>
                    <a:pt x="2031" y="164"/>
                  </a:lnTo>
                  <a:lnTo>
                    <a:pt x="2029" y="164"/>
                  </a:lnTo>
                  <a:lnTo>
                    <a:pt x="2026" y="164"/>
                  </a:lnTo>
                  <a:lnTo>
                    <a:pt x="2026" y="166"/>
                  </a:lnTo>
                  <a:lnTo>
                    <a:pt x="2026" y="167"/>
                  </a:lnTo>
                  <a:lnTo>
                    <a:pt x="2026" y="171"/>
                  </a:lnTo>
                  <a:lnTo>
                    <a:pt x="2026" y="174"/>
                  </a:lnTo>
                  <a:lnTo>
                    <a:pt x="2024" y="174"/>
                  </a:lnTo>
                  <a:lnTo>
                    <a:pt x="2023" y="174"/>
                  </a:lnTo>
                  <a:lnTo>
                    <a:pt x="2021" y="174"/>
                  </a:lnTo>
                  <a:lnTo>
                    <a:pt x="2018" y="174"/>
                  </a:lnTo>
                  <a:lnTo>
                    <a:pt x="2016" y="172"/>
                  </a:lnTo>
                  <a:lnTo>
                    <a:pt x="2015" y="171"/>
                  </a:lnTo>
                  <a:lnTo>
                    <a:pt x="2013" y="169"/>
                  </a:lnTo>
                  <a:lnTo>
                    <a:pt x="2011" y="167"/>
                  </a:lnTo>
                  <a:lnTo>
                    <a:pt x="2010" y="166"/>
                  </a:lnTo>
                  <a:lnTo>
                    <a:pt x="2008" y="162"/>
                  </a:lnTo>
                  <a:lnTo>
                    <a:pt x="2008" y="161"/>
                  </a:lnTo>
                  <a:lnTo>
                    <a:pt x="2008" y="159"/>
                  </a:lnTo>
                  <a:lnTo>
                    <a:pt x="2008" y="156"/>
                  </a:lnTo>
                  <a:lnTo>
                    <a:pt x="2005" y="154"/>
                  </a:lnTo>
                  <a:lnTo>
                    <a:pt x="2006" y="153"/>
                  </a:lnTo>
                  <a:lnTo>
                    <a:pt x="2008" y="154"/>
                  </a:lnTo>
                  <a:lnTo>
                    <a:pt x="2010" y="154"/>
                  </a:lnTo>
                  <a:lnTo>
                    <a:pt x="2011" y="154"/>
                  </a:lnTo>
                  <a:lnTo>
                    <a:pt x="2013" y="156"/>
                  </a:lnTo>
                  <a:lnTo>
                    <a:pt x="2015" y="157"/>
                  </a:lnTo>
                  <a:lnTo>
                    <a:pt x="2016" y="159"/>
                  </a:lnTo>
                  <a:lnTo>
                    <a:pt x="2016" y="161"/>
                  </a:lnTo>
                  <a:lnTo>
                    <a:pt x="2016" y="162"/>
                  </a:lnTo>
                  <a:lnTo>
                    <a:pt x="2018" y="164"/>
                  </a:lnTo>
                  <a:lnTo>
                    <a:pt x="2020" y="166"/>
                  </a:lnTo>
                  <a:lnTo>
                    <a:pt x="2021" y="166"/>
                  </a:lnTo>
                  <a:lnTo>
                    <a:pt x="2023" y="167"/>
                  </a:lnTo>
                  <a:lnTo>
                    <a:pt x="2024" y="166"/>
                  </a:lnTo>
                  <a:lnTo>
                    <a:pt x="2024" y="162"/>
                  </a:lnTo>
                  <a:lnTo>
                    <a:pt x="2024" y="159"/>
                  </a:lnTo>
                  <a:lnTo>
                    <a:pt x="2024" y="157"/>
                  </a:lnTo>
                  <a:lnTo>
                    <a:pt x="2023" y="156"/>
                  </a:lnTo>
                  <a:lnTo>
                    <a:pt x="2021" y="156"/>
                  </a:lnTo>
                  <a:lnTo>
                    <a:pt x="2021" y="154"/>
                  </a:lnTo>
                  <a:lnTo>
                    <a:pt x="2021" y="153"/>
                  </a:lnTo>
                  <a:lnTo>
                    <a:pt x="2021" y="151"/>
                  </a:lnTo>
                  <a:lnTo>
                    <a:pt x="2021" y="149"/>
                  </a:lnTo>
                  <a:lnTo>
                    <a:pt x="2021" y="149"/>
                  </a:lnTo>
                  <a:lnTo>
                    <a:pt x="2023" y="148"/>
                  </a:lnTo>
                  <a:lnTo>
                    <a:pt x="2024" y="146"/>
                  </a:lnTo>
                  <a:lnTo>
                    <a:pt x="2024" y="144"/>
                  </a:lnTo>
                  <a:lnTo>
                    <a:pt x="2024" y="143"/>
                  </a:lnTo>
                  <a:lnTo>
                    <a:pt x="2024" y="141"/>
                  </a:lnTo>
                  <a:lnTo>
                    <a:pt x="2021" y="141"/>
                  </a:lnTo>
                  <a:lnTo>
                    <a:pt x="2021" y="141"/>
                  </a:lnTo>
                  <a:lnTo>
                    <a:pt x="2018" y="141"/>
                  </a:lnTo>
                  <a:lnTo>
                    <a:pt x="2015" y="141"/>
                  </a:lnTo>
                  <a:lnTo>
                    <a:pt x="2011" y="141"/>
                  </a:lnTo>
                  <a:lnTo>
                    <a:pt x="2011" y="139"/>
                  </a:lnTo>
                  <a:lnTo>
                    <a:pt x="2010" y="139"/>
                  </a:lnTo>
                  <a:lnTo>
                    <a:pt x="2010" y="138"/>
                  </a:lnTo>
                  <a:lnTo>
                    <a:pt x="2008" y="136"/>
                  </a:lnTo>
                  <a:lnTo>
                    <a:pt x="2006" y="135"/>
                  </a:lnTo>
                  <a:lnTo>
                    <a:pt x="2006" y="131"/>
                  </a:lnTo>
                  <a:lnTo>
                    <a:pt x="2005" y="128"/>
                  </a:lnTo>
                  <a:lnTo>
                    <a:pt x="2006" y="128"/>
                  </a:lnTo>
                  <a:lnTo>
                    <a:pt x="2008" y="126"/>
                  </a:lnTo>
                  <a:lnTo>
                    <a:pt x="2011" y="126"/>
                  </a:lnTo>
                  <a:lnTo>
                    <a:pt x="2016" y="126"/>
                  </a:lnTo>
                  <a:lnTo>
                    <a:pt x="2018" y="125"/>
                  </a:lnTo>
                  <a:lnTo>
                    <a:pt x="2020" y="125"/>
                  </a:lnTo>
                  <a:lnTo>
                    <a:pt x="2039" y="125"/>
                  </a:lnTo>
                  <a:lnTo>
                    <a:pt x="2039" y="125"/>
                  </a:lnTo>
                  <a:lnTo>
                    <a:pt x="2041" y="123"/>
                  </a:lnTo>
                  <a:lnTo>
                    <a:pt x="2041" y="121"/>
                  </a:lnTo>
                  <a:lnTo>
                    <a:pt x="2044" y="120"/>
                  </a:lnTo>
                  <a:lnTo>
                    <a:pt x="2046" y="120"/>
                  </a:lnTo>
                  <a:lnTo>
                    <a:pt x="2047" y="118"/>
                  </a:lnTo>
                  <a:lnTo>
                    <a:pt x="2049" y="118"/>
                  </a:lnTo>
                  <a:lnTo>
                    <a:pt x="2051" y="118"/>
                  </a:lnTo>
                  <a:lnTo>
                    <a:pt x="2051" y="121"/>
                  </a:lnTo>
                  <a:lnTo>
                    <a:pt x="2049" y="123"/>
                  </a:lnTo>
                  <a:lnTo>
                    <a:pt x="2047" y="123"/>
                  </a:lnTo>
                  <a:lnTo>
                    <a:pt x="2046" y="123"/>
                  </a:lnTo>
                  <a:lnTo>
                    <a:pt x="2044" y="123"/>
                  </a:lnTo>
                  <a:lnTo>
                    <a:pt x="2044" y="125"/>
                  </a:lnTo>
                  <a:lnTo>
                    <a:pt x="2044" y="126"/>
                  </a:lnTo>
                  <a:lnTo>
                    <a:pt x="2042" y="126"/>
                  </a:lnTo>
                  <a:lnTo>
                    <a:pt x="2042" y="133"/>
                  </a:lnTo>
                  <a:lnTo>
                    <a:pt x="2054" y="133"/>
                  </a:lnTo>
                  <a:lnTo>
                    <a:pt x="2054" y="131"/>
                  </a:lnTo>
                  <a:lnTo>
                    <a:pt x="2056" y="131"/>
                  </a:lnTo>
                  <a:lnTo>
                    <a:pt x="2057" y="130"/>
                  </a:lnTo>
                  <a:lnTo>
                    <a:pt x="2059" y="128"/>
                  </a:lnTo>
                  <a:lnTo>
                    <a:pt x="2060" y="128"/>
                  </a:lnTo>
                  <a:lnTo>
                    <a:pt x="2060" y="126"/>
                  </a:lnTo>
                  <a:lnTo>
                    <a:pt x="2062" y="125"/>
                  </a:lnTo>
                  <a:lnTo>
                    <a:pt x="2064" y="123"/>
                  </a:lnTo>
                  <a:lnTo>
                    <a:pt x="2067" y="121"/>
                  </a:lnTo>
                  <a:lnTo>
                    <a:pt x="2074" y="121"/>
                  </a:lnTo>
                  <a:lnTo>
                    <a:pt x="2074" y="125"/>
                  </a:lnTo>
                  <a:lnTo>
                    <a:pt x="2075" y="128"/>
                  </a:lnTo>
                  <a:lnTo>
                    <a:pt x="2075" y="131"/>
                  </a:lnTo>
                  <a:lnTo>
                    <a:pt x="2075" y="133"/>
                  </a:lnTo>
                  <a:lnTo>
                    <a:pt x="2075" y="135"/>
                  </a:lnTo>
                  <a:lnTo>
                    <a:pt x="2075" y="136"/>
                  </a:lnTo>
                  <a:lnTo>
                    <a:pt x="2077" y="141"/>
                  </a:lnTo>
                  <a:lnTo>
                    <a:pt x="2078" y="144"/>
                  </a:lnTo>
                  <a:lnTo>
                    <a:pt x="2080" y="146"/>
                  </a:lnTo>
                  <a:lnTo>
                    <a:pt x="2083" y="146"/>
                  </a:lnTo>
                  <a:lnTo>
                    <a:pt x="2085" y="144"/>
                  </a:lnTo>
                  <a:lnTo>
                    <a:pt x="2087" y="143"/>
                  </a:lnTo>
                  <a:lnTo>
                    <a:pt x="2088" y="141"/>
                  </a:lnTo>
                  <a:lnTo>
                    <a:pt x="2090" y="138"/>
                  </a:lnTo>
                  <a:lnTo>
                    <a:pt x="2090" y="136"/>
                  </a:lnTo>
                  <a:lnTo>
                    <a:pt x="2088" y="135"/>
                  </a:lnTo>
                  <a:lnTo>
                    <a:pt x="2087" y="133"/>
                  </a:lnTo>
                  <a:lnTo>
                    <a:pt x="2087" y="131"/>
                  </a:lnTo>
                  <a:lnTo>
                    <a:pt x="2087" y="130"/>
                  </a:lnTo>
                  <a:lnTo>
                    <a:pt x="2087" y="126"/>
                  </a:lnTo>
                  <a:lnTo>
                    <a:pt x="2087" y="123"/>
                  </a:lnTo>
                  <a:lnTo>
                    <a:pt x="2088" y="120"/>
                  </a:lnTo>
                  <a:lnTo>
                    <a:pt x="2090" y="118"/>
                  </a:lnTo>
                  <a:lnTo>
                    <a:pt x="2092" y="117"/>
                  </a:lnTo>
                  <a:lnTo>
                    <a:pt x="2093" y="117"/>
                  </a:lnTo>
                  <a:close/>
                  <a:moveTo>
                    <a:pt x="3226" y="115"/>
                  </a:moveTo>
                  <a:lnTo>
                    <a:pt x="3228" y="115"/>
                  </a:lnTo>
                  <a:lnTo>
                    <a:pt x="3229" y="115"/>
                  </a:lnTo>
                  <a:lnTo>
                    <a:pt x="3232" y="115"/>
                  </a:lnTo>
                  <a:lnTo>
                    <a:pt x="3234" y="117"/>
                  </a:lnTo>
                  <a:lnTo>
                    <a:pt x="3236" y="117"/>
                  </a:lnTo>
                  <a:lnTo>
                    <a:pt x="3237" y="118"/>
                  </a:lnTo>
                  <a:lnTo>
                    <a:pt x="3241" y="118"/>
                  </a:lnTo>
                  <a:lnTo>
                    <a:pt x="3241" y="118"/>
                  </a:lnTo>
                  <a:lnTo>
                    <a:pt x="3242" y="120"/>
                  </a:lnTo>
                  <a:lnTo>
                    <a:pt x="3244" y="120"/>
                  </a:lnTo>
                  <a:lnTo>
                    <a:pt x="3246" y="120"/>
                  </a:lnTo>
                  <a:lnTo>
                    <a:pt x="3247" y="120"/>
                  </a:lnTo>
                  <a:lnTo>
                    <a:pt x="3249" y="120"/>
                  </a:lnTo>
                  <a:lnTo>
                    <a:pt x="3250" y="121"/>
                  </a:lnTo>
                  <a:lnTo>
                    <a:pt x="3250" y="123"/>
                  </a:lnTo>
                  <a:lnTo>
                    <a:pt x="3250" y="126"/>
                  </a:lnTo>
                  <a:lnTo>
                    <a:pt x="3250" y="128"/>
                  </a:lnTo>
                  <a:lnTo>
                    <a:pt x="3250" y="130"/>
                  </a:lnTo>
                  <a:lnTo>
                    <a:pt x="3249" y="130"/>
                  </a:lnTo>
                  <a:lnTo>
                    <a:pt x="3247" y="131"/>
                  </a:lnTo>
                  <a:lnTo>
                    <a:pt x="3246" y="131"/>
                  </a:lnTo>
                  <a:lnTo>
                    <a:pt x="3244" y="133"/>
                  </a:lnTo>
                  <a:lnTo>
                    <a:pt x="3239" y="133"/>
                  </a:lnTo>
                  <a:lnTo>
                    <a:pt x="3237" y="131"/>
                  </a:lnTo>
                  <a:lnTo>
                    <a:pt x="3237" y="130"/>
                  </a:lnTo>
                  <a:lnTo>
                    <a:pt x="3237" y="130"/>
                  </a:lnTo>
                  <a:lnTo>
                    <a:pt x="3236" y="128"/>
                  </a:lnTo>
                  <a:lnTo>
                    <a:pt x="3234" y="126"/>
                  </a:lnTo>
                  <a:lnTo>
                    <a:pt x="3231" y="126"/>
                  </a:lnTo>
                  <a:lnTo>
                    <a:pt x="3226" y="126"/>
                  </a:lnTo>
                  <a:lnTo>
                    <a:pt x="3223" y="126"/>
                  </a:lnTo>
                  <a:lnTo>
                    <a:pt x="3218" y="126"/>
                  </a:lnTo>
                  <a:lnTo>
                    <a:pt x="3218" y="123"/>
                  </a:lnTo>
                  <a:lnTo>
                    <a:pt x="3218" y="120"/>
                  </a:lnTo>
                  <a:lnTo>
                    <a:pt x="3218" y="117"/>
                  </a:lnTo>
                  <a:lnTo>
                    <a:pt x="3223" y="117"/>
                  </a:lnTo>
                  <a:lnTo>
                    <a:pt x="3224" y="117"/>
                  </a:lnTo>
                  <a:lnTo>
                    <a:pt x="3224" y="115"/>
                  </a:lnTo>
                  <a:lnTo>
                    <a:pt x="3226" y="115"/>
                  </a:lnTo>
                  <a:close/>
                  <a:moveTo>
                    <a:pt x="3303" y="110"/>
                  </a:moveTo>
                  <a:lnTo>
                    <a:pt x="3308" y="110"/>
                  </a:lnTo>
                  <a:lnTo>
                    <a:pt x="3313" y="110"/>
                  </a:lnTo>
                  <a:lnTo>
                    <a:pt x="3318" y="110"/>
                  </a:lnTo>
                  <a:lnTo>
                    <a:pt x="3318" y="113"/>
                  </a:lnTo>
                  <a:lnTo>
                    <a:pt x="3316" y="115"/>
                  </a:lnTo>
                  <a:lnTo>
                    <a:pt x="3314" y="117"/>
                  </a:lnTo>
                  <a:lnTo>
                    <a:pt x="3314" y="118"/>
                  </a:lnTo>
                  <a:lnTo>
                    <a:pt x="3313" y="120"/>
                  </a:lnTo>
                  <a:lnTo>
                    <a:pt x="3316" y="120"/>
                  </a:lnTo>
                  <a:lnTo>
                    <a:pt x="3319" y="120"/>
                  </a:lnTo>
                  <a:lnTo>
                    <a:pt x="3321" y="120"/>
                  </a:lnTo>
                  <a:lnTo>
                    <a:pt x="3322" y="120"/>
                  </a:lnTo>
                  <a:lnTo>
                    <a:pt x="3324" y="118"/>
                  </a:lnTo>
                  <a:lnTo>
                    <a:pt x="3326" y="117"/>
                  </a:lnTo>
                  <a:lnTo>
                    <a:pt x="3326" y="117"/>
                  </a:lnTo>
                  <a:lnTo>
                    <a:pt x="3326" y="115"/>
                  </a:lnTo>
                  <a:lnTo>
                    <a:pt x="3327" y="113"/>
                  </a:lnTo>
                  <a:lnTo>
                    <a:pt x="3331" y="113"/>
                  </a:lnTo>
                  <a:lnTo>
                    <a:pt x="3332" y="112"/>
                  </a:lnTo>
                  <a:lnTo>
                    <a:pt x="3336" y="113"/>
                  </a:lnTo>
                  <a:lnTo>
                    <a:pt x="3337" y="112"/>
                  </a:lnTo>
                  <a:lnTo>
                    <a:pt x="3340" y="112"/>
                  </a:lnTo>
                  <a:lnTo>
                    <a:pt x="3342" y="113"/>
                  </a:lnTo>
                  <a:lnTo>
                    <a:pt x="3344" y="115"/>
                  </a:lnTo>
                  <a:lnTo>
                    <a:pt x="3345" y="117"/>
                  </a:lnTo>
                  <a:lnTo>
                    <a:pt x="3345" y="118"/>
                  </a:lnTo>
                  <a:lnTo>
                    <a:pt x="3347" y="120"/>
                  </a:lnTo>
                  <a:lnTo>
                    <a:pt x="3349" y="121"/>
                  </a:lnTo>
                  <a:lnTo>
                    <a:pt x="3349" y="123"/>
                  </a:lnTo>
                  <a:lnTo>
                    <a:pt x="3349" y="125"/>
                  </a:lnTo>
                  <a:lnTo>
                    <a:pt x="3349" y="126"/>
                  </a:lnTo>
                  <a:lnTo>
                    <a:pt x="3347" y="128"/>
                  </a:lnTo>
                  <a:lnTo>
                    <a:pt x="3345" y="130"/>
                  </a:lnTo>
                  <a:lnTo>
                    <a:pt x="3345" y="131"/>
                  </a:lnTo>
                  <a:lnTo>
                    <a:pt x="3344" y="133"/>
                  </a:lnTo>
                  <a:lnTo>
                    <a:pt x="3342" y="135"/>
                  </a:lnTo>
                  <a:lnTo>
                    <a:pt x="3342" y="135"/>
                  </a:lnTo>
                  <a:lnTo>
                    <a:pt x="3342" y="138"/>
                  </a:lnTo>
                  <a:lnTo>
                    <a:pt x="3342" y="141"/>
                  </a:lnTo>
                  <a:lnTo>
                    <a:pt x="3342" y="143"/>
                  </a:lnTo>
                  <a:lnTo>
                    <a:pt x="3344" y="143"/>
                  </a:lnTo>
                  <a:lnTo>
                    <a:pt x="3347" y="143"/>
                  </a:lnTo>
                  <a:lnTo>
                    <a:pt x="3349" y="143"/>
                  </a:lnTo>
                  <a:lnTo>
                    <a:pt x="3349" y="149"/>
                  </a:lnTo>
                  <a:lnTo>
                    <a:pt x="3349" y="151"/>
                  </a:lnTo>
                  <a:lnTo>
                    <a:pt x="3347" y="153"/>
                  </a:lnTo>
                  <a:lnTo>
                    <a:pt x="3344" y="154"/>
                  </a:lnTo>
                  <a:lnTo>
                    <a:pt x="3342" y="154"/>
                  </a:lnTo>
                  <a:lnTo>
                    <a:pt x="3340" y="156"/>
                  </a:lnTo>
                  <a:lnTo>
                    <a:pt x="3339" y="156"/>
                  </a:lnTo>
                  <a:lnTo>
                    <a:pt x="3336" y="156"/>
                  </a:lnTo>
                  <a:lnTo>
                    <a:pt x="3332" y="156"/>
                  </a:lnTo>
                  <a:lnTo>
                    <a:pt x="3327" y="156"/>
                  </a:lnTo>
                  <a:lnTo>
                    <a:pt x="3326" y="156"/>
                  </a:lnTo>
                  <a:lnTo>
                    <a:pt x="3324" y="154"/>
                  </a:lnTo>
                  <a:lnTo>
                    <a:pt x="3318" y="156"/>
                  </a:lnTo>
                  <a:lnTo>
                    <a:pt x="3311" y="156"/>
                  </a:lnTo>
                  <a:lnTo>
                    <a:pt x="3304" y="156"/>
                  </a:lnTo>
                  <a:lnTo>
                    <a:pt x="3303" y="154"/>
                  </a:lnTo>
                  <a:lnTo>
                    <a:pt x="3301" y="153"/>
                  </a:lnTo>
                  <a:lnTo>
                    <a:pt x="3301" y="151"/>
                  </a:lnTo>
                  <a:lnTo>
                    <a:pt x="3301" y="149"/>
                  </a:lnTo>
                  <a:lnTo>
                    <a:pt x="3300" y="149"/>
                  </a:lnTo>
                  <a:lnTo>
                    <a:pt x="3298" y="149"/>
                  </a:lnTo>
                  <a:lnTo>
                    <a:pt x="3296" y="149"/>
                  </a:lnTo>
                  <a:lnTo>
                    <a:pt x="3295" y="148"/>
                  </a:lnTo>
                  <a:lnTo>
                    <a:pt x="3293" y="148"/>
                  </a:lnTo>
                  <a:lnTo>
                    <a:pt x="3265" y="148"/>
                  </a:lnTo>
                  <a:lnTo>
                    <a:pt x="3265" y="146"/>
                  </a:lnTo>
                  <a:lnTo>
                    <a:pt x="3264" y="143"/>
                  </a:lnTo>
                  <a:lnTo>
                    <a:pt x="3264" y="139"/>
                  </a:lnTo>
                  <a:lnTo>
                    <a:pt x="3265" y="138"/>
                  </a:lnTo>
                  <a:lnTo>
                    <a:pt x="3264" y="136"/>
                  </a:lnTo>
                  <a:lnTo>
                    <a:pt x="3264" y="136"/>
                  </a:lnTo>
                  <a:lnTo>
                    <a:pt x="3260" y="135"/>
                  </a:lnTo>
                  <a:lnTo>
                    <a:pt x="3259" y="135"/>
                  </a:lnTo>
                  <a:lnTo>
                    <a:pt x="3255" y="133"/>
                  </a:lnTo>
                  <a:lnTo>
                    <a:pt x="3255" y="131"/>
                  </a:lnTo>
                  <a:lnTo>
                    <a:pt x="3255" y="131"/>
                  </a:lnTo>
                  <a:lnTo>
                    <a:pt x="3255" y="130"/>
                  </a:lnTo>
                  <a:lnTo>
                    <a:pt x="3257" y="128"/>
                  </a:lnTo>
                  <a:lnTo>
                    <a:pt x="3259" y="126"/>
                  </a:lnTo>
                  <a:lnTo>
                    <a:pt x="3260" y="125"/>
                  </a:lnTo>
                  <a:lnTo>
                    <a:pt x="3264" y="123"/>
                  </a:lnTo>
                  <a:lnTo>
                    <a:pt x="3265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8" y="121"/>
                  </a:lnTo>
                  <a:lnTo>
                    <a:pt x="3268" y="120"/>
                  </a:lnTo>
                  <a:lnTo>
                    <a:pt x="3270" y="120"/>
                  </a:lnTo>
                  <a:lnTo>
                    <a:pt x="3272" y="118"/>
                  </a:lnTo>
                  <a:lnTo>
                    <a:pt x="3273" y="118"/>
                  </a:lnTo>
                  <a:lnTo>
                    <a:pt x="3275" y="118"/>
                  </a:lnTo>
                  <a:lnTo>
                    <a:pt x="3277" y="118"/>
                  </a:lnTo>
                  <a:lnTo>
                    <a:pt x="3278" y="117"/>
                  </a:lnTo>
                  <a:lnTo>
                    <a:pt x="3282" y="117"/>
                  </a:lnTo>
                  <a:lnTo>
                    <a:pt x="3285" y="118"/>
                  </a:lnTo>
                  <a:lnTo>
                    <a:pt x="3288" y="117"/>
                  </a:lnTo>
                  <a:lnTo>
                    <a:pt x="3291" y="117"/>
                  </a:lnTo>
                  <a:lnTo>
                    <a:pt x="3291" y="115"/>
                  </a:lnTo>
                  <a:lnTo>
                    <a:pt x="3293" y="115"/>
                  </a:lnTo>
                  <a:lnTo>
                    <a:pt x="3293" y="113"/>
                  </a:lnTo>
                  <a:lnTo>
                    <a:pt x="3296" y="112"/>
                  </a:lnTo>
                  <a:lnTo>
                    <a:pt x="3298" y="110"/>
                  </a:lnTo>
                  <a:lnTo>
                    <a:pt x="3300" y="110"/>
                  </a:lnTo>
                  <a:lnTo>
                    <a:pt x="3303" y="110"/>
                  </a:lnTo>
                  <a:close/>
                  <a:moveTo>
                    <a:pt x="2745" y="110"/>
                  </a:moveTo>
                  <a:lnTo>
                    <a:pt x="2745" y="112"/>
                  </a:lnTo>
                  <a:lnTo>
                    <a:pt x="2746" y="113"/>
                  </a:lnTo>
                  <a:lnTo>
                    <a:pt x="2746" y="113"/>
                  </a:lnTo>
                  <a:lnTo>
                    <a:pt x="2746" y="115"/>
                  </a:lnTo>
                  <a:lnTo>
                    <a:pt x="2740" y="117"/>
                  </a:lnTo>
                  <a:lnTo>
                    <a:pt x="2738" y="118"/>
                  </a:lnTo>
                  <a:lnTo>
                    <a:pt x="2736" y="118"/>
                  </a:lnTo>
                  <a:lnTo>
                    <a:pt x="2735" y="118"/>
                  </a:lnTo>
                  <a:lnTo>
                    <a:pt x="2733" y="118"/>
                  </a:lnTo>
                  <a:lnTo>
                    <a:pt x="2732" y="120"/>
                  </a:lnTo>
                  <a:lnTo>
                    <a:pt x="2730" y="118"/>
                  </a:lnTo>
                  <a:lnTo>
                    <a:pt x="2730" y="117"/>
                  </a:lnTo>
                  <a:lnTo>
                    <a:pt x="2728" y="115"/>
                  </a:lnTo>
                  <a:lnTo>
                    <a:pt x="2728" y="115"/>
                  </a:lnTo>
                  <a:lnTo>
                    <a:pt x="2728" y="113"/>
                  </a:lnTo>
                  <a:lnTo>
                    <a:pt x="2732" y="113"/>
                  </a:lnTo>
                  <a:lnTo>
                    <a:pt x="2733" y="112"/>
                  </a:lnTo>
                  <a:lnTo>
                    <a:pt x="2733" y="112"/>
                  </a:lnTo>
                  <a:lnTo>
                    <a:pt x="2736" y="112"/>
                  </a:lnTo>
                  <a:lnTo>
                    <a:pt x="2740" y="112"/>
                  </a:lnTo>
                  <a:lnTo>
                    <a:pt x="2741" y="110"/>
                  </a:lnTo>
                  <a:lnTo>
                    <a:pt x="2745" y="110"/>
                  </a:lnTo>
                  <a:close/>
                  <a:moveTo>
                    <a:pt x="337" y="107"/>
                  </a:moveTo>
                  <a:lnTo>
                    <a:pt x="347" y="107"/>
                  </a:lnTo>
                  <a:lnTo>
                    <a:pt x="358" y="110"/>
                  </a:lnTo>
                  <a:lnTo>
                    <a:pt x="361" y="121"/>
                  </a:lnTo>
                  <a:lnTo>
                    <a:pt x="352" y="125"/>
                  </a:lnTo>
                  <a:lnTo>
                    <a:pt x="348" y="117"/>
                  </a:lnTo>
                  <a:lnTo>
                    <a:pt x="337" y="117"/>
                  </a:lnTo>
                  <a:lnTo>
                    <a:pt x="337" y="107"/>
                  </a:lnTo>
                  <a:close/>
                  <a:moveTo>
                    <a:pt x="2707" y="99"/>
                  </a:moveTo>
                  <a:lnTo>
                    <a:pt x="2732" y="99"/>
                  </a:lnTo>
                  <a:lnTo>
                    <a:pt x="2732" y="100"/>
                  </a:lnTo>
                  <a:lnTo>
                    <a:pt x="2732" y="102"/>
                  </a:lnTo>
                  <a:lnTo>
                    <a:pt x="2732" y="105"/>
                  </a:lnTo>
                  <a:lnTo>
                    <a:pt x="2718" y="105"/>
                  </a:lnTo>
                  <a:lnTo>
                    <a:pt x="2718" y="108"/>
                  </a:lnTo>
                  <a:lnTo>
                    <a:pt x="2718" y="112"/>
                  </a:lnTo>
                  <a:lnTo>
                    <a:pt x="2718" y="115"/>
                  </a:lnTo>
                  <a:lnTo>
                    <a:pt x="2717" y="115"/>
                  </a:lnTo>
                  <a:lnTo>
                    <a:pt x="2714" y="115"/>
                  </a:lnTo>
                  <a:lnTo>
                    <a:pt x="2714" y="115"/>
                  </a:lnTo>
                  <a:lnTo>
                    <a:pt x="2712" y="117"/>
                  </a:lnTo>
                  <a:lnTo>
                    <a:pt x="2712" y="117"/>
                  </a:lnTo>
                  <a:lnTo>
                    <a:pt x="2709" y="117"/>
                  </a:lnTo>
                  <a:lnTo>
                    <a:pt x="2707" y="115"/>
                  </a:lnTo>
                  <a:lnTo>
                    <a:pt x="2705" y="113"/>
                  </a:lnTo>
                  <a:lnTo>
                    <a:pt x="2705" y="110"/>
                  </a:lnTo>
                  <a:lnTo>
                    <a:pt x="2705" y="107"/>
                  </a:lnTo>
                  <a:lnTo>
                    <a:pt x="2704" y="108"/>
                  </a:lnTo>
                  <a:lnTo>
                    <a:pt x="2704" y="108"/>
                  </a:lnTo>
                  <a:lnTo>
                    <a:pt x="2704" y="110"/>
                  </a:lnTo>
                  <a:lnTo>
                    <a:pt x="2704" y="112"/>
                  </a:lnTo>
                  <a:lnTo>
                    <a:pt x="2702" y="113"/>
                  </a:lnTo>
                  <a:lnTo>
                    <a:pt x="2700" y="115"/>
                  </a:lnTo>
                  <a:lnTo>
                    <a:pt x="2686" y="115"/>
                  </a:lnTo>
                  <a:lnTo>
                    <a:pt x="2686" y="108"/>
                  </a:lnTo>
                  <a:lnTo>
                    <a:pt x="2691" y="107"/>
                  </a:lnTo>
                  <a:lnTo>
                    <a:pt x="2694" y="105"/>
                  </a:lnTo>
                  <a:lnTo>
                    <a:pt x="2696" y="103"/>
                  </a:lnTo>
                  <a:lnTo>
                    <a:pt x="2697" y="103"/>
                  </a:lnTo>
                  <a:lnTo>
                    <a:pt x="2700" y="102"/>
                  </a:lnTo>
                  <a:lnTo>
                    <a:pt x="2704" y="100"/>
                  </a:lnTo>
                  <a:lnTo>
                    <a:pt x="2705" y="100"/>
                  </a:lnTo>
                  <a:lnTo>
                    <a:pt x="2707" y="99"/>
                  </a:lnTo>
                  <a:close/>
                  <a:moveTo>
                    <a:pt x="2201" y="97"/>
                  </a:moveTo>
                  <a:lnTo>
                    <a:pt x="2201" y="99"/>
                  </a:lnTo>
                  <a:lnTo>
                    <a:pt x="2203" y="100"/>
                  </a:lnTo>
                  <a:lnTo>
                    <a:pt x="2203" y="102"/>
                  </a:lnTo>
                  <a:lnTo>
                    <a:pt x="2196" y="108"/>
                  </a:lnTo>
                  <a:lnTo>
                    <a:pt x="2196" y="110"/>
                  </a:lnTo>
                  <a:lnTo>
                    <a:pt x="2198" y="110"/>
                  </a:lnTo>
                  <a:lnTo>
                    <a:pt x="2200" y="112"/>
                  </a:lnTo>
                  <a:lnTo>
                    <a:pt x="2201" y="110"/>
                  </a:lnTo>
                  <a:lnTo>
                    <a:pt x="2203" y="110"/>
                  </a:lnTo>
                  <a:lnTo>
                    <a:pt x="2205" y="110"/>
                  </a:lnTo>
                  <a:lnTo>
                    <a:pt x="2208" y="108"/>
                  </a:lnTo>
                  <a:lnTo>
                    <a:pt x="2209" y="107"/>
                  </a:lnTo>
                  <a:lnTo>
                    <a:pt x="2211" y="105"/>
                  </a:lnTo>
                  <a:lnTo>
                    <a:pt x="2213" y="103"/>
                  </a:lnTo>
                  <a:lnTo>
                    <a:pt x="2214" y="102"/>
                  </a:lnTo>
                  <a:lnTo>
                    <a:pt x="2214" y="100"/>
                  </a:lnTo>
                  <a:lnTo>
                    <a:pt x="2216" y="100"/>
                  </a:lnTo>
                  <a:lnTo>
                    <a:pt x="2218" y="99"/>
                  </a:lnTo>
                  <a:lnTo>
                    <a:pt x="2221" y="102"/>
                  </a:lnTo>
                  <a:lnTo>
                    <a:pt x="2223" y="103"/>
                  </a:lnTo>
                  <a:lnTo>
                    <a:pt x="2223" y="103"/>
                  </a:lnTo>
                  <a:lnTo>
                    <a:pt x="2224" y="105"/>
                  </a:lnTo>
                  <a:lnTo>
                    <a:pt x="2226" y="107"/>
                  </a:lnTo>
                  <a:lnTo>
                    <a:pt x="2226" y="108"/>
                  </a:lnTo>
                  <a:lnTo>
                    <a:pt x="2226" y="110"/>
                  </a:lnTo>
                  <a:lnTo>
                    <a:pt x="2226" y="113"/>
                  </a:lnTo>
                  <a:lnTo>
                    <a:pt x="2232" y="113"/>
                  </a:lnTo>
                  <a:lnTo>
                    <a:pt x="2234" y="112"/>
                  </a:lnTo>
                  <a:lnTo>
                    <a:pt x="2236" y="112"/>
                  </a:lnTo>
                  <a:lnTo>
                    <a:pt x="2239" y="110"/>
                  </a:lnTo>
                  <a:lnTo>
                    <a:pt x="2241" y="110"/>
                  </a:lnTo>
                  <a:lnTo>
                    <a:pt x="2242" y="110"/>
                  </a:lnTo>
                  <a:lnTo>
                    <a:pt x="2245" y="110"/>
                  </a:lnTo>
                  <a:lnTo>
                    <a:pt x="2249" y="112"/>
                  </a:lnTo>
                  <a:lnTo>
                    <a:pt x="2250" y="112"/>
                  </a:lnTo>
                  <a:lnTo>
                    <a:pt x="2252" y="115"/>
                  </a:lnTo>
                  <a:lnTo>
                    <a:pt x="2254" y="117"/>
                  </a:lnTo>
                  <a:lnTo>
                    <a:pt x="2250" y="118"/>
                  </a:lnTo>
                  <a:lnTo>
                    <a:pt x="2249" y="120"/>
                  </a:lnTo>
                  <a:lnTo>
                    <a:pt x="2247" y="120"/>
                  </a:lnTo>
                  <a:lnTo>
                    <a:pt x="2244" y="121"/>
                  </a:lnTo>
                  <a:lnTo>
                    <a:pt x="2242" y="121"/>
                  </a:lnTo>
                  <a:lnTo>
                    <a:pt x="2241" y="121"/>
                  </a:lnTo>
                  <a:lnTo>
                    <a:pt x="2237" y="123"/>
                  </a:lnTo>
                  <a:lnTo>
                    <a:pt x="2236" y="126"/>
                  </a:lnTo>
                  <a:lnTo>
                    <a:pt x="2236" y="128"/>
                  </a:lnTo>
                  <a:lnTo>
                    <a:pt x="2236" y="130"/>
                  </a:lnTo>
                  <a:lnTo>
                    <a:pt x="2236" y="133"/>
                  </a:lnTo>
                  <a:lnTo>
                    <a:pt x="2234" y="133"/>
                  </a:lnTo>
                  <a:lnTo>
                    <a:pt x="2232" y="135"/>
                  </a:lnTo>
                  <a:lnTo>
                    <a:pt x="2229" y="136"/>
                  </a:lnTo>
                  <a:lnTo>
                    <a:pt x="2226" y="136"/>
                  </a:lnTo>
                  <a:lnTo>
                    <a:pt x="2223" y="136"/>
                  </a:lnTo>
                  <a:lnTo>
                    <a:pt x="2219" y="135"/>
                  </a:lnTo>
                  <a:lnTo>
                    <a:pt x="2218" y="133"/>
                  </a:lnTo>
                  <a:lnTo>
                    <a:pt x="2214" y="133"/>
                  </a:lnTo>
                  <a:lnTo>
                    <a:pt x="2213" y="133"/>
                  </a:lnTo>
                  <a:lnTo>
                    <a:pt x="2213" y="135"/>
                  </a:lnTo>
                  <a:lnTo>
                    <a:pt x="2211" y="136"/>
                  </a:lnTo>
                  <a:lnTo>
                    <a:pt x="2209" y="138"/>
                  </a:lnTo>
                  <a:lnTo>
                    <a:pt x="2208" y="138"/>
                  </a:lnTo>
                  <a:lnTo>
                    <a:pt x="2206" y="139"/>
                  </a:lnTo>
                  <a:lnTo>
                    <a:pt x="2205" y="139"/>
                  </a:lnTo>
                  <a:lnTo>
                    <a:pt x="2201" y="141"/>
                  </a:lnTo>
                  <a:lnTo>
                    <a:pt x="2200" y="141"/>
                  </a:lnTo>
                  <a:lnTo>
                    <a:pt x="2196" y="141"/>
                  </a:lnTo>
                  <a:lnTo>
                    <a:pt x="2195" y="141"/>
                  </a:lnTo>
                  <a:lnTo>
                    <a:pt x="2191" y="141"/>
                  </a:lnTo>
                  <a:lnTo>
                    <a:pt x="2188" y="139"/>
                  </a:lnTo>
                  <a:lnTo>
                    <a:pt x="2185" y="138"/>
                  </a:lnTo>
                  <a:lnTo>
                    <a:pt x="2185" y="138"/>
                  </a:lnTo>
                  <a:lnTo>
                    <a:pt x="2183" y="136"/>
                  </a:lnTo>
                  <a:lnTo>
                    <a:pt x="2183" y="135"/>
                  </a:lnTo>
                  <a:lnTo>
                    <a:pt x="2180" y="135"/>
                  </a:lnTo>
                  <a:lnTo>
                    <a:pt x="2177" y="135"/>
                  </a:lnTo>
                  <a:lnTo>
                    <a:pt x="2175" y="135"/>
                  </a:lnTo>
                  <a:lnTo>
                    <a:pt x="2173" y="135"/>
                  </a:lnTo>
                  <a:lnTo>
                    <a:pt x="2155" y="135"/>
                  </a:lnTo>
                  <a:lnTo>
                    <a:pt x="2154" y="135"/>
                  </a:lnTo>
                  <a:lnTo>
                    <a:pt x="2152" y="133"/>
                  </a:lnTo>
                  <a:lnTo>
                    <a:pt x="2149" y="133"/>
                  </a:lnTo>
                  <a:lnTo>
                    <a:pt x="2147" y="131"/>
                  </a:lnTo>
                  <a:lnTo>
                    <a:pt x="2144" y="130"/>
                  </a:lnTo>
                  <a:lnTo>
                    <a:pt x="2144" y="123"/>
                  </a:lnTo>
                  <a:lnTo>
                    <a:pt x="2167" y="123"/>
                  </a:lnTo>
                  <a:lnTo>
                    <a:pt x="2167" y="121"/>
                  </a:lnTo>
                  <a:lnTo>
                    <a:pt x="2165" y="120"/>
                  </a:lnTo>
                  <a:lnTo>
                    <a:pt x="2165" y="118"/>
                  </a:lnTo>
                  <a:lnTo>
                    <a:pt x="2164" y="117"/>
                  </a:lnTo>
                  <a:lnTo>
                    <a:pt x="2162" y="117"/>
                  </a:lnTo>
                  <a:lnTo>
                    <a:pt x="2160" y="117"/>
                  </a:lnTo>
                  <a:lnTo>
                    <a:pt x="2157" y="117"/>
                  </a:lnTo>
                  <a:lnTo>
                    <a:pt x="2155" y="115"/>
                  </a:lnTo>
                  <a:lnTo>
                    <a:pt x="2152" y="117"/>
                  </a:lnTo>
                  <a:lnTo>
                    <a:pt x="2150" y="117"/>
                  </a:lnTo>
                  <a:lnTo>
                    <a:pt x="2147" y="118"/>
                  </a:lnTo>
                  <a:lnTo>
                    <a:pt x="2146" y="118"/>
                  </a:lnTo>
                  <a:lnTo>
                    <a:pt x="2142" y="117"/>
                  </a:lnTo>
                  <a:lnTo>
                    <a:pt x="2141" y="117"/>
                  </a:lnTo>
                  <a:lnTo>
                    <a:pt x="2139" y="117"/>
                  </a:lnTo>
                  <a:lnTo>
                    <a:pt x="2137" y="115"/>
                  </a:lnTo>
                  <a:lnTo>
                    <a:pt x="2134" y="115"/>
                  </a:lnTo>
                  <a:lnTo>
                    <a:pt x="2132" y="115"/>
                  </a:lnTo>
                  <a:lnTo>
                    <a:pt x="2131" y="113"/>
                  </a:lnTo>
                  <a:lnTo>
                    <a:pt x="2129" y="113"/>
                  </a:lnTo>
                  <a:lnTo>
                    <a:pt x="2129" y="113"/>
                  </a:lnTo>
                  <a:lnTo>
                    <a:pt x="2128" y="113"/>
                  </a:lnTo>
                  <a:lnTo>
                    <a:pt x="2126" y="110"/>
                  </a:lnTo>
                  <a:lnTo>
                    <a:pt x="2126" y="107"/>
                  </a:lnTo>
                  <a:lnTo>
                    <a:pt x="2128" y="105"/>
                  </a:lnTo>
                  <a:lnTo>
                    <a:pt x="2129" y="103"/>
                  </a:lnTo>
                  <a:lnTo>
                    <a:pt x="2131" y="102"/>
                  </a:lnTo>
                  <a:lnTo>
                    <a:pt x="2134" y="102"/>
                  </a:lnTo>
                  <a:lnTo>
                    <a:pt x="2136" y="102"/>
                  </a:lnTo>
                  <a:lnTo>
                    <a:pt x="2137" y="100"/>
                  </a:lnTo>
                  <a:lnTo>
                    <a:pt x="2144" y="100"/>
                  </a:lnTo>
                  <a:lnTo>
                    <a:pt x="2150" y="102"/>
                  </a:lnTo>
                  <a:lnTo>
                    <a:pt x="2155" y="102"/>
                  </a:lnTo>
                  <a:lnTo>
                    <a:pt x="2162" y="102"/>
                  </a:lnTo>
                  <a:lnTo>
                    <a:pt x="2164" y="102"/>
                  </a:lnTo>
                  <a:lnTo>
                    <a:pt x="2165" y="102"/>
                  </a:lnTo>
                  <a:lnTo>
                    <a:pt x="2168" y="103"/>
                  </a:lnTo>
                  <a:lnTo>
                    <a:pt x="2170" y="105"/>
                  </a:lnTo>
                  <a:lnTo>
                    <a:pt x="2172" y="107"/>
                  </a:lnTo>
                  <a:lnTo>
                    <a:pt x="2173" y="108"/>
                  </a:lnTo>
                  <a:lnTo>
                    <a:pt x="2173" y="112"/>
                  </a:lnTo>
                  <a:lnTo>
                    <a:pt x="2173" y="115"/>
                  </a:lnTo>
                  <a:lnTo>
                    <a:pt x="2177" y="117"/>
                  </a:lnTo>
                  <a:lnTo>
                    <a:pt x="2178" y="115"/>
                  </a:lnTo>
                  <a:lnTo>
                    <a:pt x="2180" y="113"/>
                  </a:lnTo>
                  <a:lnTo>
                    <a:pt x="2180" y="110"/>
                  </a:lnTo>
                  <a:lnTo>
                    <a:pt x="2180" y="107"/>
                  </a:lnTo>
                  <a:lnTo>
                    <a:pt x="2180" y="103"/>
                  </a:lnTo>
                  <a:lnTo>
                    <a:pt x="2182" y="99"/>
                  </a:lnTo>
                  <a:lnTo>
                    <a:pt x="2190" y="99"/>
                  </a:lnTo>
                  <a:lnTo>
                    <a:pt x="2191" y="100"/>
                  </a:lnTo>
                  <a:lnTo>
                    <a:pt x="2193" y="100"/>
                  </a:lnTo>
                  <a:lnTo>
                    <a:pt x="2193" y="100"/>
                  </a:lnTo>
                  <a:lnTo>
                    <a:pt x="2195" y="100"/>
                  </a:lnTo>
                  <a:lnTo>
                    <a:pt x="2196" y="100"/>
                  </a:lnTo>
                  <a:lnTo>
                    <a:pt x="2198" y="99"/>
                  </a:lnTo>
                  <a:lnTo>
                    <a:pt x="2198" y="97"/>
                  </a:lnTo>
                  <a:lnTo>
                    <a:pt x="2200" y="97"/>
                  </a:lnTo>
                  <a:lnTo>
                    <a:pt x="2201" y="97"/>
                  </a:lnTo>
                  <a:close/>
                  <a:moveTo>
                    <a:pt x="2606" y="76"/>
                  </a:moveTo>
                  <a:lnTo>
                    <a:pt x="2607" y="77"/>
                  </a:lnTo>
                  <a:lnTo>
                    <a:pt x="2609" y="77"/>
                  </a:lnTo>
                  <a:lnTo>
                    <a:pt x="2609" y="87"/>
                  </a:lnTo>
                  <a:lnTo>
                    <a:pt x="2612" y="87"/>
                  </a:lnTo>
                  <a:lnTo>
                    <a:pt x="2617" y="89"/>
                  </a:lnTo>
                  <a:lnTo>
                    <a:pt x="2617" y="94"/>
                  </a:lnTo>
                  <a:lnTo>
                    <a:pt x="2617" y="97"/>
                  </a:lnTo>
                  <a:lnTo>
                    <a:pt x="2615" y="97"/>
                  </a:lnTo>
                  <a:lnTo>
                    <a:pt x="2614" y="99"/>
                  </a:lnTo>
                  <a:lnTo>
                    <a:pt x="2612" y="99"/>
                  </a:lnTo>
                  <a:lnTo>
                    <a:pt x="2610" y="100"/>
                  </a:lnTo>
                  <a:lnTo>
                    <a:pt x="2609" y="102"/>
                  </a:lnTo>
                  <a:lnTo>
                    <a:pt x="2607" y="102"/>
                  </a:lnTo>
                  <a:lnTo>
                    <a:pt x="2604" y="102"/>
                  </a:lnTo>
                  <a:lnTo>
                    <a:pt x="2602" y="102"/>
                  </a:lnTo>
                  <a:lnTo>
                    <a:pt x="2601" y="102"/>
                  </a:lnTo>
                  <a:lnTo>
                    <a:pt x="2599" y="102"/>
                  </a:lnTo>
                  <a:lnTo>
                    <a:pt x="2594" y="102"/>
                  </a:lnTo>
                  <a:lnTo>
                    <a:pt x="2589" y="102"/>
                  </a:lnTo>
                  <a:lnTo>
                    <a:pt x="2589" y="105"/>
                  </a:lnTo>
                  <a:lnTo>
                    <a:pt x="2589" y="108"/>
                  </a:lnTo>
                  <a:lnTo>
                    <a:pt x="2591" y="112"/>
                  </a:lnTo>
                  <a:lnTo>
                    <a:pt x="2589" y="115"/>
                  </a:lnTo>
                  <a:lnTo>
                    <a:pt x="2588" y="117"/>
                  </a:lnTo>
                  <a:lnTo>
                    <a:pt x="2586" y="118"/>
                  </a:lnTo>
                  <a:lnTo>
                    <a:pt x="2584" y="118"/>
                  </a:lnTo>
                  <a:lnTo>
                    <a:pt x="2581" y="120"/>
                  </a:lnTo>
                  <a:lnTo>
                    <a:pt x="2579" y="120"/>
                  </a:lnTo>
                  <a:lnTo>
                    <a:pt x="2576" y="120"/>
                  </a:lnTo>
                  <a:lnTo>
                    <a:pt x="2573" y="118"/>
                  </a:lnTo>
                  <a:lnTo>
                    <a:pt x="2570" y="117"/>
                  </a:lnTo>
                  <a:lnTo>
                    <a:pt x="2566" y="115"/>
                  </a:lnTo>
                  <a:lnTo>
                    <a:pt x="2565" y="115"/>
                  </a:lnTo>
                  <a:lnTo>
                    <a:pt x="2563" y="113"/>
                  </a:lnTo>
                  <a:lnTo>
                    <a:pt x="2561" y="112"/>
                  </a:lnTo>
                  <a:lnTo>
                    <a:pt x="2561" y="110"/>
                  </a:lnTo>
                  <a:lnTo>
                    <a:pt x="2561" y="103"/>
                  </a:lnTo>
                  <a:lnTo>
                    <a:pt x="2565" y="103"/>
                  </a:lnTo>
                  <a:lnTo>
                    <a:pt x="2568" y="103"/>
                  </a:lnTo>
                  <a:lnTo>
                    <a:pt x="2570" y="102"/>
                  </a:lnTo>
                  <a:lnTo>
                    <a:pt x="2570" y="102"/>
                  </a:lnTo>
                  <a:lnTo>
                    <a:pt x="2571" y="100"/>
                  </a:lnTo>
                  <a:lnTo>
                    <a:pt x="2571" y="95"/>
                  </a:lnTo>
                  <a:lnTo>
                    <a:pt x="2570" y="95"/>
                  </a:lnTo>
                  <a:lnTo>
                    <a:pt x="2568" y="95"/>
                  </a:lnTo>
                  <a:lnTo>
                    <a:pt x="2566" y="95"/>
                  </a:lnTo>
                  <a:lnTo>
                    <a:pt x="2565" y="95"/>
                  </a:lnTo>
                  <a:lnTo>
                    <a:pt x="2561" y="95"/>
                  </a:lnTo>
                  <a:lnTo>
                    <a:pt x="2558" y="94"/>
                  </a:lnTo>
                  <a:lnTo>
                    <a:pt x="2555" y="95"/>
                  </a:lnTo>
                  <a:lnTo>
                    <a:pt x="2552" y="95"/>
                  </a:lnTo>
                  <a:lnTo>
                    <a:pt x="2550" y="95"/>
                  </a:lnTo>
                  <a:lnTo>
                    <a:pt x="2548" y="97"/>
                  </a:lnTo>
                  <a:lnTo>
                    <a:pt x="2547" y="97"/>
                  </a:lnTo>
                  <a:lnTo>
                    <a:pt x="2545" y="99"/>
                  </a:lnTo>
                  <a:lnTo>
                    <a:pt x="2542" y="99"/>
                  </a:lnTo>
                  <a:lnTo>
                    <a:pt x="2538" y="100"/>
                  </a:lnTo>
                  <a:lnTo>
                    <a:pt x="2537" y="102"/>
                  </a:lnTo>
                  <a:lnTo>
                    <a:pt x="2535" y="102"/>
                  </a:lnTo>
                  <a:lnTo>
                    <a:pt x="2532" y="100"/>
                  </a:lnTo>
                  <a:lnTo>
                    <a:pt x="2530" y="99"/>
                  </a:lnTo>
                  <a:lnTo>
                    <a:pt x="2529" y="97"/>
                  </a:lnTo>
                  <a:lnTo>
                    <a:pt x="2527" y="94"/>
                  </a:lnTo>
                  <a:lnTo>
                    <a:pt x="2527" y="90"/>
                  </a:lnTo>
                  <a:lnTo>
                    <a:pt x="2534" y="90"/>
                  </a:lnTo>
                  <a:lnTo>
                    <a:pt x="2537" y="90"/>
                  </a:lnTo>
                  <a:lnTo>
                    <a:pt x="2540" y="92"/>
                  </a:lnTo>
                  <a:lnTo>
                    <a:pt x="2543" y="92"/>
                  </a:lnTo>
                  <a:lnTo>
                    <a:pt x="2543" y="94"/>
                  </a:lnTo>
                  <a:lnTo>
                    <a:pt x="2545" y="94"/>
                  </a:lnTo>
                  <a:lnTo>
                    <a:pt x="2547" y="94"/>
                  </a:lnTo>
                  <a:lnTo>
                    <a:pt x="2548" y="94"/>
                  </a:lnTo>
                  <a:lnTo>
                    <a:pt x="2550" y="94"/>
                  </a:lnTo>
                  <a:lnTo>
                    <a:pt x="2550" y="92"/>
                  </a:lnTo>
                  <a:lnTo>
                    <a:pt x="2550" y="90"/>
                  </a:lnTo>
                  <a:lnTo>
                    <a:pt x="2550" y="90"/>
                  </a:lnTo>
                  <a:lnTo>
                    <a:pt x="2552" y="85"/>
                  </a:lnTo>
                  <a:lnTo>
                    <a:pt x="2555" y="87"/>
                  </a:lnTo>
                  <a:lnTo>
                    <a:pt x="2556" y="87"/>
                  </a:lnTo>
                  <a:lnTo>
                    <a:pt x="2560" y="89"/>
                  </a:lnTo>
                  <a:lnTo>
                    <a:pt x="2561" y="89"/>
                  </a:lnTo>
                  <a:lnTo>
                    <a:pt x="2565" y="89"/>
                  </a:lnTo>
                  <a:lnTo>
                    <a:pt x="2566" y="89"/>
                  </a:lnTo>
                  <a:lnTo>
                    <a:pt x="2568" y="89"/>
                  </a:lnTo>
                  <a:lnTo>
                    <a:pt x="2570" y="87"/>
                  </a:lnTo>
                  <a:lnTo>
                    <a:pt x="2571" y="87"/>
                  </a:lnTo>
                  <a:lnTo>
                    <a:pt x="2571" y="85"/>
                  </a:lnTo>
                  <a:lnTo>
                    <a:pt x="2574" y="85"/>
                  </a:lnTo>
                  <a:lnTo>
                    <a:pt x="2578" y="85"/>
                  </a:lnTo>
                  <a:lnTo>
                    <a:pt x="2583" y="85"/>
                  </a:lnTo>
                  <a:lnTo>
                    <a:pt x="2586" y="87"/>
                  </a:lnTo>
                  <a:lnTo>
                    <a:pt x="2589" y="87"/>
                  </a:lnTo>
                  <a:lnTo>
                    <a:pt x="2591" y="85"/>
                  </a:lnTo>
                  <a:lnTo>
                    <a:pt x="2592" y="84"/>
                  </a:lnTo>
                  <a:lnTo>
                    <a:pt x="2594" y="82"/>
                  </a:lnTo>
                  <a:lnTo>
                    <a:pt x="2596" y="81"/>
                  </a:lnTo>
                  <a:lnTo>
                    <a:pt x="2596" y="81"/>
                  </a:lnTo>
                  <a:lnTo>
                    <a:pt x="2596" y="79"/>
                  </a:lnTo>
                  <a:lnTo>
                    <a:pt x="2596" y="77"/>
                  </a:lnTo>
                  <a:lnTo>
                    <a:pt x="2597" y="77"/>
                  </a:lnTo>
                  <a:lnTo>
                    <a:pt x="2599" y="77"/>
                  </a:lnTo>
                  <a:lnTo>
                    <a:pt x="2602" y="77"/>
                  </a:lnTo>
                  <a:lnTo>
                    <a:pt x="2604" y="77"/>
                  </a:lnTo>
                  <a:lnTo>
                    <a:pt x="2606" y="76"/>
                  </a:lnTo>
                  <a:close/>
                  <a:moveTo>
                    <a:pt x="2766" y="74"/>
                  </a:moveTo>
                  <a:lnTo>
                    <a:pt x="2771" y="76"/>
                  </a:lnTo>
                  <a:lnTo>
                    <a:pt x="2769" y="79"/>
                  </a:lnTo>
                  <a:lnTo>
                    <a:pt x="2771" y="82"/>
                  </a:lnTo>
                  <a:lnTo>
                    <a:pt x="2771" y="84"/>
                  </a:lnTo>
                  <a:lnTo>
                    <a:pt x="2773" y="85"/>
                  </a:lnTo>
                  <a:lnTo>
                    <a:pt x="2774" y="89"/>
                  </a:lnTo>
                  <a:lnTo>
                    <a:pt x="2774" y="90"/>
                  </a:lnTo>
                  <a:lnTo>
                    <a:pt x="2774" y="92"/>
                  </a:lnTo>
                  <a:lnTo>
                    <a:pt x="2776" y="94"/>
                  </a:lnTo>
                  <a:lnTo>
                    <a:pt x="2776" y="94"/>
                  </a:lnTo>
                  <a:lnTo>
                    <a:pt x="2777" y="97"/>
                  </a:lnTo>
                  <a:lnTo>
                    <a:pt x="2779" y="99"/>
                  </a:lnTo>
                  <a:lnTo>
                    <a:pt x="2777" y="99"/>
                  </a:lnTo>
                  <a:lnTo>
                    <a:pt x="2776" y="99"/>
                  </a:lnTo>
                  <a:lnTo>
                    <a:pt x="2773" y="99"/>
                  </a:lnTo>
                  <a:lnTo>
                    <a:pt x="2769" y="99"/>
                  </a:lnTo>
                  <a:lnTo>
                    <a:pt x="2764" y="99"/>
                  </a:lnTo>
                  <a:lnTo>
                    <a:pt x="2763" y="99"/>
                  </a:lnTo>
                  <a:lnTo>
                    <a:pt x="2761" y="99"/>
                  </a:lnTo>
                  <a:lnTo>
                    <a:pt x="2756" y="99"/>
                  </a:lnTo>
                  <a:lnTo>
                    <a:pt x="2753" y="99"/>
                  </a:lnTo>
                  <a:lnTo>
                    <a:pt x="2751" y="99"/>
                  </a:lnTo>
                  <a:lnTo>
                    <a:pt x="2750" y="99"/>
                  </a:lnTo>
                  <a:lnTo>
                    <a:pt x="2750" y="100"/>
                  </a:lnTo>
                  <a:lnTo>
                    <a:pt x="2748" y="100"/>
                  </a:lnTo>
                  <a:lnTo>
                    <a:pt x="2746" y="100"/>
                  </a:lnTo>
                  <a:lnTo>
                    <a:pt x="2745" y="100"/>
                  </a:lnTo>
                  <a:lnTo>
                    <a:pt x="2741" y="100"/>
                  </a:lnTo>
                  <a:lnTo>
                    <a:pt x="2740" y="99"/>
                  </a:lnTo>
                  <a:lnTo>
                    <a:pt x="2738" y="97"/>
                  </a:lnTo>
                  <a:lnTo>
                    <a:pt x="2735" y="95"/>
                  </a:lnTo>
                  <a:lnTo>
                    <a:pt x="2736" y="94"/>
                  </a:lnTo>
                  <a:lnTo>
                    <a:pt x="2736" y="94"/>
                  </a:lnTo>
                  <a:lnTo>
                    <a:pt x="2740" y="90"/>
                  </a:lnTo>
                  <a:lnTo>
                    <a:pt x="2743" y="89"/>
                  </a:lnTo>
                  <a:lnTo>
                    <a:pt x="2745" y="89"/>
                  </a:lnTo>
                  <a:lnTo>
                    <a:pt x="2746" y="89"/>
                  </a:lnTo>
                  <a:lnTo>
                    <a:pt x="2746" y="89"/>
                  </a:lnTo>
                  <a:lnTo>
                    <a:pt x="2746" y="87"/>
                  </a:lnTo>
                  <a:lnTo>
                    <a:pt x="2746" y="85"/>
                  </a:lnTo>
                  <a:lnTo>
                    <a:pt x="2746" y="82"/>
                  </a:lnTo>
                  <a:lnTo>
                    <a:pt x="2751" y="84"/>
                  </a:lnTo>
                  <a:lnTo>
                    <a:pt x="2753" y="84"/>
                  </a:lnTo>
                  <a:lnTo>
                    <a:pt x="2753" y="82"/>
                  </a:lnTo>
                  <a:lnTo>
                    <a:pt x="2754" y="82"/>
                  </a:lnTo>
                  <a:lnTo>
                    <a:pt x="2756" y="82"/>
                  </a:lnTo>
                  <a:lnTo>
                    <a:pt x="2758" y="81"/>
                  </a:lnTo>
                  <a:lnTo>
                    <a:pt x="2759" y="79"/>
                  </a:lnTo>
                  <a:lnTo>
                    <a:pt x="2761" y="77"/>
                  </a:lnTo>
                  <a:lnTo>
                    <a:pt x="2763" y="76"/>
                  </a:lnTo>
                  <a:lnTo>
                    <a:pt x="2764" y="76"/>
                  </a:lnTo>
                  <a:lnTo>
                    <a:pt x="2766" y="74"/>
                  </a:lnTo>
                  <a:close/>
                  <a:moveTo>
                    <a:pt x="2817" y="74"/>
                  </a:moveTo>
                  <a:lnTo>
                    <a:pt x="2820" y="74"/>
                  </a:lnTo>
                  <a:lnTo>
                    <a:pt x="2822" y="74"/>
                  </a:lnTo>
                  <a:lnTo>
                    <a:pt x="2825" y="74"/>
                  </a:lnTo>
                  <a:lnTo>
                    <a:pt x="2827" y="74"/>
                  </a:lnTo>
                  <a:lnTo>
                    <a:pt x="2828" y="74"/>
                  </a:lnTo>
                  <a:lnTo>
                    <a:pt x="2831" y="74"/>
                  </a:lnTo>
                  <a:lnTo>
                    <a:pt x="2833" y="76"/>
                  </a:lnTo>
                  <a:lnTo>
                    <a:pt x="2835" y="76"/>
                  </a:lnTo>
                  <a:lnTo>
                    <a:pt x="2835" y="79"/>
                  </a:lnTo>
                  <a:lnTo>
                    <a:pt x="2828" y="81"/>
                  </a:lnTo>
                  <a:lnTo>
                    <a:pt x="2827" y="82"/>
                  </a:lnTo>
                  <a:lnTo>
                    <a:pt x="2825" y="82"/>
                  </a:lnTo>
                  <a:lnTo>
                    <a:pt x="2823" y="84"/>
                  </a:lnTo>
                  <a:lnTo>
                    <a:pt x="2822" y="84"/>
                  </a:lnTo>
                  <a:lnTo>
                    <a:pt x="2820" y="84"/>
                  </a:lnTo>
                  <a:lnTo>
                    <a:pt x="2818" y="85"/>
                  </a:lnTo>
                  <a:lnTo>
                    <a:pt x="2818" y="87"/>
                  </a:lnTo>
                  <a:lnTo>
                    <a:pt x="2817" y="89"/>
                  </a:lnTo>
                  <a:lnTo>
                    <a:pt x="2817" y="90"/>
                  </a:lnTo>
                  <a:lnTo>
                    <a:pt x="2815" y="92"/>
                  </a:lnTo>
                  <a:lnTo>
                    <a:pt x="2813" y="92"/>
                  </a:lnTo>
                  <a:lnTo>
                    <a:pt x="2812" y="94"/>
                  </a:lnTo>
                  <a:lnTo>
                    <a:pt x="2810" y="94"/>
                  </a:lnTo>
                  <a:lnTo>
                    <a:pt x="2809" y="94"/>
                  </a:lnTo>
                  <a:lnTo>
                    <a:pt x="2807" y="95"/>
                  </a:lnTo>
                  <a:lnTo>
                    <a:pt x="2804" y="95"/>
                  </a:lnTo>
                  <a:lnTo>
                    <a:pt x="2800" y="95"/>
                  </a:lnTo>
                  <a:lnTo>
                    <a:pt x="2795" y="94"/>
                  </a:lnTo>
                  <a:lnTo>
                    <a:pt x="2795" y="92"/>
                  </a:lnTo>
                  <a:lnTo>
                    <a:pt x="2794" y="90"/>
                  </a:lnTo>
                  <a:lnTo>
                    <a:pt x="2791" y="89"/>
                  </a:lnTo>
                  <a:lnTo>
                    <a:pt x="2787" y="85"/>
                  </a:lnTo>
                  <a:lnTo>
                    <a:pt x="2786" y="82"/>
                  </a:lnTo>
                  <a:lnTo>
                    <a:pt x="2787" y="82"/>
                  </a:lnTo>
                  <a:lnTo>
                    <a:pt x="2789" y="84"/>
                  </a:lnTo>
                  <a:lnTo>
                    <a:pt x="2791" y="82"/>
                  </a:lnTo>
                  <a:lnTo>
                    <a:pt x="2791" y="82"/>
                  </a:lnTo>
                  <a:lnTo>
                    <a:pt x="2792" y="81"/>
                  </a:lnTo>
                  <a:lnTo>
                    <a:pt x="2794" y="81"/>
                  </a:lnTo>
                  <a:lnTo>
                    <a:pt x="2795" y="79"/>
                  </a:lnTo>
                  <a:lnTo>
                    <a:pt x="2799" y="77"/>
                  </a:lnTo>
                  <a:lnTo>
                    <a:pt x="2802" y="77"/>
                  </a:lnTo>
                  <a:lnTo>
                    <a:pt x="2805" y="77"/>
                  </a:lnTo>
                  <a:lnTo>
                    <a:pt x="2809" y="77"/>
                  </a:lnTo>
                  <a:lnTo>
                    <a:pt x="2810" y="77"/>
                  </a:lnTo>
                  <a:lnTo>
                    <a:pt x="2812" y="77"/>
                  </a:lnTo>
                  <a:lnTo>
                    <a:pt x="2812" y="77"/>
                  </a:lnTo>
                  <a:lnTo>
                    <a:pt x="2812" y="76"/>
                  </a:lnTo>
                  <a:lnTo>
                    <a:pt x="2812" y="74"/>
                  </a:lnTo>
                  <a:lnTo>
                    <a:pt x="2815" y="74"/>
                  </a:lnTo>
                  <a:lnTo>
                    <a:pt x="2817" y="74"/>
                  </a:lnTo>
                  <a:close/>
                  <a:moveTo>
                    <a:pt x="3285" y="72"/>
                  </a:moveTo>
                  <a:lnTo>
                    <a:pt x="3286" y="72"/>
                  </a:lnTo>
                  <a:lnTo>
                    <a:pt x="3288" y="74"/>
                  </a:lnTo>
                  <a:lnTo>
                    <a:pt x="3290" y="72"/>
                  </a:lnTo>
                  <a:lnTo>
                    <a:pt x="3291" y="74"/>
                  </a:lnTo>
                  <a:lnTo>
                    <a:pt x="3291" y="74"/>
                  </a:lnTo>
                  <a:lnTo>
                    <a:pt x="3291" y="76"/>
                  </a:lnTo>
                  <a:lnTo>
                    <a:pt x="3293" y="76"/>
                  </a:lnTo>
                  <a:lnTo>
                    <a:pt x="3295" y="79"/>
                  </a:lnTo>
                  <a:lnTo>
                    <a:pt x="3295" y="81"/>
                  </a:lnTo>
                  <a:lnTo>
                    <a:pt x="3295" y="84"/>
                  </a:lnTo>
                  <a:lnTo>
                    <a:pt x="3314" y="84"/>
                  </a:lnTo>
                  <a:lnTo>
                    <a:pt x="3314" y="85"/>
                  </a:lnTo>
                  <a:lnTo>
                    <a:pt x="3314" y="85"/>
                  </a:lnTo>
                  <a:lnTo>
                    <a:pt x="3318" y="87"/>
                  </a:lnTo>
                  <a:lnTo>
                    <a:pt x="3314" y="89"/>
                  </a:lnTo>
                  <a:lnTo>
                    <a:pt x="3313" y="90"/>
                  </a:lnTo>
                  <a:lnTo>
                    <a:pt x="3313" y="92"/>
                  </a:lnTo>
                  <a:lnTo>
                    <a:pt x="3311" y="92"/>
                  </a:lnTo>
                  <a:lnTo>
                    <a:pt x="3309" y="90"/>
                  </a:lnTo>
                  <a:lnTo>
                    <a:pt x="3309" y="92"/>
                  </a:lnTo>
                  <a:lnTo>
                    <a:pt x="3308" y="92"/>
                  </a:lnTo>
                  <a:lnTo>
                    <a:pt x="3306" y="94"/>
                  </a:lnTo>
                  <a:lnTo>
                    <a:pt x="3306" y="97"/>
                  </a:lnTo>
                  <a:lnTo>
                    <a:pt x="3306" y="100"/>
                  </a:lnTo>
                  <a:lnTo>
                    <a:pt x="3306" y="103"/>
                  </a:lnTo>
                  <a:lnTo>
                    <a:pt x="3304" y="105"/>
                  </a:lnTo>
                  <a:lnTo>
                    <a:pt x="3301" y="105"/>
                  </a:lnTo>
                  <a:lnTo>
                    <a:pt x="3296" y="105"/>
                  </a:lnTo>
                  <a:lnTo>
                    <a:pt x="3293" y="105"/>
                  </a:lnTo>
                  <a:lnTo>
                    <a:pt x="3290" y="105"/>
                  </a:lnTo>
                  <a:lnTo>
                    <a:pt x="3286" y="105"/>
                  </a:lnTo>
                  <a:lnTo>
                    <a:pt x="3285" y="107"/>
                  </a:lnTo>
                  <a:lnTo>
                    <a:pt x="3285" y="108"/>
                  </a:lnTo>
                  <a:lnTo>
                    <a:pt x="3283" y="108"/>
                  </a:lnTo>
                  <a:lnTo>
                    <a:pt x="3282" y="110"/>
                  </a:lnTo>
                  <a:lnTo>
                    <a:pt x="3278" y="110"/>
                  </a:lnTo>
                  <a:lnTo>
                    <a:pt x="3275" y="110"/>
                  </a:lnTo>
                  <a:lnTo>
                    <a:pt x="3273" y="110"/>
                  </a:lnTo>
                  <a:lnTo>
                    <a:pt x="3272" y="110"/>
                  </a:lnTo>
                  <a:lnTo>
                    <a:pt x="3270" y="110"/>
                  </a:lnTo>
                  <a:lnTo>
                    <a:pt x="3268" y="112"/>
                  </a:lnTo>
                  <a:lnTo>
                    <a:pt x="3268" y="113"/>
                  </a:lnTo>
                  <a:lnTo>
                    <a:pt x="3267" y="113"/>
                  </a:lnTo>
                  <a:lnTo>
                    <a:pt x="3267" y="115"/>
                  </a:lnTo>
                  <a:lnTo>
                    <a:pt x="3265" y="115"/>
                  </a:lnTo>
                  <a:lnTo>
                    <a:pt x="3264" y="115"/>
                  </a:lnTo>
                  <a:lnTo>
                    <a:pt x="3260" y="115"/>
                  </a:lnTo>
                  <a:lnTo>
                    <a:pt x="3259" y="115"/>
                  </a:lnTo>
                  <a:lnTo>
                    <a:pt x="3255" y="115"/>
                  </a:lnTo>
                  <a:lnTo>
                    <a:pt x="3252" y="113"/>
                  </a:lnTo>
                  <a:lnTo>
                    <a:pt x="3252" y="112"/>
                  </a:lnTo>
                  <a:lnTo>
                    <a:pt x="3250" y="112"/>
                  </a:lnTo>
                  <a:lnTo>
                    <a:pt x="3249" y="112"/>
                  </a:lnTo>
                  <a:lnTo>
                    <a:pt x="3247" y="112"/>
                  </a:lnTo>
                  <a:lnTo>
                    <a:pt x="3246" y="110"/>
                  </a:lnTo>
                  <a:lnTo>
                    <a:pt x="3244" y="108"/>
                  </a:lnTo>
                  <a:lnTo>
                    <a:pt x="3244" y="107"/>
                  </a:lnTo>
                  <a:lnTo>
                    <a:pt x="3242" y="105"/>
                  </a:lnTo>
                  <a:lnTo>
                    <a:pt x="3241" y="105"/>
                  </a:lnTo>
                  <a:lnTo>
                    <a:pt x="3241" y="105"/>
                  </a:lnTo>
                  <a:lnTo>
                    <a:pt x="3237" y="105"/>
                  </a:lnTo>
                  <a:lnTo>
                    <a:pt x="3236" y="105"/>
                  </a:lnTo>
                  <a:lnTo>
                    <a:pt x="3234" y="107"/>
                  </a:lnTo>
                  <a:lnTo>
                    <a:pt x="3231" y="105"/>
                  </a:lnTo>
                  <a:lnTo>
                    <a:pt x="3229" y="105"/>
                  </a:lnTo>
                  <a:lnTo>
                    <a:pt x="3228" y="103"/>
                  </a:lnTo>
                  <a:lnTo>
                    <a:pt x="3228" y="102"/>
                  </a:lnTo>
                  <a:lnTo>
                    <a:pt x="3228" y="100"/>
                  </a:lnTo>
                  <a:lnTo>
                    <a:pt x="3228" y="99"/>
                  </a:lnTo>
                  <a:lnTo>
                    <a:pt x="3228" y="99"/>
                  </a:lnTo>
                  <a:lnTo>
                    <a:pt x="3231" y="99"/>
                  </a:lnTo>
                  <a:lnTo>
                    <a:pt x="3232" y="97"/>
                  </a:lnTo>
                  <a:lnTo>
                    <a:pt x="3234" y="97"/>
                  </a:lnTo>
                  <a:lnTo>
                    <a:pt x="3236" y="95"/>
                  </a:lnTo>
                  <a:lnTo>
                    <a:pt x="3239" y="95"/>
                  </a:lnTo>
                  <a:lnTo>
                    <a:pt x="3241" y="95"/>
                  </a:lnTo>
                  <a:lnTo>
                    <a:pt x="3244" y="95"/>
                  </a:lnTo>
                  <a:lnTo>
                    <a:pt x="3244" y="94"/>
                  </a:lnTo>
                  <a:lnTo>
                    <a:pt x="3246" y="92"/>
                  </a:lnTo>
                  <a:lnTo>
                    <a:pt x="3246" y="90"/>
                  </a:lnTo>
                  <a:lnTo>
                    <a:pt x="3246" y="87"/>
                  </a:lnTo>
                  <a:lnTo>
                    <a:pt x="3246" y="84"/>
                  </a:lnTo>
                  <a:lnTo>
                    <a:pt x="3247" y="84"/>
                  </a:lnTo>
                  <a:lnTo>
                    <a:pt x="3249" y="82"/>
                  </a:lnTo>
                  <a:lnTo>
                    <a:pt x="3254" y="82"/>
                  </a:lnTo>
                  <a:lnTo>
                    <a:pt x="3257" y="82"/>
                  </a:lnTo>
                  <a:lnTo>
                    <a:pt x="3260" y="82"/>
                  </a:lnTo>
                  <a:lnTo>
                    <a:pt x="3262" y="81"/>
                  </a:lnTo>
                  <a:lnTo>
                    <a:pt x="3264" y="79"/>
                  </a:lnTo>
                  <a:lnTo>
                    <a:pt x="3265" y="79"/>
                  </a:lnTo>
                  <a:lnTo>
                    <a:pt x="3270" y="79"/>
                  </a:lnTo>
                  <a:lnTo>
                    <a:pt x="3273" y="77"/>
                  </a:lnTo>
                  <a:lnTo>
                    <a:pt x="3273" y="77"/>
                  </a:lnTo>
                  <a:lnTo>
                    <a:pt x="3275" y="76"/>
                  </a:lnTo>
                  <a:lnTo>
                    <a:pt x="3275" y="74"/>
                  </a:lnTo>
                  <a:lnTo>
                    <a:pt x="3277" y="74"/>
                  </a:lnTo>
                  <a:lnTo>
                    <a:pt x="3278" y="74"/>
                  </a:lnTo>
                  <a:lnTo>
                    <a:pt x="3280" y="72"/>
                  </a:lnTo>
                  <a:lnTo>
                    <a:pt x="3283" y="72"/>
                  </a:lnTo>
                  <a:lnTo>
                    <a:pt x="3285" y="72"/>
                  </a:lnTo>
                  <a:close/>
                  <a:moveTo>
                    <a:pt x="3201" y="69"/>
                  </a:moveTo>
                  <a:lnTo>
                    <a:pt x="3205" y="71"/>
                  </a:lnTo>
                  <a:lnTo>
                    <a:pt x="3208" y="71"/>
                  </a:lnTo>
                  <a:lnTo>
                    <a:pt x="3210" y="72"/>
                  </a:lnTo>
                  <a:lnTo>
                    <a:pt x="3211" y="71"/>
                  </a:lnTo>
                  <a:lnTo>
                    <a:pt x="3213" y="69"/>
                  </a:lnTo>
                  <a:lnTo>
                    <a:pt x="3214" y="69"/>
                  </a:lnTo>
                  <a:lnTo>
                    <a:pt x="3216" y="69"/>
                  </a:lnTo>
                  <a:lnTo>
                    <a:pt x="3219" y="72"/>
                  </a:lnTo>
                  <a:lnTo>
                    <a:pt x="3219" y="72"/>
                  </a:lnTo>
                  <a:lnTo>
                    <a:pt x="3219" y="74"/>
                  </a:lnTo>
                  <a:lnTo>
                    <a:pt x="3219" y="76"/>
                  </a:lnTo>
                  <a:lnTo>
                    <a:pt x="3221" y="77"/>
                  </a:lnTo>
                  <a:lnTo>
                    <a:pt x="3219" y="79"/>
                  </a:lnTo>
                  <a:lnTo>
                    <a:pt x="3219" y="81"/>
                  </a:lnTo>
                  <a:lnTo>
                    <a:pt x="3219" y="82"/>
                  </a:lnTo>
                  <a:lnTo>
                    <a:pt x="3218" y="82"/>
                  </a:lnTo>
                  <a:lnTo>
                    <a:pt x="3216" y="82"/>
                  </a:lnTo>
                  <a:lnTo>
                    <a:pt x="3214" y="84"/>
                  </a:lnTo>
                  <a:lnTo>
                    <a:pt x="3211" y="84"/>
                  </a:lnTo>
                  <a:lnTo>
                    <a:pt x="3210" y="84"/>
                  </a:lnTo>
                  <a:lnTo>
                    <a:pt x="3208" y="84"/>
                  </a:lnTo>
                  <a:lnTo>
                    <a:pt x="3208" y="82"/>
                  </a:lnTo>
                  <a:lnTo>
                    <a:pt x="3206" y="82"/>
                  </a:lnTo>
                  <a:lnTo>
                    <a:pt x="3205" y="81"/>
                  </a:lnTo>
                  <a:lnTo>
                    <a:pt x="3203" y="79"/>
                  </a:lnTo>
                  <a:lnTo>
                    <a:pt x="3201" y="79"/>
                  </a:lnTo>
                  <a:lnTo>
                    <a:pt x="3200" y="79"/>
                  </a:lnTo>
                  <a:lnTo>
                    <a:pt x="3200" y="72"/>
                  </a:lnTo>
                  <a:lnTo>
                    <a:pt x="3201" y="69"/>
                  </a:lnTo>
                  <a:close/>
                  <a:moveTo>
                    <a:pt x="443" y="64"/>
                  </a:moveTo>
                  <a:lnTo>
                    <a:pt x="443" y="64"/>
                  </a:lnTo>
                  <a:lnTo>
                    <a:pt x="447" y="64"/>
                  </a:lnTo>
                  <a:lnTo>
                    <a:pt x="450" y="64"/>
                  </a:lnTo>
                  <a:lnTo>
                    <a:pt x="451" y="64"/>
                  </a:lnTo>
                  <a:lnTo>
                    <a:pt x="453" y="66"/>
                  </a:lnTo>
                  <a:lnTo>
                    <a:pt x="456" y="67"/>
                  </a:lnTo>
                  <a:lnTo>
                    <a:pt x="460" y="69"/>
                  </a:lnTo>
                  <a:lnTo>
                    <a:pt x="463" y="72"/>
                  </a:lnTo>
                  <a:lnTo>
                    <a:pt x="465" y="74"/>
                  </a:lnTo>
                  <a:lnTo>
                    <a:pt x="465" y="74"/>
                  </a:lnTo>
                  <a:lnTo>
                    <a:pt x="473" y="81"/>
                  </a:lnTo>
                  <a:lnTo>
                    <a:pt x="473" y="82"/>
                  </a:lnTo>
                  <a:lnTo>
                    <a:pt x="474" y="84"/>
                  </a:lnTo>
                  <a:lnTo>
                    <a:pt x="478" y="87"/>
                  </a:lnTo>
                  <a:lnTo>
                    <a:pt x="481" y="89"/>
                  </a:lnTo>
                  <a:lnTo>
                    <a:pt x="489" y="90"/>
                  </a:lnTo>
                  <a:lnTo>
                    <a:pt x="494" y="92"/>
                  </a:lnTo>
                  <a:lnTo>
                    <a:pt x="499" y="94"/>
                  </a:lnTo>
                  <a:lnTo>
                    <a:pt x="501" y="94"/>
                  </a:lnTo>
                  <a:lnTo>
                    <a:pt x="504" y="95"/>
                  </a:lnTo>
                  <a:lnTo>
                    <a:pt x="505" y="97"/>
                  </a:lnTo>
                  <a:lnTo>
                    <a:pt x="505" y="100"/>
                  </a:lnTo>
                  <a:lnTo>
                    <a:pt x="507" y="103"/>
                  </a:lnTo>
                  <a:lnTo>
                    <a:pt x="509" y="107"/>
                  </a:lnTo>
                  <a:lnTo>
                    <a:pt x="512" y="108"/>
                  </a:lnTo>
                  <a:lnTo>
                    <a:pt x="514" y="107"/>
                  </a:lnTo>
                  <a:lnTo>
                    <a:pt x="515" y="107"/>
                  </a:lnTo>
                  <a:lnTo>
                    <a:pt x="517" y="105"/>
                  </a:lnTo>
                  <a:lnTo>
                    <a:pt x="519" y="103"/>
                  </a:lnTo>
                  <a:lnTo>
                    <a:pt x="520" y="102"/>
                  </a:lnTo>
                  <a:lnTo>
                    <a:pt x="528" y="108"/>
                  </a:lnTo>
                  <a:lnTo>
                    <a:pt x="528" y="113"/>
                  </a:lnTo>
                  <a:lnTo>
                    <a:pt x="533" y="121"/>
                  </a:lnTo>
                  <a:lnTo>
                    <a:pt x="538" y="123"/>
                  </a:lnTo>
                  <a:lnTo>
                    <a:pt x="541" y="125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59" y="130"/>
                  </a:lnTo>
                  <a:lnTo>
                    <a:pt x="559" y="141"/>
                  </a:lnTo>
                  <a:lnTo>
                    <a:pt x="559" y="143"/>
                  </a:lnTo>
                  <a:lnTo>
                    <a:pt x="558" y="144"/>
                  </a:lnTo>
                  <a:lnTo>
                    <a:pt x="556" y="146"/>
                  </a:lnTo>
                  <a:lnTo>
                    <a:pt x="553" y="148"/>
                  </a:lnTo>
                  <a:lnTo>
                    <a:pt x="551" y="149"/>
                  </a:lnTo>
                  <a:lnTo>
                    <a:pt x="550" y="149"/>
                  </a:lnTo>
                  <a:lnTo>
                    <a:pt x="546" y="148"/>
                  </a:lnTo>
                  <a:lnTo>
                    <a:pt x="543" y="148"/>
                  </a:lnTo>
                  <a:lnTo>
                    <a:pt x="541" y="146"/>
                  </a:lnTo>
                  <a:lnTo>
                    <a:pt x="538" y="146"/>
                  </a:lnTo>
                  <a:lnTo>
                    <a:pt x="537" y="146"/>
                  </a:lnTo>
                  <a:lnTo>
                    <a:pt x="535" y="148"/>
                  </a:lnTo>
                  <a:lnTo>
                    <a:pt x="535" y="151"/>
                  </a:lnTo>
                  <a:lnTo>
                    <a:pt x="533" y="153"/>
                  </a:lnTo>
                  <a:lnTo>
                    <a:pt x="532" y="154"/>
                  </a:lnTo>
                  <a:lnTo>
                    <a:pt x="532" y="154"/>
                  </a:lnTo>
                  <a:lnTo>
                    <a:pt x="520" y="149"/>
                  </a:lnTo>
                  <a:lnTo>
                    <a:pt x="519" y="157"/>
                  </a:lnTo>
                  <a:lnTo>
                    <a:pt x="519" y="159"/>
                  </a:lnTo>
                  <a:lnTo>
                    <a:pt x="519" y="161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6"/>
                  </a:lnTo>
                  <a:lnTo>
                    <a:pt x="517" y="166"/>
                  </a:lnTo>
                  <a:lnTo>
                    <a:pt x="509" y="166"/>
                  </a:lnTo>
                  <a:lnTo>
                    <a:pt x="504" y="172"/>
                  </a:lnTo>
                  <a:lnTo>
                    <a:pt x="487" y="169"/>
                  </a:lnTo>
                  <a:lnTo>
                    <a:pt x="471" y="171"/>
                  </a:lnTo>
                  <a:lnTo>
                    <a:pt x="448" y="166"/>
                  </a:lnTo>
                  <a:lnTo>
                    <a:pt x="440" y="154"/>
                  </a:lnTo>
                  <a:lnTo>
                    <a:pt x="427" y="148"/>
                  </a:lnTo>
                  <a:lnTo>
                    <a:pt x="437" y="143"/>
                  </a:lnTo>
                  <a:lnTo>
                    <a:pt x="450" y="143"/>
                  </a:lnTo>
                  <a:lnTo>
                    <a:pt x="451" y="143"/>
                  </a:lnTo>
                  <a:lnTo>
                    <a:pt x="455" y="143"/>
                  </a:lnTo>
                  <a:lnTo>
                    <a:pt x="458" y="141"/>
                  </a:lnTo>
                  <a:lnTo>
                    <a:pt x="461" y="139"/>
                  </a:lnTo>
                  <a:lnTo>
                    <a:pt x="463" y="139"/>
                  </a:lnTo>
                  <a:lnTo>
                    <a:pt x="463" y="139"/>
                  </a:lnTo>
                  <a:lnTo>
                    <a:pt x="456" y="131"/>
                  </a:lnTo>
                  <a:lnTo>
                    <a:pt x="442" y="133"/>
                  </a:lnTo>
                  <a:lnTo>
                    <a:pt x="430" y="135"/>
                  </a:lnTo>
                  <a:lnTo>
                    <a:pt x="419" y="136"/>
                  </a:lnTo>
                  <a:lnTo>
                    <a:pt x="407" y="131"/>
                  </a:lnTo>
                  <a:lnTo>
                    <a:pt x="407" y="120"/>
                  </a:lnTo>
                  <a:lnTo>
                    <a:pt x="397" y="120"/>
                  </a:lnTo>
                  <a:lnTo>
                    <a:pt x="397" y="110"/>
                  </a:lnTo>
                  <a:lnTo>
                    <a:pt x="404" y="105"/>
                  </a:lnTo>
                  <a:lnTo>
                    <a:pt x="402" y="95"/>
                  </a:lnTo>
                  <a:lnTo>
                    <a:pt x="411" y="94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4" y="92"/>
                  </a:lnTo>
                  <a:lnTo>
                    <a:pt x="425" y="90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0" y="85"/>
                  </a:lnTo>
                  <a:lnTo>
                    <a:pt x="417" y="84"/>
                  </a:lnTo>
                  <a:lnTo>
                    <a:pt x="415" y="82"/>
                  </a:lnTo>
                  <a:lnTo>
                    <a:pt x="414" y="82"/>
                  </a:lnTo>
                  <a:lnTo>
                    <a:pt x="412" y="81"/>
                  </a:lnTo>
                  <a:lnTo>
                    <a:pt x="419" y="79"/>
                  </a:lnTo>
                  <a:lnTo>
                    <a:pt x="433" y="79"/>
                  </a:lnTo>
                  <a:lnTo>
                    <a:pt x="435" y="79"/>
                  </a:lnTo>
                  <a:lnTo>
                    <a:pt x="437" y="79"/>
                  </a:lnTo>
                  <a:lnTo>
                    <a:pt x="438" y="79"/>
                  </a:lnTo>
                  <a:lnTo>
                    <a:pt x="442" y="79"/>
                  </a:lnTo>
                  <a:lnTo>
                    <a:pt x="443" y="77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2" y="71"/>
                  </a:lnTo>
                  <a:lnTo>
                    <a:pt x="438" y="71"/>
                  </a:lnTo>
                  <a:lnTo>
                    <a:pt x="427" y="71"/>
                  </a:lnTo>
                  <a:lnTo>
                    <a:pt x="429" y="69"/>
                  </a:lnTo>
                  <a:lnTo>
                    <a:pt x="432" y="67"/>
                  </a:lnTo>
                  <a:lnTo>
                    <a:pt x="435" y="66"/>
                  </a:lnTo>
                  <a:lnTo>
                    <a:pt x="438" y="64"/>
                  </a:lnTo>
                  <a:lnTo>
                    <a:pt x="442" y="64"/>
                  </a:lnTo>
                  <a:lnTo>
                    <a:pt x="443" y="64"/>
                  </a:lnTo>
                  <a:close/>
                  <a:moveTo>
                    <a:pt x="2720" y="61"/>
                  </a:moveTo>
                  <a:lnTo>
                    <a:pt x="2722" y="61"/>
                  </a:lnTo>
                  <a:lnTo>
                    <a:pt x="2722" y="64"/>
                  </a:lnTo>
                  <a:lnTo>
                    <a:pt x="2720" y="66"/>
                  </a:lnTo>
                  <a:lnTo>
                    <a:pt x="2718" y="69"/>
                  </a:lnTo>
                  <a:lnTo>
                    <a:pt x="2717" y="71"/>
                  </a:lnTo>
                  <a:lnTo>
                    <a:pt x="2715" y="72"/>
                  </a:lnTo>
                  <a:lnTo>
                    <a:pt x="2714" y="74"/>
                  </a:lnTo>
                  <a:lnTo>
                    <a:pt x="2712" y="76"/>
                  </a:lnTo>
                  <a:lnTo>
                    <a:pt x="2714" y="77"/>
                  </a:lnTo>
                  <a:lnTo>
                    <a:pt x="2715" y="77"/>
                  </a:lnTo>
                  <a:lnTo>
                    <a:pt x="2718" y="77"/>
                  </a:lnTo>
                  <a:lnTo>
                    <a:pt x="2722" y="77"/>
                  </a:lnTo>
                  <a:lnTo>
                    <a:pt x="2723" y="77"/>
                  </a:lnTo>
                  <a:lnTo>
                    <a:pt x="2725" y="76"/>
                  </a:lnTo>
                  <a:lnTo>
                    <a:pt x="2728" y="76"/>
                  </a:lnTo>
                  <a:lnTo>
                    <a:pt x="2732" y="76"/>
                  </a:lnTo>
                  <a:lnTo>
                    <a:pt x="2732" y="81"/>
                  </a:lnTo>
                  <a:lnTo>
                    <a:pt x="2732" y="82"/>
                  </a:lnTo>
                  <a:lnTo>
                    <a:pt x="2733" y="84"/>
                  </a:lnTo>
                  <a:lnTo>
                    <a:pt x="2732" y="85"/>
                  </a:lnTo>
                  <a:lnTo>
                    <a:pt x="2732" y="87"/>
                  </a:lnTo>
                  <a:lnTo>
                    <a:pt x="2727" y="87"/>
                  </a:lnTo>
                  <a:lnTo>
                    <a:pt x="2723" y="89"/>
                  </a:lnTo>
                  <a:lnTo>
                    <a:pt x="2718" y="87"/>
                  </a:lnTo>
                  <a:lnTo>
                    <a:pt x="2715" y="85"/>
                  </a:lnTo>
                  <a:lnTo>
                    <a:pt x="2715" y="84"/>
                  </a:lnTo>
                  <a:lnTo>
                    <a:pt x="2714" y="82"/>
                  </a:lnTo>
                  <a:lnTo>
                    <a:pt x="2714" y="82"/>
                  </a:lnTo>
                  <a:lnTo>
                    <a:pt x="2712" y="81"/>
                  </a:lnTo>
                  <a:lnTo>
                    <a:pt x="2710" y="81"/>
                  </a:lnTo>
                  <a:lnTo>
                    <a:pt x="2709" y="81"/>
                  </a:lnTo>
                  <a:lnTo>
                    <a:pt x="2705" y="79"/>
                  </a:lnTo>
                  <a:lnTo>
                    <a:pt x="2704" y="79"/>
                  </a:lnTo>
                  <a:lnTo>
                    <a:pt x="2702" y="81"/>
                  </a:lnTo>
                  <a:lnTo>
                    <a:pt x="2700" y="82"/>
                  </a:lnTo>
                  <a:lnTo>
                    <a:pt x="2699" y="84"/>
                  </a:lnTo>
                  <a:lnTo>
                    <a:pt x="2700" y="85"/>
                  </a:lnTo>
                  <a:lnTo>
                    <a:pt x="2700" y="87"/>
                  </a:lnTo>
                  <a:lnTo>
                    <a:pt x="2702" y="90"/>
                  </a:lnTo>
                  <a:lnTo>
                    <a:pt x="2702" y="90"/>
                  </a:lnTo>
                  <a:lnTo>
                    <a:pt x="2702" y="94"/>
                  </a:lnTo>
                  <a:lnTo>
                    <a:pt x="2696" y="94"/>
                  </a:lnTo>
                  <a:lnTo>
                    <a:pt x="2694" y="92"/>
                  </a:lnTo>
                  <a:lnTo>
                    <a:pt x="2692" y="92"/>
                  </a:lnTo>
                  <a:lnTo>
                    <a:pt x="2689" y="92"/>
                  </a:lnTo>
                  <a:lnTo>
                    <a:pt x="2686" y="90"/>
                  </a:lnTo>
                  <a:lnTo>
                    <a:pt x="2684" y="89"/>
                  </a:lnTo>
                  <a:lnTo>
                    <a:pt x="2682" y="89"/>
                  </a:lnTo>
                  <a:lnTo>
                    <a:pt x="2681" y="89"/>
                  </a:lnTo>
                  <a:lnTo>
                    <a:pt x="2681" y="90"/>
                  </a:lnTo>
                  <a:lnTo>
                    <a:pt x="2681" y="92"/>
                  </a:lnTo>
                  <a:lnTo>
                    <a:pt x="2681" y="92"/>
                  </a:lnTo>
                  <a:lnTo>
                    <a:pt x="2678" y="94"/>
                  </a:lnTo>
                  <a:lnTo>
                    <a:pt x="2674" y="94"/>
                  </a:lnTo>
                  <a:lnTo>
                    <a:pt x="2671" y="94"/>
                  </a:lnTo>
                  <a:lnTo>
                    <a:pt x="2668" y="94"/>
                  </a:lnTo>
                  <a:lnTo>
                    <a:pt x="2666" y="94"/>
                  </a:lnTo>
                  <a:lnTo>
                    <a:pt x="2666" y="95"/>
                  </a:lnTo>
                  <a:lnTo>
                    <a:pt x="2664" y="95"/>
                  </a:lnTo>
                  <a:lnTo>
                    <a:pt x="2661" y="95"/>
                  </a:lnTo>
                  <a:lnTo>
                    <a:pt x="2658" y="95"/>
                  </a:lnTo>
                  <a:lnTo>
                    <a:pt x="2656" y="97"/>
                  </a:lnTo>
                  <a:lnTo>
                    <a:pt x="2655" y="99"/>
                  </a:lnTo>
                  <a:lnTo>
                    <a:pt x="2653" y="99"/>
                  </a:lnTo>
                  <a:lnTo>
                    <a:pt x="2650" y="99"/>
                  </a:lnTo>
                  <a:lnTo>
                    <a:pt x="2648" y="99"/>
                  </a:lnTo>
                  <a:lnTo>
                    <a:pt x="2646" y="99"/>
                  </a:lnTo>
                  <a:lnTo>
                    <a:pt x="2645" y="100"/>
                  </a:lnTo>
                  <a:lnTo>
                    <a:pt x="2645" y="102"/>
                  </a:lnTo>
                  <a:lnTo>
                    <a:pt x="2645" y="103"/>
                  </a:lnTo>
                  <a:lnTo>
                    <a:pt x="2645" y="105"/>
                  </a:lnTo>
                  <a:lnTo>
                    <a:pt x="2643" y="107"/>
                  </a:lnTo>
                  <a:lnTo>
                    <a:pt x="2642" y="107"/>
                  </a:lnTo>
                  <a:lnTo>
                    <a:pt x="2642" y="107"/>
                  </a:lnTo>
                  <a:lnTo>
                    <a:pt x="2638" y="105"/>
                  </a:lnTo>
                  <a:lnTo>
                    <a:pt x="2642" y="102"/>
                  </a:lnTo>
                  <a:lnTo>
                    <a:pt x="2643" y="100"/>
                  </a:lnTo>
                  <a:lnTo>
                    <a:pt x="2645" y="99"/>
                  </a:lnTo>
                  <a:lnTo>
                    <a:pt x="2646" y="97"/>
                  </a:lnTo>
                  <a:lnTo>
                    <a:pt x="2648" y="97"/>
                  </a:lnTo>
                  <a:lnTo>
                    <a:pt x="2650" y="97"/>
                  </a:lnTo>
                  <a:lnTo>
                    <a:pt x="2651" y="97"/>
                  </a:lnTo>
                  <a:lnTo>
                    <a:pt x="2653" y="95"/>
                  </a:lnTo>
                  <a:lnTo>
                    <a:pt x="2653" y="95"/>
                  </a:lnTo>
                  <a:lnTo>
                    <a:pt x="2656" y="94"/>
                  </a:lnTo>
                  <a:lnTo>
                    <a:pt x="2660" y="94"/>
                  </a:lnTo>
                  <a:lnTo>
                    <a:pt x="2661" y="94"/>
                  </a:lnTo>
                  <a:lnTo>
                    <a:pt x="2664" y="94"/>
                  </a:lnTo>
                  <a:lnTo>
                    <a:pt x="2669" y="94"/>
                  </a:lnTo>
                  <a:lnTo>
                    <a:pt x="2673" y="94"/>
                  </a:lnTo>
                  <a:lnTo>
                    <a:pt x="2673" y="87"/>
                  </a:lnTo>
                  <a:lnTo>
                    <a:pt x="2673" y="85"/>
                  </a:lnTo>
                  <a:lnTo>
                    <a:pt x="2673" y="85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4" y="84"/>
                  </a:lnTo>
                  <a:lnTo>
                    <a:pt x="2674" y="82"/>
                  </a:lnTo>
                  <a:lnTo>
                    <a:pt x="2674" y="81"/>
                  </a:lnTo>
                  <a:lnTo>
                    <a:pt x="2674" y="79"/>
                  </a:lnTo>
                  <a:lnTo>
                    <a:pt x="2674" y="77"/>
                  </a:lnTo>
                  <a:lnTo>
                    <a:pt x="2676" y="76"/>
                  </a:lnTo>
                  <a:lnTo>
                    <a:pt x="2679" y="76"/>
                  </a:lnTo>
                  <a:lnTo>
                    <a:pt x="2681" y="76"/>
                  </a:lnTo>
                  <a:lnTo>
                    <a:pt x="2687" y="76"/>
                  </a:lnTo>
                  <a:lnTo>
                    <a:pt x="2689" y="77"/>
                  </a:lnTo>
                  <a:lnTo>
                    <a:pt x="2691" y="77"/>
                  </a:lnTo>
                  <a:lnTo>
                    <a:pt x="2694" y="77"/>
                  </a:lnTo>
                  <a:lnTo>
                    <a:pt x="2697" y="77"/>
                  </a:lnTo>
                  <a:lnTo>
                    <a:pt x="2699" y="76"/>
                  </a:lnTo>
                  <a:lnTo>
                    <a:pt x="2699" y="74"/>
                  </a:lnTo>
                  <a:lnTo>
                    <a:pt x="2699" y="72"/>
                  </a:lnTo>
                  <a:lnTo>
                    <a:pt x="2697" y="71"/>
                  </a:lnTo>
                  <a:lnTo>
                    <a:pt x="2697" y="67"/>
                  </a:lnTo>
                  <a:lnTo>
                    <a:pt x="2699" y="66"/>
                  </a:lnTo>
                  <a:lnTo>
                    <a:pt x="2700" y="66"/>
                  </a:lnTo>
                  <a:lnTo>
                    <a:pt x="2700" y="64"/>
                  </a:lnTo>
                  <a:lnTo>
                    <a:pt x="2702" y="64"/>
                  </a:lnTo>
                  <a:lnTo>
                    <a:pt x="2705" y="64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4" y="63"/>
                  </a:lnTo>
                  <a:lnTo>
                    <a:pt x="2714" y="63"/>
                  </a:lnTo>
                  <a:lnTo>
                    <a:pt x="2717" y="63"/>
                  </a:lnTo>
                  <a:lnTo>
                    <a:pt x="2718" y="61"/>
                  </a:lnTo>
                  <a:lnTo>
                    <a:pt x="2720" y="61"/>
                  </a:lnTo>
                  <a:close/>
                  <a:moveTo>
                    <a:pt x="776" y="0"/>
                  </a:moveTo>
                  <a:lnTo>
                    <a:pt x="777" y="0"/>
                  </a:lnTo>
                  <a:lnTo>
                    <a:pt x="780" y="2"/>
                  </a:lnTo>
                  <a:lnTo>
                    <a:pt x="785" y="2"/>
                  </a:lnTo>
                  <a:lnTo>
                    <a:pt x="790" y="5"/>
                  </a:lnTo>
                  <a:lnTo>
                    <a:pt x="803" y="5"/>
                  </a:lnTo>
                  <a:lnTo>
                    <a:pt x="803" y="7"/>
                  </a:lnTo>
                  <a:lnTo>
                    <a:pt x="805" y="9"/>
                  </a:lnTo>
                  <a:lnTo>
                    <a:pt x="807" y="12"/>
                  </a:lnTo>
                  <a:lnTo>
                    <a:pt x="808" y="12"/>
                  </a:lnTo>
                  <a:lnTo>
                    <a:pt x="810" y="12"/>
                  </a:lnTo>
                  <a:lnTo>
                    <a:pt x="813" y="12"/>
                  </a:lnTo>
                  <a:lnTo>
                    <a:pt x="815" y="12"/>
                  </a:lnTo>
                  <a:lnTo>
                    <a:pt x="818" y="10"/>
                  </a:lnTo>
                  <a:lnTo>
                    <a:pt x="818" y="10"/>
                  </a:lnTo>
                  <a:lnTo>
                    <a:pt x="831" y="12"/>
                  </a:lnTo>
                  <a:lnTo>
                    <a:pt x="831" y="18"/>
                  </a:lnTo>
                  <a:lnTo>
                    <a:pt x="849" y="13"/>
                  </a:lnTo>
                  <a:lnTo>
                    <a:pt x="866" y="13"/>
                  </a:lnTo>
                  <a:lnTo>
                    <a:pt x="877" y="10"/>
                  </a:lnTo>
                  <a:lnTo>
                    <a:pt x="893" y="18"/>
                  </a:lnTo>
                  <a:lnTo>
                    <a:pt x="897" y="27"/>
                  </a:lnTo>
                  <a:lnTo>
                    <a:pt x="908" y="28"/>
                  </a:lnTo>
                  <a:lnTo>
                    <a:pt x="921" y="25"/>
                  </a:lnTo>
                  <a:lnTo>
                    <a:pt x="921" y="25"/>
                  </a:lnTo>
                  <a:lnTo>
                    <a:pt x="923" y="27"/>
                  </a:lnTo>
                  <a:lnTo>
                    <a:pt x="924" y="30"/>
                  </a:lnTo>
                  <a:lnTo>
                    <a:pt x="926" y="31"/>
                  </a:lnTo>
                  <a:lnTo>
                    <a:pt x="924" y="35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1" y="41"/>
                  </a:lnTo>
                  <a:lnTo>
                    <a:pt x="920" y="43"/>
                  </a:lnTo>
                  <a:lnTo>
                    <a:pt x="920" y="45"/>
                  </a:lnTo>
                  <a:lnTo>
                    <a:pt x="903" y="45"/>
                  </a:lnTo>
                  <a:lnTo>
                    <a:pt x="902" y="45"/>
                  </a:lnTo>
                  <a:lnTo>
                    <a:pt x="900" y="46"/>
                  </a:lnTo>
                  <a:lnTo>
                    <a:pt x="897" y="48"/>
                  </a:lnTo>
                  <a:lnTo>
                    <a:pt x="893" y="48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49"/>
                  </a:lnTo>
                  <a:lnTo>
                    <a:pt x="880" y="51"/>
                  </a:lnTo>
                  <a:lnTo>
                    <a:pt x="875" y="51"/>
                  </a:lnTo>
                  <a:lnTo>
                    <a:pt x="874" y="53"/>
                  </a:lnTo>
                  <a:lnTo>
                    <a:pt x="870" y="53"/>
                  </a:lnTo>
                  <a:lnTo>
                    <a:pt x="870" y="53"/>
                  </a:lnTo>
                  <a:lnTo>
                    <a:pt x="836" y="53"/>
                  </a:lnTo>
                  <a:lnTo>
                    <a:pt x="821" y="56"/>
                  </a:lnTo>
                  <a:lnTo>
                    <a:pt x="818" y="64"/>
                  </a:lnTo>
                  <a:lnTo>
                    <a:pt x="818" y="64"/>
                  </a:lnTo>
                  <a:lnTo>
                    <a:pt x="821" y="64"/>
                  </a:lnTo>
                  <a:lnTo>
                    <a:pt x="825" y="63"/>
                  </a:lnTo>
                  <a:lnTo>
                    <a:pt x="830" y="63"/>
                  </a:lnTo>
                  <a:lnTo>
                    <a:pt x="833" y="63"/>
                  </a:lnTo>
                  <a:lnTo>
                    <a:pt x="838" y="63"/>
                  </a:lnTo>
                  <a:lnTo>
                    <a:pt x="839" y="63"/>
                  </a:lnTo>
                  <a:lnTo>
                    <a:pt x="841" y="64"/>
                  </a:lnTo>
                  <a:lnTo>
                    <a:pt x="843" y="64"/>
                  </a:lnTo>
                  <a:lnTo>
                    <a:pt x="843" y="64"/>
                  </a:lnTo>
                  <a:lnTo>
                    <a:pt x="844" y="66"/>
                  </a:lnTo>
                  <a:lnTo>
                    <a:pt x="846" y="66"/>
                  </a:lnTo>
                  <a:lnTo>
                    <a:pt x="849" y="66"/>
                  </a:lnTo>
                  <a:lnTo>
                    <a:pt x="852" y="64"/>
                  </a:lnTo>
                  <a:lnTo>
                    <a:pt x="856" y="64"/>
                  </a:lnTo>
                  <a:lnTo>
                    <a:pt x="859" y="63"/>
                  </a:lnTo>
                  <a:lnTo>
                    <a:pt x="861" y="63"/>
                  </a:lnTo>
                  <a:lnTo>
                    <a:pt x="864" y="63"/>
                  </a:lnTo>
                  <a:lnTo>
                    <a:pt x="866" y="61"/>
                  </a:lnTo>
                  <a:lnTo>
                    <a:pt x="869" y="59"/>
                  </a:lnTo>
                  <a:lnTo>
                    <a:pt x="870" y="59"/>
                  </a:lnTo>
                  <a:lnTo>
                    <a:pt x="870" y="58"/>
                  </a:lnTo>
                  <a:lnTo>
                    <a:pt x="877" y="66"/>
                  </a:lnTo>
                  <a:lnTo>
                    <a:pt x="869" y="71"/>
                  </a:lnTo>
                  <a:lnTo>
                    <a:pt x="856" y="72"/>
                  </a:lnTo>
                  <a:lnTo>
                    <a:pt x="854" y="72"/>
                  </a:lnTo>
                  <a:lnTo>
                    <a:pt x="852" y="74"/>
                  </a:lnTo>
                  <a:lnTo>
                    <a:pt x="851" y="76"/>
                  </a:lnTo>
                  <a:lnTo>
                    <a:pt x="849" y="77"/>
                  </a:lnTo>
                  <a:lnTo>
                    <a:pt x="846" y="79"/>
                  </a:lnTo>
                  <a:lnTo>
                    <a:pt x="843" y="81"/>
                  </a:lnTo>
                  <a:lnTo>
                    <a:pt x="841" y="82"/>
                  </a:lnTo>
                  <a:lnTo>
                    <a:pt x="838" y="82"/>
                  </a:lnTo>
                  <a:lnTo>
                    <a:pt x="834" y="84"/>
                  </a:lnTo>
                  <a:lnTo>
                    <a:pt x="831" y="85"/>
                  </a:lnTo>
                  <a:lnTo>
                    <a:pt x="828" y="85"/>
                  </a:lnTo>
                  <a:lnTo>
                    <a:pt x="825" y="87"/>
                  </a:lnTo>
                  <a:lnTo>
                    <a:pt x="825" y="87"/>
                  </a:lnTo>
                  <a:lnTo>
                    <a:pt x="810" y="95"/>
                  </a:lnTo>
                  <a:lnTo>
                    <a:pt x="797" y="100"/>
                  </a:lnTo>
                  <a:lnTo>
                    <a:pt x="790" y="107"/>
                  </a:lnTo>
                  <a:lnTo>
                    <a:pt x="762" y="107"/>
                  </a:lnTo>
                  <a:lnTo>
                    <a:pt x="772" y="112"/>
                  </a:lnTo>
                  <a:lnTo>
                    <a:pt x="779" y="121"/>
                  </a:lnTo>
                  <a:lnTo>
                    <a:pt x="764" y="126"/>
                  </a:lnTo>
                  <a:lnTo>
                    <a:pt x="751" y="128"/>
                  </a:lnTo>
                  <a:lnTo>
                    <a:pt x="744" y="120"/>
                  </a:lnTo>
                  <a:lnTo>
                    <a:pt x="728" y="121"/>
                  </a:lnTo>
                  <a:lnTo>
                    <a:pt x="743" y="131"/>
                  </a:lnTo>
                  <a:lnTo>
                    <a:pt x="741" y="131"/>
                  </a:lnTo>
                  <a:lnTo>
                    <a:pt x="740" y="133"/>
                  </a:lnTo>
                  <a:lnTo>
                    <a:pt x="736" y="135"/>
                  </a:lnTo>
                  <a:lnTo>
                    <a:pt x="733" y="138"/>
                  </a:lnTo>
                  <a:lnTo>
                    <a:pt x="731" y="139"/>
                  </a:lnTo>
                  <a:lnTo>
                    <a:pt x="728" y="141"/>
                  </a:lnTo>
                  <a:lnTo>
                    <a:pt x="725" y="141"/>
                  </a:lnTo>
                  <a:lnTo>
                    <a:pt x="722" y="141"/>
                  </a:lnTo>
                  <a:lnTo>
                    <a:pt x="722" y="141"/>
                  </a:lnTo>
                  <a:lnTo>
                    <a:pt x="705" y="139"/>
                  </a:lnTo>
                  <a:lnTo>
                    <a:pt x="700" y="133"/>
                  </a:lnTo>
                  <a:lnTo>
                    <a:pt x="687" y="133"/>
                  </a:lnTo>
                  <a:lnTo>
                    <a:pt x="687" y="133"/>
                  </a:lnTo>
                  <a:lnTo>
                    <a:pt x="686" y="135"/>
                  </a:lnTo>
                  <a:lnTo>
                    <a:pt x="682" y="136"/>
                  </a:lnTo>
                  <a:lnTo>
                    <a:pt x="681" y="136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9"/>
                  </a:lnTo>
                  <a:lnTo>
                    <a:pt x="677" y="141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64" y="146"/>
                  </a:lnTo>
                  <a:lnTo>
                    <a:pt x="667" y="154"/>
                  </a:lnTo>
                  <a:lnTo>
                    <a:pt x="676" y="149"/>
                  </a:lnTo>
                  <a:lnTo>
                    <a:pt x="686" y="144"/>
                  </a:lnTo>
                  <a:lnTo>
                    <a:pt x="687" y="144"/>
                  </a:lnTo>
                  <a:lnTo>
                    <a:pt x="689" y="144"/>
                  </a:lnTo>
                  <a:lnTo>
                    <a:pt x="692" y="144"/>
                  </a:lnTo>
                  <a:lnTo>
                    <a:pt x="695" y="144"/>
                  </a:lnTo>
                  <a:lnTo>
                    <a:pt x="699" y="146"/>
                  </a:lnTo>
                  <a:lnTo>
                    <a:pt x="702" y="148"/>
                  </a:lnTo>
                  <a:lnTo>
                    <a:pt x="707" y="149"/>
                  </a:lnTo>
                  <a:lnTo>
                    <a:pt x="710" y="149"/>
                  </a:lnTo>
                  <a:lnTo>
                    <a:pt x="712" y="149"/>
                  </a:lnTo>
                  <a:lnTo>
                    <a:pt x="712" y="151"/>
                  </a:lnTo>
                  <a:lnTo>
                    <a:pt x="713" y="153"/>
                  </a:lnTo>
                  <a:lnTo>
                    <a:pt x="717" y="154"/>
                  </a:lnTo>
                  <a:lnTo>
                    <a:pt x="718" y="157"/>
                  </a:lnTo>
                  <a:lnTo>
                    <a:pt x="718" y="159"/>
                  </a:lnTo>
                  <a:lnTo>
                    <a:pt x="718" y="161"/>
                  </a:lnTo>
                  <a:lnTo>
                    <a:pt x="717" y="162"/>
                  </a:lnTo>
                  <a:lnTo>
                    <a:pt x="715" y="162"/>
                  </a:lnTo>
                  <a:lnTo>
                    <a:pt x="712" y="161"/>
                  </a:lnTo>
                  <a:lnTo>
                    <a:pt x="710" y="161"/>
                  </a:lnTo>
                  <a:lnTo>
                    <a:pt x="697" y="161"/>
                  </a:lnTo>
                  <a:lnTo>
                    <a:pt x="694" y="162"/>
                  </a:lnTo>
                  <a:lnTo>
                    <a:pt x="694" y="162"/>
                  </a:lnTo>
                  <a:lnTo>
                    <a:pt x="695" y="164"/>
                  </a:lnTo>
                  <a:lnTo>
                    <a:pt x="697" y="166"/>
                  </a:lnTo>
                  <a:lnTo>
                    <a:pt x="699" y="167"/>
                  </a:lnTo>
                  <a:lnTo>
                    <a:pt x="702" y="169"/>
                  </a:lnTo>
                  <a:lnTo>
                    <a:pt x="704" y="171"/>
                  </a:lnTo>
                  <a:lnTo>
                    <a:pt x="704" y="171"/>
                  </a:lnTo>
                  <a:lnTo>
                    <a:pt x="704" y="172"/>
                  </a:lnTo>
                  <a:lnTo>
                    <a:pt x="704" y="174"/>
                  </a:lnTo>
                  <a:lnTo>
                    <a:pt x="704" y="179"/>
                  </a:lnTo>
                  <a:lnTo>
                    <a:pt x="704" y="180"/>
                  </a:lnTo>
                  <a:lnTo>
                    <a:pt x="700" y="182"/>
                  </a:lnTo>
                  <a:lnTo>
                    <a:pt x="699" y="184"/>
                  </a:lnTo>
                  <a:lnTo>
                    <a:pt x="697" y="182"/>
                  </a:lnTo>
                  <a:lnTo>
                    <a:pt x="695" y="182"/>
                  </a:lnTo>
                  <a:lnTo>
                    <a:pt x="679" y="182"/>
                  </a:lnTo>
                  <a:lnTo>
                    <a:pt x="669" y="182"/>
                  </a:lnTo>
                  <a:lnTo>
                    <a:pt x="674" y="192"/>
                  </a:lnTo>
                  <a:lnTo>
                    <a:pt x="669" y="203"/>
                  </a:lnTo>
                  <a:lnTo>
                    <a:pt x="656" y="205"/>
                  </a:lnTo>
                  <a:lnTo>
                    <a:pt x="661" y="216"/>
                  </a:lnTo>
                  <a:lnTo>
                    <a:pt x="672" y="212"/>
                  </a:lnTo>
                  <a:lnTo>
                    <a:pt x="676" y="220"/>
                  </a:lnTo>
                  <a:lnTo>
                    <a:pt x="676" y="221"/>
                  </a:lnTo>
                  <a:lnTo>
                    <a:pt x="674" y="223"/>
                  </a:lnTo>
                  <a:lnTo>
                    <a:pt x="672" y="226"/>
                  </a:lnTo>
                  <a:lnTo>
                    <a:pt x="669" y="228"/>
                  </a:lnTo>
                  <a:lnTo>
                    <a:pt x="666" y="230"/>
                  </a:lnTo>
                  <a:lnTo>
                    <a:pt x="663" y="230"/>
                  </a:lnTo>
                  <a:lnTo>
                    <a:pt x="661" y="231"/>
                  </a:lnTo>
                  <a:lnTo>
                    <a:pt x="661" y="233"/>
                  </a:lnTo>
                  <a:lnTo>
                    <a:pt x="661" y="233"/>
                  </a:lnTo>
                  <a:lnTo>
                    <a:pt x="648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5" y="239"/>
                  </a:lnTo>
                  <a:lnTo>
                    <a:pt x="631" y="239"/>
                  </a:lnTo>
                  <a:lnTo>
                    <a:pt x="628" y="239"/>
                  </a:lnTo>
                  <a:lnTo>
                    <a:pt x="622" y="238"/>
                  </a:lnTo>
                  <a:lnTo>
                    <a:pt x="620" y="238"/>
                  </a:lnTo>
                  <a:lnTo>
                    <a:pt x="622" y="236"/>
                  </a:lnTo>
                  <a:lnTo>
                    <a:pt x="622" y="234"/>
                  </a:lnTo>
                  <a:lnTo>
                    <a:pt x="623" y="231"/>
                  </a:lnTo>
                  <a:lnTo>
                    <a:pt x="622" y="230"/>
                  </a:lnTo>
                  <a:lnTo>
                    <a:pt x="610" y="230"/>
                  </a:lnTo>
                  <a:lnTo>
                    <a:pt x="607" y="230"/>
                  </a:lnTo>
                  <a:lnTo>
                    <a:pt x="607" y="230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9" y="231"/>
                  </a:lnTo>
                  <a:lnTo>
                    <a:pt x="595" y="231"/>
                  </a:lnTo>
                  <a:lnTo>
                    <a:pt x="592" y="231"/>
                  </a:lnTo>
                  <a:lnTo>
                    <a:pt x="591" y="231"/>
                  </a:lnTo>
                  <a:lnTo>
                    <a:pt x="587" y="230"/>
                  </a:lnTo>
                  <a:lnTo>
                    <a:pt x="586" y="228"/>
                  </a:lnTo>
                  <a:lnTo>
                    <a:pt x="584" y="228"/>
                  </a:lnTo>
                  <a:lnTo>
                    <a:pt x="582" y="226"/>
                  </a:lnTo>
                  <a:lnTo>
                    <a:pt x="582" y="226"/>
                  </a:lnTo>
                  <a:lnTo>
                    <a:pt x="579" y="228"/>
                  </a:lnTo>
                  <a:lnTo>
                    <a:pt x="577" y="230"/>
                  </a:lnTo>
                  <a:lnTo>
                    <a:pt x="574" y="230"/>
                  </a:lnTo>
                  <a:lnTo>
                    <a:pt x="573" y="233"/>
                  </a:lnTo>
                  <a:lnTo>
                    <a:pt x="573" y="233"/>
                  </a:lnTo>
                  <a:lnTo>
                    <a:pt x="569" y="233"/>
                  </a:lnTo>
                  <a:lnTo>
                    <a:pt x="568" y="233"/>
                  </a:lnTo>
                  <a:lnTo>
                    <a:pt x="564" y="233"/>
                  </a:lnTo>
                  <a:lnTo>
                    <a:pt x="561" y="233"/>
                  </a:lnTo>
                  <a:lnTo>
                    <a:pt x="558" y="231"/>
                  </a:lnTo>
                  <a:lnTo>
                    <a:pt x="553" y="231"/>
                  </a:lnTo>
                  <a:lnTo>
                    <a:pt x="548" y="230"/>
                  </a:lnTo>
                  <a:lnTo>
                    <a:pt x="545" y="228"/>
                  </a:lnTo>
                  <a:lnTo>
                    <a:pt x="543" y="228"/>
                  </a:lnTo>
                  <a:lnTo>
                    <a:pt x="543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27" y="234"/>
                  </a:lnTo>
                  <a:lnTo>
                    <a:pt x="514" y="230"/>
                  </a:lnTo>
                  <a:lnTo>
                    <a:pt x="502" y="216"/>
                  </a:lnTo>
                  <a:lnTo>
                    <a:pt x="509" y="208"/>
                  </a:lnTo>
                  <a:lnTo>
                    <a:pt x="509" y="208"/>
                  </a:lnTo>
                  <a:lnTo>
                    <a:pt x="512" y="208"/>
                  </a:lnTo>
                  <a:lnTo>
                    <a:pt x="515" y="207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3" y="205"/>
                  </a:lnTo>
                  <a:lnTo>
                    <a:pt x="523" y="203"/>
                  </a:lnTo>
                  <a:lnTo>
                    <a:pt x="523" y="202"/>
                  </a:lnTo>
                  <a:lnTo>
                    <a:pt x="523" y="198"/>
                  </a:lnTo>
                  <a:lnTo>
                    <a:pt x="522" y="197"/>
                  </a:lnTo>
                  <a:lnTo>
                    <a:pt x="522" y="193"/>
                  </a:lnTo>
                  <a:lnTo>
                    <a:pt x="520" y="193"/>
                  </a:lnTo>
                  <a:lnTo>
                    <a:pt x="517" y="185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7" y="184"/>
                  </a:lnTo>
                  <a:lnTo>
                    <a:pt x="532" y="184"/>
                  </a:lnTo>
                  <a:lnTo>
                    <a:pt x="535" y="184"/>
                  </a:lnTo>
                  <a:lnTo>
                    <a:pt x="538" y="185"/>
                  </a:lnTo>
                  <a:lnTo>
                    <a:pt x="541" y="187"/>
                  </a:lnTo>
                  <a:lnTo>
                    <a:pt x="546" y="189"/>
                  </a:lnTo>
                  <a:lnTo>
                    <a:pt x="548" y="190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74" y="198"/>
                  </a:lnTo>
                  <a:lnTo>
                    <a:pt x="587" y="198"/>
                  </a:lnTo>
                  <a:lnTo>
                    <a:pt x="600" y="190"/>
                  </a:lnTo>
                  <a:lnTo>
                    <a:pt x="605" y="179"/>
                  </a:lnTo>
                  <a:lnTo>
                    <a:pt x="604" y="180"/>
                  </a:lnTo>
                  <a:lnTo>
                    <a:pt x="602" y="182"/>
                  </a:lnTo>
                  <a:lnTo>
                    <a:pt x="600" y="184"/>
                  </a:lnTo>
                  <a:lnTo>
                    <a:pt x="597" y="185"/>
                  </a:lnTo>
                  <a:lnTo>
                    <a:pt x="594" y="187"/>
                  </a:lnTo>
                  <a:lnTo>
                    <a:pt x="591" y="189"/>
                  </a:lnTo>
                  <a:lnTo>
                    <a:pt x="589" y="190"/>
                  </a:lnTo>
                  <a:lnTo>
                    <a:pt x="586" y="192"/>
                  </a:lnTo>
                  <a:lnTo>
                    <a:pt x="582" y="192"/>
                  </a:lnTo>
                  <a:lnTo>
                    <a:pt x="581" y="192"/>
                  </a:lnTo>
                  <a:lnTo>
                    <a:pt x="581" y="193"/>
                  </a:lnTo>
                  <a:lnTo>
                    <a:pt x="568" y="192"/>
                  </a:lnTo>
                  <a:lnTo>
                    <a:pt x="564" y="182"/>
                  </a:lnTo>
                  <a:lnTo>
                    <a:pt x="577" y="175"/>
                  </a:lnTo>
                  <a:lnTo>
                    <a:pt x="563" y="177"/>
                  </a:lnTo>
                  <a:lnTo>
                    <a:pt x="546" y="177"/>
                  </a:lnTo>
                  <a:lnTo>
                    <a:pt x="535" y="174"/>
                  </a:lnTo>
                  <a:lnTo>
                    <a:pt x="533" y="169"/>
                  </a:lnTo>
                  <a:lnTo>
                    <a:pt x="533" y="159"/>
                  </a:lnTo>
                  <a:lnTo>
                    <a:pt x="545" y="154"/>
                  </a:lnTo>
                  <a:lnTo>
                    <a:pt x="558" y="153"/>
                  </a:lnTo>
                  <a:lnTo>
                    <a:pt x="574" y="151"/>
                  </a:lnTo>
                  <a:lnTo>
                    <a:pt x="587" y="153"/>
                  </a:lnTo>
                  <a:lnTo>
                    <a:pt x="607" y="166"/>
                  </a:lnTo>
                  <a:lnTo>
                    <a:pt x="607" y="156"/>
                  </a:lnTo>
                  <a:lnTo>
                    <a:pt x="607" y="154"/>
                  </a:lnTo>
                  <a:lnTo>
                    <a:pt x="609" y="154"/>
                  </a:lnTo>
                  <a:lnTo>
                    <a:pt x="610" y="153"/>
                  </a:lnTo>
                  <a:lnTo>
                    <a:pt x="612" y="153"/>
                  </a:lnTo>
                  <a:lnTo>
                    <a:pt x="615" y="154"/>
                  </a:lnTo>
                  <a:lnTo>
                    <a:pt x="617" y="153"/>
                  </a:lnTo>
                  <a:lnTo>
                    <a:pt x="618" y="151"/>
                  </a:lnTo>
                  <a:lnTo>
                    <a:pt x="620" y="149"/>
                  </a:lnTo>
                  <a:lnTo>
                    <a:pt x="620" y="148"/>
                  </a:lnTo>
                  <a:lnTo>
                    <a:pt x="599" y="146"/>
                  </a:lnTo>
                  <a:lnTo>
                    <a:pt x="586" y="141"/>
                  </a:lnTo>
                  <a:lnTo>
                    <a:pt x="564" y="128"/>
                  </a:lnTo>
                  <a:lnTo>
                    <a:pt x="553" y="118"/>
                  </a:lnTo>
                  <a:lnTo>
                    <a:pt x="545" y="112"/>
                  </a:lnTo>
                  <a:lnTo>
                    <a:pt x="546" y="103"/>
                  </a:lnTo>
                  <a:lnTo>
                    <a:pt x="569" y="105"/>
                  </a:lnTo>
                  <a:lnTo>
                    <a:pt x="571" y="105"/>
                  </a:lnTo>
                  <a:lnTo>
                    <a:pt x="574" y="105"/>
                  </a:lnTo>
                  <a:lnTo>
                    <a:pt x="579" y="107"/>
                  </a:lnTo>
                  <a:lnTo>
                    <a:pt x="582" y="107"/>
                  </a:lnTo>
                  <a:lnTo>
                    <a:pt x="586" y="107"/>
                  </a:lnTo>
                  <a:lnTo>
                    <a:pt x="587" y="107"/>
                  </a:lnTo>
                  <a:lnTo>
                    <a:pt x="591" y="108"/>
                  </a:lnTo>
                  <a:lnTo>
                    <a:pt x="594" y="110"/>
                  </a:lnTo>
                  <a:lnTo>
                    <a:pt x="597" y="112"/>
                  </a:lnTo>
                  <a:lnTo>
                    <a:pt x="600" y="115"/>
                  </a:lnTo>
                  <a:lnTo>
                    <a:pt x="604" y="117"/>
                  </a:lnTo>
                  <a:lnTo>
                    <a:pt x="605" y="117"/>
                  </a:lnTo>
                  <a:lnTo>
                    <a:pt x="609" y="118"/>
                  </a:lnTo>
                  <a:lnTo>
                    <a:pt x="612" y="120"/>
                  </a:lnTo>
                  <a:lnTo>
                    <a:pt x="615" y="123"/>
                  </a:lnTo>
                  <a:lnTo>
                    <a:pt x="618" y="125"/>
                  </a:lnTo>
                  <a:lnTo>
                    <a:pt x="620" y="126"/>
                  </a:lnTo>
                  <a:lnTo>
                    <a:pt x="622" y="126"/>
                  </a:lnTo>
                  <a:lnTo>
                    <a:pt x="633" y="128"/>
                  </a:lnTo>
                  <a:lnTo>
                    <a:pt x="643" y="126"/>
                  </a:lnTo>
                  <a:lnTo>
                    <a:pt x="622" y="123"/>
                  </a:lnTo>
                  <a:lnTo>
                    <a:pt x="618" y="115"/>
                  </a:lnTo>
                  <a:lnTo>
                    <a:pt x="610" y="110"/>
                  </a:lnTo>
                  <a:lnTo>
                    <a:pt x="600" y="108"/>
                  </a:lnTo>
                  <a:lnTo>
                    <a:pt x="600" y="100"/>
                  </a:lnTo>
                  <a:lnTo>
                    <a:pt x="610" y="99"/>
                  </a:lnTo>
                  <a:lnTo>
                    <a:pt x="620" y="99"/>
                  </a:lnTo>
                  <a:lnTo>
                    <a:pt x="620" y="99"/>
                  </a:lnTo>
                  <a:lnTo>
                    <a:pt x="623" y="99"/>
                  </a:lnTo>
                  <a:lnTo>
                    <a:pt x="628" y="97"/>
                  </a:lnTo>
                  <a:lnTo>
                    <a:pt x="633" y="97"/>
                  </a:lnTo>
                  <a:lnTo>
                    <a:pt x="638" y="94"/>
                  </a:lnTo>
                  <a:lnTo>
                    <a:pt x="645" y="94"/>
                  </a:lnTo>
                  <a:lnTo>
                    <a:pt x="654" y="90"/>
                  </a:lnTo>
                  <a:lnTo>
                    <a:pt x="667" y="90"/>
                  </a:lnTo>
                  <a:lnTo>
                    <a:pt x="686" y="90"/>
                  </a:lnTo>
                  <a:lnTo>
                    <a:pt x="690" y="84"/>
                  </a:lnTo>
                  <a:lnTo>
                    <a:pt x="682" y="82"/>
                  </a:lnTo>
                  <a:lnTo>
                    <a:pt x="676" y="81"/>
                  </a:lnTo>
                  <a:lnTo>
                    <a:pt x="658" y="82"/>
                  </a:lnTo>
                  <a:lnTo>
                    <a:pt x="659" y="81"/>
                  </a:lnTo>
                  <a:lnTo>
                    <a:pt x="661" y="81"/>
                  </a:lnTo>
                  <a:lnTo>
                    <a:pt x="664" y="79"/>
                  </a:lnTo>
                  <a:lnTo>
                    <a:pt x="667" y="76"/>
                  </a:lnTo>
                  <a:lnTo>
                    <a:pt x="671" y="74"/>
                  </a:lnTo>
                  <a:lnTo>
                    <a:pt x="682" y="67"/>
                  </a:lnTo>
                  <a:lnTo>
                    <a:pt x="692" y="66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6" y="66"/>
                  </a:lnTo>
                  <a:lnTo>
                    <a:pt x="674" y="67"/>
                  </a:lnTo>
                  <a:lnTo>
                    <a:pt x="671" y="67"/>
                  </a:lnTo>
                  <a:lnTo>
                    <a:pt x="667" y="69"/>
                  </a:lnTo>
                  <a:lnTo>
                    <a:pt x="664" y="71"/>
                  </a:lnTo>
                  <a:lnTo>
                    <a:pt x="661" y="71"/>
                  </a:lnTo>
                  <a:lnTo>
                    <a:pt x="658" y="71"/>
                  </a:lnTo>
                  <a:lnTo>
                    <a:pt x="656" y="71"/>
                  </a:lnTo>
                  <a:lnTo>
                    <a:pt x="654" y="71"/>
                  </a:lnTo>
                  <a:lnTo>
                    <a:pt x="653" y="76"/>
                  </a:lnTo>
                  <a:lnTo>
                    <a:pt x="645" y="82"/>
                  </a:lnTo>
                  <a:lnTo>
                    <a:pt x="633" y="90"/>
                  </a:lnTo>
                  <a:lnTo>
                    <a:pt x="613" y="90"/>
                  </a:lnTo>
                  <a:lnTo>
                    <a:pt x="599" y="89"/>
                  </a:lnTo>
                  <a:lnTo>
                    <a:pt x="599" y="89"/>
                  </a:lnTo>
                  <a:lnTo>
                    <a:pt x="597" y="90"/>
                  </a:lnTo>
                  <a:lnTo>
                    <a:pt x="595" y="94"/>
                  </a:lnTo>
                  <a:lnTo>
                    <a:pt x="594" y="95"/>
                  </a:lnTo>
                  <a:lnTo>
                    <a:pt x="592" y="99"/>
                  </a:lnTo>
                  <a:lnTo>
                    <a:pt x="591" y="100"/>
                  </a:lnTo>
                  <a:lnTo>
                    <a:pt x="587" y="100"/>
                  </a:lnTo>
                  <a:lnTo>
                    <a:pt x="584" y="100"/>
                  </a:lnTo>
                  <a:lnTo>
                    <a:pt x="579" y="100"/>
                  </a:lnTo>
                  <a:lnTo>
                    <a:pt x="576" y="99"/>
                  </a:lnTo>
                  <a:lnTo>
                    <a:pt x="574" y="99"/>
                  </a:lnTo>
                  <a:lnTo>
                    <a:pt x="573" y="99"/>
                  </a:lnTo>
                  <a:lnTo>
                    <a:pt x="550" y="99"/>
                  </a:lnTo>
                  <a:lnTo>
                    <a:pt x="548" y="90"/>
                  </a:lnTo>
                  <a:lnTo>
                    <a:pt x="556" y="81"/>
                  </a:lnTo>
                  <a:lnTo>
                    <a:pt x="566" y="74"/>
                  </a:lnTo>
                  <a:lnTo>
                    <a:pt x="550" y="74"/>
                  </a:lnTo>
                  <a:lnTo>
                    <a:pt x="545" y="81"/>
                  </a:lnTo>
                  <a:lnTo>
                    <a:pt x="538" y="90"/>
                  </a:lnTo>
                  <a:lnTo>
                    <a:pt x="537" y="90"/>
                  </a:lnTo>
                  <a:lnTo>
                    <a:pt x="533" y="89"/>
                  </a:lnTo>
                  <a:lnTo>
                    <a:pt x="528" y="89"/>
                  </a:lnTo>
                  <a:lnTo>
                    <a:pt x="523" y="89"/>
                  </a:lnTo>
                  <a:lnTo>
                    <a:pt x="520" y="87"/>
                  </a:lnTo>
                  <a:lnTo>
                    <a:pt x="517" y="85"/>
                  </a:lnTo>
                  <a:lnTo>
                    <a:pt x="514" y="84"/>
                  </a:lnTo>
                  <a:lnTo>
                    <a:pt x="512" y="84"/>
                  </a:lnTo>
                  <a:lnTo>
                    <a:pt x="512" y="84"/>
                  </a:lnTo>
                  <a:lnTo>
                    <a:pt x="509" y="84"/>
                  </a:lnTo>
                  <a:lnTo>
                    <a:pt x="505" y="84"/>
                  </a:lnTo>
                  <a:lnTo>
                    <a:pt x="502" y="84"/>
                  </a:lnTo>
                  <a:lnTo>
                    <a:pt x="499" y="84"/>
                  </a:lnTo>
                  <a:lnTo>
                    <a:pt x="497" y="82"/>
                  </a:lnTo>
                  <a:lnTo>
                    <a:pt x="496" y="81"/>
                  </a:lnTo>
                  <a:lnTo>
                    <a:pt x="494" y="77"/>
                  </a:lnTo>
                  <a:lnTo>
                    <a:pt x="492" y="76"/>
                  </a:lnTo>
                  <a:lnTo>
                    <a:pt x="492" y="74"/>
                  </a:lnTo>
                  <a:lnTo>
                    <a:pt x="479" y="72"/>
                  </a:lnTo>
                  <a:lnTo>
                    <a:pt x="479" y="63"/>
                  </a:lnTo>
                  <a:lnTo>
                    <a:pt x="474" y="61"/>
                  </a:lnTo>
                  <a:lnTo>
                    <a:pt x="465" y="59"/>
                  </a:lnTo>
                  <a:lnTo>
                    <a:pt x="465" y="53"/>
                  </a:lnTo>
                  <a:lnTo>
                    <a:pt x="481" y="53"/>
                  </a:lnTo>
                  <a:lnTo>
                    <a:pt x="483" y="48"/>
                  </a:lnTo>
                  <a:lnTo>
                    <a:pt x="499" y="48"/>
                  </a:lnTo>
                  <a:lnTo>
                    <a:pt x="502" y="46"/>
                  </a:lnTo>
                  <a:lnTo>
                    <a:pt x="504" y="46"/>
                  </a:lnTo>
                  <a:lnTo>
                    <a:pt x="505" y="45"/>
                  </a:lnTo>
                  <a:lnTo>
                    <a:pt x="505" y="45"/>
                  </a:lnTo>
                  <a:lnTo>
                    <a:pt x="514" y="38"/>
                  </a:lnTo>
                  <a:lnTo>
                    <a:pt x="520" y="38"/>
                  </a:lnTo>
                  <a:lnTo>
                    <a:pt x="533" y="41"/>
                  </a:lnTo>
                  <a:lnTo>
                    <a:pt x="545" y="41"/>
                  </a:lnTo>
                  <a:lnTo>
                    <a:pt x="546" y="41"/>
                  </a:lnTo>
                  <a:lnTo>
                    <a:pt x="546" y="40"/>
                  </a:lnTo>
                  <a:lnTo>
                    <a:pt x="546" y="38"/>
                  </a:lnTo>
                  <a:lnTo>
                    <a:pt x="545" y="35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6" y="27"/>
                  </a:lnTo>
                  <a:lnTo>
                    <a:pt x="555" y="25"/>
                  </a:lnTo>
                  <a:lnTo>
                    <a:pt x="558" y="23"/>
                  </a:lnTo>
                  <a:lnTo>
                    <a:pt x="559" y="25"/>
                  </a:lnTo>
                  <a:lnTo>
                    <a:pt x="561" y="25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28"/>
                  </a:lnTo>
                  <a:lnTo>
                    <a:pt x="582" y="28"/>
                  </a:lnTo>
                  <a:lnTo>
                    <a:pt x="586" y="28"/>
                  </a:lnTo>
                  <a:lnTo>
                    <a:pt x="587" y="30"/>
                  </a:lnTo>
                  <a:lnTo>
                    <a:pt x="589" y="33"/>
                  </a:lnTo>
                  <a:lnTo>
                    <a:pt x="589" y="35"/>
                  </a:lnTo>
                  <a:lnTo>
                    <a:pt x="591" y="36"/>
                  </a:lnTo>
                  <a:lnTo>
                    <a:pt x="594" y="38"/>
                  </a:lnTo>
                  <a:lnTo>
                    <a:pt x="595" y="40"/>
                  </a:lnTo>
                  <a:lnTo>
                    <a:pt x="599" y="41"/>
                  </a:lnTo>
                  <a:lnTo>
                    <a:pt x="602" y="41"/>
                  </a:lnTo>
                  <a:lnTo>
                    <a:pt x="602" y="41"/>
                  </a:lnTo>
                  <a:lnTo>
                    <a:pt x="620" y="41"/>
                  </a:lnTo>
                  <a:lnTo>
                    <a:pt x="623" y="41"/>
                  </a:lnTo>
                  <a:lnTo>
                    <a:pt x="628" y="45"/>
                  </a:lnTo>
                  <a:lnTo>
                    <a:pt x="631" y="48"/>
                  </a:lnTo>
                  <a:lnTo>
                    <a:pt x="633" y="49"/>
                  </a:lnTo>
                  <a:lnTo>
                    <a:pt x="636" y="49"/>
                  </a:lnTo>
                  <a:lnTo>
                    <a:pt x="640" y="49"/>
                  </a:lnTo>
                  <a:lnTo>
                    <a:pt x="643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5" y="46"/>
                  </a:lnTo>
                  <a:lnTo>
                    <a:pt x="643" y="43"/>
                  </a:lnTo>
                  <a:lnTo>
                    <a:pt x="643" y="40"/>
                  </a:lnTo>
                  <a:lnTo>
                    <a:pt x="641" y="38"/>
                  </a:lnTo>
                  <a:lnTo>
                    <a:pt x="640" y="38"/>
                  </a:lnTo>
                  <a:lnTo>
                    <a:pt x="638" y="38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3" y="38"/>
                  </a:lnTo>
                  <a:lnTo>
                    <a:pt x="630" y="38"/>
                  </a:lnTo>
                  <a:lnTo>
                    <a:pt x="625" y="36"/>
                  </a:lnTo>
                  <a:lnTo>
                    <a:pt x="620" y="35"/>
                  </a:lnTo>
                  <a:lnTo>
                    <a:pt x="617" y="33"/>
                  </a:lnTo>
                  <a:lnTo>
                    <a:pt x="613" y="31"/>
                  </a:lnTo>
                  <a:lnTo>
                    <a:pt x="595" y="31"/>
                  </a:lnTo>
                  <a:lnTo>
                    <a:pt x="602" y="22"/>
                  </a:lnTo>
                  <a:lnTo>
                    <a:pt x="604" y="22"/>
                  </a:lnTo>
                  <a:lnTo>
                    <a:pt x="607" y="20"/>
                  </a:lnTo>
                  <a:lnTo>
                    <a:pt x="610" y="20"/>
                  </a:lnTo>
                  <a:lnTo>
                    <a:pt x="615" y="18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22" y="15"/>
                  </a:lnTo>
                  <a:lnTo>
                    <a:pt x="625" y="15"/>
                  </a:lnTo>
                  <a:lnTo>
                    <a:pt x="630" y="15"/>
                  </a:lnTo>
                  <a:lnTo>
                    <a:pt x="635" y="15"/>
                  </a:lnTo>
                  <a:lnTo>
                    <a:pt x="638" y="17"/>
                  </a:lnTo>
                  <a:lnTo>
                    <a:pt x="651" y="17"/>
                  </a:lnTo>
                  <a:lnTo>
                    <a:pt x="651" y="10"/>
                  </a:lnTo>
                  <a:lnTo>
                    <a:pt x="666" y="10"/>
                  </a:lnTo>
                  <a:lnTo>
                    <a:pt x="669" y="10"/>
                  </a:lnTo>
                  <a:lnTo>
                    <a:pt x="671" y="12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82" y="18"/>
                  </a:lnTo>
                  <a:lnTo>
                    <a:pt x="689" y="18"/>
                  </a:lnTo>
                  <a:lnTo>
                    <a:pt x="689" y="18"/>
                  </a:lnTo>
                  <a:lnTo>
                    <a:pt x="689" y="15"/>
                  </a:lnTo>
                  <a:lnTo>
                    <a:pt x="687" y="12"/>
                  </a:lnTo>
                  <a:lnTo>
                    <a:pt x="687" y="9"/>
                  </a:lnTo>
                  <a:lnTo>
                    <a:pt x="687" y="4"/>
                  </a:lnTo>
                  <a:lnTo>
                    <a:pt x="689" y="2"/>
                  </a:lnTo>
                  <a:lnTo>
                    <a:pt x="692" y="2"/>
                  </a:lnTo>
                  <a:lnTo>
                    <a:pt x="695" y="2"/>
                  </a:lnTo>
                  <a:lnTo>
                    <a:pt x="697" y="4"/>
                  </a:lnTo>
                  <a:lnTo>
                    <a:pt x="700" y="4"/>
                  </a:lnTo>
                  <a:lnTo>
                    <a:pt x="700" y="4"/>
                  </a:lnTo>
                  <a:lnTo>
                    <a:pt x="715" y="5"/>
                  </a:lnTo>
                  <a:lnTo>
                    <a:pt x="717" y="5"/>
                  </a:lnTo>
                  <a:lnTo>
                    <a:pt x="718" y="5"/>
                  </a:lnTo>
                  <a:lnTo>
                    <a:pt x="722" y="7"/>
                  </a:lnTo>
                  <a:lnTo>
                    <a:pt x="725" y="9"/>
                  </a:lnTo>
                  <a:lnTo>
                    <a:pt x="730" y="13"/>
                  </a:lnTo>
                  <a:lnTo>
                    <a:pt x="730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8" y="15"/>
                  </a:lnTo>
                  <a:lnTo>
                    <a:pt x="741" y="15"/>
                  </a:lnTo>
                  <a:lnTo>
                    <a:pt x="744" y="13"/>
                  </a:lnTo>
                  <a:lnTo>
                    <a:pt x="744" y="13"/>
                  </a:lnTo>
                  <a:lnTo>
                    <a:pt x="744" y="12"/>
                  </a:lnTo>
                  <a:lnTo>
                    <a:pt x="744" y="9"/>
                  </a:lnTo>
                  <a:lnTo>
                    <a:pt x="746" y="7"/>
                  </a:lnTo>
                  <a:lnTo>
                    <a:pt x="746" y="5"/>
                  </a:lnTo>
                  <a:lnTo>
                    <a:pt x="749" y="5"/>
                  </a:lnTo>
                  <a:lnTo>
                    <a:pt x="753" y="5"/>
                  </a:lnTo>
                  <a:lnTo>
                    <a:pt x="758" y="5"/>
                  </a:lnTo>
                  <a:lnTo>
                    <a:pt x="759" y="5"/>
                  </a:lnTo>
                  <a:lnTo>
                    <a:pt x="761" y="5"/>
                  </a:lnTo>
                  <a:lnTo>
                    <a:pt x="762" y="7"/>
                  </a:lnTo>
                  <a:lnTo>
                    <a:pt x="762" y="9"/>
                  </a:lnTo>
                  <a:lnTo>
                    <a:pt x="764" y="12"/>
                  </a:lnTo>
                  <a:lnTo>
                    <a:pt x="766" y="13"/>
                  </a:lnTo>
                  <a:lnTo>
                    <a:pt x="769" y="12"/>
                  </a:lnTo>
                  <a:lnTo>
                    <a:pt x="771" y="12"/>
                  </a:lnTo>
                  <a:lnTo>
                    <a:pt x="772" y="12"/>
                  </a:lnTo>
                  <a:lnTo>
                    <a:pt x="774" y="12"/>
                  </a:lnTo>
                  <a:lnTo>
                    <a:pt x="776" y="9"/>
                  </a:lnTo>
                  <a:lnTo>
                    <a:pt x="776" y="7"/>
                  </a:lnTo>
                  <a:lnTo>
                    <a:pt x="776" y="4"/>
                  </a:lnTo>
                  <a:lnTo>
                    <a:pt x="776" y="2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076701" y="1333500"/>
              <a:ext cx="1428750" cy="1081088"/>
            </a:xfrm>
            <a:custGeom>
              <a:avLst/>
              <a:gdLst>
                <a:gd name="T0" fmla="*/ 614 w 900"/>
                <a:gd name="T1" fmla="*/ 20 h 681"/>
                <a:gd name="T2" fmla="*/ 723 w 900"/>
                <a:gd name="T3" fmla="*/ 31 h 681"/>
                <a:gd name="T4" fmla="*/ 733 w 900"/>
                <a:gd name="T5" fmla="*/ 51 h 681"/>
                <a:gd name="T6" fmla="*/ 625 w 900"/>
                <a:gd name="T7" fmla="*/ 69 h 681"/>
                <a:gd name="T8" fmla="*/ 689 w 900"/>
                <a:gd name="T9" fmla="*/ 72 h 681"/>
                <a:gd name="T10" fmla="*/ 743 w 900"/>
                <a:gd name="T11" fmla="*/ 61 h 681"/>
                <a:gd name="T12" fmla="*/ 730 w 900"/>
                <a:gd name="T13" fmla="*/ 106 h 681"/>
                <a:gd name="T14" fmla="*/ 799 w 900"/>
                <a:gd name="T15" fmla="*/ 82 h 681"/>
                <a:gd name="T16" fmla="*/ 886 w 900"/>
                <a:gd name="T17" fmla="*/ 67 h 681"/>
                <a:gd name="T18" fmla="*/ 845 w 900"/>
                <a:gd name="T19" fmla="*/ 106 h 681"/>
                <a:gd name="T20" fmla="*/ 828 w 900"/>
                <a:gd name="T21" fmla="*/ 131 h 681"/>
                <a:gd name="T22" fmla="*/ 774 w 900"/>
                <a:gd name="T23" fmla="*/ 187 h 681"/>
                <a:gd name="T24" fmla="*/ 809 w 900"/>
                <a:gd name="T25" fmla="*/ 208 h 681"/>
                <a:gd name="T26" fmla="*/ 809 w 900"/>
                <a:gd name="T27" fmla="*/ 257 h 681"/>
                <a:gd name="T28" fmla="*/ 779 w 900"/>
                <a:gd name="T29" fmla="*/ 250 h 681"/>
                <a:gd name="T30" fmla="*/ 804 w 900"/>
                <a:gd name="T31" fmla="*/ 303 h 681"/>
                <a:gd name="T32" fmla="*/ 768 w 900"/>
                <a:gd name="T33" fmla="*/ 324 h 681"/>
                <a:gd name="T34" fmla="*/ 730 w 900"/>
                <a:gd name="T35" fmla="*/ 334 h 681"/>
                <a:gd name="T36" fmla="*/ 756 w 900"/>
                <a:gd name="T37" fmla="*/ 373 h 681"/>
                <a:gd name="T38" fmla="*/ 758 w 900"/>
                <a:gd name="T39" fmla="*/ 396 h 681"/>
                <a:gd name="T40" fmla="*/ 714 w 900"/>
                <a:gd name="T41" fmla="*/ 412 h 681"/>
                <a:gd name="T42" fmla="*/ 751 w 900"/>
                <a:gd name="T43" fmla="*/ 435 h 681"/>
                <a:gd name="T44" fmla="*/ 666 w 900"/>
                <a:gd name="T45" fmla="*/ 475 h 681"/>
                <a:gd name="T46" fmla="*/ 611 w 900"/>
                <a:gd name="T47" fmla="*/ 483 h 681"/>
                <a:gd name="T48" fmla="*/ 566 w 900"/>
                <a:gd name="T49" fmla="*/ 530 h 681"/>
                <a:gd name="T50" fmla="*/ 493 w 900"/>
                <a:gd name="T51" fmla="*/ 555 h 681"/>
                <a:gd name="T52" fmla="*/ 460 w 900"/>
                <a:gd name="T53" fmla="*/ 612 h 681"/>
                <a:gd name="T54" fmla="*/ 439 w 900"/>
                <a:gd name="T55" fmla="*/ 679 h 681"/>
                <a:gd name="T56" fmla="*/ 376 w 900"/>
                <a:gd name="T57" fmla="*/ 658 h 681"/>
                <a:gd name="T58" fmla="*/ 322 w 900"/>
                <a:gd name="T59" fmla="*/ 584 h 681"/>
                <a:gd name="T60" fmla="*/ 314 w 900"/>
                <a:gd name="T61" fmla="*/ 547 h 681"/>
                <a:gd name="T62" fmla="*/ 293 w 900"/>
                <a:gd name="T63" fmla="*/ 511 h 681"/>
                <a:gd name="T64" fmla="*/ 311 w 900"/>
                <a:gd name="T65" fmla="*/ 473 h 681"/>
                <a:gd name="T66" fmla="*/ 311 w 900"/>
                <a:gd name="T67" fmla="*/ 430 h 681"/>
                <a:gd name="T68" fmla="*/ 280 w 900"/>
                <a:gd name="T69" fmla="*/ 444 h 681"/>
                <a:gd name="T70" fmla="*/ 301 w 900"/>
                <a:gd name="T71" fmla="*/ 417 h 681"/>
                <a:gd name="T72" fmla="*/ 293 w 900"/>
                <a:gd name="T73" fmla="*/ 388 h 681"/>
                <a:gd name="T74" fmla="*/ 259 w 900"/>
                <a:gd name="T75" fmla="*/ 355 h 681"/>
                <a:gd name="T76" fmla="*/ 234 w 900"/>
                <a:gd name="T77" fmla="*/ 303 h 681"/>
                <a:gd name="T78" fmla="*/ 191 w 900"/>
                <a:gd name="T79" fmla="*/ 264 h 681"/>
                <a:gd name="T80" fmla="*/ 126 w 900"/>
                <a:gd name="T81" fmla="*/ 255 h 681"/>
                <a:gd name="T82" fmla="*/ 80 w 900"/>
                <a:gd name="T83" fmla="*/ 264 h 681"/>
                <a:gd name="T84" fmla="*/ 36 w 900"/>
                <a:gd name="T85" fmla="*/ 236 h 681"/>
                <a:gd name="T86" fmla="*/ 83 w 900"/>
                <a:gd name="T87" fmla="*/ 223 h 681"/>
                <a:gd name="T88" fmla="*/ 25 w 900"/>
                <a:gd name="T89" fmla="*/ 206 h 681"/>
                <a:gd name="T90" fmla="*/ 25 w 900"/>
                <a:gd name="T91" fmla="*/ 173 h 681"/>
                <a:gd name="T92" fmla="*/ 93 w 900"/>
                <a:gd name="T93" fmla="*/ 160 h 681"/>
                <a:gd name="T94" fmla="*/ 100 w 900"/>
                <a:gd name="T95" fmla="*/ 131 h 681"/>
                <a:gd name="T96" fmla="*/ 100 w 900"/>
                <a:gd name="T97" fmla="*/ 108 h 681"/>
                <a:gd name="T98" fmla="*/ 172 w 900"/>
                <a:gd name="T99" fmla="*/ 80 h 681"/>
                <a:gd name="T100" fmla="*/ 208 w 900"/>
                <a:gd name="T101" fmla="*/ 72 h 681"/>
                <a:gd name="T102" fmla="*/ 221 w 900"/>
                <a:gd name="T103" fmla="*/ 72 h 681"/>
                <a:gd name="T104" fmla="*/ 246 w 900"/>
                <a:gd name="T105" fmla="*/ 54 h 681"/>
                <a:gd name="T106" fmla="*/ 286 w 900"/>
                <a:gd name="T107" fmla="*/ 61 h 681"/>
                <a:gd name="T108" fmla="*/ 291 w 900"/>
                <a:gd name="T109" fmla="*/ 51 h 681"/>
                <a:gd name="T110" fmla="*/ 345 w 900"/>
                <a:gd name="T111" fmla="*/ 75 h 681"/>
                <a:gd name="T112" fmla="*/ 352 w 900"/>
                <a:gd name="T113" fmla="*/ 47 h 681"/>
                <a:gd name="T114" fmla="*/ 411 w 900"/>
                <a:gd name="T115" fmla="*/ 69 h 681"/>
                <a:gd name="T116" fmla="*/ 381 w 900"/>
                <a:gd name="T117" fmla="*/ 43 h 681"/>
                <a:gd name="T118" fmla="*/ 399 w 900"/>
                <a:gd name="T119" fmla="*/ 28 h 681"/>
                <a:gd name="T120" fmla="*/ 460 w 900"/>
                <a:gd name="T121" fmla="*/ 13 h 681"/>
                <a:gd name="T122" fmla="*/ 553 w 900"/>
                <a:gd name="T123" fmla="*/ 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681">
                  <a:moveTo>
                    <a:pt x="571" y="0"/>
                  </a:moveTo>
                  <a:lnTo>
                    <a:pt x="594" y="0"/>
                  </a:lnTo>
                  <a:lnTo>
                    <a:pt x="615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3" y="2"/>
                  </a:lnTo>
                  <a:lnTo>
                    <a:pt x="645" y="2"/>
                  </a:lnTo>
                  <a:lnTo>
                    <a:pt x="648" y="2"/>
                  </a:lnTo>
                  <a:lnTo>
                    <a:pt x="653" y="2"/>
                  </a:lnTo>
                  <a:lnTo>
                    <a:pt x="656" y="2"/>
                  </a:lnTo>
                  <a:lnTo>
                    <a:pt x="658" y="2"/>
                  </a:lnTo>
                  <a:lnTo>
                    <a:pt x="660" y="2"/>
                  </a:lnTo>
                  <a:lnTo>
                    <a:pt x="663" y="2"/>
                  </a:lnTo>
                  <a:lnTo>
                    <a:pt x="666" y="2"/>
                  </a:lnTo>
                  <a:lnTo>
                    <a:pt x="669" y="2"/>
                  </a:lnTo>
                  <a:lnTo>
                    <a:pt x="673" y="2"/>
                  </a:lnTo>
                  <a:lnTo>
                    <a:pt x="674" y="2"/>
                  </a:lnTo>
                  <a:lnTo>
                    <a:pt x="676" y="2"/>
                  </a:lnTo>
                  <a:lnTo>
                    <a:pt x="678" y="3"/>
                  </a:lnTo>
                  <a:lnTo>
                    <a:pt x="679" y="3"/>
                  </a:lnTo>
                  <a:lnTo>
                    <a:pt x="683" y="3"/>
                  </a:lnTo>
                  <a:lnTo>
                    <a:pt x="686" y="5"/>
                  </a:lnTo>
                  <a:lnTo>
                    <a:pt x="689" y="5"/>
                  </a:lnTo>
                  <a:lnTo>
                    <a:pt x="692" y="5"/>
                  </a:lnTo>
                  <a:lnTo>
                    <a:pt x="697" y="5"/>
                  </a:lnTo>
                  <a:lnTo>
                    <a:pt x="701" y="5"/>
                  </a:lnTo>
                  <a:lnTo>
                    <a:pt x="704" y="7"/>
                  </a:lnTo>
                  <a:lnTo>
                    <a:pt x="707" y="8"/>
                  </a:lnTo>
                  <a:lnTo>
                    <a:pt x="709" y="10"/>
                  </a:lnTo>
                  <a:lnTo>
                    <a:pt x="710" y="11"/>
                  </a:lnTo>
                  <a:lnTo>
                    <a:pt x="710" y="13"/>
                  </a:lnTo>
                  <a:lnTo>
                    <a:pt x="710" y="15"/>
                  </a:lnTo>
                  <a:lnTo>
                    <a:pt x="615" y="15"/>
                  </a:lnTo>
                  <a:lnTo>
                    <a:pt x="615" y="16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2" y="21"/>
                  </a:lnTo>
                  <a:lnTo>
                    <a:pt x="612" y="21"/>
                  </a:lnTo>
                  <a:lnTo>
                    <a:pt x="609" y="21"/>
                  </a:lnTo>
                  <a:lnTo>
                    <a:pt x="607" y="21"/>
                  </a:lnTo>
                  <a:lnTo>
                    <a:pt x="606" y="21"/>
                  </a:lnTo>
                  <a:lnTo>
                    <a:pt x="599" y="21"/>
                  </a:lnTo>
                  <a:lnTo>
                    <a:pt x="599" y="25"/>
                  </a:lnTo>
                  <a:lnTo>
                    <a:pt x="625" y="25"/>
                  </a:lnTo>
                  <a:lnTo>
                    <a:pt x="627" y="23"/>
                  </a:lnTo>
                  <a:lnTo>
                    <a:pt x="629" y="21"/>
                  </a:lnTo>
                  <a:lnTo>
                    <a:pt x="632" y="21"/>
                  </a:lnTo>
                  <a:lnTo>
                    <a:pt x="635" y="21"/>
                  </a:lnTo>
                  <a:lnTo>
                    <a:pt x="678" y="21"/>
                  </a:lnTo>
                  <a:lnTo>
                    <a:pt x="681" y="21"/>
                  </a:lnTo>
                  <a:lnTo>
                    <a:pt x="684" y="21"/>
                  </a:lnTo>
                  <a:lnTo>
                    <a:pt x="687" y="21"/>
                  </a:lnTo>
                  <a:lnTo>
                    <a:pt x="689" y="23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709" y="26"/>
                  </a:lnTo>
                  <a:lnTo>
                    <a:pt x="710" y="25"/>
                  </a:lnTo>
                  <a:lnTo>
                    <a:pt x="712" y="25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7" y="23"/>
                  </a:lnTo>
                  <a:lnTo>
                    <a:pt x="719" y="25"/>
                  </a:lnTo>
                  <a:lnTo>
                    <a:pt x="720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5" y="26"/>
                  </a:lnTo>
                  <a:lnTo>
                    <a:pt x="725" y="28"/>
                  </a:lnTo>
                  <a:lnTo>
                    <a:pt x="725" y="29"/>
                  </a:lnTo>
                  <a:lnTo>
                    <a:pt x="723" y="29"/>
                  </a:lnTo>
                  <a:lnTo>
                    <a:pt x="722" y="29"/>
                  </a:lnTo>
                  <a:lnTo>
                    <a:pt x="723" y="31"/>
                  </a:lnTo>
                  <a:lnTo>
                    <a:pt x="725" y="31"/>
                  </a:lnTo>
                  <a:lnTo>
                    <a:pt x="728" y="33"/>
                  </a:lnTo>
                  <a:lnTo>
                    <a:pt x="733" y="33"/>
                  </a:lnTo>
                  <a:lnTo>
                    <a:pt x="737" y="33"/>
                  </a:lnTo>
                  <a:lnTo>
                    <a:pt x="740" y="31"/>
                  </a:lnTo>
                  <a:lnTo>
                    <a:pt x="745" y="33"/>
                  </a:lnTo>
                  <a:lnTo>
                    <a:pt x="750" y="33"/>
                  </a:lnTo>
                  <a:lnTo>
                    <a:pt x="750" y="34"/>
                  </a:lnTo>
                  <a:lnTo>
                    <a:pt x="751" y="34"/>
                  </a:lnTo>
                  <a:lnTo>
                    <a:pt x="753" y="34"/>
                  </a:lnTo>
                  <a:lnTo>
                    <a:pt x="755" y="34"/>
                  </a:lnTo>
                  <a:lnTo>
                    <a:pt x="756" y="34"/>
                  </a:lnTo>
                  <a:lnTo>
                    <a:pt x="759" y="33"/>
                  </a:lnTo>
                  <a:lnTo>
                    <a:pt x="768" y="34"/>
                  </a:lnTo>
                  <a:lnTo>
                    <a:pt x="768" y="41"/>
                  </a:lnTo>
                  <a:lnTo>
                    <a:pt x="766" y="41"/>
                  </a:lnTo>
                  <a:lnTo>
                    <a:pt x="764" y="43"/>
                  </a:lnTo>
                  <a:lnTo>
                    <a:pt x="761" y="43"/>
                  </a:lnTo>
                  <a:lnTo>
                    <a:pt x="758" y="41"/>
                  </a:lnTo>
                  <a:lnTo>
                    <a:pt x="755" y="43"/>
                  </a:lnTo>
                  <a:lnTo>
                    <a:pt x="753" y="43"/>
                  </a:lnTo>
                  <a:lnTo>
                    <a:pt x="753" y="44"/>
                  </a:lnTo>
                  <a:lnTo>
                    <a:pt x="751" y="44"/>
                  </a:lnTo>
                  <a:lnTo>
                    <a:pt x="750" y="44"/>
                  </a:lnTo>
                  <a:lnTo>
                    <a:pt x="748" y="44"/>
                  </a:lnTo>
                  <a:lnTo>
                    <a:pt x="746" y="44"/>
                  </a:lnTo>
                  <a:lnTo>
                    <a:pt x="745" y="44"/>
                  </a:lnTo>
                  <a:lnTo>
                    <a:pt x="743" y="46"/>
                  </a:lnTo>
                  <a:lnTo>
                    <a:pt x="741" y="46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7" y="49"/>
                  </a:lnTo>
                  <a:lnTo>
                    <a:pt x="735" y="51"/>
                  </a:lnTo>
                  <a:lnTo>
                    <a:pt x="733" y="51"/>
                  </a:lnTo>
                  <a:lnTo>
                    <a:pt x="730" y="51"/>
                  </a:lnTo>
                  <a:lnTo>
                    <a:pt x="727" y="51"/>
                  </a:lnTo>
                  <a:lnTo>
                    <a:pt x="725" y="51"/>
                  </a:lnTo>
                  <a:lnTo>
                    <a:pt x="723" y="51"/>
                  </a:lnTo>
                  <a:lnTo>
                    <a:pt x="679" y="51"/>
                  </a:lnTo>
                  <a:lnTo>
                    <a:pt x="678" y="52"/>
                  </a:lnTo>
                  <a:lnTo>
                    <a:pt x="676" y="52"/>
                  </a:lnTo>
                  <a:lnTo>
                    <a:pt x="674" y="54"/>
                  </a:lnTo>
                  <a:lnTo>
                    <a:pt x="674" y="56"/>
                  </a:lnTo>
                  <a:lnTo>
                    <a:pt x="673" y="56"/>
                  </a:lnTo>
                  <a:lnTo>
                    <a:pt x="671" y="56"/>
                  </a:lnTo>
                  <a:lnTo>
                    <a:pt x="617" y="56"/>
                  </a:lnTo>
                  <a:lnTo>
                    <a:pt x="615" y="57"/>
                  </a:lnTo>
                  <a:lnTo>
                    <a:pt x="614" y="57"/>
                  </a:lnTo>
                  <a:lnTo>
                    <a:pt x="609" y="57"/>
                  </a:lnTo>
                  <a:lnTo>
                    <a:pt x="606" y="61"/>
                  </a:lnTo>
                  <a:lnTo>
                    <a:pt x="606" y="62"/>
                  </a:lnTo>
                  <a:lnTo>
                    <a:pt x="604" y="64"/>
                  </a:lnTo>
                  <a:lnTo>
                    <a:pt x="601" y="65"/>
                  </a:lnTo>
                  <a:lnTo>
                    <a:pt x="599" y="69"/>
                  </a:lnTo>
                  <a:lnTo>
                    <a:pt x="599" y="70"/>
                  </a:lnTo>
                  <a:lnTo>
                    <a:pt x="599" y="72"/>
                  </a:lnTo>
                  <a:lnTo>
                    <a:pt x="599" y="74"/>
                  </a:lnTo>
                  <a:lnTo>
                    <a:pt x="601" y="74"/>
                  </a:lnTo>
                  <a:lnTo>
                    <a:pt x="602" y="74"/>
                  </a:lnTo>
                  <a:lnTo>
                    <a:pt x="604" y="74"/>
                  </a:lnTo>
                  <a:lnTo>
                    <a:pt x="606" y="72"/>
                  </a:lnTo>
                  <a:lnTo>
                    <a:pt x="609" y="72"/>
                  </a:lnTo>
                  <a:lnTo>
                    <a:pt x="611" y="70"/>
                  </a:lnTo>
                  <a:lnTo>
                    <a:pt x="612" y="70"/>
                  </a:lnTo>
                  <a:lnTo>
                    <a:pt x="614" y="70"/>
                  </a:lnTo>
                  <a:lnTo>
                    <a:pt x="617" y="70"/>
                  </a:lnTo>
                  <a:lnTo>
                    <a:pt x="619" y="69"/>
                  </a:lnTo>
                  <a:lnTo>
                    <a:pt x="622" y="69"/>
                  </a:lnTo>
                  <a:lnTo>
                    <a:pt x="624" y="69"/>
                  </a:lnTo>
                  <a:lnTo>
                    <a:pt x="625" y="69"/>
                  </a:lnTo>
                  <a:lnTo>
                    <a:pt x="627" y="67"/>
                  </a:lnTo>
                  <a:lnTo>
                    <a:pt x="630" y="67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7" y="64"/>
                  </a:lnTo>
                  <a:lnTo>
                    <a:pt x="640" y="64"/>
                  </a:lnTo>
                  <a:lnTo>
                    <a:pt x="645" y="62"/>
                  </a:lnTo>
                  <a:lnTo>
                    <a:pt x="648" y="62"/>
                  </a:lnTo>
                  <a:lnTo>
                    <a:pt x="651" y="62"/>
                  </a:lnTo>
                  <a:lnTo>
                    <a:pt x="653" y="62"/>
                  </a:lnTo>
                  <a:lnTo>
                    <a:pt x="656" y="64"/>
                  </a:lnTo>
                  <a:lnTo>
                    <a:pt x="678" y="64"/>
                  </a:lnTo>
                  <a:lnTo>
                    <a:pt x="681" y="62"/>
                  </a:lnTo>
                  <a:lnTo>
                    <a:pt x="683" y="62"/>
                  </a:lnTo>
                  <a:lnTo>
                    <a:pt x="684" y="62"/>
                  </a:lnTo>
                  <a:lnTo>
                    <a:pt x="687" y="62"/>
                  </a:lnTo>
                  <a:lnTo>
                    <a:pt x="692" y="62"/>
                  </a:lnTo>
                  <a:lnTo>
                    <a:pt x="696" y="61"/>
                  </a:lnTo>
                  <a:lnTo>
                    <a:pt x="701" y="61"/>
                  </a:lnTo>
                  <a:lnTo>
                    <a:pt x="702" y="61"/>
                  </a:lnTo>
                  <a:lnTo>
                    <a:pt x="705" y="61"/>
                  </a:lnTo>
                  <a:lnTo>
                    <a:pt x="707" y="61"/>
                  </a:lnTo>
                  <a:lnTo>
                    <a:pt x="709" y="61"/>
                  </a:lnTo>
                  <a:lnTo>
                    <a:pt x="710" y="62"/>
                  </a:lnTo>
                  <a:lnTo>
                    <a:pt x="712" y="62"/>
                  </a:lnTo>
                  <a:lnTo>
                    <a:pt x="714" y="65"/>
                  </a:lnTo>
                  <a:lnTo>
                    <a:pt x="712" y="67"/>
                  </a:lnTo>
                  <a:lnTo>
                    <a:pt x="710" y="69"/>
                  </a:lnTo>
                  <a:lnTo>
                    <a:pt x="707" y="69"/>
                  </a:lnTo>
                  <a:lnTo>
                    <a:pt x="704" y="69"/>
                  </a:lnTo>
                  <a:lnTo>
                    <a:pt x="701" y="69"/>
                  </a:lnTo>
                  <a:lnTo>
                    <a:pt x="697" y="69"/>
                  </a:lnTo>
                  <a:lnTo>
                    <a:pt x="694" y="69"/>
                  </a:lnTo>
                  <a:lnTo>
                    <a:pt x="692" y="70"/>
                  </a:lnTo>
                  <a:lnTo>
                    <a:pt x="691" y="70"/>
                  </a:lnTo>
                  <a:lnTo>
                    <a:pt x="689" y="72"/>
                  </a:lnTo>
                  <a:lnTo>
                    <a:pt x="689" y="74"/>
                  </a:lnTo>
                  <a:lnTo>
                    <a:pt x="689" y="75"/>
                  </a:lnTo>
                  <a:lnTo>
                    <a:pt x="687" y="77"/>
                  </a:lnTo>
                  <a:lnTo>
                    <a:pt x="687" y="79"/>
                  </a:lnTo>
                  <a:lnTo>
                    <a:pt x="686" y="82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1" y="80"/>
                  </a:lnTo>
                  <a:lnTo>
                    <a:pt x="692" y="79"/>
                  </a:lnTo>
                  <a:lnTo>
                    <a:pt x="694" y="79"/>
                  </a:lnTo>
                  <a:lnTo>
                    <a:pt x="696" y="79"/>
                  </a:lnTo>
                  <a:lnTo>
                    <a:pt x="699" y="77"/>
                  </a:lnTo>
                  <a:lnTo>
                    <a:pt x="702" y="75"/>
                  </a:lnTo>
                  <a:lnTo>
                    <a:pt x="705" y="75"/>
                  </a:lnTo>
                  <a:lnTo>
                    <a:pt x="707" y="75"/>
                  </a:lnTo>
                  <a:lnTo>
                    <a:pt x="710" y="75"/>
                  </a:lnTo>
                  <a:lnTo>
                    <a:pt x="714" y="75"/>
                  </a:lnTo>
                  <a:lnTo>
                    <a:pt x="715" y="75"/>
                  </a:lnTo>
                  <a:lnTo>
                    <a:pt x="717" y="77"/>
                  </a:lnTo>
                  <a:lnTo>
                    <a:pt x="719" y="77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0" y="74"/>
                  </a:lnTo>
                  <a:lnTo>
                    <a:pt x="720" y="72"/>
                  </a:lnTo>
                  <a:lnTo>
                    <a:pt x="720" y="70"/>
                  </a:lnTo>
                  <a:lnTo>
                    <a:pt x="722" y="69"/>
                  </a:lnTo>
                  <a:lnTo>
                    <a:pt x="722" y="64"/>
                  </a:lnTo>
                  <a:lnTo>
                    <a:pt x="722" y="59"/>
                  </a:lnTo>
                  <a:lnTo>
                    <a:pt x="723" y="61"/>
                  </a:lnTo>
                  <a:lnTo>
                    <a:pt x="725" y="61"/>
                  </a:lnTo>
                  <a:lnTo>
                    <a:pt x="730" y="61"/>
                  </a:lnTo>
                  <a:lnTo>
                    <a:pt x="735" y="61"/>
                  </a:lnTo>
                  <a:lnTo>
                    <a:pt x="737" y="61"/>
                  </a:lnTo>
                  <a:lnTo>
                    <a:pt x="738" y="61"/>
                  </a:lnTo>
                  <a:lnTo>
                    <a:pt x="741" y="61"/>
                  </a:lnTo>
                  <a:lnTo>
                    <a:pt x="743" y="61"/>
                  </a:lnTo>
                  <a:lnTo>
                    <a:pt x="746" y="61"/>
                  </a:lnTo>
                  <a:lnTo>
                    <a:pt x="748" y="59"/>
                  </a:lnTo>
                  <a:lnTo>
                    <a:pt x="750" y="59"/>
                  </a:lnTo>
                  <a:lnTo>
                    <a:pt x="753" y="59"/>
                  </a:lnTo>
                  <a:lnTo>
                    <a:pt x="755" y="59"/>
                  </a:lnTo>
                  <a:lnTo>
                    <a:pt x="756" y="59"/>
                  </a:lnTo>
                  <a:lnTo>
                    <a:pt x="758" y="61"/>
                  </a:lnTo>
                  <a:lnTo>
                    <a:pt x="758" y="62"/>
                  </a:lnTo>
                  <a:lnTo>
                    <a:pt x="759" y="64"/>
                  </a:lnTo>
                  <a:lnTo>
                    <a:pt x="759" y="65"/>
                  </a:lnTo>
                  <a:lnTo>
                    <a:pt x="759" y="69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5" y="75"/>
                  </a:lnTo>
                  <a:lnTo>
                    <a:pt x="753" y="75"/>
                  </a:lnTo>
                  <a:lnTo>
                    <a:pt x="751" y="77"/>
                  </a:lnTo>
                  <a:lnTo>
                    <a:pt x="750" y="79"/>
                  </a:lnTo>
                  <a:lnTo>
                    <a:pt x="750" y="85"/>
                  </a:lnTo>
                  <a:lnTo>
                    <a:pt x="750" y="87"/>
                  </a:lnTo>
                  <a:lnTo>
                    <a:pt x="750" y="88"/>
                  </a:lnTo>
                  <a:lnTo>
                    <a:pt x="748" y="90"/>
                  </a:lnTo>
                  <a:lnTo>
                    <a:pt x="745" y="90"/>
                  </a:lnTo>
                  <a:lnTo>
                    <a:pt x="743" y="90"/>
                  </a:lnTo>
                  <a:lnTo>
                    <a:pt x="741" y="90"/>
                  </a:lnTo>
                  <a:lnTo>
                    <a:pt x="740" y="93"/>
                  </a:lnTo>
                  <a:lnTo>
                    <a:pt x="738" y="95"/>
                  </a:lnTo>
                  <a:lnTo>
                    <a:pt x="738" y="97"/>
                  </a:lnTo>
                  <a:lnTo>
                    <a:pt x="737" y="98"/>
                  </a:lnTo>
                  <a:lnTo>
                    <a:pt x="735" y="100"/>
                  </a:lnTo>
                  <a:lnTo>
                    <a:pt x="735" y="101"/>
                  </a:lnTo>
                  <a:lnTo>
                    <a:pt x="733" y="103"/>
                  </a:lnTo>
                  <a:lnTo>
                    <a:pt x="732" y="105"/>
                  </a:lnTo>
                  <a:lnTo>
                    <a:pt x="730" y="105"/>
                  </a:lnTo>
                  <a:lnTo>
                    <a:pt x="730" y="106"/>
                  </a:lnTo>
                  <a:lnTo>
                    <a:pt x="728" y="108"/>
                  </a:lnTo>
                  <a:lnTo>
                    <a:pt x="730" y="108"/>
                  </a:lnTo>
                  <a:lnTo>
                    <a:pt x="732" y="110"/>
                  </a:lnTo>
                  <a:lnTo>
                    <a:pt x="732" y="110"/>
                  </a:lnTo>
                  <a:lnTo>
                    <a:pt x="733" y="110"/>
                  </a:lnTo>
                  <a:lnTo>
                    <a:pt x="735" y="108"/>
                  </a:lnTo>
                  <a:lnTo>
                    <a:pt x="737" y="106"/>
                  </a:lnTo>
                  <a:lnTo>
                    <a:pt x="738" y="105"/>
                  </a:lnTo>
                  <a:lnTo>
                    <a:pt x="738" y="101"/>
                  </a:lnTo>
                  <a:lnTo>
                    <a:pt x="740" y="100"/>
                  </a:lnTo>
                  <a:lnTo>
                    <a:pt x="741" y="98"/>
                  </a:lnTo>
                  <a:lnTo>
                    <a:pt x="743" y="97"/>
                  </a:lnTo>
                  <a:lnTo>
                    <a:pt x="745" y="95"/>
                  </a:lnTo>
                  <a:lnTo>
                    <a:pt x="746" y="95"/>
                  </a:lnTo>
                  <a:lnTo>
                    <a:pt x="751" y="93"/>
                  </a:lnTo>
                  <a:lnTo>
                    <a:pt x="755" y="93"/>
                  </a:lnTo>
                  <a:lnTo>
                    <a:pt x="756" y="92"/>
                  </a:lnTo>
                  <a:lnTo>
                    <a:pt x="758" y="90"/>
                  </a:lnTo>
                  <a:lnTo>
                    <a:pt x="761" y="90"/>
                  </a:lnTo>
                  <a:lnTo>
                    <a:pt x="764" y="90"/>
                  </a:lnTo>
                  <a:lnTo>
                    <a:pt x="768" y="88"/>
                  </a:lnTo>
                  <a:lnTo>
                    <a:pt x="771" y="90"/>
                  </a:lnTo>
                  <a:lnTo>
                    <a:pt x="774" y="90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9" y="85"/>
                  </a:lnTo>
                  <a:lnTo>
                    <a:pt x="781" y="82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7" y="79"/>
                  </a:lnTo>
                  <a:lnTo>
                    <a:pt x="789" y="79"/>
                  </a:lnTo>
                  <a:lnTo>
                    <a:pt x="792" y="79"/>
                  </a:lnTo>
                  <a:lnTo>
                    <a:pt x="795" y="79"/>
                  </a:lnTo>
                  <a:lnTo>
                    <a:pt x="797" y="80"/>
                  </a:lnTo>
                  <a:lnTo>
                    <a:pt x="799" y="80"/>
                  </a:lnTo>
                  <a:lnTo>
                    <a:pt x="799" y="82"/>
                  </a:lnTo>
                  <a:lnTo>
                    <a:pt x="800" y="83"/>
                  </a:lnTo>
                  <a:lnTo>
                    <a:pt x="804" y="83"/>
                  </a:lnTo>
                  <a:lnTo>
                    <a:pt x="807" y="83"/>
                  </a:lnTo>
                  <a:lnTo>
                    <a:pt x="810" y="83"/>
                  </a:lnTo>
                  <a:lnTo>
                    <a:pt x="813" y="83"/>
                  </a:lnTo>
                  <a:lnTo>
                    <a:pt x="817" y="83"/>
                  </a:lnTo>
                  <a:lnTo>
                    <a:pt x="820" y="83"/>
                  </a:lnTo>
                  <a:lnTo>
                    <a:pt x="822" y="82"/>
                  </a:lnTo>
                  <a:lnTo>
                    <a:pt x="823" y="82"/>
                  </a:lnTo>
                  <a:lnTo>
                    <a:pt x="825" y="80"/>
                  </a:lnTo>
                  <a:lnTo>
                    <a:pt x="825" y="79"/>
                  </a:lnTo>
                  <a:lnTo>
                    <a:pt x="827" y="75"/>
                  </a:lnTo>
                  <a:lnTo>
                    <a:pt x="827" y="72"/>
                  </a:lnTo>
                  <a:lnTo>
                    <a:pt x="828" y="72"/>
                  </a:lnTo>
                  <a:lnTo>
                    <a:pt x="830" y="70"/>
                  </a:lnTo>
                  <a:lnTo>
                    <a:pt x="832" y="69"/>
                  </a:lnTo>
                  <a:lnTo>
                    <a:pt x="833" y="69"/>
                  </a:lnTo>
                  <a:lnTo>
                    <a:pt x="836" y="67"/>
                  </a:lnTo>
                  <a:lnTo>
                    <a:pt x="841" y="67"/>
                  </a:lnTo>
                  <a:lnTo>
                    <a:pt x="843" y="67"/>
                  </a:lnTo>
                  <a:lnTo>
                    <a:pt x="845" y="67"/>
                  </a:lnTo>
                  <a:lnTo>
                    <a:pt x="846" y="65"/>
                  </a:lnTo>
                  <a:lnTo>
                    <a:pt x="850" y="65"/>
                  </a:lnTo>
                  <a:lnTo>
                    <a:pt x="851" y="65"/>
                  </a:lnTo>
                  <a:lnTo>
                    <a:pt x="854" y="65"/>
                  </a:lnTo>
                  <a:lnTo>
                    <a:pt x="856" y="67"/>
                  </a:lnTo>
                  <a:lnTo>
                    <a:pt x="861" y="69"/>
                  </a:lnTo>
                  <a:lnTo>
                    <a:pt x="863" y="69"/>
                  </a:lnTo>
                  <a:lnTo>
                    <a:pt x="864" y="69"/>
                  </a:lnTo>
                  <a:lnTo>
                    <a:pt x="868" y="70"/>
                  </a:lnTo>
                  <a:lnTo>
                    <a:pt x="871" y="70"/>
                  </a:lnTo>
                  <a:lnTo>
                    <a:pt x="874" y="70"/>
                  </a:lnTo>
                  <a:lnTo>
                    <a:pt x="877" y="70"/>
                  </a:lnTo>
                  <a:lnTo>
                    <a:pt x="879" y="69"/>
                  </a:lnTo>
                  <a:lnTo>
                    <a:pt x="882" y="69"/>
                  </a:lnTo>
                  <a:lnTo>
                    <a:pt x="886" y="67"/>
                  </a:lnTo>
                  <a:lnTo>
                    <a:pt x="889" y="67"/>
                  </a:lnTo>
                  <a:lnTo>
                    <a:pt x="892" y="67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9" y="69"/>
                  </a:lnTo>
                  <a:lnTo>
                    <a:pt x="900" y="72"/>
                  </a:lnTo>
                  <a:lnTo>
                    <a:pt x="900" y="74"/>
                  </a:lnTo>
                  <a:lnTo>
                    <a:pt x="900" y="75"/>
                  </a:lnTo>
                  <a:lnTo>
                    <a:pt x="900" y="79"/>
                  </a:lnTo>
                  <a:lnTo>
                    <a:pt x="900" y="82"/>
                  </a:lnTo>
                  <a:lnTo>
                    <a:pt x="899" y="83"/>
                  </a:lnTo>
                  <a:lnTo>
                    <a:pt x="897" y="85"/>
                  </a:lnTo>
                  <a:lnTo>
                    <a:pt x="895" y="87"/>
                  </a:lnTo>
                  <a:lnTo>
                    <a:pt x="894" y="88"/>
                  </a:lnTo>
                  <a:lnTo>
                    <a:pt x="890" y="90"/>
                  </a:lnTo>
                  <a:lnTo>
                    <a:pt x="889" y="90"/>
                  </a:lnTo>
                  <a:lnTo>
                    <a:pt x="887" y="90"/>
                  </a:lnTo>
                  <a:lnTo>
                    <a:pt x="882" y="90"/>
                  </a:lnTo>
                  <a:lnTo>
                    <a:pt x="876" y="90"/>
                  </a:lnTo>
                  <a:lnTo>
                    <a:pt x="872" y="90"/>
                  </a:lnTo>
                  <a:lnTo>
                    <a:pt x="869" y="92"/>
                  </a:lnTo>
                  <a:lnTo>
                    <a:pt x="866" y="92"/>
                  </a:lnTo>
                  <a:lnTo>
                    <a:pt x="864" y="92"/>
                  </a:lnTo>
                  <a:lnTo>
                    <a:pt x="864" y="93"/>
                  </a:lnTo>
                  <a:lnTo>
                    <a:pt x="864" y="95"/>
                  </a:lnTo>
                  <a:lnTo>
                    <a:pt x="861" y="97"/>
                  </a:lnTo>
                  <a:lnTo>
                    <a:pt x="859" y="98"/>
                  </a:lnTo>
                  <a:lnTo>
                    <a:pt x="858" y="100"/>
                  </a:lnTo>
                  <a:lnTo>
                    <a:pt x="858" y="101"/>
                  </a:lnTo>
                  <a:lnTo>
                    <a:pt x="856" y="103"/>
                  </a:lnTo>
                  <a:lnTo>
                    <a:pt x="856" y="105"/>
                  </a:lnTo>
                  <a:lnTo>
                    <a:pt x="854" y="105"/>
                  </a:lnTo>
                  <a:lnTo>
                    <a:pt x="851" y="106"/>
                  </a:lnTo>
                  <a:lnTo>
                    <a:pt x="848" y="106"/>
                  </a:lnTo>
                  <a:lnTo>
                    <a:pt x="846" y="106"/>
                  </a:lnTo>
                  <a:lnTo>
                    <a:pt x="845" y="106"/>
                  </a:lnTo>
                  <a:lnTo>
                    <a:pt x="841" y="106"/>
                  </a:lnTo>
                  <a:lnTo>
                    <a:pt x="840" y="106"/>
                  </a:lnTo>
                  <a:lnTo>
                    <a:pt x="838" y="106"/>
                  </a:lnTo>
                  <a:lnTo>
                    <a:pt x="836" y="106"/>
                  </a:lnTo>
                  <a:lnTo>
                    <a:pt x="835" y="105"/>
                  </a:lnTo>
                  <a:lnTo>
                    <a:pt x="833" y="105"/>
                  </a:lnTo>
                  <a:lnTo>
                    <a:pt x="832" y="103"/>
                  </a:lnTo>
                  <a:lnTo>
                    <a:pt x="828" y="103"/>
                  </a:lnTo>
                  <a:lnTo>
                    <a:pt x="827" y="103"/>
                  </a:lnTo>
                  <a:lnTo>
                    <a:pt x="825" y="105"/>
                  </a:lnTo>
                  <a:lnTo>
                    <a:pt x="823" y="106"/>
                  </a:lnTo>
                  <a:lnTo>
                    <a:pt x="820" y="108"/>
                  </a:lnTo>
                  <a:lnTo>
                    <a:pt x="817" y="110"/>
                  </a:lnTo>
                  <a:lnTo>
                    <a:pt x="813" y="110"/>
                  </a:lnTo>
                  <a:lnTo>
                    <a:pt x="822" y="111"/>
                  </a:lnTo>
                  <a:lnTo>
                    <a:pt x="850" y="111"/>
                  </a:lnTo>
                  <a:lnTo>
                    <a:pt x="851" y="115"/>
                  </a:lnTo>
                  <a:lnTo>
                    <a:pt x="850" y="116"/>
                  </a:lnTo>
                  <a:lnTo>
                    <a:pt x="850" y="118"/>
                  </a:lnTo>
                  <a:lnTo>
                    <a:pt x="848" y="118"/>
                  </a:lnTo>
                  <a:lnTo>
                    <a:pt x="846" y="118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3" y="119"/>
                  </a:lnTo>
                  <a:lnTo>
                    <a:pt x="841" y="119"/>
                  </a:lnTo>
                  <a:lnTo>
                    <a:pt x="840" y="119"/>
                  </a:lnTo>
                  <a:lnTo>
                    <a:pt x="838" y="119"/>
                  </a:lnTo>
                  <a:lnTo>
                    <a:pt x="836" y="121"/>
                  </a:lnTo>
                  <a:lnTo>
                    <a:pt x="835" y="121"/>
                  </a:lnTo>
                  <a:lnTo>
                    <a:pt x="833" y="123"/>
                  </a:lnTo>
                  <a:lnTo>
                    <a:pt x="832" y="124"/>
                  </a:lnTo>
                  <a:lnTo>
                    <a:pt x="832" y="126"/>
                  </a:lnTo>
                  <a:lnTo>
                    <a:pt x="832" y="128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7" y="133"/>
                  </a:lnTo>
                  <a:lnTo>
                    <a:pt x="825" y="133"/>
                  </a:lnTo>
                  <a:lnTo>
                    <a:pt x="823" y="133"/>
                  </a:lnTo>
                  <a:lnTo>
                    <a:pt x="820" y="133"/>
                  </a:lnTo>
                  <a:lnTo>
                    <a:pt x="817" y="131"/>
                  </a:lnTo>
                  <a:lnTo>
                    <a:pt x="813" y="133"/>
                  </a:lnTo>
                  <a:lnTo>
                    <a:pt x="810" y="134"/>
                  </a:lnTo>
                  <a:lnTo>
                    <a:pt x="809" y="136"/>
                  </a:lnTo>
                  <a:lnTo>
                    <a:pt x="807" y="137"/>
                  </a:lnTo>
                  <a:lnTo>
                    <a:pt x="805" y="141"/>
                  </a:lnTo>
                  <a:lnTo>
                    <a:pt x="804" y="142"/>
                  </a:lnTo>
                  <a:lnTo>
                    <a:pt x="804" y="144"/>
                  </a:lnTo>
                  <a:lnTo>
                    <a:pt x="802" y="146"/>
                  </a:lnTo>
                  <a:lnTo>
                    <a:pt x="800" y="149"/>
                  </a:lnTo>
                  <a:lnTo>
                    <a:pt x="800" y="151"/>
                  </a:lnTo>
                  <a:lnTo>
                    <a:pt x="802" y="152"/>
                  </a:lnTo>
                  <a:lnTo>
                    <a:pt x="802" y="154"/>
                  </a:lnTo>
                  <a:lnTo>
                    <a:pt x="802" y="155"/>
                  </a:lnTo>
                  <a:lnTo>
                    <a:pt x="800" y="157"/>
                  </a:lnTo>
                  <a:lnTo>
                    <a:pt x="800" y="157"/>
                  </a:lnTo>
                  <a:lnTo>
                    <a:pt x="799" y="159"/>
                  </a:lnTo>
                  <a:lnTo>
                    <a:pt x="795" y="159"/>
                  </a:lnTo>
                  <a:lnTo>
                    <a:pt x="794" y="159"/>
                  </a:lnTo>
                  <a:lnTo>
                    <a:pt x="792" y="159"/>
                  </a:lnTo>
                  <a:lnTo>
                    <a:pt x="789" y="159"/>
                  </a:lnTo>
                  <a:lnTo>
                    <a:pt x="789" y="160"/>
                  </a:lnTo>
                  <a:lnTo>
                    <a:pt x="787" y="162"/>
                  </a:lnTo>
                  <a:lnTo>
                    <a:pt x="786" y="165"/>
                  </a:lnTo>
                  <a:lnTo>
                    <a:pt x="786" y="167"/>
                  </a:lnTo>
                  <a:lnTo>
                    <a:pt x="786" y="170"/>
                  </a:lnTo>
                  <a:lnTo>
                    <a:pt x="776" y="170"/>
                  </a:lnTo>
                  <a:lnTo>
                    <a:pt x="776" y="175"/>
                  </a:lnTo>
                  <a:lnTo>
                    <a:pt x="774" y="178"/>
                  </a:lnTo>
                  <a:lnTo>
                    <a:pt x="774" y="182"/>
                  </a:lnTo>
                  <a:lnTo>
                    <a:pt x="774" y="185"/>
                  </a:lnTo>
                  <a:lnTo>
                    <a:pt x="774" y="187"/>
                  </a:lnTo>
                  <a:lnTo>
                    <a:pt x="774" y="188"/>
                  </a:lnTo>
                  <a:lnTo>
                    <a:pt x="774" y="190"/>
                  </a:lnTo>
                  <a:lnTo>
                    <a:pt x="773" y="191"/>
                  </a:lnTo>
                  <a:lnTo>
                    <a:pt x="771" y="191"/>
                  </a:lnTo>
                  <a:lnTo>
                    <a:pt x="769" y="191"/>
                  </a:lnTo>
                  <a:lnTo>
                    <a:pt x="769" y="191"/>
                  </a:lnTo>
                  <a:lnTo>
                    <a:pt x="768" y="195"/>
                  </a:lnTo>
                  <a:lnTo>
                    <a:pt x="766" y="198"/>
                  </a:lnTo>
                  <a:lnTo>
                    <a:pt x="766" y="201"/>
                  </a:lnTo>
                  <a:lnTo>
                    <a:pt x="766" y="203"/>
                  </a:lnTo>
                  <a:lnTo>
                    <a:pt x="766" y="205"/>
                  </a:lnTo>
                  <a:lnTo>
                    <a:pt x="768" y="206"/>
                  </a:lnTo>
                  <a:lnTo>
                    <a:pt x="769" y="208"/>
                  </a:lnTo>
                  <a:lnTo>
                    <a:pt x="771" y="208"/>
                  </a:lnTo>
                  <a:lnTo>
                    <a:pt x="773" y="208"/>
                  </a:lnTo>
                  <a:lnTo>
                    <a:pt x="774" y="206"/>
                  </a:lnTo>
                  <a:lnTo>
                    <a:pt x="774" y="205"/>
                  </a:lnTo>
                  <a:lnTo>
                    <a:pt x="774" y="201"/>
                  </a:lnTo>
                  <a:lnTo>
                    <a:pt x="774" y="198"/>
                  </a:lnTo>
                  <a:lnTo>
                    <a:pt x="779" y="198"/>
                  </a:lnTo>
                  <a:lnTo>
                    <a:pt x="782" y="198"/>
                  </a:lnTo>
                  <a:lnTo>
                    <a:pt x="784" y="198"/>
                  </a:lnTo>
                  <a:lnTo>
                    <a:pt x="786" y="198"/>
                  </a:lnTo>
                  <a:lnTo>
                    <a:pt x="787" y="200"/>
                  </a:lnTo>
                  <a:lnTo>
                    <a:pt x="791" y="200"/>
                  </a:lnTo>
                  <a:lnTo>
                    <a:pt x="794" y="200"/>
                  </a:lnTo>
                  <a:lnTo>
                    <a:pt x="794" y="201"/>
                  </a:lnTo>
                  <a:lnTo>
                    <a:pt x="795" y="201"/>
                  </a:lnTo>
                  <a:lnTo>
                    <a:pt x="797" y="203"/>
                  </a:lnTo>
                  <a:lnTo>
                    <a:pt x="800" y="203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5" y="203"/>
                  </a:lnTo>
                  <a:lnTo>
                    <a:pt x="805" y="205"/>
                  </a:lnTo>
                  <a:lnTo>
                    <a:pt x="807" y="206"/>
                  </a:lnTo>
                  <a:lnTo>
                    <a:pt x="809" y="208"/>
                  </a:lnTo>
                  <a:lnTo>
                    <a:pt x="807" y="209"/>
                  </a:lnTo>
                  <a:lnTo>
                    <a:pt x="805" y="211"/>
                  </a:lnTo>
                  <a:lnTo>
                    <a:pt x="802" y="211"/>
                  </a:lnTo>
                  <a:lnTo>
                    <a:pt x="799" y="211"/>
                  </a:lnTo>
                  <a:lnTo>
                    <a:pt x="795" y="211"/>
                  </a:lnTo>
                  <a:lnTo>
                    <a:pt x="794" y="211"/>
                  </a:lnTo>
                  <a:lnTo>
                    <a:pt x="792" y="209"/>
                  </a:lnTo>
                  <a:lnTo>
                    <a:pt x="791" y="209"/>
                  </a:lnTo>
                  <a:lnTo>
                    <a:pt x="789" y="211"/>
                  </a:lnTo>
                  <a:lnTo>
                    <a:pt x="789" y="221"/>
                  </a:lnTo>
                  <a:lnTo>
                    <a:pt x="791" y="219"/>
                  </a:lnTo>
                  <a:lnTo>
                    <a:pt x="792" y="219"/>
                  </a:lnTo>
                  <a:lnTo>
                    <a:pt x="794" y="221"/>
                  </a:lnTo>
                  <a:lnTo>
                    <a:pt x="795" y="221"/>
                  </a:lnTo>
                  <a:lnTo>
                    <a:pt x="800" y="221"/>
                  </a:lnTo>
                  <a:lnTo>
                    <a:pt x="804" y="221"/>
                  </a:lnTo>
                  <a:lnTo>
                    <a:pt x="805" y="221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12" y="218"/>
                  </a:lnTo>
                  <a:lnTo>
                    <a:pt x="813" y="218"/>
                  </a:lnTo>
                  <a:lnTo>
                    <a:pt x="815" y="219"/>
                  </a:lnTo>
                  <a:lnTo>
                    <a:pt x="817" y="221"/>
                  </a:lnTo>
                  <a:lnTo>
                    <a:pt x="818" y="223"/>
                  </a:lnTo>
                  <a:lnTo>
                    <a:pt x="818" y="223"/>
                  </a:lnTo>
                  <a:lnTo>
                    <a:pt x="820" y="224"/>
                  </a:lnTo>
                  <a:lnTo>
                    <a:pt x="820" y="226"/>
                  </a:lnTo>
                  <a:lnTo>
                    <a:pt x="820" y="228"/>
                  </a:lnTo>
                  <a:lnTo>
                    <a:pt x="820" y="229"/>
                  </a:lnTo>
                  <a:lnTo>
                    <a:pt x="818" y="229"/>
                  </a:lnTo>
                  <a:lnTo>
                    <a:pt x="817" y="231"/>
                  </a:lnTo>
                  <a:lnTo>
                    <a:pt x="815" y="232"/>
                  </a:lnTo>
                  <a:lnTo>
                    <a:pt x="815" y="234"/>
                  </a:lnTo>
                  <a:lnTo>
                    <a:pt x="815" y="259"/>
                  </a:lnTo>
                  <a:lnTo>
                    <a:pt x="810" y="260"/>
                  </a:lnTo>
                  <a:lnTo>
                    <a:pt x="809" y="257"/>
                  </a:lnTo>
                  <a:lnTo>
                    <a:pt x="807" y="254"/>
                  </a:lnTo>
                  <a:lnTo>
                    <a:pt x="807" y="249"/>
                  </a:lnTo>
                  <a:lnTo>
                    <a:pt x="807" y="247"/>
                  </a:lnTo>
                  <a:lnTo>
                    <a:pt x="809" y="246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0" y="242"/>
                  </a:lnTo>
                  <a:lnTo>
                    <a:pt x="810" y="241"/>
                  </a:lnTo>
                  <a:lnTo>
                    <a:pt x="810" y="239"/>
                  </a:lnTo>
                  <a:lnTo>
                    <a:pt x="810" y="237"/>
                  </a:lnTo>
                  <a:lnTo>
                    <a:pt x="809" y="237"/>
                  </a:lnTo>
                  <a:lnTo>
                    <a:pt x="807" y="236"/>
                  </a:lnTo>
                  <a:lnTo>
                    <a:pt x="807" y="234"/>
                  </a:lnTo>
                  <a:lnTo>
                    <a:pt x="805" y="232"/>
                  </a:lnTo>
                  <a:lnTo>
                    <a:pt x="802" y="232"/>
                  </a:lnTo>
                  <a:lnTo>
                    <a:pt x="799" y="232"/>
                  </a:lnTo>
                  <a:lnTo>
                    <a:pt x="792" y="232"/>
                  </a:lnTo>
                  <a:lnTo>
                    <a:pt x="791" y="234"/>
                  </a:lnTo>
                  <a:lnTo>
                    <a:pt x="789" y="234"/>
                  </a:lnTo>
                  <a:lnTo>
                    <a:pt x="786" y="234"/>
                  </a:lnTo>
                  <a:lnTo>
                    <a:pt x="782" y="234"/>
                  </a:lnTo>
                  <a:lnTo>
                    <a:pt x="781" y="234"/>
                  </a:lnTo>
                  <a:lnTo>
                    <a:pt x="779" y="234"/>
                  </a:lnTo>
                  <a:lnTo>
                    <a:pt x="777" y="236"/>
                  </a:lnTo>
                  <a:lnTo>
                    <a:pt x="777" y="237"/>
                  </a:lnTo>
                  <a:lnTo>
                    <a:pt x="776" y="237"/>
                  </a:lnTo>
                  <a:lnTo>
                    <a:pt x="776" y="239"/>
                  </a:lnTo>
                  <a:lnTo>
                    <a:pt x="774" y="239"/>
                  </a:lnTo>
                  <a:lnTo>
                    <a:pt x="773" y="239"/>
                  </a:lnTo>
                  <a:lnTo>
                    <a:pt x="773" y="241"/>
                  </a:lnTo>
                  <a:lnTo>
                    <a:pt x="773" y="241"/>
                  </a:lnTo>
                  <a:lnTo>
                    <a:pt x="773" y="244"/>
                  </a:lnTo>
                  <a:lnTo>
                    <a:pt x="774" y="246"/>
                  </a:lnTo>
                  <a:lnTo>
                    <a:pt x="774" y="247"/>
                  </a:lnTo>
                  <a:lnTo>
                    <a:pt x="776" y="249"/>
                  </a:lnTo>
                  <a:lnTo>
                    <a:pt x="779" y="250"/>
                  </a:lnTo>
                  <a:lnTo>
                    <a:pt x="781" y="252"/>
                  </a:lnTo>
                  <a:lnTo>
                    <a:pt x="782" y="252"/>
                  </a:lnTo>
                  <a:lnTo>
                    <a:pt x="786" y="252"/>
                  </a:lnTo>
                  <a:lnTo>
                    <a:pt x="787" y="254"/>
                  </a:lnTo>
                  <a:lnTo>
                    <a:pt x="789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799" y="255"/>
                  </a:lnTo>
                  <a:lnTo>
                    <a:pt x="800" y="259"/>
                  </a:lnTo>
                  <a:lnTo>
                    <a:pt x="800" y="260"/>
                  </a:lnTo>
                  <a:lnTo>
                    <a:pt x="800" y="262"/>
                  </a:lnTo>
                  <a:lnTo>
                    <a:pt x="802" y="264"/>
                  </a:lnTo>
                  <a:lnTo>
                    <a:pt x="804" y="265"/>
                  </a:lnTo>
                  <a:lnTo>
                    <a:pt x="805" y="267"/>
                  </a:lnTo>
                  <a:lnTo>
                    <a:pt x="805" y="270"/>
                  </a:lnTo>
                  <a:lnTo>
                    <a:pt x="805" y="280"/>
                  </a:lnTo>
                  <a:lnTo>
                    <a:pt x="802" y="280"/>
                  </a:lnTo>
                  <a:lnTo>
                    <a:pt x="797" y="280"/>
                  </a:lnTo>
                  <a:lnTo>
                    <a:pt x="794" y="280"/>
                  </a:lnTo>
                  <a:lnTo>
                    <a:pt x="794" y="280"/>
                  </a:lnTo>
                  <a:lnTo>
                    <a:pt x="794" y="282"/>
                  </a:lnTo>
                  <a:lnTo>
                    <a:pt x="794" y="283"/>
                  </a:lnTo>
                  <a:lnTo>
                    <a:pt x="792" y="285"/>
                  </a:lnTo>
                  <a:lnTo>
                    <a:pt x="792" y="286"/>
                  </a:lnTo>
                  <a:lnTo>
                    <a:pt x="794" y="290"/>
                  </a:lnTo>
                  <a:lnTo>
                    <a:pt x="792" y="291"/>
                  </a:lnTo>
                  <a:lnTo>
                    <a:pt x="792" y="293"/>
                  </a:lnTo>
                  <a:lnTo>
                    <a:pt x="792" y="295"/>
                  </a:lnTo>
                  <a:lnTo>
                    <a:pt x="794" y="296"/>
                  </a:lnTo>
                  <a:lnTo>
                    <a:pt x="794" y="298"/>
                  </a:lnTo>
                  <a:lnTo>
                    <a:pt x="795" y="300"/>
                  </a:lnTo>
                  <a:lnTo>
                    <a:pt x="797" y="301"/>
                  </a:lnTo>
                  <a:lnTo>
                    <a:pt x="799" y="303"/>
                  </a:lnTo>
                  <a:lnTo>
                    <a:pt x="802" y="303"/>
                  </a:lnTo>
                  <a:lnTo>
                    <a:pt x="804" y="303"/>
                  </a:lnTo>
                  <a:lnTo>
                    <a:pt x="805" y="303"/>
                  </a:lnTo>
                  <a:lnTo>
                    <a:pt x="807" y="304"/>
                  </a:lnTo>
                  <a:lnTo>
                    <a:pt x="809" y="306"/>
                  </a:lnTo>
                  <a:lnTo>
                    <a:pt x="810" y="308"/>
                  </a:lnTo>
                  <a:lnTo>
                    <a:pt x="810" y="309"/>
                  </a:lnTo>
                  <a:lnTo>
                    <a:pt x="810" y="311"/>
                  </a:lnTo>
                  <a:lnTo>
                    <a:pt x="810" y="311"/>
                  </a:lnTo>
                  <a:lnTo>
                    <a:pt x="807" y="313"/>
                  </a:lnTo>
                  <a:lnTo>
                    <a:pt x="804" y="313"/>
                  </a:lnTo>
                  <a:lnTo>
                    <a:pt x="802" y="313"/>
                  </a:lnTo>
                  <a:lnTo>
                    <a:pt x="797" y="313"/>
                  </a:lnTo>
                  <a:lnTo>
                    <a:pt x="795" y="311"/>
                  </a:lnTo>
                  <a:lnTo>
                    <a:pt x="794" y="311"/>
                  </a:lnTo>
                  <a:lnTo>
                    <a:pt x="794" y="311"/>
                  </a:lnTo>
                  <a:lnTo>
                    <a:pt x="792" y="311"/>
                  </a:lnTo>
                  <a:lnTo>
                    <a:pt x="792" y="313"/>
                  </a:lnTo>
                  <a:lnTo>
                    <a:pt x="791" y="313"/>
                  </a:lnTo>
                  <a:lnTo>
                    <a:pt x="787" y="314"/>
                  </a:lnTo>
                  <a:lnTo>
                    <a:pt x="786" y="316"/>
                  </a:lnTo>
                  <a:lnTo>
                    <a:pt x="786" y="316"/>
                  </a:lnTo>
                  <a:lnTo>
                    <a:pt x="781" y="316"/>
                  </a:lnTo>
                  <a:lnTo>
                    <a:pt x="777" y="316"/>
                  </a:lnTo>
                  <a:lnTo>
                    <a:pt x="774" y="316"/>
                  </a:lnTo>
                  <a:lnTo>
                    <a:pt x="771" y="316"/>
                  </a:lnTo>
                  <a:lnTo>
                    <a:pt x="769" y="316"/>
                  </a:lnTo>
                  <a:lnTo>
                    <a:pt x="768" y="316"/>
                  </a:lnTo>
                  <a:lnTo>
                    <a:pt x="766" y="316"/>
                  </a:lnTo>
                  <a:lnTo>
                    <a:pt x="764" y="314"/>
                  </a:lnTo>
                  <a:lnTo>
                    <a:pt x="763" y="316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3" y="321"/>
                  </a:lnTo>
                  <a:lnTo>
                    <a:pt x="764" y="322"/>
                  </a:lnTo>
                  <a:lnTo>
                    <a:pt x="766" y="324"/>
                  </a:lnTo>
                  <a:lnTo>
                    <a:pt x="768" y="324"/>
                  </a:lnTo>
                  <a:lnTo>
                    <a:pt x="769" y="324"/>
                  </a:lnTo>
                  <a:lnTo>
                    <a:pt x="771" y="324"/>
                  </a:lnTo>
                  <a:lnTo>
                    <a:pt x="773" y="324"/>
                  </a:lnTo>
                  <a:lnTo>
                    <a:pt x="774" y="322"/>
                  </a:lnTo>
                  <a:lnTo>
                    <a:pt x="776" y="322"/>
                  </a:lnTo>
                  <a:lnTo>
                    <a:pt x="777" y="321"/>
                  </a:lnTo>
                  <a:lnTo>
                    <a:pt x="781" y="321"/>
                  </a:lnTo>
                  <a:lnTo>
                    <a:pt x="782" y="322"/>
                  </a:lnTo>
                  <a:lnTo>
                    <a:pt x="784" y="322"/>
                  </a:lnTo>
                  <a:lnTo>
                    <a:pt x="786" y="324"/>
                  </a:lnTo>
                  <a:lnTo>
                    <a:pt x="787" y="326"/>
                  </a:lnTo>
                  <a:lnTo>
                    <a:pt x="787" y="329"/>
                  </a:lnTo>
                  <a:lnTo>
                    <a:pt x="789" y="331"/>
                  </a:lnTo>
                  <a:lnTo>
                    <a:pt x="791" y="332"/>
                  </a:lnTo>
                  <a:lnTo>
                    <a:pt x="791" y="334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6" y="337"/>
                  </a:lnTo>
                  <a:lnTo>
                    <a:pt x="786" y="339"/>
                  </a:lnTo>
                  <a:lnTo>
                    <a:pt x="782" y="340"/>
                  </a:lnTo>
                  <a:lnTo>
                    <a:pt x="781" y="340"/>
                  </a:lnTo>
                  <a:lnTo>
                    <a:pt x="777" y="340"/>
                  </a:lnTo>
                  <a:lnTo>
                    <a:pt x="776" y="339"/>
                  </a:lnTo>
                  <a:lnTo>
                    <a:pt x="774" y="339"/>
                  </a:lnTo>
                  <a:lnTo>
                    <a:pt x="771" y="337"/>
                  </a:lnTo>
                  <a:lnTo>
                    <a:pt x="768" y="337"/>
                  </a:lnTo>
                  <a:lnTo>
                    <a:pt x="764" y="337"/>
                  </a:lnTo>
                  <a:lnTo>
                    <a:pt x="761" y="339"/>
                  </a:lnTo>
                  <a:lnTo>
                    <a:pt x="761" y="339"/>
                  </a:lnTo>
                  <a:lnTo>
                    <a:pt x="759" y="340"/>
                  </a:lnTo>
                  <a:lnTo>
                    <a:pt x="759" y="342"/>
                  </a:lnTo>
                  <a:lnTo>
                    <a:pt x="758" y="342"/>
                  </a:lnTo>
                  <a:lnTo>
                    <a:pt x="756" y="342"/>
                  </a:lnTo>
                  <a:lnTo>
                    <a:pt x="743" y="342"/>
                  </a:lnTo>
                  <a:lnTo>
                    <a:pt x="743" y="334"/>
                  </a:lnTo>
                  <a:lnTo>
                    <a:pt x="730" y="334"/>
                  </a:lnTo>
                  <a:lnTo>
                    <a:pt x="728" y="336"/>
                  </a:lnTo>
                  <a:lnTo>
                    <a:pt x="730" y="337"/>
                  </a:lnTo>
                  <a:lnTo>
                    <a:pt x="732" y="337"/>
                  </a:lnTo>
                  <a:lnTo>
                    <a:pt x="735" y="339"/>
                  </a:lnTo>
                  <a:lnTo>
                    <a:pt x="738" y="340"/>
                  </a:lnTo>
                  <a:lnTo>
                    <a:pt x="738" y="340"/>
                  </a:lnTo>
                  <a:lnTo>
                    <a:pt x="738" y="342"/>
                  </a:lnTo>
                  <a:lnTo>
                    <a:pt x="738" y="344"/>
                  </a:lnTo>
                  <a:lnTo>
                    <a:pt x="735" y="345"/>
                  </a:lnTo>
                  <a:lnTo>
                    <a:pt x="733" y="345"/>
                  </a:lnTo>
                  <a:lnTo>
                    <a:pt x="732" y="345"/>
                  </a:lnTo>
                  <a:lnTo>
                    <a:pt x="730" y="347"/>
                  </a:lnTo>
                  <a:lnTo>
                    <a:pt x="728" y="349"/>
                  </a:lnTo>
                  <a:lnTo>
                    <a:pt x="728" y="350"/>
                  </a:lnTo>
                  <a:lnTo>
                    <a:pt x="738" y="350"/>
                  </a:lnTo>
                  <a:lnTo>
                    <a:pt x="741" y="350"/>
                  </a:lnTo>
                  <a:lnTo>
                    <a:pt x="743" y="350"/>
                  </a:lnTo>
                  <a:lnTo>
                    <a:pt x="743" y="349"/>
                  </a:lnTo>
                  <a:lnTo>
                    <a:pt x="743" y="347"/>
                  </a:lnTo>
                  <a:lnTo>
                    <a:pt x="743" y="347"/>
                  </a:lnTo>
                  <a:lnTo>
                    <a:pt x="746" y="345"/>
                  </a:lnTo>
                  <a:lnTo>
                    <a:pt x="751" y="345"/>
                  </a:lnTo>
                  <a:lnTo>
                    <a:pt x="755" y="345"/>
                  </a:lnTo>
                  <a:lnTo>
                    <a:pt x="758" y="347"/>
                  </a:lnTo>
                  <a:lnTo>
                    <a:pt x="759" y="349"/>
                  </a:lnTo>
                  <a:lnTo>
                    <a:pt x="761" y="349"/>
                  </a:lnTo>
                  <a:lnTo>
                    <a:pt x="761" y="352"/>
                  </a:lnTo>
                  <a:lnTo>
                    <a:pt x="761" y="354"/>
                  </a:lnTo>
                  <a:lnTo>
                    <a:pt x="759" y="355"/>
                  </a:lnTo>
                  <a:lnTo>
                    <a:pt x="759" y="357"/>
                  </a:lnTo>
                  <a:lnTo>
                    <a:pt x="759" y="358"/>
                  </a:lnTo>
                  <a:lnTo>
                    <a:pt x="759" y="362"/>
                  </a:lnTo>
                  <a:lnTo>
                    <a:pt x="759" y="365"/>
                  </a:lnTo>
                  <a:lnTo>
                    <a:pt x="758" y="370"/>
                  </a:lnTo>
                  <a:lnTo>
                    <a:pt x="758" y="373"/>
                  </a:lnTo>
                  <a:lnTo>
                    <a:pt x="756" y="373"/>
                  </a:lnTo>
                  <a:lnTo>
                    <a:pt x="755" y="373"/>
                  </a:lnTo>
                  <a:lnTo>
                    <a:pt x="753" y="373"/>
                  </a:lnTo>
                  <a:lnTo>
                    <a:pt x="751" y="373"/>
                  </a:lnTo>
                  <a:lnTo>
                    <a:pt x="748" y="373"/>
                  </a:lnTo>
                  <a:lnTo>
                    <a:pt x="746" y="375"/>
                  </a:lnTo>
                  <a:lnTo>
                    <a:pt x="745" y="373"/>
                  </a:lnTo>
                  <a:lnTo>
                    <a:pt x="745" y="373"/>
                  </a:lnTo>
                  <a:lnTo>
                    <a:pt x="743" y="372"/>
                  </a:lnTo>
                  <a:lnTo>
                    <a:pt x="743" y="372"/>
                  </a:lnTo>
                  <a:lnTo>
                    <a:pt x="741" y="368"/>
                  </a:lnTo>
                  <a:lnTo>
                    <a:pt x="740" y="367"/>
                  </a:lnTo>
                  <a:lnTo>
                    <a:pt x="738" y="365"/>
                  </a:lnTo>
                  <a:lnTo>
                    <a:pt x="737" y="365"/>
                  </a:lnTo>
                  <a:lnTo>
                    <a:pt x="735" y="367"/>
                  </a:lnTo>
                  <a:lnTo>
                    <a:pt x="733" y="368"/>
                  </a:lnTo>
                  <a:lnTo>
                    <a:pt x="732" y="370"/>
                  </a:lnTo>
                  <a:lnTo>
                    <a:pt x="733" y="370"/>
                  </a:lnTo>
                  <a:lnTo>
                    <a:pt x="735" y="372"/>
                  </a:lnTo>
                  <a:lnTo>
                    <a:pt x="738" y="373"/>
                  </a:lnTo>
                  <a:lnTo>
                    <a:pt x="741" y="373"/>
                  </a:lnTo>
                  <a:lnTo>
                    <a:pt x="743" y="375"/>
                  </a:lnTo>
                  <a:lnTo>
                    <a:pt x="745" y="375"/>
                  </a:lnTo>
                  <a:lnTo>
                    <a:pt x="745" y="376"/>
                  </a:lnTo>
                  <a:lnTo>
                    <a:pt x="745" y="378"/>
                  </a:lnTo>
                  <a:lnTo>
                    <a:pt x="745" y="380"/>
                  </a:lnTo>
                  <a:lnTo>
                    <a:pt x="745" y="381"/>
                  </a:lnTo>
                  <a:lnTo>
                    <a:pt x="746" y="383"/>
                  </a:lnTo>
                  <a:lnTo>
                    <a:pt x="748" y="383"/>
                  </a:lnTo>
                  <a:lnTo>
                    <a:pt x="748" y="383"/>
                  </a:lnTo>
                  <a:lnTo>
                    <a:pt x="748" y="386"/>
                  </a:lnTo>
                  <a:lnTo>
                    <a:pt x="748" y="388"/>
                  </a:lnTo>
                  <a:lnTo>
                    <a:pt x="748" y="390"/>
                  </a:lnTo>
                  <a:lnTo>
                    <a:pt x="750" y="391"/>
                  </a:lnTo>
                  <a:lnTo>
                    <a:pt x="751" y="394"/>
                  </a:lnTo>
                  <a:lnTo>
                    <a:pt x="755" y="394"/>
                  </a:lnTo>
                  <a:lnTo>
                    <a:pt x="758" y="396"/>
                  </a:lnTo>
                  <a:lnTo>
                    <a:pt x="761" y="398"/>
                  </a:lnTo>
                  <a:lnTo>
                    <a:pt x="761" y="399"/>
                  </a:lnTo>
                  <a:lnTo>
                    <a:pt x="763" y="403"/>
                  </a:lnTo>
                  <a:lnTo>
                    <a:pt x="764" y="406"/>
                  </a:lnTo>
                  <a:lnTo>
                    <a:pt x="766" y="409"/>
                  </a:lnTo>
                  <a:lnTo>
                    <a:pt x="766" y="412"/>
                  </a:lnTo>
                  <a:lnTo>
                    <a:pt x="766" y="416"/>
                  </a:lnTo>
                  <a:lnTo>
                    <a:pt x="766" y="416"/>
                  </a:lnTo>
                  <a:lnTo>
                    <a:pt x="764" y="417"/>
                  </a:lnTo>
                  <a:lnTo>
                    <a:pt x="759" y="417"/>
                  </a:lnTo>
                  <a:lnTo>
                    <a:pt x="756" y="417"/>
                  </a:lnTo>
                  <a:lnTo>
                    <a:pt x="753" y="417"/>
                  </a:lnTo>
                  <a:lnTo>
                    <a:pt x="750" y="417"/>
                  </a:lnTo>
                  <a:lnTo>
                    <a:pt x="746" y="419"/>
                  </a:lnTo>
                  <a:lnTo>
                    <a:pt x="743" y="421"/>
                  </a:lnTo>
                  <a:lnTo>
                    <a:pt x="743" y="422"/>
                  </a:lnTo>
                  <a:lnTo>
                    <a:pt x="743" y="424"/>
                  </a:lnTo>
                  <a:lnTo>
                    <a:pt x="741" y="426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6"/>
                  </a:lnTo>
                  <a:lnTo>
                    <a:pt x="732" y="424"/>
                  </a:lnTo>
                  <a:lnTo>
                    <a:pt x="730" y="421"/>
                  </a:lnTo>
                  <a:lnTo>
                    <a:pt x="730" y="419"/>
                  </a:lnTo>
                  <a:lnTo>
                    <a:pt x="728" y="417"/>
                  </a:lnTo>
                  <a:lnTo>
                    <a:pt x="728" y="414"/>
                  </a:lnTo>
                  <a:lnTo>
                    <a:pt x="730" y="412"/>
                  </a:lnTo>
                  <a:lnTo>
                    <a:pt x="728" y="409"/>
                  </a:lnTo>
                  <a:lnTo>
                    <a:pt x="728" y="408"/>
                  </a:lnTo>
                  <a:lnTo>
                    <a:pt x="727" y="406"/>
                  </a:lnTo>
                  <a:lnTo>
                    <a:pt x="725" y="406"/>
                  </a:lnTo>
                  <a:lnTo>
                    <a:pt x="723" y="406"/>
                  </a:lnTo>
                  <a:lnTo>
                    <a:pt x="722" y="408"/>
                  </a:lnTo>
                  <a:lnTo>
                    <a:pt x="720" y="411"/>
                  </a:lnTo>
                  <a:lnTo>
                    <a:pt x="719" y="412"/>
                  </a:lnTo>
                  <a:lnTo>
                    <a:pt x="714" y="412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07" y="414"/>
                  </a:lnTo>
                  <a:lnTo>
                    <a:pt x="704" y="414"/>
                  </a:lnTo>
                  <a:lnTo>
                    <a:pt x="702" y="414"/>
                  </a:lnTo>
                  <a:lnTo>
                    <a:pt x="699" y="414"/>
                  </a:lnTo>
                  <a:lnTo>
                    <a:pt x="696" y="414"/>
                  </a:lnTo>
                  <a:lnTo>
                    <a:pt x="692" y="414"/>
                  </a:lnTo>
                  <a:lnTo>
                    <a:pt x="692" y="421"/>
                  </a:lnTo>
                  <a:lnTo>
                    <a:pt x="694" y="426"/>
                  </a:lnTo>
                  <a:lnTo>
                    <a:pt x="696" y="426"/>
                  </a:lnTo>
                  <a:lnTo>
                    <a:pt x="697" y="427"/>
                  </a:lnTo>
                  <a:lnTo>
                    <a:pt x="699" y="429"/>
                  </a:lnTo>
                  <a:lnTo>
                    <a:pt x="701" y="430"/>
                  </a:lnTo>
                  <a:lnTo>
                    <a:pt x="702" y="430"/>
                  </a:lnTo>
                  <a:lnTo>
                    <a:pt x="707" y="432"/>
                  </a:lnTo>
                  <a:lnTo>
                    <a:pt x="712" y="432"/>
                  </a:lnTo>
                  <a:lnTo>
                    <a:pt x="717" y="432"/>
                  </a:lnTo>
                  <a:lnTo>
                    <a:pt x="720" y="432"/>
                  </a:lnTo>
                  <a:lnTo>
                    <a:pt x="722" y="432"/>
                  </a:lnTo>
                  <a:lnTo>
                    <a:pt x="723" y="432"/>
                  </a:lnTo>
                  <a:lnTo>
                    <a:pt x="725" y="434"/>
                  </a:lnTo>
                  <a:lnTo>
                    <a:pt x="725" y="437"/>
                  </a:lnTo>
                  <a:lnTo>
                    <a:pt x="727" y="439"/>
                  </a:lnTo>
                  <a:lnTo>
                    <a:pt x="730" y="440"/>
                  </a:lnTo>
                  <a:lnTo>
                    <a:pt x="733" y="440"/>
                  </a:lnTo>
                  <a:lnTo>
                    <a:pt x="735" y="440"/>
                  </a:lnTo>
                  <a:lnTo>
                    <a:pt x="738" y="440"/>
                  </a:lnTo>
                  <a:lnTo>
                    <a:pt x="741" y="440"/>
                  </a:lnTo>
                  <a:lnTo>
                    <a:pt x="741" y="439"/>
                  </a:lnTo>
                  <a:lnTo>
                    <a:pt x="741" y="439"/>
                  </a:lnTo>
                  <a:lnTo>
                    <a:pt x="741" y="437"/>
                  </a:lnTo>
                  <a:lnTo>
                    <a:pt x="745" y="434"/>
                  </a:lnTo>
                  <a:lnTo>
                    <a:pt x="748" y="432"/>
                  </a:lnTo>
                  <a:lnTo>
                    <a:pt x="751" y="434"/>
                  </a:lnTo>
                  <a:lnTo>
                    <a:pt x="751" y="435"/>
                  </a:lnTo>
                  <a:lnTo>
                    <a:pt x="751" y="437"/>
                  </a:lnTo>
                  <a:lnTo>
                    <a:pt x="750" y="439"/>
                  </a:lnTo>
                  <a:lnTo>
                    <a:pt x="746" y="440"/>
                  </a:lnTo>
                  <a:lnTo>
                    <a:pt x="746" y="442"/>
                  </a:lnTo>
                  <a:lnTo>
                    <a:pt x="743" y="444"/>
                  </a:lnTo>
                  <a:lnTo>
                    <a:pt x="741" y="445"/>
                  </a:lnTo>
                  <a:lnTo>
                    <a:pt x="740" y="445"/>
                  </a:lnTo>
                  <a:lnTo>
                    <a:pt x="738" y="447"/>
                  </a:lnTo>
                  <a:lnTo>
                    <a:pt x="722" y="447"/>
                  </a:lnTo>
                  <a:lnTo>
                    <a:pt x="719" y="447"/>
                  </a:lnTo>
                  <a:lnTo>
                    <a:pt x="717" y="448"/>
                  </a:lnTo>
                  <a:lnTo>
                    <a:pt x="715" y="450"/>
                  </a:lnTo>
                  <a:lnTo>
                    <a:pt x="712" y="455"/>
                  </a:lnTo>
                  <a:lnTo>
                    <a:pt x="710" y="457"/>
                  </a:lnTo>
                  <a:lnTo>
                    <a:pt x="709" y="458"/>
                  </a:lnTo>
                  <a:lnTo>
                    <a:pt x="707" y="460"/>
                  </a:lnTo>
                  <a:lnTo>
                    <a:pt x="705" y="462"/>
                  </a:lnTo>
                  <a:lnTo>
                    <a:pt x="702" y="463"/>
                  </a:lnTo>
                  <a:lnTo>
                    <a:pt x="702" y="465"/>
                  </a:lnTo>
                  <a:lnTo>
                    <a:pt x="701" y="466"/>
                  </a:lnTo>
                  <a:lnTo>
                    <a:pt x="699" y="466"/>
                  </a:lnTo>
                  <a:lnTo>
                    <a:pt x="697" y="466"/>
                  </a:lnTo>
                  <a:lnTo>
                    <a:pt x="696" y="466"/>
                  </a:lnTo>
                  <a:lnTo>
                    <a:pt x="694" y="468"/>
                  </a:lnTo>
                  <a:lnTo>
                    <a:pt x="692" y="468"/>
                  </a:lnTo>
                  <a:lnTo>
                    <a:pt x="691" y="470"/>
                  </a:lnTo>
                  <a:lnTo>
                    <a:pt x="689" y="470"/>
                  </a:lnTo>
                  <a:lnTo>
                    <a:pt x="686" y="470"/>
                  </a:lnTo>
                  <a:lnTo>
                    <a:pt x="684" y="470"/>
                  </a:lnTo>
                  <a:lnTo>
                    <a:pt x="683" y="471"/>
                  </a:lnTo>
                  <a:lnTo>
                    <a:pt x="681" y="471"/>
                  </a:lnTo>
                  <a:lnTo>
                    <a:pt x="679" y="471"/>
                  </a:lnTo>
                  <a:lnTo>
                    <a:pt x="676" y="471"/>
                  </a:lnTo>
                  <a:lnTo>
                    <a:pt x="673" y="471"/>
                  </a:lnTo>
                  <a:lnTo>
                    <a:pt x="669" y="473"/>
                  </a:lnTo>
                  <a:lnTo>
                    <a:pt x="666" y="475"/>
                  </a:lnTo>
                  <a:lnTo>
                    <a:pt x="666" y="476"/>
                  </a:lnTo>
                  <a:lnTo>
                    <a:pt x="665" y="478"/>
                  </a:lnTo>
                  <a:lnTo>
                    <a:pt x="663" y="480"/>
                  </a:lnTo>
                  <a:lnTo>
                    <a:pt x="661" y="481"/>
                  </a:lnTo>
                  <a:lnTo>
                    <a:pt x="658" y="484"/>
                  </a:lnTo>
                  <a:lnTo>
                    <a:pt x="653" y="486"/>
                  </a:lnTo>
                  <a:lnTo>
                    <a:pt x="651" y="486"/>
                  </a:lnTo>
                  <a:lnTo>
                    <a:pt x="650" y="488"/>
                  </a:lnTo>
                  <a:lnTo>
                    <a:pt x="648" y="488"/>
                  </a:lnTo>
                  <a:lnTo>
                    <a:pt x="645" y="488"/>
                  </a:lnTo>
                  <a:lnTo>
                    <a:pt x="642" y="488"/>
                  </a:lnTo>
                  <a:lnTo>
                    <a:pt x="640" y="488"/>
                  </a:lnTo>
                  <a:lnTo>
                    <a:pt x="637" y="486"/>
                  </a:lnTo>
                  <a:lnTo>
                    <a:pt x="635" y="484"/>
                  </a:lnTo>
                  <a:lnTo>
                    <a:pt x="633" y="483"/>
                  </a:lnTo>
                  <a:lnTo>
                    <a:pt x="630" y="483"/>
                  </a:lnTo>
                  <a:lnTo>
                    <a:pt x="627" y="483"/>
                  </a:lnTo>
                  <a:lnTo>
                    <a:pt x="624" y="483"/>
                  </a:lnTo>
                  <a:lnTo>
                    <a:pt x="622" y="483"/>
                  </a:lnTo>
                  <a:lnTo>
                    <a:pt x="620" y="481"/>
                  </a:lnTo>
                  <a:lnTo>
                    <a:pt x="620" y="481"/>
                  </a:lnTo>
                  <a:lnTo>
                    <a:pt x="619" y="480"/>
                  </a:lnTo>
                  <a:lnTo>
                    <a:pt x="619" y="480"/>
                  </a:lnTo>
                  <a:lnTo>
                    <a:pt x="617" y="480"/>
                  </a:lnTo>
                  <a:lnTo>
                    <a:pt x="617" y="478"/>
                  </a:lnTo>
                  <a:lnTo>
                    <a:pt x="615" y="478"/>
                  </a:lnTo>
                  <a:lnTo>
                    <a:pt x="615" y="478"/>
                  </a:lnTo>
                  <a:lnTo>
                    <a:pt x="614" y="478"/>
                  </a:lnTo>
                  <a:lnTo>
                    <a:pt x="614" y="476"/>
                  </a:lnTo>
                  <a:lnTo>
                    <a:pt x="612" y="476"/>
                  </a:lnTo>
                  <a:lnTo>
                    <a:pt x="611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80"/>
                  </a:lnTo>
                  <a:lnTo>
                    <a:pt x="611" y="483"/>
                  </a:lnTo>
                  <a:lnTo>
                    <a:pt x="609" y="486"/>
                  </a:lnTo>
                  <a:lnTo>
                    <a:pt x="609" y="488"/>
                  </a:lnTo>
                  <a:lnTo>
                    <a:pt x="606" y="489"/>
                  </a:lnTo>
                  <a:lnTo>
                    <a:pt x="604" y="489"/>
                  </a:lnTo>
                  <a:lnTo>
                    <a:pt x="602" y="491"/>
                  </a:lnTo>
                  <a:lnTo>
                    <a:pt x="601" y="494"/>
                  </a:lnTo>
                  <a:lnTo>
                    <a:pt x="601" y="494"/>
                  </a:lnTo>
                  <a:lnTo>
                    <a:pt x="601" y="496"/>
                  </a:lnTo>
                  <a:lnTo>
                    <a:pt x="601" y="496"/>
                  </a:lnTo>
                  <a:lnTo>
                    <a:pt x="599" y="498"/>
                  </a:lnTo>
                  <a:lnTo>
                    <a:pt x="597" y="498"/>
                  </a:lnTo>
                  <a:lnTo>
                    <a:pt x="596" y="499"/>
                  </a:lnTo>
                  <a:lnTo>
                    <a:pt x="594" y="499"/>
                  </a:lnTo>
                  <a:lnTo>
                    <a:pt x="594" y="501"/>
                  </a:lnTo>
                  <a:lnTo>
                    <a:pt x="593" y="502"/>
                  </a:lnTo>
                  <a:lnTo>
                    <a:pt x="591" y="506"/>
                  </a:lnTo>
                  <a:lnTo>
                    <a:pt x="589" y="509"/>
                  </a:lnTo>
                  <a:lnTo>
                    <a:pt x="588" y="509"/>
                  </a:lnTo>
                  <a:lnTo>
                    <a:pt x="586" y="509"/>
                  </a:lnTo>
                  <a:lnTo>
                    <a:pt x="584" y="511"/>
                  </a:lnTo>
                  <a:lnTo>
                    <a:pt x="583" y="512"/>
                  </a:lnTo>
                  <a:lnTo>
                    <a:pt x="583" y="514"/>
                  </a:lnTo>
                  <a:lnTo>
                    <a:pt x="581" y="516"/>
                  </a:lnTo>
                  <a:lnTo>
                    <a:pt x="581" y="517"/>
                  </a:lnTo>
                  <a:lnTo>
                    <a:pt x="579" y="517"/>
                  </a:lnTo>
                  <a:lnTo>
                    <a:pt x="576" y="519"/>
                  </a:lnTo>
                  <a:lnTo>
                    <a:pt x="575" y="520"/>
                  </a:lnTo>
                  <a:lnTo>
                    <a:pt x="573" y="522"/>
                  </a:lnTo>
                  <a:lnTo>
                    <a:pt x="571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1" y="529"/>
                  </a:lnTo>
                  <a:lnTo>
                    <a:pt x="570" y="529"/>
                  </a:lnTo>
                  <a:lnTo>
                    <a:pt x="570" y="529"/>
                  </a:lnTo>
                  <a:lnTo>
                    <a:pt x="568" y="529"/>
                  </a:lnTo>
                  <a:lnTo>
                    <a:pt x="566" y="530"/>
                  </a:lnTo>
                  <a:lnTo>
                    <a:pt x="565" y="530"/>
                  </a:lnTo>
                  <a:lnTo>
                    <a:pt x="561" y="530"/>
                  </a:lnTo>
                  <a:lnTo>
                    <a:pt x="558" y="530"/>
                  </a:lnTo>
                  <a:lnTo>
                    <a:pt x="555" y="530"/>
                  </a:lnTo>
                  <a:lnTo>
                    <a:pt x="553" y="530"/>
                  </a:lnTo>
                  <a:lnTo>
                    <a:pt x="552" y="532"/>
                  </a:lnTo>
                  <a:lnTo>
                    <a:pt x="550" y="534"/>
                  </a:lnTo>
                  <a:lnTo>
                    <a:pt x="548" y="535"/>
                  </a:lnTo>
                  <a:lnTo>
                    <a:pt x="547" y="537"/>
                  </a:lnTo>
                  <a:lnTo>
                    <a:pt x="545" y="538"/>
                  </a:lnTo>
                  <a:lnTo>
                    <a:pt x="543" y="540"/>
                  </a:lnTo>
                  <a:lnTo>
                    <a:pt x="542" y="543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5" y="545"/>
                  </a:lnTo>
                  <a:lnTo>
                    <a:pt x="534" y="543"/>
                  </a:lnTo>
                  <a:lnTo>
                    <a:pt x="530" y="543"/>
                  </a:lnTo>
                  <a:lnTo>
                    <a:pt x="527" y="545"/>
                  </a:lnTo>
                  <a:lnTo>
                    <a:pt x="527" y="543"/>
                  </a:lnTo>
                  <a:lnTo>
                    <a:pt x="527" y="540"/>
                  </a:lnTo>
                  <a:lnTo>
                    <a:pt x="527" y="537"/>
                  </a:lnTo>
                  <a:lnTo>
                    <a:pt x="527" y="535"/>
                  </a:lnTo>
                  <a:lnTo>
                    <a:pt x="527" y="532"/>
                  </a:lnTo>
                  <a:lnTo>
                    <a:pt x="516" y="532"/>
                  </a:lnTo>
                  <a:lnTo>
                    <a:pt x="516" y="534"/>
                  </a:lnTo>
                  <a:lnTo>
                    <a:pt x="516" y="535"/>
                  </a:lnTo>
                  <a:lnTo>
                    <a:pt x="516" y="538"/>
                  </a:lnTo>
                  <a:lnTo>
                    <a:pt x="516" y="543"/>
                  </a:lnTo>
                  <a:lnTo>
                    <a:pt x="498" y="543"/>
                  </a:lnTo>
                  <a:lnTo>
                    <a:pt x="496" y="545"/>
                  </a:lnTo>
                  <a:lnTo>
                    <a:pt x="496" y="547"/>
                  </a:lnTo>
                  <a:lnTo>
                    <a:pt x="496" y="550"/>
                  </a:lnTo>
                  <a:lnTo>
                    <a:pt x="496" y="552"/>
                  </a:lnTo>
                  <a:lnTo>
                    <a:pt x="496" y="553"/>
                  </a:lnTo>
                  <a:lnTo>
                    <a:pt x="494" y="553"/>
                  </a:lnTo>
                  <a:lnTo>
                    <a:pt x="493" y="555"/>
                  </a:lnTo>
                  <a:lnTo>
                    <a:pt x="489" y="556"/>
                  </a:lnTo>
                  <a:lnTo>
                    <a:pt x="486" y="556"/>
                  </a:lnTo>
                  <a:lnTo>
                    <a:pt x="483" y="556"/>
                  </a:lnTo>
                  <a:lnTo>
                    <a:pt x="481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60"/>
                  </a:lnTo>
                  <a:lnTo>
                    <a:pt x="480" y="561"/>
                  </a:lnTo>
                  <a:lnTo>
                    <a:pt x="480" y="563"/>
                  </a:lnTo>
                  <a:lnTo>
                    <a:pt x="481" y="563"/>
                  </a:lnTo>
                  <a:lnTo>
                    <a:pt x="481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4" y="568"/>
                  </a:lnTo>
                  <a:lnTo>
                    <a:pt x="484" y="570"/>
                  </a:lnTo>
                  <a:lnTo>
                    <a:pt x="484" y="573"/>
                  </a:lnTo>
                  <a:lnTo>
                    <a:pt x="484" y="574"/>
                  </a:lnTo>
                  <a:lnTo>
                    <a:pt x="484" y="576"/>
                  </a:lnTo>
                  <a:lnTo>
                    <a:pt x="483" y="578"/>
                  </a:lnTo>
                  <a:lnTo>
                    <a:pt x="481" y="578"/>
                  </a:lnTo>
                  <a:lnTo>
                    <a:pt x="481" y="594"/>
                  </a:lnTo>
                  <a:lnTo>
                    <a:pt x="480" y="596"/>
                  </a:lnTo>
                  <a:lnTo>
                    <a:pt x="480" y="596"/>
                  </a:lnTo>
                  <a:lnTo>
                    <a:pt x="478" y="596"/>
                  </a:lnTo>
                  <a:lnTo>
                    <a:pt x="476" y="596"/>
                  </a:lnTo>
                  <a:lnTo>
                    <a:pt x="475" y="597"/>
                  </a:lnTo>
                  <a:lnTo>
                    <a:pt x="473" y="599"/>
                  </a:lnTo>
                  <a:lnTo>
                    <a:pt x="470" y="602"/>
                  </a:lnTo>
                  <a:lnTo>
                    <a:pt x="470" y="604"/>
                  </a:lnTo>
                  <a:lnTo>
                    <a:pt x="470" y="606"/>
                  </a:lnTo>
                  <a:lnTo>
                    <a:pt x="470" y="607"/>
                  </a:lnTo>
                  <a:lnTo>
                    <a:pt x="470" y="610"/>
                  </a:lnTo>
                  <a:lnTo>
                    <a:pt x="466" y="610"/>
                  </a:lnTo>
                  <a:lnTo>
                    <a:pt x="463" y="610"/>
                  </a:lnTo>
                  <a:lnTo>
                    <a:pt x="462" y="610"/>
                  </a:lnTo>
                  <a:lnTo>
                    <a:pt x="460" y="612"/>
                  </a:lnTo>
                  <a:lnTo>
                    <a:pt x="458" y="612"/>
                  </a:lnTo>
                  <a:lnTo>
                    <a:pt x="455" y="612"/>
                  </a:lnTo>
                  <a:lnTo>
                    <a:pt x="452" y="612"/>
                  </a:lnTo>
                  <a:lnTo>
                    <a:pt x="450" y="614"/>
                  </a:lnTo>
                  <a:lnTo>
                    <a:pt x="450" y="615"/>
                  </a:lnTo>
                  <a:lnTo>
                    <a:pt x="450" y="617"/>
                  </a:lnTo>
                  <a:lnTo>
                    <a:pt x="450" y="619"/>
                  </a:lnTo>
                  <a:lnTo>
                    <a:pt x="452" y="622"/>
                  </a:lnTo>
                  <a:lnTo>
                    <a:pt x="453" y="622"/>
                  </a:lnTo>
                  <a:lnTo>
                    <a:pt x="455" y="624"/>
                  </a:lnTo>
                  <a:lnTo>
                    <a:pt x="455" y="624"/>
                  </a:lnTo>
                  <a:lnTo>
                    <a:pt x="457" y="627"/>
                  </a:lnTo>
                  <a:lnTo>
                    <a:pt x="457" y="630"/>
                  </a:lnTo>
                  <a:lnTo>
                    <a:pt x="455" y="632"/>
                  </a:lnTo>
                  <a:lnTo>
                    <a:pt x="455" y="633"/>
                  </a:lnTo>
                  <a:lnTo>
                    <a:pt x="455" y="635"/>
                  </a:lnTo>
                  <a:lnTo>
                    <a:pt x="457" y="637"/>
                  </a:lnTo>
                  <a:lnTo>
                    <a:pt x="457" y="638"/>
                  </a:lnTo>
                  <a:lnTo>
                    <a:pt x="457" y="642"/>
                  </a:lnTo>
                  <a:lnTo>
                    <a:pt x="457" y="643"/>
                  </a:lnTo>
                  <a:lnTo>
                    <a:pt x="455" y="646"/>
                  </a:lnTo>
                  <a:lnTo>
                    <a:pt x="455" y="648"/>
                  </a:lnTo>
                  <a:lnTo>
                    <a:pt x="453" y="650"/>
                  </a:lnTo>
                  <a:lnTo>
                    <a:pt x="450" y="651"/>
                  </a:lnTo>
                  <a:lnTo>
                    <a:pt x="448" y="655"/>
                  </a:lnTo>
                  <a:lnTo>
                    <a:pt x="447" y="660"/>
                  </a:lnTo>
                  <a:lnTo>
                    <a:pt x="445" y="663"/>
                  </a:lnTo>
                  <a:lnTo>
                    <a:pt x="445" y="668"/>
                  </a:lnTo>
                  <a:lnTo>
                    <a:pt x="445" y="671"/>
                  </a:lnTo>
                  <a:lnTo>
                    <a:pt x="445" y="673"/>
                  </a:lnTo>
                  <a:lnTo>
                    <a:pt x="445" y="674"/>
                  </a:lnTo>
                  <a:lnTo>
                    <a:pt x="445" y="674"/>
                  </a:lnTo>
                  <a:lnTo>
                    <a:pt x="442" y="676"/>
                  </a:lnTo>
                  <a:lnTo>
                    <a:pt x="440" y="678"/>
                  </a:lnTo>
                  <a:lnTo>
                    <a:pt x="439" y="678"/>
                  </a:lnTo>
                  <a:lnTo>
                    <a:pt x="439" y="679"/>
                  </a:lnTo>
                  <a:lnTo>
                    <a:pt x="437" y="679"/>
                  </a:lnTo>
                  <a:lnTo>
                    <a:pt x="434" y="681"/>
                  </a:lnTo>
                  <a:lnTo>
                    <a:pt x="430" y="679"/>
                  </a:lnTo>
                  <a:lnTo>
                    <a:pt x="427" y="681"/>
                  </a:lnTo>
                  <a:lnTo>
                    <a:pt x="424" y="679"/>
                  </a:lnTo>
                  <a:lnTo>
                    <a:pt x="422" y="679"/>
                  </a:lnTo>
                  <a:lnTo>
                    <a:pt x="421" y="678"/>
                  </a:lnTo>
                  <a:lnTo>
                    <a:pt x="421" y="676"/>
                  </a:lnTo>
                  <a:lnTo>
                    <a:pt x="419" y="674"/>
                  </a:lnTo>
                  <a:lnTo>
                    <a:pt x="419" y="671"/>
                  </a:lnTo>
                  <a:lnTo>
                    <a:pt x="417" y="671"/>
                  </a:lnTo>
                  <a:lnTo>
                    <a:pt x="414" y="671"/>
                  </a:lnTo>
                  <a:lnTo>
                    <a:pt x="411" y="671"/>
                  </a:lnTo>
                  <a:lnTo>
                    <a:pt x="408" y="669"/>
                  </a:lnTo>
                  <a:lnTo>
                    <a:pt x="406" y="669"/>
                  </a:lnTo>
                  <a:lnTo>
                    <a:pt x="404" y="668"/>
                  </a:lnTo>
                  <a:lnTo>
                    <a:pt x="403" y="666"/>
                  </a:lnTo>
                  <a:lnTo>
                    <a:pt x="403" y="665"/>
                  </a:lnTo>
                  <a:lnTo>
                    <a:pt x="401" y="663"/>
                  </a:lnTo>
                  <a:lnTo>
                    <a:pt x="401" y="661"/>
                  </a:lnTo>
                  <a:lnTo>
                    <a:pt x="401" y="660"/>
                  </a:lnTo>
                  <a:lnTo>
                    <a:pt x="399" y="660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58"/>
                  </a:lnTo>
                  <a:lnTo>
                    <a:pt x="393" y="658"/>
                  </a:lnTo>
                  <a:lnTo>
                    <a:pt x="391" y="660"/>
                  </a:lnTo>
                  <a:lnTo>
                    <a:pt x="388" y="660"/>
                  </a:lnTo>
                  <a:lnTo>
                    <a:pt x="386" y="660"/>
                  </a:lnTo>
                  <a:lnTo>
                    <a:pt x="385" y="661"/>
                  </a:lnTo>
                  <a:lnTo>
                    <a:pt x="381" y="661"/>
                  </a:lnTo>
                  <a:lnTo>
                    <a:pt x="380" y="661"/>
                  </a:lnTo>
                  <a:lnTo>
                    <a:pt x="378" y="661"/>
                  </a:lnTo>
                  <a:lnTo>
                    <a:pt x="378" y="660"/>
                  </a:lnTo>
                  <a:lnTo>
                    <a:pt x="378" y="660"/>
                  </a:lnTo>
                  <a:lnTo>
                    <a:pt x="376" y="658"/>
                  </a:lnTo>
                  <a:lnTo>
                    <a:pt x="375" y="656"/>
                  </a:lnTo>
                  <a:lnTo>
                    <a:pt x="373" y="655"/>
                  </a:lnTo>
                  <a:lnTo>
                    <a:pt x="370" y="653"/>
                  </a:lnTo>
                  <a:lnTo>
                    <a:pt x="367" y="653"/>
                  </a:lnTo>
                  <a:lnTo>
                    <a:pt x="363" y="651"/>
                  </a:lnTo>
                  <a:lnTo>
                    <a:pt x="360" y="650"/>
                  </a:lnTo>
                  <a:lnTo>
                    <a:pt x="358" y="646"/>
                  </a:lnTo>
                  <a:lnTo>
                    <a:pt x="358" y="645"/>
                  </a:lnTo>
                  <a:lnTo>
                    <a:pt x="358" y="643"/>
                  </a:lnTo>
                  <a:lnTo>
                    <a:pt x="358" y="640"/>
                  </a:lnTo>
                  <a:lnTo>
                    <a:pt x="357" y="638"/>
                  </a:lnTo>
                  <a:lnTo>
                    <a:pt x="357" y="637"/>
                  </a:lnTo>
                  <a:lnTo>
                    <a:pt x="355" y="637"/>
                  </a:lnTo>
                  <a:lnTo>
                    <a:pt x="354" y="637"/>
                  </a:lnTo>
                  <a:lnTo>
                    <a:pt x="350" y="635"/>
                  </a:lnTo>
                  <a:lnTo>
                    <a:pt x="349" y="633"/>
                  </a:lnTo>
                  <a:lnTo>
                    <a:pt x="347" y="630"/>
                  </a:lnTo>
                  <a:lnTo>
                    <a:pt x="345" y="627"/>
                  </a:lnTo>
                  <a:lnTo>
                    <a:pt x="345" y="624"/>
                  </a:lnTo>
                  <a:lnTo>
                    <a:pt x="344" y="622"/>
                  </a:lnTo>
                  <a:lnTo>
                    <a:pt x="342" y="620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5"/>
                  </a:lnTo>
                  <a:lnTo>
                    <a:pt x="339" y="612"/>
                  </a:lnTo>
                  <a:lnTo>
                    <a:pt x="337" y="610"/>
                  </a:lnTo>
                  <a:lnTo>
                    <a:pt x="337" y="609"/>
                  </a:lnTo>
                  <a:lnTo>
                    <a:pt x="332" y="604"/>
                  </a:lnTo>
                  <a:lnTo>
                    <a:pt x="329" y="599"/>
                  </a:lnTo>
                  <a:lnTo>
                    <a:pt x="327" y="597"/>
                  </a:lnTo>
                  <a:lnTo>
                    <a:pt x="326" y="596"/>
                  </a:lnTo>
                  <a:lnTo>
                    <a:pt x="324" y="596"/>
                  </a:lnTo>
                  <a:lnTo>
                    <a:pt x="322" y="594"/>
                  </a:lnTo>
                  <a:lnTo>
                    <a:pt x="322" y="592"/>
                  </a:lnTo>
                  <a:lnTo>
                    <a:pt x="321" y="589"/>
                  </a:lnTo>
                  <a:lnTo>
                    <a:pt x="322" y="584"/>
                  </a:lnTo>
                  <a:lnTo>
                    <a:pt x="324" y="583"/>
                  </a:lnTo>
                  <a:lnTo>
                    <a:pt x="326" y="583"/>
                  </a:lnTo>
                  <a:lnTo>
                    <a:pt x="327" y="581"/>
                  </a:lnTo>
                  <a:lnTo>
                    <a:pt x="329" y="579"/>
                  </a:lnTo>
                  <a:lnTo>
                    <a:pt x="331" y="579"/>
                  </a:lnTo>
                  <a:lnTo>
                    <a:pt x="332" y="579"/>
                  </a:lnTo>
                  <a:lnTo>
                    <a:pt x="332" y="578"/>
                  </a:lnTo>
                  <a:lnTo>
                    <a:pt x="334" y="576"/>
                  </a:lnTo>
                  <a:lnTo>
                    <a:pt x="334" y="563"/>
                  </a:lnTo>
                  <a:lnTo>
                    <a:pt x="332" y="563"/>
                  </a:lnTo>
                  <a:lnTo>
                    <a:pt x="329" y="563"/>
                  </a:lnTo>
                  <a:lnTo>
                    <a:pt x="326" y="563"/>
                  </a:lnTo>
                  <a:lnTo>
                    <a:pt x="326" y="565"/>
                  </a:lnTo>
                  <a:lnTo>
                    <a:pt x="324" y="566"/>
                  </a:lnTo>
                  <a:lnTo>
                    <a:pt x="324" y="568"/>
                  </a:lnTo>
                  <a:lnTo>
                    <a:pt x="322" y="570"/>
                  </a:lnTo>
                  <a:lnTo>
                    <a:pt x="321" y="571"/>
                  </a:lnTo>
                  <a:lnTo>
                    <a:pt x="319" y="573"/>
                  </a:lnTo>
                  <a:lnTo>
                    <a:pt x="318" y="573"/>
                  </a:lnTo>
                  <a:lnTo>
                    <a:pt x="316" y="573"/>
                  </a:lnTo>
                  <a:lnTo>
                    <a:pt x="314" y="573"/>
                  </a:lnTo>
                  <a:lnTo>
                    <a:pt x="313" y="573"/>
                  </a:lnTo>
                  <a:lnTo>
                    <a:pt x="311" y="571"/>
                  </a:lnTo>
                  <a:lnTo>
                    <a:pt x="311" y="570"/>
                  </a:lnTo>
                  <a:lnTo>
                    <a:pt x="309" y="566"/>
                  </a:lnTo>
                  <a:lnTo>
                    <a:pt x="308" y="563"/>
                  </a:lnTo>
                  <a:lnTo>
                    <a:pt x="308" y="560"/>
                  </a:lnTo>
                  <a:lnTo>
                    <a:pt x="308" y="558"/>
                  </a:lnTo>
                  <a:lnTo>
                    <a:pt x="308" y="556"/>
                  </a:lnTo>
                  <a:lnTo>
                    <a:pt x="309" y="555"/>
                  </a:lnTo>
                  <a:lnTo>
                    <a:pt x="311" y="555"/>
                  </a:lnTo>
                  <a:lnTo>
                    <a:pt x="311" y="553"/>
                  </a:lnTo>
                  <a:lnTo>
                    <a:pt x="313" y="552"/>
                  </a:lnTo>
                  <a:lnTo>
                    <a:pt x="313" y="550"/>
                  </a:lnTo>
                  <a:lnTo>
                    <a:pt x="313" y="548"/>
                  </a:lnTo>
                  <a:lnTo>
                    <a:pt x="314" y="547"/>
                  </a:lnTo>
                  <a:lnTo>
                    <a:pt x="316" y="547"/>
                  </a:lnTo>
                  <a:lnTo>
                    <a:pt x="316" y="547"/>
                  </a:lnTo>
                  <a:lnTo>
                    <a:pt x="318" y="547"/>
                  </a:lnTo>
                  <a:lnTo>
                    <a:pt x="318" y="547"/>
                  </a:lnTo>
                  <a:lnTo>
                    <a:pt x="319" y="545"/>
                  </a:lnTo>
                  <a:lnTo>
                    <a:pt x="319" y="543"/>
                  </a:lnTo>
                  <a:lnTo>
                    <a:pt x="319" y="542"/>
                  </a:lnTo>
                  <a:lnTo>
                    <a:pt x="319" y="540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3" y="538"/>
                  </a:lnTo>
                  <a:lnTo>
                    <a:pt x="311" y="538"/>
                  </a:lnTo>
                  <a:lnTo>
                    <a:pt x="309" y="538"/>
                  </a:lnTo>
                  <a:lnTo>
                    <a:pt x="309" y="538"/>
                  </a:lnTo>
                  <a:lnTo>
                    <a:pt x="308" y="540"/>
                  </a:lnTo>
                  <a:lnTo>
                    <a:pt x="308" y="542"/>
                  </a:lnTo>
                  <a:lnTo>
                    <a:pt x="304" y="542"/>
                  </a:lnTo>
                  <a:lnTo>
                    <a:pt x="303" y="542"/>
                  </a:lnTo>
                  <a:lnTo>
                    <a:pt x="301" y="542"/>
                  </a:lnTo>
                  <a:lnTo>
                    <a:pt x="300" y="542"/>
                  </a:lnTo>
                  <a:lnTo>
                    <a:pt x="298" y="542"/>
                  </a:lnTo>
                  <a:lnTo>
                    <a:pt x="296" y="540"/>
                  </a:lnTo>
                  <a:lnTo>
                    <a:pt x="296" y="538"/>
                  </a:lnTo>
                  <a:lnTo>
                    <a:pt x="295" y="535"/>
                  </a:lnTo>
                  <a:lnTo>
                    <a:pt x="293" y="532"/>
                  </a:lnTo>
                  <a:lnTo>
                    <a:pt x="291" y="530"/>
                  </a:lnTo>
                  <a:lnTo>
                    <a:pt x="290" y="527"/>
                  </a:lnTo>
                  <a:lnTo>
                    <a:pt x="290" y="524"/>
                  </a:lnTo>
                  <a:lnTo>
                    <a:pt x="290" y="522"/>
                  </a:lnTo>
                  <a:lnTo>
                    <a:pt x="291" y="519"/>
                  </a:lnTo>
                  <a:lnTo>
                    <a:pt x="295" y="519"/>
                  </a:lnTo>
                  <a:lnTo>
                    <a:pt x="298" y="517"/>
                  </a:lnTo>
                  <a:lnTo>
                    <a:pt x="298" y="514"/>
                  </a:lnTo>
                  <a:lnTo>
                    <a:pt x="296" y="512"/>
                  </a:lnTo>
                  <a:lnTo>
                    <a:pt x="295" y="511"/>
                  </a:lnTo>
                  <a:lnTo>
                    <a:pt x="293" y="511"/>
                  </a:lnTo>
                  <a:lnTo>
                    <a:pt x="291" y="509"/>
                  </a:lnTo>
                  <a:lnTo>
                    <a:pt x="290" y="507"/>
                  </a:lnTo>
                  <a:lnTo>
                    <a:pt x="288" y="507"/>
                  </a:lnTo>
                  <a:lnTo>
                    <a:pt x="286" y="507"/>
                  </a:lnTo>
                  <a:lnTo>
                    <a:pt x="285" y="506"/>
                  </a:lnTo>
                  <a:lnTo>
                    <a:pt x="283" y="506"/>
                  </a:lnTo>
                  <a:lnTo>
                    <a:pt x="283" y="506"/>
                  </a:lnTo>
                  <a:lnTo>
                    <a:pt x="282" y="504"/>
                  </a:lnTo>
                  <a:lnTo>
                    <a:pt x="282" y="502"/>
                  </a:lnTo>
                  <a:lnTo>
                    <a:pt x="280" y="501"/>
                  </a:lnTo>
                  <a:lnTo>
                    <a:pt x="280" y="498"/>
                  </a:lnTo>
                  <a:lnTo>
                    <a:pt x="280" y="496"/>
                  </a:lnTo>
                  <a:lnTo>
                    <a:pt x="280" y="494"/>
                  </a:lnTo>
                  <a:lnTo>
                    <a:pt x="280" y="493"/>
                  </a:lnTo>
                  <a:lnTo>
                    <a:pt x="280" y="491"/>
                  </a:lnTo>
                  <a:lnTo>
                    <a:pt x="282" y="491"/>
                  </a:lnTo>
                  <a:lnTo>
                    <a:pt x="283" y="491"/>
                  </a:lnTo>
                  <a:lnTo>
                    <a:pt x="285" y="489"/>
                  </a:lnTo>
                  <a:lnTo>
                    <a:pt x="286" y="489"/>
                  </a:lnTo>
                  <a:lnTo>
                    <a:pt x="288" y="489"/>
                  </a:lnTo>
                  <a:lnTo>
                    <a:pt x="290" y="488"/>
                  </a:lnTo>
                  <a:lnTo>
                    <a:pt x="291" y="488"/>
                  </a:lnTo>
                  <a:lnTo>
                    <a:pt x="291" y="486"/>
                  </a:lnTo>
                  <a:lnTo>
                    <a:pt x="293" y="484"/>
                  </a:lnTo>
                  <a:lnTo>
                    <a:pt x="295" y="486"/>
                  </a:lnTo>
                  <a:lnTo>
                    <a:pt x="296" y="486"/>
                  </a:lnTo>
                  <a:lnTo>
                    <a:pt x="298" y="486"/>
                  </a:lnTo>
                  <a:lnTo>
                    <a:pt x="301" y="488"/>
                  </a:lnTo>
                  <a:lnTo>
                    <a:pt x="301" y="471"/>
                  </a:lnTo>
                  <a:lnTo>
                    <a:pt x="301" y="471"/>
                  </a:lnTo>
                  <a:lnTo>
                    <a:pt x="303" y="471"/>
                  </a:lnTo>
                  <a:lnTo>
                    <a:pt x="304" y="471"/>
                  </a:lnTo>
                  <a:lnTo>
                    <a:pt x="306" y="471"/>
                  </a:lnTo>
                  <a:lnTo>
                    <a:pt x="306" y="471"/>
                  </a:lnTo>
                  <a:lnTo>
                    <a:pt x="308" y="473"/>
                  </a:lnTo>
                  <a:lnTo>
                    <a:pt x="311" y="473"/>
                  </a:lnTo>
                  <a:lnTo>
                    <a:pt x="313" y="473"/>
                  </a:lnTo>
                  <a:lnTo>
                    <a:pt x="314" y="473"/>
                  </a:lnTo>
                  <a:lnTo>
                    <a:pt x="316" y="471"/>
                  </a:lnTo>
                  <a:lnTo>
                    <a:pt x="316" y="470"/>
                  </a:lnTo>
                  <a:lnTo>
                    <a:pt x="318" y="470"/>
                  </a:lnTo>
                  <a:lnTo>
                    <a:pt x="319" y="468"/>
                  </a:lnTo>
                  <a:lnTo>
                    <a:pt x="319" y="466"/>
                  </a:lnTo>
                  <a:lnTo>
                    <a:pt x="321" y="466"/>
                  </a:lnTo>
                  <a:lnTo>
                    <a:pt x="322" y="466"/>
                  </a:lnTo>
                  <a:lnTo>
                    <a:pt x="322" y="468"/>
                  </a:lnTo>
                  <a:lnTo>
                    <a:pt x="332" y="468"/>
                  </a:lnTo>
                  <a:lnTo>
                    <a:pt x="332" y="458"/>
                  </a:lnTo>
                  <a:lnTo>
                    <a:pt x="331" y="457"/>
                  </a:lnTo>
                  <a:lnTo>
                    <a:pt x="331" y="455"/>
                  </a:lnTo>
                  <a:lnTo>
                    <a:pt x="329" y="453"/>
                  </a:lnTo>
                  <a:lnTo>
                    <a:pt x="327" y="452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4" y="448"/>
                  </a:lnTo>
                  <a:lnTo>
                    <a:pt x="324" y="447"/>
                  </a:lnTo>
                  <a:lnTo>
                    <a:pt x="326" y="445"/>
                  </a:lnTo>
                  <a:lnTo>
                    <a:pt x="327" y="445"/>
                  </a:lnTo>
                  <a:lnTo>
                    <a:pt x="327" y="444"/>
                  </a:lnTo>
                  <a:lnTo>
                    <a:pt x="327" y="442"/>
                  </a:lnTo>
                  <a:lnTo>
                    <a:pt x="327" y="440"/>
                  </a:lnTo>
                  <a:lnTo>
                    <a:pt x="329" y="440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1" y="437"/>
                  </a:lnTo>
                  <a:lnTo>
                    <a:pt x="331" y="434"/>
                  </a:lnTo>
                  <a:lnTo>
                    <a:pt x="327" y="432"/>
                  </a:lnTo>
                  <a:lnTo>
                    <a:pt x="324" y="432"/>
                  </a:lnTo>
                  <a:lnTo>
                    <a:pt x="321" y="432"/>
                  </a:lnTo>
                  <a:lnTo>
                    <a:pt x="316" y="432"/>
                  </a:lnTo>
                  <a:lnTo>
                    <a:pt x="313" y="430"/>
                  </a:lnTo>
                  <a:lnTo>
                    <a:pt x="311" y="430"/>
                  </a:lnTo>
                  <a:lnTo>
                    <a:pt x="309" y="430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4" y="429"/>
                  </a:lnTo>
                  <a:lnTo>
                    <a:pt x="303" y="427"/>
                  </a:lnTo>
                  <a:lnTo>
                    <a:pt x="301" y="427"/>
                  </a:lnTo>
                  <a:lnTo>
                    <a:pt x="300" y="426"/>
                  </a:lnTo>
                  <a:lnTo>
                    <a:pt x="298" y="426"/>
                  </a:lnTo>
                  <a:lnTo>
                    <a:pt x="293" y="426"/>
                  </a:lnTo>
                  <a:lnTo>
                    <a:pt x="291" y="429"/>
                  </a:lnTo>
                  <a:lnTo>
                    <a:pt x="295" y="430"/>
                  </a:lnTo>
                  <a:lnTo>
                    <a:pt x="296" y="430"/>
                  </a:lnTo>
                  <a:lnTo>
                    <a:pt x="298" y="430"/>
                  </a:lnTo>
                  <a:lnTo>
                    <a:pt x="298" y="430"/>
                  </a:lnTo>
                  <a:lnTo>
                    <a:pt x="298" y="432"/>
                  </a:lnTo>
                  <a:lnTo>
                    <a:pt x="298" y="434"/>
                  </a:lnTo>
                  <a:lnTo>
                    <a:pt x="300" y="434"/>
                  </a:lnTo>
                  <a:lnTo>
                    <a:pt x="301" y="434"/>
                  </a:lnTo>
                  <a:lnTo>
                    <a:pt x="304" y="434"/>
                  </a:lnTo>
                  <a:lnTo>
                    <a:pt x="308" y="434"/>
                  </a:lnTo>
                  <a:lnTo>
                    <a:pt x="311" y="434"/>
                  </a:lnTo>
                  <a:lnTo>
                    <a:pt x="311" y="445"/>
                  </a:lnTo>
                  <a:lnTo>
                    <a:pt x="308" y="445"/>
                  </a:lnTo>
                  <a:lnTo>
                    <a:pt x="304" y="445"/>
                  </a:lnTo>
                  <a:lnTo>
                    <a:pt x="301" y="445"/>
                  </a:lnTo>
                  <a:lnTo>
                    <a:pt x="298" y="445"/>
                  </a:lnTo>
                  <a:lnTo>
                    <a:pt x="296" y="447"/>
                  </a:lnTo>
                  <a:lnTo>
                    <a:pt x="295" y="450"/>
                  </a:lnTo>
                  <a:lnTo>
                    <a:pt x="293" y="450"/>
                  </a:lnTo>
                  <a:lnTo>
                    <a:pt x="293" y="452"/>
                  </a:lnTo>
                  <a:lnTo>
                    <a:pt x="291" y="453"/>
                  </a:lnTo>
                  <a:lnTo>
                    <a:pt x="288" y="452"/>
                  </a:lnTo>
                  <a:lnTo>
                    <a:pt x="286" y="450"/>
                  </a:lnTo>
                  <a:lnTo>
                    <a:pt x="285" y="448"/>
                  </a:lnTo>
                  <a:lnTo>
                    <a:pt x="283" y="445"/>
                  </a:lnTo>
                  <a:lnTo>
                    <a:pt x="280" y="444"/>
                  </a:lnTo>
                  <a:lnTo>
                    <a:pt x="277" y="442"/>
                  </a:lnTo>
                  <a:lnTo>
                    <a:pt x="273" y="442"/>
                  </a:lnTo>
                  <a:lnTo>
                    <a:pt x="270" y="442"/>
                  </a:lnTo>
                  <a:lnTo>
                    <a:pt x="267" y="442"/>
                  </a:lnTo>
                  <a:lnTo>
                    <a:pt x="265" y="440"/>
                  </a:lnTo>
                  <a:lnTo>
                    <a:pt x="265" y="437"/>
                  </a:lnTo>
                  <a:lnTo>
                    <a:pt x="267" y="435"/>
                  </a:lnTo>
                  <a:lnTo>
                    <a:pt x="267" y="434"/>
                  </a:lnTo>
                  <a:lnTo>
                    <a:pt x="268" y="432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5" y="429"/>
                  </a:lnTo>
                  <a:lnTo>
                    <a:pt x="278" y="429"/>
                  </a:lnTo>
                  <a:lnTo>
                    <a:pt x="278" y="427"/>
                  </a:lnTo>
                  <a:lnTo>
                    <a:pt x="280" y="427"/>
                  </a:lnTo>
                  <a:lnTo>
                    <a:pt x="280" y="426"/>
                  </a:lnTo>
                  <a:lnTo>
                    <a:pt x="280" y="424"/>
                  </a:lnTo>
                  <a:lnTo>
                    <a:pt x="278" y="424"/>
                  </a:lnTo>
                  <a:lnTo>
                    <a:pt x="277" y="422"/>
                  </a:lnTo>
                  <a:lnTo>
                    <a:pt x="275" y="422"/>
                  </a:lnTo>
                  <a:lnTo>
                    <a:pt x="273" y="421"/>
                  </a:lnTo>
                  <a:lnTo>
                    <a:pt x="272" y="417"/>
                  </a:lnTo>
                  <a:lnTo>
                    <a:pt x="272" y="414"/>
                  </a:lnTo>
                  <a:lnTo>
                    <a:pt x="275" y="412"/>
                  </a:lnTo>
                  <a:lnTo>
                    <a:pt x="277" y="412"/>
                  </a:lnTo>
                  <a:lnTo>
                    <a:pt x="280" y="412"/>
                  </a:lnTo>
                  <a:lnTo>
                    <a:pt x="285" y="412"/>
                  </a:lnTo>
                  <a:lnTo>
                    <a:pt x="288" y="412"/>
                  </a:lnTo>
                  <a:lnTo>
                    <a:pt x="291" y="412"/>
                  </a:lnTo>
                  <a:lnTo>
                    <a:pt x="295" y="414"/>
                  </a:lnTo>
                  <a:lnTo>
                    <a:pt x="296" y="412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6"/>
                  </a:lnTo>
                  <a:lnTo>
                    <a:pt x="298" y="416"/>
                  </a:lnTo>
                  <a:lnTo>
                    <a:pt x="301" y="417"/>
                  </a:lnTo>
                  <a:lnTo>
                    <a:pt x="304" y="419"/>
                  </a:lnTo>
                  <a:lnTo>
                    <a:pt x="308" y="419"/>
                  </a:lnTo>
                  <a:lnTo>
                    <a:pt x="311" y="419"/>
                  </a:lnTo>
                  <a:lnTo>
                    <a:pt x="318" y="419"/>
                  </a:lnTo>
                  <a:lnTo>
                    <a:pt x="319" y="419"/>
                  </a:lnTo>
                  <a:lnTo>
                    <a:pt x="321" y="419"/>
                  </a:lnTo>
                  <a:lnTo>
                    <a:pt x="327" y="419"/>
                  </a:lnTo>
                  <a:lnTo>
                    <a:pt x="327" y="416"/>
                  </a:lnTo>
                  <a:lnTo>
                    <a:pt x="327" y="414"/>
                  </a:lnTo>
                  <a:lnTo>
                    <a:pt x="327" y="414"/>
                  </a:lnTo>
                  <a:lnTo>
                    <a:pt x="326" y="412"/>
                  </a:lnTo>
                  <a:lnTo>
                    <a:pt x="324" y="411"/>
                  </a:lnTo>
                  <a:lnTo>
                    <a:pt x="322" y="409"/>
                  </a:lnTo>
                  <a:lnTo>
                    <a:pt x="321" y="408"/>
                  </a:lnTo>
                  <a:lnTo>
                    <a:pt x="318" y="406"/>
                  </a:lnTo>
                  <a:lnTo>
                    <a:pt x="318" y="406"/>
                  </a:lnTo>
                  <a:lnTo>
                    <a:pt x="316" y="404"/>
                  </a:lnTo>
                  <a:lnTo>
                    <a:pt x="314" y="404"/>
                  </a:lnTo>
                  <a:lnTo>
                    <a:pt x="313" y="404"/>
                  </a:lnTo>
                  <a:lnTo>
                    <a:pt x="311" y="404"/>
                  </a:lnTo>
                  <a:lnTo>
                    <a:pt x="309" y="404"/>
                  </a:lnTo>
                  <a:lnTo>
                    <a:pt x="308" y="404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04" y="401"/>
                  </a:lnTo>
                  <a:lnTo>
                    <a:pt x="303" y="399"/>
                  </a:lnTo>
                  <a:lnTo>
                    <a:pt x="301" y="398"/>
                  </a:lnTo>
                  <a:lnTo>
                    <a:pt x="300" y="396"/>
                  </a:lnTo>
                  <a:lnTo>
                    <a:pt x="300" y="394"/>
                  </a:lnTo>
                  <a:lnTo>
                    <a:pt x="300" y="393"/>
                  </a:lnTo>
                  <a:lnTo>
                    <a:pt x="300" y="391"/>
                  </a:lnTo>
                  <a:lnTo>
                    <a:pt x="300" y="388"/>
                  </a:lnTo>
                  <a:lnTo>
                    <a:pt x="298" y="388"/>
                  </a:lnTo>
                  <a:lnTo>
                    <a:pt x="296" y="390"/>
                  </a:lnTo>
                  <a:lnTo>
                    <a:pt x="295" y="388"/>
                  </a:lnTo>
                  <a:lnTo>
                    <a:pt x="293" y="388"/>
                  </a:lnTo>
                  <a:lnTo>
                    <a:pt x="290" y="388"/>
                  </a:lnTo>
                  <a:lnTo>
                    <a:pt x="286" y="388"/>
                  </a:lnTo>
                  <a:lnTo>
                    <a:pt x="286" y="390"/>
                  </a:lnTo>
                  <a:lnTo>
                    <a:pt x="285" y="391"/>
                  </a:lnTo>
                  <a:lnTo>
                    <a:pt x="285" y="393"/>
                  </a:lnTo>
                  <a:lnTo>
                    <a:pt x="285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7" y="394"/>
                  </a:lnTo>
                  <a:lnTo>
                    <a:pt x="265" y="394"/>
                  </a:lnTo>
                  <a:lnTo>
                    <a:pt x="264" y="393"/>
                  </a:lnTo>
                  <a:lnTo>
                    <a:pt x="260" y="393"/>
                  </a:lnTo>
                  <a:lnTo>
                    <a:pt x="257" y="393"/>
                  </a:lnTo>
                  <a:lnTo>
                    <a:pt x="254" y="393"/>
                  </a:lnTo>
                  <a:lnTo>
                    <a:pt x="252" y="391"/>
                  </a:lnTo>
                  <a:lnTo>
                    <a:pt x="252" y="390"/>
                  </a:lnTo>
                  <a:lnTo>
                    <a:pt x="252" y="388"/>
                  </a:lnTo>
                  <a:lnTo>
                    <a:pt x="252" y="381"/>
                  </a:lnTo>
                  <a:lnTo>
                    <a:pt x="257" y="381"/>
                  </a:lnTo>
                  <a:lnTo>
                    <a:pt x="259" y="380"/>
                  </a:lnTo>
                  <a:lnTo>
                    <a:pt x="259" y="376"/>
                  </a:lnTo>
                  <a:lnTo>
                    <a:pt x="257" y="375"/>
                  </a:lnTo>
                  <a:lnTo>
                    <a:pt x="257" y="372"/>
                  </a:lnTo>
                  <a:lnTo>
                    <a:pt x="257" y="370"/>
                  </a:lnTo>
                  <a:lnTo>
                    <a:pt x="257" y="370"/>
                  </a:lnTo>
                  <a:lnTo>
                    <a:pt x="259" y="368"/>
                  </a:lnTo>
                  <a:lnTo>
                    <a:pt x="260" y="368"/>
                  </a:lnTo>
                  <a:lnTo>
                    <a:pt x="262" y="368"/>
                  </a:lnTo>
                  <a:lnTo>
                    <a:pt x="264" y="368"/>
                  </a:lnTo>
                  <a:lnTo>
                    <a:pt x="264" y="362"/>
                  </a:lnTo>
                  <a:lnTo>
                    <a:pt x="257" y="362"/>
                  </a:lnTo>
                  <a:lnTo>
                    <a:pt x="257" y="360"/>
                  </a:lnTo>
                  <a:lnTo>
                    <a:pt x="257" y="358"/>
                  </a:lnTo>
                  <a:lnTo>
                    <a:pt x="257" y="357"/>
                  </a:lnTo>
                  <a:lnTo>
                    <a:pt x="257" y="355"/>
                  </a:lnTo>
                  <a:lnTo>
                    <a:pt x="259" y="355"/>
                  </a:lnTo>
                  <a:lnTo>
                    <a:pt x="259" y="354"/>
                  </a:lnTo>
                  <a:lnTo>
                    <a:pt x="259" y="345"/>
                  </a:lnTo>
                  <a:lnTo>
                    <a:pt x="259" y="344"/>
                  </a:lnTo>
                  <a:lnTo>
                    <a:pt x="257" y="342"/>
                  </a:lnTo>
                  <a:lnTo>
                    <a:pt x="257" y="340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5" y="337"/>
                  </a:lnTo>
                  <a:lnTo>
                    <a:pt x="257" y="336"/>
                  </a:lnTo>
                  <a:lnTo>
                    <a:pt x="257" y="334"/>
                  </a:lnTo>
                  <a:lnTo>
                    <a:pt x="257" y="334"/>
                  </a:lnTo>
                  <a:lnTo>
                    <a:pt x="257" y="332"/>
                  </a:lnTo>
                  <a:lnTo>
                    <a:pt x="257" y="331"/>
                  </a:lnTo>
                  <a:lnTo>
                    <a:pt x="255" y="331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0" y="327"/>
                  </a:lnTo>
                  <a:lnTo>
                    <a:pt x="249" y="324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6" y="318"/>
                  </a:lnTo>
                  <a:lnTo>
                    <a:pt x="246" y="316"/>
                  </a:lnTo>
                  <a:lnTo>
                    <a:pt x="244" y="314"/>
                  </a:lnTo>
                  <a:lnTo>
                    <a:pt x="244" y="313"/>
                  </a:lnTo>
                  <a:lnTo>
                    <a:pt x="242" y="313"/>
                  </a:lnTo>
                  <a:lnTo>
                    <a:pt x="242" y="311"/>
                  </a:lnTo>
                  <a:lnTo>
                    <a:pt x="241" y="309"/>
                  </a:lnTo>
                  <a:lnTo>
                    <a:pt x="241" y="309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37" y="306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1"/>
                  </a:lnTo>
                  <a:lnTo>
                    <a:pt x="234" y="300"/>
                  </a:lnTo>
                  <a:lnTo>
                    <a:pt x="232" y="298"/>
                  </a:lnTo>
                  <a:lnTo>
                    <a:pt x="232" y="296"/>
                  </a:lnTo>
                  <a:lnTo>
                    <a:pt x="231" y="296"/>
                  </a:lnTo>
                  <a:lnTo>
                    <a:pt x="229" y="295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6" y="293"/>
                  </a:lnTo>
                  <a:lnTo>
                    <a:pt x="224" y="293"/>
                  </a:lnTo>
                  <a:lnTo>
                    <a:pt x="224" y="293"/>
                  </a:lnTo>
                  <a:lnTo>
                    <a:pt x="223" y="293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19" y="290"/>
                  </a:lnTo>
                  <a:lnTo>
                    <a:pt x="218" y="288"/>
                  </a:lnTo>
                  <a:lnTo>
                    <a:pt x="218" y="286"/>
                  </a:lnTo>
                  <a:lnTo>
                    <a:pt x="218" y="275"/>
                  </a:lnTo>
                  <a:lnTo>
                    <a:pt x="216" y="273"/>
                  </a:lnTo>
                  <a:lnTo>
                    <a:pt x="214" y="273"/>
                  </a:lnTo>
                  <a:lnTo>
                    <a:pt x="214" y="272"/>
                  </a:lnTo>
                  <a:lnTo>
                    <a:pt x="213" y="272"/>
                  </a:lnTo>
                  <a:lnTo>
                    <a:pt x="209" y="272"/>
                  </a:lnTo>
                  <a:lnTo>
                    <a:pt x="208" y="272"/>
                  </a:lnTo>
                  <a:lnTo>
                    <a:pt x="206" y="270"/>
                  </a:lnTo>
                  <a:lnTo>
                    <a:pt x="205" y="270"/>
                  </a:lnTo>
                  <a:lnTo>
                    <a:pt x="205" y="270"/>
                  </a:lnTo>
                  <a:lnTo>
                    <a:pt x="203" y="268"/>
                  </a:lnTo>
                  <a:lnTo>
                    <a:pt x="201" y="267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196" y="265"/>
                  </a:lnTo>
                  <a:lnTo>
                    <a:pt x="193" y="265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0" y="264"/>
                  </a:lnTo>
                  <a:lnTo>
                    <a:pt x="188" y="262"/>
                  </a:lnTo>
                  <a:lnTo>
                    <a:pt x="185" y="260"/>
                  </a:lnTo>
                  <a:lnTo>
                    <a:pt x="183" y="260"/>
                  </a:lnTo>
                  <a:lnTo>
                    <a:pt x="183" y="260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7" y="259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4" y="255"/>
                  </a:lnTo>
                  <a:lnTo>
                    <a:pt x="160" y="254"/>
                  </a:lnTo>
                  <a:lnTo>
                    <a:pt x="160" y="254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5" y="254"/>
                  </a:lnTo>
                  <a:lnTo>
                    <a:pt x="152" y="254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4" y="250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29" y="254"/>
                  </a:lnTo>
                  <a:lnTo>
                    <a:pt x="128" y="254"/>
                  </a:lnTo>
                  <a:lnTo>
                    <a:pt x="126" y="25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3" y="257"/>
                  </a:lnTo>
                  <a:lnTo>
                    <a:pt x="121" y="257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3" y="254"/>
                  </a:lnTo>
                  <a:lnTo>
                    <a:pt x="106" y="254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5" y="259"/>
                  </a:lnTo>
                  <a:lnTo>
                    <a:pt x="105" y="257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7" y="254"/>
                  </a:lnTo>
                  <a:lnTo>
                    <a:pt x="93" y="254"/>
                  </a:lnTo>
                  <a:lnTo>
                    <a:pt x="92" y="254"/>
                  </a:lnTo>
                  <a:lnTo>
                    <a:pt x="88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5" y="254"/>
                  </a:lnTo>
                  <a:lnTo>
                    <a:pt x="85" y="255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60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7" y="264"/>
                  </a:lnTo>
                  <a:lnTo>
                    <a:pt x="83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7" y="262"/>
                  </a:lnTo>
                  <a:lnTo>
                    <a:pt x="77" y="260"/>
                  </a:lnTo>
                  <a:lnTo>
                    <a:pt x="75" y="260"/>
                  </a:lnTo>
                  <a:lnTo>
                    <a:pt x="74" y="260"/>
                  </a:lnTo>
                  <a:lnTo>
                    <a:pt x="72" y="259"/>
                  </a:lnTo>
                  <a:lnTo>
                    <a:pt x="69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4" y="255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1" y="252"/>
                  </a:lnTo>
                  <a:lnTo>
                    <a:pt x="61" y="250"/>
                  </a:lnTo>
                  <a:lnTo>
                    <a:pt x="59" y="250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61" y="244"/>
                  </a:lnTo>
                  <a:lnTo>
                    <a:pt x="59" y="242"/>
                  </a:lnTo>
                  <a:lnTo>
                    <a:pt x="56" y="242"/>
                  </a:lnTo>
                  <a:lnTo>
                    <a:pt x="54" y="241"/>
                  </a:lnTo>
                  <a:lnTo>
                    <a:pt x="51" y="239"/>
                  </a:lnTo>
                  <a:lnTo>
                    <a:pt x="47" y="239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3" y="232"/>
                  </a:lnTo>
                  <a:lnTo>
                    <a:pt x="31" y="232"/>
                  </a:lnTo>
                  <a:lnTo>
                    <a:pt x="29" y="231"/>
                  </a:lnTo>
                  <a:lnTo>
                    <a:pt x="28" y="229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41" y="226"/>
                  </a:lnTo>
                  <a:lnTo>
                    <a:pt x="41" y="224"/>
                  </a:lnTo>
                  <a:lnTo>
                    <a:pt x="41" y="221"/>
                  </a:lnTo>
                  <a:lnTo>
                    <a:pt x="43" y="221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9" y="223"/>
                  </a:lnTo>
                  <a:lnTo>
                    <a:pt x="61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5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5" y="221"/>
                  </a:lnTo>
                  <a:lnTo>
                    <a:pt x="88" y="219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8"/>
                  </a:lnTo>
                  <a:lnTo>
                    <a:pt x="93" y="216"/>
                  </a:lnTo>
                  <a:lnTo>
                    <a:pt x="93" y="214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7" y="208"/>
                  </a:lnTo>
                  <a:lnTo>
                    <a:pt x="83" y="209"/>
                  </a:lnTo>
                  <a:lnTo>
                    <a:pt x="82" y="209"/>
                  </a:lnTo>
                  <a:lnTo>
                    <a:pt x="80" y="209"/>
                  </a:lnTo>
                  <a:lnTo>
                    <a:pt x="72" y="209"/>
                  </a:lnTo>
                  <a:lnTo>
                    <a:pt x="70" y="209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6" y="213"/>
                  </a:lnTo>
                  <a:lnTo>
                    <a:pt x="54" y="213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39" y="206"/>
                  </a:lnTo>
                  <a:lnTo>
                    <a:pt x="25" y="206"/>
                  </a:lnTo>
                  <a:lnTo>
                    <a:pt x="23" y="205"/>
                  </a:lnTo>
                  <a:lnTo>
                    <a:pt x="23" y="203"/>
                  </a:lnTo>
                  <a:lnTo>
                    <a:pt x="20" y="201"/>
                  </a:lnTo>
                  <a:lnTo>
                    <a:pt x="16" y="200"/>
                  </a:lnTo>
                  <a:lnTo>
                    <a:pt x="15" y="200"/>
                  </a:lnTo>
                  <a:lnTo>
                    <a:pt x="13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3" y="195"/>
                  </a:lnTo>
                  <a:lnTo>
                    <a:pt x="2" y="193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3" y="183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3" y="178"/>
                  </a:lnTo>
                  <a:lnTo>
                    <a:pt x="13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8" y="175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5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4" y="170"/>
                  </a:lnTo>
                  <a:lnTo>
                    <a:pt x="4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5" y="162"/>
                  </a:lnTo>
                  <a:lnTo>
                    <a:pt x="79" y="162"/>
                  </a:lnTo>
                  <a:lnTo>
                    <a:pt x="82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2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1" y="159"/>
                  </a:lnTo>
                  <a:lnTo>
                    <a:pt x="103" y="159"/>
                  </a:lnTo>
                  <a:lnTo>
                    <a:pt x="103" y="159"/>
                  </a:lnTo>
                  <a:lnTo>
                    <a:pt x="105" y="159"/>
                  </a:lnTo>
                  <a:lnTo>
                    <a:pt x="108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3" y="157"/>
                  </a:lnTo>
                  <a:lnTo>
                    <a:pt x="115" y="155"/>
                  </a:lnTo>
                  <a:lnTo>
                    <a:pt x="116" y="154"/>
                  </a:lnTo>
                  <a:lnTo>
                    <a:pt x="118" y="152"/>
                  </a:lnTo>
                  <a:lnTo>
                    <a:pt x="118" y="149"/>
                  </a:lnTo>
                  <a:lnTo>
                    <a:pt x="118" y="141"/>
                  </a:lnTo>
                  <a:lnTo>
                    <a:pt x="118" y="141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6" y="133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31"/>
                  </a:lnTo>
                  <a:lnTo>
                    <a:pt x="105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7" y="131"/>
                  </a:lnTo>
                  <a:lnTo>
                    <a:pt x="95" y="13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88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80" y="124"/>
                  </a:lnTo>
                  <a:lnTo>
                    <a:pt x="80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5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3" y="106"/>
                  </a:lnTo>
                  <a:lnTo>
                    <a:pt x="103" y="106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3" y="105"/>
                  </a:lnTo>
                  <a:lnTo>
                    <a:pt x="115" y="103"/>
                  </a:lnTo>
                  <a:lnTo>
                    <a:pt x="116" y="101"/>
                  </a:lnTo>
                  <a:lnTo>
                    <a:pt x="118" y="100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4" y="98"/>
                  </a:lnTo>
                  <a:lnTo>
                    <a:pt x="126" y="97"/>
                  </a:lnTo>
                  <a:lnTo>
                    <a:pt x="129" y="95"/>
                  </a:lnTo>
                  <a:lnTo>
                    <a:pt x="133" y="95"/>
                  </a:lnTo>
                  <a:lnTo>
                    <a:pt x="133" y="93"/>
                  </a:lnTo>
                  <a:lnTo>
                    <a:pt x="134" y="93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42" y="88"/>
                  </a:lnTo>
                  <a:lnTo>
                    <a:pt x="147" y="88"/>
                  </a:lnTo>
                  <a:lnTo>
                    <a:pt x="154" y="90"/>
                  </a:lnTo>
                  <a:lnTo>
                    <a:pt x="155" y="90"/>
                  </a:lnTo>
                  <a:lnTo>
                    <a:pt x="157" y="90"/>
                  </a:lnTo>
                  <a:lnTo>
                    <a:pt x="157" y="92"/>
                  </a:lnTo>
                  <a:lnTo>
                    <a:pt x="159" y="92"/>
                  </a:lnTo>
                  <a:lnTo>
                    <a:pt x="160" y="93"/>
                  </a:lnTo>
                  <a:lnTo>
                    <a:pt x="162" y="93"/>
                  </a:lnTo>
                  <a:lnTo>
                    <a:pt x="172" y="93"/>
                  </a:lnTo>
                  <a:lnTo>
                    <a:pt x="172" y="80"/>
                  </a:lnTo>
                  <a:lnTo>
                    <a:pt x="172" y="80"/>
                  </a:lnTo>
                  <a:lnTo>
                    <a:pt x="172" y="79"/>
                  </a:lnTo>
                  <a:lnTo>
                    <a:pt x="172" y="77"/>
                  </a:lnTo>
                  <a:lnTo>
                    <a:pt x="170" y="77"/>
                  </a:lnTo>
                  <a:lnTo>
                    <a:pt x="170" y="75"/>
                  </a:lnTo>
                  <a:lnTo>
                    <a:pt x="169" y="74"/>
                  </a:lnTo>
                  <a:lnTo>
                    <a:pt x="169" y="72"/>
                  </a:lnTo>
                  <a:lnTo>
                    <a:pt x="169" y="70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3" y="69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8" y="65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2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7" y="62"/>
                  </a:lnTo>
                  <a:lnTo>
                    <a:pt x="190" y="62"/>
                  </a:lnTo>
                  <a:lnTo>
                    <a:pt x="191" y="62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5" y="65"/>
                  </a:lnTo>
                  <a:lnTo>
                    <a:pt x="196" y="67"/>
                  </a:lnTo>
                  <a:lnTo>
                    <a:pt x="198" y="69"/>
                  </a:lnTo>
                  <a:lnTo>
                    <a:pt x="200" y="69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6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8" y="74"/>
                  </a:lnTo>
                  <a:lnTo>
                    <a:pt x="219" y="74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3" y="77"/>
                  </a:lnTo>
                  <a:lnTo>
                    <a:pt x="224" y="79"/>
                  </a:lnTo>
                  <a:lnTo>
                    <a:pt x="226" y="79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2" y="82"/>
                  </a:lnTo>
                  <a:lnTo>
                    <a:pt x="234" y="82"/>
                  </a:lnTo>
                  <a:lnTo>
                    <a:pt x="234" y="82"/>
                  </a:lnTo>
                  <a:lnTo>
                    <a:pt x="236" y="83"/>
                  </a:lnTo>
                  <a:lnTo>
                    <a:pt x="242" y="83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7" y="77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1" y="74"/>
                  </a:lnTo>
                  <a:lnTo>
                    <a:pt x="229" y="74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3" y="72"/>
                  </a:lnTo>
                  <a:lnTo>
                    <a:pt x="221" y="72"/>
                  </a:lnTo>
                  <a:lnTo>
                    <a:pt x="221" y="70"/>
                  </a:lnTo>
                  <a:lnTo>
                    <a:pt x="219" y="69"/>
                  </a:lnTo>
                  <a:lnTo>
                    <a:pt x="219" y="69"/>
                  </a:lnTo>
                  <a:lnTo>
                    <a:pt x="218" y="67"/>
                  </a:lnTo>
                  <a:lnTo>
                    <a:pt x="216" y="65"/>
                  </a:lnTo>
                  <a:lnTo>
                    <a:pt x="214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11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5" y="57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09" y="56"/>
                  </a:lnTo>
                  <a:lnTo>
                    <a:pt x="214" y="56"/>
                  </a:lnTo>
                  <a:lnTo>
                    <a:pt x="219" y="56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3" y="57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31" y="54"/>
                  </a:lnTo>
                  <a:lnTo>
                    <a:pt x="241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7" y="54"/>
                  </a:lnTo>
                  <a:lnTo>
                    <a:pt x="247" y="52"/>
                  </a:lnTo>
                  <a:lnTo>
                    <a:pt x="250" y="52"/>
                  </a:lnTo>
                  <a:lnTo>
                    <a:pt x="252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5" y="51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9" y="47"/>
                  </a:lnTo>
                  <a:lnTo>
                    <a:pt x="260" y="47"/>
                  </a:lnTo>
                  <a:lnTo>
                    <a:pt x="262" y="46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7" y="44"/>
                  </a:lnTo>
                  <a:lnTo>
                    <a:pt x="268" y="44"/>
                  </a:lnTo>
                  <a:lnTo>
                    <a:pt x="268" y="44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3" y="44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7" y="46"/>
                  </a:lnTo>
                  <a:lnTo>
                    <a:pt x="280" y="47"/>
                  </a:lnTo>
                  <a:lnTo>
                    <a:pt x="282" y="49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5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6" y="61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6" y="64"/>
                  </a:lnTo>
                  <a:lnTo>
                    <a:pt x="286" y="65"/>
                  </a:lnTo>
                  <a:lnTo>
                    <a:pt x="285" y="65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74"/>
                  </a:lnTo>
                  <a:lnTo>
                    <a:pt x="282" y="75"/>
                  </a:lnTo>
                  <a:lnTo>
                    <a:pt x="282" y="77"/>
                  </a:lnTo>
                  <a:lnTo>
                    <a:pt x="283" y="79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91" y="80"/>
                  </a:lnTo>
                  <a:lnTo>
                    <a:pt x="291" y="80"/>
                  </a:lnTo>
                  <a:lnTo>
                    <a:pt x="291" y="79"/>
                  </a:lnTo>
                  <a:lnTo>
                    <a:pt x="293" y="77"/>
                  </a:lnTo>
                  <a:lnTo>
                    <a:pt x="295" y="74"/>
                  </a:lnTo>
                  <a:lnTo>
                    <a:pt x="295" y="70"/>
                  </a:lnTo>
                  <a:lnTo>
                    <a:pt x="296" y="69"/>
                  </a:lnTo>
                  <a:lnTo>
                    <a:pt x="296" y="69"/>
                  </a:lnTo>
                  <a:lnTo>
                    <a:pt x="296" y="67"/>
                  </a:lnTo>
                  <a:lnTo>
                    <a:pt x="296" y="65"/>
                  </a:lnTo>
                  <a:lnTo>
                    <a:pt x="296" y="64"/>
                  </a:lnTo>
                  <a:lnTo>
                    <a:pt x="296" y="62"/>
                  </a:lnTo>
                  <a:lnTo>
                    <a:pt x="296" y="61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5" y="56"/>
                  </a:lnTo>
                  <a:lnTo>
                    <a:pt x="293" y="54"/>
                  </a:lnTo>
                  <a:lnTo>
                    <a:pt x="293" y="52"/>
                  </a:lnTo>
                  <a:lnTo>
                    <a:pt x="291" y="51"/>
                  </a:lnTo>
                  <a:lnTo>
                    <a:pt x="291" y="47"/>
                  </a:lnTo>
                  <a:lnTo>
                    <a:pt x="298" y="47"/>
                  </a:lnTo>
                  <a:lnTo>
                    <a:pt x="300" y="47"/>
                  </a:lnTo>
                  <a:lnTo>
                    <a:pt x="301" y="49"/>
                  </a:lnTo>
                  <a:lnTo>
                    <a:pt x="303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6" y="49"/>
                  </a:lnTo>
                  <a:lnTo>
                    <a:pt x="308" y="51"/>
                  </a:lnTo>
                  <a:lnTo>
                    <a:pt x="308" y="52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3" y="56"/>
                  </a:lnTo>
                  <a:lnTo>
                    <a:pt x="314" y="56"/>
                  </a:lnTo>
                  <a:lnTo>
                    <a:pt x="316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21" y="59"/>
                  </a:lnTo>
                  <a:lnTo>
                    <a:pt x="322" y="59"/>
                  </a:lnTo>
                  <a:lnTo>
                    <a:pt x="324" y="61"/>
                  </a:lnTo>
                  <a:lnTo>
                    <a:pt x="326" y="62"/>
                  </a:lnTo>
                  <a:lnTo>
                    <a:pt x="327" y="62"/>
                  </a:lnTo>
                  <a:lnTo>
                    <a:pt x="329" y="64"/>
                  </a:lnTo>
                  <a:lnTo>
                    <a:pt x="331" y="65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7" y="69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2"/>
                  </a:lnTo>
                  <a:lnTo>
                    <a:pt x="340" y="74"/>
                  </a:lnTo>
                  <a:lnTo>
                    <a:pt x="342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50" y="75"/>
                  </a:lnTo>
                  <a:lnTo>
                    <a:pt x="350" y="72"/>
                  </a:lnTo>
                  <a:lnTo>
                    <a:pt x="349" y="70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47" y="67"/>
                  </a:lnTo>
                  <a:lnTo>
                    <a:pt x="347" y="65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4" y="61"/>
                  </a:lnTo>
                  <a:lnTo>
                    <a:pt x="342" y="61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37" y="56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1" y="52"/>
                  </a:lnTo>
                  <a:lnTo>
                    <a:pt x="329" y="51"/>
                  </a:lnTo>
                  <a:lnTo>
                    <a:pt x="327" y="49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6" y="46"/>
                  </a:lnTo>
                  <a:lnTo>
                    <a:pt x="326" y="44"/>
                  </a:lnTo>
                  <a:lnTo>
                    <a:pt x="326" y="43"/>
                  </a:lnTo>
                  <a:lnTo>
                    <a:pt x="331" y="43"/>
                  </a:lnTo>
                  <a:lnTo>
                    <a:pt x="336" y="43"/>
                  </a:lnTo>
                  <a:lnTo>
                    <a:pt x="340" y="43"/>
                  </a:lnTo>
                  <a:lnTo>
                    <a:pt x="344" y="44"/>
                  </a:lnTo>
                  <a:lnTo>
                    <a:pt x="345" y="46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2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62" y="47"/>
                  </a:lnTo>
                  <a:lnTo>
                    <a:pt x="363" y="47"/>
                  </a:lnTo>
                  <a:lnTo>
                    <a:pt x="363" y="47"/>
                  </a:lnTo>
                  <a:lnTo>
                    <a:pt x="365" y="47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70" y="49"/>
                  </a:lnTo>
                  <a:lnTo>
                    <a:pt x="370" y="51"/>
                  </a:lnTo>
                  <a:lnTo>
                    <a:pt x="372" y="51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6" y="56"/>
                  </a:lnTo>
                  <a:lnTo>
                    <a:pt x="378" y="56"/>
                  </a:lnTo>
                  <a:lnTo>
                    <a:pt x="380" y="57"/>
                  </a:lnTo>
                  <a:lnTo>
                    <a:pt x="380" y="57"/>
                  </a:lnTo>
                  <a:lnTo>
                    <a:pt x="381" y="57"/>
                  </a:lnTo>
                  <a:lnTo>
                    <a:pt x="383" y="59"/>
                  </a:lnTo>
                  <a:lnTo>
                    <a:pt x="386" y="59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4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399" y="64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6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9" y="69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2" y="69"/>
                  </a:lnTo>
                  <a:lnTo>
                    <a:pt x="412" y="69"/>
                  </a:lnTo>
                  <a:lnTo>
                    <a:pt x="414" y="69"/>
                  </a:lnTo>
                  <a:lnTo>
                    <a:pt x="417" y="69"/>
                  </a:lnTo>
                  <a:lnTo>
                    <a:pt x="417" y="70"/>
                  </a:lnTo>
                  <a:lnTo>
                    <a:pt x="419" y="70"/>
                  </a:lnTo>
                  <a:lnTo>
                    <a:pt x="419" y="69"/>
                  </a:lnTo>
                  <a:lnTo>
                    <a:pt x="419" y="69"/>
                  </a:lnTo>
                  <a:lnTo>
                    <a:pt x="419" y="67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419" y="64"/>
                  </a:lnTo>
                  <a:lnTo>
                    <a:pt x="419" y="62"/>
                  </a:lnTo>
                  <a:lnTo>
                    <a:pt x="419" y="62"/>
                  </a:lnTo>
                  <a:lnTo>
                    <a:pt x="417" y="59"/>
                  </a:lnTo>
                  <a:lnTo>
                    <a:pt x="416" y="57"/>
                  </a:lnTo>
                  <a:lnTo>
                    <a:pt x="414" y="57"/>
                  </a:lnTo>
                  <a:lnTo>
                    <a:pt x="412" y="56"/>
                  </a:lnTo>
                  <a:lnTo>
                    <a:pt x="411" y="54"/>
                  </a:lnTo>
                  <a:lnTo>
                    <a:pt x="409" y="52"/>
                  </a:lnTo>
                  <a:lnTo>
                    <a:pt x="408" y="51"/>
                  </a:lnTo>
                  <a:lnTo>
                    <a:pt x="408" y="51"/>
                  </a:lnTo>
                  <a:lnTo>
                    <a:pt x="406" y="51"/>
                  </a:lnTo>
                  <a:lnTo>
                    <a:pt x="406" y="51"/>
                  </a:lnTo>
                  <a:lnTo>
                    <a:pt x="404" y="49"/>
                  </a:lnTo>
                  <a:lnTo>
                    <a:pt x="401" y="49"/>
                  </a:lnTo>
                  <a:lnTo>
                    <a:pt x="399" y="49"/>
                  </a:lnTo>
                  <a:lnTo>
                    <a:pt x="398" y="49"/>
                  </a:lnTo>
                  <a:lnTo>
                    <a:pt x="396" y="49"/>
                  </a:lnTo>
                  <a:lnTo>
                    <a:pt x="394" y="49"/>
                  </a:lnTo>
                  <a:lnTo>
                    <a:pt x="393" y="49"/>
                  </a:lnTo>
                  <a:lnTo>
                    <a:pt x="390" y="47"/>
                  </a:lnTo>
                  <a:lnTo>
                    <a:pt x="388" y="46"/>
                  </a:lnTo>
                  <a:lnTo>
                    <a:pt x="385" y="46"/>
                  </a:lnTo>
                  <a:lnTo>
                    <a:pt x="383" y="44"/>
                  </a:lnTo>
                  <a:lnTo>
                    <a:pt x="381" y="43"/>
                  </a:lnTo>
                  <a:lnTo>
                    <a:pt x="381" y="41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81" y="34"/>
                  </a:lnTo>
                  <a:lnTo>
                    <a:pt x="381" y="34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8" y="34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34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398" y="38"/>
                  </a:lnTo>
                  <a:lnTo>
                    <a:pt x="399" y="38"/>
                  </a:lnTo>
                  <a:lnTo>
                    <a:pt x="401" y="38"/>
                  </a:lnTo>
                  <a:lnTo>
                    <a:pt x="403" y="38"/>
                  </a:lnTo>
                  <a:lnTo>
                    <a:pt x="404" y="38"/>
                  </a:lnTo>
                  <a:lnTo>
                    <a:pt x="406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9" y="43"/>
                  </a:lnTo>
                  <a:lnTo>
                    <a:pt x="409" y="41"/>
                  </a:lnTo>
                  <a:lnTo>
                    <a:pt x="409" y="38"/>
                  </a:lnTo>
                  <a:lnTo>
                    <a:pt x="408" y="36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406" y="33"/>
                  </a:lnTo>
                  <a:lnTo>
                    <a:pt x="403" y="31"/>
                  </a:lnTo>
                  <a:lnTo>
                    <a:pt x="401" y="29"/>
                  </a:lnTo>
                  <a:lnTo>
                    <a:pt x="399" y="28"/>
                  </a:lnTo>
                  <a:lnTo>
                    <a:pt x="398" y="28"/>
                  </a:lnTo>
                  <a:lnTo>
                    <a:pt x="398" y="28"/>
                  </a:lnTo>
                  <a:lnTo>
                    <a:pt x="396" y="28"/>
                  </a:lnTo>
                  <a:lnTo>
                    <a:pt x="396" y="28"/>
                  </a:lnTo>
                  <a:lnTo>
                    <a:pt x="394" y="26"/>
                  </a:lnTo>
                  <a:lnTo>
                    <a:pt x="393" y="25"/>
                  </a:lnTo>
                  <a:lnTo>
                    <a:pt x="391" y="23"/>
                  </a:lnTo>
                  <a:lnTo>
                    <a:pt x="394" y="21"/>
                  </a:lnTo>
                  <a:lnTo>
                    <a:pt x="396" y="21"/>
                  </a:lnTo>
                  <a:lnTo>
                    <a:pt x="399" y="20"/>
                  </a:lnTo>
                  <a:lnTo>
                    <a:pt x="401" y="20"/>
                  </a:lnTo>
                  <a:lnTo>
                    <a:pt x="403" y="20"/>
                  </a:lnTo>
                  <a:lnTo>
                    <a:pt x="404" y="18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2" y="18"/>
                  </a:lnTo>
                  <a:lnTo>
                    <a:pt x="419" y="20"/>
                  </a:lnTo>
                  <a:lnTo>
                    <a:pt x="422" y="18"/>
                  </a:lnTo>
                  <a:lnTo>
                    <a:pt x="424" y="16"/>
                  </a:lnTo>
                  <a:lnTo>
                    <a:pt x="427" y="16"/>
                  </a:lnTo>
                  <a:lnTo>
                    <a:pt x="429" y="18"/>
                  </a:lnTo>
                  <a:lnTo>
                    <a:pt x="430" y="18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7" y="20"/>
                  </a:lnTo>
                  <a:lnTo>
                    <a:pt x="439" y="20"/>
                  </a:lnTo>
                  <a:lnTo>
                    <a:pt x="442" y="20"/>
                  </a:lnTo>
                  <a:lnTo>
                    <a:pt x="445" y="20"/>
                  </a:lnTo>
                  <a:lnTo>
                    <a:pt x="448" y="18"/>
                  </a:lnTo>
                  <a:lnTo>
                    <a:pt x="450" y="18"/>
                  </a:lnTo>
                  <a:lnTo>
                    <a:pt x="450" y="16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3"/>
                  </a:lnTo>
                  <a:lnTo>
                    <a:pt x="463" y="13"/>
                  </a:lnTo>
                  <a:lnTo>
                    <a:pt x="468" y="15"/>
                  </a:lnTo>
                  <a:lnTo>
                    <a:pt x="471" y="15"/>
                  </a:lnTo>
                  <a:lnTo>
                    <a:pt x="473" y="16"/>
                  </a:lnTo>
                  <a:lnTo>
                    <a:pt x="476" y="20"/>
                  </a:lnTo>
                  <a:lnTo>
                    <a:pt x="478" y="21"/>
                  </a:lnTo>
                  <a:lnTo>
                    <a:pt x="481" y="21"/>
                  </a:lnTo>
                  <a:lnTo>
                    <a:pt x="498" y="21"/>
                  </a:lnTo>
                  <a:lnTo>
                    <a:pt x="499" y="23"/>
                  </a:lnTo>
                  <a:lnTo>
                    <a:pt x="501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11" y="25"/>
                  </a:lnTo>
                  <a:lnTo>
                    <a:pt x="514" y="25"/>
                  </a:lnTo>
                  <a:lnTo>
                    <a:pt x="516" y="23"/>
                  </a:lnTo>
                  <a:lnTo>
                    <a:pt x="517" y="23"/>
                  </a:lnTo>
                  <a:lnTo>
                    <a:pt x="519" y="21"/>
                  </a:lnTo>
                  <a:lnTo>
                    <a:pt x="520" y="20"/>
                  </a:lnTo>
                  <a:lnTo>
                    <a:pt x="519" y="18"/>
                  </a:lnTo>
                  <a:lnTo>
                    <a:pt x="519" y="16"/>
                  </a:lnTo>
                  <a:lnTo>
                    <a:pt x="517" y="13"/>
                  </a:lnTo>
                  <a:lnTo>
                    <a:pt x="516" y="10"/>
                  </a:lnTo>
                  <a:lnTo>
                    <a:pt x="519" y="8"/>
                  </a:lnTo>
                  <a:lnTo>
                    <a:pt x="522" y="7"/>
                  </a:lnTo>
                  <a:lnTo>
                    <a:pt x="525" y="5"/>
                  </a:lnTo>
                  <a:lnTo>
                    <a:pt x="529" y="5"/>
                  </a:lnTo>
                  <a:lnTo>
                    <a:pt x="530" y="5"/>
                  </a:lnTo>
                  <a:lnTo>
                    <a:pt x="534" y="5"/>
                  </a:lnTo>
                  <a:lnTo>
                    <a:pt x="537" y="5"/>
                  </a:lnTo>
                  <a:lnTo>
                    <a:pt x="539" y="5"/>
                  </a:lnTo>
                  <a:lnTo>
                    <a:pt x="540" y="7"/>
                  </a:lnTo>
                  <a:lnTo>
                    <a:pt x="543" y="7"/>
                  </a:lnTo>
                  <a:lnTo>
                    <a:pt x="545" y="7"/>
                  </a:lnTo>
                  <a:lnTo>
                    <a:pt x="547" y="7"/>
                  </a:lnTo>
                  <a:lnTo>
                    <a:pt x="552" y="7"/>
                  </a:lnTo>
                  <a:lnTo>
                    <a:pt x="553" y="7"/>
                  </a:lnTo>
                  <a:lnTo>
                    <a:pt x="555" y="7"/>
                  </a:lnTo>
                  <a:lnTo>
                    <a:pt x="555" y="7"/>
                  </a:lnTo>
                  <a:lnTo>
                    <a:pt x="557" y="5"/>
                  </a:lnTo>
                  <a:lnTo>
                    <a:pt x="558" y="3"/>
                  </a:lnTo>
                  <a:lnTo>
                    <a:pt x="560" y="2"/>
                  </a:lnTo>
                  <a:lnTo>
                    <a:pt x="561" y="2"/>
                  </a:lnTo>
                  <a:lnTo>
                    <a:pt x="563" y="2"/>
                  </a:lnTo>
                  <a:lnTo>
                    <a:pt x="565" y="2"/>
                  </a:lnTo>
                  <a:lnTo>
                    <a:pt x="568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0" name="Freeform 6"/>
          <p:cNvSpPr>
            <a:spLocks/>
          </p:cNvSpPr>
          <p:nvPr/>
        </p:nvSpPr>
        <p:spPr bwMode="auto">
          <a:xfrm>
            <a:off x="164726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1" name="Freeform 7"/>
          <p:cNvSpPr>
            <a:spLocks/>
          </p:cNvSpPr>
          <p:nvPr/>
        </p:nvSpPr>
        <p:spPr bwMode="auto">
          <a:xfrm>
            <a:off x="256835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2" name="Freeform 8"/>
          <p:cNvSpPr>
            <a:spLocks noEditPoints="1"/>
          </p:cNvSpPr>
          <p:nvPr/>
        </p:nvSpPr>
        <p:spPr bwMode="auto">
          <a:xfrm>
            <a:off x="148704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3" name="Freeform 6"/>
          <p:cNvSpPr>
            <a:spLocks/>
          </p:cNvSpPr>
          <p:nvPr/>
        </p:nvSpPr>
        <p:spPr bwMode="auto">
          <a:xfrm flipV="1">
            <a:off x="3855148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4" name="Freeform 7"/>
          <p:cNvSpPr>
            <a:spLocks/>
          </p:cNvSpPr>
          <p:nvPr/>
        </p:nvSpPr>
        <p:spPr bwMode="auto">
          <a:xfrm flipV="1">
            <a:off x="4776241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5" name="Freeform 8"/>
          <p:cNvSpPr>
            <a:spLocks noEditPoints="1"/>
          </p:cNvSpPr>
          <p:nvPr/>
        </p:nvSpPr>
        <p:spPr bwMode="auto">
          <a:xfrm flipV="1">
            <a:off x="3694925" y="1441448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6" name="Freeform 6"/>
          <p:cNvSpPr>
            <a:spLocks/>
          </p:cNvSpPr>
          <p:nvPr/>
        </p:nvSpPr>
        <p:spPr bwMode="auto">
          <a:xfrm>
            <a:off x="6106643" y="93686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7" name="Freeform 7"/>
          <p:cNvSpPr>
            <a:spLocks/>
          </p:cNvSpPr>
          <p:nvPr/>
        </p:nvSpPr>
        <p:spPr bwMode="auto">
          <a:xfrm>
            <a:off x="7027736" y="92471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8" name="Freeform 8"/>
          <p:cNvSpPr>
            <a:spLocks noEditPoints="1"/>
          </p:cNvSpPr>
          <p:nvPr/>
        </p:nvSpPr>
        <p:spPr bwMode="auto">
          <a:xfrm>
            <a:off x="5946420" y="748541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2" name="TextBox 71"/>
          <p:cNvSpPr txBox="1"/>
          <p:nvPr/>
        </p:nvSpPr>
        <p:spPr>
          <a:xfrm>
            <a:off x="1816721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823936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75705" y="1560979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82920" y="1766465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24660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31875" y="3256218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279955" y="2205746"/>
            <a:ext cx="463679" cy="462403"/>
            <a:chOff x="9036051" y="2533650"/>
            <a:chExt cx="2308225" cy="23018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9180513" y="3184525"/>
              <a:ext cx="1947863" cy="717550"/>
            </a:xfrm>
            <a:custGeom>
              <a:avLst/>
              <a:gdLst>
                <a:gd name="T0" fmla="*/ 890 w 1227"/>
                <a:gd name="T1" fmla="*/ 0 h 452"/>
                <a:gd name="T2" fmla="*/ 901 w 1227"/>
                <a:gd name="T3" fmla="*/ 3 h 452"/>
                <a:gd name="T4" fmla="*/ 901 w 1227"/>
                <a:gd name="T5" fmla="*/ 5 h 452"/>
                <a:gd name="T6" fmla="*/ 1109 w 1227"/>
                <a:gd name="T7" fmla="*/ 212 h 452"/>
                <a:gd name="T8" fmla="*/ 1184 w 1227"/>
                <a:gd name="T9" fmla="*/ 98 h 452"/>
                <a:gd name="T10" fmla="*/ 1194 w 1227"/>
                <a:gd name="T11" fmla="*/ 90 h 452"/>
                <a:gd name="T12" fmla="*/ 1206 w 1227"/>
                <a:gd name="T13" fmla="*/ 89 h 452"/>
                <a:gd name="T14" fmla="*/ 1215 w 1227"/>
                <a:gd name="T15" fmla="*/ 92 h 452"/>
                <a:gd name="T16" fmla="*/ 1223 w 1227"/>
                <a:gd name="T17" fmla="*/ 102 h 452"/>
                <a:gd name="T18" fmla="*/ 1227 w 1227"/>
                <a:gd name="T19" fmla="*/ 114 h 452"/>
                <a:gd name="T20" fmla="*/ 1223 w 1227"/>
                <a:gd name="T21" fmla="*/ 123 h 452"/>
                <a:gd name="T22" fmla="*/ 1132 w 1227"/>
                <a:gd name="T23" fmla="*/ 259 h 452"/>
                <a:gd name="T24" fmla="*/ 1130 w 1227"/>
                <a:gd name="T25" fmla="*/ 261 h 452"/>
                <a:gd name="T26" fmla="*/ 1128 w 1227"/>
                <a:gd name="T27" fmla="*/ 263 h 452"/>
                <a:gd name="T28" fmla="*/ 1118 w 1227"/>
                <a:gd name="T29" fmla="*/ 268 h 452"/>
                <a:gd name="T30" fmla="*/ 1107 w 1227"/>
                <a:gd name="T31" fmla="*/ 270 h 452"/>
                <a:gd name="T32" fmla="*/ 1097 w 1227"/>
                <a:gd name="T33" fmla="*/ 265 h 452"/>
                <a:gd name="T34" fmla="*/ 886 w 1227"/>
                <a:gd name="T35" fmla="*/ 54 h 452"/>
                <a:gd name="T36" fmla="*/ 539 w 1227"/>
                <a:gd name="T37" fmla="*/ 444 h 452"/>
                <a:gd name="T38" fmla="*/ 535 w 1227"/>
                <a:gd name="T39" fmla="*/ 446 h 452"/>
                <a:gd name="T40" fmla="*/ 525 w 1227"/>
                <a:gd name="T41" fmla="*/ 450 h 452"/>
                <a:gd name="T42" fmla="*/ 513 w 1227"/>
                <a:gd name="T43" fmla="*/ 450 h 452"/>
                <a:gd name="T44" fmla="*/ 504 w 1227"/>
                <a:gd name="T45" fmla="*/ 442 h 452"/>
                <a:gd name="T46" fmla="*/ 339 w 1227"/>
                <a:gd name="T47" fmla="*/ 237 h 452"/>
                <a:gd name="T48" fmla="*/ 161 w 1227"/>
                <a:gd name="T49" fmla="*/ 444 h 452"/>
                <a:gd name="T50" fmla="*/ 161 w 1227"/>
                <a:gd name="T51" fmla="*/ 444 h 452"/>
                <a:gd name="T52" fmla="*/ 157 w 1227"/>
                <a:gd name="T53" fmla="*/ 448 h 452"/>
                <a:gd name="T54" fmla="*/ 151 w 1227"/>
                <a:gd name="T55" fmla="*/ 450 h 452"/>
                <a:gd name="T56" fmla="*/ 145 w 1227"/>
                <a:gd name="T57" fmla="*/ 452 h 452"/>
                <a:gd name="T58" fmla="*/ 21 w 1227"/>
                <a:gd name="T59" fmla="*/ 452 h 452"/>
                <a:gd name="T60" fmla="*/ 15 w 1227"/>
                <a:gd name="T61" fmla="*/ 450 h 452"/>
                <a:gd name="T62" fmla="*/ 9 w 1227"/>
                <a:gd name="T63" fmla="*/ 446 h 452"/>
                <a:gd name="T64" fmla="*/ 4 w 1227"/>
                <a:gd name="T65" fmla="*/ 442 h 452"/>
                <a:gd name="T66" fmla="*/ 0 w 1227"/>
                <a:gd name="T67" fmla="*/ 437 h 452"/>
                <a:gd name="T68" fmla="*/ 0 w 1227"/>
                <a:gd name="T69" fmla="*/ 429 h 452"/>
                <a:gd name="T70" fmla="*/ 0 w 1227"/>
                <a:gd name="T71" fmla="*/ 421 h 452"/>
                <a:gd name="T72" fmla="*/ 4 w 1227"/>
                <a:gd name="T73" fmla="*/ 415 h 452"/>
                <a:gd name="T74" fmla="*/ 9 w 1227"/>
                <a:gd name="T75" fmla="*/ 411 h 452"/>
                <a:gd name="T76" fmla="*/ 15 w 1227"/>
                <a:gd name="T77" fmla="*/ 408 h 452"/>
                <a:gd name="T78" fmla="*/ 21 w 1227"/>
                <a:gd name="T79" fmla="*/ 406 h 452"/>
                <a:gd name="T80" fmla="*/ 133 w 1227"/>
                <a:gd name="T81" fmla="*/ 406 h 452"/>
                <a:gd name="T82" fmla="*/ 323 w 1227"/>
                <a:gd name="T83" fmla="*/ 187 h 452"/>
                <a:gd name="T84" fmla="*/ 333 w 1227"/>
                <a:gd name="T85" fmla="*/ 181 h 452"/>
                <a:gd name="T86" fmla="*/ 345 w 1227"/>
                <a:gd name="T87" fmla="*/ 179 h 452"/>
                <a:gd name="T88" fmla="*/ 354 w 1227"/>
                <a:gd name="T89" fmla="*/ 185 h 452"/>
                <a:gd name="T90" fmla="*/ 358 w 1227"/>
                <a:gd name="T91" fmla="*/ 189 h 452"/>
                <a:gd name="T92" fmla="*/ 523 w 1227"/>
                <a:gd name="T93" fmla="*/ 394 h 452"/>
                <a:gd name="T94" fmla="*/ 868 w 1227"/>
                <a:gd name="T95" fmla="*/ 5 h 452"/>
                <a:gd name="T96" fmla="*/ 878 w 1227"/>
                <a:gd name="T97" fmla="*/ 0 h 452"/>
                <a:gd name="T98" fmla="*/ 890 w 1227"/>
                <a:gd name="T9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7" h="452">
                  <a:moveTo>
                    <a:pt x="890" y="0"/>
                  </a:moveTo>
                  <a:lnTo>
                    <a:pt x="901" y="3"/>
                  </a:lnTo>
                  <a:lnTo>
                    <a:pt x="901" y="5"/>
                  </a:lnTo>
                  <a:lnTo>
                    <a:pt x="1109" y="212"/>
                  </a:lnTo>
                  <a:lnTo>
                    <a:pt x="1184" y="98"/>
                  </a:lnTo>
                  <a:lnTo>
                    <a:pt x="1194" y="90"/>
                  </a:lnTo>
                  <a:lnTo>
                    <a:pt x="1206" y="89"/>
                  </a:lnTo>
                  <a:lnTo>
                    <a:pt x="1215" y="92"/>
                  </a:lnTo>
                  <a:lnTo>
                    <a:pt x="1223" y="102"/>
                  </a:lnTo>
                  <a:lnTo>
                    <a:pt x="1227" y="114"/>
                  </a:lnTo>
                  <a:lnTo>
                    <a:pt x="1223" y="123"/>
                  </a:lnTo>
                  <a:lnTo>
                    <a:pt x="1132" y="259"/>
                  </a:lnTo>
                  <a:lnTo>
                    <a:pt x="1130" y="261"/>
                  </a:lnTo>
                  <a:lnTo>
                    <a:pt x="1128" y="263"/>
                  </a:lnTo>
                  <a:lnTo>
                    <a:pt x="1118" y="268"/>
                  </a:lnTo>
                  <a:lnTo>
                    <a:pt x="1107" y="270"/>
                  </a:lnTo>
                  <a:lnTo>
                    <a:pt x="1097" y="265"/>
                  </a:lnTo>
                  <a:lnTo>
                    <a:pt x="886" y="54"/>
                  </a:lnTo>
                  <a:lnTo>
                    <a:pt x="539" y="444"/>
                  </a:lnTo>
                  <a:lnTo>
                    <a:pt x="535" y="446"/>
                  </a:lnTo>
                  <a:lnTo>
                    <a:pt x="525" y="450"/>
                  </a:lnTo>
                  <a:lnTo>
                    <a:pt x="513" y="450"/>
                  </a:lnTo>
                  <a:lnTo>
                    <a:pt x="504" y="442"/>
                  </a:lnTo>
                  <a:lnTo>
                    <a:pt x="339" y="237"/>
                  </a:lnTo>
                  <a:lnTo>
                    <a:pt x="161" y="444"/>
                  </a:lnTo>
                  <a:lnTo>
                    <a:pt x="161" y="444"/>
                  </a:lnTo>
                  <a:lnTo>
                    <a:pt x="157" y="448"/>
                  </a:lnTo>
                  <a:lnTo>
                    <a:pt x="151" y="450"/>
                  </a:lnTo>
                  <a:lnTo>
                    <a:pt x="145" y="452"/>
                  </a:lnTo>
                  <a:lnTo>
                    <a:pt x="21" y="452"/>
                  </a:lnTo>
                  <a:lnTo>
                    <a:pt x="15" y="450"/>
                  </a:lnTo>
                  <a:lnTo>
                    <a:pt x="9" y="446"/>
                  </a:lnTo>
                  <a:lnTo>
                    <a:pt x="4" y="442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4" y="415"/>
                  </a:lnTo>
                  <a:lnTo>
                    <a:pt x="9" y="411"/>
                  </a:lnTo>
                  <a:lnTo>
                    <a:pt x="15" y="408"/>
                  </a:lnTo>
                  <a:lnTo>
                    <a:pt x="21" y="406"/>
                  </a:lnTo>
                  <a:lnTo>
                    <a:pt x="133" y="406"/>
                  </a:lnTo>
                  <a:lnTo>
                    <a:pt x="323" y="187"/>
                  </a:lnTo>
                  <a:lnTo>
                    <a:pt x="333" y="181"/>
                  </a:lnTo>
                  <a:lnTo>
                    <a:pt x="345" y="179"/>
                  </a:lnTo>
                  <a:lnTo>
                    <a:pt x="354" y="185"/>
                  </a:lnTo>
                  <a:lnTo>
                    <a:pt x="358" y="189"/>
                  </a:lnTo>
                  <a:lnTo>
                    <a:pt x="523" y="394"/>
                  </a:lnTo>
                  <a:lnTo>
                    <a:pt x="868" y="5"/>
                  </a:lnTo>
                  <a:lnTo>
                    <a:pt x="878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9036051" y="2751138"/>
              <a:ext cx="2308225" cy="1439863"/>
            </a:xfrm>
            <a:custGeom>
              <a:avLst/>
              <a:gdLst>
                <a:gd name="T0" fmla="*/ 23 w 1454"/>
                <a:gd name="T1" fmla="*/ 0 h 907"/>
                <a:gd name="T2" fmla="*/ 703 w 1454"/>
                <a:gd name="T3" fmla="*/ 0 h 907"/>
                <a:gd name="T4" fmla="*/ 711 w 1454"/>
                <a:gd name="T5" fmla="*/ 0 h 907"/>
                <a:gd name="T6" fmla="*/ 717 w 1454"/>
                <a:gd name="T7" fmla="*/ 4 h 907"/>
                <a:gd name="T8" fmla="*/ 723 w 1454"/>
                <a:gd name="T9" fmla="*/ 10 h 907"/>
                <a:gd name="T10" fmla="*/ 725 w 1454"/>
                <a:gd name="T11" fmla="*/ 15 h 907"/>
                <a:gd name="T12" fmla="*/ 727 w 1454"/>
                <a:gd name="T13" fmla="*/ 21 h 907"/>
                <a:gd name="T14" fmla="*/ 725 w 1454"/>
                <a:gd name="T15" fmla="*/ 29 h 907"/>
                <a:gd name="T16" fmla="*/ 723 w 1454"/>
                <a:gd name="T17" fmla="*/ 35 h 907"/>
                <a:gd name="T18" fmla="*/ 717 w 1454"/>
                <a:gd name="T19" fmla="*/ 41 h 907"/>
                <a:gd name="T20" fmla="*/ 711 w 1454"/>
                <a:gd name="T21" fmla="*/ 44 h 907"/>
                <a:gd name="T22" fmla="*/ 703 w 1454"/>
                <a:gd name="T23" fmla="*/ 44 h 907"/>
                <a:gd name="T24" fmla="*/ 44 w 1454"/>
                <a:gd name="T25" fmla="*/ 44 h 907"/>
                <a:gd name="T26" fmla="*/ 44 w 1454"/>
                <a:gd name="T27" fmla="*/ 860 h 907"/>
                <a:gd name="T28" fmla="*/ 1407 w 1454"/>
                <a:gd name="T29" fmla="*/ 860 h 907"/>
                <a:gd name="T30" fmla="*/ 1407 w 1454"/>
                <a:gd name="T31" fmla="*/ 44 h 907"/>
                <a:gd name="T32" fmla="*/ 794 w 1454"/>
                <a:gd name="T33" fmla="*/ 44 h 907"/>
                <a:gd name="T34" fmla="*/ 787 w 1454"/>
                <a:gd name="T35" fmla="*/ 44 h 907"/>
                <a:gd name="T36" fmla="*/ 781 w 1454"/>
                <a:gd name="T37" fmla="*/ 41 h 907"/>
                <a:gd name="T38" fmla="*/ 777 w 1454"/>
                <a:gd name="T39" fmla="*/ 35 h 907"/>
                <a:gd name="T40" fmla="*/ 773 w 1454"/>
                <a:gd name="T41" fmla="*/ 29 h 907"/>
                <a:gd name="T42" fmla="*/ 771 w 1454"/>
                <a:gd name="T43" fmla="*/ 21 h 907"/>
                <a:gd name="T44" fmla="*/ 773 w 1454"/>
                <a:gd name="T45" fmla="*/ 15 h 907"/>
                <a:gd name="T46" fmla="*/ 777 w 1454"/>
                <a:gd name="T47" fmla="*/ 10 h 907"/>
                <a:gd name="T48" fmla="*/ 781 w 1454"/>
                <a:gd name="T49" fmla="*/ 4 h 907"/>
                <a:gd name="T50" fmla="*/ 787 w 1454"/>
                <a:gd name="T51" fmla="*/ 0 h 907"/>
                <a:gd name="T52" fmla="*/ 794 w 1454"/>
                <a:gd name="T53" fmla="*/ 0 h 907"/>
                <a:gd name="T54" fmla="*/ 1430 w 1454"/>
                <a:gd name="T55" fmla="*/ 0 h 907"/>
                <a:gd name="T56" fmla="*/ 1438 w 1454"/>
                <a:gd name="T57" fmla="*/ 0 h 907"/>
                <a:gd name="T58" fmla="*/ 1444 w 1454"/>
                <a:gd name="T59" fmla="*/ 4 h 907"/>
                <a:gd name="T60" fmla="*/ 1450 w 1454"/>
                <a:gd name="T61" fmla="*/ 10 h 907"/>
                <a:gd name="T62" fmla="*/ 1452 w 1454"/>
                <a:gd name="T63" fmla="*/ 15 h 907"/>
                <a:gd name="T64" fmla="*/ 1454 w 1454"/>
                <a:gd name="T65" fmla="*/ 21 h 907"/>
                <a:gd name="T66" fmla="*/ 1454 w 1454"/>
                <a:gd name="T67" fmla="*/ 884 h 907"/>
                <a:gd name="T68" fmla="*/ 1452 w 1454"/>
                <a:gd name="T69" fmla="*/ 891 h 907"/>
                <a:gd name="T70" fmla="*/ 1450 w 1454"/>
                <a:gd name="T71" fmla="*/ 897 h 907"/>
                <a:gd name="T72" fmla="*/ 1444 w 1454"/>
                <a:gd name="T73" fmla="*/ 901 h 907"/>
                <a:gd name="T74" fmla="*/ 1438 w 1454"/>
                <a:gd name="T75" fmla="*/ 905 h 907"/>
                <a:gd name="T76" fmla="*/ 1430 w 1454"/>
                <a:gd name="T77" fmla="*/ 907 h 907"/>
                <a:gd name="T78" fmla="*/ 23 w 1454"/>
                <a:gd name="T79" fmla="*/ 907 h 907"/>
                <a:gd name="T80" fmla="*/ 15 w 1454"/>
                <a:gd name="T81" fmla="*/ 905 h 907"/>
                <a:gd name="T82" fmla="*/ 9 w 1454"/>
                <a:gd name="T83" fmla="*/ 901 h 907"/>
                <a:gd name="T84" fmla="*/ 3 w 1454"/>
                <a:gd name="T85" fmla="*/ 897 h 907"/>
                <a:gd name="T86" fmla="*/ 0 w 1454"/>
                <a:gd name="T87" fmla="*/ 891 h 907"/>
                <a:gd name="T88" fmla="*/ 0 w 1454"/>
                <a:gd name="T89" fmla="*/ 884 h 907"/>
                <a:gd name="T90" fmla="*/ 0 w 1454"/>
                <a:gd name="T91" fmla="*/ 21 h 907"/>
                <a:gd name="T92" fmla="*/ 0 w 1454"/>
                <a:gd name="T93" fmla="*/ 15 h 907"/>
                <a:gd name="T94" fmla="*/ 3 w 1454"/>
                <a:gd name="T95" fmla="*/ 10 h 907"/>
                <a:gd name="T96" fmla="*/ 9 w 1454"/>
                <a:gd name="T97" fmla="*/ 4 h 907"/>
                <a:gd name="T98" fmla="*/ 15 w 1454"/>
                <a:gd name="T99" fmla="*/ 0 h 907"/>
                <a:gd name="T100" fmla="*/ 23 w 1454"/>
                <a:gd name="T10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4" h="907">
                  <a:moveTo>
                    <a:pt x="23" y="0"/>
                  </a:moveTo>
                  <a:lnTo>
                    <a:pt x="703" y="0"/>
                  </a:lnTo>
                  <a:lnTo>
                    <a:pt x="711" y="0"/>
                  </a:lnTo>
                  <a:lnTo>
                    <a:pt x="717" y="4"/>
                  </a:lnTo>
                  <a:lnTo>
                    <a:pt x="723" y="10"/>
                  </a:lnTo>
                  <a:lnTo>
                    <a:pt x="725" y="15"/>
                  </a:lnTo>
                  <a:lnTo>
                    <a:pt x="727" y="21"/>
                  </a:lnTo>
                  <a:lnTo>
                    <a:pt x="725" y="29"/>
                  </a:lnTo>
                  <a:lnTo>
                    <a:pt x="723" y="35"/>
                  </a:lnTo>
                  <a:lnTo>
                    <a:pt x="717" y="41"/>
                  </a:lnTo>
                  <a:lnTo>
                    <a:pt x="711" y="44"/>
                  </a:lnTo>
                  <a:lnTo>
                    <a:pt x="703" y="44"/>
                  </a:lnTo>
                  <a:lnTo>
                    <a:pt x="44" y="44"/>
                  </a:lnTo>
                  <a:lnTo>
                    <a:pt x="44" y="860"/>
                  </a:lnTo>
                  <a:lnTo>
                    <a:pt x="1407" y="860"/>
                  </a:lnTo>
                  <a:lnTo>
                    <a:pt x="1407" y="44"/>
                  </a:lnTo>
                  <a:lnTo>
                    <a:pt x="794" y="44"/>
                  </a:lnTo>
                  <a:lnTo>
                    <a:pt x="787" y="44"/>
                  </a:lnTo>
                  <a:lnTo>
                    <a:pt x="781" y="41"/>
                  </a:lnTo>
                  <a:lnTo>
                    <a:pt x="777" y="35"/>
                  </a:lnTo>
                  <a:lnTo>
                    <a:pt x="773" y="29"/>
                  </a:lnTo>
                  <a:lnTo>
                    <a:pt x="771" y="21"/>
                  </a:lnTo>
                  <a:lnTo>
                    <a:pt x="773" y="15"/>
                  </a:lnTo>
                  <a:lnTo>
                    <a:pt x="777" y="10"/>
                  </a:lnTo>
                  <a:lnTo>
                    <a:pt x="781" y="4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1430" y="0"/>
                  </a:lnTo>
                  <a:lnTo>
                    <a:pt x="1438" y="0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5"/>
                  </a:lnTo>
                  <a:lnTo>
                    <a:pt x="1454" y="21"/>
                  </a:lnTo>
                  <a:lnTo>
                    <a:pt x="1454" y="884"/>
                  </a:lnTo>
                  <a:lnTo>
                    <a:pt x="1452" y="891"/>
                  </a:lnTo>
                  <a:lnTo>
                    <a:pt x="1450" y="897"/>
                  </a:lnTo>
                  <a:lnTo>
                    <a:pt x="1444" y="901"/>
                  </a:lnTo>
                  <a:lnTo>
                    <a:pt x="1438" y="905"/>
                  </a:lnTo>
                  <a:lnTo>
                    <a:pt x="1430" y="907"/>
                  </a:lnTo>
                  <a:lnTo>
                    <a:pt x="23" y="907"/>
                  </a:lnTo>
                  <a:lnTo>
                    <a:pt x="15" y="905"/>
                  </a:lnTo>
                  <a:lnTo>
                    <a:pt x="9" y="901"/>
                  </a:lnTo>
                  <a:lnTo>
                    <a:pt x="3" y="897"/>
                  </a:lnTo>
                  <a:lnTo>
                    <a:pt x="0" y="891"/>
                  </a:lnTo>
                  <a:lnTo>
                    <a:pt x="0" y="88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10115551" y="2533650"/>
              <a:ext cx="74613" cy="287338"/>
            </a:xfrm>
            <a:custGeom>
              <a:avLst/>
              <a:gdLst>
                <a:gd name="T0" fmla="*/ 23 w 47"/>
                <a:gd name="T1" fmla="*/ 0 h 181"/>
                <a:gd name="T2" fmla="*/ 31 w 47"/>
                <a:gd name="T3" fmla="*/ 2 h 181"/>
                <a:gd name="T4" fmla="*/ 37 w 47"/>
                <a:gd name="T5" fmla="*/ 5 h 181"/>
                <a:gd name="T6" fmla="*/ 43 w 47"/>
                <a:gd name="T7" fmla="*/ 9 h 181"/>
                <a:gd name="T8" fmla="*/ 45 w 47"/>
                <a:gd name="T9" fmla="*/ 15 h 181"/>
                <a:gd name="T10" fmla="*/ 47 w 47"/>
                <a:gd name="T11" fmla="*/ 23 h 181"/>
                <a:gd name="T12" fmla="*/ 47 w 47"/>
                <a:gd name="T13" fmla="*/ 158 h 181"/>
                <a:gd name="T14" fmla="*/ 45 w 47"/>
                <a:gd name="T15" fmla="*/ 166 h 181"/>
                <a:gd name="T16" fmla="*/ 43 w 47"/>
                <a:gd name="T17" fmla="*/ 172 h 181"/>
                <a:gd name="T18" fmla="*/ 37 w 47"/>
                <a:gd name="T19" fmla="*/ 178 h 181"/>
                <a:gd name="T20" fmla="*/ 31 w 47"/>
                <a:gd name="T21" fmla="*/ 181 h 181"/>
                <a:gd name="T22" fmla="*/ 23 w 47"/>
                <a:gd name="T23" fmla="*/ 181 h 181"/>
                <a:gd name="T24" fmla="*/ 16 w 47"/>
                <a:gd name="T25" fmla="*/ 181 h 181"/>
                <a:gd name="T26" fmla="*/ 10 w 47"/>
                <a:gd name="T27" fmla="*/ 178 h 181"/>
                <a:gd name="T28" fmla="*/ 6 w 47"/>
                <a:gd name="T29" fmla="*/ 172 h 181"/>
                <a:gd name="T30" fmla="*/ 2 w 47"/>
                <a:gd name="T31" fmla="*/ 166 h 181"/>
                <a:gd name="T32" fmla="*/ 2 w 47"/>
                <a:gd name="T33" fmla="*/ 158 h 181"/>
                <a:gd name="T34" fmla="*/ 0 w 47"/>
                <a:gd name="T35" fmla="*/ 23 h 181"/>
                <a:gd name="T36" fmla="*/ 2 w 47"/>
                <a:gd name="T37" fmla="*/ 15 h 181"/>
                <a:gd name="T38" fmla="*/ 6 w 47"/>
                <a:gd name="T39" fmla="*/ 9 h 181"/>
                <a:gd name="T40" fmla="*/ 10 w 47"/>
                <a:gd name="T41" fmla="*/ 5 h 181"/>
                <a:gd name="T42" fmla="*/ 16 w 47"/>
                <a:gd name="T43" fmla="*/ 2 h 181"/>
                <a:gd name="T44" fmla="*/ 23 w 47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81">
                  <a:moveTo>
                    <a:pt x="23" y="0"/>
                  </a:moveTo>
                  <a:lnTo>
                    <a:pt x="31" y="2"/>
                  </a:lnTo>
                  <a:lnTo>
                    <a:pt x="37" y="5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158"/>
                  </a:lnTo>
                  <a:lnTo>
                    <a:pt x="45" y="166"/>
                  </a:lnTo>
                  <a:lnTo>
                    <a:pt x="43" y="172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3" y="181"/>
                  </a:lnTo>
                  <a:lnTo>
                    <a:pt x="16" y="181"/>
                  </a:lnTo>
                  <a:lnTo>
                    <a:pt x="10" y="178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10115551" y="4260850"/>
              <a:ext cx="74613" cy="433388"/>
            </a:xfrm>
            <a:custGeom>
              <a:avLst/>
              <a:gdLst>
                <a:gd name="T0" fmla="*/ 23 w 47"/>
                <a:gd name="T1" fmla="*/ 0 h 273"/>
                <a:gd name="T2" fmla="*/ 31 w 47"/>
                <a:gd name="T3" fmla="*/ 2 h 273"/>
                <a:gd name="T4" fmla="*/ 37 w 47"/>
                <a:gd name="T5" fmla="*/ 4 h 273"/>
                <a:gd name="T6" fmla="*/ 43 w 47"/>
                <a:gd name="T7" fmla="*/ 10 h 273"/>
                <a:gd name="T8" fmla="*/ 45 w 47"/>
                <a:gd name="T9" fmla="*/ 16 h 273"/>
                <a:gd name="T10" fmla="*/ 47 w 47"/>
                <a:gd name="T11" fmla="*/ 24 h 273"/>
                <a:gd name="T12" fmla="*/ 47 w 47"/>
                <a:gd name="T13" fmla="*/ 250 h 273"/>
                <a:gd name="T14" fmla="*/ 45 w 47"/>
                <a:gd name="T15" fmla="*/ 258 h 273"/>
                <a:gd name="T16" fmla="*/ 43 w 47"/>
                <a:gd name="T17" fmla="*/ 263 h 273"/>
                <a:gd name="T18" fmla="*/ 37 w 47"/>
                <a:gd name="T19" fmla="*/ 267 h 273"/>
                <a:gd name="T20" fmla="*/ 31 w 47"/>
                <a:gd name="T21" fmla="*/ 271 h 273"/>
                <a:gd name="T22" fmla="*/ 23 w 47"/>
                <a:gd name="T23" fmla="*/ 273 h 273"/>
                <a:gd name="T24" fmla="*/ 16 w 47"/>
                <a:gd name="T25" fmla="*/ 271 h 273"/>
                <a:gd name="T26" fmla="*/ 10 w 47"/>
                <a:gd name="T27" fmla="*/ 267 h 273"/>
                <a:gd name="T28" fmla="*/ 6 w 47"/>
                <a:gd name="T29" fmla="*/ 263 h 273"/>
                <a:gd name="T30" fmla="*/ 2 w 47"/>
                <a:gd name="T31" fmla="*/ 258 h 273"/>
                <a:gd name="T32" fmla="*/ 0 w 47"/>
                <a:gd name="T33" fmla="*/ 250 h 273"/>
                <a:gd name="T34" fmla="*/ 2 w 47"/>
                <a:gd name="T35" fmla="*/ 24 h 273"/>
                <a:gd name="T36" fmla="*/ 2 w 47"/>
                <a:gd name="T37" fmla="*/ 16 h 273"/>
                <a:gd name="T38" fmla="*/ 6 w 47"/>
                <a:gd name="T39" fmla="*/ 10 h 273"/>
                <a:gd name="T40" fmla="*/ 10 w 47"/>
                <a:gd name="T41" fmla="*/ 4 h 273"/>
                <a:gd name="T42" fmla="*/ 17 w 47"/>
                <a:gd name="T43" fmla="*/ 2 h 273"/>
                <a:gd name="T44" fmla="*/ 23 w 47"/>
                <a:gd name="T4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73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4"/>
                  </a:lnTo>
                  <a:lnTo>
                    <a:pt x="47" y="250"/>
                  </a:lnTo>
                  <a:lnTo>
                    <a:pt x="45" y="258"/>
                  </a:lnTo>
                  <a:lnTo>
                    <a:pt x="43" y="263"/>
                  </a:lnTo>
                  <a:lnTo>
                    <a:pt x="37" y="267"/>
                  </a:lnTo>
                  <a:lnTo>
                    <a:pt x="31" y="271"/>
                  </a:lnTo>
                  <a:lnTo>
                    <a:pt x="23" y="273"/>
                  </a:lnTo>
                  <a:lnTo>
                    <a:pt x="16" y="271"/>
                  </a:lnTo>
                  <a:lnTo>
                    <a:pt x="10" y="267"/>
                  </a:lnTo>
                  <a:lnTo>
                    <a:pt x="6" y="263"/>
                  </a:lnTo>
                  <a:lnTo>
                    <a:pt x="2" y="258"/>
                  </a:lnTo>
                  <a:lnTo>
                    <a:pt x="0" y="250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9469438" y="4260850"/>
              <a:ext cx="215900" cy="574675"/>
            </a:xfrm>
            <a:custGeom>
              <a:avLst/>
              <a:gdLst>
                <a:gd name="T0" fmla="*/ 112 w 136"/>
                <a:gd name="T1" fmla="*/ 0 h 362"/>
                <a:gd name="T2" fmla="*/ 118 w 136"/>
                <a:gd name="T3" fmla="*/ 0 h 362"/>
                <a:gd name="T4" fmla="*/ 126 w 136"/>
                <a:gd name="T5" fmla="*/ 4 h 362"/>
                <a:gd name="T6" fmla="*/ 130 w 136"/>
                <a:gd name="T7" fmla="*/ 8 h 362"/>
                <a:gd name="T8" fmla="*/ 134 w 136"/>
                <a:gd name="T9" fmla="*/ 16 h 362"/>
                <a:gd name="T10" fmla="*/ 136 w 136"/>
                <a:gd name="T11" fmla="*/ 22 h 362"/>
                <a:gd name="T12" fmla="*/ 134 w 136"/>
                <a:gd name="T13" fmla="*/ 29 h 362"/>
                <a:gd name="T14" fmla="*/ 44 w 136"/>
                <a:gd name="T15" fmla="*/ 347 h 362"/>
                <a:gd name="T16" fmla="*/ 41 w 136"/>
                <a:gd name="T17" fmla="*/ 352 h 362"/>
                <a:gd name="T18" fmla="*/ 35 w 136"/>
                <a:gd name="T19" fmla="*/ 358 h 362"/>
                <a:gd name="T20" fmla="*/ 29 w 136"/>
                <a:gd name="T21" fmla="*/ 362 h 362"/>
                <a:gd name="T22" fmla="*/ 23 w 136"/>
                <a:gd name="T23" fmla="*/ 362 h 362"/>
                <a:gd name="T24" fmla="*/ 15 w 136"/>
                <a:gd name="T25" fmla="*/ 362 h 362"/>
                <a:gd name="T26" fmla="*/ 10 w 136"/>
                <a:gd name="T27" fmla="*/ 358 h 362"/>
                <a:gd name="T28" fmla="*/ 4 w 136"/>
                <a:gd name="T29" fmla="*/ 354 h 362"/>
                <a:gd name="T30" fmla="*/ 0 w 136"/>
                <a:gd name="T31" fmla="*/ 348 h 362"/>
                <a:gd name="T32" fmla="*/ 0 w 136"/>
                <a:gd name="T33" fmla="*/ 341 h 362"/>
                <a:gd name="T34" fmla="*/ 0 w 136"/>
                <a:gd name="T35" fmla="*/ 335 h 362"/>
                <a:gd name="T36" fmla="*/ 91 w 136"/>
                <a:gd name="T37" fmla="*/ 16 h 362"/>
                <a:gd name="T38" fmla="*/ 93 w 136"/>
                <a:gd name="T39" fmla="*/ 10 h 362"/>
                <a:gd name="T40" fmla="*/ 99 w 136"/>
                <a:gd name="T41" fmla="*/ 4 h 362"/>
                <a:gd name="T42" fmla="*/ 105 w 136"/>
                <a:gd name="T43" fmla="*/ 2 h 362"/>
                <a:gd name="T44" fmla="*/ 112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112" y="0"/>
                  </a:moveTo>
                  <a:lnTo>
                    <a:pt x="118" y="0"/>
                  </a:lnTo>
                  <a:lnTo>
                    <a:pt x="126" y="4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6" y="22"/>
                  </a:lnTo>
                  <a:lnTo>
                    <a:pt x="134" y="29"/>
                  </a:lnTo>
                  <a:lnTo>
                    <a:pt x="44" y="347"/>
                  </a:lnTo>
                  <a:lnTo>
                    <a:pt x="41" y="352"/>
                  </a:lnTo>
                  <a:lnTo>
                    <a:pt x="35" y="358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5" y="362"/>
                  </a:lnTo>
                  <a:lnTo>
                    <a:pt x="10" y="358"/>
                  </a:lnTo>
                  <a:lnTo>
                    <a:pt x="4" y="354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91" y="16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10623551" y="4260850"/>
              <a:ext cx="215900" cy="574675"/>
            </a:xfrm>
            <a:custGeom>
              <a:avLst/>
              <a:gdLst>
                <a:gd name="T0" fmla="*/ 23 w 136"/>
                <a:gd name="T1" fmla="*/ 0 h 362"/>
                <a:gd name="T2" fmla="*/ 29 w 136"/>
                <a:gd name="T3" fmla="*/ 2 h 362"/>
                <a:gd name="T4" fmla="*/ 35 w 136"/>
                <a:gd name="T5" fmla="*/ 4 h 362"/>
                <a:gd name="T6" fmla="*/ 41 w 136"/>
                <a:gd name="T7" fmla="*/ 10 h 362"/>
                <a:gd name="T8" fmla="*/ 43 w 136"/>
                <a:gd name="T9" fmla="*/ 16 h 362"/>
                <a:gd name="T10" fmla="*/ 134 w 136"/>
                <a:gd name="T11" fmla="*/ 335 h 362"/>
                <a:gd name="T12" fmla="*/ 136 w 136"/>
                <a:gd name="T13" fmla="*/ 341 h 362"/>
                <a:gd name="T14" fmla="*/ 134 w 136"/>
                <a:gd name="T15" fmla="*/ 348 h 362"/>
                <a:gd name="T16" fmla="*/ 130 w 136"/>
                <a:gd name="T17" fmla="*/ 354 h 362"/>
                <a:gd name="T18" fmla="*/ 126 w 136"/>
                <a:gd name="T19" fmla="*/ 358 h 362"/>
                <a:gd name="T20" fmla="*/ 118 w 136"/>
                <a:gd name="T21" fmla="*/ 362 h 362"/>
                <a:gd name="T22" fmla="*/ 112 w 136"/>
                <a:gd name="T23" fmla="*/ 362 h 362"/>
                <a:gd name="T24" fmla="*/ 105 w 136"/>
                <a:gd name="T25" fmla="*/ 362 h 362"/>
                <a:gd name="T26" fmla="*/ 99 w 136"/>
                <a:gd name="T27" fmla="*/ 358 h 362"/>
                <a:gd name="T28" fmla="*/ 93 w 136"/>
                <a:gd name="T29" fmla="*/ 352 h 362"/>
                <a:gd name="T30" fmla="*/ 91 w 136"/>
                <a:gd name="T31" fmla="*/ 347 h 362"/>
                <a:gd name="T32" fmla="*/ 0 w 136"/>
                <a:gd name="T33" fmla="*/ 29 h 362"/>
                <a:gd name="T34" fmla="*/ 0 w 136"/>
                <a:gd name="T35" fmla="*/ 22 h 362"/>
                <a:gd name="T36" fmla="*/ 0 w 136"/>
                <a:gd name="T37" fmla="*/ 16 h 362"/>
                <a:gd name="T38" fmla="*/ 4 w 136"/>
                <a:gd name="T39" fmla="*/ 8 h 362"/>
                <a:gd name="T40" fmla="*/ 10 w 136"/>
                <a:gd name="T41" fmla="*/ 4 h 362"/>
                <a:gd name="T42" fmla="*/ 15 w 136"/>
                <a:gd name="T43" fmla="*/ 0 h 362"/>
                <a:gd name="T44" fmla="*/ 23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134" y="335"/>
                  </a:lnTo>
                  <a:lnTo>
                    <a:pt x="136" y="341"/>
                  </a:lnTo>
                  <a:lnTo>
                    <a:pt x="134" y="348"/>
                  </a:lnTo>
                  <a:lnTo>
                    <a:pt x="130" y="354"/>
                  </a:lnTo>
                  <a:lnTo>
                    <a:pt x="126" y="358"/>
                  </a:lnTo>
                  <a:lnTo>
                    <a:pt x="118" y="362"/>
                  </a:lnTo>
                  <a:lnTo>
                    <a:pt x="112" y="362"/>
                  </a:lnTo>
                  <a:lnTo>
                    <a:pt x="105" y="362"/>
                  </a:lnTo>
                  <a:lnTo>
                    <a:pt x="99" y="358"/>
                  </a:lnTo>
                  <a:lnTo>
                    <a:pt x="93" y="352"/>
                  </a:lnTo>
                  <a:lnTo>
                    <a:pt x="91" y="34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9036051" y="4260850"/>
              <a:ext cx="2308225" cy="74613"/>
            </a:xfrm>
            <a:custGeom>
              <a:avLst/>
              <a:gdLst>
                <a:gd name="T0" fmla="*/ 23 w 1454"/>
                <a:gd name="T1" fmla="*/ 0 h 47"/>
                <a:gd name="T2" fmla="*/ 1430 w 1454"/>
                <a:gd name="T3" fmla="*/ 0 h 47"/>
                <a:gd name="T4" fmla="*/ 1438 w 1454"/>
                <a:gd name="T5" fmla="*/ 2 h 47"/>
                <a:gd name="T6" fmla="*/ 1444 w 1454"/>
                <a:gd name="T7" fmla="*/ 4 h 47"/>
                <a:gd name="T8" fmla="*/ 1450 w 1454"/>
                <a:gd name="T9" fmla="*/ 10 h 47"/>
                <a:gd name="T10" fmla="*/ 1452 w 1454"/>
                <a:gd name="T11" fmla="*/ 16 h 47"/>
                <a:gd name="T12" fmla="*/ 1454 w 1454"/>
                <a:gd name="T13" fmla="*/ 24 h 47"/>
                <a:gd name="T14" fmla="*/ 1452 w 1454"/>
                <a:gd name="T15" fmla="*/ 31 h 47"/>
                <a:gd name="T16" fmla="*/ 1450 w 1454"/>
                <a:gd name="T17" fmla="*/ 37 h 47"/>
                <a:gd name="T18" fmla="*/ 1444 w 1454"/>
                <a:gd name="T19" fmla="*/ 41 h 47"/>
                <a:gd name="T20" fmla="*/ 1438 w 1454"/>
                <a:gd name="T21" fmla="*/ 45 h 47"/>
                <a:gd name="T22" fmla="*/ 1430 w 1454"/>
                <a:gd name="T23" fmla="*/ 47 h 47"/>
                <a:gd name="T24" fmla="*/ 23 w 1454"/>
                <a:gd name="T25" fmla="*/ 47 h 47"/>
                <a:gd name="T26" fmla="*/ 15 w 1454"/>
                <a:gd name="T27" fmla="*/ 45 h 47"/>
                <a:gd name="T28" fmla="*/ 9 w 1454"/>
                <a:gd name="T29" fmla="*/ 41 h 47"/>
                <a:gd name="T30" fmla="*/ 3 w 1454"/>
                <a:gd name="T31" fmla="*/ 37 h 47"/>
                <a:gd name="T32" fmla="*/ 0 w 1454"/>
                <a:gd name="T33" fmla="*/ 31 h 47"/>
                <a:gd name="T34" fmla="*/ 0 w 1454"/>
                <a:gd name="T35" fmla="*/ 24 h 47"/>
                <a:gd name="T36" fmla="*/ 0 w 1454"/>
                <a:gd name="T37" fmla="*/ 16 h 47"/>
                <a:gd name="T38" fmla="*/ 3 w 1454"/>
                <a:gd name="T39" fmla="*/ 10 h 47"/>
                <a:gd name="T40" fmla="*/ 9 w 1454"/>
                <a:gd name="T41" fmla="*/ 4 h 47"/>
                <a:gd name="T42" fmla="*/ 15 w 1454"/>
                <a:gd name="T43" fmla="*/ 2 h 47"/>
                <a:gd name="T44" fmla="*/ 23 w 1454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4" h="47">
                  <a:moveTo>
                    <a:pt x="23" y="0"/>
                  </a:moveTo>
                  <a:lnTo>
                    <a:pt x="1430" y="0"/>
                  </a:lnTo>
                  <a:lnTo>
                    <a:pt x="1438" y="2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6"/>
                  </a:lnTo>
                  <a:lnTo>
                    <a:pt x="1454" y="24"/>
                  </a:lnTo>
                  <a:lnTo>
                    <a:pt x="1452" y="31"/>
                  </a:lnTo>
                  <a:lnTo>
                    <a:pt x="1450" y="37"/>
                  </a:lnTo>
                  <a:lnTo>
                    <a:pt x="1444" y="41"/>
                  </a:lnTo>
                  <a:lnTo>
                    <a:pt x="1438" y="45"/>
                  </a:lnTo>
                  <a:lnTo>
                    <a:pt x="1430" y="47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981602" y="3644602"/>
            <a:ext cx="533518" cy="406915"/>
            <a:chOff x="6007101" y="2809875"/>
            <a:chExt cx="2655888" cy="20256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9" name="Freeform 13"/>
            <p:cNvSpPr>
              <a:spLocks noEditPoints="1"/>
            </p:cNvSpPr>
            <p:nvPr/>
          </p:nvSpPr>
          <p:spPr bwMode="auto">
            <a:xfrm>
              <a:off x="6007101" y="2809875"/>
              <a:ext cx="2655888" cy="2025650"/>
            </a:xfrm>
            <a:custGeom>
              <a:avLst/>
              <a:gdLst>
                <a:gd name="T0" fmla="*/ 519 w 1673"/>
                <a:gd name="T1" fmla="*/ 1226 h 1276"/>
                <a:gd name="T2" fmla="*/ 1151 w 1673"/>
                <a:gd name="T3" fmla="*/ 1228 h 1276"/>
                <a:gd name="T4" fmla="*/ 1149 w 1673"/>
                <a:gd name="T5" fmla="*/ 885 h 1276"/>
                <a:gd name="T6" fmla="*/ 484 w 1673"/>
                <a:gd name="T7" fmla="*/ 721 h 1276"/>
                <a:gd name="T8" fmla="*/ 386 w 1673"/>
                <a:gd name="T9" fmla="*/ 1156 h 1276"/>
                <a:gd name="T10" fmla="*/ 442 w 1673"/>
                <a:gd name="T11" fmla="*/ 1224 h 1276"/>
                <a:gd name="T12" fmla="*/ 471 w 1673"/>
                <a:gd name="T13" fmla="*/ 887 h 1276"/>
                <a:gd name="T14" fmla="*/ 521 w 1673"/>
                <a:gd name="T15" fmla="*/ 837 h 1276"/>
                <a:gd name="T16" fmla="*/ 1196 w 1673"/>
                <a:gd name="T17" fmla="*/ 868 h 1276"/>
                <a:gd name="T18" fmla="*/ 1208 w 1673"/>
                <a:gd name="T19" fmla="*/ 1228 h 1276"/>
                <a:gd name="T20" fmla="*/ 1281 w 1673"/>
                <a:gd name="T21" fmla="*/ 1179 h 1276"/>
                <a:gd name="T22" fmla="*/ 1206 w 1673"/>
                <a:gd name="T23" fmla="*/ 742 h 1276"/>
                <a:gd name="T24" fmla="*/ 1006 w 1673"/>
                <a:gd name="T25" fmla="*/ 700 h 1276"/>
                <a:gd name="T26" fmla="*/ 880 w 1673"/>
                <a:gd name="T27" fmla="*/ 802 h 1276"/>
                <a:gd name="T28" fmla="*/ 715 w 1673"/>
                <a:gd name="T29" fmla="*/ 764 h 1276"/>
                <a:gd name="T30" fmla="*/ 729 w 1673"/>
                <a:gd name="T31" fmla="*/ 593 h 1276"/>
                <a:gd name="T32" fmla="*/ 719 w 1673"/>
                <a:gd name="T33" fmla="*/ 646 h 1276"/>
                <a:gd name="T34" fmla="*/ 713 w 1673"/>
                <a:gd name="T35" fmla="*/ 684 h 1276"/>
                <a:gd name="T36" fmla="*/ 835 w 1673"/>
                <a:gd name="T37" fmla="*/ 758 h 1276"/>
                <a:gd name="T38" fmla="*/ 958 w 1673"/>
                <a:gd name="T39" fmla="*/ 684 h 1276"/>
                <a:gd name="T40" fmla="*/ 952 w 1673"/>
                <a:gd name="T41" fmla="*/ 646 h 1276"/>
                <a:gd name="T42" fmla="*/ 942 w 1673"/>
                <a:gd name="T43" fmla="*/ 595 h 1276"/>
                <a:gd name="T44" fmla="*/ 830 w 1673"/>
                <a:gd name="T45" fmla="*/ 624 h 1276"/>
                <a:gd name="T46" fmla="*/ 705 w 1673"/>
                <a:gd name="T47" fmla="*/ 232 h 1276"/>
                <a:gd name="T48" fmla="*/ 678 w 1673"/>
                <a:gd name="T49" fmla="*/ 251 h 1276"/>
                <a:gd name="T50" fmla="*/ 698 w 1673"/>
                <a:gd name="T51" fmla="*/ 491 h 1276"/>
                <a:gd name="T52" fmla="*/ 831 w 1673"/>
                <a:gd name="T53" fmla="*/ 576 h 1276"/>
                <a:gd name="T54" fmla="*/ 946 w 1673"/>
                <a:gd name="T55" fmla="*/ 530 h 1276"/>
                <a:gd name="T56" fmla="*/ 994 w 1673"/>
                <a:gd name="T57" fmla="*/ 417 h 1276"/>
                <a:gd name="T58" fmla="*/ 983 w 1673"/>
                <a:gd name="T59" fmla="*/ 238 h 1276"/>
                <a:gd name="T60" fmla="*/ 731 w 1673"/>
                <a:gd name="T61" fmla="*/ 50 h 1276"/>
                <a:gd name="T62" fmla="*/ 705 w 1673"/>
                <a:gd name="T63" fmla="*/ 69 h 1276"/>
                <a:gd name="T64" fmla="*/ 694 w 1673"/>
                <a:gd name="T65" fmla="*/ 96 h 1276"/>
                <a:gd name="T66" fmla="*/ 641 w 1673"/>
                <a:gd name="T67" fmla="*/ 118 h 1276"/>
                <a:gd name="T68" fmla="*/ 626 w 1673"/>
                <a:gd name="T69" fmla="*/ 294 h 1276"/>
                <a:gd name="T70" fmla="*/ 643 w 1673"/>
                <a:gd name="T71" fmla="*/ 214 h 1276"/>
                <a:gd name="T72" fmla="*/ 967 w 1673"/>
                <a:gd name="T73" fmla="*/ 183 h 1276"/>
                <a:gd name="T74" fmla="*/ 1039 w 1673"/>
                <a:gd name="T75" fmla="*/ 236 h 1276"/>
                <a:gd name="T76" fmla="*/ 1047 w 1673"/>
                <a:gd name="T77" fmla="*/ 286 h 1276"/>
                <a:gd name="T78" fmla="*/ 1004 w 1673"/>
                <a:gd name="T79" fmla="*/ 69 h 1276"/>
                <a:gd name="T80" fmla="*/ 731 w 1673"/>
                <a:gd name="T81" fmla="*/ 0 h 1276"/>
                <a:gd name="T82" fmla="*/ 1051 w 1673"/>
                <a:gd name="T83" fmla="*/ 46 h 1276"/>
                <a:gd name="T84" fmla="*/ 1095 w 1673"/>
                <a:gd name="T85" fmla="*/ 286 h 1276"/>
                <a:gd name="T86" fmla="*/ 1043 w 1673"/>
                <a:gd name="T87" fmla="*/ 359 h 1276"/>
                <a:gd name="T88" fmla="*/ 1014 w 1673"/>
                <a:gd name="T89" fmla="*/ 524 h 1276"/>
                <a:gd name="T90" fmla="*/ 1000 w 1673"/>
                <a:gd name="T91" fmla="*/ 603 h 1276"/>
                <a:gd name="T92" fmla="*/ 1254 w 1673"/>
                <a:gd name="T93" fmla="*/ 727 h 1276"/>
                <a:gd name="T94" fmla="*/ 1326 w 1673"/>
                <a:gd name="T95" fmla="*/ 1197 h 1276"/>
                <a:gd name="T96" fmla="*/ 1661 w 1673"/>
                <a:gd name="T97" fmla="*/ 1233 h 1276"/>
                <a:gd name="T98" fmla="*/ 1671 w 1673"/>
                <a:gd name="T99" fmla="*/ 1261 h 1276"/>
                <a:gd name="T100" fmla="*/ 1648 w 1673"/>
                <a:gd name="T101" fmla="*/ 1276 h 1276"/>
                <a:gd name="T102" fmla="*/ 4 w 1673"/>
                <a:gd name="T103" fmla="*/ 1266 h 1276"/>
                <a:gd name="T104" fmla="*/ 4 w 1673"/>
                <a:gd name="T105" fmla="*/ 1237 h 1276"/>
                <a:gd name="T106" fmla="*/ 364 w 1673"/>
                <a:gd name="T107" fmla="*/ 1228 h 1276"/>
                <a:gd name="T108" fmla="*/ 407 w 1673"/>
                <a:gd name="T109" fmla="*/ 760 h 1276"/>
                <a:gd name="T110" fmla="*/ 494 w 1673"/>
                <a:gd name="T111" fmla="*/ 661 h 1276"/>
                <a:gd name="T112" fmla="*/ 680 w 1673"/>
                <a:gd name="T113" fmla="*/ 551 h 1276"/>
                <a:gd name="T114" fmla="*/ 628 w 1673"/>
                <a:gd name="T115" fmla="*/ 410 h 1276"/>
                <a:gd name="T116" fmla="*/ 579 w 1673"/>
                <a:gd name="T117" fmla="*/ 311 h 1276"/>
                <a:gd name="T118" fmla="*/ 591 w 1673"/>
                <a:gd name="T119" fmla="*/ 102 h 1276"/>
                <a:gd name="T120" fmla="*/ 669 w 1673"/>
                <a:gd name="T121" fmla="*/ 3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3" h="1276">
                  <a:moveTo>
                    <a:pt x="521" y="885"/>
                  </a:moveTo>
                  <a:lnTo>
                    <a:pt x="521" y="885"/>
                  </a:lnTo>
                  <a:lnTo>
                    <a:pt x="519" y="887"/>
                  </a:lnTo>
                  <a:lnTo>
                    <a:pt x="519" y="1226"/>
                  </a:lnTo>
                  <a:lnTo>
                    <a:pt x="521" y="1228"/>
                  </a:lnTo>
                  <a:lnTo>
                    <a:pt x="521" y="1228"/>
                  </a:lnTo>
                  <a:lnTo>
                    <a:pt x="1149" y="1228"/>
                  </a:lnTo>
                  <a:lnTo>
                    <a:pt x="1151" y="1228"/>
                  </a:lnTo>
                  <a:lnTo>
                    <a:pt x="1151" y="1226"/>
                  </a:lnTo>
                  <a:lnTo>
                    <a:pt x="1151" y="887"/>
                  </a:lnTo>
                  <a:lnTo>
                    <a:pt x="1151" y="885"/>
                  </a:lnTo>
                  <a:lnTo>
                    <a:pt x="1149" y="885"/>
                  </a:lnTo>
                  <a:lnTo>
                    <a:pt x="521" y="885"/>
                  </a:lnTo>
                  <a:close/>
                  <a:moveTo>
                    <a:pt x="655" y="659"/>
                  </a:moveTo>
                  <a:lnTo>
                    <a:pt x="510" y="707"/>
                  </a:lnTo>
                  <a:lnTo>
                    <a:pt x="484" y="721"/>
                  </a:lnTo>
                  <a:lnTo>
                    <a:pt x="465" y="742"/>
                  </a:lnTo>
                  <a:lnTo>
                    <a:pt x="455" y="769"/>
                  </a:lnTo>
                  <a:lnTo>
                    <a:pt x="386" y="1133"/>
                  </a:lnTo>
                  <a:lnTo>
                    <a:pt x="386" y="1156"/>
                  </a:lnTo>
                  <a:lnTo>
                    <a:pt x="391" y="1179"/>
                  </a:lnTo>
                  <a:lnTo>
                    <a:pt x="403" y="1199"/>
                  </a:lnTo>
                  <a:lnTo>
                    <a:pt x="420" y="1214"/>
                  </a:lnTo>
                  <a:lnTo>
                    <a:pt x="442" y="1224"/>
                  </a:lnTo>
                  <a:lnTo>
                    <a:pt x="465" y="1228"/>
                  </a:lnTo>
                  <a:lnTo>
                    <a:pt x="471" y="1228"/>
                  </a:lnTo>
                  <a:lnTo>
                    <a:pt x="471" y="1226"/>
                  </a:lnTo>
                  <a:lnTo>
                    <a:pt x="471" y="887"/>
                  </a:lnTo>
                  <a:lnTo>
                    <a:pt x="475" y="868"/>
                  </a:lnTo>
                  <a:lnTo>
                    <a:pt x="486" y="851"/>
                  </a:lnTo>
                  <a:lnTo>
                    <a:pt x="502" y="841"/>
                  </a:lnTo>
                  <a:lnTo>
                    <a:pt x="521" y="837"/>
                  </a:lnTo>
                  <a:lnTo>
                    <a:pt x="1149" y="837"/>
                  </a:lnTo>
                  <a:lnTo>
                    <a:pt x="1169" y="841"/>
                  </a:lnTo>
                  <a:lnTo>
                    <a:pt x="1186" y="851"/>
                  </a:lnTo>
                  <a:lnTo>
                    <a:pt x="1196" y="868"/>
                  </a:lnTo>
                  <a:lnTo>
                    <a:pt x="1200" y="887"/>
                  </a:lnTo>
                  <a:lnTo>
                    <a:pt x="1200" y="1226"/>
                  </a:lnTo>
                  <a:lnTo>
                    <a:pt x="1200" y="1228"/>
                  </a:lnTo>
                  <a:lnTo>
                    <a:pt x="1208" y="1228"/>
                  </a:lnTo>
                  <a:lnTo>
                    <a:pt x="1231" y="1224"/>
                  </a:lnTo>
                  <a:lnTo>
                    <a:pt x="1250" y="1214"/>
                  </a:lnTo>
                  <a:lnTo>
                    <a:pt x="1268" y="1199"/>
                  </a:lnTo>
                  <a:lnTo>
                    <a:pt x="1281" y="1179"/>
                  </a:lnTo>
                  <a:lnTo>
                    <a:pt x="1287" y="1156"/>
                  </a:lnTo>
                  <a:lnTo>
                    <a:pt x="1285" y="1133"/>
                  </a:lnTo>
                  <a:lnTo>
                    <a:pt x="1215" y="769"/>
                  </a:lnTo>
                  <a:lnTo>
                    <a:pt x="1206" y="742"/>
                  </a:lnTo>
                  <a:lnTo>
                    <a:pt x="1188" y="721"/>
                  </a:lnTo>
                  <a:lnTo>
                    <a:pt x="1163" y="707"/>
                  </a:lnTo>
                  <a:lnTo>
                    <a:pt x="1016" y="659"/>
                  </a:lnTo>
                  <a:lnTo>
                    <a:pt x="1006" y="700"/>
                  </a:lnTo>
                  <a:lnTo>
                    <a:pt x="985" y="735"/>
                  </a:lnTo>
                  <a:lnTo>
                    <a:pt x="958" y="764"/>
                  </a:lnTo>
                  <a:lnTo>
                    <a:pt x="921" y="787"/>
                  </a:lnTo>
                  <a:lnTo>
                    <a:pt x="880" y="802"/>
                  </a:lnTo>
                  <a:lnTo>
                    <a:pt x="835" y="806"/>
                  </a:lnTo>
                  <a:lnTo>
                    <a:pt x="791" y="802"/>
                  </a:lnTo>
                  <a:lnTo>
                    <a:pt x="750" y="787"/>
                  </a:lnTo>
                  <a:lnTo>
                    <a:pt x="715" y="764"/>
                  </a:lnTo>
                  <a:lnTo>
                    <a:pt x="686" y="735"/>
                  </a:lnTo>
                  <a:lnTo>
                    <a:pt x="667" y="700"/>
                  </a:lnTo>
                  <a:lnTo>
                    <a:pt x="655" y="659"/>
                  </a:lnTo>
                  <a:close/>
                  <a:moveTo>
                    <a:pt x="729" y="593"/>
                  </a:moveTo>
                  <a:lnTo>
                    <a:pt x="729" y="626"/>
                  </a:lnTo>
                  <a:lnTo>
                    <a:pt x="729" y="634"/>
                  </a:lnTo>
                  <a:lnTo>
                    <a:pt x="725" y="640"/>
                  </a:lnTo>
                  <a:lnTo>
                    <a:pt x="719" y="646"/>
                  </a:lnTo>
                  <a:lnTo>
                    <a:pt x="713" y="649"/>
                  </a:lnTo>
                  <a:lnTo>
                    <a:pt x="705" y="649"/>
                  </a:lnTo>
                  <a:lnTo>
                    <a:pt x="704" y="649"/>
                  </a:lnTo>
                  <a:lnTo>
                    <a:pt x="713" y="684"/>
                  </a:lnTo>
                  <a:lnTo>
                    <a:pt x="733" y="713"/>
                  </a:lnTo>
                  <a:lnTo>
                    <a:pt x="762" y="736"/>
                  </a:lnTo>
                  <a:lnTo>
                    <a:pt x="797" y="752"/>
                  </a:lnTo>
                  <a:lnTo>
                    <a:pt x="835" y="758"/>
                  </a:lnTo>
                  <a:lnTo>
                    <a:pt x="876" y="752"/>
                  </a:lnTo>
                  <a:lnTo>
                    <a:pt x="911" y="736"/>
                  </a:lnTo>
                  <a:lnTo>
                    <a:pt x="938" y="713"/>
                  </a:lnTo>
                  <a:lnTo>
                    <a:pt x="958" y="684"/>
                  </a:lnTo>
                  <a:lnTo>
                    <a:pt x="967" y="649"/>
                  </a:lnTo>
                  <a:lnTo>
                    <a:pt x="967" y="649"/>
                  </a:lnTo>
                  <a:lnTo>
                    <a:pt x="959" y="649"/>
                  </a:lnTo>
                  <a:lnTo>
                    <a:pt x="952" y="646"/>
                  </a:lnTo>
                  <a:lnTo>
                    <a:pt x="948" y="640"/>
                  </a:lnTo>
                  <a:lnTo>
                    <a:pt x="944" y="634"/>
                  </a:lnTo>
                  <a:lnTo>
                    <a:pt x="942" y="626"/>
                  </a:lnTo>
                  <a:lnTo>
                    <a:pt x="942" y="595"/>
                  </a:lnTo>
                  <a:lnTo>
                    <a:pt x="909" y="611"/>
                  </a:lnTo>
                  <a:lnTo>
                    <a:pt x="874" y="620"/>
                  </a:lnTo>
                  <a:lnTo>
                    <a:pt x="835" y="624"/>
                  </a:lnTo>
                  <a:lnTo>
                    <a:pt x="830" y="624"/>
                  </a:lnTo>
                  <a:lnTo>
                    <a:pt x="795" y="620"/>
                  </a:lnTo>
                  <a:lnTo>
                    <a:pt x="760" y="609"/>
                  </a:lnTo>
                  <a:lnTo>
                    <a:pt x="729" y="593"/>
                  </a:lnTo>
                  <a:close/>
                  <a:moveTo>
                    <a:pt x="705" y="232"/>
                  </a:moveTo>
                  <a:lnTo>
                    <a:pt x="696" y="234"/>
                  </a:lnTo>
                  <a:lnTo>
                    <a:pt x="688" y="238"/>
                  </a:lnTo>
                  <a:lnTo>
                    <a:pt x="682" y="243"/>
                  </a:lnTo>
                  <a:lnTo>
                    <a:pt x="678" y="251"/>
                  </a:lnTo>
                  <a:lnTo>
                    <a:pt x="676" y="261"/>
                  </a:lnTo>
                  <a:lnTo>
                    <a:pt x="676" y="410"/>
                  </a:lnTo>
                  <a:lnTo>
                    <a:pt x="682" y="452"/>
                  </a:lnTo>
                  <a:lnTo>
                    <a:pt x="698" y="491"/>
                  </a:lnTo>
                  <a:lnTo>
                    <a:pt x="723" y="524"/>
                  </a:lnTo>
                  <a:lnTo>
                    <a:pt x="754" y="551"/>
                  </a:lnTo>
                  <a:lnTo>
                    <a:pt x="791" y="568"/>
                  </a:lnTo>
                  <a:lnTo>
                    <a:pt x="831" y="576"/>
                  </a:lnTo>
                  <a:lnTo>
                    <a:pt x="863" y="572"/>
                  </a:lnTo>
                  <a:lnTo>
                    <a:pt x="894" y="564"/>
                  </a:lnTo>
                  <a:lnTo>
                    <a:pt x="921" y="551"/>
                  </a:lnTo>
                  <a:lnTo>
                    <a:pt x="946" y="530"/>
                  </a:lnTo>
                  <a:lnTo>
                    <a:pt x="967" y="506"/>
                  </a:lnTo>
                  <a:lnTo>
                    <a:pt x="983" y="479"/>
                  </a:lnTo>
                  <a:lnTo>
                    <a:pt x="990" y="448"/>
                  </a:lnTo>
                  <a:lnTo>
                    <a:pt x="994" y="417"/>
                  </a:lnTo>
                  <a:lnTo>
                    <a:pt x="994" y="261"/>
                  </a:lnTo>
                  <a:lnTo>
                    <a:pt x="992" y="251"/>
                  </a:lnTo>
                  <a:lnTo>
                    <a:pt x="989" y="243"/>
                  </a:lnTo>
                  <a:lnTo>
                    <a:pt x="983" y="238"/>
                  </a:lnTo>
                  <a:lnTo>
                    <a:pt x="975" y="234"/>
                  </a:lnTo>
                  <a:lnTo>
                    <a:pt x="967" y="232"/>
                  </a:lnTo>
                  <a:lnTo>
                    <a:pt x="705" y="232"/>
                  </a:lnTo>
                  <a:close/>
                  <a:moveTo>
                    <a:pt x="731" y="50"/>
                  </a:moveTo>
                  <a:lnTo>
                    <a:pt x="723" y="52"/>
                  </a:lnTo>
                  <a:lnTo>
                    <a:pt x="715" y="56"/>
                  </a:lnTo>
                  <a:lnTo>
                    <a:pt x="709" y="62"/>
                  </a:lnTo>
                  <a:lnTo>
                    <a:pt x="705" y="69"/>
                  </a:lnTo>
                  <a:lnTo>
                    <a:pt x="704" y="77"/>
                  </a:lnTo>
                  <a:lnTo>
                    <a:pt x="702" y="85"/>
                  </a:lnTo>
                  <a:lnTo>
                    <a:pt x="698" y="92"/>
                  </a:lnTo>
                  <a:lnTo>
                    <a:pt x="694" y="96"/>
                  </a:lnTo>
                  <a:lnTo>
                    <a:pt x="686" y="100"/>
                  </a:lnTo>
                  <a:lnTo>
                    <a:pt x="678" y="102"/>
                  </a:lnTo>
                  <a:lnTo>
                    <a:pt x="657" y="106"/>
                  </a:lnTo>
                  <a:lnTo>
                    <a:pt x="641" y="118"/>
                  </a:lnTo>
                  <a:lnTo>
                    <a:pt x="630" y="135"/>
                  </a:lnTo>
                  <a:lnTo>
                    <a:pt x="624" y="156"/>
                  </a:lnTo>
                  <a:lnTo>
                    <a:pt x="624" y="286"/>
                  </a:lnTo>
                  <a:lnTo>
                    <a:pt x="626" y="294"/>
                  </a:lnTo>
                  <a:lnTo>
                    <a:pt x="628" y="299"/>
                  </a:lnTo>
                  <a:lnTo>
                    <a:pt x="628" y="261"/>
                  </a:lnTo>
                  <a:lnTo>
                    <a:pt x="632" y="236"/>
                  </a:lnTo>
                  <a:lnTo>
                    <a:pt x="643" y="214"/>
                  </a:lnTo>
                  <a:lnTo>
                    <a:pt x="659" y="199"/>
                  </a:lnTo>
                  <a:lnTo>
                    <a:pt x="680" y="187"/>
                  </a:lnTo>
                  <a:lnTo>
                    <a:pt x="705" y="183"/>
                  </a:lnTo>
                  <a:lnTo>
                    <a:pt x="967" y="183"/>
                  </a:lnTo>
                  <a:lnTo>
                    <a:pt x="990" y="187"/>
                  </a:lnTo>
                  <a:lnTo>
                    <a:pt x="1012" y="199"/>
                  </a:lnTo>
                  <a:lnTo>
                    <a:pt x="1029" y="214"/>
                  </a:lnTo>
                  <a:lnTo>
                    <a:pt x="1039" y="236"/>
                  </a:lnTo>
                  <a:lnTo>
                    <a:pt x="1043" y="261"/>
                  </a:lnTo>
                  <a:lnTo>
                    <a:pt x="1043" y="299"/>
                  </a:lnTo>
                  <a:lnTo>
                    <a:pt x="1047" y="294"/>
                  </a:lnTo>
                  <a:lnTo>
                    <a:pt x="1047" y="286"/>
                  </a:lnTo>
                  <a:lnTo>
                    <a:pt x="1047" y="156"/>
                  </a:lnTo>
                  <a:lnTo>
                    <a:pt x="1041" y="121"/>
                  </a:lnTo>
                  <a:lnTo>
                    <a:pt x="1027" y="92"/>
                  </a:lnTo>
                  <a:lnTo>
                    <a:pt x="1004" y="69"/>
                  </a:lnTo>
                  <a:lnTo>
                    <a:pt x="975" y="56"/>
                  </a:lnTo>
                  <a:lnTo>
                    <a:pt x="940" y="50"/>
                  </a:lnTo>
                  <a:lnTo>
                    <a:pt x="731" y="50"/>
                  </a:lnTo>
                  <a:close/>
                  <a:moveTo>
                    <a:pt x="731" y="0"/>
                  </a:moveTo>
                  <a:lnTo>
                    <a:pt x="940" y="0"/>
                  </a:lnTo>
                  <a:lnTo>
                    <a:pt x="983" y="5"/>
                  </a:lnTo>
                  <a:lnTo>
                    <a:pt x="1020" y="21"/>
                  </a:lnTo>
                  <a:lnTo>
                    <a:pt x="1051" y="46"/>
                  </a:lnTo>
                  <a:lnTo>
                    <a:pt x="1074" y="77"/>
                  </a:lnTo>
                  <a:lnTo>
                    <a:pt x="1091" y="114"/>
                  </a:lnTo>
                  <a:lnTo>
                    <a:pt x="1095" y="156"/>
                  </a:lnTo>
                  <a:lnTo>
                    <a:pt x="1095" y="286"/>
                  </a:lnTo>
                  <a:lnTo>
                    <a:pt x="1091" y="311"/>
                  </a:lnTo>
                  <a:lnTo>
                    <a:pt x="1082" y="332"/>
                  </a:lnTo>
                  <a:lnTo>
                    <a:pt x="1064" y="348"/>
                  </a:lnTo>
                  <a:lnTo>
                    <a:pt x="1043" y="359"/>
                  </a:lnTo>
                  <a:lnTo>
                    <a:pt x="1043" y="417"/>
                  </a:lnTo>
                  <a:lnTo>
                    <a:pt x="1041" y="454"/>
                  </a:lnTo>
                  <a:lnTo>
                    <a:pt x="1029" y="491"/>
                  </a:lnTo>
                  <a:lnTo>
                    <a:pt x="1014" y="524"/>
                  </a:lnTo>
                  <a:lnTo>
                    <a:pt x="990" y="555"/>
                  </a:lnTo>
                  <a:lnTo>
                    <a:pt x="990" y="601"/>
                  </a:lnTo>
                  <a:lnTo>
                    <a:pt x="996" y="601"/>
                  </a:lnTo>
                  <a:lnTo>
                    <a:pt x="1000" y="603"/>
                  </a:lnTo>
                  <a:lnTo>
                    <a:pt x="1179" y="661"/>
                  </a:lnTo>
                  <a:lnTo>
                    <a:pt x="1210" y="677"/>
                  </a:lnTo>
                  <a:lnTo>
                    <a:pt x="1235" y="700"/>
                  </a:lnTo>
                  <a:lnTo>
                    <a:pt x="1254" y="727"/>
                  </a:lnTo>
                  <a:lnTo>
                    <a:pt x="1264" y="760"/>
                  </a:lnTo>
                  <a:lnTo>
                    <a:pt x="1334" y="1123"/>
                  </a:lnTo>
                  <a:lnTo>
                    <a:pt x="1336" y="1160"/>
                  </a:lnTo>
                  <a:lnTo>
                    <a:pt x="1326" y="1197"/>
                  </a:lnTo>
                  <a:lnTo>
                    <a:pt x="1308" y="1228"/>
                  </a:lnTo>
                  <a:lnTo>
                    <a:pt x="1648" y="1228"/>
                  </a:lnTo>
                  <a:lnTo>
                    <a:pt x="1655" y="1230"/>
                  </a:lnTo>
                  <a:lnTo>
                    <a:pt x="1661" y="1233"/>
                  </a:lnTo>
                  <a:lnTo>
                    <a:pt x="1667" y="1237"/>
                  </a:lnTo>
                  <a:lnTo>
                    <a:pt x="1671" y="1245"/>
                  </a:lnTo>
                  <a:lnTo>
                    <a:pt x="1673" y="1253"/>
                  </a:lnTo>
                  <a:lnTo>
                    <a:pt x="1671" y="1261"/>
                  </a:lnTo>
                  <a:lnTo>
                    <a:pt x="1667" y="1266"/>
                  </a:lnTo>
                  <a:lnTo>
                    <a:pt x="1661" y="1272"/>
                  </a:lnTo>
                  <a:lnTo>
                    <a:pt x="1655" y="1276"/>
                  </a:lnTo>
                  <a:lnTo>
                    <a:pt x="1648" y="1276"/>
                  </a:lnTo>
                  <a:lnTo>
                    <a:pt x="25" y="1276"/>
                  </a:lnTo>
                  <a:lnTo>
                    <a:pt x="17" y="1276"/>
                  </a:lnTo>
                  <a:lnTo>
                    <a:pt x="9" y="1272"/>
                  </a:lnTo>
                  <a:lnTo>
                    <a:pt x="4" y="1266"/>
                  </a:lnTo>
                  <a:lnTo>
                    <a:pt x="2" y="1261"/>
                  </a:lnTo>
                  <a:lnTo>
                    <a:pt x="0" y="1253"/>
                  </a:lnTo>
                  <a:lnTo>
                    <a:pt x="2" y="1245"/>
                  </a:lnTo>
                  <a:lnTo>
                    <a:pt x="4" y="1237"/>
                  </a:lnTo>
                  <a:lnTo>
                    <a:pt x="9" y="1233"/>
                  </a:lnTo>
                  <a:lnTo>
                    <a:pt x="17" y="1230"/>
                  </a:lnTo>
                  <a:lnTo>
                    <a:pt x="25" y="1228"/>
                  </a:lnTo>
                  <a:lnTo>
                    <a:pt x="364" y="1228"/>
                  </a:lnTo>
                  <a:lnTo>
                    <a:pt x="345" y="1197"/>
                  </a:lnTo>
                  <a:lnTo>
                    <a:pt x="337" y="1160"/>
                  </a:lnTo>
                  <a:lnTo>
                    <a:pt x="337" y="1123"/>
                  </a:lnTo>
                  <a:lnTo>
                    <a:pt x="407" y="760"/>
                  </a:lnTo>
                  <a:lnTo>
                    <a:pt x="419" y="727"/>
                  </a:lnTo>
                  <a:lnTo>
                    <a:pt x="438" y="700"/>
                  </a:lnTo>
                  <a:lnTo>
                    <a:pt x="463" y="677"/>
                  </a:lnTo>
                  <a:lnTo>
                    <a:pt x="494" y="661"/>
                  </a:lnTo>
                  <a:lnTo>
                    <a:pt x="671" y="603"/>
                  </a:lnTo>
                  <a:lnTo>
                    <a:pt x="676" y="601"/>
                  </a:lnTo>
                  <a:lnTo>
                    <a:pt x="680" y="601"/>
                  </a:lnTo>
                  <a:lnTo>
                    <a:pt x="680" y="551"/>
                  </a:lnTo>
                  <a:lnTo>
                    <a:pt x="659" y="520"/>
                  </a:lnTo>
                  <a:lnTo>
                    <a:pt x="641" y="487"/>
                  </a:lnTo>
                  <a:lnTo>
                    <a:pt x="632" y="448"/>
                  </a:lnTo>
                  <a:lnTo>
                    <a:pt x="628" y="410"/>
                  </a:lnTo>
                  <a:lnTo>
                    <a:pt x="628" y="359"/>
                  </a:lnTo>
                  <a:lnTo>
                    <a:pt x="607" y="348"/>
                  </a:lnTo>
                  <a:lnTo>
                    <a:pt x="591" y="332"/>
                  </a:lnTo>
                  <a:lnTo>
                    <a:pt x="579" y="311"/>
                  </a:lnTo>
                  <a:lnTo>
                    <a:pt x="576" y="286"/>
                  </a:lnTo>
                  <a:lnTo>
                    <a:pt x="576" y="156"/>
                  </a:lnTo>
                  <a:lnTo>
                    <a:pt x="579" y="127"/>
                  </a:lnTo>
                  <a:lnTo>
                    <a:pt x="591" y="102"/>
                  </a:lnTo>
                  <a:lnTo>
                    <a:pt x="609" y="81"/>
                  </a:lnTo>
                  <a:lnTo>
                    <a:pt x="632" y="65"/>
                  </a:lnTo>
                  <a:lnTo>
                    <a:pt x="657" y="56"/>
                  </a:lnTo>
                  <a:lnTo>
                    <a:pt x="669" y="33"/>
                  </a:lnTo>
                  <a:lnTo>
                    <a:pt x="684" y="15"/>
                  </a:lnTo>
                  <a:lnTo>
                    <a:pt x="705" y="5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0" name="Freeform 14"/>
            <p:cNvSpPr>
              <a:spLocks noEditPoints="1"/>
            </p:cNvSpPr>
            <p:nvPr/>
          </p:nvSpPr>
          <p:spPr bwMode="auto">
            <a:xfrm>
              <a:off x="7213601" y="4387850"/>
              <a:ext cx="242888" cy="241300"/>
            </a:xfrm>
            <a:custGeom>
              <a:avLst/>
              <a:gdLst>
                <a:gd name="T0" fmla="*/ 75 w 153"/>
                <a:gd name="T1" fmla="*/ 48 h 152"/>
                <a:gd name="T2" fmla="*/ 68 w 153"/>
                <a:gd name="T3" fmla="*/ 50 h 152"/>
                <a:gd name="T4" fmla="*/ 60 w 153"/>
                <a:gd name="T5" fmla="*/ 54 h 152"/>
                <a:gd name="T6" fmla="*/ 54 w 153"/>
                <a:gd name="T7" fmla="*/ 60 h 152"/>
                <a:gd name="T8" fmla="*/ 50 w 153"/>
                <a:gd name="T9" fmla="*/ 67 h 152"/>
                <a:gd name="T10" fmla="*/ 48 w 153"/>
                <a:gd name="T11" fmla="*/ 75 h 152"/>
                <a:gd name="T12" fmla="*/ 50 w 153"/>
                <a:gd name="T13" fmla="*/ 85 h 152"/>
                <a:gd name="T14" fmla="*/ 54 w 153"/>
                <a:gd name="T15" fmla="*/ 92 h 152"/>
                <a:gd name="T16" fmla="*/ 60 w 153"/>
                <a:gd name="T17" fmla="*/ 98 h 152"/>
                <a:gd name="T18" fmla="*/ 68 w 153"/>
                <a:gd name="T19" fmla="*/ 102 h 152"/>
                <a:gd name="T20" fmla="*/ 75 w 153"/>
                <a:gd name="T21" fmla="*/ 104 h 152"/>
                <a:gd name="T22" fmla="*/ 85 w 153"/>
                <a:gd name="T23" fmla="*/ 102 h 152"/>
                <a:gd name="T24" fmla="*/ 93 w 153"/>
                <a:gd name="T25" fmla="*/ 98 h 152"/>
                <a:gd name="T26" fmla="*/ 99 w 153"/>
                <a:gd name="T27" fmla="*/ 92 h 152"/>
                <a:gd name="T28" fmla="*/ 103 w 153"/>
                <a:gd name="T29" fmla="*/ 85 h 152"/>
                <a:gd name="T30" fmla="*/ 104 w 153"/>
                <a:gd name="T31" fmla="*/ 75 h 152"/>
                <a:gd name="T32" fmla="*/ 103 w 153"/>
                <a:gd name="T33" fmla="*/ 67 h 152"/>
                <a:gd name="T34" fmla="*/ 99 w 153"/>
                <a:gd name="T35" fmla="*/ 60 h 152"/>
                <a:gd name="T36" fmla="*/ 93 w 153"/>
                <a:gd name="T37" fmla="*/ 54 h 152"/>
                <a:gd name="T38" fmla="*/ 85 w 153"/>
                <a:gd name="T39" fmla="*/ 50 h 152"/>
                <a:gd name="T40" fmla="*/ 75 w 153"/>
                <a:gd name="T41" fmla="*/ 48 h 152"/>
                <a:gd name="T42" fmla="*/ 75 w 153"/>
                <a:gd name="T43" fmla="*/ 0 h 152"/>
                <a:gd name="T44" fmla="*/ 101 w 153"/>
                <a:gd name="T45" fmla="*/ 4 h 152"/>
                <a:gd name="T46" fmla="*/ 122 w 153"/>
                <a:gd name="T47" fmla="*/ 13 h 152"/>
                <a:gd name="T48" fmla="*/ 137 w 153"/>
                <a:gd name="T49" fmla="*/ 31 h 152"/>
                <a:gd name="T50" fmla="*/ 149 w 153"/>
                <a:gd name="T51" fmla="*/ 52 h 152"/>
                <a:gd name="T52" fmla="*/ 153 w 153"/>
                <a:gd name="T53" fmla="*/ 75 h 152"/>
                <a:gd name="T54" fmla="*/ 149 w 153"/>
                <a:gd name="T55" fmla="*/ 100 h 152"/>
                <a:gd name="T56" fmla="*/ 137 w 153"/>
                <a:gd name="T57" fmla="*/ 121 h 152"/>
                <a:gd name="T58" fmla="*/ 122 w 153"/>
                <a:gd name="T59" fmla="*/ 137 h 152"/>
                <a:gd name="T60" fmla="*/ 101 w 153"/>
                <a:gd name="T61" fmla="*/ 149 h 152"/>
                <a:gd name="T62" fmla="*/ 75 w 153"/>
                <a:gd name="T63" fmla="*/ 152 h 152"/>
                <a:gd name="T64" fmla="*/ 52 w 153"/>
                <a:gd name="T65" fmla="*/ 149 h 152"/>
                <a:gd name="T66" fmla="*/ 31 w 153"/>
                <a:gd name="T67" fmla="*/ 137 h 152"/>
                <a:gd name="T68" fmla="*/ 13 w 153"/>
                <a:gd name="T69" fmla="*/ 121 h 152"/>
                <a:gd name="T70" fmla="*/ 4 w 153"/>
                <a:gd name="T71" fmla="*/ 100 h 152"/>
                <a:gd name="T72" fmla="*/ 0 w 153"/>
                <a:gd name="T73" fmla="*/ 75 h 152"/>
                <a:gd name="T74" fmla="*/ 4 w 153"/>
                <a:gd name="T75" fmla="*/ 52 h 152"/>
                <a:gd name="T76" fmla="*/ 13 w 153"/>
                <a:gd name="T77" fmla="*/ 31 h 152"/>
                <a:gd name="T78" fmla="*/ 31 w 153"/>
                <a:gd name="T79" fmla="*/ 13 h 152"/>
                <a:gd name="T80" fmla="*/ 52 w 153"/>
                <a:gd name="T81" fmla="*/ 4 h 152"/>
                <a:gd name="T82" fmla="*/ 75 w 153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52">
                  <a:moveTo>
                    <a:pt x="75" y="48"/>
                  </a:moveTo>
                  <a:lnTo>
                    <a:pt x="68" y="50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0" y="67"/>
                  </a:lnTo>
                  <a:lnTo>
                    <a:pt x="48" y="75"/>
                  </a:lnTo>
                  <a:lnTo>
                    <a:pt x="50" y="85"/>
                  </a:lnTo>
                  <a:lnTo>
                    <a:pt x="54" y="92"/>
                  </a:lnTo>
                  <a:lnTo>
                    <a:pt x="60" y="98"/>
                  </a:lnTo>
                  <a:lnTo>
                    <a:pt x="68" y="102"/>
                  </a:lnTo>
                  <a:lnTo>
                    <a:pt x="75" y="104"/>
                  </a:lnTo>
                  <a:lnTo>
                    <a:pt x="85" y="102"/>
                  </a:lnTo>
                  <a:lnTo>
                    <a:pt x="93" y="98"/>
                  </a:lnTo>
                  <a:lnTo>
                    <a:pt x="99" y="92"/>
                  </a:lnTo>
                  <a:lnTo>
                    <a:pt x="103" y="85"/>
                  </a:lnTo>
                  <a:lnTo>
                    <a:pt x="104" y="75"/>
                  </a:lnTo>
                  <a:lnTo>
                    <a:pt x="103" y="67"/>
                  </a:lnTo>
                  <a:lnTo>
                    <a:pt x="99" y="60"/>
                  </a:lnTo>
                  <a:lnTo>
                    <a:pt x="93" y="54"/>
                  </a:lnTo>
                  <a:lnTo>
                    <a:pt x="85" y="50"/>
                  </a:lnTo>
                  <a:lnTo>
                    <a:pt x="75" y="48"/>
                  </a:lnTo>
                  <a:close/>
                  <a:moveTo>
                    <a:pt x="75" y="0"/>
                  </a:moveTo>
                  <a:lnTo>
                    <a:pt x="101" y="4"/>
                  </a:lnTo>
                  <a:lnTo>
                    <a:pt x="122" y="13"/>
                  </a:lnTo>
                  <a:lnTo>
                    <a:pt x="137" y="31"/>
                  </a:lnTo>
                  <a:lnTo>
                    <a:pt x="149" y="52"/>
                  </a:lnTo>
                  <a:lnTo>
                    <a:pt x="153" y="75"/>
                  </a:lnTo>
                  <a:lnTo>
                    <a:pt x="149" y="100"/>
                  </a:lnTo>
                  <a:lnTo>
                    <a:pt x="137" y="121"/>
                  </a:lnTo>
                  <a:lnTo>
                    <a:pt x="122" y="137"/>
                  </a:lnTo>
                  <a:lnTo>
                    <a:pt x="101" y="149"/>
                  </a:lnTo>
                  <a:lnTo>
                    <a:pt x="75" y="152"/>
                  </a:lnTo>
                  <a:lnTo>
                    <a:pt x="52" y="149"/>
                  </a:lnTo>
                  <a:lnTo>
                    <a:pt x="31" y="137"/>
                  </a:lnTo>
                  <a:lnTo>
                    <a:pt x="13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3" y="31"/>
                  </a:lnTo>
                  <a:lnTo>
                    <a:pt x="31" y="13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80433" y="2212834"/>
            <a:ext cx="393840" cy="446458"/>
            <a:chOff x="3824288" y="2613025"/>
            <a:chExt cx="1960563" cy="22225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3824288" y="2613025"/>
              <a:ext cx="1960563" cy="2222500"/>
            </a:xfrm>
            <a:custGeom>
              <a:avLst/>
              <a:gdLst>
                <a:gd name="T0" fmla="*/ 200 w 1235"/>
                <a:gd name="T1" fmla="*/ 599 h 1400"/>
                <a:gd name="T2" fmla="*/ 215 w 1235"/>
                <a:gd name="T3" fmla="*/ 1152 h 1400"/>
                <a:gd name="T4" fmla="*/ 896 w 1235"/>
                <a:gd name="T5" fmla="*/ 1062 h 1400"/>
                <a:gd name="T6" fmla="*/ 1047 w 1235"/>
                <a:gd name="T7" fmla="*/ 915 h 1400"/>
                <a:gd name="T8" fmla="*/ 1140 w 1235"/>
                <a:gd name="T9" fmla="*/ 669 h 1400"/>
                <a:gd name="T10" fmla="*/ 200 w 1235"/>
                <a:gd name="T11" fmla="*/ 452 h 1400"/>
                <a:gd name="T12" fmla="*/ 774 w 1235"/>
                <a:gd name="T13" fmla="*/ 317 h 1400"/>
                <a:gd name="T14" fmla="*/ 591 w 1235"/>
                <a:gd name="T15" fmla="*/ 329 h 1400"/>
                <a:gd name="T16" fmla="*/ 679 w 1235"/>
                <a:gd name="T17" fmla="*/ 406 h 1400"/>
                <a:gd name="T18" fmla="*/ 529 w 1235"/>
                <a:gd name="T19" fmla="*/ 242 h 1400"/>
                <a:gd name="T20" fmla="*/ 442 w 1235"/>
                <a:gd name="T21" fmla="*/ 373 h 1400"/>
                <a:gd name="T22" fmla="*/ 537 w 1235"/>
                <a:gd name="T23" fmla="*/ 334 h 1400"/>
                <a:gd name="T24" fmla="*/ 619 w 1235"/>
                <a:gd name="T25" fmla="*/ 273 h 1400"/>
                <a:gd name="T26" fmla="*/ 316 w 1235"/>
                <a:gd name="T27" fmla="*/ 186 h 1400"/>
                <a:gd name="T28" fmla="*/ 308 w 1235"/>
                <a:gd name="T29" fmla="*/ 211 h 1400"/>
                <a:gd name="T30" fmla="*/ 330 w 1235"/>
                <a:gd name="T31" fmla="*/ 226 h 1400"/>
                <a:gd name="T32" fmla="*/ 351 w 1235"/>
                <a:gd name="T33" fmla="*/ 211 h 1400"/>
                <a:gd name="T34" fmla="*/ 343 w 1235"/>
                <a:gd name="T35" fmla="*/ 186 h 1400"/>
                <a:gd name="T36" fmla="*/ 1020 w 1235"/>
                <a:gd name="T37" fmla="*/ 406 h 1400"/>
                <a:gd name="T38" fmla="*/ 1191 w 1235"/>
                <a:gd name="T39" fmla="*/ 91 h 1400"/>
                <a:gd name="T40" fmla="*/ 617 w 1235"/>
                <a:gd name="T41" fmla="*/ 75 h 1400"/>
                <a:gd name="T42" fmla="*/ 752 w 1235"/>
                <a:gd name="T43" fmla="*/ 271 h 1400"/>
                <a:gd name="T44" fmla="*/ 896 w 1235"/>
                <a:gd name="T45" fmla="*/ 44 h 1400"/>
                <a:gd name="T46" fmla="*/ 896 w 1235"/>
                <a:gd name="T47" fmla="*/ 44 h 1400"/>
                <a:gd name="T48" fmla="*/ 217 w 1235"/>
                <a:gd name="T49" fmla="*/ 91 h 1400"/>
                <a:gd name="T50" fmla="*/ 175 w 1235"/>
                <a:gd name="T51" fmla="*/ 236 h 1400"/>
                <a:gd name="T52" fmla="*/ 250 w 1235"/>
                <a:gd name="T53" fmla="*/ 340 h 1400"/>
                <a:gd name="T54" fmla="*/ 306 w 1235"/>
                <a:gd name="T55" fmla="*/ 267 h 1400"/>
                <a:gd name="T56" fmla="*/ 262 w 1235"/>
                <a:gd name="T57" fmla="*/ 203 h 1400"/>
                <a:gd name="T58" fmla="*/ 330 w 1235"/>
                <a:gd name="T59" fmla="*/ 135 h 1400"/>
                <a:gd name="T60" fmla="*/ 398 w 1235"/>
                <a:gd name="T61" fmla="*/ 203 h 1400"/>
                <a:gd name="T62" fmla="*/ 351 w 1235"/>
                <a:gd name="T63" fmla="*/ 267 h 1400"/>
                <a:gd name="T64" fmla="*/ 409 w 1235"/>
                <a:gd name="T65" fmla="*/ 340 h 1400"/>
                <a:gd name="T66" fmla="*/ 485 w 1235"/>
                <a:gd name="T67" fmla="*/ 236 h 1400"/>
                <a:gd name="T68" fmla="*/ 442 w 1235"/>
                <a:gd name="T69" fmla="*/ 91 h 1400"/>
                <a:gd name="T70" fmla="*/ 851 w 1235"/>
                <a:gd name="T71" fmla="*/ 0 h 1400"/>
                <a:gd name="T72" fmla="*/ 940 w 1235"/>
                <a:gd name="T73" fmla="*/ 226 h 1400"/>
                <a:gd name="T74" fmla="*/ 878 w 1235"/>
                <a:gd name="T75" fmla="*/ 311 h 1400"/>
                <a:gd name="T76" fmla="*/ 971 w 1235"/>
                <a:gd name="T77" fmla="*/ 406 h 1400"/>
                <a:gd name="T78" fmla="*/ 1134 w 1235"/>
                <a:gd name="T79" fmla="*/ 406 h 1400"/>
                <a:gd name="T80" fmla="*/ 1191 w 1235"/>
                <a:gd name="T81" fmla="*/ 520 h 1400"/>
                <a:gd name="T82" fmla="*/ 1154 w 1235"/>
                <a:gd name="T83" fmla="*/ 810 h 1400"/>
                <a:gd name="T84" fmla="*/ 997 w 1235"/>
                <a:gd name="T85" fmla="*/ 1040 h 1400"/>
                <a:gd name="T86" fmla="*/ 398 w 1235"/>
                <a:gd name="T87" fmla="*/ 1197 h 1400"/>
                <a:gd name="T88" fmla="*/ 155 w 1235"/>
                <a:gd name="T89" fmla="*/ 599 h 1400"/>
                <a:gd name="T90" fmla="*/ 161 w 1235"/>
                <a:gd name="T91" fmla="*/ 406 h 1400"/>
                <a:gd name="T92" fmla="*/ 159 w 1235"/>
                <a:gd name="T93" fmla="*/ 317 h 1400"/>
                <a:gd name="T94" fmla="*/ 130 w 1235"/>
                <a:gd name="T95" fmla="*/ 157 h 1400"/>
                <a:gd name="T96" fmla="*/ 241 w 1235"/>
                <a:gd name="T97" fmla="*/ 21 h 1400"/>
                <a:gd name="T98" fmla="*/ 419 w 1235"/>
                <a:gd name="T99" fmla="*/ 21 h 1400"/>
                <a:gd name="T100" fmla="*/ 528 w 1235"/>
                <a:gd name="T101" fmla="*/ 155 h 1400"/>
                <a:gd name="T102" fmla="*/ 745 w 1235"/>
                <a:gd name="T103" fmla="*/ 147 h 1400"/>
                <a:gd name="T104" fmla="*/ 882 w 1235"/>
                <a:gd name="T105" fmla="*/ 257 h 1400"/>
                <a:gd name="T106" fmla="*/ 851 w 1235"/>
                <a:gd name="T107" fmla="*/ 1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5" h="1400">
                  <a:moveTo>
                    <a:pt x="200" y="452"/>
                  </a:moveTo>
                  <a:lnTo>
                    <a:pt x="194" y="499"/>
                  </a:lnTo>
                  <a:lnTo>
                    <a:pt x="194" y="549"/>
                  </a:lnTo>
                  <a:lnTo>
                    <a:pt x="200" y="599"/>
                  </a:lnTo>
                  <a:lnTo>
                    <a:pt x="202" y="607"/>
                  </a:lnTo>
                  <a:lnTo>
                    <a:pt x="70" y="843"/>
                  </a:lnTo>
                  <a:lnTo>
                    <a:pt x="215" y="876"/>
                  </a:lnTo>
                  <a:lnTo>
                    <a:pt x="215" y="1152"/>
                  </a:lnTo>
                  <a:lnTo>
                    <a:pt x="442" y="1152"/>
                  </a:lnTo>
                  <a:lnTo>
                    <a:pt x="442" y="1356"/>
                  </a:lnTo>
                  <a:lnTo>
                    <a:pt x="896" y="1356"/>
                  </a:lnTo>
                  <a:lnTo>
                    <a:pt x="896" y="1062"/>
                  </a:lnTo>
                  <a:lnTo>
                    <a:pt x="906" y="1056"/>
                  </a:lnTo>
                  <a:lnTo>
                    <a:pt x="960" y="1013"/>
                  </a:lnTo>
                  <a:lnTo>
                    <a:pt x="1006" y="967"/>
                  </a:lnTo>
                  <a:lnTo>
                    <a:pt x="1047" y="915"/>
                  </a:lnTo>
                  <a:lnTo>
                    <a:pt x="1082" y="859"/>
                  </a:lnTo>
                  <a:lnTo>
                    <a:pt x="1109" y="799"/>
                  </a:lnTo>
                  <a:lnTo>
                    <a:pt x="1129" y="735"/>
                  </a:lnTo>
                  <a:lnTo>
                    <a:pt x="1140" y="669"/>
                  </a:lnTo>
                  <a:lnTo>
                    <a:pt x="1146" y="601"/>
                  </a:lnTo>
                  <a:lnTo>
                    <a:pt x="1146" y="520"/>
                  </a:lnTo>
                  <a:lnTo>
                    <a:pt x="1140" y="452"/>
                  </a:lnTo>
                  <a:lnTo>
                    <a:pt x="200" y="452"/>
                  </a:lnTo>
                  <a:close/>
                  <a:moveTo>
                    <a:pt x="688" y="317"/>
                  </a:moveTo>
                  <a:lnTo>
                    <a:pt x="729" y="406"/>
                  </a:lnTo>
                  <a:lnTo>
                    <a:pt x="814" y="406"/>
                  </a:lnTo>
                  <a:lnTo>
                    <a:pt x="774" y="317"/>
                  </a:lnTo>
                  <a:lnTo>
                    <a:pt x="688" y="317"/>
                  </a:lnTo>
                  <a:close/>
                  <a:moveTo>
                    <a:pt x="624" y="317"/>
                  </a:moveTo>
                  <a:lnTo>
                    <a:pt x="607" y="319"/>
                  </a:lnTo>
                  <a:lnTo>
                    <a:pt x="591" y="329"/>
                  </a:lnTo>
                  <a:lnTo>
                    <a:pt x="582" y="344"/>
                  </a:lnTo>
                  <a:lnTo>
                    <a:pt x="578" y="362"/>
                  </a:lnTo>
                  <a:lnTo>
                    <a:pt x="578" y="406"/>
                  </a:lnTo>
                  <a:lnTo>
                    <a:pt x="679" y="406"/>
                  </a:lnTo>
                  <a:lnTo>
                    <a:pt x="638" y="317"/>
                  </a:lnTo>
                  <a:lnTo>
                    <a:pt x="624" y="317"/>
                  </a:lnTo>
                  <a:close/>
                  <a:moveTo>
                    <a:pt x="590" y="211"/>
                  </a:moveTo>
                  <a:lnTo>
                    <a:pt x="529" y="242"/>
                  </a:lnTo>
                  <a:lnTo>
                    <a:pt x="518" y="280"/>
                  </a:lnTo>
                  <a:lnTo>
                    <a:pt x="498" y="315"/>
                  </a:lnTo>
                  <a:lnTo>
                    <a:pt x="473" y="346"/>
                  </a:lnTo>
                  <a:lnTo>
                    <a:pt x="442" y="373"/>
                  </a:lnTo>
                  <a:lnTo>
                    <a:pt x="442" y="406"/>
                  </a:lnTo>
                  <a:lnTo>
                    <a:pt x="533" y="406"/>
                  </a:lnTo>
                  <a:lnTo>
                    <a:pt x="533" y="362"/>
                  </a:lnTo>
                  <a:lnTo>
                    <a:pt x="537" y="334"/>
                  </a:lnTo>
                  <a:lnTo>
                    <a:pt x="549" y="311"/>
                  </a:lnTo>
                  <a:lnTo>
                    <a:pt x="568" y="292"/>
                  </a:lnTo>
                  <a:lnTo>
                    <a:pt x="591" y="278"/>
                  </a:lnTo>
                  <a:lnTo>
                    <a:pt x="619" y="273"/>
                  </a:lnTo>
                  <a:lnTo>
                    <a:pt x="590" y="211"/>
                  </a:lnTo>
                  <a:close/>
                  <a:moveTo>
                    <a:pt x="330" y="182"/>
                  </a:moveTo>
                  <a:lnTo>
                    <a:pt x="322" y="182"/>
                  </a:lnTo>
                  <a:lnTo>
                    <a:pt x="316" y="186"/>
                  </a:lnTo>
                  <a:lnTo>
                    <a:pt x="310" y="189"/>
                  </a:lnTo>
                  <a:lnTo>
                    <a:pt x="308" y="197"/>
                  </a:lnTo>
                  <a:lnTo>
                    <a:pt x="306" y="203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6" y="222"/>
                  </a:lnTo>
                  <a:lnTo>
                    <a:pt x="322" y="224"/>
                  </a:lnTo>
                  <a:lnTo>
                    <a:pt x="330" y="226"/>
                  </a:lnTo>
                  <a:lnTo>
                    <a:pt x="338" y="224"/>
                  </a:lnTo>
                  <a:lnTo>
                    <a:pt x="343" y="222"/>
                  </a:lnTo>
                  <a:lnTo>
                    <a:pt x="347" y="216"/>
                  </a:lnTo>
                  <a:lnTo>
                    <a:pt x="351" y="211"/>
                  </a:lnTo>
                  <a:lnTo>
                    <a:pt x="351" y="203"/>
                  </a:lnTo>
                  <a:lnTo>
                    <a:pt x="351" y="197"/>
                  </a:lnTo>
                  <a:lnTo>
                    <a:pt x="347" y="189"/>
                  </a:lnTo>
                  <a:lnTo>
                    <a:pt x="343" y="186"/>
                  </a:lnTo>
                  <a:lnTo>
                    <a:pt x="338" y="182"/>
                  </a:lnTo>
                  <a:lnTo>
                    <a:pt x="330" y="182"/>
                  </a:lnTo>
                  <a:close/>
                  <a:moveTo>
                    <a:pt x="1134" y="143"/>
                  </a:moveTo>
                  <a:lnTo>
                    <a:pt x="1020" y="406"/>
                  </a:lnTo>
                  <a:lnTo>
                    <a:pt x="1084" y="406"/>
                  </a:lnTo>
                  <a:lnTo>
                    <a:pt x="1185" y="168"/>
                  </a:lnTo>
                  <a:lnTo>
                    <a:pt x="1134" y="143"/>
                  </a:lnTo>
                  <a:close/>
                  <a:moveTo>
                    <a:pt x="1191" y="91"/>
                  </a:moveTo>
                  <a:lnTo>
                    <a:pt x="1165" y="110"/>
                  </a:lnTo>
                  <a:lnTo>
                    <a:pt x="1191" y="122"/>
                  </a:lnTo>
                  <a:lnTo>
                    <a:pt x="1191" y="91"/>
                  </a:lnTo>
                  <a:close/>
                  <a:moveTo>
                    <a:pt x="617" y="75"/>
                  </a:moveTo>
                  <a:lnTo>
                    <a:pt x="591" y="160"/>
                  </a:lnTo>
                  <a:lnTo>
                    <a:pt x="613" y="151"/>
                  </a:lnTo>
                  <a:lnTo>
                    <a:pt x="667" y="271"/>
                  </a:lnTo>
                  <a:lnTo>
                    <a:pt x="752" y="271"/>
                  </a:lnTo>
                  <a:lnTo>
                    <a:pt x="685" y="126"/>
                  </a:lnTo>
                  <a:lnTo>
                    <a:pt x="706" y="114"/>
                  </a:lnTo>
                  <a:lnTo>
                    <a:pt x="617" y="75"/>
                  </a:lnTo>
                  <a:close/>
                  <a:moveTo>
                    <a:pt x="896" y="44"/>
                  </a:moveTo>
                  <a:lnTo>
                    <a:pt x="896" y="91"/>
                  </a:lnTo>
                  <a:lnTo>
                    <a:pt x="940" y="91"/>
                  </a:lnTo>
                  <a:lnTo>
                    <a:pt x="940" y="44"/>
                  </a:lnTo>
                  <a:lnTo>
                    <a:pt x="896" y="44"/>
                  </a:lnTo>
                  <a:close/>
                  <a:moveTo>
                    <a:pt x="330" y="44"/>
                  </a:moveTo>
                  <a:lnTo>
                    <a:pt x="287" y="50"/>
                  </a:lnTo>
                  <a:lnTo>
                    <a:pt x="250" y="68"/>
                  </a:lnTo>
                  <a:lnTo>
                    <a:pt x="217" y="91"/>
                  </a:lnTo>
                  <a:lnTo>
                    <a:pt x="192" y="124"/>
                  </a:lnTo>
                  <a:lnTo>
                    <a:pt x="177" y="162"/>
                  </a:lnTo>
                  <a:lnTo>
                    <a:pt x="171" y="203"/>
                  </a:lnTo>
                  <a:lnTo>
                    <a:pt x="175" y="236"/>
                  </a:lnTo>
                  <a:lnTo>
                    <a:pt x="184" y="269"/>
                  </a:lnTo>
                  <a:lnTo>
                    <a:pt x="202" y="296"/>
                  </a:lnTo>
                  <a:lnTo>
                    <a:pt x="223" y="321"/>
                  </a:lnTo>
                  <a:lnTo>
                    <a:pt x="250" y="340"/>
                  </a:lnTo>
                  <a:lnTo>
                    <a:pt x="262" y="346"/>
                  </a:lnTo>
                  <a:lnTo>
                    <a:pt x="262" y="406"/>
                  </a:lnTo>
                  <a:lnTo>
                    <a:pt x="306" y="406"/>
                  </a:lnTo>
                  <a:lnTo>
                    <a:pt x="306" y="267"/>
                  </a:lnTo>
                  <a:lnTo>
                    <a:pt x="289" y="257"/>
                  </a:lnTo>
                  <a:lnTo>
                    <a:pt x="274" y="244"/>
                  </a:lnTo>
                  <a:lnTo>
                    <a:pt x="264" y="224"/>
                  </a:lnTo>
                  <a:lnTo>
                    <a:pt x="262" y="203"/>
                  </a:lnTo>
                  <a:lnTo>
                    <a:pt x="268" y="178"/>
                  </a:lnTo>
                  <a:lnTo>
                    <a:pt x="281" y="157"/>
                  </a:lnTo>
                  <a:lnTo>
                    <a:pt x="303" y="141"/>
                  </a:lnTo>
                  <a:lnTo>
                    <a:pt x="330" y="135"/>
                  </a:lnTo>
                  <a:lnTo>
                    <a:pt x="355" y="141"/>
                  </a:lnTo>
                  <a:lnTo>
                    <a:pt x="378" y="157"/>
                  </a:lnTo>
                  <a:lnTo>
                    <a:pt x="392" y="178"/>
                  </a:lnTo>
                  <a:lnTo>
                    <a:pt x="398" y="203"/>
                  </a:lnTo>
                  <a:lnTo>
                    <a:pt x="394" y="224"/>
                  </a:lnTo>
                  <a:lnTo>
                    <a:pt x="384" y="244"/>
                  </a:lnTo>
                  <a:lnTo>
                    <a:pt x="370" y="257"/>
                  </a:lnTo>
                  <a:lnTo>
                    <a:pt x="351" y="267"/>
                  </a:lnTo>
                  <a:lnTo>
                    <a:pt x="351" y="406"/>
                  </a:lnTo>
                  <a:lnTo>
                    <a:pt x="398" y="406"/>
                  </a:lnTo>
                  <a:lnTo>
                    <a:pt x="398" y="346"/>
                  </a:lnTo>
                  <a:lnTo>
                    <a:pt x="409" y="340"/>
                  </a:lnTo>
                  <a:lnTo>
                    <a:pt x="436" y="321"/>
                  </a:lnTo>
                  <a:lnTo>
                    <a:pt x="458" y="296"/>
                  </a:lnTo>
                  <a:lnTo>
                    <a:pt x="473" y="269"/>
                  </a:lnTo>
                  <a:lnTo>
                    <a:pt x="485" y="236"/>
                  </a:lnTo>
                  <a:lnTo>
                    <a:pt x="489" y="203"/>
                  </a:lnTo>
                  <a:lnTo>
                    <a:pt x="483" y="162"/>
                  </a:lnTo>
                  <a:lnTo>
                    <a:pt x="465" y="124"/>
                  </a:lnTo>
                  <a:lnTo>
                    <a:pt x="442" y="91"/>
                  </a:lnTo>
                  <a:lnTo>
                    <a:pt x="409" y="68"/>
                  </a:lnTo>
                  <a:lnTo>
                    <a:pt x="372" y="50"/>
                  </a:lnTo>
                  <a:lnTo>
                    <a:pt x="330" y="44"/>
                  </a:lnTo>
                  <a:close/>
                  <a:moveTo>
                    <a:pt x="851" y="0"/>
                  </a:moveTo>
                  <a:lnTo>
                    <a:pt x="987" y="0"/>
                  </a:lnTo>
                  <a:lnTo>
                    <a:pt x="987" y="135"/>
                  </a:lnTo>
                  <a:lnTo>
                    <a:pt x="940" y="135"/>
                  </a:lnTo>
                  <a:lnTo>
                    <a:pt x="940" y="226"/>
                  </a:lnTo>
                  <a:lnTo>
                    <a:pt x="937" y="255"/>
                  </a:lnTo>
                  <a:lnTo>
                    <a:pt x="923" y="278"/>
                  </a:lnTo>
                  <a:lnTo>
                    <a:pt x="904" y="300"/>
                  </a:lnTo>
                  <a:lnTo>
                    <a:pt x="878" y="311"/>
                  </a:lnTo>
                  <a:lnTo>
                    <a:pt x="851" y="317"/>
                  </a:lnTo>
                  <a:lnTo>
                    <a:pt x="824" y="317"/>
                  </a:lnTo>
                  <a:lnTo>
                    <a:pt x="865" y="406"/>
                  </a:lnTo>
                  <a:lnTo>
                    <a:pt x="971" y="406"/>
                  </a:lnTo>
                  <a:lnTo>
                    <a:pt x="1103" y="99"/>
                  </a:lnTo>
                  <a:lnTo>
                    <a:pt x="1235" y="0"/>
                  </a:lnTo>
                  <a:lnTo>
                    <a:pt x="1235" y="162"/>
                  </a:lnTo>
                  <a:lnTo>
                    <a:pt x="1134" y="406"/>
                  </a:lnTo>
                  <a:lnTo>
                    <a:pt x="1179" y="406"/>
                  </a:lnTo>
                  <a:lnTo>
                    <a:pt x="1181" y="425"/>
                  </a:lnTo>
                  <a:lnTo>
                    <a:pt x="1189" y="472"/>
                  </a:lnTo>
                  <a:lnTo>
                    <a:pt x="1191" y="520"/>
                  </a:lnTo>
                  <a:lnTo>
                    <a:pt x="1191" y="601"/>
                  </a:lnTo>
                  <a:lnTo>
                    <a:pt x="1187" y="673"/>
                  </a:lnTo>
                  <a:lnTo>
                    <a:pt x="1173" y="742"/>
                  </a:lnTo>
                  <a:lnTo>
                    <a:pt x="1154" y="810"/>
                  </a:lnTo>
                  <a:lnTo>
                    <a:pt x="1125" y="874"/>
                  </a:lnTo>
                  <a:lnTo>
                    <a:pt x="1090" y="934"/>
                  </a:lnTo>
                  <a:lnTo>
                    <a:pt x="1047" y="990"/>
                  </a:lnTo>
                  <a:lnTo>
                    <a:pt x="997" y="1040"/>
                  </a:lnTo>
                  <a:lnTo>
                    <a:pt x="940" y="1087"/>
                  </a:lnTo>
                  <a:lnTo>
                    <a:pt x="940" y="1400"/>
                  </a:lnTo>
                  <a:lnTo>
                    <a:pt x="398" y="1400"/>
                  </a:lnTo>
                  <a:lnTo>
                    <a:pt x="398" y="1197"/>
                  </a:lnTo>
                  <a:lnTo>
                    <a:pt x="171" y="1197"/>
                  </a:lnTo>
                  <a:lnTo>
                    <a:pt x="171" y="913"/>
                  </a:lnTo>
                  <a:lnTo>
                    <a:pt x="0" y="874"/>
                  </a:lnTo>
                  <a:lnTo>
                    <a:pt x="155" y="599"/>
                  </a:lnTo>
                  <a:lnTo>
                    <a:pt x="149" y="541"/>
                  </a:lnTo>
                  <a:lnTo>
                    <a:pt x="149" y="483"/>
                  </a:lnTo>
                  <a:lnTo>
                    <a:pt x="157" y="425"/>
                  </a:lnTo>
                  <a:lnTo>
                    <a:pt x="161" y="406"/>
                  </a:lnTo>
                  <a:lnTo>
                    <a:pt x="215" y="406"/>
                  </a:lnTo>
                  <a:lnTo>
                    <a:pt x="215" y="373"/>
                  </a:lnTo>
                  <a:lnTo>
                    <a:pt x="184" y="346"/>
                  </a:lnTo>
                  <a:lnTo>
                    <a:pt x="159" y="317"/>
                  </a:lnTo>
                  <a:lnTo>
                    <a:pt x="142" y="282"/>
                  </a:lnTo>
                  <a:lnTo>
                    <a:pt x="130" y="244"/>
                  </a:lnTo>
                  <a:lnTo>
                    <a:pt x="126" y="203"/>
                  </a:lnTo>
                  <a:lnTo>
                    <a:pt x="130" y="157"/>
                  </a:lnTo>
                  <a:lnTo>
                    <a:pt x="146" y="114"/>
                  </a:lnTo>
                  <a:lnTo>
                    <a:pt x="171" y="77"/>
                  </a:lnTo>
                  <a:lnTo>
                    <a:pt x="202" y="44"/>
                  </a:lnTo>
                  <a:lnTo>
                    <a:pt x="241" y="21"/>
                  </a:lnTo>
                  <a:lnTo>
                    <a:pt x="283" y="6"/>
                  </a:lnTo>
                  <a:lnTo>
                    <a:pt x="330" y="0"/>
                  </a:lnTo>
                  <a:lnTo>
                    <a:pt x="376" y="6"/>
                  </a:lnTo>
                  <a:lnTo>
                    <a:pt x="419" y="21"/>
                  </a:lnTo>
                  <a:lnTo>
                    <a:pt x="456" y="44"/>
                  </a:lnTo>
                  <a:lnTo>
                    <a:pt x="487" y="75"/>
                  </a:lnTo>
                  <a:lnTo>
                    <a:pt x="512" y="112"/>
                  </a:lnTo>
                  <a:lnTo>
                    <a:pt x="528" y="155"/>
                  </a:lnTo>
                  <a:lnTo>
                    <a:pt x="533" y="201"/>
                  </a:lnTo>
                  <a:lnTo>
                    <a:pt x="586" y="13"/>
                  </a:lnTo>
                  <a:lnTo>
                    <a:pt x="814" y="112"/>
                  </a:lnTo>
                  <a:lnTo>
                    <a:pt x="745" y="147"/>
                  </a:lnTo>
                  <a:lnTo>
                    <a:pt x="803" y="271"/>
                  </a:lnTo>
                  <a:lnTo>
                    <a:pt x="851" y="271"/>
                  </a:lnTo>
                  <a:lnTo>
                    <a:pt x="869" y="267"/>
                  </a:lnTo>
                  <a:lnTo>
                    <a:pt x="882" y="257"/>
                  </a:lnTo>
                  <a:lnTo>
                    <a:pt x="892" y="244"/>
                  </a:lnTo>
                  <a:lnTo>
                    <a:pt x="896" y="226"/>
                  </a:lnTo>
                  <a:lnTo>
                    <a:pt x="896" y="135"/>
                  </a:lnTo>
                  <a:lnTo>
                    <a:pt x="851" y="13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3" name="Freeform 16"/>
            <p:cNvSpPr>
              <a:spLocks/>
            </p:cNvSpPr>
            <p:nvPr/>
          </p:nvSpPr>
          <p:spPr bwMode="auto">
            <a:xfrm>
              <a:off x="4240213" y="3438525"/>
              <a:ext cx="360363" cy="177800"/>
            </a:xfrm>
            <a:custGeom>
              <a:avLst/>
              <a:gdLst>
                <a:gd name="T0" fmla="*/ 0 w 227"/>
                <a:gd name="T1" fmla="*/ 0 h 112"/>
                <a:gd name="T2" fmla="*/ 44 w 227"/>
                <a:gd name="T3" fmla="*/ 0 h 112"/>
                <a:gd name="T4" fmla="*/ 48 w 227"/>
                <a:gd name="T5" fmla="*/ 23 h 112"/>
                <a:gd name="T6" fmla="*/ 58 w 227"/>
                <a:gd name="T7" fmla="*/ 43 h 112"/>
                <a:gd name="T8" fmla="*/ 72 w 227"/>
                <a:gd name="T9" fmla="*/ 56 h 112"/>
                <a:gd name="T10" fmla="*/ 91 w 227"/>
                <a:gd name="T11" fmla="*/ 64 h 112"/>
                <a:gd name="T12" fmla="*/ 112 w 227"/>
                <a:gd name="T13" fmla="*/ 68 h 112"/>
                <a:gd name="T14" fmla="*/ 134 w 227"/>
                <a:gd name="T15" fmla="*/ 64 h 112"/>
                <a:gd name="T16" fmla="*/ 153 w 227"/>
                <a:gd name="T17" fmla="*/ 56 h 112"/>
                <a:gd name="T18" fmla="*/ 167 w 227"/>
                <a:gd name="T19" fmla="*/ 43 h 112"/>
                <a:gd name="T20" fmla="*/ 176 w 227"/>
                <a:gd name="T21" fmla="*/ 23 h 112"/>
                <a:gd name="T22" fmla="*/ 180 w 227"/>
                <a:gd name="T23" fmla="*/ 0 h 112"/>
                <a:gd name="T24" fmla="*/ 227 w 227"/>
                <a:gd name="T25" fmla="*/ 0 h 112"/>
                <a:gd name="T26" fmla="*/ 223 w 227"/>
                <a:gd name="T27" fmla="*/ 31 h 112"/>
                <a:gd name="T28" fmla="*/ 211 w 227"/>
                <a:gd name="T29" fmla="*/ 58 h 112"/>
                <a:gd name="T30" fmla="*/ 192 w 227"/>
                <a:gd name="T31" fmla="*/ 81 h 112"/>
                <a:gd name="T32" fmla="*/ 171 w 227"/>
                <a:gd name="T33" fmla="*/ 99 h 112"/>
                <a:gd name="T34" fmla="*/ 143 w 227"/>
                <a:gd name="T35" fmla="*/ 108 h 112"/>
                <a:gd name="T36" fmla="*/ 112 w 227"/>
                <a:gd name="T37" fmla="*/ 112 h 112"/>
                <a:gd name="T38" fmla="*/ 83 w 227"/>
                <a:gd name="T39" fmla="*/ 108 h 112"/>
                <a:gd name="T40" fmla="*/ 56 w 227"/>
                <a:gd name="T41" fmla="*/ 99 h 112"/>
                <a:gd name="T42" fmla="*/ 33 w 227"/>
                <a:gd name="T43" fmla="*/ 81 h 112"/>
                <a:gd name="T44" fmla="*/ 15 w 227"/>
                <a:gd name="T45" fmla="*/ 58 h 112"/>
                <a:gd name="T46" fmla="*/ 4 w 227"/>
                <a:gd name="T47" fmla="*/ 31 h 112"/>
                <a:gd name="T48" fmla="*/ 0 w 227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112">
                  <a:moveTo>
                    <a:pt x="0" y="0"/>
                  </a:moveTo>
                  <a:lnTo>
                    <a:pt x="44" y="0"/>
                  </a:lnTo>
                  <a:lnTo>
                    <a:pt x="48" y="23"/>
                  </a:lnTo>
                  <a:lnTo>
                    <a:pt x="58" y="43"/>
                  </a:lnTo>
                  <a:lnTo>
                    <a:pt x="72" y="56"/>
                  </a:lnTo>
                  <a:lnTo>
                    <a:pt x="91" y="64"/>
                  </a:lnTo>
                  <a:lnTo>
                    <a:pt x="112" y="68"/>
                  </a:lnTo>
                  <a:lnTo>
                    <a:pt x="134" y="64"/>
                  </a:lnTo>
                  <a:lnTo>
                    <a:pt x="153" y="56"/>
                  </a:lnTo>
                  <a:lnTo>
                    <a:pt x="167" y="43"/>
                  </a:lnTo>
                  <a:lnTo>
                    <a:pt x="176" y="23"/>
                  </a:lnTo>
                  <a:lnTo>
                    <a:pt x="180" y="0"/>
                  </a:lnTo>
                  <a:lnTo>
                    <a:pt x="227" y="0"/>
                  </a:lnTo>
                  <a:lnTo>
                    <a:pt x="223" y="31"/>
                  </a:lnTo>
                  <a:lnTo>
                    <a:pt x="211" y="58"/>
                  </a:lnTo>
                  <a:lnTo>
                    <a:pt x="192" y="81"/>
                  </a:lnTo>
                  <a:lnTo>
                    <a:pt x="171" y="99"/>
                  </a:lnTo>
                  <a:lnTo>
                    <a:pt x="143" y="108"/>
                  </a:lnTo>
                  <a:lnTo>
                    <a:pt x="112" y="112"/>
                  </a:lnTo>
                  <a:lnTo>
                    <a:pt x="83" y="108"/>
                  </a:lnTo>
                  <a:lnTo>
                    <a:pt x="56" y="99"/>
                  </a:lnTo>
                  <a:lnTo>
                    <a:pt x="33" y="81"/>
                  </a:lnTo>
                  <a:lnTo>
                    <a:pt x="15" y="58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465311" y="5029200"/>
            <a:ext cx="1326004" cy="132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IN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3107873" y="5188023"/>
            <a:ext cx="6129838" cy="1252015"/>
            <a:chOff x="2936374" y="5561661"/>
            <a:chExt cx="4726698" cy="1252015"/>
          </a:xfrm>
        </p:grpSpPr>
        <p:sp>
          <p:nvSpPr>
            <p:cNvPr id="105" name="TextBox 104"/>
            <p:cNvSpPr txBox="1"/>
            <p:nvPr/>
          </p:nvSpPr>
          <p:spPr>
            <a:xfrm>
              <a:off x="2936374" y="5982679"/>
              <a:ext cx="47266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Topic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Author’s claim in the article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US" sz="1600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Supporting points for each heading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936374" y="5561661"/>
              <a:ext cx="47266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the Author’s Central Message </a:t>
              </a:r>
              <a:endParaRPr lang="en-IN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1" name="Straight Connector 110"/>
          <p:cNvCxnSpPr/>
          <p:nvPr/>
        </p:nvCxnSpPr>
        <p:spPr>
          <a:xfrm>
            <a:off x="2895902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9531371" y="5255756"/>
            <a:ext cx="0" cy="870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reeform 6"/>
          <p:cNvSpPr>
            <a:spLocks/>
          </p:cNvSpPr>
          <p:nvPr/>
        </p:nvSpPr>
        <p:spPr bwMode="auto">
          <a:xfrm flipV="1">
            <a:off x="8384016" y="2398990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D5CE3A"/>
              </a:gs>
              <a:gs pos="100000">
                <a:srgbClr val="86C125"/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Freeform 7"/>
          <p:cNvSpPr>
            <a:spLocks/>
          </p:cNvSpPr>
          <p:nvPr/>
        </p:nvSpPr>
        <p:spPr bwMode="auto">
          <a:xfrm flipV="1">
            <a:off x="9305109" y="2386841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EAE819"/>
              </a:gs>
              <a:gs pos="100000">
                <a:srgbClr val="ADDF58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0" name="Donut 109"/>
          <p:cNvSpPr/>
          <p:nvPr/>
        </p:nvSpPr>
        <p:spPr>
          <a:xfrm>
            <a:off x="8220105" y="2242720"/>
            <a:ext cx="2481680" cy="248168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554892" y="3050732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562106" y="3256218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9550959" y="3709469"/>
            <a:ext cx="465592" cy="463679"/>
            <a:chOff x="1217613" y="2527300"/>
            <a:chExt cx="2317750" cy="2308225"/>
          </a:xfrm>
          <a:solidFill>
            <a:schemeClr val="tx1">
              <a:alpha val="40000"/>
            </a:schemeClr>
          </a:solidFill>
        </p:grpSpPr>
        <p:sp>
          <p:nvSpPr>
            <p:cNvPr id="116" name="Freeform 17"/>
            <p:cNvSpPr>
              <a:spLocks noEditPoints="1"/>
            </p:cNvSpPr>
            <p:nvPr/>
          </p:nvSpPr>
          <p:spPr bwMode="auto">
            <a:xfrm>
              <a:off x="2214563" y="3517900"/>
              <a:ext cx="323850" cy="325438"/>
            </a:xfrm>
            <a:custGeom>
              <a:avLst/>
              <a:gdLst>
                <a:gd name="T0" fmla="*/ 103 w 204"/>
                <a:gd name="T1" fmla="*/ 49 h 205"/>
                <a:gd name="T2" fmla="*/ 82 w 204"/>
                <a:gd name="T3" fmla="*/ 55 h 205"/>
                <a:gd name="T4" fmla="*/ 64 w 204"/>
                <a:gd name="T5" fmla="*/ 66 h 205"/>
                <a:gd name="T6" fmla="*/ 53 w 204"/>
                <a:gd name="T7" fmla="*/ 82 h 205"/>
                <a:gd name="T8" fmla="*/ 49 w 204"/>
                <a:gd name="T9" fmla="*/ 103 h 205"/>
                <a:gd name="T10" fmla="*/ 53 w 204"/>
                <a:gd name="T11" fmla="*/ 124 h 205"/>
                <a:gd name="T12" fmla="*/ 64 w 204"/>
                <a:gd name="T13" fmla="*/ 142 h 205"/>
                <a:gd name="T14" fmla="*/ 82 w 204"/>
                <a:gd name="T15" fmla="*/ 153 h 205"/>
                <a:gd name="T16" fmla="*/ 103 w 204"/>
                <a:gd name="T17" fmla="*/ 157 h 205"/>
                <a:gd name="T18" fmla="*/ 122 w 204"/>
                <a:gd name="T19" fmla="*/ 153 h 205"/>
                <a:gd name="T20" fmla="*/ 140 w 204"/>
                <a:gd name="T21" fmla="*/ 142 h 205"/>
                <a:gd name="T22" fmla="*/ 151 w 204"/>
                <a:gd name="T23" fmla="*/ 124 h 205"/>
                <a:gd name="T24" fmla="*/ 155 w 204"/>
                <a:gd name="T25" fmla="*/ 103 h 205"/>
                <a:gd name="T26" fmla="*/ 151 w 204"/>
                <a:gd name="T27" fmla="*/ 82 h 205"/>
                <a:gd name="T28" fmla="*/ 140 w 204"/>
                <a:gd name="T29" fmla="*/ 66 h 205"/>
                <a:gd name="T30" fmla="*/ 122 w 204"/>
                <a:gd name="T31" fmla="*/ 55 h 205"/>
                <a:gd name="T32" fmla="*/ 103 w 204"/>
                <a:gd name="T33" fmla="*/ 49 h 205"/>
                <a:gd name="T34" fmla="*/ 103 w 204"/>
                <a:gd name="T35" fmla="*/ 0 h 205"/>
                <a:gd name="T36" fmla="*/ 134 w 204"/>
                <a:gd name="T37" fmla="*/ 6 h 205"/>
                <a:gd name="T38" fmla="*/ 163 w 204"/>
                <a:gd name="T39" fmla="*/ 20 h 205"/>
                <a:gd name="T40" fmla="*/ 184 w 204"/>
                <a:gd name="T41" fmla="*/ 43 h 205"/>
                <a:gd name="T42" fmla="*/ 200 w 204"/>
                <a:gd name="T43" fmla="*/ 70 h 205"/>
                <a:gd name="T44" fmla="*/ 204 w 204"/>
                <a:gd name="T45" fmla="*/ 103 h 205"/>
                <a:gd name="T46" fmla="*/ 200 w 204"/>
                <a:gd name="T47" fmla="*/ 136 h 205"/>
                <a:gd name="T48" fmla="*/ 184 w 204"/>
                <a:gd name="T49" fmla="*/ 163 h 205"/>
                <a:gd name="T50" fmla="*/ 163 w 204"/>
                <a:gd name="T51" fmla="*/ 186 h 205"/>
                <a:gd name="T52" fmla="*/ 134 w 204"/>
                <a:gd name="T53" fmla="*/ 200 h 205"/>
                <a:gd name="T54" fmla="*/ 103 w 204"/>
                <a:gd name="T55" fmla="*/ 205 h 205"/>
                <a:gd name="T56" fmla="*/ 70 w 204"/>
                <a:gd name="T57" fmla="*/ 200 h 205"/>
                <a:gd name="T58" fmla="*/ 41 w 204"/>
                <a:gd name="T59" fmla="*/ 186 h 205"/>
                <a:gd name="T60" fmla="*/ 20 w 204"/>
                <a:gd name="T61" fmla="*/ 163 h 205"/>
                <a:gd name="T62" fmla="*/ 4 w 204"/>
                <a:gd name="T63" fmla="*/ 136 h 205"/>
                <a:gd name="T64" fmla="*/ 0 w 204"/>
                <a:gd name="T65" fmla="*/ 103 h 205"/>
                <a:gd name="T66" fmla="*/ 4 w 204"/>
                <a:gd name="T67" fmla="*/ 70 h 205"/>
                <a:gd name="T68" fmla="*/ 20 w 204"/>
                <a:gd name="T69" fmla="*/ 43 h 205"/>
                <a:gd name="T70" fmla="*/ 41 w 204"/>
                <a:gd name="T71" fmla="*/ 20 h 205"/>
                <a:gd name="T72" fmla="*/ 70 w 204"/>
                <a:gd name="T73" fmla="*/ 6 h 205"/>
                <a:gd name="T74" fmla="*/ 103 w 204"/>
                <a:gd name="T7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5">
                  <a:moveTo>
                    <a:pt x="103" y="49"/>
                  </a:moveTo>
                  <a:lnTo>
                    <a:pt x="82" y="55"/>
                  </a:lnTo>
                  <a:lnTo>
                    <a:pt x="64" y="66"/>
                  </a:lnTo>
                  <a:lnTo>
                    <a:pt x="53" y="82"/>
                  </a:lnTo>
                  <a:lnTo>
                    <a:pt x="49" y="103"/>
                  </a:lnTo>
                  <a:lnTo>
                    <a:pt x="53" y="124"/>
                  </a:lnTo>
                  <a:lnTo>
                    <a:pt x="64" y="142"/>
                  </a:lnTo>
                  <a:lnTo>
                    <a:pt x="82" y="153"/>
                  </a:lnTo>
                  <a:lnTo>
                    <a:pt x="103" y="157"/>
                  </a:lnTo>
                  <a:lnTo>
                    <a:pt x="122" y="153"/>
                  </a:lnTo>
                  <a:lnTo>
                    <a:pt x="140" y="142"/>
                  </a:lnTo>
                  <a:lnTo>
                    <a:pt x="151" y="124"/>
                  </a:lnTo>
                  <a:lnTo>
                    <a:pt x="155" y="103"/>
                  </a:lnTo>
                  <a:lnTo>
                    <a:pt x="151" y="82"/>
                  </a:lnTo>
                  <a:lnTo>
                    <a:pt x="140" y="66"/>
                  </a:lnTo>
                  <a:lnTo>
                    <a:pt x="122" y="55"/>
                  </a:lnTo>
                  <a:lnTo>
                    <a:pt x="103" y="49"/>
                  </a:lnTo>
                  <a:close/>
                  <a:moveTo>
                    <a:pt x="103" y="0"/>
                  </a:moveTo>
                  <a:lnTo>
                    <a:pt x="134" y="6"/>
                  </a:lnTo>
                  <a:lnTo>
                    <a:pt x="163" y="20"/>
                  </a:lnTo>
                  <a:lnTo>
                    <a:pt x="184" y="43"/>
                  </a:lnTo>
                  <a:lnTo>
                    <a:pt x="200" y="70"/>
                  </a:lnTo>
                  <a:lnTo>
                    <a:pt x="204" y="103"/>
                  </a:lnTo>
                  <a:lnTo>
                    <a:pt x="200" y="136"/>
                  </a:lnTo>
                  <a:lnTo>
                    <a:pt x="184" y="163"/>
                  </a:lnTo>
                  <a:lnTo>
                    <a:pt x="163" y="186"/>
                  </a:lnTo>
                  <a:lnTo>
                    <a:pt x="134" y="200"/>
                  </a:lnTo>
                  <a:lnTo>
                    <a:pt x="103" y="205"/>
                  </a:lnTo>
                  <a:lnTo>
                    <a:pt x="70" y="200"/>
                  </a:lnTo>
                  <a:lnTo>
                    <a:pt x="41" y="186"/>
                  </a:lnTo>
                  <a:lnTo>
                    <a:pt x="20" y="163"/>
                  </a:lnTo>
                  <a:lnTo>
                    <a:pt x="4" y="136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20" y="43"/>
                  </a:lnTo>
                  <a:lnTo>
                    <a:pt x="41" y="20"/>
                  </a:lnTo>
                  <a:lnTo>
                    <a:pt x="70" y="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7" name="Freeform 18"/>
            <p:cNvSpPr>
              <a:spLocks noEditPoints="1"/>
            </p:cNvSpPr>
            <p:nvPr/>
          </p:nvSpPr>
          <p:spPr bwMode="auto">
            <a:xfrm>
              <a:off x="1217613" y="2527300"/>
              <a:ext cx="2317750" cy="2308225"/>
            </a:xfrm>
            <a:custGeom>
              <a:avLst/>
              <a:gdLst>
                <a:gd name="T0" fmla="*/ 1086 w 1460"/>
                <a:gd name="T1" fmla="*/ 943 h 1454"/>
                <a:gd name="T2" fmla="*/ 886 w 1460"/>
                <a:gd name="T3" fmla="*/ 1112 h 1454"/>
                <a:gd name="T4" fmla="*/ 834 w 1460"/>
                <a:gd name="T5" fmla="*/ 1239 h 1454"/>
                <a:gd name="T6" fmla="*/ 1099 w 1460"/>
                <a:gd name="T7" fmla="*/ 1096 h 1454"/>
                <a:gd name="T8" fmla="*/ 1243 w 1460"/>
                <a:gd name="T9" fmla="*/ 831 h 1454"/>
                <a:gd name="T10" fmla="*/ 217 w 1460"/>
                <a:gd name="T11" fmla="*/ 831 h 1454"/>
                <a:gd name="T12" fmla="*/ 361 w 1460"/>
                <a:gd name="T13" fmla="*/ 1096 h 1454"/>
                <a:gd name="T14" fmla="*/ 626 w 1460"/>
                <a:gd name="T15" fmla="*/ 1239 h 1454"/>
                <a:gd name="T16" fmla="*/ 587 w 1460"/>
                <a:gd name="T17" fmla="*/ 1118 h 1454"/>
                <a:gd name="T18" fmla="*/ 396 w 1460"/>
                <a:gd name="T19" fmla="*/ 974 h 1454"/>
                <a:gd name="T20" fmla="*/ 314 w 1460"/>
                <a:gd name="T21" fmla="*/ 752 h 1454"/>
                <a:gd name="T22" fmla="*/ 589 w 1460"/>
                <a:gd name="T23" fmla="*/ 388 h 1454"/>
                <a:gd name="T24" fmla="*/ 417 w 1460"/>
                <a:gd name="T25" fmla="*/ 535 h 1454"/>
                <a:gd name="T26" fmla="*/ 469 w 1460"/>
                <a:gd name="T27" fmla="*/ 704 h 1454"/>
                <a:gd name="T28" fmla="*/ 392 w 1460"/>
                <a:gd name="T29" fmla="*/ 866 h 1454"/>
                <a:gd name="T30" fmla="*/ 539 w 1460"/>
                <a:gd name="T31" fmla="*/ 1040 h 1454"/>
                <a:gd name="T32" fmla="*/ 706 w 1460"/>
                <a:gd name="T33" fmla="*/ 986 h 1454"/>
                <a:gd name="T34" fmla="*/ 871 w 1460"/>
                <a:gd name="T35" fmla="*/ 1065 h 1454"/>
                <a:gd name="T36" fmla="*/ 1043 w 1460"/>
                <a:gd name="T37" fmla="*/ 918 h 1454"/>
                <a:gd name="T38" fmla="*/ 991 w 1460"/>
                <a:gd name="T39" fmla="*/ 752 h 1454"/>
                <a:gd name="T40" fmla="*/ 1070 w 1460"/>
                <a:gd name="T41" fmla="*/ 588 h 1454"/>
                <a:gd name="T42" fmla="*/ 921 w 1460"/>
                <a:gd name="T43" fmla="*/ 416 h 1454"/>
                <a:gd name="T44" fmla="*/ 754 w 1460"/>
                <a:gd name="T45" fmla="*/ 468 h 1454"/>
                <a:gd name="T46" fmla="*/ 754 w 1460"/>
                <a:gd name="T47" fmla="*/ 313 h 1454"/>
                <a:gd name="T48" fmla="*/ 977 w 1460"/>
                <a:gd name="T49" fmla="*/ 392 h 1454"/>
                <a:gd name="T50" fmla="*/ 1121 w 1460"/>
                <a:gd name="T51" fmla="*/ 584 h 1454"/>
                <a:gd name="T52" fmla="*/ 1243 w 1460"/>
                <a:gd name="T53" fmla="*/ 624 h 1454"/>
                <a:gd name="T54" fmla="*/ 1099 w 1460"/>
                <a:gd name="T55" fmla="*/ 358 h 1454"/>
                <a:gd name="T56" fmla="*/ 834 w 1460"/>
                <a:gd name="T57" fmla="*/ 214 h 1454"/>
                <a:gd name="T58" fmla="*/ 562 w 1460"/>
                <a:gd name="T59" fmla="*/ 232 h 1454"/>
                <a:gd name="T60" fmla="*/ 335 w 1460"/>
                <a:gd name="T61" fmla="*/ 381 h 1454"/>
                <a:gd name="T62" fmla="*/ 215 w 1460"/>
                <a:gd name="T63" fmla="*/ 630 h 1454"/>
                <a:gd name="T64" fmla="*/ 345 w 1460"/>
                <a:gd name="T65" fmla="*/ 568 h 1454"/>
                <a:gd name="T66" fmla="*/ 512 w 1460"/>
                <a:gd name="T67" fmla="*/ 371 h 1454"/>
                <a:gd name="T68" fmla="*/ 706 w 1460"/>
                <a:gd name="T69" fmla="*/ 205 h 1454"/>
                <a:gd name="T70" fmla="*/ 826 w 1460"/>
                <a:gd name="T71" fmla="*/ 164 h 1454"/>
                <a:gd name="T72" fmla="*/ 1080 w 1460"/>
                <a:gd name="T73" fmla="*/ 276 h 1454"/>
                <a:gd name="T74" fmla="*/ 1254 w 1460"/>
                <a:gd name="T75" fmla="*/ 497 h 1454"/>
                <a:gd name="T76" fmla="*/ 1460 w 1460"/>
                <a:gd name="T77" fmla="*/ 704 h 1454"/>
                <a:gd name="T78" fmla="*/ 1280 w 1460"/>
                <a:gd name="T79" fmla="*/ 889 h 1454"/>
                <a:gd name="T80" fmla="*/ 1134 w 1460"/>
                <a:gd name="T81" fmla="*/ 1131 h 1454"/>
                <a:gd name="T82" fmla="*/ 894 w 1460"/>
                <a:gd name="T83" fmla="*/ 1274 h 1454"/>
                <a:gd name="T84" fmla="*/ 706 w 1460"/>
                <a:gd name="T85" fmla="*/ 1454 h 1454"/>
                <a:gd name="T86" fmla="*/ 498 w 1460"/>
                <a:gd name="T87" fmla="*/ 1249 h 1454"/>
                <a:gd name="T88" fmla="*/ 277 w 1460"/>
                <a:gd name="T89" fmla="*/ 1077 h 1454"/>
                <a:gd name="T90" fmla="*/ 165 w 1460"/>
                <a:gd name="T91" fmla="*/ 822 h 1454"/>
                <a:gd name="T92" fmla="*/ 159 w 1460"/>
                <a:gd name="T93" fmla="*/ 704 h 1454"/>
                <a:gd name="T94" fmla="*/ 238 w 1460"/>
                <a:gd name="T95" fmla="*/ 435 h 1454"/>
                <a:gd name="T96" fmla="*/ 436 w 1460"/>
                <a:gd name="T97" fmla="*/ 236 h 1454"/>
                <a:gd name="T98" fmla="*/ 706 w 1460"/>
                <a:gd name="T99" fmla="*/ 15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1454">
                  <a:moveTo>
                    <a:pt x="1146" y="752"/>
                  </a:moveTo>
                  <a:lnTo>
                    <a:pt x="1136" y="820"/>
                  </a:lnTo>
                  <a:lnTo>
                    <a:pt x="1115" y="884"/>
                  </a:lnTo>
                  <a:lnTo>
                    <a:pt x="1086" y="943"/>
                  </a:lnTo>
                  <a:lnTo>
                    <a:pt x="1047" y="996"/>
                  </a:lnTo>
                  <a:lnTo>
                    <a:pt x="1000" y="1042"/>
                  </a:lnTo>
                  <a:lnTo>
                    <a:pt x="946" y="1081"/>
                  </a:lnTo>
                  <a:lnTo>
                    <a:pt x="886" y="1112"/>
                  </a:lnTo>
                  <a:lnTo>
                    <a:pt x="822" y="1131"/>
                  </a:lnTo>
                  <a:lnTo>
                    <a:pt x="754" y="1141"/>
                  </a:lnTo>
                  <a:lnTo>
                    <a:pt x="754" y="1249"/>
                  </a:lnTo>
                  <a:lnTo>
                    <a:pt x="834" y="1239"/>
                  </a:lnTo>
                  <a:lnTo>
                    <a:pt x="909" y="1218"/>
                  </a:lnTo>
                  <a:lnTo>
                    <a:pt x="979" y="1187"/>
                  </a:lnTo>
                  <a:lnTo>
                    <a:pt x="1043" y="1147"/>
                  </a:lnTo>
                  <a:lnTo>
                    <a:pt x="1099" y="1096"/>
                  </a:lnTo>
                  <a:lnTo>
                    <a:pt x="1150" y="1038"/>
                  </a:lnTo>
                  <a:lnTo>
                    <a:pt x="1190" y="974"/>
                  </a:lnTo>
                  <a:lnTo>
                    <a:pt x="1221" y="905"/>
                  </a:lnTo>
                  <a:lnTo>
                    <a:pt x="1243" y="831"/>
                  </a:lnTo>
                  <a:lnTo>
                    <a:pt x="1252" y="752"/>
                  </a:lnTo>
                  <a:lnTo>
                    <a:pt x="1146" y="752"/>
                  </a:lnTo>
                  <a:close/>
                  <a:moveTo>
                    <a:pt x="207" y="752"/>
                  </a:moveTo>
                  <a:lnTo>
                    <a:pt x="217" y="831"/>
                  </a:lnTo>
                  <a:lnTo>
                    <a:pt x="238" y="905"/>
                  </a:lnTo>
                  <a:lnTo>
                    <a:pt x="269" y="974"/>
                  </a:lnTo>
                  <a:lnTo>
                    <a:pt x="310" y="1038"/>
                  </a:lnTo>
                  <a:lnTo>
                    <a:pt x="361" y="1096"/>
                  </a:lnTo>
                  <a:lnTo>
                    <a:pt x="417" y="1147"/>
                  </a:lnTo>
                  <a:lnTo>
                    <a:pt x="481" y="1187"/>
                  </a:lnTo>
                  <a:lnTo>
                    <a:pt x="551" y="1218"/>
                  </a:lnTo>
                  <a:lnTo>
                    <a:pt x="626" y="1239"/>
                  </a:lnTo>
                  <a:lnTo>
                    <a:pt x="706" y="1249"/>
                  </a:lnTo>
                  <a:lnTo>
                    <a:pt x="706" y="1141"/>
                  </a:lnTo>
                  <a:lnTo>
                    <a:pt x="646" y="1133"/>
                  </a:lnTo>
                  <a:lnTo>
                    <a:pt x="587" y="1118"/>
                  </a:lnTo>
                  <a:lnTo>
                    <a:pt x="531" y="1092"/>
                  </a:lnTo>
                  <a:lnTo>
                    <a:pt x="481" y="1059"/>
                  </a:lnTo>
                  <a:lnTo>
                    <a:pt x="434" y="1021"/>
                  </a:lnTo>
                  <a:lnTo>
                    <a:pt x="396" y="974"/>
                  </a:lnTo>
                  <a:lnTo>
                    <a:pt x="363" y="924"/>
                  </a:lnTo>
                  <a:lnTo>
                    <a:pt x="339" y="870"/>
                  </a:lnTo>
                  <a:lnTo>
                    <a:pt x="322" y="812"/>
                  </a:lnTo>
                  <a:lnTo>
                    <a:pt x="314" y="752"/>
                  </a:lnTo>
                  <a:lnTo>
                    <a:pt x="207" y="752"/>
                  </a:lnTo>
                  <a:close/>
                  <a:moveTo>
                    <a:pt x="706" y="361"/>
                  </a:moveTo>
                  <a:lnTo>
                    <a:pt x="646" y="371"/>
                  </a:lnTo>
                  <a:lnTo>
                    <a:pt x="589" y="388"/>
                  </a:lnTo>
                  <a:lnTo>
                    <a:pt x="537" y="414"/>
                  </a:lnTo>
                  <a:lnTo>
                    <a:pt x="491" y="448"/>
                  </a:lnTo>
                  <a:lnTo>
                    <a:pt x="450" y="489"/>
                  </a:lnTo>
                  <a:lnTo>
                    <a:pt x="417" y="535"/>
                  </a:lnTo>
                  <a:lnTo>
                    <a:pt x="390" y="586"/>
                  </a:lnTo>
                  <a:lnTo>
                    <a:pt x="372" y="642"/>
                  </a:lnTo>
                  <a:lnTo>
                    <a:pt x="364" y="704"/>
                  </a:lnTo>
                  <a:lnTo>
                    <a:pt x="469" y="704"/>
                  </a:lnTo>
                  <a:lnTo>
                    <a:pt x="469" y="752"/>
                  </a:lnTo>
                  <a:lnTo>
                    <a:pt x="364" y="752"/>
                  </a:lnTo>
                  <a:lnTo>
                    <a:pt x="372" y="810"/>
                  </a:lnTo>
                  <a:lnTo>
                    <a:pt x="392" y="866"/>
                  </a:lnTo>
                  <a:lnTo>
                    <a:pt x="417" y="918"/>
                  </a:lnTo>
                  <a:lnTo>
                    <a:pt x="452" y="965"/>
                  </a:lnTo>
                  <a:lnTo>
                    <a:pt x="492" y="1005"/>
                  </a:lnTo>
                  <a:lnTo>
                    <a:pt x="539" y="1040"/>
                  </a:lnTo>
                  <a:lnTo>
                    <a:pt x="589" y="1065"/>
                  </a:lnTo>
                  <a:lnTo>
                    <a:pt x="646" y="1083"/>
                  </a:lnTo>
                  <a:lnTo>
                    <a:pt x="706" y="1092"/>
                  </a:lnTo>
                  <a:lnTo>
                    <a:pt x="706" y="986"/>
                  </a:lnTo>
                  <a:lnTo>
                    <a:pt x="754" y="986"/>
                  </a:lnTo>
                  <a:lnTo>
                    <a:pt x="754" y="1092"/>
                  </a:lnTo>
                  <a:lnTo>
                    <a:pt x="814" y="1083"/>
                  </a:lnTo>
                  <a:lnTo>
                    <a:pt x="871" y="1065"/>
                  </a:lnTo>
                  <a:lnTo>
                    <a:pt x="921" y="1038"/>
                  </a:lnTo>
                  <a:lnTo>
                    <a:pt x="967" y="1005"/>
                  </a:lnTo>
                  <a:lnTo>
                    <a:pt x="1008" y="965"/>
                  </a:lnTo>
                  <a:lnTo>
                    <a:pt x="1043" y="918"/>
                  </a:lnTo>
                  <a:lnTo>
                    <a:pt x="1070" y="866"/>
                  </a:lnTo>
                  <a:lnTo>
                    <a:pt x="1088" y="810"/>
                  </a:lnTo>
                  <a:lnTo>
                    <a:pt x="1095" y="752"/>
                  </a:lnTo>
                  <a:lnTo>
                    <a:pt x="991" y="752"/>
                  </a:lnTo>
                  <a:lnTo>
                    <a:pt x="991" y="704"/>
                  </a:lnTo>
                  <a:lnTo>
                    <a:pt x="1095" y="704"/>
                  </a:lnTo>
                  <a:lnTo>
                    <a:pt x="1088" y="644"/>
                  </a:lnTo>
                  <a:lnTo>
                    <a:pt x="1070" y="588"/>
                  </a:lnTo>
                  <a:lnTo>
                    <a:pt x="1043" y="535"/>
                  </a:lnTo>
                  <a:lnTo>
                    <a:pt x="1008" y="489"/>
                  </a:lnTo>
                  <a:lnTo>
                    <a:pt x="967" y="448"/>
                  </a:lnTo>
                  <a:lnTo>
                    <a:pt x="921" y="416"/>
                  </a:lnTo>
                  <a:lnTo>
                    <a:pt x="871" y="388"/>
                  </a:lnTo>
                  <a:lnTo>
                    <a:pt x="814" y="371"/>
                  </a:lnTo>
                  <a:lnTo>
                    <a:pt x="754" y="361"/>
                  </a:lnTo>
                  <a:lnTo>
                    <a:pt x="754" y="468"/>
                  </a:lnTo>
                  <a:lnTo>
                    <a:pt x="706" y="468"/>
                  </a:lnTo>
                  <a:lnTo>
                    <a:pt x="706" y="361"/>
                  </a:lnTo>
                  <a:close/>
                  <a:moveTo>
                    <a:pt x="754" y="205"/>
                  </a:moveTo>
                  <a:lnTo>
                    <a:pt x="754" y="313"/>
                  </a:lnTo>
                  <a:lnTo>
                    <a:pt x="814" y="321"/>
                  </a:lnTo>
                  <a:lnTo>
                    <a:pt x="872" y="336"/>
                  </a:lnTo>
                  <a:lnTo>
                    <a:pt x="927" y="361"/>
                  </a:lnTo>
                  <a:lnTo>
                    <a:pt x="977" y="392"/>
                  </a:lnTo>
                  <a:lnTo>
                    <a:pt x="1024" y="433"/>
                  </a:lnTo>
                  <a:lnTo>
                    <a:pt x="1064" y="479"/>
                  </a:lnTo>
                  <a:lnTo>
                    <a:pt x="1095" y="530"/>
                  </a:lnTo>
                  <a:lnTo>
                    <a:pt x="1121" y="584"/>
                  </a:lnTo>
                  <a:lnTo>
                    <a:pt x="1138" y="642"/>
                  </a:lnTo>
                  <a:lnTo>
                    <a:pt x="1146" y="704"/>
                  </a:lnTo>
                  <a:lnTo>
                    <a:pt x="1252" y="704"/>
                  </a:lnTo>
                  <a:lnTo>
                    <a:pt x="1243" y="624"/>
                  </a:lnTo>
                  <a:lnTo>
                    <a:pt x="1221" y="549"/>
                  </a:lnTo>
                  <a:lnTo>
                    <a:pt x="1190" y="479"/>
                  </a:lnTo>
                  <a:lnTo>
                    <a:pt x="1150" y="416"/>
                  </a:lnTo>
                  <a:lnTo>
                    <a:pt x="1099" y="358"/>
                  </a:lnTo>
                  <a:lnTo>
                    <a:pt x="1043" y="309"/>
                  </a:lnTo>
                  <a:lnTo>
                    <a:pt x="979" y="267"/>
                  </a:lnTo>
                  <a:lnTo>
                    <a:pt x="909" y="236"/>
                  </a:lnTo>
                  <a:lnTo>
                    <a:pt x="834" y="214"/>
                  </a:lnTo>
                  <a:lnTo>
                    <a:pt x="754" y="205"/>
                  </a:lnTo>
                  <a:close/>
                  <a:moveTo>
                    <a:pt x="706" y="205"/>
                  </a:moveTo>
                  <a:lnTo>
                    <a:pt x="632" y="214"/>
                  </a:lnTo>
                  <a:lnTo>
                    <a:pt x="562" y="232"/>
                  </a:lnTo>
                  <a:lnTo>
                    <a:pt x="498" y="257"/>
                  </a:lnTo>
                  <a:lnTo>
                    <a:pt x="438" y="292"/>
                  </a:lnTo>
                  <a:lnTo>
                    <a:pt x="384" y="332"/>
                  </a:lnTo>
                  <a:lnTo>
                    <a:pt x="335" y="381"/>
                  </a:lnTo>
                  <a:lnTo>
                    <a:pt x="293" y="435"/>
                  </a:lnTo>
                  <a:lnTo>
                    <a:pt x="258" y="495"/>
                  </a:lnTo>
                  <a:lnTo>
                    <a:pt x="233" y="561"/>
                  </a:lnTo>
                  <a:lnTo>
                    <a:pt x="215" y="630"/>
                  </a:lnTo>
                  <a:lnTo>
                    <a:pt x="207" y="704"/>
                  </a:lnTo>
                  <a:lnTo>
                    <a:pt x="314" y="704"/>
                  </a:lnTo>
                  <a:lnTo>
                    <a:pt x="324" y="634"/>
                  </a:lnTo>
                  <a:lnTo>
                    <a:pt x="345" y="568"/>
                  </a:lnTo>
                  <a:lnTo>
                    <a:pt x="374" y="510"/>
                  </a:lnTo>
                  <a:lnTo>
                    <a:pt x="413" y="456"/>
                  </a:lnTo>
                  <a:lnTo>
                    <a:pt x="459" y="410"/>
                  </a:lnTo>
                  <a:lnTo>
                    <a:pt x="512" y="371"/>
                  </a:lnTo>
                  <a:lnTo>
                    <a:pt x="572" y="342"/>
                  </a:lnTo>
                  <a:lnTo>
                    <a:pt x="636" y="323"/>
                  </a:lnTo>
                  <a:lnTo>
                    <a:pt x="706" y="313"/>
                  </a:lnTo>
                  <a:lnTo>
                    <a:pt x="706" y="205"/>
                  </a:lnTo>
                  <a:close/>
                  <a:moveTo>
                    <a:pt x="706" y="0"/>
                  </a:moveTo>
                  <a:lnTo>
                    <a:pt x="754" y="0"/>
                  </a:lnTo>
                  <a:lnTo>
                    <a:pt x="754" y="156"/>
                  </a:lnTo>
                  <a:lnTo>
                    <a:pt x="826" y="164"/>
                  </a:lnTo>
                  <a:lnTo>
                    <a:pt x="894" y="180"/>
                  </a:lnTo>
                  <a:lnTo>
                    <a:pt x="960" y="205"/>
                  </a:lnTo>
                  <a:lnTo>
                    <a:pt x="1022" y="236"/>
                  </a:lnTo>
                  <a:lnTo>
                    <a:pt x="1080" y="276"/>
                  </a:lnTo>
                  <a:lnTo>
                    <a:pt x="1134" y="323"/>
                  </a:lnTo>
                  <a:lnTo>
                    <a:pt x="1183" y="377"/>
                  </a:lnTo>
                  <a:lnTo>
                    <a:pt x="1221" y="435"/>
                  </a:lnTo>
                  <a:lnTo>
                    <a:pt x="1254" y="497"/>
                  </a:lnTo>
                  <a:lnTo>
                    <a:pt x="1280" y="562"/>
                  </a:lnTo>
                  <a:lnTo>
                    <a:pt x="1295" y="632"/>
                  </a:lnTo>
                  <a:lnTo>
                    <a:pt x="1303" y="704"/>
                  </a:lnTo>
                  <a:lnTo>
                    <a:pt x="1460" y="704"/>
                  </a:lnTo>
                  <a:lnTo>
                    <a:pt x="1460" y="752"/>
                  </a:lnTo>
                  <a:lnTo>
                    <a:pt x="1303" y="752"/>
                  </a:lnTo>
                  <a:lnTo>
                    <a:pt x="1295" y="822"/>
                  </a:lnTo>
                  <a:lnTo>
                    <a:pt x="1280" y="889"/>
                  </a:lnTo>
                  <a:lnTo>
                    <a:pt x="1254" y="955"/>
                  </a:lnTo>
                  <a:lnTo>
                    <a:pt x="1221" y="1019"/>
                  </a:lnTo>
                  <a:lnTo>
                    <a:pt x="1183" y="1077"/>
                  </a:lnTo>
                  <a:lnTo>
                    <a:pt x="1134" y="1131"/>
                  </a:lnTo>
                  <a:lnTo>
                    <a:pt x="1080" y="1177"/>
                  </a:lnTo>
                  <a:lnTo>
                    <a:pt x="1022" y="1218"/>
                  </a:lnTo>
                  <a:lnTo>
                    <a:pt x="960" y="1249"/>
                  </a:lnTo>
                  <a:lnTo>
                    <a:pt x="894" y="1274"/>
                  </a:lnTo>
                  <a:lnTo>
                    <a:pt x="826" y="1290"/>
                  </a:lnTo>
                  <a:lnTo>
                    <a:pt x="754" y="1297"/>
                  </a:lnTo>
                  <a:lnTo>
                    <a:pt x="754" y="1454"/>
                  </a:lnTo>
                  <a:lnTo>
                    <a:pt x="706" y="1454"/>
                  </a:lnTo>
                  <a:lnTo>
                    <a:pt x="706" y="1297"/>
                  </a:lnTo>
                  <a:lnTo>
                    <a:pt x="634" y="1290"/>
                  </a:lnTo>
                  <a:lnTo>
                    <a:pt x="566" y="1274"/>
                  </a:lnTo>
                  <a:lnTo>
                    <a:pt x="498" y="1249"/>
                  </a:lnTo>
                  <a:lnTo>
                    <a:pt x="436" y="1218"/>
                  </a:lnTo>
                  <a:lnTo>
                    <a:pt x="378" y="1177"/>
                  </a:lnTo>
                  <a:lnTo>
                    <a:pt x="324" y="1131"/>
                  </a:lnTo>
                  <a:lnTo>
                    <a:pt x="277" y="1077"/>
                  </a:lnTo>
                  <a:lnTo>
                    <a:pt x="237" y="1019"/>
                  </a:lnTo>
                  <a:lnTo>
                    <a:pt x="206" y="957"/>
                  </a:lnTo>
                  <a:lnTo>
                    <a:pt x="180" y="891"/>
                  </a:lnTo>
                  <a:lnTo>
                    <a:pt x="165" y="822"/>
                  </a:lnTo>
                  <a:lnTo>
                    <a:pt x="159" y="752"/>
                  </a:lnTo>
                  <a:lnTo>
                    <a:pt x="0" y="752"/>
                  </a:lnTo>
                  <a:lnTo>
                    <a:pt x="0" y="704"/>
                  </a:lnTo>
                  <a:lnTo>
                    <a:pt x="159" y="704"/>
                  </a:lnTo>
                  <a:lnTo>
                    <a:pt x="165" y="632"/>
                  </a:lnTo>
                  <a:lnTo>
                    <a:pt x="182" y="562"/>
                  </a:lnTo>
                  <a:lnTo>
                    <a:pt x="206" y="497"/>
                  </a:lnTo>
                  <a:lnTo>
                    <a:pt x="238" y="435"/>
                  </a:lnTo>
                  <a:lnTo>
                    <a:pt x="277" y="377"/>
                  </a:lnTo>
                  <a:lnTo>
                    <a:pt x="324" y="323"/>
                  </a:lnTo>
                  <a:lnTo>
                    <a:pt x="378" y="274"/>
                  </a:lnTo>
                  <a:lnTo>
                    <a:pt x="436" y="236"/>
                  </a:lnTo>
                  <a:lnTo>
                    <a:pt x="498" y="203"/>
                  </a:lnTo>
                  <a:lnTo>
                    <a:pt x="566" y="180"/>
                  </a:lnTo>
                  <a:lnTo>
                    <a:pt x="634" y="164"/>
                  </a:lnTo>
                  <a:lnTo>
                    <a:pt x="706" y="156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914052" y="5239265"/>
            <a:ext cx="907036" cy="903308"/>
            <a:chOff x="1217613" y="2527300"/>
            <a:chExt cx="2317750" cy="230822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3" name="Freeform 17"/>
            <p:cNvSpPr>
              <a:spLocks noEditPoints="1"/>
            </p:cNvSpPr>
            <p:nvPr/>
          </p:nvSpPr>
          <p:spPr bwMode="auto">
            <a:xfrm>
              <a:off x="2214563" y="3517900"/>
              <a:ext cx="323850" cy="325438"/>
            </a:xfrm>
            <a:custGeom>
              <a:avLst/>
              <a:gdLst>
                <a:gd name="T0" fmla="*/ 103 w 204"/>
                <a:gd name="T1" fmla="*/ 49 h 205"/>
                <a:gd name="T2" fmla="*/ 82 w 204"/>
                <a:gd name="T3" fmla="*/ 55 h 205"/>
                <a:gd name="T4" fmla="*/ 64 w 204"/>
                <a:gd name="T5" fmla="*/ 66 h 205"/>
                <a:gd name="T6" fmla="*/ 53 w 204"/>
                <a:gd name="T7" fmla="*/ 82 h 205"/>
                <a:gd name="T8" fmla="*/ 49 w 204"/>
                <a:gd name="T9" fmla="*/ 103 h 205"/>
                <a:gd name="T10" fmla="*/ 53 w 204"/>
                <a:gd name="T11" fmla="*/ 124 h 205"/>
                <a:gd name="T12" fmla="*/ 64 w 204"/>
                <a:gd name="T13" fmla="*/ 142 h 205"/>
                <a:gd name="T14" fmla="*/ 82 w 204"/>
                <a:gd name="T15" fmla="*/ 153 h 205"/>
                <a:gd name="T16" fmla="*/ 103 w 204"/>
                <a:gd name="T17" fmla="*/ 157 h 205"/>
                <a:gd name="T18" fmla="*/ 122 w 204"/>
                <a:gd name="T19" fmla="*/ 153 h 205"/>
                <a:gd name="T20" fmla="*/ 140 w 204"/>
                <a:gd name="T21" fmla="*/ 142 h 205"/>
                <a:gd name="T22" fmla="*/ 151 w 204"/>
                <a:gd name="T23" fmla="*/ 124 h 205"/>
                <a:gd name="T24" fmla="*/ 155 w 204"/>
                <a:gd name="T25" fmla="*/ 103 h 205"/>
                <a:gd name="T26" fmla="*/ 151 w 204"/>
                <a:gd name="T27" fmla="*/ 82 h 205"/>
                <a:gd name="T28" fmla="*/ 140 w 204"/>
                <a:gd name="T29" fmla="*/ 66 h 205"/>
                <a:gd name="T30" fmla="*/ 122 w 204"/>
                <a:gd name="T31" fmla="*/ 55 h 205"/>
                <a:gd name="T32" fmla="*/ 103 w 204"/>
                <a:gd name="T33" fmla="*/ 49 h 205"/>
                <a:gd name="T34" fmla="*/ 103 w 204"/>
                <a:gd name="T35" fmla="*/ 0 h 205"/>
                <a:gd name="T36" fmla="*/ 134 w 204"/>
                <a:gd name="T37" fmla="*/ 6 h 205"/>
                <a:gd name="T38" fmla="*/ 163 w 204"/>
                <a:gd name="T39" fmla="*/ 20 h 205"/>
                <a:gd name="T40" fmla="*/ 184 w 204"/>
                <a:gd name="T41" fmla="*/ 43 h 205"/>
                <a:gd name="T42" fmla="*/ 200 w 204"/>
                <a:gd name="T43" fmla="*/ 70 h 205"/>
                <a:gd name="T44" fmla="*/ 204 w 204"/>
                <a:gd name="T45" fmla="*/ 103 h 205"/>
                <a:gd name="T46" fmla="*/ 200 w 204"/>
                <a:gd name="T47" fmla="*/ 136 h 205"/>
                <a:gd name="T48" fmla="*/ 184 w 204"/>
                <a:gd name="T49" fmla="*/ 163 h 205"/>
                <a:gd name="T50" fmla="*/ 163 w 204"/>
                <a:gd name="T51" fmla="*/ 186 h 205"/>
                <a:gd name="T52" fmla="*/ 134 w 204"/>
                <a:gd name="T53" fmla="*/ 200 h 205"/>
                <a:gd name="T54" fmla="*/ 103 w 204"/>
                <a:gd name="T55" fmla="*/ 205 h 205"/>
                <a:gd name="T56" fmla="*/ 70 w 204"/>
                <a:gd name="T57" fmla="*/ 200 h 205"/>
                <a:gd name="T58" fmla="*/ 41 w 204"/>
                <a:gd name="T59" fmla="*/ 186 h 205"/>
                <a:gd name="T60" fmla="*/ 20 w 204"/>
                <a:gd name="T61" fmla="*/ 163 h 205"/>
                <a:gd name="T62" fmla="*/ 4 w 204"/>
                <a:gd name="T63" fmla="*/ 136 h 205"/>
                <a:gd name="T64" fmla="*/ 0 w 204"/>
                <a:gd name="T65" fmla="*/ 103 h 205"/>
                <a:gd name="T66" fmla="*/ 4 w 204"/>
                <a:gd name="T67" fmla="*/ 70 h 205"/>
                <a:gd name="T68" fmla="*/ 20 w 204"/>
                <a:gd name="T69" fmla="*/ 43 h 205"/>
                <a:gd name="T70" fmla="*/ 41 w 204"/>
                <a:gd name="T71" fmla="*/ 20 h 205"/>
                <a:gd name="T72" fmla="*/ 70 w 204"/>
                <a:gd name="T73" fmla="*/ 6 h 205"/>
                <a:gd name="T74" fmla="*/ 103 w 204"/>
                <a:gd name="T7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5">
                  <a:moveTo>
                    <a:pt x="103" y="49"/>
                  </a:moveTo>
                  <a:lnTo>
                    <a:pt x="82" y="55"/>
                  </a:lnTo>
                  <a:lnTo>
                    <a:pt x="64" y="66"/>
                  </a:lnTo>
                  <a:lnTo>
                    <a:pt x="53" y="82"/>
                  </a:lnTo>
                  <a:lnTo>
                    <a:pt x="49" y="103"/>
                  </a:lnTo>
                  <a:lnTo>
                    <a:pt x="53" y="124"/>
                  </a:lnTo>
                  <a:lnTo>
                    <a:pt x="64" y="142"/>
                  </a:lnTo>
                  <a:lnTo>
                    <a:pt x="82" y="153"/>
                  </a:lnTo>
                  <a:lnTo>
                    <a:pt x="103" y="157"/>
                  </a:lnTo>
                  <a:lnTo>
                    <a:pt x="122" y="153"/>
                  </a:lnTo>
                  <a:lnTo>
                    <a:pt x="140" y="142"/>
                  </a:lnTo>
                  <a:lnTo>
                    <a:pt x="151" y="124"/>
                  </a:lnTo>
                  <a:lnTo>
                    <a:pt x="155" y="103"/>
                  </a:lnTo>
                  <a:lnTo>
                    <a:pt x="151" y="82"/>
                  </a:lnTo>
                  <a:lnTo>
                    <a:pt x="140" y="66"/>
                  </a:lnTo>
                  <a:lnTo>
                    <a:pt x="122" y="55"/>
                  </a:lnTo>
                  <a:lnTo>
                    <a:pt x="103" y="49"/>
                  </a:lnTo>
                  <a:close/>
                  <a:moveTo>
                    <a:pt x="103" y="0"/>
                  </a:moveTo>
                  <a:lnTo>
                    <a:pt x="134" y="6"/>
                  </a:lnTo>
                  <a:lnTo>
                    <a:pt x="163" y="20"/>
                  </a:lnTo>
                  <a:lnTo>
                    <a:pt x="184" y="43"/>
                  </a:lnTo>
                  <a:lnTo>
                    <a:pt x="200" y="70"/>
                  </a:lnTo>
                  <a:lnTo>
                    <a:pt x="204" y="103"/>
                  </a:lnTo>
                  <a:lnTo>
                    <a:pt x="200" y="136"/>
                  </a:lnTo>
                  <a:lnTo>
                    <a:pt x="184" y="163"/>
                  </a:lnTo>
                  <a:lnTo>
                    <a:pt x="163" y="186"/>
                  </a:lnTo>
                  <a:lnTo>
                    <a:pt x="134" y="200"/>
                  </a:lnTo>
                  <a:lnTo>
                    <a:pt x="103" y="205"/>
                  </a:lnTo>
                  <a:lnTo>
                    <a:pt x="70" y="200"/>
                  </a:lnTo>
                  <a:lnTo>
                    <a:pt x="41" y="186"/>
                  </a:lnTo>
                  <a:lnTo>
                    <a:pt x="20" y="163"/>
                  </a:lnTo>
                  <a:lnTo>
                    <a:pt x="4" y="136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20" y="43"/>
                  </a:lnTo>
                  <a:lnTo>
                    <a:pt x="41" y="20"/>
                  </a:lnTo>
                  <a:lnTo>
                    <a:pt x="70" y="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4" name="Freeform 18"/>
            <p:cNvSpPr>
              <a:spLocks noEditPoints="1"/>
            </p:cNvSpPr>
            <p:nvPr/>
          </p:nvSpPr>
          <p:spPr bwMode="auto">
            <a:xfrm>
              <a:off x="1217613" y="2527300"/>
              <a:ext cx="2317750" cy="2308225"/>
            </a:xfrm>
            <a:custGeom>
              <a:avLst/>
              <a:gdLst>
                <a:gd name="T0" fmla="*/ 1086 w 1460"/>
                <a:gd name="T1" fmla="*/ 943 h 1454"/>
                <a:gd name="T2" fmla="*/ 886 w 1460"/>
                <a:gd name="T3" fmla="*/ 1112 h 1454"/>
                <a:gd name="T4" fmla="*/ 834 w 1460"/>
                <a:gd name="T5" fmla="*/ 1239 h 1454"/>
                <a:gd name="T6" fmla="*/ 1099 w 1460"/>
                <a:gd name="T7" fmla="*/ 1096 h 1454"/>
                <a:gd name="T8" fmla="*/ 1243 w 1460"/>
                <a:gd name="T9" fmla="*/ 831 h 1454"/>
                <a:gd name="T10" fmla="*/ 217 w 1460"/>
                <a:gd name="T11" fmla="*/ 831 h 1454"/>
                <a:gd name="T12" fmla="*/ 361 w 1460"/>
                <a:gd name="T13" fmla="*/ 1096 h 1454"/>
                <a:gd name="T14" fmla="*/ 626 w 1460"/>
                <a:gd name="T15" fmla="*/ 1239 h 1454"/>
                <a:gd name="T16" fmla="*/ 587 w 1460"/>
                <a:gd name="T17" fmla="*/ 1118 h 1454"/>
                <a:gd name="T18" fmla="*/ 396 w 1460"/>
                <a:gd name="T19" fmla="*/ 974 h 1454"/>
                <a:gd name="T20" fmla="*/ 314 w 1460"/>
                <a:gd name="T21" fmla="*/ 752 h 1454"/>
                <a:gd name="T22" fmla="*/ 589 w 1460"/>
                <a:gd name="T23" fmla="*/ 388 h 1454"/>
                <a:gd name="T24" fmla="*/ 417 w 1460"/>
                <a:gd name="T25" fmla="*/ 535 h 1454"/>
                <a:gd name="T26" fmla="*/ 469 w 1460"/>
                <a:gd name="T27" fmla="*/ 704 h 1454"/>
                <a:gd name="T28" fmla="*/ 392 w 1460"/>
                <a:gd name="T29" fmla="*/ 866 h 1454"/>
                <a:gd name="T30" fmla="*/ 539 w 1460"/>
                <a:gd name="T31" fmla="*/ 1040 h 1454"/>
                <a:gd name="T32" fmla="*/ 706 w 1460"/>
                <a:gd name="T33" fmla="*/ 986 h 1454"/>
                <a:gd name="T34" fmla="*/ 871 w 1460"/>
                <a:gd name="T35" fmla="*/ 1065 h 1454"/>
                <a:gd name="T36" fmla="*/ 1043 w 1460"/>
                <a:gd name="T37" fmla="*/ 918 h 1454"/>
                <a:gd name="T38" fmla="*/ 991 w 1460"/>
                <a:gd name="T39" fmla="*/ 752 h 1454"/>
                <a:gd name="T40" fmla="*/ 1070 w 1460"/>
                <a:gd name="T41" fmla="*/ 588 h 1454"/>
                <a:gd name="T42" fmla="*/ 921 w 1460"/>
                <a:gd name="T43" fmla="*/ 416 h 1454"/>
                <a:gd name="T44" fmla="*/ 754 w 1460"/>
                <a:gd name="T45" fmla="*/ 468 h 1454"/>
                <a:gd name="T46" fmla="*/ 754 w 1460"/>
                <a:gd name="T47" fmla="*/ 313 h 1454"/>
                <a:gd name="T48" fmla="*/ 977 w 1460"/>
                <a:gd name="T49" fmla="*/ 392 h 1454"/>
                <a:gd name="T50" fmla="*/ 1121 w 1460"/>
                <a:gd name="T51" fmla="*/ 584 h 1454"/>
                <a:gd name="T52" fmla="*/ 1243 w 1460"/>
                <a:gd name="T53" fmla="*/ 624 h 1454"/>
                <a:gd name="T54" fmla="*/ 1099 w 1460"/>
                <a:gd name="T55" fmla="*/ 358 h 1454"/>
                <a:gd name="T56" fmla="*/ 834 w 1460"/>
                <a:gd name="T57" fmla="*/ 214 h 1454"/>
                <a:gd name="T58" fmla="*/ 562 w 1460"/>
                <a:gd name="T59" fmla="*/ 232 h 1454"/>
                <a:gd name="T60" fmla="*/ 335 w 1460"/>
                <a:gd name="T61" fmla="*/ 381 h 1454"/>
                <a:gd name="T62" fmla="*/ 215 w 1460"/>
                <a:gd name="T63" fmla="*/ 630 h 1454"/>
                <a:gd name="T64" fmla="*/ 345 w 1460"/>
                <a:gd name="T65" fmla="*/ 568 h 1454"/>
                <a:gd name="T66" fmla="*/ 512 w 1460"/>
                <a:gd name="T67" fmla="*/ 371 h 1454"/>
                <a:gd name="T68" fmla="*/ 706 w 1460"/>
                <a:gd name="T69" fmla="*/ 205 h 1454"/>
                <a:gd name="T70" fmla="*/ 826 w 1460"/>
                <a:gd name="T71" fmla="*/ 164 h 1454"/>
                <a:gd name="T72" fmla="*/ 1080 w 1460"/>
                <a:gd name="T73" fmla="*/ 276 h 1454"/>
                <a:gd name="T74" fmla="*/ 1254 w 1460"/>
                <a:gd name="T75" fmla="*/ 497 h 1454"/>
                <a:gd name="T76" fmla="*/ 1460 w 1460"/>
                <a:gd name="T77" fmla="*/ 704 h 1454"/>
                <a:gd name="T78" fmla="*/ 1280 w 1460"/>
                <a:gd name="T79" fmla="*/ 889 h 1454"/>
                <a:gd name="T80" fmla="*/ 1134 w 1460"/>
                <a:gd name="T81" fmla="*/ 1131 h 1454"/>
                <a:gd name="T82" fmla="*/ 894 w 1460"/>
                <a:gd name="T83" fmla="*/ 1274 h 1454"/>
                <a:gd name="T84" fmla="*/ 706 w 1460"/>
                <a:gd name="T85" fmla="*/ 1454 h 1454"/>
                <a:gd name="T86" fmla="*/ 498 w 1460"/>
                <a:gd name="T87" fmla="*/ 1249 h 1454"/>
                <a:gd name="T88" fmla="*/ 277 w 1460"/>
                <a:gd name="T89" fmla="*/ 1077 h 1454"/>
                <a:gd name="T90" fmla="*/ 165 w 1460"/>
                <a:gd name="T91" fmla="*/ 822 h 1454"/>
                <a:gd name="T92" fmla="*/ 159 w 1460"/>
                <a:gd name="T93" fmla="*/ 704 h 1454"/>
                <a:gd name="T94" fmla="*/ 238 w 1460"/>
                <a:gd name="T95" fmla="*/ 435 h 1454"/>
                <a:gd name="T96" fmla="*/ 436 w 1460"/>
                <a:gd name="T97" fmla="*/ 236 h 1454"/>
                <a:gd name="T98" fmla="*/ 706 w 1460"/>
                <a:gd name="T99" fmla="*/ 15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1454">
                  <a:moveTo>
                    <a:pt x="1146" y="752"/>
                  </a:moveTo>
                  <a:lnTo>
                    <a:pt x="1136" y="820"/>
                  </a:lnTo>
                  <a:lnTo>
                    <a:pt x="1115" y="884"/>
                  </a:lnTo>
                  <a:lnTo>
                    <a:pt x="1086" y="943"/>
                  </a:lnTo>
                  <a:lnTo>
                    <a:pt x="1047" y="996"/>
                  </a:lnTo>
                  <a:lnTo>
                    <a:pt x="1000" y="1042"/>
                  </a:lnTo>
                  <a:lnTo>
                    <a:pt x="946" y="1081"/>
                  </a:lnTo>
                  <a:lnTo>
                    <a:pt x="886" y="1112"/>
                  </a:lnTo>
                  <a:lnTo>
                    <a:pt x="822" y="1131"/>
                  </a:lnTo>
                  <a:lnTo>
                    <a:pt x="754" y="1141"/>
                  </a:lnTo>
                  <a:lnTo>
                    <a:pt x="754" y="1249"/>
                  </a:lnTo>
                  <a:lnTo>
                    <a:pt x="834" y="1239"/>
                  </a:lnTo>
                  <a:lnTo>
                    <a:pt x="909" y="1218"/>
                  </a:lnTo>
                  <a:lnTo>
                    <a:pt x="979" y="1187"/>
                  </a:lnTo>
                  <a:lnTo>
                    <a:pt x="1043" y="1147"/>
                  </a:lnTo>
                  <a:lnTo>
                    <a:pt x="1099" y="1096"/>
                  </a:lnTo>
                  <a:lnTo>
                    <a:pt x="1150" y="1038"/>
                  </a:lnTo>
                  <a:lnTo>
                    <a:pt x="1190" y="974"/>
                  </a:lnTo>
                  <a:lnTo>
                    <a:pt x="1221" y="905"/>
                  </a:lnTo>
                  <a:lnTo>
                    <a:pt x="1243" y="831"/>
                  </a:lnTo>
                  <a:lnTo>
                    <a:pt x="1252" y="752"/>
                  </a:lnTo>
                  <a:lnTo>
                    <a:pt x="1146" y="752"/>
                  </a:lnTo>
                  <a:close/>
                  <a:moveTo>
                    <a:pt x="207" y="752"/>
                  </a:moveTo>
                  <a:lnTo>
                    <a:pt x="217" y="831"/>
                  </a:lnTo>
                  <a:lnTo>
                    <a:pt x="238" y="905"/>
                  </a:lnTo>
                  <a:lnTo>
                    <a:pt x="269" y="974"/>
                  </a:lnTo>
                  <a:lnTo>
                    <a:pt x="310" y="1038"/>
                  </a:lnTo>
                  <a:lnTo>
                    <a:pt x="361" y="1096"/>
                  </a:lnTo>
                  <a:lnTo>
                    <a:pt x="417" y="1147"/>
                  </a:lnTo>
                  <a:lnTo>
                    <a:pt x="481" y="1187"/>
                  </a:lnTo>
                  <a:lnTo>
                    <a:pt x="551" y="1218"/>
                  </a:lnTo>
                  <a:lnTo>
                    <a:pt x="626" y="1239"/>
                  </a:lnTo>
                  <a:lnTo>
                    <a:pt x="706" y="1249"/>
                  </a:lnTo>
                  <a:lnTo>
                    <a:pt x="706" y="1141"/>
                  </a:lnTo>
                  <a:lnTo>
                    <a:pt x="646" y="1133"/>
                  </a:lnTo>
                  <a:lnTo>
                    <a:pt x="587" y="1118"/>
                  </a:lnTo>
                  <a:lnTo>
                    <a:pt x="531" y="1092"/>
                  </a:lnTo>
                  <a:lnTo>
                    <a:pt x="481" y="1059"/>
                  </a:lnTo>
                  <a:lnTo>
                    <a:pt x="434" y="1021"/>
                  </a:lnTo>
                  <a:lnTo>
                    <a:pt x="396" y="974"/>
                  </a:lnTo>
                  <a:lnTo>
                    <a:pt x="363" y="924"/>
                  </a:lnTo>
                  <a:lnTo>
                    <a:pt x="339" y="870"/>
                  </a:lnTo>
                  <a:lnTo>
                    <a:pt x="322" y="812"/>
                  </a:lnTo>
                  <a:lnTo>
                    <a:pt x="314" y="752"/>
                  </a:lnTo>
                  <a:lnTo>
                    <a:pt x="207" y="752"/>
                  </a:lnTo>
                  <a:close/>
                  <a:moveTo>
                    <a:pt x="706" y="361"/>
                  </a:moveTo>
                  <a:lnTo>
                    <a:pt x="646" y="371"/>
                  </a:lnTo>
                  <a:lnTo>
                    <a:pt x="589" y="388"/>
                  </a:lnTo>
                  <a:lnTo>
                    <a:pt x="537" y="414"/>
                  </a:lnTo>
                  <a:lnTo>
                    <a:pt x="491" y="448"/>
                  </a:lnTo>
                  <a:lnTo>
                    <a:pt x="450" y="489"/>
                  </a:lnTo>
                  <a:lnTo>
                    <a:pt x="417" y="535"/>
                  </a:lnTo>
                  <a:lnTo>
                    <a:pt x="390" y="586"/>
                  </a:lnTo>
                  <a:lnTo>
                    <a:pt x="372" y="642"/>
                  </a:lnTo>
                  <a:lnTo>
                    <a:pt x="364" y="704"/>
                  </a:lnTo>
                  <a:lnTo>
                    <a:pt x="469" y="704"/>
                  </a:lnTo>
                  <a:lnTo>
                    <a:pt x="469" y="752"/>
                  </a:lnTo>
                  <a:lnTo>
                    <a:pt x="364" y="752"/>
                  </a:lnTo>
                  <a:lnTo>
                    <a:pt x="372" y="810"/>
                  </a:lnTo>
                  <a:lnTo>
                    <a:pt x="392" y="866"/>
                  </a:lnTo>
                  <a:lnTo>
                    <a:pt x="417" y="918"/>
                  </a:lnTo>
                  <a:lnTo>
                    <a:pt x="452" y="965"/>
                  </a:lnTo>
                  <a:lnTo>
                    <a:pt x="492" y="1005"/>
                  </a:lnTo>
                  <a:lnTo>
                    <a:pt x="539" y="1040"/>
                  </a:lnTo>
                  <a:lnTo>
                    <a:pt x="589" y="1065"/>
                  </a:lnTo>
                  <a:lnTo>
                    <a:pt x="646" y="1083"/>
                  </a:lnTo>
                  <a:lnTo>
                    <a:pt x="706" y="1092"/>
                  </a:lnTo>
                  <a:lnTo>
                    <a:pt x="706" y="986"/>
                  </a:lnTo>
                  <a:lnTo>
                    <a:pt x="754" y="986"/>
                  </a:lnTo>
                  <a:lnTo>
                    <a:pt x="754" y="1092"/>
                  </a:lnTo>
                  <a:lnTo>
                    <a:pt x="814" y="1083"/>
                  </a:lnTo>
                  <a:lnTo>
                    <a:pt x="871" y="1065"/>
                  </a:lnTo>
                  <a:lnTo>
                    <a:pt x="921" y="1038"/>
                  </a:lnTo>
                  <a:lnTo>
                    <a:pt x="967" y="1005"/>
                  </a:lnTo>
                  <a:lnTo>
                    <a:pt x="1008" y="965"/>
                  </a:lnTo>
                  <a:lnTo>
                    <a:pt x="1043" y="918"/>
                  </a:lnTo>
                  <a:lnTo>
                    <a:pt x="1070" y="866"/>
                  </a:lnTo>
                  <a:lnTo>
                    <a:pt x="1088" y="810"/>
                  </a:lnTo>
                  <a:lnTo>
                    <a:pt x="1095" y="752"/>
                  </a:lnTo>
                  <a:lnTo>
                    <a:pt x="991" y="752"/>
                  </a:lnTo>
                  <a:lnTo>
                    <a:pt x="991" y="704"/>
                  </a:lnTo>
                  <a:lnTo>
                    <a:pt x="1095" y="704"/>
                  </a:lnTo>
                  <a:lnTo>
                    <a:pt x="1088" y="644"/>
                  </a:lnTo>
                  <a:lnTo>
                    <a:pt x="1070" y="588"/>
                  </a:lnTo>
                  <a:lnTo>
                    <a:pt x="1043" y="535"/>
                  </a:lnTo>
                  <a:lnTo>
                    <a:pt x="1008" y="489"/>
                  </a:lnTo>
                  <a:lnTo>
                    <a:pt x="967" y="448"/>
                  </a:lnTo>
                  <a:lnTo>
                    <a:pt x="921" y="416"/>
                  </a:lnTo>
                  <a:lnTo>
                    <a:pt x="871" y="388"/>
                  </a:lnTo>
                  <a:lnTo>
                    <a:pt x="814" y="371"/>
                  </a:lnTo>
                  <a:lnTo>
                    <a:pt x="754" y="361"/>
                  </a:lnTo>
                  <a:lnTo>
                    <a:pt x="754" y="468"/>
                  </a:lnTo>
                  <a:lnTo>
                    <a:pt x="706" y="468"/>
                  </a:lnTo>
                  <a:lnTo>
                    <a:pt x="706" y="361"/>
                  </a:lnTo>
                  <a:close/>
                  <a:moveTo>
                    <a:pt x="754" y="205"/>
                  </a:moveTo>
                  <a:lnTo>
                    <a:pt x="754" y="313"/>
                  </a:lnTo>
                  <a:lnTo>
                    <a:pt x="814" y="321"/>
                  </a:lnTo>
                  <a:lnTo>
                    <a:pt x="872" y="336"/>
                  </a:lnTo>
                  <a:lnTo>
                    <a:pt x="927" y="361"/>
                  </a:lnTo>
                  <a:lnTo>
                    <a:pt x="977" y="392"/>
                  </a:lnTo>
                  <a:lnTo>
                    <a:pt x="1024" y="433"/>
                  </a:lnTo>
                  <a:lnTo>
                    <a:pt x="1064" y="479"/>
                  </a:lnTo>
                  <a:lnTo>
                    <a:pt x="1095" y="530"/>
                  </a:lnTo>
                  <a:lnTo>
                    <a:pt x="1121" y="584"/>
                  </a:lnTo>
                  <a:lnTo>
                    <a:pt x="1138" y="642"/>
                  </a:lnTo>
                  <a:lnTo>
                    <a:pt x="1146" y="704"/>
                  </a:lnTo>
                  <a:lnTo>
                    <a:pt x="1252" y="704"/>
                  </a:lnTo>
                  <a:lnTo>
                    <a:pt x="1243" y="624"/>
                  </a:lnTo>
                  <a:lnTo>
                    <a:pt x="1221" y="549"/>
                  </a:lnTo>
                  <a:lnTo>
                    <a:pt x="1190" y="479"/>
                  </a:lnTo>
                  <a:lnTo>
                    <a:pt x="1150" y="416"/>
                  </a:lnTo>
                  <a:lnTo>
                    <a:pt x="1099" y="358"/>
                  </a:lnTo>
                  <a:lnTo>
                    <a:pt x="1043" y="309"/>
                  </a:lnTo>
                  <a:lnTo>
                    <a:pt x="979" y="267"/>
                  </a:lnTo>
                  <a:lnTo>
                    <a:pt x="909" y="236"/>
                  </a:lnTo>
                  <a:lnTo>
                    <a:pt x="834" y="214"/>
                  </a:lnTo>
                  <a:lnTo>
                    <a:pt x="754" y="205"/>
                  </a:lnTo>
                  <a:close/>
                  <a:moveTo>
                    <a:pt x="706" y="205"/>
                  </a:moveTo>
                  <a:lnTo>
                    <a:pt x="632" y="214"/>
                  </a:lnTo>
                  <a:lnTo>
                    <a:pt x="562" y="232"/>
                  </a:lnTo>
                  <a:lnTo>
                    <a:pt x="498" y="257"/>
                  </a:lnTo>
                  <a:lnTo>
                    <a:pt x="438" y="292"/>
                  </a:lnTo>
                  <a:lnTo>
                    <a:pt x="384" y="332"/>
                  </a:lnTo>
                  <a:lnTo>
                    <a:pt x="335" y="381"/>
                  </a:lnTo>
                  <a:lnTo>
                    <a:pt x="293" y="435"/>
                  </a:lnTo>
                  <a:lnTo>
                    <a:pt x="258" y="495"/>
                  </a:lnTo>
                  <a:lnTo>
                    <a:pt x="233" y="561"/>
                  </a:lnTo>
                  <a:lnTo>
                    <a:pt x="215" y="630"/>
                  </a:lnTo>
                  <a:lnTo>
                    <a:pt x="207" y="704"/>
                  </a:lnTo>
                  <a:lnTo>
                    <a:pt x="314" y="704"/>
                  </a:lnTo>
                  <a:lnTo>
                    <a:pt x="324" y="634"/>
                  </a:lnTo>
                  <a:lnTo>
                    <a:pt x="345" y="568"/>
                  </a:lnTo>
                  <a:lnTo>
                    <a:pt x="374" y="510"/>
                  </a:lnTo>
                  <a:lnTo>
                    <a:pt x="413" y="456"/>
                  </a:lnTo>
                  <a:lnTo>
                    <a:pt x="459" y="410"/>
                  </a:lnTo>
                  <a:lnTo>
                    <a:pt x="512" y="371"/>
                  </a:lnTo>
                  <a:lnTo>
                    <a:pt x="572" y="342"/>
                  </a:lnTo>
                  <a:lnTo>
                    <a:pt x="636" y="323"/>
                  </a:lnTo>
                  <a:lnTo>
                    <a:pt x="706" y="313"/>
                  </a:lnTo>
                  <a:lnTo>
                    <a:pt x="706" y="205"/>
                  </a:lnTo>
                  <a:close/>
                  <a:moveTo>
                    <a:pt x="706" y="0"/>
                  </a:moveTo>
                  <a:lnTo>
                    <a:pt x="754" y="0"/>
                  </a:lnTo>
                  <a:lnTo>
                    <a:pt x="754" y="156"/>
                  </a:lnTo>
                  <a:lnTo>
                    <a:pt x="826" y="164"/>
                  </a:lnTo>
                  <a:lnTo>
                    <a:pt x="894" y="180"/>
                  </a:lnTo>
                  <a:lnTo>
                    <a:pt x="960" y="205"/>
                  </a:lnTo>
                  <a:lnTo>
                    <a:pt x="1022" y="236"/>
                  </a:lnTo>
                  <a:lnTo>
                    <a:pt x="1080" y="276"/>
                  </a:lnTo>
                  <a:lnTo>
                    <a:pt x="1134" y="323"/>
                  </a:lnTo>
                  <a:lnTo>
                    <a:pt x="1183" y="377"/>
                  </a:lnTo>
                  <a:lnTo>
                    <a:pt x="1221" y="435"/>
                  </a:lnTo>
                  <a:lnTo>
                    <a:pt x="1254" y="497"/>
                  </a:lnTo>
                  <a:lnTo>
                    <a:pt x="1280" y="562"/>
                  </a:lnTo>
                  <a:lnTo>
                    <a:pt x="1295" y="632"/>
                  </a:lnTo>
                  <a:lnTo>
                    <a:pt x="1303" y="704"/>
                  </a:lnTo>
                  <a:lnTo>
                    <a:pt x="1460" y="704"/>
                  </a:lnTo>
                  <a:lnTo>
                    <a:pt x="1460" y="752"/>
                  </a:lnTo>
                  <a:lnTo>
                    <a:pt x="1303" y="752"/>
                  </a:lnTo>
                  <a:lnTo>
                    <a:pt x="1295" y="822"/>
                  </a:lnTo>
                  <a:lnTo>
                    <a:pt x="1280" y="889"/>
                  </a:lnTo>
                  <a:lnTo>
                    <a:pt x="1254" y="955"/>
                  </a:lnTo>
                  <a:lnTo>
                    <a:pt x="1221" y="1019"/>
                  </a:lnTo>
                  <a:lnTo>
                    <a:pt x="1183" y="1077"/>
                  </a:lnTo>
                  <a:lnTo>
                    <a:pt x="1134" y="1131"/>
                  </a:lnTo>
                  <a:lnTo>
                    <a:pt x="1080" y="1177"/>
                  </a:lnTo>
                  <a:lnTo>
                    <a:pt x="1022" y="1218"/>
                  </a:lnTo>
                  <a:lnTo>
                    <a:pt x="960" y="1249"/>
                  </a:lnTo>
                  <a:lnTo>
                    <a:pt x="894" y="1274"/>
                  </a:lnTo>
                  <a:lnTo>
                    <a:pt x="826" y="1290"/>
                  </a:lnTo>
                  <a:lnTo>
                    <a:pt x="754" y="1297"/>
                  </a:lnTo>
                  <a:lnTo>
                    <a:pt x="754" y="1454"/>
                  </a:lnTo>
                  <a:lnTo>
                    <a:pt x="706" y="1454"/>
                  </a:lnTo>
                  <a:lnTo>
                    <a:pt x="706" y="1297"/>
                  </a:lnTo>
                  <a:lnTo>
                    <a:pt x="634" y="1290"/>
                  </a:lnTo>
                  <a:lnTo>
                    <a:pt x="566" y="1274"/>
                  </a:lnTo>
                  <a:lnTo>
                    <a:pt x="498" y="1249"/>
                  </a:lnTo>
                  <a:lnTo>
                    <a:pt x="436" y="1218"/>
                  </a:lnTo>
                  <a:lnTo>
                    <a:pt x="378" y="1177"/>
                  </a:lnTo>
                  <a:lnTo>
                    <a:pt x="324" y="1131"/>
                  </a:lnTo>
                  <a:lnTo>
                    <a:pt x="277" y="1077"/>
                  </a:lnTo>
                  <a:lnTo>
                    <a:pt x="237" y="1019"/>
                  </a:lnTo>
                  <a:lnTo>
                    <a:pt x="206" y="957"/>
                  </a:lnTo>
                  <a:lnTo>
                    <a:pt x="180" y="891"/>
                  </a:lnTo>
                  <a:lnTo>
                    <a:pt x="165" y="822"/>
                  </a:lnTo>
                  <a:lnTo>
                    <a:pt x="159" y="752"/>
                  </a:lnTo>
                  <a:lnTo>
                    <a:pt x="0" y="752"/>
                  </a:lnTo>
                  <a:lnTo>
                    <a:pt x="0" y="704"/>
                  </a:lnTo>
                  <a:lnTo>
                    <a:pt x="159" y="704"/>
                  </a:lnTo>
                  <a:lnTo>
                    <a:pt x="165" y="632"/>
                  </a:lnTo>
                  <a:lnTo>
                    <a:pt x="182" y="562"/>
                  </a:lnTo>
                  <a:lnTo>
                    <a:pt x="206" y="497"/>
                  </a:lnTo>
                  <a:lnTo>
                    <a:pt x="238" y="435"/>
                  </a:lnTo>
                  <a:lnTo>
                    <a:pt x="277" y="377"/>
                  </a:lnTo>
                  <a:lnTo>
                    <a:pt x="324" y="323"/>
                  </a:lnTo>
                  <a:lnTo>
                    <a:pt x="378" y="274"/>
                  </a:lnTo>
                  <a:lnTo>
                    <a:pt x="436" y="236"/>
                  </a:lnTo>
                  <a:lnTo>
                    <a:pt x="498" y="203"/>
                  </a:lnTo>
                  <a:lnTo>
                    <a:pt x="566" y="180"/>
                  </a:lnTo>
                  <a:lnTo>
                    <a:pt x="634" y="164"/>
                  </a:lnTo>
                  <a:lnTo>
                    <a:pt x="706" y="156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2595607" y="1522300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/ Think / Highlight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98327" y="2965416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Note Options. 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63873" y="3020558"/>
            <a:ext cx="107865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and Analyzing Articles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59525" y="1376598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Predicting Questions from Text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3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Reading Across the Curriculum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9389" y="1476536"/>
            <a:ext cx="9930046" cy="4854688"/>
            <a:chOff x="1808163" y="1333500"/>
            <a:chExt cx="8572500" cy="4191000"/>
          </a:xfrm>
          <a:solidFill>
            <a:schemeClr val="tx1">
              <a:alpha val="8000"/>
            </a:schemeClr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6843713" y="4202113"/>
              <a:ext cx="3232150" cy="1068388"/>
            </a:xfrm>
            <a:custGeom>
              <a:avLst/>
              <a:gdLst>
                <a:gd name="T0" fmla="*/ 1973 w 2036"/>
                <a:gd name="T1" fmla="*/ 560 h 673"/>
                <a:gd name="T2" fmla="*/ 1932 w 2036"/>
                <a:gd name="T3" fmla="*/ 614 h 673"/>
                <a:gd name="T4" fmla="*/ 1883 w 2036"/>
                <a:gd name="T5" fmla="*/ 655 h 673"/>
                <a:gd name="T6" fmla="*/ 1886 w 2036"/>
                <a:gd name="T7" fmla="*/ 615 h 673"/>
                <a:gd name="T8" fmla="*/ 1943 w 2036"/>
                <a:gd name="T9" fmla="*/ 550 h 673"/>
                <a:gd name="T10" fmla="*/ 1580 w 2036"/>
                <a:gd name="T11" fmla="*/ 574 h 673"/>
                <a:gd name="T12" fmla="*/ 1532 w 2036"/>
                <a:gd name="T13" fmla="*/ 573 h 673"/>
                <a:gd name="T14" fmla="*/ 1583 w 2036"/>
                <a:gd name="T15" fmla="*/ 550 h 673"/>
                <a:gd name="T16" fmla="*/ 1964 w 2036"/>
                <a:gd name="T17" fmla="*/ 450 h 673"/>
                <a:gd name="T18" fmla="*/ 1996 w 2036"/>
                <a:gd name="T19" fmla="*/ 479 h 673"/>
                <a:gd name="T20" fmla="*/ 2036 w 2036"/>
                <a:gd name="T21" fmla="*/ 509 h 673"/>
                <a:gd name="T22" fmla="*/ 1999 w 2036"/>
                <a:gd name="T23" fmla="*/ 560 h 673"/>
                <a:gd name="T24" fmla="*/ 1960 w 2036"/>
                <a:gd name="T25" fmla="*/ 463 h 673"/>
                <a:gd name="T26" fmla="*/ 1863 w 2036"/>
                <a:gd name="T27" fmla="*/ 239 h 673"/>
                <a:gd name="T28" fmla="*/ 89 w 2036"/>
                <a:gd name="T29" fmla="*/ 92 h 673"/>
                <a:gd name="T30" fmla="*/ 97 w 2036"/>
                <a:gd name="T31" fmla="*/ 177 h 673"/>
                <a:gd name="T32" fmla="*/ 67 w 2036"/>
                <a:gd name="T33" fmla="*/ 262 h 673"/>
                <a:gd name="T34" fmla="*/ 7 w 2036"/>
                <a:gd name="T35" fmla="*/ 278 h 673"/>
                <a:gd name="T36" fmla="*/ 17 w 2036"/>
                <a:gd name="T37" fmla="*/ 200 h 673"/>
                <a:gd name="T38" fmla="*/ 62 w 2036"/>
                <a:gd name="T39" fmla="*/ 132 h 673"/>
                <a:gd name="T40" fmla="*/ 1320 w 2036"/>
                <a:gd name="T41" fmla="*/ 80 h 673"/>
                <a:gd name="T42" fmla="*/ 1374 w 2036"/>
                <a:gd name="T43" fmla="*/ 82 h 673"/>
                <a:gd name="T44" fmla="*/ 1398 w 2036"/>
                <a:gd name="T45" fmla="*/ 116 h 673"/>
                <a:gd name="T46" fmla="*/ 1444 w 2036"/>
                <a:gd name="T47" fmla="*/ 162 h 673"/>
                <a:gd name="T48" fmla="*/ 1480 w 2036"/>
                <a:gd name="T49" fmla="*/ 111 h 673"/>
                <a:gd name="T50" fmla="*/ 1506 w 2036"/>
                <a:gd name="T51" fmla="*/ 95 h 673"/>
                <a:gd name="T52" fmla="*/ 1537 w 2036"/>
                <a:gd name="T53" fmla="*/ 144 h 673"/>
                <a:gd name="T54" fmla="*/ 1578 w 2036"/>
                <a:gd name="T55" fmla="*/ 209 h 673"/>
                <a:gd name="T56" fmla="*/ 1626 w 2036"/>
                <a:gd name="T57" fmla="*/ 263 h 673"/>
                <a:gd name="T58" fmla="*/ 1658 w 2036"/>
                <a:gd name="T59" fmla="*/ 334 h 673"/>
                <a:gd name="T60" fmla="*/ 1640 w 2036"/>
                <a:gd name="T61" fmla="*/ 412 h 673"/>
                <a:gd name="T62" fmla="*/ 1614 w 2036"/>
                <a:gd name="T63" fmla="*/ 478 h 673"/>
                <a:gd name="T64" fmla="*/ 1539 w 2036"/>
                <a:gd name="T65" fmla="*/ 519 h 673"/>
                <a:gd name="T66" fmla="*/ 1467 w 2036"/>
                <a:gd name="T67" fmla="*/ 506 h 673"/>
                <a:gd name="T68" fmla="*/ 1432 w 2036"/>
                <a:gd name="T69" fmla="*/ 468 h 673"/>
                <a:gd name="T70" fmla="*/ 1426 w 2036"/>
                <a:gd name="T71" fmla="*/ 422 h 673"/>
                <a:gd name="T72" fmla="*/ 1385 w 2036"/>
                <a:gd name="T73" fmla="*/ 430 h 673"/>
                <a:gd name="T74" fmla="*/ 1313 w 2036"/>
                <a:gd name="T75" fmla="*/ 391 h 673"/>
                <a:gd name="T76" fmla="*/ 1239 w 2036"/>
                <a:gd name="T77" fmla="*/ 409 h 673"/>
                <a:gd name="T78" fmla="*/ 1156 w 2036"/>
                <a:gd name="T79" fmla="*/ 435 h 673"/>
                <a:gd name="T80" fmla="*/ 1090 w 2036"/>
                <a:gd name="T81" fmla="*/ 442 h 673"/>
                <a:gd name="T82" fmla="*/ 1082 w 2036"/>
                <a:gd name="T83" fmla="*/ 370 h 673"/>
                <a:gd name="T84" fmla="*/ 1058 w 2036"/>
                <a:gd name="T85" fmla="*/ 299 h 673"/>
                <a:gd name="T86" fmla="*/ 1061 w 2036"/>
                <a:gd name="T87" fmla="*/ 247 h 673"/>
                <a:gd name="T88" fmla="*/ 1112 w 2036"/>
                <a:gd name="T89" fmla="*/ 218 h 673"/>
                <a:gd name="T90" fmla="*/ 1180 w 2036"/>
                <a:gd name="T91" fmla="*/ 190 h 673"/>
                <a:gd name="T92" fmla="*/ 1215 w 2036"/>
                <a:gd name="T93" fmla="*/ 152 h 673"/>
                <a:gd name="T94" fmla="*/ 1274 w 2036"/>
                <a:gd name="T95" fmla="*/ 119 h 673"/>
                <a:gd name="T96" fmla="*/ 1324 w 2036"/>
                <a:gd name="T97" fmla="*/ 93 h 673"/>
                <a:gd name="T98" fmla="*/ 1210 w 2036"/>
                <a:gd name="T99" fmla="*/ 72 h 673"/>
                <a:gd name="T100" fmla="*/ 1154 w 2036"/>
                <a:gd name="T101" fmla="*/ 44 h 673"/>
                <a:gd name="T102" fmla="*/ 1257 w 2036"/>
                <a:gd name="T103" fmla="*/ 28 h 673"/>
                <a:gd name="T104" fmla="*/ 1220 w 2036"/>
                <a:gd name="T105" fmla="*/ 59 h 673"/>
                <a:gd name="T106" fmla="*/ 1241 w 2036"/>
                <a:gd name="T107" fmla="*/ 34 h 673"/>
                <a:gd name="T108" fmla="*/ 1185 w 2036"/>
                <a:gd name="T109" fmla="*/ 38 h 673"/>
                <a:gd name="T110" fmla="*/ 1198 w 2036"/>
                <a:gd name="T111" fmla="*/ 29 h 673"/>
                <a:gd name="T112" fmla="*/ 1130 w 2036"/>
                <a:gd name="T113" fmla="*/ 33 h 673"/>
                <a:gd name="T114" fmla="*/ 1257 w 2036"/>
                <a:gd name="T115" fmla="*/ 23 h 673"/>
                <a:gd name="T116" fmla="*/ 1020 w 2036"/>
                <a:gd name="T117" fmla="*/ 0 h 673"/>
                <a:gd name="T118" fmla="*/ 1081 w 2036"/>
                <a:gd name="T119" fmla="*/ 23 h 673"/>
                <a:gd name="T120" fmla="*/ 1046 w 2036"/>
                <a:gd name="T121" fmla="*/ 28 h 673"/>
                <a:gd name="T122" fmla="*/ 977 w 2036"/>
                <a:gd name="T123" fmla="*/ 2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36" h="673">
                  <a:moveTo>
                    <a:pt x="1883" y="666"/>
                  </a:moveTo>
                  <a:lnTo>
                    <a:pt x="1883" y="668"/>
                  </a:lnTo>
                  <a:lnTo>
                    <a:pt x="1883" y="669"/>
                  </a:lnTo>
                  <a:lnTo>
                    <a:pt x="1883" y="673"/>
                  </a:lnTo>
                  <a:lnTo>
                    <a:pt x="1870" y="673"/>
                  </a:lnTo>
                  <a:lnTo>
                    <a:pt x="1870" y="673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1" y="671"/>
                  </a:lnTo>
                  <a:lnTo>
                    <a:pt x="1873" y="671"/>
                  </a:lnTo>
                  <a:lnTo>
                    <a:pt x="1874" y="671"/>
                  </a:lnTo>
                  <a:lnTo>
                    <a:pt x="1874" y="669"/>
                  </a:lnTo>
                  <a:lnTo>
                    <a:pt x="1874" y="668"/>
                  </a:lnTo>
                  <a:lnTo>
                    <a:pt x="1876" y="668"/>
                  </a:lnTo>
                  <a:lnTo>
                    <a:pt x="1876" y="668"/>
                  </a:lnTo>
                  <a:lnTo>
                    <a:pt x="1879" y="668"/>
                  </a:lnTo>
                  <a:lnTo>
                    <a:pt x="1881" y="668"/>
                  </a:lnTo>
                  <a:lnTo>
                    <a:pt x="1883" y="666"/>
                  </a:lnTo>
                  <a:close/>
                  <a:moveTo>
                    <a:pt x="1948" y="550"/>
                  </a:moveTo>
                  <a:lnTo>
                    <a:pt x="1950" y="550"/>
                  </a:lnTo>
                  <a:lnTo>
                    <a:pt x="1953" y="551"/>
                  </a:lnTo>
                  <a:lnTo>
                    <a:pt x="1955" y="551"/>
                  </a:lnTo>
                  <a:lnTo>
                    <a:pt x="1956" y="553"/>
                  </a:lnTo>
                  <a:lnTo>
                    <a:pt x="1958" y="556"/>
                  </a:lnTo>
                  <a:lnTo>
                    <a:pt x="1958" y="558"/>
                  </a:lnTo>
                  <a:lnTo>
                    <a:pt x="1958" y="558"/>
                  </a:lnTo>
                  <a:lnTo>
                    <a:pt x="1958" y="560"/>
                  </a:lnTo>
                  <a:lnTo>
                    <a:pt x="1960" y="560"/>
                  </a:lnTo>
                  <a:lnTo>
                    <a:pt x="1963" y="560"/>
                  </a:lnTo>
                  <a:lnTo>
                    <a:pt x="1964" y="560"/>
                  </a:lnTo>
                  <a:lnTo>
                    <a:pt x="1969" y="560"/>
                  </a:lnTo>
                  <a:lnTo>
                    <a:pt x="1973" y="560"/>
                  </a:lnTo>
                  <a:lnTo>
                    <a:pt x="1973" y="569"/>
                  </a:lnTo>
                  <a:lnTo>
                    <a:pt x="1973" y="571"/>
                  </a:lnTo>
                  <a:lnTo>
                    <a:pt x="1973" y="571"/>
                  </a:lnTo>
                  <a:lnTo>
                    <a:pt x="1971" y="573"/>
                  </a:lnTo>
                  <a:lnTo>
                    <a:pt x="1971" y="576"/>
                  </a:lnTo>
                  <a:lnTo>
                    <a:pt x="1971" y="578"/>
                  </a:lnTo>
                  <a:lnTo>
                    <a:pt x="1971" y="579"/>
                  </a:lnTo>
                  <a:lnTo>
                    <a:pt x="1971" y="581"/>
                  </a:lnTo>
                  <a:lnTo>
                    <a:pt x="1968" y="583"/>
                  </a:lnTo>
                  <a:lnTo>
                    <a:pt x="1968" y="583"/>
                  </a:lnTo>
                  <a:lnTo>
                    <a:pt x="1968" y="584"/>
                  </a:lnTo>
                  <a:lnTo>
                    <a:pt x="1966" y="586"/>
                  </a:lnTo>
                  <a:lnTo>
                    <a:pt x="1963" y="586"/>
                  </a:lnTo>
                  <a:lnTo>
                    <a:pt x="1960" y="587"/>
                  </a:lnTo>
                  <a:lnTo>
                    <a:pt x="1956" y="591"/>
                  </a:lnTo>
                  <a:lnTo>
                    <a:pt x="1955" y="594"/>
                  </a:lnTo>
                  <a:lnTo>
                    <a:pt x="1953" y="596"/>
                  </a:lnTo>
                  <a:lnTo>
                    <a:pt x="1953" y="599"/>
                  </a:lnTo>
                  <a:lnTo>
                    <a:pt x="1953" y="601"/>
                  </a:lnTo>
                  <a:lnTo>
                    <a:pt x="1955" y="602"/>
                  </a:lnTo>
                  <a:lnTo>
                    <a:pt x="1956" y="602"/>
                  </a:lnTo>
                  <a:lnTo>
                    <a:pt x="1958" y="605"/>
                  </a:lnTo>
                  <a:lnTo>
                    <a:pt x="1956" y="607"/>
                  </a:lnTo>
                  <a:lnTo>
                    <a:pt x="1955" y="607"/>
                  </a:lnTo>
                  <a:lnTo>
                    <a:pt x="1950" y="607"/>
                  </a:lnTo>
                  <a:lnTo>
                    <a:pt x="1945" y="607"/>
                  </a:lnTo>
                  <a:lnTo>
                    <a:pt x="1942" y="607"/>
                  </a:lnTo>
                  <a:lnTo>
                    <a:pt x="1938" y="607"/>
                  </a:lnTo>
                  <a:lnTo>
                    <a:pt x="1935" y="610"/>
                  </a:lnTo>
                  <a:lnTo>
                    <a:pt x="1933" y="610"/>
                  </a:lnTo>
                  <a:lnTo>
                    <a:pt x="1932" y="612"/>
                  </a:lnTo>
                  <a:lnTo>
                    <a:pt x="1932" y="614"/>
                  </a:lnTo>
                  <a:lnTo>
                    <a:pt x="1932" y="615"/>
                  </a:lnTo>
                  <a:lnTo>
                    <a:pt x="1930" y="617"/>
                  </a:lnTo>
                  <a:lnTo>
                    <a:pt x="1930" y="619"/>
                  </a:lnTo>
                  <a:lnTo>
                    <a:pt x="1928" y="625"/>
                  </a:lnTo>
                  <a:lnTo>
                    <a:pt x="1928" y="628"/>
                  </a:lnTo>
                  <a:lnTo>
                    <a:pt x="1927" y="632"/>
                  </a:lnTo>
                  <a:lnTo>
                    <a:pt x="1925" y="633"/>
                  </a:lnTo>
                  <a:lnTo>
                    <a:pt x="1924" y="635"/>
                  </a:lnTo>
                  <a:lnTo>
                    <a:pt x="1922" y="637"/>
                  </a:lnTo>
                  <a:lnTo>
                    <a:pt x="1919" y="638"/>
                  </a:lnTo>
                  <a:lnTo>
                    <a:pt x="1917" y="640"/>
                  </a:lnTo>
                  <a:lnTo>
                    <a:pt x="1915" y="642"/>
                  </a:lnTo>
                  <a:lnTo>
                    <a:pt x="1915" y="643"/>
                  </a:lnTo>
                  <a:lnTo>
                    <a:pt x="1914" y="646"/>
                  </a:lnTo>
                  <a:lnTo>
                    <a:pt x="1914" y="651"/>
                  </a:lnTo>
                  <a:lnTo>
                    <a:pt x="1910" y="651"/>
                  </a:lnTo>
                  <a:lnTo>
                    <a:pt x="1907" y="651"/>
                  </a:lnTo>
                  <a:lnTo>
                    <a:pt x="1904" y="651"/>
                  </a:lnTo>
                  <a:lnTo>
                    <a:pt x="1902" y="653"/>
                  </a:lnTo>
                  <a:lnTo>
                    <a:pt x="1901" y="655"/>
                  </a:lnTo>
                  <a:lnTo>
                    <a:pt x="1901" y="655"/>
                  </a:lnTo>
                  <a:lnTo>
                    <a:pt x="1901" y="656"/>
                  </a:lnTo>
                  <a:lnTo>
                    <a:pt x="1899" y="658"/>
                  </a:lnTo>
                  <a:lnTo>
                    <a:pt x="1897" y="658"/>
                  </a:lnTo>
                  <a:lnTo>
                    <a:pt x="1896" y="658"/>
                  </a:lnTo>
                  <a:lnTo>
                    <a:pt x="1896" y="660"/>
                  </a:lnTo>
                  <a:lnTo>
                    <a:pt x="1894" y="660"/>
                  </a:lnTo>
                  <a:lnTo>
                    <a:pt x="1892" y="660"/>
                  </a:lnTo>
                  <a:lnTo>
                    <a:pt x="1888" y="660"/>
                  </a:lnTo>
                  <a:lnTo>
                    <a:pt x="1884" y="658"/>
                  </a:lnTo>
                  <a:lnTo>
                    <a:pt x="1884" y="656"/>
                  </a:lnTo>
                  <a:lnTo>
                    <a:pt x="1883" y="655"/>
                  </a:lnTo>
                  <a:lnTo>
                    <a:pt x="1881" y="653"/>
                  </a:lnTo>
                  <a:lnTo>
                    <a:pt x="1879" y="653"/>
                  </a:lnTo>
                  <a:lnTo>
                    <a:pt x="1876" y="651"/>
                  </a:lnTo>
                  <a:lnTo>
                    <a:pt x="1873" y="651"/>
                  </a:lnTo>
                  <a:lnTo>
                    <a:pt x="1870" y="651"/>
                  </a:lnTo>
                  <a:lnTo>
                    <a:pt x="1866" y="651"/>
                  </a:lnTo>
                  <a:lnTo>
                    <a:pt x="1863" y="651"/>
                  </a:lnTo>
                  <a:lnTo>
                    <a:pt x="1861" y="651"/>
                  </a:lnTo>
                  <a:lnTo>
                    <a:pt x="1860" y="650"/>
                  </a:lnTo>
                  <a:lnTo>
                    <a:pt x="1858" y="648"/>
                  </a:lnTo>
                  <a:lnTo>
                    <a:pt x="1856" y="646"/>
                  </a:lnTo>
                  <a:lnTo>
                    <a:pt x="1856" y="645"/>
                  </a:lnTo>
                  <a:lnTo>
                    <a:pt x="1856" y="643"/>
                  </a:lnTo>
                  <a:lnTo>
                    <a:pt x="1858" y="643"/>
                  </a:lnTo>
                  <a:lnTo>
                    <a:pt x="1858" y="642"/>
                  </a:lnTo>
                  <a:lnTo>
                    <a:pt x="1860" y="638"/>
                  </a:lnTo>
                  <a:lnTo>
                    <a:pt x="1860" y="635"/>
                  </a:lnTo>
                  <a:lnTo>
                    <a:pt x="1863" y="635"/>
                  </a:lnTo>
                  <a:lnTo>
                    <a:pt x="1865" y="635"/>
                  </a:lnTo>
                  <a:lnTo>
                    <a:pt x="1865" y="635"/>
                  </a:lnTo>
                  <a:lnTo>
                    <a:pt x="1866" y="633"/>
                  </a:lnTo>
                  <a:lnTo>
                    <a:pt x="1868" y="632"/>
                  </a:lnTo>
                  <a:lnTo>
                    <a:pt x="1871" y="630"/>
                  </a:lnTo>
                  <a:lnTo>
                    <a:pt x="1873" y="628"/>
                  </a:lnTo>
                  <a:lnTo>
                    <a:pt x="1874" y="628"/>
                  </a:lnTo>
                  <a:lnTo>
                    <a:pt x="1876" y="625"/>
                  </a:lnTo>
                  <a:lnTo>
                    <a:pt x="1878" y="622"/>
                  </a:lnTo>
                  <a:lnTo>
                    <a:pt x="1879" y="620"/>
                  </a:lnTo>
                  <a:lnTo>
                    <a:pt x="1879" y="619"/>
                  </a:lnTo>
                  <a:lnTo>
                    <a:pt x="1881" y="617"/>
                  </a:lnTo>
                  <a:lnTo>
                    <a:pt x="1884" y="617"/>
                  </a:lnTo>
                  <a:lnTo>
                    <a:pt x="1886" y="615"/>
                  </a:lnTo>
                  <a:lnTo>
                    <a:pt x="1888" y="615"/>
                  </a:lnTo>
                  <a:lnTo>
                    <a:pt x="1889" y="615"/>
                  </a:lnTo>
                  <a:lnTo>
                    <a:pt x="1891" y="614"/>
                  </a:lnTo>
                  <a:lnTo>
                    <a:pt x="1892" y="612"/>
                  </a:lnTo>
                  <a:lnTo>
                    <a:pt x="1896" y="610"/>
                  </a:lnTo>
                  <a:lnTo>
                    <a:pt x="1896" y="609"/>
                  </a:lnTo>
                  <a:lnTo>
                    <a:pt x="1897" y="607"/>
                  </a:lnTo>
                  <a:lnTo>
                    <a:pt x="1899" y="605"/>
                  </a:lnTo>
                  <a:lnTo>
                    <a:pt x="1901" y="605"/>
                  </a:lnTo>
                  <a:lnTo>
                    <a:pt x="1904" y="604"/>
                  </a:lnTo>
                  <a:lnTo>
                    <a:pt x="1906" y="602"/>
                  </a:lnTo>
                  <a:lnTo>
                    <a:pt x="1909" y="601"/>
                  </a:lnTo>
                  <a:lnTo>
                    <a:pt x="1910" y="599"/>
                  </a:lnTo>
                  <a:lnTo>
                    <a:pt x="1914" y="597"/>
                  </a:lnTo>
                  <a:lnTo>
                    <a:pt x="1917" y="596"/>
                  </a:lnTo>
                  <a:lnTo>
                    <a:pt x="1920" y="594"/>
                  </a:lnTo>
                  <a:lnTo>
                    <a:pt x="1924" y="591"/>
                  </a:lnTo>
                  <a:lnTo>
                    <a:pt x="1925" y="589"/>
                  </a:lnTo>
                  <a:lnTo>
                    <a:pt x="1927" y="587"/>
                  </a:lnTo>
                  <a:lnTo>
                    <a:pt x="1928" y="584"/>
                  </a:lnTo>
                  <a:lnTo>
                    <a:pt x="1928" y="581"/>
                  </a:lnTo>
                  <a:lnTo>
                    <a:pt x="1927" y="579"/>
                  </a:lnTo>
                  <a:lnTo>
                    <a:pt x="1927" y="576"/>
                  </a:lnTo>
                  <a:lnTo>
                    <a:pt x="1927" y="574"/>
                  </a:lnTo>
                  <a:lnTo>
                    <a:pt x="1927" y="573"/>
                  </a:lnTo>
                  <a:lnTo>
                    <a:pt x="1928" y="571"/>
                  </a:lnTo>
                  <a:lnTo>
                    <a:pt x="1930" y="569"/>
                  </a:lnTo>
                  <a:lnTo>
                    <a:pt x="1932" y="569"/>
                  </a:lnTo>
                  <a:lnTo>
                    <a:pt x="1933" y="568"/>
                  </a:lnTo>
                  <a:lnTo>
                    <a:pt x="1940" y="565"/>
                  </a:lnTo>
                  <a:lnTo>
                    <a:pt x="1940" y="550"/>
                  </a:lnTo>
                  <a:lnTo>
                    <a:pt x="1943" y="550"/>
                  </a:lnTo>
                  <a:lnTo>
                    <a:pt x="1948" y="550"/>
                  </a:lnTo>
                  <a:close/>
                  <a:moveTo>
                    <a:pt x="1539" y="548"/>
                  </a:moveTo>
                  <a:lnTo>
                    <a:pt x="1541" y="548"/>
                  </a:lnTo>
                  <a:lnTo>
                    <a:pt x="1542" y="550"/>
                  </a:lnTo>
                  <a:lnTo>
                    <a:pt x="1544" y="551"/>
                  </a:lnTo>
                  <a:lnTo>
                    <a:pt x="1545" y="553"/>
                  </a:lnTo>
                  <a:lnTo>
                    <a:pt x="1545" y="555"/>
                  </a:lnTo>
                  <a:lnTo>
                    <a:pt x="1547" y="556"/>
                  </a:lnTo>
                  <a:lnTo>
                    <a:pt x="1549" y="556"/>
                  </a:lnTo>
                  <a:lnTo>
                    <a:pt x="1550" y="558"/>
                  </a:lnTo>
                  <a:lnTo>
                    <a:pt x="1550" y="560"/>
                  </a:lnTo>
                  <a:lnTo>
                    <a:pt x="1552" y="560"/>
                  </a:lnTo>
                  <a:lnTo>
                    <a:pt x="1554" y="561"/>
                  </a:lnTo>
                  <a:lnTo>
                    <a:pt x="1555" y="561"/>
                  </a:lnTo>
                  <a:lnTo>
                    <a:pt x="1557" y="560"/>
                  </a:lnTo>
                  <a:lnTo>
                    <a:pt x="1559" y="560"/>
                  </a:lnTo>
                  <a:lnTo>
                    <a:pt x="1560" y="560"/>
                  </a:lnTo>
                  <a:lnTo>
                    <a:pt x="1562" y="560"/>
                  </a:lnTo>
                  <a:lnTo>
                    <a:pt x="1563" y="558"/>
                  </a:lnTo>
                  <a:lnTo>
                    <a:pt x="1565" y="558"/>
                  </a:lnTo>
                  <a:lnTo>
                    <a:pt x="1583" y="558"/>
                  </a:lnTo>
                  <a:lnTo>
                    <a:pt x="1583" y="560"/>
                  </a:lnTo>
                  <a:lnTo>
                    <a:pt x="1583" y="561"/>
                  </a:lnTo>
                  <a:lnTo>
                    <a:pt x="1583" y="563"/>
                  </a:lnTo>
                  <a:lnTo>
                    <a:pt x="1583" y="565"/>
                  </a:lnTo>
                  <a:lnTo>
                    <a:pt x="1583" y="566"/>
                  </a:lnTo>
                  <a:lnTo>
                    <a:pt x="1583" y="568"/>
                  </a:lnTo>
                  <a:lnTo>
                    <a:pt x="1583" y="569"/>
                  </a:lnTo>
                  <a:lnTo>
                    <a:pt x="1583" y="571"/>
                  </a:lnTo>
                  <a:lnTo>
                    <a:pt x="1583" y="571"/>
                  </a:lnTo>
                  <a:lnTo>
                    <a:pt x="1581" y="573"/>
                  </a:lnTo>
                  <a:lnTo>
                    <a:pt x="1580" y="574"/>
                  </a:lnTo>
                  <a:lnTo>
                    <a:pt x="1580" y="574"/>
                  </a:lnTo>
                  <a:lnTo>
                    <a:pt x="1578" y="574"/>
                  </a:lnTo>
                  <a:lnTo>
                    <a:pt x="1578" y="574"/>
                  </a:lnTo>
                  <a:lnTo>
                    <a:pt x="1577" y="576"/>
                  </a:lnTo>
                  <a:lnTo>
                    <a:pt x="1577" y="578"/>
                  </a:lnTo>
                  <a:lnTo>
                    <a:pt x="1577" y="579"/>
                  </a:lnTo>
                  <a:lnTo>
                    <a:pt x="1578" y="581"/>
                  </a:lnTo>
                  <a:lnTo>
                    <a:pt x="1578" y="584"/>
                  </a:lnTo>
                  <a:lnTo>
                    <a:pt x="1578" y="592"/>
                  </a:lnTo>
                  <a:lnTo>
                    <a:pt x="1565" y="592"/>
                  </a:lnTo>
                  <a:lnTo>
                    <a:pt x="1565" y="592"/>
                  </a:lnTo>
                  <a:lnTo>
                    <a:pt x="1565" y="594"/>
                  </a:lnTo>
                  <a:lnTo>
                    <a:pt x="1565" y="597"/>
                  </a:lnTo>
                  <a:lnTo>
                    <a:pt x="1565" y="599"/>
                  </a:lnTo>
                  <a:lnTo>
                    <a:pt x="1565" y="602"/>
                  </a:lnTo>
                  <a:lnTo>
                    <a:pt x="1559" y="602"/>
                  </a:lnTo>
                  <a:lnTo>
                    <a:pt x="1555" y="602"/>
                  </a:lnTo>
                  <a:lnTo>
                    <a:pt x="1555" y="602"/>
                  </a:lnTo>
                  <a:lnTo>
                    <a:pt x="1554" y="599"/>
                  </a:lnTo>
                  <a:lnTo>
                    <a:pt x="1552" y="596"/>
                  </a:lnTo>
                  <a:lnTo>
                    <a:pt x="1549" y="592"/>
                  </a:lnTo>
                  <a:lnTo>
                    <a:pt x="1547" y="589"/>
                  </a:lnTo>
                  <a:lnTo>
                    <a:pt x="1545" y="587"/>
                  </a:lnTo>
                  <a:lnTo>
                    <a:pt x="1544" y="586"/>
                  </a:lnTo>
                  <a:lnTo>
                    <a:pt x="1544" y="584"/>
                  </a:lnTo>
                  <a:lnTo>
                    <a:pt x="1544" y="583"/>
                  </a:lnTo>
                  <a:lnTo>
                    <a:pt x="1541" y="579"/>
                  </a:lnTo>
                  <a:lnTo>
                    <a:pt x="1539" y="578"/>
                  </a:lnTo>
                  <a:lnTo>
                    <a:pt x="1537" y="576"/>
                  </a:lnTo>
                  <a:lnTo>
                    <a:pt x="1536" y="576"/>
                  </a:lnTo>
                  <a:lnTo>
                    <a:pt x="1534" y="574"/>
                  </a:lnTo>
                  <a:lnTo>
                    <a:pt x="1532" y="573"/>
                  </a:lnTo>
                  <a:lnTo>
                    <a:pt x="1531" y="571"/>
                  </a:lnTo>
                  <a:lnTo>
                    <a:pt x="1531" y="569"/>
                  </a:lnTo>
                  <a:lnTo>
                    <a:pt x="1531" y="566"/>
                  </a:lnTo>
                  <a:lnTo>
                    <a:pt x="1531" y="565"/>
                  </a:lnTo>
                  <a:lnTo>
                    <a:pt x="1531" y="563"/>
                  </a:lnTo>
                  <a:lnTo>
                    <a:pt x="1529" y="561"/>
                  </a:lnTo>
                  <a:lnTo>
                    <a:pt x="1527" y="560"/>
                  </a:lnTo>
                  <a:lnTo>
                    <a:pt x="1527" y="556"/>
                  </a:lnTo>
                  <a:lnTo>
                    <a:pt x="1527" y="556"/>
                  </a:lnTo>
                  <a:lnTo>
                    <a:pt x="1529" y="555"/>
                  </a:lnTo>
                  <a:lnTo>
                    <a:pt x="1529" y="553"/>
                  </a:lnTo>
                  <a:lnTo>
                    <a:pt x="1529" y="551"/>
                  </a:lnTo>
                  <a:lnTo>
                    <a:pt x="1529" y="551"/>
                  </a:lnTo>
                  <a:lnTo>
                    <a:pt x="1531" y="550"/>
                  </a:lnTo>
                  <a:lnTo>
                    <a:pt x="1532" y="550"/>
                  </a:lnTo>
                  <a:lnTo>
                    <a:pt x="1534" y="550"/>
                  </a:lnTo>
                  <a:lnTo>
                    <a:pt x="1537" y="548"/>
                  </a:lnTo>
                  <a:lnTo>
                    <a:pt x="1539" y="548"/>
                  </a:lnTo>
                  <a:close/>
                  <a:moveTo>
                    <a:pt x="1581" y="532"/>
                  </a:moveTo>
                  <a:lnTo>
                    <a:pt x="1581" y="532"/>
                  </a:lnTo>
                  <a:lnTo>
                    <a:pt x="1583" y="533"/>
                  </a:lnTo>
                  <a:lnTo>
                    <a:pt x="1583" y="533"/>
                  </a:lnTo>
                  <a:lnTo>
                    <a:pt x="1583" y="535"/>
                  </a:lnTo>
                  <a:lnTo>
                    <a:pt x="1585" y="537"/>
                  </a:lnTo>
                  <a:lnTo>
                    <a:pt x="1585" y="538"/>
                  </a:lnTo>
                  <a:lnTo>
                    <a:pt x="1586" y="538"/>
                  </a:lnTo>
                  <a:lnTo>
                    <a:pt x="1588" y="538"/>
                  </a:lnTo>
                  <a:lnTo>
                    <a:pt x="1588" y="540"/>
                  </a:lnTo>
                  <a:lnTo>
                    <a:pt x="1590" y="542"/>
                  </a:lnTo>
                  <a:lnTo>
                    <a:pt x="1590" y="543"/>
                  </a:lnTo>
                  <a:lnTo>
                    <a:pt x="1590" y="550"/>
                  </a:lnTo>
                  <a:lnTo>
                    <a:pt x="1583" y="550"/>
                  </a:lnTo>
                  <a:lnTo>
                    <a:pt x="1583" y="547"/>
                  </a:lnTo>
                  <a:lnTo>
                    <a:pt x="1583" y="545"/>
                  </a:lnTo>
                  <a:lnTo>
                    <a:pt x="1581" y="543"/>
                  </a:lnTo>
                  <a:lnTo>
                    <a:pt x="1581" y="543"/>
                  </a:lnTo>
                  <a:lnTo>
                    <a:pt x="1580" y="543"/>
                  </a:lnTo>
                  <a:lnTo>
                    <a:pt x="1580" y="543"/>
                  </a:lnTo>
                  <a:lnTo>
                    <a:pt x="1577" y="542"/>
                  </a:lnTo>
                  <a:lnTo>
                    <a:pt x="1577" y="540"/>
                  </a:lnTo>
                  <a:lnTo>
                    <a:pt x="1577" y="538"/>
                  </a:lnTo>
                  <a:lnTo>
                    <a:pt x="1577" y="537"/>
                  </a:lnTo>
                  <a:lnTo>
                    <a:pt x="1577" y="535"/>
                  </a:lnTo>
                  <a:lnTo>
                    <a:pt x="1577" y="533"/>
                  </a:lnTo>
                  <a:lnTo>
                    <a:pt x="1578" y="532"/>
                  </a:lnTo>
                  <a:lnTo>
                    <a:pt x="1580" y="532"/>
                  </a:lnTo>
                  <a:lnTo>
                    <a:pt x="1581" y="532"/>
                  </a:lnTo>
                  <a:close/>
                  <a:moveTo>
                    <a:pt x="1519" y="530"/>
                  </a:moveTo>
                  <a:lnTo>
                    <a:pt x="1519" y="530"/>
                  </a:lnTo>
                  <a:lnTo>
                    <a:pt x="1521" y="532"/>
                  </a:lnTo>
                  <a:lnTo>
                    <a:pt x="1521" y="543"/>
                  </a:lnTo>
                  <a:lnTo>
                    <a:pt x="1519" y="545"/>
                  </a:lnTo>
                  <a:lnTo>
                    <a:pt x="1516" y="542"/>
                  </a:lnTo>
                  <a:lnTo>
                    <a:pt x="1514" y="538"/>
                  </a:lnTo>
                  <a:lnTo>
                    <a:pt x="1514" y="535"/>
                  </a:lnTo>
                  <a:lnTo>
                    <a:pt x="1514" y="533"/>
                  </a:lnTo>
                  <a:lnTo>
                    <a:pt x="1516" y="532"/>
                  </a:lnTo>
                  <a:lnTo>
                    <a:pt x="1516" y="532"/>
                  </a:lnTo>
                  <a:lnTo>
                    <a:pt x="1519" y="530"/>
                  </a:lnTo>
                  <a:close/>
                  <a:moveTo>
                    <a:pt x="1958" y="447"/>
                  </a:moveTo>
                  <a:lnTo>
                    <a:pt x="1960" y="447"/>
                  </a:lnTo>
                  <a:lnTo>
                    <a:pt x="1963" y="447"/>
                  </a:lnTo>
                  <a:lnTo>
                    <a:pt x="1963" y="448"/>
                  </a:lnTo>
                  <a:lnTo>
                    <a:pt x="1964" y="450"/>
                  </a:lnTo>
                  <a:lnTo>
                    <a:pt x="1966" y="453"/>
                  </a:lnTo>
                  <a:lnTo>
                    <a:pt x="1969" y="457"/>
                  </a:lnTo>
                  <a:lnTo>
                    <a:pt x="1971" y="458"/>
                  </a:lnTo>
                  <a:lnTo>
                    <a:pt x="1973" y="460"/>
                  </a:lnTo>
                  <a:lnTo>
                    <a:pt x="1973" y="461"/>
                  </a:lnTo>
                  <a:lnTo>
                    <a:pt x="1974" y="463"/>
                  </a:lnTo>
                  <a:lnTo>
                    <a:pt x="1976" y="465"/>
                  </a:lnTo>
                  <a:lnTo>
                    <a:pt x="1978" y="466"/>
                  </a:lnTo>
                  <a:lnTo>
                    <a:pt x="1978" y="468"/>
                  </a:lnTo>
                  <a:lnTo>
                    <a:pt x="1979" y="470"/>
                  </a:lnTo>
                  <a:lnTo>
                    <a:pt x="1979" y="470"/>
                  </a:lnTo>
                  <a:lnTo>
                    <a:pt x="1981" y="468"/>
                  </a:lnTo>
                  <a:lnTo>
                    <a:pt x="1982" y="470"/>
                  </a:lnTo>
                  <a:lnTo>
                    <a:pt x="1982" y="473"/>
                  </a:lnTo>
                  <a:lnTo>
                    <a:pt x="1982" y="475"/>
                  </a:lnTo>
                  <a:lnTo>
                    <a:pt x="1982" y="475"/>
                  </a:lnTo>
                  <a:lnTo>
                    <a:pt x="1981" y="478"/>
                  </a:lnTo>
                  <a:lnTo>
                    <a:pt x="1981" y="479"/>
                  </a:lnTo>
                  <a:lnTo>
                    <a:pt x="1981" y="483"/>
                  </a:lnTo>
                  <a:lnTo>
                    <a:pt x="1982" y="484"/>
                  </a:lnTo>
                  <a:lnTo>
                    <a:pt x="1984" y="486"/>
                  </a:lnTo>
                  <a:lnTo>
                    <a:pt x="1986" y="488"/>
                  </a:lnTo>
                  <a:lnTo>
                    <a:pt x="1986" y="489"/>
                  </a:lnTo>
                  <a:lnTo>
                    <a:pt x="1987" y="489"/>
                  </a:lnTo>
                  <a:lnTo>
                    <a:pt x="1989" y="488"/>
                  </a:lnTo>
                  <a:lnTo>
                    <a:pt x="1991" y="486"/>
                  </a:lnTo>
                  <a:lnTo>
                    <a:pt x="1991" y="484"/>
                  </a:lnTo>
                  <a:lnTo>
                    <a:pt x="1991" y="483"/>
                  </a:lnTo>
                  <a:lnTo>
                    <a:pt x="1992" y="481"/>
                  </a:lnTo>
                  <a:lnTo>
                    <a:pt x="1992" y="479"/>
                  </a:lnTo>
                  <a:lnTo>
                    <a:pt x="1994" y="479"/>
                  </a:lnTo>
                  <a:lnTo>
                    <a:pt x="1996" y="479"/>
                  </a:lnTo>
                  <a:lnTo>
                    <a:pt x="1997" y="481"/>
                  </a:lnTo>
                  <a:lnTo>
                    <a:pt x="1999" y="484"/>
                  </a:lnTo>
                  <a:lnTo>
                    <a:pt x="2000" y="486"/>
                  </a:lnTo>
                  <a:lnTo>
                    <a:pt x="2002" y="486"/>
                  </a:lnTo>
                  <a:lnTo>
                    <a:pt x="2004" y="488"/>
                  </a:lnTo>
                  <a:lnTo>
                    <a:pt x="2004" y="489"/>
                  </a:lnTo>
                  <a:lnTo>
                    <a:pt x="2004" y="491"/>
                  </a:lnTo>
                  <a:lnTo>
                    <a:pt x="2002" y="494"/>
                  </a:lnTo>
                  <a:lnTo>
                    <a:pt x="2002" y="496"/>
                  </a:lnTo>
                  <a:lnTo>
                    <a:pt x="2002" y="502"/>
                  </a:lnTo>
                  <a:lnTo>
                    <a:pt x="2004" y="502"/>
                  </a:lnTo>
                  <a:lnTo>
                    <a:pt x="2005" y="501"/>
                  </a:lnTo>
                  <a:lnTo>
                    <a:pt x="2007" y="502"/>
                  </a:lnTo>
                  <a:lnTo>
                    <a:pt x="2009" y="502"/>
                  </a:lnTo>
                  <a:lnTo>
                    <a:pt x="2012" y="502"/>
                  </a:lnTo>
                  <a:lnTo>
                    <a:pt x="2017" y="502"/>
                  </a:lnTo>
                  <a:lnTo>
                    <a:pt x="2020" y="502"/>
                  </a:lnTo>
                  <a:lnTo>
                    <a:pt x="2023" y="502"/>
                  </a:lnTo>
                  <a:lnTo>
                    <a:pt x="2025" y="502"/>
                  </a:lnTo>
                  <a:lnTo>
                    <a:pt x="2027" y="502"/>
                  </a:lnTo>
                  <a:lnTo>
                    <a:pt x="2027" y="501"/>
                  </a:lnTo>
                  <a:lnTo>
                    <a:pt x="2025" y="499"/>
                  </a:lnTo>
                  <a:lnTo>
                    <a:pt x="2027" y="499"/>
                  </a:lnTo>
                  <a:lnTo>
                    <a:pt x="2028" y="497"/>
                  </a:lnTo>
                  <a:lnTo>
                    <a:pt x="2030" y="497"/>
                  </a:lnTo>
                  <a:lnTo>
                    <a:pt x="2033" y="497"/>
                  </a:lnTo>
                  <a:lnTo>
                    <a:pt x="2035" y="501"/>
                  </a:lnTo>
                  <a:lnTo>
                    <a:pt x="2036" y="502"/>
                  </a:lnTo>
                  <a:lnTo>
                    <a:pt x="2036" y="504"/>
                  </a:lnTo>
                  <a:lnTo>
                    <a:pt x="2036" y="506"/>
                  </a:lnTo>
                  <a:lnTo>
                    <a:pt x="2036" y="507"/>
                  </a:lnTo>
                  <a:lnTo>
                    <a:pt x="2036" y="509"/>
                  </a:lnTo>
                  <a:lnTo>
                    <a:pt x="2035" y="511"/>
                  </a:lnTo>
                  <a:lnTo>
                    <a:pt x="2035" y="511"/>
                  </a:lnTo>
                  <a:lnTo>
                    <a:pt x="2033" y="511"/>
                  </a:lnTo>
                  <a:lnTo>
                    <a:pt x="2032" y="511"/>
                  </a:lnTo>
                  <a:lnTo>
                    <a:pt x="2030" y="514"/>
                  </a:lnTo>
                  <a:lnTo>
                    <a:pt x="2030" y="515"/>
                  </a:lnTo>
                  <a:lnTo>
                    <a:pt x="2030" y="517"/>
                  </a:lnTo>
                  <a:lnTo>
                    <a:pt x="2028" y="519"/>
                  </a:lnTo>
                  <a:lnTo>
                    <a:pt x="2027" y="520"/>
                  </a:lnTo>
                  <a:lnTo>
                    <a:pt x="2027" y="522"/>
                  </a:lnTo>
                  <a:lnTo>
                    <a:pt x="2027" y="524"/>
                  </a:lnTo>
                  <a:lnTo>
                    <a:pt x="2025" y="525"/>
                  </a:lnTo>
                  <a:lnTo>
                    <a:pt x="2027" y="527"/>
                  </a:lnTo>
                  <a:lnTo>
                    <a:pt x="2015" y="527"/>
                  </a:lnTo>
                  <a:lnTo>
                    <a:pt x="2015" y="530"/>
                  </a:lnTo>
                  <a:lnTo>
                    <a:pt x="2015" y="533"/>
                  </a:lnTo>
                  <a:lnTo>
                    <a:pt x="2014" y="535"/>
                  </a:lnTo>
                  <a:lnTo>
                    <a:pt x="2014" y="537"/>
                  </a:lnTo>
                  <a:lnTo>
                    <a:pt x="2012" y="540"/>
                  </a:lnTo>
                  <a:lnTo>
                    <a:pt x="2010" y="543"/>
                  </a:lnTo>
                  <a:lnTo>
                    <a:pt x="2010" y="545"/>
                  </a:lnTo>
                  <a:lnTo>
                    <a:pt x="2009" y="547"/>
                  </a:lnTo>
                  <a:lnTo>
                    <a:pt x="2009" y="547"/>
                  </a:lnTo>
                  <a:lnTo>
                    <a:pt x="2007" y="548"/>
                  </a:lnTo>
                  <a:lnTo>
                    <a:pt x="2007" y="548"/>
                  </a:lnTo>
                  <a:lnTo>
                    <a:pt x="2005" y="550"/>
                  </a:lnTo>
                  <a:lnTo>
                    <a:pt x="2004" y="551"/>
                  </a:lnTo>
                  <a:lnTo>
                    <a:pt x="2002" y="551"/>
                  </a:lnTo>
                  <a:lnTo>
                    <a:pt x="2000" y="551"/>
                  </a:lnTo>
                  <a:lnTo>
                    <a:pt x="2000" y="553"/>
                  </a:lnTo>
                  <a:lnTo>
                    <a:pt x="1999" y="556"/>
                  </a:lnTo>
                  <a:lnTo>
                    <a:pt x="1999" y="560"/>
                  </a:lnTo>
                  <a:lnTo>
                    <a:pt x="1999" y="563"/>
                  </a:lnTo>
                  <a:lnTo>
                    <a:pt x="1984" y="563"/>
                  </a:lnTo>
                  <a:lnTo>
                    <a:pt x="1984" y="537"/>
                  </a:lnTo>
                  <a:lnTo>
                    <a:pt x="1964" y="537"/>
                  </a:lnTo>
                  <a:lnTo>
                    <a:pt x="1964" y="533"/>
                  </a:lnTo>
                  <a:lnTo>
                    <a:pt x="1964" y="532"/>
                  </a:lnTo>
                  <a:lnTo>
                    <a:pt x="1964" y="530"/>
                  </a:lnTo>
                  <a:lnTo>
                    <a:pt x="1964" y="527"/>
                  </a:lnTo>
                  <a:lnTo>
                    <a:pt x="1964" y="524"/>
                  </a:lnTo>
                  <a:lnTo>
                    <a:pt x="1964" y="522"/>
                  </a:lnTo>
                  <a:lnTo>
                    <a:pt x="1981" y="522"/>
                  </a:lnTo>
                  <a:lnTo>
                    <a:pt x="1981" y="501"/>
                  </a:lnTo>
                  <a:lnTo>
                    <a:pt x="1979" y="501"/>
                  </a:lnTo>
                  <a:lnTo>
                    <a:pt x="1979" y="499"/>
                  </a:lnTo>
                  <a:lnTo>
                    <a:pt x="1978" y="497"/>
                  </a:lnTo>
                  <a:lnTo>
                    <a:pt x="1978" y="496"/>
                  </a:lnTo>
                  <a:lnTo>
                    <a:pt x="1976" y="494"/>
                  </a:lnTo>
                  <a:lnTo>
                    <a:pt x="1976" y="494"/>
                  </a:lnTo>
                  <a:lnTo>
                    <a:pt x="1976" y="491"/>
                  </a:lnTo>
                  <a:lnTo>
                    <a:pt x="1976" y="488"/>
                  </a:lnTo>
                  <a:lnTo>
                    <a:pt x="1976" y="483"/>
                  </a:lnTo>
                  <a:lnTo>
                    <a:pt x="1976" y="481"/>
                  </a:lnTo>
                  <a:lnTo>
                    <a:pt x="1974" y="479"/>
                  </a:lnTo>
                  <a:lnTo>
                    <a:pt x="1974" y="478"/>
                  </a:lnTo>
                  <a:lnTo>
                    <a:pt x="1973" y="476"/>
                  </a:lnTo>
                  <a:lnTo>
                    <a:pt x="1973" y="475"/>
                  </a:lnTo>
                  <a:lnTo>
                    <a:pt x="1971" y="475"/>
                  </a:lnTo>
                  <a:lnTo>
                    <a:pt x="1969" y="473"/>
                  </a:lnTo>
                  <a:lnTo>
                    <a:pt x="1968" y="473"/>
                  </a:lnTo>
                  <a:lnTo>
                    <a:pt x="1964" y="470"/>
                  </a:lnTo>
                  <a:lnTo>
                    <a:pt x="1961" y="466"/>
                  </a:lnTo>
                  <a:lnTo>
                    <a:pt x="1960" y="463"/>
                  </a:lnTo>
                  <a:lnTo>
                    <a:pt x="1958" y="458"/>
                  </a:lnTo>
                  <a:lnTo>
                    <a:pt x="1956" y="457"/>
                  </a:lnTo>
                  <a:lnTo>
                    <a:pt x="1956" y="455"/>
                  </a:lnTo>
                  <a:lnTo>
                    <a:pt x="1955" y="453"/>
                  </a:lnTo>
                  <a:lnTo>
                    <a:pt x="1955" y="452"/>
                  </a:lnTo>
                  <a:lnTo>
                    <a:pt x="1953" y="450"/>
                  </a:lnTo>
                  <a:lnTo>
                    <a:pt x="1955" y="448"/>
                  </a:lnTo>
                  <a:lnTo>
                    <a:pt x="1956" y="447"/>
                  </a:lnTo>
                  <a:lnTo>
                    <a:pt x="1958" y="447"/>
                  </a:lnTo>
                  <a:close/>
                  <a:moveTo>
                    <a:pt x="1825" y="211"/>
                  </a:moveTo>
                  <a:lnTo>
                    <a:pt x="1827" y="211"/>
                  </a:lnTo>
                  <a:lnTo>
                    <a:pt x="1829" y="211"/>
                  </a:lnTo>
                  <a:lnTo>
                    <a:pt x="1830" y="213"/>
                  </a:lnTo>
                  <a:lnTo>
                    <a:pt x="1832" y="214"/>
                  </a:lnTo>
                  <a:lnTo>
                    <a:pt x="1835" y="218"/>
                  </a:lnTo>
                  <a:lnTo>
                    <a:pt x="1840" y="219"/>
                  </a:lnTo>
                  <a:lnTo>
                    <a:pt x="1842" y="221"/>
                  </a:lnTo>
                  <a:lnTo>
                    <a:pt x="1843" y="224"/>
                  </a:lnTo>
                  <a:lnTo>
                    <a:pt x="1845" y="226"/>
                  </a:lnTo>
                  <a:lnTo>
                    <a:pt x="1845" y="227"/>
                  </a:lnTo>
                  <a:lnTo>
                    <a:pt x="1845" y="229"/>
                  </a:lnTo>
                  <a:lnTo>
                    <a:pt x="1847" y="231"/>
                  </a:lnTo>
                  <a:lnTo>
                    <a:pt x="1848" y="232"/>
                  </a:lnTo>
                  <a:lnTo>
                    <a:pt x="1850" y="232"/>
                  </a:lnTo>
                  <a:lnTo>
                    <a:pt x="1852" y="232"/>
                  </a:lnTo>
                  <a:lnTo>
                    <a:pt x="1853" y="234"/>
                  </a:lnTo>
                  <a:lnTo>
                    <a:pt x="1853" y="236"/>
                  </a:lnTo>
                  <a:lnTo>
                    <a:pt x="1855" y="237"/>
                  </a:lnTo>
                  <a:lnTo>
                    <a:pt x="1858" y="237"/>
                  </a:lnTo>
                  <a:lnTo>
                    <a:pt x="1860" y="239"/>
                  </a:lnTo>
                  <a:lnTo>
                    <a:pt x="1861" y="239"/>
                  </a:lnTo>
                  <a:lnTo>
                    <a:pt x="1863" y="239"/>
                  </a:lnTo>
                  <a:lnTo>
                    <a:pt x="1865" y="241"/>
                  </a:lnTo>
                  <a:lnTo>
                    <a:pt x="1865" y="242"/>
                  </a:lnTo>
                  <a:lnTo>
                    <a:pt x="1866" y="244"/>
                  </a:lnTo>
                  <a:lnTo>
                    <a:pt x="1868" y="245"/>
                  </a:lnTo>
                  <a:lnTo>
                    <a:pt x="1868" y="247"/>
                  </a:lnTo>
                  <a:lnTo>
                    <a:pt x="1868" y="249"/>
                  </a:lnTo>
                  <a:lnTo>
                    <a:pt x="1861" y="249"/>
                  </a:lnTo>
                  <a:lnTo>
                    <a:pt x="1860" y="249"/>
                  </a:lnTo>
                  <a:lnTo>
                    <a:pt x="1858" y="247"/>
                  </a:lnTo>
                  <a:lnTo>
                    <a:pt x="1856" y="247"/>
                  </a:lnTo>
                  <a:lnTo>
                    <a:pt x="1855" y="245"/>
                  </a:lnTo>
                  <a:lnTo>
                    <a:pt x="1852" y="244"/>
                  </a:lnTo>
                  <a:lnTo>
                    <a:pt x="1848" y="242"/>
                  </a:lnTo>
                  <a:lnTo>
                    <a:pt x="1845" y="241"/>
                  </a:lnTo>
                  <a:lnTo>
                    <a:pt x="1842" y="239"/>
                  </a:lnTo>
                  <a:lnTo>
                    <a:pt x="1838" y="237"/>
                  </a:lnTo>
                  <a:lnTo>
                    <a:pt x="1835" y="236"/>
                  </a:lnTo>
                  <a:lnTo>
                    <a:pt x="1834" y="234"/>
                  </a:lnTo>
                  <a:lnTo>
                    <a:pt x="1832" y="232"/>
                  </a:lnTo>
                  <a:lnTo>
                    <a:pt x="1830" y="232"/>
                  </a:lnTo>
                  <a:lnTo>
                    <a:pt x="1830" y="231"/>
                  </a:lnTo>
                  <a:lnTo>
                    <a:pt x="1830" y="227"/>
                  </a:lnTo>
                  <a:lnTo>
                    <a:pt x="1830" y="224"/>
                  </a:lnTo>
                  <a:lnTo>
                    <a:pt x="1829" y="223"/>
                  </a:lnTo>
                  <a:lnTo>
                    <a:pt x="1827" y="221"/>
                  </a:lnTo>
                  <a:lnTo>
                    <a:pt x="1825" y="219"/>
                  </a:lnTo>
                  <a:lnTo>
                    <a:pt x="1824" y="219"/>
                  </a:lnTo>
                  <a:lnTo>
                    <a:pt x="1822" y="216"/>
                  </a:lnTo>
                  <a:lnTo>
                    <a:pt x="1820" y="213"/>
                  </a:lnTo>
                  <a:lnTo>
                    <a:pt x="1825" y="211"/>
                  </a:lnTo>
                  <a:close/>
                  <a:moveTo>
                    <a:pt x="85" y="92"/>
                  </a:moveTo>
                  <a:lnTo>
                    <a:pt x="89" y="92"/>
                  </a:lnTo>
                  <a:lnTo>
                    <a:pt x="92" y="93"/>
                  </a:lnTo>
                  <a:lnTo>
                    <a:pt x="95" y="95"/>
                  </a:lnTo>
                  <a:lnTo>
                    <a:pt x="98" y="98"/>
                  </a:lnTo>
                  <a:lnTo>
                    <a:pt x="100" y="98"/>
                  </a:lnTo>
                  <a:lnTo>
                    <a:pt x="102" y="100"/>
                  </a:lnTo>
                  <a:lnTo>
                    <a:pt x="103" y="101"/>
                  </a:lnTo>
                  <a:lnTo>
                    <a:pt x="105" y="103"/>
                  </a:lnTo>
                  <a:lnTo>
                    <a:pt x="105" y="106"/>
                  </a:lnTo>
                  <a:lnTo>
                    <a:pt x="105" y="110"/>
                  </a:lnTo>
                  <a:lnTo>
                    <a:pt x="105" y="114"/>
                  </a:lnTo>
                  <a:lnTo>
                    <a:pt x="105" y="121"/>
                  </a:lnTo>
                  <a:lnTo>
                    <a:pt x="105" y="126"/>
                  </a:lnTo>
                  <a:lnTo>
                    <a:pt x="107" y="129"/>
                  </a:lnTo>
                  <a:lnTo>
                    <a:pt x="107" y="132"/>
                  </a:lnTo>
                  <a:lnTo>
                    <a:pt x="108" y="137"/>
                  </a:lnTo>
                  <a:lnTo>
                    <a:pt x="108" y="141"/>
                  </a:lnTo>
                  <a:lnTo>
                    <a:pt x="107" y="144"/>
                  </a:lnTo>
                  <a:lnTo>
                    <a:pt x="107" y="147"/>
                  </a:lnTo>
                  <a:lnTo>
                    <a:pt x="105" y="147"/>
                  </a:lnTo>
                  <a:lnTo>
                    <a:pt x="103" y="149"/>
                  </a:lnTo>
                  <a:lnTo>
                    <a:pt x="102" y="149"/>
                  </a:lnTo>
                  <a:lnTo>
                    <a:pt x="100" y="150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0" y="157"/>
                  </a:lnTo>
                  <a:lnTo>
                    <a:pt x="102" y="159"/>
                  </a:lnTo>
                  <a:lnTo>
                    <a:pt x="102" y="160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0" y="172"/>
                  </a:lnTo>
                  <a:lnTo>
                    <a:pt x="98" y="173"/>
                  </a:lnTo>
                  <a:lnTo>
                    <a:pt x="97" y="177"/>
                  </a:lnTo>
                  <a:lnTo>
                    <a:pt x="95" y="180"/>
                  </a:lnTo>
                  <a:lnTo>
                    <a:pt x="95" y="183"/>
                  </a:lnTo>
                  <a:lnTo>
                    <a:pt x="95" y="187"/>
                  </a:lnTo>
                  <a:lnTo>
                    <a:pt x="97" y="190"/>
                  </a:lnTo>
                  <a:lnTo>
                    <a:pt x="98" y="195"/>
                  </a:lnTo>
                  <a:lnTo>
                    <a:pt x="100" y="198"/>
                  </a:lnTo>
                  <a:lnTo>
                    <a:pt x="98" y="200"/>
                  </a:lnTo>
                  <a:lnTo>
                    <a:pt x="97" y="201"/>
                  </a:lnTo>
                  <a:lnTo>
                    <a:pt x="95" y="201"/>
                  </a:lnTo>
                  <a:lnTo>
                    <a:pt x="94" y="203"/>
                  </a:lnTo>
                  <a:lnTo>
                    <a:pt x="92" y="205"/>
                  </a:lnTo>
                  <a:lnTo>
                    <a:pt x="89" y="206"/>
                  </a:lnTo>
                  <a:lnTo>
                    <a:pt x="85" y="208"/>
                  </a:lnTo>
                  <a:lnTo>
                    <a:pt x="84" y="209"/>
                  </a:lnTo>
                  <a:lnTo>
                    <a:pt x="82" y="209"/>
                  </a:lnTo>
                  <a:lnTo>
                    <a:pt x="80" y="211"/>
                  </a:lnTo>
                  <a:lnTo>
                    <a:pt x="79" y="213"/>
                  </a:lnTo>
                  <a:lnTo>
                    <a:pt x="79" y="216"/>
                  </a:lnTo>
                  <a:lnTo>
                    <a:pt x="79" y="221"/>
                  </a:lnTo>
                  <a:lnTo>
                    <a:pt x="79" y="226"/>
                  </a:lnTo>
                  <a:lnTo>
                    <a:pt x="80" y="229"/>
                  </a:lnTo>
                  <a:lnTo>
                    <a:pt x="80" y="234"/>
                  </a:lnTo>
                  <a:lnTo>
                    <a:pt x="79" y="237"/>
                  </a:lnTo>
                  <a:lnTo>
                    <a:pt x="79" y="241"/>
                  </a:lnTo>
                  <a:lnTo>
                    <a:pt x="77" y="242"/>
                  </a:lnTo>
                  <a:lnTo>
                    <a:pt x="76" y="244"/>
                  </a:lnTo>
                  <a:lnTo>
                    <a:pt x="74" y="247"/>
                  </a:lnTo>
                  <a:lnTo>
                    <a:pt x="71" y="249"/>
                  </a:lnTo>
                  <a:lnTo>
                    <a:pt x="71" y="250"/>
                  </a:lnTo>
                  <a:lnTo>
                    <a:pt x="69" y="254"/>
                  </a:lnTo>
                  <a:lnTo>
                    <a:pt x="69" y="257"/>
                  </a:lnTo>
                  <a:lnTo>
                    <a:pt x="67" y="262"/>
                  </a:lnTo>
                  <a:lnTo>
                    <a:pt x="69" y="267"/>
                  </a:lnTo>
                  <a:lnTo>
                    <a:pt x="69" y="270"/>
                  </a:lnTo>
                  <a:lnTo>
                    <a:pt x="69" y="275"/>
                  </a:lnTo>
                  <a:lnTo>
                    <a:pt x="69" y="278"/>
                  </a:lnTo>
                  <a:lnTo>
                    <a:pt x="69" y="281"/>
                  </a:lnTo>
                  <a:lnTo>
                    <a:pt x="67" y="285"/>
                  </a:lnTo>
                  <a:lnTo>
                    <a:pt x="66" y="288"/>
                  </a:lnTo>
                  <a:lnTo>
                    <a:pt x="64" y="291"/>
                  </a:lnTo>
                  <a:lnTo>
                    <a:pt x="62" y="293"/>
                  </a:lnTo>
                  <a:lnTo>
                    <a:pt x="61" y="295"/>
                  </a:lnTo>
                  <a:lnTo>
                    <a:pt x="58" y="296"/>
                  </a:lnTo>
                  <a:lnTo>
                    <a:pt x="53" y="296"/>
                  </a:lnTo>
                  <a:lnTo>
                    <a:pt x="48" y="296"/>
                  </a:lnTo>
                  <a:lnTo>
                    <a:pt x="46" y="296"/>
                  </a:lnTo>
                  <a:lnTo>
                    <a:pt x="44" y="298"/>
                  </a:lnTo>
                  <a:lnTo>
                    <a:pt x="41" y="298"/>
                  </a:lnTo>
                  <a:lnTo>
                    <a:pt x="38" y="296"/>
                  </a:lnTo>
                  <a:lnTo>
                    <a:pt x="36" y="296"/>
                  </a:lnTo>
                  <a:lnTo>
                    <a:pt x="33" y="296"/>
                  </a:lnTo>
                  <a:lnTo>
                    <a:pt x="30" y="296"/>
                  </a:lnTo>
                  <a:lnTo>
                    <a:pt x="28" y="295"/>
                  </a:lnTo>
                  <a:lnTo>
                    <a:pt x="28" y="293"/>
                  </a:lnTo>
                  <a:lnTo>
                    <a:pt x="26" y="291"/>
                  </a:lnTo>
                  <a:lnTo>
                    <a:pt x="26" y="291"/>
                  </a:lnTo>
                  <a:lnTo>
                    <a:pt x="22" y="291"/>
                  </a:lnTo>
                  <a:lnTo>
                    <a:pt x="18" y="291"/>
                  </a:lnTo>
                  <a:lnTo>
                    <a:pt x="13" y="291"/>
                  </a:lnTo>
                  <a:lnTo>
                    <a:pt x="10" y="291"/>
                  </a:lnTo>
                  <a:lnTo>
                    <a:pt x="7" y="291"/>
                  </a:lnTo>
                  <a:lnTo>
                    <a:pt x="7" y="286"/>
                  </a:lnTo>
                  <a:lnTo>
                    <a:pt x="7" y="283"/>
                  </a:lnTo>
                  <a:lnTo>
                    <a:pt x="7" y="278"/>
                  </a:lnTo>
                  <a:lnTo>
                    <a:pt x="7" y="277"/>
                  </a:lnTo>
                  <a:lnTo>
                    <a:pt x="7" y="275"/>
                  </a:lnTo>
                  <a:lnTo>
                    <a:pt x="5" y="272"/>
                  </a:lnTo>
                  <a:lnTo>
                    <a:pt x="5" y="267"/>
                  </a:lnTo>
                  <a:lnTo>
                    <a:pt x="5" y="263"/>
                  </a:lnTo>
                  <a:lnTo>
                    <a:pt x="4" y="260"/>
                  </a:lnTo>
                  <a:lnTo>
                    <a:pt x="4" y="257"/>
                  </a:lnTo>
                  <a:lnTo>
                    <a:pt x="2" y="254"/>
                  </a:lnTo>
                  <a:lnTo>
                    <a:pt x="0" y="250"/>
                  </a:lnTo>
                  <a:lnTo>
                    <a:pt x="0" y="247"/>
                  </a:lnTo>
                  <a:lnTo>
                    <a:pt x="2" y="245"/>
                  </a:lnTo>
                  <a:lnTo>
                    <a:pt x="4" y="244"/>
                  </a:lnTo>
                  <a:lnTo>
                    <a:pt x="5" y="242"/>
                  </a:lnTo>
                  <a:lnTo>
                    <a:pt x="5" y="241"/>
                  </a:lnTo>
                  <a:lnTo>
                    <a:pt x="5" y="237"/>
                  </a:lnTo>
                  <a:lnTo>
                    <a:pt x="5" y="232"/>
                  </a:lnTo>
                  <a:lnTo>
                    <a:pt x="5" y="229"/>
                  </a:lnTo>
                  <a:lnTo>
                    <a:pt x="7" y="226"/>
                  </a:lnTo>
                  <a:lnTo>
                    <a:pt x="8" y="223"/>
                  </a:lnTo>
                  <a:lnTo>
                    <a:pt x="10" y="219"/>
                  </a:lnTo>
                  <a:lnTo>
                    <a:pt x="12" y="216"/>
                  </a:lnTo>
                  <a:lnTo>
                    <a:pt x="13" y="216"/>
                  </a:lnTo>
                  <a:lnTo>
                    <a:pt x="15" y="216"/>
                  </a:lnTo>
                  <a:lnTo>
                    <a:pt x="17" y="216"/>
                  </a:lnTo>
                  <a:lnTo>
                    <a:pt x="18" y="216"/>
                  </a:lnTo>
                  <a:lnTo>
                    <a:pt x="18" y="214"/>
                  </a:lnTo>
                  <a:lnTo>
                    <a:pt x="18" y="211"/>
                  </a:lnTo>
                  <a:lnTo>
                    <a:pt x="18" y="209"/>
                  </a:lnTo>
                  <a:lnTo>
                    <a:pt x="18" y="206"/>
                  </a:lnTo>
                  <a:lnTo>
                    <a:pt x="18" y="203"/>
                  </a:lnTo>
                  <a:lnTo>
                    <a:pt x="17" y="201"/>
                  </a:lnTo>
                  <a:lnTo>
                    <a:pt x="17" y="200"/>
                  </a:lnTo>
                  <a:lnTo>
                    <a:pt x="15" y="198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8"/>
                  </a:lnTo>
                  <a:lnTo>
                    <a:pt x="13" y="185"/>
                  </a:lnTo>
                  <a:lnTo>
                    <a:pt x="13" y="182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7" y="168"/>
                  </a:lnTo>
                  <a:lnTo>
                    <a:pt x="18" y="165"/>
                  </a:lnTo>
                  <a:lnTo>
                    <a:pt x="18" y="159"/>
                  </a:lnTo>
                  <a:lnTo>
                    <a:pt x="18" y="157"/>
                  </a:lnTo>
                  <a:lnTo>
                    <a:pt x="18" y="155"/>
                  </a:lnTo>
                  <a:lnTo>
                    <a:pt x="18" y="152"/>
                  </a:lnTo>
                  <a:lnTo>
                    <a:pt x="20" y="152"/>
                  </a:lnTo>
                  <a:lnTo>
                    <a:pt x="22" y="150"/>
                  </a:lnTo>
                  <a:lnTo>
                    <a:pt x="25" y="149"/>
                  </a:lnTo>
                  <a:lnTo>
                    <a:pt x="30" y="147"/>
                  </a:lnTo>
                  <a:lnTo>
                    <a:pt x="36" y="147"/>
                  </a:lnTo>
                  <a:lnTo>
                    <a:pt x="41" y="147"/>
                  </a:lnTo>
                  <a:lnTo>
                    <a:pt x="46" y="147"/>
                  </a:lnTo>
                  <a:lnTo>
                    <a:pt x="49" y="147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56" y="147"/>
                  </a:lnTo>
                  <a:lnTo>
                    <a:pt x="58" y="144"/>
                  </a:lnTo>
                  <a:lnTo>
                    <a:pt x="59" y="141"/>
                  </a:lnTo>
                  <a:lnTo>
                    <a:pt x="59" y="137"/>
                  </a:lnTo>
                  <a:lnTo>
                    <a:pt x="61" y="134"/>
                  </a:lnTo>
                  <a:lnTo>
                    <a:pt x="62" y="132"/>
                  </a:lnTo>
                  <a:lnTo>
                    <a:pt x="64" y="132"/>
                  </a:lnTo>
                  <a:lnTo>
                    <a:pt x="66" y="132"/>
                  </a:lnTo>
                  <a:lnTo>
                    <a:pt x="67" y="132"/>
                  </a:lnTo>
                  <a:lnTo>
                    <a:pt x="67" y="131"/>
                  </a:lnTo>
                  <a:lnTo>
                    <a:pt x="67" y="128"/>
                  </a:lnTo>
                  <a:lnTo>
                    <a:pt x="67" y="126"/>
                  </a:lnTo>
                  <a:lnTo>
                    <a:pt x="67" y="123"/>
                  </a:lnTo>
                  <a:lnTo>
                    <a:pt x="69" y="119"/>
                  </a:lnTo>
                  <a:lnTo>
                    <a:pt x="71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77" y="113"/>
                  </a:lnTo>
                  <a:lnTo>
                    <a:pt x="79" y="110"/>
                  </a:lnTo>
                  <a:lnTo>
                    <a:pt x="80" y="108"/>
                  </a:lnTo>
                  <a:lnTo>
                    <a:pt x="84" y="106"/>
                  </a:lnTo>
                  <a:lnTo>
                    <a:pt x="85" y="106"/>
                  </a:lnTo>
                  <a:lnTo>
                    <a:pt x="85" y="105"/>
                  </a:lnTo>
                  <a:lnTo>
                    <a:pt x="85" y="101"/>
                  </a:lnTo>
                  <a:lnTo>
                    <a:pt x="85" y="100"/>
                  </a:lnTo>
                  <a:lnTo>
                    <a:pt x="85" y="98"/>
                  </a:lnTo>
                  <a:lnTo>
                    <a:pt x="85" y="95"/>
                  </a:lnTo>
                  <a:lnTo>
                    <a:pt x="85" y="92"/>
                  </a:lnTo>
                  <a:close/>
                  <a:moveTo>
                    <a:pt x="1313" y="72"/>
                  </a:moveTo>
                  <a:lnTo>
                    <a:pt x="1310" y="74"/>
                  </a:lnTo>
                  <a:lnTo>
                    <a:pt x="1311" y="74"/>
                  </a:lnTo>
                  <a:lnTo>
                    <a:pt x="1313" y="72"/>
                  </a:lnTo>
                  <a:close/>
                  <a:moveTo>
                    <a:pt x="1323" y="72"/>
                  </a:moveTo>
                  <a:lnTo>
                    <a:pt x="1329" y="74"/>
                  </a:lnTo>
                  <a:lnTo>
                    <a:pt x="1329" y="80"/>
                  </a:lnTo>
                  <a:lnTo>
                    <a:pt x="1326" y="80"/>
                  </a:lnTo>
                  <a:lnTo>
                    <a:pt x="1323" y="80"/>
                  </a:lnTo>
                  <a:lnTo>
                    <a:pt x="1320" y="80"/>
                  </a:lnTo>
                  <a:lnTo>
                    <a:pt x="1316" y="80"/>
                  </a:lnTo>
                  <a:lnTo>
                    <a:pt x="1315" y="82"/>
                  </a:lnTo>
                  <a:lnTo>
                    <a:pt x="1313" y="82"/>
                  </a:lnTo>
                  <a:lnTo>
                    <a:pt x="1311" y="83"/>
                  </a:lnTo>
                  <a:lnTo>
                    <a:pt x="1308" y="82"/>
                  </a:lnTo>
                  <a:lnTo>
                    <a:pt x="1306" y="80"/>
                  </a:lnTo>
                  <a:lnTo>
                    <a:pt x="1306" y="78"/>
                  </a:lnTo>
                  <a:lnTo>
                    <a:pt x="1306" y="77"/>
                  </a:lnTo>
                  <a:lnTo>
                    <a:pt x="1306" y="75"/>
                  </a:lnTo>
                  <a:lnTo>
                    <a:pt x="1308" y="75"/>
                  </a:lnTo>
                  <a:lnTo>
                    <a:pt x="1310" y="74"/>
                  </a:lnTo>
                  <a:lnTo>
                    <a:pt x="1313" y="74"/>
                  </a:lnTo>
                  <a:lnTo>
                    <a:pt x="1316" y="74"/>
                  </a:lnTo>
                  <a:lnTo>
                    <a:pt x="1320" y="72"/>
                  </a:lnTo>
                  <a:lnTo>
                    <a:pt x="1323" y="72"/>
                  </a:lnTo>
                  <a:close/>
                  <a:moveTo>
                    <a:pt x="1346" y="70"/>
                  </a:moveTo>
                  <a:lnTo>
                    <a:pt x="1347" y="70"/>
                  </a:lnTo>
                  <a:lnTo>
                    <a:pt x="1351" y="72"/>
                  </a:lnTo>
                  <a:lnTo>
                    <a:pt x="1352" y="72"/>
                  </a:lnTo>
                  <a:lnTo>
                    <a:pt x="1354" y="74"/>
                  </a:lnTo>
                  <a:lnTo>
                    <a:pt x="1357" y="75"/>
                  </a:lnTo>
                  <a:lnTo>
                    <a:pt x="1359" y="75"/>
                  </a:lnTo>
                  <a:lnTo>
                    <a:pt x="1360" y="77"/>
                  </a:lnTo>
                  <a:lnTo>
                    <a:pt x="1362" y="77"/>
                  </a:lnTo>
                  <a:lnTo>
                    <a:pt x="1364" y="77"/>
                  </a:lnTo>
                  <a:lnTo>
                    <a:pt x="1365" y="77"/>
                  </a:lnTo>
                  <a:lnTo>
                    <a:pt x="1367" y="78"/>
                  </a:lnTo>
                  <a:lnTo>
                    <a:pt x="1367" y="78"/>
                  </a:lnTo>
                  <a:lnTo>
                    <a:pt x="1369" y="80"/>
                  </a:lnTo>
                  <a:lnTo>
                    <a:pt x="1370" y="82"/>
                  </a:lnTo>
                  <a:lnTo>
                    <a:pt x="1372" y="82"/>
                  </a:lnTo>
                  <a:lnTo>
                    <a:pt x="1374" y="82"/>
                  </a:lnTo>
                  <a:lnTo>
                    <a:pt x="1377" y="82"/>
                  </a:lnTo>
                  <a:lnTo>
                    <a:pt x="1378" y="82"/>
                  </a:lnTo>
                  <a:lnTo>
                    <a:pt x="1378" y="83"/>
                  </a:lnTo>
                  <a:lnTo>
                    <a:pt x="1382" y="83"/>
                  </a:lnTo>
                  <a:lnTo>
                    <a:pt x="1383" y="85"/>
                  </a:lnTo>
                  <a:lnTo>
                    <a:pt x="1387" y="85"/>
                  </a:lnTo>
                  <a:lnTo>
                    <a:pt x="1390" y="85"/>
                  </a:lnTo>
                  <a:lnTo>
                    <a:pt x="1393" y="85"/>
                  </a:lnTo>
                  <a:lnTo>
                    <a:pt x="1396" y="85"/>
                  </a:lnTo>
                  <a:lnTo>
                    <a:pt x="1400" y="85"/>
                  </a:lnTo>
                  <a:lnTo>
                    <a:pt x="1403" y="87"/>
                  </a:lnTo>
                  <a:lnTo>
                    <a:pt x="1406" y="87"/>
                  </a:lnTo>
                  <a:lnTo>
                    <a:pt x="1410" y="88"/>
                  </a:lnTo>
                  <a:lnTo>
                    <a:pt x="1413" y="88"/>
                  </a:lnTo>
                  <a:lnTo>
                    <a:pt x="1413" y="88"/>
                  </a:lnTo>
                  <a:lnTo>
                    <a:pt x="1413" y="90"/>
                  </a:lnTo>
                  <a:lnTo>
                    <a:pt x="1410" y="93"/>
                  </a:lnTo>
                  <a:lnTo>
                    <a:pt x="1408" y="95"/>
                  </a:lnTo>
                  <a:lnTo>
                    <a:pt x="1406" y="96"/>
                  </a:lnTo>
                  <a:lnTo>
                    <a:pt x="1403" y="100"/>
                  </a:lnTo>
                  <a:lnTo>
                    <a:pt x="1403" y="101"/>
                  </a:lnTo>
                  <a:lnTo>
                    <a:pt x="1401" y="103"/>
                  </a:lnTo>
                  <a:lnTo>
                    <a:pt x="1401" y="105"/>
                  </a:lnTo>
                  <a:lnTo>
                    <a:pt x="1400" y="106"/>
                  </a:lnTo>
                  <a:lnTo>
                    <a:pt x="1400" y="106"/>
                  </a:lnTo>
                  <a:lnTo>
                    <a:pt x="1398" y="108"/>
                  </a:lnTo>
                  <a:lnTo>
                    <a:pt x="1396" y="108"/>
                  </a:lnTo>
                  <a:lnTo>
                    <a:pt x="1396" y="110"/>
                  </a:lnTo>
                  <a:lnTo>
                    <a:pt x="1396" y="111"/>
                  </a:lnTo>
                  <a:lnTo>
                    <a:pt x="1396" y="113"/>
                  </a:lnTo>
                  <a:lnTo>
                    <a:pt x="1396" y="114"/>
                  </a:lnTo>
                  <a:lnTo>
                    <a:pt x="1398" y="116"/>
                  </a:lnTo>
                  <a:lnTo>
                    <a:pt x="1398" y="118"/>
                  </a:lnTo>
                  <a:lnTo>
                    <a:pt x="1398" y="119"/>
                  </a:lnTo>
                  <a:lnTo>
                    <a:pt x="1398" y="121"/>
                  </a:lnTo>
                  <a:lnTo>
                    <a:pt x="1398" y="124"/>
                  </a:lnTo>
                  <a:lnTo>
                    <a:pt x="1396" y="128"/>
                  </a:lnTo>
                  <a:lnTo>
                    <a:pt x="1398" y="129"/>
                  </a:lnTo>
                  <a:lnTo>
                    <a:pt x="1398" y="131"/>
                  </a:lnTo>
                  <a:lnTo>
                    <a:pt x="1398" y="132"/>
                  </a:lnTo>
                  <a:lnTo>
                    <a:pt x="1396" y="132"/>
                  </a:lnTo>
                  <a:lnTo>
                    <a:pt x="1398" y="134"/>
                  </a:lnTo>
                  <a:lnTo>
                    <a:pt x="1400" y="136"/>
                  </a:lnTo>
                  <a:lnTo>
                    <a:pt x="1401" y="136"/>
                  </a:lnTo>
                  <a:lnTo>
                    <a:pt x="1403" y="137"/>
                  </a:lnTo>
                  <a:lnTo>
                    <a:pt x="1406" y="137"/>
                  </a:lnTo>
                  <a:lnTo>
                    <a:pt x="1408" y="137"/>
                  </a:lnTo>
                  <a:lnTo>
                    <a:pt x="1410" y="137"/>
                  </a:lnTo>
                  <a:lnTo>
                    <a:pt x="1411" y="137"/>
                  </a:lnTo>
                  <a:lnTo>
                    <a:pt x="1413" y="137"/>
                  </a:lnTo>
                  <a:lnTo>
                    <a:pt x="1414" y="137"/>
                  </a:lnTo>
                  <a:lnTo>
                    <a:pt x="1414" y="139"/>
                  </a:lnTo>
                  <a:lnTo>
                    <a:pt x="1416" y="141"/>
                  </a:lnTo>
                  <a:lnTo>
                    <a:pt x="1416" y="144"/>
                  </a:lnTo>
                  <a:lnTo>
                    <a:pt x="1418" y="146"/>
                  </a:lnTo>
                  <a:lnTo>
                    <a:pt x="1419" y="149"/>
                  </a:lnTo>
                  <a:lnTo>
                    <a:pt x="1423" y="149"/>
                  </a:lnTo>
                  <a:lnTo>
                    <a:pt x="1424" y="149"/>
                  </a:lnTo>
                  <a:lnTo>
                    <a:pt x="1428" y="150"/>
                  </a:lnTo>
                  <a:lnTo>
                    <a:pt x="1432" y="152"/>
                  </a:lnTo>
                  <a:lnTo>
                    <a:pt x="1436" y="155"/>
                  </a:lnTo>
                  <a:lnTo>
                    <a:pt x="1439" y="157"/>
                  </a:lnTo>
                  <a:lnTo>
                    <a:pt x="1442" y="160"/>
                  </a:lnTo>
                  <a:lnTo>
                    <a:pt x="1444" y="162"/>
                  </a:lnTo>
                  <a:lnTo>
                    <a:pt x="1446" y="164"/>
                  </a:lnTo>
                  <a:lnTo>
                    <a:pt x="1446" y="165"/>
                  </a:lnTo>
                  <a:lnTo>
                    <a:pt x="1446" y="167"/>
                  </a:lnTo>
                  <a:lnTo>
                    <a:pt x="1447" y="167"/>
                  </a:lnTo>
                  <a:lnTo>
                    <a:pt x="1449" y="168"/>
                  </a:lnTo>
                  <a:lnTo>
                    <a:pt x="1450" y="170"/>
                  </a:lnTo>
                  <a:lnTo>
                    <a:pt x="1452" y="170"/>
                  </a:lnTo>
                  <a:lnTo>
                    <a:pt x="1454" y="170"/>
                  </a:lnTo>
                  <a:lnTo>
                    <a:pt x="1455" y="170"/>
                  </a:lnTo>
                  <a:lnTo>
                    <a:pt x="1459" y="172"/>
                  </a:lnTo>
                  <a:lnTo>
                    <a:pt x="1460" y="172"/>
                  </a:lnTo>
                  <a:lnTo>
                    <a:pt x="1464" y="172"/>
                  </a:lnTo>
                  <a:lnTo>
                    <a:pt x="1465" y="172"/>
                  </a:lnTo>
                  <a:lnTo>
                    <a:pt x="1468" y="172"/>
                  </a:lnTo>
                  <a:lnTo>
                    <a:pt x="1470" y="170"/>
                  </a:lnTo>
                  <a:lnTo>
                    <a:pt x="1472" y="168"/>
                  </a:lnTo>
                  <a:lnTo>
                    <a:pt x="1473" y="168"/>
                  </a:lnTo>
                  <a:lnTo>
                    <a:pt x="1475" y="167"/>
                  </a:lnTo>
                  <a:lnTo>
                    <a:pt x="1475" y="165"/>
                  </a:lnTo>
                  <a:lnTo>
                    <a:pt x="1477" y="164"/>
                  </a:lnTo>
                  <a:lnTo>
                    <a:pt x="1477" y="136"/>
                  </a:lnTo>
                  <a:lnTo>
                    <a:pt x="1477" y="136"/>
                  </a:lnTo>
                  <a:lnTo>
                    <a:pt x="1477" y="134"/>
                  </a:lnTo>
                  <a:lnTo>
                    <a:pt x="1478" y="132"/>
                  </a:lnTo>
                  <a:lnTo>
                    <a:pt x="1480" y="131"/>
                  </a:lnTo>
                  <a:lnTo>
                    <a:pt x="1480" y="129"/>
                  </a:lnTo>
                  <a:lnTo>
                    <a:pt x="1480" y="128"/>
                  </a:lnTo>
                  <a:lnTo>
                    <a:pt x="1480" y="124"/>
                  </a:lnTo>
                  <a:lnTo>
                    <a:pt x="1480" y="118"/>
                  </a:lnTo>
                  <a:lnTo>
                    <a:pt x="1482" y="114"/>
                  </a:lnTo>
                  <a:lnTo>
                    <a:pt x="1480" y="111"/>
                  </a:lnTo>
                  <a:lnTo>
                    <a:pt x="1480" y="111"/>
                  </a:lnTo>
                  <a:lnTo>
                    <a:pt x="1478" y="110"/>
                  </a:lnTo>
                  <a:lnTo>
                    <a:pt x="1478" y="110"/>
                  </a:lnTo>
                  <a:lnTo>
                    <a:pt x="1478" y="106"/>
                  </a:lnTo>
                  <a:lnTo>
                    <a:pt x="1478" y="103"/>
                  </a:lnTo>
                  <a:lnTo>
                    <a:pt x="1478" y="100"/>
                  </a:lnTo>
                  <a:lnTo>
                    <a:pt x="1480" y="98"/>
                  </a:lnTo>
                  <a:lnTo>
                    <a:pt x="1482" y="96"/>
                  </a:lnTo>
                  <a:lnTo>
                    <a:pt x="1483" y="93"/>
                  </a:lnTo>
                  <a:lnTo>
                    <a:pt x="1485" y="90"/>
                  </a:lnTo>
                  <a:lnTo>
                    <a:pt x="1487" y="88"/>
                  </a:lnTo>
                  <a:lnTo>
                    <a:pt x="1488" y="87"/>
                  </a:lnTo>
                  <a:lnTo>
                    <a:pt x="1488" y="85"/>
                  </a:lnTo>
                  <a:lnTo>
                    <a:pt x="1490" y="85"/>
                  </a:lnTo>
                  <a:lnTo>
                    <a:pt x="1490" y="83"/>
                  </a:lnTo>
                  <a:lnTo>
                    <a:pt x="1490" y="80"/>
                  </a:lnTo>
                  <a:lnTo>
                    <a:pt x="1491" y="77"/>
                  </a:lnTo>
                  <a:lnTo>
                    <a:pt x="1491" y="74"/>
                  </a:lnTo>
                  <a:lnTo>
                    <a:pt x="1491" y="70"/>
                  </a:lnTo>
                  <a:lnTo>
                    <a:pt x="1493" y="70"/>
                  </a:lnTo>
                  <a:lnTo>
                    <a:pt x="1495" y="70"/>
                  </a:lnTo>
                  <a:lnTo>
                    <a:pt x="1498" y="74"/>
                  </a:lnTo>
                  <a:lnTo>
                    <a:pt x="1500" y="77"/>
                  </a:lnTo>
                  <a:lnTo>
                    <a:pt x="1501" y="80"/>
                  </a:lnTo>
                  <a:lnTo>
                    <a:pt x="1501" y="83"/>
                  </a:lnTo>
                  <a:lnTo>
                    <a:pt x="1501" y="87"/>
                  </a:lnTo>
                  <a:lnTo>
                    <a:pt x="1501" y="88"/>
                  </a:lnTo>
                  <a:lnTo>
                    <a:pt x="1501" y="88"/>
                  </a:lnTo>
                  <a:lnTo>
                    <a:pt x="1503" y="90"/>
                  </a:lnTo>
                  <a:lnTo>
                    <a:pt x="1505" y="92"/>
                  </a:lnTo>
                  <a:lnTo>
                    <a:pt x="1505" y="92"/>
                  </a:lnTo>
                  <a:lnTo>
                    <a:pt x="1506" y="93"/>
                  </a:lnTo>
                  <a:lnTo>
                    <a:pt x="1506" y="95"/>
                  </a:lnTo>
                  <a:lnTo>
                    <a:pt x="1506" y="96"/>
                  </a:lnTo>
                  <a:lnTo>
                    <a:pt x="1508" y="98"/>
                  </a:lnTo>
                  <a:lnTo>
                    <a:pt x="1509" y="98"/>
                  </a:lnTo>
                  <a:lnTo>
                    <a:pt x="1509" y="101"/>
                  </a:lnTo>
                  <a:lnTo>
                    <a:pt x="1509" y="105"/>
                  </a:lnTo>
                  <a:lnTo>
                    <a:pt x="1509" y="108"/>
                  </a:lnTo>
                  <a:lnTo>
                    <a:pt x="1509" y="111"/>
                  </a:lnTo>
                  <a:lnTo>
                    <a:pt x="1509" y="113"/>
                  </a:lnTo>
                  <a:lnTo>
                    <a:pt x="1511" y="114"/>
                  </a:lnTo>
                  <a:lnTo>
                    <a:pt x="1511" y="116"/>
                  </a:lnTo>
                  <a:lnTo>
                    <a:pt x="1511" y="118"/>
                  </a:lnTo>
                  <a:lnTo>
                    <a:pt x="1511" y="119"/>
                  </a:lnTo>
                  <a:lnTo>
                    <a:pt x="1511" y="121"/>
                  </a:lnTo>
                  <a:lnTo>
                    <a:pt x="1513" y="121"/>
                  </a:lnTo>
                  <a:lnTo>
                    <a:pt x="1514" y="123"/>
                  </a:lnTo>
                  <a:lnTo>
                    <a:pt x="1518" y="123"/>
                  </a:lnTo>
                  <a:lnTo>
                    <a:pt x="1521" y="124"/>
                  </a:lnTo>
                  <a:lnTo>
                    <a:pt x="1523" y="124"/>
                  </a:lnTo>
                  <a:lnTo>
                    <a:pt x="1524" y="126"/>
                  </a:lnTo>
                  <a:lnTo>
                    <a:pt x="1527" y="126"/>
                  </a:lnTo>
                  <a:lnTo>
                    <a:pt x="1529" y="126"/>
                  </a:lnTo>
                  <a:lnTo>
                    <a:pt x="1531" y="126"/>
                  </a:lnTo>
                  <a:lnTo>
                    <a:pt x="1532" y="126"/>
                  </a:lnTo>
                  <a:lnTo>
                    <a:pt x="1536" y="129"/>
                  </a:lnTo>
                  <a:lnTo>
                    <a:pt x="1536" y="131"/>
                  </a:lnTo>
                  <a:lnTo>
                    <a:pt x="1536" y="134"/>
                  </a:lnTo>
                  <a:lnTo>
                    <a:pt x="1534" y="136"/>
                  </a:lnTo>
                  <a:lnTo>
                    <a:pt x="1534" y="137"/>
                  </a:lnTo>
                  <a:lnTo>
                    <a:pt x="1534" y="141"/>
                  </a:lnTo>
                  <a:lnTo>
                    <a:pt x="1536" y="142"/>
                  </a:lnTo>
                  <a:lnTo>
                    <a:pt x="1536" y="144"/>
                  </a:lnTo>
                  <a:lnTo>
                    <a:pt x="1537" y="144"/>
                  </a:lnTo>
                  <a:lnTo>
                    <a:pt x="1539" y="146"/>
                  </a:lnTo>
                  <a:lnTo>
                    <a:pt x="1541" y="147"/>
                  </a:lnTo>
                  <a:lnTo>
                    <a:pt x="1542" y="149"/>
                  </a:lnTo>
                  <a:lnTo>
                    <a:pt x="1544" y="150"/>
                  </a:lnTo>
                  <a:lnTo>
                    <a:pt x="1544" y="154"/>
                  </a:lnTo>
                  <a:lnTo>
                    <a:pt x="1544" y="157"/>
                  </a:lnTo>
                  <a:lnTo>
                    <a:pt x="1544" y="160"/>
                  </a:lnTo>
                  <a:lnTo>
                    <a:pt x="1544" y="167"/>
                  </a:lnTo>
                  <a:lnTo>
                    <a:pt x="1545" y="168"/>
                  </a:lnTo>
                  <a:lnTo>
                    <a:pt x="1545" y="170"/>
                  </a:lnTo>
                  <a:lnTo>
                    <a:pt x="1547" y="173"/>
                  </a:lnTo>
                  <a:lnTo>
                    <a:pt x="1547" y="175"/>
                  </a:lnTo>
                  <a:lnTo>
                    <a:pt x="1547" y="177"/>
                  </a:lnTo>
                  <a:lnTo>
                    <a:pt x="1549" y="180"/>
                  </a:lnTo>
                  <a:lnTo>
                    <a:pt x="1549" y="182"/>
                  </a:lnTo>
                  <a:lnTo>
                    <a:pt x="1550" y="183"/>
                  </a:lnTo>
                  <a:lnTo>
                    <a:pt x="1550" y="187"/>
                  </a:lnTo>
                  <a:lnTo>
                    <a:pt x="1550" y="190"/>
                  </a:lnTo>
                  <a:lnTo>
                    <a:pt x="1552" y="191"/>
                  </a:lnTo>
                  <a:lnTo>
                    <a:pt x="1554" y="193"/>
                  </a:lnTo>
                  <a:lnTo>
                    <a:pt x="1559" y="195"/>
                  </a:lnTo>
                  <a:lnTo>
                    <a:pt x="1562" y="195"/>
                  </a:lnTo>
                  <a:lnTo>
                    <a:pt x="1563" y="196"/>
                  </a:lnTo>
                  <a:lnTo>
                    <a:pt x="1567" y="198"/>
                  </a:lnTo>
                  <a:lnTo>
                    <a:pt x="1570" y="198"/>
                  </a:lnTo>
                  <a:lnTo>
                    <a:pt x="1572" y="200"/>
                  </a:lnTo>
                  <a:lnTo>
                    <a:pt x="1572" y="201"/>
                  </a:lnTo>
                  <a:lnTo>
                    <a:pt x="1573" y="203"/>
                  </a:lnTo>
                  <a:lnTo>
                    <a:pt x="1575" y="205"/>
                  </a:lnTo>
                  <a:lnTo>
                    <a:pt x="1577" y="206"/>
                  </a:lnTo>
                  <a:lnTo>
                    <a:pt x="1577" y="208"/>
                  </a:lnTo>
                  <a:lnTo>
                    <a:pt x="1578" y="209"/>
                  </a:lnTo>
                  <a:lnTo>
                    <a:pt x="1581" y="211"/>
                  </a:lnTo>
                  <a:lnTo>
                    <a:pt x="1585" y="211"/>
                  </a:lnTo>
                  <a:lnTo>
                    <a:pt x="1586" y="213"/>
                  </a:lnTo>
                  <a:lnTo>
                    <a:pt x="1588" y="213"/>
                  </a:lnTo>
                  <a:lnTo>
                    <a:pt x="1588" y="214"/>
                  </a:lnTo>
                  <a:lnTo>
                    <a:pt x="1590" y="214"/>
                  </a:lnTo>
                  <a:lnTo>
                    <a:pt x="1591" y="214"/>
                  </a:lnTo>
                  <a:lnTo>
                    <a:pt x="1591" y="216"/>
                  </a:lnTo>
                  <a:lnTo>
                    <a:pt x="1591" y="219"/>
                  </a:lnTo>
                  <a:lnTo>
                    <a:pt x="1591" y="221"/>
                  </a:lnTo>
                  <a:lnTo>
                    <a:pt x="1593" y="221"/>
                  </a:lnTo>
                  <a:lnTo>
                    <a:pt x="1595" y="223"/>
                  </a:lnTo>
                  <a:lnTo>
                    <a:pt x="1596" y="223"/>
                  </a:lnTo>
                  <a:lnTo>
                    <a:pt x="1598" y="223"/>
                  </a:lnTo>
                  <a:lnTo>
                    <a:pt x="1598" y="226"/>
                  </a:lnTo>
                  <a:lnTo>
                    <a:pt x="1598" y="229"/>
                  </a:lnTo>
                  <a:lnTo>
                    <a:pt x="1598" y="231"/>
                  </a:lnTo>
                  <a:lnTo>
                    <a:pt x="1598" y="232"/>
                  </a:lnTo>
                  <a:lnTo>
                    <a:pt x="1598" y="236"/>
                  </a:lnTo>
                  <a:lnTo>
                    <a:pt x="1599" y="237"/>
                  </a:lnTo>
                  <a:lnTo>
                    <a:pt x="1601" y="241"/>
                  </a:lnTo>
                  <a:lnTo>
                    <a:pt x="1603" y="242"/>
                  </a:lnTo>
                  <a:lnTo>
                    <a:pt x="1606" y="244"/>
                  </a:lnTo>
                  <a:lnTo>
                    <a:pt x="1608" y="244"/>
                  </a:lnTo>
                  <a:lnTo>
                    <a:pt x="1609" y="245"/>
                  </a:lnTo>
                  <a:lnTo>
                    <a:pt x="1613" y="245"/>
                  </a:lnTo>
                  <a:lnTo>
                    <a:pt x="1616" y="245"/>
                  </a:lnTo>
                  <a:lnTo>
                    <a:pt x="1619" y="245"/>
                  </a:lnTo>
                  <a:lnTo>
                    <a:pt x="1622" y="245"/>
                  </a:lnTo>
                  <a:lnTo>
                    <a:pt x="1626" y="245"/>
                  </a:lnTo>
                  <a:lnTo>
                    <a:pt x="1626" y="260"/>
                  </a:lnTo>
                  <a:lnTo>
                    <a:pt x="1626" y="263"/>
                  </a:lnTo>
                  <a:lnTo>
                    <a:pt x="1627" y="265"/>
                  </a:lnTo>
                  <a:lnTo>
                    <a:pt x="1629" y="265"/>
                  </a:lnTo>
                  <a:lnTo>
                    <a:pt x="1632" y="267"/>
                  </a:lnTo>
                  <a:lnTo>
                    <a:pt x="1634" y="267"/>
                  </a:lnTo>
                  <a:lnTo>
                    <a:pt x="1635" y="268"/>
                  </a:lnTo>
                  <a:lnTo>
                    <a:pt x="1637" y="272"/>
                  </a:lnTo>
                  <a:lnTo>
                    <a:pt x="1640" y="273"/>
                  </a:lnTo>
                  <a:lnTo>
                    <a:pt x="1642" y="275"/>
                  </a:lnTo>
                  <a:lnTo>
                    <a:pt x="1644" y="277"/>
                  </a:lnTo>
                  <a:lnTo>
                    <a:pt x="1645" y="280"/>
                  </a:lnTo>
                  <a:lnTo>
                    <a:pt x="1645" y="281"/>
                  </a:lnTo>
                  <a:lnTo>
                    <a:pt x="1647" y="283"/>
                  </a:lnTo>
                  <a:lnTo>
                    <a:pt x="1647" y="285"/>
                  </a:lnTo>
                  <a:lnTo>
                    <a:pt x="1647" y="286"/>
                  </a:lnTo>
                  <a:lnTo>
                    <a:pt x="1649" y="288"/>
                  </a:lnTo>
                  <a:lnTo>
                    <a:pt x="1649" y="290"/>
                  </a:lnTo>
                  <a:lnTo>
                    <a:pt x="1652" y="293"/>
                  </a:lnTo>
                  <a:lnTo>
                    <a:pt x="1653" y="295"/>
                  </a:lnTo>
                  <a:lnTo>
                    <a:pt x="1655" y="296"/>
                  </a:lnTo>
                  <a:lnTo>
                    <a:pt x="1657" y="298"/>
                  </a:lnTo>
                  <a:lnTo>
                    <a:pt x="1657" y="299"/>
                  </a:lnTo>
                  <a:lnTo>
                    <a:pt x="1657" y="311"/>
                  </a:lnTo>
                  <a:lnTo>
                    <a:pt x="1658" y="313"/>
                  </a:lnTo>
                  <a:lnTo>
                    <a:pt x="1658" y="316"/>
                  </a:lnTo>
                  <a:lnTo>
                    <a:pt x="1658" y="319"/>
                  </a:lnTo>
                  <a:lnTo>
                    <a:pt x="1657" y="321"/>
                  </a:lnTo>
                  <a:lnTo>
                    <a:pt x="1657" y="322"/>
                  </a:lnTo>
                  <a:lnTo>
                    <a:pt x="1655" y="326"/>
                  </a:lnTo>
                  <a:lnTo>
                    <a:pt x="1655" y="332"/>
                  </a:lnTo>
                  <a:lnTo>
                    <a:pt x="1655" y="332"/>
                  </a:lnTo>
                  <a:lnTo>
                    <a:pt x="1657" y="334"/>
                  </a:lnTo>
                  <a:lnTo>
                    <a:pt x="1658" y="334"/>
                  </a:lnTo>
                  <a:lnTo>
                    <a:pt x="1660" y="335"/>
                  </a:lnTo>
                  <a:lnTo>
                    <a:pt x="1662" y="337"/>
                  </a:lnTo>
                  <a:lnTo>
                    <a:pt x="1662" y="340"/>
                  </a:lnTo>
                  <a:lnTo>
                    <a:pt x="1663" y="342"/>
                  </a:lnTo>
                  <a:lnTo>
                    <a:pt x="1665" y="342"/>
                  </a:lnTo>
                  <a:lnTo>
                    <a:pt x="1665" y="344"/>
                  </a:lnTo>
                  <a:lnTo>
                    <a:pt x="1665" y="360"/>
                  </a:lnTo>
                  <a:lnTo>
                    <a:pt x="1665" y="362"/>
                  </a:lnTo>
                  <a:lnTo>
                    <a:pt x="1663" y="363"/>
                  </a:lnTo>
                  <a:lnTo>
                    <a:pt x="1663" y="367"/>
                  </a:lnTo>
                  <a:lnTo>
                    <a:pt x="1662" y="371"/>
                  </a:lnTo>
                  <a:lnTo>
                    <a:pt x="1662" y="375"/>
                  </a:lnTo>
                  <a:lnTo>
                    <a:pt x="1660" y="378"/>
                  </a:lnTo>
                  <a:lnTo>
                    <a:pt x="1658" y="380"/>
                  </a:lnTo>
                  <a:lnTo>
                    <a:pt x="1657" y="383"/>
                  </a:lnTo>
                  <a:lnTo>
                    <a:pt x="1655" y="386"/>
                  </a:lnTo>
                  <a:lnTo>
                    <a:pt x="1652" y="391"/>
                  </a:lnTo>
                  <a:lnTo>
                    <a:pt x="1652" y="394"/>
                  </a:lnTo>
                  <a:lnTo>
                    <a:pt x="1652" y="398"/>
                  </a:lnTo>
                  <a:lnTo>
                    <a:pt x="1652" y="399"/>
                  </a:lnTo>
                  <a:lnTo>
                    <a:pt x="1652" y="401"/>
                  </a:lnTo>
                  <a:lnTo>
                    <a:pt x="1652" y="403"/>
                  </a:lnTo>
                  <a:lnTo>
                    <a:pt x="1650" y="404"/>
                  </a:lnTo>
                  <a:lnTo>
                    <a:pt x="1650" y="406"/>
                  </a:lnTo>
                  <a:lnTo>
                    <a:pt x="1650" y="406"/>
                  </a:lnTo>
                  <a:lnTo>
                    <a:pt x="1650" y="407"/>
                  </a:lnTo>
                  <a:lnTo>
                    <a:pt x="1650" y="409"/>
                  </a:lnTo>
                  <a:lnTo>
                    <a:pt x="1649" y="407"/>
                  </a:lnTo>
                  <a:lnTo>
                    <a:pt x="1647" y="409"/>
                  </a:lnTo>
                  <a:lnTo>
                    <a:pt x="1644" y="411"/>
                  </a:lnTo>
                  <a:lnTo>
                    <a:pt x="1642" y="411"/>
                  </a:lnTo>
                  <a:lnTo>
                    <a:pt x="1640" y="412"/>
                  </a:lnTo>
                  <a:lnTo>
                    <a:pt x="1639" y="414"/>
                  </a:lnTo>
                  <a:lnTo>
                    <a:pt x="1639" y="416"/>
                  </a:lnTo>
                  <a:lnTo>
                    <a:pt x="1637" y="419"/>
                  </a:lnTo>
                  <a:lnTo>
                    <a:pt x="1637" y="421"/>
                  </a:lnTo>
                  <a:lnTo>
                    <a:pt x="1637" y="422"/>
                  </a:lnTo>
                  <a:lnTo>
                    <a:pt x="1637" y="424"/>
                  </a:lnTo>
                  <a:lnTo>
                    <a:pt x="1635" y="425"/>
                  </a:lnTo>
                  <a:lnTo>
                    <a:pt x="1634" y="429"/>
                  </a:lnTo>
                  <a:lnTo>
                    <a:pt x="1632" y="430"/>
                  </a:lnTo>
                  <a:lnTo>
                    <a:pt x="1631" y="432"/>
                  </a:lnTo>
                  <a:lnTo>
                    <a:pt x="1629" y="432"/>
                  </a:lnTo>
                  <a:lnTo>
                    <a:pt x="1627" y="434"/>
                  </a:lnTo>
                  <a:lnTo>
                    <a:pt x="1624" y="437"/>
                  </a:lnTo>
                  <a:lnTo>
                    <a:pt x="1622" y="440"/>
                  </a:lnTo>
                  <a:lnTo>
                    <a:pt x="1621" y="442"/>
                  </a:lnTo>
                  <a:lnTo>
                    <a:pt x="1621" y="443"/>
                  </a:lnTo>
                  <a:lnTo>
                    <a:pt x="1621" y="447"/>
                  </a:lnTo>
                  <a:lnTo>
                    <a:pt x="1619" y="448"/>
                  </a:lnTo>
                  <a:lnTo>
                    <a:pt x="1619" y="450"/>
                  </a:lnTo>
                  <a:lnTo>
                    <a:pt x="1617" y="453"/>
                  </a:lnTo>
                  <a:lnTo>
                    <a:pt x="1617" y="457"/>
                  </a:lnTo>
                  <a:lnTo>
                    <a:pt x="1617" y="461"/>
                  </a:lnTo>
                  <a:lnTo>
                    <a:pt x="1616" y="465"/>
                  </a:lnTo>
                  <a:lnTo>
                    <a:pt x="1617" y="466"/>
                  </a:lnTo>
                  <a:lnTo>
                    <a:pt x="1617" y="468"/>
                  </a:lnTo>
                  <a:lnTo>
                    <a:pt x="1619" y="470"/>
                  </a:lnTo>
                  <a:lnTo>
                    <a:pt x="1619" y="471"/>
                  </a:lnTo>
                  <a:lnTo>
                    <a:pt x="1619" y="473"/>
                  </a:lnTo>
                  <a:lnTo>
                    <a:pt x="1619" y="475"/>
                  </a:lnTo>
                  <a:lnTo>
                    <a:pt x="1617" y="476"/>
                  </a:lnTo>
                  <a:lnTo>
                    <a:pt x="1616" y="476"/>
                  </a:lnTo>
                  <a:lnTo>
                    <a:pt x="1614" y="478"/>
                  </a:lnTo>
                  <a:lnTo>
                    <a:pt x="1611" y="478"/>
                  </a:lnTo>
                  <a:lnTo>
                    <a:pt x="1609" y="479"/>
                  </a:lnTo>
                  <a:lnTo>
                    <a:pt x="1609" y="483"/>
                  </a:lnTo>
                  <a:lnTo>
                    <a:pt x="1609" y="486"/>
                  </a:lnTo>
                  <a:lnTo>
                    <a:pt x="1609" y="491"/>
                  </a:lnTo>
                  <a:lnTo>
                    <a:pt x="1608" y="494"/>
                  </a:lnTo>
                  <a:lnTo>
                    <a:pt x="1606" y="496"/>
                  </a:lnTo>
                  <a:lnTo>
                    <a:pt x="1606" y="497"/>
                  </a:lnTo>
                  <a:lnTo>
                    <a:pt x="1606" y="499"/>
                  </a:lnTo>
                  <a:lnTo>
                    <a:pt x="1604" y="501"/>
                  </a:lnTo>
                  <a:lnTo>
                    <a:pt x="1603" y="501"/>
                  </a:lnTo>
                  <a:lnTo>
                    <a:pt x="1601" y="502"/>
                  </a:lnTo>
                  <a:lnTo>
                    <a:pt x="1599" y="502"/>
                  </a:lnTo>
                  <a:lnTo>
                    <a:pt x="1593" y="504"/>
                  </a:lnTo>
                  <a:lnTo>
                    <a:pt x="1588" y="504"/>
                  </a:lnTo>
                  <a:lnTo>
                    <a:pt x="1581" y="504"/>
                  </a:lnTo>
                  <a:lnTo>
                    <a:pt x="1580" y="504"/>
                  </a:lnTo>
                  <a:lnTo>
                    <a:pt x="1578" y="502"/>
                  </a:lnTo>
                  <a:lnTo>
                    <a:pt x="1573" y="504"/>
                  </a:lnTo>
                  <a:lnTo>
                    <a:pt x="1570" y="506"/>
                  </a:lnTo>
                  <a:lnTo>
                    <a:pt x="1568" y="506"/>
                  </a:lnTo>
                  <a:lnTo>
                    <a:pt x="1567" y="507"/>
                  </a:lnTo>
                  <a:lnTo>
                    <a:pt x="1563" y="511"/>
                  </a:lnTo>
                  <a:lnTo>
                    <a:pt x="1559" y="512"/>
                  </a:lnTo>
                  <a:lnTo>
                    <a:pt x="1559" y="514"/>
                  </a:lnTo>
                  <a:lnTo>
                    <a:pt x="1557" y="514"/>
                  </a:lnTo>
                  <a:lnTo>
                    <a:pt x="1554" y="517"/>
                  </a:lnTo>
                  <a:lnTo>
                    <a:pt x="1552" y="519"/>
                  </a:lnTo>
                  <a:lnTo>
                    <a:pt x="1550" y="520"/>
                  </a:lnTo>
                  <a:lnTo>
                    <a:pt x="1547" y="520"/>
                  </a:lnTo>
                  <a:lnTo>
                    <a:pt x="1542" y="520"/>
                  </a:lnTo>
                  <a:lnTo>
                    <a:pt x="1539" y="519"/>
                  </a:lnTo>
                  <a:lnTo>
                    <a:pt x="1537" y="515"/>
                  </a:lnTo>
                  <a:lnTo>
                    <a:pt x="1537" y="512"/>
                  </a:lnTo>
                  <a:lnTo>
                    <a:pt x="1537" y="511"/>
                  </a:lnTo>
                  <a:lnTo>
                    <a:pt x="1537" y="509"/>
                  </a:lnTo>
                  <a:lnTo>
                    <a:pt x="1534" y="506"/>
                  </a:lnTo>
                  <a:lnTo>
                    <a:pt x="1532" y="504"/>
                  </a:lnTo>
                  <a:lnTo>
                    <a:pt x="1529" y="502"/>
                  </a:lnTo>
                  <a:lnTo>
                    <a:pt x="1523" y="502"/>
                  </a:lnTo>
                  <a:lnTo>
                    <a:pt x="1523" y="507"/>
                  </a:lnTo>
                  <a:lnTo>
                    <a:pt x="1521" y="511"/>
                  </a:lnTo>
                  <a:lnTo>
                    <a:pt x="1519" y="514"/>
                  </a:lnTo>
                  <a:lnTo>
                    <a:pt x="1516" y="517"/>
                  </a:lnTo>
                  <a:lnTo>
                    <a:pt x="1511" y="519"/>
                  </a:lnTo>
                  <a:lnTo>
                    <a:pt x="1506" y="519"/>
                  </a:lnTo>
                  <a:lnTo>
                    <a:pt x="1503" y="519"/>
                  </a:lnTo>
                  <a:lnTo>
                    <a:pt x="1500" y="517"/>
                  </a:lnTo>
                  <a:lnTo>
                    <a:pt x="1496" y="517"/>
                  </a:lnTo>
                  <a:lnTo>
                    <a:pt x="1496" y="515"/>
                  </a:lnTo>
                  <a:lnTo>
                    <a:pt x="1495" y="514"/>
                  </a:lnTo>
                  <a:lnTo>
                    <a:pt x="1493" y="514"/>
                  </a:lnTo>
                  <a:lnTo>
                    <a:pt x="1491" y="512"/>
                  </a:lnTo>
                  <a:lnTo>
                    <a:pt x="1490" y="512"/>
                  </a:lnTo>
                  <a:lnTo>
                    <a:pt x="1488" y="511"/>
                  </a:lnTo>
                  <a:lnTo>
                    <a:pt x="1488" y="511"/>
                  </a:lnTo>
                  <a:lnTo>
                    <a:pt x="1487" y="509"/>
                  </a:lnTo>
                  <a:lnTo>
                    <a:pt x="1483" y="509"/>
                  </a:lnTo>
                  <a:lnTo>
                    <a:pt x="1480" y="509"/>
                  </a:lnTo>
                  <a:lnTo>
                    <a:pt x="1477" y="509"/>
                  </a:lnTo>
                  <a:lnTo>
                    <a:pt x="1473" y="509"/>
                  </a:lnTo>
                  <a:lnTo>
                    <a:pt x="1470" y="507"/>
                  </a:lnTo>
                  <a:lnTo>
                    <a:pt x="1468" y="506"/>
                  </a:lnTo>
                  <a:lnTo>
                    <a:pt x="1467" y="506"/>
                  </a:lnTo>
                  <a:lnTo>
                    <a:pt x="1464" y="504"/>
                  </a:lnTo>
                  <a:lnTo>
                    <a:pt x="1460" y="501"/>
                  </a:lnTo>
                  <a:lnTo>
                    <a:pt x="1459" y="499"/>
                  </a:lnTo>
                  <a:lnTo>
                    <a:pt x="1457" y="497"/>
                  </a:lnTo>
                  <a:lnTo>
                    <a:pt x="1457" y="496"/>
                  </a:lnTo>
                  <a:lnTo>
                    <a:pt x="1457" y="493"/>
                  </a:lnTo>
                  <a:lnTo>
                    <a:pt x="1455" y="489"/>
                  </a:lnTo>
                  <a:lnTo>
                    <a:pt x="1457" y="486"/>
                  </a:lnTo>
                  <a:lnTo>
                    <a:pt x="1457" y="484"/>
                  </a:lnTo>
                  <a:lnTo>
                    <a:pt x="1457" y="483"/>
                  </a:lnTo>
                  <a:lnTo>
                    <a:pt x="1457" y="481"/>
                  </a:lnTo>
                  <a:lnTo>
                    <a:pt x="1457" y="479"/>
                  </a:lnTo>
                  <a:lnTo>
                    <a:pt x="1457" y="478"/>
                  </a:lnTo>
                  <a:lnTo>
                    <a:pt x="1457" y="476"/>
                  </a:lnTo>
                  <a:lnTo>
                    <a:pt x="1455" y="476"/>
                  </a:lnTo>
                  <a:lnTo>
                    <a:pt x="1454" y="475"/>
                  </a:lnTo>
                  <a:lnTo>
                    <a:pt x="1452" y="475"/>
                  </a:lnTo>
                  <a:lnTo>
                    <a:pt x="1449" y="473"/>
                  </a:lnTo>
                  <a:lnTo>
                    <a:pt x="1447" y="471"/>
                  </a:lnTo>
                  <a:lnTo>
                    <a:pt x="1447" y="470"/>
                  </a:lnTo>
                  <a:lnTo>
                    <a:pt x="1447" y="468"/>
                  </a:lnTo>
                  <a:lnTo>
                    <a:pt x="1447" y="465"/>
                  </a:lnTo>
                  <a:lnTo>
                    <a:pt x="1446" y="463"/>
                  </a:lnTo>
                  <a:lnTo>
                    <a:pt x="1446" y="461"/>
                  </a:lnTo>
                  <a:lnTo>
                    <a:pt x="1444" y="461"/>
                  </a:lnTo>
                  <a:lnTo>
                    <a:pt x="1441" y="461"/>
                  </a:lnTo>
                  <a:lnTo>
                    <a:pt x="1439" y="461"/>
                  </a:lnTo>
                  <a:lnTo>
                    <a:pt x="1439" y="463"/>
                  </a:lnTo>
                  <a:lnTo>
                    <a:pt x="1437" y="465"/>
                  </a:lnTo>
                  <a:lnTo>
                    <a:pt x="1436" y="466"/>
                  </a:lnTo>
                  <a:lnTo>
                    <a:pt x="1434" y="468"/>
                  </a:lnTo>
                  <a:lnTo>
                    <a:pt x="1432" y="468"/>
                  </a:lnTo>
                  <a:lnTo>
                    <a:pt x="1431" y="468"/>
                  </a:lnTo>
                  <a:lnTo>
                    <a:pt x="1432" y="463"/>
                  </a:lnTo>
                  <a:lnTo>
                    <a:pt x="1432" y="458"/>
                  </a:lnTo>
                  <a:lnTo>
                    <a:pt x="1432" y="455"/>
                  </a:lnTo>
                  <a:lnTo>
                    <a:pt x="1432" y="455"/>
                  </a:lnTo>
                  <a:lnTo>
                    <a:pt x="1434" y="453"/>
                  </a:lnTo>
                  <a:lnTo>
                    <a:pt x="1434" y="452"/>
                  </a:lnTo>
                  <a:lnTo>
                    <a:pt x="1434" y="442"/>
                  </a:lnTo>
                  <a:lnTo>
                    <a:pt x="1432" y="442"/>
                  </a:lnTo>
                  <a:lnTo>
                    <a:pt x="1431" y="442"/>
                  </a:lnTo>
                  <a:lnTo>
                    <a:pt x="1429" y="442"/>
                  </a:lnTo>
                  <a:lnTo>
                    <a:pt x="1429" y="442"/>
                  </a:lnTo>
                  <a:lnTo>
                    <a:pt x="1428" y="440"/>
                  </a:lnTo>
                  <a:lnTo>
                    <a:pt x="1426" y="442"/>
                  </a:lnTo>
                  <a:lnTo>
                    <a:pt x="1426" y="442"/>
                  </a:lnTo>
                  <a:lnTo>
                    <a:pt x="1424" y="443"/>
                  </a:lnTo>
                  <a:lnTo>
                    <a:pt x="1424" y="443"/>
                  </a:lnTo>
                  <a:lnTo>
                    <a:pt x="1424" y="445"/>
                  </a:lnTo>
                  <a:lnTo>
                    <a:pt x="1424" y="447"/>
                  </a:lnTo>
                  <a:lnTo>
                    <a:pt x="1423" y="447"/>
                  </a:lnTo>
                  <a:lnTo>
                    <a:pt x="1423" y="447"/>
                  </a:lnTo>
                  <a:lnTo>
                    <a:pt x="1421" y="447"/>
                  </a:lnTo>
                  <a:lnTo>
                    <a:pt x="1421" y="443"/>
                  </a:lnTo>
                  <a:lnTo>
                    <a:pt x="1419" y="440"/>
                  </a:lnTo>
                  <a:lnTo>
                    <a:pt x="1421" y="437"/>
                  </a:lnTo>
                  <a:lnTo>
                    <a:pt x="1421" y="434"/>
                  </a:lnTo>
                  <a:lnTo>
                    <a:pt x="1423" y="430"/>
                  </a:lnTo>
                  <a:lnTo>
                    <a:pt x="1426" y="429"/>
                  </a:lnTo>
                  <a:lnTo>
                    <a:pt x="1428" y="427"/>
                  </a:lnTo>
                  <a:lnTo>
                    <a:pt x="1428" y="424"/>
                  </a:lnTo>
                  <a:lnTo>
                    <a:pt x="1428" y="422"/>
                  </a:lnTo>
                  <a:lnTo>
                    <a:pt x="1426" y="422"/>
                  </a:lnTo>
                  <a:lnTo>
                    <a:pt x="1426" y="421"/>
                  </a:lnTo>
                  <a:lnTo>
                    <a:pt x="1424" y="421"/>
                  </a:lnTo>
                  <a:lnTo>
                    <a:pt x="1421" y="419"/>
                  </a:lnTo>
                  <a:lnTo>
                    <a:pt x="1419" y="419"/>
                  </a:lnTo>
                  <a:lnTo>
                    <a:pt x="1418" y="421"/>
                  </a:lnTo>
                  <a:lnTo>
                    <a:pt x="1418" y="422"/>
                  </a:lnTo>
                  <a:lnTo>
                    <a:pt x="1416" y="425"/>
                  </a:lnTo>
                  <a:lnTo>
                    <a:pt x="1416" y="429"/>
                  </a:lnTo>
                  <a:lnTo>
                    <a:pt x="1414" y="430"/>
                  </a:lnTo>
                  <a:lnTo>
                    <a:pt x="1413" y="432"/>
                  </a:lnTo>
                  <a:lnTo>
                    <a:pt x="1411" y="432"/>
                  </a:lnTo>
                  <a:lnTo>
                    <a:pt x="1410" y="434"/>
                  </a:lnTo>
                  <a:lnTo>
                    <a:pt x="1410" y="435"/>
                  </a:lnTo>
                  <a:lnTo>
                    <a:pt x="1408" y="437"/>
                  </a:lnTo>
                  <a:lnTo>
                    <a:pt x="1406" y="439"/>
                  </a:lnTo>
                  <a:lnTo>
                    <a:pt x="1403" y="440"/>
                  </a:lnTo>
                  <a:lnTo>
                    <a:pt x="1401" y="442"/>
                  </a:lnTo>
                  <a:lnTo>
                    <a:pt x="1401" y="443"/>
                  </a:lnTo>
                  <a:lnTo>
                    <a:pt x="1401" y="445"/>
                  </a:lnTo>
                  <a:lnTo>
                    <a:pt x="1398" y="448"/>
                  </a:lnTo>
                  <a:lnTo>
                    <a:pt x="1395" y="450"/>
                  </a:lnTo>
                  <a:lnTo>
                    <a:pt x="1392" y="450"/>
                  </a:lnTo>
                  <a:lnTo>
                    <a:pt x="1390" y="450"/>
                  </a:lnTo>
                  <a:lnTo>
                    <a:pt x="1388" y="450"/>
                  </a:lnTo>
                  <a:lnTo>
                    <a:pt x="1387" y="448"/>
                  </a:lnTo>
                  <a:lnTo>
                    <a:pt x="1387" y="447"/>
                  </a:lnTo>
                  <a:lnTo>
                    <a:pt x="1385" y="445"/>
                  </a:lnTo>
                  <a:lnTo>
                    <a:pt x="1385" y="443"/>
                  </a:lnTo>
                  <a:lnTo>
                    <a:pt x="1385" y="440"/>
                  </a:lnTo>
                  <a:lnTo>
                    <a:pt x="1385" y="437"/>
                  </a:lnTo>
                  <a:lnTo>
                    <a:pt x="1385" y="434"/>
                  </a:lnTo>
                  <a:lnTo>
                    <a:pt x="1385" y="430"/>
                  </a:lnTo>
                  <a:lnTo>
                    <a:pt x="1383" y="427"/>
                  </a:lnTo>
                  <a:lnTo>
                    <a:pt x="1382" y="425"/>
                  </a:lnTo>
                  <a:lnTo>
                    <a:pt x="1380" y="424"/>
                  </a:lnTo>
                  <a:lnTo>
                    <a:pt x="1377" y="422"/>
                  </a:lnTo>
                  <a:lnTo>
                    <a:pt x="1374" y="422"/>
                  </a:lnTo>
                  <a:lnTo>
                    <a:pt x="1369" y="422"/>
                  </a:lnTo>
                  <a:lnTo>
                    <a:pt x="1369" y="417"/>
                  </a:lnTo>
                  <a:lnTo>
                    <a:pt x="1369" y="412"/>
                  </a:lnTo>
                  <a:lnTo>
                    <a:pt x="1369" y="411"/>
                  </a:lnTo>
                  <a:lnTo>
                    <a:pt x="1369" y="409"/>
                  </a:lnTo>
                  <a:lnTo>
                    <a:pt x="1367" y="407"/>
                  </a:lnTo>
                  <a:lnTo>
                    <a:pt x="1365" y="406"/>
                  </a:lnTo>
                  <a:lnTo>
                    <a:pt x="1364" y="404"/>
                  </a:lnTo>
                  <a:lnTo>
                    <a:pt x="1364" y="403"/>
                  </a:lnTo>
                  <a:lnTo>
                    <a:pt x="1362" y="403"/>
                  </a:lnTo>
                  <a:lnTo>
                    <a:pt x="1360" y="401"/>
                  </a:lnTo>
                  <a:lnTo>
                    <a:pt x="1359" y="401"/>
                  </a:lnTo>
                  <a:lnTo>
                    <a:pt x="1342" y="401"/>
                  </a:lnTo>
                  <a:lnTo>
                    <a:pt x="1341" y="401"/>
                  </a:lnTo>
                  <a:lnTo>
                    <a:pt x="1341" y="401"/>
                  </a:lnTo>
                  <a:lnTo>
                    <a:pt x="1338" y="401"/>
                  </a:lnTo>
                  <a:lnTo>
                    <a:pt x="1338" y="401"/>
                  </a:lnTo>
                  <a:lnTo>
                    <a:pt x="1336" y="401"/>
                  </a:lnTo>
                  <a:lnTo>
                    <a:pt x="1333" y="401"/>
                  </a:lnTo>
                  <a:lnTo>
                    <a:pt x="1331" y="399"/>
                  </a:lnTo>
                  <a:lnTo>
                    <a:pt x="1329" y="398"/>
                  </a:lnTo>
                  <a:lnTo>
                    <a:pt x="1328" y="398"/>
                  </a:lnTo>
                  <a:lnTo>
                    <a:pt x="1326" y="396"/>
                  </a:lnTo>
                  <a:lnTo>
                    <a:pt x="1323" y="394"/>
                  </a:lnTo>
                  <a:lnTo>
                    <a:pt x="1320" y="393"/>
                  </a:lnTo>
                  <a:lnTo>
                    <a:pt x="1316" y="393"/>
                  </a:lnTo>
                  <a:lnTo>
                    <a:pt x="1313" y="391"/>
                  </a:lnTo>
                  <a:lnTo>
                    <a:pt x="1310" y="393"/>
                  </a:lnTo>
                  <a:lnTo>
                    <a:pt x="1306" y="393"/>
                  </a:lnTo>
                  <a:lnTo>
                    <a:pt x="1303" y="391"/>
                  </a:lnTo>
                  <a:lnTo>
                    <a:pt x="1300" y="391"/>
                  </a:lnTo>
                  <a:lnTo>
                    <a:pt x="1297" y="391"/>
                  </a:lnTo>
                  <a:lnTo>
                    <a:pt x="1292" y="393"/>
                  </a:lnTo>
                  <a:lnTo>
                    <a:pt x="1290" y="393"/>
                  </a:lnTo>
                  <a:lnTo>
                    <a:pt x="1288" y="393"/>
                  </a:lnTo>
                  <a:lnTo>
                    <a:pt x="1288" y="393"/>
                  </a:lnTo>
                  <a:lnTo>
                    <a:pt x="1287" y="394"/>
                  </a:lnTo>
                  <a:lnTo>
                    <a:pt x="1287" y="396"/>
                  </a:lnTo>
                  <a:lnTo>
                    <a:pt x="1285" y="398"/>
                  </a:lnTo>
                  <a:lnTo>
                    <a:pt x="1284" y="399"/>
                  </a:lnTo>
                  <a:lnTo>
                    <a:pt x="1282" y="401"/>
                  </a:lnTo>
                  <a:lnTo>
                    <a:pt x="1280" y="401"/>
                  </a:lnTo>
                  <a:lnTo>
                    <a:pt x="1277" y="404"/>
                  </a:lnTo>
                  <a:lnTo>
                    <a:pt x="1275" y="406"/>
                  </a:lnTo>
                  <a:lnTo>
                    <a:pt x="1274" y="407"/>
                  </a:lnTo>
                  <a:lnTo>
                    <a:pt x="1272" y="409"/>
                  </a:lnTo>
                  <a:lnTo>
                    <a:pt x="1270" y="411"/>
                  </a:lnTo>
                  <a:lnTo>
                    <a:pt x="1267" y="411"/>
                  </a:lnTo>
                  <a:lnTo>
                    <a:pt x="1264" y="411"/>
                  </a:lnTo>
                  <a:lnTo>
                    <a:pt x="1261" y="411"/>
                  </a:lnTo>
                  <a:lnTo>
                    <a:pt x="1257" y="411"/>
                  </a:lnTo>
                  <a:lnTo>
                    <a:pt x="1256" y="409"/>
                  </a:lnTo>
                  <a:lnTo>
                    <a:pt x="1254" y="407"/>
                  </a:lnTo>
                  <a:lnTo>
                    <a:pt x="1252" y="407"/>
                  </a:lnTo>
                  <a:lnTo>
                    <a:pt x="1251" y="406"/>
                  </a:lnTo>
                  <a:lnTo>
                    <a:pt x="1244" y="406"/>
                  </a:lnTo>
                  <a:lnTo>
                    <a:pt x="1243" y="407"/>
                  </a:lnTo>
                  <a:lnTo>
                    <a:pt x="1241" y="407"/>
                  </a:lnTo>
                  <a:lnTo>
                    <a:pt x="1239" y="409"/>
                  </a:lnTo>
                  <a:lnTo>
                    <a:pt x="1238" y="409"/>
                  </a:lnTo>
                  <a:lnTo>
                    <a:pt x="1234" y="411"/>
                  </a:lnTo>
                  <a:lnTo>
                    <a:pt x="1231" y="412"/>
                  </a:lnTo>
                  <a:lnTo>
                    <a:pt x="1228" y="414"/>
                  </a:lnTo>
                  <a:lnTo>
                    <a:pt x="1225" y="417"/>
                  </a:lnTo>
                  <a:lnTo>
                    <a:pt x="1221" y="421"/>
                  </a:lnTo>
                  <a:lnTo>
                    <a:pt x="1220" y="422"/>
                  </a:lnTo>
                  <a:lnTo>
                    <a:pt x="1216" y="425"/>
                  </a:lnTo>
                  <a:lnTo>
                    <a:pt x="1215" y="429"/>
                  </a:lnTo>
                  <a:lnTo>
                    <a:pt x="1213" y="432"/>
                  </a:lnTo>
                  <a:lnTo>
                    <a:pt x="1212" y="434"/>
                  </a:lnTo>
                  <a:lnTo>
                    <a:pt x="1210" y="434"/>
                  </a:lnTo>
                  <a:lnTo>
                    <a:pt x="1208" y="437"/>
                  </a:lnTo>
                  <a:lnTo>
                    <a:pt x="1207" y="437"/>
                  </a:lnTo>
                  <a:lnTo>
                    <a:pt x="1205" y="439"/>
                  </a:lnTo>
                  <a:lnTo>
                    <a:pt x="1202" y="439"/>
                  </a:lnTo>
                  <a:lnTo>
                    <a:pt x="1200" y="439"/>
                  </a:lnTo>
                  <a:lnTo>
                    <a:pt x="1197" y="437"/>
                  </a:lnTo>
                  <a:lnTo>
                    <a:pt x="1195" y="437"/>
                  </a:lnTo>
                  <a:lnTo>
                    <a:pt x="1194" y="437"/>
                  </a:lnTo>
                  <a:lnTo>
                    <a:pt x="1189" y="435"/>
                  </a:lnTo>
                  <a:lnTo>
                    <a:pt x="1185" y="434"/>
                  </a:lnTo>
                  <a:lnTo>
                    <a:pt x="1180" y="432"/>
                  </a:lnTo>
                  <a:lnTo>
                    <a:pt x="1177" y="432"/>
                  </a:lnTo>
                  <a:lnTo>
                    <a:pt x="1172" y="432"/>
                  </a:lnTo>
                  <a:lnTo>
                    <a:pt x="1169" y="432"/>
                  </a:lnTo>
                  <a:lnTo>
                    <a:pt x="1166" y="432"/>
                  </a:lnTo>
                  <a:lnTo>
                    <a:pt x="1164" y="434"/>
                  </a:lnTo>
                  <a:lnTo>
                    <a:pt x="1164" y="434"/>
                  </a:lnTo>
                  <a:lnTo>
                    <a:pt x="1162" y="435"/>
                  </a:lnTo>
                  <a:lnTo>
                    <a:pt x="1159" y="435"/>
                  </a:lnTo>
                  <a:lnTo>
                    <a:pt x="1156" y="435"/>
                  </a:lnTo>
                  <a:lnTo>
                    <a:pt x="1153" y="435"/>
                  </a:lnTo>
                  <a:lnTo>
                    <a:pt x="1149" y="437"/>
                  </a:lnTo>
                  <a:lnTo>
                    <a:pt x="1148" y="439"/>
                  </a:lnTo>
                  <a:lnTo>
                    <a:pt x="1148" y="440"/>
                  </a:lnTo>
                  <a:lnTo>
                    <a:pt x="1146" y="442"/>
                  </a:lnTo>
                  <a:lnTo>
                    <a:pt x="1144" y="442"/>
                  </a:lnTo>
                  <a:lnTo>
                    <a:pt x="1144" y="443"/>
                  </a:lnTo>
                  <a:lnTo>
                    <a:pt x="1143" y="445"/>
                  </a:lnTo>
                  <a:lnTo>
                    <a:pt x="1141" y="448"/>
                  </a:lnTo>
                  <a:lnTo>
                    <a:pt x="1139" y="450"/>
                  </a:lnTo>
                  <a:lnTo>
                    <a:pt x="1138" y="450"/>
                  </a:lnTo>
                  <a:lnTo>
                    <a:pt x="1136" y="452"/>
                  </a:lnTo>
                  <a:lnTo>
                    <a:pt x="1135" y="453"/>
                  </a:lnTo>
                  <a:lnTo>
                    <a:pt x="1133" y="453"/>
                  </a:lnTo>
                  <a:lnTo>
                    <a:pt x="1133" y="453"/>
                  </a:lnTo>
                  <a:lnTo>
                    <a:pt x="1131" y="453"/>
                  </a:lnTo>
                  <a:lnTo>
                    <a:pt x="1128" y="455"/>
                  </a:lnTo>
                  <a:lnTo>
                    <a:pt x="1125" y="455"/>
                  </a:lnTo>
                  <a:lnTo>
                    <a:pt x="1121" y="455"/>
                  </a:lnTo>
                  <a:lnTo>
                    <a:pt x="1120" y="455"/>
                  </a:lnTo>
                  <a:lnTo>
                    <a:pt x="1117" y="455"/>
                  </a:lnTo>
                  <a:lnTo>
                    <a:pt x="1113" y="455"/>
                  </a:lnTo>
                  <a:lnTo>
                    <a:pt x="1110" y="453"/>
                  </a:lnTo>
                  <a:lnTo>
                    <a:pt x="1108" y="452"/>
                  </a:lnTo>
                  <a:lnTo>
                    <a:pt x="1107" y="452"/>
                  </a:lnTo>
                  <a:lnTo>
                    <a:pt x="1105" y="452"/>
                  </a:lnTo>
                  <a:lnTo>
                    <a:pt x="1102" y="450"/>
                  </a:lnTo>
                  <a:lnTo>
                    <a:pt x="1099" y="448"/>
                  </a:lnTo>
                  <a:lnTo>
                    <a:pt x="1095" y="447"/>
                  </a:lnTo>
                  <a:lnTo>
                    <a:pt x="1094" y="445"/>
                  </a:lnTo>
                  <a:lnTo>
                    <a:pt x="1092" y="445"/>
                  </a:lnTo>
                  <a:lnTo>
                    <a:pt x="1090" y="442"/>
                  </a:lnTo>
                  <a:lnTo>
                    <a:pt x="1089" y="440"/>
                  </a:lnTo>
                  <a:lnTo>
                    <a:pt x="1089" y="439"/>
                  </a:lnTo>
                  <a:lnTo>
                    <a:pt x="1085" y="437"/>
                  </a:lnTo>
                  <a:lnTo>
                    <a:pt x="1082" y="437"/>
                  </a:lnTo>
                  <a:lnTo>
                    <a:pt x="1079" y="437"/>
                  </a:lnTo>
                  <a:lnTo>
                    <a:pt x="1077" y="434"/>
                  </a:lnTo>
                  <a:lnTo>
                    <a:pt x="1079" y="432"/>
                  </a:lnTo>
                  <a:lnTo>
                    <a:pt x="1081" y="430"/>
                  </a:lnTo>
                  <a:lnTo>
                    <a:pt x="1084" y="429"/>
                  </a:lnTo>
                  <a:lnTo>
                    <a:pt x="1085" y="427"/>
                  </a:lnTo>
                  <a:lnTo>
                    <a:pt x="1089" y="425"/>
                  </a:lnTo>
                  <a:lnTo>
                    <a:pt x="1090" y="424"/>
                  </a:lnTo>
                  <a:lnTo>
                    <a:pt x="1094" y="424"/>
                  </a:lnTo>
                  <a:lnTo>
                    <a:pt x="1097" y="424"/>
                  </a:lnTo>
                  <a:lnTo>
                    <a:pt x="1097" y="411"/>
                  </a:lnTo>
                  <a:lnTo>
                    <a:pt x="1097" y="409"/>
                  </a:lnTo>
                  <a:lnTo>
                    <a:pt x="1095" y="407"/>
                  </a:lnTo>
                  <a:lnTo>
                    <a:pt x="1095" y="406"/>
                  </a:lnTo>
                  <a:lnTo>
                    <a:pt x="1094" y="404"/>
                  </a:lnTo>
                  <a:lnTo>
                    <a:pt x="1094" y="401"/>
                  </a:lnTo>
                  <a:lnTo>
                    <a:pt x="1092" y="396"/>
                  </a:lnTo>
                  <a:lnTo>
                    <a:pt x="1092" y="393"/>
                  </a:lnTo>
                  <a:lnTo>
                    <a:pt x="1092" y="389"/>
                  </a:lnTo>
                  <a:lnTo>
                    <a:pt x="1092" y="386"/>
                  </a:lnTo>
                  <a:lnTo>
                    <a:pt x="1092" y="385"/>
                  </a:lnTo>
                  <a:lnTo>
                    <a:pt x="1092" y="383"/>
                  </a:lnTo>
                  <a:lnTo>
                    <a:pt x="1090" y="381"/>
                  </a:lnTo>
                  <a:lnTo>
                    <a:pt x="1090" y="380"/>
                  </a:lnTo>
                  <a:lnTo>
                    <a:pt x="1087" y="376"/>
                  </a:lnTo>
                  <a:lnTo>
                    <a:pt x="1085" y="371"/>
                  </a:lnTo>
                  <a:lnTo>
                    <a:pt x="1084" y="371"/>
                  </a:lnTo>
                  <a:lnTo>
                    <a:pt x="1082" y="370"/>
                  </a:lnTo>
                  <a:lnTo>
                    <a:pt x="1081" y="367"/>
                  </a:lnTo>
                  <a:lnTo>
                    <a:pt x="1081" y="365"/>
                  </a:lnTo>
                  <a:lnTo>
                    <a:pt x="1079" y="362"/>
                  </a:lnTo>
                  <a:lnTo>
                    <a:pt x="1079" y="360"/>
                  </a:lnTo>
                  <a:lnTo>
                    <a:pt x="1079" y="358"/>
                  </a:lnTo>
                  <a:lnTo>
                    <a:pt x="1079" y="357"/>
                  </a:lnTo>
                  <a:lnTo>
                    <a:pt x="1079" y="353"/>
                  </a:lnTo>
                  <a:lnTo>
                    <a:pt x="1077" y="350"/>
                  </a:lnTo>
                  <a:lnTo>
                    <a:pt x="1076" y="347"/>
                  </a:lnTo>
                  <a:lnTo>
                    <a:pt x="1076" y="344"/>
                  </a:lnTo>
                  <a:lnTo>
                    <a:pt x="1074" y="342"/>
                  </a:lnTo>
                  <a:lnTo>
                    <a:pt x="1072" y="339"/>
                  </a:lnTo>
                  <a:lnTo>
                    <a:pt x="1072" y="335"/>
                  </a:lnTo>
                  <a:lnTo>
                    <a:pt x="1072" y="332"/>
                  </a:lnTo>
                  <a:lnTo>
                    <a:pt x="1072" y="329"/>
                  </a:lnTo>
                  <a:lnTo>
                    <a:pt x="1071" y="327"/>
                  </a:lnTo>
                  <a:lnTo>
                    <a:pt x="1071" y="326"/>
                  </a:lnTo>
                  <a:lnTo>
                    <a:pt x="1069" y="324"/>
                  </a:lnTo>
                  <a:lnTo>
                    <a:pt x="1067" y="322"/>
                  </a:lnTo>
                  <a:lnTo>
                    <a:pt x="1066" y="321"/>
                  </a:lnTo>
                  <a:lnTo>
                    <a:pt x="1064" y="319"/>
                  </a:lnTo>
                  <a:lnTo>
                    <a:pt x="1063" y="317"/>
                  </a:lnTo>
                  <a:lnTo>
                    <a:pt x="1061" y="316"/>
                  </a:lnTo>
                  <a:lnTo>
                    <a:pt x="1059" y="313"/>
                  </a:lnTo>
                  <a:lnTo>
                    <a:pt x="1056" y="311"/>
                  </a:lnTo>
                  <a:lnTo>
                    <a:pt x="1054" y="309"/>
                  </a:lnTo>
                  <a:lnTo>
                    <a:pt x="1054" y="308"/>
                  </a:lnTo>
                  <a:lnTo>
                    <a:pt x="1053" y="308"/>
                  </a:lnTo>
                  <a:lnTo>
                    <a:pt x="1053" y="301"/>
                  </a:lnTo>
                  <a:lnTo>
                    <a:pt x="1054" y="299"/>
                  </a:lnTo>
                  <a:lnTo>
                    <a:pt x="1056" y="299"/>
                  </a:lnTo>
                  <a:lnTo>
                    <a:pt x="1058" y="299"/>
                  </a:lnTo>
                  <a:lnTo>
                    <a:pt x="1059" y="299"/>
                  </a:lnTo>
                  <a:lnTo>
                    <a:pt x="1061" y="301"/>
                  </a:lnTo>
                  <a:lnTo>
                    <a:pt x="1063" y="301"/>
                  </a:lnTo>
                  <a:lnTo>
                    <a:pt x="1063" y="303"/>
                  </a:lnTo>
                  <a:lnTo>
                    <a:pt x="1064" y="303"/>
                  </a:lnTo>
                  <a:lnTo>
                    <a:pt x="1067" y="303"/>
                  </a:lnTo>
                  <a:lnTo>
                    <a:pt x="1069" y="303"/>
                  </a:lnTo>
                  <a:lnTo>
                    <a:pt x="1071" y="304"/>
                  </a:lnTo>
                  <a:lnTo>
                    <a:pt x="1071" y="301"/>
                  </a:lnTo>
                  <a:lnTo>
                    <a:pt x="1067" y="296"/>
                  </a:lnTo>
                  <a:lnTo>
                    <a:pt x="1064" y="291"/>
                  </a:lnTo>
                  <a:lnTo>
                    <a:pt x="1064" y="290"/>
                  </a:lnTo>
                  <a:lnTo>
                    <a:pt x="1063" y="286"/>
                  </a:lnTo>
                  <a:lnTo>
                    <a:pt x="1061" y="285"/>
                  </a:lnTo>
                  <a:lnTo>
                    <a:pt x="1059" y="283"/>
                  </a:lnTo>
                  <a:lnTo>
                    <a:pt x="1058" y="281"/>
                  </a:lnTo>
                  <a:lnTo>
                    <a:pt x="1056" y="280"/>
                  </a:lnTo>
                  <a:lnTo>
                    <a:pt x="1056" y="277"/>
                  </a:lnTo>
                  <a:lnTo>
                    <a:pt x="1056" y="273"/>
                  </a:lnTo>
                  <a:lnTo>
                    <a:pt x="1056" y="270"/>
                  </a:lnTo>
                  <a:lnTo>
                    <a:pt x="1056" y="270"/>
                  </a:lnTo>
                  <a:lnTo>
                    <a:pt x="1058" y="268"/>
                  </a:lnTo>
                  <a:lnTo>
                    <a:pt x="1059" y="268"/>
                  </a:lnTo>
                  <a:lnTo>
                    <a:pt x="1061" y="267"/>
                  </a:lnTo>
                  <a:lnTo>
                    <a:pt x="1061" y="265"/>
                  </a:lnTo>
                  <a:lnTo>
                    <a:pt x="1061" y="262"/>
                  </a:lnTo>
                  <a:lnTo>
                    <a:pt x="1061" y="259"/>
                  </a:lnTo>
                  <a:lnTo>
                    <a:pt x="1061" y="254"/>
                  </a:lnTo>
                  <a:lnTo>
                    <a:pt x="1061" y="252"/>
                  </a:lnTo>
                  <a:lnTo>
                    <a:pt x="1061" y="250"/>
                  </a:lnTo>
                  <a:lnTo>
                    <a:pt x="1061" y="249"/>
                  </a:lnTo>
                  <a:lnTo>
                    <a:pt x="1061" y="247"/>
                  </a:lnTo>
                  <a:lnTo>
                    <a:pt x="1061" y="245"/>
                  </a:lnTo>
                  <a:lnTo>
                    <a:pt x="1061" y="244"/>
                  </a:lnTo>
                  <a:lnTo>
                    <a:pt x="1063" y="244"/>
                  </a:lnTo>
                  <a:lnTo>
                    <a:pt x="1064" y="244"/>
                  </a:lnTo>
                  <a:lnTo>
                    <a:pt x="1066" y="241"/>
                  </a:lnTo>
                  <a:lnTo>
                    <a:pt x="1066" y="237"/>
                  </a:lnTo>
                  <a:lnTo>
                    <a:pt x="1067" y="239"/>
                  </a:lnTo>
                  <a:lnTo>
                    <a:pt x="1069" y="241"/>
                  </a:lnTo>
                  <a:lnTo>
                    <a:pt x="1069" y="241"/>
                  </a:lnTo>
                  <a:lnTo>
                    <a:pt x="1067" y="242"/>
                  </a:lnTo>
                  <a:lnTo>
                    <a:pt x="1069" y="244"/>
                  </a:lnTo>
                  <a:lnTo>
                    <a:pt x="1071" y="244"/>
                  </a:lnTo>
                  <a:lnTo>
                    <a:pt x="1072" y="244"/>
                  </a:lnTo>
                  <a:lnTo>
                    <a:pt x="1074" y="245"/>
                  </a:lnTo>
                  <a:lnTo>
                    <a:pt x="1076" y="245"/>
                  </a:lnTo>
                  <a:lnTo>
                    <a:pt x="1077" y="247"/>
                  </a:lnTo>
                  <a:lnTo>
                    <a:pt x="1079" y="247"/>
                  </a:lnTo>
                  <a:lnTo>
                    <a:pt x="1081" y="247"/>
                  </a:lnTo>
                  <a:lnTo>
                    <a:pt x="1082" y="245"/>
                  </a:lnTo>
                  <a:lnTo>
                    <a:pt x="1082" y="244"/>
                  </a:lnTo>
                  <a:lnTo>
                    <a:pt x="1082" y="241"/>
                  </a:lnTo>
                  <a:lnTo>
                    <a:pt x="1082" y="237"/>
                  </a:lnTo>
                  <a:lnTo>
                    <a:pt x="1084" y="234"/>
                  </a:lnTo>
                  <a:lnTo>
                    <a:pt x="1087" y="231"/>
                  </a:lnTo>
                  <a:lnTo>
                    <a:pt x="1089" y="229"/>
                  </a:lnTo>
                  <a:lnTo>
                    <a:pt x="1090" y="229"/>
                  </a:lnTo>
                  <a:lnTo>
                    <a:pt x="1095" y="227"/>
                  </a:lnTo>
                  <a:lnTo>
                    <a:pt x="1100" y="224"/>
                  </a:lnTo>
                  <a:lnTo>
                    <a:pt x="1105" y="223"/>
                  </a:lnTo>
                  <a:lnTo>
                    <a:pt x="1108" y="221"/>
                  </a:lnTo>
                  <a:lnTo>
                    <a:pt x="1110" y="219"/>
                  </a:lnTo>
                  <a:lnTo>
                    <a:pt x="1112" y="218"/>
                  </a:lnTo>
                  <a:lnTo>
                    <a:pt x="1113" y="218"/>
                  </a:lnTo>
                  <a:lnTo>
                    <a:pt x="1115" y="218"/>
                  </a:lnTo>
                  <a:lnTo>
                    <a:pt x="1118" y="218"/>
                  </a:lnTo>
                  <a:lnTo>
                    <a:pt x="1121" y="218"/>
                  </a:lnTo>
                  <a:lnTo>
                    <a:pt x="1125" y="216"/>
                  </a:lnTo>
                  <a:lnTo>
                    <a:pt x="1126" y="214"/>
                  </a:lnTo>
                  <a:lnTo>
                    <a:pt x="1128" y="214"/>
                  </a:lnTo>
                  <a:lnTo>
                    <a:pt x="1131" y="213"/>
                  </a:lnTo>
                  <a:lnTo>
                    <a:pt x="1133" y="211"/>
                  </a:lnTo>
                  <a:lnTo>
                    <a:pt x="1136" y="211"/>
                  </a:lnTo>
                  <a:lnTo>
                    <a:pt x="1138" y="211"/>
                  </a:lnTo>
                  <a:lnTo>
                    <a:pt x="1143" y="211"/>
                  </a:lnTo>
                  <a:lnTo>
                    <a:pt x="1148" y="211"/>
                  </a:lnTo>
                  <a:lnTo>
                    <a:pt x="1153" y="211"/>
                  </a:lnTo>
                  <a:lnTo>
                    <a:pt x="1154" y="211"/>
                  </a:lnTo>
                  <a:lnTo>
                    <a:pt x="1156" y="209"/>
                  </a:lnTo>
                  <a:lnTo>
                    <a:pt x="1157" y="211"/>
                  </a:lnTo>
                  <a:lnTo>
                    <a:pt x="1159" y="209"/>
                  </a:lnTo>
                  <a:lnTo>
                    <a:pt x="1161" y="209"/>
                  </a:lnTo>
                  <a:lnTo>
                    <a:pt x="1162" y="209"/>
                  </a:lnTo>
                  <a:lnTo>
                    <a:pt x="1166" y="208"/>
                  </a:lnTo>
                  <a:lnTo>
                    <a:pt x="1167" y="206"/>
                  </a:lnTo>
                  <a:lnTo>
                    <a:pt x="1169" y="206"/>
                  </a:lnTo>
                  <a:lnTo>
                    <a:pt x="1169" y="205"/>
                  </a:lnTo>
                  <a:lnTo>
                    <a:pt x="1171" y="203"/>
                  </a:lnTo>
                  <a:lnTo>
                    <a:pt x="1172" y="200"/>
                  </a:lnTo>
                  <a:lnTo>
                    <a:pt x="1175" y="196"/>
                  </a:lnTo>
                  <a:lnTo>
                    <a:pt x="1177" y="195"/>
                  </a:lnTo>
                  <a:lnTo>
                    <a:pt x="1179" y="195"/>
                  </a:lnTo>
                  <a:lnTo>
                    <a:pt x="1179" y="193"/>
                  </a:lnTo>
                  <a:lnTo>
                    <a:pt x="1179" y="191"/>
                  </a:lnTo>
                  <a:lnTo>
                    <a:pt x="1180" y="190"/>
                  </a:lnTo>
                  <a:lnTo>
                    <a:pt x="1182" y="188"/>
                  </a:lnTo>
                  <a:lnTo>
                    <a:pt x="1184" y="187"/>
                  </a:lnTo>
                  <a:lnTo>
                    <a:pt x="1185" y="185"/>
                  </a:lnTo>
                  <a:lnTo>
                    <a:pt x="1185" y="183"/>
                  </a:lnTo>
                  <a:lnTo>
                    <a:pt x="1187" y="182"/>
                  </a:lnTo>
                  <a:lnTo>
                    <a:pt x="1189" y="182"/>
                  </a:lnTo>
                  <a:lnTo>
                    <a:pt x="1189" y="178"/>
                  </a:lnTo>
                  <a:lnTo>
                    <a:pt x="1189" y="175"/>
                  </a:lnTo>
                  <a:lnTo>
                    <a:pt x="1189" y="172"/>
                  </a:lnTo>
                  <a:lnTo>
                    <a:pt x="1189" y="168"/>
                  </a:lnTo>
                  <a:lnTo>
                    <a:pt x="1189" y="165"/>
                  </a:lnTo>
                  <a:lnTo>
                    <a:pt x="1190" y="162"/>
                  </a:lnTo>
                  <a:lnTo>
                    <a:pt x="1190" y="160"/>
                  </a:lnTo>
                  <a:lnTo>
                    <a:pt x="1192" y="159"/>
                  </a:lnTo>
                  <a:lnTo>
                    <a:pt x="1194" y="157"/>
                  </a:lnTo>
                  <a:lnTo>
                    <a:pt x="1195" y="157"/>
                  </a:lnTo>
                  <a:lnTo>
                    <a:pt x="1197" y="155"/>
                  </a:lnTo>
                  <a:lnTo>
                    <a:pt x="1198" y="155"/>
                  </a:lnTo>
                  <a:lnTo>
                    <a:pt x="1207" y="155"/>
                  </a:lnTo>
                  <a:lnTo>
                    <a:pt x="1207" y="157"/>
                  </a:lnTo>
                  <a:lnTo>
                    <a:pt x="1207" y="159"/>
                  </a:lnTo>
                  <a:lnTo>
                    <a:pt x="1207" y="162"/>
                  </a:lnTo>
                  <a:lnTo>
                    <a:pt x="1208" y="165"/>
                  </a:lnTo>
                  <a:lnTo>
                    <a:pt x="1208" y="165"/>
                  </a:lnTo>
                  <a:lnTo>
                    <a:pt x="1207" y="167"/>
                  </a:lnTo>
                  <a:lnTo>
                    <a:pt x="1221" y="167"/>
                  </a:lnTo>
                  <a:lnTo>
                    <a:pt x="1221" y="160"/>
                  </a:lnTo>
                  <a:lnTo>
                    <a:pt x="1221" y="159"/>
                  </a:lnTo>
                  <a:lnTo>
                    <a:pt x="1220" y="157"/>
                  </a:lnTo>
                  <a:lnTo>
                    <a:pt x="1218" y="155"/>
                  </a:lnTo>
                  <a:lnTo>
                    <a:pt x="1216" y="154"/>
                  </a:lnTo>
                  <a:lnTo>
                    <a:pt x="1215" y="152"/>
                  </a:lnTo>
                  <a:lnTo>
                    <a:pt x="1215" y="150"/>
                  </a:lnTo>
                  <a:lnTo>
                    <a:pt x="1215" y="146"/>
                  </a:lnTo>
                  <a:lnTo>
                    <a:pt x="1218" y="146"/>
                  </a:lnTo>
                  <a:lnTo>
                    <a:pt x="1221" y="146"/>
                  </a:lnTo>
                  <a:lnTo>
                    <a:pt x="1223" y="146"/>
                  </a:lnTo>
                  <a:lnTo>
                    <a:pt x="1225" y="146"/>
                  </a:lnTo>
                  <a:lnTo>
                    <a:pt x="1226" y="146"/>
                  </a:lnTo>
                  <a:lnTo>
                    <a:pt x="1226" y="144"/>
                  </a:lnTo>
                  <a:lnTo>
                    <a:pt x="1228" y="142"/>
                  </a:lnTo>
                  <a:lnTo>
                    <a:pt x="1228" y="139"/>
                  </a:lnTo>
                  <a:lnTo>
                    <a:pt x="1230" y="136"/>
                  </a:lnTo>
                  <a:lnTo>
                    <a:pt x="1230" y="134"/>
                  </a:lnTo>
                  <a:lnTo>
                    <a:pt x="1231" y="131"/>
                  </a:lnTo>
                  <a:lnTo>
                    <a:pt x="1234" y="129"/>
                  </a:lnTo>
                  <a:lnTo>
                    <a:pt x="1236" y="129"/>
                  </a:lnTo>
                  <a:lnTo>
                    <a:pt x="1239" y="129"/>
                  </a:lnTo>
                  <a:lnTo>
                    <a:pt x="1241" y="129"/>
                  </a:lnTo>
                  <a:lnTo>
                    <a:pt x="1241" y="128"/>
                  </a:lnTo>
                  <a:lnTo>
                    <a:pt x="1243" y="128"/>
                  </a:lnTo>
                  <a:lnTo>
                    <a:pt x="1244" y="126"/>
                  </a:lnTo>
                  <a:lnTo>
                    <a:pt x="1246" y="124"/>
                  </a:lnTo>
                  <a:lnTo>
                    <a:pt x="1246" y="123"/>
                  </a:lnTo>
                  <a:lnTo>
                    <a:pt x="1248" y="121"/>
                  </a:lnTo>
                  <a:lnTo>
                    <a:pt x="1251" y="118"/>
                  </a:lnTo>
                  <a:lnTo>
                    <a:pt x="1254" y="118"/>
                  </a:lnTo>
                  <a:lnTo>
                    <a:pt x="1256" y="118"/>
                  </a:lnTo>
                  <a:lnTo>
                    <a:pt x="1259" y="118"/>
                  </a:lnTo>
                  <a:lnTo>
                    <a:pt x="1262" y="116"/>
                  </a:lnTo>
                  <a:lnTo>
                    <a:pt x="1264" y="116"/>
                  </a:lnTo>
                  <a:lnTo>
                    <a:pt x="1266" y="116"/>
                  </a:lnTo>
                  <a:lnTo>
                    <a:pt x="1272" y="116"/>
                  </a:lnTo>
                  <a:lnTo>
                    <a:pt x="1274" y="119"/>
                  </a:lnTo>
                  <a:lnTo>
                    <a:pt x="1274" y="123"/>
                  </a:lnTo>
                  <a:lnTo>
                    <a:pt x="1277" y="123"/>
                  </a:lnTo>
                  <a:lnTo>
                    <a:pt x="1282" y="123"/>
                  </a:lnTo>
                  <a:lnTo>
                    <a:pt x="1284" y="123"/>
                  </a:lnTo>
                  <a:lnTo>
                    <a:pt x="1285" y="123"/>
                  </a:lnTo>
                  <a:lnTo>
                    <a:pt x="1285" y="124"/>
                  </a:lnTo>
                  <a:lnTo>
                    <a:pt x="1285" y="124"/>
                  </a:lnTo>
                  <a:lnTo>
                    <a:pt x="1287" y="126"/>
                  </a:lnTo>
                  <a:lnTo>
                    <a:pt x="1290" y="128"/>
                  </a:lnTo>
                  <a:lnTo>
                    <a:pt x="1293" y="128"/>
                  </a:lnTo>
                  <a:lnTo>
                    <a:pt x="1298" y="128"/>
                  </a:lnTo>
                  <a:lnTo>
                    <a:pt x="1302" y="129"/>
                  </a:lnTo>
                  <a:lnTo>
                    <a:pt x="1303" y="128"/>
                  </a:lnTo>
                  <a:lnTo>
                    <a:pt x="1305" y="128"/>
                  </a:lnTo>
                  <a:lnTo>
                    <a:pt x="1306" y="126"/>
                  </a:lnTo>
                  <a:lnTo>
                    <a:pt x="1306" y="121"/>
                  </a:lnTo>
                  <a:lnTo>
                    <a:pt x="1306" y="119"/>
                  </a:lnTo>
                  <a:lnTo>
                    <a:pt x="1308" y="118"/>
                  </a:lnTo>
                  <a:lnTo>
                    <a:pt x="1308" y="114"/>
                  </a:lnTo>
                  <a:lnTo>
                    <a:pt x="1308" y="111"/>
                  </a:lnTo>
                  <a:lnTo>
                    <a:pt x="1306" y="110"/>
                  </a:lnTo>
                  <a:lnTo>
                    <a:pt x="1306" y="110"/>
                  </a:lnTo>
                  <a:lnTo>
                    <a:pt x="1306" y="108"/>
                  </a:lnTo>
                  <a:lnTo>
                    <a:pt x="1308" y="106"/>
                  </a:lnTo>
                  <a:lnTo>
                    <a:pt x="1308" y="105"/>
                  </a:lnTo>
                  <a:lnTo>
                    <a:pt x="1310" y="103"/>
                  </a:lnTo>
                  <a:lnTo>
                    <a:pt x="1311" y="101"/>
                  </a:lnTo>
                  <a:lnTo>
                    <a:pt x="1315" y="101"/>
                  </a:lnTo>
                  <a:lnTo>
                    <a:pt x="1318" y="98"/>
                  </a:lnTo>
                  <a:lnTo>
                    <a:pt x="1320" y="96"/>
                  </a:lnTo>
                  <a:lnTo>
                    <a:pt x="1323" y="95"/>
                  </a:lnTo>
                  <a:lnTo>
                    <a:pt x="1324" y="93"/>
                  </a:lnTo>
                  <a:lnTo>
                    <a:pt x="1326" y="92"/>
                  </a:lnTo>
                  <a:lnTo>
                    <a:pt x="1329" y="90"/>
                  </a:lnTo>
                  <a:lnTo>
                    <a:pt x="1331" y="88"/>
                  </a:lnTo>
                  <a:lnTo>
                    <a:pt x="1333" y="88"/>
                  </a:lnTo>
                  <a:lnTo>
                    <a:pt x="1336" y="88"/>
                  </a:lnTo>
                  <a:lnTo>
                    <a:pt x="1338" y="88"/>
                  </a:lnTo>
                  <a:lnTo>
                    <a:pt x="1342" y="88"/>
                  </a:lnTo>
                  <a:lnTo>
                    <a:pt x="1346" y="88"/>
                  </a:lnTo>
                  <a:lnTo>
                    <a:pt x="1347" y="88"/>
                  </a:lnTo>
                  <a:lnTo>
                    <a:pt x="1349" y="87"/>
                  </a:lnTo>
                  <a:lnTo>
                    <a:pt x="1349" y="85"/>
                  </a:lnTo>
                  <a:lnTo>
                    <a:pt x="1349" y="85"/>
                  </a:lnTo>
                  <a:lnTo>
                    <a:pt x="1349" y="83"/>
                  </a:lnTo>
                  <a:lnTo>
                    <a:pt x="1347" y="83"/>
                  </a:lnTo>
                  <a:lnTo>
                    <a:pt x="1346" y="83"/>
                  </a:lnTo>
                  <a:lnTo>
                    <a:pt x="1344" y="82"/>
                  </a:lnTo>
                  <a:lnTo>
                    <a:pt x="1342" y="82"/>
                  </a:lnTo>
                  <a:lnTo>
                    <a:pt x="1339" y="80"/>
                  </a:lnTo>
                  <a:lnTo>
                    <a:pt x="1336" y="80"/>
                  </a:lnTo>
                  <a:lnTo>
                    <a:pt x="1336" y="78"/>
                  </a:lnTo>
                  <a:lnTo>
                    <a:pt x="1336" y="78"/>
                  </a:lnTo>
                  <a:lnTo>
                    <a:pt x="1336" y="77"/>
                  </a:lnTo>
                  <a:lnTo>
                    <a:pt x="1336" y="70"/>
                  </a:lnTo>
                  <a:lnTo>
                    <a:pt x="1336" y="70"/>
                  </a:lnTo>
                  <a:lnTo>
                    <a:pt x="1338" y="70"/>
                  </a:lnTo>
                  <a:lnTo>
                    <a:pt x="1339" y="70"/>
                  </a:lnTo>
                  <a:lnTo>
                    <a:pt x="1341" y="70"/>
                  </a:lnTo>
                  <a:lnTo>
                    <a:pt x="1344" y="70"/>
                  </a:lnTo>
                  <a:lnTo>
                    <a:pt x="1346" y="70"/>
                  </a:lnTo>
                  <a:close/>
                  <a:moveTo>
                    <a:pt x="1208" y="64"/>
                  </a:moveTo>
                  <a:lnTo>
                    <a:pt x="1210" y="67"/>
                  </a:lnTo>
                  <a:lnTo>
                    <a:pt x="1210" y="72"/>
                  </a:lnTo>
                  <a:lnTo>
                    <a:pt x="1200" y="72"/>
                  </a:lnTo>
                  <a:lnTo>
                    <a:pt x="1198" y="70"/>
                  </a:lnTo>
                  <a:lnTo>
                    <a:pt x="1198" y="69"/>
                  </a:lnTo>
                  <a:lnTo>
                    <a:pt x="1202" y="65"/>
                  </a:lnTo>
                  <a:lnTo>
                    <a:pt x="1205" y="65"/>
                  </a:lnTo>
                  <a:lnTo>
                    <a:pt x="1208" y="64"/>
                  </a:lnTo>
                  <a:close/>
                  <a:moveTo>
                    <a:pt x="1758" y="44"/>
                  </a:moveTo>
                  <a:lnTo>
                    <a:pt x="1761" y="44"/>
                  </a:lnTo>
                  <a:lnTo>
                    <a:pt x="1763" y="46"/>
                  </a:lnTo>
                  <a:lnTo>
                    <a:pt x="1765" y="46"/>
                  </a:lnTo>
                  <a:lnTo>
                    <a:pt x="1766" y="46"/>
                  </a:lnTo>
                  <a:lnTo>
                    <a:pt x="1766" y="46"/>
                  </a:lnTo>
                  <a:lnTo>
                    <a:pt x="1768" y="47"/>
                  </a:lnTo>
                  <a:lnTo>
                    <a:pt x="1768" y="49"/>
                  </a:lnTo>
                  <a:lnTo>
                    <a:pt x="1770" y="52"/>
                  </a:lnTo>
                  <a:lnTo>
                    <a:pt x="1768" y="52"/>
                  </a:lnTo>
                  <a:lnTo>
                    <a:pt x="1768" y="54"/>
                  </a:lnTo>
                  <a:lnTo>
                    <a:pt x="1766" y="54"/>
                  </a:lnTo>
                  <a:lnTo>
                    <a:pt x="1763" y="54"/>
                  </a:lnTo>
                  <a:lnTo>
                    <a:pt x="1760" y="54"/>
                  </a:lnTo>
                  <a:lnTo>
                    <a:pt x="1757" y="52"/>
                  </a:lnTo>
                  <a:lnTo>
                    <a:pt x="1755" y="51"/>
                  </a:lnTo>
                  <a:lnTo>
                    <a:pt x="1755" y="49"/>
                  </a:lnTo>
                  <a:lnTo>
                    <a:pt x="1753" y="49"/>
                  </a:lnTo>
                  <a:lnTo>
                    <a:pt x="1753" y="46"/>
                  </a:lnTo>
                  <a:lnTo>
                    <a:pt x="1753" y="44"/>
                  </a:lnTo>
                  <a:lnTo>
                    <a:pt x="1757" y="44"/>
                  </a:lnTo>
                  <a:lnTo>
                    <a:pt x="1758" y="44"/>
                  </a:lnTo>
                  <a:close/>
                  <a:moveTo>
                    <a:pt x="1149" y="42"/>
                  </a:moveTo>
                  <a:lnTo>
                    <a:pt x="1151" y="42"/>
                  </a:lnTo>
                  <a:lnTo>
                    <a:pt x="1153" y="44"/>
                  </a:lnTo>
                  <a:lnTo>
                    <a:pt x="1154" y="44"/>
                  </a:lnTo>
                  <a:lnTo>
                    <a:pt x="1156" y="46"/>
                  </a:lnTo>
                  <a:lnTo>
                    <a:pt x="1156" y="46"/>
                  </a:lnTo>
                  <a:lnTo>
                    <a:pt x="1157" y="47"/>
                  </a:lnTo>
                  <a:lnTo>
                    <a:pt x="1159" y="47"/>
                  </a:lnTo>
                  <a:lnTo>
                    <a:pt x="1161" y="47"/>
                  </a:lnTo>
                  <a:lnTo>
                    <a:pt x="1162" y="49"/>
                  </a:lnTo>
                  <a:lnTo>
                    <a:pt x="1164" y="49"/>
                  </a:lnTo>
                  <a:lnTo>
                    <a:pt x="1164" y="49"/>
                  </a:lnTo>
                  <a:lnTo>
                    <a:pt x="1164" y="51"/>
                  </a:lnTo>
                  <a:lnTo>
                    <a:pt x="1164" y="52"/>
                  </a:lnTo>
                  <a:lnTo>
                    <a:pt x="1166" y="54"/>
                  </a:lnTo>
                  <a:lnTo>
                    <a:pt x="1169" y="54"/>
                  </a:lnTo>
                  <a:lnTo>
                    <a:pt x="1172" y="54"/>
                  </a:lnTo>
                  <a:lnTo>
                    <a:pt x="1172" y="57"/>
                  </a:lnTo>
                  <a:lnTo>
                    <a:pt x="1167" y="59"/>
                  </a:lnTo>
                  <a:lnTo>
                    <a:pt x="1162" y="59"/>
                  </a:lnTo>
                  <a:lnTo>
                    <a:pt x="1159" y="59"/>
                  </a:lnTo>
                  <a:lnTo>
                    <a:pt x="1156" y="59"/>
                  </a:lnTo>
                  <a:lnTo>
                    <a:pt x="1154" y="59"/>
                  </a:lnTo>
                  <a:lnTo>
                    <a:pt x="1153" y="57"/>
                  </a:lnTo>
                  <a:lnTo>
                    <a:pt x="1151" y="56"/>
                  </a:lnTo>
                  <a:lnTo>
                    <a:pt x="1149" y="54"/>
                  </a:lnTo>
                  <a:lnTo>
                    <a:pt x="1149" y="52"/>
                  </a:lnTo>
                  <a:lnTo>
                    <a:pt x="1148" y="51"/>
                  </a:lnTo>
                  <a:lnTo>
                    <a:pt x="1146" y="51"/>
                  </a:lnTo>
                  <a:lnTo>
                    <a:pt x="1144" y="49"/>
                  </a:lnTo>
                  <a:lnTo>
                    <a:pt x="1144" y="47"/>
                  </a:lnTo>
                  <a:lnTo>
                    <a:pt x="1143" y="46"/>
                  </a:lnTo>
                  <a:lnTo>
                    <a:pt x="1146" y="44"/>
                  </a:lnTo>
                  <a:lnTo>
                    <a:pt x="1149" y="42"/>
                  </a:lnTo>
                  <a:close/>
                  <a:moveTo>
                    <a:pt x="1254" y="28"/>
                  </a:moveTo>
                  <a:lnTo>
                    <a:pt x="1257" y="28"/>
                  </a:lnTo>
                  <a:lnTo>
                    <a:pt x="1261" y="28"/>
                  </a:lnTo>
                  <a:lnTo>
                    <a:pt x="1264" y="28"/>
                  </a:lnTo>
                  <a:lnTo>
                    <a:pt x="1266" y="29"/>
                  </a:lnTo>
                  <a:lnTo>
                    <a:pt x="1266" y="31"/>
                  </a:lnTo>
                  <a:lnTo>
                    <a:pt x="1267" y="31"/>
                  </a:lnTo>
                  <a:lnTo>
                    <a:pt x="1270" y="33"/>
                  </a:lnTo>
                  <a:lnTo>
                    <a:pt x="1269" y="34"/>
                  </a:lnTo>
                  <a:lnTo>
                    <a:pt x="1269" y="36"/>
                  </a:lnTo>
                  <a:lnTo>
                    <a:pt x="1269" y="36"/>
                  </a:lnTo>
                  <a:lnTo>
                    <a:pt x="1267" y="36"/>
                  </a:lnTo>
                  <a:lnTo>
                    <a:pt x="1266" y="36"/>
                  </a:lnTo>
                  <a:lnTo>
                    <a:pt x="1262" y="36"/>
                  </a:lnTo>
                  <a:lnTo>
                    <a:pt x="1259" y="36"/>
                  </a:lnTo>
                  <a:lnTo>
                    <a:pt x="1256" y="38"/>
                  </a:lnTo>
                  <a:lnTo>
                    <a:pt x="1252" y="38"/>
                  </a:lnTo>
                  <a:lnTo>
                    <a:pt x="1251" y="39"/>
                  </a:lnTo>
                  <a:lnTo>
                    <a:pt x="1249" y="41"/>
                  </a:lnTo>
                  <a:lnTo>
                    <a:pt x="1248" y="42"/>
                  </a:lnTo>
                  <a:lnTo>
                    <a:pt x="1246" y="44"/>
                  </a:lnTo>
                  <a:lnTo>
                    <a:pt x="1243" y="44"/>
                  </a:lnTo>
                  <a:lnTo>
                    <a:pt x="1239" y="44"/>
                  </a:lnTo>
                  <a:lnTo>
                    <a:pt x="1236" y="46"/>
                  </a:lnTo>
                  <a:lnTo>
                    <a:pt x="1236" y="46"/>
                  </a:lnTo>
                  <a:lnTo>
                    <a:pt x="1234" y="47"/>
                  </a:lnTo>
                  <a:lnTo>
                    <a:pt x="1233" y="49"/>
                  </a:lnTo>
                  <a:lnTo>
                    <a:pt x="1230" y="52"/>
                  </a:lnTo>
                  <a:lnTo>
                    <a:pt x="1226" y="54"/>
                  </a:lnTo>
                  <a:lnTo>
                    <a:pt x="1226" y="56"/>
                  </a:lnTo>
                  <a:lnTo>
                    <a:pt x="1225" y="59"/>
                  </a:lnTo>
                  <a:lnTo>
                    <a:pt x="1223" y="59"/>
                  </a:lnTo>
                  <a:lnTo>
                    <a:pt x="1221" y="60"/>
                  </a:lnTo>
                  <a:lnTo>
                    <a:pt x="1220" y="59"/>
                  </a:lnTo>
                  <a:lnTo>
                    <a:pt x="1218" y="59"/>
                  </a:lnTo>
                  <a:lnTo>
                    <a:pt x="1216" y="59"/>
                  </a:lnTo>
                  <a:lnTo>
                    <a:pt x="1215" y="59"/>
                  </a:lnTo>
                  <a:lnTo>
                    <a:pt x="1213" y="57"/>
                  </a:lnTo>
                  <a:lnTo>
                    <a:pt x="1212" y="57"/>
                  </a:lnTo>
                  <a:lnTo>
                    <a:pt x="1210" y="56"/>
                  </a:lnTo>
                  <a:lnTo>
                    <a:pt x="1210" y="54"/>
                  </a:lnTo>
                  <a:lnTo>
                    <a:pt x="1210" y="52"/>
                  </a:lnTo>
                  <a:lnTo>
                    <a:pt x="1212" y="51"/>
                  </a:lnTo>
                  <a:lnTo>
                    <a:pt x="1212" y="52"/>
                  </a:lnTo>
                  <a:lnTo>
                    <a:pt x="1212" y="52"/>
                  </a:lnTo>
                  <a:lnTo>
                    <a:pt x="1212" y="51"/>
                  </a:lnTo>
                  <a:lnTo>
                    <a:pt x="1212" y="49"/>
                  </a:lnTo>
                  <a:lnTo>
                    <a:pt x="1213" y="47"/>
                  </a:lnTo>
                  <a:lnTo>
                    <a:pt x="1215" y="47"/>
                  </a:lnTo>
                  <a:lnTo>
                    <a:pt x="1218" y="44"/>
                  </a:lnTo>
                  <a:lnTo>
                    <a:pt x="1218" y="42"/>
                  </a:lnTo>
                  <a:lnTo>
                    <a:pt x="1220" y="42"/>
                  </a:lnTo>
                  <a:lnTo>
                    <a:pt x="1220" y="41"/>
                  </a:lnTo>
                  <a:lnTo>
                    <a:pt x="1223" y="41"/>
                  </a:lnTo>
                  <a:lnTo>
                    <a:pt x="1225" y="41"/>
                  </a:lnTo>
                  <a:lnTo>
                    <a:pt x="1228" y="41"/>
                  </a:lnTo>
                  <a:lnTo>
                    <a:pt x="1231" y="41"/>
                  </a:lnTo>
                  <a:lnTo>
                    <a:pt x="1231" y="39"/>
                  </a:lnTo>
                  <a:lnTo>
                    <a:pt x="1231" y="38"/>
                  </a:lnTo>
                  <a:lnTo>
                    <a:pt x="1231" y="38"/>
                  </a:lnTo>
                  <a:lnTo>
                    <a:pt x="1233" y="36"/>
                  </a:lnTo>
                  <a:lnTo>
                    <a:pt x="1234" y="36"/>
                  </a:lnTo>
                  <a:lnTo>
                    <a:pt x="1236" y="36"/>
                  </a:lnTo>
                  <a:lnTo>
                    <a:pt x="1238" y="36"/>
                  </a:lnTo>
                  <a:lnTo>
                    <a:pt x="1239" y="34"/>
                  </a:lnTo>
                  <a:lnTo>
                    <a:pt x="1241" y="34"/>
                  </a:lnTo>
                  <a:lnTo>
                    <a:pt x="1241" y="33"/>
                  </a:lnTo>
                  <a:lnTo>
                    <a:pt x="1244" y="33"/>
                  </a:lnTo>
                  <a:lnTo>
                    <a:pt x="1246" y="33"/>
                  </a:lnTo>
                  <a:lnTo>
                    <a:pt x="1248" y="31"/>
                  </a:lnTo>
                  <a:lnTo>
                    <a:pt x="1249" y="31"/>
                  </a:lnTo>
                  <a:lnTo>
                    <a:pt x="1249" y="29"/>
                  </a:lnTo>
                  <a:lnTo>
                    <a:pt x="1251" y="28"/>
                  </a:lnTo>
                  <a:lnTo>
                    <a:pt x="1254" y="28"/>
                  </a:lnTo>
                  <a:close/>
                  <a:moveTo>
                    <a:pt x="1223" y="26"/>
                  </a:moveTo>
                  <a:lnTo>
                    <a:pt x="1225" y="26"/>
                  </a:lnTo>
                  <a:lnTo>
                    <a:pt x="1226" y="26"/>
                  </a:lnTo>
                  <a:lnTo>
                    <a:pt x="1228" y="28"/>
                  </a:lnTo>
                  <a:lnTo>
                    <a:pt x="1226" y="29"/>
                  </a:lnTo>
                  <a:lnTo>
                    <a:pt x="1225" y="31"/>
                  </a:lnTo>
                  <a:lnTo>
                    <a:pt x="1225" y="31"/>
                  </a:lnTo>
                  <a:lnTo>
                    <a:pt x="1223" y="31"/>
                  </a:lnTo>
                  <a:lnTo>
                    <a:pt x="1220" y="31"/>
                  </a:lnTo>
                  <a:lnTo>
                    <a:pt x="1216" y="31"/>
                  </a:lnTo>
                  <a:lnTo>
                    <a:pt x="1215" y="31"/>
                  </a:lnTo>
                  <a:lnTo>
                    <a:pt x="1213" y="31"/>
                  </a:lnTo>
                  <a:lnTo>
                    <a:pt x="1212" y="31"/>
                  </a:lnTo>
                  <a:lnTo>
                    <a:pt x="1210" y="31"/>
                  </a:lnTo>
                  <a:lnTo>
                    <a:pt x="1208" y="33"/>
                  </a:lnTo>
                  <a:lnTo>
                    <a:pt x="1208" y="34"/>
                  </a:lnTo>
                  <a:lnTo>
                    <a:pt x="1207" y="34"/>
                  </a:lnTo>
                  <a:lnTo>
                    <a:pt x="1205" y="36"/>
                  </a:lnTo>
                  <a:lnTo>
                    <a:pt x="1202" y="36"/>
                  </a:lnTo>
                  <a:lnTo>
                    <a:pt x="1198" y="36"/>
                  </a:lnTo>
                  <a:lnTo>
                    <a:pt x="1197" y="38"/>
                  </a:lnTo>
                  <a:lnTo>
                    <a:pt x="1195" y="38"/>
                  </a:lnTo>
                  <a:lnTo>
                    <a:pt x="1190" y="38"/>
                  </a:lnTo>
                  <a:lnTo>
                    <a:pt x="1185" y="38"/>
                  </a:lnTo>
                  <a:lnTo>
                    <a:pt x="1180" y="38"/>
                  </a:lnTo>
                  <a:lnTo>
                    <a:pt x="1179" y="38"/>
                  </a:lnTo>
                  <a:lnTo>
                    <a:pt x="1172" y="38"/>
                  </a:lnTo>
                  <a:lnTo>
                    <a:pt x="1167" y="38"/>
                  </a:lnTo>
                  <a:lnTo>
                    <a:pt x="1161" y="38"/>
                  </a:lnTo>
                  <a:lnTo>
                    <a:pt x="1159" y="36"/>
                  </a:lnTo>
                  <a:lnTo>
                    <a:pt x="1157" y="34"/>
                  </a:lnTo>
                  <a:lnTo>
                    <a:pt x="1154" y="33"/>
                  </a:lnTo>
                  <a:lnTo>
                    <a:pt x="1153" y="31"/>
                  </a:lnTo>
                  <a:lnTo>
                    <a:pt x="1156" y="31"/>
                  </a:lnTo>
                  <a:lnTo>
                    <a:pt x="1157" y="31"/>
                  </a:lnTo>
                  <a:lnTo>
                    <a:pt x="1159" y="29"/>
                  </a:lnTo>
                  <a:lnTo>
                    <a:pt x="1161" y="28"/>
                  </a:lnTo>
                  <a:lnTo>
                    <a:pt x="1162" y="28"/>
                  </a:lnTo>
                  <a:lnTo>
                    <a:pt x="1164" y="28"/>
                  </a:lnTo>
                  <a:lnTo>
                    <a:pt x="1167" y="26"/>
                  </a:lnTo>
                  <a:lnTo>
                    <a:pt x="1169" y="26"/>
                  </a:lnTo>
                  <a:lnTo>
                    <a:pt x="1172" y="26"/>
                  </a:lnTo>
                  <a:lnTo>
                    <a:pt x="1174" y="28"/>
                  </a:lnTo>
                  <a:lnTo>
                    <a:pt x="1177" y="28"/>
                  </a:lnTo>
                  <a:lnTo>
                    <a:pt x="1180" y="28"/>
                  </a:lnTo>
                  <a:lnTo>
                    <a:pt x="1182" y="29"/>
                  </a:lnTo>
                  <a:lnTo>
                    <a:pt x="1182" y="29"/>
                  </a:lnTo>
                  <a:lnTo>
                    <a:pt x="1184" y="31"/>
                  </a:lnTo>
                  <a:lnTo>
                    <a:pt x="1187" y="31"/>
                  </a:lnTo>
                  <a:lnTo>
                    <a:pt x="1189" y="31"/>
                  </a:lnTo>
                  <a:lnTo>
                    <a:pt x="1190" y="31"/>
                  </a:lnTo>
                  <a:lnTo>
                    <a:pt x="1192" y="31"/>
                  </a:lnTo>
                  <a:lnTo>
                    <a:pt x="1194" y="29"/>
                  </a:lnTo>
                  <a:lnTo>
                    <a:pt x="1195" y="29"/>
                  </a:lnTo>
                  <a:lnTo>
                    <a:pt x="1197" y="29"/>
                  </a:lnTo>
                  <a:lnTo>
                    <a:pt x="1198" y="29"/>
                  </a:lnTo>
                  <a:lnTo>
                    <a:pt x="1200" y="29"/>
                  </a:lnTo>
                  <a:lnTo>
                    <a:pt x="1203" y="29"/>
                  </a:lnTo>
                  <a:lnTo>
                    <a:pt x="1207" y="28"/>
                  </a:lnTo>
                  <a:lnTo>
                    <a:pt x="1210" y="28"/>
                  </a:lnTo>
                  <a:lnTo>
                    <a:pt x="1213" y="28"/>
                  </a:lnTo>
                  <a:lnTo>
                    <a:pt x="1216" y="28"/>
                  </a:lnTo>
                  <a:lnTo>
                    <a:pt x="1220" y="28"/>
                  </a:lnTo>
                  <a:lnTo>
                    <a:pt x="1221" y="28"/>
                  </a:lnTo>
                  <a:lnTo>
                    <a:pt x="1221" y="26"/>
                  </a:lnTo>
                  <a:lnTo>
                    <a:pt x="1223" y="26"/>
                  </a:lnTo>
                  <a:close/>
                  <a:moveTo>
                    <a:pt x="1126" y="26"/>
                  </a:moveTo>
                  <a:lnTo>
                    <a:pt x="1130" y="26"/>
                  </a:lnTo>
                  <a:lnTo>
                    <a:pt x="1130" y="26"/>
                  </a:lnTo>
                  <a:lnTo>
                    <a:pt x="1133" y="28"/>
                  </a:lnTo>
                  <a:lnTo>
                    <a:pt x="1133" y="28"/>
                  </a:lnTo>
                  <a:lnTo>
                    <a:pt x="1135" y="28"/>
                  </a:lnTo>
                  <a:lnTo>
                    <a:pt x="1136" y="28"/>
                  </a:lnTo>
                  <a:lnTo>
                    <a:pt x="1138" y="28"/>
                  </a:lnTo>
                  <a:lnTo>
                    <a:pt x="1141" y="29"/>
                  </a:lnTo>
                  <a:lnTo>
                    <a:pt x="1144" y="28"/>
                  </a:lnTo>
                  <a:lnTo>
                    <a:pt x="1144" y="31"/>
                  </a:lnTo>
                  <a:lnTo>
                    <a:pt x="1144" y="33"/>
                  </a:lnTo>
                  <a:lnTo>
                    <a:pt x="1144" y="33"/>
                  </a:lnTo>
                  <a:lnTo>
                    <a:pt x="1146" y="33"/>
                  </a:lnTo>
                  <a:lnTo>
                    <a:pt x="1146" y="33"/>
                  </a:lnTo>
                  <a:lnTo>
                    <a:pt x="1144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6" y="33"/>
                  </a:lnTo>
                  <a:lnTo>
                    <a:pt x="1133" y="33"/>
                  </a:lnTo>
                  <a:lnTo>
                    <a:pt x="1131" y="33"/>
                  </a:lnTo>
                  <a:lnTo>
                    <a:pt x="1130" y="33"/>
                  </a:lnTo>
                  <a:lnTo>
                    <a:pt x="1128" y="33"/>
                  </a:lnTo>
                  <a:lnTo>
                    <a:pt x="1128" y="34"/>
                  </a:lnTo>
                  <a:lnTo>
                    <a:pt x="1126" y="36"/>
                  </a:lnTo>
                  <a:lnTo>
                    <a:pt x="1125" y="36"/>
                  </a:lnTo>
                  <a:lnTo>
                    <a:pt x="1123" y="38"/>
                  </a:lnTo>
                  <a:lnTo>
                    <a:pt x="1120" y="38"/>
                  </a:lnTo>
                  <a:lnTo>
                    <a:pt x="1117" y="38"/>
                  </a:lnTo>
                  <a:lnTo>
                    <a:pt x="1115" y="38"/>
                  </a:lnTo>
                  <a:lnTo>
                    <a:pt x="1112" y="38"/>
                  </a:lnTo>
                  <a:lnTo>
                    <a:pt x="1110" y="38"/>
                  </a:lnTo>
                  <a:lnTo>
                    <a:pt x="1108" y="36"/>
                  </a:lnTo>
                  <a:lnTo>
                    <a:pt x="1107" y="34"/>
                  </a:lnTo>
                  <a:lnTo>
                    <a:pt x="1105" y="34"/>
                  </a:lnTo>
                  <a:lnTo>
                    <a:pt x="1105" y="33"/>
                  </a:lnTo>
                  <a:lnTo>
                    <a:pt x="1107" y="31"/>
                  </a:lnTo>
                  <a:lnTo>
                    <a:pt x="1108" y="29"/>
                  </a:lnTo>
                  <a:lnTo>
                    <a:pt x="1110" y="29"/>
                  </a:lnTo>
                  <a:lnTo>
                    <a:pt x="1112" y="29"/>
                  </a:lnTo>
                  <a:lnTo>
                    <a:pt x="1115" y="29"/>
                  </a:lnTo>
                  <a:lnTo>
                    <a:pt x="1117" y="29"/>
                  </a:lnTo>
                  <a:lnTo>
                    <a:pt x="1117" y="29"/>
                  </a:lnTo>
                  <a:lnTo>
                    <a:pt x="1118" y="28"/>
                  </a:lnTo>
                  <a:lnTo>
                    <a:pt x="1118" y="28"/>
                  </a:lnTo>
                  <a:lnTo>
                    <a:pt x="1120" y="28"/>
                  </a:lnTo>
                  <a:lnTo>
                    <a:pt x="1121" y="26"/>
                  </a:lnTo>
                  <a:lnTo>
                    <a:pt x="1125" y="26"/>
                  </a:lnTo>
                  <a:lnTo>
                    <a:pt x="1126" y="26"/>
                  </a:lnTo>
                  <a:close/>
                  <a:moveTo>
                    <a:pt x="1243" y="18"/>
                  </a:moveTo>
                  <a:lnTo>
                    <a:pt x="1257" y="18"/>
                  </a:lnTo>
                  <a:lnTo>
                    <a:pt x="1259" y="21"/>
                  </a:lnTo>
                  <a:lnTo>
                    <a:pt x="1259" y="21"/>
                  </a:lnTo>
                  <a:lnTo>
                    <a:pt x="1257" y="23"/>
                  </a:lnTo>
                  <a:lnTo>
                    <a:pt x="1256" y="23"/>
                  </a:lnTo>
                  <a:lnTo>
                    <a:pt x="1254" y="23"/>
                  </a:lnTo>
                  <a:lnTo>
                    <a:pt x="1252" y="23"/>
                  </a:lnTo>
                  <a:lnTo>
                    <a:pt x="1252" y="21"/>
                  </a:lnTo>
                  <a:lnTo>
                    <a:pt x="1251" y="21"/>
                  </a:lnTo>
                  <a:lnTo>
                    <a:pt x="1249" y="21"/>
                  </a:lnTo>
                  <a:lnTo>
                    <a:pt x="1248" y="23"/>
                  </a:lnTo>
                  <a:lnTo>
                    <a:pt x="1248" y="24"/>
                  </a:lnTo>
                  <a:lnTo>
                    <a:pt x="1246" y="24"/>
                  </a:lnTo>
                  <a:lnTo>
                    <a:pt x="1244" y="24"/>
                  </a:lnTo>
                  <a:lnTo>
                    <a:pt x="1243" y="23"/>
                  </a:lnTo>
                  <a:lnTo>
                    <a:pt x="1243" y="21"/>
                  </a:lnTo>
                  <a:lnTo>
                    <a:pt x="1243" y="20"/>
                  </a:lnTo>
                  <a:lnTo>
                    <a:pt x="1243" y="18"/>
                  </a:lnTo>
                  <a:close/>
                  <a:moveTo>
                    <a:pt x="1336" y="11"/>
                  </a:moveTo>
                  <a:lnTo>
                    <a:pt x="1336" y="13"/>
                  </a:lnTo>
                  <a:lnTo>
                    <a:pt x="1338" y="15"/>
                  </a:lnTo>
                  <a:lnTo>
                    <a:pt x="1339" y="20"/>
                  </a:lnTo>
                  <a:lnTo>
                    <a:pt x="1339" y="23"/>
                  </a:lnTo>
                  <a:lnTo>
                    <a:pt x="1338" y="26"/>
                  </a:lnTo>
                  <a:lnTo>
                    <a:pt x="1336" y="28"/>
                  </a:lnTo>
                  <a:lnTo>
                    <a:pt x="1336" y="29"/>
                  </a:lnTo>
                  <a:lnTo>
                    <a:pt x="1334" y="29"/>
                  </a:lnTo>
                  <a:lnTo>
                    <a:pt x="1324" y="29"/>
                  </a:lnTo>
                  <a:lnTo>
                    <a:pt x="1323" y="28"/>
                  </a:lnTo>
                  <a:lnTo>
                    <a:pt x="1323" y="28"/>
                  </a:lnTo>
                  <a:lnTo>
                    <a:pt x="1323" y="23"/>
                  </a:lnTo>
                  <a:lnTo>
                    <a:pt x="1324" y="18"/>
                  </a:lnTo>
                  <a:lnTo>
                    <a:pt x="1328" y="16"/>
                  </a:lnTo>
                  <a:lnTo>
                    <a:pt x="1331" y="13"/>
                  </a:lnTo>
                  <a:lnTo>
                    <a:pt x="1336" y="11"/>
                  </a:lnTo>
                  <a:close/>
                  <a:moveTo>
                    <a:pt x="1020" y="0"/>
                  </a:moveTo>
                  <a:lnTo>
                    <a:pt x="1023" y="2"/>
                  </a:lnTo>
                  <a:lnTo>
                    <a:pt x="1027" y="2"/>
                  </a:lnTo>
                  <a:lnTo>
                    <a:pt x="1028" y="3"/>
                  </a:lnTo>
                  <a:lnTo>
                    <a:pt x="1031" y="3"/>
                  </a:lnTo>
                  <a:lnTo>
                    <a:pt x="1033" y="5"/>
                  </a:lnTo>
                  <a:lnTo>
                    <a:pt x="1036" y="5"/>
                  </a:lnTo>
                  <a:lnTo>
                    <a:pt x="1040" y="6"/>
                  </a:lnTo>
                  <a:lnTo>
                    <a:pt x="1043" y="6"/>
                  </a:lnTo>
                  <a:lnTo>
                    <a:pt x="1045" y="6"/>
                  </a:lnTo>
                  <a:lnTo>
                    <a:pt x="1046" y="6"/>
                  </a:lnTo>
                  <a:lnTo>
                    <a:pt x="1049" y="6"/>
                  </a:lnTo>
                  <a:lnTo>
                    <a:pt x="1053" y="6"/>
                  </a:lnTo>
                  <a:lnTo>
                    <a:pt x="1056" y="6"/>
                  </a:lnTo>
                  <a:lnTo>
                    <a:pt x="1059" y="6"/>
                  </a:lnTo>
                  <a:lnTo>
                    <a:pt x="1061" y="6"/>
                  </a:lnTo>
                  <a:lnTo>
                    <a:pt x="1063" y="6"/>
                  </a:lnTo>
                  <a:lnTo>
                    <a:pt x="1064" y="8"/>
                  </a:lnTo>
                  <a:lnTo>
                    <a:pt x="1066" y="8"/>
                  </a:lnTo>
                  <a:lnTo>
                    <a:pt x="1069" y="10"/>
                  </a:lnTo>
                  <a:lnTo>
                    <a:pt x="1072" y="10"/>
                  </a:lnTo>
                  <a:lnTo>
                    <a:pt x="1069" y="11"/>
                  </a:lnTo>
                  <a:lnTo>
                    <a:pt x="1066" y="13"/>
                  </a:lnTo>
                  <a:lnTo>
                    <a:pt x="1063" y="13"/>
                  </a:lnTo>
                  <a:lnTo>
                    <a:pt x="1059" y="13"/>
                  </a:lnTo>
                  <a:lnTo>
                    <a:pt x="1058" y="13"/>
                  </a:lnTo>
                  <a:lnTo>
                    <a:pt x="1056" y="13"/>
                  </a:lnTo>
                  <a:lnTo>
                    <a:pt x="1056" y="15"/>
                  </a:lnTo>
                  <a:lnTo>
                    <a:pt x="1054" y="16"/>
                  </a:lnTo>
                  <a:lnTo>
                    <a:pt x="1054" y="18"/>
                  </a:lnTo>
                  <a:lnTo>
                    <a:pt x="1054" y="20"/>
                  </a:lnTo>
                  <a:lnTo>
                    <a:pt x="1079" y="20"/>
                  </a:lnTo>
                  <a:lnTo>
                    <a:pt x="1081" y="23"/>
                  </a:lnTo>
                  <a:lnTo>
                    <a:pt x="1082" y="24"/>
                  </a:lnTo>
                  <a:lnTo>
                    <a:pt x="1085" y="26"/>
                  </a:lnTo>
                  <a:lnTo>
                    <a:pt x="1087" y="26"/>
                  </a:lnTo>
                  <a:lnTo>
                    <a:pt x="1089" y="26"/>
                  </a:lnTo>
                  <a:lnTo>
                    <a:pt x="1090" y="28"/>
                  </a:lnTo>
                  <a:lnTo>
                    <a:pt x="1092" y="29"/>
                  </a:lnTo>
                  <a:lnTo>
                    <a:pt x="1092" y="33"/>
                  </a:lnTo>
                  <a:lnTo>
                    <a:pt x="1094" y="36"/>
                  </a:lnTo>
                  <a:lnTo>
                    <a:pt x="1094" y="36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87" y="38"/>
                  </a:lnTo>
                  <a:lnTo>
                    <a:pt x="1084" y="38"/>
                  </a:lnTo>
                  <a:lnTo>
                    <a:pt x="1081" y="36"/>
                  </a:lnTo>
                  <a:lnTo>
                    <a:pt x="1077" y="34"/>
                  </a:lnTo>
                  <a:lnTo>
                    <a:pt x="1074" y="33"/>
                  </a:lnTo>
                  <a:lnTo>
                    <a:pt x="1074" y="31"/>
                  </a:lnTo>
                  <a:lnTo>
                    <a:pt x="1074" y="31"/>
                  </a:lnTo>
                  <a:lnTo>
                    <a:pt x="1072" y="29"/>
                  </a:lnTo>
                  <a:lnTo>
                    <a:pt x="1071" y="29"/>
                  </a:lnTo>
                  <a:lnTo>
                    <a:pt x="1069" y="28"/>
                  </a:lnTo>
                  <a:lnTo>
                    <a:pt x="1066" y="28"/>
                  </a:lnTo>
                  <a:lnTo>
                    <a:pt x="1064" y="28"/>
                  </a:lnTo>
                  <a:lnTo>
                    <a:pt x="1063" y="28"/>
                  </a:lnTo>
                  <a:lnTo>
                    <a:pt x="1061" y="28"/>
                  </a:lnTo>
                  <a:lnTo>
                    <a:pt x="1059" y="28"/>
                  </a:lnTo>
                  <a:lnTo>
                    <a:pt x="1053" y="28"/>
                  </a:lnTo>
                  <a:lnTo>
                    <a:pt x="1051" y="28"/>
                  </a:lnTo>
                  <a:lnTo>
                    <a:pt x="1051" y="26"/>
                  </a:lnTo>
                  <a:lnTo>
                    <a:pt x="1049" y="26"/>
                  </a:lnTo>
                  <a:lnTo>
                    <a:pt x="1046" y="26"/>
                  </a:lnTo>
                  <a:lnTo>
                    <a:pt x="1046" y="28"/>
                  </a:lnTo>
                  <a:lnTo>
                    <a:pt x="1045" y="29"/>
                  </a:lnTo>
                  <a:lnTo>
                    <a:pt x="1045" y="31"/>
                  </a:lnTo>
                  <a:lnTo>
                    <a:pt x="1045" y="33"/>
                  </a:lnTo>
                  <a:lnTo>
                    <a:pt x="1041" y="33"/>
                  </a:lnTo>
                  <a:lnTo>
                    <a:pt x="1038" y="31"/>
                  </a:lnTo>
                  <a:lnTo>
                    <a:pt x="1036" y="31"/>
                  </a:lnTo>
                  <a:lnTo>
                    <a:pt x="1033" y="31"/>
                  </a:lnTo>
                  <a:lnTo>
                    <a:pt x="1033" y="31"/>
                  </a:lnTo>
                  <a:lnTo>
                    <a:pt x="1031" y="29"/>
                  </a:lnTo>
                  <a:lnTo>
                    <a:pt x="1031" y="29"/>
                  </a:lnTo>
                  <a:lnTo>
                    <a:pt x="1028" y="28"/>
                  </a:lnTo>
                  <a:lnTo>
                    <a:pt x="1027" y="26"/>
                  </a:lnTo>
                  <a:lnTo>
                    <a:pt x="1025" y="24"/>
                  </a:lnTo>
                  <a:lnTo>
                    <a:pt x="1020" y="24"/>
                  </a:lnTo>
                  <a:lnTo>
                    <a:pt x="1017" y="24"/>
                  </a:lnTo>
                  <a:lnTo>
                    <a:pt x="1013" y="24"/>
                  </a:lnTo>
                  <a:lnTo>
                    <a:pt x="1010" y="24"/>
                  </a:lnTo>
                  <a:lnTo>
                    <a:pt x="1009" y="24"/>
                  </a:lnTo>
                  <a:lnTo>
                    <a:pt x="1007" y="24"/>
                  </a:lnTo>
                  <a:lnTo>
                    <a:pt x="1005" y="23"/>
                  </a:lnTo>
                  <a:lnTo>
                    <a:pt x="1004" y="23"/>
                  </a:lnTo>
                  <a:lnTo>
                    <a:pt x="1004" y="21"/>
                  </a:lnTo>
                  <a:lnTo>
                    <a:pt x="1004" y="20"/>
                  </a:lnTo>
                  <a:lnTo>
                    <a:pt x="1002" y="20"/>
                  </a:lnTo>
                  <a:lnTo>
                    <a:pt x="999" y="18"/>
                  </a:lnTo>
                  <a:lnTo>
                    <a:pt x="995" y="18"/>
                  </a:lnTo>
                  <a:lnTo>
                    <a:pt x="992" y="18"/>
                  </a:lnTo>
                  <a:lnTo>
                    <a:pt x="989" y="20"/>
                  </a:lnTo>
                  <a:lnTo>
                    <a:pt x="986" y="20"/>
                  </a:lnTo>
                  <a:lnTo>
                    <a:pt x="982" y="20"/>
                  </a:lnTo>
                  <a:lnTo>
                    <a:pt x="979" y="20"/>
                  </a:lnTo>
                  <a:lnTo>
                    <a:pt x="977" y="20"/>
                  </a:lnTo>
                  <a:lnTo>
                    <a:pt x="974" y="21"/>
                  </a:lnTo>
                  <a:lnTo>
                    <a:pt x="971" y="23"/>
                  </a:lnTo>
                  <a:lnTo>
                    <a:pt x="969" y="23"/>
                  </a:lnTo>
                  <a:lnTo>
                    <a:pt x="968" y="21"/>
                  </a:lnTo>
                  <a:lnTo>
                    <a:pt x="966" y="20"/>
                  </a:lnTo>
                  <a:lnTo>
                    <a:pt x="964" y="18"/>
                  </a:lnTo>
                  <a:lnTo>
                    <a:pt x="963" y="18"/>
                  </a:lnTo>
                  <a:lnTo>
                    <a:pt x="963" y="16"/>
                  </a:lnTo>
                  <a:lnTo>
                    <a:pt x="961" y="15"/>
                  </a:lnTo>
                  <a:lnTo>
                    <a:pt x="958" y="13"/>
                  </a:lnTo>
                  <a:lnTo>
                    <a:pt x="956" y="13"/>
                  </a:lnTo>
                  <a:lnTo>
                    <a:pt x="955" y="13"/>
                  </a:lnTo>
                  <a:lnTo>
                    <a:pt x="951" y="13"/>
                  </a:lnTo>
                  <a:lnTo>
                    <a:pt x="950" y="13"/>
                  </a:lnTo>
                  <a:lnTo>
                    <a:pt x="950" y="6"/>
                  </a:lnTo>
                  <a:lnTo>
                    <a:pt x="940" y="6"/>
                  </a:lnTo>
                  <a:lnTo>
                    <a:pt x="940" y="3"/>
                  </a:lnTo>
                  <a:lnTo>
                    <a:pt x="1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3865563" y="3749675"/>
              <a:ext cx="5673725" cy="1774825"/>
            </a:xfrm>
            <a:custGeom>
              <a:avLst/>
              <a:gdLst>
                <a:gd name="T0" fmla="*/ 3250 w 3574"/>
                <a:gd name="T1" fmla="*/ 290 h 1118"/>
                <a:gd name="T2" fmla="*/ 3493 w 3574"/>
                <a:gd name="T3" fmla="*/ 282 h 1118"/>
                <a:gd name="T4" fmla="*/ 3132 w 3574"/>
                <a:gd name="T5" fmla="*/ 244 h 1118"/>
                <a:gd name="T6" fmla="*/ 3323 w 3574"/>
                <a:gd name="T7" fmla="*/ 221 h 1118"/>
                <a:gd name="T8" fmla="*/ 3446 w 3574"/>
                <a:gd name="T9" fmla="*/ 278 h 1118"/>
                <a:gd name="T10" fmla="*/ 3459 w 3574"/>
                <a:gd name="T11" fmla="*/ 342 h 1118"/>
                <a:gd name="T12" fmla="*/ 3354 w 3574"/>
                <a:gd name="T13" fmla="*/ 326 h 1118"/>
                <a:gd name="T14" fmla="*/ 3307 w 3574"/>
                <a:gd name="T15" fmla="*/ 275 h 1118"/>
                <a:gd name="T16" fmla="*/ 3241 w 3574"/>
                <a:gd name="T17" fmla="*/ 229 h 1118"/>
                <a:gd name="T18" fmla="*/ 3120 w 3574"/>
                <a:gd name="T19" fmla="*/ 218 h 1118"/>
                <a:gd name="T20" fmla="*/ 2731 w 3574"/>
                <a:gd name="T21" fmla="*/ 224 h 1118"/>
                <a:gd name="T22" fmla="*/ 3068 w 3574"/>
                <a:gd name="T23" fmla="*/ 213 h 1118"/>
                <a:gd name="T24" fmla="*/ 3063 w 3574"/>
                <a:gd name="T25" fmla="*/ 247 h 1118"/>
                <a:gd name="T26" fmla="*/ 3012 w 3574"/>
                <a:gd name="T27" fmla="*/ 231 h 1118"/>
                <a:gd name="T28" fmla="*/ 3246 w 3574"/>
                <a:gd name="T29" fmla="*/ 216 h 1118"/>
                <a:gd name="T30" fmla="*/ 3227 w 3574"/>
                <a:gd name="T31" fmla="*/ 195 h 1118"/>
                <a:gd name="T32" fmla="*/ 2690 w 3574"/>
                <a:gd name="T33" fmla="*/ 167 h 1118"/>
                <a:gd name="T34" fmla="*/ 3048 w 3574"/>
                <a:gd name="T35" fmla="*/ 170 h 1118"/>
                <a:gd name="T36" fmla="*/ 3142 w 3574"/>
                <a:gd name="T37" fmla="*/ 203 h 1118"/>
                <a:gd name="T38" fmla="*/ 2672 w 3574"/>
                <a:gd name="T39" fmla="*/ 110 h 1118"/>
                <a:gd name="T40" fmla="*/ 2755 w 3574"/>
                <a:gd name="T41" fmla="*/ 159 h 1118"/>
                <a:gd name="T42" fmla="*/ 2826 w 3574"/>
                <a:gd name="T43" fmla="*/ 213 h 1118"/>
                <a:gd name="T44" fmla="*/ 2795 w 3574"/>
                <a:gd name="T45" fmla="*/ 273 h 1118"/>
                <a:gd name="T46" fmla="*/ 2703 w 3574"/>
                <a:gd name="T47" fmla="*/ 154 h 1118"/>
                <a:gd name="T48" fmla="*/ 3009 w 3574"/>
                <a:gd name="T49" fmla="*/ 105 h 1118"/>
                <a:gd name="T50" fmla="*/ 3002 w 3574"/>
                <a:gd name="T51" fmla="*/ 182 h 1118"/>
                <a:gd name="T52" fmla="*/ 2930 w 3574"/>
                <a:gd name="T53" fmla="*/ 237 h 1118"/>
                <a:gd name="T54" fmla="*/ 2870 w 3574"/>
                <a:gd name="T55" fmla="*/ 172 h 1118"/>
                <a:gd name="T56" fmla="*/ 2960 w 3574"/>
                <a:gd name="T57" fmla="*/ 113 h 1118"/>
                <a:gd name="T58" fmla="*/ 2438 w 3574"/>
                <a:gd name="T59" fmla="*/ 93 h 1118"/>
                <a:gd name="T60" fmla="*/ 3122 w 3574"/>
                <a:gd name="T61" fmla="*/ 98 h 1118"/>
                <a:gd name="T62" fmla="*/ 3074 w 3574"/>
                <a:gd name="T63" fmla="*/ 66 h 1118"/>
                <a:gd name="T64" fmla="*/ 146 w 3574"/>
                <a:gd name="T65" fmla="*/ 31 h 1118"/>
                <a:gd name="T66" fmla="*/ 197 w 3574"/>
                <a:gd name="T67" fmla="*/ 16 h 1118"/>
                <a:gd name="T68" fmla="*/ 292 w 3574"/>
                <a:gd name="T69" fmla="*/ 43 h 1118"/>
                <a:gd name="T70" fmla="*/ 382 w 3574"/>
                <a:gd name="T71" fmla="*/ 100 h 1118"/>
                <a:gd name="T72" fmla="*/ 464 w 3574"/>
                <a:gd name="T73" fmla="*/ 157 h 1118"/>
                <a:gd name="T74" fmla="*/ 490 w 3574"/>
                <a:gd name="T75" fmla="*/ 205 h 1118"/>
                <a:gd name="T76" fmla="*/ 565 w 3574"/>
                <a:gd name="T77" fmla="*/ 236 h 1118"/>
                <a:gd name="T78" fmla="*/ 694 w 3574"/>
                <a:gd name="T79" fmla="*/ 265 h 1118"/>
                <a:gd name="T80" fmla="*/ 657 w 3574"/>
                <a:gd name="T81" fmla="*/ 377 h 1118"/>
                <a:gd name="T82" fmla="*/ 617 w 3574"/>
                <a:gd name="T83" fmla="*/ 508 h 1118"/>
                <a:gd name="T84" fmla="*/ 495 w 3574"/>
                <a:gd name="T85" fmla="*/ 586 h 1118"/>
                <a:gd name="T86" fmla="*/ 457 w 3574"/>
                <a:gd name="T87" fmla="*/ 665 h 1118"/>
                <a:gd name="T88" fmla="*/ 380 w 3574"/>
                <a:gd name="T89" fmla="*/ 735 h 1118"/>
                <a:gd name="T90" fmla="*/ 344 w 3574"/>
                <a:gd name="T91" fmla="*/ 804 h 1118"/>
                <a:gd name="T92" fmla="*/ 257 w 3574"/>
                <a:gd name="T93" fmla="*/ 866 h 1118"/>
                <a:gd name="T94" fmla="*/ 220 w 3574"/>
                <a:gd name="T95" fmla="*/ 949 h 1118"/>
                <a:gd name="T96" fmla="*/ 190 w 3574"/>
                <a:gd name="T97" fmla="*/ 1043 h 1118"/>
                <a:gd name="T98" fmla="*/ 234 w 3574"/>
                <a:gd name="T99" fmla="*/ 1110 h 1118"/>
                <a:gd name="T100" fmla="*/ 138 w 3574"/>
                <a:gd name="T101" fmla="*/ 1080 h 1118"/>
                <a:gd name="T102" fmla="*/ 102 w 3574"/>
                <a:gd name="T103" fmla="*/ 1020 h 1118"/>
                <a:gd name="T104" fmla="*/ 107 w 3574"/>
                <a:gd name="T105" fmla="*/ 959 h 1118"/>
                <a:gd name="T106" fmla="*/ 108 w 3574"/>
                <a:gd name="T107" fmla="*/ 907 h 1118"/>
                <a:gd name="T108" fmla="*/ 105 w 3574"/>
                <a:gd name="T109" fmla="*/ 868 h 1118"/>
                <a:gd name="T110" fmla="*/ 126 w 3574"/>
                <a:gd name="T111" fmla="*/ 768 h 1118"/>
                <a:gd name="T112" fmla="*/ 148 w 3574"/>
                <a:gd name="T113" fmla="*/ 648 h 1118"/>
                <a:gd name="T114" fmla="*/ 166 w 3574"/>
                <a:gd name="T115" fmla="*/ 534 h 1118"/>
                <a:gd name="T116" fmla="*/ 102 w 3574"/>
                <a:gd name="T117" fmla="*/ 424 h 1118"/>
                <a:gd name="T118" fmla="*/ 41 w 3574"/>
                <a:gd name="T119" fmla="*/ 319 h 1118"/>
                <a:gd name="T120" fmla="*/ 10 w 3574"/>
                <a:gd name="T121" fmla="*/ 233 h 1118"/>
                <a:gd name="T122" fmla="*/ 59 w 3574"/>
                <a:gd name="T123" fmla="*/ 143 h 1118"/>
                <a:gd name="T124" fmla="*/ 74 w 3574"/>
                <a:gd name="T125" fmla="*/ 51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4" h="1118">
                  <a:moveTo>
                    <a:pt x="3556" y="272"/>
                  </a:moveTo>
                  <a:lnTo>
                    <a:pt x="3557" y="272"/>
                  </a:lnTo>
                  <a:lnTo>
                    <a:pt x="3557" y="273"/>
                  </a:lnTo>
                  <a:lnTo>
                    <a:pt x="3557" y="275"/>
                  </a:lnTo>
                  <a:lnTo>
                    <a:pt x="3557" y="277"/>
                  </a:lnTo>
                  <a:lnTo>
                    <a:pt x="3559" y="278"/>
                  </a:lnTo>
                  <a:lnTo>
                    <a:pt x="3561" y="278"/>
                  </a:lnTo>
                  <a:lnTo>
                    <a:pt x="3564" y="280"/>
                  </a:lnTo>
                  <a:lnTo>
                    <a:pt x="3565" y="282"/>
                  </a:lnTo>
                  <a:lnTo>
                    <a:pt x="3567" y="283"/>
                  </a:lnTo>
                  <a:lnTo>
                    <a:pt x="3569" y="285"/>
                  </a:lnTo>
                  <a:lnTo>
                    <a:pt x="3570" y="287"/>
                  </a:lnTo>
                  <a:lnTo>
                    <a:pt x="3570" y="288"/>
                  </a:lnTo>
                  <a:lnTo>
                    <a:pt x="3570" y="290"/>
                  </a:lnTo>
                  <a:lnTo>
                    <a:pt x="3570" y="291"/>
                  </a:lnTo>
                  <a:lnTo>
                    <a:pt x="3572" y="293"/>
                  </a:lnTo>
                  <a:lnTo>
                    <a:pt x="3572" y="295"/>
                  </a:lnTo>
                  <a:lnTo>
                    <a:pt x="3574" y="296"/>
                  </a:lnTo>
                  <a:lnTo>
                    <a:pt x="3572" y="296"/>
                  </a:lnTo>
                  <a:lnTo>
                    <a:pt x="3570" y="298"/>
                  </a:lnTo>
                  <a:lnTo>
                    <a:pt x="3570" y="298"/>
                  </a:lnTo>
                  <a:lnTo>
                    <a:pt x="3569" y="296"/>
                  </a:lnTo>
                  <a:lnTo>
                    <a:pt x="3567" y="296"/>
                  </a:lnTo>
                  <a:lnTo>
                    <a:pt x="3565" y="295"/>
                  </a:lnTo>
                  <a:lnTo>
                    <a:pt x="3564" y="293"/>
                  </a:lnTo>
                  <a:lnTo>
                    <a:pt x="3562" y="291"/>
                  </a:lnTo>
                  <a:lnTo>
                    <a:pt x="3562" y="290"/>
                  </a:lnTo>
                  <a:lnTo>
                    <a:pt x="3561" y="288"/>
                  </a:lnTo>
                  <a:lnTo>
                    <a:pt x="3557" y="287"/>
                  </a:lnTo>
                  <a:lnTo>
                    <a:pt x="3556" y="285"/>
                  </a:lnTo>
                  <a:lnTo>
                    <a:pt x="3554" y="285"/>
                  </a:lnTo>
                  <a:lnTo>
                    <a:pt x="3554" y="283"/>
                  </a:lnTo>
                  <a:lnTo>
                    <a:pt x="3554" y="282"/>
                  </a:lnTo>
                  <a:lnTo>
                    <a:pt x="3554" y="280"/>
                  </a:lnTo>
                  <a:lnTo>
                    <a:pt x="3554" y="278"/>
                  </a:lnTo>
                  <a:lnTo>
                    <a:pt x="3554" y="275"/>
                  </a:lnTo>
                  <a:lnTo>
                    <a:pt x="3552" y="273"/>
                  </a:lnTo>
                  <a:lnTo>
                    <a:pt x="3552" y="272"/>
                  </a:lnTo>
                  <a:lnTo>
                    <a:pt x="3554" y="272"/>
                  </a:lnTo>
                  <a:lnTo>
                    <a:pt x="3556" y="272"/>
                  </a:lnTo>
                  <a:close/>
                  <a:moveTo>
                    <a:pt x="3254" y="269"/>
                  </a:moveTo>
                  <a:lnTo>
                    <a:pt x="3256" y="270"/>
                  </a:lnTo>
                  <a:lnTo>
                    <a:pt x="3256" y="270"/>
                  </a:lnTo>
                  <a:lnTo>
                    <a:pt x="3258" y="272"/>
                  </a:lnTo>
                  <a:lnTo>
                    <a:pt x="3258" y="272"/>
                  </a:lnTo>
                  <a:lnTo>
                    <a:pt x="3258" y="277"/>
                  </a:lnTo>
                  <a:lnTo>
                    <a:pt x="3256" y="280"/>
                  </a:lnTo>
                  <a:lnTo>
                    <a:pt x="3253" y="283"/>
                  </a:lnTo>
                  <a:lnTo>
                    <a:pt x="3253" y="285"/>
                  </a:lnTo>
                  <a:lnTo>
                    <a:pt x="3253" y="287"/>
                  </a:lnTo>
                  <a:lnTo>
                    <a:pt x="3251" y="288"/>
                  </a:lnTo>
                  <a:lnTo>
                    <a:pt x="3250" y="290"/>
                  </a:lnTo>
                  <a:lnTo>
                    <a:pt x="3246" y="290"/>
                  </a:lnTo>
                  <a:lnTo>
                    <a:pt x="3245" y="290"/>
                  </a:lnTo>
                  <a:lnTo>
                    <a:pt x="3243" y="290"/>
                  </a:lnTo>
                  <a:lnTo>
                    <a:pt x="3243" y="290"/>
                  </a:lnTo>
                  <a:lnTo>
                    <a:pt x="3241" y="288"/>
                  </a:lnTo>
                  <a:lnTo>
                    <a:pt x="3243" y="287"/>
                  </a:lnTo>
                  <a:lnTo>
                    <a:pt x="3243" y="287"/>
                  </a:lnTo>
                  <a:lnTo>
                    <a:pt x="3243" y="285"/>
                  </a:lnTo>
                  <a:lnTo>
                    <a:pt x="3243" y="283"/>
                  </a:lnTo>
                  <a:lnTo>
                    <a:pt x="3245" y="282"/>
                  </a:lnTo>
                  <a:lnTo>
                    <a:pt x="3245" y="278"/>
                  </a:lnTo>
                  <a:lnTo>
                    <a:pt x="3245" y="277"/>
                  </a:lnTo>
                  <a:lnTo>
                    <a:pt x="3245" y="275"/>
                  </a:lnTo>
                  <a:lnTo>
                    <a:pt x="3246" y="275"/>
                  </a:lnTo>
                  <a:lnTo>
                    <a:pt x="3246" y="273"/>
                  </a:lnTo>
                  <a:lnTo>
                    <a:pt x="3248" y="273"/>
                  </a:lnTo>
                  <a:lnTo>
                    <a:pt x="3250" y="272"/>
                  </a:lnTo>
                  <a:lnTo>
                    <a:pt x="3251" y="272"/>
                  </a:lnTo>
                  <a:lnTo>
                    <a:pt x="3254" y="269"/>
                  </a:lnTo>
                  <a:close/>
                  <a:moveTo>
                    <a:pt x="2767" y="265"/>
                  </a:moveTo>
                  <a:lnTo>
                    <a:pt x="2767" y="269"/>
                  </a:lnTo>
                  <a:lnTo>
                    <a:pt x="2768" y="269"/>
                  </a:lnTo>
                  <a:lnTo>
                    <a:pt x="2768" y="270"/>
                  </a:lnTo>
                  <a:lnTo>
                    <a:pt x="2768" y="273"/>
                  </a:lnTo>
                  <a:lnTo>
                    <a:pt x="2765" y="272"/>
                  </a:lnTo>
                  <a:lnTo>
                    <a:pt x="2765" y="269"/>
                  </a:lnTo>
                  <a:lnTo>
                    <a:pt x="2767" y="267"/>
                  </a:lnTo>
                  <a:lnTo>
                    <a:pt x="2767" y="265"/>
                  </a:lnTo>
                  <a:close/>
                  <a:moveTo>
                    <a:pt x="3516" y="252"/>
                  </a:moveTo>
                  <a:lnTo>
                    <a:pt x="3518" y="252"/>
                  </a:lnTo>
                  <a:lnTo>
                    <a:pt x="3518" y="254"/>
                  </a:lnTo>
                  <a:lnTo>
                    <a:pt x="3518" y="254"/>
                  </a:lnTo>
                  <a:lnTo>
                    <a:pt x="3518" y="255"/>
                  </a:lnTo>
                  <a:lnTo>
                    <a:pt x="3518" y="257"/>
                  </a:lnTo>
                  <a:lnTo>
                    <a:pt x="3518" y="259"/>
                  </a:lnTo>
                  <a:lnTo>
                    <a:pt x="3516" y="260"/>
                  </a:lnTo>
                  <a:lnTo>
                    <a:pt x="3516" y="260"/>
                  </a:lnTo>
                  <a:lnTo>
                    <a:pt x="3515" y="264"/>
                  </a:lnTo>
                  <a:lnTo>
                    <a:pt x="3515" y="267"/>
                  </a:lnTo>
                  <a:lnTo>
                    <a:pt x="3513" y="270"/>
                  </a:lnTo>
                  <a:lnTo>
                    <a:pt x="3511" y="273"/>
                  </a:lnTo>
                  <a:lnTo>
                    <a:pt x="3510" y="275"/>
                  </a:lnTo>
                  <a:lnTo>
                    <a:pt x="3508" y="277"/>
                  </a:lnTo>
                  <a:lnTo>
                    <a:pt x="3505" y="277"/>
                  </a:lnTo>
                  <a:lnTo>
                    <a:pt x="3503" y="277"/>
                  </a:lnTo>
                  <a:lnTo>
                    <a:pt x="3502" y="277"/>
                  </a:lnTo>
                  <a:lnTo>
                    <a:pt x="3502" y="278"/>
                  </a:lnTo>
                  <a:lnTo>
                    <a:pt x="3500" y="280"/>
                  </a:lnTo>
                  <a:lnTo>
                    <a:pt x="3498" y="280"/>
                  </a:lnTo>
                  <a:lnTo>
                    <a:pt x="3498" y="282"/>
                  </a:lnTo>
                  <a:lnTo>
                    <a:pt x="3497" y="282"/>
                  </a:lnTo>
                  <a:lnTo>
                    <a:pt x="3493" y="282"/>
                  </a:lnTo>
                  <a:lnTo>
                    <a:pt x="3490" y="282"/>
                  </a:lnTo>
                  <a:lnTo>
                    <a:pt x="3487" y="282"/>
                  </a:lnTo>
                  <a:lnTo>
                    <a:pt x="3484" y="282"/>
                  </a:lnTo>
                  <a:lnTo>
                    <a:pt x="3480" y="282"/>
                  </a:lnTo>
                  <a:lnTo>
                    <a:pt x="3477" y="280"/>
                  </a:lnTo>
                  <a:lnTo>
                    <a:pt x="3472" y="280"/>
                  </a:lnTo>
                  <a:lnTo>
                    <a:pt x="3467" y="280"/>
                  </a:lnTo>
                  <a:lnTo>
                    <a:pt x="3464" y="280"/>
                  </a:lnTo>
                  <a:lnTo>
                    <a:pt x="3464" y="278"/>
                  </a:lnTo>
                  <a:lnTo>
                    <a:pt x="3464" y="275"/>
                  </a:lnTo>
                  <a:lnTo>
                    <a:pt x="3462" y="272"/>
                  </a:lnTo>
                  <a:lnTo>
                    <a:pt x="3464" y="270"/>
                  </a:lnTo>
                  <a:lnTo>
                    <a:pt x="3464" y="269"/>
                  </a:lnTo>
                  <a:lnTo>
                    <a:pt x="3464" y="267"/>
                  </a:lnTo>
                  <a:lnTo>
                    <a:pt x="3466" y="267"/>
                  </a:lnTo>
                  <a:lnTo>
                    <a:pt x="3467" y="269"/>
                  </a:lnTo>
                  <a:lnTo>
                    <a:pt x="3472" y="269"/>
                  </a:lnTo>
                  <a:lnTo>
                    <a:pt x="3477" y="269"/>
                  </a:lnTo>
                  <a:lnTo>
                    <a:pt x="3484" y="269"/>
                  </a:lnTo>
                  <a:lnTo>
                    <a:pt x="3489" y="269"/>
                  </a:lnTo>
                  <a:lnTo>
                    <a:pt x="3493" y="269"/>
                  </a:lnTo>
                  <a:lnTo>
                    <a:pt x="3498" y="269"/>
                  </a:lnTo>
                  <a:lnTo>
                    <a:pt x="3500" y="269"/>
                  </a:lnTo>
                  <a:lnTo>
                    <a:pt x="3502" y="269"/>
                  </a:lnTo>
                  <a:lnTo>
                    <a:pt x="3502" y="267"/>
                  </a:lnTo>
                  <a:lnTo>
                    <a:pt x="3502" y="265"/>
                  </a:lnTo>
                  <a:lnTo>
                    <a:pt x="3502" y="265"/>
                  </a:lnTo>
                  <a:lnTo>
                    <a:pt x="3503" y="264"/>
                  </a:lnTo>
                  <a:lnTo>
                    <a:pt x="3505" y="262"/>
                  </a:lnTo>
                  <a:lnTo>
                    <a:pt x="3505" y="259"/>
                  </a:lnTo>
                  <a:lnTo>
                    <a:pt x="3505" y="257"/>
                  </a:lnTo>
                  <a:lnTo>
                    <a:pt x="3505" y="255"/>
                  </a:lnTo>
                  <a:lnTo>
                    <a:pt x="3507" y="254"/>
                  </a:lnTo>
                  <a:lnTo>
                    <a:pt x="3508" y="254"/>
                  </a:lnTo>
                  <a:lnTo>
                    <a:pt x="3510" y="252"/>
                  </a:lnTo>
                  <a:lnTo>
                    <a:pt x="3511" y="252"/>
                  </a:lnTo>
                  <a:lnTo>
                    <a:pt x="3513" y="252"/>
                  </a:lnTo>
                  <a:lnTo>
                    <a:pt x="3515" y="252"/>
                  </a:lnTo>
                  <a:lnTo>
                    <a:pt x="3515" y="252"/>
                  </a:lnTo>
                  <a:lnTo>
                    <a:pt x="3516" y="252"/>
                  </a:lnTo>
                  <a:close/>
                  <a:moveTo>
                    <a:pt x="3128" y="233"/>
                  </a:moveTo>
                  <a:lnTo>
                    <a:pt x="3132" y="233"/>
                  </a:lnTo>
                  <a:lnTo>
                    <a:pt x="3133" y="234"/>
                  </a:lnTo>
                  <a:lnTo>
                    <a:pt x="3137" y="234"/>
                  </a:lnTo>
                  <a:lnTo>
                    <a:pt x="3140" y="236"/>
                  </a:lnTo>
                  <a:lnTo>
                    <a:pt x="3142" y="236"/>
                  </a:lnTo>
                  <a:lnTo>
                    <a:pt x="3142" y="237"/>
                  </a:lnTo>
                  <a:lnTo>
                    <a:pt x="3142" y="239"/>
                  </a:lnTo>
                  <a:lnTo>
                    <a:pt x="3142" y="244"/>
                  </a:lnTo>
                  <a:lnTo>
                    <a:pt x="3135" y="244"/>
                  </a:lnTo>
                  <a:lnTo>
                    <a:pt x="3133" y="244"/>
                  </a:lnTo>
                  <a:lnTo>
                    <a:pt x="3132" y="244"/>
                  </a:lnTo>
                  <a:lnTo>
                    <a:pt x="3130" y="242"/>
                  </a:lnTo>
                  <a:lnTo>
                    <a:pt x="3128" y="241"/>
                  </a:lnTo>
                  <a:lnTo>
                    <a:pt x="3127" y="239"/>
                  </a:lnTo>
                  <a:lnTo>
                    <a:pt x="3128" y="233"/>
                  </a:lnTo>
                  <a:close/>
                  <a:moveTo>
                    <a:pt x="3158" y="229"/>
                  </a:moveTo>
                  <a:lnTo>
                    <a:pt x="3160" y="229"/>
                  </a:lnTo>
                  <a:lnTo>
                    <a:pt x="3163" y="229"/>
                  </a:lnTo>
                  <a:lnTo>
                    <a:pt x="3164" y="231"/>
                  </a:lnTo>
                  <a:lnTo>
                    <a:pt x="3168" y="231"/>
                  </a:lnTo>
                  <a:lnTo>
                    <a:pt x="3171" y="233"/>
                  </a:lnTo>
                  <a:lnTo>
                    <a:pt x="3174" y="233"/>
                  </a:lnTo>
                  <a:lnTo>
                    <a:pt x="3178" y="233"/>
                  </a:lnTo>
                  <a:lnTo>
                    <a:pt x="3179" y="233"/>
                  </a:lnTo>
                  <a:lnTo>
                    <a:pt x="3181" y="233"/>
                  </a:lnTo>
                  <a:lnTo>
                    <a:pt x="3184" y="234"/>
                  </a:lnTo>
                  <a:lnTo>
                    <a:pt x="3187" y="234"/>
                  </a:lnTo>
                  <a:lnTo>
                    <a:pt x="3191" y="234"/>
                  </a:lnTo>
                  <a:lnTo>
                    <a:pt x="3196" y="234"/>
                  </a:lnTo>
                  <a:lnTo>
                    <a:pt x="3196" y="237"/>
                  </a:lnTo>
                  <a:lnTo>
                    <a:pt x="3196" y="241"/>
                  </a:lnTo>
                  <a:lnTo>
                    <a:pt x="3196" y="244"/>
                  </a:lnTo>
                  <a:lnTo>
                    <a:pt x="3192" y="244"/>
                  </a:lnTo>
                  <a:lnTo>
                    <a:pt x="3189" y="244"/>
                  </a:lnTo>
                  <a:lnTo>
                    <a:pt x="3187" y="242"/>
                  </a:lnTo>
                  <a:lnTo>
                    <a:pt x="3186" y="242"/>
                  </a:lnTo>
                  <a:lnTo>
                    <a:pt x="3182" y="241"/>
                  </a:lnTo>
                  <a:lnTo>
                    <a:pt x="3179" y="241"/>
                  </a:lnTo>
                  <a:lnTo>
                    <a:pt x="3178" y="239"/>
                  </a:lnTo>
                  <a:lnTo>
                    <a:pt x="3176" y="239"/>
                  </a:lnTo>
                  <a:lnTo>
                    <a:pt x="3173" y="239"/>
                  </a:lnTo>
                  <a:lnTo>
                    <a:pt x="3171" y="239"/>
                  </a:lnTo>
                  <a:lnTo>
                    <a:pt x="3169" y="239"/>
                  </a:lnTo>
                  <a:lnTo>
                    <a:pt x="3166" y="239"/>
                  </a:lnTo>
                  <a:lnTo>
                    <a:pt x="3163" y="239"/>
                  </a:lnTo>
                  <a:lnTo>
                    <a:pt x="3153" y="239"/>
                  </a:lnTo>
                  <a:lnTo>
                    <a:pt x="3153" y="237"/>
                  </a:lnTo>
                  <a:lnTo>
                    <a:pt x="3151" y="236"/>
                  </a:lnTo>
                  <a:lnTo>
                    <a:pt x="3153" y="234"/>
                  </a:lnTo>
                  <a:lnTo>
                    <a:pt x="3153" y="233"/>
                  </a:lnTo>
                  <a:lnTo>
                    <a:pt x="3153" y="236"/>
                  </a:lnTo>
                  <a:lnTo>
                    <a:pt x="3155" y="233"/>
                  </a:lnTo>
                  <a:lnTo>
                    <a:pt x="3155" y="231"/>
                  </a:lnTo>
                  <a:lnTo>
                    <a:pt x="3155" y="231"/>
                  </a:lnTo>
                  <a:lnTo>
                    <a:pt x="3156" y="229"/>
                  </a:lnTo>
                  <a:lnTo>
                    <a:pt x="3158" y="229"/>
                  </a:lnTo>
                  <a:close/>
                  <a:moveTo>
                    <a:pt x="3307" y="213"/>
                  </a:moveTo>
                  <a:lnTo>
                    <a:pt x="3308" y="215"/>
                  </a:lnTo>
                  <a:lnTo>
                    <a:pt x="3310" y="216"/>
                  </a:lnTo>
                  <a:lnTo>
                    <a:pt x="3313" y="216"/>
                  </a:lnTo>
                  <a:lnTo>
                    <a:pt x="3317" y="218"/>
                  </a:lnTo>
                  <a:lnTo>
                    <a:pt x="3320" y="219"/>
                  </a:lnTo>
                  <a:lnTo>
                    <a:pt x="3323" y="221"/>
                  </a:lnTo>
                  <a:lnTo>
                    <a:pt x="3326" y="223"/>
                  </a:lnTo>
                  <a:lnTo>
                    <a:pt x="3330" y="224"/>
                  </a:lnTo>
                  <a:lnTo>
                    <a:pt x="3333" y="228"/>
                  </a:lnTo>
                  <a:lnTo>
                    <a:pt x="3335" y="228"/>
                  </a:lnTo>
                  <a:lnTo>
                    <a:pt x="3338" y="228"/>
                  </a:lnTo>
                  <a:lnTo>
                    <a:pt x="3341" y="228"/>
                  </a:lnTo>
                  <a:lnTo>
                    <a:pt x="3343" y="228"/>
                  </a:lnTo>
                  <a:lnTo>
                    <a:pt x="3346" y="229"/>
                  </a:lnTo>
                  <a:lnTo>
                    <a:pt x="3349" y="229"/>
                  </a:lnTo>
                  <a:lnTo>
                    <a:pt x="3353" y="229"/>
                  </a:lnTo>
                  <a:lnTo>
                    <a:pt x="3356" y="229"/>
                  </a:lnTo>
                  <a:lnTo>
                    <a:pt x="3359" y="229"/>
                  </a:lnTo>
                  <a:lnTo>
                    <a:pt x="3361" y="229"/>
                  </a:lnTo>
                  <a:lnTo>
                    <a:pt x="3363" y="231"/>
                  </a:lnTo>
                  <a:lnTo>
                    <a:pt x="3366" y="233"/>
                  </a:lnTo>
                  <a:lnTo>
                    <a:pt x="3369" y="234"/>
                  </a:lnTo>
                  <a:lnTo>
                    <a:pt x="3372" y="236"/>
                  </a:lnTo>
                  <a:lnTo>
                    <a:pt x="3376" y="236"/>
                  </a:lnTo>
                  <a:lnTo>
                    <a:pt x="3379" y="237"/>
                  </a:lnTo>
                  <a:lnTo>
                    <a:pt x="3381" y="237"/>
                  </a:lnTo>
                  <a:lnTo>
                    <a:pt x="3382" y="237"/>
                  </a:lnTo>
                  <a:lnTo>
                    <a:pt x="3382" y="237"/>
                  </a:lnTo>
                  <a:lnTo>
                    <a:pt x="3382" y="239"/>
                  </a:lnTo>
                  <a:lnTo>
                    <a:pt x="3384" y="241"/>
                  </a:lnTo>
                  <a:lnTo>
                    <a:pt x="3387" y="242"/>
                  </a:lnTo>
                  <a:lnTo>
                    <a:pt x="3390" y="244"/>
                  </a:lnTo>
                  <a:lnTo>
                    <a:pt x="3394" y="244"/>
                  </a:lnTo>
                  <a:lnTo>
                    <a:pt x="3397" y="244"/>
                  </a:lnTo>
                  <a:lnTo>
                    <a:pt x="3399" y="244"/>
                  </a:lnTo>
                  <a:lnTo>
                    <a:pt x="3400" y="246"/>
                  </a:lnTo>
                  <a:lnTo>
                    <a:pt x="3403" y="247"/>
                  </a:lnTo>
                  <a:lnTo>
                    <a:pt x="3405" y="249"/>
                  </a:lnTo>
                  <a:lnTo>
                    <a:pt x="3407" y="252"/>
                  </a:lnTo>
                  <a:lnTo>
                    <a:pt x="3408" y="252"/>
                  </a:lnTo>
                  <a:lnTo>
                    <a:pt x="3410" y="254"/>
                  </a:lnTo>
                  <a:lnTo>
                    <a:pt x="3412" y="255"/>
                  </a:lnTo>
                  <a:lnTo>
                    <a:pt x="3413" y="257"/>
                  </a:lnTo>
                  <a:lnTo>
                    <a:pt x="3415" y="259"/>
                  </a:lnTo>
                  <a:lnTo>
                    <a:pt x="3417" y="259"/>
                  </a:lnTo>
                  <a:lnTo>
                    <a:pt x="3418" y="260"/>
                  </a:lnTo>
                  <a:lnTo>
                    <a:pt x="3420" y="260"/>
                  </a:lnTo>
                  <a:lnTo>
                    <a:pt x="3420" y="262"/>
                  </a:lnTo>
                  <a:lnTo>
                    <a:pt x="3420" y="264"/>
                  </a:lnTo>
                  <a:lnTo>
                    <a:pt x="3421" y="267"/>
                  </a:lnTo>
                  <a:lnTo>
                    <a:pt x="3421" y="270"/>
                  </a:lnTo>
                  <a:lnTo>
                    <a:pt x="3423" y="272"/>
                  </a:lnTo>
                  <a:lnTo>
                    <a:pt x="3425" y="272"/>
                  </a:lnTo>
                  <a:lnTo>
                    <a:pt x="3425" y="272"/>
                  </a:lnTo>
                  <a:lnTo>
                    <a:pt x="3426" y="273"/>
                  </a:lnTo>
                  <a:lnTo>
                    <a:pt x="3428" y="275"/>
                  </a:lnTo>
                  <a:lnTo>
                    <a:pt x="3443" y="275"/>
                  </a:lnTo>
                  <a:lnTo>
                    <a:pt x="3446" y="278"/>
                  </a:lnTo>
                  <a:lnTo>
                    <a:pt x="3448" y="280"/>
                  </a:lnTo>
                  <a:lnTo>
                    <a:pt x="3449" y="282"/>
                  </a:lnTo>
                  <a:lnTo>
                    <a:pt x="3451" y="282"/>
                  </a:lnTo>
                  <a:lnTo>
                    <a:pt x="3453" y="283"/>
                  </a:lnTo>
                  <a:lnTo>
                    <a:pt x="3453" y="288"/>
                  </a:lnTo>
                  <a:lnTo>
                    <a:pt x="3448" y="288"/>
                  </a:lnTo>
                  <a:lnTo>
                    <a:pt x="3444" y="288"/>
                  </a:lnTo>
                  <a:lnTo>
                    <a:pt x="3439" y="288"/>
                  </a:lnTo>
                  <a:lnTo>
                    <a:pt x="3439" y="303"/>
                  </a:lnTo>
                  <a:lnTo>
                    <a:pt x="3444" y="303"/>
                  </a:lnTo>
                  <a:lnTo>
                    <a:pt x="3449" y="303"/>
                  </a:lnTo>
                  <a:lnTo>
                    <a:pt x="3454" y="303"/>
                  </a:lnTo>
                  <a:lnTo>
                    <a:pt x="3454" y="323"/>
                  </a:lnTo>
                  <a:lnTo>
                    <a:pt x="3456" y="323"/>
                  </a:lnTo>
                  <a:lnTo>
                    <a:pt x="3459" y="323"/>
                  </a:lnTo>
                  <a:lnTo>
                    <a:pt x="3461" y="323"/>
                  </a:lnTo>
                  <a:lnTo>
                    <a:pt x="3462" y="324"/>
                  </a:lnTo>
                  <a:lnTo>
                    <a:pt x="3466" y="324"/>
                  </a:lnTo>
                  <a:lnTo>
                    <a:pt x="3467" y="326"/>
                  </a:lnTo>
                  <a:lnTo>
                    <a:pt x="3467" y="326"/>
                  </a:lnTo>
                  <a:lnTo>
                    <a:pt x="3469" y="327"/>
                  </a:lnTo>
                  <a:lnTo>
                    <a:pt x="3471" y="327"/>
                  </a:lnTo>
                  <a:lnTo>
                    <a:pt x="3472" y="327"/>
                  </a:lnTo>
                  <a:lnTo>
                    <a:pt x="3474" y="327"/>
                  </a:lnTo>
                  <a:lnTo>
                    <a:pt x="3475" y="327"/>
                  </a:lnTo>
                  <a:lnTo>
                    <a:pt x="3477" y="327"/>
                  </a:lnTo>
                  <a:lnTo>
                    <a:pt x="3479" y="329"/>
                  </a:lnTo>
                  <a:lnTo>
                    <a:pt x="3480" y="331"/>
                  </a:lnTo>
                  <a:lnTo>
                    <a:pt x="3482" y="332"/>
                  </a:lnTo>
                  <a:lnTo>
                    <a:pt x="3482" y="334"/>
                  </a:lnTo>
                  <a:lnTo>
                    <a:pt x="3484" y="336"/>
                  </a:lnTo>
                  <a:lnTo>
                    <a:pt x="3485" y="336"/>
                  </a:lnTo>
                  <a:lnTo>
                    <a:pt x="3487" y="336"/>
                  </a:lnTo>
                  <a:lnTo>
                    <a:pt x="3489" y="337"/>
                  </a:lnTo>
                  <a:lnTo>
                    <a:pt x="3490" y="337"/>
                  </a:lnTo>
                  <a:lnTo>
                    <a:pt x="3492" y="339"/>
                  </a:lnTo>
                  <a:lnTo>
                    <a:pt x="3493" y="339"/>
                  </a:lnTo>
                  <a:lnTo>
                    <a:pt x="3493" y="342"/>
                  </a:lnTo>
                  <a:lnTo>
                    <a:pt x="3493" y="352"/>
                  </a:lnTo>
                  <a:lnTo>
                    <a:pt x="3492" y="352"/>
                  </a:lnTo>
                  <a:lnTo>
                    <a:pt x="3489" y="352"/>
                  </a:lnTo>
                  <a:lnTo>
                    <a:pt x="3487" y="352"/>
                  </a:lnTo>
                  <a:lnTo>
                    <a:pt x="3484" y="350"/>
                  </a:lnTo>
                  <a:lnTo>
                    <a:pt x="3480" y="349"/>
                  </a:lnTo>
                  <a:lnTo>
                    <a:pt x="3477" y="345"/>
                  </a:lnTo>
                  <a:lnTo>
                    <a:pt x="3475" y="344"/>
                  </a:lnTo>
                  <a:lnTo>
                    <a:pt x="3474" y="342"/>
                  </a:lnTo>
                  <a:lnTo>
                    <a:pt x="3472" y="341"/>
                  </a:lnTo>
                  <a:lnTo>
                    <a:pt x="3469" y="341"/>
                  </a:lnTo>
                  <a:lnTo>
                    <a:pt x="3467" y="341"/>
                  </a:lnTo>
                  <a:lnTo>
                    <a:pt x="3464" y="341"/>
                  </a:lnTo>
                  <a:lnTo>
                    <a:pt x="3459" y="342"/>
                  </a:lnTo>
                  <a:lnTo>
                    <a:pt x="3456" y="342"/>
                  </a:lnTo>
                  <a:lnTo>
                    <a:pt x="3453" y="342"/>
                  </a:lnTo>
                  <a:lnTo>
                    <a:pt x="3449" y="342"/>
                  </a:lnTo>
                  <a:lnTo>
                    <a:pt x="3448" y="342"/>
                  </a:lnTo>
                  <a:lnTo>
                    <a:pt x="3446" y="341"/>
                  </a:lnTo>
                  <a:lnTo>
                    <a:pt x="3446" y="341"/>
                  </a:lnTo>
                  <a:lnTo>
                    <a:pt x="3444" y="339"/>
                  </a:lnTo>
                  <a:lnTo>
                    <a:pt x="3443" y="334"/>
                  </a:lnTo>
                  <a:lnTo>
                    <a:pt x="3441" y="331"/>
                  </a:lnTo>
                  <a:lnTo>
                    <a:pt x="3438" y="329"/>
                  </a:lnTo>
                  <a:lnTo>
                    <a:pt x="3436" y="326"/>
                  </a:lnTo>
                  <a:lnTo>
                    <a:pt x="3435" y="324"/>
                  </a:lnTo>
                  <a:lnTo>
                    <a:pt x="3431" y="323"/>
                  </a:lnTo>
                  <a:lnTo>
                    <a:pt x="3430" y="321"/>
                  </a:lnTo>
                  <a:lnTo>
                    <a:pt x="3428" y="318"/>
                  </a:lnTo>
                  <a:lnTo>
                    <a:pt x="3426" y="314"/>
                  </a:lnTo>
                  <a:lnTo>
                    <a:pt x="3425" y="311"/>
                  </a:lnTo>
                  <a:lnTo>
                    <a:pt x="3423" y="311"/>
                  </a:lnTo>
                  <a:lnTo>
                    <a:pt x="3421" y="309"/>
                  </a:lnTo>
                  <a:lnTo>
                    <a:pt x="3418" y="308"/>
                  </a:lnTo>
                  <a:lnTo>
                    <a:pt x="3415" y="306"/>
                  </a:lnTo>
                  <a:lnTo>
                    <a:pt x="3413" y="306"/>
                  </a:lnTo>
                  <a:lnTo>
                    <a:pt x="3412" y="305"/>
                  </a:lnTo>
                  <a:lnTo>
                    <a:pt x="3408" y="305"/>
                  </a:lnTo>
                  <a:lnTo>
                    <a:pt x="3407" y="303"/>
                  </a:lnTo>
                  <a:lnTo>
                    <a:pt x="3405" y="303"/>
                  </a:lnTo>
                  <a:lnTo>
                    <a:pt x="3403" y="303"/>
                  </a:lnTo>
                  <a:lnTo>
                    <a:pt x="3402" y="303"/>
                  </a:lnTo>
                  <a:lnTo>
                    <a:pt x="3400" y="305"/>
                  </a:lnTo>
                  <a:lnTo>
                    <a:pt x="3399" y="306"/>
                  </a:lnTo>
                  <a:lnTo>
                    <a:pt x="3397" y="308"/>
                  </a:lnTo>
                  <a:lnTo>
                    <a:pt x="3395" y="309"/>
                  </a:lnTo>
                  <a:lnTo>
                    <a:pt x="3394" y="311"/>
                  </a:lnTo>
                  <a:lnTo>
                    <a:pt x="3390" y="313"/>
                  </a:lnTo>
                  <a:lnTo>
                    <a:pt x="3387" y="314"/>
                  </a:lnTo>
                  <a:lnTo>
                    <a:pt x="3385" y="314"/>
                  </a:lnTo>
                  <a:lnTo>
                    <a:pt x="3382" y="314"/>
                  </a:lnTo>
                  <a:lnTo>
                    <a:pt x="3382" y="318"/>
                  </a:lnTo>
                  <a:lnTo>
                    <a:pt x="3382" y="321"/>
                  </a:lnTo>
                  <a:lnTo>
                    <a:pt x="3382" y="323"/>
                  </a:lnTo>
                  <a:lnTo>
                    <a:pt x="3382" y="324"/>
                  </a:lnTo>
                  <a:lnTo>
                    <a:pt x="3381" y="324"/>
                  </a:lnTo>
                  <a:lnTo>
                    <a:pt x="3379" y="326"/>
                  </a:lnTo>
                  <a:lnTo>
                    <a:pt x="3377" y="326"/>
                  </a:lnTo>
                  <a:lnTo>
                    <a:pt x="3376" y="327"/>
                  </a:lnTo>
                  <a:lnTo>
                    <a:pt x="3372" y="327"/>
                  </a:lnTo>
                  <a:lnTo>
                    <a:pt x="3369" y="327"/>
                  </a:lnTo>
                  <a:lnTo>
                    <a:pt x="3366" y="327"/>
                  </a:lnTo>
                  <a:lnTo>
                    <a:pt x="3363" y="327"/>
                  </a:lnTo>
                  <a:lnTo>
                    <a:pt x="3359" y="327"/>
                  </a:lnTo>
                  <a:lnTo>
                    <a:pt x="3356" y="326"/>
                  </a:lnTo>
                  <a:lnTo>
                    <a:pt x="3354" y="326"/>
                  </a:lnTo>
                  <a:lnTo>
                    <a:pt x="3353" y="326"/>
                  </a:lnTo>
                  <a:lnTo>
                    <a:pt x="3351" y="324"/>
                  </a:lnTo>
                  <a:lnTo>
                    <a:pt x="3349" y="323"/>
                  </a:lnTo>
                  <a:lnTo>
                    <a:pt x="3346" y="321"/>
                  </a:lnTo>
                  <a:lnTo>
                    <a:pt x="3343" y="321"/>
                  </a:lnTo>
                  <a:lnTo>
                    <a:pt x="3341" y="319"/>
                  </a:lnTo>
                  <a:lnTo>
                    <a:pt x="3340" y="319"/>
                  </a:lnTo>
                  <a:lnTo>
                    <a:pt x="3338" y="319"/>
                  </a:lnTo>
                  <a:lnTo>
                    <a:pt x="3336" y="318"/>
                  </a:lnTo>
                  <a:lnTo>
                    <a:pt x="3335" y="316"/>
                  </a:lnTo>
                  <a:lnTo>
                    <a:pt x="3333" y="314"/>
                  </a:lnTo>
                  <a:lnTo>
                    <a:pt x="3331" y="314"/>
                  </a:lnTo>
                  <a:lnTo>
                    <a:pt x="3330" y="313"/>
                  </a:lnTo>
                  <a:lnTo>
                    <a:pt x="3328" y="311"/>
                  </a:lnTo>
                  <a:lnTo>
                    <a:pt x="3326" y="309"/>
                  </a:lnTo>
                  <a:lnTo>
                    <a:pt x="3323" y="308"/>
                  </a:lnTo>
                  <a:lnTo>
                    <a:pt x="3322" y="308"/>
                  </a:lnTo>
                  <a:lnTo>
                    <a:pt x="3318" y="308"/>
                  </a:lnTo>
                  <a:lnTo>
                    <a:pt x="3317" y="308"/>
                  </a:lnTo>
                  <a:lnTo>
                    <a:pt x="3315" y="309"/>
                  </a:lnTo>
                  <a:lnTo>
                    <a:pt x="3313" y="311"/>
                  </a:lnTo>
                  <a:lnTo>
                    <a:pt x="3313" y="311"/>
                  </a:lnTo>
                  <a:lnTo>
                    <a:pt x="3313" y="313"/>
                  </a:lnTo>
                  <a:lnTo>
                    <a:pt x="3313" y="313"/>
                  </a:lnTo>
                  <a:lnTo>
                    <a:pt x="3310" y="316"/>
                  </a:lnTo>
                  <a:lnTo>
                    <a:pt x="3307" y="318"/>
                  </a:lnTo>
                  <a:lnTo>
                    <a:pt x="3302" y="318"/>
                  </a:lnTo>
                  <a:lnTo>
                    <a:pt x="3299" y="318"/>
                  </a:lnTo>
                  <a:lnTo>
                    <a:pt x="3297" y="316"/>
                  </a:lnTo>
                  <a:lnTo>
                    <a:pt x="3295" y="313"/>
                  </a:lnTo>
                  <a:lnTo>
                    <a:pt x="3295" y="311"/>
                  </a:lnTo>
                  <a:lnTo>
                    <a:pt x="3295" y="309"/>
                  </a:lnTo>
                  <a:lnTo>
                    <a:pt x="3295" y="308"/>
                  </a:lnTo>
                  <a:lnTo>
                    <a:pt x="3297" y="306"/>
                  </a:lnTo>
                  <a:lnTo>
                    <a:pt x="3299" y="305"/>
                  </a:lnTo>
                  <a:lnTo>
                    <a:pt x="3300" y="303"/>
                  </a:lnTo>
                  <a:lnTo>
                    <a:pt x="3302" y="301"/>
                  </a:lnTo>
                  <a:lnTo>
                    <a:pt x="3304" y="301"/>
                  </a:lnTo>
                  <a:lnTo>
                    <a:pt x="3307" y="300"/>
                  </a:lnTo>
                  <a:lnTo>
                    <a:pt x="3308" y="300"/>
                  </a:lnTo>
                  <a:lnTo>
                    <a:pt x="3310" y="300"/>
                  </a:lnTo>
                  <a:lnTo>
                    <a:pt x="3312" y="298"/>
                  </a:lnTo>
                  <a:lnTo>
                    <a:pt x="3313" y="295"/>
                  </a:lnTo>
                  <a:lnTo>
                    <a:pt x="3315" y="293"/>
                  </a:lnTo>
                  <a:lnTo>
                    <a:pt x="3313" y="291"/>
                  </a:lnTo>
                  <a:lnTo>
                    <a:pt x="3315" y="290"/>
                  </a:lnTo>
                  <a:lnTo>
                    <a:pt x="3315" y="288"/>
                  </a:lnTo>
                  <a:lnTo>
                    <a:pt x="3315" y="285"/>
                  </a:lnTo>
                  <a:lnTo>
                    <a:pt x="3313" y="283"/>
                  </a:lnTo>
                  <a:lnTo>
                    <a:pt x="3310" y="280"/>
                  </a:lnTo>
                  <a:lnTo>
                    <a:pt x="3308" y="278"/>
                  </a:lnTo>
                  <a:lnTo>
                    <a:pt x="3307" y="275"/>
                  </a:lnTo>
                  <a:lnTo>
                    <a:pt x="3305" y="272"/>
                  </a:lnTo>
                  <a:lnTo>
                    <a:pt x="3302" y="269"/>
                  </a:lnTo>
                  <a:lnTo>
                    <a:pt x="3300" y="267"/>
                  </a:lnTo>
                  <a:lnTo>
                    <a:pt x="3299" y="265"/>
                  </a:lnTo>
                  <a:lnTo>
                    <a:pt x="3295" y="264"/>
                  </a:lnTo>
                  <a:lnTo>
                    <a:pt x="3292" y="262"/>
                  </a:lnTo>
                  <a:lnTo>
                    <a:pt x="3289" y="260"/>
                  </a:lnTo>
                  <a:lnTo>
                    <a:pt x="3287" y="259"/>
                  </a:lnTo>
                  <a:lnTo>
                    <a:pt x="3286" y="259"/>
                  </a:lnTo>
                  <a:lnTo>
                    <a:pt x="3282" y="259"/>
                  </a:lnTo>
                  <a:lnTo>
                    <a:pt x="3279" y="259"/>
                  </a:lnTo>
                  <a:lnTo>
                    <a:pt x="3276" y="259"/>
                  </a:lnTo>
                  <a:lnTo>
                    <a:pt x="3274" y="259"/>
                  </a:lnTo>
                  <a:lnTo>
                    <a:pt x="3272" y="257"/>
                  </a:lnTo>
                  <a:lnTo>
                    <a:pt x="3269" y="257"/>
                  </a:lnTo>
                  <a:lnTo>
                    <a:pt x="3268" y="257"/>
                  </a:lnTo>
                  <a:lnTo>
                    <a:pt x="3266" y="257"/>
                  </a:lnTo>
                  <a:lnTo>
                    <a:pt x="3264" y="255"/>
                  </a:lnTo>
                  <a:lnTo>
                    <a:pt x="3264" y="255"/>
                  </a:lnTo>
                  <a:lnTo>
                    <a:pt x="3263" y="254"/>
                  </a:lnTo>
                  <a:lnTo>
                    <a:pt x="3259" y="252"/>
                  </a:lnTo>
                  <a:lnTo>
                    <a:pt x="3256" y="249"/>
                  </a:lnTo>
                  <a:lnTo>
                    <a:pt x="3253" y="247"/>
                  </a:lnTo>
                  <a:lnTo>
                    <a:pt x="3251" y="246"/>
                  </a:lnTo>
                  <a:lnTo>
                    <a:pt x="3248" y="244"/>
                  </a:lnTo>
                  <a:lnTo>
                    <a:pt x="3245" y="244"/>
                  </a:lnTo>
                  <a:lnTo>
                    <a:pt x="3241" y="244"/>
                  </a:lnTo>
                  <a:lnTo>
                    <a:pt x="3238" y="244"/>
                  </a:lnTo>
                  <a:lnTo>
                    <a:pt x="3236" y="244"/>
                  </a:lnTo>
                  <a:lnTo>
                    <a:pt x="3236" y="242"/>
                  </a:lnTo>
                  <a:lnTo>
                    <a:pt x="3235" y="242"/>
                  </a:lnTo>
                  <a:lnTo>
                    <a:pt x="3233" y="244"/>
                  </a:lnTo>
                  <a:lnTo>
                    <a:pt x="3233" y="244"/>
                  </a:lnTo>
                  <a:lnTo>
                    <a:pt x="3233" y="246"/>
                  </a:lnTo>
                  <a:lnTo>
                    <a:pt x="3230" y="246"/>
                  </a:lnTo>
                  <a:lnTo>
                    <a:pt x="3230" y="246"/>
                  </a:lnTo>
                  <a:lnTo>
                    <a:pt x="3228" y="247"/>
                  </a:lnTo>
                  <a:lnTo>
                    <a:pt x="3230" y="247"/>
                  </a:lnTo>
                  <a:lnTo>
                    <a:pt x="3230" y="249"/>
                  </a:lnTo>
                  <a:lnTo>
                    <a:pt x="3225" y="249"/>
                  </a:lnTo>
                  <a:lnTo>
                    <a:pt x="3225" y="246"/>
                  </a:lnTo>
                  <a:lnTo>
                    <a:pt x="3225" y="242"/>
                  </a:lnTo>
                  <a:lnTo>
                    <a:pt x="3225" y="241"/>
                  </a:lnTo>
                  <a:lnTo>
                    <a:pt x="3225" y="239"/>
                  </a:lnTo>
                  <a:lnTo>
                    <a:pt x="3223" y="239"/>
                  </a:lnTo>
                  <a:lnTo>
                    <a:pt x="3222" y="237"/>
                  </a:lnTo>
                  <a:lnTo>
                    <a:pt x="3220" y="236"/>
                  </a:lnTo>
                  <a:lnTo>
                    <a:pt x="3218" y="236"/>
                  </a:lnTo>
                  <a:lnTo>
                    <a:pt x="3218" y="229"/>
                  </a:lnTo>
                  <a:lnTo>
                    <a:pt x="3238" y="229"/>
                  </a:lnTo>
                  <a:lnTo>
                    <a:pt x="3240" y="229"/>
                  </a:lnTo>
                  <a:lnTo>
                    <a:pt x="3241" y="229"/>
                  </a:lnTo>
                  <a:lnTo>
                    <a:pt x="3243" y="228"/>
                  </a:lnTo>
                  <a:lnTo>
                    <a:pt x="3245" y="226"/>
                  </a:lnTo>
                  <a:lnTo>
                    <a:pt x="3248" y="226"/>
                  </a:lnTo>
                  <a:lnTo>
                    <a:pt x="3251" y="226"/>
                  </a:lnTo>
                  <a:lnTo>
                    <a:pt x="3253" y="229"/>
                  </a:lnTo>
                  <a:lnTo>
                    <a:pt x="3254" y="229"/>
                  </a:lnTo>
                  <a:lnTo>
                    <a:pt x="3253" y="231"/>
                  </a:lnTo>
                  <a:lnTo>
                    <a:pt x="3253" y="231"/>
                  </a:lnTo>
                  <a:lnTo>
                    <a:pt x="3254" y="233"/>
                  </a:lnTo>
                  <a:lnTo>
                    <a:pt x="3256" y="234"/>
                  </a:lnTo>
                  <a:lnTo>
                    <a:pt x="3258" y="236"/>
                  </a:lnTo>
                  <a:lnTo>
                    <a:pt x="3259" y="236"/>
                  </a:lnTo>
                  <a:lnTo>
                    <a:pt x="3263" y="236"/>
                  </a:lnTo>
                  <a:lnTo>
                    <a:pt x="3266" y="237"/>
                  </a:lnTo>
                  <a:lnTo>
                    <a:pt x="3269" y="237"/>
                  </a:lnTo>
                  <a:lnTo>
                    <a:pt x="3272" y="237"/>
                  </a:lnTo>
                  <a:lnTo>
                    <a:pt x="3276" y="236"/>
                  </a:lnTo>
                  <a:lnTo>
                    <a:pt x="3277" y="236"/>
                  </a:lnTo>
                  <a:lnTo>
                    <a:pt x="3279" y="234"/>
                  </a:lnTo>
                  <a:lnTo>
                    <a:pt x="3281" y="231"/>
                  </a:lnTo>
                  <a:lnTo>
                    <a:pt x="3281" y="229"/>
                  </a:lnTo>
                  <a:lnTo>
                    <a:pt x="3281" y="226"/>
                  </a:lnTo>
                  <a:lnTo>
                    <a:pt x="3282" y="223"/>
                  </a:lnTo>
                  <a:lnTo>
                    <a:pt x="3284" y="223"/>
                  </a:lnTo>
                  <a:lnTo>
                    <a:pt x="3286" y="221"/>
                  </a:lnTo>
                  <a:lnTo>
                    <a:pt x="3287" y="221"/>
                  </a:lnTo>
                  <a:lnTo>
                    <a:pt x="3290" y="221"/>
                  </a:lnTo>
                  <a:lnTo>
                    <a:pt x="3292" y="221"/>
                  </a:lnTo>
                  <a:lnTo>
                    <a:pt x="3295" y="219"/>
                  </a:lnTo>
                  <a:lnTo>
                    <a:pt x="3299" y="219"/>
                  </a:lnTo>
                  <a:lnTo>
                    <a:pt x="3300" y="218"/>
                  </a:lnTo>
                  <a:lnTo>
                    <a:pt x="3302" y="216"/>
                  </a:lnTo>
                  <a:lnTo>
                    <a:pt x="3302" y="215"/>
                  </a:lnTo>
                  <a:lnTo>
                    <a:pt x="3305" y="213"/>
                  </a:lnTo>
                  <a:lnTo>
                    <a:pt x="3307" y="213"/>
                  </a:lnTo>
                  <a:close/>
                  <a:moveTo>
                    <a:pt x="3182" y="213"/>
                  </a:moveTo>
                  <a:lnTo>
                    <a:pt x="3192" y="213"/>
                  </a:lnTo>
                  <a:lnTo>
                    <a:pt x="3192" y="223"/>
                  </a:lnTo>
                  <a:lnTo>
                    <a:pt x="3189" y="223"/>
                  </a:lnTo>
                  <a:lnTo>
                    <a:pt x="3186" y="223"/>
                  </a:lnTo>
                  <a:lnTo>
                    <a:pt x="3182" y="223"/>
                  </a:lnTo>
                  <a:lnTo>
                    <a:pt x="3182" y="221"/>
                  </a:lnTo>
                  <a:lnTo>
                    <a:pt x="3181" y="218"/>
                  </a:lnTo>
                  <a:lnTo>
                    <a:pt x="3181" y="215"/>
                  </a:lnTo>
                  <a:lnTo>
                    <a:pt x="3182" y="218"/>
                  </a:lnTo>
                  <a:lnTo>
                    <a:pt x="3182" y="213"/>
                  </a:lnTo>
                  <a:close/>
                  <a:moveTo>
                    <a:pt x="3106" y="210"/>
                  </a:moveTo>
                  <a:lnTo>
                    <a:pt x="3115" y="210"/>
                  </a:lnTo>
                  <a:lnTo>
                    <a:pt x="3117" y="211"/>
                  </a:lnTo>
                  <a:lnTo>
                    <a:pt x="3120" y="211"/>
                  </a:lnTo>
                  <a:lnTo>
                    <a:pt x="3120" y="215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0" y="218"/>
                  </a:lnTo>
                  <a:lnTo>
                    <a:pt x="3122" y="218"/>
                  </a:lnTo>
                  <a:lnTo>
                    <a:pt x="3119" y="218"/>
                  </a:lnTo>
                  <a:lnTo>
                    <a:pt x="3115" y="218"/>
                  </a:lnTo>
                  <a:lnTo>
                    <a:pt x="3112" y="218"/>
                  </a:lnTo>
                  <a:lnTo>
                    <a:pt x="3109" y="218"/>
                  </a:lnTo>
                  <a:lnTo>
                    <a:pt x="3102" y="218"/>
                  </a:lnTo>
                  <a:lnTo>
                    <a:pt x="3102" y="216"/>
                  </a:lnTo>
                  <a:lnTo>
                    <a:pt x="3101" y="216"/>
                  </a:lnTo>
                  <a:lnTo>
                    <a:pt x="3099" y="215"/>
                  </a:lnTo>
                  <a:lnTo>
                    <a:pt x="3101" y="215"/>
                  </a:lnTo>
                  <a:lnTo>
                    <a:pt x="3101" y="213"/>
                  </a:lnTo>
                  <a:lnTo>
                    <a:pt x="3101" y="211"/>
                  </a:lnTo>
                  <a:lnTo>
                    <a:pt x="3102" y="211"/>
                  </a:lnTo>
                  <a:lnTo>
                    <a:pt x="3104" y="211"/>
                  </a:lnTo>
                  <a:lnTo>
                    <a:pt x="3106" y="211"/>
                  </a:lnTo>
                  <a:lnTo>
                    <a:pt x="3106" y="211"/>
                  </a:lnTo>
                  <a:lnTo>
                    <a:pt x="3106" y="210"/>
                  </a:lnTo>
                  <a:close/>
                  <a:moveTo>
                    <a:pt x="3271" y="200"/>
                  </a:moveTo>
                  <a:lnTo>
                    <a:pt x="3274" y="200"/>
                  </a:lnTo>
                  <a:lnTo>
                    <a:pt x="3277" y="200"/>
                  </a:lnTo>
                  <a:lnTo>
                    <a:pt x="3277" y="201"/>
                  </a:lnTo>
                  <a:lnTo>
                    <a:pt x="3277" y="203"/>
                  </a:lnTo>
                  <a:lnTo>
                    <a:pt x="3277" y="206"/>
                  </a:lnTo>
                  <a:lnTo>
                    <a:pt x="3277" y="210"/>
                  </a:lnTo>
                  <a:lnTo>
                    <a:pt x="3277" y="213"/>
                  </a:lnTo>
                  <a:lnTo>
                    <a:pt x="3284" y="213"/>
                  </a:lnTo>
                  <a:lnTo>
                    <a:pt x="3284" y="216"/>
                  </a:lnTo>
                  <a:lnTo>
                    <a:pt x="3269" y="216"/>
                  </a:lnTo>
                  <a:lnTo>
                    <a:pt x="3269" y="215"/>
                  </a:lnTo>
                  <a:lnTo>
                    <a:pt x="3269" y="211"/>
                  </a:lnTo>
                  <a:lnTo>
                    <a:pt x="3269" y="208"/>
                  </a:lnTo>
                  <a:lnTo>
                    <a:pt x="3269" y="206"/>
                  </a:lnTo>
                  <a:lnTo>
                    <a:pt x="3268" y="203"/>
                  </a:lnTo>
                  <a:lnTo>
                    <a:pt x="3268" y="201"/>
                  </a:lnTo>
                  <a:lnTo>
                    <a:pt x="3268" y="200"/>
                  </a:lnTo>
                  <a:lnTo>
                    <a:pt x="3271" y="200"/>
                  </a:lnTo>
                  <a:close/>
                  <a:moveTo>
                    <a:pt x="2714" y="200"/>
                  </a:moveTo>
                  <a:lnTo>
                    <a:pt x="2718" y="200"/>
                  </a:lnTo>
                  <a:lnTo>
                    <a:pt x="2719" y="201"/>
                  </a:lnTo>
                  <a:lnTo>
                    <a:pt x="2721" y="203"/>
                  </a:lnTo>
                  <a:lnTo>
                    <a:pt x="2722" y="205"/>
                  </a:lnTo>
                  <a:lnTo>
                    <a:pt x="2722" y="210"/>
                  </a:lnTo>
                  <a:lnTo>
                    <a:pt x="2721" y="213"/>
                  </a:lnTo>
                  <a:lnTo>
                    <a:pt x="2722" y="215"/>
                  </a:lnTo>
                  <a:lnTo>
                    <a:pt x="2722" y="218"/>
                  </a:lnTo>
                  <a:lnTo>
                    <a:pt x="2724" y="219"/>
                  </a:lnTo>
                  <a:lnTo>
                    <a:pt x="2724" y="221"/>
                  </a:lnTo>
                  <a:lnTo>
                    <a:pt x="2726" y="223"/>
                  </a:lnTo>
                  <a:lnTo>
                    <a:pt x="2727" y="224"/>
                  </a:lnTo>
                  <a:lnTo>
                    <a:pt x="2731" y="224"/>
                  </a:lnTo>
                  <a:lnTo>
                    <a:pt x="2732" y="224"/>
                  </a:lnTo>
                  <a:lnTo>
                    <a:pt x="2736" y="226"/>
                  </a:lnTo>
                  <a:lnTo>
                    <a:pt x="2736" y="226"/>
                  </a:lnTo>
                  <a:lnTo>
                    <a:pt x="2737" y="228"/>
                  </a:lnTo>
                  <a:lnTo>
                    <a:pt x="2739" y="229"/>
                  </a:lnTo>
                  <a:lnTo>
                    <a:pt x="2742" y="231"/>
                  </a:lnTo>
                  <a:lnTo>
                    <a:pt x="2742" y="242"/>
                  </a:lnTo>
                  <a:lnTo>
                    <a:pt x="2740" y="242"/>
                  </a:lnTo>
                  <a:lnTo>
                    <a:pt x="2739" y="242"/>
                  </a:lnTo>
                  <a:lnTo>
                    <a:pt x="2739" y="242"/>
                  </a:lnTo>
                  <a:lnTo>
                    <a:pt x="2736" y="239"/>
                  </a:lnTo>
                  <a:lnTo>
                    <a:pt x="2736" y="237"/>
                  </a:lnTo>
                  <a:lnTo>
                    <a:pt x="2736" y="236"/>
                  </a:lnTo>
                  <a:lnTo>
                    <a:pt x="2732" y="233"/>
                  </a:lnTo>
                  <a:lnTo>
                    <a:pt x="2731" y="233"/>
                  </a:lnTo>
                  <a:lnTo>
                    <a:pt x="2729" y="233"/>
                  </a:lnTo>
                  <a:lnTo>
                    <a:pt x="2729" y="231"/>
                  </a:lnTo>
                  <a:lnTo>
                    <a:pt x="2727" y="229"/>
                  </a:lnTo>
                  <a:lnTo>
                    <a:pt x="2724" y="226"/>
                  </a:lnTo>
                  <a:lnTo>
                    <a:pt x="2722" y="223"/>
                  </a:lnTo>
                  <a:lnTo>
                    <a:pt x="2719" y="219"/>
                  </a:lnTo>
                  <a:lnTo>
                    <a:pt x="2718" y="216"/>
                  </a:lnTo>
                  <a:lnTo>
                    <a:pt x="2716" y="215"/>
                  </a:lnTo>
                  <a:lnTo>
                    <a:pt x="2714" y="213"/>
                  </a:lnTo>
                  <a:lnTo>
                    <a:pt x="2713" y="210"/>
                  </a:lnTo>
                  <a:lnTo>
                    <a:pt x="2713" y="208"/>
                  </a:lnTo>
                  <a:lnTo>
                    <a:pt x="2713" y="205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3" y="203"/>
                  </a:lnTo>
                  <a:lnTo>
                    <a:pt x="2714" y="200"/>
                  </a:lnTo>
                  <a:close/>
                  <a:moveTo>
                    <a:pt x="3068" y="195"/>
                  </a:moveTo>
                  <a:lnTo>
                    <a:pt x="3073" y="195"/>
                  </a:lnTo>
                  <a:lnTo>
                    <a:pt x="3074" y="197"/>
                  </a:lnTo>
                  <a:lnTo>
                    <a:pt x="3076" y="197"/>
                  </a:lnTo>
                  <a:lnTo>
                    <a:pt x="3078" y="198"/>
                  </a:lnTo>
                  <a:lnTo>
                    <a:pt x="3079" y="200"/>
                  </a:lnTo>
                  <a:lnTo>
                    <a:pt x="3081" y="200"/>
                  </a:lnTo>
                  <a:lnTo>
                    <a:pt x="3083" y="201"/>
                  </a:lnTo>
                  <a:lnTo>
                    <a:pt x="3084" y="203"/>
                  </a:lnTo>
                  <a:lnTo>
                    <a:pt x="3086" y="205"/>
                  </a:lnTo>
                  <a:lnTo>
                    <a:pt x="3086" y="206"/>
                  </a:lnTo>
                  <a:lnTo>
                    <a:pt x="3088" y="208"/>
                  </a:lnTo>
                  <a:lnTo>
                    <a:pt x="3086" y="210"/>
                  </a:lnTo>
                  <a:lnTo>
                    <a:pt x="3084" y="211"/>
                  </a:lnTo>
                  <a:lnTo>
                    <a:pt x="3083" y="211"/>
                  </a:lnTo>
                  <a:lnTo>
                    <a:pt x="3081" y="211"/>
                  </a:lnTo>
                  <a:lnTo>
                    <a:pt x="3078" y="211"/>
                  </a:lnTo>
                  <a:lnTo>
                    <a:pt x="3074" y="211"/>
                  </a:lnTo>
                  <a:lnTo>
                    <a:pt x="3071" y="211"/>
                  </a:lnTo>
                  <a:lnTo>
                    <a:pt x="3070" y="211"/>
                  </a:lnTo>
                  <a:lnTo>
                    <a:pt x="3068" y="213"/>
                  </a:lnTo>
                  <a:lnTo>
                    <a:pt x="3066" y="215"/>
                  </a:lnTo>
                  <a:lnTo>
                    <a:pt x="3066" y="215"/>
                  </a:lnTo>
                  <a:lnTo>
                    <a:pt x="3063" y="215"/>
                  </a:lnTo>
                  <a:lnTo>
                    <a:pt x="3060" y="215"/>
                  </a:lnTo>
                  <a:lnTo>
                    <a:pt x="3055" y="215"/>
                  </a:lnTo>
                  <a:lnTo>
                    <a:pt x="3055" y="219"/>
                  </a:lnTo>
                  <a:lnTo>
                    <a:pt x="3055" y="221"/>
                  </a:lnTo>
                  <a:lnTo>
                    <a:pt x="3055" y="223"/>
                  </a:lnTo>
                  <a:lnTo>
                    <a:pt x="3055" y="223"/>
                  </a:lnTo>
                  <a:lnTo>
                    <a:pt x="3056" y="223"/>
                  </a:lnTo>
                  <a:lnTo>
                    <a:pt x="3058" y="223"/>
                  </a:lnTo>
                  <a:lnTo>
                    <a:pt x="3060" y="224"/>
                  </a:lnTo>
                  <a:lnTo>
                    <a:pt x="3063" y="226"/>
                  </a:lnTo>
                  <a:lnTo>
                    <a:pt x="3063" y="228"/>
                  </a:lnTo>
                  <a:lnTo>
                    <a:pt x="3065" y="229"/>
                  </a:lnTo>
                  <a:lnTo>
                    <a:pt x="3066" y="231"/>
                  </a:lnTo>
                  <a:lnTo>
                    <a:pt x="3068" y="231"/>
                  </a:lnTo>
                  <a:lnTo>
                    <a:pt x="3068" y="231"/>
                  </a:lnTo>
                  <a:lnTo>
                    <a:pt x="3068" y="233"/>
                  </a:lnTo>
                  <a:lnTo>
                    <a:pt x="3068" y="234"/>
                  </a:lnTo>
                  <a:lnTo>
                    <a:pt x="3068" y="237"/>
                  </a:lnTo>
                  <a:lnTo>
                    <a:pt x="3068" y="239"/>
                  </a:lnTo>
                  <a:lnTo>
                    <a:pt x="3066" y="241"/>
                  </a:lnTo>
                  <a:lnTo>
                    <a:pt x="3066" y="242"/>
                  </a:lnTo>
                  <a:lnTo>
                    <a:pt x="3066" y="246"/>
                  </a:lnTo>
                  <a:lnTo>
                    <a:pt x="3068" y="247"/>
                  </a:lnTo>
                  <a:lnTo>
                    <a:pt x="3070" y="249"/>
                  </a:lnTo>
                  <a:lnTo>
                    <a:pt x="3071" y="251"/>
                  </a:lnTo>
                  <a:lnTo>
                    <a:pt x="3074" y="252"/>
                  </a:lnTo>
                  <a:lnTo>
                    <a:pt x="3076" y="254"/>
                  </a:lnTo>
                  <a:lnTo>
                    <a:pt x="3076" y="254"/>
                  </a:lnTo>
                  <a:lnTo>
                    <a:pt x="3078" y="254"/>
                  </a:lnTo>
                  <a:lnTo>
                    <a:pt x="3078" y="259"/>
                  </a:lnTo>
                  <a:lnTo>
                    <a:pt x="3078" y="262"/>
                  </a:lnTo>
                  <a:lnTo>
                    <a:pt x="3078" y="267"/>
                  </a:lnTo>
                  <a:lnTo>
                    <a:pt x="3078" y="269"/>
                  </a:lnTo>
                  <a:lnTo>
                    <a:pt x="3078" y="270"/>
                  </a:lnTo>
                  <a:lnTo>
                    <a:pt x="3068" y="270"/>
                  </a:lnTo>
                  <a:lnTo>
                    <a:pt x="3065" y="270"/>
                  </a:lnTo>
                  <a:lnTo>
                    <a:pt x="3063" y="269"/>
                  </a:lnTo>
                  <a:lnTo>
                    <a:pt x="3061" y="269"/>
                  </a:lnTo>
                  <a:lnTo>
                    <a:pt x="3061" y="267"/>
                  </a:lnTo>
                  <a:lnTo>
                    <a:pt x="3060" y="267"/>
                  </a:lnTo>
                  <a:lnTo>
                    <a:pt x="3060" y="265"/>
                  </a:lnTo>
                  <a:lnTo>
                    <a:pt x="3060" y="262"/>
                  </a:lnTo>
                  <a:lnTo>
                    <a:pt x="3060" y="259"/>
                  </a:lnTo>
                  <a:lnTo>
                    <a:pt x="3060" y="257"/>
                  </a:lnTo>
                  <a:lnTo>
                    <a:pt x="3061" y="255"/>
                  </a:lnTo>
                  <a:lnTo>
                    <a:pt x="3061" y="255"/>
                  </a:lnTo>
                  <a:lnTo>
                    <a:pt x="3061" y="254"/>
                  </a:lnTo>
                  <a:lnTo>
                    <a:pt x="3063" y="254"/>
                  </a:lnTo>
                  <a:lnTo>
                    <a:pt x="3063" y="247"/>
                  </a:lnTo>
                  <a:lnTo>
                    <a:pt x="3060" y="247"/>
                  </a:lnTo>
                  <a:lnTo>
                    <a:pt x="3056" y="246"/>
                  </a:lnTo>
                  <a:lnTo>
                    <a:pt x="3055" y="246"/>
                  </a:lnTo>
                  <a:lnTo>
                    <a:pt x="3053" y="244"/>
                  </a:lnTo>
                  <a:lnTo>
                    <a:pt x="3051" y="244"/>
                  </a:lnTo>
                  <a:lnTo>
                    <a:pt x="3050" y="244"/>
                  </a:lnTo>
                  <a:lnTo>
                    <a:pt x="3048" y="244"/>
                  </a:lnTo>
                  <a:lnTo>
                    <a:pt x="3047" y="244"/>
                  </a:lnTo>
                  <a:lnTo>
                    <a:pt x="3047" y="241"/>
                  </a:lnTo>
                  <a:lnTo>
                    <a:pt x="3048" y="237"/>
                  </a:lnTo>
                  <a:lnTo>
                    <a:pt x="3048" y="231"/>
                  </a:lnTo>
                  <a:lnTo>
                    <a:pt x="3038" y="231"/>
                  </a:lnTo>
                  <a:lnTo>
                    <a:pt x="3038" y="251"/>
                  </a:lnTo>
                  <a:lnTo>
                    <a:pt x="3038" y="252"/>
                  </a:lnTo>
                  <a:lnTo>
                    <a:pt x="3037" y="254"/>
                  </a:lnTo>
                  <a:lnTo>
                    <a:pt x="3037" y="254"/>
                  </a:lnTo>
                  <a:lnTo>
                    <a:pt x="3037" y="257"/>
                  </a:lnTo>
                  <a:lnTo>
                    <a:pt x="3037" y="260"/>
                  </a:lnTo>
                  <a:lnTo>
                    <a:pt x="3037" y="264"/>
                  </a:lnTo>
                  <a:lnTo>
                    <a:pt x="3035" y="269"/>
                  </a:lnTo>
                  <a:lnTo>
                    <a:pt x="3035" y="269"/>
                  </a:lnTo>
                  <a:lnTo>
                    <a:pt x="3033" y="270"/>
                  </a:lnTo>
                  <a:lnTo>
                    <a:pt x="3032" y="270"/>
                  </a:lnTo>
                  <a:lnTo>
                    <a:pt x="3032" y="272"/>
                  </a:lnTo>
                  <a:lnTo>
                    <a:pt x="3029" y="272"/>
                  </a:lnTo>
                  <a:lnTo>
                    <a:pt x="3029" y="272"/>
                  </a:lnTo>
                  <a:lnTo>
                    <a:pt x="3029" y="270"/>
                  </a:lnTo>
                  <a:lnTo>
                    <a:pt x="3027" y="267"/>
                  </a:lnTo>
                  <a:lnTo>
                    <a:pt x="3027" y="265"/>
                  </a:lnTo>
                  <a:lnTo>
                    <a:pt x="3027" y="264"/>
                  </a:lnTo>
                  <a:lnTo>
                    <a:pt x="3025" y="264"/>
                  </a:lnTo>
                  <a:lnTo>
                    <a:pt x="3025" y="262"/>
                  </a:lnTo>
                  <a:lnTo>
                    <a:pt x="3025" y="260"/>
                  </a:lnTo>
                  <a:lnTo>
                    <a:pt x="3025" y="259"/>
                  </a:lnTo>
                  <a:lnTo>
                    <a:pt x="3025" y="257"/>
                  </a:lnTo>
                  <a:lnTo>
                    <a:pt x="3025" y="255"/>
                  </a:lnTo>
                  <a:lnTo>
                    <a:pt x="3025" y="254"/>
                  </a:lnTo>
                  <a:lnTo>
                    <a:pt x="3027" y="252"/>
                  </a:lnTo>
                  <a:lnTo>
                    <a:pt x="3027" y="251"/>
                  </a:lnTo>
                  <a:lnTo>
                    <a:pt x="3029" y="249"/>
                  </a:lnTo>
                  <a:lnTo>
                    <a:pt x="3029" y="246"/>
                  </a:lnTo>
                  <a:lnTo>
                    <a:pt x="3029" y="244"/>
                  </a:lnTo>
                  <a:lnTo>
                    <a:pt x="3029" y="242"/>
                  </a:lnTo>
                  <a:lnTo>
                    <a:pt x="3025" y="242"/>
                  </a:lnTo>
                  <a:lnTo>
                    <a:pt x="3022" y="242"/>
                  </a:lnTo>
                  <a:lnTo>
                    <a:pt x="3020" y="241"/>
                  </a:lnTo>
                  <a:lnTo>
                    <a:pt x="3019" y="241"/>
                  </a:lnTo>
                  <a:lnTo>
                    <a:pt x="3017" y="241"/>
                  </a:lnTo>
                  <a:lnTo>
                    <a:pt x="3015" y="239"/>
                  </a:lnTo>
                  <a:lnTo>
                    <a:pt x="3012" y="237"/>
                  </a:lnTo>
                  <a:lnTo>
                    <a:pt x="3012" y="234"/>
                  </a:lnTo>
                  <a:lnTo>
                    <a:pt x="3012" y="231"/>
                  </a:lnTo>
                  <a:lnTo>
                    <a:pt x="3014" y="229"/>
                  </a:lnTo>
                  <a:lnTo>
                    <a:pt x="3015" y="228"/>
                  </a:lnTo>
                  <a:lnTo>
                    <a:pt x="3015" y="226"/>
                  </a:lnTo>
                  <a:lnTo>
                    <a:pt x="3017" y="226"/>
                  </a:lnTo>
                  <a:lnTo>
                    <a:pt x="3019" y="226"/>
                  </a:lnTo>
                  <a:lnTo>
                    <a:pt x="3019" y="226"/>
                  </a:lnTo>
                  <a:lnTo>
                    <a:pt x="3020" y="224"/>
                  </a:lnTo>
                  <a:lnTo>
                    <a:pt x="3022" y="224"/>
                  </a:lnTo>
                  <a:lnTo>
                    <a:pt x="3022" y="223"/>
                  </a:lnTo>
                  <a:lnTo>
                    <a:pt x="3022" y="221"/>
                  </a:lnTo>
                  <a:lnTo>
                    <a:pt x="3022" y="218"/>
                  </a:lnTo>
                  <a:lnTo>
                    <a:pt x="3022" y="216"/>
                  </a:lnTo>
                  <a:lnTo>
                    <a:pt x="3024" y="216"/>
                  </a:lnTo>
                  <a:lnTo>
                    <a:pt x="3024" y="215"/>
                  </a:lnTo>
                  <a:lnTo>
                    <a:pt x="3024" y="211"/>
                  </a:lnTo>
                  <a:lnTo>
                    <a:pt x="3024" y="210"/>
                  </a:lnTo>
                  <a:lnTo>
                    <a:pt x="3025" y="206"/>
                  </a:lnTo>
                  <a:lnTo>
                    <a:pt x="3029" y="203"/>
                  </a:lnTo>
                  <a:lnTo>
                    <a:pt x="3029" y="201"/>
                  </a:lnTo>
                  <a:lnTo>
                    <a:pt x="3030" y="201"/>
                  </a:lnTo>
                  <a:lnTo>
                    <a:pt x="3030" y="200"/>
                  </a:lnTo>
                  <a:lnTo>
                    <a:pt x="3033" y="200"/>
                  </a:lnTo>
                  <a:lnTo>
                    <a:pt x="3035" y="201"/>
                  </a:lnTo>
                  <a:lnTo>
                    <a:pt x="3037" y="201"/>
                  </a:lnTo>
                  <a:lnTo>
                    <a:pt x="3040" y="203"/>
                  </a:lnTo>
                  <a:lnTo>
                    <a:pt x="3043" y="205"/>
                  </a:lnTo>
                  <a:lnTo>
                    <a:pt x="3047" y="205"/>
                  </a:lnTo>
                  <a:lnTo>
                    <a:pt x="3050" y="206"/>
                  </a:lnTo>
                  <a:lnTo>
                    <a:pt x="3051" y="206"/>
                  </a:lnTo>
                  <a:lnTo>
                    <a:pt x="3056" y="205"/>
                  </a:lnTo>
                  <a:lnTo>
                    <a:pt x="3058" y="203"/>
                  </a:lnTo>
                  <a:lnTo>
                    <a:pt x="3061" y="200"/>
                  </a:lnTo>
                  <a:lnTo>
                    <a:pt x="3063" y="198"/>
                  </a:lnTo>
                  <a:lnTo>
                    <a:pt x="3063" y="197"/>
                  </a:lnTo>
                  <a:lnTo>
                    <a:pt x="3065" y="197"/>
                  </a:lnTo>
                  <a:lnTo>
                    <a:pt x="3068" y="195"/>
                  </a:lnTo>
                  <a:close/>
                  <a:moveTo>
                    <a:pt x="3230" y="193"/>
                  </a:moveTo>
                  <a:lnTo>
                    <a:pt x="3233" y="195"/>
                  </a:lnTo>
                  <a:lnTo>
                    <a:pt x="3236" y="195"/>
                  </a:lnTo>
                  <a:lnTo>
                    <a:pt x="3238" y="197"/>
                  </a:lnTo>
                  <a:lnTo>
                    <a:pt x="3240" y="197"/>
                  </a:lnTo>
                  <a:lnTo>
                    <a:pt x="3241" y="198"/>
                  </a:lnTo>
                  <a:lnTo>
                    <a:pt x="3243" y="200"/>
                  </a:lnTo>
                  <a:lnTo>
                    <a:pt x="3243" y="201"/>
                  </a:lnTo>
                  <a:lnTo>
                    <a:pt x="3243" y="203"/>
                  </a:lnTo>
                  <a:lnTo>
                    <a:pt x="3243" y="206"/>
                  </a:lnTo>
                  <a:lnTo>
                    <a:pt x="3241" y="210"/>
                  </a:lnTo>
                  <a:lnTo>
                    <a:pt x="3243" y="213"/>
                  </a:lnTo>
                  <a:lnTo>
                    <a:pt x="3243" y="213"/>
                  </a:lnTo>
                  <a:lnTo>
                    <a:pt x="3245" y="215"/>
                  </a:lnTo>
                  <a:lnTo>
                    <a:pt x="3246" y="215"/>
                  </a:lnTo>
                  <a:lnTo>
                    <a:pt x="3246" y="216"/>
                  </a:lnTo>
                  <a:lnTo>
                    <a:pt x="3246" y="218"/>
                  </a:lnTo>
                  <a:lnTo>
                    <a:pt x="3245" y="218"/>
                  </a:lnTo>
                  <a:lnTo>
                    <a:pt x="3245" y="219"/>
                  </a:lnTo>
                  <a:lnTo>
                    <a:pt x="3243" y="219"/>
                  </a:lnTo>
                  <a:lnTo>
                    <a:pt x="3241" y="219"/>
                  </a:lnTo>
                  <a:lnTo>
                    <a:pt x="3238" y="219"/>
                  </a:lnTo>
                  <a:lnTo>
                    <a:pt x="3236" y="219"/>
                  </a:lnTo>
                  <a:lnTo>
                    <a:pt x="3233" y="219"/>
                  </a:lnTo>
                  <a:lnTo>
                    <a:pt x="3232" y="219"/>
                  </a:lnTo>
                  <a:lnTo>
                    <a:pt x="3230" y="219"/>
                  </a:lnTo>
                  <a:lnTo>
                    <a:pt x="3228" y="219"/>
                  </a:lnTo>
                  <a:lnTo>
                    <a:pt x="3227" y="218"/>
                  </a:lnTo>
                  <a:lnTo>
                    <a:pt x="3227" y="219"/>
                  </a:lnTo>
                  <a:lnTo>
                    <a:pt x="3225" y="219"/>
                  </a:lnTo>
                  <a:lnTo>
                    <a:pt x="3223" y="219"/>
                  </a:lnTo>
                  <a:lnTo>
                    <a:pt x="3220" y="221"/>
                  </a:lnTo>
                  <a:lnTo>
                    <a:pt x="3214" y="221"/>
                  </a:lnTo>
                  <a:lnTo>
                    <a:pt x="3214" y="219"/>
                  </a:lnTo>
                  <a:lnTo>
                    <a:pt x="3212" y="218"/>
                  </a:lnTo>
                  <a:lnTo>
                    <a:pt x="3212" y="216"/>
                  </a:lnTo>
                  <a:lnTo>
                    <a:pt x="3212" y="216"/>
                  </a:lnTo>
                  <a:lnTo>
                    <a:pt x="3212" y="215"/>
                  </a:lnTo>
                  <a:lnTo>
                    <a:pt x="3212" y="213"/>
                  </a:lnTo>
                  <a:lnTo>
                    <a:pt x="3210" y="213"/>
                  </a:lnTo>
                  <a:lnTo>
                    <a:pt x="3209" y="211"/>
                  </a:lnTo>
                  <a:lnTo>
                    <a:pt x="3205" y="211"/>
                  </a:lnTo>
                  <a:lnTo>
                    <a:pt x="3204" y="211"/>
                  </a:lnTo>
                  <a:lnTo>
                    <a:pt x="3202" y="211"/>
                  </a:lnTo>
                  <a:lnTo>
                    <a:pt x="3200" y="211"/>
                  </a:lnTo>
                  <a:lnTo>
                    <a:pt x="3199" y="211"/>
                  </a:lnTo>
                  <a:lnTo>
                    <a:pt x="3197" y="210"/>
                  </a:lnTo>
                  <a:lnTo>
                    <a:pt x="3196" y="210"/>
                  </a:lnTo>
                  <a:lnTo>
                    <a:pt x="3194" y="208"/>
                  </a:lnTo>
                  <a:lnTo>
                    <a:pt x="3191" y="208"/>
                  </a:lnTo>
                  <a:lnTo>
                    <a:pt x="3191" y="205"/>
                  </a:lnTo>
                  <a:lnTo>
                    <a:pt x="3194" y="203"/>
                  </a:lnTo>
                  <a:lnTo>
                    <a:pt x="3197" y="201"/>
                  </a:lnTo>
                  <a:lnTo>
                    <a:pt x="3199" y="201"/>
                  </a:lnTo>
                  <a:lnTo>
                    <a:pt x="3200" y="201"/>
                  </a:lnTo>
                  <a:lnTo>
                    <a:pt x="3200" y="203"/>
                  </a:lnTo>
                  <a:lnTo>
                    <a:pt x="3200" y="203"/>
                  </a:lnTo>
                  <a:lnTo>
                    <a:pt x="3202" y="201"/>
                  </a:lnTo>
                  <a:lnTo>
                    <a:pt x="3204" y="200"/>
                  </a:lnTo>
                  <a:lnTo>
                    <a:pt x="3205" y="200"/>
                  </a:lnTo>
                  <a:lnTo>
                    <a:pt x="3207" y="198"/>
                  </a:lnTo>
                  <a:lnTo>
                    <a:pt x="3210" y="198"/>
                  </a:lnTo>
                  <a:lnTo>
                    <a:pt x="3214" y="198"/>
                  </a:lnTo>
                  <a:lnTo>
                    <a:pt x="3217" y="198"/>
                  </a:lnTo>
                  <a:lnTo>
                    <a:pt x="3220" y="198"/>
                  </a:lnTo>
                  <a:lnTo>
                    <a:pt x="3222" y="197"/>
                  </a:lnTo>
                  <a:lnTo>
                    <a:pt x="3223" y="195"/>
                  </a:lnTo>
                  <a:lnTo>
                    <a:pt x="3227" y="195"/>
                  </a:lnTo>
                  <a:lnTo>
                    <a:pt x="3230" y="193"/>
                  </a:lnTo>
                  <a:close/>
                  <a:moveTo>
                    <a:pt x="3191" y="182"/>
                  </a:moveTo>
                  <a:lnTo>
                    <a:pt x="3192" y="182"/>
                  </a:lnTo>
                  <a:lnTo>
                    <a:pt x="3196" y="182"/>
                  </a:lnTo>
                  <a:lnTo>
                    <a:pt x="3197" y="183"/>
                  </a:lnTo>
                  <a:lnTo>
                    <a:pt x="3199" y="183"/>
                  </a:lnTo>
                  <a:lnTo>
                    <a:pt x="3200" y="185"/>
                  </a:lnTo>
                  <a:lnTo>
                    <a:pt x="3200" y="187"/>
                  </a:lnTo>
                  <a:lnTo>
                    <a:pt x="3202" y="188"/>
                  </a:lnTo>
                  <a:lnTo>
                    <a:pt x="3200" y="190"/>
                  </a:lnTo>
                  <a:lnTo>
                    <a:pt x="3199" y="193"/>
                  </a:lnTo>
                  <a:lnTo>
                    <a:pt x="3197" y="195"/>
                  </a:lnTo>
                  <a:lnTo>
                    <a:pt x="3196" y="195"/>
                  </a:lnTo>
                  <a:lnTo>
                    <a:pt x="3192" y="195"/>
                  </a:lnTo>
                  <a:lnTo>
                    <a:pt x="3191" y="195"/>
                  </a:lnTo>
                  <a:lnTo>
                    <a:pt x="3189" y="193"/>
                  </a:lnTo>
                  <a:lnTo>
                    <a:pt x="3186" y="192"/>
                  </a:lnTo>
                  <a:lnTo>
                    <a:pt x="3187" y="188"/>
                  </a:lnTo>
                  <a:lnTo>
                    <a:pt x="3189" y="185"/>
                  </a:lnTo>
                  <a:lnTo>
                    <a:pt x="3189" y="183"/>
                  </a:lnTo>
                  <a:lnTo>
                    <a:pt x="3189" y="183"/>
                  </a:lnTo>
                  <a:lnTo>
                    <a:pt x="3189" y="182"/>
                  </a:lnTo>
                  <a:lnTo>
                    <a:pt x="3191" y="182"/>
                  </a:lnTo>
                  <a:close/>
                  <a:moveTo>
                    <a:pt x="2688" y="170"/>
                  </a:moveTo>
                  <a:lnTo>
                    <a:pt x="2688" y="170"/>
                  </a:lnTo>
                  <a:lnTo>
                    <a:pt x="2688" y="170"/>
                  </a:lnTo>
                  <a:lnTo>
                    <a:pt x="2688" y="172"/>
                  </a:lnTo>
                  <a:lnTo>
                    <a:pt x="2688" y="170"/>
                  </a:lnTo>
                  <a:close/>
                  <a:moveTo>
                    <a:pt x="2690" y="167"/>
                  </a:moveTo>
                  <a:lnTo>
                    <a:pt x="2691" y="167"/>
                  </a:lnTo>
                  <a:lnTo>
                    <a:pt x="2693" y="167"/>
                  </a:lnTo>
                  <a:lnTo>
                    <a:pt x="2696" y="169"/>
                  </a:lnTo>
                  <a:lnTo>
                    <a:pt x="2698" y="172"/>
                  </a:lnTo>
                  <a:lnTo>
                    <a:pt x="2700" y="174"/>
                  </a:lnTo>
                  <a:lnTo>
                    <a:pt x="2701" y="175"/>
                  </a:lnTo>
                  <a:lnTo>
                    <a:pt x="2703" y="175"/>
                  </a:lnTo>
                  <a:lnTo>
                    <a:pt x="2703" y="179"/>
                  </a:lnTo>
                  <a:lnTo>
                    <a:pt x="2704" y="182"/>
                  </a:lnTo>
                  <a:lnTo>
                    <a:pt x="2704" y="185"/>
                  </a:lnTo>
                  <a:lnTo>
                    <a:pt x="2703" y="187"/>
                  </a:lnTo>
                  <a:lnTo>
                    <a:pt x="2703" y="187"/>
                  </a:lnTo>
                  <a:lnTo>
                    <a:pt x="2701" y="185"/>
                  </a:lnTo>
                  <a:lnTo>
                    <a:pt x="2701" y="182"/>
                  </a:lnTo>
                  <a:lnTo>
                    <a:pt x="2700" y="180"/>
                  </a:lnTo>
                  <a:lnTo>
                    <a:pt x="2698" y="180"/>
                  </a:lnTo>
                  <a:lnTo>
                    <a:pt x="2695" y="179"/>
                  </a:lnTo>
                  <a:lnTo>
                    <a:pt x="2693" y="177"/>
                  </a:lnTo>
                  <a:lnTo>
                    <a:pt x="2690" y="174"/>
                  </a:lnTo>
                  <a:lnTo>
                    <a:pt x="2688" y="170"/>
                  </a:lnTo>
                  <a:lnTo>
                    <a:pt x="2688" y="170"/>
                  </a:lnTo>
                  <a:lnTo>
                    <a:pt x="2690" y="169"/>
                  </a:lnTo>
                  <a:lnTo>
                    <a:pt x="2690" y="167"/>
                  </a:lnTo>
                  <a:close/>
                  <a:moveTo>
                    <a:pt x="3109" y="167"/>
                  </a:moveTo>
                  <a:lnTo>
                    <a:pt x="3110" y="167"/>
                  </a:lnTo>
                  <a:lnTo>
                    <a:pt x="3110" y="170"/>
                  </a:lnTo>
                  <a:lnTo>
                    <a:pt x="3109" y="174"/>
                  </a:lnTo>
                  <a:lnTo>
                    <a:pt x="3107" y="175"/>
                  </a:lnTo>
                  <a:lnTo>
                    <a:pt x="3106" y="177"/>
                  </a:lnTo>
                  <a:lnTo>
                    <a:pt x="3102" y="179"/>
                  </a:lnTo>
                  <a:lnTo>
                    <a:pt x="3101" y="179"/>
                  </a:lnTo>
                  <a:lnTo>
                    <a:pt x="3099" y="179"/>
                  </a:lnTo>
                  <a:lnTo>
                    <a:pt x="3099" y="179"/>
                  </a:lnTo>
                  <a:lnTo>
                    <a:pt x="3097" y="180"/>
                  </a:lnTo>
                  <a:lnTo>
                    <a:pt x="3097" y="182"/>
                  </a:lnTo>
                  <a:lnTo>
                    <a:pt x="3094" y="183"/>
                  </a:lnTo>
                  <a:lnTo>
                    <a:pt x="3092" y="183"/>
                  </a:lnTo>
                  <a:lnTo>
                    <a:pt x="3089" y="183"/>
                  </a:lnTo>
                  <a:lnTo>
                    <a:pt x="3088" y="183"/>
                  </a:lnTo>
                  <a:lnTo>
                    <a:pt x="3086" y="182"/>
                  </a:lnTo>
                  <a:lnTo>
                    <a:pt x="3084" y="180"/>
                  </a:lnTo>
                  <a:lnTo>
                    <a:pt x="3083" y="180"/>
                  </a:lnTo>
                  <a:lnTo>
                    <a:pt x="3081" y="179"/>
                  </a:lnTo>
                  <a:lnTo>
                    <a:pt x="3079" y="179"/>
                  </a:lnTo>
                  <a:lnTo>
                    <a:pt x="3078" y="179"/>
                  </a:lnTo>
                  <a:lnTo>
                    <a:pt x="3058" y="179"/>
                  </a:lnTo>
                  <a:lnTo>
                    <a:pt x="3051" y="177"/>
                  </a:lnTo>
                  <a:lnTo>
                    <a:pt x="3051" y="179"/>
                  </a:lnTo>
                  <a:lnTo>
                    <a:pt x="3050" y="180"/>
                  </a:lnTo>
                  <a:lnTo>
                    <a:pt x="3048" y="180"/>
                  </a:lnTo>
                  <a:lnTo>
                    <a:pt x="3047" y="180"/>
                  </a:lnTo>
                  <a:lnTo>
                    <a:pt x="3045" y="180"/>
                  </a:lnTo>
                  <a:lnTo>
                    <a:pt x="3043" y="182"/>
                  </a:lnTo>
                  <a:lnTo>
                    <a:pt x="3040" y="183"/>
                  </a:lnTo>
                  <a:lnTo>
                    <a:pt x="3038" y="183"/>
                  </a:lnTo>
                  <a:lnTo>
                    <a:pt x="3038" y="185"/>
                  </a:lnTo>
                  <a:lnTo>
                    <a:pt x="3037" y="187"/>
                  </a:lnTo>
                  <a:lnTo>
                    <a:pt x="3035" y="187"/>
                  </a:lnTo>
                  <a:lnTo>
                    <a:pt x="3033" y="187"/>
                  </a:lnTo>
                  <a:lnTo>
                    <a:pt x="3030" y="188"/>
                  </a:lnTo>
                  <a:lnTo>
                    <a:pt x="3029" y="190"/>
                  </a:lnTo>
                  <a:lnTo>
                    <a:pt x="3025" y="192"/>
                  </a:lnTo>
                  <a:lnTo>
                    <a:pt x="3024" y="190"/>
                  </a:lnTo>
                  <a:lnTo>
                    <a:pt x="3024" y="187"/>
                  </a:lnTo>
                  <a:lnTo>
                    <a:pt x="3024" y="185"/>
                  </a:lnTo>
                  <a:lnTo>
                    <a:pt x="3025" y="182"/>
                  </a:lnTo>
                  <a:lnTo>
                    <a:pt x="3027" y="180"/>
                  </a:lnTo>
                  <a:lnTo>
                    <a:pt x="3029" y="179"/>
                  </a:lnTo>
                  <a:lnTo>
                    <a:pt x="3032" y="177"/>
                  </a:lnTo>
                  <a:lnTo>
                    <a:pt x="3037" y="177"/>
                  </a:lnTo>
                  <a:lnTo>
                    <a:pt x="3040" y="177"/>
                  </a:lnTo>
                  <a:lnTo>
                    <a:pt x="3043" y="175"/>
                  </a:lnTo>
                  <a:lnTo>
                    <a:pt x="3045" y="175"/>
                  </a:lnTo>
                  <a:lnTo>
                    <a:pt x="3047" y="172"/>
                  </a:lnTo>
                  <a:lnTo>
                    <a:pt x="3048" y="170"/>
                  </a:lnTo>
                  <a:lnTo>
                    <a:pt x="3050" y="170"/>
                  </a:lnTo>
                  <a:lnTo>
                    <a:pt x="3102" y="170"/>
                  </a:lnTo>
                  <a:lnTo>
                    <a:pt x="3102" y="169"/>
                  </a:lnTo>
                  <a:lnTo>
                    <a:pt x="3102" y="169"/>
                  </a:lnTo>
                  <a:lnTo>
                    <a:pt x="3104" y="167"/>
                  </a:lnTo>
                  <a:lnTo>
                    <a:pt x="3106" y="167"/>
                  </a:lnTo>
                  <a:lnTo>
                    <a:pt x="3109" y="167"/>
                  </a:lnTo>
                  <a:close/>
                  <a:moveTo>
                    <a:pt x="3160" y="151"/>
                  </a:moveTo>
                  <a:lnTo>
                    <a:pt x="3161" y="152"/>
                  </a:lnTo>
                  <a:lnTo>
                    <a:pt x="3161" y="154"/>
                  </a:lnTo>
                  <a:lnTo>
                    <a:pt x="3161" y="156"/>
                  </a:lnTo>
                  <a:lnTo>
                    <a:pt x="3160" y="157"/>
                  </a:lnTo>
                  <a:lnTo>
                    <a:pt x="3160" y="157"/>
                  </a:lnTo>
                  <a:lnTo>
                    <a:pt x="3158" y="159"/>
                  </a:lnTo>
                  <a:lnTo>
                    <a:pt x="3156" y="159"/>
                  </a:lnTo>
                  <a:lnTo>
                    <a:pt x="3156" y="161"/>
                  </a:lnTo>
                  <a:lnTo>
                    <a:pt x="3156" y="162"/>
                  </a:lnTo>
                  <a:lnTo>
                    <a:pt x="3156" y="167"/>
                  </a:lnTo>
                  <a:lnTo>
                    <a:pt x="3160" y="167"/>
                  </a:lnTo>
                  <a:lnTo>
                    <a:pt x="3163" y="167"/>
                  </a:lnTo>
                  <a:lnTo>
                    <a:pt x="3164" y="167"/>
                  </a:lnTo>
                  <a:lnTo>
                    <a:pt x="3166" y="167"/>
                  </a:lnTo>
                  <a:lnTo>
                    <a:pt x="3166" y="169"/>
                  </a:lnTo>
                  <a:lnTo>
                    <a:pt x="3166" y="170"/>
                  </a:lnTo>
                  <a:lnTo>
                    <a:pt x="3164" y="172"/>
                  </a:lnTo>
                  <a:lnTo>
                    <a:pt x="3164" y="174"/>
                  </a:lnTo>
                  <a:lnTo>
                    <a:pt x="3166" y="175"/>
                  </a:lnTo>
                  <a:lnTo>
                    <a:pt x="3166" y="175"/>
                  </a:lnTo>
                  <a:lnTo>
                    <a:pt x="3168" y="175"/>
                  </a:lnTo>
                  <a:lnTo>
                    <a:pt x="3169" y="177"/>
                  </a:lnTo>
                  <a:lnTo>
                    <a:pt x="3169" y="179"/>
                  </a:lnTo>
                  <a:lnTo>
                    <a:pt x="3171" y="180"/>
                  </a:lnTo>
                  <a:lnTo>
                    <a:pt x="3169" y="183"/>
                  </a:lnTo>
                  <a:lnTo>
                    <a:pt x="3169" y="187"/>
                  </a:lnTo>
                  <a:lnTo>
                    <a:pt x="3168" y="185"/>
                  </a:lnTo>
                  <a:lnTo>
                    <a:pt x="3166" y="185"/>
                  </a:lnTo>
                  <a:lnTo>
                    <a:pt x="3163" y="185"/>
                  </a:lnTo>
                  <a:lnTo>
                    <a:pt x="3160" y="185"/>
                  </a:lnTo>
                  <a:lnTo>
                    <a:pt x="3155" y="185"/>
                  </a:lnTo>
                  <a:lnTo>
                    <a:pt x="3155" y="185"/>
                  </a:lnTo>
                  <a:lnTo>
                    <a:pt x="3153" y="187"/>
                  </a:lnTo>
                  <a:lnTo>
                    <a:pt x="3155" y="190"/>
                  </a:lnTo>
                  <a:lnTo>
                    <a:pt x="3155" y="195"/>
                  </a:lnTo>
                  <a:lnTo>
                    <a:pt x="3155" y="198"/>
                  </a:lnTo>
                  <a:lnTo>
                    <a:pt x="3153" y="203"/>
                  </a:lnTo>
                  <a:lnTo>
                    <a:pt x="3151" y="203"/>
                  </a:lnTo>
                  <a:lnTo>
                    <a:pt x="3148" y="205"/>
                  </a:lnTo>
                  <a:lnTo>
                    <a:pt x="3146" y="203"/>
                  </a:lnTo>
                  <a:lnTo>
                    <a:pt x="3145" y="203"/>
                  </a:lnTo>
                  <a:lnTo>
                    <a:pt x="3145" y="203"/>
                  </a:lnTo>
                  <a:lnTo>
                    <a:pt x="3143" y="203"/>
                  </a:lnTo>
                  <a:lnTo>
                    <a:pt x="3142" y="203"/>
                  </a:lnTo>
                  <a:lnTo>
                    <a:pt x="3142" y="200"/>
                  </a:lnTo>
                  <a:lnTo>
                    <a:pt x="3142" y="197"/>
                  </a:lnTo>
                  <a:lnTo>
                    <a:pt x="3142" y="195"/>
                  </a:lnTo>
                  <a:lnTo>
                    <a:pt x="3142" y="193"/>
                  </a:lnTo>
                  <a:lnTo>
                    <a:pt x="3142" y="190"/>
                  </a:lnTo>
                  <a:lnTo>
                    <a:pt x="3143" y="187"/>
                  </a:lnTo>
                  <a:lnTo>
                    <a:pt x="3143" y="185"/>
                  </a:lnTo>
                  <a:lnTo>
                    <a:pt x="3145" y="183"/>
                  </a:lnTo>
                  <a:lnTo>
                    <a:pt x="3145" y="180"/>
                  </a:lnTo>
                  <a:lnTo>
                    <a:pt x="3145" y="177"/>
                  </a:lnTo>
                  <a:lnTo>
                    <a:pt x="3145" y="175"/>
                  </a:lnTo>
                  <a:lnTo>
                    <a:pt x="3146" y="174"/>
                  </a:lnTo>
                  <a:lnTo>
                    <a:pt x="3145" y="172"/>
                  </a:lnTo>
                  <a:lnTo>
                    <a:pt x="3145" y="169"/>
                  </a:lnTo>
                  <a:lnTo>
                    <a:pt x="3145" y="167"/>
                  </a:lnTo>
                  <a:lnTo>
                    <a:pt x="3145" y="165"/>
                  </a:lnTo>
                  <a:lnTo>
                    <a:pt x="3145" y="164"/>
                  </a:lnTo>
                  <a:lnTo>
                    <a:pt x="3145" y="162"/>
                  </a:lnTo>
                  <a:lnTo>
                    <a:pt x="3146" y="162"/>
                  </a:lnTo>
                  <a:lnTo>
                    <a:pt x="3148" y="162"/>
                  </a:lnTo>
                  <a:lnTo>
                    <a:pt x="3150" y="161"/>
                  </a:lnTo>
                  <a:lnTo>
                    <a:pt x="3151" y="159"/>
                  </a:lnTo>
                  <a:lnTo>
                    <a:pt x="3153" y="157"/>
                  </a:lnTo>
                  <a:lnTo>
                    <a:pt x="3155" y="156"/>
                  </a:lnTo>
                  <a:lnTo>
                    <a:pt x="3158" y="152"/>
                  </a:lnTo>
                  <a:lnTo>
                    <a:pt x="3160" y="151"/>
                  </a:lnTo>
                  <a:close/>
                  <a:moveTo>
                    <a:pt x="2672" y="144"/>
                  </a:moveTo>
                  <a:lnTo>
                    <a:pt x="2675" y="146"/>
                  </a:lnTo>
                  <a:lnTo>
                    <a:pt x="2677" y="147"/>
                  </a:lnTo>
                  <a:lnTo>
                    <a:pt x="2677" y="149"/>
                  </a:lnTo>
                  <a:lnTo>
                    <a:pt x="2677" y="151"/>
                  </a:lnTo>
                  <a:lnTo>
                    <a:pt x="2678" y="152"/>
                  </a:lnTo>
                  <a:lnTo>
                    <a:pt x="2680" y="152"/>
                  </a:lnTo>
                  <a:lnTo>
                    <a:pt x="2682" y="154"/>
                  </a:lnTo>
                  <a:lnTo>
                    <a:pt x="2682" y="157"/>
                  </a:lnTo>
                  <a:lnTo>
                    <a:pt x="2678" y="157"/>
                  </a:lnTo>
                  <a:lnTo>
                    <a:pt x="2677" y="157"/>
                  </a:lnTo>
                  <a:lnTo>
                    <a:pt x="2675" y="156"/>
                  </a:lnTo>
                  <a:lnTo>
                    <a:pt x="2673" y="154"/>
                  </a:lnTo>
                  <a:lnTo>
                    <a:pt x="2673" y="152"/>
                  </a:lnTo>
                  <a:lnTo>
                    <a:pt x="2673" y="151"/>
                  </a:lnTo>
                  <a:lnTo>
                    <a:pt x="2672" y="149"/>
                  </a:lnTo>
                  <a:lnTo>
                    <a:pt x="2672" y="147"/>
                  </a:lnTo>
                  <a:lnTo>
                    <a:pt x="2672" y="147"/>
                  </a:lnTo>
                  <a:lnTo>
                    <a:pt x="2672" y="146"/>
                  </a:lnTo>
                  <a:lnTo>
                    <a:pt x="2672" y="144"/>
                  </a:lnTo>
                  <a:close/>
                  <a:moveTo>
                    <a:pt x="2664" y="103"/>
                  </a:moveTo>
                  <a:lnTo>
                    <a:pt x="2665" y="105"/>
                  </a:lnTo>
                  <a:lnTo>
                    <a:pt x="2665" y="105"/>
                  </a:lnTo>
                  <a:lnTo>
                    <a:pt x="2668" y="107"/>
                  </a:lnTo>
                  <a:lnTo>
                    <a:pt x="2670" y="108"/>
                  </a:lnTo>
                  <a:lnTo>
                    <a:pt x="2672" y="110"/>
                  </a:lnTo>
                  <a:lnTo>
                    <a:pt x="2673" y="110"/>
                  </a:lnTo>
                  <a:lnTo>
                    <a:pt x="2675" y="110"/>
                  </a:lnTo>
                  <a:lnTo>
                    <a:pt x="2677" y="111"/>
                  </a:lnTo>
                  <a:lnTo>
                    <a:pt x="2678" y="113"/>
                  </a:lnTo>
                  <a:lnTo>
                    <a:pt x="2682" y="113"/>
                  </a:lnTo>
                  <a:lnTo>
                    <a:pt x="2685" y="113"/>
                  </a:lnTo>
                  <a:lnTo>
                    <a:pt x="2690" y="111"/>
                  </a:lnTo>
                  <a:lnTo>
                    <a:pt x="2693" y="110"/>
                  </a:lnTo>
                  <a:lnTo>
                    <a:pt x="2695" y="113"/>
                  </a:lnTo>
                  <a:lnTo>
                    <a:pt x="2698" y="116"/>
                  </a:lnTo>
                  <a:lnTo>
                    <a:pt x="2700" y="120"/>
                  </a:lnTo>
                  <a:lnTo>
                    <a:pt x="2701" y="121"/>
                  </a:lnTo>
                  <a:lnTo>
                    <a:pt x="2701" y="121"/>
                  </a:lnTo>
                  <a:lnTo>
                    <a:pt x="2703" y="121"/>
                  </a:lnTo>
                  <a:lnTo>
                    <a:pt x="2704" y="121"/>
                  </a:lnTo>
                  <a:lnTo>
                    <a:pt x="2703" y="123"/>
                  </a:lnTo>
                  <a:lnTo>
                    <a:pt x="2704" y="125"/>
                  </a:lnTo>
                  <a:lnTo>
                    <a:pt x="2704" y="126"/>
                  </a:lnTo>
                  <a:lnTo>
                    <a:pt x="2704" y="128"/>
                  </a:lnTo>
                  <a:lnTo>
                    <a:pt x="2706" y="128"/>
                  </a:lnTo>
                  <a:lnTo>
                    <a:pt x="2706" y="128"/>
                  </a:lnTo>
                  <a:lnTo>
                    <a:pt x="2708" y="129"/>
                  </a:lnTo>
                  <a:lnTo>
                    <a:pt x="2711" y="129"/>
                  </a:lnTo>
                  <a:lnTo>
                    <a:pt x="2714" y="131"/>
                  </a:lnTo>
                  <a:lnTo>
                    <a:pt x="2714" y="133"/>
                  </a:lnTo>
                  <a:lnTo>
                    <a:pt x="2714" y="133"/>
                  </a:lnTo>
                  <a:lnTo>
                    <a:pt x="2716" y="134"/>
                  </a:lnTo>
                  <a:lnTo>
                    <a:pt x="2718" y="136"/>
                  </a:lnTo>
                  <a:lnTo>
                    <a:pt x="2719" y="136"/>
                  </a:lnTo>
                  <a:lnTo>
                    <a:pt x="2721" y="138"/>
                  </a:lnTo>
                  <a:lnTo>
                    <a:pt x="2722" y="139"/>
                  </a:lnTo>
                  <a:lnTo>
                    <a:pt x="2724" y="141"/>
                  </a:lnTo>
                  <a:lnTo>
                    <a:pt x="2726" y="143"/>
                  </a:lnTo>
                  <a:lnTo>
                    <a:pt x="2727" y="144"/>
                  </a:lnTo>
                  <a:lnTo>
                    <a:pt x="2727" y="146"/>
                  </a:lnTo>
                  <a:lnTo>
                    <a:pt x="2729" y="147"/>
                  </a:lnTo>
                  <a:lnTo>
                    <a:pt x="2731" y="149"/>
                  </a:lnTo>
                  <a:lnTo>
                    <a:pt x="2731" y="149"/>
                  </a:lnTo>
                  <a:lnTo>
                    <a:pt x="2732" y="149"/>
                  </a:lnTo>
                  <a:lnTo>
                    <a:pt x="2734" y="149"/>
                  </a:lnTo>
                  <a:lnTo>
                    <a:pt x="2734" y="151"/>
                  </a:lnTo>
                  <a:lnTo>
                    <a:pt x="2734" y="152"/>
                  </a:lnTo>
                  <a:lnTo>
                    <a:pt x="2736" y="154"/>
                  </a:lnTo>
                  <a:lnTo>
                    <a:pt x="2737" y="156"/>
                  </a:lnTo>
                  <a:lnTo>
                    <a:pt x="2739" y="157"/>
                  </a:lnTo>
                  <a:lnTo>
                    <a:pt x="2742" y="157"/>
                  </a:lnTo>
                  <a:lnTo>
                    <a:pt x="2744" y="159"/>
                  </a:lnTo>
                  <a:lnTo>
                    <a:pt x="2747" y="159"/>
                  </a:lnTo>
                  <a:lnTo>
                    <a:pt x="2750" y="159"/>
                  </a:lnTo>
                  <a:lnTo>
                    <a:pt x="2752" y="157"/>
                  </a:lnTo>
                  <a:lnTo>
                    <a:pt x="2754" y="157"/>
                  </a:lnTo>
                  <a:lnTo>
                    <a:pt x="2755" y="159"/>
                  </a:lnTo>
                  <a:lnTo>
                    <a:pt x="2755" y="159"/>
                  </a:lnTo>
                  <a:lnTo>
                    <a:pt x="2757" y="161"/>
                  </a:lnTo>
                  <a:lnTo>
                    <a:pt x="2757" y="162"/>
                  </a:lnTo>
                  <a:lnTo>
                    <a:pt x="2757" y="164"/>
                  </a:lnTo>
                  <a:lnTo>
                    <a:pt x="2757" y="165"/>
                  </a:lnTo>
                  <a:lnTo>
                    <a:pt x="2757" y="167"/>
                  </a:lnTo>
                  <a:lnTo>
                    <a:pt x="2757" y="169"/>
                  </a:lnTo>
                  <a:lnTo>
                    <a:pt x="2759" y="170"/>
                  </a:lnTo>
                  <a:lnTo>
                    <a:pt x="2759" y="170"/>
                  </a:lnTo>
                  <a:lnTo>
                    <a:pt x="2759" y="172"/>
                  </a:lnTo>
                  <a:lnTo>
                    <a:pt x="2760" y="174"/>
                  </a:lnTo>
                  <a:lnTo>
                    <a:pt x="2760" y="174"/>
                  </a:lnTo>
                  <a:lnTo>
                    <a:pt x="2762" y="175"/>
                  </a:lnTo>
                  <a:lnTo>
                    <a:pt x="2763" y="177"/>
                  </a:lnTo>
                  <a:lnTo>
                    <a:pt x="2765" y="179"/>
                  </a:lnTo>
                  <a:lnTo>
                    <a:pt x="2767" y="179"/>
                  </a:lnTo>
                  <a:lnTo>
                    <a:pt x="2768" y="179"/>
                  </a:lnTo>
                  <a:lnTo>
                    <a:pt x="2772" y="179"/>
                  </a:lnTo>
                  <a:lnTo>
                    <a:pt x="2773" y="179"/>
                  </a:lnTo>
                  <a:lnTo>
                    <a:pt x="2777" y="179"/>
                  </a:lnTo>
                  <a:lnTo>
                    <a:pt x="2777" y="195"/>
                  </a:lnTo>
                  <a:lnTo>
                    <a:pt x="2777" y="197"/>
                  </a:lnTo>
                  <a:lnTo>
                    <a:pt x="2778" y="198"/>
                  </a:lnTo>
                  <a:lnTo>
                    <a:pt x="2780" y="198"/>
                  </a:lnTo>
                  <a:lnTo>
                    <a:pt x="2781" y="200"/>
                  </a:lnTo>
                  <a:lnTo>
                    <a:pt x="2783" y="201"/>
                  </a:lnTo>
                  <a:lnTo>
                    <a:pt x="2785" y="201"/>
                  </a:lnTo>
                  <a:lnTo>
                    <a:pt x="2786" y="203"/>
                  </a:lnTo>
                  <a:lnTo>
                    <a:pt x="2786" y="203"/>
                  </a:lnTo>
                  <a:lnTo>
                    <a:pt x="2788" y="205"/>
                  </a:lnTo>
                  <a:lnTo>
                    <a:pt x="2791" y="205"/>
                  </a:lnTo>
                  <a:lnTo>
                    <a:pt x="2795" y="205"/>
                  </a:lnTo>
                  <a:lnTo>
                    <a:pt x="2798" y="205"/>
                  </a:lnTo>
                  <a:lnTo>
                    <a:pt x="2799" y="205"/>
                  </a:lnTo>
                  <a:lnTo>
                    <a:pt x="2799" y="206"/>
                  </a:lnTo>
                  <a:lnTo>
                    <a:pt x="2801" y="206"/>
                  </a:lnTo>
                  <a:lnTo>
                    <a:pt x="2799" y="210"/>
                  </a:lnTo>
                  <a:lnTo>
                    <a:pt x="2799" y="213"/>
                  </a:lnTo>
                  <a:lnTo>
                    <a:pt x="2799" y="216"/>
                  </a:lnTo>
                  <a:lnTo>
                    <a:pt x="2801" y="219"/>
                  </a:lnTo>
                  <a:lnTo>
                    <a:pt x="2809" y="219"/>
                  </a:lnTo>
                  <a:lnTo>
                    <a:pt x="2809" y="216"/>
                  </a:lnTo>
                  <a:lnTo>
                    <a:pt x="2811" y="215"/>
                  </a:lnTo>
                  <a:lnTo>
                    <a:pt x="2811" y="213"/>
                  </a:lnTo>
                  <a:lnTo>
                    <a:pt x="2813" y="213"/>
                  </a:lnTo>
                  <a:lnTo>
                    <a:pt x="2814" y="211"/>
                  </a:lnTo>
                  <a:lnTo>
                    <a:pt x="2816" y="211"/>
                  </a:lnTo>
                  <a:lnTo>
                    <a:pt x="2817" y="211"/>
                  </a:lnTo>
                  <a:lnTo>
                    <a:pt x="2819" y="211"/>
                  </a:lnTo>
                  <a:lnTo>
                    <a:pt x="2822" y="211"/>
                  </a:lnTo>
                  <a:lnTo>
                    <a:pt x="2824" y="213"/>
                  </a:lnTo>
                  <a:lnTo>
                    <a:pt x="2826" y="213"/>
                  </a:lnTo>
                  <a:lnTo>
                    <a:pt x="2827" y="215"/>
                  </a:lnTo>
                  <a:lnTo>
                    <a:pt x="2829" y="216"/>
                  </a:lnTo>
                  <a:lnTo>
                    <a:pt x="2829" y="218"/>
                  </a:lnTo>
                  <a:lnTo>
                    <a:pt x="2827" y="219"/>
                  </a:lnTo>
                  <a:lnTo>
                    <a:pt x="2826" y="221"/>
                  </a:lnTo>
                  <a:lnTo>
                    <a:pt x="2826" y="223"/>
                  </a:lnTo>
                  <a:lnTo>
                    <a:pt x="2826" y="224"/>
                  </a:lnTo>
                  <a:lnTo>
                    <a:pt x="2827" y="224"/>
                  </a:lnTo>
                  <a:lnTo>
                    <a:pt x="2829" y="226"/>
                  </a:lnTo>
                  <a:lnTo>
                    <a:pt x="2831" y="226"/>
                  </a:lnTo>
                  <a:lnTo>
                    <a:pt x="2832" y="226"/>
                  </a:lnTo>
                  <a:lnTo>
                    <a:pt x="2834" y="226"/>
                  </a:lnTo>
                  <a:lnTo>
                    <a:pt x="2835" y="229"/>
                  </a:lnTo>
                  <a:lnTo>
                    <a:pt x="2837" y="231"/>
                  </a:lnTo>
                  <a:lnTo>
                    <a:pt x="2839" y="233"/>
                  </a:lnTo>
                  <a:lnTo>
                    <a:pt x="2839" y="234"/>
                  </a:lnTo>
                  <a:lnTo>
                    <a:pt x="2839" y="236"/>
                  </a:lnTo>
                  <a:lnTo>
                    <a:pt x="2837" y="236"/>
                  </a:lnTo>
                  <a:lnTo>
                    <a:pt x="2837" y="237"/>
                  </a:lnTo>
                  <a:lnTo>
                    <a:pt x="2835" y="237"/>
                  </a:lnTo>
                  <a:lnTo>
                    <a:pt x="2834" y="237"/>
                  </a:lnTo>
                  <a:lnTo>
                    <a:pt x="2834" y="237"/>
                  </a:lnTo>
                  <a:lnTo>
                    <a:pt x="2832" y="236"/>
                  </a:lnTo>
                  <a:lnTo>
                    <a:pt x="2829" y="236"/>
                  </a:lnTo>
                  <a:lnTo>
                    <a:pt x="2827" y="236"/>
                  </a:lnTo>
                  <a:lnTo>
                    <a:pt x="2826" y="236"/>
                  </a:lnTo>
                  <a:lnTo>
                    <a:pt x="2824" y="237"/>
                  </a:lnTo>
                  <a:lnTo>
                    <a:pt x="2824" y="239"/>
                  </a:lnTo>
                  <a:lnTo>
                    <a:pt x="2822" y="241"/>
                  </a:lnTo>
                  <a:lnTo>
                    <a:pt x="2822" y="242"/>
                  </a:lnTo>
                  <a:lnTo>
                    <a:pt x="2822" y="246"/>
                  </a:lnTo>
                  <a:lnTo>
                    <a:pt x="2821" y="249"/>
                  </a:lnTo>
                  <a:lnTo>
                    <a:pt x="2821" y="252"/>
                  </a:lnTo>
                  <a:lnTo>
                    <a:pt x="2821" y="252"/>
                  </a:lnTo>
                  <a:lnTo>
                    <a:pt x="2821" y="254"/>
                  </a:lnTo>
                  <a:lnTo>
                    <a:pt x="2821" y="257"/>
                  </a:lnTo>
                  <a:lnTo>
                    <a:pt x="2821" y="260"/>
                  </a:lnTo>
                  <a:lnTo>
                    <a:pt x="2821" y="264"/>
                  </a:lnTo>
                  <a:lnTo>
                    <a:pt x="2821" y="267"/>
                  </a:lnTo>
                  <a:lnTo>
                    <a:pt x="2819" y="269"/>
                  </a:lnTo>
                  <a:lnTo>
                    <a:pt x="2817" y="270"/>
                  </a:lnTo>
                  <a:lnTo>
                    <a:pt x="2816" y="272"/>
                  </a:lnTo>
                  <a:lnTo>
                    <a:pt x="2814" y="273"/>
                  </a:lnTo>
                  <a:lnTo>
                    <a:pt x="2811" y="273"/>
                  </a:lnTo>
                  <a:lnTo>
                    <a:pt x="2808" y="273"/>
                  </a:lnTo>
                  <a:lnTo>
                    <a:pt x="2804" y="273"/>
                  </a:lnTo>
                  <a:lnTo>
                    <a:pt x="2801" y="273"/>
                  </a:lnTo>
                  <a:lnTo>
                    <a:pt x="2799" y="273"/>
                  </a:lnTo>
                  <a:lnTo>
                    <a:pt x="2798" y="273"/>
                  </a:lnTo>
                  <a:lnTo>
                    <a:pt x="2796" y="275"/>
                  </a:lnTo>
                  <a:lnTo>
                    <a:pt x="2795" y="275"/>
                  </a:lnTo>
                  <a:lnTo>
                    <a:pt x="2795" y="273"/>
                  </a:lnTo>
                  <a:lnTo>
                    <a:pt x="2795" y="272"/>
                  </a:lnTo>
                  <a:lnTo>
                    <a:pt x="2793" y="272"/>
                  </a:lnTo>
                  <a:lnTo>
                    <a:pt x="2791" y="270"/>
                  </a:lnTo>
                  <a:lnTo>
                    <a:pt x="2788" y="267"/>
                  </a:lnTo>
                  <a:lnTo>
                    <a:pt x="2785" y="265"/>
                  </a:lnTo>
                  <a:lnTo>
                    <a:pt x="2781" y="262"/>
                  </a:lnTo>
                  <a:lnTo>
                    <a:pt x="2778" y="259"/>
                  </a:lnTo>
                  <a:lnTo>
                    <a:pt x="2777" y="255"/>
                  </a:lnTo>
                  <a:lnTo>
                    <a:pt x="2775" y="254"/>
                  </a:lnTo>
                  <a:lnTo>
                    <a:pt x="2773" y="252"/>
                  </a:lnTo>
                  <a:lnTo>
                    <a:pt x="2772" y="249"/>
                  </a:lnTo>
                  <a:lnTo>
                    <a:pt x="2768" y="247"/>
                  </a:lnTo>
                  <a:lnTo>
                    <a:pt x="2765" y="244"/>
                  </a:lnTo>
                  <a:lnTo>
                    <a:pt x="2762" y="241"/>
                  </a:lnTo>
                  <a:lnTo>
                    <a:pt x="2760" y="239"/>
                  </a:lnTo>
                  <a:lnTo>
                    <a:pt x="2759" y="237"/>
                  </a:lnTo>
                  <a:lnTo>
                    <a:pt x="2757" y="236"/>
                  </a:lnTo>
                  <a:lnTo>
                    <a:pt x="2755" y="234"/>
                  </a:lnTo>
                  <a:lnTo>
                    <a:pt x="2754" y="233"/>
                  </a:lnTo>
                  <a:lnTo>
                    <a:pt x="2752" y="231"/>
                  </a:lnTo>
                  <a:lnTo>
                    <a:pt x="2750" y="229"/>
                  </a:lnTo>
                  <a:lnTo>
                    <a:pt x="2749" y="228"/>
                  </a:lnTo>
                  <a:lnTo>
                    <a:pt x="2747" y="224"/>
                  </a:lnTo>
                  <a:lnTo>
                    <a:pt x="2745" y="221"/>
                  </a:lnTo>
                  <a:lnTo>
                    <a:pt x="2745" y="219"/>
                  </a:lnTo>
                  <a:lnTo>
                    <a:pt x="2744" y="218"/>
                  </a:lnTo>
                  <a:lnTo>
                    <a:pt x="2744" y="215"/>
                  </a:lnTo>
                  <a:lnTo>
                    <a:pt x="2744" y="211"/>
                  </a:lnTo>
                  <a:lnTo>
                    <a:pt x="2742" y="208"/>
                  </a:lnTo>
                  <a:lnTo>
                    <a:pt x="2740" y="205"/>
                  </a:lnTo>
                  <a:lnTo>
                    <a:pt x="2739" y="203"/>
                  </a:lnTo>
                  <a:lnTo>
                    <a:pt x="2737" y="201"/>
                  </a:lnTo>
                  <a:lnTo>
                    <a:pt x="2736" y="198"/>
                  </a:lnTo>
                  <a:lnTo>
                    <a:pt x="2732" y="195"/>
                  </a:lnTo>
                  <a:lnTo>
                    <a:pt x="2731" y="192"/>
                  </a:lnTo>
                  <a:lnTo>
                    <a:pt x="2729" y="192"/>
                  </a:lnTo>
                  <a:lnTo>
                    <a:pt x="2727" y="190"/>
                  </a:lnTo>
                  <a:lnTo>
                    <a:pt x="2724" y="187"/>
                  </a:lnTo>
                  <a:lnTo>
                    <a:pt x="2721" y="185"/>
                  </a:lnTo>
                  <a:lnTo>
                    <a:pt x="2718" y="182"/>
                  </a:lnTo>
                  <a:lnTo>
                    <a:pt x="2714" y="179"/>
                  </a:lnTo>
                  <a:lnTo>
                    <a:pt x="2714" y="179"/>
                  </a:lnTo>
                  <a:lnTo>
                    <a:pt x="2713" y="177"/>
                  </a:lnTo>
                  <a:lnTo>
                    <a:pt x="2713" y="175"/>
                  </a:lnTo>
                  <a:lnTo>
                    <a:pt x="2713" y="172"/>
                  </a:lnTo>
                  <a:lnTo>
                    <a:pt x="2713" y="169"/>
                  </a:lnTo>
                  <a:lnTo>
                    <a:pt x="2713" y="167"/>
                  </a:lnTo>
                  <a:lnTo>
                    <a:pt x="2711" y="164"/>
                  </a:lnTo>
                  <a:lnTo>
                    <a:pt x="2709" y="161"/>
                  </a:lnTo>
                  <a:lnTo>
                    <a:pt x="2708" y="157"/>
                  </a:lnTo>
                  <a:lnTo>
                    <a:pt x="2704" y="154"/>
                  </a:lnTo>
                  <a:lnTo>
                    <a:pt x="2703" y="154"/>
                  </a:lnTo>
                  <a:lnTo>
                    <a:pt x="2701" y="154"/>
                  </a:lnTo>
                  <a:lnTo>
                    <a:pt x="2700" y="154"/>
                  </a:lnTo>
                  <a:lnTo>
                    <a:pt x="2696" y="152"/>
                  </a:lnTo>
                  <a:lnTo>
                    <a:pt x="2695" y="152"/>
                  </a:lnTo>
                  <a:lnTo>
                    <a:pt x="2695" y="151"/>
                  </a:lnTo>
                  <a:lnTo>
                    <a:pt x="2695" y="151"/>
                  </a:lnTo>
                  <a:lnTo>
                    <a:pt x="2693" y="147"/>
                  </a:lnTo>
                  <a:lnTo>
                    <a:pt x="2693" y="146"/>
                  </a:lnTo>
                  <a:lnTo>
                    <a:pt x="2691" y="143"/>
                  </a:lnTo>
                  <a:lnTo>
                    <a:pt x="2690" y="139"/>
                  </a:lnTo>
                  <a:lnTo>
                    <a:pt x="2688" y="138"/>
                  </a:lnTo>
                  <a:lnTo>
                    <a:pt x="2686" y="136"/>
                  </a:lnTo>
                  <a:lnTo>
                    <a:pt x="2686" y="134"/>
                  </a:lnTo>
                  <a:lnTo>
                    <a:pt x="2685" y="133"/>
                  </a:lnTo>
                  <a:lnTo>
                    <a:pt x="2683" y="131"/>
                  </a:lnTo>
                  <a:lnTo>
                    <a:pt x="2682" y="129"/>
                  </a:lnTo>
                  <a:lnTo>
                    <a:pt x="2678" y="129"/>
                  </a:lnTo>
                  <a:lnTo>
                    <a:pt x="2675" y="128"/>
                  </a:lnTo>
                  <a:lnTo>
                    <a:pt x="2673" y="126"/>
                  </a:lnTo>
                  <a:lnTo>
                    <a:pt x="2672" y="125"/>
                  </a:lnTo>
                  <a:lnTo>
                    <a:pt x="2668" y="121"/>
                  </a:lnTo>
                  <a:lnTo>
                    <a:pt x="2667" y="120"/>
                  </a:lnTo>
                  <a:lnTo>
                    <a:pt x="2665" y="118"/>
                  </a:lnTo>
                  <a:lnTo>
                    <a:pt x="2664" y="116"/>
                  </a:lnTo>
                  <a:lnTo>
                    <a:pt x="2664" y="115"/>
                  </a:lnTo>
                  <a:lnTo>
                    <a:pt x="2660" y="111"/>
                  </a:lnTo>
                  <a:lnTo>
                    <a:pt x="2660" y="108"/>
                  </a:lnTo>
                  <a:lnTo>
                    <a:pt x="2660" y="107"/>
                  </a:lnTo>
                  <a:lnTo>
                    <a:pt x="2660" y="105"/>
                  </a:lnTo>
                  <a:lnTo>
                    <a:pt x="2660" y="105"/>
                  </a:lnTo>
                  <a:lnTo>
                    <a:pt x="2662" y="103"/>
                  </a:lnTo>
                  <a:lnTo>
                    <a:pt x="2664" y="103"/>
                  </a:lnTo>
                  <a:close/>
                  <a:moveTo>
                    <a:pt x="2986" y="84"/>
                  </a:moveTo>
                  <a:lnTo>
                    <a:pt x="2989" y="85"/>
                  </a:lnTo>
                  <a:lnTo>
                    <a:pt x="2991" y="85"/>
                  </a:lnTo>
                  <a:lnTo>
                    <a:pt x="2993" y="85"/>
                  </a:lnTo>
                  <a:lnTo>
                    <a:pt x="2994" y="87"/>
                  </a:lnTo>
                  <a:lnTo>
                    <a:pt x="2994" y="90"/>
                  </a:lnTo>
                  <a:lnTo>
                    <a:pt x="2996" y="92"/>
                  </a:lnTo>
                  <a:lnTo>
                    <a:pt x="2996" y="92"/>
                  </a:lnTo>
                  <a:lnTo>
                    <a:pt x="2997" y="93"/>
                  </a:lnTo>
                  <a:lnTo>
                    <a:pt x="2999" y="93"/>
                  </a:lnTo>
                  <a:lnTo>
                    <a:pt x="2999" y="95"/>
                  </a:lnTo>
                  <a:lnTo>
                    <a:pt x="2999" y="97"/>
                  </a:lnTo>
                  <a:lnTo>
                    <a:pt x="2999" y="98"/>
                  </a:lnTo>
                  <a:lnTo>
                    <a:pt x="2999" y="100"/>
                  </a:lnTo>
                  <a:lnTo>
                    <a:pt x="3001" y="102"/>
                  </a:lnTo>
                  <a:lnTo>
                    <a:pt x="3002" y="102"/>
                  </a:lnTo>
                  <a:lnTo>
                    <a:pt x="3004" y="103"/>
                  </a:lnTo>
                  <a:lnTo>
                    <a:pt x="3006" y="105"/>
                  </a:lnTo>
                  <a:lnTo>
                    <a:pt x="3007" y="105"/>
                  </a:lnTo>
                  <a:lnTo>
                    <a:pt x="3009" y="105"/>
                  </a:lnTo>
                  <a:lnTo>
                    <a:pt x="3012" y="105"/>
                  </a:lnTo>
                  <a:lnTo>
                    <a:pt x="3015" y="105"/>
                  </a:lnTo>
                  <a:lnTo>
                    <a:pt x="3019" y="105"/>
                  </a:lnTo>
                  <a:lnTo>
                    <a:pt x="3022" y="107"/>
                  </a:lnTo>
                  <a:lnTo>
                    <a:pt x="3022" y="108"/>
                  </a:lnTo>
                  <a:lnTo>
                    <a:pt x="3024" y="110"/>
                  </a:lnTo>
                  <a:lnTo>
                    <a:pt x="3024" y="111"/>
                  </a:lnTo>
                  <a:lnTo>
                    <a:pt x="3020" y="113"/>
                  </a:lnTo>
                  <a:lnTo>
                    <a:pt x="3017" y="115"/>
                  </a:lnTo>
                  <a:lnTo>
                    <a:pt x="3017" y="115"/>
                  </a:lnTo>
                  <a:lnTo>
                    <a:pt x="3015" y="116"/>
                  </a:lnTo>
                  <a:lnTo>
                    <a:pt x="3014" y="118"/>
                  </a:lnTo>
                  <a:lnTo>
                    <a:pt x="3012" y="118"/>
                  </a:lnTo>
                  <a:lnTo>
                    <a:pt x="3011" y="118"/>
                  </a:lnTo>
                  <a:lnTo>
                    <a:pt x="3011" y="120"/>
                  </a:lnTo>
                  <a:lnTo>
                    <a:pt x="3009" y="121"/>
                  </a:lnTo>
                  <a:lnTo>
                    <a:pt x="3009" y="123"/>
                  </a:lnTo>
                  <a:lnTo>
                    <a:pt x="3009" y="125"/>
                  </a:lnTo>
                  <a:lnTo>
                    <a:pt x="3009" y="126"/>
                  </a:lnTo>
                  <a:lnTo>
                    <a:pt x="3009" y="128"/>
                  </a:lnTo>
                  <a:lnTo>
                    <a:pt x="3007" y="128"/>
                  </a:lnTo>
                  <a:lnTo>
                    <a:pt x="3006" y="128"/>
                  </a:lnTo>
                  <a:lnTo>
                    <a:pt x="3001" y="128"/>
                  </a:lnTo>
                  <a:lnTo>
                    <a:pt x="2997" y="128"/>
                  </a:lnTo>
                  <a:lnTo>
                    <a:pt x="2997" y="144"/>
                  </a:lnTo>
                  <a:lnTo>
                    <a:pt x="2997" y="146"/>
                  </a:lnTo>
                  <a:lnTo>
                    <a:pt x="2999" y="147"/>
                  </a:lnTo>
                  <a:lnTo>
                    <a:pt x="2999" y="151"/>
                  </a:lnTo>
                  <a:lnTo>
                    <a:pt x="3001" y="151"/>
                  </a:lnTo>
                  <a:lnTo>
                    <a:pt x="3001" y="152"/>
                  </a:lnTo>
                  <a:lnTo>
                    <a:pt x="3001" y="156"/>
                  </a:lnTo>
                  <a:lnTo>
                    <a:pt x="3001" y="157"/>
                  </a:lnTo>
                  <a:lnTo>
                    <a:pt x="3001" y="162"/>
                  </a:lnTo>
                  <a:lnTo>
                    <a:pt x="3001" y="164"/>
                  </a:lnTo>
                  <a:lnTo>
                    <a:pt x="2999" y="164"/>
                  </a:lnTo>
                  <a:lnTo>
                    <a:pt x="2999" y="165"/>
                  </a:lnTo>
                  <a:lnTo>
                    <a:pt x="3001" y="169"/>
                  </a:lnTo>
                  <a:lnTo>
                    <a:pt x="3001" y="170"/>
                  </a:lnTo>
                  <a:lnTo>
                    <a:pt x="3004" y="170"/>
                  </a:lnTo>
                  <a:lnTo>
                    <a:pt x="3007" y="170"/>
                  </a:lnTo>
                  <a:lnTo>
                    <a:pt x="3011" y="170"/>
                  </a:lnTo>
                  <a:lnTo>
                    <a:pt x="3012" y="170"/>
                  </a:lnTo>
                  <a:lnTo>
                    <a:pt x="3014" y="170"/>
                  </a:lnTo>
                  <a:lnTo>
                    <a:pt x="3015" y="172"/>
                  </a:lnTo>
                  <a:lnTo>
                    <a:pt x="3015" y="174"/>
                  </a:lnTo>
                  <a:lnTo>
                    <a:pt x="3017" y="174"/>
                  </a:lnTo>
                  <a:lnTo>
                    <a:pt x="3015" y="177"/>
                  </a:lnTo>
                  <a:lnTo>
                    <a:pt x="3014" y="180"/>
                  </a:lnTo>
                  <a:lnTo>
                    <a:pt x="3012" y="180"/>
                  </a:lnTo>
                  <a:lnTo>
                    <a:pt x="3011" y="182"/>
                  </a:lnTo>
                  <a:lnTo>
                    <a:pt x="3009" y="182"/>
                  </a:lnTo>
                  <a:lnTo>
                    <a:pt x="3002" y="182"/>
                  </a:lnTo>
                  <a:lnTo>
                    <a:pt x="2997" y="182"/>
                  </a:lnTo>
                  <a:lnTo>
                    <a:pt x="2997" y="198"/>
                  </a:lnTo>
                  <a:lnTo>
                    <a:pt x="2989" y="198"/>
                  </a:lnTo>
                  <a:lnTo>
                    <a:pt x="2988" y="203"/>
                  </a:lnTo>
                  <a:lnTo>
                    <a:pt x="2986" y="208"/>
                  </a:lnTo>
                  <a:lnTo>
                    <a:pt x="2984" y="210"/>
                  </a:lnTo>
                  <a:lnTo>
                    <a:pt x="2984" y="211"/>
                  </a:lnTo>
                  <a:lnTo>
                    <a:pt x="2983" y="213"/>
                  </a:lnTo>
                  <a:lnTo>
                    <a:pt x="2983" y="215"/>
                  </a:lnTo>
                  <a:lnTo>
                    <a:pt x="2981" y="216"/>
                  </a:lnTo>
                  <a:lnTo>
                    <a:pt x="2979" y="216"/>
                  </a:lnTo>
                  <a:lnTo>
                    <a:pt x="2978" y="218"/>
                  </a:lnTo>
                  <a:lnTo>
                    <a:pt x="2978" y="219"/>
                  </a:lnTo>
                  <a:lnTo>
                    <a:pt x="2976" y="219"/>
                  </a:lnTo>
                  <a:lnTo>
                    <a:pt x="2978" y="223"/>
                  </a:lnTo>
                  <a:lnTo>
                    <a:pt x="2978" y="224"/>
                  </a:lnTo>
                  <a:lnTo>
                    <a:pt x="2979" y="226"/>
                  </a:lnTo>
                  <a:lnTo>
                    <a:pt x="2981" y="228"/>
                  </a:lnTo>
                  <a:lnTo>
                    <a:pt x="2981" y="229"/>
                  </a:lnTo>
                  <a:lnTo>
                    <a:pt x="2981" y="231"/>
                  </a:lnTo>
                  <a:lnTo>
                    <a:pt x="2981" y="234"/>
                  </a:lnTo>
                  <a:lnTo>
                    <a:pt x="2979" y="236"/>
                  </a:lnTo>
                  <a:lnTo>
                    <a:pt x="2978" y="237"/>
                  </a:lnTo>
                  <a:lnTo>
                    <a:pt x="2976" y="237"/>
                  </a:lnTo>
                  <a:lnTo>
                    <a:pt x="2973" y="239"/>
                  </a:lnTo>
                  <a:lnTo>
                    <a:pt x="2973" y="241"/>
                  </a:lnTo>
                  <a:lnTo>
                    <a:pt x="2973" y="242"/>
                  </a:lnTo>
                  <a:lnTo>
                    <a:pt x="2971" y="242"/>
                  </a:lnTo>
                  <a:lnTo>
                    <a:pt x="2971" y="249"/>
                  </a:lnTo>
                  <a:lnTo>
                    <a:pt x="2971" y="249"/>
                  </a:lnTo>
                  <a:lnTo>
                    <a:pt x="2970" y="251"/>
                  </a:lnTo>
                  <a:lnTo>
                    <a:pt x="2966" y="251"/>
                  </a:lnTo>
                  <a:lnTo>
                    <a:pt x="2963" y="251"/>
                  </a:lnTo>
                  <a:lnTo>
                    <a:pt x="2961" y="251"/>
                  </a:lnTo>
                  <a:lnTo>
                    <a:pt x="2958" y="249"/>
                  </a:lnTo>
                  <a:lnTo>
                    <a:pt x="2957" y="249"/>
                  </a:lnTo>
                  <a:lnTo>
                    <a:pt x="2955" y="247"/>
                  </a:lnTo>
                  <a:lnTo>
                    <a:pt x="2955" y="246"/>
                  </a:lnTo>
                  <a:lnTo>
                    <a:pt x="2952" y="244"/>
                  </a:lnTo>
                  <a:lnTo>
                    <a:pt x="2950" y="242"/>
                  </a:lnTo>
                  <a:lnTo>
                    <a:pt x="2947" y="241"/>
                  </a:lnTo>
                  <a:lnTo>
                    <a:pt x="2945" y="242"/>
                  </a:lnTo>
                  <a:lnTo>
                    <a:pt x="2943" y="242"/>
                  </a:lnTo>
                  <a:lnTo>
                    <a:pt x="2942" y="244"/>
                  </a:lnTo>
                  <a:lnTo>
                    <a:pt x="2942" y="242"/>
                  </a:lnTo>
                  <a:lnTo>
                    <a:pt x="2940" y="241"/>
                  </a:lnTo>
                  <a:lnTo>
                    <a:pt x="2940" y="241"/>
                  </a:lnTo>
                  <a:lnTo>
                    <a:pt x="2939" y="239"/>
                  </a:lnTo>
                  <a:lnTo>
                    <a:pt x="2937" y="237"/>
                  </a:lnTo>
                  <a:lnTo>
                    <a:pt x="2934" y="237"/>
                  </a:lnTo>
                  <a:lnTo>
                    <a:pt x="2932" y="237"/>
                  </a:lnTo>
                  <a:lnTo>
                    <a:pt x="2930" y="237"/>
                  </a:lnTo>
                  <a:lnTo>
                    <a:pt x="2927" y="239"/>
                  </a:lnTo>
                  <a:lnTo>
                    <a:pt x="2925" y="241"/>
                  </a:lnTo>
                  <a:lnTo>
                    <a:pt x="2924" y="241"/>
                  </a:lnTo>
                  <a:lnTo>
                    <a:pt x="2921" y="241"/>
                  </a:lnTo>
                  <a:lnTo>
                    <a:pt x="2917" y="241"/>
                  </a:lnTo>
                  <a:lnTo>
                    <a:pt x="2914" y="241"/>
                  </a:lnTo>
                  <a:lnTo>
                    <a:pt x="2911" y="241"/>
                  </a:lnTo>
                  <a:lnTo>
                    <a:pt x="2909" y="241"/>
                  </a:lnTo>
                  <a:lnTo>
                    <a:pt x="2907" y="239"/>
                  </a:lnTo>
                  <a:lnTo>
                    <a:pt x="2906" y="236"/>
                  </a:lnTo>
                  <a:lnTo>
                    <a:pt x="2906" y="236"/>
                  </a:lnTo>
                  <a:lnTo>
                    <a:pt x="2906" y="234"/>
                  </a:lnTo>
                  <a:lnTo>
                    <a:pt x="2906" y="233"/>
                  </a:lnTo>
                  <a:lnTo>
                    <a:pt x="2904" y="233"/>
                  </a:lnTo>
                  <a:lnTo>
                    <a:pt x="2903" y="233"/>
                  </a:lnTo>
                  <a:lnTo>
                    <a:pt x="2899" y="233"/>
                  </a:lnTo>
                  <a:lnTo>
                    <a:pt x="2894" y="233"/>
                  </a:lnTo>
                  <a:lnTo>
                    <a:pt x="2891" y="233"/>
                  </a:lnTo>
                  <a:lnTo>
                    <a:pt x="2888" y="231"/>
                  </a:lnTo>
                  <a:lnTo>
                    <a:pt x="2886" y="231"/>
                  </a:lnTo>
                  <a:lnTo>
                    <a:pt x="2885" y="229"/>
                  </a:lnTo>
                  <a:lnTo>
                    <a:pt x="2883" y="228"/>
                  </a:lnTo>
                  <a:lnTo>
                    <a:pt x="2883" y="224"/>
                  </a:lnTo>
                  <a:lnTo>
                    <a:pt x="2881" y="221"/>
                  </a:lnTo>
                  <a:lnTo>
                    <a:pt x="2881" y="219"/>
                  </a:lnTo>
                  <a:lnTo>
                    <a:pt x="2881" y="218"/>
                  </a:lnTo>
                  <a:lnTo>
                    <a:pt x="2883" y="216"/>
                  </a:lnTo>
                  <a:lnTo>
                    <a:pt x="2883" y="215"/>
                  </a:lnTo>
                  <a:lnTo>
                    <a:pt x="2883" y="211"/>
                  </a:lnTo>
                  <a:lnTo>
                    <a:pt x="2883" y="211"/>
                  </a:lnTo>
                  <a:lnTo>
                    <a:pt x="2883" y="210"/>
                  </a:lnTo>
                  <a:lnTo>
                    <a:pt x="2883" y="208"/>
                  </a:lnTo>
                  <a:lnTo>
                    <a:pt x="2883" y="206"/>
                  </a:lnTo>
                  <a:lnTo>
                    <a:pt x="2883" y="205"/>
                  </a:lnTo>
                  <a:lnTo>
                    <a:pt x="2883" y="205"/>
                  </a:lnTo>
                  <a:lnTo>
                    <a:pt x="2881" y="203"/>
                  </a:lnTo>
                  <a:lnTo>
                    <a:pt x="2880" y="203"/>
                  </a:lnTo>
                  <a:lnTo>
                    <a:pt x="2880" y="201"/>
                  </a:lnTo>
                  <a:lnTo>
                    <a:pt x="2878" y="200"/>
                  </a:lnTo>
                  <a:lnTo>
                    <a:pt x="2875" y="198"/>
                  </a:lnTo>
                  <a:lnTo>
                    <a:pt x="2871" y="197"/>
                  </a:lnTo>
                  <a:lnTo>
                    <a:pt x="2870" y="195"/>
                  </a:lnTo>
                  <a:lnTo>
                    <a:pt x="2868" y="193"/>
                  </a:lnTo>
                  <a:lnTo>
                    <a:pt x="2868" y="192"/>
                  </a:lnTo>
                  <a:lnTo>
                    <a:pt x="2867" y="190"/>
                  </a:lnTo>
                  <a:lnTo>
                    <a:pt x="2867" y="187"/>
                  </a:lnTo>
                  <a:lnTo>
                    <a:pt x="2867" y="183"/>
                  </a:lnTo>
                  <a:lnTo>
                    <a:pt x="2867" y="180"/>
                  </a:lnTo>
                  <a:lnTo>
                    <a:pt x="2867" y="177"/>
                  </a:lnTo>
                  <a:lnTo>
                    <a:pt x="2868" y="174"/>
                  </a:lnTo>
                  <a:lnTo>
                    <a:pt x="2870" y="172"/>
                  </a:lnTo>
                  <a:lnTo>
                    <a:pt x="2870" y="172"/>
                  </a:lnTo>
                  <a:lnTo>
                    <a:pt x="2871" y="170"/>
                  </a:lnTo>
                  <a:lnTo>
                    <a:pt x="2873" y="167"/>
                  </a:lnTo>
                  <a:lnTo>
                    <a:pt x="2873" y="164"/>
                  </a:lnTo>
                  <a:lnTo>
                    <a:pt x="2873" y="159"/>
                  </a:lnTo>
                  <a:lnTo>
                    <a:pt x="2875" y="159"/>
                  </a:lnTo>
                  <a:lnTo>
                    <a:pt x="2876" y="157"/>
                  </a:lnTo>
                  <a:lnTo>
                    <a:pt x="2880" y="157"/>
                  </a:lnTo>
                  <a:lnTo>
                    <a:pt x="2883" y="159"/>
                  </a:lnTo>
                  <a:lnTo>
                    <a:pt x="2885" y="162"/>
                  </a:lnTo>
                  <a:lnTo>
                    <a:pt x="2886" y="164"/>
                  </a:lnTo>
                  <a:lnTo>
                    <a:pt x="2888" y="165"/>
                  </a:lnTo>
                  <a:lnTo>
                    <a:pt x="2891" y="165"/>
                  </a:lnTo>
                  <a:lnTo>
                    <a:pt x="2893" y="165"/>
                  </a:lnTo>
                  <a:lnTo>
                    <a:pt x="2896" y="165"/>
                  </a:lnTo>
                  <a:lnTo>
                    <a:pt x="2898" y="165"/>
                  </a:lnTo>
                  <a:lnTo>
                    <a:pt x="2899" y="164"/>
                  </a:lnTo>
                  <a:lnTo>
                    <a:pt x="2899" y="164"/>
                  </a:lnTo>
                  <a:lnTo>
                    <a:pt x="2901" y="164"/>
                  </a:lnTo>
                  <a:lnTo>
                    <a:pt x="2904" y="164"/>
                  </a:lnTo>
                  <a:lnTo>
                    <a:pt x="2907" y="164"/>
                  </a:lnTo>
                  <a:lnTo>
                    <a:pt x="2907" y="147"/>
                  </a:lnTo>
                  <a:lnTo>
                    <a:pt x="2909" y="147"/>
                  </a:lnTo>
                  <a:lnTo>
                    <a:pt x="2912" y="147"/>
                  </a:lnTo>
                  <a:lnTo>
                    <a:pt x="2914" y="147"/>
                  </a:lnTo>
                  <a:lnTo>
                    <a:pt x="2916" y="147"/>
                  </a:lnTo>
                  <a:lnTo>
                    <a:pt x="2919" y="146"/>
                  </a:lnTo>
                  <a:lnTo>
                    <a:pt x="2921" y="146"/>
                  </a:lnTo>
                  <a:lnTo>
                    <a:pt x="2921" y="144"/>
                  </a:lnTo>
                  <a:lnTo>
                    <a:pt x="2922" y="143"/>
                  </a:lnTo>
                  <a:lnTo>
                    <a:pt x="2925" y="139"/>
                  </a:lnTo>
                  <a:lnTo>
                    <a:pt x="2927" y="139"/>
                  </a:lnTo>
                  <a:lnTo>
                    <a:pt x="2929" y="138"/>
                  </a:lnTo>
                  <a:lnTo>
                    <a:pt x="2930" y="136"/>
                  </a:lnTo>
                  <a:lnTo>
                    <a:pt x="2932" y="136"/>
                  </a:lnTo>
                  <a:lnTo>
                    <a:pt x="2932" y="134"/>
                  </a:lnTo>
                  <a:lnTo>
                    <a:pt x="2932" y="134"/>
                  </a:lnTo>
                  <a:lnTo>
                    <a:pt x="2932" y="133"/>
                  </a:lnTo>
                  <a:lnTo>
                    <a:pt x="2934" y="131"/>
                  </a:lnTo>
                  <a:lnTo>
                    <a:pt x="2935" y="129"/>
                  </a:lnTo>
                  <a:lnTo>
                    <a:pt x="2937" y="128"/>
                  </a:lnTo>
                  <a:lnTo>
                    <a:pt x="2939" y="126"/>
                  </a:lnTo>
                  <a:lnTo>
                    <a:pt x="2940" y="125"/>
                  </a:lnTo>
                  <a:lnTo>
                    <a:pt x="2942" y="123"/>
                  </a:lnTo>
                  <a:lnTo>
                    <a:pt x="2945" y="123"/>
                  </a:lnTo>
                  <a:lnTo>
                    <a:pt x="2948" y="123"/>
                  </a:lnTo>
                  <a:lnTo>
                    <a:pt x="2952" y="121"/>
                  </a:lnTo>
                  <a:lnTo>
                    <a:pt x="2955" y="120"/>
                  </a:lnTo>
                  <a:lnTo>
                    <a:pt x="2955" y="120"/>
                  </a:lnTo>
                  <a:lnTo>
                    <a:pt x="2957" y="118"/>
                  </a:lnTo>
                  <a:lnTo>
                    <a:pt x="2957" y="116"/>
                  </a:lnTo>
                  <a:lnTo>
                    <a:pt x="2958" y="115"/>
                  </a:lnTo>
                  <a:lnTo>
                    <a:pt x="2960" y="113"/>
                  </a:lnTo>
                  <a:lnTo>
                    <a:pt x="2961" y="111"/>
                  </a:lnTo>
                  <a:lnTo>
                    <a:pt x="2963" y="110"/>
                  </a:lnTo>
                  <a:lnTo>
                    <a:pt x="2963" y="110"/>
                  </a:lnTo>
                  <a:lnTo>
                    <a:pt x="2965" y="108"/>
                  </a:lnTo>
                  <a:lnTo>
                    <a:pt x="2965" y="107"/>
                  </a:lnTo>
                  <a:lnTo>
                    <a:pt x="2965" y="105"/>
                  </a:lnTo>
                  <a:lnTo>
                    <a:pt x="2966" y="103"/>
                  </a:lnTo>
                  <a:lnTo>
                    <a:pt x="2968" y="102"/>
                  </a:lnTo>
                  <a:lnTo>
                    <a:pt x="2968" y="100"/>
                  </a:lnTo>
                  <a:lnTo>
                    <a:pt x="2970" y="98"/>
                  </a:lnTo>
                  <a:lnTo>
                    <a:pt x="2971" y="97"/>
                  </a:lnTo>
                  <a:lnTo>
                    <a:pt x="2973" y="95"/>
                  </a:lnTo>
                  <a:lnTo>
                    <a:pt x="2976" y="93"/>
                  </a:lnTo>
                  <a:lnTo>
                    <a:pt x="2979" y="93"/>
                  </a:lnTo>
                  <a:lnTo>
                    <a:pt x="2981" y="92"/>
                  </a:lnTo>
                  <a:lnTo>
                    <a:pt x="2981" y="92"/>
                  </a:lnTo>
                  <a:lnTo>
                    <a:pt x="2983" y="90"/>
                  </a:lnTo>
                  <a:lnTo>
                    <a:pt x="2984" y="89"/>
                  </a:lnTo>
                  <a:lnTo>
                    <a:pt x="2986" y="87"/>
                  </a:lnTo>
                  <a:lnTo>
                    <a:pt x="2986" y="85"/>
                  </a:lnTo>
                  <a:lnTo>
                    <a:pt x="2986" y="84"/>
                  </a:lnTo>
                  <a:close/>
                  <a:moveTo>
                    <a:pt x="2434" y="43"/>
                  </a:moveTo>
                  <a:lnTo>
                    <a:pt x="2439" y="44"/>
                  </a:lnTo>
                  <a:lnTo>
                    <a:pt x="2439" y="48"/>
                  </a:lnTo>
                  <a:lnTo>
                    <a:pt x="2439" y="51"/>
                  </a:lnTo>
                  <a:lnTo>
                    <a:pt x="2441" y="53"/>
                  </a:lnTo>
                  <a:lnTo>
                    <a:pt x="2441" y="54"/>
                  </a:lnTo>
                  <a:lnTo>
                    <a:pt x="2443" y="56"/>
                  </a:lnTo>
                  <a:lnTo>
                    <a:pt x="2444" y="57"/>
                  </a:lnTo>
                  <a:lnTo>
                    <a:pt x="2446" y="57"/>
                  </a:lnTo>
                  <a:lnTo>
                    <a:pt x="2447" y="59"/>
                  </a:lnTo>
                  <a:lnTo>
                    <a:pt x="2447" y="61"/>
                  </a:lnTo>
                  <a:lnTo>
                    <a:pt x="2449" y="62"/>
                  </a:lnTo>
                  <a:lnTo>
                    <a:pt x="2451" y="64"/>
                  </a:lnTo>
                  <a:lnTo>
                    <a:pt x="2451" y="66"/>
                  </a:lnTo>
                  <a:lnTo>
                    <a:pt x="2452" y="67"/>
                  </a:lnTo>
                  <a:lnTo>
                    <a:pt x="2454" y="69"/>
                  </a:lnTo>
                  <a:lnTo>
                    <a:pt x="2454" y="75"/>
                  </a:lnTo>
                  <a:lnTo>
                    <a:pt x="2454" y="79"/>
                  </a:lnTo>
                  <a:lnTo>
                    <a:pt x="2456" y="82"/>
                  </a:lnTo>
                  <a:lnTo>
                    <a:pt x="2456" y="84"/>
                  </a:lnTo>
                  <a:lnTo>
                    <a:pt x="2454" y="85"/>
                  </a:lnTo>
                  <a:lnTo>
                    <a:pt x="2456" y="87"/>
                  </a:lnTo>
                  <a:lnTo>
                    <a:pt x="2456" y="89"/>
                  </a:lnTo>
                  <a:lnTo>
                    <a:pt x="2456" y="92"/>
                  </a:lnTo>
                  <a:lnTo>
                    <a:pt x="2454" y="95"/>
                  </a:lnTo>
                  <a:lnTo>
                    <a:pt x="2452" y="95"/>
                  </a:lnTo>
                  <a:lnTo>
                    <a:pt x="2449" y="95"/>
                  </a:lnTo>
                  <a:lnTo>
                    <a:pt x="2446" y="95"/>
                  </a:lnTo>
                  <a:lnTo>
                    <a:pt x="2443" y="95"/>
                  </a:lnTo>
                  <a:lnTo>
                    <a:pt x="2439" y="95"/>
                  </a:lnTo>
                  <a:lnTo>
                    <a:pt x="2438" y="93"/>
                  </a:lnTo>
                  <a:lnTo>
                    <a:pt x="2436" y="92"/>
                  </a:lnTo>
                  <a:lnTo>
                    <a:pt x="2434" y="92"/>
                  </a:lnTo>
                  <a:lnTo>
                    <a:pt x="2431" y="90"/>
                  </a:lnTo>
                  <a:lnTo>
                    <a:pt x="2429" y="89"/>
                  </a:lnTo>
                  <a:lnTo>
                    <a:pt x="2429" y="84"/>
                  </a:lnTo>
                  <a:lnTo>
                    <a:pt x="2428" y="80"/>
                  </a:lnTo>
                  <a:lnTo>
                    <a:pt x="2428" y="77"/>
                  </a:lnTo>
                  <a:lnTo>
                    <a:pt x="2428" y="72"/>
                  </a:lnTo>
                  <a:lnTo>
                    <a:pt x="2429" y="69"/>
                  </a:lnTo>
                  <a:lnTo>
                    <a:pt x="2429" y="67"/>
                  </a:lnTo>
                  <a:lnTo>
                    <a:pt x="2431" y="66"/>
                  </a:lnTo>
                  <a:lnTo>
                    <a:pt x="2431" y="66"/>
                  </a:lnTo>
                  <a:lnTo>
                    <a:pt x="2431" y="64"/>
                  </a:lnTo>
                  <a:lnTo>
                    <a:pt x="2431" y="61"/>
                  </a:lnTo>
                  <a:lnTo>
                    <a:pt x="2431" y="59"/>
                  </a:lnTo>
                  <a:lnTo>
                    <a:pt x="2431" y="57"/>
                  </a:lnTo>
                  <a:lnTo>
                    <a:pt x="2431" y="57"/>
                  </a:lnTo>
                  <a:lnTo>
                    <a:pt x="2431" y="56"/>
                  </a:lnTo>
                  <a:lnTo>
                    <a:pt x="2429" y="54"/>
                  </a:lnTo>
                  <a:lnTo>
                    <a:pt x="2431" y="53"/>
                  </a:lnTo>
                  <a:lnTo>
                    <a:pt x="2431" y="53"/>
                  </a:lnTo>
                  <a:lnTo>
                    <a:pt x="2429" y="49"/>
                  </a:lnTo>
                  <a:lnTo>
                    <a:pt x="2429" y="48"/>
                  </a:lnTo>
                  <a:lnTo>
                    <a:pt x="2431" y="46"/>
                  </a:lnTo>
                  <a:lnTo>
                    <a:pt x="2431" y="44"/>
                  </a:lnTo>
                  <a:lnTo>
                    <a:pt x="2433" y="44"/>
                  </a:lnTo>
                  <a:lnTo>
                    <a:pt x="2434" y="43"/>
                  </a:lnTo>
                  <a:close/>
                  <a:moveTo>
                    <a:pt x="3120" y="41"/>
                  </a:moveTo>
                  <a:lnTo>
                    <a:pt x="3124" y="43"/>
                  </a:lnTo>
                  <a:lnTo>
                    <a:pt x="3125" y="43"/>
                  </a:lnTo>
                  <a:lnTo>
                    <a:pt x="3127" y="46"/>
                  </a:lnTo>
                  <a:lnTo>
                    <a:pt x="3128" y="48"/>
                  </a:lnTo>
                  <a:lnTo>
                    <a:pt x="3128" y="49"/>
                  </a:lnTo>
                  <a:lnTo>
                    <a:pt x="3128" y="53"/>
                  </a:lnTo>
                  <a:lnTo>
                    <a:pt x="3128" y="75"/>
                  </a:lnTo>
                  <a:lnTo>
                    <a:pt x="3132" y="82"/>
                  </a:lnTo>
                  <a:lnTo>
                    <a:pt x="3130" y="85"/>
                  </a:lnTo>
                  <a:lnTo>
                    <a:pt x="3127" y="85"/>
                  </a:lnTo>
                  <a:lnTo>
                    <a:pt x="3124" y="84"/>
                  </a:lnTo>
                  <a:lnTo>
                    <a:pt x="3122" y="84"/>
                  </a:lnTo>
                  <a:lnTo>
                    <a:pt x="3119" y="82"/>
                  </a:lnTo>
                  <a:lnTo>
                    <a:pt x="3119" y="82"/>
                  </a:lnTo>
                  <a:lnTo>
                    <a:pt x="3117" y="84"/>
                  </a:lnTo>
                  <a:lnTo>
                    <a:pt x="3115" y="85"/>
                  </a:lnTo>
                  <a:lnTo>
                    <a:pt x="3117" y="90"/>
                  </a:lnTo>
                  <a:lnTo>
                    <a:pt x="3117" y="92"/>
                  </a:lnTo>
                  <a:lnTo>
                    <a:pt x="3117" y="93"/>
                  </a:lnTo>
                  <a:lnTo>
                    <a:pt x="3119" y="95"/>
                  </a:lnTo>
                  <a:lnTo>
                    <a:pt x="3120" y="95"/>
                  </a:lnTo>
                  <a:lnTo>
                    <a:pt x="3120" y="95"/>
                  </a:lnTo>
                  <a:lnTo>
                    <a:pt x="3122" y="97"/>
                  </a:lnTo>
                  <a:lnTo>
                    <a:pt x="3122" y="98"/>
                  </a:lnTo>
                  <a:lnTo>
                    <a:pt x="3122" y="105"/>
                  </a:lnTo>
                  <a:lnTo>
                    <a:pt x="3119" y="107"/>
                  </a:lnTo>
                  <a:lnTo>
                    <a:pt x="3117" y="105"/>
                  </a:lnTo>
                  <a:lnTo>
                    <a:pt x="3115" y="103"/>
                  </a:lnTo>
                  <a:lnTo>
                    <a:pt x="3114" y="103"/>
                  </a:lnTo>
                  <a:lnTo>
                    <a:pt x="3114" y="103"/>
                  </a:lnTo>
                  <a:lnTo>
                    <a:pt x="3112" y="103"/>
                  </a:lnTo>
                  <a:lnTo>
                    <a:pt x="3112" y="103"/>
                  </a:lnTo>
                  <a:lnTo>
                    <a:pt x="3112" y="102"/>
                  </a:lnTo>
                  <a:lnTo>
                    <a:pt x="3112" y="100"/>
                  </a:lnTo>
                  <a:lnTo>
                    <a:pt x="3110" y="97"/>
                  </a:lnTo>
                  <a:lnTo>
                    <a:pt x="3109" y="97"/>
                  </a:lnTo>
                  <a:lnTo>
                    <a:pt x="3107" y="97"/>
                  </a:lnTo>
                  <a:lnTo>
                    <a:pt x="3106" y="97"/>
                  </a:lnTo>
                  <a:lnTo>
                    <a:pt x="3104" y="97"/>
                  </a:lnTo>
                  <a:lnTo>
                    <a:pt x="3102" y="95"/>
                  </a:lnTo>
                  <a:lnTo>
                    <a:pt x="3101" y="93"/>
                  </a:lnTo>
                  <a:lnTo>
                    <a:pt x="3099" y="92"/>
                  </a:lnTo>
                  <a:lnTo>
                    <a:pt x="3097" y="92"/>
                  </a:lnTo>
                  <a:lnTo>
                    <a:pt x="3096" y="92"/>
                  </a:lnTo>
                  <a:lnTo>
                    <a:pt x="3094" y="92"/>
                  </a:lnTo>
                  <a:lnTo>
                    <a:pt x="3092" y="90"/>
                  </a:lnTo>
                  <a:lnTo>
                    <a:pt x="3091" y="90"/>
                  </a:lnTo>
                  <a:lnTo>
                    <a:pt x="3091" y="89"/>
                  </a:lnTo>
                  <a:lnTo>
                    <a:pt x="3091" y="85"/>
                  </a:lnTo>
                  <a:lnTo>
                    <a:pt x="3091" y="82"/>
                  </a:lnTo>
                  <a:lnTo>
                    <a:pt x="3091" y="75"/>
                  </a:lnTo>
                  <a:lnTo>
                    <a:pt x="3086" y="75"/>
                  </a:lnTo>
                  <a:lnTo>
                    <a:pt x="3081" y="74"/>
                  </a:lnTo>
                  <a:lnTo>
                    <a:pt x="3078" y="74"/>
                  </a:lnTo>
                  <a:lnTo>
                    <a:pt x="3074" y="75"/>
                  </a:lnTo>
                  <a:lnTo>
                    <a:pt x="3073" y="77"/>
                  </a:lnTo>
                  <a:lnTo>
                    <a:pt x="3071" y="77"/>
                  </a:lnTo>
                  <a:lnTo>
                    <a:pt x="3070" y="77"/>
                  </a:lnTo>
                  <a:lnTo>
                    <a:pt x="3070" y="79"/>
                  </a:lnTo>
                  <a:lnTo>
                    <a:pt x="3068" y="79"/>
                  </a:lnTo>
                  <a:lnTo>
                    <a:pt x="3068" y="80"/>
                  </a:lnTo>
                  <a:lnTo>
                    <a:pt x="3068" y="82"/>
                  </a:lnTo>
                  <a:lnTo>
                    <a:pt x="3068" y="89"/>
                  </a:lnTo>
                  <a:lnTo>
                    <a:pt x="3068" y="89"/>
                  </a:lnTo>
                  <a:lnTo>
                    <a:pt x="3066" y="90"/>
                  </a:lnTo>
                  <a:lnTo>
                    <a:pt x="3066" y="90"/>
                  </a:lnTo>
                  <a:lnTo>
                    <a:pt x="3063" y="89"/>
                  </a:lnTo>
                  <a:lnTo>
                    <a:pt x="3063" y="72"/>
                  </a:lnTo>
                  <a:lnTo>
                    <a:pt x="3063" y="71"/>
                  </a:lnTo>
                  <a:lnTo>
                    <a:pt x="3065" y="69"/>
                  </a:lnTo>
                  <a:lnTo>
                    <a:pt x="3065" y="67"/>
                  </a:lnTo>
                  <a:lnTo>
                    <a:pt x="3066" y="67"/>
                  </a:lnTo>
                  <a:lnTo>
                    <a:pt x="3070" y="66"/>
                  </a:lnTo>
                  <a:lnTo>
                    <a:pt x="3071" y="66"/>
                  </a:lnTo>
                  <a:lnTo>
                    <a:pt x="3073" y="66"/>
                  </a:lnTo>
                  <a:lnTo>
                    <a:pt x="3074" y="66"/>
                  </a:lnTo>
                  <a:lnTo>
                    <a:pt x="3076" y="66"/>
                  </a:lnTo>
                  <a:lnTo>
                    <a:pt x="3079" y="64"/>
                  </a:lnTo>
                  <a:lnTo>
                    <a:pt x="3079" y="62"/>
                  </a:lnTo>
                  <a:lnTo>
                    <a:pt x="3079" y="61"/>
                  </a:lnTo>
                  <a:lnTo>
                    <a:pt x="3079" y="61"/>
                  </a:lnTo>
                  <a:lnTo>
                    <a:pt x="3081" y="59"/>
                  </a:lnTo>
                  <a:lnTo>
                    <a:pt x="3083" y="59"/>
                  </a:lnTo>
                  <a:lnTo>
                    <a:pt x="3086" y="59"/>
                  </a:lnTo>
                  <a:lnTo>
                    <a:pt x="3089" y="59"/>
                  </a:lnTo>
                  <a:lnTo>
                    <a:pt x="3089" y="59"/>
                  </a:lnTo>
                  <a:lnTo>
                    <a:pt x="3089" y="61"/>
                  </a:lnTo>
                  <a:lnTo>
                    <a:pt x="3089" y="62"/>
                  </a:lnTo>
                  <a:lnTo>
                    <a:pt x="3089" y="64"/>
                  </a:lnTo>
                  <a:lnTo>
                    <a:pt x="3092" y="64"/>
                  </a:lnTo>
                  <a:lnTo>
                    <a:pt x="3096" y="64"/>
                  </a:lnTo>
                  <a:lnTo>
                    <a:pt x="3099" y="62"/>
                  </a:lnTo>
                  <a:lnTo>
                    <a:pt x="3099" y="61"/>
                  </a:lnTo>
                  <a:lnTo>
                    <a:pt x="3099" y="59"/>
                  </a:lnTo>
                  <a:lnTo>
                    <a:pt x="3099" y="59"/>
                  </a:lnTo>
                  <a:lnTo>
                    <a:pt x="3101" y="57"/>
                  </a:lnTo>
                  <a:lnTo>
                    <a:pt x="3102" y="56"/>
                  </a:lnTo>
                  <a:lnTo>
                    <a:pt x="3104" y="54"/>
                  </a:lnTo>
                  <a:lnTo>
                    <a:pt x="3104" y="54"/>
                  </a:lnTo>
                  <a:lnTo>
                    <a:pt x="3106" y="53"/>
                  </a:lnTo>
                  <a:lnTo>
                    <a:pt x="3107" y="54"/>
                  </a:lnTo>
                  <a:lnTo>
                    <a:pt x="3109" y="54"/>
                  </a:lnTo>
                  <a:lnTo>
                    <a:pt x="3112" y="53"/>
                  </a:lnTo>
                  <a:lnTo>
                    <a:pt x="3115" y="51"/>
                  </a:lnTo>
                  <a:lnTo>
                    <a:pt x="3115" y="49"/>
                  </a:lnTo>
                  <a:lnTo>
                    <a:pt x="3115" y="48"/>
                  </a:lnTo>
                  <a:lnTo>
                    <a:pt x="3117" y="44"/>
                  </a:lnTo>
                  <a:lnTo>
                    <a:pt x="3119" y="43"/>
                  </a:lnTo>
                  <a:lnTo>
                    <a:pt x="3119" y="41"/>
                  </a:lnTo>
                  <a:lnTo>
                    <a:pt x="3120" y="41"/>
                  </a:lnTo>
                  <a:close/>
                  <a:moveTo>
                    <a:pt x="153" y="0"/>
                  </a:moveTo>
                  <a:lnTo>
                    <a:pt x="159" y="0"/>
                  </a:lnTo>
                  <a:lnTo>
                    <a:pt x="161" y="3"/>
                  </a:lnTo>
                  <a:lnTo>
                    <a:pt x="159" y="3"/>
                  </a:lnTo>
                  <a:lnTo>
                    <a:pt x="158" y="5"/>
                  </a:lnTo>
                  <a:lnTo>
                    <a:pt x="156" y="7"/>
                  </a:lnTo>
                  <a:lnTo>
                    <a:pt x="154" y="8"/>
                  </a:lnTo>
                  <a:lnTo>
                    <a:pt x="151" y="10"/>
                  </a:lnTo>
                  <a:lnTo>
                    <a:pt x="149" y="12"/>
                  </a:lnTo>
                  <a:lnTo>
                    <a:pt x="148" y="15"/>
                  </a:lnTo>
                  <a:lnTo>
                    <a:pt x="146" y="18"/>
                  </a:lnTo>
                  <a:lnTo>
                    <a:pt x="146" y="20"/>
                  </a:lnTo>
                  <a:lnTo>
                    <a:pt x="148" y="21"/>
                  </a:lnTo>
                  <a:lnTo>
                    <a:pt x="149" y="23"/>
                  </a:lnTo>
                  <a:lnTo>
                    <a:pt x="148" y="25"/>
                  </a:lnTo>
                  <a:lnTo>
                    <a:pt x="148" y="26"/>
                  </a:lnTo>
                  <a:lnTo>
                    <a:pt x="148" y="30"/>
                  </a:lnTo>
                  <a:lnTo>
                    <a:pt x="146" y="31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4" y="39"/>
                  </a:lnTo>
                  <a:lnTo>
                    <a:pt x="146" y="43"/>
                  </a:lnTo>
                  <a:lnTo>
                    <a:pt x="148" y="46"/>
                  </a:lnTo>
                  <a:lnTo>
                    <a:pt x="151" y="51"/>
                  </a:lnTo>
                  <a:lnTo>
                    <a:pt x="151" y="53"/>
                  </a:lnTo>
                  <a:lnTo>
                    <a:pt x="153" y="53"/>
                  </a:lnTo>
                  <a:lnTo>
                    <a:pt x="154" y="54"/>
                  </a:lnTo>
                  <a:lnTo>
                    <a:pt x="156" y="54"/>
                  </a:lnTo>
                  <a:lnTo>
                    <a:pt x="156" y="53"/>
                  </a:lnTo>
                  <a:lnTo>
                    <a:pt x="158" y="51"/>
                  </a:lnTo>
                  <a:lnTo>
                    <a:pt x="158" y="49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8" y="41"/>
                  </a:lnTo>
                  <a:lnTo>
                    <a:pt x="156" y="39"/>
                  </a:lnTo>
                  <a:lnTo>
                    <a:pt x="156" y="38"/>
                  </a:lnTo>
                  <a:lnTo>
                    <a:pt x="156" y="36"/>
                  </a:lnTo>
                  <a:lnTo>
                    <a:pt x="156" y="35"/>
                  </a:lnTo>
                  <a:lnTo>
                    <a:pt x="156" y="35"/>
                  </a:lnTo>
                  <a:lnTo>
                    <a:pt x="154" y="33"/>
                  </a:lnTo>
                  <a:lnTo>
                    <a:pt x="154" y="31"/>
                  </a:lnTo>
                  <a:lnTo>
                    <a:pt x="154" y="30"/>
                  </a:lnTo>
                  <a:lnTo>
                    <a:pt x="154" y="28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9" y="25"/>
                  </a:lnTo>
                  <a:lnTo>
                    <a:pt x="161" y="23"/>
                  </a:lnTo>
                  <a:lnTo>
                    <a:pt x="161" y="23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7" y="21"/>
                  </a:lnTo>
                  <a:lnTo>
                    <a:pt x="171" y="21"/>
                  </a:lnTo>
                  <a:lnTo>
                    <a:pt x="171" y="20"/>
                  </a:lnTo>
                  <a:lnTo>
                    <a:pt x="172" y="20"/>
                  </a:lnTo>
                  <a:lnTo>
                    <a:pt x="172" y="18"/>
                  </a:lnTo>
                  <a:lnTo>
                    <a:pt x="174" y="16"/>
                  </a:lnTo>
                  <a:lnTo>
                    <a:pt x="174" y="13"/>
                  </a:lnTo>
                  <a:lnTo>
                    <a:pt x="174" y="12"/>
                  </a:lnTo>
                  <a:lnTo>
                    <a:pt x="174" y="8"/>
                  </a:lnTo>
                  <a:lnTo>
                    <a:pt x="177" y="8"/>
                  </a:lnTo>
                  <a:lnTo>
                    <a:pt x="180" y="8"/>
                  </a:lnTo>
                  <a:lnTo>
                    <a:pt x="185" y="10"/>
                  </a:lnTo>
                  <a:lnTo>
                    <a:pt x="189" y="12"/>
                  </a:lnTo>
                  <a:lnTo>
                    <a:pt x="189" y="12"/>
                  </a:lnTo>
                  <a:lnTo>
                    <a:pt x="190" y="13"/>
                  </a:lnTo>
                  <a:lnTo>
                    <a:pt x="190" y="13"/>
                  </a:lnTo>
                  <a:lnTo>
                    <a:pt x="192" y="15"/>
                  </a:lnTo>
                  <a:lnTo>
                    <a:pt x="194" y="15"/>
                  </a:lnTo>
                  <a:lnTo>
                    <a:pt x="195" y="16"/>
                  </a:lnTo>
                  <a:lnTo>
                    <a:pt x="197" y="16"/>
                  </a:lnTo>
                  <a:lnTo>
                    <a:pt x="200" y="16"/>
                  </a:lnTo>
                  <a:lnTo>
                    <a:pt x="203" y="16"/>
                  </a:lnTo>
                  <a:lnTo>
                    <a:pt x="203" y="26"/>
                  </a:lnTo>
                  <a:lnTo>
                    <a:pt x="208" y="28"/>
                  </a:lnTo>
                  <a:lnTo>
                    <a:pt x="212" y="28"/>
                  </a:lnTo>
                  <a:lnTo>
                    <a:pt x="213" y="30"/>
                  </a:lnTo>
                  <a:lnTo>
                    <a:pt x="215" y="30"/>
                  </a:lnTo>
                  <a:lnTo>
                    <a:pt x="231" y="30"/>
                  </a:lnTo>
                  <a:lnTo>
                    <a:pt x="233" y="30"/>
                  </a:lnTo>
                  <a:lnTo>
                    <a:pt x="234" y="31"/>
                  </a:lnTo>
                  <a:lnTo>
                    <a:pt x="239" y="31"/>
                  </a:lnTo>
                  <a:lnTo>
                    <a:pt x="243" y="33"/>
                  </a:lnTo>
                  <a:lnTo>
                    <a:pt x="244" y="35"/>
                  </a:lnTo>
                  <a:lnTo>
                    <a:pt x="244" y="36"/>
                  </a:lnTo>
                  <a:lnTo>
                    <a:pt x="248" y="39"/>
                  </a:lnTo>
                  <a:lnTo>
                    <a:pt x="248" y="41"/>
                  </a:lnTo>
                  <a:lnTo>
                    <a:pt x="248" y="41"/>
                  </a:lnTo>
                  <a:lnTo>
                    <a:pt x="249" y="43"/>
                  </a:lnTo>
                  <a:lnTo>
                    <a:pt x="251" y="43"/>
                  </a:lnTo>
                  <a:lnTo>
                    <a:pt x="252" y="43"/>
                  </a:lnTo>
                  <a:lnTo>
                    <a:pt x="254" y="43"/>
                  </a:lnTo>
                  <a:lnTo>
                    <a:pt x="257" y="41"/>
                  </a:lnTo>
                  <a:lnTo>
                    <a:pt x="257" y="38"/>
                  </a:lnTo>
                  <a:lnTo>
                    <a:pt x="259" y="35"/>
                  </a:lnTo>
                  <a:lnTo>
                    <a:pt x="261" y="33"/>
                  </a:lnTo>
                  <a:lnTo>
                    <a:pt x="261" y="33"/>
                  </a:lnTo>
                  <a:lnTo>
                    <a:pt x="261" y="31"/>
                  </a:lnTo>
                  <a:lnTo>
                    <a:pt x="261" y="30"/>
                  </a:lnTo>
                  <a:lnTo>
                    <a:pt x="262" y="28"/>
                  </a:lnTo>
                  <a:lnTo>
                    <a:pt x="264" y="28"/>
                  </a:lnTo>
                  <a:lnTo>
                    <a:pt x="266" y="28"/>
                  </a:lnTo>
                  <a:lnTo>
                    <a:pt x="269" y="28"/>
                  </a:lnTo>
                  <a:lnTo>
                    <a:pt x="272" y="30"/>
                  </a:lnTo>
                  <a:lnTo>
                    <a:pt x="274" y="30"/>
                  </a:lnTo>
                  <a:lnTo>
                    <a:pt x="275" y="31"/>
                  </a:lnTo>
                  <a:lnTo>
                    <a:pt x="277" y="31"/>
                  </a:lnTo>
                  <a:lnTo>
                    <a:pt x="284" y="25"/>
                  </a:lnTo>
                  <a:lnTo>
                    <a:pt x="285" y="25"/>
                  </a:lnTo>
                  <a:lnTo>
                    <a:pt x="288" y="26"/>
                  </a:lnTo>
                  <a:lnTo>
                    <a:pt x="290" y="26"/>
                  </a:lnTo>
                  <a:lnTo>
                    <a:pt x="292" y="28"/>
                  </a:lnTo>
                  <a:lnTo>
                    <a:pt x="293" y="28"/>
                  </a:lnTo>
                  <a:lnTo>
                    <a:pt x="295" y="28"/>
                  </a:lnTo>
                  <a:lnTo>
                    <a:pt x="297" y="30"/>
                  </a:lnTo>
                  <a:lnTo>
                    <a:pt x="297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5" y="35"/>
                  </a:lnTo>
                  <a:lnTo>
                    <a:pt x="292" y="35"/>
                  </a:lnTo>
                  <a:lnTo>
                    <a:pt x="292" y="38"/>
                  </a:lnTo>
                  <a:lnTo>
                    <a:pt x="292" y="41"/>
                  </a:lnTo>
                  <a:lnTo>
                    <a:pt x="292" y="43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3" y="48"/>
                  </a:lnTo>
                  <a:lnTo>
                    <a:pt x="293" y="48"/>
                  </a:lnTo>
                  <a:lnTo>
                    <a:pt x="295" y="48"/>
                  </a:lnTo>
                  <a:lnTo>
                    <a:pt x="297" y="48"/>
                  </a:lnTo>
                  <a:lnTo>
                    <a:pt x="298" y="48"/>
                  </a:lnTo>
                  <a:lnTo>
                    <a:pt x="302" y="46"/>
                  </a:lnTo>
                  <a:lnTo>
                    <a:pt x="305" y="44"/>
                  </a:lnTo>
                  <a:lnTo>
                    <a:pt x="311" y="43"/>
                  </a:lnTo>
                  <a:lnTo>
                    <a:pt x="315" y="43"/>
                  </a:lnTo>
                  <a:lnTo>
                    <a:pt x="315" y="46"/>
                  </a:lnTo>
                  <a:lnTo>
                    <a:pt x="315" y="51"/>
                  </a:lnTo>
                  <a:lnTo>
                    <a:pt x="315" y="53"/>
                  </a:lnTo>
                  <a:lnTo>
                    <a:pt x="316" y="54"/>
                  </a:lnTo>
                  <a:lnTo>
                    <a:pt x="318" y="56"/>
                  </a:lnTo>
                  <a:lnTo>
                    <a:pt x="318" y="56"/>
                  </a:lnTo>
                  <a:lnTo>
                    <a:pt x="323" y="57"/>
                  </a:lnTo>
                  <a:lnTo>
                    <a:pt x="324" y="57"/>
                  </a:lnTo>
                  <a:lnTo>
                    <a:pt x="326" y="57"/>
                  </a:lnTo>
                  <a:lnTo>
                    <a:pt x="326" y="59"/>
                  </a:lnTo>
                  <a:lnTo>
                    <a:pt x="326" y="61"/>
                  </a:lnTo>
                  <a:lnTo>
                    <a:pt x="326" y="61"/>
                  </a:lnTo>
                  <a:lnTo>
                    <a:pt x="328" y="62"/>
                  </a:lnTo>
                  <a:lnTo>
                    <a:pt x="329" y="62"/>
                  </a:lnTo>
                  <a:lnTo>
                    <a:pt x="331" y="64"/>
                  </a:lnTo>
                  <a:lnTo>
                    <a:pt x="333" y="66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8" y="71"/>
                  </a:lnTo>
                  <a:lnTo>
                    <a:pt x="341" y="71"/>
                  </a:lnTo>
                  <a:lnTo>
                    <a:pt x="342" y="71"/>
                  </a:lnTo>
                  <a:lnTo>
                    <a:pt x="346" y="71"/>
                  </a:lnTo>
                  <a:lnTo>
                    <a:pt x="346" y="74"/>
                  </a:lnTo>
                  <a:lnTo>
                    <a:pt x="346" y="77"/>
                  </a:lnTo>
                  <a:lnTo>
                    <a:pt x="346" y="80"/>
                  </a:lnTo>
                  <a:lnTo>
                    <a:pt x="346" y="82"/>
                  </a:lnTo>
                  <a:lnTo>
                    <a:pt x="347" y="84"/>
                  </a:lnTo>
                  <a:lnTo>
                    <a:pt x="349" y="85"/>
                  </a:lnTo>
                  <a:lnTo>
                    <a:pt x="351" y="87"/>
                  </a:lnTo>
                  <a:lnTo>
                    <a:pt x="354" y="89"/>
                  </a:lnTo>
                  <a:lnTo>
                    <a:pt x="357" y="92"/>
                  </a:lnTo>
                  <a:lnTo>
                    <a:pt x="361" y="93"/>
                  </a:lnTo>
                  <a:lnTo>
                    <a:pt x="364" y="95"/>
                  </a:lnTo>
                  <a:lnTo>
                    <a:pt x="365" y="95"/>
                  </a:lnTo>
                  <a:lnTo>
                    <a:pt x="367" y="95"/>
                  </a:lnTo>
                  <a:lnTo>
                    <a:pt x="370" y="97"/>
                  </a:lnTo>
                  <a:lnTo>
                    <a:pt x="374" y="98"/>
                  </a:lnTo>
                  <a:lnTo>
                    <a:pt x="375" y="100"/>
                  </a:lnTo>
                  <a:lnTo>
                    <a:pt x="379" y="100"/>
                  </a:lnTo>
                  <a:lnTo>
                    <a:pt x="380" y="100"/>
                  </a:lnTo>
                  <a:lnTo>
                    <a:pt x="382" y="100"/>
                  </a:lnTo>
                  <a:lnTo>
                    <a:pt x="387" y="100"/>
                  </a:lnTo>
                  <a:lnTo>
                    <a:pt x="390" y="100"/>
                  </a:lnTo>
                  <a:lnTo>
                    <a:pt x="393" y="100"/>
                  </a:lnTo>
                  <a:lnTo>
                    <a:pt x="395" y="100"/>
                  </a:lnTo>
                  <a:lnTo>
                    <a:pt x="397" y="98"/>
                  </a:lnTo>
                  <a:lnTo>
                    <a:pt x="397" y="97"/>
                  </a:lnTo>
                  <a:lnTo>
                    <a:pt x="398" y="97"/>
                  </a:lnTo>
                  <a:lnTo>
                    <a:pt x="400" y="97"/>
                  </a:lnTo>
                  <a:lnTo>
                    <a:pt x="403" y="95"/>
                  </a:lnTo>
                  <a:lnTo>
                    <a:pt x="405" y="97"/>
                  </a:lnTo>
                  <a:lnTo>
                    <a:pt x="406" y="97"/>
                  </a:lnTo>
                  <a:lnTo>
                    <a:pt x="408" y="98"/>
                  </a:lnTo>
                  <a:lnTo>
                    <a:pt x="411" y="100"/>
                  </a:lnTo>
                  <a:lnTo>
                    <a:pt x="413" y="102"/>
                  </a:lnTo>
                  <a:lnTo>
                    <a:pt x="415" y="102"/>
                  </a:lnTo>
                  <a:lnTo>
                    <a:pt x="416" y="103"/>
                  </a:lnTo>
                  <a:lnTo>
                    <a:pt x="418" y="103"/>
                  </a:lnTo>
                  <a:lnTo>
                    <a:pt x="421" y="103"/>
                  </a:lnTo>
                  <a:lnTo>
                    <a:pt x="423" y="103"/>
                  </a:lnTo>
                  <a:lnTo>
                    <a:pt x="426" y="103"/>
                  </a:lnTo>
                  <a:lnTo>
                    <a:pt x="426" y="105"/>
                  </a:lnTo>
                  <a:lnTo>
                    <a:pt x="428" y="107"/>
                  </a:lnTo>
                  <a:lnTo>
                    <a:pt x="428" y="107"/>
                  </a:lnTo>
                  <a:lnTo>
                    <a:pt x="431" y="108"/>
                  </a:lnTo>
                  <a:lnTo>
                    <a:pt x="433" y="108"/>
                  </a:lnTo>
                  <a:lnTo>
                    <a:pt x="434" y="110"/>
                  </a:lnTo>
                  <a:lnTo>
                    <a:pt x="436" y="111"/>
                  </a:lnTo>
                  <a:lnTo>
                    <a:pt x="436" y="113"/>
                  </a:lnTo>
                  <a:lnTo>
                    <a:pt x="436" y="115"/>
                  </a:lnTo>
                  <a:lnTo>
                    <a:pt x="437" y="116"/>
                  </a:lnTo>
                  <a:lnTo>
                    <a:pt x="439" y="116"/>
                  </a:lnTo>
                  <a:lnTo>
                    <a:pt x="439" y="116"/>
                  </a:lnTo>
                  <a:lnTo>
                    <a:pt x="442" y="118"/>
                  </a:lnTo>
                  <a:lnTo>
                    <a:pt x="446" y="120"/>
                  </a:lnTo>
                  <a:lnTo>
                    <a:pt x="449" y="121"/>
                  </a:lnTo>
                  <a:lnTo>
                    <a:pt x="451" y="121"/>
                  </a:lnTo>
                  <a:lnTo>
                    <a:pt x="451" y="121"/>
                  </a:lnTo>
                  <a:lnTo>
                    <a:pt x="452" y="121"/>
                  </a:lnTo>
                  <a:lnTo>
                    <a:pt x="454" y="123"/>
                  </a:lnTo>
                  <a:lnTo>
                    <a:pt x="454" y="125"/>
                  </a:lnTo>
                  <a:lnTo>
                    <a:pt x="454" y="128"/>
                  </a:lnTo>
                  <a:lnTo>
                    <a:pt x="455" y="129"/>
                  </a:lnTo>
                  <a:lnTo>
                    <a:pt x="457" y="129"/>
                  </a:lnTo>
                  <a:lnTo>
                    <a:pt x="457" y="131"/>
                  </a:lnTo>
                  <a:lnTo>
                    <a:pt x="459" y="134"/>
                  </a:lnTo>
                  <a:lnTo>
                    <a:pt x="459" y="138"/>
                  </a:lnTo>
                  <a:lnTo>
                    <a:pt x="460" y="139"/>
                  </a:lnTo>
                  <a:lnTo>
                    <a:pt x="460" y="139"/>
                  </a:lnTo>
                  <a:lnTo>
                    <a:pt x="460" y="141"/>
                  </a:lnTo>
                  <a:lnTo>
                    <a:pt x="460" y="157"/>
                  </a:lnTo>
                  <a:lnTo>
                    <a:pt x="462" y="157"/>
                  </a:lnTo>
                  <a:lnTo>
                    <a:pt x="464" y="157"/>
                  </a:lnTo>
                  <a:lnTo>
                    <a:pt x="465" y="157"/>
                  </a:lnTo>
                  <a:lnTo>
                    <a:pt x="467" y="159"/>
                  </a:lnTo>
                  <a:lnTo>
                    <a:pt x="469" y="157"/>
                  </a:lnTo>
                  <a:lnTo>
                    <a:pt x="470" y="157"/>
                  </a:lnTo>
                  <a:lnTo>
                    <a:pt x="472" y="162"/>
                  </a:lnTo>
                  <a:lnTo>
                    <a:pt x="472" y="165"/>
                  </a:lnTo>
                  <a:lnTo>
                    <a:pt x="472" y="169"/>
                  </a:lnTo>
                  <a:lnTo>
                    <a:pt x="470" y="170"/>
                  </a:lnTo>
                  <a:lnTo>
                    <a:pt x="470" y="174"/>
                  </a:lnTo>
                  <a:lnTo>
                    <a:pt x="470" y="177"/>
                  </a:lnTo>
                  <a:lnTo>
                    <a:pt x="470" y="180"/>
                  </a:lnTo>
                  <a:lnTo>
                    <a:pt x="470" y="183"/>
                  </a:lnTo>
                  <a:lnTo>
                    <a:pt x="470" y="185"/>
                  </a:lnTo>
                  <a:lnTo>
                    <a:pt x="469" y="187"/>
                  </a:lnTo>
                  <a:lnTo>
                    <a:pt x="467" y="187"/>
                  </a:lnTo>
                  <a:lnTo>
                    <a:pt x="465" y="187"/>
                  </a:lnTo>
                  <a:lnTo>
                    <a:pt x="462" y="188"/>
                  </a:lnTo>
                  <a:lnTo>
                    <a:pt x="459" y="188"/>
                  </a:lnTo>
                  <a:lnTo>
                    <a:pt x="455" y="188"/>
                  </a:lnTo>
                  <a:lnTo>
                    <a:pt x="457" y="190"/>
                  </a:lnTo>
                  <a:lnTo>
                    <a:pt x="457" y="192"/>
                  </a:lnTo>
                  <a:lnTo>
                    <a:pt x="457" y="193"/>
                  </a:lnTo>
                  <a:lnTo>
                    <a:pt x="455" y="195"/>
                  </a:lnTo>
                  <a:lnTo>
                    <a:pt x="455" y="200"/>
                  </a:lnTo>
                  <a:lnTo>
                    <a:pt x="459" y="201"/>
                  </a:lnTo>
                  <a:lnTo>
                    <a:pt x="462" y="201"/>
                  </a:lnTo>
                  <a:lnTo>
                    <a:pt x="465" y="201"/>
                  </a:lnTo>
                  <a:lnTo>
                    <a:pt x="467" y="200"/>
                  </a:lnTo>
                  <a:lnTo>
                    <a:pt x="469" y="197"/>
                  </a:lnTo>
                  <a:lnTo>
                    <a:pt x="469" y="193"/>
                  </a:lnTo>
                  <a:lnTo>
                    <a:pt x="469" y="190"/>
                  </a:lnTo>
                  <a:lnTo>
                    <a:pt x="469" y="187"/>
                  </a:lnTo>
                  <a:lnTo>
                    <a:pt x="470" y="187"/>
                  </a:lnTo>
                  <a:lnTo>
                    <a:pt x="472" y="187"/>
                  </a:lnTo>
                  <a:lnTo>
                    <a:pt x="478" y="187"/>
                  </a:lnTo>
                  <a:lnTo>
                    <a:pt x="480" y="187"/>
                  </a:lnTo>
                  <a:lnTo>
                    <a:pt x="483" y="188"/>
                  </a:lnTo>
                  <a:lnTo>
                    <a:pt x="487" y="188"/>
                  </a:lnTo>
                  <a:lnTo>
                    <a:pt x="488" y="190"/>
                  </a:lnTo>
                  <a:lnTo>
                    <a:pt x="490" y="190"/>
                  </a:lnTo>
                  <a:lnTo>
                    <a:pt x="491" y="192"/>
                  </a:lnTo>
                  <a:lnTo>
                    <a:pt x="495" y="193"/>
                  </a:lnTo>
                  <a:lnTo>
                    <a:pt x="498" y="193"/>
                  </a:lnTo>
                  <a:lnTo>
                    <a:pt x="498" y="195"/>
                  </a:lnTo>
                  <a:lnTo>
                    <a:pt x="498" y="197"/>
                  </a:lnTo>
                  <a:lnTo>
                    <a:pt x="498" y="200"/>
                  </a:lnTo>
                  <a:lnTo>
                    <a:pt x="496" y="200"/>
                  </a:lnTo>
                  <a:lnTo>
                    <a:pt x="496" y="200"/>
                  </a:lnTo>
                  <a:lnTo>
                    <a:pt x="495" y="200"/>
                  </a:lnTo>
                  <a:lnTo>
                    <a:pt x="493" y="201"/>
                  </a:lnTo>
                  <a:lnTo>
                    <a:pt x="491" y="203"/>
                  </a:lnTo>
                  <a:lnTo>
                    <a:pt x="490" y="205"/>
                  </a:lnTo>
                  <a:lnTo>
                    <a:pt x="488" y="206"/>
                  </a:lnTo>
                  <a:lnTo>
                    <a:pt x="488" y="208"/>
                  </a:lnTo>
                  <a:lnTo>
                    <a:pt x="488" y="210"/>
                  </a:lnTo>
                  <a:lnTo>
                    <a:pt x="488" y="216"/>
                  </a:lnTo>
                  <a:lnTo>
                    <a:pt x="501" y="216"/>
                  </a:lnTo>
                  <a:lnTo>
                    <a:pt x="501" y="200"/>
                  </a:lnTo>
                  <a:lnTo>
                    <a:pt x="505" y="200"/>
                  </a:lnTo>
                  <a:lnTo>
                    <a:pt x="508" y="200"/>
                  </a:lnTo>
                  <a:lnTo>
                    <a:pt x="511" y="200"/>
                  </a:lnTo>
                  <a:lnTo>
                    <a:pt x="514" y="201"/>
                  </a:lnTo>
                  <a:lnTo>
                    <a:pt x="518" y="203"/>
                  </a:lnTo>
                  <a:lnTo>
                    <a:pt x="519" y="203"/>
                  </a:lnTo>
                  <a:lnTo>
                    <a:pt x="521" y="205"/>
                  </a:lnTo>
                  <a:lnTo>
                    <a:pt x="523" y="205"/>
                  </a:lnTo>
                  <a:lnTo>
                    <a:pt x="526" y="205"/>
                  </a:lnTo>
                  <a:lnTo>
                    <a:pt x="527" y="206"/>
                  </a:lnTo>
                  <a:lnTo>
                    <a:pt x="529" y="206"/>
                  </a:lnTo>
                  <a:lnTo>
                    <a:pt x="531" y="206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37" y="208"/>
                  </a:lnTo>
                  <a:lnTo>
                    <a:pt x="539" y="210"/>
                  </a:lnTo>
                  <a:lnTo>
                    <a:pt x="541" y="210"/>
                  </a:lnTo>
                  <a:lnTo>
                    <a:pt x="542" y="211"/>
                  </a:lnTo>
                  <a:lnTo>
                    <a:pt x="544" y="213"/>
                  </a:lnTo>
                  <a:lnTo>
                    <a:pt x="545" y="213"/>
                  </a:lnTo>
                  <a:lnTo>
                    <a:pt x="547" y="215"/>
                  </a:lnTo>
                  <a:lnTo>
                    <a:pt x="549" y="216"/>
                  </a:lnTo>
                  <a:lnTo>
                    <a:pt x="550" y="218"/>
                  </a:lnTo>
                  <a:lnTo>
                    <a:pt x="552" y="218"/>
                  </a:lnTo>
                  <a:lnTo>
                    <a:pt x="554" y="218"/>
                  </a:lnTo>
                  <a:lnTo>
                    <a:pt x="555" y="219"/>
                  </a:lnTo>
                  <a:lnTo>
                    <a:pt x="557" y="219"/>
                  </a:lnTo>
                  <a:lnTo>
                    <a:pt x="559" y="219"/>
                  </a:lnTo>
                  <a:lnTo>
                    <a:pt x="560" y="219"/>
                  </a:lnTo>
                  <a:lnTo>
                    <a:pt x="562" y="223"/>
                  </a:lnTo>
                  <a:lnTo>
                    <a:pt x="560" y="224"/>
                  </a:lnTo>
                  <a:lnTo>
                    <a:pt x="559" y="224"/>
                  </a:lnTo>
                  <a:lnTo>
                    <a:pt x="557" y="226"/>
                  </a:lnTo>
                  <a:lnTo>
                    <a:pt x="555" y="226"/>
                  </a:lnTo>
                  <a:lnTo>
                    <a:pt x="555" y="226"/>
                  </a:lnTo>
                  <a:lnTo>
                    <a:pt x="554" y="228"/>
                  </a:lnTo>
                  <a:lnTo>
                    <a:pt x="554" y="229"/>
                  </a:lnTo>
                  <a:lnTo>
                    <a:pt x="554" y="229"/>
                  </a:lnTo>
                  <a:lnTo>
                    <a:pt x="554" y="231"/>
                  </a:lnTo>
                  <a:lnTo>
                    <a:pt x="554" y="233"/>
                  </a:lnTo>
                  <a:lnTo>
                    <a:pt x="557" y="234"/>
                  </a:lnTo>
                  <a:lnTo>
                    <a:pt x="559" y="234"/>
                  </a:lnTo>
                  <a:lnTo>
                    <a:pt x="560" y="236"/>
                  </a:lnTo>
                  <a:lnTo>
                    <a:pt x="562" y="236"/>
                  </a:lnTo>
                  <a:lnTo>
                    <a:pt x="563" y="236"/>
                  </a:lnTo>
                  <a:lnTo>
                    <a:pt x="565" y="236"/>
                  </a:lnTo>
                  <a:lnTo>
                    <a:pt x="567" y="236"/>
                  </a:lnTo>
                  <a:lnTo>
                    <a:pt x="568" y="236"/>
                  </a:lnTo>
                  <a:lnTo>
                    <a:pt x="572" y="236"/>
                  </a:lnTo>
                  <a:lnTo>
                    <a:pt x="572" y="231"/>
                  </a:lnTo>
                  <a:lnTo>
                    <a:pt x="572" y="226"/>
                  </a:lnTo>
                  <a:lnTo>
                    <a:pt x="575" y="226"/>
                  </a:lnTo>
                  <a:lnTo>
                    <a:pt x="580" y="226"/>
                  </a:lnTo>
                  <a:lnTo>
                    <a:pt x="583" y="226"/>
                  </a:lnTo>
                  <a:lnTo>
                    <a:pt x="586" y="226"/>
                  </a:lnTo>
                  <a:lnTo>
                    <a:pt x="588" y="228"/>
                  </a:lnTo>
                  <a:lnTo>
                    <a:pt x="590" y="228"/>
                  </a:lnTo>
                  <a:lnTo>
                    <a:pt x="591" y="229"/>
                  </a:lnTo>
                  <a:lnTo>
                    <a:pt x="593" y="231"/>
                  </a:lnTo>
                  <a:lnTo>
                    <a:pt x="595" y="233"/>
                  </a:lnTo>
                  <a:lnTo>
                    <a:pt x="598" y="234"/>
                  </a:lnTo>
                  <a:lnTo>
                    <a:pt x="599" y="234"/>
                  </a:lnTo>
                  <a:lnTo>
                    <a:pt x="619" y="234"/>
                  </a:lnTo>
                  <a:lnTo>
                    <a:pt x="621" y="233"/>
                  </a:lnTo>
                  <a:lnTo>
                    <a:pt x="624" y="233"/>
                  </a:lnTo>
                  <a:lnTo>
                    <a:pt x="627" y="231"/>
                  </a:lnTo>
                  <a:lnTo>
                    <a:pt x="629" y="231"/>
                  </a:lnTo>
                  <a:lnTo>
                    <a:pt x="631" y="233"/>
                  </a:lnTo>
                  <a:lnTo>
                    <a:pt x="632" y="233"/>
                  </a:lnTo>
                  <a:lnTo>
                    <a:pt x="634" y="233"/>
                  </a:lnTo>
                  <a:lnTo>
                    <a:pt x="635" y="234"/>
                  </a:lnTo>
                  <a:lnTo>
                    <a:pt x="637" y="236"/>
                  </a:lnTo>
                  <a:lnTo>
                    <a:pt x="640" y="237"/>
                  </a:lnTo>
                  <a:lnTo>
                    <a:pt x="642" y="239"/>
                  </a:lnTo>
                  <a:lnTo>
                    <a:pt x="642" y="239"/>
                  </a:lnTo>
                  <a:lnTo>
                    <a:pt x="644" y="239"/>
                  </a:lnTo>
                  <a:lnTo>
                    <a:pt x="645" y="241"/>
                  </a:lnTo>
                  <a:lnTo>
                    <a:pt x="645" y="244"/>
                  </a:lnTo>
                  <a:lnTo>
                    <a:pt x="645" y="247"/>
                  </a:lnTo>
                  <a:lnTo>
                    <a:pt x="647" y="251"/>
                  </a:lnTo>
                  <a:lnTo>
                    <a:pt x="647" y="252"/>
                  </a:lnTo>
                  <a:lnTo>
                    <a:pt x="649" y="254"/>
                  </a:lnTo>
                  <a:lnTo>
                    <a:pt x="649" y="254"/>
                  </a:lnTo>
                  <a:lnTo>
                    <a:pt x="650" y="255"/>
                  </a:lnTo>
                  <a:lnTo>
                    <a:pt x="653" y="257"/>
                  </a:lnTo>
                  <a:lnTo>
                    <a:pt x="657" y="259"/>
                  </a:lnTo>
                  <a:lnTo>
                    <a:pt x="660" y="259"/>
                  </a:lnTo>
                  <a:lnTo>
                    <a:pt x="662" y="259"/>
                  </a:lnTo>
                  <a:lnTo>
                    <a:pt x="665" y="259"/>
                  </a:lnTo>
                  <a:lnTo>
                    <a:pt x="667" y="260"/>
                  </a:lnTo>
                  <a:lnTo>
                    <a:pt x="668" y="260"/>
                  </a:lnTo>
                  <a:lnTo>
                    <a:pt x="670" y="260"/>
                  </a:lnTo>
                  <a:lnTo>
                    <a:pt x="672" y="260"/>
                  </a:lnTo>
                  <a:lnTo>
                    <a:pt x="686" y="260"/>
                  </a:lnTo>
                  <a:lnTo>
                    <a:pt x="688" y="262"/>
                  </a:lnTo>
                  <a:lnTo>
                    <a:pt x="691" y="264"/>
                  </a:lnTo>
                  <a:lnTo>
                    <a:pt x="693" y="264"/>
                  </a:lnTo>
                  <a:lnTo>
                    <a:pt x="694" y="265"/>
                  </a:lnTo>
                  <a:lnTo>
                    <a:pt x="694" y="267"/>
                  </a:lnTo>
                  <a:lnTo>
                    <a:pt x="696" y="270"/>
                  </a:lnTo>
                  <a:lnTo>
                    <a:pt x="696" y="275"/>
                  </a:lnTo>
                  <a:lnTo>
                    <a:pt x="696" y="278"/>
                  </a:lnTo>
                  <a:lnTo>
                    <a:pt x="696" y="282"/>
                  </a:lnTo>
                  <a:lnTo>
                    <a:pt x="696" y="283"/>
                  </a:lnTo>
                  <a:lnTo>
                    <a:pt x="698" y="287"/>
                  </a:lnTo>
                  <a:lnTo>
                    <a:pt x="699" y="288"/>
                  </a:lnTo>
                  <a:lnTo>
                    <a:pt x="701" y="293"/>
                  </a:lnTo>
                  <a:lnTo>
                    <a:pt x="703" y="296"/>
                  </a:lnTo>
                  <a:lnTo>
                    <a:pt x="704" y="296"/>
                  </a:lnTo>
                  <a:lnTo>
                    <a:pt x="704" y="298"/>
                  </a:lnTo>
                  <a:lnTo>
                    <a:pt x="706" y="300"/>
                  </a:lnTo>
                  <a:lnTo>
                    <a:pt x="706" y="301"/>
                  </a:lnTo>
                  <a:lnTo>
                    <a:pt x="706" y="303"/>
                  </a:lnTo>
                  <a:lnTo>
                    <a:pt x="706" y="306"/>
                  </a:lnTo>
                  <a:lnTo>
                    <a:pt x="706" y="308"/>
                  </a:lnTo>
                  <a:lnTo>
                    <a:pt x="704" y="311"/>
                  </a:lnTo>
                  <a:lnTo>
                    <a:pt x="703" y="313"/>
                  </a:lnTo>
                  <a:lnTo>
                    <a:pt x="701" y="316"/>
                  </a:lnTo>
                  <a:lnTo>
                    <a:pt x="699" y="319"/>
                  </a:lnTo>
                  <a:lnTo>
                    <a:pt x="699" y="321"/>
                  </a:lnTo>
                  <a:lnTo>
                    <a:pt x="699" y="323"/>
                  </a:lnTo>
                  <a:lnTo>
                    <a:pt x="698" y="323"/>
                  </a:lnTo>
                  <a:lnTo>
                    <a:pt x="698" y="323"/>
                  </a:lnTo>
                  <a:lnTo>
                    <a:pt x="696" y="324"/>
                  </a:lnTo>
                  <a:lnTo>
                    <a:pt x="694" y="324"/>
                  </a:lnTo>
                  <a:lnTo>
                    <a:pt x="694" y="326"/>
                  </a:lnTo>
                  <a:lnTo>
                    <a:pt x="693" y="326"/>
                  </a:lnTo>
                  <a:lnTo>
                    <a:pt x="693" y="327"/>
                  </a:lnTo>
                  <a:lnTo>
                    <a:pt x="691" y="329"/>
                  </a:lnTo>
                  <a:lnTo>
                    <a:pt x="690" y="334"/>
                  </a:lnTo>
                  <a:lnTo>
                    <a:pt x="688" y="339"/>
                  </a:lnTo>
                  <a:lnTo>
                    <a:pt x="685" y="342"/>
                  </a:lnTo>
                  <a:lnTo>
                    <a:pt x="683" y="347"/>
                  </a:lnTo>
                  <a:lnTo>
                    <a:pt x="681" y="349"/>
                  </a:lnTo>
                  <a:lnTo>
                    <a:pt x="680" y="350"/>
                  </a:lnTo>
                  <a:lnTo>
                    <a:pt x="678" y="350"/>
                  </a:lnTo>
                  <a:lnTo>
                    <a:pt x="676" y="352"/>
                  </a:lnTo>
                  <a:lnTo>
                    <a:pt x="675" y="355"/>
                  </a:lnTo>
                  <a:lnTo>
                    <a:pt x="672" y="357"/>
                  </a:lnTo>
                  <a:lnTo>
                    <a:pt x="670" y="357"/>
                  </a:lnTo>
                  <a:lnTo>
                    <a:pt x="668" y="357"/>
                  </a:lnTo>
                  <a:lnTo>
                    <a:pt x="667" y="357"/>
                  </a:lnTo>
                  <a:lnTo>
                    <a:pt x="665" y="359"/>
                  </a:lnTo>
                  <a:lnTo>
                    <a:pt x="663" y="360"/>
                  </a:lnTo>
                  <a:lnTo>
                    <a:pt x="662" y="363"/>
                  </a:lnTo>
                  <a:lnTo>
                    <a:pt x="662" y="367"/>
                  </a:lnTo>
                  <a:lnTo>
                    <a:pt x="660" y="368"/>
                  </a:lnTo>
                  <a:lnTo>
                    <a:pt x="660" y="370"/>
                  </a:lnTo>
                  <a:lnTo>
                    <a:pt x="658" y="373"/>
                  </a:lnTo>
                  <a:lnTo>
                    <a:pt x="657" y="377"/>
                  </a:lnTo>
                  <a:lnTo>
                    <a:pt x="653" y="380"/>
                  </a:lnTo>
                  <a:lnTo>
                    <a:pt x="650" y="381"/>
                  </a:lnTo>
                  <a:lnTo>
                    <a:pt x="649" y="381"/>
                  </a:lnTo>
                  <a:lnTo>
                    <a:pt x="647" y="383"/>
                  </a:lnTo>
                  <a:lnTo>
                    <a:pt x="645" y="383"/>
                  </a:lnTo>
                  <a:lnTo>
                    <a:pt x="644" y="383"/>
                  </a:lnTo>
                  <a:lnTo>
                    <a:pt x="640" y="383"/>
                  </a:lnTo>
                  <a:lnTo>
                    <a:pt x="640" y="403"/>
                  </a:lnTo>
                  <a:lnTo>
                    <a:pt x="640" y="404"/>
                  </a:lnTo>
                  <a:lnTo>
                    <a:pt x="642" y="406"/>
                  </a:lnTo>
                  <a:lnTo>
                    <a:pt x="642" y="413"/>
                  </a:lnTo>
                  <a:lnTo>
                    <a:pt x="642" y="416"/>
                  </a:lnTo>
                  <a:lnTo>
                    <a:pt x="642" y="417"/>
                  </a:lnTo>
                  <a:lnTo>
                    <a:pt x="644" y="421"/>
                  </a:lnTo>
                  <a:lnTo>
                    <a:pt x="644" y="426"/>
                  </a:lnTo>
                  <a:lnTo>
                    <a:pt x="644" y="427"/>
                  </a:lnTo>
                  <a:lnTo>
                    <a:pt x="644" y="431"/>
                  </a:lnTo>
                  <a:lnTo>
                    <a:pt x="642" y="432"/>
                  </a:lnTo>
                  <a:lnTo>
                    <a:pt x="642" y="434"/>
                  </a:lnTo>
                  <a:lnTo>
                    <a:pt x="642" y="435"/>
                  </a:lnTo>
                  <a:lnTo>
                    <a:pt x="642" y="437"/>
                  </a:lnTo>
                  <a:lnTo>
                    <a:pt x="640" y="440"/>
                  </a:lnTo>
                  <a:lnTo>
                    <a:pt x="639" y="444"/>
                  </a:lnTo>
                  <a:lnTo>
                    <a:pt x="637" y="447"/>
                  </a:lnTo>
                  <a:lnTo>
                    <a:pt x="637" y="449"/>
                  </a:lnTo>
                  <a:lnTo>
                    <a:pt x="635" y="450"/>
                  </a:lnTo>
                  <a:lnTo>
                    <a:pt x="635" y="453"/>
                  </a:lnTo>
                  <a:lnTo>
                    <a:pt x="635" y="455"/>
                  </a:lnTo>
                  <a:lnTo>
                    <a:pt x="635" y="457"/>
                  </a:lnTo>
                  <a:lnTo>
                    <a:pt x="635" y="462"/>
                  </a:lnTo>
                  <a:lnTo>
                    <a:pt x="635" y="465"/>
                  </a:lnTo>
                  <a:lnTo>
                    <a:pt x="635" y="468"/>
                  </a:lnTo>
                  <a:lnTo>
                    <a:pt x="634" y="472"/>
                  </a:lnTo>
                  <a:lnTo>
                    <a:pt x="634" y="473"/>
                  </a:lnTo>
                  <a:lnTo>
                    <a:pt x="634" y="475"/>
                  </a:lnTo>
                  <a:lnTo>
                    <a:pt x="634" y="476"/>
                  </a:lnTo>
                  <a:lnTo>
                    <a:pt x="632" y="478"/>
                  </a:lnTo>
                  <a:lnTo>
                    <a:pt x="632" y="480"/>
                  </a:lnTo>
                  <a:lnTo>
                    <a:pt x="631" y="481"/>
                  </a:lnTo>
                  <a:lnTo>
                    <a:pt x="631" y="481"/>
                  </a:lnTo>
                  <a:lnTo>
                    <a:pt x="629" y="481"/>
                  </a:lnTo>
                  <a:lnTo>
                    <a:pt x="629" y="483"/>
                  </a:lnTo>
                  <a:lnTo>
                    <a:pt x="627" y="485"/>
                  </a:lnTo>
                  <a:lnTo>
                    <a:pt x="627" y="485"/>
                  </a:lnTo>
                  <a:lnTo>
                    <a:pt x="626" y="488"/>
                  </a:lnTo>
                  <a:lnTo>
                    <a:pt x="624" y="494"/>
                  </a:lnTo>
                  <a:lnTo>
                    <a:pt x="622" y="501"/>
                  </a:lnTo>
                  <a:lnTo>
                    <a:pt x="622" y="504"/>
                  </a:lnTo>
                  <a:lnTo>
                    <a:pt x="622" y="506"/>
                  </a:lnTo>
                  <a:lnTo>
                    <a:pt x="621" y="508"/>
                  </a:lnTo>
                  <a:lnTo>
                    <a:pt x="619" y="508"/>
                  </a:lnTo>
                  <a:lnTo>
                    <a:pt x="617" y="508"/>
                  </a:lnTo>
                  <a:lnTo>
                    <a:pt x="614" y="509"/>
                  </a:lnTo>
                  <a:lnTo>
                    <a:pt x="614" y="511"/>
                  </a:lnTo>
                  <a:lnTo>
                    <a:pt x="613" y="512"/>
                  </a:lnTo>
                  <a:lnTo>
                    <a:pt x="613" y="514"/>
                  </a:lnTo>
                  <a:lnTo>
                    <a:pt x="613" y="516"/>
                  </a:lnTo>
                  <a:lnTo>
                    <a:pt x="611" y="519"/>
                  </a:lnTo>
                  <a:lnTo>
                    <a:pt x="609" y="522"/>
                  </a:lnTo>
                  <a:lnTo>
                    <a:pt x="606" y="526"/>
                  </a:lnTo>
                  <a:lnTo>
                    <a:pt x="604" y="527"/>
                  </a:lnTo>
                  <a:lnTo>
                    <a:pt x="603" y="529"/>
                  </a:lnTo>
                  <a:lnTo>
                    <a:pt x="603" y="530"/>
                  </a:lnTo>
                  <a:lnTo>
                    <a:pt x="601" y="532"/>
                  </a:lnTo>
                  <a:lnTo>
                    <a:pt x="599" y="532"/>
                  </a:lnTo>
                  <a:lnTo>
                    <a:pt x="598" y="534"/>
                  </a:lnTo>
                  <a:lnTo>
                    <a:pt x="596" y="535"/>
                  </a:lnTo>
                  <a:lnTo>
                    <a:pt x="596" y="537"/>
                  </a:lnTo>
                  <a:lnTo>
                    <a:pt x="596" y="539"/>
                  </a:lnTo>
                  <a:lnTo>
                    <a:pt x="595" y="544"/>
                  </a:lnTo>
                  <a:lnTo>
                    <a:pt x="557" y="544"/>
                  </a:lnTo>
                  <a:lnTo>
                    <a:pt x="555" y="544"/>
                  </a:lnTo>
                  <a:lnTo>
                    <a:pt x="554" y="545"/>
                  </a:lnTo>
                  <a:lnTo>
                    <a:pt x="552" y="547"/>
                  </a:lnTo>
                  <a:lnTo>
                    <a:pt x="552" y="548"/>
                  </a:lnTo>
                  <a:lnTo>
                    <a:pt x="550" y="550"/>
                  </a:lnTo>
                  <a:lnTo>
                    <a:pt x="549" y="550"/>
                  </a:lnTo>
                  <a:lnTo>
                    <a:pt x="547" y="552"/>
                  </a:lnTo>
                  <a:lnTo>
                    <a:pt x="545" y="553"/>
                  </a:lnTo>
                  <a:lnTo>
                    <a:pt x="542" y="555"/>
                  </a:lnTo>
                  <a:lnTo>
                    <a:pt x="527" y="555"/>
                  </a:lnTo>
                  <a:lnTo>
                    <a:pt x="526" y="555"/>
                  </a:lnTo>
                  <a:lnTo>
                    <a:pt x="524" y="557"/>
                  </a:lnTo>
                  <a:lnTo>
                    <a:pt x="524" y="557"/>
                  </a:lnTo>
                  <a:lnTo>
                    <a:pt x="523" y="558"/>
                  </a:lnTo>
                  <a:lnTo>
                    <a:pt x="521" y="560"/>
                  </a:lnTo>
                  <a:lnTo>
                    <a:pt x="519" y="562"/>
                  </a:lnTo>
                  <a:lnTo>
                    <a:pt x="518" y="563"/>
                  </a:lnTo>
                  <a:lnTo>
                    <a:pt x="516" y="566"/>
                  </a:lnTo>
                  <a:lnTo>
                    <a:pt x="514" y="568"/>
                  </a:lnTo>
                  <a:lnTo>
                    <a:pt x="513" y="570"/>
                  </a:lnTo>
                  <a:lnTo>
                    <a:pt x="513" y="571"/>
                  </a:lnTo>
                  <a:lnTo>
                    <a:pt x="511" y="573"/>
                  </a:lnTo>
                  <a:lnTo>
                    <a:pt x="511" y="573"/>
                  </a:lnTo>
                  <a:lnTo>
                    <a:pt x="509" y="575"/>
                  </a:lnTo>
                  <a:lnTo>
                    <a:pt x="508" y="575"/>
                  </a:lnTo>
                  <a:lnTo>
                    <a:pt x="505" y="576"/>
                  </a:lnTo>
                  <a:lnTo>
                    <a:pt x="501" y="578"/>
                  </a:lnTo>
                  <a:lnTo>
                    <a:pt x="500" y="580"/>
                  </a:lnTo>
                  <a:lnTo>
                    <a:pt x="498" y="581"/>
                  </a:lnTo>
                  <a:lnTo>
                    <a:pt x="498" y="583"/>
                  </a:lnTo>
                  <a:lnTo>
                    <a:pt x="496" y="583"/>
                  </a:lnTo>
                  <a:lnTo>
                    <a:pt x="495" y="584"/>
                  </a:lnTo>
                  <a:lnTo>
                    <a:pt x="495" y="586"/>
                  </a:lnTo>
                  <a:lnTo>
                    <a:pt x="493" y="586"/>
                  </a:lnTo>
                  <a:lnTo>
                    <a:pt x="493" y="589"/>
                  </a:lnTo>
                  <a:lnTo>
                    <a:pt x="493" y="591"/>
                  </a:lnTo>
                  <a:lnTo>
                    <a:pt x="493" y="594"/>
                  </a:lnTo>
                  <a:lnTo>
                    <a:pt x="493" y="598"/>
                  </a:lnTo>
                  <a:lnTo>
                    <a:pt x="493" y="601"/>
                  </a:lnTo>
                  <a:lnTo>
                    <a:pt x="495" y="606"/>
                  </a:lnTo>
                  <a:lnTo>
                    <a:pt x="495" y="607"/>
                  </a:lnTo>
                  <a:lnTo>
                    <a:pt x="496" y="611"/>
                  </a:lnTo>
                  <a:lnTo>
                    <a:pt x="496" y="614"/>
                  </a:lnTo>
                  <a:lnTo>
                    <a:pt x="496" y="617"/>
                  </a:lnTo>
                  <a:lnTo>
                    <a:pt x="496" y="620"/>
                  </a:lnTo>
                  <a:lnTo>
                    <a:pt x="496" y="624"/>
                  </a:lnTo>
                  <a:lnTo>
                    <a:pt x="496" y="627"/>
                  </a:lnTo>
                  <a:lnTo>
                    <a:pt x="496" y="629"/>
                  </a:lnTo>
                  <a:lnTo>
                    <a:pt x="495" y="630"/>
                  </a:lnTo>
                  <a:lnTo>
                    <a:pt x="493" y="632"/>
                  </a:lnTo>
                  <a:lnTo>
                    <a:pt x="491" y="634"/>
                  </a:lnTo>
                  <a:lnTo>
                    <a:pt x="490" y="635"/>
                  </a:lnTo>
                  <a:lnTo>
                    <a:pt x="488" y="635"/>
                  </a:lnTo>
                  <a:lnTo>
                    <a:pt x="487" y="637"/>
                  </a:lnTo>
                  <a:lnTo>
                    <a:pt x="485" y="637"/>
                  </a:lnTo>
                  <a:lnTo>
                    <a:pt x="483" y="637"/>
                  </a:lnTo>
                  <a:lnTo>
                    <a:pt x="482" y="638"/>
                  </a:lnTo>
                  <a:lnTo>
                    <a:pt x="480" y="640"/>
                  </a:lnTo>
                  <a:lnTo>
                    <a:pt x="478" y="643"/>
                  </a:lnTo>
                  <a:lnTo>
                    <a:pt x="478" y="645"/>
                  </a:lnTo>
                  <a:lnTo>
                    <a:pt x="478" y="647"/>
                  </a:lnTo>
                  <a:lnTo>
                    <a:pt x="478" y="648"/>
                  </a:lnTo>
                  <a:lnTo>
                    <a:pt x="477" y="650"/>
                  </a:lnTo>
                  <a:lnTo>
                    <a:pt x="477" y="653"/>
                  </a:lnTo>
                  <a:lnTo>
                    <a:pt x="475" y="655"/>
                  </a:lnTo>
                  <a:lnTo>
                    <a:pt x="473" y="656"/>
                  </a:lnTo>
                  <a:lnTo>
                    <a:pt x="472" y="660"/>
                  </a:lnTo>
                  <a:lnTo>
                    <a:pt x="470" y="661"/>
                  </a:lnTo>
                  <a:lnTo>
                    <a:pt x="469" y="663"/>
                  </a:lnTo>
                  <a:lnTo>
                    <a:pt x="469" y="666"/>
                  </a:lnTo>
                  <a:lnTo>
                    <a:pt x="467" y="668"/>
                  </a:lnTo>
                  <a:lnTo>
                    <a:pt x="465" y="671"/>
                  </a:lnTo>
                  <a:lnTo>
                    <a:pt x="464" y="673"/>
                  </a:lnTo>
                  <a:lnTo>
                    <a:pt x="464" y="674"/>
                  </a:lnTo>
                  <a:lnTo>
                    <a:pt x="460" y="676"/>
                  </a:lnTo>
                  <a:lnTo>
                    <a:pt x="457" y="678"/>
                  </a:lnTo>
                  <a:lnTo>
                    <a:pt x="455" y="678"/>
                  </a:lnTo>
                  <a:lnTo>
                    <a:pt x="455" y="676"/>
                  </a:lnTo>
                  <a:lnTo>
                    <a:pt x="454" y="674"/>
                  </a:lnTo>
                  <a:lnTo>
                    <a:pt x="455" y="673"/>
                  </a:lnTo>
                  <a:lnTo>
                    <a:pt x="455" y="671"/>
                  </a:lnTo>
                  <a:lnTo>
                    <a:pt x="457" y="668"/>
                  </a:lnTo>
                  <a:lnTo>
                    <a:pt x="457" y="666"/>
                  </a:lnTo>
                  <a:lnTo>
                    <a:pt x="459" y="666"/>
                  </a:lnTo>
                  <a:lnTo>
                    <a:pt x="457" y="665"/>
                  </a:lnTo>
                  <a:lnTo>
                    <a:pt x="455" y="665"/>
                  </a:lnTo>
                  <a:lnTo>
                    <a:pt x="455" y="665"/>
                  </a:lnTo>
                  <a:lnTo>
                    <a:pt x="454" y="665"/>
                  </a:lnTo>
                  <a:lnTo>
                    <a:pt x="452" y="666"/>
                  </a:lnTo>
                  <a:lnTo>
                    <a:pt x="449" y="668"/>
                  </a:lnTo>
                  <a:lnTo>
                    <a:pt x="447" y="670"/>
                  </a:lnTo>
                  <a:lnTo>
                    <a:pt x="446" y="673"/>
                  </a:lnTo>
                  <a:lnTo>
                    <a:pt x="446" y="674"/>
                  </a:lnTo>
                  <a:lnTo>
                    <a:pt x="446" y="676"/>
                  </a:lnTo>
                  <a:lnTo>
                    <a:pt x="444" y="678"/>
                  </a:lnTo>
                  <a:lnTo>
                    <a:pt x="444" y="679"/>
                  </a:lnTo>
                  <a:lnTo>
                    <a:pt x="444" y="683"/>
                  </a:lnTo>
                  <a:lnTo>
                    <a:pt x="444" y="686"/>
                  </a:lnTo>
                  <a:lnTo>
                    <a:pt x="444" y="689"/>
                  </a:lnTo>
                  <a:lnTo>
                    <a:pt x="444" y="691"/>
                  </a:lnTo>
                  <a:lnTo>
                    <a:pt x="442" y="691"/>
                  </a:lnTo>
                  <a:lnTo>
                    <a:pt x="442" y="692"/>
                  </a:lnTo>
                  <a:lnTo>
                    <a:pt x="441" y="694"/>
                  </a:lnTo>
                  <a:lnTo>
                    <a:pt x="437" y="696"/>
                  </a:lnTo>
                  <a:lnTo>
                    <a:pt x="436" y="699"/>
                  </a:lnTo>
                  <a:lnTo>
                    <a:pt x="436" y="702"/>
                  </a:lnTo>
                  <a:lnTo>
                    <a:pt x="436" y="706"/>
                  </a:lnTo>
                  <a:lnTo>
                    <a:pt x="436" y="707"/>
                  </a:lnTo>
                  <a:lnTo>
                    <a:pt x="434" y="709"/>
                  </a:lnTo>
                  <a:lnTo>
                    <a:pt x="433" y="710"/>
                  </a:lnTo>
                  <a:lnTo>
                    <a:pt x="431" y="712"/>
                  </a:lnTo>
                  <a:lnTo>
                    <a:pt x="429" y="714"/>
                  </a:lnTo>
                  <a:lnTo>
                    <a:pt x="428" y="714"/>
                  </a:lnTo>
                  <a:lnTo>
                    <a:pt x="426" y="714"/>
                  </a:lnTo>
                  <a:lnTo>
                    <a:pt x="424" y="715"/>
                  </a:lnTo>
                  <a:lnTo>
                    <a:pt x="423" y="717"/>
                  </a:lnTo>
                  <a:lnTo>
                    <a:pt x="421" y="720"/>
                  </a:lnTo>
                  <a:lnTo>
                    <a:pt x="419" y="724"/>
                  </a:lnTo>
                  <a:lnTo>
                    <a:pt x="418" y="727"/>
                  </a:lnTo>
                  <a:lnTo>
                    <a:pt x="418" y="728"/>
                  </a:lnTo>
                  <a:lnTo>
                    <a:pt x="416" y="730"/>
                  </a:lnTo>
                  <a:lnTo>
                    <a:pt x="415" y="730"/>
                  </a:lnTo>
                  <a:lnTo>
                    <a:pt x="413" y="730"/>
                  </a:lnTo>
                  <a:lnTo>
                    <a:pt x="411" y="732"/>
                  </a:lnTo>
                  <a:lnTo>
                    <a:pt x="410" y="733"/>
                  </a:lnTo>
                  <a:lnTo>
                    <a:pt x="406" y="733"/>
                  </a:lnTo>
                  <a:lnTo>
                    <a:pt x="403" y="733"/>
                  </a:lnTo>
                  <a:lnTo>
                    <a:pt x="400" y="733"/>
                  </a:lnTo>
                  <a:lnTo>
                    <a:pt x="397" y="733"/>
                  </a:lnTo>
                  <a:lnTo>
                    <a:pt x="397" y="733"/>
                  </a:lnTo>
                  <a:lnTo>
                    <a:pt x="395" y="735"/>
                  </a:lnTo>
                  <a:lnTo>
                    <a:pt x="393" y="737"/>
                  </a:lnTo>
                  <a:lnTo>
                    <a:pt x="390" y="737"/>
                  </a:lnTo>
                  <a:lnTo>
                    <a:pt x="387" y="737"/>
                  </a:lnTo>
                  <a:lnTo>
                    <a:pt x="385" y="735"/>
                  </a:lnTo>
                  <a:lnTo>
                    <a:pt x="382" y="735"/>
                  </a:lnTo>
                  <a:lnTo>
                    <a:pt x="380" y="735"/>
                  </a:lnTo>
                  <a:lnTo>
                    <a:pt x="379" y="735"/>
                  </a:lnTo>
                  <a:lnTo>
                    <a:pt x="377" y="733"/>
                  </a:lnTo>
                  <a:lnTo>
                    <a:pt x="375" y="733"/>
                  </a:lnTo>
                  <a:lnTo>
                    <a:pt x="375" y="732"/>
                  </a:lnTo>
                  <a:lnTo>
                    <a:pt x="372" y="730"/>
                  </a:lnTo>
                  <a:lnTo>
                    <a:pt x="370" y="728"/>
                  </a:lnTo>
                  <a:lnTo>
                    <a:pt x="369" y="728"/>
                  </a:lnTo>
                  <a:lnTo>
                    <a:pt x="365" y="727"/>
                  </a:lnTo>
                  <a:lnTo>
                    <a:pt x="362" y="727"/>
                  </a:lnTo>
                  <a:lnTo>
                    <a:pt x="349" y="727"/>
                  </a:lnTo>
                  <a:lnTo>
                    <a:pt x="349" y="728"/>
                  </a:lnTo>
                  <a:lnTo>
                    <a:pt x="349" y="728"/>
                  </a:lnTo>
                  <a:lnTo>
                    <a:pt x="351" y="732"/>
                  </a:lnTo>
                  <a:lnTo>
                    <a:pt x="352" y="733"/>
                  </a:lnTo>
                  <a:lnTo>
                    <a:pt x="354" y="733"/>
                  </a:lnTo>
                  <a:lnTo>
                    <a:pt x="354" y="733"/>
                  </a:lnTo>
                  <a:lnTo>
                    <a:pt x="357" y="737"/>
                  </a:lnTo>
                  <a:lnTo>
                    <a:pt x="361" y="740"/>
                  </a:lnTo>
                  <a:lnTo>
                    <a:pt x="362" y="740"/>
                  </a:lnTo>
                  <a:lnTo>
                    <a:pt x="365" y="742"/>
                  </a:lnTo>
                  <a:lnTo>
                    <a:pt x="365" y="743"/>
                  </a:lnTo>
                  <a:lnTo>
                    <a:pt x="367" y="743"/>
                  </a:lnTo>
                  <a:lnTo>
                    <a:pt x="367" y="745"/>
                  </a:lnTo>
                  <a:lnTo>
                    <a:pt x="369" y="748"/>
                  </a:lnTo>
                  <a:lnTo>
                    <a:pt x="369" y="756"/>
                  </a:lnTo>
                  <a:lnTo>
                    <a:pt x="370" y="758"/>
                  </a:lnTo>
                  <a:lnTo>
                    <a:pt x="372" y="758"/>
                  </a:lnTo>
                  <a:lnTo>
                    <a:pt x="375" y="758"/>
                  </a:lnTo>
                  <a:lnTo>
                    <a:pt x="375" y="768"/>
                  </a:lnTo>
                  <a:lnTo>
                    <a:pt x="374" y="769"/>
                  </a:lnTo>
                  <a:lnTo>
                    <a:pt x="374" y="769"/>
                  </a:lnTo>
                  <a:lnTo>
                    <a:pt x="372" y="773"/>
                  </a:lnTo>
                  <a:lnTo>
                    <a:pt x="370" y="774"/>
                  </a:lnTo>
                  <a:lnTo>
                    <a:pt x="369" y="776"/>
                  </a:lnTo>
                  <a:lnTo>
                    <a:pt x="369" y="778"/>
                  </a:lnTo>
                  <a:lnTo>
                    <a:pt x="367" y="779"/>
                  </a:lnTo>
                  <a:lnTo>
                    <a:pt x="364" y="781"/>
                  </a:lnTo>
                  <a:lnTo>
                    <a:pt x="361" y="784"/>
                  </a:lnTo>
                  <a:lnTo>
                    <a:pt x="359" y="784"/>
                  </a:lnTo>
                  <a:lnTo>
                    <a:pt x="357" y="786"/>
                  </a:lnTo>
                  <a:lnTo>
                    <a:pt x="354" y="789"/>
                  </a:lnTo>
                  <a:lnTo>
                    <a:pt x="352" y="792"/>
                  </a:lnTo>
                  <a:lnTo>
                    <a:pt x="352" y="794"/>
                  </a:lnTo>
                  <a:lnTo>
                    <a:pt x="351" y="796"/>
                  </a:lnTo>
                  <a:lnTo>
                    <a:pt x="351" y="797"/>
                  </a:lnTo>
                  <a:lnTo>
                    <a:pt x="349" y="799"/>
                  </a:lnTo>
                  <a:lnTo>
                    <a:pt x="349" y="800"/>
                  </a:lnTo>
                  <a:lnTo>
                    <a:pt x="349" y="802"/>
                  </a:lnTo>
                  <a:lnTo>
                    <a:pt x="347" y="802"/>
                  </a:lnTo>
                  <a:lnTo>
                    <a:pt x="347" y="804"/>
                  </a:lnTo>
                  <a:lnTo>
                    <a:pt x="346" y="804"/>
                  </a:lnTo>
                  <a:lnTo>
                    <a:pt x="344" y="804"/>
                  </a:lnTo>
                  <a:lnTo>
                    <a:pt x="341" y="802"/>
                  </a:lnTo>
                  <a:lnTo>
                    <a:pt x="339" y="802"/>
                  </a:lnTo>
                  <a:lnTo>
                    <a:pt x="324" y="802"/>
                  </a:lnTo>
                  <a:lnTo>
                    <a:pt x="321" y="802"/>
                  </a:lnTo>
                  <a:lnTo>
                    <a:pt x="320" y="804"/>
                  </a:lnTo>
                  <a:lnTo>
                    <a:pt x="318" y="804"/>
                  </a:lnTo>
                  <a:lnTo>
                    <a:pt x="315" y="805"/>
                  </a:lnTo>
                  <a:lnTo>
                    <a:pt x="311" y="805"/>
                  </a:lnTo>
                  <a:lnTo>
                    <a:pt x="305" y="805"/>
                  </a:lnTo>
                  <a:lnTo>
                    <a:pt x="303" y="805"/>
                  </a:lnTo>
                  <a:lnTo>
                    <a:pt x="302" y="805"/>
                  </a:lnTo>
                  <a:lnTo>
                    <a:pt x="287" y="805"/>
                  </a:lnTo>
                  <a:lnTo>
                    <a:pt x="287" y="814"/>
                  </a:lnTo>
                  <a:lnTo>
                    <a:pt x="287" y="814"/>
                  </a:lnTo>
                  <a:lnTo>
                    <a:pt x="287" y="815"/>
                  </a:lnTo>
                  <a:lnTo>
                    <a:pt x="288" y="818"/>
                  </a:lnTo>
                  <a:lnTo>
                    <a:pt x="290" y="822"/>
                  </a:lnTo>
                  <a:lnTo>
                    <a:pt x="290" y="825"/>
                  </a:lnTo>
                  <a:lnTo>
                    <a:pt x="290" y="827"/>
                  </a:lnTo>
                  <a:lnTo>
                    <a:pt x="290" y="828"/>
                  </a:lnTo>
                  <a:lnTo>
                    <a:pt x="288" y="828"/>
                  </a:lnTo>
                  <a:lnTo>
                    <a:pt x="288" y="830"/>
                  </a:lnTo>
                  <a:lnTo>
                    <a:pt x="287" y="830"/>
                  </a:lnTo>
                  <a:lnTo>
                    <a:pt x="285" y="833"/>
                  </a:lnTo>
                  <a:lnTo>
                    <a:pt x="285" y="840"/>
                  </a:lnTo>
                  <a:lnTo>
                    <a:pt x="285" y="840"/>
                  </a:lnTo>
                  <a:lnTo>
                    <a:pt x="287" y="841"/>
                  </a:lnTo>
                  <a:lnTo>
                    <a:pt x="287" y="843"/>
                  </a:lnTo>
                  <a:lnTo>
                    <a:pt x="287" y="843"/>
                  </a:lnTo>
                  <a:lnTo>
                    <a:pt x="287" y="845"/>
                  </a:lnTo>
                  <a:lnTo>
                    <a:pt x="285" y="846"/>
                  </a:lnTo>
                  <a:lnTo>
                    <a:pt x="267" y="846"/>
                  </a:lnTo>
                  <a:lnTo>
                    <a:pt x="264" y="845"/>
                  </a:lnTo>
                  <a:lnTo>
                    <a:pt x="264" y="843"/>
                  </a:lnTo>
                  <a:lnTo>
                    <a:pt x="262" y="843"/>
                  </a:lnTo>
                  <a:lnTo>
                    <a:pt x="261" y="841"/>
                  </a:lnTo>
                  <a:lnTo>
                    <a:pt x="257" y="840"/>
                  </a:lnTo>
                  <a:lnTo>
                    <a:pt x="256" y="838"/>
                  </a:lnTo>
                  <a:lnTo>
                    <a:pt x="254" y="838"/>
                  </a:lnTo>
                  <a:lnTo>
                    <a:pt x="248" y="838"/>
                  </a:lnTo>
                  <a:lnTo>
                    <a:pt x="248" y="848"/>
                  </a:lnTo>
                  <a:lnTo>
                    <a:pt x="249" y="850"/>
                  </a:lnTo>
                  <a:lnTo>
                    <a:pt x="249" y="851"/>
                  </a:lnTo>
                  <a:lnTo>
                    <a:pt x="249" y="854"/>
                  </a:lnTo>
                  <a:lnTo>
                    <a:pt x="249" y="858"/>
                  </a:lnTo>
                  <a:lnTo>
                    <a:pt x="249" y="861"/>
                  </a:lnTo>
                  <a:lnTo>
                    <a:pt x="249" y="864"/>
                  </a:lnTo>
                  <a:lnTo>
                    <a:pt x="251" y="864"/>
                  </a:lnTo>
                  <a:lnTo>
                    <a:pt x="252" y="864"/>
                  </a:lnTo>
                  <a:lnTo>
                    <a:pt x="254" y="864"/>
                  </a:lnTo>
                  <a:lnTo>
                    <a:pt x="256" y="866"/>
                  </a:lnTo>
                  <a:lnTo>
                    <a:pt x="257" y="866"/>
                  </a:lnTo>
                  <a:lnTo>
                    <a:pt x="259" y="866"/>
                  </a:lnTo>
                  <a:lnTo>
                    <a:pt x="259" y="864"/>
                  </a:lnTo>
                  <a:lnTo>
                    <a:pt x="261" y="864"/>
                  </a:lnTo>
                  <a:lnTo>
                    <a:pt x="262" y="863"/>
                  </a:lnTo>
                  <a:lnTo>
                    <a:pt x="264" y="861"/>
                  </a:lnTo>
                  <a:lnTo>
                    <a:pt x="266" y="861"/>
                  </a:lnTo>
                  <a:lnTo>
                    <a:pt x="267" y="861"/>
                  </a:lnTo>
                  <a:lnTo>
                    <a:pt x="269" y="863"/>
                  </a:lnTo>
                  <a:lnTo>
                    <a:pt x="269" y="864"/>
                  </a:lnTo>
                  <a:lnTo>
                    <a:pt x="269" y="871"/>
                  </a:lnTo>
                  <a:lnTo>
                    <a:pt x="269" y="872"/>
                  </a:lnTo>
                  <a:lnTo>
                    <a:pt x="267" y="874"/>
                  </a:lnTo>
                  <a:lnTo>
                    <a:pt x="264" y="874"/>
                  </a:lnTo>
                  <a:lnTo>
                    <a:pt x="262" y="876"/>
                  </a:lnTo>
                  <a:lnTo>
                    <a:pt x="259" y="874"/>
                  </a:lnTo>
                  <a:lnTo>
                    <a:pt x="257" y="874"/>
                  </a:lnTo>
                  <a:lnTo>
                    <a:pt x="254" y="874"/>
                  </a:lnTo>
                  <a:lnTo>
                    <a:pt x="252" y="874"/>
                  </a:lnTo>
                  <a:lnTo>
                    <a:pt x="251" y="876"/>
                  </a:lnTo>
                  <a:lnTo>
                    <a:pt x="251" y="877"/>
                  </a:lnTo>
                  <a:lnTo>
                    <a:pt x="251" y="879"/>
                  </a:lnTo>
                  <a:lnTo>
                    <a:pt x="249" y="881"/>
                  </a:lnTo>
                  <a:lnTo>
                    <a:pt x="251" y="881"/>
                  </a:lnTo>
                  <a:lnTo>
                    <a:pt x="251" y="882"/>
                  </a:lnTo>
                  <a:lnTo>
                    <a:pt x="251" y="886"/>
                  </a:lnTo>
                  <a:lnTo>
                    <a:pt x="249" y="887"/>
                  </a:lnTo>
                  <a:lnTo>
                    <a:pt x="249" y="889"/>
                  </a:lnTo>
                  <a:lnTo>
                    <a:pt x="248" y="892"/>
                  </a:lnTo>
                  <a:lnTo>
                    <a:pt x="246" y="895"/>
                  </a:lnTo>
                  <a:lnTo>
                    <a:pt x="244" y="897"/>
                  </a:lnTo>
                  <a:lnTo>
                    <a:pt x="243" y="899"/>
                  </a:lnTo>
                  <a:lnTo>
                    <a:pt x="243" y="899"/>
                  </a:lnTo>
                  <a:lnTo>
                    <a:pt x="243" y="900"/>
                  </a:lnTo>
                  <a:lnTo>
                    <a:pt x="243" y="918"/>
                  </a:lnTo>
                  <a:lnTo>
                    <a:pt x="223" y="918"/>
                  </a:lnTo>
                  <a:lnTo>
                    <a:pt x="220" y="920"/>
                  </a:lnTo>
                  <a:lnTo>
                    <a:pt x="216" y="922"/>
                  </a:lnTo>
                  <a:lnTo>
                    <a:pt x="213" y="923"/>
                  </a:lnTo>
                  <a:lnTo>
                    <a:pt x="212" y="925"/>
                  </a:lnTo>
                  <a:lnTo>
                    <a:pt x="210" y="927"/>
                  </a:lnTo>
                  <a:lnTo>
                    <a:pt x="210" y="928"/>
                  </a:lnTo>
                  <a:lnTo>
                    <a:pt x="208" y="930"/>
                  </a:lnTo>
                  <a:lnTo>
                    <a:pt x="208" y="933"/>
                  </a:lnTo>
                  <a:lnTo>
                    <a:pt x="210" y="936"/>
                  </a:lnTo>
                  <a:lnTo>
                    <a:pt x="210" y="940"/>
                  </a:lnTo>
                  <a:lnTo>
                    <a:pt x="212" y="941"/>
                  </a:lnTo>
                  <a:lnTo>
                    <a:pt x="212" y="943"/>
                  </a:lnTo>
                  <a:lnTo>
                    <a:pt x="213" y="945"/>
                  </a:lnTo>
                  <a:lnTo>
                    <a:pt x="215" y="946"/>
                  </a:lnTo>
                  <a:lnTo>
                    <a:pt x="216" y="948"/>
                  </a:lnTo>
                  <a:lnTo>
                    <a:pt x="218" y="948"/>
                  </a:lnTo>
                  <a:lnTo>
                    <a:pt x="220" y="949"/>
                  </a:lnTo>
                  <a:lnTo>
                    <a:pt x="221" y="949"/>
                  </a:lnTo>
                  <a:lnTo>
                    <a:pt x="223" y="951"/>
                  </a:lnTo>
                  <a:lnTo>
                    <a:pt x="225" y="953"/>
                  </a:lnTo>
                  <a:lnTo>
                    <a:pt x="225" y="953"/>
                  </a:lnTo>
                  <a:lnTo>
                    <a:pt x="225" y="954"/>
                  </a:lnTo>
                  <a:lnTo>
                    <a:pt x="226" y="956"/>
                  </a:lnTo>
                  <a:lnTo>
                    <a:pt x="228" y="958"/>
                  </a:lnTo>
                  <a:lnTo>
                    <a:pt x="231" y="958"/>
                  </a:lnTo>
                  <a:lnTo>
                    <a:pt x="233" y="958"/>
                  </a:lnTo>
                  <a:lnTo>
                    <a:pt x="236" y="958"/>
                  </a:lnTo>
                  <a:lnTo>
                    <a:pt x="238" y="958"/>
                  </a:lnTo>
                  <a:lnTo>
                    <a:pt x="241" y="958"/>
                  </a:lnTo>
                  <a:lnTo>
                    <a:pt x="241" y="964"/>
                  </a:lnTo>
                  <a:lnTo>
                    <a:pt x="239" y="966"/>
                  </a:lnTo>
                  <a:lnTo>
                    <a:pt x="239" y="966"/>
                  </a:lnTo>
                  <a:lnTo>
                    <a:pt x="239" y="967"/>
                  </a:lnTo>
                  <a:lnTo>
                    <a:pt x="238" y="967"/>
                  </a:lnTo>
                  <a:lnTo>
                    <a:pt x="236" y="967"/>
                  </a:lnTo>
                  <a:lnTo>
                    <a:pt x="234" y="969"/>
                  </a:lnTo>
                  <a:lnTo>
                    <a:pt x="233" y="969"/>
                  </a:lnTo>
                  <a:lnTo>
                    <a:pt x="231" y="971"/>
                  </a:lnTo>
                  <a:lnTo>
                    <a:pt x="230" y="971"/>
                  </a:lnTo>
                  <a:lnTo>
                    <a:pt x="228" y="974"/>
                  </a:lnTo>
                  <a:lnTo>
                    <a:pt x="226" y="977"/>
                  </a:lnTo>
                  <a:lnTo>
                    <a:pt x="225" y="982"/>
                  </a:lnTo>
                  <a:lnTo>
                    <a:pt x="223" y="985"/>
                  </a:lnTo>
                  <a:lnTo>
                    <a:pt x="221" y="990"/>
                  </a:lnTo>
                  <a:lnTo>
                    <a:pt x="220" y="992"/>
                  </a:lnTo>
                  <a:lnTo>
                    <a:pt x="218" y="994"/>
                  </a:lnTo>
                  <a:lnTo>
                    <a:pt x="215" y="994"/>
                  </a:lnTo>
                  <a:lnTo>
                    <a:pt x="212" y="994"/>
                  </a:lnTo>
                  <a:lnTo>
                    <a:pt x="210" y="994"/>
                  </a:lnTo>
                  <a:lnTo>
                    <a:pt x="208" y="995"/>
                  </a:lnTo>
                  <a:lnTo>
                    <a:pt x="208" y="997"/>
                  </a:lnTo>
                  <a:lnTo>
                    <a:pt x="207" y="999"/>
                  </a:lnTo>
                  <a:lnTo>
                    <a:pt x="207" y="1000"/>
                  </a:lnTo>
                  <a:lnTo>
                    <a:pt x="207" y="1003"/>
                  </a:lnTo>
                  <a:lnTo>
                    <a:pt x="207" y="1005"/>
                  </a:lnTo>
                  <a:lnTo>
                    <a:pt x="207" y="1007"/>
                  </a:lnTo>
                  <a:lnTo>
                    <a:pt x="207" y="1010"/>
                  </a:lnTo>
                  <a:lnTo>
                    <a:pt x="207" y="1013"/>
                  </a:lnTo>
                  <a:lnTo>
                    <a:pt x="190" y="1013"/>
                  </a:lnTo>
                  <a:lnTo>
                    <a:pt x="190" y="1017"/>
                  </a:lnTo>
                  <a:lnTo>
                    <a:pt x="190" y="1020"/>
                  </a:lnTo>
                  <a:lnTo>
                    <a:pt x="190" y="1030"/>
                  </a:lnTo>
                  <a:lnTo>
                    <a:pt x="190" y="1031"/>
                  </a:lnTo>
                  <a:lnTo>
                    <a:pt x="192" y="1033"/>
                  </a:lnTo>
                  <a:lnTo>
                    <a:pt x="192" y="1036"/>
                  </a:lnTo>
                  <a:lnTo>
                    <a:pt x="192" y="1038"/>
                  </a:lnTo>
                  <a:lnTo>
                    <a:pt x="190" y="1039"/>
                  </a:lnTo>
                  <a:lnTo>
                    <a:pt x="190" y="1041"/>
                  </a:lnTo>
                  <a:lnTo>
                    <a:pt x="190" y="1043"/>
                  </a:lnTo>
                  <a:lnTo>
                    <a:pt x="192" y="1043"/>
                  </a:lnTo>
                  <a:lnTo>
                    <a:pt x="194" y="1044"/>
                  </a:lnTo>
                  <a:lnTo>
                    <a:pt x="194" y="1044"/>
                  </a:lnTo>
                  <a:lnTo>
                    <a:pt x="195" y="1046"/>
                  </a:lnTo>
                  <a:lnTo>
                    <a:pt x="195" y="1048"/>
                  </a:lnTo>
                  <a:lnTo>
                    <a:pt x="197" y="1049"/>
                  </a:lnTo>
                  <a:lnTo>
                    <a:pt x="197" y="1051"/>
                  </a:lnTo>
                  <a:lnTo>
                    <a:pt x="197" y="1054"/>
                  </a:lnTo>
                  <a:lnTo>
                    <a:pt x="197" y="1057"/>
                  </a:lnTo>
                  <a:lnTo>
                    <a:pt x="197" y="1059"/>
                  </a:lnTo>
                  <a:lnTo>
                    <a:pt x="198" y="1061"/>
                  </a:lnTo>
                  <a:lnTo>
                    <a:pt x="198" y="1067"/>
                  </a:lnTo>
                  <a:lnTo>
                    <a:pt x="198" y="1069"/>
                  </a:lnTo>
                  <a:lnTo>
                    <a:pt x="200" y="1071"/>
                  </a:lnTo>
                  <a:lnTo>
                    <a:pt x="200" y="1071"/>
                  </a:lnTo>
                  <a:lnTo>
                    <a:pt x="202" y="1072"/>
                  </a:lnTo>
                  <a:lnTo>
                    <a:pt x="203" y="1072"/>
                  </a:lnTo>
                  <a:lnTo>
                    <a:pt x="203" y="1074"/>
                  </a:lnTo>
                  <a:lnTo>
                    <a:pt x="203" y="1075"/>
                  </a:lnTo>
                  <a:lnTo>
                    <a:pt x="203" y="1079"/>
                  </a:lnTo>
                  <a:lnTo>
                    <a:pt x="203" y="1082"/>
                  </a:lnTo>
                  <a:lnTo>
                    <a:pt x="205" y="1085"/>
                  </a:lnTo>
                  <a:lnTo>
                    <a:pt x="205" y="1087"/>
                  </a:lnTo>
                  <a:lnTo>
                    <a:pt x="205" y="1089"/>
                  </a:lnTo>
                  <a:lnTo>
                    <a:pt x="207" y="1090"/>
                  </a:lnTo>
                  <a:lnTo>
                    <a:pt x="208" y="1092"/>
                  </a:lnTo>
                  <a:lnTo>
                    <a:pt x="210" y="1092"/>
                  </a:lnTo>
                  <a:lnTo>
                    <a:pt x="212" y="1092"/>
                  </a:lnTo>
                  <a:lnTo>
                    <a:pt x="215" y="1092"/>
                  </a:lnTo>
                  <a:lnTo>
                    <a:pt x="218" y="1092"/>
                  </a:lnTo>
                  <a:lnTo>
                    <a:pt x="218" y="1098"/>
                  </a:lnTo>
                  <a:lnTo>
                    <a:pt x="220" y="1098"/>
                  </a:lnTo>
                  <a:lnTo>
                    <a:pt x="221" y="1100"/>
                  </a:lnTo>
                  <a:lnTo>
                    <a:pt x="225" y="1100"/>
                  </a:lnTo>
                  <a:lnTo>
                    <a:pt x="228" y="1100"/>
                  </a:lnTo>
                  <a:lnTo>
                    <a:pt x="230" y="1100"/>
                  </a:lnTo>
                  <a:lnTo>
                    <a:pt x="231" y="1100"/>
                  </a:lnTo>
                  <a:lnTo>
                    <a:pt x="233" y="1100"/>
                  </a:lnTo>
                  <a:lnTo>
                    <a:pt x="234" y="1100"/>
                  </a:lnTo>
                  <a:lnTo>
                    <a:pt x="236" y="1102"/>
                  </a:lnTo>
                  <a:lnTo>
                    <a:pt x="238" y="1102"/>
                  </a:lnTo>
                  <a:lnTo>
                    <a:pt x="241" y="1103"/>
                  </a:lnTo>
                  <a:lnTo>
                    <a:pt x="243" y="1103"/>
                  </a:lnTo>
                  <a:lnTo>
                    <a:pt x="244" y="1103"/>
                  </a:lnTo>
                  <a:lnTo>
                    <a:pt x="246" y="1105"/>
                  </a:lnTo>
                  <a:lnTo>
                    <a:pt x="246" y="1107"/>
                  </a:lnTo>
                  <a:lnTo>
                    <a:pt x="246" y="1110"/>
                  </a:lnTo>
                  <a:lnTo>
                    <a:pt x="243" y="1110"/>
                  </a:lnTo>
                  <a:lnTo>
                    <a:pt x="239" y="1110"/>
                  </a:lnTo>
                  <a:lnTo>
                    <a:pt x="238" y="1110"/>
                  </a:lnTo>
                  <a:lnTo>
                    <a:pt x="236" y="1108"/>
                  </a:lnTo>
                  <a:lnTo>
                    <a:pt x="234" y="1110"/>
                  </a:lnTo>
                  <a:lnTo>
                    <a:pt x="233" y="1110"/>
                  </a:lnTo>
                  <a:lnTo>
                    <a:pt x="231" y="1111"/>
                  </a:lnTo>
                  <a:lnTo>
                    <a:pt x="231" y="1113"/>
                  </a:lnTo>
                  <a:lnTo>
                    <a:pt x="231" y="1115"/>
                  </a:lnTo>
                  <a:lnTo>
                    <a:pt x="231" y="1115"/>
                  </a:lnTo>
                  <a:lnTo>
                    <a:pt x="230" y="1116"/>
                  </a:lnTo>
                  <a:lnTo>
                    <a:pt x="230" y="1116"/>
                  </a:lnTo>
                  <a:lnTo>
                    <a:pt x="228" y="1118"/>
                  </a:lnTo>
                  <a:lnTo>
                    <a:pt x="226" y="1116"/>
                  </a:lnTo>
                  <a:lnTo>
                    <a:pt x="226" y="1116"/>
                  </a:lnTo>
                  <a:lnTo>
                    <a:pt x="225" y="1116"/>
                  </a:lnTo>
                  <a:lnTo>
                    <a:pt x="200" y="1116"/>
                  </a:lnTo>
                  <a:lnTo>
                    <a:pt x="197" y="1116"/>
                  </a:lnTo>
                  <a:lnTo>
                    <a:pt x="195" y="1115"/>
                  </a:lnTo>
                  <a:lnTo>
                    <a:pt x="195" y="1115"/>
                  </a:lnTo>
                  <a:lnTo>
                    <a:pt x="194" y="1113"/>
                  </a:lnTo>
                  <a:lnTo>
                    <a:pt x="192" y="1113"/>
                  </a:lnTo>
                  <a:lnTo>
                    <a:pt x="189" y="1113"/>
                  </a:lnTo>
                  <a:lnTo>
                    <a:pt x="185" y="1113"/>
                  </a:lnTo>
                  <a:lnTo>
                    <a:pt x="184" y="1113"/>
                  </a:lnTo>
                  <a:lnTo>
                    <a:pt x="182" y="1111"/>
                  </a:lnTo>
                  <a:lnTo>
                    <a:pt x="180" y="1110"/>
                  </a:lnTo>
                  <a:lnTo>
                    <a:pt x="177" y="1110"/>
                  </a:lnTo>
                  <a:lnTo>
                    <a:pt x="174" y="1108"/>
                  </a:lnTo>
                  <a:lnTo>
                    <a:pt x="172" y="1108"/>
                  </a:lnTo>
                  <a:lnTo>
                    <a:pt x="171" y="1107"/>
                  </a:lnTo>
                  <a:lnTo>
                    <a:pt x="167" y="1108"/>
                  </a:lnTo>
                  <a:lnTo>
                    <a:pt x="164" y="1107"/>
                  </a:lnTo>
                  <a:lnTo>
                    <a:pt x="162" y="1107"/>
                  </a:lnTo>
                  <a:lnTo>
                    <a:pt x="161" y="1103"/>
                  </a:lnTo>
                  <a:lnTo>
                    <a:pt x="159" y="1102"/>
                  </a:lnTo>
                  <a:lnTo>
                    <a:pt x="159" y="1100"/>
                  </a:lnTo>
                  <a:lnTo>
                    <a:pt x="159" y="1100"/>
                  </a:lnTo>
                  <a:lnTo>
                    <a:pt x="159" y="1098"/>
                  </a:lnTo>
                  <a:lnTo>
                    <a:pt x="158" y="1098"/>
                  </a:lnTo>
                  <a:lnTo>
                    <a:pt x="156" y="1098"/>
                  </a:lnTo>
                  <a:lnTo>
                    <a:pt x="154" y="1098"/>
                  </a:lnTo>
                  <a:lnTo>
                    <a:pt x="153" y="1098"/>
                  </a:lnTo>
                  <a:lnTo>
                    <a:pt x="149" y="1097"/>
                  </a:lnTo>
                  <a:lnTo>
                    <a:pt x="146" y="1097"/>
                  </a:lnTo>
                  <a:lnTo>
                    <a:pt x="146" y="1092"/>
                  </a:lnTo>
                  <a:lnTo>
                    <a:pt x="146" y="1090"/>
                  </a:lnTo>
                  <a:lnTo>
                    <a:pt x="146" y="1089"/>
                  </a:lnTo>
                  <a:lnTo>
                    <a:pt x="144" y="1089"/>
                  </a:lnTo>
                  <a:lnTo>
                    <a:pt x="144" y="1087"/>
                  </a:lnTo>
                  <a:lnTo>
                    <a:pt x="143" y="1087"/>
                  </a:lnTo>
                  <a:lnTo>
                    <a:pt x="141" y="1087"/>
                  </a:lnTo>
                  <a:lnTo>
                    <a:pt x="140" y="1085"/>
                  </a:lnTo>
                  <a:lnTo>
                    <a:pt x="140" y="1085"/>
                  </a:lnTo>
                  <a:lnTo>
                    <a:pt x="138" y="1084"/>
                  </a:lnTo>
                  <a:lnTo>
                    <a:pt x="138" y="1082"/>
                  </a:lnTo>
                  <a:lnTo>
                    <a:pt x="138" y="1080"/>
                  </a:lnTo>
                  <a:lnTo>
                    <a:pt x="138" y="1079"/>
                  </a:lnTo>
                  <a:lnTo>
                    <a:pt x="136" y="1077"/>
                  </a:lnTo>
                  <a:lnTo>
                    <a:pt x="135" y="1077"/>
                  </a:lnTo>
                  <a:lnTo>
                    <a:pt x="131" y="1075"/>
                  </a:lnTo>
                  <a:lnTo>
                    <a:pt x="128" y="1074"/>
                  </a:lnTo>
                  <a:lnTo>
                    <a:pt x="125" y="1072"/>
                  </a:lnTo>
                  <a:lnTo>
                    <a:pt x="123" y="1072"/>
                  </a:lnTo>
                  <a:lnTo>
                    <a:pt x="122" y="1071"/>
                  </a:lnTo>
                  <a:lnTo>
                    <a:pt x="122" y="1069"/>
                  </a:lnTo>
                  <a:lnTo>
                    <a:pt x="123" y="1067"/>
                  </a:lnTo>
                  <a:lnTo>
                    <a:pt x="122" y="1066"/>
                  </a:lnTo>
                  <a:lnTo>
                    <a:pt x="122" y="1064"/>
                  </a:lnTo>
                  <a:lnTo>
                    <a:pt x="122" y="1062"/>
                  </a:lnTo>
                  <a:lnTo>
                    <a:pt x="120" y="1062"/>
                  </a:lnTo>
                  <a:lnTo>
                    <a:pt x="118" y="1061"/>
                  </a:lnTo>
                  <a:lnTo>
                    <a:pt x="117" y="1057"/>
                  </a:lnTo>
                  <a:lnTo>
                    <a:pt x="120" y="1056"/>
                  </a:lnTo>
                  <a:lnTo>
                    <a:pt x="120" y="1054"/>
                  </a:lnTo>
                  <a:lnTo>
                    <a:pt x="120" y="1054"/>
                  </a:lnTo>
                  <a:lnTo>
                    <a:pt x="120" y="1053"/>
                  </a:lnTo>
                  <a:lnTo>
                    <a:pt x="118" y="1053"/>
                  </a:lnTo>
                  <a:lnTo>
                    <a:pt x="117" y="1053"/>
                  </a:lnTo>
                  <a:lnTo>
                    <a:pt x="115" y="1053"/>
                  </a:lnTo>
                  <a:lnTo>
                    <a:pt x="113" y="1053"/>
                  </a:lnTo>
                  <a:lnTo>
                    <a:pt x="112" y="1051"/>
                  </a:lnTo>
                  <a:lnTo>
                    <a:pt x="108" y="1049"/>
                  </a:lnTo>
                  <a:lnTo>
                    <a:pt x="107" y="1048"/>
                  </a:lnTo>
                  <a:lnTo>
                    <a:pt x="110" y="1046"/>
                  </a:lnTo>
                  <a:lnTo>
                    <a:pt x="113" y="1044"/>
                  </a:lnTo>
                  <a:lnTo>
                    <a:pt x="115" y="1043"/>
                  </a:lnTo>
                  <a:lnTo>
                    <a:pt x="115" y="1041"/>
                  </a:lnTo>
                  <a:lnTo>
                    <a:pt x="115" y="1041"/>
                  </a:lnTo>
                  <a:lnTo>
                    <a:pt x="113" y="1039"/>
                  </a:lnTo>
                  <a:lnTo>
                    <a:pt x="112" y="1039"/>
                  </a:lnTo>
                  <a:lnTo>
                    <a:pt x="105" y="1039"/>
                  </a:lnTo>
                  <a:lnTo>
                    <a:pt x="104" y="1039"/>
                  </a:lnTo>
                  <a:lnTo>
                    <a:pt x="102" y="1041"/>
                  </a:lnTo>
                  <a:lnTo>
                    <a:pt x="100" y="1036"/>
                  </a:lnTo>
                  <a:lnTo>
                    <a:pt x="107" y="1033"/>
                  </a:lnTo>
                  <a:lnTo>
                    <a:pt x="107" y="1033"/>
                  </a:lnTo>
                  <a:lnTo>
                    <a:pt x="107" y="1031"/>
                  </a:lnTo>
                  <a:lnTo>
                    <a:pt x="107" y="1030"/>
                  </a:lnTo>
                  <a:lnTo>
                    <a:pt x="105" y="1030"/>
                  </a:lnTo>
                  <a:lnTo>
                    <a:pt x="104" y="1028"/>
                  </a:lnTo>
                  <a:lnTo>
                    <a:pt x="102" y="1028"/>
                  </a:lnTo>
                  <a:lnTo>
                    <a:pt x="100" y="1026"/>
                  </a:lnTo>
                  <a:lnTo>
                    <a:pt x="100" y="1023"/>
                  </a:lnTo>
                  <a:lnTo>
                    <a:pt x="100" y="1023"/>
                  </a:lnTo>
                  <a:lnTo>
                    <a:pt x="102" y="1023"/>
                  </a:lnTo>
                  <a:lnTo>
                    <a:pt x="102" y="1023"/>
                  </a:lnTo>
                  <a:lnTo>
                    <a:pt x="104" y="1023"/>
                  </a:lnTo>
                  <a:lnTo>
                    <a:pt x="102" y="1020"/>
                  </a:lnTo>
                  <a:lnTo>
                    <a:pt x="102" y="1018"/>
                  </a:lnTo>
                  <a:lnTo>
                    <a:pt x="100" y="1017"/>
                  </a:lnTo>
                  <a:lnTo>
                    <a:pt x="99" y="1015"/>
                  </a:lnTo>
                  <a:lnTo>
                    <a:pt x="97" y="1013"/>
                  </a:lnTo>
                  <a:lnTo>
                    <a:pt x="95" y="1012"/>
                  </a:lnTo>
                  <a:lnTo>
                    <a:pt x="95" y="1010"/>
                  </a:lnTo>
                  <a:lnTo>
                    <a:pt x="95" y="1008"/>
                  </a:lnTo>
                  <a:lnTo>
                    <a:pt x="97" y="1007"/>
                  </a:lnTo>
                  <a:lnTo>
                    <a:pt x="97" y="1007"/>
                  </a:lnTo>
                  <a:lnTo>
                    <a:pt x="99" y="1005"/>
                  </a:lnTo>
                  <a:lnTo>
                    <a:pt x="99" y="1003"/>
                  </a:lnTo>
                  <a:lnTo>
                    <a:pt x="99" y="1003"/>
                  </a:lnTo>
                  <a:lnTo>
                    <a:pt x="99" y="1000"/>
                  </a:lnTo>
                  <a:lnTo>
                    <a:pt x="97" y="999"/>
                  </a:lnTo>
                  <a:lnTo>
                    <a:pt x="95" y="997"/>
                  </a:lnTo>
                  <a:lnTo>
                    <a:pt x="94" y="997"/>
                  </a:lnTo>
                  <a:lnTo>
                    <a:pt x="94" y="997"/>
                  </a:lnTo>
                  <a:lnTo>
                    <a:pt x="94" y="995"/>
                  </a:lnTo>
                  <a:lnTo>
                    <a:pt x="94" y="994"/>
                  </a:lnTo>
                  <a:lnTo>
                    <a:pt x="94" y="992"/>
                  </a:lnTo>
                  <a:lnTo>
                    <a:pt x="94" y="990"/>
                  </a:lnTo>
                  <a:lnTo>
                    <a:pt x="92" y="989"/>
                  </a:lnTo>
                  <a:lnTo>
                    <a:pt x="92" y="987"/>
                  </a:lnTo>
                  <a:lnTo>
                    <a:pt x="92" y="985"/>
                  </a:lnTo>
                  <a:lnTo>
                    <a:pt x="92" y="984"/>
                  </a:lnTo>
                  <a:lnTo>
                    <a:pt x="94" y="982"/>
                  </a:lnTo>
                  <a:lnTo>
                    <a:pt x="95" y="982"/>
                  </a:lnTo>
                  <a:lnTo>
                    <a:pt x="95" y="981"/>
                  </a:lnTo>
                  <a:lnTo>
                    <a:pt x="97" y="981"/>
                  </a:lnTo>
                  <a:lnTo>
                    <a:pt x="99" y="981"/>
                  </a:lnTo>
                  <a:lnTo>
                    <a:pt x="102" y="981"/>
                  </a:lnTo>
                  <a:lnTo>
                    <a:pt x="105" y="981"/>
                  </a:lnTo>
                  <a:lnTo>
                    <a:pt x="107" y="979"/>
                  </a:lnTo>
                  <a:lnTo>
                    <a:pt x="110" y="977"/>
                  </a:lnTo>
                  <a:lnTo>
                    <a:pt x="113" y="977"/>
                  </a:lnTo>
                  <a:lnTo>
                    <a:pt x="117" y="977"/>
                  </a:lnTo>
                  <a:lnTo>
                    <a:pt x="120" y="977"/>
                  </a:lnTo>
                  <a:lnTo>
                    <a:pt x="120" y="976"/>
                  </a:lnTo>
                  <a:lnTo>
                    <a:pt x="120" y="974"/>
                  </a:lnTo>
                  <a:lnTo>
                    <a:pt x="122" y="972"/>
                  </a:lnTo>
                  <a:lnTo>
                    <a:pt x="122" y="971"/>
                  </a:lnTo>
                  <a:lnTo>
                    <a:pt x="118" y="969"/>
                  </a:lnTo>
                  <a:lnTo>
                    <a:pt x="115" y="967"/>
                  </a:lnTo>
                  <a:lnTo>
                    <a:pt x="112" y="967"/>
                  </a:lnTo>
                  <a:lnTo>
                    <a:pt x="107" y="967"/>
                  </a:lnTo>
                  <a:lnTo>
                    <a:pt x="107" y="966"/>
                  </a:lnTo>
                  <a:lnTo>
                    <a:pt x="107" y="964"/>
                  </a:lnTo>
                  <a:lnTo>
                    <a:pt x="107" y="963"/>
                  </a:lnTo>
                  <a:lnTo>
                    <a:pt x="105" y="963"/>
                  </a:lnTo>
                  <a:lnTo>
                    <a:pt x="105" y="961"/>
                  </a:lnTo>
                  <a:lnTo>
                    <a:pt x="105" y="959"/>
                  </a:lnTo>
                  <a:lnTo>
                    <a:pt x="107" y="959"/>
                  </a:lnTo>
                  <a:lnTo>
                    <a:pt x="108" y="958"/>
                  </a:lnTo>
                  <a:lnTo>
                    <a:pt x="108" y="956"/>
                  </a:lnTo>
                  <a:lnTo>
                    <a:pt x="108" y="954"/>
                  </a:lnTo>
                  <a:lnTo>
                    <a:pt x="108" y="954"/>
                  </a:lnTo>
                  <a:lnTo>
                    <a:pt x="108" y="953"/>
                  </a:lnTo>
                  <a:lnTo>
                    <a:pt x="107" y="951"/>
                  </a:lnTo>
                  <a:lnTo>
                    <a:pt x="105" y="951"/>
                  </a:lnTo>
                  <a:lnTo>
                    <a:pt x="104" y="951"/>
                  </a:lnTo>
                  <a:lnTo>
                    <a:pt x="102" y="951"/>
                  </a:lnTo>
                  <a:lnTo>
                    <a:pt x="100" y="951"/>
                  </a:lnTo>
                  <a:lnTo>
                    <a:pt x="99" y="951"/>
                  </a:lnTo>
                  <a:lnTo>
                    <a:pt x="97" y="951"/>
                  </a:lnTo>
                  <a:lnTo>
                    <a:pt x="94" y="951"/>
                  </a:lnTo>
                  <a:lnTo>
                    <a:pt x="90" y="948"/>
                  </a:lnTo>
                  <a:lnTo>
                    <a:pt x="90" y="945"/>
                  </a:lnTo>
                  <a:lnTo>
                    <a:pt x="90" y="943"/>
                  </a:lnTo>
                  <a:lnTo>
                    <a:pt x="92" y="943"/>
                  </a:lnTo>
                  <a:lnTo>
                    <a:pt x="94" y="941"/>
                  </a:lnTo>
                  <a:lnTo>
                    <a:pt x="94" y="940"/>
                  </a:lnTo>
                  <a:lnTo>
                    <a:pt x="95" y="940"/>
                  </a:lnTo>
                  <a:lnTo>
                    <a:pt x="99" y="938"/>
                  </a:lnTo>
                  <a:lnTo>
                    <a:pt x="102" y="938"/>
                  </a:lnTo>
                  <a:lnTo>
                    <a:pt x="102" y="928"/>
                  </a:lnTo>
                  <a:lnTo>
                    <a:pt x="102" y="928"/>
                  </a:lnTo>
                  <a:lnTo>
                    <a:pt x="104" y="927"/>
                  </a:lnTo>
                  <a:lnTo>
                    <a:pt x="105" y="927"/>
                  </a:lnTo>
                  <a:lnTo>
                    <a:pt x="107" y="927"/>
                  </a:lnTo>
                  <a:lnTo>
                    <a:pt x="107" y="928"/>
                  </a:lnTo>
                  <a:lnTo>
                    <a:pt x="108" y="930"/>
                  </a:lnTo>
                  <a:lnTo>
                    <a:pt x="108" y="931"/>
                  </a:lnTo>
                  <a:lnTo>
                    <a:pt x="108" y="933"/>
                  </a:lnTo>
                  <a:lnTo>
                    <a:pt x="108" y="935"/>
                  </a:lnTo>
                  <a:lnTo>
                    <a:pt x="110" y="936"/>
                  </a:lnTo>
                  <a:lnTo>
                    <a:pt x="112" y="936"/>
                  </a:lnTo>
                  <a:lnTo>
                    <a:pt x="113" y="936"/>
                  </a:lnTo>
                  <a:lnTo>
                    <a:pt x="115" y="938"/>
                  </a:lnTo>
                  <a:lnTo>
                    <a:pt x="117" y="940"/>
                  </a:lnTo>
                  <a:lnTo>
                    <a:pt x="117" y="936"/>
                  </a:lnTo>
                  <a:lnTo>
                    <a:pt x="117" y="933"/>
                  </a:lnTo>
                  <a:lnTo>
                    <a:pt x="117" y="931"/>
                  </a:lnTo>
                  <a:lnTo>
                    <a:pt x="117" y="930"/>
                  </a:lnTo>
                  <a:lnTo>
                    <a:pt x="117" y="928"/>
                  </a:lnTo>
                  <a:lnTo>
                    <a:pt x="117" y="927"/>
                  </a:lnTo>
                  <a:lnTo>
                    <a:pt x="115" y="923"/>
                  </a:lnTo>
                  <a:lnTo>
                    <a:pt x="113" y="922"/>
                  </a:lnTo>
                  <a:lnTo>
                    <a:pt x="112" y="922"/>
                  </a:lnTo>
                  <a:lnTo>
                    <a:pt x="110" y="920"/>
                  </a:lnTo>
                  <a:lnTo>
                    <a:pt x="110" y="918"/>
                  </a:lnTo>
                  <a:lnTo>
                    <a:pt x="108" y="917"/>
                  </a:lnTo>
                  <a:lnTo>
                    <a:pt x="107" y="917"/>
                  </a:lnTo>
                  <a:lnTo>
                    <a:pt x="107" y="907"/>
                  </a:lnTo>
                  <a:lnTo>
                    <a:pt x="108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7"/>
                  </a:lnTo>
                  <a:lnTo>
                    <a:pt x="112" y="905"/>
                  </a:lnTo>
                  <a:lnTo>
                    <a:pt x="112" y="909"/>
                  </a:lnTo>
                  <a:lnTo>
                    <a:pt x="112" y="912"/>
                  </a:lnTo>
                  <a:lnTo>
                    <a:pt x="112" y="915"/>
                  </a:lnTo>
                  <a:lnTo>
                    <a:pt x="112" y="917"/>
                  </a:lnTo>
                  <a:lnTo>
                    <a:pt x="112" y="918"/>
                  </a:lnTo>
                  <a:lnTo>
                    <a:pt x="113" y="918"/>
                  </a:lnTo>
                  <a:lnTo>
                    <a:pt x="115" y="918"/>
                  </a:lnTo>
                  <a:lnTo>
                    <a:pt x="115" y="920"/>
                  </a:lnTo>
                  <a:lnTo>
                    <a:pt x="117" y="922"/>
                  </a:lnTo>
                  <a:lnTo>
                    <a:pt x="118" y="922"/>
                  </a:lnTo>
                  <a:lnTo>
                    <a:pt x="122" y="925"/>
                  </a:lnTo>
                  <a:lnTo>
                    <a:pt x="122" y="923"/>
                  </a:lnTo>
                  <a:lnTo>
                    <a:pt x="123" y="922"/>
                  </a:lnTo>
                  <a:lnTo>
                    <a:pt x="123" y="917"/>
                  </a:lnTo>
                  <a:lnTo>
                    <a:pt x="123" y="912"/>
                  </a:lnTo>
                  <a:lnTo>
                    <a:pt x="122" y="909"/>
                  </a:lnTo>
                  <a:lnTo>
                    <a:pt x="122" y="905"/>
                  </a:lnTo>
                  <a:lnTo>
                    <a:pt x="122" y="902"/>
                  </a:lnTo>
                  <a:lnTo>
                    <a:pt x="122" y="899"/>
                  </a:lnTo>
                  <a:lnTo>
                    <a:pt x="122" y="897"/>
                  </a:lnTo>
                  <a:lnTo>
                    <a:pt x="123" y="895"/>
                  </a:lnTo>
                  <a:lnTo>
                    <a:pt x="123" y="894"/>
                  </a:lnTo>
                  <a:lnTo>
                    <a:pt x="125" y="894"/>
                  </a:lnTo>
                  <a:lnTo>
                    <a:pt x="126" y="892"/>
                  </a:lnTo>
                  <a:lnTo>
                    <a:pt x="128" y="890"/>
                  </a:lnTo>
                  <a:lnTo>
                    <a:pt x="128" y="874"/>
                  </a:lnTo>
                  <a:lnTo>
                    <a:pt x="130" y="872"/>
                  </a:lnTo>
                  <a:lnTo>
                    <a:pt x="130" y="871"/>
                  </a:lnTo>
                  <a:lnTo>
                    <a:pt x="131" y="869"/>
                  </a:lnTo>
                  <a:lnTo>
                    <a:pt x="133" y="869"/>
                  </a:lnTo>
                  <a:lnTo>
                    <a:pt x="135" y="868"/>
                  </a:lnTo>
                  <a:lnTo>
                    <a:pt x="136" y="866"/>
                  </a:lnTo>
                  <a:lnTo>
                    <a:pt x="136" y="856"/>
                  </a:lnTo>
                  <a:lnTo>
                    <a:pt x="125" y="856"/>
                  </a:lnTo>
                  <a:lnTo>
                    <a:pt x="122" y="884"/>
                  </a:lnTo>
                  <a:lnTo>
                    <a:pt x="112" y="884"/>
                  </a:lnTo>
                  <a:lnTo>
                    <a:pt x="110" y="884"/>
                  </a:lnTo>
                  <a:lnTo>
                    <a:pt x="110" y="884"/>
                  </a:lnTo>
                  <a:lnTo>
                    <a:pt x="108" y="882"/>
                  </a:lnTo>
                  <a:lnTo>
                    <a:pt x="107" y="882"/>
                  </a:lnTo>
                  <a:lnTo>
                    <a:pt x="105" y="881"/>
                  </a:lnTo>
                  <a:lnTo>
                    <a:pt x="104" y="879"/>
                  </a:lnTo>
                  <a:lnTo>
                    <a:pt x="104" y="876"/>
                  </a:lnTo>
                  <a:lnTo>
                    <a:pt x="104" y="874"/>
                  </a:lnTo>
                  <a:lnTo>
                    <a:pt x="105" y="871"/>
                  </a:lnTo>
                  <a:lnTo>
                    <a:pt x="105" y="869"/>
                  </a:lnTo>
                  <a:lnTo>
                    <a:pt x="105" y="868"/>
                  </a:lnTo>
                  <a:lnTo>
                    <a:pt x="105" y="868"/>
                  </a:lnTo>
                  <a:lnTo>
                    <a:pt x="107" y="866"/>
                  </a:lnTo>
                  <a:lnTo>
                    <a:pt x="107" y="864"/>
                  </a:lnTo>
                  <a:lnTo>
                    <a:pt x="108" y="863"/>
                  </a:lnTo>
                  <a:lnTo>
                    <a:pt x="108" y="861"/>
                  </a:lnTo>
                  <a:lnTo>
                    <a:pt x="108" y="859"/>
                  </a:lnTo>
                  <a:lnTo>
                    <a:pt x="108" y="859"/>
                  </a:lnTo>
                  <a:lnTo>
                    <a:pt x="110" y="858"/>
                  </a:lnTo>
                  <a:lnTo>
                    <a:pt x="112" y="856"/>
                  </a:lnTo>
                  <a:lnTo>
                    <a:pt x="115" y="856"/>
                  </a:lnTo>
                  <a:lnTo>
                    <a:pt x="118" y="856"/>
                  </a:lnTo>
                  <a:lnTo>
                    <a:pt x="118" y="854"/>
                  </a:lnTo>
                  <a:lnTo>
                    <a:pt x="120" y="853"/>
                  </a:lnTo>
                  <a:lnTo>
                    <a:pt x="118" y="850"/>
                  </a:lnTo>
                  <a:lnTo>
                    <a:pt x="118" y="848"/>
                  </a:lnTo>
                  <a:lnTo>
                    <a:pt x="117" y="846"/>
                  </a:lnTo>
                  <a:lnTo>
                    <a:pt x="115" y="843"/>
                  </a:lnTo>
                  <a:lnTo>
                    <a:pt x="113" y="841"/>
                  </a:lnTo>
                  <a:lnTo>
                    <a:pt x="112" y="840"/>
                  </a:lnTo>
                  <a:lnTo>
                    <a:pt x="112" y="836"/>
                  </a:lnTo>
                  <a:lnTo>
                    <a:pt x="112" y="833"/>
                  </a:lnTo>
                  <a:lnTo>
                    <a:pt x="113" y="830"/>
                  </a:lnTo>
                  <a:lnTo>
                    <a:pt x="113" y="830"/>
                  </a:lnTo>
                  <a:lnTo>
                    <a:pt x="115" y="828"/>
                  </a:lnTo>
                  <a:lnTo>
                    <a:pt x="117" y="828"/>
                  </a:lnTo>
                  <a:lnTo>
                    <a:pt x="117" y="827"/>
                  </a:lnTo>
                  <a:lnTo>
                    <a:pt x="118" y="825"/>
                  </a:lnTo>
                  <a:lnTo>
                    <a:pt x="120" y="820"/>
                  </a:lnTo>
                  <a:lnTo>
                    <a:pt x="122" y="817"/>
                  </a:lnTo>
                  <a:lnTo>
                    <a:pt x="122" y="812"/>
                  </a:lnTo>
                  <a:lnTo>
                    <a:pt x="122" y="809"/>
                  </a:lnTo>
                  <a:lnTo>
                    <a:pt x="122" y="805"/>
                  </a:lnTo>
                  <a:lnTo>
                    <a:pt x="120" y="804"/>
                  </a:lnTo>
                  <a:lnTo>
                    <a:pt x="120" y="802"/>
                  </a:lnTo>
                  <a:lnTo>
                    <a:pt x="120" y="799"/>
                  </a:lnTo>
                  <a:lnTo>
                    <a:pt x="120" y="796"/>
                  </a:lnTo>
                  <a:lnTo>
                    <a:pt x="118" y="792"/>
                  </a:lnTo>
                  <a:lnTo>
                    <a:pt x="118" y="791"/>
                  </a:lnTo>
                  <a:lnTo>
                    <a:pt x="118" y="789"/>
                  </a:lnTo>
                  <a:lnTo>
                    <a:pt x="117" y="789"/>
                  </a:lnTo>
                  <a:lnTo>
                    <a:pt x="115" y="787"/>
                  </a:lnTo>
                  <a:lnTo>
                    <a:pt x="115" y="786"/>
                  </a:lnTo>
                  <a:lnTo>
                    <a:pt x="115" y="784"/>
                  </a:lnTo>
                  <a:lnTo>
                    <a:pt x="115" y="782"/>
                  </a:lnTo>
                  <a:lnTo>
                    <a:pt x="117" y="781"/>
                  </a:lnTo>
                  <a:lnTo>
                    <a:pt x="117" y="779"/>
                  </a:lnTo>
                  <a:lnTo>
                    <a:pt x="118" y="779"/>
                  </a:lnTo>
                  <a:lnTo>
                    <a:pt x="120" y="778"/>
                  </a:lnTo>
                  <a:lnTo>
                    <a:pt x="123" y="776"/>
                  </a:lnTo>
                  <a:lnTo>
                    <a:pt x="125" y="774"/>
                  </a:lnTo>
                  <a:lnTo>
                    <a:pt x="125" y="771"/>
                  </a:lnTo>
                  <a:lnTo>
                    <a:pt x="125" y="769"/>
                  </a:lnTo>
                  <a:lnTo>
                    <a:pt x="126" y="768"/>
                  </a:lnTo>
                  <a:lnTo>
                    <a:pt x="128" y="766"/>
                  </a:lnTo>
                  <a:lnTo>
                    <a:pt x="130" y="763"/>
                  </a:lnTo>
                  <a:lnTo>
                    <a:pt x="131" y="761"/>
                  </a:lnTo>
                  <a:lnTo>
                    <a:pt x="133" y="760"/>
                  </a:lnTo>
                  <a:lnTo>
                    <a:pt x="133" y="758"/>
                  </a:lnTo>
                  <a:lnTo>
                    <a:pt x="131" y="755"/>
                  </a:lnTo>
                  <a:lnTo>
                    <a:pt x="133" y="753"/>
                  </a:lnTo>
                  <a:lnTo>
                    <a:pt x="133" y="750"/>
                  </a:lnTo>
                  <a:lnTo>
                    <a:pt x="133" y="748"/>
                  </a:lnTo>
                  <a:lnTo>
                    <a:pt x="131" y="746"/>
                  </a:lnTo>
                  <a:lnTo>
                    <a:pt x="131" y="740"/>
                  </a:lnTo>
                  <a:lnTo>
                    <a:pt x="133" y="738"/>
                  </a:lnTo>
                  <a:lnTo>
                    <a:pt x="133" y="738"/>
                  </a:lnTo>
                  <a:lnTo>
                    <a:pt x="135" y="738"/>
                  </a:lnTo>
                  <a:lnTo>
                    <a:pt x="136" y="737"/>
                  </a:lnTo>
                  <a:lnTo>
                    <a:pt x="138" y="735"/>
                  </a:lnTo>
                  <a:lnTo>
                    <a:pt x="140" y="733"/>
                  </a:lnTo>
                  <a:lnTo>
                    <a:pt x="140" y="732"/>
                  </a:lnTo>
                  <a:lnTo>
                    <a:pt x="141" y="730"/>
                  </a:lnTo>
                  <a:lnTo>
                    <a:pt x="141" y="728"/>
                  </a:lnTo>
                  <a:lnTo>
                    <a:pt x="141" y="724"/>
                  </a:lnTo>
                  <a:lnTo>
                    <a:pt x="143" y="724"/>
                  </a:lnTo>
                  <a:lnTo>
                    <a:pt x="143" y="722"/>
                  </a:lnTo>
                  <a:lnTo>
                    <a:pt x="144" y="720"/>
                  </a:lnTo>
                  <a:lnTo>
                    <a:pt x="144" y="719"/>
                  </a:lnTo>
                  <a:lnTo>
                    <a:pt x="146" y="719"/>
                  </a:lnTo>
                  <a:lnTo>
                    <a:pt x="146" y="714"/>
                  </a:lnTo>
                  <a:lnTo>
                    <a:pt x="148" y="710"/>
                  </a:lnTo>
                  <a:lnTo>
                    <a:pt x="148" y="707"/>
                  </a:lnTo>
                  <a:lnTo>
                    <a:pt x="148" y="704"/>
                  </a:lnTo>
                  <a:lnTo>
                    <a:pt x="148" y="701"/>
                  </a:lnTo>
                  <a:lnTo>
                    <a:pt x="148" y="699"/>
                  </a:lnTo>
                  <a:lnTo>
                    <a:pt x="148" y="697"/>
                  </a:lnTo>
                  <a:lnTo>
                    <a:pt x="149" y="694"/>
                  </a:lnTo>
                  <a:lnTo>
                    <a:pt x="151" y="691"/>
                  </a:lnTo>
                  <a:lnTo>
                    <a:pt x="151" y="686"/>
                  </a:lnTo>
                  <a:lnTo>
                    <a:pt x="151" y="681"/>
                  </a:lnTo>
                  <a:lnTo>
                    <a:pt x="149" y="678"/>
                  </a:lnTo>
                  <a:lnTo>
                    <a:pt x="146" y="673"/>
                  </a:lnTo>
                  <a:lnTo>
                    <a:pt x="146" y="671"/>
                  </a:lnTo>
                  <a:lnTo>
                    <a:pt x="144" y="670"/>
                  </a:lnTo>
                  <a:lnTo>
                    <a:pt x="144" y="668"/>
                  </a:lnTo>
                  <a:lnTo>
                    <a:pt x="143" y="666"/>
                  </a:lnTo>
                  <a:lnTo>
                    <a:pt x="143" y="665"/>
                  </a:lnTo>
                  <a:lnTo>
                    <a:pt x="143" y="663"/>
                  </a:lnTo>
                  <a:lnTo>
                    <a:pt x="143" y="661"/>
                  </a:lnTo>
                  <a:lnTo>
                    <a:pt x="143" y="660"/>
                  </a:lnTo>
                  <a:lnTo>
                    <a:pt x="143" y="658"/>
                  </a:lnTo>
                  <a:lnTo>
                    <a:pt x="143" y="655"/>
                  </a:lnTo>
                  <a:lnTo>
                    <a:pt x="144" y="652"/>
                  </a:lnTo>
                  <a:lnTo>
                    <a:pt x="146" y="650"/>
                  </a:lnTo>
                  <a:lnTo>
                    <a:pt x="148" y="648"/>
                  </a:lnTo>
                  <a:lnTo>
                    <a:pt x="149" y="645"/>
                  </a:lnTo>
                  <a:lnTo>
                    <a:pt x="151" y="643"/>
                  </a:lnTo>
                  <a:lnTo>
                    <a:pt x="153" y="642"/>
                  </a:lnTo>
                  <a:lnTo>
                    <a:pt x="153" y="640"/>
                  </a:lnTo>
                  <a:lnTo>
                    <a:pt x="153" y="638"/>
                  </a:lnTo>
                  <a:lnTo>
                    <a:pt x="154" y="637"/>
                  </a:lnTo>
                  <a:lnTo>
                    <a:pt x="156" y="635"/>
                  </a:lnTo>
                  <a:lnTo>
                    <a:pt x="156" y="634"/>
                  </a:lnTo>
                  <a:lnTo>
                    <a:pt x="156" y="632"/>
                  </a:lnTo>
                  <a:lnTo>
                    <a:pt x="156" y="629"/>
                  </a:lnTo>
                  <a:lnTo>
                    <a:pt x="156" y="625"/>
                  </a:lnTo>
                  <a:lnTo>
                    <a:pt x="156" y="624"/>
                  </a:lnTo>
                  <a:lnTo>
                    <a:pt x="156" y="622"/>
                  </a:lnTo>
                  <a:lnTo>
                    <a:pt x="156" y="620"/>
                  </a:lnTo>
                  <a:lnTo>
                    <a:pt x="154" y="617"/>
                  </a:lnTo>
                  <a:lnTo>
                    <a:pt x="154" y="614"/>
                  </a:lnTo>
                  <a:lnTo>
                    <a:pt x="156" y="612"/>
                  </a:lnTo>
                  <a:lnTo>
                    <a:pt x="156" y="611"/>
                  </a:lnTo>
                  <a:lnTo>
                    <a:pt x="156" y="609"/>
                  </a:lnTo>
                  <a:lnTo>
                    <a:pt x="156" y="606"/>
                  </a:lnTo>
                  <a:lnTo>
                    <a:pt x="156" y="604"/>
                  </a:lnTo>
                  <a:lnTo>
                    <a:pt x="158" y="601"/>
                  </a:lnTo>
                  <a:lnTo>
                    <a:pt x="159" y="598"/>
                  </a:lnTo>
                  <a:lnTo>
                    <a:pt x="161" y="594"/>
                  </a:lnTo>
                  <a:lnTo>
                    <a:pt x="162" y="589"/>
                  </a:lnTo>
                  <a:lnTo>
                    <a:pt x="164" y="588"/>
                  </a:lnTo>
                  <a:lnTo>
                    <a:pt x="164" y="586"/>
                  </a:lnTo>
                  <a:lnTo>
                    <a:pt x="166" y="583"/>
                  </a:lnTo>
                  <a:lnTo>
                    <a:pt x="166" y="581"/>
                  </a:lnTo>
                  <a:lnTo>
                    <a:pt x="166" y="580"/>
                  </a:lnTo>
                  <a:lnTo>
                    <a:pt x="166" y="578"/>
                  </a:lnTo>
                  <a:lnTo>
                    <a:pt x="166" y="576"/>
                  </a:lnTo>
                  <a:lnTo>
                    <a:pt x="166" y="571"/>
                  </a:lnTo>
                  <a:lnTo>
                    <a:pt x="166" y="568"/>
                  </a:lnTo>
                  <a:lnTo>
                    <a:pt x="164" y="566"/>
                  </a:lnTo>
                  <a:lnTo>
                    <a:pt x="164" y="563"/>
                  </a:lnTo>
                  <a:lnTo>
                    <a:pt x="164" y="560"/>
                  </a:lnTo>
                  <a:lnTo>
                    <a:pt x="164" y="558"/>
                  </a:lnTo>
                  <a:lnTo>
                    <a:pt x="166" y="557"/>
                  </a:lnTo>
                  <a:lnTo>
                    <a:pt x="166" y="555"/>
                  </a:lnTo>
                  <a:lnTo>
                    <a:pt x="166" y="550"/>
                  </a:lnTo>
                  <a:lnTo>
                    <a:pt x="167" y="548"/>
                  </a:lnTo>
                  <a:lnTo>
                    <a:pt x="166" y="547"/>
                  </a:lnTo>
                  <a:lnTo>
                    <a:pt x="166" y="545"/>
                  </a:lnTo>
                  <a:lnTo>
                    <a:pt x="166" y="545"/>
                  </a:lnTo>
                  <a:lnTo>
                    <a:pt x="166" y="544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9"/>
                  </a:lnTo>
                  <a:lnTo>
                    <a:pt x="166" y="537"/>
                  </a:lnTo>
                  <a:lnTo>
                    <a:pt x="166" y="535"/>
                  </a:lnTo>
                  <a:lnTo>
                    <a:pt x="166" y="534"/>
                  </a:lnTo>
                  <a:lnTo>
                    <a:pt x="166" y="532"/>
                  </a:lnTo>
                  <a:lnTo>
                    <a:pt x="166" y="530"/>
                  </a:lnTo>
                  <a:lnTo>
                    <a:pt x="166" y="529"/>
                  </a:lnTo>
                  <a:lnTo>
                    <a:pt x="166" y="527"/>
                  </a:lnTo>
                  <a:lnTo>
                    <a:pt x="167" y="526"/>
                  </a:lnTo>
                  <a:lnTo>
                    <a:pt x="167" y="526"/>
                  </a:lnTo>
                  <a:lnTo>
                    <a:pt x="167" y="524"/>
                  </a:lnTo>
                  <a:lnTo>
                    <a:pt x="167" y="522"/>
                  </a:lnTo>
                  <a:lnTo>
                    <a:pt x="167" y="519"/>
                  </a:lnTo>
                  <a:lnTo>
                    <a:pt x="167" y="517"/>
                  </a:lnTo>
                  <a:lnTo>
                    <a:pt x="166" y="514"/>
                  </a:lnTo>
                  <a:lnTo>
                    <a:pt x="166" y="511"/>
                  </a:lnTo>
                  <a:lnTo>
                    <a:pt x="167" y="511"/>
                  </a:lnTo>
                  <a:lnTo>
                    <a:pt x="167" y="509"/>
                  </a:lnTo>
                  <a:lnTo>
                    <a:pt x="167" y="508"/>
                  </a:lnTo>
                  <a:lnTo>
                    <a:pt x="166" y="504"/>
                  </a:lnTo>
                  <a:lnTo>
                    <a:pt x="167" y="503"/>
                  </a:lnTo>
                  <a:lnTo>
                    <a:pt x="167" y="501"/>
                  </a:lnTo>
                  <a:lnTo>
                    <a:pt x="167" y="498"/>
                  </a:lnTo>
                  <a:lnTo>
                    <a:pt x="167" y="465"/>
                  </a:lnTo>
                  <a:lnTo>
                    <a:pt x="164" y="465"/>
                  </a:lnTo>
                  <a:lnTo>
                    <a:pt x="162" y="465"/>
                  </a:lnTo>
                  <a:lnTo>
                    <a:pt x="161" y="465"/>
                  </a:lnTo>
                  <a:lnTo>
                    <a:pt x="159" y="465"/>
                  </a:lnTo>
                  <a:lnTo>
                    <a:pt x="158" y="465"/>
                  </a:lnTo>
                  <a:lnTo>
                    <a:pt x="158" y="463"/>
                  </a:lnTo>
                  <a:lnTo>
                    <a:pt x="156" y="462"/>
                  </a:lnTo>
                  <a:lnTo>
                    <a:pt x="153" y="458"/>
                  </a:lnTo>
                  <a:lnTo>
                    <a:pt x="151" y="455"/>
                  </a:lnTo>
                  <a:lnTo>
                    <a:pt x="149" y="455"/>
                  </a:lnTo>
                  <a:lnTo>
                    <a:pt x="148" y="453"/>
                  </a:lnTo>
                  <a:lnTo>
                    <a:pt x="146" y="452"/>
                  </a:lnTo>
                  <a:lnTo>
                    <a:pt x="146" y="450"/>
                  </a:lnTo>
                  <a:lnTo>
                    <a:pt x="143" y="447"/>
                  </a:lnTo>
                  <a:lnTo>
                    <a:pt x="140" y="445"/>
                  </a:lnTo>
                  <a:lnTo>
                    <a:pt x="138" y="444"/>
                  </a:lnTo>
                  <a:lnTo>
                    <a:pt x="136" y="444"/>
                  </a:lnTo>
                  <a:lnTo>
                    <a:pt x="133" y="442"/>
                  </a:lnTo>
                  <a:lnTo>
                    <a:pt x="130" y="440"/>
                  </a:lnTo>
                  <a:lnTo>
                    <a:pt x="126" y="439"/>
                  </a:lnTo>
                  <a:lnTo>
                    <a:pt x="125" y="437"/>
                  </a:lnTo>
                  <a:lnTo>
                    <a:pt x="123" y="435"/>
                  </a:lnTo>
                  <a:lnTo>
                    <a:pt x="120" y="434"/>
                  </a:lnTo>
                  <a:lnTo>
                    <a:pt x="117" y="432"/>
                  </a:lnTo>
                  <a:lnTo>
                    <a:pt x="115" y="431"/>
                  </a:lnTo>
                  <a:lnTo>
                    <a:pt x="115" y="429"/>
                  </a:lnTo>
                  <a:lnTo>
                    <a:pt x="113" y="427"/>
                  </a:lnTo>
                  <a:lnTo>
                    <a:pt x="112" y="426"/>
                  </a:lnTo>
                  <a:lnTo>
                    <a:pt x="110" y="424"/>
                  </a:lnTo>
                  <a:lnTo>
                    <a:pt x="108" y="424"/>
                  </a:lnTo>
                  <a:lnTo>
                    <a:pt x="105" y="424"/>
                  </a:lnTo>
                  <a:lnTo>
                    <a:pt x="102" y="424"/>
                  </a:lnTo>
                  <a:lnTo>
                    <a:pt x="99" y="422"/>
                  </a:lnTo>
                  <a:lnTo>
                    <a:pt x="97" y="422"/>
                  </a:lnTo>
                  <a:lnTo>
                    <a:pt x="95" y="421"/>
                  </a:lnTo>
                  <a:lnTo>
                    <a:pt x="92" y="417"/>
                  </a:lnTo>
                  <a:lnTo>
                    <a:pt x="90" y="417"/>
                  </a:lnTo>
                  <a:lnTo>
                    <a:pt x="89" y="416"/>
                  </a:lnTo>
                  <a:lnTo>
                    <a:pt x="87" y="416"/>
                  </a:lnTo>
                  <a:lnTo>
                    <a:pt x="86" y="414"/>
                  </a:lnTo>
                  <a:lnTo>
                    <a:pt x="84" y="413"/>
                  </a:lnTo>
                  <a:lnTo>
                    <a:pt x="84" y="411"/>
                  </a:lnTo>
                  <a:lnTo>
                    <a:pt x="82" y="408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79" y="403"/>
                  </a:lnTo>
                  <a:lnTo>
                    <a:pt x="77" y="403"/>
                  </a:lnTo>
                  <a:lnTo>
                    <a:pt x="77" y="401"/>
                  </a:lnTo>
                  <a:lnTo>
                    <a:pt x="77" y="399"/>
                  </a:lnTo>
                  <a:lnTo>
                    <a:pt x="77" y="398"/>
                  </a:lnTo>
                  <a:lnTo>
                    <a:pt x="77" y="395"/>
                  </a:lnTo>
                  <a:lnTo>
                    <a:pt x="77" y="393"/>
                  </a:lnTo>
                  <a:lnTo>
                    <a:pt x="77" y="390"/>
                  </a:lnTo>
                  <a:lnTo>
                    <a:pt x="77" y="388"/>
                  </a:lnTo>
                  <a:lnTo>
                    <a:pt x="77" y="385"/>
                  </a:lnTo>
                  <a:lnTo>
                    <a:pt x="76" y="381"/>
                  </a:lnTo>
                  <a:lnTo>
                    <a:pt x="74" y="380"/>
                  </a:lnTo>
                  <a:lnTo>
                    <a:pt x="72" y="380"/>
                  </a:lnTo>
                  <a:lnTo>
                    <a:pt x="69" y="377"/>
                  </a:lnTo>
                  <a:lnTo>
                    <a:pt x="68" y="377"/>
                  </a:lnTo>
                  <a:lnTo>
                    <a:pt x="66" y="375"/>
                  </a:lnTo>
                  <a:lnTo>
                    <a:pt x="64" y="373"/>
                  </a:lnTo>
                  <a:lnTo>
                    <a:pt x="64" y="373"/>
                  </a:lnTo>
                  <a:lnTo>
                    <a:pt x="63" y="372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59" y="368"/>
                  </a:lnTo>
                  <a:lnTo>
                    <a:pt x="59" y="365"/>
                  </a:lnTo>
                  <a:lnTo>
                    <a:pt x="59" y="362"/>
                  </a:lnTo>
                  <a:lnTo>
                    <a:pt x="59" y="357"/>
                  </a:lnTo>
                  <a:lnTo>
                    <a:pt x="58" y="354"/>
                  </a:lnTo>
                  <a:lnTo>
                    <a:pt x="56" y="350"/>
                  </a:lnTo>
                  <a:lnTo>
                    <a:pt x="54" y="349"/>
                  </a:lnTo>
                  <a:lnTo>
                    <a:pt x="53" y="347"/>
                  </a:lnTo>
                  <a:lnTo>
                    <a:pt x="51" y="345"/>
                  </a:lnTo>
                  <a:lnTo>
                    <a:pt x="49" y="342"/>
                  </a:lnTo>
                  <a:lnTo>
                    <a:pt x="49" y="341"/>
                  </a:lnTo>
                  <a:lnTo>
                    <a:pt x="48" y="339"/>
                  </a:lnTo>
                  <a:lnTo>
                    <a:pt x="48" y="332"/>
                  </a:lnTo>
                  <a:lnTo>
                    <a:pt x="48" y="329"/>
                  </a:lnTo>
                  <a:lnTo>
                    <a:pt x="46" y="326"/>
                  </a:lnTo>
                  <a:lnTo>
                    <a:pt x="46" y="324"/>
                  </a:lnTo>
                  <a:lnTo>
                    <a:pt x="45" y="323"/>
                  </a:lnTo>
                  <a:lnTo>
                    <a:pt x="41" y="319"/>
                  </a:lnTo>
                  <a:lnTo>
                    <a:pt x="40" y="319"/>
                  </a:lnTo>
                  <a:lnTo>
                    <a:pt x="38" y="318"/>
                  </a:lnTo>
                  <a:lnTo>
                    <a:pt x="38" y="316"/>
                  </a:lnTo>
                  <a:lnTo>
                    <a:pt x="38" y="314"/>
                  </a:lnTo>
                  <a:lnTo>
                    <a:pt x="36" y="313"/>
                  </a:lnTo>
                  <a:lnTo>
                    <a:pt x="36" y="311"/>
                  </a:lnTo>
                  <a:lnTo>
                    <a:pt x="36" y="308"/>
                  </a:lnTo>
                  <a:lnTo>
                    <a:pt x="36" y="305"/>
                  </a:lnTo>
                  <a:lnTo>
                    <a:pt x="35" y="301"/>
                  </a:lnTo>
                  <a:lnTo>
                    <a:pt x="35" y="301"/>
                  </a:lnTo>
                  <a:lnTo>
                    <a:pt x="33" y="300"/>
                  </a:lnTo>
                  <a:lnTo>
                    <a:pt x="31" y="300"/>
                  </a:lnTo>
                  <a:lnTo>
                    <a:pt x="31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28" y="291"/>
                  </a:lnTo>
                  <a:lnTo>
                    <a:pt x="27" y="290"/>
                  </a:lnTo>
                  <a:lnTo>
                    <a:pt x="25" y="287"/>
                  </a:lnTo>
                  <a:lnTo>
                    <a:pt x="23" y="287"/>
                  </a:lnTo>
                  <a:lnTo>
                    <a:pt x="20" y="285"/>
                  </a:lnTo>
                  <a:lnTo>
                    <a:pt x="18" y="283"/>
                  </a:lnTo>
                  <a:lnTo>
                    <a:pt x="17" y="283"/>
                  </a:lnTo>
                  <a:lnTo>
                    <a:pt x="15" y="283"/>
                  </a:lnTo>
                  <a:lnTo>
                    <a:pt x="13" y="283"/>
                  </a:lnTo>
                  <a:lnTo>
                    <a:pt x="12" y="283"/>
                  </a:lnTo>
                  <a:lnTo>
                    <a:pt x="10" y="283"/>
                  </a:lnTo>
                  <a:lnTo>
                    <a:pt x="7" y="282"/>
                  </a:lnTo>
                  <a:lnTo>
                    <a:pt x="7" y="280"/>
                  </a:lnTo>
                  <a:lnTo>
                    <a:pt x="5" y="278"/>
                  </a:lnTo>
                  <a:lnTo>
                    <a:pt x="5" y="277"/>
                  </a:lnTo>
                  <a:lnTo>
                    <a:pt x="5" y="275"/>
                  </a:lnTo>
                  <a:lnTo>
                    <a:pt x="5" y="272"/>
                  </a:lnTo>
                  <a:lnTo>
                    <a:pt x="5" y="269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4" y="262"/>
                  </a:lnTo>
                  <a:lnTo>
                    <a:pt x="4" y="262"/>
                  </a:lnTo>
                  <a:lnTo>
                    <a:pt x="2" y="260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2" y="247"/>
                  </a:lnTo>
                  <a:lnTo>
                    <a:pt x="4" y="247"/>
                  </a:lnTo>
                  <a:lnTo>
                    <a:pt x="5" y="246"/>
                  </a:lnTo>
                  <a:lnTo>
                    <a:pt x="7" y="244"/>
                  </a:lnTo>
                  <a:lnTo>
                    <a:pt x="9" y="244"/>
                  </a:lnTo>
                  <a:lnTo>
                    <a:pt x="10" y="242"/>
                  </a:lnTo>
                  <a:lnTo>
                    <a:pt x="10" y="241"/>
                  </a:lnTo>
                  <a:lnTo>
                    <a:pt x="10" y="239"/>
                  </a:lnTo>
                  <a:lnTo>
                    <a:pt x="10" y="236"/>
                  </a:lnTo>
                  <a:lnTo>
                    <a:pt x="10" y="233"/>
                  </a:lnTo>
                  <a:lnTo>
                    <a:pt x="13" y="233"/>
                  </a:lnTo>
                  <a:lnTo>
                    <a:pt x="15" y="233"/>
                  </a:lnTo>
                  <a:lnTo>
                    <a:pt x="18" y="233"/>
                  </a:lnTo>
                  <a:lnTo>
                    <a:pt x="22" y="231"/>
                  </a:lnTo>
                  <a:lnTo>
                    <a:pt x="25" y="231"/>
                  </a:lnTo>
                  <a:lnTo>
                    <a:pt x="25" y="229"/>
                  </a:lnTo>
                  <a:lnTo>
                    <a:pt x="25" y="228"/>
                  </a:lnTo>
                  <a:lnTo>
                    <a:pt x="25" y="221"/>
                  </a:lnTo>
                  <a:lnTo>
                    <a:pt x="22" y="219"/>
                  </a:lnTo>
                  <a:lnTo>
                    <a:pt x="18" y="219"/>
                  </a:lnTo>
                  <a:lnTo>
                    <a:pt x="17" y="221"/>
                  </a:lnTo>
                  <a:lnTo>
                    <a:pt x="13" y="221"/>
                  </a:lnTo>
                  <a:lnTo>
                    <a:pt x="10" y="223"/>
                  </a:lnTo>
                  <a:lnTo>
                    <a:pt x="9" y="219"/>
                  </a:lnTo>
                  <a:lnTo>
                    <a:pt x="7" y="216"/>
                  </a:lnTo>
                  <a:lnTo>
                    <a:pt x="9" y="215"/>
                  </a:lnTo>
                  <a:lnTo>
                    <a:pt x="9" y="213"/>
                  </a:lnTo>
                  <a:lnTo>
                    <a:pt x="9" y="211"/>
                  </a:lnTo>
                  <a:lnTo>
                    <a:pt x="7" y="210"/>
                  </a:lnTo>
                  <a:lnTo>
                    <a:pt x="9" y="208"/>
                  </a:lnTo>
                  <a:lnTo>
                    <a:pt x="9" y="206"/>
                  </a:lnTo>
                  <a:lnTo>
                    <a:pt x="9" y="203"/>
                  </a:lnTo>
                  <a:lnTo>
                    <a:pt x="9" y="200"/>
                  </a:lnTo>
                  <a:lnTo>
                    <a:pt x="9" y="197"/>
                  </a:lnTo>
                  <a:lnTo>
                    <a:pt x="9" y="193"/>
                  </a:lnTo>
                  <a:lnTo>
                    <a:pt x="9" y="190"/>
                  </a:lnTo>
                  <a:lnTo>
                    <a:pt x="22" y="190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5" y="179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30" y="174"/>
                  </a:lnTo>
                  <a:lnTo>
                    <a:pt x="33" y="172"/>
                  </a:lnTo>
                  <a:lnTo>
                    <a:pt x="36" y="172"/>
                  </a:lnTo>
                  <a:lnTo>
                    <a:pt x="36" y="165"/>
                  </a:lnTo>
                  <a:lnTo>
                    <a:pt x="41" y="162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5" y="156"/>
                  </a:lnTo>
                  <a:lnTo>
                    <a:pt x="45" y="154"/>
                  </a:lnTo>
                  <a:lnTo>
                    <a:pt x="45" y="149"/>
                  </a:lnTo>
                  <a:lnTo>
                    <a:pt x="48" y="149"/>
                  </a:lnTo>
                  <a:lnTo>
                    <a:pt x="51" y="149"/>
                  </a:lnTo>
                  <a:lnTo>
                    <a:pt x="53" y="149"/>
                  </a:lnTo>
                  <a:lnTo>
                    <a:pt x="54" y="149"/>
                  </a:lnTo>
                  <a:lnTo>
                    <a:pt x="54" y="147"/>
                  </a:lnTo>
                  <a:lnTo>
                    <a:pt x="56" y="146"/>
                  </a:lnTo>
                  <a:lnTo>
                    <a:pt x="56" y="146"/>
                  </a:lnTo>
                  <a:lnTo>
                    <a:pt x="58" y="144"/>
                  </a:lnTo>
                  <a:lnTo>
                    <a:pt x="59" y="143"/>
                  </a:lnTo>
                  <a:lnTo>
                    <a:pt x="61" y="139"/>
                  </a:lnTo>
                  <a:lnTo>
                    <a:pt x="61" y="134"/>
                  </a:lnTo>
                  <a:lnTo>
                    <a:pt x="59" y="131"/>
                  </a:lnTo>
                  <a:lnTo>
                    <a:pt x="59" y="129"/>
                  </a:lnTo>
                  <a:lnTo>
                    <a:pt x="59" y="126"/>
                  </a:lnTo>
                  <a:lnTo>
                    <a:pt x="61" y="125"/>
                  </a:lnTo>
                  <a:lnTo>
                    <a:pt x="63" y="123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8" y="118"/>
                  </a:lnTo>
                  <a:lnTo>
                    <a:pt x="68" y="115"/>
                  </a:lnTo>
                  <a:lnTo>
                    <a:pt x="68" y="113"/>
                  </a:lnTo>
                  <a:lnTo>
                    <a:pt x="66" y="110"/>
                  </a:lnTo>
                  <a:lnTo>
                    <a:pt x="66" y="108"/>
                  </a:lnTo>
                  <a:lnTo>
                    <a:pt x="64" y="105"/>
                  </a:lnTo>
                  <a:lnTo>
                    <a:pt x="63" y="102"/>
                  </a:lnTo>
                  <a:lnTo>
                    <a:pt x="63" y="100"/>
                  </a:lnTo>
                  <a:lnTo>
                    <a:pt x="63" y="98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3" y="85"/>
                  </a:lnTo>
                  <a:lnTo>
                    <a:pt x="59" y="85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4" y="84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79"/>
                  </a:lnTo>
                  <a:lnTo>
                    <a:pt x="56" y="77"/>
                  </a:lnTo>
                  <a:lnTo>
                    <a:pt x="58" y="77"/>
                  </a:lnTo>
                  <a:lnTo>
                    <a:pt x="58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1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4" y="67"/>
                  </a:lnTo>
                  <a:lnTo>
                    <a:pt x="68" y="66"/>
                  </a:lnTo>
                  <a:lnTo>
                    <a:pt x="69" y="64"/>
                  </a:lnTo>
                  <a:lnTo>
                    <a:pt x="69" y="64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1" y="59"/>
                  </a:lnTo>
                  <a:lnTo>
                    <a:pt x="71" y="57"/>
                  </a:lnTo>
                  <a:lnTo>
                    <a:pt x="72" y="56"/>
                  </a:lnTo>
                  <a:lnTo>
                    <a:pt x="72" y="54"/>
                  </a:lnTo>
                  <a:lnTo>
                    <a:pt x="74" y="53"/>
                  </a:lnTo>
                  <a:lnTo>
                    <a:pt x="74" y="51"/>
                  </a:lnTo>
                  <a:lnTo>
                    <a:pt x="74" y="49"/>
                  </a:lnTo>
                  <a:lnTo>
                    <a:pt x="77" y="49"/>
                  </a:lnTo>
                  <a:lnTo>
                    <a:pt x="81" y="49"/>
                  </a:lnTo>
                  <a:lnTo>
                    <a:pt x="82" y="48"/>
                  </a:lnTo>
                  <a:lnTo>
                    <a:pt x="84" y="48"/>
                  </a:lnTo>
                  <a:lnTo>
                    <a:pt x="86" y="48"/>
                  </a:lnTo>
                  <a:lnTo>
                    <a:pt x="87" y="46"/>
                  </a:lnTo>
                  <a:lnTo>
                    <a:pt x="90" y="4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5" y="25"/>
                  </a:lnTo>
                  <a:lnTo>
                    <a:pt x="97" y="25"/>
                  </a:lnTo>
                  <a:lnTo>
                    <a:pt x="99" y="25"/>
                  </a:lnTo>
                  <a:lnTo>
                    <a:pt x="102" y="23"/>
                  </a:lnTo>
                  <a:lnTo>
                    <a:pt x="107" y="23"/>
                  </a:lnTo>
                  <a:lnTo>
                    <a:pt x="108" y="21"/>
                  </a:lnTo>
                  <a:lnTo>
                    <a:pt x="110" y="21"/>
                  </a:lnTo>
                  <a:lnTo>
                    <a:pt x="113" y="20"/>
                  </a:lnTo>
                  <a:lnTo>
                    <a:pt x="115" y="18"/>
                  </a:lnTo>
                  <a:lnTo>
                    <a:pt x="117" y="16"/>
                  </a:lnTo>
                  <a:lnTo>
                    <a:pt x="120" y="15"/>
                  </a:lnTo>
                  <a:lnTo>
                    <a:pt x="122" y="13"/>
                  </a:lnTo>
                  <a:lnTo>
                    <a:pt x="123" y="13"/>
                  </a:lnTo>
                  <a:lnTo>
                    <a:pt x="141" y="13"/>
                  </a:lnTo>
                  <a:lnTo>
                    <a:pt x="141" y="10"/>
                  </a:lnTo>
                  <a:lnTo>
                    <a:pt x="141" y="7"/>
                  </a:lnTo>
                  <a:lnTo>
                    <a:pt x="141" y="5"/>
                  </a:lnTo>
                  <a:lnTo>
                    <a:pt x="143" y="3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787776" y="2881313"/>
              <a:ext cx="5576888" cy="2030413"/>
            </a:xfrm>
            <a:custGeom>
              <a:avLst/>
              <a:gdLst>
                <a:gd name="T0" fmla="*/ 3045 w 3513"/>
                <a:gd name="T1" fmla="*/ 608 h 1279"/>
                <a:gd name="T2" fmla="*/ 3066 w 3513"/>
                <a:gd name="T3" fmla="*/ 573 h 1279"/>
                <a:gd name="T4" fmla="*/ 3125 w 3513"/>
                <a:gd name="T5" fmla="*/ 565 h 1279"/>
                <a:gd name="T6" fmla="*/ 3120 w 3513"/>
                <a:gd name="T7" fmla="*/ 582 h 1279"/>
                <a:gd name="T8" fmla="*/ 3140 w 3513"/>
                <a:gd name="T9" fmla="*/ 523 h 1279"/>
                <a:gd name="T10" fmla="*/ 3153 w 3513"/>
                <a:gd name="T11" fmla="*/ 567 h 1279"/>
                <a:gd name="T12" fmla="*/ 95 w 3513"/>
                <a:gd name="T13" fmla="*/ 452 h 1279"/>
                <a:gd name="T14" fmla="*/ 3089 w 3513"/>
                <a:gd name="T15" fmla="*/ 452 h 1279"/>
                <a:gd name="T16" fmla="*/ 3115 w 3513"/>
                <a:gd name="T17" fmla="*/ 493 h 1279"/>
                <a:gd name="T18" fmla="*/ 3078 w 3513"/>
                <a:gd name="T19" fmla="*/ 488 h 1279"/>
                <a:gd name="T20" fmla="*/ 218 w 3513"/>
                <a:gd name="T21" fmla="*/ 441 h 1279"/>
                <a:gd name="T22" fmla="*/ 285 w 3513"/>
                <a:gd name="T23" fmla="*/ 460 h 1279"/>
                <a:gd name="T24" fmla="*/ 180 w 3513"/>
                <a:gd name="T25" fmla="*/ 460 h 1279"/>
                <a:gd name="T26" fmla="*/ 108 w 3513"/>
                <a:gd name="T27" fmla="*/ 429 h 1279"/>
                <a:gd name="T28" fmla="*/ 10 w 3513"/>
                <a:gd name="T29" fmla="*/ 403 h 1279"/>
                <a:gd name="T30" fmla="*/ 3112 w 3513"/>
                <a:gd name="T31" fmla="*/ 362 h 1279"/>
                <a:gd name="T32" fmla="*/ 3100 w 3513"/>
                <a:gd name="T33" fmla="*/ 352 h 1279"/>
                <a:gd name="T34" fmla="*/ 1433 w 3513"/>
                <a:gd name="T35" fmla="*/ 153 h 1279"/>
                <a:gd name="T36" fmla="*/ 1434 w 3513"/>
                <a:gd name="T37" fmla="*/ 215 h 1279"/>
                <a:gd name="T38" fmla="*/ 1559 w 3513"/>
                <a:gd name="T39" fmla="*/ 264 h 1279"/>
                <a:gd name="T40" fmla="*/ 1658 w 3513"/>
                <a:gd name="T41" fmla="*/ 246 h 1279"/>
                <a:gd name="T42" fmla="*/ 1773 w 3513"/>
                <a:gd name="T43" fmla="*/ 297 h 1279"/>
                <a:gd name="T44" fmla="*/ 1824 w 3513"/>
                <a:gd name="T45" fmla="*/ 400 h 1279"/>
                <a:gd name="T46" fmla="*/ 1874 w 3513"/>
                <a:gd name="T47" fmla="*/ 506 h 1279"/>
                <a:gd name="T48" fmla="*/ 1933 w 3513"/>
                <a:gd name="T49" fmla="*/ 565 h 1279"/>
                <a:gd name="T50" fmla="*/ 2033 w 3513"/>
                <a:gd name="T51" fmla="*/ 608 h 1279"/>
                <a:gd name="T52" fmla="*/ 1965 w 3513"/>
                <a:gd name="T53" fmla="*/ 694 h 1279"/>
                <a:gd name="T54" fmla="*/ 1874 w 3513"/>
                <a:gd name="T55" fmla="*/ 798 h 1279"/>
                <a:gd name="T56" fmla="*/ 1884 w 3513"/>
                <a:gd name="T57" fmla="*/ 933 h 1279"/>
                <a:gd name="T58" fmla="*/ 1814 w 3513"/>
                <a:gd name="T59" fmla="*/ 1023 h 1279"/>
                <a:gd name="T60" fmla="*/ 1788 w 3513"/>
                <a:gd name="T61" fmla="*/ 1125 h 1279"/>
                <a:gd name="T62" fmla="*/ 1737 w 3513"/>
                <a:gd name="T63" fmla="*/ 1205 h 1279"/>
                <a:gd name="T64" fmla="*/ 1665 w 3513"/>
                <a:gd name="T65" fmla="*/ 1271 h 1279"/>
                <a:gd name="T66" fmla="*/ 1552 w 3513"/>
                <a:gd name="T67" fmla="*/ 1235 h 1279"/>
                <a:gd name="T68" fmla="*/ 1501 w 3513"/>
                <a:gd name="T69" fmla="*/ 1135 h 1279"/>
                <a:gd name="T70" fmla="*/ 1455 w 3513"/>
                <a:gd name="T71" fmla="*/ 1012 h 1279"/>
                <a:gd name="T72" fmla="*/ 1483 w 3513"/>
                <a:gd name="T73" fmla="*/ 894 h 1279"/>
                <a:gd name="T74" fmla="*/ 1439 w 3513"/>
                <a:gd name="T75" fmla="*/ 786 h 1279"/>
                <a:gd name="T76" fmla="*/ 1424 w 3513"/>
                <a:gd name="T77" fmla="*/ 712 h 1279"/>
                <a:gd name="T78" fmla="*/ 1318 w 3513"/>
                <a:gd name="T79" fmla="*/ 644 h 1279"/>
                <a:gd name="T80" fmla="*/ 1223 w 3513"/>
                <a:gd name="T81" fmla="*/ 657 h 1279"/>
                <a:gd name="T82" fmla="*/ 1123 w 3513"/>
                <a:gd name="T83" fmla="*/ 649 h 1279"/>
                <a:gd name="T84" fmla="*/ 1061 w 3513"/>
                <a:gd name="T85" fmla="*/ 575 h 1279"/>
                <a:gd name="T86" fmla="*/ 1025 w 3513"/>
                <a:gd name="T87" fmla="*/ 506 h 1279"/>
                <a:gd name="T88" fmla="*/ 1023 w 3513"/>
                <a:gd name="T89" fmla="*/ 401 h 1279"/>
                <a:gd name="T90" fmla="*/ 1079 w 3513"/>
                <a:gd name="T91" fmla="*/ 311 h 1279"/>
                <a:gd name="T92" fmla="*/ 1176 w 3513"/>
                <a:gd name="T93" fmla="*/ 200 h 1279"/>
                <a:gd name="T94" fmla="*/ 1267 w 3513"/>
                <a:gd name="T95" fmla="*/ 174 h 1279"/>
                <a:gd name="T96" fmla="*/ 3498 w 3513"/>
                <a:gd name="T97" fmla="*/ 22 h 1279"/>
                <a:gd name="T98" fmla="*/ 3430 w 3513"/>
                <a:gd name="T99" fmla="*/ 61 h 1279"/>
                <a:gd name="T100" fmla="*/ 3412 w 3513"/>
                <a:gd name="T101" fmla="*/ 90 h 1279"/>
                <a:gd name="T102" fmla="*/ 3392 w 3513"/>
                <a:gd name="T103" fmla="*/ 182 h 1279"/>
                <a:gd name="T104" fmla="*/ 3312 w 3513"/>
                <a:gd name="T105" fmla="*/ 207 h 1279"/>
                <a:gd name="T106" fmla="*/ 3308 w 3513"/>
                <a:gd name="T107" fmla="*/ 197 h 1279"/>
                <a:gd name="T108" fmla="*/ 3258 w 3513"/>
                <a:gd name="T109" fmla="*/ 213 h 1279"/>
                <a:gd name="T110" fmla="*/ 3243 w 3513"/>
                <a:gd name="T111" fmla="*/ 226 h 1279"/>
                <a:gd name="T112" fmla="*/ 3272 w 3513"/>
                <a:gd name="T113" fmla="*/ 181 h 1279"/>
                <a:gd name="T114" fmla="*/ 3336 w 3513"/>
                <a:gd name="T115" fmla="*/ 148 h 1279"/>
                <a:gd name="T116" fmla="*/ 3379 w 3513"/>
                <a:gd name="T117" fmla="*/ 127 h 1279"/>
                <a:gd name="T118" fmla="*/ 3377 w 3513"/>
                <a:gd name="T119" fmla="*/ 58 h 1279"/>
                <a:gd name="T120" fmla="*/ 3408 w 3513"/>
                <a:gd name="T121" fmla="*/ 15 h 1279"/>
                <a:gd name="T122" fmla="*/ 3472 w 3513"/>
                <a:gd name="T123" fmla="*/ 1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13" h="1279">
                  <a:moveTo>
                    <a:pt x="3084" y="544"/>
                  </a:moveTo>
                  <a:lnTo>
                    <a:pt x="3084" y="547"/>
                  </a:lnTo>
                  <a:lnTo>
                    <a:pt x="3084" y="552"/>
                  </a:lnTo>
                  <a:lnTo>
                    <a:pt x="3082" y="555"/>
                  </a:lnTo>
                  <a:lnTo>
                    <a:pt x="3082" y="557"/>
                  </a:lnTo>
                  <a:lnTo>
                    <a:pt x="3082" y="559"/>
                  </a:lnTo>
                  <a:lnTo>
                    <a:pt x="3082" y="562"/>
                  </a:lnTo>
                  <a:lnTo>
                    <a:pt x="3082" y="565"/>
                  </a:lnTo>
                  <a:lnTo>
                    <a:pt x="3082" y="567"/>
                  </a:lnTo>
                  <a:lnTo>
                    <a:pt x="3081" y="570"/>
                  </a:lnTo>
                  <a:lnTo>
                    <a:pt x="3081" y="570"/>
                  </a:lnTo>
                  <a:lnTo>
                    <a:pt x="3079" y="570"/>
                  </a:lnTo>
                  <a:lnTo>
                    <a:pt x="3078" y="572"/>
                  </a:lnTo>
                  <a:lnTo>
                    <a:pt x="3078" y="572"/>
                  </a:lnTo>
                  <a:lnTo>
                    <a:pt x="3076" y="573"/>
                  </a:lnTo>
                  <a:lnTo>
                    <a:pt x="3073" y="575"/>
                  </a:lnTo>
                  <a:lnTo>
                    <a:pt x="3071" y="578"/>
                  </a:lnTo>
                  <a:lnTo>
                    <a:pt x="3069" y="582"/>
                  </a:lnTo>
                  <a:lnTo>
                    <a:pt x="3069" y="585"/>
                  </a:lnTo>
                  <a:lnTo>
                    <a:pt x="3069" y="588"/>
                  </a:lnTo>
                  <a:lnTo>
                    <a:pt x="3069" y="591"/>
                  </a:lnTo>
                  <a:lnTo>
                    <a:pt x="3066" y="591"/>
                  </a:lnTo>
                  <a:lnTo>
                    <a:pt x="3061" y="591"/>
                  </a:lnTo>
                  <a:lnTo>
                    <a:pt x="3060" y="593"/>
                  </a:lnTo>
                  <a:lnTo>
                    <a:pt x="3058" y="593"/>
                  </a:lnTo>
                  <a:lnTo>
                    <a:pt x="3058" y="593"/>
                  </a:lnTo>
                  <a:lnTo>
                    <a:pt x="3056" y="595"/>
                  </a:lnTo>
                  <a:lnTo>
                    <a:pt x="3053" y="596"/>
                  </a:lnTo>
                  <a:lnTo>
                    <a:pt x="3051" y="600"/>
                  </a:lnTo>
                  <a:lnTo>
                    <a:pt x="3051" y="601"/>
                  </a:lnTo>
                  <a:lnTo>
                    <a:pt x="3051" y="603"/>
                  </a:lnTo>
                  <a:lnTo>
                    <a:pt x="3050" y="604"/>
                  </a:lnTo>
                  <a:lnTo>
                    <a:pt x="3048" y="606"/>
                  </a:lnTo>
                  <a:lnTo>
                    <a:pt x="3046" y="608"/>
                  </a:lnTo>
                  <a:lnTo>
                    <a:pt x="3045" y="608"/>
                  </a:lnTo>
                  <a:lnTo>
                    <a:pt x="3043" y="608"/>
                  </a:lnTo>
                  <a:lnTo>
                    <a:pt x="3042" y="608"/>
                  </a:lnTo>
                  <a:lnTo>
                    <a:pt x="3040" y="608"/>
                  </a:lnTo>
                  <a:lnTo>
                    <a:pt x="3038" y="609"/>
                  </a:lnTo>
                  <a:lnTo>
                    <a:pt x="3037" y="608"/>
                  </a:lnTo>
                  <a:lnTo>
                    <a:pt x="3037" y="608"/>
                  </a:lnTo>
                  <a:lnTo>
                    <a:pt x="3037" y="604"/>
                  </a:lnTo>
                  <a:lnTo>
                    <a:pt x="3038" y="601"/>
                  </a:lnTo>
                  <a:lnTo>
                    <a:pt x="3040" y="600"/>
                  </a:lnTo>
                  <a:lnTo>
                    <a:pt x="3040" y="598"/>
                  </a:lnTo>
                  <a:lnTo>
                    <a:pt x="3042" y="598"/>
                  </a:lnTo>
                  <a:lnTo>
                    <a:pt x="3043" y="598"/>
                  </a:lnTo>
                  <a:lnTo>
                    <a:pt x="3046" y="598"/>
                  </a:lnTo>
                  <a:lnTo>
                    <a:pt x="3048" y="596"/>
                  </a:lnTo>
                  <a:lnTo>
                    <a:pt x="3050" y="595"/>
                  </a:lnTo>
                  <a:lnTo>
                    <a:pt x="3050" y="595"/>
                  </a:lnTo>
                  <a:lnTo>
                    <a:pt x="3050" y="593"/>
                  </a:lnTo>
                  <a:lnTo>
                    <a:pt x="3051" y="593"/>
                  </a:lnTo>
                  <a:lnTo>
                    <a:pt x="3053" y="591"/>
                  </a:lnTo>
                  <a:lnTo>
                    <a:pt x="3055" y="591"/>
                  </a:lnTo>
                  <a:lnTo>
                    <a:pt x="3058" y="591"/>
                  </a:lnTo>
                  <a:lnTo>
                    <a:pt x="3058" y="590"/>
                  </a:lnTo>
                  <a:lnTo>
                    <a:pt x="3058" y="588"/>
                  </a:lnTo>
                  <a:lnTo>
                    <a:pt x="3060" y="586"/>
                  </a:lnTo>
                  <a:lnTo>
                    <a:pt x="3061" y="585"/>
                  </a:lnTo>
                  <a:lnTo>
                    <a:pt x="3061" y="583"/>
                  </a:lnTo>
                  <a:lnTo>
                    <a:pt x="3063" y="583"/>
                  </a:lnTo>
                  <a:lnTo>
                    <a:pt x="3063" y="582"/>
                  </a:lnTo>
                  <a:lnTo>
                    <a:pt x="3063" y="580"/>
                  </a:lnTo>
                  <a:lnTo>
                    <a:pt x="3063" y="578"/>
                  </a:lnTo>
                  <a:lnTo>
                    <a:pt x="3063" y="577"/>
                  </a:lnTo>
                  <a:lnTo>
                    <a:pt x="3063" y="575"/>
                  </a:lnTo>
                  <a:lnTo>
                    <a:pt x="3064" y="573"/>
                  </a:lnTo>
                  <a:lnTo>
                    <a:pt x="3066" y="573"/>
                  </a:lnTo>
                  <a:lnTo>
                    <a:pt x="3066" y="573"/>
                  </a:lnTo>
                  <a:lnTo>
                    <a:pt x="3068" y="570"/>
                  </a:lnTo>
                  <a:lnTo>
                    <a:pt x="3069" y="567"/>
                  </a:lnTo>
                  <a:lnTo>
                    <a:pt x="3071" y="565"/>
                  </a:lnTo>
                  <a:lnTo>
                    <a:pt x="3073" y="563"/>
                  </a:lnTo>
                  <a:lnTo>
                    <a:pt x="3074" y="560"/>
                  </a:lnTo>
                  <a:lnTo>
                    <a:pt x="3076" y="559"/>
                  </a:lnTo>
                  <a:lnTo>
                    <a:pt x="3078" y="557"/>
                  </a:lnTo>
                  <a:lnTo>
                    <a:pt x="3078" y="555"/>
                  </a:lnTo>
                  <a:lnTo>
                    <a:pt x="3078" y="555"/>
                  </a:lnTo>
                  <a:lnTo>
                    <a:pt x="3078" y="552"/>
                  </a:lnTo>
                  <a:lnTo>
                    <a:pt x="3081" y="550"/>
                  </a:lnTo>
                  <a:lnTo>
                    <a:pt x="3082" y="547"/>
                  </a:lnTo>
                  <a:lnTo>
                    <a:pt x="3084" y="544"/>
                  </a:lnTo>
                  <a:close/>
                  <a:moveTo>
                    <a:pt x="3091" y="532"/>
                  </a:moveTo>
                  <a:lnTo>
                    <a:pt x="3092" y="532"/>
                  </a:lnTo>
                  <a:lnTo>
                    <a:pt x="3096" y="532"/>
                  </a:lnTo>
                  <a:lnTo>
                    <a:pt x="3097" y="534"/>
                  </a:lnTo>
                  <a:lnTo>
                    <a:pt x="3099" y="536"/>
                  </a:lnTo>
                  <a:lnTo>
                    <a:pt x="3100" y="537"/>
                  </a:lnTo>
                  <a:lnTo>
                    <a:pt x="3102" y="539"/>
                  </a:lnTo>
                  <a:lnTo>
                    <a:pt x="3105" y="541"/>
                  </a:lnTo>
                  <a:lnTo>
                    <a:pt x="3109" y="542"/>
                  </a:lnTo>
                  <a:lnTo>
                    <a:pt x="3112" y="544"/>
                  </a:lnTo>
                  <a:lnTo>
                    <a:pt x="3114" y="547"/>
                  </a:lnTo>
                  <a:lnTo>
                    <a:pt x="3115" y="549"/>
                  </a:lnTo>
                  <a:lnTo>
                    <a:pt x="3117" y="550"/>
                  </a:lnTo>
                  <a:lnTo>
                    <a:pt x="3117" y="554"/>
                  </a:lnTo>
                  <a:lnTo>
                    <a:pt x="3117" y="557"/>
                  </a:lnTo>
                  <a:lnTo>
                    <a:pt x="3117" y="559"/>
                  </a:lnTo>
                  <a:lnTo>
                    <a:pt x="3119" y="560"/>
                  </a:lnTo>
                  <a:lnTo>
                    <a:pt x="3119" y="562"/>
                  </a:lnTo>
                  <a:lnTo>
                    <a:pt x="3119" y="563"/>
                  </a:lnTo>
                  <a:lnTo>
                    <a:pt x="3120" y="563"/>
                  </a:lnTo>
                  <a:lnTo>
                    <a:pt x="3122" y="563"/>
                  </a:lnTo>
                  <a:lnTo>
                    <a:pt x="3125" y="565"/>
                  </a:lnTo>
                  <a:lnTo>
                    <a:pt x="3127" y="567"/>
                  </a:lnTo>
                  <a:lnTo>
                    <a:pt x="3128" y="568"/>
                  </a:lnTo>
                  <a:lnTo>
                    <a:pt x="3128" y="570"/>
                  </a:lnTo>
                  <a:lnTo>
                    <a:pt x="3128" y="572"/>
                  </a:lnTo>
                  <a:lnTo>
                    <a:pt x="3128" y="573"/>
                  </a:lnTo>
                  <a:lnTo>
                    <a:pt x="3130" y="575"/>
                  </a:lnTo>
                  <a:lnTo>
                    <a:pt x="3132" y="575"/>
                  </a:lnTo>
                  <a:lnTo>
                    <a:pt x="3133" y="577"/>
                  </a:lnTo>
                  <a:lnTo>
                    <a:pt x="3135" y="577"/>
                  </a:lnTo>
                  <a:lnTo>
                    <a:pt x="3137" y="577"/>
                  </a:lnTo>
                  <a:lnTo>
                    <a:pt x="3138" y="578"/>
                  </a:lnTo>
                  <a:lnTo>
                    <a:pt x="3140" y="580"/>
                  </a:lnTo>
                  <a:lnTo>
                    <a:pt x="3140" y="583"/>
                  </a:lnTo>
                  <a:lnTo>
                    <a:pt x="3140" y="593"/>
                  </a:lnTo>
                  <a:lnTo>
                    <a:pt x="3137" y="591"/>
                  </a:lnTo>
                  <a:lnTo>
                    <a:pt x="3135" y="593"/>
                  </a:lnTo>
                  <a:lnTo>
                    <a:pt x="3133" y="593"/>
                  </a:lnTo>
                  <a:lnTo>
                    <a:pt x="3132" y="593"/>
                  </a:lnTo>
                  <a:lnTo>
                    <a:pt x="3132" y="593"/>
                  </a:lnTo>
                  <a:lnTo>
                    <a:pt x="3132" y="595"/>
                  </a:lnTo>
                  <a:lnTo>
                    <a:pt x="3132" y="595"/>
                  </a:lnTo>
                  <a:lnTo>
                    <a:pt x="3132" y="596"/>
                  </a:lnTo>
                  <a:lnTo>
                    <a:pt x="3130" y="596"/>
                  </a:lnTo>
                  <a:lnTo>
                    <a:pt x="3128" y="596"/>
                  </a:lnTo>
                  <a:lnTo>
                    <a:pt x="3125" y="596"/>
                  </a:lnTo>
                  <a:lnTo>
                    <a:pt x="3123" y="596"/>
                  </a:lnTo>
                  <a:lnTo>
                    <a:pt x="3122" y="595"/>
                  </a:lnTo>
                  <a:lnTo>
                    <a:pt x="3120" y="595"/>
                  </a:lnTo>
                  <a:lnTo>
                    <a:pt x="3119" y="593"/>
                  </a:lnTo>
                  <a:lnTo>
                    <a:pt x="3119" y="590"/>
                  </a:lnTo>
                  <a:lnTo>
                    <a:pt x="3119" y="588"/>
                  </a:lnTo>
                  <a:lnTo>
                    <a:pt x="3119" y="586"/>
                  </a:lnTo>
                  <a:lnTo>
                    <a:pt x="3119" y="585"/>
                  </a:lnTo>
                  <a:lnTo>
                    <a:pt x="3119" y="583"/>
                  </a:lnTo>
                  <a:lnTo>
                    <a:pt x="3120" y="582"/>
                  </a:lnTo>
                  <a:lnTo>
                    <a:pt x="3122" y="580"/>
                  </a:lnTo>
                  <a:lnTo>
                    <a:pt x="3119" y="582"/>
                  </a:lnTo>
                  <a:lnTo>
                    <a:pt x="3115" y="582"/>
                  </a:lnTo>
                  <a:lnTo>
                    <a:pt x="3114" y="580"/>
                  </a:lnTo>
                  <a:lnTo>
                    <a:pt x="3112" y="580"/>
                  </a:lnTo>
                  <a:lnTo>
                    <a:pt x="3110" y="578"/>
                  </a:lnTo>
                  <a:lnTo>
                    <a:pt x="3109" y="577"/>
                  </a:lnTo>
                  <a:lnTo>
                    <a:pt x="3109" y="577"/>
                  </a:lnTo>
                  <a:lnTo>
                    <a:pt x="3107" y="577"/>
                  </a:lnTo>
                  <a:lnTo>
                    <a:pt x="3107" y="575"/>
                  </a:lnTo>
                  <a:lnTo>
                    <a:pt x="3107" y="573"/>
                  </a:lnTo>
                  <a:lnTo>
                    <a:pt x="3105" y="573"/>
                  </a:lnTo>
                  <a:lnTo>
                    <a:pt x="3107" y="572"/>
                  </a:lnTo>
                  <a:lnTo>
                    <a:pt x="3107" y="570"/>
                  </a:lnTo>
                  <a:lnTo>
                    <a:pt x="3107" y="568"/>
                  </a:lnTo>
                  <a:lnTo>
                    <a:pt x="3107" y="565"/>
                  </a:lnTo>
                  <a:lnTo>
                    <a:pt x="3107" y="562"/>
                  </a:lnTo>
                  <a:lnTo>
                    <a:pt x="3105" y="557"/>
                  </a:lnTo>
                  <a:lnTo>
                    <a:pt x="3105" y="555"/>
                  </a:lnTo>
                  <a:lnTo>
                    <a:pt x="3104" y="555"/>
                  </a:lnTo>
                  <a:lnTo>
                    <a:pt x="3104" y="552"/>
                  </a:lnTo>
                  <a:lnTo>
                    <a:pt x="3104" y="549"/>
                  </a:lnTo>
                  <a:lnTo>
                    <a:pt x="3104" y="545"/>
                  </a:lnTo>
                  <a:lnTo>
                    <a:pt x="3102" y="545"/>
                  </a:lnTo>
                  <a:lnTo>
                    <a:pt x="3099" y="545"/>
                  </a:lnTo>
                  <a:lnTo>
                    <a:pt x="3096" y="545"/>
                  </a:lnTo>
                  <a:lnTo>
                    <a:pt x="3094" y="544"/>
                  </a:lnTo>
                  <a:lnTo>
                    <a:pt x="3092" y="542"/>
                  </a:lnTo>
                  <a:lnTo>
                    <a:pt x="3091" y="541"/>
                  </a:lnTo>
                  <a:lnTo>
                    <a:pt x="3091" y="537"/>
                  </a:lnTo>
                  <a:lnTo>
                    <a:pt x="3091" y="536"/>
                  </a:lnTo>
                  <a:lnTo>
                    <a:pt x="3091" y="532"/>
                  </a:lnTo>
                  <a:close/>
                  <a:moveTo>
                    <a:pt x="3133" y="523"/>
                  </a:moveTo>
                  <a:lnTo>
                    <a:pt x="3137" y="523"/>
                  </a:lnTo>
                  <a:lnTo>
                    <a:pt x="3140" y="523"/>
                  </a:lnTo>
                  <a:lnTo>
                    <a:pt x="3140" y="524"/>
                  </a:lnTo>
                  <a:lnTo>
                    <a:pt x="3141" y="524"/>
                  </a:lnTo>
                  <a:lnTo>
                    <a:pt x="3143" y="524"/>
                  </a:lnTo>
                  <a:lnTo>
                    <a:pt x="3145" y="523"/>
                  </a:lnTo>
                  <a:lnTo>
                    <a:pt x="3145" y="532"/>
                  </a:lnTo>
                  <a:lnTo>
                    <a:pt x="3145" y="534"/>
                  </a:lnTo>
                  <a:lnTo>
                    <a:pt x="3145" y="534"/>
                  </a:lnTo>
                  <a:lnTo>
                    <a:pt x="3145" y="536"/>
                  </a:lnTo>
                  <a:lnTo>
                    <a:pt x="3146" y="539"/>
                  </a:lnTo>
                  <a:lnTo>
                    <a:pt x="3146" y="539"/>
                  </a:lnTo>
                  <a:lnTo>
                    <a:pt x="3148" y="539"/>
                  </a:lnTo>
                  <a:lnTo>
                    <a:pt x="3150" y="539"/>
                  </a:lnTo>
                  <a:lnTo>
                    <a:pt x="3151" y="541"/>
                  </a:lnTo>
                  <a:lnTo>
                    <a:pt x="3153" y="542"/>
                  </a:lnTo>
                  <a:lnTo>
                    <a:pt x="3155" y="544"/>
                  </a:lnTo>
                  <a:lnTo>
                    <a:pt x="3156" y="545"/>
                  </a:lnTo>
                  <a:lnTo>
                    <a:pt x="3158" y="547"/>
                  </a:lnTo>
                  <a:lnTo>
                    <a:pt x="3159" y="549"/>
                  </a:lnTo>
                  <a:lnTo>
                    <a:pt x="3159" y="550"/>
                  </a:lnTo>
                  <a:lnTo>
                    <a:pt x="3159" y="552"/>
                  </a:lnTo>
                  <a:lnTo>
                    <a:pt x="3161" y="554"/>
                  </a:lnTo>
                  <a:lnTo>
                    <a:pt x="3163" y="554"/>
                  </a:lnTo>
                  <a:lnTo>
                    <a:pt x="3164" y="557"/>
                  </a:lnTo>
                  <a:lnTo>
                    <a:pt x="3168" y="560"/>
                  </a:lnTo>
                  <a:lnTo>
                    <a:pt x="3168" y="563"/>
                  </a:lnTo>
                  <a:lnTo>
                    <a:pt x="3168" y="563"/>
                  </a:lnTo>
                  <a:lnTo>
                    <a:pt x="3168" y="565"/>
                  </a:lnTo>
                  <a:lnTo>
                    <a:pt x="3168" y="568"/>
                  </a:lnTo>
                  <a:lnTo>
                    <a:pt x="3168" y="572"/>
                  </a:lnTo>
                  <a:lnTo>
                    <a:pt x="3168" y="573"/>
                  </a:lnTo>
                  <a:lnTo>
                    <a:pt x="3168" y="575"/>
                  </a:lnTo>
                  <a:lnTo>
                    <a:pt x="3155" y="575"/>
                  </a:lnTo>
                  <a:lnTo>
                    <a:pt x="3155" y="572"/>
                  </a:lnTo>
                  <a:lnTo>
                    <a:pt x="3155" y="568"/>
                  </a:lnTo>
                  <a:lnTo>
                    <a:pt x="3153" y="567"/>
                  </a:lnTo>
                  <a:lnTo>
                    <a:pt x="3151" y="565"/>
                  </a:lnTo>
                  <a:lnTo>
                    <a:pt x="3150" y="563"/>
                  </a:lnTo>
                  <a:lnTo>
                    <a:pt x="3148" y="563"/>
                  </a:lnTo>
                  <a:lnTo>
                    <a:pt x="3145" y="560"/>
                  </a:lnTo>
                  <a:lnTo>
                    <a:pt x="3141" y="557"/>
                  </a:lnTo>
                  <a:lnTo>
                    <a:pt x="3140" y="557"/>
                  </a:lnTo>
                  <a:lnTo>
                    <a:pt x="3140" y="555"/>
                  </a:lnTo>
                  <a:lnTo>
                    <a:pt x="3138" y="554"/>
                  </a:lnTo>
                  <a:lnTo>
                    <a:pt x="3137" y="552"/>
                  </a:lnTo>
                  <a:lnTo>
                    <a:pt x="3138" y="550"/>
                  </a:lnTo>
                  <a:lnTo>
                    <a:pt x="3137" y="547"/>
                  </a:lnTo>
                  <a:lnTo>
                    <a:pt x="3135" y="545"/>
                  </a:lnTo>
                  <a:lnTo>
                    <a:pt x="3133" y="544"/>
                  </a:lnTo>
                  <a:lnTo>
                    <a:pt x="3132" y="542"/>
                  </a:lnTo>
                  <a:lnTo>
                    <a:pt x="3130" y="542"/>
                  </a:lnTo>
                  <a:lnTo>
                    <a:pt x="3130" y="541"/>
                  </a:lnTo>
                  <a:lnTo>
                    <a:pt x="3130" y="539"/>
                  </a:lnTo>
                  <a:lnTo>
                    <a:pt x="3130" y="539"/>
                  </a:lnTo>
                  <a:lnTo>
                    <a:pt x="3128" y="539"/>
                  </a:lnTo>
                  <a:lnTo>
                    <a:pt x="3127" y="539"/>
                  </a:lnTo>
                  <a:lnTo>
                    <a:pt x="3125" y="537"/>
                  </a:lnTo>
                  <a:lnTo>
                    <a:pt x="3123" y="537"/>
                  </a:lnTo>
                  <a:lnTo>
                    <a:pt x="3122" y="536"/>
                  </a:lnTo>
                  <a:lnTo>
                    <a:pt x="3120" y="534"/>
                  </a:lnTo>
                  <a:lnTo>
                    <a:pt x="3117" y="532"/>
                  </a:lnTo>
                  <a:lnTo>
                    <a:pt x="3114" y="531"/>
                  </a:lnTo>
                  <a:lnTo>
                    <a:pt x="3119" y="529"/>
                  </a:lnTo>
                  <a:lnTo>
                    <a:pt x="3122" y="529"/>
                  </a:lnTo>
                  <a:lnTo>
                    <a:pt x="3125" y="529"/>
                  </a:lnTo>
                  <a:lnTo>
                    <a:pt x="3128" y="527"/>
                  </a:lnTo>
                  <a:lnTo>
                    <a:pt x="3128" y="526"/>
                  </a:lnTo>
                  <a:lnTo>
                    <a:pt x="3128" y="524"/>
                  </a:lnTo>
                  <a:lnTo>
                    <a:pt x="3130" y="524"/>
                  </a:lnTo>
                  <a:lnTo>
                    <a:pt x="3133" y="523"/>
                  </a:lnTo>
                  <a:close/>
                  <a:moveTo>
                    <a:pt x="95" y="452"/>
                  </a:moveTo>
                  <a:lnTo>
                    <a:pt x="115" y="452"/>
                  </a:lnTo>
                  <a:lnTo>
                    <a:pt x="117" y="454"/>
                  </a:lnTo>
                  <a:lnTo>
                    <a:pt x="118" y="455"/>
                  </a:lnTo>
                  <a:lnTo>
                    <a:pt x="121" y="455"/>
                  </a:lnTo>
                  <a:lnTo>
                    <a:pt x="123" y="457"/>
                  </a:lnTo>
                  <a:lnTo>
                    <a:pt x="125" y="457"/>
                  </a:lnTo>
                  <a:lnTo>
                    <a:pt x="128" y="457"/>
                  </a:lnTo>
                  <a:lnTo>
                    <a:pt x="128" y="459"/>
                  </a:lnTo>
                  <a:lnTo>
                    <a:pt x="128" y="460"/>
                  </a:lnTo>
                  <a:lnTo>
                    <a:pt x="128" y="462"/>
                  </a:lnTo>
                  <a:lnTo>
                    <a:pt x="130" y="464"/>
                  </a:lnTo>
                  <a:lnTo>
                    <a:pt x="126" y="467"/>
                  </a:lnTo>
                  <a:lnTo>
                    <a:pt x="125" y="469"/>
                  </a:lnTo>
                  <a:lnTo>
                    <a:pt x="123" y="470"/>
                  </a:lnTo>
                  <a:lnTo>
                    <a:pt x="121" y="470"/>
                  </a:lnTo>
                  <a:lnTo>
                    <a:pt x="118" y="470"/>
                  </a:lnTo>
                  <a:lnTo>
                    <a:pt x="117" y="470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7" y="465"/>
                  </a:lnTo>
                  <a:lnTo>
                    <a:pt x="115" y="464"/>
                  </a:lnTo>
                  <a:lnTo>
                    <a:pt x="112" y="462"/>
                  </a:lnTo>
                  <a:lnTo>
                    <a:pt x="108" y="460"/>
                  </a:lnTo>
                  <a:lnTo>
                    <a:pt x="107" y="460"/>
                  </a:lnTo>
                  <a:lnTo>
                    <a:pt x="105" y="460"/>
                  </a:lnTo>
                  <a:lnTo>
                    <a:pt x="102" y="460"/>
                  </a:lnTo>
                  <a:lnTo>
                    <a:pt x="100" y="460"/>
                  </a:lnTo>
                  <a:lnTo>
                    <a:pt x="98" y="457"/>
                  </a:lnTo>
                  <a:lnTo>
                    <a:pt x="97" y="455"/>
                  </a:lnTo>
                  <a:lnTo>
                    <a:pt x="95" y="452"/>
                  </a:lnTo>
                  <a:close/>
                  <a:moveTo>
                    <a:pt x="2683" y="452"/>
                  </a:moveTo>
                  <a:lnTo>
                    <a:pt x="2683" y="452"/>
                  </a:lnTo>
                  <a:lnTo>
                    <a:pt x="2683" y="452"/>
                  </a:lnTo>
                  <a:lnTo>
                    <a:pt x="2683" y="452"/>
                  </a:lnTo>
                  <a:close/>
                  <a:moveTo>
                    <a:pt x="3089" y="452"/>
                  </a:moveTo>
                  <a:lnTo>
                    <a:pt x="3096" y="452"/>
                  </a:lnTo>
                  <a:lnTo>
                    <a:pt x="3097" y="452"/>
                  </a:lnTo>
                  <a:lnTo>
                    <a:pt x="3099" y="454"/>
                  </a:lnTo>
                  <a:lnTo>
                    <a:pt x="3100" y="454"/>
                  </a:lnTo>
                  <a:lnTo>
                    <a:pt x="3100" y="455"/>
                  </a:lnTo>
                  <a:lnTo>
                    <a:pt x="3102" y="455"/>
                  </a:lnTo>
                  <a:lnTo>
                    <a:pt x="3104" y="457"/>
                  </a:lnTo>
                  <a:lnTo>
                    <a:pt x="3105" y="457"/>
                  </a:lnTo>
                  <a:lnTo>
                    <a:pt x="3107" y="457"/>
                  </a:lnTo>
                  <a:lnTo>
                    <a:pt x="3107" y="457"/>
                  </a:lnTo>
                  <a:lnTo>
                    <a:pt x="3109" y="457"/>
                  </a:lnTo>
                  <a:lnTo>
                    <a:pt x="3110" y="459"/>
                  </a:lnTo>
                  <a:lnTo>
                    <a:pt x="3112" y="460"/>
                  </a:lnTo>
                  <a:lnTo>
                    <a:pt x="3114" y="462"/>
                  </a:lnTo>
                  <a:lnTo>
                    <a:pt x="3114" y="462"/>
                  </a:lnTo>
                  <a:lnTo>
                    <a:pt x="3115" y="464"/>
                  </a:lnTo>
                  <a:lnTo>
                    <a:pt x="3115" y="464"/>
                  </a:lnTo>
                  <a:lnTo>
                    <a:pt x="3115" y="467"/>
                  </a:lnTo>
                  <a:lnTo>
                    <a:pt x="3117" y="469"/>
                  </a:lnTo>
                  <a:lnTo>
                    <a:pt x="3117" y="470"/>
                  </a:lnTo>
                  <a:lnTo>
                    <a:pt x="3119" y="472"/>
                  </a:lnTo>
                  <a:lnTo>
                    <a:pt x="3119" y="472"/>
                  </a:lnTo>
                  <a:lnTo>
                    <a:pt x="3119" y="473"/>
                  </a:lnTo>
                  <a:lnTo>
                    <a:pt x="3119" y="475"/>
                  </a:lnTo>
                  <a:lnTo>
                    <a:pt x="3119" y="477"/>
                  </a:lnTo>
                  <a:lnTo>
                    <a:pt x="3119" y="478"/>
                  </a:lnTo>
                  <a:lnTo>
                    <a:pt x="3119" y="478"/>
                  </a:lnTo>
                  <a:lnTo>
                    <a:pt x="3119" y="480"/>
                  </a:lnTo>
                  <a:lnTo>
                    <a:pt x="3119" y="482"/>
                  </a:lnTo>
                  <a:lnTo>
                    <a:pt x="3119" y="483"/>
                  </a:lnTo>
                  <a:lnTo>
                    <a:pt x="3119" y="485"/>
                  </a:lnTo>
                  <a:lnTo>
                    <a:pt x="3117" y="488"/>
                  </a:lnTo>
                  <a:lnTo>
                    <a:pt x="3117" y="490"/>
                  </a:lnTo>
                  <a:lnTo>
                    <a:pt x="3115" y="491"/>
                  </a:lnTo>
                  <a:lnTo>
                    <a:pt x="3115" y="493"/>
                  </a:lnTo>
                  <a:lnTo>
                    <a:pt x="3114" y="493"/>
                  </a:lnTo>
                  <a:lnTo>
                    <a:pt x="3112" y="495"/>
                  </a:lnTo>
                  <a:lnTo>
                    <a:pt x="3112" y="496"/>
                  </a:lnTo>
                  <a:lnTo>
                    <a:pt x="3112" y="496"/>
                  </a:lnTo>
                  <a:lnTo>
                    <a:pt x="3110" y="498"/>
                  </a:lnTo>
                  <a:lnTo>
                    <a:pt x="3107" y="501"/>
                  </a:lnTo>
                  <a:lnTo>
                    <a:pt x="3105" y="503"/>
                  </a:lnTo>
                  <a:lnTo>
                    <a:pt x="3104" y="505"/>
                  </a:lnTo>
                  <a:lnTo>
                    <a:pt x="3104" y="511"/>
                  </a:lnTo>
                  <a:lnTo>
                    <a:pt x="3105" y="514"/>
                  </a:lnTo>
                  <a:lnTo>
                    <a:pt x="3105" y="516"/>
                  </a:lnTo>
                  <a:lnTo>
                    <a:pt x="3105" y="521"/>
                  </a:lnTo>
                  <a:lnTo>
                    <a:pt x="3099" y="521"/>
                  </a:lnTo>
                  <a:lnTo>
                    <a:pt x="3097" y="521"/>
                  </a:lnTo>
                  <a:lnTo>
                    <a:pt x="3096" y="519"/>
                  </a:lnTo>
                  <a:lnTo>
                    <a:pt x="3094" y="519"/>
                  </a:lnTo>
                  <a:lnTo>
                    <a:pt x="3092" y="518"/>
                  </a:lnTo>
                  <a:lnTo>
                    <a:pt x="3091" y="516"/>
                  </a:lnTo>
                  <a:lnTo>
                    <a:pt x="3091" y="514"/>
                  </a:lnTo>
                  <a:lnTo>
                    <a:pt x="3091" y="513"/>
                  </a:lnTo>
                  <a:lnTo>
                    <a:pt x="3091" y="509"/>
                  </a:lnTo>
                  <a:lnTo>
                    <a:pt x="3092" y="508"/>
                  </a:lnTo>
                  <a:lnTo>
                    <a:pt x="3091" y="508"/>
                  </a:lnTo>
                  <a:lnTo>
                    <a:pt x="3091" y="506"/>
                  </a:lnTo>
                  <a:lnTo>
                    <a:pt x="3089" y="506"/>
                  </a:lnTo>
                  <a:lnTo>
                    <a:pt x="3087" y="505"/>
                  </a:lnTo>
                  <a:lnTo>
                    <a:pt x="3086" y="503"/>
                  </a:lnTo>
                  <a:lnTo>
                    <a:pt x="3084" y="501"/>
                  </a:lnTo>
                  <a:lnTo>
                    <a:pt x="3081" y="500"/>
                  </a:lnTo>
                  <a:lnTo>
                    <a:pt x="3079" y="496"/>
                  </a:lnTo>
                  <a:lnTo>
                    <a:pt x="3078" y="496"/>
                  </a:lnTo>
                  <a:lnTo>
                    <a:pt x="3078" y="495"/>
                  </a:lnTo>
                  <a:lnTo>
                    <a:pt x="3078" y="491"/>
                  </a:lnTo>
                  <a:lnTo>
                    <a:pt x="3078" y="490"/>
                  </a:lnTo>
                  <a:lnTo>
                    <a:pt x="3078" y="488"/>
                  </a:lnTo>
                  <a:lnTo>
                    <a:pt x="3081" y="487"/>
                  </a:lnTo>
                  <a:lnTo>
                    <a:pt x="3086" y="485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87" y="478"/>
                  </a:lnTo>
                  <a:lnTo>
                    <a:pt x="3087" y="475"/>
                  </a:lnTo>
                  <a:lnTo>
                    <a:pt x="3087" y="473"/>
                  </a:lnTo>
                  <a:lnTo>
                    <a:pt x="3087" y="472"/>
                  </a:lnTo>
                  <a:lnTo>
                    <a:pt x="3087" y="472"/>
                  </a:lnTo>
                  <a:lnTo>
                    <a:pt x="3087" y="470"/>
                  </a:lnTo>
                  <a:lnTo>
                    <a:pt x="3089" y="470"/>
                  </a:lnTo>
                  <a:lnTo>
                    <a:pt x="3089" y="469"/>
                  </a:lnTo>
                  <a:lnTo>
                    <a:pt x="3089" y="467"/>
                  </a:lnTo>
                  <a:lnTo>
                    <a:pt x="3089" y="464"/>
                  </a:lnTo>
                  <a:lnTo>
                    <a:pt x="3089" y="464"/>
                  </a:lnTo>
                  <a:lnTo>
                    <a:pt x="3089" y="462"/>
                  </a:lnTo>
                  <a:lnTo>
                    <a:pt x="3089" y="460"/>
                  </a:lnTo>
                  <a:lnTo>
                    <a:pt x="3089" y="459"/>
                  </a:lnTo>
                  <a:lnTo>
                    <a:pt x="3087" y="459"/>
                  </a:lnTo>
                  <a:lnTo>
                    <a:pt x="3089" y="457"/>
                  </a:lnTo>
                  <a:lnTo>
                    <a:pt x="3089" y="455"/>
                  </a:lnTo>
                  <a:lnTo>
                    <a:pt x="3087" y="455"/>
                  </a:lnTo>
                  <a:lnTo>
                    <a:pt x="3089" y="454"/>
                  </a:lnTo>
                  <a:lnTo>
                    <a:pt x="3089" y="454"/>
                  </a:lnTo>
                  <a:lnTo>
                    <a:pt x="3089" y="452"/>
                  </a:lnTo>
                  <a:close/>
                  <a:moveTo>
                    <a:pt x="190" y="437"/>
                  </a:moveTo>
                  <a:lnTo>
                    <a:pt x="195" y="437"/>
                  </a:lnTo>
                  <a:lnTo>
                    <a:pt x="198" y="439"/>
                  </a:lnTo>
                  <a:lnTo>
                    <a:pt x="203" y="439"/>
                  </a:lnTo>
                  <a:lnTo>
                    <a:pt x="207" y="439"/>
                  </a:lnTo>
                  <a:lnTo>
                    <a:pt x="211" y="439"/>
                  </a:lnTo>
                  <a:lnTo>
                    <a:pt x="215" y="439"/>
                  </a:lnTo>
                  <a:lnTo>
                    <a:pt x="218" y="441"/>
                  </a:lnTo>
                  <a:lnTo>
                    <a:pt x="220" y="442"/>
                  </a:lnTo>
                  <a:lnTo>
                    <a:pt x="221" y="444"/>
                  </a:lnTo>
                  <a:lnTo>
                    <a:pt x="225" y="444"/>
                  </a:lnTo>
                  <a:lnTo>
                    <a:pt x="228" y="446"/>
                  </a:lnTo>
                  <a:lnTo>
                    <a:pt x="231" y="447"/>
                  </a:lnTo>
                  <a:lnTo>
                    <a:pt x="233" y="449"/>
                  </a:lnTo>
                  <a:lnTo>
                    <a:pt x="234" y="451"/>
                  </a:lnTo>
                  <a:lnTo>
                    <a:pt x="238" y="451"/>
                  </a:lnTo>
                  <a:lnTo>
                    <a:pt x="241" y="451"/>
                  </a:lnTo>
                  <a:lnTo>
                    <a:pt x="244" y="451"/>
                  </a:lnTo>
                  <a:lnTo>
                    <a:pt x="247" y="451"/>
                  </a:lnTo>
                  <a:lnTo>
                    <a:pt x="249" y="449"/>
                  </a:lnTo>
                  <a:lnTo>
                    <a:pt x="251" y="447"/>
                  </a:lnTo>
                  <a:lnTo>
                    <a:pt x="251" y="446"/>
                  </a:lnTo>
                  <a:lnTo>
                    <a:pt x="254" y="446"/>
                  </a:lnTo>
                  <a:lnTo>
                    <a:pt x="256" y="446"/>
                  </a:lnTo>
                  <a:lnTo>
                    <a:pt x="259" y="446"/>
                  </a:lnTo>
                  <a:lnTo>
                    <a:pt x="261" y="447"/>
                  </a:lnTo>
                  <a:lnTo>
                    <a:pt x="264" y="447"/>
                  </a:lnTo>
                  <a:lnTo>
                    <a:pt x="265" y="449"/>
                  </a:lnTo>
                  <a:lnTo>
                    <a:pt x="272" y="449"/>
                  </a:lnTo>
                  <a:lnTo>
                    <a:pt x="279" y="447"/>
                  </a:lnTo>
                  <a:lnTo>
                    <a:pt x="285" y="447"/>
                  </a:lnTo>
                  <a:lnTo>
                    <a:pt x="292" y="446"/>
                  </a:lnTo>
                  <a:lnTo>
                    <a:pt x="292" y="449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5"/>
                  </a:lnTo>
                  <a:lnTo>
                    <a:pt x="293" y="457"/>
                  </a:lnTo>
                  <a:lnTo>
                    <a:pt x="297" y="457"/>
                  </a:lnTo>
                  <a:lnTo>
                    <a:pt x="297" y="457"/>
                  </a:lnTo>
                  <a:lnTo>
                    <a:pt x="295" y="459"/>
                  </a:lnTo>
                  <a:lnTo>
                    <a:pt x="293" y="460"/>
                  </a:lnTo>
                  <a:lnTo>
                    <a:pt x="292" y="460"/>
                  </a:lnTo>
                  <a:lnTo>
                    <a:pt x="285" y="460"/>
                  </a:lnTo>
                  <a:lnTo>
                    <a:pt x="280" y="460"/>
                  </a:lnTo>
                  <a:lnTo>
                    <a:pt x="277" y="460"/>
                  </a:lnTo>
                  <a:lnTo>
                    <a:pt x="272" y="459"/>
                  </a:lnTo>
                  <a:lnTo>
                    <a:pt x="270" y="459"/>
                  </a:lnTo>
                  <a:lnTo>
                    <a:pt x="269" y="459"/>
                  </a:lnTo>
                  <a:lnTo>
                    <a:pt x="265" y="457"/>
                  </a:lnTo>
                  <a:lnTo>
                    <a:pt x="264" y="459"/>
                  </a:lnTo>
                  <a:lnTo>
                    <a:pt x="262" y="459"/>
                  </a:lnTo>
                  <a:lnTo>
                    <a:pt x="259" y="459"/>
                  </a:lnTo>
                  <a:lnTo>
                    <a:pt x="254" y="460"/>
                  </a:lnTo>
                  <a:lnTo>
                    <a:pt x="247" y="460"/>
                  </a:lnTo>
                  <a:lnTo>
                    <a:pt x="243" y="460"/>
                  </a:lnTo>
                  <a:lnTo>
                    <a:pt x="239" y="460"/>
                  </a:lnTo>
                  <a:lnTo>
                    <a:pt x="234" y="460"/>
                  </a:lnTo>
                  <a:lnTo>
                    <a:pt x="233" y="462"/>
                  </a:lnTo>
                  <a:lnTo>
                    <a:pt x="229" y="462"/>
                  </a:lnTo>
                  <a:lnTo>
                    <a:pt x="228" y="462"/>
                  </a:lnTo>
                  <a:lnTo>
                    <a:pt x="226" y="462"/>
                  </a:lnTo>
                  <a:lnTo>
                    <a:pt x="225" y="462"/>
                  </a:lnTo>
                  <a:lnTo>
                    <a:pt x="221" y="460"/>
                  </a:lnTo>
                  <a:lnTo>
                    <a:pt x="218" y="460"/>
                  </a:lnTo>
                  <a:lnTo>
                    <a:pt x="215" y="460"/>
                  </a:lnTo>
                  <a:lnTo>
                    <a:pt x="210" y="462"/>
                  </a:lnTo>
                  <a:lnTo>
                    <a:pt x="208" y="464"/>
                  </a:lnTo>
                  <a:lnTo>
                    <a:pt x="207" y="465"/>
                  </a:lnTo>
                  <a:lnTo>
                    <a:pt x="205" y="467"/>
                  </a:lnTo>
                  <a:lnTo>
                    <a:pt x="203" y="469"/>
                  </a:lnTo>
                  <a:lnTo>
                    <a:pt x="200" y="469"/>
                  </a:lnTo>
                  <a:lnTo>
                    <a:pt x="197" y="469"/>
                  </a:lnTo>
                  <a:lnTo>
                    <a:pt x="190" y="469"/>
                  </a:lnTo>
                  <a:lnTo>
                    <a:pt x="189" y="467"/>
                  </a:lnTo>
                  <a:lnTo>
                    <a:pt x="187" y="465"/>
                  </a:lnTo>
                  <a:lnTo>
                    <a:pt x="184" y="464"/>
                  </a:lnTo>
                  <a:lnTo>
                    <a:pt x="182" y="462"/>
                  </a:lnTo>
                  <a:lnTo>
                    <a:pt x="180" y="460"/>
                  </a:lnTo>
                  <a:lnTo>
                    <a:pt x="177" y="457"/>
                  </a:lnTo>
                  <a:lnTo>
                    <a:pt x="177" y="439"/>
                  </a:lnTo>
                  <a:lnTo>
                    <a:pt x="182" y="437"/>
                  </a:lnTo>
                  <a:lnTo>
                    <a:pt x="185" y="437"/>
                  </a:lnTo>
                  <a:lnTo>
                    <a:pt x="190" y="437"/>
                  </a:lnTo>
                  <a:close/>
                  <a:moveTo>
                    <a:pt x="61" y="380"/>
                  </a:moveTo>
                  <a:lnTo>
                    <a:pt x="64" y="380"/>
                  </a:lnTo>
                  <a:lnTo>
                    <a:pt x="66" y="382"/>
                  </a:lnTo>
                  <a:lnTo>
                    <a:pt x="67" y="383"/>
                  </a:lnTo>
                  <a:lnTo>
                    <a:pt x="67" y="385"/>
                  </a:lnTo>
                  <a:lnTo>
                    <a:pt x="69" y="387"/>
                  </a:lnTo>
                  <a:lnTo>
                    <a:pt x="76" y="390"/>
                  </a:lnTo>
                  <a:lnTo>
                    <a:pt x="80" y="392"/>
                  </a:lnTo>
                  <a:lnTo>
                    <a:pt x="84" y="395"/>
                  </a:lnTo>
                  <a:lnTo>
                    <a:pt x="89" y="397"/>
                  </a:lnTo>
                  <a:lnTo>
                    <a:pt x="92" y="398"/>
                  </a:lnTo>
                  <a:lnTo>
                    <a:pt x="94" y="400"/>
                  </a:lnTo>
                  <a:lnTo>
                    <a:pt x="97" y="401"/>
                  </a:lnTo>
                  <a:lnTo>
                    <a:pt x="97" y="405"/>
                  </a:lnTo>
                  <a:lnTo>
                    <a:pt x="98" y="406"/>
                  </a:lnTo>
                  <a:lnTo>
                    <a:pt x="102" y="408"/>
                  </a:lnTo>
                  <a:lnTo>
                    <a:pt x="105" y="410"/>
                  </a:lnTo>
                  <a:lnTo>
                    <a:pt x="108" y="410"/>
                  </a:lnTo>
                  <a:lnTo>
                    <a:pt x="112" y="410"/>
                  </a:lnTo>
                  <a:lnTo>
                    <a:pt x="117" y="410"/>
                  </a:lnTo>
                  <a:lnTo>
                    <a:pt x="121" y="410"/>
                  </a:lnTo>
                  <a:lnTo>
                    <a:pt x="126" y="410"/>
                  </a:lnTo>
                  <a:lnTo>
                    <a:pt x="133" y="410"/>
                  </a:lnTo>
                  <a:lnTo>
                    <a:pt x="136" y="410"/>
                  </a:lnTo>
                  <a:lnTo>
                    <a:pt x="139" y="411"/>
                  </a:lnTo>
                  <a:lnTo>
                    <a:pt x="143" y="415"/>
                  </a:lnTo>
                  <a:lnTo>
                    <a:pt x="146" y="416"/>
                  </a:lnTo>
                  <a:lnTo>
                    <a:pt x="153" y="423"/>
                  </a:lnTo>
                  <a:lnTo>
                    <a:pt x="157" y="429"/>
                  </a:lnTo>
                  <a:lnTo>
                    <a:pt x="108" y="429"/>
                  </a:lnTo>
                  <a:lnTo>
                    <a:pt x="105" y="428"/>
                  </a:lnTo>
                  <a:lnTo>
                    <a:pt x="102" y="426"/>
                  </a:lnTo>
                  <a:lnTo>
                    <a:pt x="98" y="424"/>
                  </a:lnTo>
                  <a:lnTo>
                    <a:pt x="94" y="421"/>
                  </a:lnTo>
                  <a:lnTo>
                    <a:pt x="94" y="419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89" y="415"/>
                  </a:lnTo>
                  <a:lnTo>
                    <a:pt x="85" y="415"/>
                  </a:lnTo>
                  <a:lnTo>
                    <a:pt x="82" y="416"/>
                  </a:lnTo>
                  <a:lnTo>
                    <a:pt x="80" y="415"/>
                  </a:lnTo>
                  <a:lnTo>
                    <a:pt x="79" y="415"/>
                  </a:lnTo>
                  <a:lnTo>
                    <a:pt x="76" y="413"/>
                  </a:lnTo>
                  <a:lnTo>
                    <a:pt x="74" y="413"/>
                  </a:lnTo>
                  <a:lnTo>
                    <a:pt x="72" y="411"/>
                  </a:lnTo>
                  <a:lnTo>
                    <a:pt x="69" y="411"/>
                  </a:lnTo>
                  <a:lnTo>
                    <a:pt x="67" y="411"/>
                  </a:lnTo>
                  <a:lnTo>
                    <a:pt x="66" y="410"/>
                  </a:lnTo>
                  <a:lnTo>
                    <a:pt x="66" y="408"/>
                  </a:lnTo>
                  <a:lnTo>
                    <a:pt x="66" y="406"/>
                  </a:lnTo>
                  <a:lnTo>
                    <a:pt x="64" y="405"/>
                  </a:lnTo>
                  <a:lnTo>
                    <a:pt x="61" y="401"/>
                  </a:lnTo>
                  <a:lnTo>
                    <a:pt x="56" y="398"/>
                  </a:lnTo>
                  <a:lnTo>
                    <a:pt x="51" y="397"/>
                  </a:lnTo>
                  <a:lnTo>
                    <a:pt x="46" y="397"/>
                  </a:lnTo>
                  <a:lnTo>
                    <a:pt x="43" y="397"/>
                  </a:lnTo>
                  <a:lnTo>
                    <a:pt x="40" y="397"/>
                  </a:lnTo>
                  <a:lnTo>
                    <a:pt x="36" y="398"/>
                  </a:lnTo>
                  <a:lnTo>
                    <a:pt x="33" y="400"/>
                  </a:lnTo>
                  <a:lnTo>
                    <a:pt x="30" y="403"/>
                  </a:lnTo>
                  <a:lnTo>
                    <a:pt x="26" y="405"/>
                  </a:lnTo>
                  <a:lnTo>
                    <a:pt x="23" y="405"/>
                  </a:lnTo>
                  <a:lnTo>
                    <a:pt x="20" y="405"/>
                  </a:lnTo>
                  <a:lnTo>
                    <a:pt x="15" y="405"/>
                  </a:lnTo>
                  <a:lnTo>
                    <a:pt x="10" y="403"/>
                  </a:lnTo>
                  <a:lnTo>
                    <a:pt x="7" y="401"/>
                  </a:lnTo>
                  <a:lnTo>
                    <a:pt x="4" y="400"/>
                  </a:lnTo>
                  <a:lnTo>
                    <a:pt x="2" y="397"/>
                  </a:lnTo>
                  <a:lnTo>
                    <a:pt x="0" y="395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5"/>
                  </a:lnTo>
                  <a:lnTo>
                    <a:pt x="5" y="382"/>
                  </a:lnTo>
                  <a:lnTo>
                    <a:pt x="8" y="382"/>
                  </a:lnTo>
                  <a:lnTo>
                    <a:pt x="12" y="382"/>
                  </a:lnTo>
                  <a:lnTo>
                    <a:pt x="15" y="382"/>
                  </a:lnTo>
                  <a:lnTo>
                    <a:pt x="18" y="382"/>
                  </a:lnTo>
                  <a:lnTo>
                    <a:pt x="31" y="382"/>
                  </a:lnTo>
                  <a:lnTo>
                    <a:pt x="33" y="383"/>
                  </a:lnTo>
                  <a:lnTo>
                    <a:pt x="36" y="383"/>
                  </a:lnTo>
                  <a:lnTo>
                    <a:pt x="38" y="383"/>
                  </a:lnTo>
                  <a:lnTo>
                    <a:pt x="40" y="383"/>
                  </a:lnTo>
                  <a:lnTo>
                    <a:pt x="41" y="382"/>
                  </a:lnTo>
                  <a:lnTo>
                    <a:pt x="44" y="380"/>
                  </a:lnTo>
                  <a:lnTo>
                    <a:pt x="48" y="380"/>
                  </a:lnTo>
                  <a:lnTo>
                    <a:pt x="51" y="380"/>
                  </a:lnTo>
                  <a:lnTo>
                    <a:pt x="54" y="380"/>
                  </a:lnTo>
                  <a:lnTo>
                    <a:pt x="58" y="380"/>
                  </a:lnTo>
                  <a:lnTo>
                    <a:pt x="61" y="380"/>
                  </a:lnTo>
                  <a:close/>
                  <a:moveTo>
                    <a:pt x="3104" y="347"/>
                  </a:moveTo>
                  <a:lnTo>
                    <a:pt x="3105" y="349"/>
                  </a:lnTo>
                  <a:lnTo>
                    <a:pt x="3109" y="349"/>
                  </a:lnTo>
                  <a:lnTo>
                    <a:pt x="3112" y="349"/>
                  </a:lnTo>
                  <a:lnTo>
                    <a:pt x="3112" y="351"/>
                  </a:lnTo>
                  <a:lnTo>
                    <a:pt x="3112" y="352"/>
                  </a:lnTo>
                  <a:lnTo>
                    <a:pt x="3112" y="354"/>
                  </a:lnTo>
                  <a:lnTo>
                    <a:pt x="3112" y="354"/>
                  </a:lnTo>
                  <a:lnTo>
                    <a:pt x="3114" y="356"/>
                  </a:lnTo>
                  <a:lnTo>
                    <a:pt x="3114" y="362"/>
                  </a:lnTo>
                  <a:lnTo>
                    <a:pt x="3112" y="362"/>
                  </a:lnTo>
                  <a:lnTo>
                    <a:pt x="3112" y="364"/>
                  </a:lnTo>
                  <a:lnTo>
                    <a:pt x="3110" y="365"/>
                  </a:lnTo>
                  <a:lnTo>
                    <a:pt x="3109" y="367"/>
                  </a:lnTo>
                  <a:lnTo>
                    <a:pt x="3107" y="369"/>
                  </a:lnTo>
                  <a:lnTo>
                    <a:pt x="3105" y="372"/>
                  </a:lnTo>
                  <a:lnTo>
                    <a:pt x="3104" y="374"/>
                  </a:lnTo>
                  <a:lnTo>
                    <a:pt x="3102" y="375"/>
                  </a:lnTo>
                  <a:lnTo>
                    <a:pt x="3102" y="377"/>
                  </a:lnTo>
                  <a:lnTo>
                    <a:pt x="3100" y="377"/>
                  </a:lnTo>
                  <a:lnTo>
                    <a:pt x="3100" y="379"/>
                  </a:lnTo>
                  <a:lnTo>
                    <a:pt x="3100" y="380"/>
                  </a:lnTo>
                  <a:lnTo>
                    <a:pt x="3099" y="383"/>
                  </a:lnTo>
                  <a:lnTo>
                    <a:pt x="3097" y="385"/>
                  </a:lnTo>
                  <a:lnTo>
                    <a:pt x="3097" y="385"/>
                  </a:lnTo>
                  <a:lnTo>
                    <a:pt x="3096" y="387"/>
                  </a:lnTo>
                  <a:lnTo>
                    <a:pt x="3096" y="390"/>
                  </a:lnTo>
                  <a:lnTo>
                    <a:pt x="3094" y="392"/>
                  </a:lnTo>
                  <a:lnTo>
                    <a:pt x="3094" y="392"/>
                  </a:lnTo>
                  <a:lnTo>
                    <a:pt x="3094" y="397"/>
                  </a:lnTo>
                  <a:lnTo>
                    <a:pt x="3094" y="400"/>
                  </a:lnTo>
                  <a:lnTo>
                    <a:pt x="3084" y="400"/>
                  </a:lnTo>
                  <a:lnTo>
                    <a:pt x="3084" y="372"/>
                  </a:lnTo>
                  <a:lnTo>
                    <a:pt x="3086" y="369"/>
                  </a:lnTo>
                  <a:lnTo>
                    <a:pt x="3086" y="367"/>
                  </a:lnTo>
                  <a:lnTo>
                    <a:pt x="3087" y="365"/>
                  </a:lnTo>
                  <a:lnTo>
                    <a:pt x="3087" y="364"/>
                  </a:lnTo>
                  <a:lnTo>
                    <a:pt x="3087" y="362"/>
                  </a:lnTo>
                  <a:lnTo>
                    <a:pt x="3089" y="362"/>
                  </a:lnTo>
                  <a:lnTo>
                    <a:pt x="3091" y="362"/>
                  </a:lnTo>
                  <a:lnTo>
                    <a:pt x="3091" y="361"/>
                  </a:lnTo>
                  <a:lnTo>
                    <a:pt x="3092" y="359"/>
                  </a:lnTo>
                  <a:lnTo>
                    <a:pt x="3094" y="356"/>
                  </a:lnTo>
                  <a:lnTo>
                    <a:pt x="3096" y="356"/>
                  </a:lnTo>
                  <a:lnTo>
                    <a:pt x="3097" y="354"/>
                  </a:lnTo>
                  <a:lnTo>
                    <a:pt x="3100" y="352"/>
                  </a:lnTo>
                  <a:lnTo>
                    <a:pt x="3100" y="351"/>
                  </a:lnTo>
                  <a:lnTo>
                    <a:pt x="3102" y="349"/>
                  </a:lnTo>
                  <a:lnTo>
                    <a:pt x="3102" y="349"/>
                  </a:lnTo>
                  <a:lnTo>
                    <a:pt x="3104" y="347"/>
                  </a:lnTo>
                  <a:close/>
                  <a:moveTo>
                    <a:pt x="1334" y="148"/>
                  </a:moveTo>
                  <a:lnTo>
                    <a:pt x="1339" y="148"/>
                  </a:lnTo>
                  <a:lnTo>
                    <a:pt x="1343" y="149"/>
                  </a:lnTo>
                  <a:lnTo>
                    <a:pt x="1347" y="153"/>
                  </a:lnTo>
                  <a:lnTo>
                    <a:pt x="1349" y="154"/>
                  </a:lnTo>
                  <a:lnTo>
                    <a:pt x="1351" y="158"/>
                  </a:lnTo>
                  <a:lnTo>
                    <a:pt x="1352" y="159"/>
                  </a:lnTo>
                  <a:lnTo>
                    <a:pt x="1357" y="164"/>
                  </a:lnTo>
                  <a:lnTo>
                    <a:pt x="1361" y="163"/>
                  </a:lnTo>
                  <a:lnTo>
                    <a:pt x="1362" y="161"/>
                  </a:lnTo>
                  <a:lnTo>
                    <a:pt x="1364" y="159"/>
                  </a:lnTo>
                  <a:lnTo>
                    <a:pt x="1367" y="158"/>
                  </a:lnTo>
                  <a:lnTo>
                    <a:pt x="1369" y="156"/>
                  </a:lnTo>
                  <a:lnTo>
                    <a:pt x="1370" y="154"/>
                  </a:lnTo>
                  <a:lnTo>
                    <a:pt x="1375" y="154"/>
                  </a:lnTo>
                  <a:lnTo>
                    <a:pt x="1380" y="154"/>
                  </a:lnTo>
                  <a:lnTo>
                    <a:pt x="1383" y="154"/>
                  </a:lnTo>
                  <a:lnTo>
                    <a:pt x="1390" y="154"/>
                  </a:lnTo>
                  <a:lnTo>
                    <a:pt x="1393" y="154"/>
                  </a:lnTo>
                  <a:lnTo>
                    <a:pt x="1395" y="154"/>
                  </a:lnTo>
                  <a:lnTo>
                    <a:pt x="1400" y="153"/>
                  </a:lnTo>
                  <a:lnTo>
                    <a:pt x="1403" y="151"/>
                  </a:lnTo>
                  <a:lnTo>
                    <a:pt x="1408" y="149"/>
                  </a:lnTo>
                  <a:lnTo>
                    <a:pt x="1411" y="149"/>
                  </a:lnTo>
                  <a:lnTo>
                    <a:pt x="1415" y="149"/>
                  </a:lnTo>
                  <a:lnTo>
                    <a:pt x="1416" y="149"/>
                  </a:lnTo>
                  <a:lnTo>
                    <a:pt x="1418" y="148"/>
                  </a:lnTo>
                  <a:lnTo>
                    <a:pt x="1421" y="148"/>
                  </a:lnTo>
                  <a:lnTo>
                    <a:pt x="1426" y="149"/>
                  </a:lnTo>
                  <a:lnTo>
                    <a:pt x="1429" y="151"/>
                  </a:lnTo>
                  <a:lnTo>
                    <a:pt x="1433" y="153"/>
                  </a:lnTo>
                  <a:lnTo>
                    <a:pt x="1436" y="153"/>
                  </a:lnTo>
                  <a:lnTo>
                    <a:pt x="1439" y="154"/>
                  </a:lnTo>
                  <a:lnTo>
                    <a:pt x="1441" y="156"/>
                  </a:lnTo>
                  <a:lnTo>
                    <a:pt x="1441" y="158"/>
                  </a:lnTo>
                  <a:lnTo>
                    <a:pt x="1441" y="159"/>
                  </a:lnTo>
                  <a:lnTo>
                    <a:pt x="1441" y="161"/>
                  </a:lnTo>
                  <a:lnTo>
                    <a:pt x="1437" y="161"/>
                  </a:lnTo>
                  <a:lnTo>
                    <a:pt x="1434" y="163"/>
                  </a:lnTo>
                  <a:lnTo>
                    <a:pt x="1433" y="163"/>
                  </a:lnTo>
                  <a:lnTo>
                    <a:pt x="1429" y="164"/>
                  </a:lnTo>
                  <a:lnTo>
                    <a:pt x="1428" y="164"/>
                  </a:lnTo>
                  <a:lnTo>
                    <a:pt x="1426" y="166"/>
                  </a:lnTo>
                  <a:lnTo>
                    <a:pt x="1426" y="167"/>
                  </a:lnTo>
                  <a:lnTo>
                    <a:pt x="1424" y="169"/>
                  </a:lnTo>
                  <a:lnTo>
                    <a:pt x="1428" y="172"/>
                  </a:lnTo>
                  <a:lnTo>
                    <a:pt x="1431" y="174"/>
                  </a:lnTo>
                  <a:lnTo>
                    <a:pt x="1433" y="176"/>
                  </a:lnTo>
                  <a:lnTo>
                    <a:pt x="1434" y="176"/>
                  </a:lnTo>
                  <a:lnTo>
                    <a:pt x="1436" y="177"/>
                  </a:lnTo>
                  <a:lnTo>
                    <a:pt x="1437" y="179"/>
                  </a:lnTo>
                  <a:lnTo>
                    <a:pt x="1439" y="182"/>
                  </a:lnTo>
                  <a:lnTo>
                    <a:pt x="1439" y="184"/>
                  </a:lnTo>
                  <a:lnTo>
                    <a:pt x="1439" y="187"/>
                  </a:lnTo>
                  <a:lnTo>
                    <a:pt x="1437" y="190"/>
                  </a:lnTo>
                  <a:lnTo>
                    <a:pt x="1437" y="192"/>
                  </a:lnTo>
                  <a:lnTo>
                    <a:pt x="1434" y="192"/>
                  </a:lnTo>
                  <a:lnTo>
                    <a:pt x="1433" y="194"/>
                  </a:lnTo>
                  <a:lnTo>
                    <a:pt x="1433" y="195"/>
                  </a:lnTo>
                  <a:lnTo>
                    <a:pt x="1431" y="197"/>
                  </a:lnTo>
                  <a:lnTo>
                    <a:pt x="1429" y="199"/>
                  </a:lnTo>
                  <a:lnTo>
                    <a:pt x="1429" y="202"/>
                  </a:lnTo>
                  <a:lnTo>
                    <a:pt x="1429" y="205"/>
                  </a:lnTo>
                  <a:lnTo>
                    <a:pt x="1431" y="208"/>
                  </a:lnTo>
                  <a:lnTo>
                    <a:pt x="1433" y="212"/>
                  </a:lnTo>
                  <a:lnTo>
                    <a:pt x="1434" y="215"/>
                  </a:lnTo>
                  <a:lnTo>
                    <a:pt x="1439" y="217"/>
                  </a:lnTo>
                  <a:lnTo>
                    <a:pt x="1442" y="218"/>
                  </a:lnTo>
                  <a:lnTo>
                    <a:pt x="1447" y="221"/>
                  </a:lnTo>
                  <a:lnTo>
                    <a:pt x="1451" y="223"/>
                  </a:lnTo>
                  <a:lnTo>
                    <a:pt x="1455" y="225"/>
                  </a:lnTo>
                  <a:lnTo>
                    <a:pt x="1459" y="225"/>
                  </a:lnTo>
                  <a:lnTo>
                    <a:pt x="1464" y="225"/>
                  </a:lnTo>
                  <a:lnTo>
                    <a:pt x="1469" y="225"/>
                  </a:lnTo>
                  <a:lnTo>
                    <a:pt x="1472" y="226"/>
                  </a:lnTo>
                  <a:lnTo>
                    <a:pt x="1477" y="226"/>
                  </a:lnTo>
                  <a:lnTo>
                    <a:pt x="1480" y="228"/>
                  </a:lnTo>
                  <a:lnTo>
                    <a:pt x="1483" y="228"/>
                  </a:lnTo>
                  <a:lnTo>
                    <a:pt x="1487" y="230"/>
                  </a:lnTo>
                  <a:lnTo>
                    <a:pt x="1490" y="231"/>
                  </a:lnTo>
                  <a:lnTo>
                    <a:pt x="1491" y="233"/>
                  </a:lnTo>
                  <a:lnTo>
                    <a:pt x="1493" y="235"/>
                  </a:lnTo>
                  <a:lnTo>
                    <a:pt x="1495" y="235"/>
                  </a:lnTo>
                  <a:lnTo>
                    <a:pt x="1498" y="236"/>
                  </a:lnTo>
                  <a:lnTo>
                    <a:pt x="1500" y="238"/>
                  </a:lnTo>
                  <a:lnTo>
                    <a:pt x="1500" y="239"/>
                  </a:lnTo>
                  <a:lnTo>
                    <a:pt x="1501" y="241"/>
                  </a:lnTo>
                  <a:lnTo>
                    <a:pt x="1501" y="244"/>
                  </a:lnTo>
                  <a:lnTo>
                    <a:pt x="1503" y="248"/>
                  </a:lnTo>
                  <a:lnTo>
                    <a:pt x="1505" y="251"/>
                  </a:lnTo>
                  <a:lnTo>
                    <a:pt x="1536" y="251"/>
                  </a:lnTo>
                  <a:lnTo>
                    <a:pt x="1539" y="251"/>
                  </a:lnTo>
                  <a:lnTo>
                    <a:pt x="1544" y="251"/>
                  </a:lnTo>
                  <a:lnTo>
                    <a:pt x="1545" y="253"/>
                  </a:lnTo>
                  <a:lnTo>
                    <a:pt x="1547" y="256"/>
                  </a:lnTo>
                  <a:lnTo>
                    <a:pt x="1550" y="257"/>
                  </a:lnTo>
                  <a:lnTo>
                    <a:pt x="1552" y="259"/>
                  </a:lnTo>
                  <a:lnTo>
                    <a:pt x="1552" y="262"/>
                  </a:lnTo>
                  <a:lnTo>
                    <a:pt x="1554" y="264"/>
                  </a:lnTo>
                  <a:lnTo>
                    <a:pt x="1555" y="264"/>
                  </a:lnTo>
                  <a:lnTo>
                    <a:pt x="1559" y="264"/>
                  </a:lnTo>
                  <a:lnTo>
                    <a:pt x="1563" y="264"/>
                  </a:lnTo>
                  <a:lnTo>
                    <a:pt x="1568" y="264"/>
                  </a:lnTo>
                  <a:lnTo>
                    <a:pt x="1572" y="264"/>
                  </a:lnTo>
                  <a:lnTo>
                    <a:pt x="1575" y="264"/>
                  </a:lnTo>
                  <a:lnTo>
                    <a:pt x="1578" y="262"/>
                  </a:lnTo>
                  <a:lnTo>
                    <a:pt x="1578" y="257"/>
                  </a:lnTo>
                  <a:lnTo>
                    <a:pt x="1580" y="253"/>
                  </a:lnTo>
                  <a:lnTo>
                    <a:pt x="1580" y="249"/>
                  </a:lnTo>
                  <a:lnTo>
                    <a:pt x="1580" y="244"/>
                  </a:lnTo>
                  <a:lnTo>
                    <a:pt x="1580" y="241"/>
                  </a:lnTo>
                  <a:lnTo>
                    <a:pt x="1578" y="239"/>
                  </a:lnTo>
                  <a:lnTo>
                    <a:pt x="1578" y="238"/>
                  </a:lnTo>
                  <a:lnTo>
                    <a:pt x="1578" y="233"/>
                  </a:lnTo>
                  <a:lnTo>
                    <a:pt x="1578" y="228"/>
                  </a:lnTo>
                  <a:lnTo>
                    <a:pt x="1578" y="223"/>
                  </a:lnTo>
                  <a:lnTo>
                    <a:pt x="1581" y="223"/>
                  </a:lnTo>
                  <a:lnTo>
                    <a:pt x="1585" y="225"/>
                  </a:lnTo>
                  <a:lnTo>
                    <a:pt x="1588" y="225"/>
                  </a:lnTo>
                  <a:lnTo>
                    <a:pt x="1591" y="225"/>
                  </a:lnTo>
                  <a:lnTo>
                    <a:pt x="1596" y="223"/>
                  </a:lnTo>
                  <a:lnTo>
                    <a:pt x="1599" y="223"/>
                  </a:lnTo>
                  <a:lnTo>
                    <a:pt x="1603" y="221"/>
                  </a:lnTo>
                  <a:lnTo>
                    <a:pt x="1609" y="223"/>
                  </a:lnTo>
                  <a:lnTo>
                    <a:pt x="1614" y="225"/>
                  </a:lnTo>
                  <a:lnTo>
                    <a:pt x="1619" y="226"/>
                  </a:lnTo>
                  <a:lnTo>
                    <a:pt x="1626" y="230"/>
                  </a:lnTo>
                  <a:lnTo>
                    <a:pt x="1631" y="233"/>
                  </a:lnTo>
                  <a:lnTo>
                    <a:pt x="1634" y="236"/>
                  </a:lnTo>
                  <a:lnTo>
                    <a:pt x="1637" y="239"/>
                  </a:lnTo>
                  <a:lnTo>
                    <a:pt x="1640" y="241"/>
                  </a:lnTo>
                  <a:lnTo>
                    <a:pt x="1642" y="243"/>
                  </a:lnTo>
                  <a:lnTo>
                    <a:pt x="1644" y="246"/>
                  </a:lnTo>
                  <a:lnTo>
                    <a:pt x="1649" y="246"/>
                  </a:lnTo>
                  <a:lnTo>
                    <a:pt x="1654" y="248"/>
                  </a:lnTo>
                  <a:lnTo>
                    <a:pt x="1658" y="246"/>
                  </a:lnTo>
                  <a:lnTo>
                    <a:pt x="1662" y="244"/>
                  </a:lnTo>
                  <a:lnTo>
                    <a:pt x="1667" y="244"/>
                  </a:lnTo>
                  <a:lnTo>
                    <a:pt x="1712" y="254"/>
                  </a:lnTo>
                  <a:lnTo>
                    <a:pt x="1716" y="254"/>
                  </a:lnTo>
                  <a:lnTo>
                    <a:pt x="1719" y="253"/>
                  </a:lnTo>
                  <a:lnTo>
                    <a:pt x="1722" y="251"/>
                  </a:lnTo>
                  <a:lnTo>
                    <a:pt x="1726" y="249"/>
                  </a:lnTo>
                  <a:lnTo>
                    <a:pt x="1730" y="249"/>
                  </a:lnTo>
                  <a:lnTo>
                    <a:pt x="1734" y="249"/>
                  </a:lnTo>
                  <a:lnTo>
                    <a:pt x="1735" y="249"/>
                  </a:lnTo>
                  <a:lnTo>
                    <a:pt x="1737" y="251"/>
                  </a:lnTo>
                  <a:lnTo>
                    <a:pt x="1739" y="253"/>
                  </a:lnTo>
                  <a:lnTo>
                    <a:pt x="1740" y="253"/>
                  </a:lnTo>
                  <a:lnTo>
                    <a:pt x="1742" y="253"/>
                  </a:lnTo>
                  <a:lnTo>
                    <a:pt x="1745" y="253"/>
                  </a:lnTo>
                  <a:lnTo>
                    <a:pt x="1747" y="253"/>
                  </a:lnTo>
                  <a:lnTo>
                    <a:pt x="1750" y="254"/>
                  </a:lnTo>
                  <a:lnTo>
                    <a:pt x="1753" y="256"/>
                  </a:lnTo>
                  <a:lnTo>
                    <a:pt x="1755" y="257"/>
                  </a:lnTo>
                  <a:lnTo>
                    <a:pt x="1757" y="259"/>
                  </a:lnTo>
                  <a:lnTo>
                    <a:pt x="1758" y="261"/>
                  </a:lnTo>
                  <a:lnTo>
                    <a:pt x="1760" y="264"/>
                  </a:lnTo>
                  <a:lnTo>
                    <a:pt x="1760" y="266"/>
                  </a:lnTo>
                  <a:lnTo>
                    <a:pt x="1758" y="267"/>
                  </a:lnTo>
                  <a:lnTo>
                    <a:pt x="1760" y="271"/>
                  </a:lnTo>
                  <a:lnTo>
                    <a:pt x="1758" y="274"/>
                  </a:lnTo>
                  <a:lnTo>
                    <a:pt x="1760" y="275"/>
                  </a:lnTo>
                  <a:lnTo>
                    <a:pt x="1762" y="277"/>
                  </a:lnTo>
                  <a:lnTo>
                    <a:pt x="1763" y="280"/>
                  </a:lnTo>
                  <a:lnTo>
                    <a:pt x="1765" y="282"/>
                  </a:lnTo>
                  <a:lnTo>
                    <a:pt x="1766" y="285"/>
                  </a:lnTo>
                  <a:lnTo>
                    <a:pt x="1768" y="289"/>
                  </a:lnTo>
                  <a:lnTo>
                    <a:pt x="1768" y="292"/>
                  </a:lnTo>
                  <a:lnTo>
                    <a:pt x="1770" y="293"/>
                  </a:lnTo>
                  <a:lnTo>
                    <a:pt x="1773" y="297"/>
                  </a:lnTo>
                  <a:lnTo>
                    <a:pt x="1776" y="298"/>
                  </a:lnTo>
                  <a:lnTo>
                    <a:pt x="1780" y="302"/>
                  </a:lnTo>
                  <a:lnTo>
                    <a:pt x="1781" y="305"/>
                  </a:lnTo>
                  <a:lnTo>
                    <a:pt x="1784" y="308"/>
                  </a:lnTo>
                  <a:lnTo>
                    <a:pt x="1786" y="311"/>
                  </a:lnTo>
                  <a:lnTo>
                    <a:pt x="1788" y="315"/>
                  </a:lnTo>
                  <a:lnTo>
                    <a:pt x="1791" y="320"/>
                  </a:lnTo>
                  <a:lnTo>
                    <a:pt x="1793" y="325"/>
                  </a:lnTo>
                  <a:lnTo>
                    <a:pt x="1793" y="328"/>
                  </a:lnTo>
                  <a:lnTo>
                    <a:pt x="1791" y="333"/>
                  </a:lnTo>
                  <a:lnTo>
                    <a:pt x="1793" y="336"/>
                  </a:lnTo>
                  <a:lnTo>
                    <a:pt x="1793" y="339"/>
                  </a:lnTo>
                  <a:lnTo>
                    <a:pt x="1794" y="341"/>
                  </a:lnTo>
                  <a:lnTo>
                    <a:pt x="1796" y="343"/>
                  </a:lnTo>
                  <a:lnTo>
                    <a:pt x="1798" y="346"/>
                  </a:lnTo>
                  <a:lnTo>
                    <a:pt x="1801" y="349"/>
                  </a:lnTo>
                  <a:lnTo>
                    <a:pt x="1804" y="352"/>
                  </a:lnTo>
                  <a:lnTo>
                    <a:pt x="1806" y="356"/>
                  </a:lnTo>
                  <a:lnTo>
                    <a:pt x="1807" y="357"/>
                  </a:lnTo>
                  <a:lnTo>
                    <a:pt x="1809" y="359"/>
                  </a:lnTo>
                  <a:lnTo>
                    <a:pt x="1811" y="362"/>
                  </a:lnTo>
                  <a:lnTo>
                    <a:pt x="1812" y="365"/>
                  </a:lnTo>
                  <a:lnTo>
                    <a:pt x="1812" y="369"/>
                  </a:lnTo>
                  <a:lnTo>
                    <a:pt x="1812" y="372"/>
                  </a:lnTo>
                  <a:lnTo>
                    <a:pt x="1812" y="377"/>
                  </a:lnTo>
                  <a:lnTo>
                    <a:pt x="1812" y="380"/>
                  </a:lnTo>
                  <a:lnTo>
                    <a:pt x="1812" y="383"/>
                  </a:lnTo>
                  <a:lnTo>
                    <a:pt x="1812" y="387"/>
                  </a:lnTo>
                  <a:lnTo>
                    <a:pt x="1814" y="390"/>
                  </a:lnTo>
                  <a:lnTo>
                    <a:pt x="1816" y="393"/>
                  </a:lnTo>
                  <a:lnTo>
                    <a:pt x="1817" y="395"/>
                  </a:lnTo>
                  <a:lnTo>
                    <a:pt x="1819" y="395"/>
                  </a:lnTo>
                  <a:lnTo>
                    <a:pt x="1820" y="395"/>
                  </a:lnTo>
                  <a:lnTo>
                    <a:pt x="1822" y="397"/>
                  </a:lnTo>
                  <a:lnTo>
                    <a:pt x="1824" y="400"/>
                  </a:lnTo>
                  <a:lnTo>
                    <a:pt x="1825" y="403"/>
                  </a:lnTo>
                  <a:lnTo>
                    <a:pt x="1827" y="406"/>
                  </a:lnTo>
                  <a:lnTo>
                    <a:pt x="1829" y="411"/>
                  </a:lnTo>
                  <a:lnTo>
                    <a:pt x="1832" y="415"/>
                  </a:lnTo>
                  <a:lnTo>
                    <a:pt x="1834" y="418"/>
                  </a:lnTo>
                  <a:lnTo>
                    <a:pt x="1835" y="419"/>
                  </a:lnTo>
                  <a:lnTo>
                    <a:pt x="1837" y="421"/>
                  </a:lnTo>
                  <a:lnTo>
                    <a:pt x="1837" y="426"/>
                  </a:lnTo>
                  <a:lnTo>
                    <a:pt x="1838" y="429"/>
                  </a:lnTo>
                  <a:lnTo>
                    <a:pt x="1838" y="434"/>
                  </a:lnTo>
                  <a:lnTo>
                    <a:pt x="1838" y="441"/>
                  </a:lnTo>
                  <a:lnTo>
                    <a:pt x="1837" y="442"/>
                  </a:lnTo>
                  <a:lnTo>
                    <a:pt x="1837" y="444"/>
                  </a:lnTo>
                  <a:lnTo>
                    <a:pt x="1837" y="447"/>
                  </a:lnTo>
                  <a:lnTo>
                    <a:pt x="1837" y="449"/>
                  </a:lnTo>
                  <a:lnTo>
                    <a:pt x="1838" y="451"/>
                  </a:lnTo>
                  <a:lnTo>
                    <a:pt x="1840" y="451"/>
                  </a:lnTo>
                  <a:lnTo>
                    <a:pt x="1840" y="452"/>
                  </a:lnTo>
                  <a:lnTo>
                    <a:pt x="1843" y="457"/>
                  </a:lnTo>
                  <a:lnTo>
                    <a:pt x="1847" y="462"/>
                  </a:lnTo>
                  <a:lnTo>
                    <a:pt x="1850" y="465"/>
                  </a:lnTo>
                  <a:lnTo>
                    <a:pt x="1853" y="467"/>
                  </a:lnTo>
                  <a:lnTo>
                    <a:pt x="1855" y="469"/>
                  </a:lnTo>
                  <a:lnTo>
                    <a:pt x="1856" y="470"/>
                  </a:lnTo>
                  <a:lnTo>
                    <a:pt x="1858" y="475"/>
                  </a:lnTo>
                  <a:lnTo>
                    <a:pt x="1858" y="478"/>
                  </a:lnTo>
                  <a:lnTo>
                    <a:pt x="1858" y="483"/>
                  </a:lnTo>
                  <a:lnTo>
                    <a:pt x="1858" y="487"/>
                  </a:lnTo>
                  <a:lnTo>
                    <a:pt x="1860" y="490"/>
                  </a:lnTo>
                  <a:lnTo>
                    <a:pt x="1861" y="495"/>
                  </a:lnTo>
                  <a:lnTo>
                    <a:pt x="1863" y="498"/>
                  </a:lnTo>
                  <a:lnTo>
                    <a:pt x="1866" y="501"/>
                  </a:lnTo>
                  <a:lnTo>
                    <a:pt x="1870" y="505"/>
                  </a:lnTo>
                  <a:lnTo>
                    <a:pt x="1873" y="506"/>
                  </a:lnTo>
                  <a:lnTo>
                    <a:pt x="1874" y="506"/>
                  </a:lnTo>
                  <a:lnTo>
                    <a:pt x="1876" y="506"/>
                  </a:lnTo>
                  <a:lnTo>
                    <a:pt x="1879" y="506"/>
                  </a:lnTo>
                  <a:lnTo>
                    <a:pt x="1883" y="508"/>
                  </a:lnTo>
                  <a:lnTo>
                    <a:pt x="1884" y="509"/>
                  </a:lnTo>
                  <a:lnTo>
                    <a:pt x="1886" y="511"/>
                  </a:lnTo>
                  <a:lnTo>
                    <a:pt x="1888" y="514"/>
                  </a:lnTo>
                  <a:lnTo>
                    <a:pt x="1889" y="516"/>
                  </a:lnTo>
                  <a:lnTo>
                    <a:pt x="1892" y="518"/>
                  </a:lnTo>
                  <a:lnTo>
                    <a:pt x="1896" y="519"/>
                  </a:lnTo>
                  <a:lnTo>
                    <a:pt x="1897" y="521"/>
                  </a:lnTo>
                  <a:lnTo>
                    <a:pt x="1899" y="523"/>
                  </a:lnTo>
                  <a:lnTo>
                    <a:pt x="1901" y="526"/>
                  </a:lnTo>
                  <a:lnTo>
                    <a:pt x="1902" y="527"/>
                  </a:lnTo>
                  <a:lnTo>
                    <a:pt x="1904" y="531"/>
                  </a:lnTo>
                  <a:lnTo>
                    <a:pt x="1907" y="532"/>
                  </a:lnTo>
                  <a:lnTo>
                    <a:pt x="1909" y="532"/>
                  </a:lnTo>
                  <a:lnTo>
                    <a:pt x="1912" y="531"/>
                  </a:lnTo>
                  <a:lnTo>
                    <a:pt x="1914" y="532"/>
                  </a:lnTo>
                  <a:lnTo>
                    <a:pt x="1915" y="532"/>
                  </a:lnTo>
                  <a:lnTo>
                    <a:pt x="1917" y="534"/>
                  </a:lnTo>
                  <a:lnTo>
                    <a:pt x="1920" y="536"/>
                  </a:lnTo>
                  <a:lnTo>
                    <a:pt x="1920" y="539"/>
                  </a:lnTo>
                  <a:lnTo>
                    <a:pt x="1919" y="541"/>
                  </a:lnTo>
                  <a:lnTo>
                    <a:pt x="1920" y="542"/>
                  </a:lnTo>
                  <a:lnTo>
                    <a:pt x="1922" y="549"/>
                  </a:lnTo>
                  <a:lnTo>
                    <a:pt x="1924" y="550"/>
                  </a:lnTo>
                  <a:lnTo>
                    <a:pt x="1925" y="550"/>
                  </a:lnTo>
                  <a:lnTo>
                    <a:pt x="1927" y="550"/>
                  </a:lnTo>
                  <a:lnTo>
                    <a:pt x="1929" y="552"/>
                  </a:lnTo>
                  <a:lnTo>
                    <a:pt x="1930" y="554"/>
                  </a:lnTo>
                  <a:lnTo>
                    <a:pt x="1929" y="557"/>
                  </a:lnTo>
                  <a:lnTo>
                    <a:pt x="1929" y="559"/>
                  </a:lnTo>
                  <a:lnTo>
                    <a:pt x="1930" y="560"/>
                  </a:lnTo>
                  <a:lnTo>
                    <a:pt x="1932" y="562"/>
                  </a:lnTo>
                  <a:lnTo>
                    <a:pt x="1933" y="565"/>
                  </a:lnTo>
                  <a:lnTo>
                    <a:pt x="1937" y="572"/>
                  </a:lnTo>
                  <a:lnTo>
                    <a:pt x="1938" y="572"/>
                  </a:lnTo>
                  <a:lnTo>
                    <a:pt x="1942" y="573"/>
                  </a:lnTo>
                  <a:lnTo>
                    <a:pt x="1945" y="573"/>
                  </a:lnTo>
                  <a:lnTo>
                    <a:pt x="1947" y="575"/>
                  </a:lnTo>
                  <a:lnTo>
                    <a:pt x="1951" y="575"/>
                  </a:lnTo>
                  <a:lnTo>
                    <a:pt x="1955" y="575"/>
                  </a:lnTo>
                  <a:lnTo>
                    <a:pt x="1960" y="575"/>
                  </a:lnTo>
                  <a:lnTo>
                    <a:pt x="1963" y="573"/>
                  </a:lnTo>
                  <a:lnTo>
                    <a:pt x="1968" y="573"/>
                  </a:lnTo>
                  <a:lnTo>
                    <a:pt x="1971" y="573"/>
                  </a:lnTo>
                  <a:lnTo>
                    <a:pt x="1978" y="573"/>
                  </a:lnTo>
                  <a:lnTo>
                    <a:pt x="1981" y="573"/>
                  </a:lnTo>
                  <a:lnTo>
                    <a:pt x="1984" y="575"/>
                  </a:lnTo>
                  <a:lnTo>
                    <a:pt x="1989" y="575"/>
                  </a:lnTo>
                  <a:lnTo>
                    <a:pt x="1996" y="575"/>
                  </a:lnTo>
                  <a:lnTo>
                    <a:pt x="2001" y="573"/>
                  </a:lnTo>
                  <a:lnTo>
                    <a:pt x="2005" y="570"/>
                  </a:lnTo>
                  <a:lnTo>
                    <a:pt x="2010" y="567"/>
                  </a:lnTo>
                  <a:lnTo>
                    <a:pt x="2014" y="565"/>
                  </a:lnTo>
                  <a:lnTo>
                    <a:pt x="2015" y="563"/>
                  </a:lnTo>
                  <a:lnTo>
                    <a:pt x="2017" y="562"/>
                  </a:lnTo>
                  <a:lnTo>
                    <a:pt x="2022" y="560"/>
                  </a:lnTo>
                  <a:lnTo>
                    <a:pt x="2028" y="560"/>
                  </a:lnTo>
                  <a:lnTo>
                    <a:pt x="2032" y="560"/>
                  </a:lnTo>
                  <a:lnTo>
                    <a:pt x="2035" y="560"/>
                  </a:lnTo>
                  <a:lnTo>
                    <a:pt x="2038" y="562"/>
                  </a:lnTo>
                  <a:lnTo>
                    <a:pt x="2038" y="573"/>
                  </a:lnTo>
                  <a:lnTo>
                    <a:pt x="2037" y="580"/>
                  </a:lnTo>
                  <a:lnTo>
                    <a:pt x="2035" y="585"/>
                  </a:lnTo>
                  <a:lnTo>
                    <a:pt x="2033" y="590"/>
                  </a:lnTo>
                  <a:lnTo>
                    <a:pt x="2033" y="595"/>
                  </a:lnTo>
                  <a:lnTo>
                    <a:pt x="2033" y="600"/>
                  </a:lnTo>
                  <a:lnTo>
                    <a:pt x="2033" y="603"/>
                  </a:lnTo>
                  <a:lnTo>
                    <a:pt x="2033" y="608"/>
                  </a:lnTo>
                  <a:lnTo>
                    <a:pt x="2033" y="614"/>
                  </a:lnTo>
                  <a:lnTo>
                    <a:pt x="2032" y="619"/>
                  </a:lnTo>
                  <a:lnTo>
                    <a:pt x="2030" y="622"/>
                  </a:lnTo>
                  <a:lnTo>
                    <a:pt x="2028" y="624"/>
                  </a:lnTo>
                  <a:lnTo>
                    <a:pt x="2027" y="626"/>
                  </a:lnTo>
                  <a:lnTo>
                    <a:pt x="2025" y="629"/>
                  </a:lnTo>
                  <a:lnTo>
                    <a:pt x="2022" y="632"/>
                  </a:lnTo>
                  <a:lnTo>
                    <a:pt x="2019" y="636"/>
                  </a:lnTo>
                  <a:lnTo>
                    <a:pt x="2014" y="637"/>
                  </a:lnTo>
                  <a:lnTo>
                    <a:pt x="2010" y="640"/>
                  </a:lnTo>
                  <a:lnTo>
                    <a:pt x="2007" y="644"/>
                  </a:lnTo>
                  <a:lnTo>
                    <a:pt x="2005" y="645"/>
                  </a:lnTo>
                  <a:lnTo>
                    <a:pt x="2004" y="645"/>
                  </a:lnTo>
                  <a:lnTo>
                    <a:pt x="2002" y="647"/>
                  </a:lnTo>
                  <a:lnTo>
                    <a:pt x="2002" y="649"/>
                  </a:lnTo>
                  <a:lnTo>
                    <a:pt x="2001" y="654"/>
                  </a:lnTo>
                  <a:lnTo>
                    <a:pt x="1999" y="658"/>
                  </a:lnTo>
                  <a:lnTo>
                    <a:pt x="1999" y="662"/>
                  </a:lnTo>
                  <a:lnTo>
                    <a:pt x="1997" y="667"/>
                  </a:lnTo>
                  <a:lnTo>
                    <a:pt x="1994" y="670"/>
                  </a:lnTo>
                  <a:lnTo>
                    <a:pt x="1992" y="673"/>
                  </a:lnTo>
                  <a:lnTo>
                    <a:pt x="1991" y="675"/>
                  </a:lnTo>
                  <a:lnTo>
                    <a:pt x="1987" y="675"/>
                  </a:lnTo>
                  <a:lnTo>
                    <a:pt x="1986" y="676"/>
                  </a:lnTo>
                  <a:lnTo>
                    <a:pt x="1983" y="680"/>
                  </a:lnTo>
                  <a:lnTo>
                    <a:pt x="1979" y="681"/>
                  </a:lnTo>
                  <a:lnTo>
                    <a:pt x="1976" y="683"/>
                  </a:lnTo>
                  <a:lnTo>
                    <a:pt x="1973" y="686"/>
                  </a:lnTo>
                  <a:lnTo>
                    <a:pt x="1971" y="686"/>
                  </a:lnTo>
                  <a:lnTo>
                    <a:pt x="1969" y="686"/>
                  </a:lnTo>
                  <a:lnTo>
                    <a:pt x="1966" y="688"/>
                  </a:lnTo>
                  <a:lnTo>
                    <a:pt x="1966" y="688"/>
                  </a:lnTo>
                  <a:lnTo>
                    <a:pt x="1966" y="691"/>
                  </a:lnTo>
                  <a:lnTo>
                    <a:pt x="1966" y="693"/>
                  </a:lnTo>
                  <a:lnTo>
                    <a:pt x="1965" y="694"/>
                  </a:lnTo>
                  <a:lnTo>
                    <a:pt x="1963" y="696"/>
                  </a:lnTo>
                  <a:lnTo>
                    <a:pt x="1961" y="696"/>
                  </a:lnTo>
                  <a:lnTo>
                    <a:pt x="1960" y="698"/>
                  </a:lnTo>
                  <a:lnTo>
                    <a:pt x="1958" y="701"/>
                  </a:lnTo>
                  <a:lnTo>
                    <a:pt x="1956" y="703"/>
                  </a:lnTo>
                  <a:lnTo>
                    <a:pt x="1956" y="704"/>
                  </a:lnTo>
                  <a:lnTo>
                    <a:pt x="1951" y="708"/>
                  </a:lnTo>
                  <a:lnTo>
                    <a:pt x="1948" y="711"/>
                  </a:lnTo>
                  <a:lnTo>
                    <a:pt x="1943" y="712"/>
                  </a:lnTo>
                  <a:lnTo>
                    <a:pt x="1942" y="714"/>
                  </a:lnTo>
                  <a:lnTo>
                    <a:pt x="1938" y="717"/>
                  </a:lnTo>
                  <a:lnTo>
                    <a:pt x="1937" y="719"/>
                  </a:lnTo>
                  <a:lnTo>
                    <a:pt x="1933" y="722"/>
                  </a:lnTo>
                  <a:lnTo>
                    <a:pt x="1930" y="726"/>
                  </a:lnTo>
                  <a:lnTo>
                    <a:pt x="1924" y="730"/>
                  </a:lnTo>
                  <a:lnTo>
                    <a:pt x="1919" y="737"/>
                  </a:lnTo>
                  <a:lnTo>
                    <a:pt x="1915" y="739"/>
                  </a:lnTo>
                  <a:lnTo>
                    <a:pt x="1914" y="742"/>
                  </a:lnTo>
                  <a:lnTo>
                    <a:pt x="1911" y="745"/>
                  </a:lnTo>
                  <a:lnTo>
                    <a:pt x="1907" y="747"/>
                  </a:lnTo>
                  <a:lnTo>
                    <a:pt x="1906" y="748"/>
                  </a:lnTo>
                  <a:lnTo>
                    <a:pt x="1902" y="750"/>
                  </a:lnTo>
                  <a:lnTo>
                    <a:pt x="1901" y="752"/>
                  </a:lnTo>
                  <a:lnTo>
                    <a:pt x="1897" y="758"/>
                  </a:lnTo>
                  <a:lnTo>
                    <a:pt x="1894" y="765"/>
                  </a:lnTo>
                  <a:lnTo>
                    <a:pt x="1894" y="768"/>
                  </a:lnTo>
                  <a:lnTo>
                    <a:pt x="1892" y="771"/>
                  </a:lnTo>
                  <a:lnTo>
                    <a:pt x="1891" y="773"/>
                  </a:lnTo>
                  <a:lnTo>
                    <a:pt x="1889" y="775"/>
                  </a:lnTo>
                  <a:lnTo>
                    <a:pt x="1888" y="778"/>
                  </a:lnTo>
                  <a:lnTo>
                    <a:pt x="1888" y="780"/>
                  </a:lnTo>
                  <a:lnTo>
                    <a:pt x="1886" y="783"/>
                  </a:lnTo>
                  <a:lnTo>
                    <a:pt x="1883" y="789"/>
                  </a:lnTo>
                  <a:lnTo>
                    <a:pt x="1879" y="793"/>
                  </a:lnTo>
                  <a:lnTo>
                    <a:pt x="1874" y="798"/>
                  </a:lnTo>
                  <a:lnTo>
                    <a:pt x="1871" y="802"/>
                  </a:lnTo>
                  <a:lnTo>
                    <a:pt x="1870" y="804"/>
                  </a:lnTo>
                  <a:lnTo>
                    <a:pt x="1868" y="804"/>
                  </a:lnTo>
                  <a:lnTo>
                    <a:pt x="1866" y="806"/>
                  </a:lnTo>
                  <a:lnTo>
                    <a:pt x="1865" y="807"/>
                  </a:lnTo>
                  <a:lnTo>
                    <a:pt x="1865" y="811"/>
                  </a:lnTo>
                  <a:lnTo>
                    <a:pt x="1865" y="814"/>
                  </a:lnTo>
                  <a:lnTo>
                    <a:pt x="1863" y="817"/>
                  </a:lnTo>
                  <a:lnTo>
                    <a:pt x="1863" y="822"/>
                  </a:lnTo>
                  <a:lnTo>
                    <a:pt x="1863" y="825"/>
                  </a:lnTo>
                  <a:lnTo>
                    <a:pt x="1863" y="829"/>
                  </a:lnTo>
                  <a:lnTo>
                    <a:pt x="1865" y="830"/>
                  </a:lnTo>
                  <a:lnTo>
                    <a:pt x="1866" y="832"/>
                  </a:lnTo>
                  <a:lnTo>
                    <a:pt x="1866" y="834"/>
                  </a:lnTo>
                  <a:lnTo>
                    <a:pt x="1868" y="837"/>
                  </a:lnTo>
                  <a:lnTo>
                    <a:pt x="1870" y="838"/>
                  </a:lnTo>
                  <a:lnTo>
                    <a:pt x="1870" y="840"/>
                  </a:lnTo>
                  <a:lnTo>
                    <a:pt x="1868" y="843"/>
                  </a:lnTo>
                  <a:lnTo>
                    <a:pt x="1868" y="845"/>
                  </a:lnTo>
                  <a:lnTo>
                    <a:pt x="1868" y="847"/>
                  </a:lnTo>
                  <a:lnTo>
                    <a:pt x="1870" y="848"/>
                  </a:lnTo>
                  <a:lnTo>
                    <a:pt x="1870" y="852"/>
                  </a:lnTo>
                  <a:lnTo>
                    <a:pt x="1868" y="855"/>
                  </a:lnTo>
                  <a:lnTo>
                    <a:pt x="1866" y="860"/>
                  </a:lnTo>
                  <a:lnTo>
                    <a:pt x="1866" y="863"/>
                  </a:lnTo>
                  <a:lnTo>
                    <a:pt x="1870" y="871"/>
                  </a:lnTo>
                  <a:lnTo>
                    <a:pt x="1871" y="878"/>
                  </a:lnTo>
                  <a:lnTo>
                    <a:pt x="1876" y="884"/>
                  </a:lnTo>
                  <a:lnTo>
                    <a:pt x="1878" y="886"/>
                  </a:lnTo>
                  <a:lnTo>
                    <a:pt x="1879" y="888"/>
                  </a:lnTo>
                  <a:lnTo>
                    <a:pt x="1881" y="889"/>
                  </a:lnTo>
                  <a:lnTo>
                    <a:pt x="1881" y="927"/>
                  </a:lnTo>
                  <a:lnTo>
                    <a:pt x="1883" y="928"/>
                  </a:lnTo>
                  <a:lnTo>
                    <a:pt x="1884" y="930"/>
                  </a:lnTo>
                  <a:lnTo>
                    <a:pt x="1884" y="933"/>
                  </a:lnTo>
                  <a:lnTo>
                    <a:pt x="1884" y="938"/>
                  </a:lnTo>
                  <a:lnTo>
                    <a:pt x="1884" y="942"/>
                  </a:lnTo>
                  <a:lnTo>
                    <a:pt x="1884" y="951"/>
                  </a:lnTo>
                  <a:lnTo>
                    <a:pt x="1884" y="955"/>
                  </a:lnTo>
                  <a:lnTo>
                    <a:pt x="1884" y="956"/>
                  </a:lnTo>
                  <a:lnTo>
                    <a:pt x="1883" y="958"/>
                  </a:lnTo>
                  <a:lnTo>
                    <a:pt x="1883" y="963"/>
                  </a:lnTo>
                  <a:lnTo>
                    <a:pt x="1884" y="966"/>
                  </a:lnTo>
                  <a:lnTo>
                    <a:pt x="1883" y="971"/>
                  </a:lnTo>
                  <a:lnTo>
                    <a:pt x="1881" y="976"/>
                  </a:lnTo>
                  <a:lnTo>
                    <a:pt x="1879" y="979"/>
                  </a:lnTo>
                  <a:lnTo>
                    <a:pt x="1876" y="982"/>
                  </a:lnTo>
                  <a:lnTo>
                    <a:pt x="1871" y="986"/>
                  </a:lnTo>
                  <a:lnTo>
                    <a:pt x="1868" y="989"/>
                  </a:lnTo>
                  <a:lnTo>
                    <a:pt x="1863" y="991"/>
                  </a:lnTo>
                  <a:lnTo>
                    <a:pt x="1861" y="992"/>
                  </a:lnTo>
                  <a:lnTo>
                    <a:pt x="1858" y="994"/>
                  </a:lnTo>
                  <a:lnTo>
                    <a:pt x="1856" y="996"/>
                  </a:lnTo>
                  <a:lnTo>
                    <a:pt x="1853" y="996"/>
                  </a:lnTo>
                  <a:lnTo>
                    <a:pt x="1850" y="996"/>
                  </a:lnTo>
                  <a:lnTo>
                    <a:pt x="1847" y="997"/>
                  </a:lnTo>
                  <a:lnTo>
                    <a:pt x="1843" y="997"/>
                  </a:lnTo>
                  <a:lnTo>
                    <a:pt x="1840" y="999"/>
                  </a:lnTo>
                  <a:lnTo>
                    <a:pt x="1835" y="1000"/>
                  </a:lnTo>
                  <a:lnTo>
                    <a:pt x="1832" y="1004"/>
                  </a:lnTo>
                  <a:lnTo>
                    <a:pt x="1830" y="1005"/>
                  </a:lnTo>
                  <a:lnTo>
                    <a:pt x="1829" y="1007"/>
                  </a:lnTo>
                  <a:lnTo>
                    <a:pt x="1829" y="1010"/>
                  </a:lnTo>
                  <a:lnTo>
                    <a:pt x="1825" y="1014"/>
                  </a:lnTo>
                  <a:lnTo>
                    <a:pt x="1822" y="1017"/>
                  </a:lnTo>
                  <a:lnTo>
                    <a:pt x="1820" y="1019"/>
                  </a:lnTo>
                  <a:lnTo>
                    <a:pt x="1820" y="1020"/>
                  </a:lnTo>
                  <a:lnTo>
                    <a:pt x="1819" y="1022"/>
                  </a:lnTo>
                  <a:lnTo>
                    <a:pt x="1817" y="1023"/>
                  </a:lnTo>
                  <a:lnTo>
                    <a:pt x="1814" y="1023"/>
                  </a:lnTo>
                  <a:lnTo>
                    <a:pt x="1812" y="1023"/>
                  </a:lnTo>
                  <a:lnTo>
                    <a:pt x="1809" y="1027"/>
                  </a:lnTo>
                  <a:lnTo>
                    <a:pt x="1806" y="1030"/>
                  </a:lnTo>
                  <a:lnTo>
                    <a:pt x="1804" y="1033"/>
                  </a:lnTo>
                  <a:lnTo>
                    <a:pt x="1801" y="1037"/>
                  </a:lnTo>
                  <a:lnTo>
                    <a:pt x="1799" y="1038"/>
                  </a:lnTo>
                  <a:lnTo>
                    <a:pt x="1798" y="1040"/>
                  </a:lnTo>
                  <a:lnTo>
                    <a:pt x="1796" y="1041"/>
                  </a:lnTo>
                  <a:lnTo>
                    <a:pt x="1796" y="1043"/>
                  </a:lnTo>
                  <a:lnTo>
                    <a:pt x="1796" y="1046"/>
                  </a:lnTo>
                  <a:lnTo>
                    <a:pt x="1798" y="1050"/>
                  </a:lnTo>
                  <a:lnTo>
                    <a:pt x="1799" y="1053"/>
                  </a:lnTo>
                  <a:lnTo>
                    <a:pt x="1801" y="1056"/>
                  </a:lnTo>
                  <a:lnTo>
                    <a:pt x="1804" y="1061"/>
                  </a:lnTo>
                  <a:lnTo>
                    <a:pt x="1806" y="1068"/>
                  </a:lnTo>
                  <a:lnTo>
                    <a:pt x="1807" y="1074"/>
                  </a:lnTo>
                  <a:lnTo>
                    <a:pt x="1809" y="1081"/>
                  </a:lnTo>
                  <a:lnTo>
                    <a:pt x="1811" y="1087"/>
                  </a:lnTo>
                  <a:lnTo>
                    <a:pt x="1812" y="1094"/>
                  </a:lnTo>
                  <a:lnTo>
                    <a:pt x="1812" y="1100"/>
                  </a:lnTo>
                  <a:lnTo>
                    <a:pt x="1812" y="1102"/>
                  </a:lnTo>
                  <a:lnTo>
                    <a:pt x="1812" y="1104"/>
                  </a:lnTo>
                  <a:lnTo>
                    <a:pt x="1812" y="1105"/>
                  </a:lnTo>
                  <a:lnTo>
                    <a:pt x="1811" y="1107"/>
                  </a:lnTo>
                  <a:lnTo>
                    <a:pt x="1809" y="1107"/>
                  </a:lnTo>
                  <a:lnTo>
                    <a:pt x="1807" y="1107"/>
                  </a:lnTo>
                  <a:lnTo>
                    <a:pt x="1806" y="1107"/>
                  </a:lnTo>
                  <a:lnTo>
                    <a:pt x="1802" y="1110"/>
                  </a:lnTo>
                  <a:lnTo>
                    <a:pt x="1799" y="1112"/>
                  </a:lnTo>
                  <a:lnTo>
                    <a:pt x="1798" y="1113"/>
                  </a:lnTo>
                  <a:lnTo>
                    <a:pt x="1798" y="1117"/>
                  </a:lnTo>
                  <a:lnTo>
                    <a:pt x="1796" y="1118"/>
                  </a:lnTo>
                  <a:lnTo>
                    <a:pt x="1793" y="1122"/>
                  </a:lnTo>
                  <a:lnTo>
                    <a:pt x="1789" y="1123"/>
                  </a:lnTo>
                  <a:lnTo>
                    <a:pt x="1788" y="1125"/>
                  </a:lnTo>
                  <a:lnTo>
                    <a:pt x="1786" y="1127"/>
                  </a:lnTo>
                  <a:lnTo>
                    <a:pt x="1784" y="1128"/>
                  </a:lnTo>
                  <a:lnTo>
                    <a:pt x="1783" y="1130"/>
                  </a:lnTo>
                  <a:lnTo>
                    <a:pt x="1780" y="1130"/>
                  </a:lnTo>
                  <a:lnTo>
                    <a:pt x="1776" y="1130"/>
                  </a:lnTo>
                  <a:lnTo>
                    <a:pt x="1773" y="1130"/>
                  </a:lnTo>
                  <a:lnTo>
                    <a:pt x="1770" y="1130"/>
                  </a:lnTo>
                  <a:lnTo>
                    <a:pt x="1768" y="1131"/>
                  </a:lnTo>
                  <a:lnTo>
                    <a:pt x="1766" y="1133"/>
                  </a:lnTo>
                  <a:lnTo>
                    <a:pt x="1763" y="1135"/>
                  </a:lnTo>
                  <a:lnTo>
                    <a:pt x="1765" y="1138"/>
                  </a:lnTo>
                  <a:lnTo>
                    <a:pt x="1765" y="1141"/>
                  </a:lnTo>
                  <a:lnTo>
                    <a:pt x="1766" y="1143"/>
                  </a:lnTo>
                  <a:lnTo>
                    <a:pt x="1768" y="1145"/>
                  </a:lnTo>
                  <a:lnTo>
                    <a:pt x="1770" y="1146"/>
                  </a:lnTo>
                  <a:lnTo>
                    <a:pt x="1771" y="1149"/>
                  </a:lnTo>
                  <a:lnTo>
                    <a:pt x="1770" y="1153"/>
                  </a:lnTo>
                  <a:lnTo>
                    <a:pt x="1770" y="1156"/>
                  </a:lnTo>
                  <a:lnTo>
                    <a:pt x="1770" y="1163"/>
                  </a:lnTo>
                  <a:lnTo>
                    <a:pt x="1770" y="1167"/>
                  </a:lnTo>
                  <a:lnTo>
                    <a:pt x="1768" y="1172"/>
                  </a:lnTo>
                  <a:lnTo>
                    <a:pt x="1766" y="1174"/>
                  </a:lnTo>
                  <a:lnTo>
                    <a:pt x="1765" y="1176"/>
                  </a:lnTo>
                  <a:lnTo>
                    <a:pt x="1762" y="1179"/>
                  </a:lnTo>
                  <a:lnTo>
                    <a:pt x="1760" y="1181"/>
                  </a:lnTo>
                  <a:lnTo>
                    <a:pt x="1758" y="1182"/>
                  </a:lnTo>
                  <a:lnTo>
                    <a:pt x="1757" y="1184"/>
                  </a:lnTo>
                  <a:lnTo>
                    <a:pt x="1755" y="1187"/>
                  </a:lnTo>
                  <a:lnTo>
                    <a:pt x="1755" y="1189"/>
                  </a:lnTo>
                  <a:lnTo>
                    <a:pt x="1755" y="1190"/>
                  </a:lnTo>
                  <a:lnTo>
                    <a:pt x="1750" y="1195"/>
                  </a:lnTo>
                  <a:lnTo>
                    <a:pt x="1747" y="1199"/>
                  </a:lnTo>
                  <a:lnTo>
                    <a:pt x="1742" y="1202"/>
                  </a:lnTo>
                  <a:lnTo>
                    <a:pt x="1739" y="1203"/>
                  </a:lnTo>
                  <a:lnTo>
                    <a:pt x="1737" y="1205"/>
                  </a:lnTo>
                  <a:lnTo>
                    <a:pt x="1735" y="1208"/>
                  </a:lnTo>
                  <a:lnTo>
                    <a:pt x="1734" y="1212"/>
                  </a:lnTo>
                  <a:lnTo>
                    <a:pt x="1732" y="1217"/>
                  </a:lnTo>
                  <a:lnTo>
                    <a:pt x="1730" y="1221"/>
                  </a:lnTo>
                  <a:lnTo>
                    <a:pt x="1729" y="1223"/>
                  </a:lnTo>
                  <a:lnTo>
                    <a:pt x="1727" y="1225"/>
                  </a:lnTo>
                  <a:lnTo>
                    <a:pt x="1724" y="1226"/>
                  </a:lnTo>
                  <a:lnTo>
                    <a:pt x="1721" y="1230"/>
                  </a:lnTo>
                  <a:lnTo>
                    <a:pt x="1717" y="1233"/>
                  </a:lnTo>
                  <a:lnTo>
                    <a:pt x="1712" y="1238"/>
                  </a:lnTo>
                  <a:lnTo>
                    <a:pt x="1709" y="1239"/>
                  </a:lnTo>
                  <a:lnTo>
                    <a:pt x="1708" y="1239"/>
                  </a:lnTo>
                  <a:lnTo>
                    <a:pt x="1706" y="1241"/>
                  </a:lnTo>
                  <a:lnTo>
                    <a:pt x="1706" y="1243"/>
                  </a:lnTo>
                  <a:lnTo>
                    <a:pt x="1706" y="1246"/>
                  </a:lnTo>
                  <a:lnTo>
                    <a:pt x="1706" y="1248"/>
                  </a:lnTo>
                  <a:lnTo>
                    <a:pt x="1704" y="1251"/>
                  </a:lnTo>
                  <a:lnTo>
                    <a:pt x="1701" y="1254"/>
                  </a:lnTo>
                  <a:lnTo>
                    <a:pt x="1699" y="1254"/>
                  </a:lnTo>
                  <a:lnTo>
                    <a:pt x="1696" y="1256"/>
                  </a:lnTo>
                  <a:lnTo>
                    <a:pt x="1694" y="1256"/>
                  </a:lnTo>
                  <a:lnTo>
                    <a:pt x="1688" y="1256"/>
                  </a:lnTo>
                  <a:lnTo>
                    <a:pt x="1681" y="1257"/>
                  </a:lnTo>
                  <a:lnTo>
                    <a:pt x="1678" y="1257"/>
                  </a:lnTo>
                  <a:lnTo>
                    <a:pt x="1676" y="1257"/>
                  </a:lnTo>
                  <a:lnTo>
                    <a:pt x="1673" y="1257"/>
                  </a:lnTo>
                  <a:lnTo>
                    <a:pt x="1672" y="1257"/>
                  </a:lnTo>
                  <a:lnTo>
                    <a:pt x="1670" y="1259"/>
                  </a:lnTo>
                  <a:lnTo>
                    <a:pt x="1668" y="1259"/>
                  </a:lnTo>
                  <a:lnTo>
                    <a:pt x="1670" y="1261"/>
                  </a:lnTo>
                  <a:lnTo>
                    <a:pt x="1670" y="1264"/>
                  </a:lnTo>
                  <a:lnTo>
                    <a:pt x="1670" y="1266"/>
                  </a:lnTo>
                  <a:lnTo>
                    <a:pt x="1668" y="1267"/>
                  </a:lnTo>
                  <a:lnTo>
                    <a:pt x="1667" y="1269"/>
                  </a:lnTo>
                  <a:lnTo>
                    <a:pt x="1665" y="1271"/>
                  </a:lnTo>
                  <a:lnTo>
                    <a:pt x="1626" y="1271"/>
                  </a:lnTo>
                  <a:lnTo>
                    <a:pt x="1621" y="1272"/>
                  </a:lnTo>
                  <a:lnTo>
                    <a:pt x="1618" y="1272"/>
                  </a:lnTo>
                  <a:lnTo>
                    <a:pt x="1613" y="1274"/>
                  </a:lnTo>
                  <a:lnTo>
                    <a:pt x="1609" y="1275"/>
                  </a:lnTo>
                  <a:lnTo>
                    <a:pt x="1606" y="1277"/>
                  </a:lnTo>
                  <a:lnTo>
                    <a:pt x="1603" y="1279"/>
                  </a:lnTo>
                  <a:lnTo>
                    <a:pt x="1599" y="1279"/>
                  </a:lnTo>
                  <a:lnTo>
                    <a:pt x="1568" y="1279"/>
                  </a:lnTo>
                  <a:lnTo>
                    <a:pt x="1567" y="1279"/>
                  </a:lnTo>
                  <a:lnTo>
                    <a:pt x="1565" y="1277"/>
                  </a:lnTo>
                  <a:lnTo>
                    <a:pt x="1562" y="1275"/>
                  </a:lnTo>
                  <a:lnTo>
                    <a:pt x="1560" y="1275"/>
                  </a:lnTo>
                  <a:lnTo>
                    <a:pt x="1559" y="1274"/>
                  </a:lnTo>
                  <a:lnTo>
                    <a:pt x="1555" y="1272"/>
                  </a:lnTo>
                  <a:lnTo>
                    <a:pt x="1555" y="1271"/>
                  </a:lnTo>
                  <a:lnTo>
                    <a:pt x="1555" y="1269"/>
                  </a:lnTo>
                  <a:lnTo>
                    <a:pt x="1555" y="1266"/>
                  </a:lnTo>
                  <a:lnTo>
                    <a:pt x="1555" y="1264"/>
                  </a:lnTo>
                  <a:lnTo>
                    <a:pt x="1555" y="1261"/>
                  </a:lnTo>
                  <a:lnTo>
                    <a:pt x="1550" y="1261"/>
                  </a:lnTo>
                  <a:lnTo>
                    <a:pt x="1547" y="1259"/>
                  </a:lnTo>
                  <a:lnTo>
                    <a:pt x="1544" y="1259"/>
                  </a:lnTo>
                  <a:lnTo>
                    <a:pt x="1544" y="1256"/>
                  </a:lnTo>
                  <a:lnTo>
                    <a:pt x="1544" y="1254"/>
                  </a:lnTo>
                  <a:lnTo>
                    <a:pt x="1544" y="1253"/>
                  </a:lnTo>
                  <a:lnTo>
                    <a:pt x="1545" y="1249"/>
                  </a:lnTo>
                  <a:lnTo>
                    <a:pt x="1549" y="1246"/>
                  </a:lnTo>
                  <a:lnTo>
                    <a:pt x="1550" y="1244"/>
                  </a:lnTo>
                  <a:lnTo>
                    <a:pt x="1552" y="1244"/>
                  </a:lnTo>
                  <a:lnTo>
                    <a:pt x="1554" y="1243"/>
                  </a:lnTo>
                  <a:lnTo>
                    <a:pt x="1555" y="1241"/>
                  </a:lnTo>
                  <a:lnTo>
                    <a:pt x="1555" y="1238"/>
                  </a:lnTo>
                  <a:lnTo>
                    <a:pt x="1554" y="1236"/>
                  </a:lnTo>
                  <a:lnTo>
                    <a:pt x="1552" y="1235"/>
                  </a:lnTo>
                  <a:lnTo>
                    <a:pt x="1550" y="1231"/>
                  </a:lnTo>
                  <a:lnTo>
                    <a:pt x="1549" y="1230"/>
                  </a:lnTo>
                  <a:lnTo>
                    <a:pt x="1547" y="1228"/>
                  </a:lnTo>
                  <a:lnTo>
                    <a:pt x="1547" y="1225"/>
                  </a:lnTo>
                  <a:lnTo>
                    <a:pt x="1547" y="1221"/>
                  </a:lnTo>
                  <a:lnTo>
                    <a:pt x="1547" y="1217"/>
                  </a:lnTo>
                  <a:lnTo>
                    <a:pt x="1547" y="1213"/>
                  </a:lnTo>
                  <a:lnTo>
                    <a:pt x="1545" y="1212"/>
                  </a:lnTo>
                  <a:lnTo>
                    <a:pt x="1544" y="1210"/>
                  </a:lnTo>
                  <a:lnTo>
                    <a:pt x="1542" y="1210"/>
                  </a:lnTo>
                  <a:lnTo>
                    <a:pt x="1541" y="1208"/>
                  </a:lnTo>
                  <a:lnTo>
                    <a:pt x="1537" y="1207"/>
                  </a:lnTo>
                  <a:lnTo>
                    <a:pt x="1536" y="1203"/>
                  </a:lnTo>
                  <a:lnTo>
                    <a:pt x="1534" y="1202"/>
                  </a:lnTo>
                  <a:lnTo>
                    <a:pt x="1532" y="1199"/>
                  </a:lnTo>
                  <a:lnTo>
                    <a:pt x="1531" y="1194"/>
                  </a:lnTo>
                  <a:lnTo>
                    <a:pt x="1529" y="1189"/>
                  </a:lnTo>
                  <a:lnTo>
                    <a:pt x="1527" y="1187"/>
                  </a:lnTo>
                  <a:lnTo>
                    <a:pt x="1527" y="1185"/>
                  </a:lnTo>
                  <a:lnTo>
                    <a:pt x="1526" y="1184"/>
                  </a:lnTo>
                  <a:lnTo>
                    <a:pt x="1526" y="1181"/>
                  </a:lnTo>
                  <a:lnTo>
                    <a:pt x="1524" y="1177"/>
                  </a:lnTo>
                  <a:lnTo>
                    <a:pt x="1524" y="1174"/>
                  </a:lnTo>
                  <a:lnTo>
                    <a:pt x="1524" y="1172"/>
                  </a:lnTo>
                  <a:lnTo>
                    <a:pt x="1524" y="1171"/>
                  </a:lnTo>
                  <a:lnTo>
                    <a:pt x="1523" y="1166"/>
                  </a:lnTo>
                  <a:lnTo>
                    <a:pt x="1518" y="1163"/>
                  </a:lnTo>
                  <a:lnTo>
                    <a:pt x="1514" y="1159"/>
                  </a:lnTo>
                  <a:lnTo>
                    <a:pt x="1511" y="1158"/>
                  </a:lnTo>
                  <a:lnTo>
                    <a:pt x="1508" y="1153"/>
                  </a:lnTo>
                  <a:lnTo>
                    <a:pt x="1505" y="1149"/>
                  </a:lnTo>
                  <a:lnTo>
                    <a:pt x="1503" y="1145"/>
                  </a:lnTo>
                  <a:lnTo>
                    <a:pt x="1501" y="1141"/>
                  </a:lnTo>
                  <a:lnTo>
                    <a:pt x="1501" y="1138"/>
                  </a:lnTo>
                  <a:lnTo>
                    <a:pt x="1501" y="1135"/>
                  </a:lnTo>
                  <a:lnTo>
                    <a:pt x="1500" y="1130"/>
                  </a:lnTo>
                  <a:lnTo>
                    <a:pt x="1498" y="1127"/>
                  </a:lnTo>
                  <a:lnTo>
                    <a:pt x="1498" y="1122"/>
                  </a:lnTo>
                  <a:lnTo>
                    <a:pt x="1498" y="1091"/>
                  </a:lnTo>
                  <a:lnTo>
                    <a:pt x="1498" y="1089"/>
                  </a:lnTo>
                  <a:lnTo>
                    <a:pt x="1496" y="1087"/>
                  </a:lnTo>
                  <a:lnTo>
                    <a:pt x="1495" y="1086"/>
                  </a:lnTo>
                  <a:lnTo>
                    <a:pt x="1493" y="1084"/>
                  </a:lnTo>
                  <a:lnTo>
                    <a:pt x="1493" y="1081"/>
                  </a:lnTo>
                  <a:lnTo>
                    <a:pt x="1493" y="1077"/>
                  </a:lnTo>
                  <a:lnTo>
                    <a:pt x="1493" y="1074"/>
                  </a:lnTo>
                  <a:lnTo>
                    <a:pt x="1491" y="1071"/>
                  </a:lnTo>
                  <a:lnTo>
                    <a:pt x="1491" y="1069"/>
                  </a:lnTo>
                  <a:lnTo>
                    <a:pt x="1490" y="1066"/>
                  </a:lnTo>
                  <a:lnTo>
                    <a:pt x="1488" y="1063"/>
                  </a:lnTo>
                  <a:lnTo>
                    <a:pt x="1488" y="1061"/>
                  </a:lnTo>
                  <a:lnTo>
                    <a:pt x="1488" y="1058"/>
                  </a:lnTo>
                  <a:lnTo>
                    <a:pt x="1483" y="1055"/>
                  </a:lnTo>
                  <a:lnTo>
                    <a:pt x="1478" y="1051"/>
                  </a:lnTo>
                  <a:lnTo>
                    <a:pt x="1473" y="1048"/>
                  </a:lnTo>
                  <a:lnTo>
                    <a:pt x="1472" y="1045"/>
                  </a:lnTo>
                  <a:lnTo>
                    <a:pt x="1472" y="1041"/>
                  </a:lnTo>
                  <a:lnTo>
                    <a:pt x="1469" y="1038"/>
                  </a:lnTo>
                  <a:lnTo>
                    <a:pt x="1469" y="1035"/>
                  </a:lnTo>
                  <a:lnTo>
                    <a:pt x="1469" y="1032"/>
                  </a:lnTo>
                  <a:lnTo>
                    <a:pt x="1469" y="1028"/>
                  </a:lnTo>
                  <a:lnTo>
                    <a:pt x="1469" y="1025"/>
                  </a:lnTo>
                  <a:lnTo>
                    <a:pt x="1469" y="1022"/>
                  </a:lnTo>
                  <a:lnTo>
                    <a:pt x="1467" y="1022"/>
                  </a:lnTo>
                  <a:lnTo>
                    <a:pt x="1465" y="1020"/>
                  </a:lnTo>
                  <a:lnTo>
                    <a:pt x="1464" y="1019"/>
                  </a:lnTo>
                  <a:lnTo>
                    <a:pt x="1462" y="1019"/>
                  </a:lnTo>
                  <a:lnTo>
                    <a:pt x="1459" y="1015"/>
                  </a:lnTo>
                  <a:lnTo>
                    <a:pt x="1457" y="1014"/>
                  </a:lnTo>
                  <a:lnTo>
                    <a:pt x="1455" y="1012"/>
                  </a:lnTo>
                  <a:lnTo>
                    <a:pt x="1454" y="1007"/>
                  </a:lnTo>
                  <a:lnTo>
                    <a:pt x="1452" y="1002"/>
                  </a:lnTo>
                  <a:lnTo>
                    <a:pt x="1452" y="997"/>
                  </a:lnTo>
                  <a:lnTo>
                    <a:pt x="1452" y="992"/>
                  </a:lnTo>
                  <a:lnTo>
                    <a:pt x="1452" y="989"/>
                  </a:lnTo>
                  <a:lnTo>
                    <a:pt x="1452" y="984"/>
                  </a:lnTo>
                  <a:lnTo>
                    <a:pt x="1452" y="981"/>
                  </a:lnTo>
                  <a:lnTo>
                    <a:pt x="1454" y="978"/>
                  </a:lnTo>
                  <a:lnTo>
                    <a:pt x="1455" y="976"/>
                  </a:lnTo>
                  <a:lnTo>
                    <a:pt x="1457" y="974"/>
                  </a:lnTo>
                  <a:lnTo>
                    <a:pt x="1459" y="973"/>
                  </a:lnTo>
                  <a:lnTo>
                    <a:pt x="1460" y="971"/>
                  </a:lnTo>
                  <a:lnTo>
                    <a:pt x="1462" y="969"/>
                  </a:lnTo>
                  <a:lnTo>
                    <a:pt x="1464" y="968"/>
                  </a:lnTo>
                  <a:lnTo>
                    <a:pt x="1464" y="964"/>
                  </a:lnTo>
                  <a:lnTo>
                    <a:pt x="1465" y="961"/>
                  </a:lnTo>
                  <a:lnTo>
                    <a:pt x="1465" y="956"/>
                  </a:lnTo>
                  <a:lnTo>
                    <a:pt x="1465" y="953"/>
                  </a:lnTo>
                  <a:lnTo>
                    <a:pt x="1465" y="948"/>
                  </a:lnTo>
                  <a:lnTo>
                    <a:pt x="1467" y="943"/>
                  </a:lnTo>
                  <a:lnTo>
                    <a:pt x="1469" y="938"/>
                  </a:lnTo>
                  <a:lnTo>
                    <a:pt x="1470" y="935"/>
                  </a:lnTo>
                  <a:lnTo>
                    <a:pt x="1473" y="930"/>
                  </a:lnTo>
                  <a:lnTo>
                    <a:pt x="1477" y="928"/>
                  </a:lnTo>
                  <a:lnTo>
                    <a:pt x="1478" y="927"/>
                  </a:lnTo>
                  <a:lnTo>
                    <a:pt x="1480" y="925"/>
                  </a:lnTo>
                  <a:lnTo>
                    <a:pt x="1482" y="922"/>
                  </a:lnTo>
                  <a:lnTo>
                    <a:pt x="1482" y="919"/>
                  </a:lnTo>
                  <a:lnTo>
                    <a:pt x="1483" y="915"/>
                  </a:lnTo>
                  <a:lnTo>
                    <a:pt x="1483" y="912"/>
                  </a:lnTo>
                  <a:lnTo>
                    <a:pt x="1483" y="907"/>
                  </a:lnTo>
                  <a:lnTo>
                    <a:pt x="1483" y="902"/>
                  </a:lnTo>
                  <a:lnTo>
                    <a:pt x="1483" y="899"/>
                  </a:lnTo>
                  <a:lnTo>
                    <a:pt x="1485" y="896"/>
                  </a:lnTo>
                  <a:lnTo>
                    <a:pt x="1483" y="894"/>
                  </a:lnTo>
                  <a:lnTo>
                    <a:pt x="1482" y="892"/>
                  </a:lnTo>
                  <a:lnTo>
                    <a:pt x="1480" y="892"/>
                  </a:lnTo>
                  <a:lnTo>
                    <a:pt x="1478" y="891"/>
                  </a:lnTo>
                  <a:lnTo>
                    <a:pt x="1477" y="891"/>
                  </a:lnTo>
                  <a:lnTo>
                    <a:pt x="1475" y="884"/>
                  </a:lnTo>
                  <a:lnTo>
                    <a:pt x="1473" y="878"/>
                  </a:lnTo>
                  <a:lnTo>
                    <a:pt x="1473" y="871"/>
                  </a:lnTo>
                  <a:lnTo>
                    <a:pt x="1475" y="870"/>
                  </a:lnTo>
                  <a:lnTo>
                    <a:pt x="1475" y="868"/>
                  </a:lnTo>
                  <a:lnTo>
                    <a:pt x="1475" y="865"/>
                  </a:lnTo>
                  <a:lnTo>
                    <a:pt x="1475" y="863"/>
                  </a:lnTo>
                  <a:lnTo>
                    <a:pt x="1473" y="861"/>
                  </a:lnTo>
                  <a:lnTo>
                    <a:pt x="1472" y="861"/>
                  </a:lnTo>
                  <a:lnTo>
                    <a:pt x="1472" y="860"/>
                  </a:lnTo>
                  <a:lnTo>
                    <a:pt x="1470" y="855"/>
                  </a:lnTo>
                  <a:lnTo>
                    <a:pt x="1469" y="852"/>
                  </a:lnTo>
                  <a:lnTo>
                    <a:pt x="1469" y="847"/>
                  </a:lnTo>
                  <a:lnTo>
                    <a:pt x="1469" y="842"/>
                  </a:lnTo>
                  <a:lnTo>
                    <a:pt x="1469" y="837"/>
                  </a:lnTo>
                  <a:lnTo>
                    <a:pt x="1469" y="832"/>
                  </a:lnTo>
                  <a:lnTo>
                    <a:pt x="1467" y="830"/>
                  </a:lnTo>
                  <a:lnTo>
                    <a:pt x="1465" y="829"/>
                  </a:lnTo>
                  <a:lnTo>
                    <a:pt x="1465" y="825"/>
                  </a:lnTo>
                  <a:lnTo>
                    <a:pt x="1462" y="822"/>
                  </a:lnTo>
                  <a:lnTo>
                    <a:pt x="1460" y="817"/>
                  </a:lnTo>
                  <a:lnTo>
                    <a:pt x="1457" y="814"/>
                  </a:lnTo>
                  <a:lnTo>
                    <a:pt x="1455" y="811"/>
                  </a:lnTo>
                  <a:lnTo>
                    <a:pt x="1452" y="807"/>
                  </a:lnTo>
                  <a:lnTo>
                    <a:pt x="1451" y="802"/>
                  </a:lnTo>
                  <a:lnTo>
                    <a:pt x="1446" y="799"/>
                  </a:lnTo>
                  <a:lnTo>
                    <a:pt x="1442" y="794"/>
                  </a:lnTo>
                  <a:lnTo>
                    <a:pt x="1442" y="793"/>
                  </a:lnTo>
                  <a:lnTo>
                    <a:pt x="1442" y="789"/>
                  </a:lnTo>
                  <a:lnTo>
                    <a:pt x="1441" y="788"/>
                  </a:lnTo>
                  <a:lnTo>
                    <a:pt x="1439" y="786"/>
                  </a:lnTo>
                  <a:lnTo>
                    <a:pt x="1437" y="786"/>
                  </a:lnTo>
                  <a:lnTo>
                    <a:pt x="1434" y="784"/>
                  </a:lnTo>
                  <a:lnTo>
                    <a:pt x="1433" y="784"/>
                  </a:lnTo>
                  <a:lnTo>
                    <a:pt x="1431" y="784"/>
                  </a:lnTo>
                  <a:lnTo>
                    <a:pt x="1429" y="783"/>
                  </a:lnTo>
                  <a:lnTo>
                    <a:pt x="1426" y="781"/>
                  </a:lnTo>
                  <a:lnTo>
                    <a:pt x="1426" y="778"/>
                  </a:lnTo>
                  <a:lnTo>
                    <a:pt x="1424" y="775"/>
                  </a:lnTo>
                  <a:lnTo>
                    <a:pt x="1424" y="770"/>
                  </a:lnTo>
                  <a:lnTo>
                    <a:pt x="1424" y="768"/>
                  </a:lnTo>
                  <a:lnTo>
                    <a:pt x="1424" y="765"/>
                  </a:lnTo>
                  <a:lnTo>
                    <a:pt x="1421" y="763"/>
                  </a:lnTo>
                  <a:lnTo>
                    <a:pt x="1418" y="762"/>
                  </a:lnTo>
                  <a:lnTo>
                    <a:pt x="1415" y="760"/>
                  </a:lnTo>
                  <a:lnTo>
                    <a:pt x="1411" y="760"/>
                  </a:lnTo>
                  <a:lnTo>
                    <a:pt x="1408" y="758"/>
                  </a:lnTo>
                  <a:lnTo>
                    <a:pt x="1405" y="757"/>
                  </a:lnTo>
                  <a:lnTo>
                    <a:pt x="1406" y="755"/>
                  </a:lnTo>
                  <a:lnTo>
                    <a:pt x="1406" y="752"/>
                  </a:lnTo>
                  <a:lnTo>
                    <a:pt x="1408" y="750"/>
                  </a:lnTo>
                  <a:lnTo>
                    <a:pt x="1410" y="750"/>
                  </a:lnTo>
                  <a:lnTo>
                    <a:pt x="1413" y="750"/>
                  </a:lnTo>
                  <a:lnTo>
                    <a:pt x="1415" y="750"/>
                  </a:lnTo>
                  <a:lnTo>
                    <a:pt x="1415" y="750"/>
                  </a:lnTo>
                  <a:lnTo>
                    <a:pt x="1416" y="747"/>
                  </a:lnTo>
                  <a:lnTo>
                    <a:pt x="1416" y="745"/>
                  </a:lnTo>
                  <a:lnTo>
                    <a:pt x="1416" y="744"/>
                  </a:lnTo>
                  <a:lnTo>
                    <a:pt x="1416" y="737"/>
                  </a:lnTo>
                  <a:lnTo>
                    <a:pt x="1418" y="732"/>
                  </a:lnTo>
                  <a:lnTo>
                    <a:pt x="1418" y="726"/>
                  </a:lnTo>
                  <a:lnTo>
                    <a:pt x="1418" y="722"/>
                  </a:lnTo>
                  <a:lnTo>
                    <a:pt x="1419" y="719"/>
                  </a:lnTo>
                  <a:lnTo>
                    <a:pt x="1421" y="717"/>
                  </a:lnTo>
                  <a:lnTo>
                    <a:pt x="1423" y="714"/>
                  </a:lnTo>
                  <a:lnTo>
                    <a:pt x="1424" y="712"/>
                  </a:lnTo>
                  <a:lnTo>
                    <a:pt x="1424" y="709"/>
                  </a:lnTo>
                  <a:lnTo>
                    <a:pt x="1424" y="706"/>
                  </a:lnTo>
                  <a:lnTo>
                    <a:pt x="1424" y="703"/>
                  </a:lnTo>
                  <a:lnTo>
                    <a:pt x="1424" y="698"/>
                  </a:lnTo>
                  <a:lnTo>
                    <a:pt x="1424" y="694"/>
                  </a:lnTo>
                  <a:lnTo>
                    <a:pt x="1424" y="691"/>
                  </a:lnTo>
                  <a:lnTo>
                    <a:pt x="1424" y="690"/>
                  </a:lnTo>
                  <a:lnTo>
                    <a:pt x="1426" y="688"/>
                  </a:lnTo>
                  <a:lnTo>
                    <a:pt x="1426" y="668"/>
                  </a:lnTo>
                  <a:lnTo>
                    <a:pt x="1370" y="668"/>
                  </a:lnTo>
                  <a:lnTo>
                    <a:pt x="1367" y="668"/>
                  </a:lnTo>
                  <a:lnTo>
                    <a:pt x="1364" y="667"/>
                  </a:lnTo>
                  <a:lnTo>
                    <a:pt x="1362" y="667"/>
                  </a:lnTo>
                  <a:lnTo>
                    <a:pt x="1361" y="665"/>
                  </a:lnTo>
                  <a:lnTo>
                    <a:pt x="1357" y="663"/>
                  </a:lnTo>
                  <a:lnTo>
                    <a:pt x="1357" y="662"/>
                  </a:lnTo>
                  <a:lnTo>
                    <a:pt x="1357" y="660"/>
                  </a:lnTo>
                  <a:lnTo>
                    <a:pt x="1356" y="657"/>
                  </a:lnTo>
                  <a:lnTo>
                    <a:pt x="1356" y="655"/>
                  </a:lnTo>
                  <a:lnTo>
                    <a:pt x="1354" y="652"/>
                  </a:lnTo>
                  <a:lnTo>
                    <a:pt x="1354" y="649"/>
                  </a:lnTo>
                  <a:lnTo>
                    <a:pt x="1352" y="647"/>
                  </a:lnTo>
                  <a:lnTo>
                    <a:pt x="1351" y="645"/>
                  </a:lnTo>
                  <a:lnTo>
                    <a:pt x="1349" y="644"/>
                  </a:lnTo>
                  <a:lnTo>
                    <a:pt x="1349" y="640"/>
                  </a:lnTo>
                  <a:lnTo>
                    <a:pt x="1349" y="639"/>
                  </a:lnTo>
                  <a:lnTo>
                    <a:pt x="1346" y="637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38" y="637"/>
                  </a:lnTo>
                  <a:lnTo>
                    <a:pt x="1333" y="637"/>
                  </a:lnTo>
                  <a:lnTo>
                    <a:pt x="1328" y="639"/>
                  </a:lnTo>
                  <a:lnTo>
                    <a:pt x="1321" y="640"/>
                  </a:lnTo>
                  <a:lnTo>
                    <a:pt x="1320" y="642"/>
                  </a:lnTo>
                  <a:lnTo>
                    <a:pt x="1318" y="644"/>
                  </a:lnTo>
                  <a:lnTo>
                    <a:pt x="1316" y="645"/>
                  </a:lnTo>
                  <a:lnTo>
                    <a:pt x="1313" y="647"/>
                  </a:lnTo>
                  <a:lnTo>
                    <a:pt x="1311" y="647"/>
                  </a:lnTo>
                  <a:lnTo>
                    <a:pt x="1307" y="647"/>
                  </a:lnTo>
                  <a:lnTo>
                    <a:pt x="1302" y="645"/>
                  </a:lnTo>
                  <a:lnTo>
                    <a:pt x="1298" y="645"/>
                  </a:lnTo>
                  <a:lnTo>
                    <a:pt x="1293" y="645"/>
                  </a:lnTo>
                  <a:lnTo>
                    <a:pt x="1290" y="645"/>
                  </a:lnTo>
                  <a:lnTo>
                    <a:pt x="1285" y="645"/>
                  </a:lnTo>
                  <a:lnTo>
                    <a:pt x="1284" y="645"/>
                  </a:lnTo>
                  <a:lnTo>
                    <a:pt x="1282" y="649"/>
                  </a:lnTo>
                  <a:lnTo>
                    <a:pt x="1279" y="650"/>
                  </a:lnTo>
                  <a:lnTo>
                    <a:pt x="1272" y="655"/>
                  </a:lnTo>
                  <a:lnTo>
                    <a:pt x="1272" y="655"/>
                  </a:lnTo>
                  <a:lnTo>
                    <a:pt x="1270" y="658"/>
                  </a:lnTo>
                  <a:lnTo>
                    <a:pt x="1270" y="660"/>
                  </a:lnTo>
                  <a:lnTo>
                    <a:pt x="1270" y="660"/>
                  </a:lnTo>
                  <a:lnTo>
                    <a:pt x="1267" y="662"/>
                  </a:lnTo>
                  <a:lnTo>
                    <a:pt x="1266" y="660"/>
                  </a:lnTo>
                  <a:lnTo>
                    <a:pt x="1264" y="660"/>
                  </a:lnTo>
                  <a:lnTo>
                    <a:pt x="1261" y="662"/>
                  </a:lnTo>
                  <a:lnTo>
                    <a:pt x="1259" y="663"/>
                  </a:lnTo>
                  <a:lnTo>
                    <a:pt x="1257" y="663"/>
                  </a:lnTo>
                  <a:lnTo>
                    <a:pt x="1252" y="663"/>
                  </a:lnTo>
                  <a:lnTo>
                    <a:pt x="1248" y="663"/>
                  </a:lnTo>
                  <a:lnTo>
                    <a:pt x="1243" y="663"/>
                  </a:lnTo>
                  <a:lnTo>
                    <a:pt x="1239" y="663"/>
                  </a:lnTo>
                  <a:lnTo>
                    <a:pt x="1236" y="663"/>
                  </a:lnTo>
                  <a:lnTo>
                    <a:pt x="1231" y="662"/>
                  </a:lnTo>
                  <a:lnTo>
                    <a:pt x="1231" y="662"/>
                  </a:lnTo>
                  <a:lnTo>
                    <a:pt x="1230" y="658"/>
                  </a:lnTo>
                  <a:lnTo>
                    <a:pt x="1230" y="657"/>
                  </a:lnTo>
                  <a:lnTo>
                    <a:pt x="1230" y="657"/>
                  </a:lnTo>
                  <a:lnTo>
                    <a:pt x="1226" y="655"/>
                  </a:lnTo>
                  <a:lnTo>
                    <a:pt x="1223" y="657"/>
                  </a:lnTo>
                  <a:lnTo>
                    <a:pt x="1216" y="655"/>
                  </a:lnTo>
                  <a:lnTo>
                    <a:pt x="1212" y="655"/>
                  </a:lnTo>
                  <a:lnTo>
                    <a:pt x="1207" y="657"/>
                  </a:lnTo>
                  <a:lnTo>
                    <a:pt x="1202" y="657"/>
                  </a:lnTo>
                  <a:lnTo>
                    <a:pt x="1200" y="657"/>
                  </a:lnTo>
                  <a:lnTo>
                    <a:pt x="1198" y="657"/>
                  </a:lnTo>
                  <a:lnTo>
                    <a:pt x="1195" y="657"/>
                  </a:lnTo>
                  <a:lnTo>
                    <a:pt x="1194" y="657"/>
                  </a:lnTo>
                  <a:lnTo>
                    <a:pt x="1192" y="657"/>
                  </a:lnTo>
                  <a:lnTo>
                    <a:pt x="1190" y="657"/>
                  </a:lnTo>
                  <a:lnTo>
                    <a:pt x="1185" y="655"/>
                  </a:lnTo>
                  <a:lnTo>
                    <a:pt x="1180" y="655"/>
                  </a:lnTo>
                  <a:lnTo>
                    <a:pt x="1177" y="657"/>
                  </a:lnTo>
                  <a:lnTo>
                    <a:pt x="1176" y="658"/>
                  </a:lnTo>
                  <a:lnTo>
                    <a:pt x="1176" y="660"/>
                  </a:lnTo>
                  <a:lnTo>
                    <a:pt x="1176" y="662"/>
                  </a:lnTo>
                  <a:lnTo>
                    <a:pt x="1176" y="663"/>
                  </a:lnTo>
                  <a:lnTo>
                    <a:pt x="1174" y="667"/>
                  </a:lnTo>
                  <a:lnTo>
                    <a:pt x="1172" y="668"/>
                  </a:lnTo>
                  <a:lnTo>
                    <a:pt x="1171" y="670"/>
                  </a:lnTo>
                  <a:lnTo>
                    <a:pt x="1169" y="670"/>
                  </a:lnTo>
                  <a:lnTo>
                    <a:pt x="1164" y="670"/>
                  </a:lnTo>
                  <a:lnTo>
                    <a:pt x="1159" y="668"/>
                  </a:lnTo>
                  <a:lnTo>
                    <a:pt x="1158" y="668"/>
                  </a:lnTo>
                  <a:lnTo>
                    <a:pt x="1156" y="667"/>
                  </a:lnTo>
                  <a:lnTo>
                    <a:pt x="1153" y="665"/>
                  </a:lnTo>
                  <a:lnTo>
                    <a:pt x="1148" y="665"/>
                  </a:lnTo>
                  <a:lnTo>
                    <a:pt x="1143" y="663"/>
                  </a:lnTo>
                  <a:lnTo>
                    <a:pt x="1138" y="660"/>
                  </a:lnTo>
                  <a:lnTo>
                    <a:pt x="1135" y="657"/>
                  </a:lnTo>
                  <a:lnTo>
                    <a:pt x="1133" y="655"/>
                  </a:lnTo>
                  <a:lnTo>
                    <a:pt x="1131" y="654"/>
                  </a:lnTo>
                  <a:lnTo>
                    <a:pt x="1130" y="652"/>
                  </a:lnTo>
                  <a:lnTo>
                    <a:pt x="1126" y="650"/>
                  </a:lnTo>
                  <a:lnTo>
                    <a:pt x="1123" y="649"/>
                  </a:lnTo>
                  <a:lnTo>
                    <a:pt x="1122" y="647"/>
                  </a:lnTo>
                  <a:lnTo>
                    <a:pt x="1118" y="647"/>
                  </a:lnTo>
                  <a:lnTo>
                    <a:pt x="1117" y="645"/>
                  </a:lnTo>
                  <a:lnTo>
                    <a:pt x="1117" y="644"/>
                  </a:lnTo>
                  <a:lnTo>
                    <a:pt x="1117" y="640"/>
                  </a:lnTo>
                  <a:lnTo>
                    <a:pt x="1117" y="639"/>
                  </a:lnTo>
                  <a:lnTo>
                    <a:pt x="1117" y="636"/>
                  </a:lnTo>
                  <a:lnTo>
                    <a:pt x="1117" y="632"/>
                  </a:lnTo>
                  <a:lnTo>
                    <a:pt x="1117" y="629"/>
                  </a:lnTo>
                  <a:lnTo>
                    <a:pt x="1115" y="626"/>
                  </a:lnTo>
                  <a:lnTo>
                    <a:pt x="1110" y="626"/>
                  </a:lnTo>
                  <a:lnTo>
                    <a:pt x="1107" y="626"/>
                  </a:lnTo>
                  <a:lnTo>
                    <a:pt x="1102" y="624"/>
                  </a:lnTo>
                  <a:lnTo>
                    <a:pt x="1097" y="622"/>
                  </a:lnTo>
                  <a:lnTo>
                    <a:pt x="1094" y="619"/>
                  </a:lnTo>
                  <a:lnTo>
                    <a:pt x="1089" y="616"/>
                  </a:lnTo>
                  <a:lnTo>
                    <a:pt x="1086" y="616"/>
                  </a:lnTo>
                  <a:lnTo>
                    <a:pt x="1082" y="616"/>
                  </a:lnTo>
                  <a:lnTo>
                    <a:pt x="1081" y="614"/>
                  </a:lnTo>
                  <a:lnTo>
                    <a:pt x="1079" y="611"/>
                  </a:lnTo>
                  <a:lnTo>
                    <a:pt x="1077" y="609"/>
                  </a:lnTo>
                  <a:lnTo>
                    <a:pt x="1076" y="608"/>
                  </a:lnTo>
                  <a:lnTo>
                    <a:pt x="1076" y="603"/>
                  </a:lnTo>
                  <a:lnTo>
                    <a:pt x="1076" y="598"/>
                  </a:lnTo>
                  <a:lnTo>
                    <a:pt x="1076" y="593"/>
                  </a:lnTo>
                  <a:lnTo>
                    <a:pt x="1076" y="588"/>
                  </a:lnTo>
                  <a:lnTo>
                    <a:pt x="1074" y="588"/>
                  </a:lnTo>
                  <a:lnTo>
                    <a:pt x="1072" y="588"/>
                  </a:lnTo>
                  <a:lnTo>
                    <a:pt x="1069" y="588"/>
                  </a:lnTo>
                  <a:lnTo>
                    <a:pt x="1068" y="588"/>
                  </a:lnTo>
                  <a:lnTo>
                    <a:pt x="1066" y="586"/>
                  </a:lnTo>
                  <a:lnTo>
                    <a:pt x="1064" y="585"/>
                  </a:lnTo>
                  <a:lnTo>
                    <a:pt x="1063" y="583"/>
                  </a:lnTo>
                  <a:lnTo>
                    <a:pt x="1063" y="578"/>
                  </a:lnTo>
                  <a:lnTo>
                    <a:pt x="1061" y="575"/>
                  </a:lnTo>
                  <a:lnTo>
                    <a:pt x="1061" y="573"/>
                  </a:lnTo>
                  <a:lnTo>
                    <a:pt x="1059" y="572"/>
                  </a:lnTo>
                  <a:lnTo>
                    <a:pt x="1056" y="570"/>
                  </a:lnTo>
                  <a:lnTo>
                    <a:pt x="1054" y="570"/>
                  </a:lnTo>
                  <a:lnTo>
                    <a:pt x="1053" y="570"/>
                  </a:lnTo>
                  <a:lnTo>
                    <a:pt x="1050" y="570"/>
                  </a:lnTo>
                  <a:lnTo>
                    <a:pt x="1048" y="570"/>
                  </a:lnTo>
                  <a:lnTo>
                    <a:pt x="1046" y="568"/>
                  </a:lnTo>
                  <a:lnTo>
                    <a:pt x="1043" y="567"/>
                  </a:lnTo>
                  <a:lnTo>
                    <a:pt x="1041" y="565"/>
                  </a:lnTo>
                  <a:lnTo>
                    <a:pt x="1038" y="563"/>
                  </a:lnTo>
                  <a:lnTo>
                    <a:pt x="1035" y="562"/>
                  </a:lnTo>
                  <a:lnTo>
                    <a:pt x="1033" y="560"/>
                  </a:lnTo>
                  <a:lnTo>
                    <a:pt x="1033" y="557"/>
                  </a:lnTo>
                  <a:lnTo>
                    <a:pt x="1032" y="555"/>
                  </a:lnTo>
                  <a:lnTo>
                    <a:pt x="1030" y="554"/>
                  </a:lnTo>
                  <a:lnTo>
                    <a:pt x="1028" y="554"/>
                  </a:lnTo>
                  <a:lnTo>
                    <a:pt x="1027" y="552"/>
                  </a:lnTo>
                  <a:lnTo>
                    <a:pt x="1027" y="550"/>
                  </a:lnTo>
                  <a:lnTo>
                    <a:pt x="1025" y="547"/>
                  </a:lnTo>
                  <a:lnTo>
                    <a:pt x="1025" y="542"/>
                  </a:lnTo>
                  <a:lnTo>
                    <a:pt x="1025" y="537"/>
                  </a:lnTo>
                  <a:lnTo>
                    <a:pt x="1025" y="532"/>
                  </a:lnTo>
                  <a:lnTo>
                    <a:pt x="1023" y="529"/>
                  </a:lnTo>
                  <a:lnTo>
                    <a:pt x="1023" y="526"/>
                  </a:lnTo>
                  <a:lnTo>
                    <a:pt x="1022" y="523"/>
                  </a:lnTo>
                  <a:lnTo>
                    <a:pt x="1022" y="519"/>
                  </a:lnTo>
                  <a:lnTo>
                    <a:pt x="1020" y="518"/>
                  </a:lnTo>
                  <a:lnTo>
                    <a:pt x="1018" y="514"/>
                  </a:lnTo>
                  <a:lnTo>
                    <a:pt x="1018" y="513"/>
                  </a:lnTo>
                  <a:lnTo>
                    <a:pt x="1018" y="509"/>
                  </a:lnTo>
                  <a:lnTo>
                    <a:pt x="1020" y="506"/>
                  </a:lnTo>
                  <a:lnTo>
                    <a:pt x="1020" y="506"/>
                  </a:lnTo>
                  <a:lnTo>
                    <a:pt x="1023" y="506"/>
                  </a:lnTo>
                  <a:lnTo>
                    <a:pt x="1025" y="506"/>
                  </a:lnTo>
                  <a:lnTo>
                    <a:pt x="1027" y="506"/>
                  </a:lnTo>
                  <a:lnTo>
                    <a:pt x="1028" y="503"/>
                  </a:lnTo>
                  <a:lnTo>
                    <a:pt x="1030" y="500"/>
                  </a:lnTo>
                  <a:lnTo>
                    <a:pt x="1032" y="496"/>
                  </a:lnTo>
                  <a:lnTo>
                    <a:pt x="1030" y="495"/>
                  </a:lnTo>
                  <a:lnTo>
                    <a:pt x="1030" y="488"/>
                  </a:lnTo>
                  <a:lnTo>
                    <a:pt x="1030" y="469"/>
                  </a:lnTo>
                  <a:lnTo>
                    <a:pt x="1028" y="449"/>
                  </a:lnTo>
                  <a:lnTo>
                    <a:pt x="1030" y="447"/>
                  </a:lnTo>
                  <a:lnTo>
                    <a:pt x="1032" y="446"/>
                  </a:lnTo>
                  <a:lnTo>
                    <a:pt x="1033" y="446"/>
                  </a:lnTo>
                  <a:lnTo>
                    <a:pt x="1033" y="444"/>
                  </a:lnTo>
                  <a:lnTo>
                    <a:pt x="1036" y="437"/>
                  </a:lnTo>
                  <a:lnTo>
                    <a:pt x="1035" y="436"/>
                  </a:lnTo>
                  <a:lnTo>
                    <a:pt x="1035" y="434"/>
                  </a:lnTo>
                  <a:lnTo>
                    <a:pt x="1033" y="433"/>
                  </a:lnTo>
                  <a:lnTo>
                    <a:pt x="1032" y="431"/>
                  </a:lnTo>
                  <a:lnTo>
                    <a:pt x="1028" y="431"/>
                  </a:lnTo>
                  <a:lnTo>
                    <a:pt x="1027" y="431"/>
                  </a:lnTo>
                  <a:lnTo>
                    <a:pt x="1023" y="431"/>
                  </a:lnTo>
                  <a:lnTo>
                    <a:pt x="1020" y="431"/>
                  </a:lnTo>
                  <a:lnTo>
                    <a:pt x="1014" y="431"/>
                  </a:lnTo>
                  <a:lnTo>
                    <a:pt x="1007" y="429"/>
                  </a:lnTo>
                  <a:lnTo>
                    <a:pt x="1007" y="418"/>
                  </a:lnTo>
                  <a:lnTo>
                    <a:pt x="1009" y="416"/>
                  </a:lnTo>
                  <a:lnTo>
                    <a:pt x="1009" y="415"/>
                  </a:lnTo>
                  <a:lnTo>
                    <a:pt x="1010" y="413"/>
                  </a:lnTo>
                  <a:lnTo>
                    <a:pt x="1012" y="411"/>
                  </a:lnTo>
                  <a:lnTo>
                    <a:pt x="1015" y="411"/>
                  </a:lnTo>
                  <a:lnTo>
                    <a:pt x="1017" y="411"/>
                  </a:lnTo>
                  <a:lnTo>
                    <a:pt x="1018" y="410"/>
                  </a:lnTo>
                  <a:lnTo>
                    <a:pt x="1022" y="408"/>
                  </a:lnTo>
                  <a:lnTo>
                    <a:pt x="1023" y="406"/>
                  </a:lnTo>
                  <a:lnTo>
                    <a:pt x="1023" y="405"/>
                  </a:lnTo>
                  <a:lnTo>
                    <a:pt x="1023" y="401"/>
                  </a:lnTo>
                  <a:lnTo>
                    <a:pt x="1025" y="400"/>
                  </a:lnTo>
                  <a:lnTo>
                    <a:pt x="1025" y="397"/>
                  </a:lnTo>
                  <a:lnTo>
                    <a:pt x="1027" y="393"/>
                  </a:lnTo>
                  <a:lnTo>
                    <a:pt x="1027" y="387"/>
                  </a:lnTo>
                  <a:lnTo>
                    <a:pt x="1027" y="380"/>
                  </a:lnTo>
                  <a:lnTo>
                    <a:pt x="1027" y="372"/>
                  </a:lnTo>
                  <a:lnTo>
                    <a:pt x="1030" y="372"/>
                  </a:lnTo>
                  <a:lnTo>
                    <a:pt x="1033" y="372"/>
                  </a:lnTo>
                  <a:lnTo>
                    <a:pt x="1036" y="372"/>
                  </a:lnTo>
                  <a:lnTo>
                    <a:pt x="1038" y="372"/>
                  </a:lnTo>
                  <a:lnTo>
                    <a:pt x="1040" y="372"/>
                  </a:lnTo>
                  <a:lnTo>
                    <a:pt x="1041" y="372"/>
                  </a:lnTo>
                  <a:lnTo>
                    <a:pt x="1043" y="372"/>
                  </a:lnTo>
                  <a:lnTo>
                    <a:pt x="1045" y="369"/>
                  </a:lnTo>
                  <a:lnTo>
                    <a:pt x="1045" y="367"/>
                  </a:lnTo>
                  <a:lnTo>
                    <a:pt x="1045" y="365"/>
                  </a:lnTo>
                  <a:lnTo>
                    <a:pt x="1046" y="362"/>
                  </a:lnTo>
                  <a:lnTo>
                    <a:pt x="1048" y="359"/>
                  </a:lnTo>
                  <a:lnTo>
                    <a:pt x="1050" y="356"/>
                  </a:lnTo>
                  <a:lnTo>
                    <a:pt x="1053" y="354"/>
                  </a:lnTo>
                  <a:lnTo>
                    <a:pt x="1054" y="352"/>
                  </a:lnTo>
                  <a:lnTo>
                    <a:pt x="1054" y="349"/>
                  </a:lnTo>
                  <a:lnTo>
                    <a:pt x="1056" y="346"/>
                  </a:lnTo>
                  <a:lnTo>
                    <a:pt x="1058" y="343"/>
                  </a:lnTo>
                  <a:lnTo>
                    <a:pt x="1061" y="338"/>
                  </a:lnTo>
                  <a:lnTo>
                    <a:pt x="1063" y="333"/>
                  </a:lnTo>
                  <a:lnTo>
                    <a:pt x="1064" y="329"/>
                  </a:lnTo>
                  <a:lnTo>
                    <a:pt x="1068" y="325"/>
                  </a:lnTo>
                  <a:lnTo>
                    <a:pt x="1069" y="321"/>
                  </a:lnTo>
                  <a:lnTo>
                    <a:pt x="1071" y="318"/>
                  </a:lnTo>
                  <a:lnTo>
                    <a:pt x="1072" y="315"/>
                  </a:lnTo>
                  <a:lnTo>
                    <a:pt x="1074" y="313"/>
                  </a:lnTo>
                  <a:lnTo>
                    <a:pt x="1074" y="311"/>
                  </a:lnTo>
                  <a:lnTo>
                    <a:pt x="1076" y="311"/>
                  </a:lnTo>
                  <a:lnTo>
                    <a:pt x="1079" y="311"/>
                  </a:lnTo>
                  <a:lnTo>
                    <a:pt x="1081" y="311"/>
                  </a:lnTo>
                  <a:lnTo>
                    <a:pt x="1084" y="311"/>
                  </a:lnTo>
                  <a:lnTo>
                    <a:pt x="1087" y="310"/>
                  </a:lnTo>
                  <a:lnTo>
                    <a:pt x="1089" y="308"/>
                  </a:lnTo>
                  <a:lnTo>
                    <a:pt x="1090" y="307"/>
                  </a:lnTo>
                  <a:lnTo>
                    <a:pt x="1090" y="305"/>
                  </a:lnTo>
                  <a:lnTo>
                    <a:pt x="1092" y="303"/>
                  </a:lnTo>
                  <a:lnTo>
                    <a:pt x="1094" y="303"/>
                  </a:lnTo>
                  <a:lnTo>
                    <a:pt x="1095" y="303"/>
                  </a:lnTo>
                  <a:lnTo>
                    <a:pt x="1099" y="302"/>
                  </a:lnTo>
                  <a:lnTo>
                    <a:pt x="1102" y="298"/>
                  </a:lnTo>
                  <a:lnTo>
                    <a:pt x="1105" y="293"/>
                  </a:lnTo>
                  <a:lnTo>
                    <a:pt x="1105" y="289"/>
                  </a:lnTo>
                  <a:lnTo>
                    <a:pt x="1107" y="284"/>
                  </a:lnTo>
                  <a:lnTo>
                    <a:pt x="1125" y="284"/>
                  </a:lnTo>
                  <a:lnTo>
                    <a:pt x="1125" y="272"/>
                  </a:lnTo>
                  <a:lnTo>
                    <a:pt x="1125" y="266"/>
                  </a:lnTo>
                  <a:lnTo>
                    <a:pt x="1126" y="257"/>
                  </a:lnTo>
                  <a:lnTo>
                    <a:pt x="1128" y="256"/>
                  </a:lnTo>
                  <a:lnTo>
                    <a:pt x="1130" y="254"/>
                  </a:lnTo>
                  <a:lnTo>
                    <a:pt x="1130" y="251"/>
                  </a:lnTo>
                  <a:lnTo>
                    <a:pt x="1130" y="248"/>
                  </a:lnTo>
                  <a:lnTo>
                    <a:pt x="1130" y="243"/>
                  </a:lnTo>
                  <a:lnTo>
                    <a:pt x="1130" y="239"/>
                  </a:lnTo>
                  <a:lnTo>
                    <a:pt x="1130" y="233"/>
                  </a:lnTo>
                  <a:lnTo>
                    <a:pt x="1131" y="226"/>
                  </a:lnTo>
                  <a:lnTo>
                    <a:pt x="1154" y="226"/>
                  </a:lnTo>
                  <a:lnTo>
                    <a:pt x="1154" y="200"/>
                  </a:lnTo>
                  <a:lnTo>
                    <a:pt x="1159" y="200"/>
                  </a:lnTo>
                  <a:lnTo>
                    <a:pt x="1162" y="202"/>
                  </a:lnTo>
                  <a:lnTo>
                    <a:pt x="1166" y="202"/>
                  </a:lnTo>
                  <a:lnTo>
                    <a:pt x="1167" y="200"/>
                  </a:lnTo>
                  <a:lnTo>
                    <a:pt x="1171" y="200"/>
                  </a:lnTo>
                  <a:lnTo>
                    <a:pt x="1172" y="200"/>
                  </a:lnTo>
                  <a:lnTo>
                    <a:pt x="1176" y="200"/>
                  </a:lnTo>
                  <a:lnTo>
                    <a:pt x="1179" y="200"/>
                  </a:lnTo>
                  <a:lnTo>
                    <a:pt x="1179" y="197"/>
                  </a:lnTo>
                  <a:lnTo>
                    <a:pt x="1179" y="194"/>
                  </a:lnTo>
                  <a:lnTo>
                    <a:pt x="1179" y="190"/>
                  </a:lnTo>
                  <a:lnTo>
                    <a:pt x="1179" y="187"/>
                  </a:lnTo>
                  <a:lnTo>
                    <a:pt x="1180" y="184"/>
                  </a:lnTo>
                  <a:lnTo>
                    <a:pt x="1180" y="181"/>
                  </a:lnTo>
                  <a:lnTo>
                    <a:pt x="1180" y="177"/>
                  </a:lnTo>
                  <a:lnTo>
                    <a:pt x="1180" y="176"/>
                  </a:lnTo>
                  <a:lnTo>
                    <a:pt x="1184" y="174"/>
                  </a:lnTo>
                  <a:lnTo>
                    <a:pt x="1185" y="171"/>
                  </a:lnTo>
                  <a:lnTo>
                    <a:pt x="1190" y="174"/>
                  </a:lnTo>
                  <a:lnTo>
                    <a:pt x="1194" y="176"/>
                  </a:lnTo>
                  <a:lnTo>
                    <a:pt x="1195" y="177"/>
                  </a:lnTo>
                  <a:lnTo>
                    <a:pt x="1197" y="179"/>
                  </a:lnTo>
                  <a:lnTo>
                    <a:pt x="1200" y="181"/>
                  </a:lnTo>
                  <a:lnTo>
                    <a:pt x="1203" y="181"/>
                  </a:lnTo>
                  <a:lnTo>
                    <a:pt x="1208" y="181"/>
                  </a:lnTo>
                  <a:lnTo>
                    <a:pt x="1213" y="181"/>
                  </a:lnTo>
                  <a:lnTo>
                    <a:pt x="1218" y="181"/>
                  </a:lnTo>
                  <a:lnTo>
                    <a:pt x="1223" y="181"/>
                  </a:lnTo>
                  <a:lnTo>
                    <a:pt x="1226" y="181"/>
                  </a:lnTo>
                  <a:lnTo>
                    <a:pt x="1228" y="182"/>
                  </a:lnTo>
                  <a:lnTo>
                    <a:pt x="1231" y="182"/>
                  </a:lnTo>
                  <a:lnTo>
                    <a:pt x="1234" y="182"/>
                  </a:lnTo>
                  <a:lnTo>
                    <a:pt x="1238" y="182"/>
                  </a:lnTo>
                  <a:lnTo>
                    <a:pt x="1239" y="181"/>
                  </a:lnTo>
                  <a:lnTo>
                    <a:pt x="1241" y="179"/>
                  </a:lnTo>
                  <a:lnTo>
                    <a:pt x="1246" y="179"/>
                  </a:lnTo>
                  <a:lnTo>
                    <a:pt x="1249" y="179"/>
                  </a:lnTo>
                  <a:lnTo>
                    <a:pt x="1254" y="179"/>
                  </a:lnTo>
                  <a:lnTo>
                    <a:pt x="1257" y="179"/>
                  </a:lnTo>
                  <a:lnTo>
                    <a:pt x="1261" y="179"/>
                  </a:lnTo>
                  <a:lnTo>
                    <a:pt x="1264" y="177"/>
                  </a:lnTo>
                  <a:lnTo>
                    <a:pt x="1267" y="174"/>
                  </a:lnTo>
                  <a:lnTo>
                    <a:pt x="1267" y="172"/>
                  </a:lnTo>
                  <a:lnTo>
                    <a:pt x="1267" y="171"/>
                  </a:lnTo>
                  <a:lnTo>
                    <a:pt x="1269" y="169"/>
                  </a:lnTo>
                  <a:lnTo>
                    <a:pt x="1270" y="166"/>
                  </a:lnTo>
                  <a:lnTo>
                    <a:pt x="1270" y="163"/>
                  </a:lnTo>
                  <a:lnTo>
                    <a:pt x="1303" y="163"/>
                  </a:lnTo>
                  <a:lnTo>
                    <a:pt x="1305" y="159"/>
                  </a:lnTo>
                  <a:lnTo>
                    <a:pt x="1307" y="158"/>
                  </a:lnTo>
                  <a:lnTo>
                    <a:pt x="1310" y="156"/>
                  </a:lnTo>
                  <a:lnTo>
                    <a:pt x="1311" y="156"/>
                  </a:lnTo>
                  <a:lnTo>
                    <a:pt x="1313" y="156"/>
                  </a:lnTo>
                  <a:lnTo>
                    <a:pt x="1315" y="156"/>
                  </a:lnTo>
                  <a:lnTo>
                    <a:pt x="1320" y="154"/>
                  </a:lnTo>
                  <a:lnTo>
                    <a:pt x="1323" y="151"/>
                  </a:lnTo>
                  <a:lnTo>
                    <a:pt x="1326" y="149"/>
                  </a:lnTo>
                  <a:lnTo>
                    <a:pt x="1329" y="148"/>
                  </a:lnTo>
                  <a:lnTo>
                    <a:pt x="1334" y="148"/>
                  </a:lnTo>
                  <a:close/>
                  <a:moveTo>
                    <a:pt x="3511" y="0"/>
                  </a:moveTo>
                  <a:lnTo>
                    <a:pt x="3513" y="0"/>
                  </a:lnTo>
                  <a:lnTo>
                    <a:pt x="3513" y="2"/>
                  </a:lnTo>
                  <a:lnTo>
                    <a:pt x="3513" y="5"/>
                  </a:lnTo>
                  <a:lnTo>
                    <a:pt x="3513" y="7"/>
                  </a:lnTo>
                  <a:lnTo>
                    <a:pt x="3511" y="7"/>
                  </a:lnTo>
                  <a:lnTo>
                    <a:pt x="3510" y="9"/>
                  </a:lnTo>
                  <a:lnTo>
                    <a:pt x="3508" y="10"/>
                  </a:lnTo>
                  <a:lnTo>
                    <a:pt x="3506" y="14"/>
                  </a:lnTo>
                  <a:lnTo>
                    <a:pt x="3505" y="14"/>
                  </a:lnTo>
                  <a:lnTo>
                    <a:pt x="3505" y="14"/>
                  </a:lnTo>
                  <a:lnTo>
                    <a:pt x="3503" y="15"/>
                  </a:lnTo>
                  <a:lnTo>
                    <a:pt x="3503" y="17"/>
                  </a:lnTo>
                  <a:lnTo>
                    <a:pt x="3503" y="18"/>
                  </a:lnTo>
                  <a:lnTo>
                    <a:pt x="3502" y="20"/>
                  </a:lnTo>
                  <a:lnTo>
                    <a:pt x="3502" y="22"/>
                  </a:lnTo>
                  <a:lnTo>
                    <a:pt x="3500" y="22"/>
                  </a:lnTo>
                  <a:lnTo>
                    <a:pt x="3498" y="22"/>
                  </a:lnTo>
                  <a:lnTo>
                    <a:pt x="3497" y="22"/>
                  </a:lnTo>
                  <a:lnTo>
                    <a:pt x="3495" y="23"/>
                  </a:lnTo>
                  <a:lnTo>
                    <a:pt x="3492" y="23"/>
                  </a:lnTo>
                  <a:lnTo>
                    <a:pt x="3487" y="23"/>
                  </a:lnTo>
                  <a:lnTo>
                    <a:pt x="3484" y="25"/>
                  </a:lnTo>
                  <a:lnTo>
                    <a:pt x="3482" y="27"/>
                  </a:lnTo>
                  <a:lnTo>
                    <a:pt x="3480" y="27"/>
                  </a:lnTo>
                  <a:lnTo>
                    <a:pt x="3477" y="28"/>
                  </a:lnTo>
                  <a:lnTo>
                    <a:pt x="3474" y="27"/>
                  </a:lnTo>
                  <a:lnTo>
                    <a:pt x="3472" y="28"/>
                  </a:lnTo>
                  <a:lnTo>
                    <a:pt x="3470" y="28"/>
                  </a:lnTo>
                  <a:lnTo>
                    <a:pt x="3469" y="30"/>
                  </a:lnTo>
                  <a:lnTo>
                    <a:pt x="3467" y="30"/>
                  </a:lnTo>
                  <a:lnTo>
                    <a:pt x="3466" y="32"/>
                  </a:lnTo>
                  <a:lnTo>
                    <a:pt x="3466" y="33"/>
                  </a:lnTo>
                  <a:lnTo>
                    <a:pt x="3466" y="35"/>
                  </a:lnTo>
                  <a:lnTo>
                    <a:pt x="3464" y="36"/>
                  </a:lnTo>
                  <a:lnTo>
                    <a:pt x="3466" y="40"/>
                  </a:lnTo>
                  <a:lnTo>
                    <a:pt x="3464" y="43"/>
                  </a:lnTo>
                  <a:lnTo>
                    <a:pt x="3464" y="45"/>
                  </a:lnTo>
                  <a:lnTo>
                    <a:pt x="3464" y="46"/>
                  </a:lnTo>
                  <a:lnTo>
                    <a:pt x="3462" y="46"/>
                  </a:lnTo>
                  <a:lnTo>
                    <a:pt x="3461" y="46"/>
                  </a:lnTo>
                  <a:lnTo>
                    <a:pt x="3457" y="48"/>
                  </a:lnTo>
                  <a:lnTo>
                    <a:pt x="3456" y="48"/>
                  </a:lnTo>
                  <a:lnTo>
                    <a:pt x="3456" y="50"/>
                  </a:lnTo>
                  <a:lnTo>
                    <a:pt x="3454" y="50"/>
                  </a:lnTo>
                  <a:lnTo>
                    <a:pt x="3438" y="50"/>
                  </a:lnTo>
                  <a:lnTo>
                    <a:pt x="3438" y="53"/>
                  </a:lnTo>
                  <a:lnTo>
                    <a:pt x="3438" y="56"/>
                  </a:lnTo>
                  <a:lnTo>
                    <a:pt x="3438" y="59"/>
                  </a:lnTo>
                  <a:lnTo>
                    <a:pt x="3438" y="61"/>
                  </a:lnTo>
                  <a:lnTo>
                    <a:pt x="3438" y="63"/>
                  </a:lnTo>
                  <a:lnTo>
                    <a:pt x="3433" y="61"/>
                  </a:lnTo>
                  <a:lnTo>
                    <a:pt x="3430" y="61"/>
                  </a:lnTo>
                  <a:lnTo>
                    <a:pt x="3426" y="61"/>
                  </a:lnTo>
                  <a:lnTo>
                    <a:pt x="3423" y="61"/>
                  </a:lnTo>
                  <a:lnTo>
                    <a:pt x="3423" y="59"/>
                  </a:lnTo>
                  <a:lnTo>
                    <a:pt x="3421" y="58"/>
                  </a:lnTo>
                  <a:lnTo>
                    <a:pt x="3421" y="58"/>
                  </a:lnTo>
                  <a:lnTo>
                    <a:pt x="3418" y="58"/>
                  </a:lnTo>
                  <a:lnTo>
                    <a:pt x="3416" y="56"/>
                  </a:lnTo>
                  <a:lnTo>
                    <a:pt x="3415" y="56"/>
                  </a:lnTo>
                  <a:lnTo>
                    <a:pt x="3413" y="54"/>
                  </a:lnTo>
                  <a:lnTo>
                    <a:pt x="3412" y="54"/>
                  </a:lnTo>
                  <a:lnTo>
                    <a:pt x="3410" y="53"/>
                  </a:lnTo>
                  <a:lnTo>
                    <a:pt x="3408" y="53"/>
                  </a:lnTo>
                  <a:lnTo>
                    <a:pt x="3407" y="54"/>
                  </a:lnTo>
                  <a:lnTo>
                    <a:pt x="3407" y="54"/>
                  </a:lnTo>
                  <a:lnTo>
                    <a:pt x="3405" y="56"/>
                  </a:lnTo>
                  <a:lnTo>
                    <a:pt x="3389" y="56"/>
                  </a:lnTo>
                  <a:lnTo>
                    <a:pt x="3389" y="61"/>
                  </a:lnTo>
                  <a:lnTo>
                    <a:pt x="3395" y="63"/>
                  </a:lnTo>
                  <a:lnTo>
                    <a:pt x="3397" y="63"/>
                  </a:lnTo>
                  <a:lnTo>
                    <a:pt x="3398" y="63"/>
                  </a:lnTo>
                  <a:lnTo>
                    <a:pt x="3400" y="64"/>
                  </a:lnTo>
                  <a:lnTo>
                    <a:pt x="3400" y="66"/>
                  </a:lnTo>
                  <a:lnTo>
                    <a:pt x="3400" y="68"/>
                  </a:lnTo>
                  <a:lnTo>
                    <a:pt x="3400" y="69"/>
                  </a:lnTo>
                  <a:lnTo>
                    <a:pt x="3402" y="71"/>
                  </a:lnTo>
                  <a:lnTo>
                    <a:pt x="3402" y="72"/>
                  </a:lnTo>
                  <a:lnTo>
                    <a:pt x="3403" y="76"/>
                  </a:lnTo>
                  <a:lnTo>
                    <a:pt x="3403" y="77"/>
                  </a:lnTo>
                  <a:lnTo>
                    <a:pt x="3403" y="79"/>
                  </a:lnTo>
                  <a:lnTo>
                    <a:pt x="3405" y="82"/>
                  </a:lnTo>
                  <a:lnTo>
                    <a:pt x="3407" y="86"/>
                  </a:lnTo>
                  <a:lnTo>
                    <a:pt x="3408" y="89"/>
                  </a:lnTo>
                  <a:lnTo>
                    <a:pt x="3410" y="89"/>
                  </a:lnTo>
                  <a:lnTo>
                    <a:pt x="3412" y="89"/>
                  </a:lnTo>
                  <a:lnTo>
                    <a:pt x="3412" y="90"/>
                  </a:lnTo>
                  <a:lnTo>
                    <a:pt x="3413" y="94"/>
                  </a:lnTo>
                  <a:lnTo>
                    <a:pt x="3413" y="97"/>
                  </a:lnTo>
                  <a:lnTo>
                    <a:pt x="3413" y="100"/>
                  </a:lnTo>
                  <a:lnTo>
                    <a:pt x="3412" y="104"/>
                  </a:lnTo>
                  <a:lnTo>
                    <a:pt x="3412" y="105"/>
                  </a:lnTo>
                  <a:lnTo>
                    <a:pt x="3410" y="107"/>
                  </a:lnTo>
                  <a:lnTo>
                    <a:pt x="3408" y="110"/>
                  </a:lnTo>
                  <a:lnTo>
                    <a:pt x="3407" y="113"/>
                  </a:lnTo>
                  <a:lnTo>
                    <a:pt x="3407" y="115"/>
                  </a:lnTo>
                  <a:lnTo>
                    <a:pt x="3407" y="117"/>
                  </a:lnTo>
                  <a:lnTo>
                    <a:pt x="3407" y="120"/>
                  </a:lnTo>
                  <a:lnTo>
                    <a:pt x="3407" y="123"/>
                  </a:lnTo>
                  <a:lnTo>
                    <a:pt x="3405" y="127"/>
                  </a:lnTo>
                  <a:lnTo>
                    <a:pt x="3405" y="127"/>
                  </a:lnTo>
                  <a:lnTo>
                    <a:pt x="3403" y="127"/>
                  </a:lnTo>
                  <a:lnTo>
                    <a:pt x="3403" y="128"/>
                  </a:lnTo>
                  <a:lnTo>
                    <a:pt x="3402" y="128"/>
                  </a:lnTo>
                  <a:lnTo>
                    <a:pt x="3400" y="128"/>
                  </a:lnTo>
                  <a:lnTo>
                    <a:pt x="3398" y="130"/>
                  </a:lnTo>
                  <a:lnTo>
                    <a:pt x="3398" y="131"/>
                  </a:lnTo>
                  <a:lnTo>
                    <a:pt x="3398" y="135"/>
                  </a:lnTo>
                  <a:lnTo>
                    <a:pt x="3398" y="140"/>
                  </a:lnTo>
                  <a:lnTo>
                    <a:pt x="3398" y="143"/>
                  </a:lnTo>
                  <a:lnTo>
                    <a:pt x="3400" y="146"/>
                  </a:lnTo>
                  <a:lnTo>
                    <a:pt x="3400" y="149"/>
                  </a:lnTo>
                  <a:lnTo>
                    <a:pt x="3398" y="151"/>
                  </a:lnTo>
                  <a:lnTo>
                    <a:pt x="3397" y="153"/>
                  </a:lnTo>
                  <a:lnTo>
                    <a:pt x="3395" y="154"/>
                  </a:lnTo>
                  <a:lnTo>
                    <a:pt x="3395" y="156"/>
                  </a:lnTo>
                  <a:lnTo>
                    <a:pt x="3393" y="159"/>
                  </a:lnTo>
                  <a:lnTo>
                    <a:pt x="3393" y="161"/>
                  </a:lnTo>
                  <a:lnTo>
                    <a:pt x="3393" y="163"/>
                  </a:lnTo>
                  <a:lnTo>
                    <a:pt x="3393" y="177"/>
                  </a:lnTo>
                  <a:lnTo>
                    <a:pt x="3392" y="181"/>
                  </a:lnTo>
                  <a:lnTo>
                    <a:pt x="3392" y="182"/>
                  </a:lnTo>
                  <a:lnTo>
                    <a:pt x="3390" y="184"/>
                  </a:lnTo>
                  <a:lnTo>
                    <a:pt x="3387" y="185"/>
                  </a:lnTo>
                  <a:lnTo>
                    <a:pt x="3384" y="187"/>
                  </a:lnTo>
                  <a:lnTo>
                    <a:pt x="3382" y="187"/>
                  </a:lnTo>
                  <a:lnTo>
                    <a:pt x="3380" y="187"/>
                  </a:lnTo>
                  <a:lnTo>
                    <a:pt x="3377" y="187"/>
                  </a:lnTo>
                  <a:lnTo>
                    <a:pt x="3375" y="187"/>
                  </a:lnTo>
                  <a:lnTo>
                    <a:pt x="3374" y="189"/>
                  </a:lnTo>
                  <a:lnTo>
                    <a:pt x="3372" y="190"/>
                  </a:lnTo>
                  <a:lnTo>
                    <a:pt x="3336" y="190"/>
                  </a:lnTo>
                  <a:lnTo>
                    <a:pt x="3333" y="192"/>
                  </a:lnTo>
                  <a:lnTo>
                    <a:pt x="3335" y="194"/>
                  </a:lnTo>
                  <a:lnTo>
                    <a:pt x="3335" y="195"/>
                  </a:lnTo>
                  <a:lnTo>
                    <a:pt x="3335" y="195"/>
                  </a:lnTo>
                  <a:lnTo>
                    <a:pt x="3335" y="197"/>
                  </a:lnTo>
                  <a:lnTo>
                    <a:pt x="3336" y="199"/>
                  </a:lnTo>
                  <a:lnTo>
                    <a:pt x="3335" y="199"/>
                  </a:lnTo>
                  <a:lnTo>
                    <a:pt x="3335" y="200"/>
                  </a:lnTo>
                  <a:lnTo>
                    <a:pt x="3335" y="202"/>
                  </a:lnTo>
                  <a:lnTo>
                    <a:pt x="3335" y="203"/>
                  </a:lnTo>
                  <a:lnTo>
                    <a:pt x="3335" y="205"/>
                  </a:lnTo>
                  <a:lnTo>
                    <a:pt x="3331" y="205"/>
                  </a:lnTo>
                  <a:lnTo>
                    <a:pt x="3328" y="205"/>
                  </a:lnTo>
                  <a:lnTo>
                    <a:pt x="3325" y="207"/>
                  </a:lnTo>
                  <a:lnTo>
                    <a:pt x="3325" y="208"/>
                  </a:lnTo>
                  <a:lnTo>
                    <a:pt x="3323" y="210"/>
                  </a:lnTo>
                  <a:lnTo>
                    <a:pt x="3323" y="210"/>
                  </a:lnTo>
                  <a:lnTo>
                    <a:pt x="3321" y="212"/>
                  </a:lnTo>
                  <a:lnTo>
                    <a:pt x="3320" y="212"/>
                  </a:lnTo>
                  <a:lnTo>
                    <a:pt x="3317" y="212"/>
                  </a:lnTo>
                  <a:lnTo>
                    <a:pt x="3315" y="212"/>
                  </a:lnTo>
                  <a:lnTo>
                    <a:pt x="3313" y="210"/>
                  </a:lnTo>
                  <a:lnTo>
                    <a:pt x="3312" y="210"/>
                  </a:lnTo>
                  <a:lnTo>
                    <a:pt x="3312" y="208"/>
                  </a:lnTo>
                  <a:lnTo>
                    <a:pt x="3312" y="207"/>
                  </a:lnTo>
                  <a:lnTo>
                    <a:pt x="3310" y="205"/>
                  </a:lnTo>
                  <a:lnTo>
                    <a:pt x="3308" y="203"/>
                  </a:lnTo>
                  <a:lnTo>
                    <a:pt x="3308" y="203"/>
                  </a:lnTo>
                  <a:lnTo>
                    <a:pt x="3307" y="203"/>
                  </a:lnTo>
                  <a:lnTo>
                    <a:pt x="3305" y="205"/>
                  </a:lnTo>
                  <a:lnTo>
                    <a:pt x="3305" y="207"/>
                  </a:lnTo>
                  <a:lnTo>
                    <a:pt x="3305" y="208"/>
                  </a:lnTo>
                  <a:lnTo>
                    <a:pt x="3305" y="210"/>
                  </a:lnTo>
                  <a:lnTo>
                    <a:pt x="3303" y="210"/>
                  </a:lnTo>
                  <a:lnTo>
                    <a:pt x="3302" y="212"/>
                  </a:lnTo>
                  <a:lnTo>
                    <a:pt x="3300" y="212"/>
                  </a:lnTo>
                  <a:lnTo>
                    <a:pt x="3299" y="210"/>
                  </a:lnTo>
                  <a:lnTo>
                    <a:pt x="3295" y="212"/>
                  </a:lnTo>
                  <a:lnTo>
                    <a:pt x="3294" y="213"/>
                  </a:lnTo>
                  <a:lnTo>
                    <a:pt x="3292" y="213"/>
                  </a:lnTo>
                  <a:lnTo>
                    <a:pt x="3290" y="215"/>
                  </a:lnTo>
                  <a:lnTo>
                    <a:pt x="3289" y="217"/>
                  </a:lnTo>
                  <a:lnTo>
                    <a:pt x="3287" y="218"/>
                  </a:lnTo>
                  <a:lnTo>
                    <a:pt x="3287" y="220"/>
                  </a:lnTo>
                  <a:lnTo>
                    <a:pt x="3284" y="221"/>
                  </a:lnTo>
                  <a:lnTo>
                    <a:pt x="3281" y="223"/>
                  </a:lnTo>
                  <a:lnTo>
                    <a:pt x="3279" y="225"/>
                  </a:lnTo>
                  <a:lnTo>
                    <a:pt x="3276" y="225"/>
                  </a:lnTo>
                  <a:lnTo>
                    <a:pt x="3271" y="225"/>
                  </a:lnTo>
                  <a:lnTo>
                    <a:pt x="3271" y="203"/>
                  </a:lnTo>
                  <a:lnTo>
                    <a:pt x="3285" y="203"/>
                  </a:lnTo>
                  <a:lnTo>
                    <a:pt x="3289" y="203"/>
                  </a:lnTo>
                  <a:lnTo>
                    <a:pt x="3292" y="200"/>
                  </a:lnTo>
                  <a:lnTo>
                    <a:pt x="3295" y="199"/>
                  </a:lnTo>
                  <a:lnTo>
                    <a:pt x="3299" y="197"/>
                  </a:lnTo>
                  <a:lnTo>
                    <a:pt x="3302" y="197"/>
                  </a:lnTo>
                  <a:lnTo>
                    <a:pt x="3305" y="197"/>
                  </a:lnTo>
                  <a:lnTo>
                    <a:pt x="3307" y="197"/>
                  </a:lnTo>
                  <a:lnTo>
                    <a:pt x="3308" y="197"/>
                  </a:lnTo>
                  <a:lnTo>
                    <a:pt x="3308" y="197"/>
                  </a:lnTo>
                  <a:lnTo>
                    <a:pt x="3310" y="195"/>
                  </a:lnTo>
                  <a:lnTo>
                    <a:pt x="3310" y="194"/>
                  </a:lnTo>
                  <a:lnTo>
                    <a:pt x="3308" y="195"/>
                  </a:lnTo>
                  <a:lnTo>
                    <a:pt x="3307" y="195"/>
                  </a:lnTo>
                  <a:lnTo>
                    <a:pt x="3303" y="195"/>
                  </a:lnTo>
                  <a:lnTo>
                    <a:pt x="3302" y="195"/>
                  </a:lnTo>
                  <a:lnTo>
                    <a:pt x="3299" y="195"/>
                  </a:lnTo>
                  <a:lnTo>
                    <a:pt x="3297" y="195"/>
                  </a:lnTo>
                  <a:lnTo>
                    <a:pt x="3295" y="195"/>
                  </a:lnTo>
                  <a:lnTo>
                    <a:pt x="3294" y="197"/>
                  </a:lnTo>
                  <a:lnTo>
                    <a:pt x="3292" y="197"/>
                  </a:lnTo>
                  <a:lnTo>
                    <a:pt x="3289" y="197"/>
                  </a:lnTo>
                  <a:lnTo>
                    <a:pt x="3285" y="197"/>
                  </a:lnTo>
                  <a:lnTo>
                    <a:pt x="3284" y="197"/>
                  </a:lnTo>
                  <a:lnTo>
                    <a:pt x="3282" y="197"/>
                  </a:lnTo>
                  <a:lnTo>
                    <a:pt x="3281" y="197"/>
                  </a:lnTo>
                  <a:lnTo>
                    <a:pt x="3279" y="197"/>
                  </a:lnTo>
                  <a:lnTo>
                    <a:pt x="3276" y="199"/>
                  </a:lnTo>
                  <a:lnTo>
                    <a:pt x="3272" y="202"/>
                  </a:lnTo>
                  <a:lnTo>
                    <a:pt x="3269" y="203"/>
                  </a:lnTo>
                  <a:lnTo>
                    <a:pt x="3267" y="205"/>
                  </a:lnTo>
                  <a:lnTo>
                    <a:pt x="3266" y="207"/>
                  </a:lnTo>
                  <a:lnTo>
                    <a:pt x="3263" y="207"/>
                  </a:lnTo>
                  <a:lnTo>
                    <a:pt x="3259" y="207"/>
                  </a:lnTo>
                  <a:lnTo>
                    <a:pt x="3256" y="207"/>
                  </a:lnTo>
                  <a:lnTo>
                    <a:pt x="3254" y="207"/>
                  </a:lnTo>
                  <a:lnTo>
                    <a:pt x="3253" y="208"/>
                  </a:lnTo>
                  <a:lnTo>
                    <a:pt x="3251" y="208"/>
                  </a:lnTo>
                  <a:lnTo>
                    <a:pt x="3249" y="210"/>
                  </a:lnTo>
                  <a:lnTo>
                    <a:pt x="3249" y="212"/>
                  </a:lnTo>
                  <a:lnTo>
                    <a:pt x="3249" y="212"/>
                  </a:lnTo>
                  <a:lnTo>
                    <a:pt x="3249" y="213"/>
                  </a:lnTo>
                  <a:lnTo>
                    <a:pt x="3253" y="213"/>
                  </a:lnTo>
                  <a:lnTo>
                    <a:pt x="3256" y="213"/>
                  </a:lnTo>
                  <a:lnTo>
                    <a:pt x="3258" y="213"/>
                  </a:lnTo>
                  <a:lnTo>
                    <a:pt x="3259" y="213"/>
                  </a:lnTo>
                  <a:lnTo>
                    <a:pt x="3259" y="217"/>
                  </a:lnTo>
                  <a:lnTo>
                    <a:pt x="3259" y="220"/>
                  </a:lnTo>
                  <a:lnTo>
                    <a:pt x="3259" y="221"/>
                  </a:lnTo>
                  <a:lnTo>
                    <a:pt x="3259" y="223"/>
                  </a:lnTo>
                  <a:lnTo>
                    <a:pt x="3261" y="225"/>
                  </a:lnTo>
                  <a:lnTo>
                    <a:pt x="3261" y="226"/>
                  </a:lnTo>
                  <a:lnTo>
                    <a:pt x="3263" y="228"/>
                  </a:lnTo>
                  <a:lnTo>
                    <a:pt x="3263" y="231"/>
                  </a:lnTo>
                  <a:lnTo>
                    <a:pt x="3263" y="233"/>
                  </a:lnTo>
                  <a:lnTo>
                    <a:pt x="3261" y="235"/>
                  </a:lnTo>
                  <a:lnTo>
                    <a:pt x="3259" y="236"/>
                  </a:lnTo>
                  <a:lnTo>
                    <a:pt x="3258" y="236"/>
                  </a:lnTo>
                  <a:lnTo>
                    <a:pt x="3254" y="238"/>
                  </a:lnTo>
                  <a:lnTo>
                    <a:pt x="3253" y="238"/>
                  </a:lnTo>
                  <a:lnTo>
                    <a:pt x="3251" y="239"/>
                  </a:lnTo>
                  <a:lnTo>
                    <a:pt x="3249" y="243"/>
                  </a:lnTo>
                  <a:lnTo>
                    <a:pt x="3249" y="246"/>
                  </a:lnTo>
                  <a:lnTo>
                    <a:pt x="3249" y="249"/>
                  </a:lnTo>
                  <a:lnTo>
                    <a:pt x="3249" y="251"/>
                  </a:lnTo>
                  <a:lnTo>
                    <a:pt x="3249" y="254"/>
                  </a:lnTo>
                  <a:lnTo>
                    <a:pt x="3243" y="254"/>
                  </a:lnTo>
                  <a:lnTo>
                    <a:pt x="3240" y="254"/>
                  </a:lnTo>
                  <a:lnTo>
                    <a:pt x="3236" y="251"/>
                  </a:lnTo>
                  <a:lnTo>
                    <a:pt x="3235" y="248"/>
                  </a:lnTo>
                  <a:lnTo>
                    <a:pt x="3235" y="244"/>
                  </a:lnTo>
                  <a:lnTo>
                    <a:pt x="3236" y="243"/>
                  </a:lnTo>
                  <a:lnTo>
                    <a:pt x="3236" y="241"/>
                  </a:lnTo>
                  <a:lnTo>
                    <a:pt x="3238" y="239"/>
                  </a:lnTo>
                  <a:lnTo>
                    <a:pt x="3240" y="236"/>
                  </a:lnTo>
                  <a:lnTo>
                    <a:pt x="3241" y="235"/>
                  </a:lnTo>
                  <a:lnTo>
                    <a:pt x="3241" y="233"/>
                  </a:lnTo>
                  <a:lnTo>
                    <a:pt x="3243" y="230"/>
                  </a:lnTo>
                  <a:lnTo>
                    <a:pt x="3243" y="228"/>
                  </a:lnTo>
                  <a:lnTo>
                    <a:pt x="3243" y="226"/>
                  </a:lnTo>
                  <a:lnTo>
                    <a:pt x="3243" y="228"/>
                  </a:lnTo>
                  <a:lnTo>
                    <a:pt x="3240" y="228"/>
                  </a:lnTo>
                  <a:lnTo>
                    <a:pt x="3236" y="228"/>
                  </a:lnTo>
                  <a:lnTo>
                    <a:pt x="3231" y="228"/>
                  </a:lnTo>
                  <a:lnTo>
                    <a:pt x="3228" y="228"/>
                  </a:lnTo>
                  <a:lnTo>
                    <a:pt x="3227" y="226"/>
                  </a:lnTo>
                  <a:lnTo>
                    <a:pt x="3225" y="226"/>
                  </a:lnTo>
                  <a:lnTo>
                    <a:pt x="3225" y="223"/>
                  </a:lnTo>
                  <a:lnTo>
                    <a:pt x="3227" y="221"/>
                  </a:lnTo>
                  <a:lnTo>
                    <a:pt x="3227" y="220"/>
                  </a:lnTo>
                  <a:lnTo>
                    <a:pt x="3228" y="218"/>
                  </a:lnTo>
                  <a:lnTo>
                    <a:pt x="3228" y="217"/>
                  </a:lnTo>
                  <a:lnTo>
                    <a:pt x="3228" y="215"/>
                  </a:lnTo>
                  <a:lnTo>
                    <a:pt x="3230" y="213"/>
                  </a:lnTo>
                  <a:lnTo>
                    <a:pt x="3231" y="212"/>
                  </a:lnTo>
                  <a:lnTo>
                    <a:pt x="3233" y="210"/>
                  </a:lnTo>
                  <a:lnTo>
                    <a:pt x="3236" y="210"/>
                  </a:lnTo>
                  <a:lnTo>
                    <a:pt x="3240" y="208"/>
                  </a:lnTo>
                  <a:lnTo>
                    <a:pt x="3243" y="208"/>
                  </a:lnTo>
                  <a:lnTo>
                    <a:pt x="3243" y="205"/>
                  </a:lnTo>
                  <a:lnTo>
                    <a:pt x="3241" y="202"/>
                  </a:lnTo>
                  <a:lnTo>
                    <a:pt x="3243" y="200"/>
                  </a:lnTo>
                  <a:lnTo>
                    <a:pt x="3243" y="199"/>
                  </a:lnTo>
                  <a:lnTo>
                    <a:pt x="3258" y="199"/>
                  </a:lnTo>
                  <a:lnTo>
                    <a:pt x="3258" y="195"/>
                  </a:lnTo>
                  <a:lnTo>
                    <a:pt x="3258" y="192"/>
                  </a:lnTo>
                  <a:lnTo>
                    <a:pt x="3258" y="189"/>
                  </a:lnTo>
                  <a:lnTo>
                    <a:pt x="3258" y="187"/>
                  </a:lnTo>
                  <a:lnTo>
                    <a:pt x="3259" y="185"/>
                  </a:lnTo>
                  <a:lnTo>
                    <a:pt x="3259" y="184"/>
                  </a:lnTo>
                  <a:lnTo>
                    <a:pt x="3263" y="182"/>
                  </a:lnTo>
                  <a:lnTo>
                    <a:pt x="3264" y="181"/>
                  </a:lnTo>
                  <a:lnTo>
                    <a:pt x="3267" y="181"/>
                  </a:lnTo>
                  <a:lnTo>
                    <a:pt x="3271" y="181"/>
                  </a:lnTo>
                  <a:lnTo>
                    <a:pt x="3272" y="181"/>
                  </a:lnTo>
                  <a:lnTo>
                    <a:pt x="3274" y="179"/>
                  </a:lnTo>
                  <a:lnTo>
                    <a:pt x="3276" y="179"/>
                  </a:lnTo>
                  <a:lnTo>
                    <a:pt x="3277" y="177"/>
                  </a:lnTo>
                  <a:lnTo>
                    <a:pt x="3281" y="177"/>
                  </a:lnTo>
                  <a:lnTo>
                    <a:pt x="3285" y="177"/>
                  </a:lnTo>
                  <a:lnTo>
                    <a:pt x="3290" y="177"/>
                  </a:lnTo>
                  <a:lnTo>
                    <a:pt x="3294" y="179"/>
                  </a:lnTo>
                  <a:lnTo>
                    <a:pt x="3297" y="179"/>
                  </a:lnTo>
                  <a:lnTo>
                    <a:pt x="3299" y="179"/>
                  </a:lnTo>
                  <a:lnTo>
                    <a:pt x="3300" y="177"/>
                  </a:lnTo>
                  <a:lnTo>
                    <a:pt x="3302" y="176"/>
                  </a:lnTo>
                  <a:lnTo>
                    <a:pt x="3302" y="174"/>
                  </a:lnTo>
                  <a:lnTo>
                    <a:pt x="3303" y="171"/>
                  </a:lnTo>
                  <a:lnTo>
                    <a:pt x="3305" y="172"/>
                  </a:lnTo>
                  <a:lnTo>
                    <a:pt x="3307" y="172"/>
                  </a:lnTo>
                  <a:lnTo>
                    <a:pt x="3308" y="174"/>
                  </a:lnTo>
                  <a:lnTo>
                    <a:pt x="3310" y="174"/>
                  </a:lnTo>
                  <a:lnTo>
                    <a:pt x="3310" y="176"/>
                  </a:lnTo>
                  <a:lnTo>
                    <a:pt x="3310" y="177"/>
                  </a:lnTo>
                  <a:lnTo>
                    <a:pt x="3310" y="177"/>
                  </a:lnTo>
                  <a:lnTo>
                    <a:pt x="3312" y="179"/>
                  </a:lnTo>
                  <a:lnTo>
                    <a:pt x="3313" y="179"/>
                  </a:lnTo>
                  <a:lnTo>
                    <a:pt x="3320" y="179"/>
                  </a:lnTo>
                  <a:lnTo>
                    <a:pt x="3320" y="161"/>
                  </a:lnTo>
                  <a:lnTo>
                    <a:pt x="3323" y="161"/>
                  </a:lnTo>
                  <a:lnTo>
                    <a:pt x="3326" y="161"/>
                  </a:lnTo>
                  <a:lnTo>
                    <a:pt x="3328" y="161"/>
                  </a:lnTo>
                  <a:lnTo>
                    <a:pt x="3330" y="159"/>
                  </a:lnTo>
                  <a:lnTo>
                    <a:pt x="3330" y="156"/>
                  </a:lnTo>
                  <a:lnTo>
                    <a:pt x="3330" y="153"/>
                  </a:lnTo>
                  <a:lnTo>
                    <a:pt x="3330" y="151"/>
                  </a:lnTo>
                  <a:lnTo>
                    <a:pt x="3330" y="149"/>
                  </a:lnTo>
                  <a:lnTo>
                    <a:pt x="3331" y="148"/>
                  </a:lnTo>
                  <a:lnTo>
                    <a:pt x="3333" y="146"/>
                  </a:lnTo>
                  <a:lnTo>
                    <a:pt x="3336" y="148"/>
                  </a:lnTo>
                  <a:lnTo>
                    <a:pt x="3335" y="151"/>
                  </a:lnTo>
                  <a:lnTo>
                    <a:pt x="3335" y="153"/>
                  </a:lnTo>
                  <a:lnTo>
                    <a:pt x="3336" y="154"/>
                  </a:lnTo>
                  <a:lnTo>
                    <a:pt x="3336" y="156"/>
                  </a:lnTo>
                  <a:lnTo>
                    <a:pt x="3338" y="158"/>
                  </a:lnTo>
                  <a:lnTo>
                    <a:pt x="3338" y="158"/>
                  </a:lnTo>
                  <a:lnTo>
                    <a:pt x="3339" y="158"/>
                  </a:lnTo>
                  <a:lnTo>
                    <a:pt x="3343" y="158"/>
                  </a:lnTo>
                  <a:lnTo>
                    <a:pt x="3343" y="145"/>
                  </a:lnTo>
                  <a:lnTo>
                    <a:pt x="3354" y="145"/>
                  </a:lnTo>
                  <a:lnTo>
                    <a:pt x="3354" y="141"/>
                  </a:lnTo>
                  <a:lnTo>
                    <a:pt x="3356" y="138"/>
                  </a:lnTo>
                  <a:lnTo>
                    <a:pt x="3356" y="136"/>
                  </a:lnTo>
                  <a:lnTo>
                    <a:pt x="3356" y="135"/>
                  </a:lnTo>
                  <a:lnTo>
                    <a:pt x="3357" y="135"/>
                  </a:lnTo>
                  <a:lnTo>
                    <a:pt x="3357" y="135"/>
                  </a:lnTo>
                  <a:lnTo>
                    <a:pt x="3359" y="133"/>
                  </a:lnTo>
                  <a:lnTo>
                    <a:pt x="3359" y="136"/>
                  </a:lnTo>
                  <a:lnTo>
                    <a:pt x="3359" y="140"/>
                  </a:lnTo>
                  <a:lnTo>
                    <a:pt x="3359" y="141"/>
                  </a:lnTo>
                  <a:lnTo>
                    <a:pt x="3357" y="141"/>
                  </a:lnTo>
                  <a:lnTo>
                    <a:pt x="3357" y="143"/>
                  </a:lnTo>
                  <a:lnTo>
                    <a:pt x="3357" y="145"/>
                  </a:lnTo>
                  <a:lnTo>
                    <a:pt x="3359" y="146"/>
                  </a:lnTo>
                  <a:lnTo>
                    <a:pt x="3361" y="143"/>
                  </a:lnTo>
                  <a:lnTo>
                    <a:pt x="3362" y="141"/>
                  </a:lnTo>
                  <a:lnTo>
                    <a:pt x="3366" y="140"/>
                  </a:lnTo>
                  <a:lnTo>
                    <a:pt x="3367" y="136"/>
                  </a:lnTo>
                  <a:lnTo>
                    <a:pt x="3369" y="133"/>
                  </a:lnTo>
                  <a:lnTo>
                    <a:pt x="3371" y="130"/>
                  </a:lnTo>
                  <a:lnTo>
                    <a:pt x="3372" y="128"/>
                  </a:lnTo>
                  <a:lnTo>
                    <a:pt x="3374" y="128"/>
                  </a:lnTo>
                  <a:lnTo>
                    <a:pt x="3375" y="128"/>
                  </a:lnTo>
                  <a:lnTo>
                    <a:pt x="3377" y="128"/>
                  </a:lnTo>
                  <a:lnTo>
                    <a:pt x="3379" y="127"/>
                  </a:lnTo>
                  <a:lnTo>
                    <a:pt x="3380" y="127"/>
                  </a:lnTo>
                  <a:lnTo>
                    <a:pt x="3380" y="125"/>
                  </a:lnTo>
                  <a:lnTo>
                    <a:pt x="3380" y="123"/>
                  </a:lnTo>
                  <a:lnTo>
                    <a:pt x="3380" y="120"/>
                  </a:lnTo>
                  <a:lnTo>
                    <a:pt x="3380" y="115"/>
                  </a:lnTo>
                  <a:lnTo>
                    <a:pt x="3380" y="105"/>
                  </a:lnTo>
                  <a:lnTo>
                    <a:pt x="3380" y="104"/>
                  </a:lnTo>
                  <a:lnTo>
                    <a:pt x="3380" y="102"/>
                  </a:lnTo>
                  <a:lnTo>
                    <a:pt x="3380" y="100"/>
                  </a:lnTo>
                  <a:lnTo>
                    <a:pt x="3380" y="99"/>
                  </a:lnTo>
                  <a:lnTo>
                    <a:pt x="3380" y="99"/>
                  </a:lnTo>
                  <a:lnTo>
                    <a:pt x="3382" y="97"/>
                  </a:lnTo>
                  <a:lnTo>
                    <a:pt x="3382" y="95"/>
                  </a:lnTo>
                  <a:lnTo>
                    <a:pt x="3382" y="94"/>
                  </a:lnTo>
                  <a:lnTo>
                    <a:pt x="3382" y="92"/>
                  </a:lnTo>
                  <a:lnTo>
                    <a:pt x="3382" y="89"/>
                  </a:lnTo>
                  <a:lnTo>
                    <a:pt x="3382" y="86"/>
                  </a:lnTo>
                  <a:lnTo>
                    <a:pt x="3382" y="82"/>
                  </a:lnTo>
                  <a:lnTo>
                    <a:pt x="3395" y="82"/>
                  </a:lnTo>
                  <a:lnTo>
                    <a:pt x="3395" y="74"/>
                  </a:lnTo>
                  <a:lnTo>
                    <a:pt x="3393" y="74"/>
                  </a:lnTo>
                  <a:lnTo>
                    <a:pt x="3392" y="76"/>
                  </a:lnTo>
                  <a:lnTo>
                    <a:pt x="3390" y="76"/>
                  </a:lnTo>
                  <a:lnTo>
                    <a:pt x="3389" y="76"/>
                  </a:lnTo>
                  <a:lnTo>
                    <a:pt x="3387" y="76"/>
                  </a:lnTo>
                  <a:lnTo>
                    <a:pt x="3385" y="74"/>
                  </a:lnTo>
                  <a:lnTo>
                    <a:pt x="3385" y="72"/>
                  </a:lnTo>
                  <a:lnTo>
                    <a:pt x="3385" y="71"/>
                  </a:lnTo>
                  <a:lnTo>
                    <a:pt x="3384" y="69"/>
                  </a:lnTo>
                  <a:lnTo>
                    <a:pt x="3382" y="68"/>
                  </a:lnTo>
                  <a:lnTo>
                    <a:pt x="3380" y="68"/>
                  </a:lnTo>
                  <a:lnTo>
                    <a:pt x="3379" y="66"/>
                  </a:lnTo>
                  <a:lnTo>
                    <a:pt x="3377" y="64"/>
                  </a:lnTo>
                  <a:lnTo>
                    <a:pt x="3377" y="61"/>
                  </a:lnTo>
                  <a:lnTo>
                    <a:pt x="3377" y="58"/>
                  </a:lnTo>
                  <a:lnTo>
                    <a:pt x="3379" y="56"/>
                  </a:lnTo>
                  <a:lnTo>
                    <a:pt x="3382" y="53"/>
                  </a:lnTo>
                  <a:lnTo>
                    <a:pt x="3382" y="51"/>
                  </a:lnTo>
                  <a:lnTo>
                    <a:pt x="3384" y="50"/>
                  </a:lnTo>
                  <a:lnTo>
                    <a:pt x="3385" y="50"/>
                  </a:lnTo>
                  <a:lnTo>
                    <a:pt x="3387" y="50"/>
                  </a:lnTo>
                  <a:lnTo>
                    <a:pt x="3387" y="50"/>
                  </a:lnTo>
                  <a:lnTo>
                    <a:pt x="3387" y="48"/>
                  </a:lnTo>
                  <a:lnTo>
                    <a:pt x="3387" y="48"/>
                  </a:lnTo>
                  <a:lnTo>
                    <a:pt x="3390" y="43"/>
                  </a:lnTo>
                  <a:lnTo>
                    <a:pt x="3392" y="46"/>
                  </a:lnTo>
                  <a:lnTo>
                    <a:pt x="3392" y="48"/>
                  </a:lnTo>
                  <a:lnTo>
                    <a:pt x="3393" y="50"/>
                  </a:lnTo>
                  <a:lnTo>
                    <a:pt x="3395" y="50"/>
                  </a:lnTo>
                  <a:lnTo>
                    <a:pt x="3395" y="50"/>
                  </a:lnTo>
                  <a:lnTo>
                    <a:pt x="3397" y="48"/>
                  </a:lnTo>
                  <a:lnTo>
                    <a:pt x="3398" y="48"/>
                  </a:lnTo>
                  <a:lnTo>
                    <a:pt x="3398" y="45"/>
                  </a:lnTo>
                  <a:lnTo>
                    <a:pt x="3398" y="41"/>
                  </a:lnTo>
                  <a:lnTo>
                    <a:pt x="3398" y="38"/>
                  </a:lnTo>
                  <a:lnTo>
                    <a:pt x="3400" y="36"/>
                  </a:lnTo>
                  <a:lnTo>
                    <a:pt x="3402" y="35"/>
                  </a:lnTo>
                  <a:lnTo>
                    <a:pt x="3403" y="35"/>
                  </a:lnTo>
                  <a:lnTo>
                    <a:pt x="3403" y="33"/>
                  </a:lnTo>
                  <a:lnTo>
                    <a:pt x="3405" y="32"/>
                  </a:lnTo>
                  <a:lnTo>
                    <a:pt x="3405" y="30"/>
                  </a:lnTo>
                  <a:lnTo>
                    <a:pt x="3407" y="30"/>
                  </a:lnTo>
                  <a:lnTo>
                    <a:pt x="3408" y="30"/>
                  </a:lnTo>
                  <a:lnTo>
                    <a:pt x="3408" y="28"/>
                  </a:lnTo>
                  <a:lnTo>
                    <a:pt x="3408" y="27"/>
                  </a:lnTo>
                  <a:lnTo>
                    <a:pt x="3408" y="25"/>
                  </a:lnTo>
                  <a:lnTo>
                    <a:pt x="3410" y="23"/>
                  </a:lnTo>
                  <a:lnTo>
                    <a:pt x="3410" y="22"/>
                  </a:lnTo>
                  <a:lnTo>
                    <a:pt x="3410" y="18"/>
                  </a:lnTo>
                  <a:lnTo>
                    <a:pt x="3408" y="15"/>
                  </a:lnTo>
                  <a:lnTo>
                    <a:pt x="3408" y="14"/>
                  </a:lnTo>
                  <a:lnTo>
                    <a:pt x="3408" y="12"/>
                  </a:lnTo>
                  <a:lnTo>
                    <a:pt x="3408" y="9"/>
                  </a:lnTo>
                  <a:lnTo>
                    <a:pt x="3408" y="5"/>
                  </a:lnTo>
                  <a:lnTo>
                    <a:pt x="3408" y="4"/>
                  </a:lnTo>
                  <a:lnTo>
                    <a:pt x="3410" y="4"/>
                  </a:lnTo>
                  <a:lnTo>
                    <a:pt x="3410" y="2"/>
                  </a:lnTo>
                  <a:lnTo>
                    <a:pt x="3412" y="4"/>
                  </a:lnTo>
                  <a:lnTo>
                    <a:pt x="3413" y="5"/>
                  </a:lnTo>
                  <a:lnTo>
                    <a:pt x="3416" y="5"/>
                  </a:lnTo>
                  <a:lnTo>
                    <a:pt x="3420" y="5"/>
                  </a:lnTo>
                  <a:lnTo>
                    <a:pt x="3425" y="7"/>
                  </a:lnTo>
                  <a:lnTo>
                    <a:pt x="3425" y="7"/>
                  </a:lnTo>
                  <a:lnTo>
                    <a:pt x="3426" y="9"/>
                  </a:lnTo>
                  <a:lnTo>
                    <a:pt x="3430" y="10"/>
                  </a:lnTo>
                  <a:lnTo>
                    <a:pt x="3431" y="14"/>
                  </a:lnTo>
                  <a:lnTo>
                    <a:pt x="3433" y="15"/>
                  </a:lnTo>
                  <a:lnTo>
                    <a:pt x="3434" y="17"/>
                  </a:lnTo>
                  <a:lnTo>
                    <a:pt x="3436" y="18"/>
                  </a:lnTo>
                  <a:lnTo>
                    <a:pt x="3439" y="20"/>
                  </a:lnTo>
                  <a:lnTo>
                    <a:pt x="3443" y="22"/>
                  </a:lnTo>
                  <a:lnTo>
                    <a:pt x="3448" y="25"/>
                  </a:lnTo>
                  <a:lnTo>
                    <a:pt x="3451" y="25"/>
                  </a:lnTo>
                  <a:lnTo>
                    <a:pt x="3452" y="27"/>
                  </a:lnTo>
                  <a:lnTo>
                    <a:pt x="3456" y="25"/>
                  </a:lnTo>
                  <a:lnTo>
                    <a:pt x="3457" y="25"/>
                  </a:lnTo>
                  <a:lnTo>
                    <a:pt x="3459" y="23"/>
                  </a:lnTo>
                  <a:lnTo>
                    <a:pt x="3461" y="23"/>
                  </a:lnTo>
                  <a:lnTo>
                    <a:pt x="3464" y="22"/>
                  </a:lnTo>
                  <a:lnTo>
                    <a:pt x="3466" y="20"/>
                  </a:lnTo>
                  <a:lnTo>
                    <a:pt x="3466" y="18"/>
                  </a:lnTo>
                  <a:lnTo>
                    <a:pt x="3466" y="18"/>
                  </a:lnTo>
                  <a:lnTo>
                    <a:pt x="3469" y="17"/>
                  </a:lnTo>
                  <a:lnTo>
                    <a:pt x="3470" y="18"/>
                  </a:lnTo>
                  <a:lnTo>
                    <a:pt x="3472" y="18"/>
                  </a:lnTo>
                  <a:lnTo>
                    <a:pt x="3475" y="18"/>
                  </a:lnTo>
                  <a:lnTo>
                    <a:pt x="3477" y="17"/>
                  </a:lnTo>
                  <a:lnTo>
                    <a:pt x="3479" y="17"/>
                  </a:lnTo>
                  <a:lnTo>
                    <a:pt x="3482" y="17"/>
                  </a:lnTo>
                  <a:lnTo>
                    <a:pt x="3485" y="17"/>
                  </a:lnTo>
                  <a:lnTo>
                    <a:pt x="3488" y="17"/>
                  </a:lnTo>
                  <a:lnTo>
                    <a:pt x="3492" y="17"/>
                  </a:lnTo>
                  <a:lnTo>
                    <a:pt x="3493" y="15"/>
                  </a:lnTo>
                  <a:lnTo>
                    <a:pt x="3495" y="14"/>
                  </a:lnTo>
                  <a:lnTo>
                    <a:pt x="3498" y="12"/>
                  </a:lnTo>
                  <a:lnTo>
                    <a:pt x="3500" y="12"/>
                  </a:lnTo>
                  <a:lnTo>
                    <a:pt x="3502" y="10"/>
                  </a:lnTo>
                  <a:lnTo>
                    <a:pt x="3502" y="9"/>
                  </a:lnTo>
                  <a:lnTo>
                    <a:pt x="3503" y="7"/>
                  </a:lnTo>
                  <a:lnTo>
                    <a:pt x="3503" y="5"/>
                  </a:lnTo>
                  <a:lnTo>
                    <a:pt x="3503" y="5"/>
                  </a:lnTo>
                  <a:lnTo>
                    <a:pt x="3506" y="2"/>
                  </a:lnTo>
                  <a:lnTo>
                    <a:pt x="3510" y="0"/>
                  </a:lnTo>
                  <a:lnTo>
                    <a:pt x="35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808163" y="1851025"/>
              <a:ext cx="8572500" cy="2020888"/>
            </a:xfrm>
            <a:custGeom>
              <a:avLst/>
              <a:gdLst>
                <a:gd name="T0" fmla="*/ 1589 w 5400"/>
                <a:gd name="T1" fmla="*/ 581 h 1273"/>
                <a:gd name="T2" fmla="*/ 4857 w 5400"/>
                <a:gd name="T3" fmla="*/ 569 h 1273"/>
                <a:gd name="T4" fmla="*/ 1697 w 5400"/>
                <a:gd name="T5" fmla="*/ 574 h 1273"/>
                <a:gd name="T6" fmla="*/ 1638 w 5400"/>
                <a:gd name="T7" fmla="*/ 602 h 1273"/>
                <a:gd name="T8" fmla="*/ 5045 w 5400"/>
                <a:gd name="T9" fmla="*/ 473 h 1273"/>
                <a:gd name="T10" fmla="*/ 2431 w 5400"/>
                <a:gd name="T11" fmla="*/ 497 h 1273"/>
                <a:gd name="T12" fmla="*/ 2373 w 5400"/>
                <a:gd name="T13" fmla="*/ 532 h 1273"/>
                <a:gd name="T14" fmla="*/ 2391 w 5400"/>
                <a:gd name="T15" fmla="*/ 474 h 1273"/>
                <a:gd name="T16" fmla="*/ 5030 w 5400"/>
                <a:gd name="T17" fmla="*/ 458 h 1273"/>
                <a:gd name="T18" fmla="*/ 2426 w 5400"/>
                <a:gd name="T19" fmla="*/ 397 h 1273"/>
                <a:gd name="T20" fmla="*/ 2472 w 5400"/>
                <a:gd name="T21" fmla="*/ 391 h 1273"/>
                <a:gd name="T22" fmla="*/ 2475 w 5400"/>
                <a:gd name="T23" fmla="*/ 443 h 1273"/>
                <a:gd name="T24" fmla="*/ 2519 w 5400"/>
                <a:gd name="T25" fmla="*/ 481 h 1273"/>
                <a:gd name="T26" fmla="*/ 2547 w 5400"/>
                <a:gd name="T27" fmla="*/ 519 h 1273"/>
                <a:gd name="T28" fmla="*/ 2514 w 5400"/>
                <a:gd name="T29" fmla="*/ 550 h 1273"/>
                <a:gd name="T30" fmla="*/ 2454 w 5400"/>
                <a:gd name="T31" fmla="*/ 559 h 1273"/>
                <a:gd name="T32" fmla="*/ 2480 w 5400"/>
                <a:gd name="T33" fmla="*/ 535 h 1273"/>
                <a:gd name="T34" fmla="*/ 2460 w 5400"/>
                <a:gd name="T35" fmla="*/ 512 h 1273"/>
                <a:gd name="T36" fmla="*/ 2480 w 5400"/>
                <a:gd name="T37" fmla="*/ 499 h 1273"/>
                <a:gd name="T38" fmla="*/ 2450 w 5400"/>
                <a:gd name="T39" fmla="*/ 450 h 1273"/>
                <a:gd name="T40" fmla="*/ 2434 w 5400"/>
                <a:gd name="T41" fmla="*/ 427 h 1273"/>
                <a:gd name="T42" fmla="*/ 2447 w 5400"/>
                <a:gd name="T43" fmla="*/ 388 h 1273"/>
                <a:gd name="T44" fmla="*/ 4997 w 5400"/>
                <a:gd name="T45" fmla="*/ 371 h 1273"/>
                <a:gd name="T46" fmla="*/ 1277 w 5400"/>
                <a:gd name="T47" fmla="*/ 291 h 1273"/>
                <a:gd name="T48" fmla="*/ 5374 w 5400"/>
                <a:gd name="T49" fmla="*/ 280 h 1273"/>
                <a:gd name="T50" fmla="*/ 2224 w 5400"/>
                <a:gd name="T51" fmla="*/ 216 h 1273"/>
                <a:gd name="T52" fmla="*/ 2313 w 5400"/>
                <a:gd name="T53" fmla="*/ 226 h 1273"/>
                <a:gd name="T54" fmla="*/ 2231 w 5400"/>
                <a:gd name="T55" fmla="*/ 273 h 1273"/>
                <a:gd name="T56" fmla="*/ 2188 w 5400"/>
                <a:gd name="T57" fmla="*/ 232 h 1273"/>
                <a:gd name="T58" fmla="*/ 1390 w 5400"/>
                <a:gd name="T59" fmla="*/ 154 h 1273"/>
                <a:gd name="T60" fmla="*/ 3274 w 5400"/>
                <a:gd name="T61" fmla="*/ 127 h 1273"/>
                <a:gd name="T62" fmla="*/ 2914 w 5400"/>
                <a:gd name="T63" fmla="*/ 100 h 1273"/>
                <a:gd name="T64" fmla="*/ 5244 w 5400"/>
                <a:gd name="T65" fmla="*/ 80 h 1273"/>
                <a:gd name="T66" fmla="*/ 807 w 5400"/>
                <a:gd name="T67" fmla="*/ 16 h 1273"/>
                <a:gd name="T68" fmla="*/ 1003 w 5400"/>
                <a:gd name="T69" fmla="*/ 106 h 1273"/>
                <a:gd name="T70" fmla="*/ 827 w 5400"/>
                <a:gd name="T71" fmla="*/ 90 h 1273"/>
                <a:gd name="T72" fmla="*/ 3598 w 5400"/>
                <a:gd name="T73" fmla="*/ 18 h 1273"/>
                <a:gd name="T74" fmla="*/ 899 w 5400"/>
                <a:gd name="T75" fmla="*/ 3 h 1273"/>
                <a:gd name="T76" fmla="*/ 1440 w 5400"/>
                <a:gd name="T77" fmla="*/ 64 h 1273"/>
                <a:gd name="T78" fmla="*/ 1555 w 5400"/>
                <a:gd name="T79" fmla="*/ 234 h 1273"/>
                <a:gd name="T80" fmla="*/ 1377 w 5400"/>
                <a:gd name="T81" fmla="*/ 224 h 1273"/>
                <a:gd name="T82" fmla="*/ 1277 w 5400"/>
                <a:gd name="T83" fmla="*/ 206 h 1273"/>
                <a:gd name="T84" fmla="*/ 1218 w 5400"/>
                <a:gd name="T85" fmla="*/ 217 h 1273"/>
                <a:gd name="T86" fmla="*/ 1213 w 5400"/>
                <a:gd name="T87" fmla="*/ 442 h 1273"/>
                <a:gd name="T88" fmla="*/ 1403 w 5400"/>
                <a:gd name="T89" fmla="*/ 299 h 1273"/>
                <a:gd name="T90" fmla="*/ 1622 w 5400"/>
                <a:gd name="T91" fmla="*/ 496 h 1273"/>
                <a:gd name="T92" fmla="*/ 1553 w 5400"/>
                <a:gd name="T93" fmla="*/ 594 h 1273"/>
                <a:gd name="T94" fmla="*/ 1566 w 5400"/>
                <a:gd name="T95" fmla="*/ 653 h 1273"/>
                <a:gd name="T96" fmla="*/ 1373 w 5400"/>
                <a:gd name="T97" fmla="*/ 838 h 1273"/>
                <a:gd name="T98" fmla="*/ 1197 w 5400"/>
                <a:gd name="T99" fmla="*/ 911 h 1273"/>
                <a:gd name="T100" fmla="*/ 1206 w 5400"/>
                <a:gd name="T101" fmla="*/ 1077 h 1273"/>
                <a:gd name="T102" fmla="*/ 1269 w 5400"/>
                <a:gd name="T103" fmla="*/ 1255 h 1273"/>
                <a:gd name="T104" fmla="*/ 1069 w 5400"/>
                <a:gd name="T105" fmla="*/ 1145 h 1273"/>
                <a:gd name="T106" fmla="*/ 859 w 5400"/>
                <a:gd name="T107" fmla="*/ 998 h 1273"/>
                <a:gd name="T108" fmla="*/ 663 w 5400"/>
                <a:gd name="T109" fmla="*/ 751 h 1273"/>
                <a:gd name="T110" fmla="*/ 617 w 5400"/>
                <a:gd name="T111" fmla="*/ 540 h 1273"/>
                <a:gd name="T112" fmla="*/ 372 w 5400"/>
                <a:gd name="T113" fmla="*/ 355 h 1273"/>
                <a:gd name="T114" fmla="*/ 56 w 5400"/>
                <a:gd name="T115" fmla="*/ 455 h 1273"/>
                <a:gd name="T116" fmla="*/ 90 w 5400"/>
                <a:gd name="T117" fmla="*/ 360 h 1273"/>
                <a:gd name="T118" fmla="*/ 69 w 5400"/>
                <a:gd name="T119" fmla="*/ 124 h 1273"/>
                <a:gd name="T120" fmla="*/ 565 w 5400"/>
                <a:gd name="T121" fmla="*/ 118 h 1273"/>
                <a:gd name="T122" fmla="*/ 1030 w 5400"/>
                <a:gd name="T123" fmla="*/ 131 h 1273"/>
                <a:gd name="T124" fmla="*/ 1183 w 5400"/>
                <a:gd name="T125" fmla="*/ 12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00" h="1273">
                  <a:moveTo>
                    <a:pt x="4788" y="635"/>
                  </a:moveTo>
                  <a:lnTo>
                    <a:pt x="4789" y="635"/>
                  </a:lnTo>
                  <a:lnTo>
                    <a:pt x="4788" y="638"/>
                  </a:lnTo>
                  <a:lnTo>
                    <a:pt x="4785" y="641"/>
                  </a:lnTo>
                  <a:lnTo>
                    <a:pt x="4785" y="643"/>
                  </a:lnTo>
                  <a:lnTo>
                    <a:pt x="4785" y="645"/>
                  </a:lnTo>
                  <a:lnTo>
                    <a:pt x="4783" y="646"/>
                  </a:lnTo>
                  <a:lnTo>
                    <a:pt x="4781" y="646"/>
                  </a:lnTo>
                  <a:lnTo>
                    <a:pt x="4780" y="646"/>
                  </a:lnTo>
                  <a:lnTo>
                    <a:pt x="4776" y="645"/>
                  </a:lnTo>
                  <a:lnTo>
                    <a:pt x="4773" y="643"/>
                  </a:lnTo>
                  <a:lnTo>
                    <a:pt x="4776" y="641"/>
                  </a:lnTo>
                  <a:lnTo>
                    <a:pt x="4778" y="640"/>
                  </a:lnTo>
                  <a:lnTo>
                    <a:pt x="4780" y="638"/>
                  </a:lnTo>
                  <a:lnTo>
                    <a:pt x="4783" y="636"/>
                  </a:lnTo>
                  <a:lnTo>
                    <a:pt x="4785" y="636"/>
                  </a:lnTo>
                  <a:lnTo>
                    <a:pt x="4786" y="635"/>
                  </a:lnTo>
                  <a:lnTo>
                    <a:pt x="4788" y="635"/>
                  </a:lnTo>
                  <a:close/>
                  <a:moveTo>
                    <a:pt x="1568" y="561"/>
                  </a:moveTo>
                  <a:lnTo>
                    <a:pt x="1570" y="561"/>
                  </a:lnTo>
                  <a:lnTo>
                    <a:pt x="1571" y="563"/>
                  </a:lnTo>
                  <a:lnTo>
                    <a:pt x="1573" y="564"/>
                  </a:lnTo>
                  <a:lnTo>
                    <a:pt x="1576" y="568"/>
                  </a:lnTo>
                  <a:lnTo>
                    <a:pt x="1580" y="569"/>
                  </a:lnTo>
                  <a:lnTo>
                    <a:pt x="1583" y="571"/>
                  </a:lnTo>
                  <a:lnTo>
                    <a:pt x="1584" y="571"/>
                  </a:lnTo>
                  <a:lnTo>
                    <a:pt x="1588" y="571"/>
                  </a:lnTo>
                  <a:lnTo>
                    <a:pt x="1591" y="571"/>
                  </a:lnTo>
                  <a:lnTo>
                    <a:pt x="1593" y="573"/>
                  </a:lnTo>
                  <a:lnTo>
                    <a:pt x="1594" y="574"/>
                  </a:lnTo>
                  <a:lnTo>
                    <a:pt x="1593" y="576"/>
                  </a:lnTo>
                  <a:lnTo>
                    <a:pt x="1591" y="577"/>
                  </a:lnTo>
                  <a:lnTo>
                    <a:pt x="1589" y="581"/>
                  </a:lnTo>
                  <a:lnTo>
                    <a:pt x="1588" y="582"/>
                  </a:lnTo>
                  <a:lnTo>
                    <a:pt x="1586" y="584"/>
                  </a:lnTo>
                  <a:lnTo>
                    <a:pt x="1584" y="584"/>
                  </a:lnTo>
                  <a:lnTo>
                    <a:pt x="1581" y="584"/>
                  </a:lnTo>
                  <a:lnTo>
                    <a:pt x="1578" y="582"/>
                  </a:lnTo>
                  <a:lnTo>
                    <a:pt x="1576" y="581"/>
                  </a:lnTo>
                  <a:lnTo>
                    <a:pt x="1575" y="577"/>
                  </a:lnTo>
                  <a:lnTo>
                    <a:pt x="1568" y="574"/>
                  </a:lnTo>
                  <a:lnTo>
                    <a:pt x="1566" y="571"/>
                  </a:lnTo>
                  <a:lnTo>
                    <a:pt x="1565" y="569"/>
                  </a:lnTo>
                  <a:lnTo>
                    <a:pt x="1563" y="568"/>
                  </a:lnTo>
                  <a:lnTo>
                    <a:pt x="1560" y="566"/>
                  </a:lnTo>
                  <a:lnTo>
                    <a:pt x="1557" y="564"/>
                  </a:lnTo>
                  <a:lnTo>
                    <a:pt x="1563" y="561"/>
                  </a:lnTo>
                  <a:lnTo>
                    <a:pt x="1565" y="561"/>
                  </a:lnTo>
                  <a:lnTo>
                    <a:pt x="1568" y="561"/>
                  </a:lnTo>
                  <a:close/>
                  <a:moveTo>
                    <a:pt x="4866" y="550"/>
                  </a:moveTo>
                  <a:lnTo>
                    <a:pt x="4870" y="551"/>
                  </a:lnTo>
                  <a:lnTo>
                    <a:pt x="4870" y="553"/>
                  </a:lnTo>
                  <a:lnTo>
                    <a:pt x="4870" y="555"/>
                  </a:lnTo>
                  <a:lnTo>
                    <a:pt x="4870" y="555"/>
                  </a:lnTo>
                  <a:lnTo>
                    <a:pt x="4868" y="556"/>
                  </a:lnTo>
                  <a:lnTo>
                    <a:pt x="4868" y="558"/>
                  </a:lnTo>
                  <a:lnTo>
                    <a:pt x="4868" y="559"/>
                  </a:lnTo>
                  <a:lnTo>
                    <a:pt x="4866" y="561"/>
                  </a:lnTo>
                  <a:lnTo>
                    <a:pt x="4865" y="561"/>
                  </a:lnTo>
                  <a:lnTo>
                    <a:pt x="4865" y="561"/>
                  </a:lnTo>
                  <a:lnTo>
                    <a:pt x="4863" y="563"/>
                  </a:lnTo>
                  <a:lnTo>
                    <a:pt x="4861" y="564"/>
                  </a:lnTo>
                  <a:lnTo>
                    <a:pt x="4861" y="566"/>
                  </a:lnTo>
                  <a:lnTo>
                    <a:pt x="4860" y="569"/>
                  </a:lnTo>
                  <a:lnTo>
                    <a:pt x="4858" y="569"/>
                  </a:lnTo>
                  <a:lnTo>
                    <a:pt x="4857" y="569"/>
                  </a:lnTo>
                  <a:lnTo>
                    <a:pt x="4858" y="566"/>
                  </a:lnTo>
                  <a:lnTo>
                    <a:pt x="4860" y="564"/>
                  </a:lnTo>
                  <a:lnTo>
                    <a:pt x="4861" y="563"/>
                  </a:lnTo>
                  <a:lnTo>
                    <a:pt x="4861" y="561"/>
                  </a:lnTo>
                  <a:lnTo>
                    <a:pt x="4861" y="559"/>
                  </a:lnTo>
                  <a:lnTo>
                    <a:pt x="4861" y="558"/>
                  </a:lnTo>
                  <a:lnTo>
                    <a:pt x="4863" y="556"/>
                  </a:lnTo>
                  <a:lnTo>
                    <a:pt x="4865" y="555"/>
                  </a:lnTo>
                  <a:lnTo>
                    <a:pt x="4866" y="551"/>
                  </a:lnTo>
                  <a:lnTo>
                    <a:pt x="4866" y="550"/>
                  </a:lnTo>
                  <a:close/>
                  <a:moveTo>
                    <a:pt x="1681" y="538"/>
                  </a:moveTo>
                  <a:lnTo>
                    <a:pt x="1684" y="538"/>
                  </a:lnTo>
                  <a:lnTo>
                    <a:pt x="1686" y="538"/>
                  </a:lnTo>
                  <a:lnTo>
                    <a:pt x="1688" y="541"/>
                  </a:lnTo>
                  <a:lnTo>
                    <a:pt x="1688" y="543"/>
                  </a:lnTo>
                  <a:lnTo>
                    <a:pt x="1689" y="545"/>
                  </a:lnTo>
                  <a:lnTo>
                    <a:pt x="1689" y="548"/>
                  </a:lnTo>
                  <a:lnTo>
                    <a:pt x="1688" y="551"/>
                  </a:lnTo>
                  <a:lnTo>
                    <a:pt x="1686" y="553"/>
                  </a:lnTo>
                  <a:lnTo>
                    <a:pt x="1684" y="553"/>
                  </a:lnTo>
                  <a:lnTo>
                    <a:pt x="1683" y="553"/>
                  </a:lnTo>
                  <a:lnTo>
                    <a:pt x="1681" y="555"/>
                  </a:lnTo>
                  <a:lnTo>
                    <a:pt x="1679" y="558"/>
                  </a:lnTo>
                  <a:lnTo>
                    <a:pt x="1678" y="563"/>
                  </a:lnTo>
                  <a:lnTo>
                    <a:pt x="1676" y="568"/>
                  </a:lnTo>
                  <a:lnTo>
                    <a:pt x="1679" y="568"/>
                  </a:lnTo>
                  <a:lnTo>
                    <a:pt x="1681" y="569"/>
                  </a:lnTo>
                  <a:lnTo>
                    <a:pt x="1683" y="571"/>
                  </a:lnTo>
                  <a:lnTo>
                    <a:pt x="1686" y="571"/>
                  </a:lnTo>
                  <a:lnTo>
                    <a:pt x="1689" y="571"/>
                  </a:lnTo>
                  <a:lnTo>
                    <a:pt x="1693" y="571"/>
                  </a:lnTo>
                  <a:lnTo>
                    <a:pt x="1696" y="573"/>
                  </a:lnTo>
                  <a:lnTo>
                    <a:pt x="1697" y="574"/>
                  </a:lnTo>
                  <a:lnTo>
                    <a:pt x="1699" y="576"/>
                  </a:lnTo>
                  <a:lnTo>
                    <a:pt x="1702" y="577"/>
                  </a:lnTo>
                  <a:lnTo>
                    <a:pt x="1707" y="582"/>
                  </a:lnTo>
                  <a:lnTo>
                    <a:pt x="1714" y="586"/>
                  </a:lnTo>
                  <a:lnTo>
                    <a:pt x="1717" y="586"/>
                  </a:lnTo>
                  <a:lnTo>
                    <a:pt x="1720" y="586"/>
                  </a:lnTo>
                  <a:lnTo>
                    <a:pt x="1722" y="592"/>
                  </a:lnTo>
                  <a:lnTo>
                    <a:pt x="1720" y="595"/>
                  </a:lnTo>
                  <a:lnTo>
                    <a:pt x="1719" y="599"/>
                  </a:lnTo>
                  <a:lnTo>
                    <a:pt x="1717" y="602"/>
                  </a:lnTo>
                  <a:lnTo>
                    <a:pt x="1715" y="605"/>
                  </a:lnTo>
                  <a:lnTo>
                    <a:pt x="1715" y="607"/>
                  </a:lnTo>
                  <a:lnTo>
                    <a:pt x="1717" y="609"/>
                  </a:lnTo>
                  <a:lnTo>
                    <a:pt x="1717" y="612"/>
                  </a:lnTo>
                  <a:lnTo>
                    <a:pt x="1717" y="615"/>
                  </a:lnTo>
                  <a:lnTo>
                    <a:pt x="1717" y="620"/>
                  </a:lnTo>
                  <a:lnTo>
                    <a:pt x="1717" y="623"/>
                  </a:lnTo>
                  <a:lnTo>
                    <a:pt x="1717" y="625"/>
                  </a:lnTo>
                  <a:lnTo>
                    <a:pt x="1715" y="627"/>
                  </a:lnTo>
                  <a:lnTo>
                    <a:pt x="1712" y="627"/>
                  </a:lnTo>
                  <a:lnTo>
                    <a:pt x="1711" y="628"/>
                  </a:lnTo>
                  <a:lnTo>
                    <a:pt x="1706" y="627"/>
                  </a:lnTo>
                  <a:lnTo>
                    <a:pt x="1702" y="623"/>
                  </a:lnTo>
                  <a:lnTo>
                    <a:pt x="1699" y="618"/>
                  </a:lnTo>
                  <a:lnTo>
                    <a:pt x="1696" y="617"/>
                  </a:lnTo>
                  <a:lnTo>
                    <a:pt x="1694" y="613"/>
                  </a:lnTo>
                  <a:lnTo>
                    <a:pt x="1691" y="612"/>
                  </a:lnTo>
                  <a:lnTo>
                    <a:pt x="1689" y="610"/>
                  </a:lnTo>
                  <a:lnTo>
                    <a:pt x="1686" y="610"/>
                  </a:lnTo>
                  <a:lnTo>
                    <a:pt x="1640" y="610"/>
                  </a:lnTo>
                  <a:lnTo>
                    <a:pt x="1640" y="607"/>
                  </a:lnTo>
                  <a:lnTo>
                    <a:pt x="1638" y="605"/>
                  </a:lnTo>
                  <a:lnTo>
                    <a:pt x="1638" y="602"/>
                  </a:lnTo>
                  <a:lnTo>
                    <a:pt x="1640" y="597"/>
                  </a:lnTo>
                  <a:lnTo>
                    <a:pt x="1642" y="592"/>
                  </a:lnTo>
                  <a:lnTo>
                    <a:pt x="1643" y="589"/>
                  </a:lnTo>
                  <a:lnTo>
                    <a:pt x="1647" y="586"/>
                  </a:lnTo>
                  <a:lnTo>
                    <a:pt x="1652" y="581"/>
                  </a:lnTo>
                  <a:lnTo>
                    <a:pt x="1657" y="576"/>
                  </a:lnTo>
                  <a:lnTo>
                    <a:pt x="1663" y="569"/>
                  </a:lnTo>
                  <a:lnTo>
                    <a:pt x="1665" y="566"/>
                  </a:lnTo>
                  <a:lnTo>
                    <a:pt x="1666" y="563"/>
                  </a:lnTo>
                  <a:lnTo>
                    <a:pt x="1670" y="561"/>
                  </a:lnTo>
                  <a:lnTo>
                    <a:pt x="1671" y="558"/>
                  </a:lnTo>
                  <a:lnTo>
                    <a:pt x="1671" y="556"/>
                  </a:lnTo>
                  <a:lnTo>
                    <a:pt x="1673" y="553"/>
                  </a:lnTo>
                  <a:lnTo>
                    <a:pt x="1673" y="548"/>
                  </a:lnTo>
                  <a:lnTo>
                    <a:pt x="1673" y="546"/>
                  </a:lnTo>
                  <a:lnTo>
                    <a:pt x="1673" y="543"/>
                  </a:lnTo>
                  <a:lnTo>
                    <a:pt x="1673" y="541"/>
                  </a:lnTo>
                  <a:lnTo>
                    <a:pt x="1675" y="540"/>
                  </a:lnTo>
                  <a:lnTo>
                    <a:pt x="1678" y="540"/>
                  </a:lnTo>
                  <a:lnTo>
                    <a:pt x="1679" y="538"/>
                  </a:lnTo>
                  <a:lnTo>
                    <a:pt x="1681" y="538"/>
                  </a:lnTo>
                  <a:close/>
                  <a:moveTo>
                    <a:pt x="2395" y="473"/>
                  </a:moveTo>
                  <a:lnTo>
                    <a:pt x="2395" y="473"/>
                  </a:lnTo>
                  <a:lnTo>
                    <a:pt x="2396" y="473"/>
                  </a:lnTo>
                  <a:lnTo>
                    <a:pt x="2395" y="473"/>
                  </a:lnTo>
                  <a:close/>
                  <a:moveTo>
                    <a:pt x="5046" y="463"/>
                  </a:moveTo>
                  <a:lnTo>
                    <a:pt x="5048" y="463"/>
                  </a:lnTo>
                  <a:lnTo>
                    <a:pt x="5051" y="463"/>
                  </a:lnTo>
                  <a:lnTo>
                    <a:pt x="5053" y="465"/>
                  </a:lnTo>
                  <a:lnTo>
                    <a:pt x="5055" y="468"/>
                  </a:lnTo>
                  <a:lnTo>
                    <a:pt x="5055" y="469"/>
                  </a:lnTo>
                  <a:lnTo>
                    <a:pt x="5055" y="473"/>
                  </a:lnTo>
                  <a:lnTo>
                    <a:pt x="5045" y="473"/>
                  </a:lnTo>
                  <a:lnTo>
                    <a:pt x="5045" y="469"/>
                  </a:lnTo>
                  <a:lnTo>
                    <a:pt x="5045" y="468"/>
                  </a:lnTo>
                  <a:lnTo>
                    <a:pt x="5045" y="466"/>
                  </a:lnTo>
                  <a:lnTo>
                    <a:pt x="5045" y="465"/>
                  </a:lnTo>
                  <a:lnTo>
                    <a:pt x="5045" y="463"/>
                  </a:lnTo>
                  <a:lnTo>
                    <a:pt x="5046" y="463"/>
                  </a:lnTo>
                  <a:close/>
                  <a:moveTo>
                    <a:pt x="2423" y="456"/>
                  </a:moveTo>
                  <a:lnTo>
                    <a:pt x="2424" y="456"/>
                  </a:lnTo>
                  <a:lnTo>
                    <a:pt x="2426" y="456"/>
                  </a:lnTo>
                  <a:lnTo>
                    <a:pt x="2426" y="458"/>
                  </a:lnTo>
                  <a:lnTo>
                    <a:pt x="2427" y="458"/>
                  </a:lnTo>
                  <a:lnTo>
                    <a:pt x="2429" y="458"/>
                  </a:lnTo>
                  <a:lnTo>
                    <a:pt x="2431" y="458"/>
                  </a:lnTo>
                  <a:lnTo>
                    <a:pt x="2432" y="460"/>
                  </a:lnTo>
                  <a:lnTo>
                    <a:pt x="2434" y="461"/>
                  </a:lnTo>
                  <a:lnTo>
                    <a:pt x="2434" y="463"/>
                  </a:lnTo>
                  <a:lnTo>
                    <a:pt x="2434" y="465"/>
                  </a:lnTo>
                  <a:lnTo>
                    <a:pt x="2434" y="468"/>
                  </a:lnTo>
                  <a:lnTo>
                    <a:pt x="2436" y="468"/>
                  </a:lnTo>
                  <a:lnTo>
                    <a:pt x="2436" y="469"/>
                  </a:lnTo>
                  <a:lnTo>
                    <a:pt x="2437" y="471"/>
                  </a:lnTo>
                  <a:lnTo>
                    <a:pt x="2439" y="473"/>
                  </a:lnTo>
                  <a:lnTo>
                    <a:pt x="2439" y="474"/>
                  </a:lnTo>
                  <a:lnTo>
                    <a:pt x="2437" y="478"/>
                  </a:lnTo>
                  <a:lnTo>
                    <a:pt x="2436" y="479"/>
                  </a:lnTo>
                  <a:lnTo>
                    <a:pt x="2434" y="481"/>
                  </a:lnTo>
                  <a:lnTo>
                    <a:pt x="2432" y="481"/>
                  </a:lnTo>
                  <a:lnTo>
                    <a:pt x="2431" y="481"/>
                  </a:lnTo>
                  <a:lnTo>
                    <a:pt x="2431" y="487"/>
                  </a:lnTo>
                  <a:lnTo>
                    <a:pt x="2431" y="491"/>
                  </a:lnTo>
                  <a:lnTo>
                    <a:pt x="2431" y="494"/>
                  </a:lnTo>
                  <a:lnTo>
                    <a:pt x="2431" y="496"/>
                  </a:lnTo>
                  <a:lnTo>
                    <a:pt x="2431" y="497"/>
                  </a:lnTo>
                  <a:lnTo>
                    <a:pt x="2431" y="501"/>
                  </a:lnTo>
                  <a:lnTo>
                    <a:pt x="2431" y="504"/>
                  </a:lnTo>
                  <a:lnTo>
                    <a:pt x="2431" y="507"/>
                  </a:lnTo>
                  <a:lnTo>
                    <a:pt x="2429" y="509"/>
                  </a:lnTo>
                  <a:lnTo>
                    <a:pt x="2429" y="510"/>
                  </a:lnTo>
                  <a:lnTo>
                    <a:pt x="2427" y="510"/>
                  </a:lnTo>
                  <a:lnTo>
                    <a:pt x="2426" y="510"/>
                  </a:lnTo>
                  <a:lnTo>
                    <a:pt x="2426" y="512"/>
                  </a:lnTo>
                  <a:lnTo>
                    <a:pt x="2426" y="514"/>
                  </a:lnTo>
                  <a:lnTo>
                    <a:pt x="2427" y="515"/>
                  </a:lnTo>
                  <a:lnTo>
                    <a:pt x="2427" y="519"/>
                  </a:lnTo>
                  <a:lnTo>
                    <a:pt x="2427" y="522"/>
                  </a:lnTo>
                  <a:lnTo>
                    <a:pt x="2401" y="522"/>
                  </a:lnTo>
                  <a:lnTo>
                    <a:pt x="2400" y="523"/>
                  </a:lnTo>
                  <a:lnTo>
                    <a:pt x="2400" y="523"/>
                  </a:lnTo>
                  <a:lnTo>
                    <a:pt x="2398" y="525"/>
                  </a:lnTo>
                  <a:lnTo>
                    <a:pt x="2398" y="527"/>
                  </a:lnTo>
                  <a:lnTo>
                    <a:pt x="2398" y="528"/>
                  </a:lnTo>
                  <a:lnTo>
                    <a:pt x="2396" y="530"/>
                  </a:lnTo>
                  <a:lnTo>
                    <a:pt x="2395" y="530"/>
                  </a:lnTo>
                  <a:lnTo>
                    <a:pt x="2393" y="532"/>
                  </a:lnTo>
                  <a:lnTo>
                    <a:pt x="2391" y="533"/>
                  </a:lnTo>
                  <a:lnTo>
                    <a:pt x="2390" y="533"/>
                  </a:lnTo>
                  <a:lnTo>
                    <a:pt x="2390" y="532"/>
                  </a:lnTo>
                  <a:lnTo>
                    <a:pt x="2388" y="532"/>
                  </a:lnTo>
                  <a:lnTo>
                    <a:pt x="2387" y="532"/>
                  </a:lnTo>
                  <a:lnTo>
                    <a:pt x="2385" y="532"/>
                  </a:lnTo>
                  <a:lnTo>
                    <a:pt x="2382" y="532"/>
                  </a:lnTo>
                  <a:lnTo>
                    <a:pt x="2380" y="532"/>
                  </a:lnTo>
                  <a:lnTo>
                    <a:pt x="2378" y="533"/>
                  </a:lnTo>
                  <a:lnTo>
                    <a:pt x="2377" y="533"/>
                  </a:lnTo>
                  <a:lnTo>
                    <a:pt x="2375" y="533"/>
                  </a:lnTo>
                  <a:lnTo>
                    <a:pt x="2373" y="532"/>
                  </a:lnTo>
                  <a:lnTo>
                    <a:pt x="2370" y="530"/>
                  </a:lnTo>
                  <a:lnTo>
                    <a:pt x="2370" y="530"/>
                  </a:lnTo>
                  <a:lnTo>
                    <a:pt x="2369" y="527"/>
                  </a:lnTo>
                  <a:lnTo>
                    <a:pt x="2369" y="525"/>
                  </a:lnTo>
                  <a:lnTo>
                    <a:pt x="2370" y="523"/>
                  </a:lnTo>
                  <a:lnTo>
                    <a:pt x="2370" y="522"/>
                  </a:lnTo>
                  <a:lnTo>
                    <a:pt x="2372" y="522"/>
                  </a:lnTo>
                  <a:lnTo>
                    <a:pt x="2373" y="522"/>
                  </a:lnTo>
                  <a:lnTo>
                    <a:pt x="2373" y="519"/>
                  </a:lnTo>
                  <a:lnTo>
                    <a:pt x="2373" y="515"/>
                  </a:lnTo>
                  <a:lnTo>
                    <a:pt x="2373" y="514"/>
                  </a:lnTo>
                  <a:lnTo>
                    <a:pt x="2375" y="512"/>
                  </a:lnTo>
                  <a:lnTo>
                    <a:pt x="2375" y="510"/>
                  </a:lnTo>
                  <a:lnTo>
                    <a:pt x="2377" y="509"/>
                  </a:lnTo>
                  <a:lnTo>
                    <a:pt x="2377" y="509"/>
                  </a:lnTo>
                  <a:lnTo>
                    <a:pt x="2378" y="509"/>
                  </a:lnTo>
                  <a:lnTo>
                    <a:pt x="2383" y="509"/>
                  </a:lnTo>
                  <a:lnTo>
                    <a:pt x="2383" y="499"/>
                  </a:lnTo>
                  <a:lnTo>
                    <a:pt x="2380" y="499"/>
                  </a:lnTo>
                  <a:lnTo>
                    <a:pt x="2377" y="499"/>
                  </a:lnTo>
                  <a:lnTo>
                    <a:pt x="2375" y="499"/>
                  </a:lnTo>
                  <a:lnTo>
                    <a:pt x="2373" y="499"/>
                  </a:lnTo>
                  <a:lnTo>
                    <a:pt x="2373" y="476"/>
                  </a:lnTo>
                  <a:lnTo>
                    <a:pt x="2377" y="474"/>
                  </a:lnTo>
                  <a:lnTo>
                    <a:pt x="2378" y="476"/>
                  </a:lnTo>
                  <a:lnTo>
                    <a:pt x="2378" y="478"/>
                  </a:lnTo>
                  <a:lnTo>
                    <a:pt x="2380" y="478"/>
                  </a:lnTo>
                  <a:lnTo>
                    <a:pt x="2382" y="478"/>
                  </a:lnTo>
                  <a:lnTo>
                    <a:pt x="2383" y="476"/>
                  </a:lnTo>
                  <a:lnTo>
                    <a:pt x="2387" y="474"/>
                  </a:lnTo>
                  <a:lnTo>
                    <a:pt x="2388" y="474"/>
                  </a:lnTo>
                  <a:lnTo>
                    <a:pt x="2390" y="474"/>
                  </a:lnTo>
                  <a:lnTo>
                    <a:pt x="2391" y="474"/>
                  </a:lnTo>
                  <a:lnTo>
                    <a:pt x="2393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3"/>
                  </a:lnTo>
                  <a:lnTo>
                    <a:pt x="2395" y="471"/>
                  </a:lnTo>
                  <a:lnTo>
                    <a:pt x="2395" y="469"/>
                  </a:lnTo>
                  <a:lnTo>
                    <a:pt x="2395" y="466"/>
                  </a:lnTo>
                  <a:lnTo>
                    <a:pt x="2395" y="465"/>
                  </a:lnTo>
                  <a:lnTo>
                    <a:pt x="2395" y="463"/>
                  </a:lnTo>
                  <a:lnTo>
                    <a:pt x="2395" y="461"/>
                  </a:lnTo>
                  <a:lnTo>
                    <a:pt x="2395" y="460"/>
                  </a:lnTo>
                  <a:lnTo>
                    <a:pt x="2395" y="458"/>
                  </a:lnTo>
                  <a:lnTo>
                    <a:pt x="2401" y="456"/>
                  </a:lnTo>
                  <a:lnTo>
                    <a:pt x="2403" y="458"/>
                  </a:lnTo>
                  <a:lnTo>
                    <a:pt x="2405" y="458"/>
                  </a:lnTo>
                  <a:lnTo>
                    <a:pt x="2406" y="460"/>
                  </a:lnTo>
                  <a:lnTo>
                    <a:pt x="2406" y="461"/>
                  </a:lnTo>
                  <a:lnTo>
                    <a:pt x="2408" y="463"/>
                  </a:lnTo>
                  <a:lnTo>
                    <a:pt x="2409" y="463"/>
                  </a:lnTo>
                  <a:lnTo>
                    <a:pt x="2411" y="463"/>
                  </a:lnTo>
                  <a:lnTo>
                    <a:pt x="2413" y="461"/>
                  </a:lnTo>
                  <a:lnTo>
                    <a:pt x="2414" y="460"/>
                  </a:lnTo>
                  <a:lnTo>
                    <a:pt x="2414" y="458"/>
                  </a:lnTo>
                  <a:lnTo>
                    <a:pt x="2416" y="458"/>
                  </a:lnTo>
                  <a:lnTo>
                    <a:pt x="2418" y="458"/>
                  </a:lnTo>
                  <a:lnTo>
                    <a:pt x="2419" y="456"/>
                  </a:lnTo>
                  <a:lnTo>
                    <a:pt x="2423" y="456"/>
                  </a:lnTo>
                  <a:close/>
                  <a:moveTo>
                    <a:pt x="5022" y="450"/>
                  </a:moveTo>
                  <a:lnTo>
                    <a:pt x="5025" y="451"/>
                  </a:lnTo>
                  <a:lnTo>
                    <a:pt x="5027" y="453"/>
                  </a:lnTo>
                  <a:lnTo>
                    <a:pt x="5028" y="455"/>
                  </a:lnTo>
                  <a:lnTo>
                    <a:pt x="5028" y="456"/>
                  </a:lnTo>
                  <a:lnTo>
                    <a:pt x="5030" y="458"/>
                  </a:lnTo>
                  <a:lnTo>
                    <a:pt x="5030" y="460"/>
                  </a:lnTo>
                  <a:lnTo>
                    <a:pt x="5032" y="460"/>
                  </a:lnTo>
                  <a:lnTo>
                    <a:pt x="5032" y="463"/>
                  </a:lnTo>
                  <a:lnTo>
                    <a:pt x="5032" y="465"/>
                  </a:lnTo>
                  <a:lnTo>
                    <a:pt x="5032" y="468"/>
                  </a:lnTo>
                  <a:lnTo>
                    <a:pt x="5032" y="469"/>
                  </a:lnTo>
                  <a:lnTo>
                    <a:pt x="5033" y="471"/>
                  </a:lnTo>
                  <a:lnTo>
                    <a:pt x="5035" y="474"/>
                  </a:lnTo>
                  <a:lnTo>
                    <a:pt x="5025" y="474"/>
                  </a:lnTo>
                  <a:lnTo>
                    <a:pt x="5024" y="471"/>
                  </a:lnTo>
                  <a:lnTo>
                    <a:pt x="5024" y="468"/>
                  </a:lnTo>
                  <a:lnTo>
                    <a:pt x="5024" y="465"/>
                  </a:lnTo>
                  <a:lnTo>
                    <a:pt x="5024" y="461"/>
                  </a:lnTo>
                  <a:lnTo>
                    <a:pt x="5024" y="460"/>
                  </a:lnTo>
                  <a:lnTo>
                    <a:pt x="5022" y="458"/>
                  </a:lnTo>
                  <a:lnTo>
                    <a:pt x="5022" y="455"/>
                  </a:lnTo>
                  <a:lnTo>
                    <a:pt x="5022" y="450"/>
                  </a:lnTo>
                  <a:close/>
                  <a:moveTo>
                    <a:pt x="229" y="388"/>
                  </a:moveTo>
                  <a:lnTo>
                    <a:pt x="229" y="401"/>
                  </a:lnTo>
                  <a:lnTo>
                    <a:pt x="218" y="414"/>
                  </a:lnTo>
                  <a:lnTo>
                    <a:pt x="203" y="422"/>
                  </a:lnTo>
                  <a:lnTo>
                    <a:pt x="196" y="407"/>
                  </a:lnTo>
                  <a:lnTo>
                    <a:pt x="218" y="394"/>
                  </a:lnTo>
                  <a:lnTo>
                    <a:pt x="229" y="388"/>
                  </a:lnTo>
                  <a:close/>
                  <a:moveTo>
                    <a:pt x="2432" y="384"/>
                  </a:moveTo>
                  <a:lnTo>
                    <a:pt x="2431" y="388"/>
                  </a:lnTo>
                  <a:lnTo>
                    <a:pt x="2431" y="391"/>
                  </a:lnTo>
                  <a:lnTo>
                    <a:pt x="2429" y="393"/>
                  </a:lnTo>
                  <a:lnTo>
                    <a:pt x="2427" y="394"/>
                  </a:lnTo>
                  <a:lnTo>
                    <a:pt x="2427" y="396"/>
                  </a:lnTo>
                  <a:lnTo>
                    <a:pt x="2427" y="396"/>
                  </a:lnTo>
                  <a:lnTo>
                    <a:pt x="2427" y="397"/>
                  </a:lnTo>
                  <a:lnTo>
                    <a:pt x="2426" y="397"/>
                  </a:lnTo>
                  <a:lnTo>
                    <a:pt x="2424" y="397"/>
                  </a:lnTo>
                  <a:lnTo>
                    <a:pt x="2423" y="397"/>
                  </a:lnTo>
                  <a:lnTo>
                    <a:pt x="2421" y="397"/>
                  </a:lnTo>
                  <a:lnTo>
                    <a:pt x="2421" y="399"/>
                  </a:lnTo>
                  <a:lnTo>
                    <a:pt x="2419" y="401"/>
                  </a:lnTo>
                  <a:lnTo>
                    <a:pt x="2419" y="401"/>
                  </a:lnTo>
                  <a:lnTo>
                    <a:pt x="2418" y="402"/>
                  </a:lnTo>
                  <a:lnTo>
                    <a:pt x="2416" y="404"/>
                  </a:lnTo>
                  <a:lnTo>
                    <a:pt x="2416" y="406"/>
                  </a:lnTo>
                  <a:lnTo>
                    <a:pt x="2414" y="406"/>
                  </a:lnTo>
                  <a:lnTo>
                    <a:pt x="2411" y="404"/>
                  </a:lnTo>
                  <a:lnTo>
                    <a:pt x="2411" y="402"/>
                  </a:lnTo>
                  <a:lnTo>
                    <a:pt x="2411" y="401"/>
                  </a:lnTo>
                  <a:lnTo>
                    <a:pt x="2413" y="399"/>
                  </a:lnTo>
                  <a:lnTo>
                    <a:pt x="2414" y="397"/>
                  </a:lnTo>
                  <a:lnTo>
                    <a:pt x="2416" y="394"/>
                  </a:lnTo>
                  <a:lnTo>
                    <a:pt x="2416" y="393"/>
                  </a:lnTo>
                  <a:lnTo>
                    <a:pt x="2418" y="393"/>
                  </a:lnTo>
                  <a:lnTo>
                    <a:pt x="2419" y="391"/>
                  </a:lnTo>
                  <a:lnTo>
                    <a:pt x="2421" y="391"/>
                  </a:lnTo>
                  <a:lnTo>
                    <a:pt x="2423" y="389"/>
                  </a:lnTo>
                  <a:lnTo>
                    <a:pt x="2424" y="388"/>
                  </a:lnTo>
                  <a:lnTo>
                    <a:pt x="2427" y="386"/>
                  </a:lnTo>
                  <a:lnTo>
                    <a:pt x="2429" y="386"/>
                  </a:lnTo>
                  <a:lnTo>
                    <a:pt x="2431" y="384"/>
                  </a:lnTo>
                  <a:lnTo>
                    <a:pt x="2432" y="384"/>
                  </a:lnTo>
                  <a:close/>
                  <a:moveTo>
                    <a:pt x="2470" y="384"/>
                  </a:moveTo>
                  <a:lnTo>
                    <a:pt x="2473" y="384"/>
                  </a:lnTo>
                  <a:lnTo>
                    <a:pt x="2475" y="386"/>
                  </a:lnTo>
                  <a:lnTo>
                    <a:pt x="2477" y="388"/>
                  </a:lnTo>
                  <a:lnTo>
                    <a:pt x="2475" y="388"/>
                  </a:lnTo>
                  <a:lnTo>
                    <a:pt x="2473" y="389"/>
                  </a:lnTo>
                  <a:lnTo>
                    <a:pt x="2472" y="391"/>
                  </a:lnTo>
                  <a:lnTo>
                    <a:pt x="2470" y="393"/>
                  </a:lnTo>
                  <a:lnTo>
                    <a:pt x="2470" y="393"/>
                  </a:lnTo>
                  <a:lnTo>
                    <a:pt x="2468" y="393"/>
                  </a:lnTo>
                  <a:lnTo>
                    <a:pt x="2467" y="394"/>
                  </a:lnTo>
                  <a:lnTo>
                    <a:pt x="2467" y="396"/>
                  </a:lnTo>
                  <a:lnTo>
                    <a:pt x="2467" y="397"/>
                  </a:lnTo>
                  <a:lnTo>
                    <a:pt x="2467" y="399"/>
                  </a:lnTo>
                  <a:lnTo>
                    <a:pt x="2467" y="401"/>
                  </a:lnTo>
                  <a:lnTo>
                    <a:pt x="2467" y="401"/>
                  </a:lnTo>
                  <a:lnTo>
                    <a:pt x="2465" y="402"/>
                  </a:lnTo>
                  <a:lnTo>
                    <a:pt x="2463" y="402"/>
                  </a:lnTo>
                  <a:lnTo>
                    <a:pt x="2462" y="406"/>
                  </a:lnTo>
                  <a:lnTo>
                    <a:pt x="2493" y="406"/>
                  </a:lnTo>
                  <a:lnTo>
                    <a:pt x="2493" y="419"/>
                  </a:lnTo>
                  <a:lnTo>
                    <a:pt x="2493" y="420"/>
                  </a:lnTo>
                  <a:lnTo>
                    <a:pt x="2491" y="422"/>
                  </a:lnTo>
                  <a:lnTo>
                    <a:pt x="2490" y="422"/>
                  </a:lnTo>
                  <a:lnTo>
                    <a:pt x="2488" y="424"/>
                  </a:lnTo>
                  <a:lnTo>
                    <a:pt x="2486" y="425"/>
                  </a:lnTo>
                  <a:lnTo>
                    <a:pt x="2486" y="427"/>
                  </a:lnTo>
                  <a:lnTo>
                    <a:pt x="2486" y="429"/>
                  </a:lnTo>
                  <a:lnTo>
                    <a:pt x="2486" y="430"/>
                  </a:lnTo>
                  <a:lnTo>
                    <a:pt x="2486" y="433"/>
                  </a:lnTo>
                  <a:lnTo>
                    <a:pt x="2483" y="433"/>
                  </a:lnTo>
                  <a:lnTo>
                    <a:pt x="2481" y="433"/>
                  </a:lnTo>
                  <a:lnTo>
                    <a:pt x="2480" y="433"/>
                  </a:lnTo>
                  <a:lnTo>
                    <a:pt x="2480" y="435"/>
                  </a:lnTo>
                  <a:lnTo>
                    <a:pt x="2480" y="435"/>
                  </a:lnTo>
                  <a:lnTo>
                    <a:pt x="2478" y="437"/>
                  </a:lnTo>
                  <a:lnTo>
                    <a:pt x="2477" y="438"/>
                  </a:lnTo>
                  <a:lnTo>
                    <a:pt x="2477" y="438"/>
                  </a:lnTo>
                  <a:lnTo>
                    <a:pt x="2475" y="442"/>
                  </a:lnTo>
                  <a:lnTo>
                    <a:pt x="2475" y="443"/>
                  </a:lnTo>
                  <a:lnTo>
                    <a:pt x="2475" y="445"/>
                  </a:lnTo>
                  <a:lnTo>
                    <a:pt x="2477" y="445"/>
                  </a:lnTo>
                  <a:lnTo>
                    <a:pt x="2480" y="447"/>
                  </a:lnTo>
                  <a:lnTo>
                    <a:pt x="2483" y="447"/>
                  </a:lnTo>
                  <a:lnTo>
                    <a:pt x="2486" y="447"/>
                  </a:lnTo>
                  <a:lnTo>
                    <a:pt x="2490" y="447"/>
                  </a:lnTo>
                  <a:lnTo>
                    <a:pt x="2491" y="447"/>
                  </a:lnTo>
                  <a:lnTo>
                    <a:pt x="2493" y="448"/>
                  </a:lnTo>
                  <a:lnTo>
                    <a:pt x="2495" y="450"/>
                  </a:lnTo>
                  <a:lnTo>
                    <a:pt x="2496" y="451"/>
                  </a:lnTo>
                  <a:lnTo>
                    <a:pt x="2498" y="455"/>
                  </a:lnTo>
                  <a:lnTo>
                    <a:pt x="2498" y="456"/>
                  </a:lnTo>
                  <a:lnTo>
                    <a:pt x="2499" y="458"/>
                  </a:lnTo>
                  <a:lnTo>
                    <a:pt x="2499" y="461"/>
                  </a:lnTo>
                  <a:lnTo>
                    <a:pt x="2501" y="461"/>
                  </a:lnTo>
                  <a:lnTo>
                    <a:pt x="2503" y="463"/>
                  </a:lnTo>
                  <a:lnTo>
                    <a:pt x="2503" y="463"/>
                  </a:lnTo>
                  <a:lnTo>
                    <a:pt x="2504" y="465"/>
                  </a:lnTo>
                  <a:lnTo>
                    <a:pt x="2506" y="466"/>
                  </a:lnTo>
                  <a:lnTo>
                    <a:pt x="2506" y="468"/>
                  </a:lnTo>
                  <a:lnTo>
                    <a:pt x="2506" y="469"/>
                  </a:lnTo>
                  <a:lnTo>
                    <a:pt x="2506" y="469"/>
                  </a:lnTo>
                  <a:lnTo>
                    <a:pt x="2508" y="469"/>
                  </a:lnTo>
                  <a:lnTo>
                    <a:pt x="2509" y="471"/>
                  </a:lnTo>
                  <a:lnTo>
                    <a:pt x="2509" y="471"/>
                  </a:lnTo>
                  <a:lnTo>
                    <a:pt x="2509" y="473"/>
                  </a:lnTo>
                  <a:lnTo>
                    <a:pt x="2511" y="473"/>
                  </a:lnTo>
                  <a:lnTo>
                    <a:pt x="2513" y="473"/>
                  </a:lnTo>
                  <a:lnTo>
                    <a:pt x="2514" y="473"/>
                  </a:lnTo>
                  <a:lnTo>
                    <a:pt x="2516" y="474"/>
                  </a:lnTo>
                  <a:lnTo>
                    <a:pt x="2517" y="478"/>
                  </a:lnTo>
                  <a:lnTo>
                    <a:pt x="2519" y="479"/>
                  </a:lnTo>
                  <a:lnTo>
                    <a:pt x="2519" y="481"/>
                  </a:lnTo>
                  <a:lnTo>
                    <a:pt x="2519" y="483"/>
                  </a:lnTo>
                  <a:lnTo>
                    <a:pt x="2519" y="486"/>
                  </a:lnTo>
                  <a:lnTo>
                    <a:pt x="2519" y="487"/>
                  </a:lnTo>
                  <a:lnTo>
                    <a:pt x="2517" y="491"/>
                  </a:lnTo>
                  <a:lnTo>
                    <a:pt x="2527" y="491"/>
                  </a:lnTo>
                  <a:lnTo>
                    <a:pt x="2529" y="494"/>
                  </a:lnTo>
                  <a:lnTo>
                    <a:pt x="2529" y="496"/>
                  </a:lnTo>
                  <a:lnTo>
                    <a:pt x="2529" y="499"/>
                  </a:lnTo>
                  <a:lnTo>
                    <a:pt x="2529" y="502"/>
                  </a:lnTo>
                  <a:lnTo>
                    <a:pt x="2529" y="504"/>
                  </a:lnTo>
                  <a:lnTo>
                    <a:pt x="2529" y="505"/>
                  </a:lnTo>
                  <a:lnTo>
                    <a:pt x="2529" y="507"/>
                  </a:lnTo>
                  <a:lnTo>
                    <a:pt x="2531" y="509"/>
                  </a:lnTo>
                  <a:lnTo>
                    <a:pt x="2532" y="509"/>
                  </a:lnTo>
                  <a:lnTo>
                    <a:pt x="2534" y="509"/>
                  </a:lnTo>
                  <a:lnTo>
                    <a:pt x="2537" y="505"/>
                  </a:lnTo>
                  <a:lnTo>
                    <a:pt x="2537" y="504"/>
                  </a:lnTo>
                  <a:lnTo>
                    <a:pt x="2539" y="504"/>
                  </a:lnTo>
                  <a:lnTo>
                    <a:pt x="2539" y="502"/>
                  </a:lnTo>
                  <a:lnTo>
                    <a:pt x="2539" y="501"/>
                  </a:lnTo>
                  <a:lnTo>
                    <a:pt x="2542" y="499"/>
                  </a:lnTo>
                  <a:lnTo>
                    <a:pt x="2545" y="502"/>
                  </a:lnTo>
                  <a:lnTo>
                    <a:pt x="2547" y="502"/>
                  </a:lnTo>
                  <a:lnTo>
                    <a:pt x="2549" y="504"/>
                  </a:lnTo>
                  <a:lnTo>
                    <a:pt x="2549" y="504"/>
                  </a:lnTo>
                  <a:lnTo>
                    <a:pt x="2549" y="505"/>
                  </a:lnTo>
                  <a:lnTo>
                    <a:pt x="2549" y="507"/>
                  </a:lnTo>
                  <a:lnTo>
                    <a:pt x="2549" y="509"/>
                  </a:lnTo>
                  <a:lnTo>
                    <a:pt x="2550" y="510"/>
                  </a:lnTo>
                  <a:lnTo>
                    <a:pt x="2552" y="512"/>
                  </a:lnTo>
                  <a:lnTo>
                    <a:pt x="2554" y="514"/>
                  </a:lnTo>
                  <a:lnTo>
                    <a:pt x="2554" y="519"/>
                  </a:lnTo>
                  <a:lnTo>
                    <a:pt x="2547" y="519"/>
                  </a:lnTo>
                  <a:lnTo>
                    <a:pt x="2547" y="522"/>
                  </a:lnTo>
                  <a:lnTo>
                    <a:pt x="2547" y="523"/>
                  </a:lnTo>
                  <a:lnTo>
                    <a:pt x="2545" y="525"/>
                  </a:lnTo>
                  <a:lnTo>
                    <a:pt x="2544" y="525"/>
                  </a:lnTo>
                  <a:lnTo>
                    <a:pt x="2542" y="525"/>
                  </a:lnTo>
                  <a:lnTo>
                    <a:pt x="2540" y="525"/>
                  </a:lnTo>
                  <a:lnTo>
                    <a:pt x="2539" y="527"/>
                  </a:lnTo>
                  <a:lnTo>
                    <a:pt x="2539" y="528"/>
                  </a:lnTo>
                  <a:lnTo>
                    <a:pt x="2539" y="530"/>
                  </a:lnTo>
                  <a:lnTo>
                    <a:pt x="2539" y="532"/>
                  </a:lnTo>
                  <a:lnTo>
                    <a:pt x="2539" y="533"/>
                  </a:lnTo>
                  <a:lnTo>
                    <a:pt x="2540" y="535"/>
                  </a:lnTo>
                  <a:lnTo>
                    <a:pt x="2540" y="535"/>
                  </a:lnTo>
                  <a:lnTo>
                    <a:pt x="2542" y="537"/>
                  </a:lnTo>
                  <a:lnTo>
                    <a:pt x="2544" y="538"/>
                  </a:lnTo>
                  <a:lnTo>
                    <a:pt x="2542" y="541"/>
                  </a:lnTo>
                  <a:lnTo>
                    <a:pt x="2540" y="543"/>
                  </a:lnTo>
                  <a:lnTo>
                    <a:pt x="2539" y="543"/>
                  </a:lnTo>
                  <a:lnTo>
                    <a:pt x="2537" y="543"/>
                  </a:lnTo>
                  <a:lnTo>
                    <a:pt x="2535" y="543"/>
                  </a:lnTo>
                  <a:lnTo>
                    <a:pt x="2534" y="543"/>
                  </a:lnTo>
                  <a:lnTo>
                    <a:pt x="2532" y="545"/>
                  </a:lnTo>
                  <a:lnTo>
                    <a:pt x="2532" y="546"/>
                  </a:lnTo>
                  <a:lnTo>
                    <a:pt x="2532" y="546"/>
                  </a:lnTo>
                  <a:lnTo>
                    <a:pt x="2531" y="548"/>
                  </a:lnTo>
                  <a:lnTo>
                    <a:pt x="2529" y="550"/>
                  </a:lnTo>
                  <a:lnTo>
                    <a:pt x="2527" y="550"/>
                  </a:lnTo>
                  <a:lnTo>
                    <a:pt x="2526" y="550"/>
                  </a:lnTo>
                  <a:lnTo>
                    <a:pt x="2522" y="550"/>
                  </a:lnTo>
                  <a:lnTo>
                    <a:pt x="2519" y="550"/>
                  </a:lnTo>
                  <a:lnTo>
                    <a:pt x="2517" y="550"/>
                  </a:lnTo>
                  <a:lnTo>
                    <a:pt x="2516" y="550"/>
                  </a:lnTo>
                  <a:lnTo>
                    <a:pt x="2514" y="550"/>
                  </a:lnTo>
                  <a:lnTo>
                    <a:pt x="2513" y="550"/>
                  </a:lnTo>
                  <a:lnTo>
                    <a:pt x="2511" y="548"/>
                  </a:lnTo>
                  <a:lnTo>
                    <a:pt x="2509" y="546"/>
                  </a:lnTo>
                  <a:lnTo>
                    <a:pt x="2506" y="545"/>
                  </a:lnTo>
                  <a:lnTo>
                    <a:pt x="2504" y="545"/>
                  </a:lnTo>
                  <a:lnTo>
                    <a:pt x="2501" y="545"/>
                  </a:lnTo>
                  <a:lnTo>
                    <a:pt x="2501" y="545"/>
                  </a:lnTo>
                  <a:lnTo>
                    <a:pt x="2499" y="546"/>
                  </a:lnTo>
                  <a:lnTo>
                    <a:pt x="2499" y="548"/>
                  </a:lnTo>
                  <a:lnTo>
                    <a:pt x="2498" y="548"/>
                  </a:lnTo>
                  <a:lnTo>
                    <a:pt x="2496" y="550"/>
                  </a:lnTo>
                  <a:lnTo>
                    <a:pt x="2495" y="550"/>
                  </a:lnTo>
                  <a:lnTo>
                    <a:pt x="2493" y="550"/>
                  </a:lnTo>
                  <a:lnTo>
                    <a:pt x="2490" y="550"/>
                  </a:lnTo>
                  <a:lnTo>
                    <a:pt x="2486" y="550"/>
                  </a:lnTo>
                  <a:lnTo>
                    <a:pt x="2485" y="550"/>
                  </a:lnTo>
                  <a:lnTo>
                    <a:pt x="2483" y="550"/>
                  </a:lnTo>
                  <a:lnTo>
                    <a:pt x="2481" y="550"/>
                  </a:lnTo>
                  <a:lnTo>
                    <a:pt x="2480" y="550"/>
                  </a:lnTo>
                  <a:lnTo>
                    <a:pt x="2477" y="550"/>
                  </a:lnTo>
                  <a:lnTo>
                    <a:pt x="2475" y="550"/>
                  </a:lnTo>
                  <a:lnTo>
                    <a:pt x="2473" y="553"/>
                  </a:lnTo>
                  <a:lnTo>
                    <a:pt x="2473" y="558"/>
                  </a:lnTo>
                  <a:lnTo>
                    <a:pt x="2463" y="558"/>
                  </a:lnTo>
                  <a:lnTo>
                    <a:pt x="2463" y="558"/>
                  </a:lnTo>
                  <a:lnTo>
                    <a:pt x="2462" y="556"/>
                  </a:lnTo>
                  <a:lnTo>
                    <a:pt x="2460" y="556"/>
                  </a:lnTo>
                  <a:lnTo>
                    <a:pt x="2459" y="556"/>
                  </a:lnTo>
                  <a:lnTo>
                    <a:pt x="2457" y="555"/>
                  </a:lnTo>
                  <a:lnTo>
                    <a:pt x="2457" y="556"/>
                  </a:lnTo>
                  <a:lnTo>
                    <a:pt x="2457" y="558"/>
                  </a:lnTo>
                  <a:lnTo>
                    <a:pt x="2457" y="558"/>
                  </a:lnTo>
                  <a:lnTo>
                    <a:pt x="2454" y="559"/>
                  </a:lnTo>
                  <a:lnTo>
                    <a:pt x="2450" y="561"/>
                  </a:lnTo>
                  <a:lnTo>
                    <a:pt x="2449" y="561"/>
                  </a:lnTo>
                  <a:lnTo>
                    <a:pt x="2447" y="561"/>
                  </a:lnTo>
                  <a:lnTo>
                    <a:pt x="2445" y="563"/>
                  </a:lnTo>
                  <a:lnTo>
                    <a:pt x="2444" y="563"/>
                  </a:lnTo>
                  <a:lnTo>
                    <a:pt x="2442" y="561"/>
                  </a:lnTo>
                  <a:lnTo>
                    <a:pt x="2442" y="561"/>
                  </a:lnTo>
                  <a:lnTo>
                    <a:pt x="2441" y="559"/>
                  </a:lnTo>
                  <a:lnTo>
                    <a:pt x="2442" y="559"/>
                  </a:lnTo>
                  <a:lnTo>
                    <a:pt x="2444" y="559"/>
                  </a:lnTo>
                  <a:lnTo>
                    <a:pt x="2445" y="558"/>
                  </a:lnTo>
                  <a:lnTo>
                    <a:pt x="2447" y="556"/>
                  </a:lnTo>
                  <a:lnTo>
                    <a:pt x="2449" y="556"/>
                  </a:lnTo>
                  <a:lnTo>
                    <a:pt x="2450" y="555"/>
                  </a:lnTo>
                  <a:lnTo>
                    <a:pt x="2450" y="555"/>
                  </a:lnTo>
                  <a:lnTo>
                    <a:pt x="2450" y="553"/>
                  </a:lnTo>
                  <a:lnTo>
                    <a:pt x="2450" y="550"/>
                  </a:lnTo>
                  <a:lnTo>
                    <a:pt x="2450" y="546"/>
                  </a:lnTo>
                  <a:lnTo>
                    <a:pt x="2457" y="545"/>
                  </a:lnTo>
                  <a:lnTo>
                    <a:pt x="2459" y="545"/>
                  </a:lnTo>
                  <a:lnTo>
                    <a:pt x="2460" y="545"/>
                  </a:lnTo>
                  <a:lnTo>
                    <a:pt x="2460" y="543"/>
                  </a:lnTo>
                  <a:lnTo>
                    <a:pt x="2460" y="541"/>
                  </a:lnTo>
                  <a:lnTo>
                    <a:pt x="2462" y="541"/>
                  </a:lnTo>
                  <a:lnTo>
                    <a:pt x="2463" y="540"/>
                  </a:lnTo>
                  <a:lnTo>
                    <a:pt x="2465" y="540"/>
                  </a:lnTo>
                  <a:lnTo>
                    <a:pt x="2468" y="540"/>
                  </a:lnTo>
                  <a:lnTo>
                    <a:pt x="2472" y="540"/>
                  </a:lnTo>
                  <a:lnTo>
                    <a:pt x="2475" y="538"/>
                  </a:lnTo>
                  <a:lnTo>
                    <a:pt x="2478" y="538"/>
                  </a:lnTo>
                  <a:lnTo>
                    <a:pt x="2480" y="537"/>
                  </a:lnTo>
                  <a:lnTo>
                    <a:pt x="2480" y="537"/>
                  </a:lnTo>
                  <a:lnTo>
                    <a:pt x="2480" y="535"/>
                  </a:lnTo>
                  <a:lnTo>
                    <a:pt x="2480" y="533"/>
                  </a:lnTo>
                  <a:lnTo>
                    <a:pt x="2480" y="533"/>
                  </a:lnTo>
                  <a:lnTo>
                    <a:pt x="2478" y="532"/>
                  </a:lnTo>
                  <a:lnTo>
                    <a:pt x="2477" y="532"/>
                  </a:lnTo>
                  <a:lnTo>
                    <a:pt x="2477" y="532"/>
                  </a:lnTo>
                  <a:lnTo>
                    <a:pt x="2473" y="532"/>
                  </a:lnTo>
                  <a:lnTo>
                    <a:pt x="2470" y="532"/>
                  </a:lnTo>
                  <a:lnTo>
                    <a:pt x="2467" y="532"/>
                  </a:lnTo>
                  <a:lnTo>
                    <a:pt x="2463" y="530"/>
                  </a:lnTo>
                  <a:lnTo>
                    <a:pt x="2462" y="530"/>
                  </a:lnTo>
                  <a:lnTo>
                    <a:pt x="2459" y="528"/>
                  </a:lnTo>
                  <a:lnTo>
                    <a:pt x="2455" y="528"/>
                  </a:lnTo>
                  <a:lnTo>
                    <a:pt x="2454" y="530"/>
                  </a:lnTo>
                  <a:lnTo>
                    <a:pt x="2452" y="532"/>
                  </a:lnTo>
                  <a:lnTo>
                    <a:pt x="2450" y="532"/>
                  </a:lnTo>
                  <a:lnTo>
                    <a:pt x="2449" y="532"/>
                  </a:lnTo>
                  <a:lnTo>
                    <a:pt x="2447" y="532"/>
                  </a:lnTo>
                  <a:lnTo>
                    <a:pt x="2447" y="530"/>
                  </a:lnTo>
                  <a:lnTo>
                    <a:pt x="2445" y="528"/>
                  </a:lnTo>
                  <a:lnTo>
                    <a:pt x="2445" y="525"/>
                  </a:lnTo>
                  <a:lnTo>
                    <a:pt x="2445" y="522"/>
                  </a:lnTo>
                  <a:lnTo>
                    <a:pt x="2449" y="522"/>
                  </a:lnTo>
                  <a:lnTo>
                    <a:pt x="2452" y="522"/>
                  </a:lnTo>
                  <a:lnTo>
                    <a:pt x="2454" y="520"/>
                  </a:lnTo>
                  <a:lnTo>
                    <a:pt x="2454" y="519"/>
                  </a:lnTo>
                  <a:lnTo>
                    <a:pt x="2454" y="519"/>
                  </a:lnTo>
                  <a:lnTo>
                    <a:pt x="2457" y="515"/>
                  </a:lnTo>
                  <a:lnTo>
                    <a:pt x="2459" y="515"/>
                  </a:lnTo>
                  <a:lnTo>
                    <a:pt x="2459" y="517"/>
                  </a:lnTo>
                  <a:lnTo>
                    <a:pt x="2460" y="515"/>
                  </a:lnTo>
                  <a:lnTo>
                    <a:pt x="2460" y="515"/>
                  </a:lnTo>
                  <a:lnTo>
                    <a:pt x="2460" y="514"/>
                  </a:lnTo>
                  <a:lnTo>
                    <a:pt x="2460" y="512"/>
                  </a:lnTo>
                  <a:lnTo>
                    <a:pt x="2460" y="510"/>
                  </a:lnTo>
                  <a:lnTo>
                    <a:pt x="2459" y="509"/>
                  </a:lnTo>
                  <a:lnTo>
                    <a:pt x="2457" y="509"/>
                  </a:lnTo>
                  <a:lnTo>
                    <a:pt x="2454" y="509"/>
                  </a:lnTo>
                  <a:lnTo>
                    <a:pt x="2450" y="510"/>
                  </a:lnTo>
                  <a:lnTo>
                    <a:pt x="2449" y="510"/>
                  </a:lnTo>
                  <a:lnTo>
                    <a:pt x="2447" y="510"/>
                  </a:lnTo>
                  <a:lnTo>
                    <a:pt x="2445" y="509"/>
                  </a:lnTo>
                  <a:lnTo>
                    <a:pt x="2445" y="509"/>
                  </a:lnTo>
                  <a:lnTo>
                    <a:pt x="2445" y="505"/>
                  </a:lnTo>
                  <a:lnTo>
                    <a:pt x="2449" y="505"/>
                  </a:lnTo>
                  <a:lnTo>
                    <a:pt x="2450" y="505"/>
                  </a:lnTo>
                  <a:lnTo>
                    <a:pt x="2452" y="505"/>
                  </a:lnTo>
                  <a:lnTo>
                    <a:pt x="2452" y="504"/>
                  </a:lnTo>
                  <a:lnTo>
                    <a:pt x="2452" y="502"/>
                  </a:lnTo>
                  <a:lnTo>
                    <a:pt x="2454" y="502"/>
                  </a:lnTo>
                  <a:lnTo>
                    <a:pt x="2454" y="501"/>
                  </a:lnTo>
                  <a:lnTo>
                    <a:pt x="2455" y="499"/>
                  </a:lnTo>
                  <a:lnTo>
                    <a:pt x="2457" y="499"/>
                  </a:lnTo>
                  <a:lnTo>
                    <a:pt x="2459" y="499"/>
                  </a:lnTo>
                  <a:lnTo>
                    <a:pt x="2460" y="499"/>
                  </a:lnTo>
                  <a:lnTo>
                    <a:pt x="2462" y="499"/>
                  </a:lnTo>
                  <a:lnTo>
                    <a:pt x="2465" y="499"/>
                  </a:lnTo>
                  <a:lnTo>
                    <a:pt x="2465" y="499"/>
                  </a:lnTo>
                  <a:lnTo>
                    <a:pt x="2467" y="501"/>
                  </a:lnTo>
                  <a:lnTo>
                    <a:pt x="2468" y="501"/>
                  </a:lnTo>
                  <a:lnTo>
                    <a:pt x="2470" y="501"/>
                  </a:lnTo>
                  <a:lnTo>
                    <a:pt x="2473" y="501"/>
                  </a:lnTo>
                  <a:lnTo>
                    <a:pt x="2475" y="501"/>
                  </a:lnTo>
                  <a:lnTo>
                    <a:pt x="2477" y="502"/>
                  </a:lnTo>
                  <a:lnTo>
                    <a:pt x="2477" y="501"/>
                  </a:lnTo>
                  <a:lnTo>
                    <a:pt x="2478" y="501"/>
                  </a:lnTo>
                  <a:lnTo>
                    <a:pt x="2480" y="499"/>
                  </a:lnTo>
                  <a:lnTo>
                    <a:pt x="2480" y="497"/>
                  </a:lnTo>
                  <a:lnTo>
                    <a:pt x="2480" y="496"/>
                  </a:lnTo>
                  <a:lnTo>
                    <a:pt x="2478" y="494"/>
                  </a:lnTo>
                  <a:lnTo>
                    <a:pt x="2477" y="492"/>
                  </a:lnTo>
                  <a:lnTo>
                    <a:pt x="2478" y="486"/>
                  </a:lnTo>
                  <a:lnTo>
                    <a:pt x="2475" y="484"/>
                  </a:lnTo>
                  <a:lnTo>
                    <a:pt x="2473" y="483"/>
                  </a:lnTo>
                  <a:lnTo>
                    <a:pt x="2472" y="479"/>
                  </a:lnTo>
                  <a:lnTo>
                    <a:pt x="2472" y="478"/>
                  </a:lnTo>
                  <a:lnTo>
                    <a:pt x="2472" y="476"/>
                  </a:lnTo>
                  <a:lnTo>
                    <a:pt x="2472" y="474"/>
                  </a:lnTo>
                  <a:lnTo>
                    <a:pt x="2473" y="473"/>
                  </a:lnTo>
                  <a:lnTo>
                    <a:pt x="2472" y="471"/>
                  </a:lnTo>
                  <a:lnTo>
                    <a:pt x="2472" y="471"/>
                  </a:lnTo>
                  <a:lnTo>
                    <a:pt x="2470" y="469"/>
                  </a:lnTo>
                  <a:lnTo>
                    <a:pt x="2468" y="466"/>
                  </a:lnTo>
                  <a:lnTo>
                    <a:pt x="2468" y="466"/>
                  </a:lnTo>
                  <a:lnTo>
                    <a:pt x="2467" y="466"/>
                  </a:lnTo>
                  <a:lnTo>
                    <a:pt x="2465" y="465"/>
                  </a:lnTo>
                  <a:lnTo>
                    <a:pt x="2463" y="468"/>
                  </a:lnTo>
                  <a:lnTo>
                    <a:pt x="2449" y="468"/>
                  </a:lnTo>
                  <a:lnTo>
                    <a:pt x="2447" y="466"/>
                  </a:lnTo>
                  <a:lnTo>
                    <a:pt x="2445" y="465"/>
                  </a:lnTo>
                  <a:lnTo>
                    <a:pt x="2445" y="463"/>
                  </a:lnTo>
                  <a:lnTo>
                    <a:pt x="2445" y="461"/>
                  </a:lnTo>
                  <a:lnTo>
                    <a:pt x="2449" y="460"/>
                  </a:lnTo>
                  <a:lnTo>
                    <a:pt x="2450" y="460"/>
                  </a:lnTo>
                  <a:lnTo>
                    <a:pt x="2452" y="460"/>
                  </a:lnTo>
                  <a:lnTo>
                    <a:pt x="2452" y="460"/>
                  </a:lnTo>
                  <a:lnTo>
                    <a:pt x="2454" y="456"/>
                  </a:lnTo>
                  <a:lnTo>
                    <a:pt x="2452" y="453"/>
                  </a:lnTo>
                  <a:lnTo>
                    <a:pt x="2450" y="451"/>
                  </a:lnTo>
                  <a:lnTo>
                    <a:pt x="2450" y="450"/>
                  </a:lnTo>
                  <a:lnTo>
                    <a:pt x="2450" y="448"/>
                  </a:lnTo>
                  <a:lnTo>
                    <a:pt x="2450" y="447"/>
                  </a:lnTo>
                  <a:lnTo>
                    <a:pt x="2447" y="443"/>
                  </a:lnTo>
                  <a:lnTo>
                    <a:pt x="2447" y="445"/>
                  </a:lnTo>
                  <a:lnTo>
                    <a:pt x="2445" y="447"/>
                  </a:lnTo>
                  <a:lnTo>
                    <a:pt x="2445" y="448"/>
                  </a:lnTo>
                  <a:lnTo>
                    <a:pt x="2445" y="450"/>
                  </a:lnTo>
                  <a:lnTo>
                    <a:pt x="2439" y="450"/>
                  </a:lnTo>
                  <a:lnTo>
                    <a:pt x="2437" y="448"/>
                  </a:lnTo>
                  <a:lnTo>
                    <a:pt x="2437" y="448"/>
                  </a:lnTo>
                  <a:lnTo>
                    <a:pt x="2436" y="447"/>
                  </a:lnTo>
                  <a:lnTo>
                    <a:pt x="2437" y="445"/>
                  </a:lnTo>
                  <a:lnTo>
                    <a:pt x="2437" y="445"/>
                  </a:lnTo>
                  <a:lnTo>
                    <a:pt x="2434" y="443"/>
                  </a:lnTo>
                  <a:lnTo>
                    <a:pt x="2432" y="445"/>
                  </a:lnTo>
                  <a:lnTo>
                    <a:pt x="2431" y="445"/>
                  </a:lnTo>
                  <a:lnTo>
                    <a:pt x="2424" y="445"/>
                  </a:lnTo>
                  <a:lnTo>
                    <a:pt x="2424" y="443"/>
                  </a:lnTo>
                  <a:lnTo>
                    <a:pt x="2423" y="440"/>
                  </a:lnTo>
                  <a:lnTo>
                    <a:pt x="2424" y="438"/>
                  </a:lnTo>
                  <a:lnTo>
                    <a:pt x="2424" y="438"/>
                  </a:lnTo>
                  <a:lnTo>
                    <a:pt x="2426" y="437"/>
                  </a:lnTo>
                  <a:lnTo>
                    <a:pt x="2427" y="437"/>
                  </a:lnTo>
                  <a:lnTo>
                    <a:pt x="2429" y="437"/>
                  </a:lnTo>
                  <a:lnTo>
                    <a:pt x="2431" y="437"/>
                  </a:lnTo>
                  <a:lnTo>
                    <a:pt x="2432" y="435"/>
                  </a:lnTo>
                  <a:lnTo>
                    <a:pt x="2434" y="435"/>
                  </a:lnTo>
                  <a:lnTo>
                    <a:pt x="2434" y="433"/>
                  </a:lnTo>
                  <a:lnTo>
                    <a:pt x="2434" y="432"/>
                  </a:lnTo>
                  <a:lnTo>
                    <a:pt x="2432" y="430"/>
                  </a:lnTo>
                  <a:lnTo>
                    <a:pt x="2432" y="430"/>
                  </a:lnTo>
                  <a:lnTo>
                    <a:pt x="2432" y="429"/>
                  </a:lnTo>
                  <a:lnTo>
                    <a:pt x="2434" y="427"/>
                  </a:lnTo>
                  <a:lnTo>
                    <a:pt x="2434" y="424"/>
                  </a:lnTo>
                  <a:lnTo>
                    <a:pt x="2434" y="422"/>
                  </a:lnTo>
                  <a:lnTo>
                    <a:pt x="2436" y="420"/>
                  </a:lnTo>
                  <a:lnTo>
                    <a:pt x="2432" y="419"/>
                  </a:lnTo>
                  <a:lnTo>
                    <a:pt x="2429" y="419"/>
                  </a:lnTo>
                  <a:lnTo>
                    <a:pt x="2427" y="417"/>
                  </a:lnTo>
                  <a:lnTo>
                    <a:pt x="2426" y="417"/>
                  </a:lnTo>
                  <a:lnTo>
                    <a:pt x="2424" y="415"/>
                  </a:lnTo>
                  <a:lnTo>
                    <a:pt x="2424" y="412"/>
                  </a:lnTo>
                  <a:lnTo>
                    <a:pt x="2424" y="411"/>
                  </a:lnTo>
                  <a:lnTo>
                    <a:pt x="2424" y="409"/>
                  </a:lnTo>
                  <a:lnTo>
                    <a:pt x="2424" y="407"/>
                  </a:lnTo>
                  <a:lnTo>
                    <a:pt x="2426" y="406"/>
                  </a:lnTo>
                  <a:lnTo>
                    <a:pt x="2429" y="406"/>
                  </a:lnTo>
                  <a:lnTo>
                    <a:pt x="2431" y="406"/>
                  </a:lnTo>
                  <a:lnTo>
                    <a:pt x="2432" y="407"/>
                  </a:lnTo>
                  <a:lnTo>
                    <a:pt x="2434" y="409"/>
                  </a:lnTo>
                  <a:lnTo>
                    <a:pt x="2436" y="409"/>
                  </a:lnTo>
                  <a:lnTo>
                    <a:pt x="2437" y="409"/>
                  </a:lnTo>
                  <a:lnTo>
                    <a:pt x="2441" y="409"/>
                  </a:lnTo>
                  <a:lnTo>
                    <a:pt x="2444" y="409"/>
                  </a:lnTo>
                  <a:lnTo>
                    <a:pt x="2444" y="407"/>
                  </a:lnTo>
                  <a:lnTo>
                    <a:pt x="2444" y="406"/>
                  </a:lnTo>
                  <a:lnTo>
                    <a:pt x="2444" y="402"/>
                  </a:lnTo>
                  <a:lnTo>
                    <a:pt x="2444" y="399"/>
                  </a:lnTo>
                  <a:lnTo>
                    <a:pt x="2444" y="397"/>
                  </a:lnTo>
                  <a:lnTo>
                    <a:pt x="2444" y="397"/>
                  </a:lnTo>
                  <a:lnTo>
                    <a:pt x="2444" y="396"/>
                  </a:lnTo>
                  <a:lnTo>
                    <a:pt x="2445" y="394"/>
                  </a:lnTo>
                  <a:lnTo>
                    <a:pt x="2447" y="393"/>
                  </a:lnTo>
                  <a:lnTo>
                    <a:pt x="2447" y="393"/>
                  </a:lnTo>
                  <a:lnTo>
                    <a:pt x="2447" y="391"/>
                  </a:lnTo>
                  <a:lnTo>
                    <a:pt x="2447" y="388"/>
                  </a:lnTo>
                  <a:lnTo>
                    <a:pt x="2447" y="384"/>
                  </a:lnTo>
                  <a:lnTo>
                    <a:pt x="2452" y="384"/>
                  </a:lnTo>
                  <a:lnTo>
                    <a:pt x="2455" y="384"/>
                  </a:lnTo>
                  <a:lnTo>
                    <a:pt x="2460" y="384"/>
                  </a:lnTo>
                  <a:lnTo>
                    <a:pt x="2462" y="384"/>
                  </a:lnTo>
                  <a:lnTo>
                    <a:pt x="2463" y="384"/>
                  </a:lnTo>
                  <a:lnTo>
                    <a:pt x="2468" y="384"/>
                  </a:lnTo>
                  <a:lnTo>
                    <a:pt x="2470" y="384"/>
                  </a:lnTo>
                  <a:close/>
                  <a:moveTo>
                    <a:pt x="4997" y="371"/>
                  </a:moveTo>
                  <a:lnTo>
                    <a:pt x="4999" y="371"/>
                  </a:lnTo>
                  <a:lnTo>
                    <a:pt x="5001" y="373"/>
                  </a:lnTo>
                  <a:lnTo>
                    <a:pt x="5002" y="373"/>
                  </a:lnTo>
                  <a:lnTo>
                    <a:pt x="5002" y="376"/>
                  </a:lnTo>
                  <a:lnTo>
                    <a:pt x="5002" y="378"/>
                  </a:lnTo>
                  <a:lnTo>
                    <a:pt x="5001" y="379"/>
                  </a:lnTo>
                  <a:lnTo>
                    <a:pt x="5001" y="381"/>
                  </a:lnTo>
                  <a:lnTo>
                    <a:pt x="4999" y="381"/>
                  </a:lnTo>
                  <a:lnTo>
                    <a:pt x="4997" y="381"/>
                  </a:lnTo>
                  <a:lnTo>
                    <a:pt x="4997" y="383"/>
                  </a:lnTo>
                  <a:lnTo>
                    <a:pt x="4996" y="383"/>
                  </a:lnTo>
                  <a:lnTo>
                    <a:pt x="4994" y="384"/>
                  </a:lnTo>
                  <a:lnTo>
                    <a:pt x="4991" y="384"/>
                  </a:lnTo>
                  <a:lnTo>
                    <a:pt x="4988" y="386"/>
                  </a:lnTo>
                  <a:lnTo>
                    <a:pt x="4984" y="386"/>
                  </a:lnTo>
                  <a:lnTo>
                    <a:pt x="4981" y="384"/>
                  </a:lnTo>
                  <a:lnTo>
                    <a:pt x="4981" y="379"/>
                  </a:lnTo>
                  <a:lnTo>
                    <a:pt x="4983" y="376"/>
                  </a:lnTo>
                  <a:lnTo>
                    <a:pt x="4984" y="375"/>
                  </a:lnTo>
                  <a:lnTo>
                    <a:pt x="4986" y="373"/>
                  </a:lnTo>
                  <a:lnTo>
                    <a:pt x="4989" y="373"/>
                  </a:lnTo>
                  <a:lnTo>
                    <a:pt x="4992" y="373"/>
                  </a:lnTo>
                  <a:lnTo>
                    <a:pt x="4996" y="373"/>
                  </a:lnTo>
                  <a:lnTo>
                    <a:pt x="4997" y="371"/>
                  </a:lnTo>
                  <a:close/>
                  <a:moveTo>
                    <a:pt x="13" y="343"/>
                  </a:moveTo>
                  <a:lnTo>
                    <a:pt x="25" y="343"/>
                  </a:lnTo>
                  <a:lnTo>
                    <a:pt x="29" y="353"/>
                  </a:lnTo>
                  <a:lnTo>
                    <a:pt x="23" y="357"/>
                  </a:lnTo>
                  <a:lnTo>
                    <a:pt x="10" y="357"/>
                  </a:lnTo>
                  <a:lnTo>
                    <a:pt x="7" y="347"/>
                  </a:lnTo>
                  <a:lnTo>
                    <a:pt x="13" y="343"/>
                  </a:lnTo>
                  <a:close/>
                  <a:moveTo>
                    <a:pt x="1324" y="294"/>
                  </a:moveTo>
                  <a:lnTo>
                    <a:pt x="1337" y="296"/>
                  </a:lnTo>
                  <a:lnTo>
                    <a:pt x="1337" y="301"/>
                  </a:lnTo>
                  <a:lnTo>
                    <a:pt x="1337" y="304"/>
                  </a:lnTo>
                  <a:lnTo>
                    <a:pt x="1339" y="307"/>
                  </a:lnTo>
                  <a:lnTo>
                    <a:pt x="1339" y="314"/>
                  </a:lnTo>
                  <a:lnTo>
                    <a:pt x="1332" y="317"/>
                  </a:lnTo>
                  <a:lnTo>
                    <a:pt x="1316" y="317"/>
                  </a:lnTo>
                  <a:lnTo>
                    <a:pt x="1311" y="301"/>
                  </a:lnTo>
                  <a:lnTo>
                    <a:pt x="1324" y="294"/>
                  </a:lnTo>
                  <a:close/>
                  <a:moveTo>
                    <a:pt x="1290" y="286"/>
                  </a:moveTo>
                  <a:lnTo>
                    <a:pt x="1291" y="291"/>
                  </a:lnTo>
                  <a:lnTo>
                    <a:pt x="1290" y="294"/>
                  </a:lnTo>
                  <a:lnTo>
                    <a:pt x="1288" y="296"/>
                  </a:lnTo>
                  <a:lnTo>
                    <a:pt x="1287" y="298"/>
                  </a:lnTo>
                  <a:lnTo>
                    <a:pt x="1283" y="301"/>
                  </a:lnTo>
                  <a:lnTo>
                    <a:pt x="1278" y="302"/>
                  </a:lnTo>
                  <a:lnTo>
                    <a:pt x="1275" y="304"/>
                  </a:lnTo>
                  <a:lnTo>
                    <a:pt x="1270" y="304"/>
                  </a:lnTo>
                  <a:lnTo>
                    <a:pt x="1269" y="304"/>
                  </a:lnTo>
                  <a:lnTo>
                    <a:pt x="1267" y="302"/>
                  </a:lnTo>
                  <a:lnTo>
                    <a:pt x="1265" y="301"/>
                  </a:lnTo>
                  <a:lnTo>
                    <a:pt x="1262" y="299"/>
                  </a:lnTo>
                  <a:lnTo>
                    <a:pt x="1267" y="298"/>
                  </a:lnTo>
                  <a:lnTo>
                    <a:pt x="1272" y="294"/>
                  </a:lnTo>
                  <a:lnTo>
                    <a:pt x="1277" y="291"/>
                  </a:lnTo>
                  <a:lnTo>
                    <a:pt x="1280" y="291"/>
                  </a:lnTo>
                  <a:lnTo>
                    <a:pt x="1283" y="291"/>
                  </a:lnTo>
                  <a:lnTo>
                    <a:pt x="1285" y="289"/>
                  </a:lnTo>
                  <a:lnTo>
                    <a:pt x="1287" y="288"/>
                  </a:lnTo>
                  <a:lnTo>
                    <a:pt x="1290" y="286"/>
                  </a:lnTo>
                  <a:close/>
                  <a:moveTo>
                    <a:pt x="5366" y="268"/>
                  </a:moveTo>
                  <a:lnTo>
                    <a:pt x="5369" y="268"/>
                  </a:lnTo>
                  <a:lnTo>
                    <a:pt x="5371" y="268"/>
                  </a:lnTo>
                  <a:lnTo>
                    <a:pt x="5372" y="268"/>
                  </a:lnTo>
                  <a:lnTo>
                    <a:pt x="5374" y="268"/>
                  </a:lnTo>
                  <a:lnTo>
                    <a:pt x="5375" y="270"/>
                  </a:lnTo>
                  <a:lnTo>
                    <a:pt x="5377" y="270"/>
                  </a:lnTo>
                  <a:lnTo>
                    <a:pt x="5380" y="270"/>
                  </a:lnTo>
                  <a:lnTo>
                    <a:pt x="5384" y="270"/>
                  </a:lnTo>
                  <a:lnTo>
                    <a:pt x="5387" y="271"/>
                  </a:lnTo>
                  <a:lnTo>
                    <a:pt x="5390" y="271"/>
                  </a:lnTo>
                  <a:lnTo>
                    <a:pt x="5393" y="273"/>
                  </a:lnTo>
                  <a:lnTo>
                    <a:pt x="5395" y="273"/>
                  </a:lnTo>
                  <a:lnTo>
                    <a:pt x="5397" y="275"/>
                  </a:lnTo>
                  <a:lnTo>
                    <a:pt x="5400" y="275"/>
                  </a:lnTo>
                  <a:lnTo>
                    <a:pt x="5400" y="281"/>
                  </a:lnTo>
                  <a:lnTo>
                    <a:pt x="5398" y="283"/>
                  </a:lnTo>
                  <a:lnTo>
                    <a:pt x="5395" y="283"/>
                  </a:lnTo>
                  <a:lnTo>
                    <a:pt x="5393" y="281"/>
                  </a:lnTo>
                  <a:lnTo>
                    <a:pt x="5392" y="281"/>
                  </a:lnTo>
                  <a:lnTo>
                    <a:pt x="5390" y="280"/>
                  </a:lnTo>
                  <a:lnTo>
                    <a:pt x="5389" y="280"/>
                  </a:lnTo>
                  <a:lnTo>
                    <a:pt x="5385" y="278"/>
                  </a:lnTo>
                  <a:lnTo>
                    <a:pt x="5382" y="278"/>
                  </a:lnTo>
                  <a:lnTo>
                    <a:pt x="5380" y="278"/>
                  </a:lnTo>
                  <a:lnTo>
                    <a:pt x="5380" y="280"/>
                  </a:lnTo>
                  <a:lnTo>
                    <a:pt x="5379" y="280"/>
                  </a:lnTo>
                  <a:lnTo>
                    <a:pt x="5374" y="280"/>
                  </a:lnTo>
                  <a:lnTo>
                    <a:pt x="5371" y="280"/>
                  </a:lnTo>
                  <a:lnTo>
                    <a:pt x="5367" y="278"/>
                  </a:lnTo>
                  <a:lnTo>
                    <a:pt x="5366" y="278"/>
                  </a:lnTo>
                  <a:lnTo>
                    <a:pt x="5366" y="276"/>
                  </a:lnTo>
                  <a:lnTo>
                    <a:pt x="5364" y="275"/>
                  </a:lnTo>
                  <a:lnTo>
                    <a:pt x="5362" y="275"/>
                  </a:lnTo>
                  <a:lnTo>
                    <a:pt x="5361" y="275"/>
                  </a:lnTo>
                  <a:lnTo>
                    <a:pt x="5359" y="275"/>
                  </a:lnTo>
                  <a:lnTo>
                    <a:pt x="5356" y="275"/>
                  </a:lnTo>
                  <a:lnTo>
                    <a:pt x="5354" y="275"/>
                  </a:lnTo>
                  <a:lnTo>
                    <a:pt x="5354" y="273"/>
                  </a:lnTo>
                  <a:lnTo>
                    <a:pt x="5354" y="271"/>
                  </a:lnTo>
                  <a:lnTo>
                    <a:pt x="5354" y="270"/>
                  </a:lnTo>
                  <a:lnTo>
                    <a:pt x="5359" y="268"/>
                  </a:lnTo>
                  <a:lnTo>
                    <a:pt x="5362" y="268"/>
                  </a:lnTo>
                  <a:lnTo>
                    <a:pt x="5366" y="268"/>
                  </a:lnTo>
                  <a:close/>
                  <a:moveTo>
                    <a:pt x="3123" y="222"/>
                  </a:moveTo>
                  <a:lnTo>
                    <a:pt x="3123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3123" y="222"/>
                  </a:moveTo>
                  <a:lnTo>
                    <a:pt x="3125" y="222"/>
                  </a:lnTo>
                  <a:lnTo>
                    <a:pt x="3123" y="222"/>
                  </a:lnTo>
                  <a:lnTo>
                    <a:pt x="3123" y="222"/>
                  </a:lnTo>
                  <a:close/>
                  <a:moveTo>
                    <a:pt x="2198" y="201"/>
                  </a:moveTo>
                  <a:lnTo>
                    <a:pt x="2200" y="203"/>
                  </a:lnTo>
                  <a:lnTo>
                    <a:pt x="2203" y="204"/>
                  </a:lnTo>
                  <a:lnTo>
                    <a:pt x="2203" y="208"/>
                  </a:lnTo>
                  <a:lnTo>
                    <a:pt x="2203" y="219"/>
                  </a:lnTo>
                  <a:lnTo>
                    <a:pt x="2216" y="219"/>
                  </a:lnTo>
                  <a:lnTo>
                    <a:pt x="2220" y="219"/>
                  </a:lnTo>
                  <a:lnTo>
                    <a:pt x="2221" y="217"/>
                  </a:lnTo>
                  <a:lnTo>
                    <a:pt x="2224" y="216"/>
                  </a:lnTo>
                  <a:lnTo>
                    <a:pt x="2228" y="214"/>
                  </a:lnTo>
                  <a:lnTo>
                    <a:pt x="2231" y="212"/>
                  </a:lnTo>
                  <a:lnTo>
                    <a:pt x="2236" y="212"/>
                  </a:lnTo>
                  <a:lnTo>
                    <a:pt x="2242" y="211"/>
                  </a:lnTo>
                  <a:lnTo>
                    <a:pt x="2247" y="212"/>
                  </a:lnTo>
                  <a:lnTo>
                    <a:pt x="2251" y="212"/>
                  </a:lnTo>
                  <a:lnTo>
                    <a:pt x="2256" y="212"/>
                  </a:lnTo>
                  <a:lnTo>
                    <a:pt x="2257" y="214"/>
                  </a:lnTo>
                  <a:lnTo>
                    <a:pt x="2259" y="214"/>
                  </a:lnTo>
                  <a:lnTo>
                    <a:pt x="2262" y="214"/>
                  </a:lnTo>
                  <a:lnTo>
                    <a:pt x="2264" y="214"/>
                  </a:lnTo>
                  <a:lnTo>
                    <a:pt x="2264" y="212"/>
                  </a:lnTo>
                  <a:lnTo>
                    <a:pt x="2265" y="212"/>
                  </a:lnTo>
                  <a:lnTo>
                    <a:pt x="2267" y="211"/>
                  </a:lnTo>
                  <a:lnTo>
                    <a:pt x="2270" y="209"/>
                  </a:lnTo>
                  <a:lnTo>
                    <a:pt x="2274" y="209"/>
                  </a:lnTo>
                  <a:lnTo>
                    <a:pt x="2275" y="208"/>
                  </a:lnTo>
                  <a:lnTo>
                    <a:pt x="2277" y="206"/>
                  </a:lnTo>
                  <a:lnTo>
                    <a:pt x="2279" y="204"/>
                  </a:lnTo>
                  <a:lnTo>
                    <a:pt x="2282" y="203"/>
                  </a:lnTo>
                  <a:lnTo>
                    <a:pt x="2285" y="203"/>
                  </a:lnTo>
                  <a:lnTo>
                    <a:pt x="2301" y="203"/>
                  </a:lnTo>
                  <a:lnTo>
                    <a:pt x="2301" y="204"/>
                  </a:lnTo>
                  <a:lnTo>
                    <a:pt x="2303" y="208"/>
                  </a:lnTo>
                  <a:lnTo>
                    <a:pt x="2303" y="211"/>
                  </a:lnTo>
                  <a:lnTo>
                    <a:pt x="2301" y="212"/>
                  </a:lnTo>
                  <a:lnTo>
                    <a:pt x="2300" y="214"/>
                  </a:lnTo>
                  <a:lnTo>
                    <a:pt x="2300" y="216"/>
                  </a:lnTo>
                  <a:lnTo>
                    <a:pt x="2300" y="219"/>
                  </a:lnTo>
                  <a:lnTo>
                    <a:pt x="2300" y="222"/>
                  </a:lnTo>
                  <a:lnTo>
                    <a:pt x="2303" y="222"/>
                  </a:lnTo>
                  <a:lnTo>
                    <a:pt x="2306" y="222"/>
                  </a:lnTo>
                  <a:lnTo>
                    <a:pt x="2313" y="226"/>
                  </a:lnTo>
                  <a:lnTo>
                    <a:pt x="2313" y="227"/>
                  </a:lnTo>
                  <a:lnTo>
                    <a:pt x="2315" y="229"/>
                  </a:lnTo>
                  <a:lnTo>
                    <a:pt x="2315" y="230"/>
                  </a:lnTo>
                  <a:lnTo>
                    <a:pt x="2315" y="232"/>
                  </a:lnTo>
                  <a:lnTo>
                    <a:pt x="2315" y="245"/>
                  </a:lnTo>
                  <a:lnTo>
                    <a:pt x="2310" y="245"/>
                  </a:lnTo>
                  <a:lnTo>
                    <a:pt x="2303" y="244"/>
                  </a:lnTo>
                  <a:lnTo>
                    <a:pt x="2298" y="244"/>
                  </a:lnTo>
                  <a:lnTo>
                    <a:pt x="2292" y="245"/>
                  </a:lnTo>
                  <a:lnTo>
                    <a:pt x="2285" y="247"/>
                  </a:lnTo>
                  <a:lnTo>
                    <a:pt x="2279" y="250"/>
                  </a:lnTo>
                  <a:lnTo>
                    <a:pt x="2277" y="250"/>
                  </a:lnTo>
                  <a:lnTo>
                    <a:pt x="2277" y="252"/>
                  </a:lnTo>
                  <a:lnTo>
                    <a:pt x="2275" y="255"/>
                  </a:lnTo>
                  <a:lnTo>
                    <a:pt x="2274" y="255"/>
                  </a:lnTo>
                  <a:lnTo>
                    <a:pt x="2270" y="255"/>
                  </a:lnTo>
                  <a:lnTo>
                    <a:pt x="2269" y="255"/>
                  </a:lnTo>
                  <a:lnTo>
                    <a:pt x="2267" y="255"/>
                  </a:lnTo>
                  <a:lnTo>
                    <a:pt x="2264" y="257"/>
                  </a:lnTo>
                  <a:lnTo>
                    <a:pt x="2262" y="258"/>
                  </a:lnTo>
                  <a:lnTo>
                    <a:pt x="2261" y="260"/>
                  </a:lnTo>
                  <a:lnTo>
                    <a:pt x="2259" y="262"/>
                  </a:lnTo>
                  <a:lnTo>
                    <a:pt x="2257" y="265"/>
                  </a:lnTo>
                  <a:lnTo>
                    <a:pt x="2257" y="266"/>
                  </a:lnTo>
                  <a:lnTo>
                    <a:pt x="2256" y="268"/>
                  </a:lnTo>
                  <a:lnTo>
                    <a:pt x="2254" y="270"/>
                  </a:lnTo>
                  <a:lnTo>
                    <a:pt x="2252" y="271"/>
                  </a:lnTo>
                  <a:lnTo>
                    <a:pt x="2249" y="273"/>
                  </a:lnTo>
                  <a:lnTo>
                    <a:pt x="2244" y="273"/>
                  </a:lnTo>
                  <a:lnTo>
                    <a:pt x="2239" y="273"/>
                  </a:lnTo>
                  <a:lnTo>
                    <a:pt x="2236" y="273"/>
                  </a:lnTo>
                  <a:lnTo>
                    <a:pt x="2233" y="273"/>
                  </a:lnTo>
                  <a:lnTo>
                    <a:pt x="2231" y="273"/>
                  </a:lnTo>
                  <a:lnTo>
                    <a:pt x="2228" y="271"/>
                  </a:lnTo>
                  <a:lnTo>
                    <a:pt x="2224" y="270"/>
                  </a:lnTo>
                  <a:lnTo>
                    <a:pt x="2223" y="268"/>
                  </a:lnTo>
                  <a:lnTo>
                    <a:pt x="2221" y="266"/>
                  </a:lnTo>
                  <a:lnTo>
                    <a:pt x="2221" y="265"/>
                  </a:lnTo>
                  <a:lnTo>
                    <a:pt x="2220" y="263"/>
                  </a:lnTo>
                  <a:lnTo>
                    <a:pt x="2216" y="263"/>
                  </a:lnTo>
                  <a:lnTo>
                    <a:pt x="2213" y="263"/>
                  </a:lnTo>
                  <a:lnTo>
                    <a:pt x="2206" y="263"/>
                  </a:lnTo>
                  <a:lnTo>
                    <a:pt x="2203" y="263"/>
                  </a:lnTo>
                  <a:lnTo>
                    <a:pt x="2198" y="263"/>
                  </a:lnTo>
                  <a:lnTo>
                    <a:pt x="2193" y="263"/>
                  </a:lnTo>
                  <a:lnTo>
                    <a:pt x="2192" y="263"/>
                  </a:lnTo>
                  <a:lnTo>
                    <a:pt x="2190" y="265"/>
                  </a:lnTo>
                  <a:lnTo>
                    <a:pt x="2188" y="265"/>
                  </a:lnTo>
                  <a:lnTo>
                    <a:pt x="2182" y="265"/>
                  </a:lnTo>
                  <a:lnTo>
                    <a:pt x="2179" y="258"/>
                  </a:lnTo>
                  <a:lnTo>
                    <a:pt x="2179" y="247"/>
                  </a:lnTo>
                  <a:lnTo>
                    <a:pt x="2177" y="245"/>
                  </a:lnTo>
                  <a:lnTo>
                    <a:pt x="2177" y="245"/>
                  </a:lnTo>
                  <a:lnTo>
                    <a:pt x="2164" y="245"/>
                  </a:lnTo>
                  <a:lnTo>
                    <a:pt x="2161" y="245"/>
                  </a:lnTo>
                  <a:lnTo>
                    <a:pt x="2157" y="247"/>
                  </a:lnTo>
                  <a:lnTo>
                    <a:pt x="2156" y="237"/>
                  </a:lnTo>
                  <a:lnTo>
                    <a:pt x="2159" y="235"/>
                  </a:lnTo>
                  <a:lnTo>
                    <a:pt x="2162" y="235"/>
                  </a:lnTo>
                  <a:lnTo>
                    <a:pt x="2169" y="235"/>
                  </a:lnTo>
                  <a:lnTo>
                    <a:pt x="2175" y="235"/>
                  </a:lnTo>
                  <a:lnTo>
                    <a:pt x="2182" y="235"/>
                  </a:lnTo>
                  <a:lnTo>
                    <a:pt x="2185" y="235"/>
                  </a:lnTo>
                  <a:lnTo>
                    <a:pt x="2188" y="237"/>
                  </a:lnTo>
                  <a:lnTo>
                    <a:pt x="2188" y="235"/>
                  </a:lnTo>
                  <a:lnTo>
                    <a:pt x="2188" y="232"/>
                  </a:lnTo>
                  <a:lnTo>
                    <a:pt x="2188" y="230"/>
                  </a:lnTo>
                  <a:lnTo>
                    <a:pt x="2188" y="229"/>
                  </a:lnTo>
                  <a:lnTo>
                    <a:pt x="2185" y="227"/>
                  </a:lnTo>
                  <a:lnTo>
                    <a:pt x="2184" y="227"/>
                  </a:lnTo>
                  <a:lnTo>
                    <a:pt x="2182" y="226"/>
                  </a:lnTo>
                  <a:lnTo>
                    <a:pt x="2180" y="224"/>
                  </a:lnTo>
                  <a:lnTo>
                    <a:pt x="2179" y="222"/>
                  </a:lnTo>
                  <a:lnTo>
                    <a:pt x="2177" y="221"/>
                  </a:lnTo>
                  <a:lnTo>
                    <a:pt x="2174" y="221"/>
                  </a:lnTo>
                  <a:lnTo>
                    <a:pt x="2170" y="221"/>
                  </a:lnTo>
                  <a:lnTo>
                    <a:pt x="2169" y="222"/>
                  </a:lnTo>
                  <a:lnTo>
                    <a:pt x="2166" y="224"/>
                  </a:lnTo>
                  <a:lnTo>
                    <a:pt x="2164" y="224"/>
                  </a:lnTo>
                  <a:lnTo>
                    <a:pt x="2161" y="224"/>
                  </a:lnTo>
                  <a:lnTo>
                    <a:pt x="2157" y="224"/>
                  </a:lnTo>
                  <a:lnTo>
                    <a:pt x="2157" y="221"/>
                  </a:lnTo>
                  <a:lnTo>
                    <a:pt x="2157" y="219"/>
                  </a:lnTo>
                  <a:lnTo>
                    <a:pt x="2156" y="216"/>
                  </a:lnTo>
                  <a:lnTo>
                    <a:pt x="2157" y="214"/>
                  </a:lnTo>
                  <a:lnTo>
                    <a:pt x="2159" y="212"/>
                  </a:lnTo>
                  <a:lnTo>
                    <a:pt x="2161" y="209"/>
                  </a:lnTo>
                  <a:lnTo>
                    <a:pt x="2164" y="208"/>
                  </a:lnTo>
                  <a:lnTo>
                    <a:pt x="2167" y="208"/>
                  </a:lnTo>
                  <a:lnTo>
                    <a:pt x="2170" y="206"/>
                  </a:lnTo>
                  <a:lnTo>
                    <a:pt x="2174" y="208"/>
                  </a:lnTo>
                  <a:lnTo>
                    <a:pt x="2179" y="206"/>
                  </a:lnTo>
                  <a:lnTo>
                    <a:pt x="2184" y="206"/>
                  </a:lnTo>
                  <a:lnTo>
                    <a:pt x="2187" y="206"/>
                  </a:lnTo>
                  <a:lnTo>
                    <a:pt x="2190" y="208"/>
                  </a:lnTo>
                  <a:lnTo>
                    <a:pt x="2193" y="209"/>
                  </a:lnTo>
                  <a:lnTo>
                    <a:pt x="2193" y="203"/>
                  </a:lnTo>
                  <a:lnTo>
                    <a:pt x="2198" y="201"/>
                  </a:lnTo>
                  <a:close/>
                  <a:moveTo>
                    <a:pt x="1390" y="154"/>
                  </a:moveTo>
                  <a:lnTo>
                    <a:pt x="1396" y="167"/>
                  </a:lnTo>
                  <a:lnTo>
                    <a:pt x="1390" y="176"/>
                  </a:lnTo>
                  <a:lnTo>
                    <a:pt x="1375" y="180"/>
                  </a:lnTo>
                  <a:lnTo>
                    <a:pt x="1362" y="178"/>
                  </a:lnTo>
                  <a:lnTo>
                    <a:pt x="1355" y="168"/>
                  </a:lnTo>
                  <a:lnTo>
                    <a:pt x="1355" y="168"/>
                  </a:lnTo>
                  <a:lnTo>
                    <a:pt x="1357" y="165"/>
                  </a:lnTo>
                  <a:lnTo>
                    <a:pt x="1359" y="163"/>
                  </a:lnTo>
                  <a:lnTo>
                    <a:pt x="1360" y="160"/>
                  </a:lnTo>
                  <a:lnTo>
                    <a:pt x="1364" y="157"/>
                  </a:lnTo>
                  <a:lnTo>
                    <a:pt x="1365" y="155"/>
                  </a:lnTo>
                  <a:lnTo>
                    <a:pt x="1367" y="155"/>
                  </a:lnTo>
                  <a:lnTo>
                    <a:pt x="1370" y="155"/>
                  </a:lnTo>
                  <a:lnTo>
                    <a:pt x="1373" y="155"/>
                  </a:lnTo>
                  <a:lnTo>
                    <a:pt x="1378" y="155"/>
                  </a:lnTo>
                  <a:lnTo>
                    <a:pt x="1382" y="155"/>
                  </a:lnTo>
                  <a:lnTo>
                    <a:pt x="1386" y="154"/>
                  </a:lnTo>
                  <a:lnTo>
                    <a:pt x="1390" y="154"/>
                  </a:lnTo>
                  <a:lnTo>
                    <a:pt x="1390" y="154"/>
                  </a:lnTo>
                  <a:close/>
                  <a:moveTo>
                    <a:pt x="930" y="136"/>
                  </a:moveTo>
                  <a:lnTo>
                    <a:pt x="930" y="145"/>
                  </a:lnTo>
                  <a:lnTo>
                    <a:pt x="917" y="149"/>
                  </a:lnTo>
                  <a:lnTo>
                    <a:pt x="904" y="154"/>
                  </a:lnTo>
                  <a:lnTo>
                    <a:pt x="889" y="150"/>
                  </a:lnTo>
                  <a:lnTo>
                    <a:pt x="908" y="140"/>
                  </a:lnTo>
                  <a:lnTo>
                    <a:pt x="930" y="136"/>
                  </a:lnTo>
                  <a:close/>
                  <a:moveTo>
                    <a:pt x="3251" y="121"/>
                  </a:moveTo>
                  <a:lnTo>
                    <a:pt x="3270" y="121"/>
                  </a:lnTo>
                  <a:lnTo>
                    <a:pt x="3270" y="122"/>
                  </a:lnTo>
                  <a:lnTo>
                    <a:pt x="3270" y="124"/>
                  </a:lnTo>
                  <a:lnTo>
                    <a:pt x="3270" y="126"/>
                  </a:lnTo>
                  <a:lnTo>
                    <a:pt x="3272" y="127"/>
                  </a:lnTo>
                  <a:lnTo>
                    <a:pt x="3274" y="127"/>
                  </a:lnTo>
                  <a:lnTo>
                    <a:pt x="3275" y="127"/>
                  </a:lnTo>
                  <a:lnTo>
                    <a:pt x="3279" y="127"/>
                  </a:lnTo>
                  <a:lnTo>
                    <a:pt x="3279" y="131"/>
                  </a:lnTo>
                  <a:lnTo>
                    <a:pt x="3279" y="131"/>
                  </a:lnTo>
                  <a:lnTo>
                    <a:pt x="3275" y="134"/>
                  </a:lnTo>
                  <a:lnTo>
                    <a:pt x="3274" y="136"/>
                  </a:lnTo>
                  <a:lnTo>
                    <a:pt x="3272" y="136"/>
                  </a:lnTo>
                  <a:lnTo>
                    <a:pt x="3270" y="136"/>
                  </a:lnTo>
                  <a:lnTo>
                    <a:pt x="3269" y="137"/>
                  </a:lnTo>
                  <a:lnTo>
                    <a:pt x="3267" y="137"/>
                  </a:lnTo>
                  <a:lnTo>
                    <a:pt x="3267" y="137"/>
                  </a:lnTo>
                  <a:lnTo>
                    <a:pt x="3266" y="139"/>
                  </a:lnTo>
                  <a:lnTo>
                    <a:pt x="3266" y="140"/>
                  </a:lnTo>
                  <a:lnTo>
                    <a:pt x="3264" y="142"/>
                  </a:lnTo>
                  <a:lnTo>
                    <a:pt x="3262" y="142"/>
                  </a:lnTo>
                  <a:lnTo>
                    <a:pt x="3261" y="142"/>
                  </a:lnTo>
                  <a:lnTo>
                    <a:pt x="3251" y="142"/>
                  </a:lnTo>
                  <a:lnTo>
                    <a:pt x="3251" y="127"/>
                  </a:lnTo>
                  <a:lnTo>
                    <a:pt x="3251" y="126"/>
                  </a:lnTo>
                  <a:lnTo>
                    <a:pt x="3249" y="124"/>
                  </a:lnTo>
                  <a:lnTo>
                    <a:pt x="3251" y="122"/>
                  </a:lnTo>
                  <a:lnTo>
                    <a:pt x="3251" y="121"/>
                  </a:lnTo>
                  <a:close/>
                  <a:moveTo>
                    <a:pt x="2912" y="86"/>
                  </a:moveTo>
                  <a:lnTo>
                    <a:pt x="2910" y="86"/>
                  </a:lnTo>
                  <a:lnTo>
                    <a:pt x="2909" y="86"/>
                  </a:lnTo>
                  <a:lnTo>
                    <a:pt x="2902" y="86"/>
                  </a:lnTo>
                  <a:lnTo>
                    <a:pt x="2902" y="86"/>
                  </a:lnTo>
                  <a:lnTo>
                    <a:pt x="2904" y="88"/>
                  </a:lnTo>
                  <a:lnTo>
                    <a:pt x="2902" y="90"/>
                  </a:lnTo>
                  <a:lnTo>
                    <a:pt x="2902" y="91"/>
                  </a:lnTo>
                  <a:lnTo>
                    <a:pt x="2902" y="96"/>
                  </a:lnTo>
                  <a:lnTo>
                    <a:pt x="2902" y="100"/>
                  </a:lnTo>
                  <a:lnTo>
                    <a:pt x="2914" y="100"/>
                  </a:lnTo>
                  <a:lnTo>
                    <a:pt x="2914" y="86"/>
                  </a:lnTo>
                  <a:lnTo>
                    <a:pt x="2912" y="86"/>
                  </a:lnTo>
                  <a:close/>
                  <a:moveTo>
                    <a:pt x="5240" y="62"/>
                  </a:moveTo>
                  <a:lnTo>
                    <a:pt x="5241" y="62"/>
                  </a:lnTo>
                  <a:lnTo>
                    <a:pt x="5243" y="62"/>
                  </a:lnTo>
                  <a:lnTo>
                    <a:pt x="5244" y="62"/>
                  </a:lnTo>
                  <a:lnTo>
                    <a:pt x="5246" y="64"/>
                  </a:lnTo>
                  <a:lnTo>
                    <a:pt x="5246" y="64"/>
                  </a:lnTo>
                  <a:lnTo>
                    <a:pt x="5248" y="65"/>
                  </a:lnTo>
                  <a:lnTo>
                    <a:pt x="5249" y="67"/>
                  </a:lnTo>
                  <a:lnTo>
                    <a:pt x="5251" y="67"/>
                  </a:lnTo>
                  <a:lnTo>
                    <a:pt x="5253" y="67"/>
                  </a:lnTo>
                  <a:lnTo>
                    <a:pt x="5254" y="67"/>
                  </a:lnTo>
                  <a:lnTo>
                    <a:pt x="5256" y="67"/>
                  </a:lnTo>
                  <a:lnTo>
                    <a:pt x="5258" y="67"/>
                  </a:lnTo>
                  <a:lnTo>
                    <a:pt x="5261" y="67"/>
                  </a:lnTo>
                  <a:lnTo>
                    <a:pt x="5264" y="67"/>
                  </a:lnTo>
                  <a:lnTo>
                    <a:pt x="5267" y="68"/>
                  </a:lnTo>
                  <a:lnTo>
                    <a:pt x="5269" y="70"/>
                  </a:lnTo>
                  <a:lnTo>
                    <a:pt x="5271" y="70"/>
                  </a:lnTo>
                  <a:lnTo>
                    <a:pt x="5271" y="72"/>
                  </a:lnTo>
                  <a:lnTo>
                    <a:pt x="5272" y="73"/>
                  </a:lnTo>
                  <a:lnTo>
                    <a:pt x="5272" y="78"/>
                  </a:lnTo>
                  <a:lnTo>
                    <a:pt x="5271" y="80"/>
                  </a:lnTo>
                  <a:lnTo>
                    <a:pt x="5269" y="80"/>
                  </a:lnTo>
                  <a:lnTo>
                    <a:pt x="5264" y="80"/>
                  </a:lnTo>
                  <a:lnTo>
                    <a:pt x="5263" y="78"/>
                  </a:lnTo>
                  <a:lnTo>
                    <a:pt x="5261" y="78"/>
                  </a:lnTo>
                  <a:lnTo>
                    <a:pt x="5254" y="78"/>
                  </a:lnTo>
                  <a:lnTo>
                    <a:pt x="5251" y="78"/>
                  </a:lnTo>
                  <a:lnTo>
                    <a:pt x="5248" y="78"/>
                  </a:lnTo>
                  <a:lnTo>
                    <a:pt x="5246" y="80"/>
                  </a:lnTo>
                  <a:lnTo>
                    <a:pt x="5244" y="80"/>
                  </a:lnTo>
                  <a:lnTo>
                    <a:pt x="5241" y="82"/>
                  </a:lnTo>
                  <a:lnTo>
                    <a:pt x="5240" y="83"/>
                  </a:lnTo>
                  <a:lnTo>
                    <a:pt x="5235" y="83"/>
                  </a:lnTo>
                  <a:lnTo>
                    <a:pt x="5231" y="83"/>
                  </a:lnTo>
                  <a:lnTo>
                    <a:pt x="5228" y="83"/>
                  </a:lnTo>
                  <a:lnTo>
                    <a:pt x="5223" y="83"/>
                  </a:lnTo>
                  <a:lnTo>
                    <a:pt x="5218" y="83"/>
                  </a:lnTo>
                  <a:lnTo>
                    <a:pt x="5218" y="83"/>
                  </a:lnTo>
                  <a:lnTo>
                    <a:pt x="5217" y="83"/>
                  </a:lnTo>
                  <a:lnTo>
                    <a:pt x="5215" y="82"/>
                  </a:lnTo>
                  <a:lnTo>
                    <a:pt x="5215" y="80"/>
                  </a:lnTo>
                  <a:lnTo>
                    <a:pt x="5213" y="78"/>
                  </a:lnTo>
                  <a:lnTo>
                    <a:pt x="5213" y="75"/>
                  </a:lnTo>
                  <a:lnTo>
                    <a:pt x="5213" y="73"/>
                  </a:lnTo>
                  <a:lnTo>
                    <a:pt x="5215" y="70"/>
                  </a:lnTo>
                  <a:lnTo>
                    <a:pt x="5217" y="68"/>
                  </a:lnTo>
                  <a:lnTo>
                    <a:pt x="5218" y="68"/>
                  </a:lnTo>
                  <a:lnTo>
                    <a:pt x="5220" y="67"/>
                  </a:lnTo>
                  <a:lnTo>
                    <a:pt x="5223" y="67"/>
                  </a:lnTo>
                  <a:lnTo>
                    <a:pt x="5226" y="67"/>
                  </a:lnTo>
                  <a:lnTo>
                    <a:pt x="5228" y="68"/>
                  </a:lnTo>
                  <a:lnTo>
                    <a:pt x="5230" y="67"/>
                  </a:lnTo>
                  <a:lnTo>
                    <a:pt x="5231" y="68"/>
                  </a:lnTo>
                  <a:lnTo>
                    <a:pt x="5233" y="67"/>
                  </a:lnTo>
                  <a:lnTo>
                    <a:pt x="5233" y="67"/>
                  </a:lnTo>
                  <a:lnTo>
                    <a:pt x="5233" y="65"/>
                  </a:lnTo>
                  <a:lnTo>
                    <a:pt x="5235" y="65"/>
                  </a:lnTo>
                  <a:lnTo>
                    <a:pt x="5236" y="64"/>
                  </a:lnTo>
                  <a:lnTo>
                    <a:pt x="5238" y="62"/>
                  </a:lnTo>
                  <a:lnTo>
                    <a:pt x="5240" y="62"/>
                  </a:lnTo>
                  <a:close/>
                  <a:moveTo>
                    <a:pt x="786" y="13"/>
                  </a:moveTo>
                  <a:lnTo>
                    <a:pt x="800" y="13"/>
                  </a:lnTo>
                  <a:lnTo>
                    <a:pt x="807" y="16"/>
                  </a:lnTo>
                  <a:lnTo>
                    <a:pt x="809" y="26"/>
                  </a:lnTo>
                  <a:lnTo>
                    <a:pt x="807" y="32"/>
                  </a:lnTo>
                  <a:lnTo>
                    <a:pt x="815" y="34"/>
                  </a:lnTo>
                  <a:lnTo>
                    <a:pt x="817" y="26"/>
                  </a:lnTo>
                  <a:lnTo>
                    <a:pt x="830" y="24"/>
                  </a:lnTo>
                  <a:lnTo>
                    <a:pt x="841" y="28"/>
                  </a:lnTo>
                  <a:lnTo>
                    <a:pt x="851" y="29"/>
                  </a:lnTo>
                  <a:lnTo>
                    <a:pt x="848" y="37"/>
                  </a:lnTo>
                  <a:lnTo>
                    <a:pt x="845" y="46"/>
                  </a:lnTo>
                  <a:lnTo>
                    <a:pt x="856" y="44"/>
                  </a:lnTo>
                  <a:lnTo>
                    <a:pt x="856" y="37"/>
                  </a:lnTo>
                  <a:lnTo>
                    <a:pt x="871" y="37"/>
                  </a:lnTo>
                  <a:lnTo>
                    <a:pt x="866" y="29"/>
                  </a:lnTo>
                  <a:lnTo>
                    <a:pt x="863" y="21"/>
                  </a:lnTo>
                  <a:lnTo>
                    <a:pt x="874" y="23"/>
                  </a:lnTo>
                  <a:lnTo>
                    <a:pt x="886" y="34"/>
                  </a:lnTo>
                  <a:lnTo>
                    <a:pt x="890" y="42"/>
                  </a:lnTo>
                  <a:lnTo>
                    <a:pt x="892" y="52"/>
                  </a:lnTo>
                  <a:lnTo>
                    <a:pt x="897" y="57"/>
                  </a:lnTo>
                  <a:lnTo>
                    <a:pt x="904" y="59"/>
                  </a:lnTo>
                  <a:lnTo>
                    <a:pt x="908" y="52"/>
                  </a:lnTo>
                  <a:lnTo>
                    <a:pt x="902" y="41"/>
                  </a:lnTo>
                  <a:lnTo>
                    <a:pt x="899" y="31"/>
                  </a:lnTo>
                  <a:lnTo>
                    <a:pt x="899" y="18"/>
                  </a:lnTo>
                  <a:lnTo>
                    <a:pt x="913" y="18"/>
                  </a:lnTo>
                  <a:lnTo>
                    <a:pt x="931" y="24"/>
                  </a:lnTo>
                  <a:lnTo>
                    <a:pt x="940" y="36"/>
                  </a:lnTo>
                  <a:lnTo>
                    <a:pt x="943" y="54"/>
                  </a:lnTo>
                  <a:lnTo>
                    <a:pt x="954" y="64"/>
                  </a:lnTo>
                  <a:lnTo>
                    <a:pt x="953" y="77"/>
                  </a:lnTo>
                  <a:lnTo>
                    <a:pt x="966" y="90"/>
                  </a:lnTo>
                  <a:lnTo>
                    <a:pt x="992" y="98"/>
                  </a:lnTo>
                  <a:lnTo>
                    <a:pt x="1003" y="106"/>
                  </a:lnTo>
                  <a:lnTo>
                    <a:pt x="1000" y="113"/>
                  </a:lnTo>
                  <a:lnTo>
                    <a:pt x="987" y="116"/>
                  </a:lnTo>
                  <a:lnTo>
                    <a:pt x="979" y="116"/>
                  </a:lnTo>
                  <a:lnTo>
                    <a:pt x="990" y="126"/>
                  </a:lnTo>
                  <a:lnTo>
                    <a:pt x="984" y="136"/>
                  </a:lnTo>
                  <a:lnTo>
                    <a:pt x="971" y="137"/>
                  </a:lnTo>
                  <a:lnTo>
                    <a:pt x="956" y="136"/>
                  </a:lnTo>
                  <a:lnTo>
                    <a:pt x="935" y="126"/>
                  </a:lnTo>
                  <a:lnTo>
                    <a:pt x="925" y="127"/>
                  </a:lnTo>
                  <a:lnTo>
                    <a:pt x="918" y="121"/>
                  </a:lnTo>
                  <a:lnTo>
                    <a:pt x="912" y="126"/>
                  </a:lnTo>
                  <a:lnTo>
                    <a:pt x="897" y="134"/>
                  </a:lnTo>
                  <a:lnTo>
                    <a:pt x="882" y="137"/>
                  </a:lnTo>
                  <a:lnTo>
                    <a:pt x="869" y="145"/>
                  </a:lnTo>
                  <a:lnTo>
                    <a:pt x="850" y="145"/>
                  </a:lnTo>
                  <a:lnTo>
                    <a:pt x="828" y="145"/>
                  </a:lnTo>
                  <a:lnTo>
                    <a:pt x="817" y="139"/>
                  </a:lnTo>
                  <a:lnTo>
                    <a:pt x="809" y="124"/>
                  </a:lnTo>
                  <a:lnTo>
                    <a:pt x="792" y="124"/>
                  </a:lnTo>
                  <a:lnTo>
                    <a:pt x="773" y="124"/>
                  </a:lnTo>
                  <a:lnTo>
                    <a:pt x="761" y="108"/>
                  </a:lnTo>
                  <a:lnTo>
                    <a:pt x="779" y="100"/>
                  </a:lnTo>
                  <a:lnTo>
                    <a:pt x="805" y="100"/>
                  </a:lnTo>
                  <a:lnTo>
                    <a:pt x="832" y="101"/>
                  </a:lnTo>
                  <a:lnTo>
                    <a:pt x="833" y="100"/>
                  </a:lnTo>
                  <a:lnTo>
                    <a:pt x="833" y="100"/>
                  </a:lnTo>
                  <a:lnTo>
                    <a:pt x="835" y="96"/>
                  </a:lnTo>
                  <a:lnTo>
                    <a:pt x="835" y="95"/>
                  </a:lnTo>
                  <a:lnTo>
                    <a:pt x="835" y="93"/>
                  </a:lnTo>
                  <a:lnTo>
                    <a:pt x="833" y="93"/>
                  </a:lnTo>
                  <a:lnTo>
                    <a:pt x="832" y="91"/>
                  </a:lnTo>
                  <a:lnTo>
                    <a:pt x="828" y="91"/>
                  </a:lnTo>
                  <a:lnTo>
                    <a:pt x="827" y="90"/>
                  </a:lnTo>
                  <a:lnTo>
                    <a:pt x="823" y="88"/>
                  </a:lnTo>
                  <a:lnTo>
                    <a:pt x="822" y="88"/>
                  </a:lnTo>
                  <a:lnTo>
                    <a:pt x="820" y="88"/>
                  </a:lnTo>
                  <a:lnTo>
                    <a:pt x="804" y="88"/>
                  </a:lnTo>
                  <a:lnTo>
                    <a:pt x="786" y="88"/>
                  </a:lnTo>
                  <a:lnTo>
                    <a:pt x="768" y="88"/>
                  </a:lnTo>
                  <a:lnTo>
                    <a:pt x="751" y="82"/>
                  </a:lnTo>
                  <a:lnTo>
                    <a:pt x="756" y="75"/>
                  </a:lnTo>
                  <a:lnTo>
                    <a:pt x="771" y="72"/>
                  </a:lnTo>
                  <a:lnTo>
                    <a:pt x="786" y="68"/>
                  </a:lnTo>
                  <a:lnTo>
                    <a:pt x="776" y="62"/>
                  </a:lnTo>
                  <a:lnTo>
                    <a:pt x="761" y="64"/>
                  </a:lnTo>
                  <a:lnTo>
                    <a:pt x="750" y="67"/>
                  </a:lnTo>
                  <a:lnTo>
                    <a:pt x="743" y="60"/>
                  </a:lnTo>
                  <a:lnTo>
                    <a:pt x="733" y="60"/>
                  </a:lnTo>
                  <a:lnTo>
                    <a:pt x="732" y="54"/>
                  </a:lnTo>
                  <a:lnTo>
                    <a:pt x="746" y="47"/>
                  </a:lnTo>
                  <a:lnTo>
                    <a:pt x="743" y="36"/>
                  </a:lnTo>
                  <a:lnTo>
                    <a:pt x="755" y="28"/>
                  </a:lnTo>
                  <a:lnTo>
                    <a:pt x="768" y="26"/>
                  </a:lnTo>
                  <a:lnTo>
                    <a:pt x="776" y="21"/>
                  </a:lnTo>
                  <a:lnTo>
                    <a:pt x="786" y="13"/>
                  </a:lnTo>
                  <a:close/>
                  <a:moveTo>
                    <a:pt x="3588" y="6"/>
                  </a:moveTo>
                  <a:lnTo>
                    <a:pt x="3590" y="8"/>
                  </a:lnTo>
                  <a:lnTo>
                    <a:pt x="3591" y="8"/>
                  </a:lnTo>
                  <a:lnTo>
                    <a:pt x="3595" y="8"/>
                  </a:lnTo>
                  <a:lnTo>
                    <a:pt x="3596" y="10"/>
                  </a:lnTo>
                  <a:lnTo>
                    <a:pt x="3598" y="11"/>
                  </a:lnTo>
                  <a:lnTo>
                    <a:pt x="3599" y="13"/>
                  </a:lnTo>
                  <a:lnTo>
                    <a:pt x="3599" y="14"/>
                  </a:lnTo>
                  <a:lnTo>
                    <a:pt x="3599" y="16"/>
                  </a:lnTo>
                  <a:lnTo>
                    <a:pt x="3598" y="18"/>
                  </a:lnTo>
                  <a:lnTo>
                    <a:pt x="3598" y="18"/>
                  </a:lnTo>
                  <a:lnTo>
                    <a:pt x="3596" y="19"/>
                  </a:lnTo>
                  <a:lnTo>
                    <a:pt x="3593" y="19"/>
                  </a:lnTo>
                  <a:lnTo>
                    <a:pt x="3590" y="19"/>
                  </a:lnTo>
                  <a:lnTo>
                    <a:pt x="3586" y="19"/>
                  </a:lnTo>
                  <a:lnTo>
                    <a:pt x="3585" y="19"/>
                  </a:lnTo>
                  <a:lnTo>
                    <a:pt x="3583" y="21"/>
                  </a:lnTo>
                  <a:lnTo>
                    <a:pt x="3581" y="21"/>
                  </a:lnTo>
                  <a:lnTo>
                    <a:pt x="3580" y="21"/>
                  </a:lnTo>
                  <a:lnTo>
                    <a:pt x="3578" y="21"/>
                  </a:lnTo>
                  <a:lnTo>
                    <a:pt x="3575" y="21"/>
                  </a:lnTo>
                  <a:lnTo>
                    <a:pt x="3575" y="21"/>
                  </a:lnTo>
                  <a:lnTo>
                    <a:pt x="3573" y="19"/>
                  </a:lnTo>
                  <a:lnTo>
                    <a:pt x="3572" y="19"/>
                  </a:lnTo>
                  <a:lnTo>
                    <a:pt x="3575" y="16"/>
                  </a:lnTo>
                  <a:lnTo>
                    <a:pt x="3578" y="13"/>
                  </a:lnTo>
                  <a:lnTo>
                    <a:pt x="3580" y="11"/>
                  </a:lnTo>
                  <a:lnTo>
                    <a:pt x="3581" y="10"/>
                  </a:lnTo>
                  <a:lnTo>
                    <a:pt x="3583" y="10"/>
                  </a:lnTo>
                  <a:lnTo>
                    <a:pt x="3585" y="8"/>
                  </a:lnTo>
                  <a:lnTo>
                    <a:pt x="3588" y="6"/>
                  </a:lnTo>
                  <a:close/>
                  <a:moveTo>
                    <a:pt x="1313" y="3"/>
                  </a:moveTo>
                  <a:lnTo>
                    <a:pt x="1334" y="3"/>
                  </a:lnTo>
                  <a:lnTo>
                    <a:pt x="1364" y="5"/>
                  </a:lnTo>
                  <a:lnTo>
                    <a:pt x="1382" y="16"/>
                  </a:lnTo>
                  <a:lnTo>
                    <a:pt x="1364" y="21"/>
                  </a:lnTo>
                  <a:lnTo>
                    <a:pt x="1352" y="29"/>
                  </a:lnTo>
                  <a:lnTo>
                    <a:pt x="1321" y="28"/>
                  </a:lnTo>
                  <a:lnTo>
                    <a:pt x="1316" y="16"/>
                  </a:lnTo>
                  <a:lnTo>
                    <a:pt x="1313" y="3"/>
                  </a:lnTo>
                  <a:close/>
                  <a:moveTo>
                    <a:pt x="908" y="1"/>
                  </a:moveTo>
                  <a:lnTo>
                    <a:pt x="904" y="10"/>
                  </a:lnTo>
                  <a:lnTo>
                    <a:pt x="894" y="8"/>
                  </a:lnTo>
                  <a:lnTo>
                    <a:pt x="899" y="3"/>
                  </a:lnTo>
                  <a:lnTo>
                    <a:pt x="908" y="1"/>
                  </a:lnTo>
                  <a:close/>
                  <a:moveTo>
                    <a:pt x="1226" y="0"/>
                  </a:moveTo>
                  <a:lnTo>
                    <a:pt x="1247" y="0"/>
                  </a:lnTo>
                  <a:lnTo>
                    <a:pt x="1233" y="11"/>
                  </a:lnTo>
                  <a:lnTo>
                    <a:pt x="1221" y="24"/>
                  </a:lnTo>
                  <a:lnTo>
                    <a:pt x="1223" y="37"/>
                  </a:lnTo>
                  <a:lnTo>
                    <a:pt x="1228" y="55"/>
                  </a:lnTo>
                  <a:lnTo>
                    <a:pt x="1242" y="70"/>
                  </a:lnTo>
                  <a:lnTo>
                    <a:pt x="1252" y="68"/>
                  </a:lnTo>
                  <a:lnTo>
                    <a:pt x="1239" y="52"/>
                  </a:lnTo>
                  <a:lnTo>
                    <a:pt x="1246" y="44"/>
                  </a:lnTo>
                  <a:lnTo>
                    <a:pt x="1237" y="29"/>
                  </a:lnTo>
                  <a:lnTo>
                    <a:pt x="1239" y="18"/>
                  </a:lnTo>
                  <a:lnTo>
                    <a:pt x="1249" y="11"/>
                  </a:lnTo>
                  <a:lnTo>
                    <a:pt x="1264" y="10"/>
                  </a:lnTo>
                  <a:lnTo>
                    <a:pt x="1275" y="1"/>
                  </a:lnTo>
                  <a:lnTo>
                    <a:pt x="1296" y="1"/>
                  </a:lnTo>
                  <a:lnTo>
                    <a:pt x="1301" y="13"/>
                  </a:lnTo>
                  <a:lnTo>
                    <a:pt x="1314" y="28"/>
                  </a:lnTo>
                  <a:lnTo>
                    <a:pt x="1306" y="37"/>
                  </a:lnTo>
                  <a:lnTo>
                    <a:pt x="1308" y="49"/>
                  </a:lnTo>
                  <a:lnTo>
                    <a:pt x="1319" y="47"/>
                  </a:lnTo>
                  <a:lnTo>
                    <a:pt x="1323" y="39"/>
                  </a:lnTo>
                  <a:lnTo>
                    <a:pt x="1336" y="42"/>
                  </a:lnTo>
                  <a:lnTo>
                    <a:pt x="1347" y="41"/>
                  </a:lnTo>
                  <a:lnTo>
                    <a:pt x="1350" y="32"/>
                  </a:lnTo>
                  <a:lnTo>
                    <a:pt x="1375" y="32"/>
                  </a:lnTo>
                  <a:lnTo>
                    <a:pt x="1395" y="39"/>
                  </a:lnTo>
                  <a:lnTo>
                    <a:pt x="1395" y="47"/>
                  </a:lnTo>
                  <a:lnTo>
                    <a:pt x="1406" y="49"/>
                  </a:lnTo>
                  <a:lnTo>
                    <a:pt x="1408" y="55"/>
                  </a:lnTo>
                  <a:lnTo>
                    <a:pt x="1421" y="68"/>
                  </a:lnTo>
                  <a:lnTo>
                    <a:pt x="1440" y="64"/>
                  </a:lnTo>
                  <a:lnTo>
                    <a:pt x="1455" y="68"/>
                  </a:lnTo>
                  <a:lnTo>
                    <a:pt x="1444" y="75"/>
                  </a:lnTo>
                  <a:lnTo>
                    <a:pt x="1449" y="77"/>
                  </a:lnTo>
                  <a:lnTo>
                    <a:pt x="1462" y="78"/>
                  </a:lnTo>
                  <a:lnTo>
                    <a:pt x="1465" y="85"/>
                  </a:lnTo>
                  <a:lnTo>
                    <a:pt x="1481" y="85"/>
                  </a:lnTo>
                  <a:lnTo>
                    <a:pt x="1496" y="90"/>
                  </a:lnTo>
                  <a:lnTo>
                    <a:pt x="1491" y="100"/>
                  </a:lnTo>
                  <a:lnTo>
                    <a:pt x="1504" y="103"/>
                  </a:lnTo>
                  <a:lnTo>
                    <a:pt x="1516" y="113"/>
                  </a:lnTo>
                  <a:lnTo>
                    <a:pt x="1506" y="114"/>
                  </a:lnTo>
                  <a:lnTo>
                    <a:pt x="1504" y="119"/>
                  </a:lnTo>
                  <a:lnTo>
                    <a:pt x="1522" y="124"/>
                  </a:lnTo>
                  <a:lnTo>
                    <a:pt x="1516" y="131"/>
                  </a:lnTo>
                  <a:lnTo>
                    <a:pt x="1503" y="131"/>
                  </a:lnTo>
                  <a:lnTo>
                    <a:pt x="1503" y="144"/>
                  </a:lnTo>
                  <a:lnTo>
                    <a:pt x="1509" y="145"/>
                  </a:lnTo>
                  <a:lnTo>
                    <a:pt x="1529" y="145"/>
                  </a:lnTo>
                  <a:lnTo>
                    <a:pt x="1532" y="152"/>
                  </a:lnTo>
                  <a:lnTo>
                    <a:pt x="1535" y="162"/>
                  </a:lnTo>
                  <a:lnTo>
                    <a:pt x="1547" y="162"/>
                  </a:lnTo>
                  <a:lnTo>
                    <a:pt x="1562" y="168"/>
                  </a:lnTo>
                  <a:lnTo>
                    <a:pt x="1570" y="168"/>
                  </a:lnTo>
                  <a:lnTo>
                    <a:pt x="1584" y="180"/>
                  </a:lnTo>
                  <a:lnTo>
                    <a:pt x="1584" y="186"/>
                  </a:lnTo>
                  <a:lnTo>
                    <a:pt x="1606" y="186"/>
                  </a:lnTo>
                  <a:lnTo>
                    <a:pt x="1606" y="198"/>
                  </a:lnTo>
                  <a:lnTo>
                    <a:pt x="1602" y="206"/>
                  </a:lnTo>
                  <a:lnTo>
                    <a:pt x="1591" y="206"/>
                  </a:lnTo>
                  <a:lnTo>
                    <a:pt x="1588" y="212"/>
                  </a:lnTo>
                  <a:lnTo>
                    <a:pt x="1571" y="219"/>
                  </a:lnTo>
                  <a:lnTo>
                    <a:pt x="1568" y="235"/>
                  </a:lnTo>
                  <a:lnTo>
                    <a:pt x="1555" y="234"/>
                  </a:lnTo>
                  <a:lnTo>
                    <a:pt x="1544" y="219"/>
                  </a:lnTo>
                  <a:lnTo>
                    <a:pt x="1512" y="194"/>
                  </a:lnTo>
                  <a:lnTo>
                    <a:pt x="1504" y="201"/>
                  </a:lnTo>
                  <a:lnTo>
                    <a:pt x="1496" y="209"/>
                  </a:lnTo>
                  <a:lnTo>
                    <a:pt x="1521" y="234"/>
                  </a:lnTo>
                  <a:lnTo>
                    <a:pt x="1540" y="240"/>
                  </a:lnTo>
                  <a:lnTo>
                    <a:pt x="1544" y="260"/>
                  </a:lnTo>
                  <a:lnTo>
                    <a:pt x="1557" y="268"/>
                  </a:lnTo>
                  <a:lnTo>
                    <a:pt x="1548" y="281"/>
                  </a:lnTo>
                  <a:lnTo>
                    <a:pt x="1548" y="294"/>
                  </a:lnTo>
                  <a:lnTo>
                    <a:pt x="1534" y="286"/>
                  </a:lnTo>
                  <a:lnTo>
                    <a:pt x="1504" y="271"/>
                  </a:lnTo>
                  <a:lnTo>
                    <a:pt x="1486" y="263"/>
                  </a:lnTo>
                  <a:lnTo>
                    <a:pt x="1493" y="271"/>
                  </a:lnTo>
                  <a:lnTo>
                    <a:pt x="1503" y="281"/>
                  </a:lnTo>
                  <a:lnTo>
                    <a:pt x="1529" y="301"/>
                  </a:lnTo>
                  <a:lnTo>
                    <a:pt x="1527" y="311"/>
                  </a:lnTo>
                  <a:lnTo>
                    <a:pt x="1512" y="302"/>
                  </a:lnTo>
                  <a:lnTo>
                    <a:pt x="1488" y="302"/>
                  </a:lnTo>
                  <a:lnTo>
                    <a:pt x="1472" y="286"/>
                  </a:lnTo>
                  <a:lnTo>
                    <a:pt x="1455" y="286"/>
                  </a:lnTo>
                  <a:lnTo>
                    <a:pt x="1444" y="275"/>
                  </a:lnTo>
                  <a:lnTo>
                    <a:pt x="1440" y="265"/>
                  </a:lnTo>
                  <a:lnTo>
                    <a:pt x="1422" y="248"/>
                  </a:lnTo>
                  <a:lnTo>
                    <a:pt x="1403" y="242"/>
                  </a:lnTo>
                  <a:lnTo>
                    <a:pt x="1393" y="240"/>
                  </a:lnTo>
                  <a:lnTo>
                    <a:pt x="1386" y="244"/>
                  </a:lnTo>
                  <a:lnTo>
                    <a:pt x="1382" y="250"/>
                  </a:lnTo>
                  <a:lnTo>
                    <a:pt x="1367" y="252"/>
                  </a:lnTo>
                  <a:lnTo>
                    <a:pt x="1347" y="248"/>
                  </a:lnTo>
                  <a:lnTo>
                    <a:pt x="1347" y="235"/>
                  </a:lnTo>
                  <a:lnTo>
                    <a:pt x="1364" y="224"/>
                  </a:lnTo>
                  <a:lnTo>
                    <a:pt x="1377" y="224"/>
                  </a:lnTo>
                  <a:lnTo>
                    <a:pt x="1390" y="227"/>
                  </a:lnTo>
                  <a:lnTo>
                    <a:pt x="1413" y="224"/>
                  </a:lnTo>
                  <a:lnTo>
                    <a:pt x="1406" y="209"/>
                  </a:lnTo>
                  <a:lnTo>
                    <a:pt x="1419" y="194"/>
                  </a:lnTo>
                  <a:lnTo>
                    <a:pt x="1436" y="180"/>
                  </a:lnTo>
                  <a:lnTo>
                    <a:pt x="1432" y="167"/>
                  </a:lnTo>
                  <a:lnTo>
                    <a:pt x="1421" y="154"/>
                  </a:lnTo>
                  <a:lnTo>
                    <a:pt x="1408" y="149"/>
                  </a:lnTo>
                  <a:lnTo>
                    <a:pt x="1401" y="137"/>
                  </a:lnTo>
                  <a:lnTo>
                    <a:pt x="1390" y="132"/>
                  </a:lnTo>
                  <a:lnTo>
                    <a:pt x="1383" y="124"/>
                  </a:lnTo>
                  <a:lnTo>
                    <a:pt x="1373" y="121"/>
                  </a:lnTo>
                  <a:lnTo>
                    <a:pt x="1367" y="108"/>
                  </a:lnTo>
                  <a:lnTo>
                    <a:pt x="1352" y="108"/>
                  </a:lnTo>
                  <a:lnTo>
                    <a:pt x="1339" y="93"/>
                  </a:lnTo>
                  <a:lnTo>
                    <a:pt x="1329" y="96"/>
                  </a:lnTo>
                  <a:lnTo>
                    <a:pt x="1342" y="108"/>
                  </a:lnTo>
                  <a:lnTo>
                    <a:pt x="1327" y="111"/>
                  </a:lnTo>
                  <a:lnTo>
                    <a:pt x="1311" y="111"/>
                  </a:lnTo>
                  <a:lnTo>
                    <a:pt x="1300" y="104"/>
                  </a:lnTo>
                  <a:lnTo>
                    <a:pt x="1283" y="103"/>
                  </a:lnTo>
                  <a:lnTo>
                    <a:pt x="1282" y="109"/>
                  </a:lnTo>
                  <a:lnTo>
                    <a:pt x="1260" y="109"/>
                  </a:lnTo>
                  <a:lnTo>
                    <a:pt x="1280" y="119"/>
                  </a:lnTo>
                  <a:lnTo>
                    <a:pt x="1293" y="126"/>
                  </a:lnTo>
                  <a:lnTo>
                    <a:pt x="1303" y="137"/>
                  </a:lnTo>
                  <a:lnTo>
                    <a:pt x="1300" y="149"/>
                  </a:lnTo>
                  <a:lnTo>
                    <a:pt x="1287" y="150"/>
                  </a:lnTo>
                  <a:lnTo>
                    <a:pt x="1293" y="167"/>
                  </a:lnTo>
                  <a:lnTo>
                    <a:pt x="1301" y="176"/>
                  </a:lnTo>
                  <a:lnTo>
                    <a:pt x="1296" y="185"/>
                  </a:lnTo>
                  <a:lnTo>
                    <a:pt x="1282" y="194"/>
                  </a:lnTo>
                  <a:lnTo>
                    <a:pt x="1277" y="206"/>
                  </a:lnTo>
                  <a:lnTo>
                    <a:pt x="1262" y="206"/>
                  </a:lnTo>
                  <a:lnTo>
                    <a:pt x="1264" y="212"/>
                  </a:lnTo>
                  <a:lnTo>
                    <a:pt x="1259" y="219"/>
                  </a:lnTo>
                  <a:lnTo>
                    <a:pt x="1246" y="216"/>
                  </a:lnTo>
                  <a:lnTo>
                    <a:pt x="1246" y="226"/>
                  </a:lnTo>
                  <a:lnTo>
                    <a:pt x="1259" y="229"/>
                  </a:lnTo>
                  <a:lnTo>
                    <a:pt x="1273" y="240"/>
                  </a:lnTo>
                  <a:lnTo>
                    <a:pt x="1291" y="242"/>
                  </a:lnTo>
                  <a:lnTo>
                    <a:pt x="1298" y="257"/>
                  </a:lnTo>
                  <a:lnTo>
                    <a:pt x="1313" y="260"/>
                  </a:lnTo>
                  <a:lnTo>
                    <a:pt x="1311" y="271"/>
                  </a:lnTo>
                  <a:lnTo>
                    <a:pt x="1296" y="271"/>
                  </a:lnTo>
                  <a:lnTo>
                    <a:pt x="1287" y="266"/>
                  </a:lnTo>
                  <a:lnTo>
                    <a:pt x="1277" y="265"/>
                  </a:lnTo>
                  <a:lnTo>
                    <a:pt x="1257" y="265"/>
                  </a:lnTo>
                  <a:lnTo>
                    <a:pt x="1252" y="275"/>
                  </a:lnTo>
                  <a:lnTo>
                    <a:pt x="1249" y="276"/>
                  </a:lnTo>
                  <a:lnTo>
                    <a:pt x="1244" y="278"/>
                  </a:lnTo>
                  <a:lnTo>
                    <a:pt x="1241" y="278"/>
                  </a:lnTo>
                  <a:lnTo>
                    <a:pt x="1236" y="278"/>
                  </a:lnTo>
                  <a:lnTo>
                    <a:pt x="1233" y="276"/>
                  </a:lnTo>
                  <a:lnTo>
                    <a:pt x="1233" y="276"/>
                  </a:lnTo>
                  <a:lnTo>
                    <a:pt x="1233" y="268"/>
                  </a:lnTo>
                  <a:lnTo>
                    <a:pt x="1218" y="268"/>
                  </a:lnTo>
                  <a:lnTo>
                    <a:pt x="1213" y="258"/>
                  </a:lnTo>
                  <a:lnTo>
                    <a:pt x="1228" y="253"/>
                  </a:lnTo>
                  <a:lnTo>
                    <a:pt x="1228" y="232"/>
                  </a:lnTo>
                  <a:lnTo>
                    <a:pt x="1234" y="214"/>
                  </a:lnTo>
                  <a:lnTo>
                    <a:pt x="1241" y="206"/>
                  </a:lnTo>
                  <a:lnTo>
                    <a:pt x="1233" y="196"/>
                  </a:lnTo>
                  <a:lnTo>
                    <a:pt x="1218" y="196"/>
                  </a:lnTo>
                  <a:lnTo>
                    <a:pt x="1228" y="206"/>
                  </a:lnTo>
                  <a:lnTo>
                    <a:pt x="1218" y="217"/>
                  </a:lnTo>
                  <a:lnTo>
                    <a:pt x="1205" y="222"/>
                  </a:lnTo>
                  <a:lnTo>
                    <a:pt x="1190" y="217"/>
                  </a:lnTo>
                  <a:lnTo>
                    <a:pt x="1169" y="212"/>
                  </a:lnTo>
                  <a:lnTo>
                    <a:pt x="1156" y="211"/>
                  </a:lnTo>
                  <a:lnTo>
                    <a:pt x="1175" y="219"/>
                  </a:lnTo>
                  <a:lnTo>
                    <a:pt x="1182" y="227"/>
                  </a:lnTo>
                  <a:lnTo>
                    <a:pt x="1198" y="229"/>
                  </a:lnTo>
                  <a:lnTo>
                    <a:pt x="1213" y="230"/>
                  </a:lnTo>
                  <a:lnTo>
                    <a:pt x="1208" y="242"/>
                  </a:lnTo>
                  <a:lnTo>
                    <a:pt x="1201" y="247"/>
                  </a:lnTo>
                  <a:lnTo>
                    <a:pt x="1200" y="255"/>
                  </a:lnTo>
                  <a:lnTo>
                    <a:pt x="1190" y="258"/>
                  </a:lnTo>
                  <a:lnTo>
                    <a:pt x="1170" y="252"/>
                  </a:lnTo>
                  <a:lnTo>
                    <a:pt x="1169" y="263"/>
                  </a:lnTo>
                  <a:lnTo>
                    <a:pt x="1157" y="266"/>
                  </a:lnTo>
                  <a:lnTo>
                    <a:pt x="1136" y="260"/>
                  </a:lnTo>
                  <a:lnTo>
                    <a:pt x="1107" y="257"/>
                  </a:lnTo>
                  <a:lnTo>
                    <a:pt x="1131" y="265"/>
                  </a:lnTo>
                  <a:lnTo>
                    <a:pt x="1152" y="270"/>
                  </a:lnTo>
                  <a:lnTo>
                    <a:pt x="1157" y="280"/>
                  </a:lnTo>
                  <a:lnTo>
                    <a:pt x="1144" y="291"/>
                  </a:lnTo>
                  <a:lnTo>
                    <a:pt x="1128" y="298"/>
                  </a:lnTo>
                  <a:lnTo>
                    <a:pt x="1115" y="317"/>
                  </a:lnTo>
                  <a:lnTo>
                    <a:pt x="1100" y="339"/>
                  </a:lnTo>
                  <a:lnTo>
                    <a:pt x="1097" y="368"/>
                  </a:lnTo>
                  <a:lnTo>
                    <a:pt x="1107" y="378"/>
                  </a:lnTo>
                  <a:lnTo>
                    <a:pt x="1120" y="384"/>
                  </a:lnTo>
                  <a:lnTo>
                    <a:pt x="1131" y="407"/>
                  </a:lnTo>
                  <a:lnTo>
                    <a:pt x="1138" y="417"/>
                  </a:lnTo>
                  <a:lnTo>
                    <a:pt x="1164" y="412"/>
                  </a:lnTo>
                  <a:lnTo>
                    <a:pt x="1183" y="422"/>
                  </a:lnTo>
                  <a:lnTo>
                    <a:pt x="1203" y="433"/>
                  </a:lnTo>
                  <a:lnTo>
                    <a:pt x="1213" y="442"/>
                  </a:lnTo>
                  <a:lnTo>
                    <a:pt x="1236" y="448"/>
                  </a:lnTo>
                  <a:lnTo>
                    <a:pt x="1244" y="453"/>
                  </a:lnTo>
                  <a:lnTo>
                    <a:pt x="1262" y="453"/>
                  </a:lnTo>
                  <a:lnTo>
                    <a:pt x="1287" y="456"/>
                  </a:lnTo>
                  <a:lnTo>
                    <a:pt x="1285" y="473"/>
                  </a:lnTo>
                  <a:lnTo>
                    <a:pt x="1288" y="492"/>
                  </a:lnTo>
                  <a:lnTo>
                    <a:pt x="1288" y="505"/>
                  </a:lnTo>
                  <a:lnTo>
                    <a:pt x="1301" y="520"/>
                  </a:lnTo>
                  <a:lnTo>
                    <a:pt x="1313" y="538"/>
                  </a:lnTo>
                  <a:lnTo>
                    <a:pt x="1332" y="537"/>
                  </a:lnTo>
                  <a:lnTo>
                    <a:pt x="1341" y="523"/>
                  </a:lnTo>
                  <a:lnTo>
                    <a:pt x="1344" y="514"/>
                  </a:lnTo>
                  <a:lnTo>
                    <a:pt x="1339" y="501"/>
                  </a:lnTo>
                  <a:lnTo>
                    <a:pt x="1339" y="479"/>
                  </a:lnTo>
                  <a:lnTo>
                    <a:pt x="1327" y="461"/>
                  </a:lnTo>
                  <a:lnTo>
                    <a:pt x="1347" y="460"/>
                  </a:lnTo>
                  <a:lnTo>
                    <a:pt x="1360" y="448"/>
                  </a:lnTo>
                  <a:lnTo>
                    <a:pt x="1372" y="433"/>
                  </a:lnTo>
                  <a:lnTo>
                    <a:pt x="1372" y="414"/>
                  </a:lnTo>
                  <a:lnTo>
                    <a:pt x="1367" y="396"/>
                  </a:lnTo>
                  <a:lnTo>
                    <a:pt x="1354" y="386"/>
                  </a:lnTo>
                  <a:lnTo>
                    <a:pt x="1344" y="379"/>
                  </a:lnTo>
                  <a:lnTo>
                    <a:pt x="1350" y="371"/>
                  </a:lnTo>
                  <a:lnTo>
                    <a:pt x="1350" y="357"/>
                  </a:lnTo>
                  <a:lnTo>
                    <a:pt x="1360" y="357"/>
                  </a:lnTo>
                  <a:lnTo>
                    <a:pt x="1354" y="342"/>
                  </a:lnTo>
                  <a:lnTo>
                    <a:pt x="1352" y="330"/>
                  </a:lnTo>
                  <a:lnTo>
                    <a:pt x="1355" y="314"/>
                  </a:lnTo>
                  <a:lnTo>
                    <a:pt x="1347" y="302"/>
                  </a:lnTo>
                  <a:lnTo>
                    <a:pt x="1355" y="293"/>
                  </a:lnTo>
                  <a:lnTo>
                    <a:pt x="1377" y="293"/>
                  </a:lnTo>
                  <a:lnTo>
                    <a:pt x="1385" y="298"/>
                  </a:lnTo>
                  <a:lnTo>
                    <a:pt x="1403" y="299"/>
                  </a:lnTo>
                  <a:lnTo>
                    <a:pt x="1411" y="293"/>
                  </a:lnTo>
                  <a:lnTo>
                    <a:pt x="1434" y="306"/>
                  </a:lnTo>
                  <a:lnTo>
                    <a:pt x="1445" y="319"/>
                  </a:lnTo>
                  <a:lnTo>
                    <a:pt x="1460" y="327"/>
                  </a:lnTo>
                  <a:lnTo>
                    <a:pt x="1476" y="329"/>
                  </a:lnTo>
                  <a:lnTo>
                    <a:pt x="1478" y="340"/>
                  </a:lnTo>
                  <a:lnTo>
                    <a:pt x="1478" y="361"/>
                  </a:lnTo>
                  <a:lnTo>
                    <a:pt x="1473" y="378"/>
                  </a:lnTo>
                  <a:lnTo>
                    <a:pt x="1488" y="375"/>
                  </a:lnTo>
                  <a:lnTo>
                    <a:pt x="1498" y="383"/>
                  </a:lnTo>
                  <a:lnTo>
                    <a:pt x="1501" y="393"/>
                  </a:lnTo>
                  <a:lnTo>
                    <a:pt x="1514" y="393"/>
                  </a:lnTo>
                  <a:lnTo>
                    <a:pt x="1524" y="383"/>
                  </a:lnTo>
                  <a:lnTo>
                    <a:pt x="1539" y="376"/>
                  </a:lnTo>
                  <a:lnTo>
                    <a:pt x="1539" y="361"/>
                  </a:lnTo>
                  <a:lnTo>
                    <a:pt x="1553" y="345"/>
                  </a:lnTo>
                  <a:lnTo>
                    <a:pt x="1560" y="358"/>
                  </a:lnTo>
                  <a:lnTo>
                    <a:pt x="1578" y="388"/>
                  </a:lnTo>
                  <a:lnTo>
                    <a:pt x="1591" y="404"/>
                  </a:lnTo>
                  <a:lnTo>
                    <a:pt x="1602" y="419"/>
                  </a:lnTo>
                  <a:lnTo>
                    <a:pt x="1601" y="425"/>
                  </a:lnTo>
                  <a:lnTo>
                    <a:pt x="1593" y="427"/>
                  </a:lnTo>
                  <a:lnTo>
                    <a:pt x="1598" y="435"/>
                  </a:lnTo>
                  <a:lnTo>
                    <a:pt x="1609" y="445"/>
                  </a:lnTo>
                  <a:lnTo>
                    <a:pt x="1620" y="453"/>
                  </a:lnTo>
                  <a:lnTo>
                    <a:pt x="1637" y="458"/>
                  </a:lnTo>
                  <a:lnTo>
                    <a:pt x="1648" y="465"/>
                  </a:lnTo>
                  <a:lnTo>
                    <a:pt x="1661" y="466"/>
                  </a:lnTo>
                  <a:lnTo>
                    <a:pt x="1653" y="473"/>
                  </a:lnTo>
                  <a:lnTo>
                    <a:pt x="1634" y="478"/>
                  </a:lnTo>
                  <a:lnTo>
                    <a:pt x="1617" y="484"/>
                  </a:lnTo>
                  <a:lnTo>
                    <a:pt x="1614" y="494"/>
                  </a:lnTo>
                  <a:lnTo>
                    <a:pt x="1622" y="496"/>
                  </a:lnTo>
                  <a:lnTo>
                    <a:pt x="1630" y="491"/>
                  </a:lnTo>
                  <a:lnTo>
                    <a:pt x="1645" y="483"/>
                  </a:lnTo>
                  <a:lnTo>
                    <a:pt x="1663" y="483"/>
                  </a:lnTo>
                  <a:lnTo>
                    <a:pt x="1666" y="491"/>
                  </a:lnTo>
                  <a:lnTo>
                    <a:pt x="1683" y="492"/>
                  </a:lnTo>
                  <a:lnTo>
                    <a:pt x="1683" y="505"/>
                  </a:lnTo>
                  <a:lnTo>
                    <a:pt x="1678" y="512"/>
                  </a:lnTo>
                  <a:lnTo>
                    <a:pt x="1684" y="519"/>
                  </a:lnTo>
                  <a:lnTo>
                    <a:pt x="1678" y="525"/>
                  </a:lnTo>
                  <a:lnTo>
                    <a:pt x="1666" y="530"/>
                  </a:lnTo>
                  <a:lnTo>
                    <a:pt x="1643" y="532"/>
                  </a:lnTo>
                  <a:lnTo>
                    <a:pt x="1630" y="546"/>
                  </a:lnTo>
                  <a:lnTo>
                    <a:pt x="1617" y="556"/>
                  </a:lnTo>
                  <a:lnTo>
                    <a:pt x="1602" y="556"/>
                  </a:lnTo>
                  <a:lnTo>
                    <a:pt x="1584" y="555"/>
                  </a:lnTo>
                  <a:lnTo>
                    <a:pt x="1548" y="555"/>
                  </a:lnTo>
                  <a:lnTo>
                    <a:pt x="1529" y="555"/>
                  </a:lnTo>
                  <a:lnTo>
                    <a:pt x="1517" y="559"/>
                  </a:lnTo>
                  <a:lnTo>
                    <a:pt x="1511" y="573"/>
                  </a:lnTo>
                  <a:lnTo>
                    <a:pt x="1496" y="573"/>
                  </a:lnTo>
                  <a:lnTo>
                    <a:pt x="1483" y="582"/>
                  </a:lnTo>
                  <a:lnTo>
                    <a:pt x="1478" y="594"/>
                  </a:lnTo>
                  <a:lnTo>
                    <a:pt x="1455" y="594"/>
                  </a:lnTo>
                  <a:lnTo>
                    <a:pt x="1473" y="599"/>
                  </a:lnTo>
                  <a:lnTo>
                    <a:pt x="1465" y="605"/>
                  </a:lnTo>
                  <a:lnTo>
                    <a:pt x="1455" y="617"/>
                  </a:lnTo>
                  <a:lnTo>
                    <a:pt x="1447" y="630"/>
                  </a:lnTo>
                  <a:lnTo>
                    <a:pt x="1465" y="617"/>
                  </a:lnTo>
                  <a:lnTo>
                    <a:pt x="1488" y="594"/>
                  </a:lnTo>
                  <a:lnTo>
                    <a:pt x="1512" y="581"/>
                  </a:lnTo>
                  <a:lnTo>
                    <a:pt x="1534" y="574"/>
                  </a:lnTo>
                  <a:lnTo>
                    <a:pt x="1553" y="576"/>
                  </a:lnTo>
                  <a:lnTo>
                    <a:pt x="1553" y="594"/>
                  </a:lnTo>
                  <a:lnTo>
                    <a:pt x="1540" y="604"/>
                  </a:lnTo>
                  <a:lnTo>
                    <a:pt x="1548" y="623"/>
                  </a:lnTo>
                  <a:lnTo>
                    <a:pt x="1563" y="635"/>
                  </a:lnTo>
                  <a:lnTo>
                    <a:pt x="1578" y="643"/>
                  </a:lnTo>
                  <a:lnTo>
                    <a:pt x="1594" y="641"/>
                  </a:lnTo>
                  <a:lnTo>
                    <a:pt x="1604" y="625"/>
                  </a:lnTo>
                  <a:lnTo>
                    <a:pt x="1620" y="622"/>
                  </a:lnTo>
                  <a:lnTo>
                    <a:pt x="1619" y="633"/>
                  </a:lnTo>
                  <a:lnTo>
                    <a:pt x="1607" y="641"/>
                  </a:lnTo>
                  <a:lnTo>
                    <a:pt x="1596" y="656"/>
                  </a:lnTo>
                  <a:lnTo>
                    <a:pt x="1583" y="658"/>
                  </a:lnTo>
                  <a:lnTo>
                    <a:pt x="1568" y="666"/>
                  </a:lnTo>
                  <a:lnTo>
                    <a:pt x="1555" y="669"/>
                  </a:lnTo>
                  <a:lnTo>
                    <a:pt x="1547" y="674"/>
                  </a:lnTo>
                  <a:lnTo>
                    <a:pt x="1539" y="682"/>
                  </a:lnTo>
                  <a:lnTo>
                    <a:pt x="1529" y="677"/>
                  </a:lnTo>
                  <a:lnTo>
                    <a:pt x="1529" y="677"/>
                  </a:lnTo>
                  <a:lnTo>
                    <a:pt x="1529" y="676"/>
                  </a:lnTo>
                  <a:lnTo>
                    <a:pt x="1529" y="672"/>
                  </a:lnTo>
                  <a:lnTo>
                    <a:pt x="1527" y="669"/>
                  </a:lnTo>
                  <a:lnTo>
                    <a:pt x="1529" y="666"/>
                  </a:lnTo>
                  <a:lnTo>
                    <a:pt x="1529" y="664"/>
                  </a:lnTo>
                  <a:lnTo>
                    <a:pt x="1532" y="664"/>
                  </a:lnTo>
                  <a:lnTo>
                    <a:pt x="1534" y="663"/>
                  </a:lnTo>
                  <a:lnTo>
                    <a:pt x="1535" y="661"/>
                  </a:lnTo>
                  <a:lnTo>
                    <a:pt x="1539" y="659"/>
                  </a:lnTo>
                  <a:lnTo>
                    <a:pt x="1540" y="658"/>
                  </a:lnTo>
                  <a:lnTo>
                    <a:pt x="1540" y="656"/>
                  </a:lnTo>
                  <a:lnTo>
                    <a:pt x="1562" y="656"/>
                  </a:lnTo>
                  <a:lnTo>
                    <a:pt x="1562" y="656"/>
                  </a:lnTo>
                  <a:lnTo>
                    <a:pt x="1563" y="656"/>
                  </a:lnTo>
                  <a:lnTo>
                    <a:pt x="1565" y="654"/>
                  </a:lnTo>
                  <a:lnTo>
                    <a:pt x="1566" y="653"/>
                  </a:lnTo>
                  <a:lnTo>
                    <a:pt x="1566" y="651"/>
                  </a:lnTo>
                  <a:lnTo>
                    <a:pt x="1565" y="651"/>
                  </a:lnTo>
                  <a:lnTo>
                    <a:pt x="1563" y="649"/>
                  </a:lnTo>
                  <a:lnTo>
                    <a:pt x="1560" y="649"/>
                  </a:lnTo>
                  <a:lnTo>
                    <a:pt x="1557" y="648"/>
                  </a:lnTo>
                  <a:lnTo>
                    <a:pt x="1553" y="648"/>
                  </a:lnTo>
                  <a:lnTo>
                    <a:pt x="1548" y="648"/>
                  </a:lnTo>
                  <a:lnTo>
                    <a:pt x="1547" y="646"/>
                  </a:lnTo>
                  <a:lnTo>
                    <a:pt x="1545" y="646"/>
                  </a:lnTo>
                  <a:lnTo>
                    <a:pt x="1527" y="648"/>
                  </a:lnTo>
                  <a:lnTo>
                    <a:pt x="1519" y="659"/>
                  </a:lnTo>
                  <a:lnTo>
                    <a:pt x="1503" y="669"/>
                  </a:lnTo>
                  <a:lnTo>
                    <a:pt x="1486" y="667"/>
                  </a:lnTo>
                  <a:lnTo>
                    <a:pt x="1483" y="676"/>
                  </a:lnTo>
                  <a:lnTo>
                    <a:pt x="1470" y="676"/>
                  </a:lnTo>
                  <a:lnTo>
                    <a:pt x="1460" y="692"/>
                  </a:lnTo>
                  <a:lnTo>
                    <a:pt x="1460" y="712"/>
                  </a:lnTo>
                  <a:lnTo>
                    <a:pt x="1463" y="720"/>
                  </a:lnTo>
                  <a:lnTo>
                    <a:pt x="1449" y="721"/>
                  </a:lnTo>
                  <a:lnTo>
                    <a:pt x="1436" y="730"/>
                  </a:lnTo>
                  <a:lnTo>
                    <a:pt x="1414" y="730"/>
                  </a:lnTo>
                  <a:lnTo>
                    <a:pt x="1406" y="754"/>
                  </a:lnTo>
                  <a:lnTo>
                    <a:pt x="1400" y="761"/>
                  </a:lnTo>
                  <a:lnTo>
                    <a:pt x="1393" y="772"/>
                  </a:lnTo>
                  <a:lnTo>
                    <a:pt x="1388" y="784"/>
                  </a:lnTo>
                  <a:lnTo>
                    <a:pt x="1378" y="772"/>
                  </a:lnTo>
                  <a:lnTo>
                    <a:pt x="1367" y="777"/>
                  </a:lnTo>
                  <a:lnTo>
                    <a:pt x="1373" y="785"/>
                  </a:lnTo>
                  <a:lnTo>
                    <a:pt x="1370" y="795"/>
                  </a:lnTo>
                  <a:lnTo>
                    <a:pt x="1378" y="803"/>
                  </a:lnTo>
                  <a:lnTo>
                    <a:pt x="1386" y="820"/>
                  </a:lnTo>
                  <a:lnTo>
                    <a:pt x="1377" y="826"/>
                  </a:lnTo>
                  <a:lnTo>
                    <a:pt x="1373" y="838"/>
                  </a:lnTo>
                  <a:lnTo>
                    <a:pt x="1360" y="843"/>
                  </a:lnTo>
                  <a:lnTo>
                    <a:pt x="1344" y="852"/>
                  </a:lnTo>
                  <a:lnTo>
                    <a:pt x="1329" y="866"/>
                  </a:lnTo>
                  <a:lnTo>
                    <a:pt x="1316" y="872"/>
                  </a:lnTo>
                  <a:lnTo>
                    <a:pt x="1306" y="888"/>
                  </a:lnTo>
                  <a:lnTo>
                    <a:pt x="1306" y="890"/>
                  </a:lnTo>
                  <a:lnTo>
                    <a:pt x="1305" y="892"/>
                  </a:lnTo>
                  <a:lnTo>
                    <a:pt x="1305" y="897"/>
                  </a:lnTo>
                  <a:lnTo>
                    <a:pt x="1303" y="900"/>
                  </a:lnTo>
                  <a:lnTo>
                    <a:pt x="1301" y="903"/>
                  </a:lnTo>
                  <a:lnTo>
                    <a:pt x="1301" y="905"/>
                  </a:lnTo>
                  <a:lnTo>
                    <a:pt x="1301" y="929"/>
                  </a:lnTo>
                  <a:lnTo>
                    <a:pt x="1311" y="947"/>
                  </a:lnTo>
                  <a:lnTo>
                    <a:pt x="1316" y="967"/>
                  </a:lnTo>
                  <a:lnTo>
                    <a:pt x="1321" y="980"/>
                  </a:lnTo>
                  <a:lnTo>
                    <a:pt x="1318" y="992"/>
                  </a:lnTo>
                  <a:lnTo>
                    <a:pt x="1313" y="1000"/>
                  </a:lnTo>
                  <a:lnTo>
                    <a:pt x="1305" y="996"/>
                  </a:lnTo>
                  <a:lnTo>
                    <a:pt x="1303" y="987"/>
                  </a:lnTo>
                  <a:lnTo>
                    <a:pt x="1295" y="982"/>
                  </a:lnTo>
                  <a:lnTo>
                    <a:pt x="1291" y="972"/>
                  </a:lnTo>
                  <a:lnTo>
                    <a:pt x="1283" y="965"/>
                  </a:lnTo>
                  <a:lnTo>
                    <a:pt x="1282" y="957"/>
                  </a:lnTo>
                  <a:lnTo>
                    <a:pt x="1277" y="949"/>
                  </a:lnTo>
                  <a:lnTo>
                    <a:pt x="1277" y="936"/>
                  </a:lnTo>
                  <a:lnTo>
                    <a:pt x="1267" y="924"/>
                  </a:lnTo>
                  <a:lnTo>
                    <a:pt x="1257" y="915"/>
                  </a:lnTo>
                  <a:lnTo>
                    <a:pt x="1251" y="916"/>
                  </a:lnTo>
                  <a:lnTo>
                    <a:pt x="1246" y="923"/>
                  </a:lnTo>
                  <a:lnTo>
                    <a:pt x="1239" y="923"/>
                  </a:lnTo>
                  <a:lnTo>
                    <a:pt x="1229" y="911"/>
                  </a:lnTo>
                  <a:lnTo>
                    <a:pt x="1208" y="910"/>
                  </a:lnTo>
                  <a:lnTo>
                    <a:pt x="1197" y="911"/>
                  </a:lnTo>
                  <a:lnTo>
                    <a:pt x="1179" y="911"/>
                  </a:lnTo>
                  <a:lnTo>
                    <a:pt x="1175" y="924"/>
                  </a:lnTo>
                  <a:lnTo>
                    <a:pt x="1177" y="933"/>
                  </a:lnTo>
                  <a:lnTo>
                    <a:pt x="1165" y="933"/>
                  </a:lnTo>
                  <a:lnTo>
                    <a:pt x="1152" y="933"/>
                  </a:lnTo>
                  <a:lnTo>
                    <a:pt x="1144" y="923"/>
                  </a:lnTo>
                  <a:lnTo>
                    <a:pt x="1134" y="926"/>
                  </a:lnTo>
                  <a:lnTo>
                    <a:pt x="1123" y="923"/>
                  </a:lnTo>
                  <a:lnTo>
                    <a:pt x="1107" y="920"/>
                  </a:lnTo>
                  <a:lnTo>
                    <a:pt x="1095" y="931"/>
                  </a:lnTo>
                  <a:lnTo>
                    <a:pt x="1082" y="941"/>
                  </a:lnTo>
                  <a:lnTo>
                    <a:pt x="1071" y="941"/>
                  </a:lnTo>
                  <a:lnTo>
                    <a:pt x="1056" y="960"/>
                  </a:lnTo>
                  <a:lnTo>
                    <a:pt x="1064" y="978"/>
                  </a:lnTo>
                  <a:lnTo>
                    <a:pt x="1061" y="996"/>
                  </a:lnTo>
                  <a:lnTo>
                    <a:pt x="1053" y="1013"/>
                  </a:lnTo>
                  <a:lnTo>
                    <a:pt x="1056" y="1032"/>
                  </a:lnTo>
                  <a:lnTo>
                    <a:pt x="1061" y="1062"/>
                  </a:lnTo>
                  <a:lnTo>
                    <a:pt x="1072" y="1078"/>
                  </a:lnTo>
                  <a:lnTo>
                    <a:pt x="1077" y="1090"/>
                  </a:lnTo>
                  <a:lnTo>
                    <a:pt x="1093" y="1098"/>
                  </a:lnTo>
                  <a:lnTo>
                    <a:pt x="1102" y="1109"/>
                  </a:lnTo>
                  <a:lnTo>
                    <a:pt x="1121" y="1106"/>
                  </a:lnTo>
                  <a:lnTo>
                    <a:pt x="1139" y="1101"/>
                  </a:lnTo>
                  <a:lnTo>
                    <a:pt x="1152" y="1101"/>
                  </a:lnTo>
                  <a:lnTo>
                    <a:pt x="1159" y="1085"/>
                  </a:lnTo>
                  <a:lnTo>
                    <a:pt x="1165" y="1068"/>
                  </a:lnTo>
                  <a:lnTo>
                    <a:pt x="1172" y="1059"/>
                  </a:lnTo>
                  <a:lnTo>
                    <a:pt x="1187" y="1055"/>
                  </a:lnTo>
                  <a:lnTo>
                    <a:pt x="1210" y="1054"/>
                  </a:lnTo>
                  <a:lnTo>
                    <a:pt x="1218" y="1059"/>
                  </a:lnTo>
                  <a:lnTo>
                    <a:pt x="1216" y="1070"/>
                  </a:lnTo>
                  <a:lnTo>
                    <a:pt x="1206" y="1077"/>
                  </a:lnTo>
                  <a:lnTo>
                    <a:pt x="1206" y="1093"/>
                  </a:lnTo>
                  <a:lnTo>
                    <a:pt x="1200" y="1106"/>
                  </a:lnTo>
                  <a:lnTo>
                    <a:pt x="1197" y="1116"/>
                  </a:lnTo>
                  <a:lnTo>
                    <a:pt x="1197" y="1129"/>
                  </a:lnTo>
                  <a:lnTo>
                    <a:pt x="1187" y="1137"/>
                  </a:lnTo>
                  <a:lnTo>
                    <a:pt x="1198" y="1144"/>
                  </a:lnTo>
                  <a:lnTo>
                    <a:pt x="1215" y="1139"/>
                  </a:lnTo>
                  <a:lnTo>
                    <a:pt x="1229" y="1142"/>
                  </a:lnTo>
                  <a:lnTo>
                    <a:pt x="1251" y="1140"/>
                  </a:lnTo>
                  <a:lnTo>
                    <a:pt x="1264" y="1147"/>
                  </a:lnTo>
                  <a:lnTo>
                    <a:pt x="1272" y="1157"/>
                  </a:lnTo>
                  <a:lnTo>
                    <a:pt x="1272" y="1170"/>
                  </a:lnTo>
                  <a:lnTo>
                    <a:pt x="1267" y="1190"/>
                  </a:lnTo>
                  <a:lnTo>
                    <a:pt x="1267" y="1206"/>
                  </a:lnTo>
                  <a:lnTo>
                    <a:pt x="1265" y="1217"/>
                  </a:lnTo>
                  <a:lnTo>
                    <a:pt x="1280" y="1232"/>
                  </a:lnTo>
                  <a:lnTo>
                    <a:pt x="1290" y="1240"/>
                  </a:lnTo>
                  <a:lnTo>
                    <a:pt x="1313" y="1242"/>
                  </a:lnTo>
                  <a:lnTo>
                    <a:pt x="1327" y="1242"/>
                  </a:lnTo>
                  <a:lnTo>
                    <a:pt x="1350" y="1242"/>
                  </a:lnTo>
                  <a:lnTo>
                    <a:pt x="1359" y="1252"/>
                  </a:lnTo>
                  <a:lnTo>
                    <a:pt x="1354" y="1262"/>
                  </a:lnTo>
                  <a:lnTo>
                    <a:pt x="1347" y="1263"/>
                  </a:lnTo>
                  <a:lnTo>
                    <a:pt x="1344" y="1255"/>
                  </a:lnTo>
                  <a:lnTo>
                    <a:pt x="1323" y="1253"/>
                  </a:lnTo>
                  <a:lnTo>
                    <a:pt x="1316" y="1262"/>
                  </a:lnTo>
                  <a:lnTo>
                    <a:pt x="1318" y="1273"/>
                  </a:lnTo>
                  <a:lnTo>
                    <a:pt x="1305" y="1268"/>
                  </a:lnTo>
                  <a:lnTo>
                    <a:pt x="1280" y="1257"/>
                  </a:lnTo>
                  <a:lnTo>
                    <a:pt x="1278" y="1258"/>
                  </a:lnTo>
                  <a:lnTo>
                    <a:pt x="1275" y="1257"/>
                  </a:lnTo>
                  <a:lnTo>
                    <a:pt x="1272" y="1257"/>
                  </a:lnTo>
                  <a:lnTo>
                    <a:pt x="1269" y="1255"/>
                  </a:lnTo>
                  <a:lnTo>
                    <a:pt x="1267" y="1253"/>
                  </a:lnTo>
                  <a:lnTo>
                    <a:pt x="1267" y="1252"/>
                  </a:lnTo>
                  <a:lnTo>
                    <a:pt x="1254" y="1240"/>
                  </a:lnTo>
                  <a:lnTo>
                    <a:pt x="1244" y="1235"/>
                  </a:lnTo>
                  <a:lnTo>
                    <a:pt x="1237" y="1239"/>
                  </a:lnTo>
                  <a:lnTo>
                    <a:pt x="1231" y="1232"/>
                  </a:lnTo>
                  <a:lnTo>
                    <a:pt x="1231" y="1231"/>
                  </a:lnTo>
                  <a:lnTo>
                    <a:pt x="1233" y="1229"/>
                  </a:lnTo>
                  <a:lnTo>
                    <a:pt x="1233" y="1226"/>
                  </a:lnTo>
                  <a:lnTo>
                    <a:pt x="1234" y="1222"/>
                  </a:lnTo>
                  <a:lnTo>
                    <a:pt x="1234" y="1219"/>
                  </a:lnTo>
                  <a:lnTo>
                    <a:pt x="1233" y="1217"/>
                  </a:lnTo>
                  <a:lnTo>
                    <a:pt x="1231" y="1216"/>
                  </a:lnTo>
                  <a:lnTo>
                    <a:pt x="1229" y="1214"/>
                  </a:lnTo>
                  <a:lnTo>
                    <a:pt x="1226" y="1211"/>
                  </a:lnTo>
                  <a:lnTo>
                    <a:pt x="1223" y="1208"/>
                  </a:lnTo>
                  <a:lnTo>
                    <a:pt x="1219" y="1204"/>
                  </a:lnTo>
                  <a:lnTo>
                    <a:pt x="1218" y="1203"/>
                  </a:lnTo>
                  <a:lnTo>
                    <a:pt x="1216" y="1201"/>
                  </a:lnTo>
                  <a:lnTo>
                    <a:pt x="1216" y="1199"/>
                  </a:lnTo>
                  <a:lnTo>
                    <a:pt x="1206" y="1186"/>
                  </a:lnTo>
                  <a:lnTo>
                    <a:pt x="1197" y="1181"/>
                  </a:lnTo>
                  <a:lnTo>
                    <a:pt x="1197" y="1190"/>
                  </a:lnTo>
                  <a:lnTo>
                    <a:pt x="1179" y="1183"/>
                  </a:lnTo>
                  <a:lnTo>
                    <a:pt x="1170" y="1172"/>
                  </a:lnTo>
                  <a:lnTo>
                    <a:pt x="1162" y="1168"/>
                  </a:lnTo>
                  <a:lnTo>
                    <a:pt x="1143" y="1168"/>
                  </a:lnTo>
                  <a:lnTo>
                    <a:pt x="1133" y="1158"/>
                  </a:lnTo>
                  <a:lnTo>
                    <a:pt x="1116" y="1144"/>
                  </a:lnTo>
                  <a:lnTo>
                    <a:pt x="1100" y="1137"/>
                  </a:lnTo>
                  <a:lnTo>
                    <a:pt x="1085" y="1139"/>
                  </a:lnTo>
                  <a:lnTo>
                    <a:pt x="1082" y="1144"/>
                  </a:lnTo>
                  <a:lnTo>
                    <a:pt x="1069" y="1145"/>
                  </a:lnTo>
                  <a:lnTo>
                    <a:pt x="1049" y="1140"/>
                  </a:lnTo>
                  <a:lnTo>
                    <a:pt x="1025" y="1127"/>
                  </a:lnTo>
                  <a:lnTo>
                    <a:pt x="1003" y="1119"/>
                  </a:lnTo>
                  <a:lnTo>
                    <a:pt x="984" y="1108"/>
                  </a:lnTo>
                  <a:lnTo>
                    <a:pt x="966" y="1101"/>
                  </a:lnTo>
                  <a:lnTo>
                    <a:pt x="951" y="1090"/>
                  </a:lnTo>
                  <a:lnTo>
                    <a:pt x="933" y="1077"/>
                  </a:lnTo>
                  <a:lnTo>
                    <a:pt x="935" y="1067"/>
                  </a:lnTo>
                  <a:lnTo>
                    <a:pt x="944" y="1062"/>
                  </a:lnTo>
                  <a:lnTo>
                    <a:pt x="935" y="1054"/>
                  </a:lnTo>
                  <a:lnTo>
                    <a:pt x="930" y="1039"/>
                  </a:lnTo>
                  <a:lnTo>
                    <a:pt x="913" y="1021"/>
                  </a:lnTo>
                  <a:lnTo>
                    <a:pt x="905" y="1010"/>
                  </a:lnTo>
                  <a:lnTo>
                    <a:pt x="894" y="998"/>
                  </a:lnTo>
                  <a:lnTo>
                    <a:pt x="881" y="990"/>
                  </a:lnTo>
                  <a:lnTo>
                    <a:pt x="877" y="977"/>
                  </a:lnTo>
                  <a:lnTo>
                    <a:pt x="869" y="965"/>
                  </a:lnTo>
                  <a:lnTo>
                    <a:pt x="854" y="956"/>
                  </a:lnTo>
                  <a:lnTo>
                    <a:pt x="840" y="939"/>
                  </a:lnTo>
                  <a:lnTo>
                    <a:pt x="827" y="920"/>
                  </a:lnTo>
                  <a:lnTo>
                    <a:pt x="825" y="905"/>
                  </a:lnTo>
                  <a:lnTo>
                    <a:pt x="817" y="895"/>
                  </a:lnTo>
                  <a:lnTo>
                    <a:pt x="804" y="890"/>
                  </a:lnTo>
                  <a:lnTo>
                    <a:pt x="794" y="890"/>
                  </a:lnTo>
                  <a:lnTo>
                    <a:pt x="796" y="908"/>
                  </a:lnTo>
                  <a:lnTo>
                    <a:pt x="809" y="921"/>
                  </a:lnTo>
                  <a:lnTo>
                    <a:pt x="814" y="938"/>
                  </a:lnTo>
                  <a:lnTo>
                    <a:pt x="825" y="941"/>
                  </a:lnTo>
                  <a:lnTo>
                    <a:pt x="828" y="954"/>
                  </a:lnTo>
                  <a:lnTo>
                    <a:pt x="838" y="962"/>
                  </a:lnTo>
                  <a:lnTo>
                    <a:pt x="843" y="975"/>
                  </a:lnTo>
                  <a:lnTo>
                    <a:pt x="848" y="988"/>
                  </a:lnTo>
                  <a:lnTo>
                    <a:pt x="859" y="998"/>
                  </a:lnTo>
                  <a:lnTo>
                    <a:pt x="861" y="1008"/>
                  </a:lnTo>
                  <a:lnTo>
                    <a:pt x="871" y="1013"/>
                  </a:lnTo>
                  <a:lnTo>
                    <a:pt x="876" y="1024"/>
                  </a:lnTo>
                  <a:lnTo>
                    <a:pt x="874" y="1034"/>
                  </a:lnTo>
                  <a:lnTo>
                    <a:pt x="868" y="1037"/>
                  </a:lnTo>
                  <a:lnTo>
                    <a:pt x="868" y="1028"/>
                  </a:lnTo>
                  <a:lnTo>
                    <a:pt x="859" y="1021"/>
                  </a:lnTo>
                  <a:lnTo>
                    <a:pt x="848" y="1011"/>
                  </a:lnTo>
                  <a:lnTo>
                    <a:pt x="836" y="1006"/>
                  </a:lnTo>
                  <a:lnTo>
                    <a:pt x="833" y="1000"/>
                  </a:lnTo>
                  <a:lnTo>
                    <a:pt x="835" y="990"/>
                  </a:lnTo>
                  <a:lnTo>
                    <a:pt x="827" y="980"/>
                  </a:lnTo>
                  <a:lnTo>
                    <a:pt x="812" y="970"/>
                  </a:lnTo>
                  <a:lnTo>
                    <a:pt x="799" y="962"/>
                  </a:lnTo>
                  <a:lnTo>
                    <a:pt x="792" y="954"/>
                  </a:lnTo>
                  <a:lnTo>
                    <a:pt x="802" y="946"/>
                  </a:lnTo>
                  <a:lnTo>
                    <a:pt x="799" y="939"/>
                  </a:lnTo>
                  <a:lnTo>
                    <a:pt x="787" y="928"/>
                  </a:lnTo>
                  <a:lnTo>
                    <a:pt x="778" y="918"/>
                  </a:lnTo>
                  <a:lnTo>
                    <a:pt x="771" y="897"/>
                  </a:lnTo>
                  <a:lnTo>
                    <a:pt x="766" y="882"/>
                  </a:lnTo>
                  <a:lnTo>
                    <a:pt x="763" y="869"/>
                  </a:lnTo>
                  <a:lnTo>
                    <a:pt x="751" y="859"/>
                  </a:lnTo>
                  <a:lnTo>
                    <a:pt x="735" y="851"/>
                  </a:lnTo>
                  <a:lnTo>
                    <a:pt x="725" y="843"/>
                  </a:lnTo>
                  <a:lnTo>
                    <a:pt x="710" y="843"/>
                  </a:lnTo>
                  <a:lnTo>
                    <a:pt x="702" y="830"/>
                  </a:lnTo>
                  <a:lnTo>
                    <a:pt x="699" y="818"/>
                  </a:lnTo>
                  <a:lnTo>
                    <a:pt x="689" y="810"/>
                  </a:lnTo>
                  <a:lnTo>
                    <a:pt x="683" y="789"/>
                  </a:lnTo>
                  <a:lnTo>
                    <a:pt x="669" y="779"/>
                  </a:lnTo>
                  <a:lnTo>
                    <a:pt x="661" y="766"/>
                  </a:lnTo>
                  <a:lnTo>
                    <a:pt x="663" y="751"/>
                  </a:lnTo>
                  <a:lnTo>
                    <a:pt x="656" y="741"/>
                  </a:lnTo>
                  <a:lnTo>
                    <a:pt x="653" y="730"/>
                  </a:lnTo>
                  <a:lnTo>
                    <a:pt x="656" y="715"/>
                  </a:lnTo>
                  <a:lnTo>
                    <a:pt x="648" y="699"/>
                  </a:lnTo>
                  <a:lnTo>
                    <a:pt x="648" y="684"/>
                  </a:lnTo>
                  <a:lnTo>
                    <a:pt x="655" y="677"/>
                  </a:lnTo>
                  <a:lnTo>
                    <a:pt x="655" y="656"/>
                  </a:lnTo>
                  <a:lnTo>
                    <a:pt x="656" y="635"/>
                  </a:lnTo>
                  <a:lnTo>
                    <a:pt x="658" y="620"/>
                  </a:lnTo>
                  <a:lnTo>
                    <a:pt x="650" y="600"/>
                  </a:lnTo>
                  <a:lnTo>
                    <a:pt x="643" y="586"/>
                  </a:lnTo>
                  <a:lnTo>
                    <a:pt x="622" y="573"/>
                  </a:lnTo>
                  <a:lnTo>
                    <a:pt x="611" y="563"/>
                  </a:lnTo>
                  <a:lnTo>
                    <a:pt x="601" y="556"/>
                  </a:lnTo>
                  <a:lnTo>
                    <a:pt x="593" y="546"/>
                  </a:lnTo>
                  <a:lnTo>
                    <a:pt x="602" y="545"/>
                  </a:lnTo>
                  <a:lnTo>
                    <a:pt x="611" y="548"/>
                  </a:lnTo>
                  <a:lnTo>
                    <a:pt x="619" y="551"/>
                  </a:lnTo>
                  <a:lnTo>
                    <a:pt x="627" y="556"/>
                  </a:lnTo>
                  <a:lnTo>
                    <a:pt x="637" y="556"/>
                  </a:lnTo>
                  <a:lnTo>
                    <a:pt x="638" y="569"/>
                  </a:lnTo>
                  <a:lnTo>
                    <a:pt x="648" y="573"/>
                  </a:lnTo>
                  <a:lnTo>
                    <a:pt x="660" y="581"/>
                  </a:lnTo>
                  <a:lnTo>
                    <a:pt x="663" y="589"/>
                  </a:lnTo>
                  <a:lnTo>
                    <a:pt x="673" y="600"/>
                  </a:lnTo>
                  <a:lnTo>
                    <a:pt x="681" y="610"/>
                  </a:lnTo>
                  <a:lnTo>
                    <a:pt x="681" y="595"/>
                  </a:lnTo>
                  <a:lnTo>
                    <a:pt x="674" y="576"/>
                  </a:lnTo>
                  <a:lnTo>
                    <a:pt x="663" y="568"/>
                  </a:lnTo>
                  <a:lnTo>
                    <a:pt x="648" y="558"/>
                  </a:lnTo>
                  <a:lnTo>
                    <a:pt x="645" y="550"/>
                  </a:lnTo>
                  <a:lnTo>
                    <a:pt x="632" y="546"/>
                  </a:lnTo>
                  <a:lnTo>
                    <a:pt x="617" y="540"/>
                  </a:lnTo>
                  <a:lnTo>
                    <a:pt x="602" y="533"/>
                  </a:lnTo>
                  <a:lnTo>
                    <a:pt x="599" y="522"/>
                  </a:lnTo>
                  <a:lnTo>
                    <a:pt x="584" y="509"/>
                  </a:lnTo>
                  <a:lnTo>
                    <a:pt x="579" y="494"/>
                  </a:lnTo>
                  <a:lnTo>
                    <a:pt x="566" y="492"/>
                  </a:lnTo>
                  <a:lnTo>
                    <a:pt x="561" y="479"/>
                  </a:lnTo>
                  <a:lnTo>
                    <a:pt x="558" y="466"/>
                  </a:lnTo>
                  <a:lnTo>
                    <a:pt x="550" y="453"/>
                  </a:lnTo>
                  <a:lnTo>
                    <a:pt x="548" y="443"/>
                  </a:lnTo>
                  <a:lnTo>
                    <a:pt x="539" y="442"/>
                  </a:lnTo>
                  <a:lnTo>
                    <a:pt x="527" y="437"/>
                  </a:lnTo>
                  <a:lnTo>
                    <a:pt x="530" y="429"/>
                  </a:lnTo>
                  <a:lnTo>
                    <a:pt x="512" y="420"/>
                  </a:lnTo>
                  <a:lnTo>
                    <a:pt x="516" y="411"/>
                  </a:lnTo>
                  <a:lnTo>
                    <a:pt x="498" y="406"/>
                  </a:lnTo>
                  <a:lnTo>
                    <a:pt x="489" y="394"/>
                  </a:lnTo>
                  <a:lnTo>
                    <a:pt x="478" y="388"/>
                  </a:lnTo>
                  <a:lnTo>
                    <a:pt x="478" y="388"/>
                  </a:lnTo>
                  <a:lnTo>
                    <a:pt x="476" y="389"/>
                  </a:lnTo>
                  <a:lnTo>
                    <a:pt x="473" y="391"/>
                  </a:lnTo>
                  <a:lnTo>
                    <a:pt x="470" y="391"/>
                  </a:lnTo>
                  <a:lnTo>
                    <a:pt x="468" y="391"/>
                  </a:lnTo>
                  <a:lnTo>
                    <a:pt x="465" y="389"/>
                  </a:lnTo>
                  <a:lnTo>
                    <a:pt x="462" y="389"/>
                  </a:lnTo>
                  <a:lnTo>
                    <a:pt x="458" y="388"/>
                  </a:lnTo>
                  <a:lnTo>
                    <a:pt x="457" y="388"/>
                  </a:lnTo>
                  <a:lnTo>
                    <a:pt x="455" y="388"/>
                  </a:lnTo>
                  <a:lnTo>
                    <a:pt x="445" y="376"/>
                  </a:lnTo>
                  <a:lnTo>
                    <a:pt x="426" y="366"/>
                  </a:lnTo>
                  <a:lnTo>
                    <a:pt x="412" y="357"/>
                  </a:lnTo>
                  <a:lnTo>
                    <a:pt x="401" y="357"/>
                  </a:lnTo>
                  <a:lnTo>
                    <a:pt x="386" y="352"/>
                  </a:lnTo>
                  <a:lnTo>
                    <a:pt x="372" y="355"/>
                  </a:lnTo>
                  <a:lnTo>
                    <a:pt x="352" y="350"/>
                  </a:lnTo>
                  <a:lnTo>
                    <a:pt x="334" y="340"/>
                  </a:lnTo>
                  <a:lnTo>
                    <a:pt x="318" y="329"/>
                  </a:lnTo>
                  <a:lnTo>
                    <a:pt x="298" y="329"/>
                  </a:lnTo>
                  <a:lnTo>
                    <a:pt x="296" y="329"/>
                  </a:lnTo>
                  <a:lnTo>
                    <a:pt x="295" y="329"/>
                  </a:lnTo>
                  <a:lnTo>
                    <a:pt x="293" y="329"/>
                  </a:lnTo>
                  <a:lnTo>
                    <a:pt x="291" y="329"/>
                  </a:lnTo>
                  <a:lnTo>
                    <a:pt x="290" y="330"/>
                  </a:lnTo>
                  <a:lnTo>
                    <a:pt x="291" y="332"/>
                  </a:lnTo>
                  <a:lnTo>
                    <a:pt x="291" y="335"/>
                  </a:lnTo>
                  <a:lnTo>
                    <a:pt x="293" y="337"/>
                  </a:lnTo>
                  <a:lnTo>
                    <a:pt x="293" y="337"/>
                  </a:lnTo>
                  <a:lnTo>
                    <a:pt x="298" y="347"/>
                  </a:lnTo>
                  <a:lnTo>
                    <a:pt x="277" y="352"/>
                  </a:lnTo>
                  <a:lnTo>
                    <a:pt x="246" y="366"/>
                  </a:lnTo>
                  <a:lnTo>
                    <a:pt x="242" y="352"/>
                  </a:lnTo>
                  <a:lnTo>
                    <a:pt x="249" y="339"/>
                  </a:lnTo>
                  <a:lnTo>
                    <a:pt x="273" y="330"/>
                  </a:lnTo>
                  <a:lnTo>
                    <a:pt x="262" y="324"/>
                  </a:lnTo>
                  <a:lnTo>
                    <a:pt x="242" y="329"/>
                  </a:lnTo>
                  <a:lnTo>
                    <a:pt x="229" y="350"/>
                  </a:lnTo>
                  <a:lnTo>
                    <a:pt x="205" y="363"/>
                  </a:lnTo>
                  <a:lnTo>
                    <a:pt x="218" y="379"/>
                  </a:lnTo>
                  <a:lnTo>
                    <a:pt x="170" y="406"/>
                  </a:lnTo>
                  <a:lnTo>
                    <a:pt x="164" y="419"/>
                  </a:lnTo>
                  <a:lnTo>
                    <a:pt x="119" y="440"/>
                  </a:lnTo>
                  <a:lnTo>
                    <a:pt x="98" y="450"/>
                  </a:lnTo>
                  <a:lnTo>
                    <a:pt x="79" y="460"/>
                  </a:lnTo>
                  <a:lnTo>
                    <a:pt x="65" y="461"/>
                  </a:lnTo>
                  <a:lnTo>
                    <a:pt x="47" y="474"/>
                  </a:lnTo>
                  <a:lnTo>
                    <a:pt x="38" y="469"/>
                  </a:lnTo>
                  <a:lnTo>
                    <a:pt x="56" y="455"/>
                  </a:lnTo>
                  <a:lnTo>
                    <a:pt x="77" y="450"/>
                  </a:lnTo>
                  <a:lnTo>
                    <a:pt x="93" y="438"/>
                  </a:lnTo>
                  <a:lnTo>
                    <a:pt x="108" y="438"/>
                  </a:lnTo>
                  <a:lnTo>
                    <a:pt x="118" y="427"/>
                  </a:lnTo>
                  <a:lnTo>
                    <a:pt x="118" y="427"/>
                  </a:lnTo>
                  <a:lnTo>
                    <a:pt x="119" y="425"/>
                  </a:lnTo>
                  <a:lnTo>
                    <a:pt x="123" y="422"/>
                  </a:lnTo>
                  <a:lnTo>
                    <a:pt x="126" y="420"/>
                  </a:lnTo>
                  <a:lnTo>
                    <a:pt x="129" y="417"/>
                  </a:lnTo>
                  <a:lnTo>
                    <a:pt x="133" y="414"/>
                  </a:lnTo>
                  <a:lnTo>
                    <a:pt x="136" y="412"/>
                  </a:lnTo>
                  <a:lnTo>
                    <a:pt x="139" y="409"/>
                  </a:lnTo>
                  <a:lnTo>
                    <a:pt x="142" y="409"/>
                  </a:lnTo>
                  <a:lnTo>
                    <a:pt x="144" y="406"/>
                  </a:lnTo>
                  <a:lnTo>
                    <a:pt x="149" y="404"/>
                  </a:lnTo>
                  <a:lnTo>
                    <a:pt x="152" y="401"/>
                  </a:lnTo>
                  <a:lnTo>
                    <a:pt x="154" y="397"/>
                  </a:lnTo>
                  <a:lnTo>
                    <a:pt x="156" y="394"/>
                  </a:lnTo>
                  <a:lnTo>
                    <a:pt x="156" y="391"/>
                  </a:lnTo>
                  <a:lnTo>
                    <a:pt x="157" y="388"/>
                  </a:lnTo>
                  <a:lnTo>
                    <a:pt x="159" y="384"/>
                  </a:lnTo>
                  <a:lnTo>
                    <a:pt x="160" y="381"/>
                  </a:lnTo>
                  <a:lnTo>
                    <a:pt x="162" y="378"/>
                  </a:lnTo>
                  <a:lnTo>
                    <a:pt x="162" y="375"/>
                  </a:lnTo>
                  <a:lnTo>
                    <a:pt x="162" y="375"/>
                  </a:lnTo>
                  <a:lnTo>
                    <a:pt x="151" y="381"/>
                  </a:lnTo>
                  <a:lnTo>
                    <a:pt x="141" y="373"/>
                  </a:lnTo>
                  <a:lnTo>
                    <a:pt x="134" y="384"/>
                  </a:lnTo>
                  <a:lnTo>
                    <a:pt x="123" y="378"/>
                  </a:lnTo>
                  <a:lnTo>
                    <a:pt x="106" y="378"/>
                  </a:lnTo>
                  <a:lnTo>
                    <a:pt x="100" y="383"/>
                  </a:lnTo>
                  <a:lnTo>
                    <a:pt x="88" y="383"/>
                  </a:lnTo>
                  <a:lnTo>
                    <a:pt x="90" y="360"/>
                  </a:lnTo>
                  <a:lnTo>
                    <a:pt x="79" y="345"/>
                  </a:lnTo>
                  <a:lnTo>
                    <a:pt x="69" y="357"/>
                  </a:lnTo>
                  <a:lnTo>
                    <a:pt x="47" y="350"/>
                  </a:lnTo>
                  <a:lnTo>
                    <a:pt x="41" y="334"/>
                  </a:lnTo>
                  <a:lnTo>
                    <a:pt x="38" y="325"/>
                  </a:lnTo>
                  <a:lnTo>
                    <a:pt x="28" y="324"/>
                  </a:lnTo>
                  <a:lnTo>
                    <a:pt x="25" y="311"/>
                  </a:lnTo>
                  <a:lnTo>
                    <a:pt x="43" y="294"/>
                  </a:lnTo>
                  <a:lnTo>
                    <a:pt x="47" y="276"/>
                  </a:lnTo>
                  <a:lnTo>
                    <a:pt x="64" y="278"/>
                  </a:lnTo>
                  <a:lnTo>
                    <a:pt x="82" y="271"/>
                  </a:lnTo>
                  <a:lnTo>
                    <a:pt x="100" y="271"/>
                  </a:lnTo>
                  <a:lnTo>
                    <a:pt x="100" y="253"/>
                  </a:lnTo>
                  <a:lnTo>
                    <a:pt x="103" y="239"/>
                  </a:lnTo>
                  <a:lnTo>
                    <a:pt x="90" y="237"/>
                  </a:lnTo>
                  <a:lnTo>
                    <a:pt x="77" y="245"/>
                  </a:lnTo>
                  <a:lnTo>
                    <a:pt x="26" y="250"/>
                  </a:lnTo>
                  <a:lnTo>
                    <a:pt x="20" y="234"/>
                  </a:lnTo>
                  <a:lnTo>
                    <a:pt x="10" y="226"/>
                  </a:lnTo>
                  <a:lnTo>
                    <a:pt x="0" y="221"/>
                  </a:lnTo>
                  <a:lnTo>
                    <a:pt x="20" y="204"/>
                  </a:lnTo>
                  <a:lnTo>
                    <a:pt x="36" y="203"/>
                  </a:lnTo>
                  <a:lnTo>
                    <a:pt x="56" y="193"/>
                  </a:lnTo>
                  <a:lnTo>
                    <a:pt x="57" y="206"/>
                  </a:lnTo>
                  <a:lnTo>
                    <a:pt x="74" y="209"/>
                  </a:lnTo>
                  <a:lnTo>
                    <a:pt x="92" y="208"/>
                  </a:lnTo>
                  <a:lnTo>
                    <a:pt x="80" y="188"/>
                  </a:lnTo>
                  <a:lnTo>
                    <a:pt x="61" y="181"/>
                  </a:lnTo>
                  <a:lnTo>
                    <a:pt x="51" y="167"/>
                  </a:lnTo>
                  <a:lnTo>
                    <a:pt x="18" y="152"/>
                  </a:lnTo>
                  <a:lnTo>
                    <a:pt x="23" y="137"/>
                  </a:lnTo>
                  <a:lnTo>
                    <a:pt x="52" y="136"/>
                  </a:lnTo>
                  <a:lnTo>
                    <a:pt x="69" y="124"/>
                  </a:lnTo>
                  <a:lnTo>
                    <a:pt x="70" y="109"/>
                  </a:lnTo>
                  <a:lnTo>
                    <a:pt x="85" y="100"/>
                  </a:lnTo>
                  <a:lnTo>
                    <a:pt x="101" y="100"/>
                  </a:lnTo>
                  <a:lnTo>
                    <a:pt x="123" y="83"/>
                  </a:lnTo>
                  <a:lnTo>
                    <a:pt x="151" y="83"/>
                  </a:lnTo>
                  <a:lnTo>
                    <a:pt x="169" y="73"/>
                  </a:lnTo>
                  <a:lnTo>
                    <a:pt x="190" y="73"/>
                  </a:lnTo>
                  <a:lnTo>
                    <a:pt x="185" y="83"/>
                  </a:lnTo>
                  <a:lnTo>
                    <a:pt x="200" y="82"/>
                  </a:lnTo>
                  <a:lnTo>
                    <a:pt x="234" y="83"/>
                  </a:lnTo>
                  <a:lnTo>
                    <a:pt x="239" y="93"/>
                  </a:lnTo>
                  <a:lnTo>
                    <a:pt x="278" y="93"/>
                  </a:lnTo>
                  <a:lnTo>
                    <a:pt x="303" y="100"/>
                  </a:lnTo>
                  <a:lnTo>
                    <a:pt x="326" y="100"/>
                  </a:lnTo>
                  <a:lnTo>
                    <a:pt x="340" y="108"/>
                  </a:lnTo>
                  <a:lnTo>
                    <a:pt x="362" y="103"/>
                  </a:lnTo>
                  <a:lnTo>
                    <a:pt x="380" y="106"/>
                  </a:lnTo>
                  <a:lnTo>
                    <a:pt x="393" y="114"/>
                  </a:lnTo>
                  <a:lnTo>
                    <a:pt x="427" y="116"/>
                  </a:lnTo>
                  <a:lnTo>
                    <a:pt x="447" y="131"/>
                  </a:lnTo>
                  <a:lnTo>
                    <a:pt x="471" y="132"/>
                  </a:lnTo>
                  <a:lnTo>
                    <a:pt x="498" y="119"/>
                  </a:lnTo>
                  <a:lnTo>
                    <a:pt x="511" y="119"/>
                  </a:lnTo>
                  <a:lnTo>
                    <a:pt x="524" y="118"/>
                  </a:lnTo>
                  <a:lnTo>
                    <a:pt x="548" y="108"/>
                  </a:lnTo>
                  <a:lnTo>
                    <a:pt x="570" y="101"/>
                  </a:lnTo>
                  <a:lnTo>
                    <a:pt x="576" y="103"/>
                  </a:lnTo>
                  <a:lnTo>
                    <a:pt x="570" y="109"/>
                  </a:lnTo>
                  <a:lnTo>
                    <a:pt x="558" y="114"/>
                  </a:lnTo>
                  <a:lnTo>
                    <a:pt x="540" y="119"/>
                  </a:lnTo>
                  <a:lnTo>
                    <a:pt x="524" y="136"/>
                  </a:lnTo>
                  <a:lnTo>
                    <a:pt x="545" y="126"/>
                  </a:lnTo>
                  <a:lnTo>
                    <a:pt x="565" y="118"/>
                  </a:lnTo>
                  <a:lnTo>
                    <a:pt x="581" y="116"/>
                  </a:lnTo>
                  <a:lnTo>
                    <a:pt x="591" y="106"/>
                  </a:lnTo>
                  <a:lnTo>
                    <a:pt x="596" y="91"/>
                  </a:lnTo>
                  <a:lnTo>
                    <a:pt x="611" y="95"/>
                  </a:lnTo>
                  <a:lnTo>
                    <a:pt x="625" y="118"/>
                  </a:lnTo>
                  <a:lnTo>
                    <a:pt x="638" y="121"/>
                  </a:lnTo>
                  <a:lnTo>
                    <a:pt x="647" y="103"/>
                  </a:lnTo>
                  <a:lnTo>
                    <a:pt x="658" y="122"/>
                  </a:lnTo>
                  <a:lnTo>
                    <a:pt x="669" y="121"/>
                  </a:lnTo>
                  <a:lnTo>
                    <a:pt x="676" y="111"/>
                  </a:lnTo>
                  <a:lnTo>
                    <a:pt x="689" y="111"/>
                  </a:lnTo>
                  <a:lnTo>
                    <a:pt x="710" y="113"/>
                  </a:lnTo>
                  <a:lnTo>
                    <a:pt x="722" y="124"/>
                  </a:lnTo>
                  <a:lnTo>
                    <a:pt x="768" y="137"/>
                  </a:lnTo>
                  <a:lnTo>
                    <a:pt x="784" y="136"/>
                  </a:lnTo>
                  <a:lnTo>
                    <a:pt x="810" y="149"/>
                  </a:lnTo>
                  <a:lnTo>
                    <a:pt x="792" y="155"/>
                  </a:lnTo>
                  <a:lnTo>
                    <a:pt x="792" y="163"/>
                  </a:lnTo>
                  <a:lnTo>
                    <a:pt x="845" y="168"/>
                  </a:lnTo>
                  <a:lnTo>
                    <a:pt x="869" y="163"/>
                  </a:lnTo>
                  <a:lnTo>
                    <a:pt x="890" y="172"/>
                  </a:lnTo>
                  <a:lnTo>
                    <a:pt x="904" y="196"/>
                  </a:lnTo>
                  <a:lnTo>
                    <a:pt x="907" y="176"/>
                  </a:lnTo>
                  <a:lnTo>
                    <a:pt x="900" y="163"/>
                  </a:lnTo>
                  <a:lnTo>
                    <a:pt x="923" y="154"/>
                  </a:lnTo>
                  <a:lnTo>
                    <a:pt x="936" y="145"/>
                  </a:lnTo>
                  <a:lnTo>
                    <a:pt x="958" y="157"/>
                  </a:lnTo>
                  <a:lnTo>
                    <a:pt x="974" y="158"/>
                  </a:lnTo>
                  <a:lnTo>
                    <a:pt x="995" y="168"/>
                  </a:lnTo>
                  <a:lnTo>
                    <a:pt x="1036" y="167"/>
                  </a:lnTo>
                  <a:lnTo>
                    <a:pt x="1041" y="155"/>
                  </a:lnTo>
                  <a:lnTo>
                    <a:pt x="1053" y="147"/>
                  </a:lnTo>
                  <a:lnTo>
                    <a:pt x="1030" y="131"/>
                  </a:lnTo>
                  <a:lnTo>
                    <a:pt x="1043" y="126"/>
                  </a:lnTo>
                  <a:lnTo>
                    <a:pt x="1048" y="111"/>
                  </a:lnTo>
                  <a:lnTo>
                    <a:pt x="1074" y="122"/>
                  </a:lnTo>
                  <a:lnTo>
                    <a:pt x="1077" y="142"/>
                  </a:lnTo>
                  <a:lnTo>
                    <a:pt x="1066" y="142"/>
                  </a:lnTo>
                  <a:lnTo>
                    <a:pt x="1067" y="155"/>
                  </a:lnTo>
                  <a:lnTo>
                    <a:pt x="1077" y="155"/>
                  </a:lnTo>
                  <a:lnTo>
                    <a:pt x="1074" y="170"/>
                  </a:lnTo>
                  <a:lnTo>
                    <a:pt x="1090" y="181"/>
                  </a:lnTo>
                  <a:lnTo>
                    <a:pt x="1089" y="160"/>
                  </a:lnTo>
                  <a:lnTo>
                    <a:pt x="1116" y="147"/>
                  </a:lnTo>
                  <a:lnTo>
                    <a:pt x="1116" y="132"/>
                  </a:lnTo>
                  <a:lnTo>
                    <a:pt x="1100" y="142"/>
                  </a:lnTo>
                  <a:lnTo>
                    <a:pt x="1085" y="142"/>
                  </a:lnTo>
                  <a:lnTo>
                    <a:pt x="1080" y="129"/>
                  </a:lnTo>
                  <a:lnTo>
                    <a:pt x="1097" y="132"/>
                  </a:lnTo>
                  <a:lnTo>
                    <a:pt x="1102" y="121"/>
                  </a:lnTo>
                  <a:lnTo>
                    <a:pt x="1087" y="111"/>
                  </a:lnTo>
                  <a:lnTo>
                    <a:pt x="1072" y="98"/>
                  </a:lnTo>
                  <a:lnTo>
                    <a:pt x="1074" y="90"/>
                  </a:lnTo>
                  <a:lnTo>
                    <a:pt x="1069" y="80"/>
                  </a:lnTo>
                  <a:lnTo>
                    <a:pt x="1077" y="67"/>
                  </a:lnTo>
                  <a:lnTo>
                    <a:pt x="1087" y="67"/>
                  </a:lnTo>
                  <a:lnTo>
                    <a:pt x="1090" y="59"/>
                  </a:lnTo>
                  <a:lnTo>
                    <a:pt x="1110" y="60"/>
                  </a:lnTo>
                  <a:lnTo>
                    <a:pt x="1126" y="73"/>
                  </a:lnTo>
                  <a:lnTo>
                    <a:pt x="1126" y="85"/>
                  </a:lnTo>
                  <a:lnTo>
                    <a:pt x="1138" y="86"/>
                  </a:lnTo>
                  <a:lnTo>
                    <a:pt x="1139" y="101"/>
                  </a:lnTo>
                  <a:lnTo>
                    <a:pt x="1138" y="113"/>
                  </a:lnTo>
                  <a:lnTo>
                    <a:pt x="1146" y="116"/>
                  </a:lnTo>
                  <a:lnTo>
                    <a:pt x="1169" y="140"/>
                  </a:lnTo>
                  <a:lnTo>
                    <a:pt x="1183" y="127"/>
                  </a:lnTo>
                  <a:lnTo>
                    <a:pt x="1203" y="145"/>
                  </a:lnTo>
                  <a:lnTo>
                    <a:pt x="1197" y="155"/>
                  </a:lnTo>
                  <a:lnTo>
                    <a:pt x="1203" y="173"/>
                  </a:lnTo>
                  <a:lnTo>
                    <a:pt x="1215" y="178"/>
                  </a:lnTo>
                  <a:lnTo>
                    <a:pt x="1224" y="167"/>
                  </a:lnTo>
                  <a:lnTo>
                    <a:pt x="1233" y="152"/>
                  </a:lnTo>
                  <a:lnTo>
                    <a:pt x="1247" y="131"/>
                  </a:lnTo>
                  <a:lnTo>
                    <a:pt x="1237" y="122"/>
                  </a:lnTo>
                  <a:lnTo>
                    <a:pt x="1239" y="111"/>
                  </a:lnTo>
                  <a:lnTo>
                    <a:pt x="1252" y="108"/>
                  </a:lnTo>
                  <a:lnTo>
                    <a:pt x="1229" y="101"/>
                  </a:lnTo>
                  <a:lnTo>
                    <a:pt x="1218" y="93"/>
                  </a:lnTo>
                  <a:lnTo>
                    <a:pt x="1210" y="96"/>
                  </a:lnTo>
                  <a:lnTo>
                    <a:pt x="1192" y="96"/>
                  </a:lnTo>
                  <a:lnTo>
                    <a:pt x="1179" y="83"/>
                  </a:lnTo>
                  <a:lnTo>
                    <a:pt x="1195" y="80"/>
                  </a:lnTo>
                  <a:lnTo>
                    <a:pt x="1208" y="82"/>
                  </a:lnTo>
                  <a:lnTo>
                    <a:pt x="1203" y="72"/>
                  </a:lnTo>
                  <a:lnTo>
                    <a:pt x="1190" y="70"/>
                  </a:lnTo>
                  <a:lnTo>
                    <a:pt x="1172" y="67"/>
                  </a:lnTo>
                  <a:lnTo>
                    <a:pt x="1174" y="41"/>
                  </a:lnTo>
                  <a:lnTo>
                    <a:pt x="1185" y="18"/>
                  </a:lnTo>
                  <a:lnTo>
                    <a:pt x="1205" y="3"/>
                  </a:lnTo>
                  <a:lnTo>
                    <a:pt x="1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806701" y="1668463"/>
              <a:ext cx="7548563" cy="2357438"/>
            </a:xfrm>
            <a:custGeom>
              <a:avLst/>
              <a:gdLst>
                <a:gd name="T0" fmla="*/ 525 w 4755"/>
                <a:gd name="T1" fmla="*/ 110 h 1485"/>
                <a:gd name="T2" fmla="*/ 324 w 4755"/>
                <a:gd name="T3" fmla="*/ 67 h 1485"/>
                <a:gd name="T4" fmla="*/ 4018 w 4755"/>
                <a:gd name="T5" fmla="*/ 51 h 1485"/>
                <a:gd name="T6" fmla="*/ 3992 w 4755"/>
                <a:gd name="T7" fmla="*/ 48 h 1485"/>
                <a:gd name="T8" fmla="*/ 387 w 4755"/>
                <a:gd name="T9" fmla="*/ 49 h 1485"/>
                <a:gd name="T10" fmla="*/ 2790 w 4755"/>
                <a:gd name="T11" fmla="*/ 90 h 1485"/>
                <a:gd name="T12" fmla="*/ 2669 w 4755"/>
                <a:gd name="T13" fmla="*/ 167 h 1485"/>
                <a:gd name="T14" fmla="*/ 2884 w 4755"/>
                <a:gd name="T15" fmla="*/ 31 h 1485"/>
                <a:gd name="T16" fmla="*/ 3602 w 4755"/>
                <a:gd name="T17" fmla="*/ 57 h 1485"/>
                <a:gd name="T18" fmla="*/ 3579 w 4755"/>
                <a:gd name="T19" fmla="*/ 113 h 1485"/>
                <a:gd name="T20" fmla="*/ 3833 w 4755"/>
                <a:gd name="T21" fmla="*/ 131 h 1485"/>
                <a:gd name="T22" fmla="*/ 3993 w 4755"/>
                <a:gd name="T23" fmla="*/ 169 h 1485"/>
                <a:gd name="T24" fmla="*/ 4262 w 4755"/>
                <a:gd name="T25" fmla="*/ 190 h 1485"/>
                <a:gd name="T26" fmla="*/ 4480 w 4755"/>
                <a:gd name="T27" fmla="*/ 218 h 1485"/>
                <a:gd name="T28" fmla="*/ 4722 w 4755"/>
                <a:gd name="T29" fmla="*/ 305 h 1485"/>
                <a:gd name="T30" fmla="*/ 4565 w 4755"/>
                <a:gd name="T31" fmla="*/ 362 h 1485"/>
                <a:gd name="T32" fmla="*/ 4365 w 4755"/>
                <a:gd name="T33" fmla="*/ 463 h 1485"/>
                <a:gd name="T34" fmla="*/ 4241 w 4755"/>
                <a:gd name="T35" fmla="*/ 614 h 1485"/>
                <a:gd name="T36" fmla="*/ 4306 w 4755"/>
                <a:gd name="T37" fmla="*/ 452 h 1485"/>
                <a:gd name="T38" fmla="*/ 4088 w 4755"/>
                <a:gd name="T39" fmla="*/ 486 h 1485"/>
                <a:gd name="T40" fmla="*/ 4002 w 4755"/>
                <a:gd name="T41" fmla="*/ 599 h 1485"/>
                <a:gd name="T42" fmla="*/ 4051 w 4755"/>
                <a:gd name="T43" fmla="*/ 742 h 1485"/>
                <a:gd name="T44" fmla="*/ 3980 w 4755"/>
                <a:gd name="T45" fmla="*/ 733 h 1485"/>
                <a:gd name="T46" fmla="*/ 3836 w 4755"/>
                <a:gd name="T47" fmla="*/ 951 h 1485"/>
                <a:gd name="T48" fmla="*/ 3666 w 4755"/>
                <a:gd name="T49" fmla="*/ 882 h 1485"/>
                <a:gd name="T50" fmla="*/ 3682 w 4755"/>
                <a:gd name="T51" fmla="*/ 1116 h 1485"/>
                <a:gd name="T52" fmla="*/ 3499 w 4755"/>
                <a:gd name="T53" fmla="*/ 1185 h 1485"/>
                <a:gd name="T54" fmla="*/ 3429 w 4755"/>
                <a:gd name="T55" fmla="*/ 1313 h 1485"/>
                <a:gd name="T56" fmla="*/ 3412 w 4755"/>
                <a:gd name="T57" fmla="*/ 1450 h 1485"/>
                <a:gd name="T58" fmla="*/ 3301 w 4755"/>
                <a:gd name="T59" fmla="*/ 1213 h 1485"/>
                <a:gd name="T60" fmla="*/ 3100 w 4755"/>
                <a:gd name="T61" fmla="*/ 1321 h 1485"/>
                <a:gd name="T62" fmla="*/ 2954 w 4755"/>
                <a:gd name="T63" fmla="*/ 1179 h 1485"/>
                <a:gd name="T64" fmla="*/ 2645 w 4755"/>
                <a:gd name="T65" fmla="*/ 1035 h 1485"/>
                <a:gd name="T66" fmla="*/ 2753 w 4755"/>
                <a:gd name="T67" fmla="*/ 1129 h 1485"/>
                <a:gd name="T68" fmla="*/ 2622 w 4755"/>
                <a:gd name="T69" fmla="*/ 1283 h 1485"/>
                <a:gd name="T70" fmla="*/ 2401 w 4755"/>
                <a:gd name="T71" fmla="*/ 1064 h 1485"/>
                <a:gd name="T72" fmla="*/ 2411 w 4755"/>
                <a:gd name="T73" fmla="*/ 918 h 1485"/>
                <a:gd name="T74" fmla="*/ 2285 w 4755"/>
                <a:gd name="T75" fmla="*/ 854 h 1485"/>
                <a:gd name="T76" fmla="*/ 2195 w 4755"/>
                <a:gd name="T77" fmla="*/ 894 h 1485"/>
                <a:gd name="T78" fmla="*/ 2114 w 4755"/>
                <a:gd name="T79" fmla="*/ 814 h 1485"/>
                <a:gd name="T80" fmla="*/ 2129 w 4755"/>
                <a:gd name="T81" fmla="*/ 869 h 1485"/>
                <a:gd name="T82" fmla="*/ 1898 w 4755"/>
                <a:gd name="T83" fmla="*/ 853 h 1485"/>
                <a:gd name="T84" fmla="*/ 1784 w 4755"/>
                <a:gd name="T85" fmla="*/ 799 h 1485"/>
                <a:gd name="T86" fmla="*/ 1933 w 4755"/>
                <a:gd name="T87" fmla="*/ 656 h 1485"/>
                <a:gd name="T88" fmla="*/ 2065 w 4755"/>
                <a:gd name="T89" fmla="*/ 555 h 1485"/>
                <a:gd name="T90" fmla="*/ 2211 w 4755"/>
                <a:gd name="T91" fmla="*/ 547 h 1485"/>
                <a:gd name="T92" fmla="*/ 2288 w 4755"/>
                <a:gd name="T93" fmla="*/ 480 h 1485"/>
                <a:gd name="T94" fmla="*/ 2268 w 4755"/>
                <a:gd name="T95" fmla="*/ 339 h 1485"/>
                <a:gd name="T96" fmla="*/ 2154 w 4755"/>
                <a:gd name="T97" fmla="*/ 496 h 1485"/>
                <a:gd name="T98" fmla="*/ 2015 w 4755"/>
                <a:gd name="T99" fmla="*/ 509 h 1485"/>
                <a:gd name="T100" fmla="*/ 2062 w 4755"/>
                <a:gd name="T101" fmla="*/ 365 h 1485"/>
                <a:gd name="T102" fmla="*/ 2118 w 4755"/>
                <a:gd name="T103" fmla="*/ 260 h 1485"/>
                <a:gd name="T104" fmla="*/ 2237 w 4755"/>
                <a:gd name="T105" fmla="*/ 198 h 1485"/>
                <a:gd name="T106" fmla="*/ 2432 w 4755"/>
                <a:gd name="T107" fmla="*/ 249 h 1485"/>
                <a:gd name="T108" fmla="*/ 2430 w 4755"/>
                <a:gd name="T109" fmla="*/ 372 h 1485"/>
                <a:gd name="T110" fmla="*/ 2566 w 4755"/>
                <a:gd name="T111" fmla="*/ 306 h 1485"/>
                <a:gd name="T112" fmla="*/ 2710 w 4755"/>
                <a:gd name="T113" fmla="*/ 270 h 1485"/>
                <a:gd name="T114" fmla="*/ 2866 w 4755"/>
                <a:gd name="T115" fmla="*/ 241 h 1485"/>
                <a:gd name="T116" fmla="*/ 2977 w 4755"/>
                <a:gd name="T117" fmla="*/ 167 h 1485"/>
                <a:gd name="T118" fmla="*/ 3039 w 4755"/>
                <a:gd name="T119" fmla="*/ 254 h 1485"/>
                <a:gd name="T120" fmla="*/ 3020 w 4755"/>
                <a:gd name="T121" fmla="*/ 149 h 1485"/>
                <a:gd name="T122" fmla="*/ 3123 w 4755"/>
                <a:gd name="T123" fmla="*/ 172 h 1485"/>
                <a:gd name="T124" fmla="*/ 3268 w 4755"/>
                <a:gd name="T125" fmla="*/ 64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55" h="1485">
                  <a:moveTo>
                    <a:pt x="294" y="115"/>
                  </a:moveTo>
                  <a:lnTo>
                    <a:pt x="319" y="118"/>
                  </a:lnTo>
                  <a:lnTo>
                    <a:pt x="325" y="123"/>
                  </a:lnTo>
                  <a:lnTo>
                    <a:pt x="322" y="136"/>
                  </a:lnTo>
                  <a:lnTo>
                    <a:pt x="312" y="141"/>
                  </a:lnTo>
                  <a:lnTo>
                    <a:pt x="312" y="141"/>
                  </a:lnTo>
                  <a:lnTo>
                    <a:pt x="311" y="139"/>
                  </a:lnTo>
                  <a:lnTo>
                    <a:pt x="309" y="138"/>
                  </a:lnTo>
                  <a:lnTo>
                    <a:pt x="307" y="134"/>
                  </a:lnTo>
                  <a:lnTo>
                    <a:pt x="304" y="133"/>
                  </a:lnTo>
                  <a:lnTo>
                    <a:pt x="302" y="131"/>
                  </a:lnTo>
                  <a:lnTo>
                    <a:pt x="301" y="129"/>
                  </a:lnTo>
                  <a:lnTo>
                    <a:pt x="299" y="129"/>
                  </a:lnTo>
                  <a:lnTo>
                    <a:pt x="296" y="128"/>
                  </a:lnTo>
                  <a:lnTo>
                    <a:pt x="293" y="125"/>
                  </a:lnTo>
                  <a:lnTo>
                    <a:pt x="291" y="123"/>
                  </a:lnTo>
                  <a:lnTo>
                    <a:pt x="288" y="121"/>
                  </a:lnTo>
                  <a:lnTo>
                    <a:pt x="288" y="121"/>
                  </a:lnTo>
                  <a:lnTo>
                    <a:pt x="294" y="115"/>
                  </a:lnTo>
                  <a:close/>
                  <a:moveTo>
                    <a:pt x="4036" y="113"/>
                  </a:moveTo>
                  <a:lnTo>
                    <a:pt x="4038" y="113"/>
                  </a:lnTo>
                  <a:lnTo>
                    <a:pt x="4038" y="115"/>
                  </a:lnTo>
                  <a:lnTo>
                    <a:pt x="4038" y="116"/>
                  </a:lnTo>
                  <a:lnTo>
                    <a:pt x="4039" y="116"/>
                  </a:lnTo>
                  <a:lnTo>
                    <a:pt x="4039" y="118"/>
                  </a:lnTo>
                  <a:lnTo>
                    <a:pt x="4043" y="120"/>
                  </a:lnTo>
                  <a:lnTo>
                    <a:pt x="4044" y="120"/>
                  </a:lnTo>
                  <a:lnTo>
                    <a:pt x="4046" y="120"/>
                  </a:lnTo>
                  <a:lnTo>
                    <a:pt x="4048" y="120"/>
                  </a:lnTo>
                  <a:lnTo>
                    <a:pt x="4049" y="121"/>
                  </a:lnTo>
                  <a:lnTo>
                    <a:pt x="4051" y="121"/>
                  </a:lnTo>
                  <a:lnTo>
                    <a:pt x="4054" y="123"/>
                  </a:lnTo>
                  <a:lnTo>
                    <a:pt x="4056" y="125"/>
                  </a:lnTo>
                  <a:lnTo>
                    <a:pt x="4056" y="126"/>
                  </a:lnTo>
                  <a:lnTo>
                    <a:pt x="4056" y="133"/>
                  </a:lnTo>
                  <a:lnTo>
                    <a:pt x="4049" y="133"/>
                  </a:lnTo>
                  <a:lnTo>
                    <a:pt x="4048" y="133"/>
                  </a:lnTo>
                  <a:lnTo>
                    <a:pt x="4046" y="133"/>
                  </a:lnTo>
                  <a:lnTo>
                    <a:pt x="4043" y="131"/>
                  </a:lnTo>
                  <a:lnTo>
                    <a:pt x="4039" y="129"/>
                  </a:lnTo>
                  <a:lnTo>
                    <a:pt x="4038" y="129"/>
                  </a:lnTo>
                  <a:lnTo>
                    <a:pt x="4036" y="128"/>
                  </a:lnTo>
                  <a:lnTo>
                    <a:pt x="4034" y="128"/>
                  </a:lnTo>
                  <a:lnTo>
                    <a:pt x="4033" y="128"/>
                  </a:lnTo>
                  <a:lnTo>
                    <a:pt x="4030" y="128"/>
                  </a:lnTo>
                  <a:lnTo>
                    <a:pt x="4026" y="128"/>
                  </a:lnTo>
                  <a:lnTo>
                    <a:pt x="4025" y="128"/>
                  </a:lnTo>
                  <a:lnTo>
                    <a:pt x="4021" y="128"/>
                  </a:lnTo>
                  <a:lnTo>
                    <a:pt x="4018" y="129"/>
                  </a:lnTo>
                  <a:lnTo>
                    <a:pt x="4016" y="129"/>
                  </a:lnTo>
                  <a:lnTo>
                    <a:pt x="4013" y="129"/>
                  </a:lnTo>
                  <a:lnTo>
                    <a:pt x="4010" y="129"/>
                  </a:lnTo>
                  <a:lnTo>
                    <a:pt x="4007" y="128"/>
                  </a:lnTo>
                  <a:lnTo>
                    <a:pt x="4003" y="128"/>
                  </a:lnTo>
                  <a:lnTo>
                    <a:pt x="4000" y="128"/>
                  </a:lnTo>
                  <a:lnTo>
                    <a:pt x="4003" y="126"/>
                  </a:lnTo>
                  <a:lnTo>
                    <a:pt x="4007" y="125"/>
                  </a:lnTo>
                  <a:lnTo>
                    <a:pt x="4010" y="121"/>
                  </a:lnTo>
                  <a:lnTo>
                    <a:pt x="4013" y="120"/>
                  </a:lnTo>
                  <a:lnTo>
                    <a:pt x="4015" y="120"/>
                  </a:lnTo>
                  <a:lnTo>
                    <a:pt x="4018" y="120"/>
                  </a:lnTo>
                  <a:lnTo>
                    <a:pt x="4018" y="118"/>
                  </a:lnTo>
                  <a:lnTo>
                    <a:pt x="4018" y="118"/>
                  </a:lnTo>
                  <a:lnTo>
                    <a:pt x="4020" y="116"/>
                  </a:lnTo>
                  <a:lnTo>
                    <a:pt x="4020" y="115"/>
                  </a:lnTo>
                  <a:lnTo>
                    <a:pt x="4021" y="115"/>
                  </a:lnTo>
                  <a:lnTo>
                    <a:pt x="4025" y="113"/>
                  </a:lnTo>
                  <a:lnTo>
                    <a:pt x="4028" y="113"/>
                  </a:lnTo>
                  <a:lnTo>
                    <a:pt x="4031" y="113"/>
                  </a:lnTo>
                  <a:lnTo>
                    <a:pt x="4034" y="113"/>
                  </a:lnTo>
                  <a:lnTo>
                    <a:pt x="4036" y="113"/>
                  </a:lnTo>
                  <a:close/>
                  <a:moveTo>
                    <a:pt x="415" y="107"/>
                  </a:moveTo>
                  <a:lnTo>
                    <a:pt x="420" y="113"/>
                  </a:lnTo>
                  <a:lnTo>
                    <a:pt x="422" y="113"/>
                  </a:lnTo>
                  <a:lnTo>
                    <a:pt x="422" y="115"/>
                  </a:lnTo>
                  <a:lnTo>
                    <a:pt x="425" y="116"/>
                  </a:lnTo>
                  <a:lnTo>
                    <a:pt x="427" y="118"/>
                  </a:lnTo>
                  <a:lnTo>
                    <a:pt x="430" y="121"/>
                  </a:lnTo>
                  <a:lnTo>
                    <a:pt x="432" y="123"/>
                  </a:lnTo>
                  <a:lnTo>
                    <a:pt x="433" y="126"/>
                  </a:lnTo>
                  <a:lnTo>
                    <a:pt x="433" y="128"/>
                  </a:lnTo>
                  <a:lnTo>
                    <a:pt x="433" y="129"/>
                  </a:lnTo>
                  <a:lnTo>
                    <a:pt x="432" y="129"/>
                  </a:lnTo>
                  <a:lnTo>
                    <a:pt x="419" y="136"/>
                  </a:lnTo>
                  <a:lnTo>
                    <a:pt x="428" y="143"/>
                  </a:lnTo>
                  <a:lnTo>
                    <a:pt x="440" y="152"/>
                  </a:lnTo>
                  <a:lnTo>
                    <a:pt x="446" y="162"/>
                  </a:lnTo>
                  <a:lnTo>
                    <a:pt x="438" y="175"/>
                  </a:lnTo>
                  <a:lnTo>
                    <a:pt x="420" y="175"/>
                  </a:lnTo>
                  <a:lnTo>
                    <a:pt x="420" y="177"/>
                  </a:lnTo>
                  <a:lnTo>
                    <a:pt x="419" y="179"/>
                  </a:lnTo>
                  <a:lnTo>
                    <a:pt x="417" y="180"/>
                  </a:lnTo>
                  <a:lnTo>
                    <a:pt x="414" y="182"/>
                  </a:lnTo>
                  <a:lnTo>
                    <a:pt x="412" y="185"/>
                  </a:lnTo>
                  <a:lnTo>
                    <a:pt x="409" y="185"/>
                  </a:lnTo>
                  <a:lnTo>
                    <a:pt x="409" y="185"/>
                  </a:lnTo>
                  <a:lnTo>
                    <a:pt x="405" y="183"/>
                  </a:lnTo>
                  <a:lnTo>
                    <a:pt x="402" y="182"/>
                  </a:lnTo>
                  <a:lnTo>
                    <a:pt x="399" y="182"/>
                  </a:lnTo>
                  <a:lnTo>
                    <a:pt x="396" y="180"/>
                  </a:lnTo>
                  <a:lnTo>
                    <a:pt x="392" y="179"/>
                  </a:lnTo>
                  <a:lnTo>
                    <a:pt x="391" y="177"/>
                  </a:lnTo>
                  <a:lnTo>
                    <a:pt x="391" y="174"/>
                  </a:lnTo>
                  <a:lnTo>
                    <a:pt x="389" y="172"/>
                  </a:lnTo>
                  <a:lnTo>
                    <a:pt x="387" y="169"/>
                  </a:lnTo>
                  <a:lnTo>
                    <a:pt x="387" y="167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71" y="161"/>
                  </a:lnTo>
                  <a:lnTo>
                    <a:pt x="363" y="156"/>
                  </a:lnTo>
                  <a:lnTo>
                    <a:pt x="351" y="147"/>
                  </a:lnTo>
                  <a:lnTo>
                    <a:pt x="353" y="139"/>
                  </a:lnTo>
                  <a:lnTo>
                    <a:pt x="363" y="139"/>
                  </a:lnTo>
                  <a:lnTo>
                    <a:pt x="363" y="139"/>
                  </a:lnTo>
                  <a:lnTo>
                    <a:pt x="365" y="141"/>
                  </a:lnTo>
                  <a:lnTo>
                    <a:pt x="366" y="143"/>
                  </a:lnTo>
                  <a:lnTo>
                    <a:pt x="369" y="144"/>
                  </a:lnTo>
                  <a:lnTo>
                    <a:pt x="371" y="146"/>
                  </a:lnTo>
                  <a:lnTo>
                    <a:pt x="373" y="147"/>
                  </a:lnTo>
                  <a:lnTo>
                    <a:pt x="376" y="147"/>
                  </a:lnTo>
                  <a:lnTo>
                    <a:pt x="378" y="147"/>
                  </a:lnTo>
                  <a:lnTo>
                    <a:pt x="379" y="146"/>
                  </a:lnTo>
                  <a:lnTo>
                    <a:pt x="381" y="144"/>
                  </a:lnTo>
                  <a:lnTo>
                    <a:pt x="381" y="144"/>
                  </a:lnTo>
                  <a:lnTo>
                    <a:pt x="386" y="133"/>
                  </a:lnTo>
                  <a:lnTo>
                    <a:pt x="374" y="123"/>
                  </a:lnTo>
                  <a:lnTo>
                    <a:pt x="373" y="115"/>
                  </a:lnTo>
                  <a:lnTo>
                    <a:pt x="384" y="111"/>
                  </a:lnTo>
                  <a:lnTo>
                    <a:pt x="396" y="116"/>
                  </a:lnTo>
                  <a:lnTo>
                    <a:pt x="401" y="116"/>
                  </a:lnTo>
                  <a:lnTo>
                    <a:pt x="402" y="107"/>
                  </a:lnTo>
                  <a:lnTo>
                    <a:pt x="415" y="107"/>
                  </a:lnTo>
                  <a:close/>
                  <a:moveTo>
                    <a:pt x="491" y="103"/>
                  </a:moveTo>
                  <a:lnTo>
                    <a:pt x="505" y="108"/>
                  </a:lnTo>
                  <a:lnTo>
                    <a:pt x="518" y="108"/>
                  </a:lnTo>
                  <a:lnTo>
                    <a:pt x="522" y="110"/>
                  </a:lnTo>
                  <a:lnTo>
                    <a:pt x="525" y="110"/>
                  </a:lnTo>
                  <a:lnTo>
                    <a:pt x="527" y="111"/>
                  </a:lnTo>
                  <a:lnTo>
                    <a:pt x="530" y="113"/>
                  </a:lnTo>
                  <a:lnTo>
                    <a:pt x="532" y="115"/>
                  </a:lnTo>
                  <a:lnTo>
                    <a:pt x="533" y="115"/>
                  </a:lnTo>
                  <a:lnTo>
                    <a:pt x="523" y="126"/>
                  </a:lnTo>
                  <a:lnTo>
                    <a:pt x="515" y="139"/>
                  </a:lnTo>
                  <a:lnTo>
                    <a:pt x="507" y="146"/>
                  </a:lnTo>
                  <a:lnTo>
                    <a:pt x="491" y="143"/>
                  </a:lnTo>
                  <a:lnTo>
                    <a:pt x="489" y="154"/>
                  </a:lnTo>
                  <a:lnTo>
                    <a:pt x="479" y="161"/>
                  </a:lnTo>
                  <a:lnTo>
                    <a:pt x="464" y="162"/>
                  </a:lnTo>
                  <a:lnTo>
                    <a:pt x="463" y="161"/>
                  </a:lnTo>
                  <a:lnTo>
                    <a:pt x="463" y="157"/>
                  </a:lnTo>
                  <a:lnTo>
                    <a:pt x="461" y="154"/>
                  </a:lnTo>
                  <a:lnTo>
                    <a:pt x="461" y="149"/>
                  </a:lnTo>
                  <a:lnTo>
                    <a:pt x="460" y="146"/>
                  </a:lnTo>
                  <a:lnTo>
                    <a:pt x="460" y="144"/>
                  </a:lnTo>
                  <a:lnTo>
                    <a:pt x="460" y="143"/>
                  </a:lnTo>
                  <a:lnTo>
                    <a:pt x="460" y="123"/>
                  </a:lnTo>
                  <a:lnTo>
                    <a:pt x="460" y="123"/>
                  </a:lnTo>
                  <a:lnTo>
                    <a:pt x="463" y="121"/>
                  </a:lnTo>
                  <a:lnTo>
                    <a:pt x="466" y="120"/>
                  </a:lnTo>
                  <a:lnTo>
                    <a:pt x="468" y="118"/>
                  </a:lnTo>
                  <a:lnTo>
                    <a:pt x="469" y="115"/>
                  </a:lnTo>
                  <a:lnTo>
                    <a:pt x="469" y="111"/>
                  </a:lnTo>
                  <a:lnTo>
                    <a:pt x="469" y="110"/>
                  </a:lnTo>
                  <a:lnTo>
                    <a:pt x="468" y="107"/>
                  </a:lnTo>
                  <a:lnTo>
                    <a:pt x="469" y="105"/>
                  </a:lnTo>
                  <a:lnTo>
                    <a:pt x="469" y="105"/>
                  </a:lnTo>
                  <a:lnTo>
                    <a:pt x="473" y="105"/>
                  </a:lnTo>
                  <a:lnTo>
                    <a:pt x="478" y="105"/>
                  </a:lnTo>
                  <a:lnTo>
                    <a:pt x="481" y="105"/>
                  </a:lnTo>
                  <a:lnTo>
                    <a:pt x="486" y="105"/>
                  </a:lnTo>
                  <a:lnTo>
                    <a:pt x="489" y="103"/>
                  </a:lnTo>
                  <a:lnTo>
                    <a:pt x="491" y="103"/>
                  </a:lnTo>
                  <a:close/>
                  <a:moveTo>
                    <a:pt x="3933" y="100"/>
                  </a:moveTo>
                  <a:lnTo>
                    <a:pt x="3936" y="100"/>
                  </a:lnTo>
                  <a:lnTo>
                    <a:pt x="3938" y="102"/>
                  </a:lnTo>
                  <a:lnTo>
                    <a:pt x="3939" y="103"/>
                  </a:lnTo>
                  <a:lnTo>
                    <a:pt x="3939" y="107"/>
                  </a:lnTo>
                  <a:lnTo>
                    <a:pt x="3943" y="110"/>
                  </a:lnTo>
                  <a:lnTo>
                    <a:pt x="3944" y="113"/>
                  </a:lnTo>
                  <a:lnTo>
                    <a:pt x="3946" y="113"/>
                  </a:lnTo>
                  <a:lnTo>
                    <a:pt x="3948" y="115"/>
                  </a:lnTo>
                  <a:lnTo>
                    <a:pt x="3949" y="115"/>
                  </a:lnTo>
                  <a:lnTo>
                    <a:pt x="3951" y="115"/>
                  </a:lnTo>
                  <a:lnTo>
                    <a:pt x="3953" y="116"/>
                  </a:lnTo>
                  <a:lnTo>
                    <a:pt x="3953" y="118"/>
                  </a:lnTo>
                  <a:lnTo>
                    <a:pt x="3953" y="118"/>
                  </a:lnTo>
                  <a:lnTo>
                    <a:pt x="3939" y="118"/>
                  </a:lnTo>
                  <a:lnTo>
                    <a:pt x="3939" y="115"/>
                  </a:lnTo>
                  <a:lnTo>
                    <a:pt x="3939" y="113"/>
                  </a:lnTo>
                  <a:lnTo>
                    <a:pt x="3938" y="111"/>
                  </a:lnTo>
                  <a:lnTo>
                    <a:pt x="3938" y="110"/>
                  </a:lnTo>
                  <a:lnTo>
                    <a:pt x="3935" y="107"/>
                  </a:lnTo>
                  <a:lnTo>
                    <a:pt x="3933" y="103"/>
                  </a:lnTo>
                  <a:lnTo>
                    <a:pt x="3933" y="102"/>
                  </a:lnTo>
                  <a:lnTo>
                    <a:pt x="3933" y="100"/>
                  </a:lnTo>
                  <a:close/>
                  <a:moveTo>
                    <a:pt x="4002" y="100"/>
                  </a:moveTo>
                  <a:lnTo>
                    <a:pt x="4008" y="100"/>
                  </a:lnTo>
                  <a:lnTo>
                    <a:pt x="4010" y="100"/>
                  </a:lnTo>
                  <a:lnTo>
                    <a:pt x="4011" y="100"/>
                  </a:lnTo>
                  <a:lnTo>
                    <a:pt x="4015" y="102"/>
                  </a:lnTo>
                  <a:lnTo>
                    <a:pt x="4016" y="102"/>
                  </a:lnTo>
                  <a:lnTo>
                    <a:pt x="4018" y="102"/>
                  </a:lnTo>
                  <a:lnTo>
                    <a:pt x="4020" y="102"/>
                  </a:lnTo>
                  <a:lnTo>
                    <a:pt x="4021" y="103"/>
                  </a:lnTo>
                  <a:lnTo>
                    <a:pt x="4020" y="105"/>
                  </a:lnTo>
                  <a:lnTo>
                    <a:pt x="4020" y="105"/>
                  </a:lnTo>
                  <a:lnTo>
                    <a:pt x="4020" y="107"/>
                  </a:lnTo>
                  <a:lnTo>
                    <a:pt x="4018" y="107"/>
                  </a:lnTo>
                  <a:lnTo>
                    <a:pt x="4016" y="108"/>
                  </a:lnTo>
                  <a:lnTo>
                    <a:pt x="4015" y="108"/>
                  </a:lnTo>
                  <a:lnTo>
                    <a:pt x="4013" y="108"/>
                  </a:lnTo>
                  <a:lnTo>
                    <a:pt x="4010" y="108"/>
                  </a:lnTo>
                  <a:lnTo>
                    <a:pt x="4007" y="107"/>
                  </a:lnTo>
                  <a:lnTo>
                    <a:pt x="4005" y="107"/>
                  </a:lnTo>
                  <a:lnTo>
                    <a:pt x="4003" y="107"/>
                  </a:lnTo>
                  <a:lnTo>
                    <a:pt x="4002" y="105"/>
                  </a:lnTo>
                  <a:lnTo>
                    <a:pt x="4000" y="103"/>
                  </a:lnTo>
                  <a:lnTo>
                    <a:pt x="4002" y="102"/>
                  </a:lnTo>
                  <a:lnTo>
                    <a:pt x="4002" y="100"/>
                  </a:lnTo>
                  <a:close/>
                  <a:moveTo>
                    <a:pt x="50" y="93"/>
                  </a:moveTo>
                  <a:lnTo>
                    <a:pt x="72" y="95"/>
                  </a:lnTo>
                  <a:lnTo>
                    <a:pt x="88" y="102"/>
                  </a:lnTo>
                  <a:lnTo>
                    <a:pt x="106" y="107"/>
                  </a:lnTo>
                  <a:lnTo>
                    <a:pt x="121" y="102"/>
                  </a:lnTo>
                  <a:lnTo>
                    <a:pt x="134" y="102"/>
                  </a:lnTo>
                  <a:lnTo>
                    <a:pt x="155" y="115"/>
                  </a:lnTo>
                  <a:lnTo>
                    <a:pt x="157" y="125"/>
                  </a:lnTo>
                  <a:lnTo>
                    <a:pt x="140" y="131"/>
                  </a:lnTo>
                  <a:lnTo>
                    <a:pt x="111" y="141"/>
                  </a:lnTo>
                  <a:lnTo>
                    <a:pt x="111" y="143"/>
                  </a:lnTo>
                  <a:lnTo>
                    <a:pt x="109" y="144"/>
                  </a:lnTo>
                  <a:lnTo>
                    <a:pt x="106" y="146"/>
                  </a:lnTo>
                  <a:lnTo>
                    <a:pt x="104" y="147"/>
                  </a:lnTo>
                  <a:lnTo>
                    <a:pt x="103" y="151"/>
                  </a:lnTo>
                  <a:lnTo>
                    <a:pt x="101" y="152"/>
                  </a:lnTo>
                  <a:lnTo>
                    <a:pt x="99" y="154"/>
                  </a:lnTo>
                  <a:lnTo>
                    <a:pt x="98" y="156"/>
                  </a:lnTo>
                  <a:lnTo>
                    <a:pt x="94" y="157"/>
                  </a:lnTo>
                  <a:lnTo>
                    <a:pt x="91" y="159"/>
                  </a:lnTo>
                  <a:lnTo>
                    <a:pt x="90" y="161"/>
                  </a:lnTo>
                  <a:lnTo>
                    <a:pt x="86" y="161"/>
                  </a:lnTo>
                  <a:lnTo>
                    <a:pt x="86" y="162"/>
                  </a:lnTo>
                  <a:lnTo>
                    <a:pt x="81" y="177"/>
                  </a:lnTo>
                  <a:lnTo>
                    <a:pt x="72" y="183"/>
                  </a:lnTo>
                  <a:lnTo>
                    <a:pt x="55" y="183"/>
                  </a:lnTo>
                  <a:lnTo>
                    <a:pt x="42" y="195"/>
                  </a:lnTo>
                  <a:lnTo>
                    <a:pt x="27" y="175"/>
                  </a:lnTo>
                  <a:lnTo>
                    <a:pt x="0" y="167"/>
                  </a:lnTo>
                  <a:lnTo>
                    <a:pt x="21" y="139"/>
                  </a:lnTo>
                  <a:lnTo>
                    <a:pt x="26" y="118"/>
                  </a:lnTo>
                  <a:lnTo>
                    <a:pt x="22" y="103"/>
                  </a:lnTo>
                  <a:lnTo>
                    <a:pt x="22" y="97"/>
                  </a:lnTo>
                  <a:lnTo>
                    <a:pt x="50" y="93"/>
                  </a:lnTo>
                  <a:close/>
                  <a:moveTo>
                    <a:pt x="427" y="89"/>
                  </a:moveTo>
                  <a:lnTo>
                    <a:pt x="432" y="97"/>
                  </a:lnTo>
                  <a:lnTo>
                    <a:pt x="420" y="97"/>
                  </a:lnTo>
                  <a:lnTo>
                    <a:pt x="427" y="89"/>
                  </a:lnTo>
                  <a:close/>
                  <a:moveTo>
                    <a:pt x="325" y="66"/>
                  </a:moveTo>
                  <a:lnTo>
                    <a:pt x="327" y="66"/>
                  </a:lnTo>
                  <a:lnTo>
                    <a:pt x="330" y="67"/>
                  </a:lnTo>
                  <a:lnTo>
                    <a:pt x="332" y="69"/>
                  </a:lnTo>
                  <a:lnTo>
                    <a:pt x="333" y="69"/>
                  </a:lnTo>
                  <a:lnTo>
                    <a:pt x="335" y="71"/>
                  </a:lnTo>
                  <a:lnTo>
                    <a:pt x="333" y="74"/>
                  </a:lnTo>
                  <a:lnTo>
                    <a:pt x="333" y="75"/>
                  </a:lnTo>
                  <a:lnTo>
                    <a:pt x="332" y="77"/>
                  </a:lnTo>
                  <a:lnTo>
                    <a:pt x="330" y="79"/>
                  </a:lnTo>
                  <a:lnTo>
                    <a:pt x="320" y="79"/>
                  </a:lnTo>
                  <a:lnTo>
                    <a:pt x="317" y="71"/>
                  </a:lnTo>
                  <a:lnTo>
                    <a:pt x="319" y="71"/>
                  </a:lnTo>
                  <a:lnTo>
                    <a:pt x="320" y="71"/>
                  </a:lnTo>
                  <a:lnTo>
                    <a:pt x="322" y="69"/>
                  </a:lnTo>
                  <a:lnTo>
                    <a:pt x="322" y="69"/>
                  </a:lnTo>
                  <a:lnTo>
                    <a:pt x="324" y="67"/>
                  </a:lnTo>
                  <a:lnTo>
                    <a:pt x="324" y="66"/>
                  </a:lnTo>
                  <a:lnTo>
                    <a:pt x="325" y="66"/>
                  </a:lnTo>
                  <a:close/>
                  <a:moveTo>
                    <a:pt x="474" y="61"/>
                  </a:moveTo>
                  <a:lnTo>
                    <a:pt x="481" y="69"/>
                  </a:lnTo>
                  <a:lnTo>
                    <a:pt x="491" y="75"/>
                  </a:lnTo>
                  <a:lnTo>
                    <a:pt x="487" y="87"/>
                  </a:lnTo>
                  <a:lnTo>
                    <a:pt x="479" y="92"/>
                  </a:lnTo>
                  <a:lnTo>
                    <a:pt x="468" y="87"/>
                  </a:lnTo>
                  <a:lnTo>
                    <a:pt x="456" y="87"/>
                  </a:lnTo>
                  <a:lnTo>
                    <a:pt x="445" y="77"/>
                  </a:lnTo>
                  <a:lnTo>
                    <a:pt x="448" y="69"/>
                  </a:lnTo>
                  <a:lnTo>
                    <a:pt x="464" y="62"/>
                  </a:lnTo>
                  <a:lnTo>
                    <a:pt x="474" y="61"/>
                  </a:lnTo>
                  <a:close/>
                  <a:moveTo>
                    <a:pt x="4098" y="61"/>
                  </a:moveTo>
                  <a:lnTo>
                    <a:pt x="4100" y="64"/>
                  </a:lnTo>
                  <a:lnTo>
                    <a:pt x="4102" y="66"/>
                  </a:lnTo>
                  <a:lnTo>
                    <a:pt x="4105" y="69"/>
                  </a:lnTo>
                  <a:lnTo>
                    <a:pt x="4106" y="69"/>
                  </a:lnTo>
                  <a:lnTo>
                    <a:pt x="4110" y="69"/>
                  </a:lnTo>
                  <a:lnTo>
                    <a:pt x="4111" y="69"/>
                  </a:lnTo>
                  <a:lnTo>
                    <a:pt x="4115" y="69"/>
                  </a:lnTo>
                  <a:lnTo>
                    <a:pt x="4115" y="67"/>
                  </a:lnTo>
                  <a:lnTo>
                    <a:pt x="4115" y="66"/>
                  </a:lnTo>
                  <a:lnTo>
                    <a:pt x="4115" y="66"/>
                  </a:lnTo>
                  <a:lnTo>
                    <a:pt x="4116" y="66"/>
                  </a:lnTo>
                  <a:lnTo>
                    <a:pt x="4118" y="64"/>
                  </a:lnTo>
                  <a:lnTo>
                    <a:pt x="4121" y="64"/>
                  </a:lnTo>
                  <a:lnTo>
                    <a:pt x="4124" y="66"/>
                  </a:lnTo>
                  <a:lnTo>
                    <a:pt x="4128" y="66"/>
                  </a:lnTo>
                  <a:lnTo>
                    <a:pt x="4128" y="74"/>
                  </a:lnTo>
                  <a:lnTo>
                    <a:pt x="4129" y="74"/>
                  </a:lnTo>
                  <a:lnTo>
                    <a:pt x="4131" y="74"/>
                  </a:lnTo>
                  <a:lnTo>
                    <a:pt x="4136" y="74"/>
                  </a:lnTo>
                  <a:lnTo>
                    <a:pt x="4138" y="74"/>
                  </a:lnTo>
                  <a:lnTo>
                    <a:pt x="4139" y="74"/>
                  </a:lnTo>
                  <a:lnTo>
                    <a:pt x="4141" y="74"/>
                  </a:lnTo>
                  <a:lnTo>
                    <a:pt x="4144" y="74"/>
                  </a:lnTo>
                  <a:lnTo>
                    <a:pt x="4147" y="74"/>
                  </a:lnTo>
                  <a:lnTo>
                    <a:pt x="4149" y="72"/>
                  </a:lnTo>
                  <a:lnTo>
                    <a:pt x="4151" y="72"/>
                  </a:lnTo>
                  <a:lnTo>
                    <a:pt x="4156" y="72"/>
                  </a:lnTo>
                  <a:lnTo>
                    <a:pt x="4159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4"/>
                  </a:lnTo>
                  <a:lnTo>
                    <a:pt x="4162" y="75"/>
                  </a:lnTo>
                  <a:lnTo>
                    <a:pt x="4162" y="77"/>
                  </a:lnTo>
                  <a:lnTo>
                    <a:pt x="4162" y="84"/>
                  </a:lnTo>
                  <a:lnTo>
                    <a:pt x="4160" y="84"/>
                  </a:lnTo>
                  <a:lnTo>
                    <a:pt x="4157" y="84"/>
                  </a:lnTo>
                  <a:lnTo>
                    <a:pt x="4156" y="84"/>
                  </a:lnTo>
                  <a:lnTo>
                    <a:pt x="4154" y="84"/>
                  </a:lnTo>
                  <a:lnTo>
                    <a:pt x="4154" y="84"/>
                  </a:lnTo>
                  <a:lnTo>
                    <a:pt x="4152" y="85"/>
                  </a:lnTo>
                  <a:lnTo>
                    <a:pt x="4152" y="87"/>
                  </a:lnTo>
                  <a:lnTo>
                    <a:pt x="4151" y="89"/>
                  </a:lnTo>
                  <a:lnTo>
                    <a:pt x="4151" y="89"/>
                  </a:lnTo>
                  <a:lnTo>
                    <a:pt x="4149" y="90"/>
                  </a:lnTo>
                  <a:lnTo>
                    <a:pt x="4147" y="90"/>
                  </a:lnTo>
                  <a:lnTo>
                    <a:pt x="4146" y="90"/>
                  </a:lnTo>
                  <a:lnTo>
                    <a:pt x="4142" y="90"/>
                  </a:lnTo>
                  <a:lnTo>
                    <a:pt x="4139" y="90"/>
                  </a:lnTo>
                  <a:lnTo>
                    <a:pt x="4136" y="90"/>
                  </a:lnTo>
                  <a:lnTo>
                    <a:pt x="4134" y="89"/>
                  </a:lnTo>
                  <a:lnTo>
                    <a:pt x="4133" y="89"/>
                  </a:lnTo>
                  <a:lnTo>
                    <a:pt x="4131" y="89"/>
                  </a:lnTo>
                  <a:lnTo>
                    <a:pt x="4129" y="87"/>
                  </a:lnTo>
                  <a:lnTo>
                    <a:pt x="4129" y="87"/>
                  </a:lnTo>
                  <a:lnTo>
                    <a:pt x="4128" y="85"/>
                  </a:lnTo>
                  <a:lnTo>
                    <a:pt x="4126" y="84"/>
                  </a:lnTo>
                  <a:lnTo>
                    <a:pt x="4124" y="84"/>
                  </a:lnTo>
                  <a:lnTo>
                    <a:pt x="4123" y="82"/>
                  </a:lnTo>
                  <a:lnTo>
                    <a:pt x="4121" y="80"/>
                  </a:lnTo>
                  <a:lnTo>
                    <a:pt x="4118" y="82"/>
                  </a:lnTo>
                  <a:lnTo>
                    <a:pt x="4116" y="82"/>
                  </a:lnTo>
                  <a:lnTo>
                    <a:pt x="4113" y="84"/>
                  </a:lnTo>
                  <a:lnTo>
                    <a:pt x="4111" y="84"/>
                  </a:lnTo>
                  <a:lnTo>
                    <a:pt x="4108" y="84"/>
                  </a:lnTo>
                  <a:lnTo>
                    <a:pt x="4105" y="84"/>
                  </a:lnTo>
                  <a:lnTo>
                    <a:pt x="4103" y="82"/>
                  </a:lnTo>
                  <a:lnTo>
                    <a:pt x="4103" y="82"/>
                  </a:lnTo>
                  <a:lnTo>
                    <a:pt x="4102" y="80"/>
                  </a:lnTo>
                  <a:lnTo>
                    <a:pt x="4102" y="80"/>
                  </a:lnTo>
                  <a:lnTo>
                    <a:pt x="4098" y="79"/>
                  </a:lnTo>
                  <a:lnTo>
                    <a:pt x="4095" y="77"/>
                  </a:lnTo>
                  <a:lnTo>
                    <a:pt x="4095" y="77"/>
                  </a:lnTo>
                  <a:lnTo>
                    <a:pt x="4095" y="75"/>
                  </a:lnTo>
                  <a:lnTo>
                    <a:pt x="4095" y="75"/>
                  </a:lnTo>
                  <a:lnTo>
                    <a:pt x="4095" y="61"/>
                  </a:lnTo>
                  <a:lnTo>
                    <a:pt x="4098" y="61"/>
                  </a:lnTo>
                  <a:close/>
                  <a:moveTo>
                    <a:pt x="3935" y="56"/>
                  </a:moveTo>
                  <a:lnTo>
                    <a:pt x="3935" y="56"/>
                  </a:lnTo>
                  <a:lnTo>
                    <a:pt x="3936" y="56"/>
                  </a:lnTo>
                  <a:lnTo>
                    <a:pt x="3938" y="57"/>
                  </a:lnTo>
                  <a:lnTo>
                    <a:pt x="3939" y="57"/>
                  </a:lnTo>
                  <a:lnTo>
                    <a:pt x="3941" y="57"/>
                  </a:lnTo>
                  <a:lnTo>
                    <a:pt x="3941" y="61"/>
                  </a:lnTo>
                  <a:lnTo>
                    <a:pt x="3939" y="62"/>
                  </a:lnTo>
                  <a:lnTo>
                    <a:pt x="3941" y="64"/>
                  </a:lnTo>
                  <a:lnTo>
                    <a:pt x="3941" y="66"/>
                  </a:lnTo>
                  <a:lnTo>
                    <a:pt x="3939" y="67"/>
                  </a:lnTo>
                  <a:lnTo>
                    <a:pt x="3939" y="69"/>
                  </a:lnTo>
                  <a:lnTo>
                    <a:pt x="3938" y="69"/>
                  </a:lnTo>
                  <a:lnTo>
                    <a:pt x="3936" y="69"/>
                  </a:lnTo>
                  <a:lnTo>
                    <a:pt x="3935" y="67"/>
                  </a:lnTo>
                  <a:lnTo>
                    <a:pt x="3935" y="67"/>
                  </a:lnTo>
                  <a:lnTo>
                    <a:pt x="3933" y="66"/>
                  </a:lnTo>
                  <a:lnTo>
                    <a:pt x="3931" y="66"/>
                  </a:lnTo>
                  <a:lnTo>
                    <a:pt x="3931" y="64"/>
                  </a:lnTo>
                  <a:lnTo>
                    <a:pt x="3931" y="59"/>
                  </a:lnTo>
                  <a:lnTo>
                    <a:pt x="3931" y="57"/>
                  </a:lnTo>
                  <a:lnTo>
                    <a:pt x="3933" y="56"/>
                  </a:lnTo>
                  <a:lnTo>
                    <a:pt x="3935" y="56"/>
                  </a:lnTo>
                  <a:close/>
                  <a:moveTo>
                    <a:pt x="122" y="49"/>
                  </a:moveTo>
                  <a:lnTo>
                    <a:pt x="114" y="64"/>
                  </a:lnTo>
                  <a:lnTo>
                    <a:pt x="99" y="62"/>
                  </a:lnTo>
                  <a:lnTo>
                    <a:pt x="108" y="53"/>
                  </a:lnTo>
                  <a:lnTo>
                    <a:pt x="122" y="49"/>
                  </a:lnTo>
                  <a:close/>
                  <a:moveTo>
                    <a:pt x="3993" y="48"/>
                  </a:moveTo>
                  <a:lnTo>
                    <a:pt x="3995" y="48"/>
                  </a:lnTo>
                  <a:lnTo>
                    <a:pt x="3995" y="48"/>
                  </a:lnTo>
                  <a:lnTo>
                    <a:pt x="3995" y="49"/>
                  </a:lnTo>
                  <a:lnTo>
                    <a:pt x="3995" y="51"/>
                  </a:lnTo>
                  <a:lnTo>
                    <a:pt x="3997" y="51"/>
                  </a:lnTo>
                  <a:lnTo>
                    <a:pt x="3998" y="53"/>
                  </a:lnTo>
                  <a:lnTo>
                    <a:pt x="3998" y="54"/>
                  </a:lnTo>
                  <a:lnTo>
                    <a:pt x="4000" y="56"/>
                  </a:lnTo>
                  <a:lnTo>
                    <a:pt x="4000" y="56"/>
                  </a:lnTo>
                  <a:lnTo>
                    <a:pt x="4002" y="57"/>
                  </a:lnTo>
                  <a:lnTo>
                    <a:pt x="4002" y="59"/>
                  </a:lnTo>
                  <a:lnTo>
                    <a:pt x="4003" y="59"/>
                  </a:lnTo>
                  <a:lnTo>
                    <a:pt x="4005" y="59"/>
                  </a:lnTo>
                  <a:lnTo>
                    <a:pt x="4008" y="59"/>
                  </a:lnTo>
                  <a:lnTo>
                    <a:pt x="4011" y="59"/>
                  </a:lnTo>
                  <a:lnTo>
                    <a:pt x="4015" y="59"/>
                  </a:lnTo>
                  <a:lnTo>
                    <a:pt x="4018" y="59"/>
                  </a:lnTo>
                  <a:lnTo>
                    <a:pt x="4018" y="51"/>
                  </a:lnTo>
                  <a:lnTo>
                    <a:pt x="4020" y="49"/>
                  </a:lnTo>
                  <a:lnTo>
                    <a:pt x="4021" y="49"/>
                  </a:lnTo>
                  <a:lnTo>
                    <a:pt x="4025" y="49"/>
                  </a:lnTo>
                  <a:lnTo>
                    <a:pt x="4028" y="49"/>
                  </a:lnTo>
                  <a:lnTo>
                    <a:pt x="4030" y="51"/>
                  </a:lnTo>
                  <a:lnTo>
                    <a:pt x="4031" y="51"/>
                  </a:lnTo>
                  <a:lnTo>
                    <a:pt x="4034" y="51"/>
                  </a:lnTo>
                  <a:lnTo>
                    <a:pt x="4038" y="51"/>
                  </a:lnTo>
                  <a:lnTo>
                    <a:pt x="4038" y="53"/>
                  </a:lnTo>
                  <a:lnTo>
                    <a:pt x="4039" y="54"/>
                  </a:lnTo>
                  <a:lnTo>
                    <a:pt x="4038" y="56"/>
                  </a:lnTo>
                  <a:lnTo>
                    <a:pt x="4036" y="57"/>
                  </a:lnTo>
                  <a:lnTo>
                    <a:pt x="4036" y="61"/>
                  </a:lnTo>
                  <a:lnTo>
                    <a:pt x="4034" y="61"/>
                  </a:lnTo>
                  <a:lnTo>
                    <a:pt x="4033" y="62"/>
                  </a:lnTo>
                  <a:lnTo>
                    <a:pt x="4033" y="62"/>
                  </a:lnTo>
                  <a:lnTo>
                    <a:pt x="4033" y="72"/>
                  </a:lnTo>
                  <a:lnTo>
                    <a:pt x="4034" y="72"/>
                  </a:lnTo>
                  <a:lnTo>
                    <a:pt x="4036" y="72"/>
                  </a:lnTo>
                  <a:lnTo>
                    <a:pt x="4039" y="72"/>
                  </a:lnTo>
                  <a:lnTo>
                    <a:pt x="4043" y="72"/>
                  </a:lnTo>
                  <a:lnTo>
                    <a:pt x="4043" y="69"/>
                  </a:lnTo>
                  <a:lnTo>
                    <a:pt x="4043" y="66"/>
                  </a:lnTo>
                  <a:lnTo>
                    <a:pt x="4043" y="62"/>
                  </a:lnTo>
                  <a:lnTo>
                    <a:pt x="4044" y="61"/>
                  </a:lnTo>
                  <a:lnTo>
                    <a:pt x="4046" y="61"/>
                  </a:lnTo>
                  <a:lnTo>
                    <a:pt x="4046" y="59"/>
                  </a:lnTo>
                  <a:lnTo>
                    <a:pt x="4048" y="57"/>
                  </a:lnTo>
                  <a:lnTo>
                    <a:pt x="4048" y="56"/>
                  </a:lnTo>
                  <a:lnTo>
                    <a:pt x="4049" y="56"/>
                  </a:lnTo>
                  <a:lnTo>
                    <a:pt x="4051" y="54"/>
                  </a:lnTo>
                  <a:lnTo>
                    <a:pt x="4052" y="54"/>
                  </a:lnTo>
                  <a:lnTo>
                    <a:pt x="4054" y="54"/>
                  </a:lnTo>
                  <a:lnTo>
                    <a:pt x="4057" y="56"/>
                  </a:lnTo>
                  <a:lnTo>
                    <a:pt x="4061" y="56"/>
                  </a:lnTo>
                  <a:lnTo>
                    <a:pt x="4062" y="56"/>
                  </a:lnTo>
                  <a:lnTo>
                    <a:pt x="4066" y="56"/>
                  </a:lnTo>
                  <a:lnTo>
                    <a:pt x="4067" y="56"/>
                  </a:lnTo>
                  <a:lnTo>
                    <a:pt x="4069" y="56"/>
                  </a:lnTo>
                  <a:lnTo>
                    <a:pt x="4070" y="56"/>
                  </a:lnTo>
                  <a:lnTo>
                    <a:pt x="4070" y="57"/>
                  </a:lnTo>
                  <a:lnTo>
                    <a:pt x="4070" y="59"/>
                  </a:lnTo>
                  <a:lnTo>
                    <a:pt x="4072" y="59"/>
                  </a:lnTo>
                  <a:lnTo>
                    <a:pt x="4074" y="59"/>
                  </a:lnTo>
                  <a:lnTo>
                    <a:pt x="4077" y="59"/>
                  </a:lnTo>
                  <a:lnTo>
                    <a:pt x="4077" y="61"/>
                  </a:lnTo>
                  <a:lnTo>
                    <a:pt x="4077" y="62"/>
                  </a:lnTo>
                  <a:lnTo>
                    <a:pt x="4075" y="64"/>
                  </a:lnTo>
                  <a:lnTo>
                    <a:pt x="4075" y="66"/>
                  </a:lnTo>
                  <a:lnTo>
                    <a:pt x="4074" y="67"/>
                  </a:lnTo>
                  <a:lnTo>
                    <a:pt x="4072" y="69"/>
                  </a:lnTo>
                  <a:lnTo>
                    <a:pt x="4070" y="71"/>
                  </a:lnTo>
                  <a:lnTo>
                    <a:pt x="4070" y="72"/>
                  </a:lnTo>
                  <a:lnTo>
                    <a:pt x="4070" y="75"/>
                  </a:lnTo>
                  <a:lnTo>
                    <a:pt x="4070" y="77"/>
                  </a:lnTo>
                  <a:lnTo>
                    <a:pt x="4070" y="80"/>
                  </a:lnTo>
                  <a:lnTo>
                    <a:pt x="4057" y="80"/>
                  </a:lnTo>
                  <a:lnTo>
                    <a:pt x="4056" y="80"/>
                  </a:lnTo>
                  <a:lnTo>
                    <a:pt x="4054" y="80"/>
                  </a:lnTo>
                  <a:lnTo>
                    <a:pt x="4051" y="79"/>
                  </a:lnTo>
                  <a:lnTo>
                    <a:pt x="4051" y="79"/>
                  </a:lnTo>
                  <a:lnTo>
                    <a:pt x="4049" y="77"/>
                  </a:lnTo>
                  <a:lnTo>
                    <a:pt x="4048" y="77"/>
                  </a:lnTo>
                  <a:lnTo>
                    <a:pt x="4046" y="77"/>
                  </a:lnTo>
                  <a:lnTo>
                    <a:pt x="4044" y="77"/>
                  </a:lnTo>
                  <a:lnTo>
                    <a:pt x="4043" y="77"/>
                  </a:lnTo>
                  <a:lnTo>
                    <a:pt x="4041" y="79"/>
                  </a:lnTo>
                  <a:lnTo>
                    <a:pt x="4039" y="80"/>
                  </a:lnTo>
                  <a:lnTo>
                    <a:pt x="4038" y="82"/>
                  </a:lnTo>
                  <a:lnTo>
                    <a:pt x="4036" y="84"/>
                  </a:lnTo>
                  <a:lnTo>
                    <a:pt x="4033" y="84"/>
                  </a:lnTo>
                  <a:lnTo>
                    <a:pt x="4031" y="84"/>
                  </a:lnTo>
                  <a:lnTo>
                    <a:pt x="4030" y="84"/>
                  </a:lnTo>
                  <a:lnTo>
                    <a:pt x="4030" y="82"/>
                  </a:lnTo>
                  <a:lnTo>
                    <a:pt x="4028" y="82"/>
                  </a:lnTo>
                  <a:lnTo>
                    <a:pt x="4028" y="80"/>
                  </a:lnTo>
                  <a:lnTo>
                    <a:pt x="4026" y="80"/>
                  </a:lnTo>
                  <a:lnTo>
                    <a:pt x="4025" y="80"/>
                  </a:lnTo>
                  <a:lnTo>
                    <a:pt x="4023" y="80"/>
                  </a:lnTo>
                  <a:lnTo>
                    <a:pt x="4021" y="80"/>
                  </a:lnTo>
                  <a:lnTo>
                    <a:pt x="4021" y="82"/>
                  </a:lnTo>
                  <a:lnTo>
                    <a:pt x="4021" y="82"/>
                  </a:lnTo>
                  <a:lnTo>
                    <a:pt x="4021" y="84"/>
                  </a:lnTo>
                  <a:lnTo>
                    <a:pt x="4016" y="84"/>
                  </a:lnTo>
                  <a:lnTo>
                    <a:pt x="4013" y="84"/>
                  </a:lnTo>
                  <a:lnTo>
                    <a:pt x="4010" y="85"/>
                  </a:lnTo>
                  <a:lnTo>
                    <a:pt x="4007" y="85"/>
                  </a:lnTo>
                  <a:lnTo>
                    <a:pt x="4003" y="85"/>
                  </a:lnTo>
                  <a:lnTo>
                    <a:pt x="4000" y="85"/>
                  </a:lnTo>
                  <a:lnTo>
                    <a:pt x="3997" y="84"/>
                  </a:lnTo>
                  <a:lnTo>
                    <a:pt x="3995" y="80"/>
                  </a:lnTo>
                  <a:lnTo>
                    <a:pt x="3993" y="82"/>
                  </a:lnTo>
                  <a:lnTo>
                    <a:pt x="3993" y="84"/>
                  </a:lnTo>
                  <a:lnTo>
                    <a:pt x="3992" y="84"/>
                  </a:lnTo>
                  <a:lnTo>
                    <a:pt x="3992" y="85"/>
                  </a:lnTo>
                  <a:lnTo>
                    <a:pt x="3992" y="87"/>
                  </a:lnTo>
                  <a:lnTo>
                    <a:pt x="3992" y="92"/>
                  </a:lnTo>
                  <a:lnTo>
                    <a:pt x="3987" y="93"/>
                  </a:lnTo>
                  <a:lnTo>
                    <a:pt x="3984" y="93"/>
                  </a:lnTo>
                  <a:lnTo>
                    <a:pt x="3982" y="93"/>
                  </a:lnTo>
                  <a:lnTo>
                    <a:pt x="3979" y="93"/>
                  </a:lnTo>
                  <a:lnTo>
                    <a:pt x="3979" y="92"/>
                  </a:lnTo>
                  <a:lnTo>
                    <a:pt x="3977" y="90"/>
                  </a:lnTo>
                  <a:lnTo>
                    <a:pt x="3977" y="89"/>
                  </a:lnTo>
                  <a:lnTo>
                    <a:pt x="3975" y="85"/>
                  </a:lnTo>
                  <a:lnTo>
                    <a:pt x="3974" y="84"/>
                  </a:lnTo>
                  <a:lnTo>
                    <a:pt x="3971" y="82"/>
                  </a:lnTo>
                  <a:lnTo>
                    <a:pt x="3969" y="82"/>
                  </a:lnTo>
                  <a:lnTo>
                    <a:pt x="3967" y="82"/>
                  </a:lnTo>
                  <a:lnTo>
                    <a:pt x="3966" y="80"/>
                  </a:lnTo>
                  <a:lnTo>
                    <a:pt x="3964" y="80"/>
                  </a:lnTo>
                  <a:lnTo>
                    <a:pt x="3962" y="79"/>
                  </a:lnTo>
                  <a:lnTo>
                    <a:pt x="3961" y="79"/>
                  </a:lnTo>
                  <a:lnTo>
                    <a:pt x="3961" y="77"/>
                  </a:lnTo>
                  <a:lnTo>
                    <a:pt x="3959" y="75"/>
                  </a:lnTo>
                  <a:lnTo>
                    <a:pt x="3959" y="74"/>
                  </a:lnTo>
                  <a:lnTo>
                    <a:pt x="3957" y="72"/>
                  </a:lnTo>
                  <a:lnTo>
                    <a:pt x="3959" y="75"/>
                  </a:lnTo>
                  <a:lnTo>
                    <a:pt x="3961" y="72"/>
                  </a:lnTo>
                  <a:lnTo>
                    <a:pt x="3961" y="71"/>
                  </a:lnTo>
                  <a:lnTo>
                    <a:pt x="3961" y="69"/>
                  </a:lnTo>
                  <a:lnTo>
                    <a:pt x="3962" y="67"/>
                  </a:lnTo>
                  <a:lnTo>
                    <a:pt x="3962" y="64"/>
                  </a:lnTo>
                  <a:lnTo>
                    <a:pt x="3964" y="62"/>
                  </a:lnTo>
                  <a:lnTo>
                    <a:pt x="3964" y="61"/>
                  </a:lnTo>
                  <a:lnTo>
                    <a:pt x="3966" y="59"/>
                  </a:lnTo>
                  <a:lnTo>
                    <a:pt x="3967" y="56"/>
                  </a:lnTo>
                  <a:lnTo>
                    <a:pt x="3967" y="53"/>
                  </a:lnTo>
                  <a:lnTo>
                    <a:pt x="3967" y="51"/>
                  </a:lnTo>
                  <a:lnTo>
                    <a:pt x="3966" y="48"/>
                  </a:lnTo>
                  <a:lnTo>
                    <a:pt x="3972" y="48"/>
                  </a:lnTo>
                  <a:lnTo>
                    <a:pt x="3977" y="48"/>
                  </a:lnTo>
                  <a:lnTo>
                    <a:pt x="3982" y="48"/>
                  </a:lnTo>
                  <a:lnTo>
                    <a:pt x="3984" y="48"/>
                  </a:lnTo>
                  <a:lnTo>
                    <a:pt x="3985" y="48"/>
                  </a:lnTo>
                  <a:lnTo>
                    <a:pt x="3990" y="48"/>
                  </a:lnTo>
                  <a:lnTo>
                    <a:pt x="3992" y="48"/>
                  </a:lnTo>
                  <a:lnTo>
                    <a:pt x="3993" y="48"/>
                  </a:lnTo>
                  <a:close/>
                  <a:moveTo>
                    <a:pt x="512" y="28"/>
                  </a:moveTo>
                  <a:lnTo>
                    <a:pt x="532" y="28"/>
                  </a:lnTo>
                  <a:lnTo>
                    <a:pt x="538" y="39"/>
                  </a:lnTo>
                  <a:lnTo>
                    <a:pt x="540" y="51"/>
                  </a:lnTo>
                  <a:lnTo>
                    <a:pt x="554" y="62"/>
                  </a:lnTo>
                  <a:lnTo>
                    <a:pt x="572" y="62"/>
                  </a:lnTo>
                  <a:lnTo>
                    <a:pt x="594" y="66"/>
                  </a:lnTo>
                  <a:lnTo>
                    <a:pt x="610" y="64"/>
                  </a:lnTo>
                  <a:lnTo>
                    <a:pt x="635" y="59"/>
                  </a:lnTo>
                  <a:lnTo>
                    <a:pt x="651" y="54"/>
                  </a:lnTo>
                  <a:lnTo>
                    <a:pt x="672" y="59"/>
                  </a:lnTo>
                  <a:lnTo>
                    <a:pt x="694" y="64"/>
                  </a:lnTo>
                  <a:lnTo>
                    <a:pt x="695" y="77"/>
                  </a:lnTo>
                  <a:lnTo>
                    <a:pt x="695" y="77"/>
                  </a:lnTo>
                  <a:lnTo>
                    <a:pt x="694" y="77"/>
                  </a:lnTo>
                  <a:lnTo>
                    <a:pt x="690" y="79"/>
                  </a:lnTo>
                  <a:lnTo>
                    <a:pt x="689" y="80"/>
                  </a:lnTo>
                  <a:lnTo>
                    <a:pt x="687" y="82"/>
                  </a:lnTo>
                  <a:lnTo>
                    <a:pt x="687" y="84"/>
                  </a:lnTo>
                  <a:lnTo>
                    <a:pt x="687" y="87"/>
                  </a:lnTo>
                  <a:lnTo>
                    <a:pt x="689" y="89"/>
                  </a:lnTo>
                  <a:lnTo>
                    <a:pt x="687" y="90"/>
                  </a:lnTo>
                  <a:lnTo>
                    <a:pt x="685" y="90"/>
                  </a:lnTo>
                  <a:lnTo>
                    <a:pt x="684" y="90"/>
                  </a:lnTo>
                  <a:lnTo>
                    <a:pt x="679" y="92"/>
                  </a:lnTo>
                  <a:lnTo>
                    <a:pt x="676" y="92"/>
                  </a:lnTo>
                  <a:lnTo>
                    <a:pt x="671" y="92"/>
                  </a:lnTo>
                  <a:lnTo>
                    <a:pt x="667" y="92"/>
                  </a:lnTo>
                  <a:lnTo>
                    <a:pt x="664" y="93"/>
                  </a:lnTo>
                  <a:lnTo>
                    <a:pt x="662" y="93"/>
                  </a:lnTo>
                  <a:lnTo>
                    <a:pt x="649" y="93"/>
                  </a:lnTo>
                  <a:lnTo>
                    <a:pt x="641" y="87"/>
                  </a:lnTo>
                  <a:lnTo>
                    <a:pt x="636" y="93"/>
                  </a:lnTo>
                  <a:lnTo>
                    <a:pt x="625" y="97"/>
                  </a:lnTo>
                  <a:lnTo>
                    <a:pt x="599" y="97"/>
                  </a:lnTo>
                  <a:lnTo>
                    <a:pt x="597" y="97"/>
                  </a:lnTo>
                  <a:lnTo>
                    <a:pt x="594" y="97"/>
                  </a:lnTo>
                  <a:lnTo>
                    <a:pt x="590" y="97"/>
                  </a:lnTo>
                  <a:lnTo>
                    <a:pt x="586" y="97"/>
                  </a:lnTo>
                  <a:lnTo>
                    <a:pt x="582" y="97"/>
                  </a:lnTo>
                  <a:lnTo>
                    <a:pt x="577" y="97"/>
                  </a:lnTo>
                  <a:lnTo>
                    <a:pt x="576" y="95"/>
                  </a:lnTo>
                  <a:lnTo>
                    <a:pt x="572" y="93"/>
                  </a:lnTo>
                  <a:lnTo>
                    <a:pt x="571" y="92"/>
                  </a:lnTo>
                  <a:lnTo>
                    <a:pt x="568" y="89"/>
                  </a:lnTo>
                  <a:lnTo>
                    <a:pt x="564" y="87"/>
                  </a:lnTo>
                  <a:lnTo>
                    <a:pt x="563" y="85"/>
                  </a:lnTo>
                  <a:lnTo>
                    <a:pt x="561" y="85"/>
                  </a:lnTo>
                  <a:lnTo>
                    <a:pt x="551" y="92"/>
                  </a:lnTo>
                  <a:lnTo>
                    <a:pt x="530" y="93"/>
                  </a:lnTo>
                  <a:lnTo>
                    <a:pt x="515" y="84"/>
                  </a:lnTo>
                  <a:lnTo>
                    <a:pt x="507" y="74"/>
                  </a:lnTo>
                  <a:lnTo>
                    <a:pt x="514" y="61"/>
                  </a:lnTo>
                  <a:lnTo>
                    <a:pt x="514" y="61"/>
                  </a:lnTo>
                  <a:lnTo>
                    <a:pt x="512" y="59"/>
                  </a:lnTo>
                  <a:lnTo>
                    <a:pt x="510" y="56"/>
                  </a:lnTo>
                  <a:lnTo>
                    <a:pt x="507" y="53"/>
                  </a:lnTo>
                  <a:lnTo>
                    <a:pt x="505" y="49"/>
                  </a:lnTo>
                  <a:lnTo>
                    <a:pt x="505" y="46"/>
                  </a:lnTo>
                  <a:lnTo>
                    <a:pt x="504" y="44"/>
                  </a:lnTo>
                  <a:lnTo>
                    <a:pt x="502" y="41"/>
                  </a:lnTo>
                  <a:lnTo>
                    <a:pt x="502" y="38"/>
                  </a:lnTo>
                  <a:lnTo>
                    <a:pt x="500" y="33"/>
                  </a:lnTo>
                  <a:lnTo>
                    <a:pt x="499" y="31"/>
                  </a:lnTo>
                  <a:lnTo>
                    <a:pt x="499" y="30"/>
                  </a:lnTo>
                  <a:lnTo>
                    <a:pt x="512" y="28"/>
                  </a:lnTo>
                  <a:close/>
                  <a:moveTo>
                    <a:pt x="247" y="23"/>
                  </a:moveTo>
                  <a:lnTo>
                    <a:pt x="260" y="23"/>
                  </a:lnTo>
                  <a:lnTo>
                    <a:pt x="265" y="33"/>
                  </a:lnTo>
                  <a:lnTo>
                    <a:pt x="265" y="41"/>
                  </a:lnTo>
                  <a:lnTo>
                    <a:pt x="278" y="51"/>
                  </a:lnTo>
                  <a:lnTo>
                    <a:pt x="288" y="56"/>
                  </a:lnTo>
                  <a:lnTo>
                    <a:pt x="289" y="48"/>
                  </a:lnTo>
                  <a:lnTo>
                    <a:pt x="299" y="48"/>
                  </a:lnTo>
                  <a:lnTo>
                    <a:pt x="306" y="54"/>
                  </a:lnTo>
                  <a:lnTo>
                    <a:pt x="301" y="71"/>
                  </a:lnTo>
                  <a:lnTo>
                    <a:pt x="293" y="80"/>
                  </a:lnTo>
                  <a:lnTo>
                    <a:pt x="255" y="80"/>
                  </a:lnTo>
                  <a:lnTo>
                    <a:pt x="242" y="80"/>
                  </a:lnTo>
                  <a:lnTo>
                    <a:pt x="229" y="90"/>
                  </a:lnTo>
                  <a:lnTo>
                    <a:pt x="209" y="98"/>
                  </a:lnTo>
                  <a:lnTo>
                    <a:pt x="189" y="98"/>
                  </a:lnTo>
                  <a:lnTo>
                    <a:pt x="180" y="93"/>
                  </a:lnTo>
                  <a:lnTo>
                    <a:pt x="178" y="87"/>
                  </a:lnTo>
                  <a:lnTo>
                    <a:pt x="188" y="82"/>
                  </a:lnTo>
                  <a:lnTo>
                    <a:pt x="203" y="82"/>
                  </a:lnTo>
                  <a:lnTo>
                    <a:pt x="204" y="82"/>
                  </a:lnTo>
                  <a:lnTo>
                    <a:pt x="207" y="82"/>
                  </a:lnTo>
                  <a:lnTo>
                    <a:pt x="212" y="80"/>
                  </a:lnTo>
                  <a:lnTo>
                    <a:pt x="216" y="80"/>
                  </a:lnTo>
                  <a:lnTo>
                    <a:pt x="219" y="77"/>
                  </a:lnTo>
                  <a:lnTo>
                    <a:pt x="206" y="77"/>
                  </a:lnTo>
                  <a:lnTo>
                    <a:pt x="185" y="74"/>
                  </a:lnTo>
                  <a:lnTo>
                    <a:pt x="173" y="79"/>
                  </a:lnTo>
                  <a:lnTo>
                    <a:pt x="160" y="80"/>
                  </a:lnTo>
                  <a:lnTo>
                    <a:pt x="145" y="77"/>
                  </a:lnTo>
                  <a:lnTo>
                    <a:pt x="127" y="75"/>
                  </a:lnTo>
                  <a:lnTo>
                    <a:pt x="126" y="66"/>
                  </a:lnTo>
                  <a:lnTo>
                    <a:pt x="135" y="57"/>
                  </a:lnTo>
                  <a:lnTo>
                    <a:pt x="142" y="49"/>
                  </a:lnTo>
                  <a:lnTo>
                    <a:pt x="150" y="39"/>
                  </a:lnTo>
                  <a:lnTo>
                    <a:pt x="165" y="35"/>
                  </a:lnTo>
                  <a:lnTo>
                    <a:pt x="173" y="36"/>
                  </a:lnTo>
                  <a:lnTo>
                    <a:pt x="185" y="41"/>
                  </a:lnTo>
                  <a:lnTo>
                    <a:pt x="196" y="41"/>
                  </a:lnTo>
                  <a:lnTo>
                    <a:pt x="207" y="46"/>
                  </a:lnTo>
                  <a:lnTo>
                    <a:pt x="219" y="59"/>
                  </a:lnTo>
                  <a:lnTo>
                    <a:pt x="229" y="64"/>
                  </a:lnTo>
                  <a:lnTo>
                    <a:pt x="243" y="64"/>
                  </a:lnTo>
                  <a:lnTo>
                    <a:pt x="245" y="64"/>
                  </a:lnTo>
                  <a:lnTo>
                    <a:pt x="248" y="64"/>
                  </a:lnTo>
                  <a:lnTo>
                    <a:pt x="252" y="64"/>
                  </a:lnTo>
                  <a:lnTo>
                    <a:pt x="253" y="64"/>
                  </a:lnTo>
                  <a:lnTo>
                    <a:pt x="255" y="62"/>
                  </a:lnTo>
                  <a:lnTo>
                    <a:pt x="255" y="61"/>
                  </a:lnTo>
                  <a:lnTo>
                    <a:pt x="255" y="59"/>
                  </a:lnTo>
                  <a:lnTo>
                    <a:pt x="253" y="57"/>
                  </a:lnTo>
                  <a:lnTo>
                    <a:pt x="253" y="57"/>
                  </a:lnTo>
                  <a:lnTo>
                    <a:pt x="242" y="56"/>
                  </a:lnTo>
                  <a:lnTo>
                    <a:pt x="242" y="54"/>
                  </a:lnTo>
                  <a:lnTo>
                    <a:pt x="243" y="53"/>
                  </a:lnTo>
                  <a:lnTo>
                    <a:pt x="243" y="48"/>
                  </a:lnTo>
                  <a:lnTo>
                    <a:pt x="243" y="44"/>
                  </a:lnTo>
                  <a:lnTo>
                    <a:pt x="235" y="38"/>
                  </a:lnTo>
                  <a:lnTo>
                    <a:pt x="234" y="31"/>
                  </a:lnTo>
                  <a:lnTo>
                    <a:pt x="243" y="30"/>
                  </a:lnTo>
                  <a:lnTo>
                    <a:pt x="247" y="23"/>
                  </a:lnTo>
                  <a:close/>
                  <a:moveTo>
                    <a:pt x="322" y="23"/>
                  </a:moveTo>
                  <a:lnTo>
                    <a:pt x="343" y="30"/>
                  </a:lnTo>
                  <a:lnTo>
                    <a:pt x="350" y="46"/>
                  </a:lnTo>
                  <a:lnTo>
                    <a:pt x="365" y="54"/>
                  </a:lnTo>
                  <a:lnTo>
                    <a:pt x="361" y="44"/>
                  </a:lnTo>
                  <a:lnTo>
                    <a:pt x="360" y="35"/>
                  </a:lnTo>
                  <a:lnTo>
                    <a:pt x="371" y="35"/>
                  </a:lnTo>
                  <a:lnTo>
                    <a:pt x="387" y="49"/>
                  </a:lnTo>
                  <a:lnTo>
                    <a:pt x="387" y="49"/>
                  </a:lnTo>
                  <a:lnTo>
                    <a:pt x="389" y="51"/>
                  </a:lnTo>
                  <a:lnTo>
                    <a:pt x="392" y="51"/>
                  </a:lnTo>
                  <a:lnTo>
                    <a:pt x="394" y="51"/>
                  </a:lnTo>
                  <a:lnTo>
                    <a:pt x="396" y="51"/>
                  </a:lnTo>
                  <a:lnTo>
                    <a:pt x="397" y="51"/>
                  </a:lnTo>
                  <a:lnTo>
                    <a:pt x="397" y="49"/>
                  </a:lnTo>
                  <a:lnTo>
                    <a:pt x="396" y="46"/>
                  </a:lnTo>
                  <a:lnTo>
                    <a:pt x="392" y="43"/>
                  </a:lnTo>
                  <a:lnTo>
                    <a:pt x="391" y="39"/>
                  </a:lnTo>
                  <a:lnTo>
                    <a:pt x="387" y="38"/>
                  </a:lnTo>
                  <a:lnTo>
                    <a:pt x="386" y="36"/>
                  </a:lnTo>
                  <a:lnTo>
                    <a:pt x="386" y="35"/>
                  </a:lnTo>
                  <a:lnTo>
                    <a:pt x="376" y="26"/>
                  </a:lnTo>
                  <a:lnTo>
                    <a:pt x="389" y="26"/>
                  </a:lnTo>
                  <a:lnTo>
                    <a:pt x="404" y="36"/>
                  </a:lnTo>
                  <a:lnTo>
                    <a:pt x="404" y="36"/>
                  </a:lnTo>
                  <a:lnTo>
                    <a:pt x="405" y="35"/>
                  </a:lnTo>
                  <a:lnTo>
                    <a:pt x="407" y="33"/>
                  </a:lnTo>
                  <a:lnTo>
                    <a:pt x="410" y="31"/>
                  </a:lnTo>
                  <a:lnTo>
                    <a:pt x="412" y="31"/>
                  </a:lnTo>
                  <a:lnTo>
                    <a:pt x="415" y="31"/>
                  </a:lnTo>
                  <a:lnTo>
                    <a:pt x="419" y="33"/>
                  </a:lnTo>
                  <a:lnTo>
                    <a:pt x="420" y="35"/>
                  </a:lnTo>
                  <a:lnTo>
                    <a:pt x="424" y="36"/>
                  </a:lnTo>
                  <a:lnTo>
                    <a:pt x="425" y="36"/>
                  </a:lnTo>
                  <a:lnTo>
                    <a:pt x="427" y="38"/>
                  </a:lnTo>
                  <a:lnTo>
                    <a:pt x="427" y="38"/>
                  </a:lnTo>
                  <a:lnTo>
                    <a:pt x="427" y="39"/>
                  </a:lnTo>
                  <a:lnTo>
                    <a:pt x="428" y="41"/>
                  </a:lnTo>
                  <a:lnTo>
                    <a:pt x="430" y="43"/>
                  </a:lnTo>
                  <a:lnTo>
                    <a:pt x="430" y="44"/>
                  </a:lnTo>
                  <a:lnTo>
                    <a:pt x="428" y="46"/>
                  </a:lnTo>
                  <a:lnTo>
                    <a:pt x="427" y="49"/>
                  </a:lnTo>
                  <a:lnTo>
                    <a:pt x="425" y="51"/>
                  </a:lnTo>
                  <a:lnTo>
                    <a:pt x="424" y="53"/>
                  </a:lnTo>
                  <a:lnTo>
                    <a:pt x="424" y="53"/>
                  </a:lnTo>
                  <a:lnTo>
                    <a:pt x="424" y="66"/>
                  </a:lnTo>
                  <a:lnTo>
                    <a:pt x="424" y="74"/>
                  </a:lnTo>
                  <a:lnTo>
                    <a:pt x="414" y="75"/>
                  </a:lnTo>
                  <a:lnTo>
                    <a:pt x="401" y="77"/>
                  </a:lnTo>
                  <a:lnTo>
                    <a:pt x="392" y="80"/>
                  </a:lnTo>
                  <a:lnTo>
                    <a:pt x="386" y="66"/>
                  </a:lnTo>
                  <a:lnTo>
                    <a:pt x="381" y="59"/>
                  </a:lnTo>
                  <a:lnTo>
                    <a:pt x="373" y="61"/>
                  </a:lnTo>
                  <a:lnTo>
                    <a:pt x="363" y="64"/>
                  </a:lnTo>
                  <a:lnTo>
                    <a:pt x="347" y="59"/>
                  </a:lnTo>
                  <a:lnTo>
                    <a:pt x="345" y="57"/>
                  </a:lnTo>
                  <a:lnTo>
                    <a:pt x="342" y="54"/>
                  </a:lnTo>
                  <a:lnTo>
                    <a:pt x="338" y="53"/>
                  </a:lnTo>
                  <a:lnTo>
                    <a:pt x="335" y="51"/>
                  </a:lnTo>
                  <a:lnTo>
                    <a:pt x="332" y="48"/>
                  </a:lnTo>
                  <a:lnTo>
                    <a:pt x="330" y="46"/>
                  </a:lnTo>
                  <a:lnTo>
                    <a:pt x="327" y="44"/>
                  </a:lnTo>
                  <a:lnTo>
                    <a:pt x="327" y="44"/>
                  </a:lnTo>
                  <a:lnTo>
                    <a:pt x="322" y="36"/>
                  </a:lnTo>
                  <a:lnTo>
                    <a:pt x="322" y="23"/>
                  </a:lnTo>
                  <a:close/>
                  <a:moveTo>
                    <a:pt x="2912" y="20"/>
                  </a:moveTo>
                  <a:lnTo>
                    <a:pt x="2918" y="20"/>
                  </a:lnTo>
                  <a:lnTo>
                    <a:pt x="2920" y="20"/>
                  </a:lnTo>
                  <a:lnTo>
                    <a:pt x="2921" y="20"/>
                  </a:lnTo>
                  <a:lnTo>
                    <a:pt x="2923" y="20"/>
                  </a:lnTo>
                  <a:lnTo>
                    <a:pt x="2925" y="20"/>
                  </a:lnTo>
                  <a:lnTo>
                    <a:pt x="2928" y="20"/>
                  </a:lnTo>
                  <a:lnTo>
                    <a:pt x="2930" y="20"/>
                  </a:lnTo>
                  <a:lnTo>
                    <a:pt x="2930" y="21"/>
                  </a:lnTo>
                  <a:lnTo>
                    <a:pt x="2930" y="23"/>
                  </a:lnTo>
                  <a:lnTo>
                    <a:pt x="2930" y="23"/>
                  </a:lnTo>
                  <a:lnTo>
                    <a:pt x="2931" y="26"/>
                  </a:lnTo>
                  <a:lnTo>
                    <a:pt x="2933" y="28"/>
                  </a:lnTo>
                  <a:lnTo>
                    <a:pt x="2933" y="30"/>
                  </a:lnTo>
                  <a:lnTo>
                    <a:pt x="2934" y="30"/>
                  </a:lnTo>
                  <a:lnTo>
                    <a:pt x="2933" y="33"/>
                  </a:lnTo>
                  <a:lnTo>
                    <a:pt x="2933" y="35"/>
                  </a:lnTo>
                  <a:lnTo>
                    <a:pt x="2930" y="35"/>
                  </a:lnTo>
                  <a:lnTo>
                    <a:pt x="2926" y="35"/>
                  </a:lnTo>
                  <a:lnTo>
                    <a:pt x="2925" y="35"/>
                  </a:lnTo>
                  <a:lnTo>
                    <a:pt x="2923" y="36"/>
                  </a:lnTo>
                  <a:lnTo>
                    <a:pt x="2923" y="36"/>
                  </a:lnTo>
                  <a:lnTo>
                    <a:pt x="2921" y="38"/>
                  </a:lnTo>
                  <a:lnTo>
                    <a:pt x="2921" y="39"/>
                  </a:lnTo>
                  <a:lnTo>
                    <a:pt x="2920" y="43"/>
                  </a:lnTo>
                  <a:lnTo>
                    <a:pt x="2916" y="44"/>
                  </a:lnTo>
                  <a:lnTo>
                    <a:pt x="2915" y="46"/>
                  </a:lnTo>
                  <a:lnTo>
                    <a:pt x="2913" y="46"/>
                  </a:lnTo>
                  <a:lnTo>
                    <a:pt x="2897" y="46"/>
                  </a:lnTo>
                  <a:lnTo>
                    <a:pt x="2895" y="48"/>
                  </a:lnTo>
                  <a:lnTo>
                    <a:pt x="2894" y="49"/>
                  </a:lnTo>
                  <a:lnTo>
                    <a:pt x="2892" y="51"/>
                  </a:lnTo>
                  <a:lnTo>
                    <a:pt x="2890" y="51"/>
                  </a:lnTo>
                  <a:lnTo>
                    <a:pt x="2887" y="51"/>
                  </a:lnTo>
                  <a:lnTo>
                    <a:pt x="2884" y="51"/>
                  </a:lnTo>
                  <a:lnTo>
                    <a:pt x="2882" y="51"/>
                  </a:lnTo>
                  <a:lnTo>
                    <a:pt x="2879" y="53"/>
                  </a:lnTo>
                  <a:lnTo>
                    <a:pt x="2877" y="53"/>
                  </a:lnTo>
                  <a:lnTo>
                    <a:pt x="2876" y="54"/>
                  </a:lnTo>
                  <a:lnTo>
                    <a:pt x="2876" y="56"/>
                  </a:lnTo>
                  <a:lnTo>
                    <a:pt x="2874" y="56"/>
                  </a:lnTo>
                  <a:lnTo>
                    <a:pt x="2872" y="57"/>
                  </a:lnTo>
                  <a:lnTo>
                    <a:pt x="2853" y="57"/>
                  </a:lnTo>
                  <a:lnTo>
                    <a:pt x="2851" y="57"/>
                  </a:lnTo>
                  <a:lnTo>
                    <a:pt x="2849" y="57"/>
                  </a:lnTo>
                  <a:lnTo>
                    <a:pt x="2846" y="59"/>
                  </a:lnTo>
                  <a:lnTo>
                    <a:pt x="2844" y="59"/>
                  </a:lnTo>
                  <a:lnTo>
                    <a:pt x="2844" y="59"/>
                  </a:lnTo>
                  <a:lnTo>
                    <a:pt x="2841" y="61"/>
                  </a:lnTo>
                  <a:lnTo>
                    <a:pt x="2840" y="62"/>
                  </a:lnTo>
                  <a:lnTo>
                    <a:pt x="2840" y="64"/>
                  </a:lnTo>
                  <a:lnTo>
                    <a:pt x="2838" y="64"/>
                  </a:lnTo>
                  <a:lnTo>
                    <a:pt x="2838" y="66"/>
                  </a:lnTo>
                  <a:lnTo>
                    <a:pt x="2833" y="66"/>
                  </a:lnTo>
                  <a:lnTo>
                    <a:pt x="2830" y="66"/>
                  </a:lnTo>
                  <a:lnTo>
                    <a:pt x="2825" y="66"/>
                  </a:lnTo>
                  <a:lnTo>
                    <a:pt x="2822" y="67"/>
                  </a:lnTo>
                  <a:lnTo>
                    <a:pt x="2818" y="67"/>
                  </a:lnTo>
                  <a:lnTo>
                    <a:pt x="2818" y="71"/>
                  </a:lnTo>
                  <a:lnTo>
                    <a:pt x="2820" y="72"/>
                  </a:lnTo>
                  <a:lnTo>
                    <a:pt x="2818" y="74"/>
                  </a:lnTo>
                  <a:lnTo>
                    <a:pt x="2817" y="75"/>
                  </a:lnTo>
                  <a:lnTo>
                    <a:pt x="2817" y="75"/>
                  </a:lnTo>
                  <a:lnTo>
                    <a:pt x="2815" y="77"/>
                  </a:lnTo>
                  <a:lnTo>
                    <a:pt x="2813" y="77"/>
                  </a:lnTo>
                  <a:lnTo>
                    <a:pt x="2812" y="79"/>
                  </a:lnTo>
                  <a:lnTo>
                    <a:pt x="2812" y="80"/>
                  </a:lnTo>
                  <a:lnTo>
                    <a:pt x="2810" y="82"/>
                  </a:lnTo>
                  <a:lnTo>
                    <a:pt x="2808" y="82"/>
                  </a:lnTo>
                  <a:lnTo>
                    <a:pt x="2805" y="84"/>
                  </a:lnTo>
                  <a:lnTo>
                    <a:pt x="2803" y="84"/>
                  </a:lnTo>
                  <a:lnTo>
                    <a:pt x="2802" y="84"/>
                  </a:lnTo>
                  <a:lnTo>
                    <a:pt x="2800" y="84"/>
                  </a:lnTo>
                  <a:lnTo>
                    <a:pt x="2799" y="84"/>
                  </a:lnTo>
                  <a:lnTo>
                    <a:pt x="2799" y="85"/>
                  </a:lnTo>
                  <a:lnTo>
                    <a:pt x="2799" y="87"/>
                  </a:lnTo>
                  <a:lnTo>
                    <a:pt x="2799" y="87"/>
                  </a:lnTo>
                  <a:lnTo>
                    <a:pt x="2797" y="89"/>
                  </a:lnTo>
                  <a:lnTo>
                    <a:pt x="2795" y="90"/>
                  </a:lnTo>
                  <a:lnTo>
                    <a:pt x="2792" y="90"/>
                  </a:lnTo>
                  <a:lnTo>
                    <a:pt x="2790" y="90"/>
                  </a:lnTo>
                  <a:lnTo>
                    <a:pt x="2790" y="90"/>
                  </a:lnTo>
                  <a:lnTo>
                    <a:pt x="2789" y="92"/>
                  </a:lnTo>
                  <a:lnTo>
                    <a:pt x="2789" y="93"/>
                  </a:lnTo>
                  <a:lnTo>
                    <a:pt x="2787" y="93"/>
                  </a:lnTo>
                  <a:lnTo>
                    <a:pt x="2784" y="93"/>
                  </a:lnTo>
                  <a:lnTo>
                    <a:pt x="2781" y="93"/>
                  </a:lnTo>
                  <a:lnTo>
                    <a:pt x="2777" y="93"/>
                  </a:lnTo>
                  <a:lnTo>
                    <a:pt x="2777" y="95"/>
                  </a:lnTo>
                  <a:lnTo>
                    <a:pt x="2777" y="97"/>
                  </a:lnTo>
                  <a:lnTo>
                    <a:pt x="2776" y="100"/>
                  </a:lnTo>
                  <a:lnTo>
                    <a:pt x="2774" y="100"/>
                  </a:lnTo>
                  <a:lnTo>
                    <a:pt x="2772" y="102"/>
                  </a:lnTo>
                  <a:lnTo>
                    <a:pt x="2771" y="105"/>
                  </a:lnTo>
                  <a:lnTo>
                    <a:pt x="2771" y="107"/>
                  </a:lnTo>
                  <a:lnTo>
                    <a:pt x="2769" y="108"/>
                  </a:lnTo>
                  <a:lnTo>
                    <a:pt x="2767" y="111"/>
                  </a:lnTo>
                  <a:lnTo>
                    <a:pt x="2764" y="113"/>
                  </a:lnTo>
                  <a:lnTo>
                    <a:pt x="2764" y="113"/>
                  </a:lnTo>
                  <a:lnTo>
                    <a:pt x="2763" y="113"/>
                  </a:lnTo>
                  <a:lnTo>
                    <a:pt x="2761" y="115"/>
                  </a:lnTo>
                  <a:lnTo>
                    <a:pt x="2761" y="115"/>
                  </a:lnTo>
                  <a:lnTo>
                    <a:pt x="2761" y="116"/>
                  </a:lnTo>
                  <a:lnTo>
                    <a:pt x="2759" y="116"/>
                  </a:lnTo>
                  <a:lnTo>
                    <a:pt x="2758" y="118"/>
                  </a:lnTo>
                  <a:lnTo>
                    <a:pt x="2758" y="118"/>
                  </a:lnTo>
                  <a:lnTo>
                    <a:pt x="2758" y="120"/>
                  </a:lnTo>
                  <a:lnTo>
                    <a:pt x="2758" y="121"/>
                  </a:lnTo>
                  <a:lnTo>
                    <a:pt x="2754" y="125"/>
                  </a:lnTo>
                  <a:lnTo>
                    <a:pt x="2751" y="126"/>
                  </a:lnTo>
                  <a:lnTo>
                    <a:pt x="2749" y="128"/>
                  </a:lnTo>
                  <a:lnTo>
                    <a:pt x="2748" y="128"/>
                  </a:lnTo>
                  <a:lnTo>
                    <a:pt x="2748" y="128"/>
                  </a:lnTo>
                  <a:lnTo>
                    <a:pt x="2748" y="129"/>
                  </a:lnTo>
                  <a:lnTo>
                    <a:pt x="2748" y="131"/>
                  </a:lnTo>
                  <a:lnTo>
                    <a:pt x="2746" y="131"/>
                  </a:lnTo>
                  <a:lnTo>
                    <a:pt x="2745" y="131"/>
                  </a:lnTo>
                  <a:lnTo>
                    <a:pt x="2743" y="131"/>
                  </a:lnTo>
                  <a:lnTo>
                    <a:pt x="2741" y="133"/>
                  </a:lnTo>
                  <a:lnTo>
                    <a:pt x="2741" y="133"/>
                  </a:lnTo>
                  <a:lnTo>
                    <a:pt x="2741" y="134"/>
                  </a:lnTo>
                  <a:lnTo>
                    <a:pt x="2741" y="136"/>
                  </a:lnTo>
                  <a:lnTo>
                    <a:pt x="2738" y="139"/>
                  </a:lnTo>
                  <a:lnTo>
                    <a:pt x="2736" y="141"/>
                  </a:lnTo>
                  <a:lnTo>
                    <a:pt x="2735" y="143"/>
                  </a:lnTo>
                  <a:lnTo>
                    <a:pt x="2733" y="143"/>
                  </a:lnTo>
                  <a:lnTo>
                    <a:pt x="2733" y="143"/>
                  </a:lnTo>
                  <a:lnTo>
                    <a:pt x="2733" y="146"/>
                  </a:lnTo>
                  <a:lnTo>
                    <a:pt x="2733" y="149"/>
                  </a:lnTo>
                  <a:lnTo>
                    <a:pt x="2733" y="152"/>
                  </a:lnTo>
                  <a:lnTo>
                    <a:pt x="2731" y="156"/>
                  </a:lnTo>
                  <a:lnTo>
                    <a:pt x="2731" y="157"/>
                  </a:lnTo>
                  <a:lnTo>
                    <a:pt x="2730" y="157"/>
                  </a:lnTo>
                  <a:lnTo>
                    <a:pt x="2728" y="159"/>
                  </a:lnTo>
                  <a:lnTo>
                    <a:pt x="2728" y="161"/>
                  </a:lnTo>
                  <a:lnTo>
                    <a:pt x="2730" y="162"/>
                  </a:lnTo>
                  <a:lnTo>
                    <a:pt x="2730" y="162"/>
                  </a:lnTo>
                  <a:lnTo>
                    <a:pt x="2730" y="164"/>
                  </a:lnTo>
                  <a:lnTo>
                    <a:pt x="2730" y="167"/>
                  </a:lnTo>
                  <a:lnTo>
                    <a:pt x="2730" y="169"/>
                  </a:lnTo>
                  <a:lnTo>
                    <a:pt x="2730" y="170"/>
                  </a:lnTo>
                  <a:lnTo>
                    <a:pt x="2731" y="172"/>
                  </a:lnTo>
                  <a:lnTo>
                    <a:pt x="2733" y="172"/>
                  </a:lnTo>
                  <a:lnTo>
                    <a:pt x="2733" y="172"/>
                  </a:lnTo>
                  <a:lnTo>
                    <a:pt x="2733" y="174"/>
                  </a:lnTo>
                  <a:lnTo>
                    <a:pt x="2735" y="175"/>
                  </a:lnTo>
                  <a:lnTo>
                    <a:pt x="2736" y="177"/>
                  </a:lnTo>
                  <a:lnTo>
                    <a:pt x="2738" y="179"/>
                  </a:lnTo>
                  <a:lnTo>
                    <a:pt x="2741" y="182"/>
                  </a:lnTo>
                  <a:lnTo>
                    <a:pt x="2743" y="183"/>
                  </a:lnTo>
                  <a:lnTo>
                    <a:pt x="2745" y="183"/>
                  </a:lnTo>
                  <a:lnTo>
                    <a:pt x="2745" y="185"/>
                  </a:lnTo>
                  <a:lnTo>
                    <a:pt x="2745" y="187"/>
                  </a:lnTo>
                  <a:lnTo>
                    <a:pt x="2746" y="188"/>
                  </a:lnTo>
                  <a:lnTo>
                    <a:pt x="2748" y="190"/>
                  </a:lnTo>
                  <a:lnTo>
                    <a:pt x="2749" y="190"/>
                  </a:lnTo>
                  <a:lnTo>
                    <a:pt x="2751" y="190"/>
                  </a:lnTo>
                  <a:lnTo>
                    <a:pt x="2751" y="193"/>
                  </a:lnTo>
                  <a:lnTo>
                    <a:pt x="2751" y="197"/>
                  </a:lnTo>
                  <a:lnTo>
                    <a:pt x="2751" y="197"/>
                  </a:lnTo>
                  <a:lnTo>
                    <a:pt x="2753" y="197"/>
                  </a:lnTo>
                  <a:lnTo>
                    <a:pt x="2754" y="198"/>
                  </a:lnTo>
                  <a:lnTo>
                    <a:pt x="2754" y="200"/>
                  </a:lnTo>
                  <a:lnTo>
                    <a:pt x="2754" y="201"/>
                  </a:lnTo>
                  <a:lnTo>
                    <a:pt x="2754" y="208"/>
                  </a:lnTo>
                  <a:lnTo>
                    <a:pt x="2753" y="208"/>
                  </a:lnTo>
                  <a:lnTo>
                    <a:pt x="2753" y="206"/>
                  </a:lnTo>
                  <a:lnTo>
                    <a:pt x="2751" y="208"/>
                  </a:lnTo>
                  <a:lnTo>
                    <a:pt x="2749" y="208"/>
                  </a:lnTo>
                  <a:lnTo>
                    <a:pt x="2745" y="208"/>
                  </a:lnTo>
                  <a:lnTo>
                    <a:pt x="2741" y="208"/>
                  </a:lnTo>
                  <a:lnTo>
                    <a:pt x="2740" y="208"/>
                  </a:lnTo>
                  <a:lnTo>
                    <a:pt x="2735" y="206"/>
                  </a:lnTo>
                  <a:lnTo>
                    <a:pt x="2731" y="206"/>
                  </a:lnTo>
                  <a:lnTo>
                    <a:pt x="2730" y="206"/>
                  </a:lnTo>
                  <a:lnTo>
                    <a:pt x="2728" y="206"/>
                  </a:lnTo>
                  <a:lnTo>
                    <a:pt x="2723" y="205"/>
                  </a:lnTo>
                  <a:lnTo>
                    <a:pt x="2720" y="205"/>
                  </a:lnTo>
                  <a:lnTo>
                    <a:pt x="2717" y="203"/>
                  </a:lnTo>
                  <a:lnTo>
                    <a:pt x="2700" y="203"/>
                  </a:lnTo>
                  <a:lnTo>
                    <a:pt x="2699" y="203"/>
                  </a:lnTo>
                  <a:lnTo>
                    <a:pt x="2699" y="201"/>
                  </a:lnTo>
                  <a:lnTo>
                    <a:pt x="2699" y="200"/>
                  </a:lnTo>
                  <a:lnTo>
                    <a:pt x="2704" y="192"/>
                  </a:lnTo>
                  <a:lnTo>
                    <a:pt x="2704" y="190"/>
                  </a:lnTo>
                  <a:lnTo>
                    <a:pt x="2702" y="188"/>
                  </a:lnTo>
                  <a:lnTo>
                    <a:pt x="2700" y="187"/>
                  </a:lnTo>
                  <a:lnTo>
                    <a:pt x="2697" y="187"/>
                  </a:lnTo>
                  <a:lnTo>
                    <a:pt x="2695" y="185"/>
                  </a:lnTo>
                  <a:lnTo>
                    <a:pt x="2694" y="183"/>
                  </a:lnTo>
                  <a:lnTo>
                    <a:pt x="2692" y="182"/>
                  </a:lnTo>
                  <a:lnTo>
                    <a:pt x="2689" y="180"/>
                  </a:lnTo>
                  <a:lnTo>
                    <a:pt x="2689" y="182"/>
                  </a:lnTo>
                  <a:lnTo>
                    <a:pt x="2689" y="183"/>
                  </a:lnTo>
                  <a:lnTo>
                    <a:pt x="2687" y="185"/>
                  </a:lnTo>
                  <a:lnTo>
                    <a:pt x="2686" y="187"/>
                  </a:lnTo>
                  <a:lnTo>
                    <a:pt x="2684" y="185"/>
                  </a:lnTo>
                  <a:lnTo>
                    <a:pt x="2682" y="183"/>
                  </a:lnTo>
                  <a:lnTo>
                    <a:pt x="2682" y="182"/>
                  </a:lnTo>
                  <a:lnTo>
                    <a:pt x="2682" y="180"/>
                  </a:lnTo>
                  <a:lnTo>
                    <a:pt x="2681" y="180"/>
                  </a:lnTo>
                  <a:lnTo>
                    <a:pt x="2681" y="180"/>
                  </a:lnTo>
                  <a:lnTo>
                    <a:pt x="2679" y="180"/>
                  </a:lnTo>
                  <a:lnTo>
                    <a:pt x="2677" y="180"/>
                  </a:lnTo>
                  <a:lnTo>
                    <a:pt x="2676" y="182"/>
                  </a:lnTo>
                  <a:lnTo>
                    <a:pt x="2676" y="182"/>
                  </a:lnTo>
                  <a:lnTo>
                    <a:pt x="2676" y="183"/>
                  </a:lnTo>
                  <a:lnTo>
                    <a:pt x="2668" y="183"/>
                  </a:lnTo>
                  <a:lnTo>
                    <a:pt x="2668" y="182"/>
                  </a:lnTo>
                  <a:lnTo>
                    <a:pt x="2668" y="180"/>
                  </a:lnTo>
                  <a:lnTo>
                    <a:pt x="2668" y="179"/>
                  </a:lnTo>
                  <a:lnTo>
                    <a:pt x="2666" y="177"/>
                  </a:lnTo>
                  <a:lnTo>
                    <a:pt x="2666" y="175"/>
                  </a:lnTo>
                  <a:lnTo>
                    <a:pt x="2668" y="174"/>
                  </a:lnTo>
                  <a:lnTo>
                    <a:pt x="2666" y="170"/>
                  </a:lnTo>
                  <a:lnTo>
                    <a:pt x="2668" y="167"/>
                  </a:lnTo>
                  <a:lnTo>
                    <a:pt x="2668" y="167"/>
                  </a:lnTo>
                  <a:lnTo>
                    <a:pt x="2669" y="167"/>
                  </a:lnTo>
                  <a:lnTo>
                    <a:pt x="2671" y="165"/>
                  </a:lnTo>
                  <a:lnTo>
                    <a:pt x="2671" y="165"/>
                  </a:lnTo>
                  <a:lnTo>
                    <a:pt x="2671" y="164"/>
                  </a:lnTo>
                  <a:lnTo>
                    <a:pt x="2671" y="162"/>
                  </a:lnTo>
                  <a:lnTo>
                    <a:pt x="2671" y="161"/>
                  </a:lnTo>
                  <a:lnTo>
                    <a:pt x="2673" y="161"/>
                  </a:lnTo>
                  <a:lnTo>
                    <a:pt x="2674" y="159"/>
                  </a:lnTo>
                  <a:lnTo>
                    <a:pt x="2676" y="161"/>
                  </a:lnTo>
                  <a:lnTo>
                    <a:pt x="2679" y="161"/>
                  </a:lnTo>
                  <a:lnTo>
                    <a:pt x="2682" y="161"/>
                  </a:lnTo>
                  <a:lnTo>
                    <a:pt x="2682" y="157"/>
                  </a:lnTo>
                  <a:lnTo>
                    <a:pt x="2682" y="156"/>
                  </a:lnTo>
                  <a:lnTo>
                    <a:pt x="2682" y="154"/>
                  </a:lnTo>
                  <a:lnTo>
                    <a:pt x="2684" y="152"/>
                  </a:lnTo>
                  <a:lnTo>
                    <a:pt x="2686" y="152"/>
                  </a:lnTo>
                  <a:lnTo>
                    <a:pt x="2686" y="151"/>
                  </a:lnTo>
                  <a:lnTo>
                    <a:pt x="2687" y="149"/>
                  </a:lnTo>
                  <a:lnTo>
                    <a:pt x="2687" y="147"/>
                  </a:lnTo>
                  <a:lnTo>
                    <a:pt x="2687" y="147"/>
                  </a:lnTo>
                  <a:lnTo>
                    <a:pt x="2686" y="146"/>
                  </a:lnTo>
                  <a:lnTo>
                    <a:pt x="2686" y="144"/>
                  </a:lnTo>
                  <a:lnTo>
                    <a:pt x="2686" y="144"/>
                  </a:lnTo>
                  <a:lnTo>
                    <a:pt x="2686" y="141"/>
                  </a:lnTo>
                  <a:lnTo>
                    <a:pt x="2689" y="141"/>
                  </a:lnTo>
                  <a:lnTo>
                    <a:pt x="2692" y="139"/>
                  </a:lnTo>
                  <a:lnTo>
                    <a:pt x="2695" y="139"/>
                  </a:lnTo>
                  <a:lnTo>
                    <a:pt x="2700" y="139"/>
                  </a:lnTo>
                  <a:lnTo>
                    <a:pt x="2700" y="129"/>
                  </a:lnTo>
                  <a:lnTo>
                    <a:pt x="2702" y="129"/>
                  </a:lnTo>
                  <a:lnTo>
                    <a:pt x="2704" y="128"/>
                  </a:lnTo>
                  <a:lnTo>
                    <a:pt x="2707" y="129"/>
                  </a:lnTo>
                  <a:lnTo>
                    <a:pt x="2710" y="129"/>
                  </a:lnTo>
                  <a:lnTo>
                    <a:pt x="2712" y="129"/>
                  </a:lnTo>
                  <a:lnTo>
                    <a:pt x="2715" y="128"/>
                  </a:lnTo>
                  <a:lnTo>
                    <a:pt x="2718" y="128"/>
                  </a:lnTo>
                  <a:lnTo>
                    <a:pt x="2718" y="126"/>
                  </a:lnTo>
                  <a:lnTo>
                    <a:pt x="2717" y="126"/>
                  </a:lnTo>
                  <a:lnTo>
                    <a:pt x="2717" y="125"/>
                  </a:lnTo>
                  <a:lnTo>
                    <a:pt x="2717" y="123"/>
                  </a:lnTo>
                  <a:lnTo>
                    <a:pt x="2717" y="120"/>
                  </a:lnTo>
                  <a:lnTo>
                    <a:pt x="2718" y="118"/>
                  </a:lnTo>
                  <a:lnTo>
                    <a:pt x="2715" y="118"/>
                  </a:lnTo>
                  <a:lnTo>
                    <a:pt x="2713" y="118"/>
                  </a:lnTo>
                  <a:lnTo>
                    <a:pt x="2712" y="118"/>
                  </a:lnTo>
                  <a:lnTo>
                    <a:pt x="2710" y="120"/>
                  </a:lnTo>
                  <a:lnTo>
                    <a:pt x="2709" y="120"/>
                  </a:lnTo>
                  <a:lnTo>
                    <a:pt x="2705" y="121"/>
                  </a:lnTo>
                  <a:lnTo>
                    <a:pt x="2704" y="118"/>
                  </a:lnTo>
                  <a:lnTo>
                    <a:pt x="2704" y="116"/>
                  </a:lnTo>
                  <a:lnTo>
                    <a:pt x="2704" y="115"/>
                  </a:lnTo>
                  <a:lnTo>
                    <a:pt x="2705" y="111"/>
                  </a:lnTo>
                  <a:lnTo>
                    <a:pt x="2707" y="110"/>
                  </a:lnTo>
                  <a:lnTo>
                    <a:pt x="2710" y="110"/>
                  </a:lnTo>
                  <a:lnTo>
                    <a:pt x="2712" y="108"/>
                  </a:lnTo>
                  <a:lnTo>
                    <a:pt x="2715" y="107"/>
                  </a:lnTo>
                  <a:lnTo>
                    <a:pt x="2718" y="105"/>
                  </a:lnTo>
                  <a:lnTo>
                    <a:pt x="2722" y="105"/>
                  </a:lnTo>
                  <a:lnTo>
                    <a:pt x="2725" y="105"/>
                  </a:lnTo>
                  <a:lnTo>
                    <a:pt x="2728" y="105"/>
                  </a:lnTo>
                  <a:lnTo>
                    <a:pt x="2730" y="105"/>
                  </a:lnTo>
                  <a:lnTo>
                    <a:pt x="2733" y="105"/>
                  </a:lnTo>
                  <a:lnTo>
                    <a:pt x="2733" y="95"/>
                  </a:lnTo>
                  <a:lnTo>
                    <a:pt x="2733" y="93"/>
                  </a:lnTo>
                  <a:lnTo>
                    <a:pt x="2733" y="92"/>
                  </a:lnTo>
                  <a:lnTo>
                    <a:pt x="2733" y="92"/>
                  </a:lnTo>
                  <a:lnTo>
                    <a:pt x="2735" y="90"/>
                  </a:lnTo>
                  <a:lnTo>
                    <a:pt x="2736" y="90"/>
                  </a:lnTo>
                  <a:lnTo>
                    <a:pt x="2738" y="89"/>
                  </a:lnTo>
                  <a:lnTo>
                    <a:pt x="2740" y="85"/>
                  </a:lnTo>
                  <a:lnTo>
                    <a:pt x="2740" y="84"/>
                  </a:lnTo>
                  <a:lnTo>
                    <a:pt x="2740" y="82"/>
                  </a:lnTo>
                  <a:lnTo>
                    <a:pt x="2738" y="80"/>
                  </a:lnTo>
                  <a:lnTo>
                    <a:pt x="2738" y="80"/>
                  </a:lnTo>
                  <a:lnTo>
                    <a:pt x="2740" y="79"/>
                  </a:lnTo>
                  <a:lnTo>
                    <a:pt x="2741" y="79"/>
                  </a:lnTo>
                  <a:lnTo>
                    <a:pt x="2745" y="79"/>
                  </a:lnTo>
                  <a:lnTo>
                    <a:pt x="2749" y="79"/>
                  </a:lnTo>
                  <a:lnTo>
                    <a:pt x="2753" y="79"/>
                  </a:lnTo>
                  <a:lnTo>
                    <a:pt x="2754" y="80"/>
                  </a:lnTo>
                  <a:lnTo>
                    <a:pt x="2754" y="75"/>
                  </a:lnTo>
                  <a:lnTo>
                    <a:pt x="2754" y="72"/>
                  </a:lnTo>
                  <a:lnTo>
                    <a:pt x="2754" y="71"/>
                  </a:lnTo>
                  <a:lnTo>
                    <a:pt x="2754" y="69"/>
                  </a:lnTo>
                  <a:lnTo>
                    <a:pt x="2756" y="67"/>
                  </a:lnTo>
                  <a:lnTo>
                    <a:pt x="2758" y="67"/>
                  </a:lnTo>
                  <a:lnTo>
                    <a:pt x="2759" y="67"/>
                  </a:lnTo>
                  <a:lnTo>
                    <a:pt x="2761" y="66"/>
                  </a:lnTo>
                  <a:lnTo>
                    <a:pt x="2763" y="66"/>
                  </a:lnTo>
                  <a:lnTo>
                    <a:pt x="2766" y="66"/>
                  </a:lnTo>
                  <a:lnTo>
                    <a:pt x="2767" y="66"/>
                  </a:lnTo>
                  <a:lnTo>
                    <a:pt x="2769" y="64"/>
                  </a:lnTo>
                  <a:lnTo>
                    <a:pt x="2771" y="62"/>
                  </a:lnTo>
                  <a:lnTo>
                    <a:pt x="2771" y="61"/>
                  </a:lnTo>
                  <a:lnTo>
                    <a:pt x="2772" y="61"/>
                  </a:lnTo>
                  <a:lnTo>
                    <a:pt x="2774" y="59"/>
                  </a:lnTo>
                  <a:lnTo>
                    <a:pt x="2776" y="57"/>
                  </a:lnTo>
                  <a:lnTo>
                    <a:pt x="2777" y="56"/>
                  </a:lnTo>
                  <a:lnTo>
                    <a:pt x="2799" y="56"/>
                  </a:lnTo>
                  <a:lnTo>
                    <a:pt x="2800" y="53"/>
                  </a:lnTo>
                  <a:lnTo>
                    <a:pt x="2802" y="49"/>
                  </a:lnTo>
                  <a:lnTo>
                    <a:pt x="2803" y="48"/>
                  </a:lnTo>
                  <a:lnTo>
                    <a:pt x="2803" y="46"/>
                  </a:lnTo>
                  <a:lnTo>
                    <a:pt x="2807" y="44"/>
                  </a:lnTo>
                  <a:lnTo>
                    <a:pt x="2810" y="44"/>
                  </a:lnTo>
                  <a:lnTo>
                    <a:pt x="2812" y="43"/>
                  </a:lnTo>
                  <a:lnTo>
                    <a:pt x="2813" y="43"/>
                  </a:lnTo>
                  <a:lnTo>
                    <a:pt x="2817" y="43"/>
                  </a:lnTo>
                  <a:lnTo>
                    <a:pt x="2822" y="43"/>
                  </a:lnTo>
                  <a:lnTo>
                    <a:pt x="2823" y="43"/>
                  </a:lnTo>
                  <a:lnTo>
                    <a:pt x="2823" y="41"/>
                  </a:lnTo>
                  <a:lnTo>
                    <a:pt x="2828" y="41"/>
                  </a:lnTo>
                  <a:lnTo>
                    <a:pt x="2831" y="43"/>
                  </a:lnTo>
                  <a:lnTo>
                    <a:pt x="2835" y="43"/>
                  </a:lnTo>
                  <a:lnTo>
                    <a:pt x="2838" y="43"/>
                  </a:lnTo>
                  <a:lnTo>
                    <a:pt x="2841" y="43"/>
                  </a:lnTo>
                  <a:lnTo>
                    <a:pt x="2844" y="43"/>
                  </a:lnTo>
                  <a:lnTo>
                    <a:pt x="2846" y="43"/>
                  </a:lnTo>
                  <a:lnTo>
                    <a:pt x="2848" y="43"/>
                  </a:lnTo>
                  <a:lnTo>
                    <a:pt x="2849" y="43"/>
                  </a:lnTo>
                  <a:lnTo>
                    <a:pt x="2851" y="41"/>
                  </a:lnTo>
                  <a:lnTo>
                    <a:pt x="2851" y="39"/>
                  </a:lnTo>
                  <a:lnTo>
                    <a:pt x="2853" y="39"/>
                  </a:lnTo>
                  <a:lnTo>
                    <a:pt x="2854" y="39"/>
                  </a:lnTo>
                  <a:lnTo>
                    <a:pt x="2856" y="39"/>
                  </a:lnTo>
                  <a:lnTo>
                    <a:pt x="2858" y="38"/>
                  </a:lnTo>
                  <a:lnTo>
                    <a:pt x="2861" y="38"/>
                  </a:lnTo>
                  <a:lnTo>
                    <a:pt x="2862" y="38"/>
                  </a:lnTo>
                  <a:lnTo>
                    <a:pt x="2866" y="38"/>
                  </a:lnTo>
                  <a:lnTo>
                    <a:pt x="2869" y="38"/>
                  </a:lnTo>
                  <a:lnTo>
                    <a:pt x="2872" y="38"/>
                  </a:lnTo>
                  <a:lnTo>
                    <a:pt x="2874" y="36"/>
                  </a:lnTo>
                  <a:lnTo>
                    <a:pt x="2876" y="36"/>
                  </a:lnTo>
                  <a:lnTo>
                    <a:pt x="2877" y="35"/>
                  </a:lnTo>
                  <a:lnTo>
                    <a:pt x="2879" y="33"/>
                  </a:lnTo>
                  <a:lnTo>
                    <a:pt x="2880" y="33"/>
                  </a:lnTo>
                  <a:lnTo>
                    <a:pt x="2882" y="31"/>
                  </a:lnTo>
                  <a:lnTo>
                    <a:pt x="2884" y="31"/>
                  </a:lnTo>
                  <a:lnTo>
                    <a:pt x="2887" y="31"/>
                  </a:lnTo>
                  <a:lnTo>
                    <a:pt x="2889" y="31"/>
                  </a:lnTo>
                  <a:lnTo>
                    <a:pt x="2890" y="31"/>
                  </a:lnTo>
                  <a:lnTo>
                    <a:pt x="2892" y="31"/>
                  </a:lnTo>
                  <a:lnTo>
                    <a:pt x="2894" y="30"/>
                  </a:lnTo>
                  <a:lnTo>
                    <a:pt x="2895" y="28"/>
                  </a:lnTo>
                  <a:lnTo>
                    <a:pt x="2895" y="26"/>
                  </a:lnTo>
                  <a:lnTo>
                    <a:pt x="2895" y="25"/>
                  </a:lnTo>
                  <a:lnTo>
                    <a:pt x="2897" y="23"/>
                  </a:lnTo>
                  <a:lnTo>
                    <a:pt x="2898" y="21"/>
                  </a:lnTo>
                  <a:lnTo>
                    <a:pt x="2903" y="20"/>
                  </a:lnTo>
                  <a:lnTo>
                    <a:pt x="2905" y="20"/>
                  </a:lnTo>
                  <a:lnTo>
                    <a:pt x="2908" y="20"/>
                  </a:lnTo>
                  <a:lnTo>
                    <a:pt x="2910" y="20"/>
                  </a:lnTo>
                  <a:lnTo>
                    <a:pt x="2912" y="20"/>
                  </a:lnTo>
                  <a:close/>
                  <a:moveTo>
                    <a:pt x="170" y="20"/>
                  </a:moveTo>
                  <a:lnTo>
                    <a:pt x="171" y="20"/>
                  </a:lnTo>
                  <a:lnTo>
                    <a:pt x="175" y="20"/>
                  </a:lnTo>
                  <a:lnTo>
                    <a:pt x="178" y="20"/>
                  </a:lnTo>
                  <a:lnTo>
                    <a:pt x="181" y="20"/>
                  </a:lnTo>
                  <a:lnTo>
                    <a:pt x="185" y="20"/>
                  </a:lnTo>
                  <a:lnTo>
                    <a:pt x="188" y="20"/>
                  </a:lnTo>
                  <a:lnTo>
                    <a:pt x="188" y="20"/>
                  </a:lnTo>
                  <a:lnTo>
                    <a:pt x="189" y="26"/>
                  </a:lnTo>
                  <a:lnTo>
                    <a:pt x="171" y="25"/>
                  </a:lnTo>
                  <a:lnTo>
                    <a:pt x="170" y="20"/>
                  </a:lnTo>
                  <a:close/>
                  <a:moveTo>
                    <a:pt x="456" y="15"/>
                  </a:moveTo>
                  <a:lnTo>
                    <a:pt x="466" y="18"/>
                  </a:lnTo>
                  <a:lnTo>
                    <a:pt x="481" y="18"/>
                  </a:lnTo>
                  <a:lnTo>
                    <a:pt x="491" y="26"/>
                  </a:lnTo>
                  <a:lnTo>
                    <a:pt x="492" y="35"/>
                  </a:lnTo>
                  <a:lnTo>
                    <a:pt x="484" y="43"/>
                  </a:lnTo>
                  <a:lnTo>
                    <a:pt x="468" y="41"/>
                  </a:lnTo>
                  <a:lnTo>
                    <a:pt x="455" y="35"/>
                  </a:lnTo>
                  <a:lnTo>
                    <a:pt x="442" y="26"/>
                  </a:lnTo>
                  <a:lnTo>
                    <a:pt x="443" y="17"/>
                  </a:lnTo>
                  <a:lnTo>
                    <a:pt x="456" y="15"/>
                  </a:lnTo>
                  <a:close/>
                  <a:moveTo>
                    <a:pt x="3340" y="12"/>
                  </a:moveTo>
                  <a:lnTo>
                    <a:pt x="3342" y="12"/>
                  </a:lnTo>
                  <a:lnTo>
                    <a:pt x="3344" y="12"/>
                  </a:lnTo>
                  <a:lnTo>
                    <a:pt x="3347" y="13"/>
                  </a:lnTo>
                  <a:lnTo>
                    <a:pt x="3347" y="13"/>
                  </a:lnTo>
                  <a:lnTo>
                    <a:pt x="3347" y="15"/>
                  </a:lnTo>
                  <a:lnTo>
                    <a:pt x="3347" y="17"/>
                  </a:lnTo>
                  <a:lnTo>
                    <a:pt x="3347" y="18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7" y="21"/>
                  </a:lnTo>
                  <a:lnTo>
                    <a:pt x="3344" y="21"/>
                  </a:lnTo>
                  <a:lnTo>
                    <a:pt x="3342" y="21"/>
                  </a:lnTo>
                  <a:lnTo>
                    <a:pt x="3340" y="20"/>
                  </a:lnTo>
                  <a:lnTo>
                    <a:pt x="3337" y="20"/>
                  </a:lnTo>
                  <a:lnTo>
                    <a:pt x="3334" y="20"/>
                  </a:lnTo>
                  <a:lnTo>
                    <a:pt x="3332" y="20"/>
                  </a:lnTo>
                  <a:lnTo>
                    <a:pt x="3331" y="21"/>
                  </a:lnTo>
                  <a:lnTo>
                    <a:pt x="3331" y="18"/>
                  </a:lnTo>
                  <a:lnTo>
                    <a:pt x="3334" y="17"/>
                  </a:lnTo>
                  <a:lnTo>
                    <a:pt x="3337" y="15"/>
                  </a:lnTo>
                  <a:lnTo>
                    <a:pt x="3339" y="13"/>
                  </a:lnTo>
                  <a:lnTo>
                    <a:pt x="3339" y="12"/>
                  </a:lnTo>
                  <a:lnTo>
                    <a:pt x="3340" y="12"/>
                  </a:lnTo>
                  <a:close/>
                  <a:moveTo>
                    <a:pt x="3453" y="0"/>
                  </a:moveTo>
                  <a:lnTo>
                    <a:pt x="3489" y="0"/>
                  </a:lnTo>
                  <a:lnTo>
                    <a:pt x="3489" y="5"/>
                  </a:lnTo>
                  <a:lnTo>
                    <a:pt x="3488" y="7"/>
                  </a:lnTo>
                  <a:lnTo>
                    <a:pt x="3486" y="8"/>
                  </a:lnTo>
                  <a:lnTo>
                    <a:pt x="3484" y="8"/>
                  </a:lnTo>
                  <a:lnTo>
                    <a:pt x="3483" y="8"/>
                  </a:lnTo>
                  <a:lnTo>
                    <a:pt x="3480" y="10"/>
                  </a:lnTo>
                  <a:lnTo>
                    <a:pt x="3476" y="13"/>
                  </a:lnTo>
                  <a:lnTo>
                    <a:pt x="3476" y="15"/>
                  </a:lnTo>
                  <a:lnTo>
                    <a:pt x="3475" y="17"/>
                  </a:lnTo>
                  <a:lnTo>
                    <a:pt x="3476" y="17"/>
                  </a:lnTo>
                  <a:lnTo>
                    <a:pt x="3478" y="18"/>
                  </a:lnTo>
                  <a:lnTo>
                    <a:pt x="3483" y="18"/>
                  </a:lnTo>
                  <a:lnTo>
                    <a:pt x="3486" y="18"/>
                  </a:lnTo>
                  <a:lnTo>
                    <a:pt x="3489" y="18"/>
                  </a:lnTo>
                  <a:lnTo>
                    <a:pt x="3491" y="18"/>
                  </a:lnTo>
                  <a:lnTo>
                    <a:pt x="3493" y="20"/>
                  </a:lnTo>
                  <a:lnTo>
                    <a:pt x="3511" y="20"/>
                  </a:lnTo>
                  <a:lnTo>
                    <a:pt x="3511" y="21"/>
                  </a:lnTo>
                  <a:lnTo>
                    <a:pt x="3511" y="23"/>
                  </a:lnTo>
                  <a:lnTo>
                    <a:pt x="3511" y="25"/>
                  </a:lnTo>
                  <a:lnTo>
                    <a:pt x="3509" y="26"/>
                  </a:lnTo>
                  <a:lnTo>
                    <a:pt x="3507" y="28"/>
                  </a:lnTo>
                  <a:lnTo>
                    <a:pt x="3507" y="30"/>
                  </a:lnTo>
                  <a:lnTo>
                    <a:pt x="3506" y="30"/>
                  </a:lnTo>
                  <a:lnTo>
                    <a:pt x="3504" y="30"/>
                  </a:lnTo>
                  <a:lnTo>
                    <a:pt x="3504" y="30"/>
                  </a:lnTo>
                  <a:lnTo>
                    <a:pt x="3504" y="31"/>
                  </a:lnTo>
                  <a:lnTo>
                    <a:pt x="3502" y="33"/>
                  </a:lnTo>
                  <a:lnTo>
                    <a:pt x="3506" y="35"/>
                  </a:lnTo>
                  <a:lnTo>
                    <a:pt x="3516" y="35"/>
                  </a:lnTo>
                  <a:lnTo>
                    <a:pt x="3516" y="25"/>
                  </a:lnTo>
                  <a:lnTo>
                    <a:pt x="3517" y="25"/>
                  </a:lnTo>
                  <a:lnTo>
                    <a:pt x="3520" y="25"/>
                  </a:lnTo>
                  <a:lnTo>
                    <a:pt x="3522" y="25"/>
                  </a:lnTo>
                  <a:lnTo>
                    <a:pt x="3525" y="25"/>
                  </a:lnTo>
                  <a:lnTo>
                    <a:pt x="3527" y="26"/>
                  </a:lnTo>
                  <a:lnTo>
                    <a:pt x="3529" y="26"/>
                  </a:lnTo>
                  <a:lnTo>
                    <a:pt x="3530" y="28"/>
                  </a:lnTo>
                  <a:lnTo>
                    <a:pt x="3534" y="31"/>
                  </a:lnTo>
                  <a:lnTo>
                    <a:pt x="3535" y="31"/>
                  </a:lnTo>
                  <a:lnTo>
                    <a:pt x="3537" y="31"/>
                  </a:lnTo>
                  <a:lnTo>
                    <a:pt x="3537" y="30"/>
                  </a:lnTo>
                  <a:lnTo>
                    <a:pt x="3538" y="28"/>
                  </a:lnTo>
                  <a:lnTo>
                    <a:pt x="3538" y="28"/>
                  </a:lnTo>
                  <a:lnTo>
                    <a:pt x="3540" y="26"/>
                  </a:lnTo>
                  <a:lnTo>
                    <a:pt x="3542" y="26"/>
                  </a:lnTo>
                  <a:lnTo>
                    <a:pt x="3545" y="26"/>
                  </a:lnTo>
                  <a:lnTo>
                    <a:pt x="3548" y="26"/>
                  </a:lnTo>
                  <a:lnTo>
                    <a:pt x="3553" y="26"/>
                  </a:lnTo>
                  <a:lnTo>
                    <a:pt x="3555" y="28"/>
                  </a:lnTo>
                  <a:lnTo>
                    <a:pt x="3560" y="28"/>
                  </a:lnTo>
                  <a:lnTo>
                    <a:pt x="3583" y="28"/>
                  </a:lnTo>
                  <a:lnTo>
                    <a:pt x="3581" y="31"/>
                  </a:lnTo>
                  <a:lnTo>
                    <a:pt x="3583" y="35"/>
                  </a:lnTo>
                  <a:lnTo>
                    <a:pt x="3583" y="38"/>
                  </a:lnTo>
                  <a:lnTo>
                    <a:pt x="3584" y="38"/>
                  </a:lnTo>
                  <a:lnTo>
                    <a:pt x="3586" y="39"/>
                  </a:lnTo>
                  <a:lnTo>
                    <a:pt x="3588" y="39"/>
                  </a:lnTo>
                  <a:lnTo>
                    <a:pt x="3589" y="39"/>
                  </a:lnTo>
                  <a:lnTo>
                    <a:pt x="3591" y="39"/>
                  </a:lnTo>
                  <a:lnTo>
                    <a:pt x="3591" y="39"/>
                  </a:lnTo>
                  <a:lnTo>
                    <a:pt x="3592" y="41"/>
                  </a:lnTo>
                  <a:lnTo>
                    <a:pt x="3594" y="43"/>
                  </a:lnTo>
                  <a:lnTo>
                    <a:pt x="3596" y="44"/>
                  </a:lnTo>
                  <a:lnTo>
                    <a:pt x="3597" y="46"/>
                  </a:lnTo>
                  <a:lnTo>
                    <a:pt x="3597" y="48"/>
                  </a:lnTo>
                  <a:lnTo>
                    <a:pt x="3597" y="49"/>
                  </a:lnTo>
                  <a:lnTo>
                    <a:pt x="3597" y="51"/>
                  </a:lnTo>
                  <a:lnTo>
                    <a:pt x="3599" y="51"/>
                  </a:lnTo>
                  <a:lnTo>
                    <a:pt x="3601" y="51"/>
                  </a:lnTo>
                  <a:lnTo>
                    <a:pt x="3601" y="51"/>
                  </a:lnTo>
                  <a:lnTo>
                    <a:pt x="3602" y="54"/>
                  </a:lnTo>
                  <a:lnTo>
                    <a:pt x="3602" y="56"/>
                  </a:lnTo>
                  <a:lnTo>
                    <a:pt x="3602" y="57"/>
                  </a:lnTo>
                  <a:lnTo>
                    <a:pt x="3604" y="57"/>
                  </a:lnTo>
                  <a:lnTo>
                    <a:pt x="3606" y="57"/>
                  </a:lnTo>
                  <a:lnTo>
                    <a:pt x="3606" y="59"/>
                  </a:lnTo>
                  <a:lnTo>
                    <a:pt x="3607" y="61"/>
                  </a:lnTo>
                  <a:lnTo>
                    <a:pt x="3607" y="61"/>
                  </a:lnTo>
                  <a:lnTo>
                    <a:pt x="3607" y="62"/>
                  </a:lnTo>
                  <a:lnTo>
                    <a:pt x="3607" y="64"/>
                  </a:lnTo>
                  <a:lnTo>
                    <a:pt x="3607" y="66"/>
                  </a:lnTo>
                  <a:lnTo>
                    <a:pt x="3606" y="67"/>
                  </a:lnTo>
                  <a:lnTo>
                    <a:pt x="3606" y="67"/>
                  </a:lnTo>
                  <a:lnTo>
                    <a:pt x="3604" y="67"/>
                  </a:lnTo>
                  <a:lnTo>
                    <a:pt x="3602" y="67"/>
                  </a:lnTo>
                  <a:lnTo>
                    <a:pt x="3601" y="71"/>
                  </a:lnTo>
                  <a:lnTo>
                    <a:pt x="3601" y="72"/>
                  </a:lnTo>
                  <a:lnTo>
                    <a:pt x="3601" y="74"/>
                  </a:lnTo>
                  <a:lnTo>
                    <a:pt x="3601" y="77"/>
                  </a:lnTo>
                  <a:lnTo>
                    <a:pt x="3601" y="79"/>
                  </a:lnTo>
                  <a:lnTo>
                    <a:pt x="3584" y="79"/>
                  </a:lnTo>
                  <a:lnTo>
                    <a:pt x="3583" y="85"/>
                  </a:lnTo>
                  <a:lnTo>
                    <a:pt x="3583" y="87"/>
                  </a:lnTo>
                  <a:lnTo>
                    <a:pt x="3583" y="89"/>
                  </a:lnTo>
                  <a:lnTo>
                    <a:pt x="3583" y="89"/>
                  </a:lnTo>
                  <a:lnTo>
                    <a:pt x="3581" y="90"/>
                  </a:lnTo>
                  <a:lnTo>
                    <a:pt x="3579" y="90"/>
                  </a:lnTo>
                  <a:lnTo>
                    <a:pt x="3578" y="92"/>
                  </a:lnTo>
                  <a:lnTo>
                    <a:pt x="3576" y="93"/>
                  </a:lnTo>
                  <a:lnTo>
                    <a:pt x="3574" y="93"/>
                  </a:lnTo>
                  <a:lnTo>
                    <a:pt x="3571" y="93"/>
                  </a:lnTo>
                  <a:lnTo>
                    <a:pt x="3570" y="93"/>
                  </a:lnTo>
                  <a:lnTo>
                    <a:pt x="3568" y="93"/>
                  </a:lnTo>
                  <a:lnTo>
                    <a:pt x="3566" y="95"/>
                  </a:lnTo>
                  <a:lnTo>
                    <a:pt x="3563" y="95"/>
                  </a:lnTo>
                  <a:lnTo>
                    <a:pt x="3560" y="95"/>
                  </a:lnTo>
                  <a:lnTo>
                    <a:pt x="3556" y="97"/>
                  </a:lnTo>
                  <a:lnTo>
                    <a:pt x="3556" y="98"/>
                  </a:lnTo>
                  <a:lnTo>
                    <a:pt x="3555" y="100"/>
                  </a:lnTo>
                  <a:lnTo>
                    <a:pt x="3555" y="100"/>
                  </a:lnTo>
                  <a:lnTo>
                    <a:pt x="3555" y="102"/>
                  </a:lnTo>
                  <a:lnTo>
                    <a:pt x="3553" y="102"/>
                  </a:lnTo>
                  <a:lnTo>
                    <a:pt x="3552" y="103"/>
                  </a:lnTo>
                  <a:lnTo>
                    <a:pt x="3550" y="105"/>
                  </a:lnTo>
                  <a:lnTo>
                    <a:pt x="3548" y="103"/>
                  </a:lnTo>
                  <a:lnTo>
                    <a:pt x="3547" y="105"/>
                  </a:lnTo>
                  <a:lnTo>
                    <a:pt x="3545" y="105"/>
                  </a:lnTo>
                  <a:lnTo>
                    <a:pt x="3542" y="105"/>
                  </a:lnTo>
                  <a:lnTo>
                    <a:pt x="3538" y="105"/>
                  </a:lnTo>
                  <a:lnTo>
                    <a:pt x="3535" y="107"/>
                  </a:lnTo>
                  <a:lnTo>
                    <a:pt x="3534" y="108"/>
                  </a:lnTo>
                  <a:lnTo>
                    <a:pt x="3532" y="110"/>
                  </a:lnTo>
                  <a:lnTo>
                    <a:pt x="3532" y="113"/>
                  </a:lnTo>
                  <a:lnTo>
                    <a:pt x="3529" y="115"/>
                  </a:lnTo>
                  <a:lnTo>
                    <a:pt x="3527" y="116"/>
                  </a:lnTo>
                  <a:lnTo>
                    <a:pt x="3525" y="118"/>
                  </a:lnTo>
                  <a:lnTo>
                    <a:pt x="3522" y="120"/>
                  </a:lnTo>
                  <a:lnTo>
                    <a:pt x="3520" y="121"/>
                  </a:lnTo>
                  <a:lnTo>
                    <a:pt x="3520" y="121"/>
                  </a:lnTo>
                  <a:lnTo>
                    <a:pt x="3520" y="123"/>
                  </a:lnTo>
                  <a:lnTo>
                    <a:pt x="3519" y="123"/>
                  </a:lnTo>
                  <a:lnTo>
                    <a:pt x="3517" y="123"/>
                  </a:lnTo>
                  <a:lnTo>
                    <a:pt x="3514" y="123"/>
                  </a:lnTo>
                  <a:lnTo>
                    <a:pt x="3511" y="123"/>
                  </a:lnTo>
                  <a:lnTo>
                    <a:pt x="3507" y="125"/>
                  </a:lnTo>
                  <a:lnTo>
                    <a:pt x="3506" y="126"/>
                  </a:lnTo>
                  <a:lnTo>
                    <a:pt x="3506" y="128"/>
                  </a:lnTo>
                  <a:lnTo>
                    <a:pt x="3504" y="129"/>
                  </a:lnTo>
                  <a:lnTo>
                    <a:pt x="3502" y="129"/>
                  </a:lnTo>
                  <a:lnTo>
                    <a:pt x="3501" y="131"/>
                  </a:lnTo>
                  <a:lnTo>
                    <a:pt x="3499" y="133"/>
                  </a:lnTo>
                  <a:lnTo>
                    <a:pt x="3498" y="134"/>
                  </a:lnTo>
                  <a:lnTo>
                    <a:pt x="3494" y="134"/>
                  </a:lnTo>
                  <a:lnTo>
                    <a:pt x="3496" y="134"/>
                  </a:lnTo>
                  <a:lnTo>
                    <a:pt x="3496" y="134"/>
                  </a:lnTo>
                  <a:lnTo>
                    <a:pt x="3498" y="134"/>
                  </a:lnTo>
                  <a:lnTo>
                    <a:pt x="3501" y="134"/>
                  </a:lnTo>
                  <a:lnTo>
                    <a:pt x="3502" y="134"/>
                  </a:lnTo>
                  <a:lnTo>
                    <a:pt x="3506" y="133"/>
                  </a:lnTo>
                  <a:lnTo>
                    <a:pt x="3512" y="133"/>
                  </a:lnTo>
                  <a:lnTo>
                    <a:pt x="3516" y="133"/>
                  </a:lnTo>
                  <a:lnTo>
                    <a:pt x="3519" y="133"/>
                  </a:lnTo>
                  <a:lnTo>
                    <a:pt x="3520" y="133"/>
                  </a:lnTo>
                  <a:lnTo>
                    <a:pt x="3520" y="131"/>
                  </a:lnTo>
                  <a:lnTo>
                    <a:pt x="3522" y="131"/>
                  </a:lnTo>
                  <a:lnTo>
                    <a:pt x="3524" y="129"/>
                  </a:lnTo>
                  <a:lnTo>
                    <a:pt x="3525" y="129"/>
                  </a:lnTo>
                  <a:lnTo>
                    <a:pt x="3529" y="129"/>
                  </a:lnTo>
                  <a:lnTo>
                    <a:pt x="3532" y="129"/>
                  </a:lnTo>
                  <a:lnTo>
                    <a:pt x="3534" y="129"/>
                  </a:lnTo>
                  <a:lnTo>
                    <a:pt x="3535" y="129"/>
                  </a:lnTo>
                  <a:lnTo>
                    <a:pt x="3537" y="129"/>
                  </a:lnTo>
                  <a:lnTo>
                    <a:pt x="3540" y="129"/>
                  </a:lnTo>
                  <a:lnTo>
                    <a:pt x="3542" y="129"/>
                  </a:lnTo>
                  <a:lnTo>
                    <a:pt x="3543" y="128"/>
                  </a:lnTo>
                  <a:lnTo>
                    <a:pt x="3545" y="126"/>
                  </a:lnTo>
                  <a:lnTo>
                    <a:pt x="3545" y="126"/>
                  </a:lnTo>
                  <a:lnTo>
                    <a:pt x="3547" y="125"/>
                  </a:lnTo>
                  <a:lnTo>
                    <a:pt x="3548" y="125"/>
                  </a:lnTo>
                  <a:lnTo>
                    <a:pt x="3548" y="123"/>
                  </a:lnTo>
                  <a:lnTo>
                    <a:pt x="3547" y="121"/>
                  </a:lnTo>
                  <a:lnTo>
                    <a:pt x="3547" y="120"/>
                  </a:lnTo>
                  <a:lnTo>
                    <a:pt x="3545" y="118"/>
                  </a:lnTo>
                  <a:lnTo>
                    <a:pt x="3545" y="115"/>
                  </a:lnTo>
                  <a:lnTo>
                    <a:pt x="3548" y="113"/>
                  </a:lnTo>
                  <a:lnTo>
                    <a:pt x="3568" y="113"/>
                  </a:lnTo>
                  <a:lnTo>
                    <a:pt x="3570" y="113"/>
                  </a:lnTo>
                  <a:lnTo>
                    <a:pt x="3570" y="111"/>
                  </a:lnTo>
                  <a:lnTo>
                    <a:pt x="3571" y="110"/>
                  </a:lnTo>
                  <a:lnTo>
                    <a:pt x="3573" y="110"/>
                  </a:lnTo>
                  <a:lnTo>
                    <a:pt x="3574" y="108"/>
                  </a:lnTo>
                  <a:lnTo>
                    <a:pt x="3576" y="105"/>
                  </a:lnTo>
                  <a:lnTo>
                    <a:pt x="3578" y="103"/>
                  </a:lnTo>
                  <a:lnTo>
                    <a:pt x="3578" y="102"/>
                  </a:lnTo>
                  <a:lnTo>
                    <a:pt x="3578" y="102"/>
                  </a:lnTo>
                  <a:lnTo>
                    <a:pt x="3579" y="100"/>
                  </a:lnTo>
                  <a:lnTo>
                    <a:pt x="3581" y="100"/>
                  </a:lnTo>
                  <a:lnTo>
                    <a:pt x="3583" y="98"/>
                  </a:lnTo>
                  <a:lnTo>
                    <a:pt x="3584" y="97"/>
                  </a:lnTo>
                  <a:lnTo>
                    <a:pt x="3589" y="97"/>
                  </a:lnTo>
                  <a:lnTo>
                    <a:pt x="3592" y="97"/>
                  </a:lnTo>
                  <a:lnTo>
                    <a:pt x="3594" y="95"/>
                  </a:lnTo>
                  <a:lnTo>
                    <a:pt x="3596" y="95"/>
                  </a:lnTo>
                  <a:lnTo>
                    <a:pt x="3597" y="97"/>
                  </a:lnTo>
                  <a:lnTo>
                    <a:pt x="3599" y="98"/>
                  </a:lnTo>
                  <a:lnTo>
                    <a:pt x="3599" y="100"/>
                  </a:lnTo>
                  <a:lnTo>
                    <a:pt x="3599" y="102"/>
                  </a:lnTo>
                  <a:lnTo>
                    <a:pt x="3599" y="103"/>
                  </a:lnTo>
                  <a:lnTo>
                    <a:pt x="3596" y="105"/>
                  </a:lnTo>
                  <a:lnTo>
                    <a:pt x="3594" y="107"/>
                  </a:lnTo>
                  <a:lnTo>
                    <a:pt x="3592" y="108"/>
                  </a:lnTo>
                  <a:lnTo>
                    <a:pt x="3591" y="108"/>
                  </a:lnTo>
                  <a:lnTo>
                    <a:pt x="3589" y="108"/>
                  </a:lnTo>
                  <a:lnTo>
                    <a:pt x="3589" y="110"/>
                  </a:lnTo>
                  <a:lnTo>
                    <a:pt x="3589" y="111"/>
                  </a:lnTo>
                  <a:lnTo>
                    <a:pt x="3588" y="113"/>
                  </a:lnTo>
                  <a:lnTo>
                    <a:pt x="3586" y="113"/>
                  </a:lnTo>
                  <a:lnTo>
                    <a:pt x="3584" y="113"/>
                  </a:lnTo>
                  <a:lnTo>
                    <a:pt x="3583" y="113"/>
                  </a:lnTo>
                  <a:lnTo>
                    <a:pt x="3579" y="113"/>
                  </a:lnTo>
                  <a:lnTo>
                    <a:pt x="3576" y="113"/>
                  </a:lnTo>
                  <a:lnTo>
                    <a:pt x="3574" y="116"/>
                  </a:lnTo>
                  <a:lnTo>
                    <a:pt x="3576" y="118"/>
                  </a:lnTo>
                  <a:lnTo>
                    <a:pt x="3578" y="120"/>
                  </a:lnTo>
                  <a:lnTo>
                    <a:pt x="3581" y="120"/>
                  </a:lnTo>
                  <a:lnTo>
                    <a:pt x="3583" y="121"/>
                  </a:lnTo>
                  <a:lnTo>
                    <a:pt x="3586" y="120"/>
                  </a:lnTo>
                  <a:lnTo>
                    <a:pt x="3589" y="118"/>
                  </a:lnTo>
                  <a:lnTo>
                    <a:pt x="3591" y="116"/>
                  </a:lnTo>
                  <a:lnTo>
                    <a:pt x="3592" y="115"/>
                  </a:lnTo>
                  <a:lnTo>
                    <a:pt x="3592" y="113"/>
                  </a:lnTo>
                  <a:lnTo>
                    <a:pt x="3594" y="113"/>
                  </a:lnTo>
                  <a:lnTo>
                    <a:pt x="3596" y="113"/>
                  </a:lnTo>
                  <a:lnTo>
                    <a:pt x="3601" y="113"/>
                  </a:lnTo>
                  <a:lnTo>
                    <a:pt x="3601" y="115"/>
                  </a:lnTo>
                  <a:lnTo>
                    <a:pt x="3601" y="116"/>
                  </a:lnTo>
                  <a:lnTo>
                    <a:pt x="3601" y="118"/>
                  </a:lnTo>
                  <a:lnTo>
                    <a:pt x="3601" y="120"/>
                  </a:lnTo>
                  <a:lnTo>
                    <a:pt x="3601" y="123"/>
                  </a:lnTo>
                  <a:lnTo>
                    <a:pt x="3601" y="126"/>
                  </a:lnTo>
                  <a:lnTo>
                    <a:pt x="3602" y="126"/>
                  </a:lnTo>
                  <a:lnTo>
                    <a:pt x="3604" y="125"/>
                  </a:lnTo>
                  <a:lnTo>
                    <a:pt x="3606" y="126"/>
                  </a:lnTo>
                  <a:lnTo>
                    <a:pt x="3607" y="126"/>
                  </a:lnTo>
                  <a:lnTo>
                    <a:pt x="3612" y="126"/>
                  </a:lnTo>
                  <a:lnTo>
                    <a:pt x="3614" y="126"/>
                  </a:lnTo>
                  <a:lnTo>
                    <a:pt x="3615" y="126"/>
                  </a:lnTo>
                  <a:lnTo>
                    <a:pt x="3617" y="126"/>
                  </a:lnTo>
                  <a:lnTo>
                    <a:pt x="3619" y="125"/>
                  </a:lnTo>
                  <a:lnTo>
                    <a:pt x="3619" y="123"/>
                  </a:lnTo>
                  <a:lnTo>
                    <a:pt x="3619" y="123"/>
                  </a:lnTo>
                  <a:lnTo>
                    <a:pt x="3620" y="123"/>
                  </a:lnTo>
                  <a:lnTo>
                    <a:pt x="3622" y="123"/>
                  </a:lnTo>
                  <a:lnTo>
                    <a:pt x="3625" y="123"/>
                  </a:lnTo>
                  <a:lnTo>
                    <a:pt x="3627" y="125"/>
                  </a:lnTo>
                  <a:lnTo>
                    <a:pt x="3630" y="125"/>
                  </a:lnTo>
                  <a:lnTo>
                    <a:pt x="3637" y="123"/>
                  </a:lnTo>
                  <a:lnTo>
                    <a:pt x="3651" y="123"/>
                  </a:lnTo>
                  <a:lnTo>
                    <a:pt x="3655" y="123"/>
                  </a:lnTo>
                  <a:lnTo>
                    <a:pt x="3656" y="125"/>
                  </a:lnTo>
                  <a:lnTo>
                    <a:pt x="3658" y="125"/>
                  </a:lnTo>
                  <a:lnTo>
                    <a:pt x="3661" y="125"/>
                  </a:lnTo>
                  <a:lnTo>
                    <a:pt x="3664" y="125"/>
                  </a:lnTo>
                  <a:lnTo>
                    <a:pt x="3666" y="125"/>
                  </a:lnTo>
                  <a:lnTo>
                    <a:pt x="3666" y="123"/>
                  </a:lnTo>
                  <a:lnTo>
                    <a:pt x="3666" y="121"/>
                  </a:lnTo>
                  <a:lnTo>
                    <a:pt x="3668" y="121"/>
                  </a:lnTo>
                  <a:lnTo>
                    <a:pt x="3669" y="121"/>
                  </a:lnTo>
                  <a:lnTo>
                    <a:pt x="3671" y="121"/>
                  </a:lnTo>
                  <a:lnTo>
                    <a:pt x="3673" y="121"/>
                  </a:lnTo>
                  <a:lnTo>
                    <a:pt x="3676" y="121"/>
                  </a:lnTo>
                  <a:lnTo>
                    <a:pt x="3678" y="121"/>
                  </a:lnTo>
                  <a:lnTo>
                    <a:pt x="3678" y="123"/>
                  </a:lnTo>
                  <a:lnTo>
                    <a:pt x="3679" y="123"/>
                  </a:lnTo>
                  <a:lnTo>
                    <a:pt x="3681" y="125"/>
                  </a:lnTo>
                  <a:lnTo>
                    <a:pt x="3682" y="126"/>
                  </a:lnTo>
                  <a:lnTo>
                    <a:pt x="3682" y="133"/>
                  </a:lnTo>
                  <a:lnTo>
                    <a:pt x="3682" y="136"/>
                  </a:lnTo>
                  <a:lnTo>
                    <a:pt x="3684" y="139"/>
                  </a:lnTo>
                  <a:lnTo>
                    <a:pt x="3686" y="141"/>
                  </a:lnTo>
                  <a:lnTo>
                    <a:pt x="3689" y="141"/>
                  </a:lnTo>
                  <a:lnTo>
                    <a:pt x="3689" y="141"/>
                  </a:lnTo>
                  <a:lnTo>
                    <a:pt x="3691" y="139"/>
                  </a:lnTo>
                  <a:lnTo>
                    <a:pt x="3692" y="139"/>
                  </a:lnTo>
                  <a:lnTo>
                    <a:pt x="3694" y="138"/>
                  </a:lnTo>
                  <a:lnTo>
                    <a:pt x="3696" y="138"/>
                  </a:lnTo>
                  <a:lnTo>
                    <a:pt x="3697" y="138"/>
                  </a:lnTo>
                  <a:lnTo>
                    <a:pt x="3699" y="139"/>
                  </a:lnTo>
                  <a:lnTo>
                    <a:pt x="3700" y="139"/>
                  </a:lnTo>
                  <a:lnTo>
                    <a:pt x="3702" y="141"/>
                  </a:lnTo>
                  <a:lnTo>
                    <a:pt x="3702" y="141"/>
                  </a:lnTo>
                  <a:lnTo>
                    <a:pt x="3707" y="143"/>
                  </a:lnTo>
                  <a:lnTo>
                    <a:pt x="3710" y="143"/>
                  </a:lnTo>
                  <a:lnTo>
                    <a:pt x="3712" y="144"/>
                  </a:lnTo>
                  <a:lnTo>
                    <a:pt x="3715" y="146"/>
                  </a:lnTo>
                  <a:lnTo>
                    <a:pt x="3718" y="147"/>
                  </a:lnTo>
                  <a:lnTo>
                    <a:pt x="3723" y="147"/>
                  </a:lnTo>
                  <a:lnTo>
                    <a:pt x="3727" y="147"/>
                  </a:lnTo>
                  <a:lnTo>
                    <a:pt x="3730" y="147"/>
                  </a:lnTo>
                  <a:lnTo>
                    <a:pt x="3733" y="146"/>
                  </a:lnTo>
                  <a:lnTo>
                    <a:pt x="3735" y="144"/>
                  </a:lnTo>
                  <a:lnTo>
                    <a:pt x="3737" y="144"/>
                  </a:lnTo>
                  <a:lnTo>
                    <a:pt x="3758" y="144"/>
                  </a:lnTo>
                  <a:lnTo>
                    <a:pt x="3758" y="143"/>
                  </a:lnTo>
                  <a:lnTo>
                    <a:pt x="3758" y="141"/>
                  </a:lnTo>
                  <a:lnTo>
                    <a:pt x="3758" y="138"/>
                  </a:lnTo>
                  <a:lnTo>
                    <a:pt x="3758" y="136"/>
                  </a:lnTo>
                  <a:lnTo>
                    <a:pt x="3756" y="134"/>
                  </a:lnTo>
                  <a:lnTo>
                    <a:pt x="3755" y="133"/>
                  </a:lnTo>
                  <a:lnTo>
                    <a:pt x="3753" y="131"/>
                  </a:lnTo>
                  <a:lnTo>
                    <a:pt x="3753" y="129"/>
                  </a:lnTo>
                  <a:lnTo>
                    <a:pt x="3750" y="123"/>
                  </a:lnTo>
                  <a:lnTo>
                    <a:pt x="3751" y="121"/>
                  </a:lnTo>
                  <a:lnTo>
                    <a:pt x="3753" y="121"/>
                  </a:lnTo>
                  <a:lnTo>
                    <a:pt x="3758" y="120"/>
                  </a:lnTo>
                  <a:lnTo>
                    <a:pt x="3759" y="118"/>
                  </a:lnTo>
                  <a:lnTo>
                    <a:pt x="3761" y="116"/>
                  </a:lnTo>
                  <a:lnTo>
                    <a:pt x="3764" y="115"/>
                  </a:lnTo>
                  <a:lnTo>
                    <a:pt x="3768" y="115"/>
                  </a:lnTo>
                  <a:lnTo>
                    <a:pt x="3771" y="113"/>
                  </a:lnTo>
                  <a:lnTo>
                    <a:pt x="3773" y="113"/>
                  </a:lnTo>
                  <a:lnTo>
                    <a:pt x="3776" y="115"/>
                  </a:lnTo>
                  <a:lnTo>
                    <a:pt x="3777" y="116"/>
                  </a:lnTo>
                  <a:lnTo>
                    <a:pt x="3779" y="118"/>
                  </a:lnTo>
                  <a:lnTo>
                    <a:pt x="3779" y="118"/>
                  </a:lnTo>
                  <a:lnTo>
                    <a:pt x="3781" y="120"/>
                  </a:lnTo>
                  <a:lnTo>
                    <a:pt x="3784" y="120"/>
                  </a:lnTo>
                  <a:lnTo>
                    <a:pt x="3786" y="120"/>
                  </a:lnTo>
                  <a:lnTo>
                    <a:pt x="3789" y="121"/>
                  </a:lnTo>
                  <a:lnTo>
                    <a:pt x="3791" y="120"/>
                  </a:lnTo>
                  <a:lnTo>
                    <a:pt x="3792" y="121"/>
                  </a:lnTo>
                  <a:lnTo>
                    <a:pt x="3792" y="121"/>
                  </a:lnTo>
                  <a:lnTo>
                    <a:pt x="3794" y="123"/>
                  </a:lnTo>
                  <a:lnTo>
                    <a:pt x="3794" y="123"/>
                  </a:lnTo>
                  <a:lnTo>
                    <a:pt x="3795" y="125"/>
                  </a:lnTo>
                  <a:lnTo>
                    <a:pt x="3797" y="126"/>
                  </a:lnTo>
                  <a:lnTo>
                    <a:pt x="3797" y="129"/>
                  </a:lnTo>
                  <a:lnTo>
                    <a:pt x="3797" y="131"/>
                  </a:lnTo>
                  <a:lnTo>
                    <a:pt x="3800" y="133"/>
                  </a:lnTo>
                  <a:lnTo>
                    <a:pt x="3804" y="134"/>
                  </a:lnTo>
                  <a:lnTo>
                    <a:pt x="3807" y="134"/>
                  </a:lnTo>
                  <a:lnTo>
                    <a:pt x="3809" y="134"/>
                  </a:lnTo>
                  <a:lnTo>
                    <a:pt x="3810" y="134"/>
                  </a:lnTo>
                  <a:lnTo>
                    <a:pt x="3812" y="133"/>
                  </a:lnTo>
                  <a:lnTo>
                    <a:pt x="3812" y="131"/>
                  </a:lnTo>
                  <a:lnTo>
                    <a:pt x="3813" y="129"/>
                  </a:lnTo>
                  <a:lnTo>
                    <a:pt x="3813" y="128"/>
                  </a:lnTo>
                  <a:lnTo>
                    <a:pt x="3815" y="126"/>
                  </a:lnTo>
                  <a:lnTo>
                    <a:pt x="3815" y="126"/>
                  </a:lnTo>
                  <a:lnTo>
                    <a:pt x="3818" y="125"/>
                  </a:lnTo>
                  <a:lnTo>
                    <a:pt x="3820" y="125"/>
                  </a:lnTo>
                  <a:lnTo>
                    <a:pt x="3823" y="126"/>
                  </a:lnTo>
                  <a:lnTo>
                    <a:pt x="3825" y="126"/>
                  </a:lnTo>
                  <a:lnTo>
                    <a:pt x="3828" y="126"/>
                  </a:lnTo>
                  <a:lnTo>
                    <a:pt x="3830" y="128"/>
                  </a:lnTo>
                  <a:lnTo>
                    <a:pt x="3831" y="129"/>
                  </a:lnTo>
                  <a:lnTo>
                    <a:pt x="3833" y="131"/>
                  </a:lnTo>
                  <a:lnTo>
                    <a:pt x="3835" y="131"/>
                  </a:lnTo>
                  <a:lnTo>
                    <a:pt x="3836" y="133"/>
                  </a:lnTo>
                  <a:lnTo>
                    <a:pt x="3838" y="134"/>
                  </a:lnTo>
                  <a:lnTo>
                    <a:pt x="3838" y="136"/>
                  </a:lnTo>
                  <a:lnTo>
                    <a:pt x="3838" y="139"/>
                  </a:lnTo>
                  <a:lnTo>
                    <a:pt x="3838" y="143"/>
                  </a:lnTo>
                  <a:lnTo>
                    <a:pt x="3838" y="146"/>
                  </a:lnTo>
                  <a:lnTo>
                    <a:pt x="3838" y="149"/>
                  </a:lnTo>
                  <a:lnTo>
                    <a:pt x="3840" y="152"/>
                  </a:lnTo>
                  <a:lnTo>
                    <a:pt x="3838" y="157"/>
                  </a:lnTo>
                  <a:lnTo>
                    <a:pt x="3838" y="161"/>
                  </a:lnTo>
                  <a:lnTo>
                    <a:pt x="3838" y="162"/>
                  </a:lnTo>
                  <a:lnTo>
                    <a:pt x="3840" y="164"/>
                  </a:lnTo>
                  <a:lnTo>
                    <a:pt x="3840" y="165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40" y="167"/>
                  </a:lnTo>
                  <a:lnTo>
                    <a:pt x="3838" y="169"/>
                  </a:lnTo>
                  <a:lnTo>
                    <a:pt x="3838" y="169"/>
                  </a:lnTo>
                  <a:lnTo>
                    <a:pt x="3836" y="170"/>
                  </a:lnTo>
                  <a:lnTo>
                    <a:pt x="3836" y="172"/>
                  </a:lnTo>
                  <a:lnTo>
                    <a:pt x="3836" y="174"/>
                  </a:lnTo>
                  <a:lnTo>
                    <a:pt x="3836" y="175"/>
                  </a:lnTo>
                  <a:lnTo>
                    <a:pt x="3838" y="177"/>
                  </a:lnTo>
                  <a:lnTo>
                    <a:pt x="3840" y="179"/>
                  </a:lnTo>
                  <a:lnTo>
                    <a:pt x="3841" y="180"/>
                  </a:lnTo>
                  <a:lnTo>
                    <a:pt x="3843" y="182"/>
                  </a:lnTo>
                  <a:lnTo>
                    <a:pt x="3845" y="183"/>
                  </a:lnTo>
                  <a:lnTo>
                    <a:pt x="3848" y="185"/>
                  </a:lnTo>
                  <a:lnTo>
                    <a:pt x="3849" y="185"/>
                  </a:lnTo>
                  <a:lnTo>
                    <a:pt x="3851" y="187"/>
                  </a:lnTo>
                  <a:lnTo>
                    <a:pt x="3853" y="188"/>
                  </a:lnTo>
                  <a:lnTo>
                    <a:pt x="3854" y="188"/>
                  </a:lnTo>
                  <a:lnTo>
                    <a:pt x="3856" y="188"/>
                  </a:lnTo>
                  <a:lnTo>
                    <a:pt x="3858" y="190"/>
                  </a:lnTo>
                  <a:lnTo>
                    <a:pt x="3859" y="192"/>
                  </a:lnTo>
                  <a:lnTo>
                    <a:pt x="3861" y="193"/>
                  </a:lnTo>
                  <a:lnTo>
                    <a:pt x="3863" y="195"/>
                  </a:lnTo>
                  <a:lnTo>
                    <a:pt x="3864" y="197"/>
                  </a:lnTo>
                  <a:lnTo>
                    <a:pt x="3864" y="200"/>
                  </a:lnTo>
                  <a:lnTo>
                    <a:pt x="3864" y="203"/>
                  </a:lnTo>
                  <a:lnTo>
                    <a:pt x="3881" y="203"/>
                  </a:lnTo>
                  <a:lnTo>
                    <a:pt x="3881" y="201"/>
                  </a:lnTo>
                  <a:lnTo>
                    <a:pt x="3881" y="198"/>
                  </a:lnTo>
                  <a:lnTo>
                    <a:pt x="3882" y="193"/>
                  </a:lnTo>
                  <a:lnTo>
                    <a:pt x="3881" y="188"/>
                  </a:lnTo>
                  <a:lnTo>
                    <a:pt x="3881" y="185"/>
                  </a:lnTo>
                  <a:lnTo>
                    <a:pt x="3881" y="183"/>
                  </a:lnTo>
                  <a:lnTo>
                    <a:pt x="3881" y="182"/>
                  </a:lnTo>
                  <a:lnTo>
                    <a:pt x="3882" y="180"/>
                  </a:lnTo>
                  <a:lnTo>
                    <a:pt x="3884" y="179"/>
                  </a:lnTo>
                  <a:lnTo>
                    <a:pt x="3885" y="179"/>
                  </a:lnTo>
                  <a:lnTo>
                    <a:pt x="3887" y="179"/>
                  </a:lnTo>
                  <a:lnTo>
                    <a:pt x="3889" y="180"/>
                  </a:lnTo>
                  <a:lnTo>
                    <a:pt x="3892" y="182"/>
                  </a:lnTo>
                  <a:lnTo>
                    <a:pt x="3894" y="182"/>
                  </a:lnTo>
                  <a:lnTo>
                    <a:pt x="3895" y="182"/>
                  </a:lnTo>
                  <a:lnTo>
                    <a:pt x="3895" y="180"/>
                  </a:lnTo>
                  <a:lnTo>
                    <a:pt x="3895" y="179"/>
                  </a:lnTo>
                  <a:lnTo>
                    <a:pt x="3897" y="179"/>
                  </a:lnTo>
                  <a:lnTo>
                    <a:pt x="3897" y="179"/>
                  </a:lnTo>
                  <a:lnTo>
                    <a:pt x="3900" y="179"/>
                  </a:lnTo>
                  <a:lnTo>
                    <a:pt x="3902" y="179"/>
                  </a:lnTo>
                  <a:lnTo>
                    <a:pt x="3902" y="179"/>
                  </a:lnTo>
                  <a:lnTo>
                    <a:pt x="3903" y="180"/>
                  </a:lnTo>
                  <a:lnTo>
                    <a:pt x="3903" y="180"/>
                  </a:lnTo>
                  <a:lnTo>
                    <a:pt x="3905" y="182"/>
                  </a:lnTo>
                  <a:lnTo>
                    <a:pt x="3908" y="182"/>
                  </a:lnTo>
                  <a:lnTo>
                    <a:pt x="3912" y="182"/>
                  </a:lnTo>
                  <a:lnTo>
                    <a:pt x="3917" y="182"/>
                  </a:lnTo>
                  <a:lnTo>
                    <a:pt x="3918" y="185"/>
                  </a:lnTo>
                  <a:lnTo>
                    <a:pt x="3921" y="187"/>
                  </a:lnTo>
                  <a:lnTo>
                    <a:pt x="3925" y="187"/>
                  </a:lnTo>
                  <a:lnTo>
                    <a:pt x="3928" y="187"/>
                  </a:lnTo>
                  <a:lnTo>
                    <a:pt x="3931" y="185"/>
                  </a:lnTo>
                  <a:lnTo>
                    <a:pt x="3935" y="183"/>
                  </a:lnTo>
                  <a:lnTo>
                    <a:pt x="3936" y="182"/>
                  </a:lnTo>
                  <a:lnTo>
                    <a:pt x="3938" y="182"/>
                  </a:lnTo>
                  <a:lnTo>
                    <a:pt x="3938" y="180"/>
                  </a:lnTo>
                  <a:lnTo>
                    <a:pt x="3936" y="179"/>
                  </a:lnTo>
                  <a:lnTo>
                    <a:pt x="3938" y="179"/>
                  </a:lnTo>
                  <a:lnTo>
                    <a:pt x="3939" y="177"/>
                  </a:lnTo>
                  <a:lnTo>
                    <a:pt x="3939" y="179"/>
                  </a:lnTo>
                  <a:lnTo>
                    <a:pt x="3943" y="179"/>
                  </a:lnTo>
                  <a:lnTo>
                    <a:pt x="3944" y="179"/>
                  </a:lnTo>
                  <a:lnTo>
                    <a:pt x="3948" y="177"/>
                  </a:lnTo>
                  <a:lnTo>
                    <a:pt x="3951" y="179"/>
                  </a:lnTo>
                  <a:lnTo>
                    <a:pt x="3953" y="179"/>
                  </a:lnTo>
                  <a:lnTo>
                    <a:pt x="3954" y="179"/>
                  </a:lnTo>
                  <a:lnTo>
                    <a:pt x="3954" y="180"/>
                  </a:lnTo>
                  <a:lnTo>
                    <a:pt x="3954" y="180"/>
                  </a:lnTo>
                  <a:lnTo>
                    <a:pt x="3954" y="182"/>
                  </a:lnTo>
                  <a:lnTo>
                    <a:pt x="3956" y="185"/>
                  </a:lnTo>
                  <a:lnTo>
                    <a:pt x="3957" y="185"/>
                  </a:lnTo>
                  <a:lnTo>
                    <a:pt x="3957" y="187"/>
                  </a:lnTo>
                  <a:lnTo>
                    <a:pt x="3959" y="187"/>
                  </a:lnTo>
                  <a:lnTo>
                    <a:pt x="3961" y="188"/>
                  </a:lnTo>
                  <a:lnTo>
                    <a:pt x="3962" y="190"/>
                  </a:lnTo>
                  <a:lnTo>
                    <a:pt x="3964" y="192"/>
                  </a:lnTo>
                  <a:lnTo>
                    <a:pt x="3966" y="192"/>
                  </a:lnTo>
                  <a:lnTo>
                    <a:pt x="3969" y="193"/>
                  </a:lnTo>
                  <a:lnTo>
                    <a:pt x="3972" y="195"/>
                  </a:lnTo>
                  <a:lnTo>
                    <a:pt x="3974" y="193"/>
                  </a:lnTo>
                  <a:lnTo>
                    <a:pt x="3974" y="190"/>
                  </a:lnTo>
                  <a:lnTo>
                    <a:pt x="3974" y="188"/>
                  </a:lnTo>
                  <a:lnTo>
                    <a:pt x="3972" y="187"/>
                  </a:lnTo>
                  <a:lnTo>
                    <a:pt x="3971" y="185"/>
                  </a:lnTo>
                  <a:lnTo>
                    <a:pt x="3967" y="183"/>
                  </a:lnTo>
                  <a:lnTo>
                    <a:pt x="3964" y="182"/>
                  </a:lnTo>
                  <a:lnTo>
                    <a:pt x="3964" y="179"/>
                  </a:lnTo>
                  <a:lnTo>
                    <a:pt x="3969" y="179"/>
                  </a:lnTo>
                  <a:lnTo>
                    <a:pt x="3972" y="179"/>
                  </a:lnTo>
                  <a:lnTo>
                    <a:pt x="3974" y="179"/>
                  </a:lnTo>
                  <a:lnTo>
                    <a:pt x="3975" y="179"/>
                  </a:lnTo>
                  <a:lnTo>
                    <a:pt x="3977" y="179"/>
                  </a:lnTo>
                  <a:lnTo>
                    <a:pt x="3979" y="179"/>
                  </a:lnTo>
                  <a:lnTo>
                    <a:pt x="3980" y="180"/>
                  </a:lnTo>
                  <a:lnTo>
                    <a:pt x="3980" y="180"/>
                  </a:lnTo>
                  <a:lnTo>
                    <a:pt x="3982" y="182"/>
                  </a:lnTo>
                  <a:lnTo>
                    <a:pt x="3985" y="182"/>
                  </a:lnTo>
                  <a:lnTo>
                    <a:pt x="3987" y="182"/>
                  </a:lnTo>
                  <a:lnTo>
                    <a:pt x="3989" y="182"/>
                  </a:lnTo>
                  <a:lnTo>
                    <a:pt x="3990" y="182"/>
                  </a:lnTo>
                  <a:lnTo>
                    <a:pt x="3992" y="182"/>
                  </a:lnTo>
                  <a:lnTo>
                    <a:pt x="3998" y="183"/>
                  </a:lnTo>
                  <a:lnTo>
                    <a:pt x="4002" y="183"/>
                  </a:lnTo>
                  <a:lnTo>
                    <a:pt x="4002" y="183"/>
                  </a:lnTo>
                  <a:lnTo>
                    <a:pt x="4002" y="182"/>
                  </a:lnTo>
                  <a:lnTo>
                    <a:pt x="4002" y="180"/>
                  </a:lnTo>
                  <a:lnTo>
                    <a:pt x="4002" y="179"/>
                  </a:lnTo>
                  <a:lnTo>
                    <a:pt x="4000" y="175"/>
                  </a:lnTo>
                  <a:lnTo>
                    <a:pt x="4000" y="174"/>
                  </a:lnTo>
                  <a:lnTo>
                    <a:pt x="3998" y="172"/>
                  </a:lnTo>
                  <a:lnTo>
                    <a:pt x="3997" y="170"/>
                  </a:lnTo>
                  <a:lnTo>
                    <a:pt x="3997" y="169"/>
                  </a:lnTo>
                  <a:lnTo>
                    <a:pt x="3995" y="169"/>
                  </a:lnTo>
                  <a:lnTo>
                    <a:pt x="3993" y="169"/>
                  </a:lnTo>
                  <a:lnTo>
                    <a:pt x="3990" y="167"/>
                  </a:lnTo>
                  <a:lnTo>
                    <a:pt x="3989" y="165"/>
                  </a:lnTo>
                  <a:lnTo>
                    <a:pt x="3987" y="164"/>
                  </a:lnTo>
                  <a:lnTo>
                    <a:pt x="3987" y="162"/>
                  </a:lnTo>
                  <a:lnTo>
                    <a:pt x="3985" y="161"/>
                  </a:lnTo>
                  <a:lnTo>
                    <a:pt x="3985" y="159"/>
                  </a:lnTo>
                  <a:lnTo>
                    <a:pt x="3985" y="157"/>
                  </a:lnTo>
                  <a:lnTo>
                    <a:pt x="3990" y="156"/>
                  </a:lnTo>
                  <a:lnTo>
                    <a:pt x="3993" y="156"/>
                  </a:lnTo>
                  <a:lnTo>
                    <a:pt x="4010" y="156"/>
                  </a:lnTo>
                  <a:lnTo>
                    <a:pt x="4010" y="151"/>
                  </a:lnTo>
                  <a:lnTo>
                    <a:pt x="4011" y="147"/>
                  </a:lnTo>
                  <a:lnTo>
                    <a:pt x="4011" y="146"/>
                  </a:lnTo>
                  <a:lnTo>
                    <a:pt x="4011" y="144"/>
                  </a:lnTo>
                  <a:lnTo>
                    <a:pt x="4013" y="143"/>
                  </a:lnTo>
                  <a:lnTo>
                    <a:pt x="4015" y="143"/>
                  </a:lnTo>
                  <a:lnTo>
                    <a:pt x="4016" y="143"/>
                  </a:lnTo>
                  <a:lnTo>
                    <a:pt x="4018" y="143"/>
                  </a:lnTo>
                  <a:lnTo>
                    <a:pt x="4021" y="144"/>
                  </a:lnTo>
                  <a:lnTo>
                    <a:pt x="4023" y="144"/>
                  </a:lnTo>
                  <a:lnTo>
                    <a:pt x="4028" y="144"/>
                  </a:lnTo>
                  <a:lnTo>
                    <a:pt x="4031" y="144"/>
                  </a:lnTo>
                  <a:lnTo>
                    <a:pt x="4034" y="144"/>
                  </a:lnTo>
                  <a:lnTo>
                    <a:pt x="4038" y="146"/>
                  </a:lnTo>
                  <a:lnTo>
                    <a:pt x="4041" y="147"/>
                  </a:lnTo>
                  <a:lnTo>
                    <a:pt x="4043" y="147"/>
                  </a:lnTo>
                  <a:lnTo>
                    <a:pt x="4044" y="147"/>
                  </a:lnTo>
                  <a:lnTo>
                    <a:pt x="4046" y="149"/>
                  </a:lnTo>
                  <a:lnTo>
                    <a:pt x="4049" y="149"/>
                  </a:lnTo>
                  <a:lnTo>
                    <a:pt x="4052" y="151"/>
                  </a:lnTo>
                  <a:lnTo>
                    <a:pt x="4056" y="151"/>
                  </a:lnTo>
                  <a:lnTo>
                    <a:pt x="4059" y="151"/>
                  </a:lnTo>
                  <a:lnTo>
                    <a:pt x="4062" y="151"/>
                  </a:lnTo>
                  <a:lnTo>
                    <a:pt x="4064" y="151"/>
                  </a:lnTo>
                  <a:lnTo>
                    <a:pt x="4066" y="149"/>
                  </a:lnTo>
                  <a:lnTo>
                    <a:pt x="4069" y="149"/>
                  </a:lnTo>
                  <a:lnTo>
                    <a:pt x="4072" y="151"/>
                  </a:lnTo>
                  <a:lnTo>
                    <a:pt x="4074" y="152"/>
                  </a:lnTo>
                  <a:lnTo>
                    <a:pt x="4075" y="152"/>
                  </a:lnTo>
                  <a:lnTo>
                    <a:pt x="4077" y="152"/>
                  </a:lnTo>
                  <a:lnTo>
                    <a:pt x="4080" y="152"/>
                  </a:lnTo>
                  <a:lnTo>
                    <a:pt x="4080" y="154"/>
                  </a:lnTo>
                  <a:lnTo>
                    <a:pt x="4082" y="154"/>
                  </a:lnTo>
                  <a:lnTo>
                    <a:pt x="4082" y="156"/>
                  </a:lnTo>
                  <a:lnTo>
                    <a:pt x="4085" y="156"/>
                  </a:lnTo>
                  <a:lnTo>
                    <a:pt x="4087" y="157"/>
                  </a:lnTo>
                  <a:lnTo>
                    <a:pt x="4090" y="157"/>
                  </a:lnTo>
                  <a:lnTo>
                    <a:pt x="4093" y="157"/>
                  </a:lnTo>
                  <a:lnTo>
                    <a:pt x="4093" y="157"/>
                  </a:lnTo>
                  <a:lnTo>
                    <a:pt x="4093" y="159"/>
                  </a:lnTo>
                  <a:lnTo>
                    <a:pt x="4093" y="161"/>
                  </a:lnTo>
                  <a:lnTo>
                    <a:pt x="4092" y="161"/>
                  </a:lnTo>
                  <a:lnTo>
                    <a:pt x="4090" y="161"/>
                  </a:lnTo>
                  <a:lnTo>
                    <a:pt x="4090" y="161"/>
                  </a:lnTo>
                  <a:lnTo>
                    <a:pt x="4088" y="162"/>
                  </a:lnTo>
                  <a:lnTo>
                    <a:pt x="4087" y="164"/>
                  </a:lnTo>
                  <a:lnTo>
                    <a:pt x="4087" y="165"/>
                  </a:lnTo>
                  <a:lnTo>
                    <a:pt x="4087" y="167"/>
                  </a:lnTo>
                  <a:lnTo>
                    <a:pt x="4085" y="170"/>
                  </a:lnTo>
                  <a:lnTo>
                    <a:pt x="4085" y="172"/>
                  </a:lnTo>
                  <a:lnTo>
                    <a:pt x="4084" y="174"/>
                  </a:lnTo>
                  <a:lnTo>
                    <a:pt x="4085" y="175"/>
                  </a:lnTo>
                  <a:lnTo>
                    <a:pt x="4087" y="175"/>
                  </a:lnTo>
                  <a:lnTo>
                    <a:pt x="4087" y="177"/>
                  </a:lnTo>
                  <a:lnTo>
                    <a:pt x="4090" y="177"/>
                  </a:lnTo>
                  <a:lnTo>
                    <a:pt x="4092" y="177"/>
                  </a:lnTo>
                  <a:lnTo>
                    <a:pt x="4093" y="177"/>
                  </a:lnTo>
                  <a:lnTo>
                    <a:pt x="4097" y="175"/>
                  </a:lnTo>
                  <a:lnTo>
                    <a:pt x="4098" y="174"/>
                  </a:lnTo>
                  <a:lnTo>
                    <a:pt x="4100" y="170"/>
                  </a:lnTo>
                  <a:lnTo>
                    <a:pt x="4100" y="169"/>
                  </a:lnTo>
                  <a:lnTo>
                    <a:pt x="4102" y="167"/>
                  </a:lnTo>
                  <a:lnTo>
                    <a:pt x="4102" y="165"/>
                  </a:lnTo>
                  <a:lnTo>
                    <a:pt x="4102" y="162"/>
                  </a:lnTo>
                  <a:lnTo>
                    <a:pt x="4141" y="162"/>
                  </a:lnTo>
                  <a:lnTo>
                    <a:pt x="4142" y="162"/>
                  </a:lnTo>
                  <a:lnTo>
                    <a:pt x="4144" y="164"/>
                  </a:lnTo>
                  <a:lnTo>
                    <a:pt x="4146" y="164"/>
                  </a:lnTo>
                  <a:lnTo>
                    <a:pt x="4147" y="164"/>
                  </a:lnTo>
                  <a:lnTo>
                    <a:pt x="4149" y="164"/>
                  </a:lnTo>
                  <a:lnTo>
                    <a:pt x="4151" y="167"/>
                  </a:lnTo>
                  <a:lnTo>
                    <a:pt x="4147" y="169"/>
                  </a:lnTo>
                  <a:lnTo>
                    <a:pt x="4144" y="170"/>
                  </a:lnTo>
                  <a:lnTo>
                    <a:pt x="4142" y="172"/>
                  </a:lnTo>
                  <a:lnTo>
                    <a:pt x="4142" y="174"/>
                  </a:lnTo>
                  <a:lnTo>
                    <a:pt x="4142" y="177"/>
                  </a:lnTo>
                  <a:lnTo>
                    <a:pt x="4149" y="177"/>
                  </a:lnTo>
                  <a:lnTo>
                    <a:pt x="4152" y="177"/>
                  </a:lnTo>
                  <a:lnTo>
                    <a:pt x="4156" y="177"/>
                  </a:lnTo>
                  <a:lnTo>
                    <a:pt x="4157" y="179"/>
                  </a:lnTo>
                  <a:lnTo>
                    <a:pt x="4157" y="179"/>
                  </a:lnTo>
                  <a:lnTo>
                    <a:pt x="4157" y="180"/>
                  </a:lnTo>
                  <a:lnTo>
                    <a:pt x="4159" y="182"/>
                  </a:lnTo>
                  <a:lnTo>
                    <a:pt x="4160" y="182"/>
                  </a:lnTo>
                  <a:lnTo>
                    <a:pt x="4164" y="185"/>
                  </a:lnTo>
                  <a:lnTo>
                    <a:pt x="4167" y="185"/>
                  </a:lnTo>
                  <a:lnTo>
                    <a:pt x="4164" y="188"/>
                  </a:lnTo>
                  <a:lnTo>
                    <a:pt x="4165" y="190"/>
                  </a:lnTo>
                  <a:lnTo>
                    <a:pt x="4167" y="192"/>
                  </a:lnTo>
                  <a:lnTo>
                    <a:pt x="4172" y="192"/>
                  </a:lnTo>
                  <a:lnTo>
                    <a:pt x="4175" y="193"/>
                  </a:lnTo>
                  <a:lnTo>
                    <a:pt x="4177" y="193"/>
                  </a:lnTo>
                  <a:lnTo>
                    <a:pt x="4178" y="193"/>
                  </a:lnTo>
                  <a:lnTo>
                    <a:pt x="4182" y="193"/>
                  </a:lnTo>
                  <a:lnTo>
                    <a:pt x="4188" y="193"/>
                  </a:lnTo>
                  <a:lnTo>
                    <a:pt x="4190" y="193"/>
                  </a:lnTo>
                  <a:lnTo>
                    <a:pt x="4192" y="195"/>
                  </a:lnTo>
                  <a:lnTo>
                    <a:pt x="4193" y="195"/>
                  </a:lnTo>
                  <a:lnTo>
                    <a:pt x="4195" y="197"/>
                  </a:lnTo>
                  <a:lnTo>
                    <a:pt x="4196" y="198"/>
                  </a:lnTo>
                  <a:lnTo>
                    <a:pt x="4198" y="200"/>
                  </a:lnTo>
                  <a:lnTo>
                    <a:pt x="4200" y="200"/>
                  </a:lnTo>
                  <a:lnTo>
                    <a:pt x="4201" y="201"/>
                  </a:lnTo>
                  <a:lnTo>
                    <a:pt x="4203" y="201"/>
                  </a:lnTo>
                  <a:lnTo>
                    <a:pt x="4205" y="203"/>
                  </a:lnTo>
                  <a:lnTo>
                    <a:pt x="4211" y="203"/>
                  </a:lnTo>
                  <a:lnTo>
                    <a:pt x="4213" y="201"/>
                  </a:lnTo>
                  <a:lnTo>
                    <a:pt x="4213" y="201"/>
                  </a:lnTo>
                  <a:lnTo>
                    <a:pt x="4214" y="200"/>
                  </a:lnTo>
                  <a:lnTo>
                    <a:pt x="4218" y="200"/>
                  </a:lnTo>
                  <a:lnTo>
                    <a:pt x="4223" y="200"/>
                  </a:lnTo>
                  <a:lnTo>
                    <a:pt x="4228" y="200"/>
                  </a:lnTo>
                  <a:lnTo>
                    <a:pt x="4232" y="200"/>
                  </a:lnTo>
                  <a:lnTo>
                    <a:pt x="4234" y="198"/>
                  </a:lnTo>
                  <a:lnTo>
                    <a:pt x="4236" y="198"/>
                  </a:lnTo>
                  <a:lnTo>
                    <a:pt x="4242" y="198"/>
                  </a:lnTo>
                  <a:lnTo>
                    <a:pt x="4244" y="198"/>
                  </a:lnTo>
                  <a:lnTo>
                    <a:pt x="4246" y="198"/>
                  </a:lnTo>
                  <a:lnTo>
                    <a:pt x="4249" y="197"/>
                  </a:lnTo>
                  <a:lnTo>
                    <a:pt x="4250" y="197"/>
                  </a:lnTo>
                  <a:lnTo>
                    <a:pt x="4250" y="197"/>
                  </a:lnTo>
                  <a:lnTo>
                    <a:pt x="4252" y="195"/>
                  </a:lnTo>
                  <a:lnTo>
                    <a:pt x="4252" y="193"/>
                  </a:lnTo>
                  <a:lnTo>
                    <a:pt x="4255" y="192"/>
                  </a:lnTo>
                  <a:lnTo>
                    <a:pt x="4257" y="192"/>
                  </a:lnTo>
                  <a:lnTo>
                    <a:pt x="4259" y="190"/>
                  </a:lnTo>
                  <a:lnTo>
                    <a:pt x="4262" y="190"/>
                  </a:lnTo>
                  <a:lnTo>
                    <a:pt x="4265" y="190"/>
                  </a:lnTo>
                  <a:lnTo>
                    <a:pt x="4268" y="192"/>
                  </a:lnTo>
                  <a:lnTo>
                    <a:pt x="4272" y="192"/>
                  </a:lnTo>
                  <a:lnTo>
                    <a:pt x="4275" y="192"/>
                  </a:lnTo>
                  <a:lnTo>
                    <a:pt x="4277" y="192"/>
                  </a:lnTo>
                  <a:lnTo>
                    <a:pt x="4278" y="192"/>
                  </a:lnTo>
                  <a:lnTo>
                    <a:pt x="4283" y="193"/>
                  </a:lnTo>
                  <a:lnTo>
                    <a:pt x="4285" y="193"/>
                  </a:lnTo>
                  <a:lnTo>
                    <a:pt x="4285" y="195"/>
                  </a:lnTo>
                  <a:lnTo>
                    <a:pt x="4286" y="195"/>
                  </a:lnTo>
                  <a:lnTo>
                    <a:pt x="4288" y="195"/>
                  </a:lnTo>
                  <a:lnTo>
                    <a:pt x="4290" y="195"/>
                  </a:lnTo>
                  <a:lnTo>
                    <a:pt x="4291" y="195"/>
                  </a:lnTo>
                  <a:lnTo>
                    <a:pt x="4293" y="197"/>
                  </a:lnTo>
                  <a:lnTo>
                    <a:pt x="4293" y="197"/>
                  </a:lnTo>
                  <a:lnTo>
                    <a:pt x="4293" y="198"/>
                  </a:lnTo>
                  <a:lnTo>
                    <a:pt x="4295" y="200"/>
                  </a:lnTo>
                  <a:lnTo>
                    <a:pt x="4296" y="201"/>
                  </a:lnTo>
                  <a:lnTo>
                    <a:pt x="4298" y="201"/>
                  </a:lnTo>
                  <a:lnTo>
                    <a:pt x="4300" y="201"/>
                  </a:lnTo>
                  <a:lnTo>
                    <a:pt x="4300" y="203"/>
                  </a:lnTo>
                  <a:lnTo>
                    <a:pt x="4301" y="205"/>
                  </a:lnTo>
                  <a:lnTo>
                    <a:pt x="4301" y="206"/>
                  </a:lnTo>
                  <a:lnTo>
                    <a:pt x="4303" y="208"/>
                  </a:lnTo>
                  <a:lnTo>
                    <a:pt x="4304" y="210"/>
                  </a:lnTo>
                  <a:lnTo>
                    <a:pt x="4304" y="211"/>
                  </a:lnTo>
                  <a:lnTo>
                    <a:pt x="4304" y="213"/>
                  </a:lnTo>
                  <a:lnTo>
                    <a:pt x="4304" y="215"/>
                  </a:lnTo>
                  <a:lnTo>
                    <a:pt x="4303" y="216"/>
                  </a:lnTo>
                  <a:lnTo>
                    <a:pt x="4301" y="219"/>
                  </a:lnTo>
                  <a:lnTo>
                    <a:pt x="4301" y="223"/>
                  </a:lnTo>
                  <a:lnTo>
                    <a:pt x="4301" y="224"/>
                  </a:lnTo>
                  <a:lnTo>
                    <a:pt x="4303" y="226"/>
                  </a:lnTo>
                  <a:lnTo>
                    <a:pt x="4304" y="228"/>
                  </a:lnTo>
                  <a:lnTo>
                    <a:pt x="4304" y="229"/>
                  </a:lnTo>
                  <a:lnTo>
                    <a:pt x="4306" y="231"/>
                  </a:lnTo>
                  <a:lnTo>
                    <a:pt x="4309" y="233"/>
                  </a:lnTo>
                  <a:lnTo>
                    <a:pt x="4311" y="233"/>
                  </a:lnTo>
                  <a:lnTo>
                    <a:pt x="4313" y="234"/>
                  </a:lnTo>
                  <a:lnTo>
                    <a:pt x="4314" y="234"/>
                  </a:lnTo>
                  <a:lnTo>
                    <a:pt x="4316" y="234"/>
                  </a:lnTo>
                  <a:lnTo>
                    <a:pt x="4318" y="236"/>
                  </a:lnTo>
                  <a:lnTo>
                    <a:pt x="4319" y="237"/>
                  </a:lnTo>
                  <a:lnTo>
                    <a:pt x="4321" y="239"/>
                  </a:lnTo>
                  <a:lnTo>
                    <a:pt x="4321" y="242"/>
                  </a:lnTo>
                  <a:lnTo>
                    <a:pt x="4321" y="249"/>
                  </a:lnTo>
                  <a:lnTo>
                    <a:pt x="4324" y="251"/>
                  </a:lnTo>
                  <a:lnTo>
                    <a:pt x="4327" y="251"/>
                  </a:lnTo>
                  <a:lnTo>
                    <a:pt x="4327" y="241"/>
                  </a:lnTo>
                  <a:lnTo>
                    <a:pt x="4327" y="239"/>
                  </a:lnTo>
                  <a:lnTo>
                    <a:pt x="4327" y="237"/>
                  </a:lnTo>
                  <a:lnTo>
                    <a:pt x="4327" y="234"/>
                  </a:lnTo>
                  <a:lnTo>
                    <a:pt x="4327" y="233"/>
                  </a:lnTo>
                  <a:lnTo>
                    <a:pt x="4334" y="233"/>
                  </a:lnTo>
                  <a:lnTo>
                    <a:pt x="4336" y="233"/>
                  </a:lnTo>
                  <a:lnTo>
                    <a:pt x="4337" y="233"/>
                  </a:lnTo>
                  <a:lnTo>
                    <a:pt x="4339" y="234"/>
                  </a:lnTo>
                  <a:lnTo>
                    <a:pt x="4339" y="236"/>
                  </a:lnTo>
                  <a:lnTo>
                    <a:pt x="4341" y="237"/>
                  </a:lnTo>
                  <a:lnTo>
                    <a:pt x="4342" y="237"/>
                  </a:lnTo>
                  <a:lnTo>
                    <a:pt x="4345" y="239"/>
                  </a:lnTo>
                  <a:lnTo>
                    <a:pt x="4347" y="239"/>
                  </a:lnTo>
                  <a:lnTo>
                    <a:pt x="4349" y="239"/>
                  </a:lnTo>
                  <a:lnTo>
                    <a:pt x="4352" y="239"/>
                  </a:lnTo>
                  <a:lnTo>
                    <a:pt x="4354" y="239"/>
                  </a:lnTo>
                  <a:lnTo>
                    <a:pt x="4357" y="237"/>
                  </a:lnTo>
                  <a:lnTo>
                    <a:pt x="4359" y="236"/>
                  </a:lnTo>
                  <a:lnTo>
                    <a:pt x="4362" y="234"/>
                  </a:lnTo>
                  <a:lnTo>
                    <a:pt x="4363" y="234"/>
                  </a:lnTo>
                  <a:lnTo>
                    <a:pt x="4367" y="234"/>
                  </a:lnTo>
                  <a:lnTo>
                    <a:pt x="4380" y="234"/>
                  </a:lnTo>
                  <a:lnTo>
                    <a:pt x="4386" y="234"/>
                  </a:lnTo>
                  <a:lnTo>
                    <a:pt x="4391" y="234"/>
                  </a:lnTo>
                  <a:lnTo>
                    <a:pt x="4398" y="234"/>
                  </a:lnTo>
                  <a:lnTo>
                    <a:pt x="4401" y="236"/>
                  </a:lnTo>
                  <a:lnTo>
                    <a:pt x="4404" y="237"/>
                  </a:lnTo>
                  <a:lnTo>
                    <a:pt x="4404" y="237"/>
                  </a:lnTo>
                  <a:lnTo>
                    <a:pt x="4406" y="239"/>
                  </a:lnTo>
                  <a:lnTo>
                    <a:pt x="4406" y="239"/>
                  </a:lnTo>
                  <a:lnTo>
                    <a:pt x="4408" y="239"/>
                  </a:lnTo>
                  <a:lnTo>
                    <a:pt x="4411" y="239"/>
                  </a:lnTo>
                  <a:lnTo>
                    <a:pt x="4414" y="237"/>
                  </a:lnTo>
                  <a:lnTo>
                    <a:pt x="4416" y="237"/>
                  </a:lnTo>
                  <a:lnTo>
                    <a:pt x="4416" y="237"/>
                  </a:lnTo>
                  <a:lnTo>
                    <a:pt x="4417" y="237"/>
                  </a:lnTo>
                  <a:lnTo>
                    <a:pt x="4419" y="234"/>
                  </a:lnTo>
                  <a:lnTo>
                    <a:pt x="4419" y="231"/>
                  </a:lnTo>
                  <a:lnTo>
                    <a:pt x="4419" y="228"/>
                  </a:lnTo>
                  <a:lnTo>
                    <a:pt x="4419" y="224"/>
                  </a:lnTo>
                  <a:lnTo>
                    <a:pt x="4440" y="224"/>
                  </a:lnTo>
                  <a:lnTo>
                    <a:pt x="4442" y="224"/>
                  </a:lnTo>
                  <a:lnTo>
                    <a:pt x="4444" y="224"/>
                  </a:lnTo>
                  <a:lnTo>
                    <a:pt x="4447" y="226"/>
                  </a:lnTo>
                  <a:lnTo>
                    <a:pt x="4447" y="229"/>
                  </a:lnTo>
                  <a:lnTo>
                    <a:pt x="4444" y="231"/>
                  </a:lnTo>
                  <a:lnTo>
                    <a:pt x="4440" y="233"/>
                  </a:lnTo>
                  <a:lnTo>
                    <a:pt x="4437" y="234"/>
                  </a:lnTo>
                  <a:lnTo>
                    <a:pt x="4434" y="234"/>
                  </a:lnTo>
                  <a:lnTo>
                    <a:pt x="4431" y="234"/>
                  </a:lnTo>
                  <a:lnTo>
                    <a:pt x="4429" y="234"/>
                  </a:lnTo>
                  <a:lnTo>
                    <a:pt x="4429" y="244"/>
                  </a:lnTo>
                  <a:lnTo>
                    <a:pt x="4445" y="244"/>
                  </a:lnTo>
                  <a:lnTo>
                    <a:pt x="4445" y="255"/>
                  </a:lnTo>
                  <a:lnTo>
                    <a:pt x="4458" y="255"/>
                  </a:lnTo>
                  <a:lnTo>
                    <a:pt x="4460" y="255"/>
                  </a:lnTo>
                  <a:lnTo>
                    <a:pt x="4462" y="254"/>
                  </a:lnTo>
                  <a:lnTo>
                    <a:pt x="4462" y="252"/>
                  </a:lnTo>
                  <a:lnTo>
                    <a:pt x="4463" y="251"/>
                  </a:lnTo>
                  <a:lnTo>
                    <a:pt x="4463" y="251"/>
                  </a:lnTo>
                  <a:lnTo>
                    <a:pt x="4465" y="249"/>
                  </a:lnTo>
                  <a:lnTo>
                    <a:pt x="4467" y="247"/>
                  </a:lnTo>
                  <a:lnTo>
                    <a:pt x="4467" y="244"/>
                  </a:lnTo>
                  <a:lnTo>
                    <a:pt x="4465" y="241"/>
                  </a:lnTo>
                  <a:lnTo>
                    <a:pt x="4465" y="239"/>
                  </a:lnTo>
                  <a:lnTo>
                    <a:pt x="4463" y="237"/>
                  </a:lnTo>
                  <a:lnTo>
                    <a:pt x="4462" y="237"/>
                  </a:lnTo>
                  <a:lnTo>
                    <a:pt x="4460" y="236"/>
                  </a:lnTo>
                  <a:lnTo>
                    <a:pt x="4458" y="234"/>
                  </a:lnTo>
                  <a:lnTo>
                    <a:pt x="4457" y="234"/>
                  </a:lnTo>
                  <a:lnTo>
                    <a:pt x="4455" y="234"/>
                  </a:lnTo>
                  <a:lnTo>
                    <a:pt x="4457" y="233"/>
                  </a:lnTo>
                  <a:lnTo>
                    <a:pt x="4458" y="231"/>
                  </a:lnTo>
                  <a:lnTo>
                    <a:pt x="4460" y="228"/>
                  </a:lnTo>
                  <a:lnTo>
                    <a:pt x="4460" y="226"/>
                  </a:lnTo>
                  <a:lnTo>
                    <a:pt x="4462" y="224"/>
                  </a:lnTo>
                  <a:lnTo>
                    <a:pt x="4462" y="223"/>
                  </a:lnTo>
                  <a:lnTo>
                    <a:pt x="4462" y="221"/>
                  </a:lnTo>
                  <a:lnTo>
                    <a:pt x="4462" y="219"/>
                  </a:lnTo>
                  <a:lnTo>
                    <a:pt x="4463" y="219"/>
                  </a:lnTo>
                  <a:lnTo>
                    <a:pt x="4465" y="219"/>
                  </a:lnTo>
                  <a:lnTo>
                    <a:pt x="4467" y="218"/>
                  </a:lnTo>
                  <a:lnTo>
                    <a:pt x="4468" y="218"/>
                  </a:lnTo>
                  <a:lnTo>
                    <a:pt x="4470" y="218"/>
                  </a:lnTo>
                  <a:lnTo>
                    <a:pt x="4471" y="218"/>
                  </a:lnTo>
                  <a:lnTo>
                    <a:pt x="4475" y="218"/>
                  </a:lnTo>
                  <a:lnTo>
                    <a:pt x="4476" y="218"/>
                  </a:lnTo>
                  <a:lnTo>
                    <a:pt x="4480" y="218"/>
                  </a:lnTo>
                  <a:lnTo>
                    <a:pt x="4483" y="219"/>
                  </a:lnTo>
                  <a:lnTo>
                    <a:pt x="4485" y="221"/>
                  </a:lnTo>
                  <a:lnTo>
                    <a:pt x="4486" y="223"/>
                  </a:lnTo>
                  <a:lnTo>
                    <a:pt x="4489" y="223"/>
                  </a:lnTo>
                  <a:lnTo>
                    <a:pt x="4493" y="224"/>
                  </a:lnTo>
                  <a:lnTo>
                    <a:pt x="4494" y="224"/>
                  </a:lnTo>
                  <a:lnTo>
                    <a:pt x="4496" y="224"/>
                  </a:lnTo>
                  <a:lnTo>
                    <a:pt x="4498" y="226"/>
                  </a:lnTo>
                  <a:lnTo>
                    <a:pt x="4499" y="226"/>
                  </a:lnTo>
                  <a:lnTo>
                    <a:pt x="4499" y="228"/>
                  </a:lnTo>
                  <a:lnTo>
                    <a:pt x="4501" y="228"/>
                  </a:lnTo>
                  <a:lnTo>
                    <a:pt x="4504" y="228"/>
                  </a:lnTo>
                  <a:lnTo>
                    <a:pt x="4507" y="228"/>
                  </a:lnTo>
                  <a:lnTo>
                    <a:pt x="4509" y="229"/>
                  </a:lnTo>
                  <a:lnTo>
                    <a:pt x="4512" y="229"/>
                  </a:lnTo>
                  <a:lnTo>
                    <a:pt x="4516" y="229"/>
                  </a:lnTo>
                  <a:lnTo>
                    <a:pt x="4517" y="229"/>
                  </a:lnTo>
                  <a:lnTo>
                    <a:pt x="4521" y="229"/>
                  </a:lnTo>
                  <a:lnTo>
                    <a:pt x="4522" y="228"/>
                  </a:lnTo>
                  <a:lnTo>
                    <a:pt x="4522" y="228"/>
                  </a:lnTo>
                  <a:lnTo>
                    <a:pt x="4524" y="226"/>
                  </a:lnTo>
                  <a:lnTo>
                    <a:pt x="4525" y="224"/>
                  </a:lnTo>
                  <a:lnTo>
                    <a:pt x="4527" y="224"/>
                  </a:lnTo>
                  <a:lnTo>
                    <a:pt x="4530" y="224"/>
                  </a:lnTo>
                  <a:lnTo>
                    <a:pt x="4537" y="224"/>
                  </a:lnTo>
                  <a:lnTo>
                    <a:pt x="4542" y="224"/>
                  </a:lnTo>
                  <a:lnTo>
                    <a:pt x="4543" y="226"/>
                  </a:lnTo>
                  <a:lnTo>
                    <a:pt x="4545" y="226"/>
                  </a:lnTo>
                  <a:lnTo>
                    <a:pt x="4548" y="229"/>
                  </a:lnTo>
                  <a:lnTo>
                    <a:pt x="4552" y="229"/>
                  </a:lnTo>
                  <a:lnTo>
                    <a:pt x="4555" y="231"/>
                  </a:lnTo>
                  <a:lnTo>
                    <a:pt x="4557" y="231"/>
                  </a:lnTo>
                  <a:lnTo>
                    <a:pt x="4558" y="233"/>
                  </a:lnTo>
                  <a:lnTo>
                    <a:pt x="4560" y="233"/>
                  </a:lnTo>
                  <a:lnTo>
                    <a:pt x="4566" y="233"/>
                  </a:lnTo>
                  <a:lnTo>
                    <a:pt x="4568" y="234"/>
                  </a:lnTo>
                  <a:lnTo>
                    <a:pt x="4570" y="234"/>
                  </a:lnTo>
                  <a:lnTo>
                    <a:pt x="4570" y="234"/>
                  </a:lnTo>
                  <a:lnTo>
                    <a:pt x="4571" y="234"/>
                  </a:lnTo>
                  <a:lnTo>
                    <a:pt x="4573" y="236"/>
                  </a:lnTo>
                  <a:lnTo>
                    <a:pt x="4575" y="237"/>
                  </a:lnTo>
                  <a:lnTo>
                    <a:pt x="4575" y="237"/>
                  </a:lnTo>
                  <a:lnTo>
                    <a:pt x="4579" y="239"/>
                  </a:lnTo>
                  <a:lnTo>
                    <a:pt x="4581" y="241"/>
                  </a:lnTo>
                  <a:lnTo>
                    <a:pt x="4583" y="241"/>
                  </a:lnTo>
                  <a:lnTo>
                    <a:pt x="4586" y="241"/>
                  </a:lnTo>
                  <a:lnTo>
                    <a:pt x="4589" y="241"/>
                  </a:lnTo>
                  <a:lnTo>
                    <a:pt x="4593" y="241"/>
                  </a:lnTo>
                  <a:lnTo>
                    <a:pt x="4596" y="242"/>
                  </a:lnTo>
                  <a:lnTo>
                    <a:pt x="4597" y="244"/>
                  </a:lnTo>
                  <a:lnTo>
                    <a:pt x="4597" y="246"/>
                  </a:lnTo>
                  <a:lnTo>
                    <a:pt x="4599" y="246"/>
                  </a:lnTo>
                  <a:lnTo>
                    <a:pt x="4602" y="249"/>
                  </a:lnTo>
                  <a:lnTo>
                    <a:pt x="4606" y="251"/>
                  </a:lnTo>
                  <a:lnTo>
                    <a:pt x="4609" y="252"/>
                  </a:lnTo>
                  <a:lnTo>
                    <a:pt x="4611" y="255"/>
                  </a:lnTo>
                  <a:lnTo>
                    <a:pt x="4611" y="259"/>
                  </a:lnTo>
                  <a:lnTo>
                    <a:pt x="4611" y="262"/>
                  </a:lnTo>
                  <a:lnTo>
                    <a:pt x="4614" y="262"/>
                  </a:lnTo>
                  <a:lnTo>
                    <a:pt x="4617" y="262"/>
                  </a:lnTo>
                  <a:lnTo>
                    <a:pt x="4619" y="262"/>
                  </a:lnTo>
                  <a:lnTo>
                    <a:pt x="4620" y="262"/>
                  </a:lnTo>
                  <a:lnTo>
                    <a:pt x="4624" y="262"/>
                  </a:lnTo>
                  <a:lnTo>
                    <a:pt x="4629" y="264"/>
                  </a:lnTo>
                  <a:lnTo>
                    <a:pt x="4630" y="264"/>
                  </a:lnTo>
                  <a:lnTo>
                    <a:pt x="4632" y="264"/>
                  </a:lnTo>
                  <a:lnTo>
                    <a:pt x="4634" y="264"/>
                  </a:lnTo>
                  <a:lnTo>
                    <a:pt x="4635" y="264"/>
                  </a:lnTo>
                  <a:lnTo>
                    <a:pt x="4635" y="265"/>
                  </a:lnTo>
                  <a:lnTo>
                    <a:pt x="4635" y="267"/>
                  </a:lnTo>
                  <a:lnTo>
                    <a:pt x="4635" y="267"/>
                  </a:lnTo>
                  <a:lnTo>
                    <a:pt x="4637" y="269"/>
                  </a:lnTo>
                  <a:lnTo>
                    <a:pt x="4638" y="270"/>
                  </a:lnTo>
                  <a:lnTo>
                    <a:pt x="4640" y="272"/>
                  </a:lnTo>
                  <a:lnTo>
                    <a:pt x="4643" y="273"/>
                  </a:lnTo>
                  <a:lnTo>
                    <a:pt x="4645" y="275"/>
                  </a:lnTo>
                  <a:lnTo>
                    <a:pt x="4648" y="277"/>
                  </a:lnTo>
                  <a:lnTo>
                    <a:pt x="4652" y="278"/>
                  </a:lnTo>
                  <a:lnTo>
                    <a:pt x="4653" y="278"/>
                  </a:lnTo>
                  <a:lnTo>
                    <a:pt x="4655" y="278"/>
                  </a:lnTo>
                  <a:lnTo>
                    <a:pt x="4656" y="280"/>
                  </a:lnTo>
                  <a:lnTo>
                    <a:pt x="4658" y="282"/>
                  </a:lnTo>
                  <a:lnTo>
                    <a:pt x="4658" y="282"/>
                  </a:lnTo>
                  <a:lnTo>
                    <a:pt x="4661" y="282"/>
                  </a:lnTo>
                  <a:lnTo>
                    <a:pt x="4666" y="283"/>
                  </a:lnTo>
                  <a:lnTo>
                    <a:pt x="4668" y="283"/>
                  </a:lnTo>
                  <a:lnTo>
                    <a:pt x="4670" y="283"/>
                  </a:lnTo>
                  <a:lnTo>
                    <a:pt x="4671" y="283"/>
                  </a:lnTo>
                  <a:lnTo>
                    <a:pt x="4673" y="283"/>
                  </a:lnTo>
                  <a:lnTo>
                    <a:pt x="4674" y="285"/>
                  </a:lnTo>
                  <a:lnTo>
                    <a:pt x="4678" y="285"/>
                  </a:lnTo>
                  <a:lnTo>
                    <a:pt x="4679" y="287"/>
                  </a:lnTo>
                  <a:lnTo>
                    <a:pt x="4681" y="288"/>
                  </a:lnTo>
                  <a:lnTo>
                    <a:pt x="4681" y="290"/>
                  </a:lnTo>
                  <a:lnTo>
                    <a:pt x="4681" y="309"/>
                  </a:lnTo>
                  <a:lnTo>
                    <a:pt x="4681" y="311"/>
                  </a:lnTo>
                  <a:lnTo>
                    <a:pt x="4683" y="311"/>
                  </a:lnTo>
                  <a:lnTo>
                    <a:pt x="4684" y="314"/>
                  </a:lnTo>
                  <a:lnTo>
                    <a:pt x="4686" y="316"/>
                  </a:lnTo>
                  <a:lnTo>
                    <a:pt x="4689" y="318"/>
                  </a:lnTo>
                  <a:lnTo>
                    <a:pt x="4692" y="318"/>
                  </a:lnTo>
                  <a:lnTo>
                    <a:pt x="4694" y="316"/>
                  </a:lnTo>
                  <a:lnTo>
                    <a:pt x="4694" y="314"/>
                  </a:lnTo>
                  <a:lnTo>
                    <a:pt x="4694" y="313"/>
                  </a:lnTo>
                  <a:lnTo>
                    <a:pt x="4694" y="311"/>
                  </a:lnTo>
                  <a:lnTo>
                    <a:pt x="4694" y="309"/>
                  </a:lnTo>
                  <a:lnTo>
                    <a:pt x="4696" y="308"/>
                  </a:lnTo>
                  <a:lnTo>
                    <a:pt x="4696" y="306"/>
                  </a:lnTo>
                  <a:lnTo>
                    <a:pt x="4694" y="305"/>
                  </a:lnTo>
                  <a:lnTo>
                    <a:pt x="4692" y="305"/>
                  </a:lnTo>
                  <a:lnTo>
                    <a:pt x="4691" y="303"/>
                  </a:lnTo>
                  <a:lnTo>
                    <a:pt x="4691" y="305"/>
                  </a:lnTo>
                  <a:lnTo>
                    <a:pt x="4689" y="303"/>
                  </a:lnTo>
                  <a:lnTo>
                    <a:pt x="4688" y="303"/>
                  </a:lnTo>
                  <a:lnTo>
                    <a:pt x="4688" y="301"/>
                  </a:lnTo>
                  <a:lnTo>
                    <a:pt x="4686" y="301"/>
                  </a:lnTo>
                  <a:lnTo>
                    <a:pt x="4688" y="300"/>
                  </a:lnTo>
                  <a:lnTo>
                    <a:pt x="4688" y="298"/>
                  </a:lnTo>
                  <a:lnTo>
                    <a:pt x="4689" y="298"/>
                  </a:lnTo>
                  <a:lnTo>
                    <a:pt x="4691" y="298"/>
                  </a:lnTo>
                  <a:lnTo>
                    <a:pt x="4692" y="298"/>
                  </a:lnTo>
                  <a:lnTo>
                    <a:pt x="4694" y="298"/>
                  </a:lnTo>
                  <a:lnTo>
                    <a:pt x="4696" y="298"/>
                  </a:lnTo>
                  <a:lnTo>
                    <a:pt x="4697" y="300"/>
                  </a:lnTo>
                  <a:lnTo>
                    <a:pt x="4699" y="300"/>
                  </a:lnTo>
                  <a:lnTo>
                    <a:pt x="4699" y="301"/>
                  </a:lnTo>
                  <a:lnTo>
                    <a:pt x="4701" y="303"/>
                  </a:lnTo>
                  <a:lnTo>
                    <a:pt x="4701" y="303"/>
                  </a:lnTo>
                  <a:lnTo>
                    <a:pt x="4702" y="303"/>
                  </a:lnTo>
                  <a:lnTo>
                    <a:pt x="4704" y="305"/>
                  </a:lnTo>
                  <a:lnTo>
                    <a:pt x="4707" y="303"/>
                  </a:lnTo>
                  <a:lnTo>
                    <a:pt x="4710" y="303"/>
                  </a:lnTo>
                  <a:lnTo>
                    <a:pt x="4712" y="305"/>
                  </a:lnTo>
                  <a:lnTo>
                    <a:pt x="4715" y="305"/>
                  </a:lnTo>
                  <a:lnTo>
                    <a:pt x="4719" y="305"/>
                  </a:lnTo>
                  <a:lnTo>
                    <a:pt x="4720" y="305"/>
                  </a:lnTo>
                  <a:lnTo>
                    <a:pt x="4722" y="305"/>
                  </a:lnTo>
                  <a:lnTo>
                    <a:pt x="4724" y="303"/>
                  </a:lnTo>
                  <a:lnTo>
                    <a:pt x="4727" y="303"/>
                  </a:lnTo>
                  <a:lnTo>
                    <a:pt x="4730" y="305"/>
                  </a:lnTo>
                  <a:lnTo>
                    <a:pt x="4733" y="305"/>
                  </a:lnTo>
                  <a:lnTo>
                    <a:pt x="4735" y="306"/>
                  </a:lnTo>
                  <a:lnTo>
                    <a:pt x="4737" y="308"/>
                  </a:lnTo>
                  <a:lnTo>
                    <a:pt x="4740" y="311"/>
                  </a:lnTo>
                  <a:lnTo>
                    <a:pt x="4740" y="311"/>
                  </a:lnTo>
                  <a:lnTo>
                    <a:pt x="4740" y="313"/>
                  </a:lnTo>
                  <a:lnTo>
                    <a:pt x="4740" y="314"/>
                  </a:lnTo>
                  <a:lnTo>
                    <a:pt x="4742" y="314"/>
                  </a:lnTo>
                  <a:lnTo>
                    <a:pt x="4745" y="314"/>
                  </a:lnTo>
                  <a:lnTo>
                    <a:pt x="4746" y="314"/>
                  </a:lnTo>
                  <a:lnTo>
                    <a:pt x="4748" y="316"/>
                  </a:lnTo>
                  <a:lnTo>
                    <a:pt x="4750" y="316"/>
                  </a:lnTo>
                  <a:lnTo>
                    <a:pt x="4751" y="318"/>
                  </a:lnTo>
                  <a:lnTo>
                    <a:pt x="4753" y="319"/>
                  </a:lnTo>
                  <a:lnTo>
                    <a:pt x="4755" y="321"/>
                  </a:lnTo>
                  <a:lnTo>
                    <a:pt x="4753" y="324"/>
                  </a:lnTo>
                  <a:lnTo>
                    <a:pt x="4753" y="326"/>
                  </a:lnTo>
                  <a:lnTo>
                    <a:pt x="4751" y="326"/>
                  </a:lnTo>
                  <a:lnTo>
                    <a:pt x="4750" y="327"/>
                  </a:lnTo>
                  <a:lnTo>
                    <a:pt x="4748" y="327"/>
                  </a:lnTo>
                  <a:lnTo>
                    <a:pt x="4746" y="327"/>
                  </a:lnTo>
                  <a:lnTo>
                    <a:pt x="4745" y="327"/>
                  </a:lnTo>
                  <a:lnTo>
                    <a:pt x="4743" y="329"/>
                  </a:lnTo>
                  <a:lnTo>
                    <a:pt x="4743" y="331"/>
                  </a:lnTo>
                  <a:lnTo>
                    <a:pt x="4743" y="331"/>
                  </a:lnTo>
                  <a:lnTo>
                    <a:pt x="4742" y="332"/>
                  </a:lnTo>
                  <a:lnTo>
                    <a:pt x="4740" y="334"/>
                  </a:lnTo>
                  <a:lnTo>
                    <a:pt x="4738" y="336"/>
                  </a:lnTo>
                  <a:lnTo>
                    <a:pt x="4737" y="337"/>
                  </a:lnTo>
                  <a:lnTo>
                    <a:pt x="4733" y="339"/>
                  </a:lnTo>
                  <a:lnTo>
                    <a:pt x="4728" y="339"/>
                  </a:lnTo>
                  <a:lnTo>
                    <a:pt x="4727" y="337"/>
                  </a:lnTo>
                  <a:lnTo>
                    <a:pt x="4725" y="337"/>
                  </a:lnTo>
                  <a:lnTo>
                    <a:pt x="4725" y="336"/>
                  </a:lnTo>
                  <a:lnTo>
                    <a:pt x="4722" y="334"/>
                  </a:lnTo>
                  <a:lnTo>
                    <a:pt x="4719" y="331"/>
                  </a:lnTo>
                  <a:lnTo>
                    <a:pt x="4717" y="332"/>
                  </a:lnTo>
                  <a:lnTo>
                    <a:pt x="4715" y="332"/>
                  </a:lnTo>
                  <a:lnTo>
                    <a:pt x="4715" y="332"/>
                  </a:lnTo>
                  <a:lnTo>
                    <a:pt x="4714" y="336"/>
                  </a:lnTo>
                  <a:lnTo>
                    <a:pt x="4714" y="339"/>
                  </a:lnTo>
                  <a:lnTo>
                    <a:pt x="4715" y="341"/>
                  </a:lnTo>
                  <a:lnTo>
                    <a:pt x="4715" y="342"/>
                  </a:lnTo>
                  <a:lnTo>
                    <a:pt x="4715" y="345"/>
                  </a:lnTo>
                  <a:lnTo>
                    <a:pt x="4715" y="349"/>
                  </a:lnTo>
                  <a:lnTo>
                    <a:pt x="4715" y="352"/>
                  </a:lnTo>
                  <a:lnTo>
                    <a:pt x="4712" y="352"/>
                  </a:lnTo>
                  <a:lnTo>
                    <a:pt x="4710" y="352"/>
                  </a:lnTo>
                  <a:lnTo>
                    <a:pt x="4707" y="352"/>
                  </a:lnTo>
                  <a:lnTo>
                    <a:pt x="4706" y="354"/>
                  </a:lnTo>
                  <a:lnTo>
                    <a:pt x="4706" y="355"/>
                  </a:lnTo>
                  <a:lnTo>
                    <a:pt x="4706" y="359"/>
                  </a:lnTo>
                  <a:lnTo>
                    <a:pt x="4706" y="362"/>
                  </a:lnTo>
                  <a:lnTo>
                    <a:pt x="4706" y="363"/>
                  </a:lnTo>
                  <a:lnTo>
                    <a:pt x="4707" y="365"/>
                  </a:lnTo>
                  <a:lnTo>
                    <a:pt x="4706" y="367"/>
                  </a:lnTo>
                  <a:lnTo>
                    <a:pt x="4704" y="367"/>
                  </a:lnTo>
                  <a:lnTo>
                    <a:pt x="4702" y="367"/>
                  </a:lnTo>
                  <a:lnTo>
                    <a:pt x="4701" y="367"/>
                  </a:lnTo>
                  <a:lnTo>
                    <a:pt x="4699" y="367"/>
                  </a:lnTo>
                  <a:lnTo>
                    <a:pt x="4697" y="365"/>
                  </a:lnTo>
                  <a:lnTo>
                    <a:pt x="4692" y="363"/>
                  </a:lnTo>
                  <a:lnTo>
                    <a:pt x="4688" y="360"/>
                  </a:lnTo>
                  <a:lnTo>
                    <a:pt x="4686" y="359"/>
                  </a:lnTo>
                  <a:lnTo>
                    <a:pt x="4684" y="357"/>
                  </a:lnTo>
                  <a:lnTo>
                    <a:pt x="4683" y="355"/>
                  </a:lnTo>
                  <a:lnTo>
                    <a:pt x="4681" y="354"/>
                  </a:lnTo>
                  <a:lnTo>
                    <a:pt x="4678" y="354"/>
                  </a:lnTo>
                  <a:lnTo>
                    <a:pt x="4663" y="354"/>
                  </a:lnTo>
                  <a:lnTo>
                    <a:pt x="4663" y="350"/>
                  </a:lnTo>
                  <a:lnTo>
                    <a:pt x="4663" y="347"/>
                  </a:lnTo>
                  <a:lnTo>
                    <a:pt x="4663" y="344"/>
                  </a:lnTo>
                  <a:lnTo>
                    <a:pt x="4663" y="342"/>
                  </a:lnTo>
                  <a:lnTo>
                    <a:pt x="4661" y="342"/>
                  </a:lnTo>
                  <a:lnTo>
                    <a:pt x="4660" y="342"/>
                  </a:lnTo>
                  <a:lnTo>
                    <a:pt x="4658" y="341"/>
                  </a:lnTo>
                  <a:lnTo>
                    <a:pt x="4656" y="341"/>
                  </a:lnTo>
                  <a:lnTo>
                    <a:pt x="4655" y="339"/>
                  </a:lnTo>
                  <a:lnTo>
                    <a:pt x="4652" y="339"/>
                  </a:lnTo>
                  <a:lnTo>
                    <a:pt x="4627" y="339"/>
                  </a:lnTo>
                  <a:lnTo>
                    <a:pt x="4625" y="337"/>
                  </a:lnTo>
                  <a:lnTo>
                    <a:pt x="4624" y="336"/>
                  </a:lnTo>
                  <a:lnTo>
                    <a:pt x="4622" y="332"/>
                  </a:lnTo>
                  <a:lnTo>
                    <a:pt x="4622" y="331"/>
                  </a:lnTo>
                  <a:lnTo>
                    <a:pt x="4620" y="329"/>
                  </a:lnTo>
                  <a:lnTo>
                    <a:pt x="4620" y="327"/>
                  </a:lnTo>
                  <a:lnTo>
                    <a:pt x="4620" y="326"/>
                  </a:lnTo>
                  <a:lnTo>
                    <a:pt x="4619" y="323"/>
                  </a:lnTo>
                  <a:lnTo>
                    <a:pt x="4615" y="321"/>
                  </a:lnTo>
                  <a:lnTo>
                    <a:pt x="4612" y="321"/>
                  </a:lnTo>
                  <a:lnTo>
                    <a:pt x="4609" y="321"/>
                  </a:lnTo>
                  <a:lnTo>
                    <a:pt x="4606" y="321"/>
                  </a:lnTo>
                  <a:lnTo>
                    <a:pt x="4606" y="331"/>
                  </a:lnTo>
                  <a:lnTo>
                    <a:pt x="4606" y="332"/>
                  </a:lnTo>
                  <a:lnTo>
                    <a:pt x="4606" y="334"/>
                  </a:lnTo>
                  <a:lnTo>
                    <a:pt x="4607" y="334"/>
                  </a:lnTo>
                  <a:lnTo>
                    <a:pt x="4609" y="334"/>
                  </a:lnTo>
                  <a:lnTo>
                    <a:pt x="4609" y="334"/>
                  </a:lnTo>
                  <a:lnTo>
                    <a:pt x="4609" y="337"/>
                  </a:lnTo>
                  <a:lnTo>
                    <a:pt x="4609" y="339"/>
                  </a:lnTo>
                  <a:lnTo>
                    <a:pt x="4609" y="342"/>
                  </a:lnTo>
                  <a:lnTo>
                    <a:pt x="4609" y="344"/>
                  </a:lnTo>
                  <a:lnTo>
                    <a:pt x="4607" y="344"/>
                  </a:lnTo>
                  <a:lnTo>
                    <a:pt x="4607" y="345"/>
                  </a:lnTo>
                  <a:lnTo>
                    <a:pt x="4606" y="345"/>
                  </a:lnTo>
                  <a:lnTo>
                    <a:pt x="4604" y="347"/>
                  </a:lnTo>
                  <a:lnTo>
                    <a:pt x="4602" y="349"/>
                  </a:lnTo>
                  <a:lnTo>
                    <a:pt x="4601" y="350"/>
                  </a:lnTo>
                  <a:lnTo>
                    <a:pt x="4599" y="352"/>
                  </a:lnTo>
                  <a:lnTo>
                    <a:pt x="4597" y="354"/>
                  </a:lnTo>
                  <a:lnTo>
                    <a:pt x="4594" y="354"/>
                  </a:lnTo>
                  <a:lnTo>
                    <a:pt x="4591" y="354"/>
                  </a:lnTo>
                  <a:lnTo>
                    <a:pt x="4588" y="355"/>
                  </a:lnTo>
                  <a:lnTo>
                    <a:pt x="4584" y="355"/>
                  </a:lnTo>
                  <a:lnTo>
                    <a:pt x="4565" y="355"/>
                  </a:lnTo>
                  <a:lnTo>
                    <a:pt x="4563" y="354"/>
                  </a:lnTo>
                  <a:lnTo>
                    <a:pt x="4561" y="352"/>
                  </a:lnTo>
                  <a:lnTo>
                    <a:pt x="4560" y="350"/>
                  </a:lnTo>
                  <a:lnTo>
                    <a:pt x="4558" y="350"/>
                  </a:lnTo>
                  <a:lnTo>
                    <a:pt x="4552" y="350"/>
                  </a:lnTo>
                  <a:lnTo>
                    <a:pt x="4552" y="350"/>
                  </a:lnTo>
                  <a:lnTo>
                    <a:pt x="4550" y="352"/>
                  </a:lnTo>
                  <a:lnTo>
                    <a:pt x="4550" y="354"/>
                  </a:lnTo>
                  <a:lnTo>
                    <a:pt x="4548" y="354"/>
                  </a:lnTo>
                  <a:lnTo>
                    <a:pt x="4547" y="354"/>
                  </a:lnTo>
                  <a:lnTo>
                    <a:pt x="4545" y="355"/>
                  </a:lnTo>
                  <a:lnTo>
                    <a:pt x="4543" y="357"/>
                  </a:lnTo>
                  <a:lnTo>
                    <a:pt x="4543" y="359"/>
                  </a:lnTo>
                  <a:lnTo>
                    <a:pt x="4543" y="360"/>
                  </a:lnTo>
                  <a:lnTo>
                    <a:pt x="4545" y="360"/>
                  </a:lnTo>
                  <a:lnTo>
                    <a:pt x="4547" y="362"/>
                  </a:lnTo>
                  <a:lnTo>
                    <a:pt x="4548" y="362"/>
                  </a:lnTo>
                  <a:lnTo>
                    <a:pt x="4565" y="362"/>
                  </a:lnTo>
                  <a:lnTo>
                    <a:pt x="4565" y="362"/>
                  </a:lnTo>
                  <a:lnTo>
                    <a:pt x="4566" y="362"/>
                  </a:lnTo>
                  <a:lnTo>
                    <a:pt x="4568" y="362"/>
                  </a:lnTo>
                  <a:lnTo>
                    <a:pt x="4570" y="365"/>
                  </a:lnTo>
                  <a:lnTo>
                    <a:pt x="4570" y="367"/>
                  </a:lnTo>
                  <a:lnTo>
                    <a:pt x="4570" y="368"/>
                  </a:lnTo>
                  <a:lnTo>
                    <a:pt x="4571" y="372"/>
                  </a:lnTo>
                  <a:lnTo>
                    <a:pt x="4573" y="373"/>
                  </a:lnTo>
                  <a:lnTo>
                    <a:pt x="4576" y="373"/>
                  </a:lnTo>
                  <a:lnTo>
                    <a:pt x="4578" y="373"/>
                  </a:lnTo>
                  <a:lnTo>
                    <a:pt x="4581" y="373"/>
                  </a:lnTo>
                  <a:lnTo>
                    <a:pt x="4581" y="383"/>
                  </a:lnTo>
                  <a:lnTo>
                    <a:pt x="4581" y="385"/>
                  </a:lnTo>
                  <a:lnTo>
                    <a:pt x="4583" y="385"/>
                  </a:lnTo>
                  <a:lnTo>
                    <a:pt x="4583" y="386"/>
                  </a:lnTo>
                  <a:lnTo>
                    <a:pt x="4584" y="388"/>
                  </a:lnTo>
                  <a:lnTo>
                    <a:pt x="4586" y="390"/>
                  </a:lnTo>
                  <a:lnTo>
                    <a:pt x="4588" y="391"/>
                  </a:lnTo>
                  <a:lnTo>
                    <a:pt x="4589" y="395"/>
                  </a:lnTo>
                  <a:lnTo>
                    <a:pt x="4589" y="396"/>
                  </a:lnTo>
                  <a:lnTo>
                    <a:pt x="4589" y="398"/>
                  </a:lnTo>
                  <a:lnTo>
                    <a:pt x="4591" y="399"/>
                  </a:lnTo>
                  <a:lnTo>
                    <a:pt x="4591" y="399"/>
                  </a:lnTo>
                  <a:lnTo>
                    <a:pt x="4593" y="401"/>
                  </a:lnTo>
                  <a:lnTo>
                    <a:pt x="4596" y="403"/>
                  </a:lnTo>
                  <a:lnTo>
                    <a:pt x="4596" y="413"/>
                  </a:lnTo>
                  <a:lnTo>
                    <a:pt x="4594" y="413"/>
                  </a:lnTo>
                  <a:lnTo>
                    <a:pt x="4591" y="413"/>
                  </a:lnTo>
                  <a:lnTo>
                    <a:pt x="4588" y="413"/>
                  </a:lnTo>
                  <a:lnTo>
                    <a:pt x="4583" y="413"/>
                  </a:lnTo>
                  <a:lnTo>
                    <a:pt x="4579" y="413"/>
                  </a:lnTo>
                  <a:lnTo>
                    <a:pt x="4576" y="411"/>
                  </a:lnTo>
                  <a:lnTo>
                    <a:pt x="4575" y="411"/>
                  </a:lnTo>
                  <a:lnTo>
                    <a:pt x="4575" y="409"/>
                  </a:lnTo>
                  <a:lnTo>
                    <a:pt x="4573" y="408"/>
                  </a:lnTo>
                  <a:lnTo>
                    <a:pt x="4571" y="408"/>
                  </a:lnTo>
                  <a:lnTo>
                    <a:pt x="4570" y="406"/>
                  </a:lnTo>
                  <a:lnTo>
                    <a:pt x="4566" y="406"/>
                  </a:lnTo>
                  <a:lnTo>
                    <a:pt x="4563" y="406"/>
                  </a:lnTo>
                  <a:lnTo>
                    <a:pt x="4560" y="406"/>
                  </a:lnTo>
                  <a:lnTo>
                    <a:pt x="4557" y="404"/>
                  </a:lnTo>
                  <a:lnTo>
                    <a:pt x="4553" y="406"/>
                  </a:lnTo>
                  <a:lnTo>
                    <a:pt x="4552" y="406"/>
                  </a:lnTo>
                  <a:lnTo>
                    <a:pt x="4550" y="408"/>
                  </a:lnTo>
                  <a:lnTo>
                    <a:pt x="4548" y="409"/>
                  </a:lnTo>
                  <a:lnTo>
                    <a:pt x="4547" y="413"/>
                  </a:lnTo>
                  <a:lnTo>
                    <a:pt x="4545" y="414"/>
                  </a:lnTo>
                  <a:lnTo>
                    <a:pt x="4542" y="416"/>
                  </a:lnTo>
                  <a:lnTo>
                    <a:pt x="4540" y="416"/>
                  </a:lnTo>
                  <a:lnTo>
                    <a:pt x="4539" y="417"/>
                  </a:lnTo>
                  <a:lnTo>
                    <a:pt x="4537" y="417"/>
                  </a:lnTo>
                  <a:lnTo>
                    <a:pt x="4534" y="417"/>
                  </a:lnTo>
                  <a:lnTo>
                    <a:pt x="4529" y="417"/>
                  </a:lnTo>
                  <a:lnTo>
                    <a:pt x="4527" y="419"/>
                  </a:lnTo>
                  <a:lnTo>
                    <a:pt x="4525" y="421"/>
                  </a:lnTo>
                  <a:lnTo>
                    <a:pt x="4522" y="422"/>
                  </a:lnTo>
                  <a:lnTo>
                    <a:pt x="4521" y="424"/>
                  </a:lnTo>
                  <a:lnTo>
                    <a:pt x="4519" y="424"/>
                  </a:lnTo>
                  <a:lnTo>
                    <a:pt x="4517" y="426"/>
                  </a:lnTo>
                  <a:lnTo>
                    <a:pt x="4516" y="426"/>
                  </a:lnTo>
                  <a:lnTo>
                    <a:pt x="4514" y="427"/>
                  </a:lnTo>
                  <a:lnTo>
                    <a:pt x="4512" y="429"/>
                  </a:lnTo>
                  <a:lnTo>
                    <a:pt x="4512" y="431"/>
                  </a:lnTo>
                  <a:lnTo>
                    <a:pt x="4511" y="432"/>
                  </a:lnTo>
                  <a:lnTo>
                    <a:pt x="4509" y="432"/>
                  </a:lnTo>
                  <a:lnTo>
                    <a:pt x="4506" y="434"/>
                  </a:lnTo>
                  <a:lnTo>
                    <a:pt x="4503" y="435"/>
                  </a:lnTo>
                  <a:lnTo>
                    <a:pt x="4501" y="435"/>
                  </a:lnTo>
                  <a:lnTo>
                    <a:pt x="4499" y="437"/>
                  </a:lnTo>
                  <a:lnTo>
                    <a:pt x="4496" y="437"/>
                  </a:lnTo>
                  <a:lnTo>
                    <a:pt x="4491" y="437"/>
                  </a:lnTo>
                  <a:lnTo>
                    <a:pt x="4488" y="437"/>
                  </a:lnTo>
                  <a:lnTo>
                    <a:pt x="4486" y="437"/>
                  </a:lnTo>
                  <a:lnTo>
                    <a:pt x="4485" y="439"/>
                  </a:lnTo>
                  <a:lnTo>
                    <a:pt x="4481" y="439"/>
                  </a:lnTo>
                  <a:lnTo>
                    <a:pt x="4478" y="440"/>
                  </a:lnTo>
                  <a:lnTo>
                    <a:pt x="4476" y="440"/>
                  </a:lnTo>
                  <a:lnTo>
                    <a:pt x="4476" y="442"/>
                  </a:lnTo>
                  <a:lnTo>
                    <a:pt x="4475" y="444"/>
                  </a:lnTo>
                  <a:lnTo>
                    <a:pt x="4473" y="445"/>
                  </a:lnTo>
                  <a:lnTo>
                    <a:pt x="4471" y="447"/>
                  </a:lnTo>
                  <a:lnTo>
                    <a:pt x="4470" y="450"/>
                  </a:lnTo>
                  <a:lnTo>
                    <a:pt x="4468" y="454"/>
                  </a:lnTo>
                  <a:lnTo>
                    <a:pt x="4467" y="455"/>
                  </a:lnTo>
                  <a:lnTo>
                    <a:pt x="4465" y="457"/>
                  </a:lnTo>
                  <a:lnTo>
                    <a:pt x="4462" y="460"/>
                  </a:lnTo>
                  <a:lnTo>
                    <a:pt x="4460" y="460"/>
                  </a:lnTo>
                  <a:lnTo>
                    <a:pt x="4458" y="462"/>
                  </a:lnTo>
                  <a:lnTo>
                    <a:pt x="4457" y="465"/>
                  </a:lnTo>
                  <a:lnTo>
                    <a:pt x="4455" y="468"/>
                  </a:lnTo>
                  <a:lnTo>
                    <a:pt x="4455" y="473"/>
                  </a:lnTo>
                  <a:lnTo>
                    <a:pt x="4453" y="473"/>
                  </a:lnTo>
                  <a:lnTo>
                    <a:pt x="4452" y="473"/>
                  </a:lnTo>
                  <a:lnTo>
                    <a:pt x="4450" y="472"/>
                  </a:lnTo>
                  <a:lnTo>
                    <a:pt x="4447" y="468"/>
                  </a:lnTo>
                  <a:lnTo>
                    <a:pt x="4447" y="465"/>
                  </a:lnTo>
                  <a:lnTo>
                    <a:pt x="4447" y="462"/>
                  </a:lnTo>
                  <a:lnTo>
                    <a:pt x="4447" y="458"/>
                  </a:lnTo>
                  <a:lnTo>
                    <a:pt x="4426" y="458"/>
                  </a:lnTo>
                  <a:lnTo>
                    <a:pt x="4424" y="458"/>
                  </a:lnTo>
                  <a:lnTo>
                    <a:pt x="4422" y="458"/>
                  </a:lnTo>
                  <a:lnTo>
                    <a:pt x="4421" y="457"/>
                  </a:lnTo>
                  <a:lnTo>
                    <a:pt x="4419" y="457"/>
                  </a:lnTo>
                  <a:lnTo>
                    <a:pt x="4416" y="457"/>
                  </a:lnTo>
                  <a:lnTo>
                    <a:pt x="4414" y="457"/>
                  </a:lnTo>
                  <a:lnTo>
                    <a:pt x="4411" y="457"/>
                  </a:lnTo>
                  <a:lnTo>
                    <a:pt x="4409" y="457"/>
                  </a:lnTo>
                  <a:lnTo>
                    <a:pt x="4408" y="458"/>
                  </a:lnTo>
                  <a:lnTo>
                    <a:pt x="4406" y="460"/>
                  </a:lnTo>
                  <a:lnTo>
                    <a:pt x="4404" y="463"/>
                  </a:lnTo>
                  <a:lnTo>
                    <a:pt x="4403" y="467"/>
                  </a:lnTo>
                  <a:lnTo>
                    <a:pt x="4399" y="468"/>
                  </a:lnTo>
                  <a:lnTo>
                    <a:pt x="4398" y="470"/>
                  </a:lnTo>
                  <a:lnTo>
                    <a:pt x="4396" y="472"/>
                  </a:lnTo>
                  <a:lnTo>
                    <a:pt x="4395" y="472"/>
                  </a:lnTo>
                  <a:lnTo>
                    <a:pt x="4393" y="472"/>
                  </a:lnTo>
                  <a:lnTo>
                    <a:pt x="4391" y="470"/>
                  </a:lnTo>
                  <a:lnTo>
                    <a:pt x="4390" y="468"/>
                  </a:lnTo>
                  <a:lnTo>
                    <a:pt x="4390" y="467"/>
                  </a:lnTo>
                  <a:lnTo>
                    <a:pt x="4390" y="465"/>
                  </a:lnTo>
                  <a:lnTo>
                    <a:pt x="4390" y="463"/>
                  </a:lnTo>
                  <a:lnTo>
                    <a:pt x="4388" y="463"/>
                  </a:lnTo>
                  <a:lnTo>
                    <a:pt x="4386" y="463"/>
                  </a:lnTo>
                  <a:lnTo>
                    <a:pt x="4386" y="463"/>
                  </a:lnTo>
                  <a:lnTo>
                    <a:pt x="4385" y="465"/>
                  </a:lnTo>
                  <a:lnTo>
                    <a:pt x="4383" y="467"/>
                  </a:lnTo>
                  <a:lnTo>
                    <a:pt x="4381" y="467"/>
                  </a:lnTo>
                  <a:lnTo>
                    <a:pt x="4380" y="470"/>
                  </a:lnTo>
                  <a:lnTo>
                    <a:pt x="4380" y="470"/>
                  </a:lnTo>
                  <a:lnTo>
                    <a:pt x="4377" y="472"/>
                  </a:lnTo>
                  <a:lnTo>
                    <a:pt x="4375" y="472"/>
                  </a:lnTo>
                  <a:lnTo>
                    <a:pt x="4372" y="472"/>
                  </a:lnTo>
                  <a:lnTo>
                    <a:pt x="4370" y="470"/>
                  </a:lnTo>
                  <a:lnTo>
                    <a:pt x="4370" y="468"/>
                  </a:lnTo>
                  <a:lnTo>
                    <a:pt x="4368" y="468"/>
                  </a:lnTo>
                  <a:lnTo>
                    <a:pt x="4368" y="467"/>
                  </a:lnTo>
                  <a:lnTo>
                    <a:pt x="4367" y="465"/>
                  </a:lnTo>
                  <a:lnTo>
                    <a:pt x="4365" y="463"/>
                  </a:lnTo>
                  <a:lnTo>
                    <a:pt x="4362" y="463"/>
                  </a:lnTo>
                  <a:lnTo>
                    <a:pt x="4360" y="463"/>
                  </a:lnTo>
                  <a:lnTo>
                    <a:pt x="4359" y="465"/>
                  </a:lnTo>
                  <a:lnTo>
                    <a:pt x="4357" y="465"/>
                  </a:lnTo>
                  <a:lnTo>
                    <a:pt x="4355" y="465"/>
                  </a:lnTo>
                  <a:lnTo>
                    <a:pt x="4354" y="467"/>
                  </a:lnTo>
                  <a:lnTo>
                    <a:pt x="4354" y="468"/>
                  </a:lnTo>
                  <a:lnTo>
                    <a:pt x="4352" y="470"/>
                  </a:lnTo>
                  <a:lnTo>
                    <a:pt x="4352" y="472"/>
                  </a:lnTo>
                  <a:lnTo>
                    <a:pt x="4352" y="473"/>
                  </a:lnTo>
                  <a:lnTo>
                    <a:pt x="4352" y="475"/>
                  </a:lnTo>
                  <a:lnTo>
                    <a:pt x="4352" y="478"/>
                  </a:lnTo>
                  <a:lnTo>
                    <a:pt x="4352" y="481"/>
                  </a:lnTo>
                  <a:lnTo>
                    <a:pt x="4352" y="483"/>
                  </a:lnTo>
                  <a:lnTo>
                    <a:pt x="4350" y="485"/>
                  </a:lnTo>
                  <a:lnTo>
                    <a:pt x="4350" y="486"/>
                  </a:lnTo>
                  <a:lnTo>
                    <a:pt x="4349" y="488"/>
                  </a:lnTo>
                  <a:lnTo>
                    <a:pt x="4349" y="490"/>
                  </a:lnTo>
                  <a:lnTo>
                    <a:pt x="4349" y="491"/>
                  </a:lnTo>
                  <a:lnTo>
                    <a:pt x="4347" y="493"/>
                  </a:lnTo>
                  <a:lnTo>
                    <a:pt x="4347" y="494"/>
                  </a:lnTo>
                  <a:lnTo>
                    <a:pt x="4344" y="496"/>
                  </a:lnTo>
                  <a:lnTo>
                    <a:pt x="4342" y="496"/>
                  </a:lnTo>
                  <a:lnTo>
                    <a:pt x="4341" y="498"/>
                  </a:lnTo>
                  <a:lnTo>
                    <a:pt x="4339" y="499"/>
                  </a:lnTo>
                  <a:lnTo>
                    <a:pt x="4337" y="501"/>
                  </a:lnTo>
                  <a:lnTo>
                    <a:pt x="4337" y="503"/>
                  </a:lnTo>
                  <a:lnTo>
                    <a:pt x="4337" y="504"/>
                  </a:lnTo>
                  <a:lnTo>
                    <a:pt x="4336" y="506"/>
                  </a:lnTo>
                  <a:lnTo>
                    <a:pt x="4334" y="509"/>
                  </a:lnTo>
                  <a:lnTo>
                    <a:pt x="4334" y="514"/>
                  </a:lnTo>
                  <a:lnTo>
                    <a:pt x="4334" y="517"/>
                  </a:lnTo>
                  <a:lnTo>
                    <a:pt x="4341" y="517"/>
                  </a:lnTo>
                  <a:lnTo>
                    <a:pt x="4341" y="516"/>
                  </a:lnTo>
                  <a:lnTo>
                    <a:pt x="4342" y="514"/>
                  </a:lnTo>
                  <a:lnTo>
                    <a:pt x="4342" y="514"/>
                  </a:lnTo>
                  <a:lnTo>
                    <a:pt x="4344" y="514"/>
                  </a:lnTo>
                  <a:lnTo>
                    <a:pt x="4345" y="514"/>
                  </a:lnTo>
                  <a:lnTo>
                    <a:pt x="4347" y="516"/>
                  </a:lnTo>
                  <a:lnTo>
                    <a:pt x="4347" y="517"/>
                  </a:lnTo>
                  <a:lnTo>
                    <a:pt x="4347" y="519"/>
                  </a:lnTo>
                  <a:lnTo>
                    <a:pt x="4347" y="521"/>
                  </a:lnTo>
                  <a:lnTo>
                    <a:pt x="4345" y="522"/>
                  </a:lnTo>
                  <a:lnTo>
                    <a:pt x="4344" y="522"/>
                  </a:lnTo>
                  <a:lnTo>
                    <a:pt x="4342" y="522"/>
                  </a:lnTo>
                  <a:lnTo>
                    <a:pt x="4342" y="522"/>
                  </a:lnTo>
                  <a:lnTo>
                    <a:pt x="4341" y="524"/>
                  </a:lnTo>
                  <a:lnTo>
                    <a:pt x="4342" y="526"/>
                  </a:lnTo>
                  <a:lnTo>
                    <a:pt x="4342" y="529"/>
                  </a:lnTo>
                  <a:lnTo>
                    <a:pt x="4342" y="532"/>
                  </a:lnTo>
                  <a:lnTo>
                    <a:pt x="4344" y="534"/>
                  </a:lnTo>
                  <a:lnTo>
                    <a:pt x="4344" y="535"/>
                  </a:lnTo>
                  <a:lnTo>
                    <a:pt x="4344" y="537"/>
                  </a:lnTo>
                  <a:lnTo>
                    <a:pt x="4344" y="539"/>
                  </a:lnTo>
                  <a:lnTo>
                    <a:pt x="4344" y="540"/>
                  </a:lnTo>
                  <a:lnTo>
                    <a:pt x="4344" y="542"/>
                  </a:lnTo>
                  <a:lnTo>
                    <a:pt x="4345" y="544"/>
                  </a:lnTo>
                  <a:lnTo>
                    <a:pt x="4347" y="545"/>
                  </a:lnTo>
                  <a:lnTo>
                    <a:pt x="4349" y="548"/>
                  </a:lnTo>
                  <a:lnTo>
                    <a:pt x="4350" y="548"/>
                  </a:lnTo>
                  <a:lnTo>
                    <a:pt x="4352" y="550"/>
                  </a:lnTo>
                  <a:lnTo>
                    <a:pt x="4350" y="557"/>
                  </a:lnTo>
                  <a:lnTo>
                    <a:pt x="4345" y="557"/>
                  </a:lnTo>
                  <a:lnTo>
                    <a:pt x="4344" y="557"/>
                  </a:lnTo>
                  <a:lnTo>
                    <a:pt x="4342" y="555"/>
                  </a:lnTo>
                  <a:lnTo>
                    <a:pt x="4341" y="553"/>
                  </a:lnTo>
                  <a:lnTo>
                    <a:pt x="4341" y="552"/>
                  </a:lnTo>
                  <a:lnTo>
                    <a:pt x="4341" y="552"/>
                  </a:lnTo>
                  <a:lnTo>
                    <a:pt x="4339" y="550"/>
                  </a:lnTo>
                  <a:lnTo>
                    <a:pt x="4336" y="550"/>
                  </a:lnTo>
                  <a:lnTo>
                    <a:pt x="4334" y="552"/>
                  </a:lnTo>
                  <a:lnTo>
                    <a:pt x="4334" y="552"/>
                  </a:lnTo>
                  <a:lnTo>
                    <a:pt x="4332" y="553"/>
                  </a:lnTo>
                  <a:lnTo>
                    <a:pt x="4331" y="557"/>
                  </a:lnTo>
                  <a:lnTo>
                    <a:pt x="4329" y="558"/>
                  </a:lnTo>
                  <a:lnTo>
                    <a:pt x="4327" y="562"/>
                  </a:lnTo>
                  <a:lnTo>
                    <a:pt x="4327" y="563"/>
                  </a:lnTo>
                  <a:lnTo>
                    <a:pt x="4326" y="565"/>
                  </a:lnTo>
                  <a:lnTo>
                    <a:pt x="4326" y="570"/>
                  </a:lnTo>
                  <a:lnTo>
                    <a:pt x="4326" y="571"/>
                  </a:lnTo>
                  <a:lnTo>
                    <a:pt x="4327" y="573"/>
                  </a:lnTo>
                  <a:lnTo>
                    <a:pt x="4327" y="573"/>
                  </a:lnTo>
                  <a:lnTo>
                    <a:pt x="4329" y="576"/>
                  </a:lnTo>
                  <a:lnTo>
                    <a:pt x="4331" y="578"/>
                  </a:lnTo>
                  <a:lnTo>
                    <a:pt x="4331" y="580"/>
                  </a:lnTo>
                  <a:lnTo>
                    <a:pt x="4331" y="588"/>
                  </a:lnTo>
                  <a:lnTo>
                    <a:pt x="4308" y="588"/>
                  </a:lnTo>
                  <a:lnTo>
                    <a:pt x="4306" y="589"/>
                  </a:lnTo>
                  <a:lnTo>
                    <a:pt x="4306" y="591"/>
                  </a:lnTo>
                  <a:lnTo>
                    <a:pt x="4303" y="594"/>
                  </a:lnTo>
                  <a:lnTo>
                    <a:pt x="4300" y="598"/>
                  </a:lnTo>
                  <a:lnTo>
                    <a:pt x="4300" y="612"/>
                  </a:lnTo>
                  <a:lnTo>
                    <a:pt x="4300" y="616"/>
                  </a:lnTo>
                  <a:lnTo>
                    <a:pt x="4298" y="616"/>
                  </a:lnTo>
                  <a:lnTo>
                    <a:pt x="4298" y="617"/>
                  </a:lnTo>
                  <a:lnTo>
                    <a:pt x="4296" y="619"/>
                  </a:lnTo>
                  <a:lnTo>
                    <a:pt x="4296" y="619"/>
                  </a:lnTo>
                  <a:lnTo>
                    <a:pt x="4295" y="619"/>
                  </a:lnTo>
                  <a:lnTo>
                    <a:pt x="4293" y="619"/>
                  </a:lnTo>
                  <a:lnTo>
                    <a:pt x="4290" y="619"/>
                  </a:lnTo>
                  <a:lnTo>
                    <a:pt x="4288" y="619"/>
                  </a:lnTo>
                  <a:lnTo>
                    <a:pt x="4286" y="617"/>
                  </a:lnTo>
                  <a:lnTo>
                    <a:pt x="4285" y="617"/>
                  </a:lnTo>
                  <a:lnTo>
                    <a:pt x="4283" y="619"/>
                  </a:lnTo>
                  <a:lnTo>
                    <a:pt x="4282" y="619"/>
                  </a:lnTo>
                  <a:lnTo>
                    <a:pt x="4282" y="620"/>
                  </a:lnTo>
                  <a:lnTo>
                    <a:pt x="4280" y="624"/>
                  </a:lnTo>
                  <a:lnTo>
                    <a:pt x="4278" y="627"/>
                  </a:lnTo>
                  <a:lnTo>
                    <a:pt x="4277" y="629"/>
                  </a:lnTo>
                  <a:lnTo>
                    <a:pt x="4275" y="630"/>
                  </a:lnTo>
                  <a:lnTo>
                    <a:pt x="4275" y="632"/>
                  </a:lnTo>
                  <a:lnTo>
                    <a:pt x="4273" y="634"/>
                  </a:lnTo>
                  <a:lnTo>
                    <a:pt x="4272" y="634"/>
                  </a:lnTo>
                  <a:lnTo>
                    <a:pt x="4270" y="635"/>
                  </a:lnTo>
                  <a:lnTo>
                    <a:pt x="4268" y="637"/>
                  </a:lnTo>
                  <a:lnTo>
                    <a:pt x="4267" y="638"/>
                  </a:lnTo>
                  <a:lnTo>
                    <a:pt x="4267" y="640"/>
                  </a:lnTo>
                  <a:lnTo>
                    <a:pt x="4267" y="642"/>
                  </a:lnTo>
                  <a:lnTo>
                    <a:pt x="4267" y="645"/>
                  </a:lnTo>
                  <a:lnTo>
                    <a:pt x="4267" y="647"/>
                  </a:lnTo>
                  <a:lnTo>
                    <a:pt x="4267" y="650"/>
                  </a:lnTo>
                  <a:lnTo>
                    <a:pt x="4265" y="650"/>
                  </a:lnTo>
                  <a:lnTo>
                    <a:pt x="4262" y="650"/>
                  </a:lnTo>
                  <a:lnTo>
                    <a:pt x="4260" y="652"/>
                  </a:lnTo>
                  <a:lnTo>
                    <a:pt x="4259" y="652"/>
                  </a:lnTo>
                  <a:lnTo>
                    <a:pt x="4257" y="652"/>
                  </a:lnTo>
                  <a:lnTo>
                    <a:pt x="4255" y="653"/>
                  </a:lnTo>
                  <a:lnTo>
                    <a:pt x="4252" y="653"/>
                  </a:lnTo>
                  <a:lnTo>
                    <a:pt x="4252" y="655"/>
                  </a:lnTo>
                  <a:lnTo>
                    <a:pt x="4250" y="656"/>
                  </a:lnTo>
                  <a:lnTo>
                    <a:pt x="4249" y="656"/>
                  </a:lnTo>
                  <a:lnTo>
                    <a:pt x="4247" y="655"/>
                  </a:lnTo>
                  <a:lnTo>
                    <a:pt x="4246" y="655"/>
                  </a:lnTo>
                  <a:lnTo>
                    <a:pt x="4246" y="629"/>
                  </a:lnTo>
                  <a:lnTo>
                    <a:pt x="4237" y="616"/>
                  </a:lnTo>
                  <a:lnTo>
                    <a:pt x="4239" y="616"/>
                  </a:lnTo>
                  <a:lnTo>
                    <a:pt x="4241" y="614"/>
                  </a:lnTo>
                  <a:lnTo>
                    <a:pt x="4241" y="612"/>
                  </a:lnTo>
                  <a:lnTo>
                    <a:pt x="4241" y="611"/>
                  </a:lnTo>
                  <a:lnTo>
                    <a:pt x="4241" y="609"/>
                  </a:lnTo>
                  <a:lnTo>
                    <a:pt x="4239" y="591"/>
                  </a:lnTo>
                  <a:lnTo>
                    <a:pt x="4239" y="575"/>
                  </a:lnTo>
                  <a:lnTo>
                    <a:pt x="4239" y="571"/>
                  </a:lnTo>
                  <a:lnTo>
                    <a:pt x="4239" y="568"/>
                  </a:lnTo>
                  <a:lnTo>
                    <a:pt x="4239" y="565"/>
                  </a:lnTo>
                  <a:lnTo>
                    <a:pt x="4239" y="563"/>
                  </a:lnTo>
                  <a:lnTo>
                    <a:pt x="4239" y="562"/>
                  </a:lnTo>
                  <a:lnTo>
                    <a:pt x="4241" y="558"/>
                  </a:lnTo>
                  <a:lnTo>
                    <a:pt x="4242" y="557"/>
                  </a:lnTo>
                  <a:lnTo>
                    <a:pt x="4244" y="555"/>
                  </a:lnTo>
                  <a:lnTo>
                    <a:pt x="4244" y="552"/>
                  </a:lnTo>
                  <a:lnTo>
                    <a:pt x="4244" y="548"/>
                  </a:lnTo>
                  <a:lnTo>
                    <a:pt x="4242" y="547"/>
                  </a:lnTo>
                  <a:lnTo>
                    <a:pt x="4244" y="545"/>
                  </a:lnTo>
                  <a:lnTo>
                    <a:pt x="4244" y="544"/>
                  </a:lnTo>
                  <a:lnTo>
                    <a:pt x="4244" y="542"/>
                  </a:lnTo>
                  <a:lnTo>
                    <a:pt x="4246" y="540"/>
                  </a:lnTo>
                  <a:lnTo>
                    <a:pt x="4246" y="539"/>
                  </a:lnTo>
                  <a:lnTo>
                    <a:pt x="4246" y="537"/>
                  </a:lnTo>
                  <a:lnTo>
                    <a:pt x="4247" y="535"/>
                  </a:lnTo>
                  <a:lnTo>
                    <a:pt x="4249" y="535"/>
                  </a:lnTo>
                  <a:lnTo>
                    <a:pt x="4250" y="534"/>
                  </a:lnTo>
                  <a:lnTo>
                    <a:pt x="4252" y="532"/>
                  </a:lnTo>
                  <a:lnTo>
                    <a:pt x="4254" y="527"/>
                  </a:lnTo>
                  <a:lnTo>
                    <a:pt x="4254" y="524"/>
                  </a:lnTo>
                  <a:lnTo>
                    <a:pt x="4254" y="522"/>
                  </a:lnTo>
                  <a:lnTo>
                    <a:pt x="4252" y="521"/>
                  </a:lnTo>
                  <a:lnTo>
                    <a:pt x="4252" y="519"/>
                  </a:lnTo>
                  <a:lnTo>
                    <a:pt x="4252" y="517"/>
                  </a:lnTo>
                  <a:lnTo>
                    <a:pt x="4254" y="516"/>
                  </a:lnTo>
                  <a:lnTo>
                    <a:pt x="4254" y="516"/>
                  </a:lnTo>
                  <a:lnTo>
                    <a:pt x="4255" y="514"/>
                  </a:lnTo>
                  <a:lnTo>
                    <a:pt x="4257" y="514"/>
                  </a:lnTo>
                  <a:lnTo>
                    <a:pt x="4259" y="514"/>
                  </a:lnTo>
                  <a:lnTo>
                    <a:pt x="4260" y="514"/>
                  </a:lnTo>
                  <a:lnTo>
                    <a:pt x="4262" y="512"/>
                  </a:lnTo>
                  <a:lnTo>
                    <a:pt x="4264" y="512"/>
                  </a:lnTo>
                  <a:lnTo>
                    <a:pt x="4267" y="511"/>
                  </a:lnTo>
                  <a:lnTo>
                    <a:pt x="4270" y="509"/>
                  </a:lnTo>
                  <a:lnTo>
                    <a:pt x="4273" y="508"/>
                  </a:lnTo>
                  <a:lnTo>
                    <a:pt x="4275" y="508"/>
                  </a:lnTo>
                  <a:lnTo>
                    <a:pt x="4277" y="508"/>
                  </a:lnTo>
                  <a:lnTo>
                    <a:pt x="4278" y="508"/>
                  </a:lnTo>
                  <a:lnTo>
                    <a:pt x="4282" y="508"/>
                  </a:lnTo>
                  <a:lnTo>
                    <a:pt x="4283" y="508"/>
                  </a:lnTo>
                  <a:lnTo>
                    <a:pt x="4285" y="508"/>
                  </a:lnTo>
                  <a:lnTo>
                    <a:pt x="4286" y="506"/>
                  </a:lnTo>
                  <a:lnTo>
                    <a:pt x="4286" y="504"/>
                  </a:lnTo>
                  <a:lnTo>
                    <a:pt x="4288" y="503"/>
                  </a:lnTo>
                  <a:lnTo>
                    <a:pt x="4288" y="501"/>
                  </a:lnTo>
                  <a:lnTo>
                    <a:pt x="4290" y="499"/>
                  </a:lnTo>
                  <a:lnTo>
                    <a:pt x="4291" y="498"/>
                  </a:lnTo>
                  <a:lnTo>
                    <a:pt x="4295" y="496"/>
                  </a:lnTo>
                  <a:lnTo>
                    <a:pt x="4296" y="494"/>
                  </a:lnTo>
                  <a:lnTo>
                    <a:pt x="4296" y="493"/>
                  </a:lnTo>
                  <a:lnTo>
                    <a:pt x="4300" y="490"/>
                  </a:lnTo>
                  <a:lnTo>
                    <a:pt x="4301" y="486"/>
                  </a:lnTo>
                  <a:lnTo>
                    <a:pt x="4304" y="485"/>
                  </a:lnTo>
                  <a:lnTo>
                    <a:pt x="4309" y="480"/>
                  </a:lnTo>
                  <a:lnTo>
                    <a:pt x="4314" y="476"/>
                  </a:lnTo>
                  <a:lnTo>
                    <a:pt x="4318" y="475"/>
                  </a:lnTo>
                  <a:lnTo>
                    <a:pt x="4321" y="473"/>
                  </a:lnTo>
                  <a:lnTo>
                    <a:pt x="4324" y="470"/>
                  </a:lnTo>
                  <a:lnTo>
                    <a:pt x="4329" y="467"/>
                  </a:lnTo>
                  <a:lnTo>
                    <a:pt x="4334" y="463"/>
                  </a:lnTo>
                  <a:lnTo>
                    <a:pt x="4336" y="462"/>
                  </a:lnTo>
                  <a:lnTo>
                    <a:pt x="4339" y="460"/>
                  </a:lnTo>
                  <a:lnTo>
                    <a:pt x="4341" y="458"/>
                  </a:lnTo>
                  <a:lnTo>
                    <a:pt x="4341" y="457"/>
                  </a:lnTo>
                  <a:lnTo>
                    <a:pt x="4341" y="455"/>
                  </a:lnTo>
                  <a:lnTo>
                    <a:pt x="4341" y="454"/>
                  </a:lnTo>
                  <a:lnTo>
                    <a:pt x="4342" y="452"/>
                  </a:lnTo>
                  <a:lnTo>
                    <a:pt x="4344" y="452"/>
                  </a:lnTo>
                  <a:lnTo>
                    <a:pt x="4345" y="452"/>
                  </a:lnTo>
                  <a:lnTo>
                    <a:pt x="4347" y="450"/>
                  </a:lnTo>
                  <a:lnTo>
                    <a:pt x="4349" y="450"/>
                  </a:lnTo>
                  <a:lnTo>
                    <a:pt x="4350" y="450"/>
                  </a:lnTo>
                  <a:lnTo>
                    <a:pt x="4352" y="449"/>
                  </a:lnTo>
                  <a:lnTo>
                    <a:pt x="4354" y="449"/>
                  </a:lnTo>
                  <a:lnTo>
                    <a:pt x="4354" y="445"/>
                  </a:lnTo>
                  <a:lnTo>
                    <a:pt x="4355" y="445"/>
                  </a:lnTo>
                  <a:lnTo>
                    <a:pt x="4355" y="444"/>
                  </a:lnTo>
                  <a:lnTo>
                    <a:pt x="4355" y="440"/>
                  </a:lnTo>
                  <a:lnTo>
                    <a:pt x="4357" y="437"/>
                  </a:lnTo>
                  <a:lnTo>
                    <a:pt x="4359" y="435"/>
                  </a:lnTo>
                  <a:lnTo>
                    <a:pt x="4359" y="432"/>
                  </a:lnTo>
                  <a:lnTo>
                    <a:pt x="4360" y="429"/>
                  </a:lnTo>
                  <a:lnTo>
                    <a:pt x="4360" y="427"/>
                  </a:lnTo>
                  <a:lnTo>
                    <a:pt x="4360" y="426"/>
                  </a:lnTo>
                  <a:lnTo>
                    <a:pt x="4360" y="424"/>
                  </a:lnTo>
                  <a:lnTo>
                    <a:pt x="4362" y="422"/>
                  </a:lnTo>
                  <a:lnTo>
                    <a:pt x="4362" y="421"/>
                  </a:lnTo>
                  <a:lnTo>
                    <a:pt x="4363" y="419"/>
                  </a:lnTo>
                  <a:lnTo>
                    <a:pt x="4365" y="417"/>
                  </a:lnTo>
                  <a:lnTo>
                    <a:pt x="4368" y="416"/>
                  </a:lnTo>
                  <a:lnTo>
                    <a:pt x="4375" y="413"/>
                  </a:lnTo>
                  <a:lnTo>
                    <a:pt x="4377" y="411"/>
                  </a:lnTo>
                  <a:lnTo>
                    <a:pt x="4378" y="409"/>
                  </a:lnTo>
                  <a:lnTo>
                    <a:pt x="4378" y="406"/>
                  </a:lnTo>
                  <a:lnTo>
                    <a:pt x="4362" y="406"/>
                  </a:lnTo>
                  <a:lnTo>
                    <a:pt x="4360" y="406"/>
                  </a:lnTo>
                  <a:lnTo>
                    <a:pt x="4359" y="406"/>
                  </a:lnTo>
                  <a:lnTo>
                    <a:pt x="4355" y="408"/>
                  </a:lnTo>
                  <a:lnTo>
                    <a:pt x="4352" y="408"/>
                  </a:lnTo>
                  <a:lnTo>
                    <a:pt x="4349" y="408"/>
                  </a:lnTo>
                  <a:lnTo>
                    <a:pt x="4349" y="411"/>
                  </a:lnTo>
                  <a:lnTo>
                    <a:pt x="4347" y="414"/>
                  </a:lnTo>
                  <a:lnTo>
                    <a:pt x="4349" y="417"/>
                  </a:lnTo>
                  <a:lnTo>
                    <a:pt x="4347" y="421"/>
                  </a:lnTo>
                  <a:lnTo>
                    <a:pt x="4347" y="422"/>
                  </a:lnTo>
                  <a:lnTo>
                    <a:pt x="4347" y="424"/>
                  </a:lnTo>
                  <a:lnTo>
                    <a:pt x="4345" y="426"/>
                  </a:lnTo>
                  <a:lnTo>
                    <a:pt x="4344" y="429"/>
                  </a:lnTo>
                  <a:lnTo>
                    <a:pt x="4344" y="429"/>
                  </a:lnTo>
                  <a:lnTo>
                    <a:pt x="4342" y="429"/>
                  </a:lnTo>
                  <a:lnTo>
                    <a:pt x="4341" y="429"/>
                  </a:lnTo>
                  <a:lnTo>
                    <a:pt x="4337" y="431"/>
                  </a:lnTo>
                  <a:lnTo>
                    <a:pt x="4334" y="431"/>
                  </a:lnTo>
                  <a:lnTo>
                    <a:pt x="4332" y="431"/>
                  </a:lnTo>
                  <a:lnTo>
                    <a:pt x="4332" y="432"/>
                  </a:lnTo>
                  <a:lnTo>
                    <a:pt x="4331" y="434"/>
                  </a:lnTo>
                  <a:lnTo>
                    <a:pt x="4327" y="437"/>
                  </a:lnTo>
                  <a:lnTo>
                    <a:pt x="4327" y="439"/>
                  </a:lnTo>
                  <a:lnTo>
                    <a:pt x="4326" y="440"/>
                  </a:lnTo>
                  <a:lnTo>
                    <a:pt x="4324" y="440"/>
                  </a:lnTo>
                  <a:lnTo>
                    <a:pt x="4323" y="442"/>
                  </a:lnTo>
                  <a:lnTo>
                    <a:pt x="4321" y="442"/>
                  </a:lnTo>
                  <a:lnTo>
                    <a:pt x="4319" y="444"/>
                  </a:lnTo>
                  <a:lnTo>
                    <a:pt x="4316" y="445"/>
                  </a:lnTo>
                  <a:lnTo>
                    <a:pt x="4313" y="447"/>
                  </a:lnTo>
                  <a:lnTo>
                    <a:pt x="4311" y="449"/>
                  </a:lnTo>
                  <a:lnTo>
                    <a:pt x="4309" y="450"/>
                  </a:lnTo>
                  <a:lnTo>
                    <a:pt x="4308" y="452"/>
                  </a:lnTo>
                  <a:lnTo>
                    <a:pt x="4306" y="452"/>
                  </a:lnTo>
                  <a:lnTo>
                    <a:pt x="4303" y="452"/>
                  </a:lnTo>
                  <a:lnTo>
                    <a:pt x="4303" y="449"/>
                  </a:lnTo>
                  <a:lnTo>
                    <a:pt x="4303" y="445"/>
                  </a:lnTo>
                  <a:lnTo>
                    <a:pt x="4303" y="444"/>
                  </a:lnTo>
                  <a:lnTo>
                    <a:pt x="4303" y="442"/>
                  </a:lnTo>
                  <a:lnTo>
                    <a:pt x="4301" y="442"/>
                  </a:lnTo>
                  <a:lnTo>
                    <a:pt x="4300" y="440"/>
                  </a:lnTo>
                  <a:lnTo>
                    <a:pt x="4300" y="440"/>
                  </a:lnTo>
                  <a:lnTo>
                    <a:pt x="4298" y="439"/>
                  </a:lnTo>
                  <a:lnTo>
                    <a:pt x="4298" y="437"/>
                  </a:lnTo>
                  <a:lnTo>
                    <a:pt x="4298" y="435"/>
                  </a:lnTo>
                  <a:lnTo>
                    <a:pt x="4298" y="434"/>
                  </a:lnTo>
                  <a:lnTo>
                    <a:pt x="4300" y="432"/>
                  </a:lnTo>
                  <a:lnTo>
                    <a:pt x="4301" y="431"/>
                  </a:lnTo>
                  <a:lnTo>
                    <a:pt x="4300" y="431"/>
                  </a:lnTo>
                  <a:lnTo>
                    <a:pt x="4298" y="429"/>
                  </a:lnTo>
                  <a:lnTo>
                    <a:pt x="4298" y="429"/>
                  </a:lnTo>
                  <a:lnTo>
                    <a:pt x="4296" y="429"/>
                  </a:lnTo>
                  <a:lnTo>
                    <a:pt x="4295" y="429"/>
                  </a:lnTo>
                  <a:lnTo>
                    <a:pt x="4291" y="427"/>
                  </a:lnTo>
                  <a:lnTo>
                    <a:pt x="4290" y="427"/>
                  </a:lnTo>
                  <a:lnTo>
                    <a:pt x="4290" y="426"/>
                  </a:lnTo>
                  <a:lnTo>
                    <a:pt x="4288" y="426"/>
                  </a:lnTo>
                  <a:lnTo>
                    <a:pt x="4288" y="424"/>
                  </a:lnTo>
                  <a:lnTo>
                    <a:pt x="4288" y="422"/>
                  </a:lnTo>
                  <a:lnTo>
                    <a:pt x="4286" y="422"/>
                  </a:lnTo>
                  <a:lnTo>
                    <a:pt x="4285" y="422"/>
                  </a:lnTo>
                  <a:lnTo>
                    <a:pt x="4283" y="422"/>
                  </a:lnTo>
                  <a:lnTo>
                    <a:pt x="4283" y="424"/>
                  </a:lnTo>
                  <a:lnTo>
                    <a:pt x="4282" y="426"/>
                  </a:lnTo>
                  <a:lnTo>
                    <a:pt x="4280" y="426"/>
                  </a:lnTo>
                  <a:lnTo>
                    <a:pt x="4278" y="426"/>
                  </a:lnTo>
                  <a:lnTo>
                    <a:pt x="4277" y="426"/>
                  </a:lnTo>
                  <a:lnTo>
                    <a:pt x="4275" y="426"/>
                  </a:lnTo>
                  <a:lnTo>
                    <a:pt x="4272" y="426"/>
                  </a:lnTo>
                  <a:lnTo>
                    <a:pt x="4270" y="424"/>
                  </a:lnTo>
                  <a:lnTo>
                    <a:pt x="4267" y="424"/>
                  </a:lnTo>
                  <a:lnTo>
                    <a:pt x="4265" y="424"/>
                  </a:lnTo>
                  <a:lnTo>
                    <a:pt x="4262" y="426"/>
                  </a:lnTo>
                  <a:lnTo>
                    <a:pt x="4260" y="427"/>
                  </a:lnTo>
                  <a:lnTo>
                    <a:pt x="4257" y="431"/>
                  </a:lnTo>
                  <a:lnTo>
                    <a:pt x="4254" y="432"/>
                  </a:lnTo>
                  <a:lnTo>
                    <a:pt x="4250" y="435"/>
                  </a:lnTo>
                  <a:lnTo>
                    <a:pt x="4247" y="440"/>
                  </a:lnTo>
                  <a:lnTo>
                    <a:pt x="4244" y="444"/>
                  </a:lnTo>
                  <a:lnTo>
                    <a:pt x="4244" y="445"/>
                  </a:lnTo>
                  <a:lnTo>
                    <a:pt x="4242" y="447"/>
                  </a:lnTo>
                  <a:lnTo>
                    <a:pt x="4239" y="449"/>
                  </a:lnTo>
                  <a:lnTo>
                    <a:pt x="4237" y="449"/>
                  </a:lnTo>
                  <a:lnTo>
                    <a:pt x="4236" y="449"/>
                  </a:lnTo>
                  <a:lnTo>
                    <a:pt x="4234" y="450"/>
                  </a:lnTo>
                  <a:lnTo>
                    <a:pt x="4232" y="452"/>
                  </a:lnTo>
                  <a:lnTo>
                    <a:pt x="4232" y="454"/>
                  </a:lnTo>
                  <a:lnTo>
                    <a:pt x="4231" y="455"/>
                  </a:lnTo>
                  <a:lnTo>
                    <a:pt x="4229" y="457"/>
                  </a:lnTo>
                  <a:lnTo>
                    <a:pt x="4228" y="458"/>
                  </a:lnTo>
                  <a:lnTo>
                    <a:pt x="4228" y="460"/>
                  </a:lnTo>
                  <a:lnTo>
                    <a:pt x="4226" y="462"/>
                  </a:lnTo>
                  <a:lnTo>
                    <a:pt x="4226" y="463"/>
                  </a:lnTo>
                  <a:lnTo>
                    <a:pt x="4224" y="465"/>
                  </a:lnTo>
                  <a:lnTo>
                    <a:pt x="4223" y="465"/>
                  </a:lnTo>
                  <a:lnTo>
                    <a:pt x="4223" y="465"/>
                  </a:lnTo>
                  <a:lnTo>
                    <a:pt x="4221" y="465"/>
                  </a:lnTo>
                  <a:lnTo>
                    <a:pt x="4219" y="467"/>
                  </a:lnTo>
                  <a:lnTo>
                    <a:pt x="4218" y="468"/>
                  </a:lnTo>
                  <a:lnTo>
                    <a:pt x="4216" y="470"/>
                  </a:lnTo>
                  <a:lnTo>
                    <a:pt x="4216" y="478"/>
                  </a:lnTo>
                  <a:lnTo>
                    <a:pt x="4218" y="480"/>
                  </a:lnTo>
                  <a:lnTo>
                    <a:pt x="4219" y="480"/>
                  </a:lnTo>
                  <a:lnTo>
                    <a:pt x="4223" y="480"/>
                  </a:lnTo>
                  <a:lnTo>
                    <a:pt x="4226" y="478"/>
                  </a:lnTo>
                  <a:lnTo>
                    <a:pt x="4226" y="480"/>
                  </a:lnTo>
                  <a:lnTo>
                    <a:pt x="4226" y="481"/>
                  </a:lnTo>
                  <a:lnTo>
                    <a:pt x="4228" y="483"/>
                  </a:lnTo>
                  <a:lnTo>
                    <a:pt x="4229" y="485"/>
                  </a:lnTo>
                  <a:lnTo>
                    <a:pt x="4229" y="486"/>
                  </a:lnTo>
                  <a:lnTo>
                    <a:pt x="4229" y="488"/>
                  </a:lnTo>
                  <a:lnTo>
                    <a:pt x="4219" y="488"/>
                  </a:lnTo>
                  <a:lnTo>
                    <a:pt x="4218" y="488"/>
                  </a:lnTo>
                  <a:lnTo>
                    <a:pt x="4218" y="486"/>
                  </a:lnTo>
                  <a:lnTo>
                    <a:pt x="4216" y="486"/>
                  </a:lnTo>
                  <a:lnTo>
                    <a:pt x="4214" y="485"/>
                  </a:lnTo>
                  <a:lnTo>
                    <a:pt x="4213" y="485"/>
                  </a:lnTo>
                  <a:lnTo>
                    <a:pt x="4213" y="486"/>
                  </a:lnTo>
                  <a:lnTo>
                    <a:pt x="4211" y="488"/>
                  </a:lnTo>
                  <a:lnTo>
                    <a:pt x="4211" y="490"/>
                  </a:lnTo>
                  <a:lnTo>
                    <a:pt x="4211" y="491"/>
                  </a:lnTo>
                  <a:lnTo>
                    <a:pt x="4210" y="490"/>
                  </a:lnTo>
                  <a:lnTo>
                    <a:pt x="4208" y="488"/>
                  </a:lnTo>
                  <a:lnTo>
                    <a:pt x="4206" y="486"/>
                  </a:lnTo>
                  <a:lnTo>
                    <a:pt x="4205" y="485"/>
                  </a:lnTo>
                  <a:lnTo>
                    <a:pt x="4203" y="483"/>
                  </a:lnTo>
                  <a:lnTo>
                    <a:pt x="4201" y="481"/>
                  </a:lnTo>
                  <a:lnTo>
                    <a:pt x="4200" y="481"/>
                  </a:lnTo>
                  <a:lnTo>
                    <a:pt x="4198" y="483"/>
                  </a:lnTo>
                  <a:lnTo>
                    <a:pt x="4198" y="485"/>
                  </a:lnTo>
                  <a:lnTo>
                    <a:pt x="4196" y="486"/>
                  </a:lnTo>
                  <a:lnTo>
                    <a:pt x="4195" y="488"/>
                  </a:lnTo>
                  <a:lnTo>
                    <a:pt x="4193" y="490"/>
                  </a:lnTo>
                  <a:lnTo>
                    <a:pt x="4192" y="491"/>
                  </a:lnTo>
                  <a:lnTo>
                    <a:pt x="4188" y="493"/>
                  </a:lnTo>
                  <a:lnTo>
                    <a:pt x="4174" y="493"/>
                  </a:lnTo>
                  <a:lnTo>
                    <a:pt x="4172" y="493"/>
                  </a:lnTo>
                  <a:lnTo>
                    <a:pt x="4170" y="491"/>
                  </a:lnTo>
                  <a:lnTo>
                    <a:pt x="4169" y="490"/>
                  </a:lnTo>
                  <a:lnTo>
                    <a:pt x="4169" y="486"/>
                  </a:lnTo>
                  <a:lnTo>
                    <a:pt x="4169" y="485"/>
                  </a:lnTo>
                  <a:lnTo>
                    <a:pt x="4170" y="485"/>
                  </a:lnTo>
                  <a:lnTo>
                    <a:pt x="4172" y="483"/>
                  </a:lnTo>
                  <a:lnTo>
                    <a:pt x="4172" y="481"/>
                  </a:lnTo>
                  <a:lnTo>
                    <a:pt x="4172" y="480"/>
                  </a:lnTo>
                  <a:lnTo>
                    <a:pt x="4170" y="478"/>
                  </a:lnTo>
                  <a:lnTo>
                    <a:pt x="4169" y="478"/>
                  </a:lnTo>
                  <a:lnTo>
                    <a:pt x="4167" y="476"/>
                  </a:lnTo>
                  <a:lnTo>
                    <a:pt x="4165" y="476"/>
                  </a:lnTo>
                  <a:lnTo>
                    <a:pt x="4164" y="475"/>
                  </a:lnTo>
                  <a:lnTo>
                    <a:pt x="4164" y="473"/>
                  </a:lnTo>
                  <a:lnTo>
                    <a:pt x="4160" y="473"/>
                  </a:lnTo>
                  <a:lnTo>
                    <a:pt x="4159" y="472"/>
                  </a:lnTo>
                  <a:lnTo>
                    <a:pt x="4156" y="473"/>
                  </a:lnTo>
                  <a:lnTo>
                    <a:pt x="4154" y="473"/>
                  </a:lnTo>
                  <a:lnTo>
                    <a:pt x="4152" y="473"/>
                  </a:lnTo>
                  <a:lnTo>
                    <a:pt x="4149" y="473"/>
                  </a:lnTo>
                  <a:lnTo>
                    <a:pt x="4147" y="472"/>
                  </a:lnTo>
                  <a:lnTo>
                    <a:pt x="4146" y="470"/>
                  </a:lnTo>
                  <a:lnTo>
                    <a:pt x="4142" y="468"/>
                  </a:lnTo>
                  <a:lnTo>
                    <a:pt x="4141" y="470"/>
                  </a:lnTo>
                  <a:lnTo>
                    <a:pt x="4141" y="470"/>
                  </a:lnTo>
                  <a:lnTo>
                    <a:pt x="4139" y="473"/>
                  </a:lnTo>
                  <a:lnTo>
                    <a:pt x="4139" y="478"/>
                  </a:lnTo>
                  <a:lnTo>
                    <a:pt x="4139" y="485"/>
                  </a:lnTo>
                  <a:lnTo>
                    <a:pt x="4100" y="485"/>
                  </a:lnTo>
                  <a:lnTo>
                    <a:pt x="4098" y="485"/>
                  </a:lnTo>
                  <a:lnTo>
                    <a:pt x="4097" y="486"/>
                  </a:lnTo>
                  <a:lnTo>
                    <a:pt x="4093" y="486"/>
                  </a:lnTo>
                  <a:lnTo>
                    <a:pt x="4092" y="486"/>
                  </a:lnTo>
                  <a:lnTo>
                    <a:pt x="4088" y="486"/>
                  </a:lnTo>
                  <a:lnTo>
                    <a:pt x="4085" y="485"/>
                  </a:lnTo>
                  <a:lnTo>
                    <a:pt x="4084" y="483"/>
                  </a:lnTo>
                  <a:lnTo>
                    <a:pt x="4082" y="483"/>
                  </a:lnTo>
                  <a:lnTo>
                    <a:pt x="4080" y="481"/>
                  </a:lnTo>
                  <a:lnTo>
                    <a:pt x="4079" y="481"/>
                  </a:lnTo>
                  <a:lnTo>
                    <a:pt x="4077" y="481"/>
                  </a:lnTo>
                  <a:lnTo>
                    <a:pt x="4075" y="483"/>
                  </a:lnTo>
                  <a:lnTo>
                    <a:pt x="4074" y="485"/>
                  </a:lnTo>
                  <a:lnTo>
                    <a:pt x="4072" y="485"/>
                  </a:lnTo>
                  <a:lnTo>
                    <a:pt x="4070" y="485"/>
                  </a:lnTo>
                  <a:lnTo>
                    <a:pt x="4067" y="485"/>
                  </a:lnTo>
                  <a:lnTo>
                    <a:pt x="4066" y="483"/>
                  </a:lnTo>
                  <a:lnTo>
                    <a:pt x="4064" y="483"/>
                  </a:lnTo>
                  <a:lnTo>
                    <a:pt x="4062" y="483"/>
                  </a:lnTo>
                  <a:lnTo>
                    <a:pt x="4061" y="483"/>
                  </a:lnTo>
                  <a:lnTo>
                    <a:pt x="4057" y="483"/>
                  </a:lnTo>
                  <a:lnTo>
                    <a:pt x="4056" y="485"/>
                  </a:lnTo>
                  <a:lnTo>
                    <a:pt x="4054" y="483"/>
                  </a:lnTo>
                  <a:lnTo>
                    <a:pt x="4054" y="483"/>
                  </a:lnTo>
                  <a:lnTo>
                    <a:pt x="4051" y="483"/>
                  </a:lnTo>
                  <a:lnTo>
                    <a:pt x="4049" y="481"/>
                  </a:lnTo>
                  <a:lnTo>
                    <a:pt x="4046" y="481"/>
                  </a:lnTo>
                  <a:lnTo>
                    <a:pt x="4043" y="481"/>
                  </a:lnTo>
                  <a:lnTo>
                    <a:pt x="4041" y="483"/>
                  </a:lnTo>
                  <a:lnTo>
                    <a:pt x="4039" y="486"/>
                  </a:lnTo>
                  <a:lnTo>
                    <a:pt x="4038" y="488"/>
                  </a:lnTo>
                  <a:lnTo>
                    <a:pt x="4036" y="490"/>
                  </a:lnTo>
                  <a:lnTo>
                    <a:pt x="4034" y="491"/>
                  </a:lnTo>
                  <a:lnTo>
                    <a:pt x="4034" y="493"/>
                  </a:lnTo>
                  <a:lnTo>
                    <a:pt x="4031" y="494"/>
                  </a:lnTo>
                  <a:lnTo>
                    <a:pt x="4028" y="496"/>
                  </a:lnTo>
                  <a:lnTo>
                    <a:pt x="4025" y="496"/>
                  </a:lnTo>
                  <a:lnTo>
                    <a:pt x="4021" y="496"/>
                  </a:lnTo>
                  <a:lnTo>
                    <a:pt x="4016" y="498"/>
                  </a:lnTo>
                  <a:lnTo>
                    <a:pt x="4015" y="499"/>
                  </a:lnTo>
                  <a:lnTo>
                    <a:pt x="4013" y="501"/>
                  </a:lnTo>
                  <a:lnTo>
                    <a:pt x="4013" y="503"/>
                  </a:lnTo>
                  <a:lnTo>
                    <a:pt x="4011" y="504"/>
                  </a:lnTo>
                  <a:lnTo>
                    <a:pt x="4010" y="506"/>
                  </a:lnTo>
                  <a:lnTo>
                    <a:pt x="4010" y="508"/>
                  </a:lnTo>
                  <a:lnTo>
                    <a:pt x="4008" y="509"/>
                  </a:lnTo>
                  <a:lnTo>
                    <a:pt x="4008" y="511"/>
                  </a:lnTo>
                  <a:lnTo>
                    <a:pt x="4008" y="512"/>
                  </a:lnTo>
                  <a:lnTo>
                    <a:pt x="4007" y="516"/>
                  </a:lnTo>
                  <a:lnTo>
                    <a:pt x="4005" y="517"/>
                  </a:lnTo>
                  <a:lnTo>
                    <a:pt x="4005" y="519"/>
                  </a:lnTo>
                  <a:lnTo>
                    <a:pt x="4003" y="519"/>
                  </a:lnTo>
                  <a:lnTo>
                    <a:pt x="4002" y="519"/>
                  </a:lnTo>
                  <a:lnTo>
                    <a:pt x="4000" y="519"/>
                  </a:lnTo>
                  <a:lnTo>
                    <a:pt x="3998" y="519"/>
                  </a:lnTo>
                  <a:lnTo>
                    <a:pt x="3998" y="521"/>
                  </a:lnTo>
                  <a:lnTo>
                    <a:pt x="3997" y="521"/>
                  </a:lnTo>
                  <a:lnTo>
                    <a:pt x="3997" y="522"/>
                  </a:lnTo>
                  <a:lnTo>
                    <a:pt x="3995" y="524"/>
                  </a:lnTo>
                  <a:lnTo>
                    <a:pt x="3993" y="526"/>
                  </a:lnTo>
                  <a:lnTo>
                    <a:pt x="3992" y="527"/>
                  </a:lnTo>
                  <a:lnTo>
                    <a:pt x="3990" y="527"/>
                  </a:lnTo>
                  <a:lnTo>
                    <a:pt x="3989" y="529"/>
                  </a:lnTo>
                  <a:lnTo>
                    <a:pt x="3987" y="529"/>
                  </a:lnTo>
                  <a:lnTo>
                    <a:pt x="3985" y="530"/>
                  </a:lnTo>
                  <a:lnTo>
                    <a:pt x="3984" y="530"/>
                  </a:lnTo>
                  <a:lnTo>
                    <a:pt x="3984" y="532"/>
                  </a:lnTo>
                  <a:lnTo>
                    <a:pt x="3984" y="534"/>
                  </a:lnTo>
                  <a:lnTo>
                    <a:pt x="3982" y="535"/>
                  </a:lnTo>
                  <a:lnTo>
                    <a:pt x="3982" y="537"/>
                  </a:lnTo>
                  <a:lnTo>
                    <a:pt x="3980" y="539"/>
                  </a:lnTo>
                  <a:lnTo>
                    <a:pt x="3980" y="539"/>
                  </a:lnTo>
                  <a:lnTo>
                    <a:pt x="3979" y="540"/>
                  </a:lnTo>
                  <a:lnTo>
                    <a:pt x="3977" y="540"/>
                  </a:lnTo>
                  <a:lnTo>
                    <a:pt x="3975" y="542"/>
                  </a:lnTo>
                  <a:lnTo>
                    <a:pt x="3974" y="545"/>
                  </a:lnTo>
                  <a:lnTo>
                    <a:pt x="3972" y="548"/>
                  </a:lnTo>
                  <a:lnTo>
                    <a:pt x="3972" y="553"/>
                  </a:lnTo>
                  <a:lnTo>
                    <a:pt x="3972" y="557"/>
                  </a:lnTo>
                  <a:lnTo>
                    <a:pt x="3969" y="557"/>
                  </a:lnTo>
                  <a:lnTo>
                    <a:pt x="3966" y="557"/>
                  </a:lnTo>
                  <a:lnTo>
                    <a:pt x="3964" y="558"/>
                  </a:lnTo>
                  <a:lnTo>
                    <a:pt x="3962" y="558"/>
                  </a:lnTo>
                  <a:lnTo>
                    <a:pt x="3959" y="560"/>
                  </a:lnTo>
                  <a:lnTo>
                    <a:pt x="3957" y="562"/>
                  </a:lnTo>
                  <a:lnTo>
                    <a:pt x="3956" y="563"/>
                  </a:lnTo>
                  <a:lnTo>
                    <a:pt x="3954" y="565"/>
                  </a:lnTo>
                  <a:lnTo>
                    <a:pt x="3953" y="568"/>
                  </a:lnTo>
                  <a:lnTo>
                    <a:pt x="3953" y="570"/>
                  </a:lnTo>
                  <a:lnTo>
                    <a:pt x="3951" y="570"/>
                  </a:lnTo>
                  <a:lnTo>
                    <a:pt x="3946" y="571"/>
                  </a:lnTo>
                  <a:lnTo>
                    <a:pt x="3943" y="573"/>
                  </a:lnTo>
                  <a:lnTo>
                    <a:pt x="3939" y="575"/>
                  </a:lnTo>
                  <a:lnTo>
                    <a:pt x="3939" y="575"/>
                  </a:lnTo>
                  <a:lnTo>
                    <a:pt x="3938" y="575"/>
                  </a:lnTo>
                  <a:lnTo>
                    <a:pt x="3936" y="575"/>
                  </a:lnTo>
                  <a:lnTo>
                    <a:pt x="3936" y="576"/>
                  </a:lnTo>
                  <a:lnTo>
                    <a:pt x="3935" y="578"/>
                  </a:lnTo>
                  <a:lnTo>
                    <a:pt x="3933" y="580"/>
                  </a:lnTo>
                  <a:lnTo>
                    <a:pt x="3933" y="581"/>
                  </a:lnTo>
                  <a:lnTo>
                    <a:pt x="3931" y="584"/>
                  </a:lnTo>
                  <a:lnTo>
                    <a:pt x="3931" y="588"/>
                  </a:lnTo>
                  <a:lnTo>
                    <a:pt x="3933" y="588"/>
                  </a:lnTo>
                  <a:lnTo>
                    <a:pt x="3935" y="588"/>
                  </a:lnTo>
                  <a:lnTo>
                    <a:pt x="3941" y="588"/>
                  </a:lnTo>
                  <a:lnTo>
                    <a:pt x="3943" y="588"/>
                  </a:lnTo>
                  <a:lnTo>
                    <a:pt x="3944" y="588"/>
                  </a:lnTo>
                  <a:lnTo>
                    <a:pt x="3946" y="586"/>
                  </a:lnTo>
                  <a:lnTo>
                    <a:pt x="3948" y="584"/>
                  </a:lnTo>
                  <a:lnTo>
                    <a:pt x="3949" y="586"/>
                  </a:lnTo>
                  <a:lnTo>
                    <a:pt x="3953" y="586"/>
                  </a:lnTo>
                  <a:lnTo>
                    <a:pt x="3953" y="589"/>
                  </a:lnTo>
                  <a:lnTo>
                    <a:pt x="3954" y="591"/>
                  </a:lnTo>
                  <a:lnTo>
                    <a:pt x="3953" y="593"/>
                  </a:lnTo>
                  <a:lnTo>
                    <a:pt x="3953" y="594"/>
                  </a:lnTo>
                  <a:lnTo>
                    <a:pt x="3953" y="596"/>
                  </a:lnTo>
                  <a:lnTo>
                    <a:pt x="3951" y="598"/>
                  </a:lnTo>
                  <a:lnTo>
                    <a:pt x="3951" y="599"/>
                  </a:lnTo>
                  <a:lnTo>
                    <a:pt x="3951" y="602"/>
                  </a:lnTo>
                  <a:lnTo>
                    <a:pt x="3953" y="602"/>
                  </a:lnTo>
                  <a:lnTo>
                    <a:pt x="3954" y="604"/>
                  </a:lnTo>
                  <a:lnTo>
                    <a:pt x="3956" y="604"/>
                  </a:lnTo>
                  <a:lnTo>
                    <a:pt x="3959" y="604"/>
                  </a:lnTo>
                  <a:lnTo>
                    <a:pt x="3959" y="602"/>
                  </a:lnTo>
                  <a:lnTo>
                    <a:pt x="3959" y="601"/>
                  </a:lnTo>
                  <a:lnTo>
                    <a:pt x="3959" y="594"/>
                  </a:lnTo>
                  <a:lnTo>
                    <a:pt x="3959" y="593"/>
                  </a:lnTo>
                  <a:lnTo>
                    <a:pt x="3959" y="591"/>
                  </a:lnTo>
                  <a:lnTo>
                    <a:pt x="3962" y="589"/>
                  </a:lnTo>
                  <a:lnTo>
                    <a:pt x="3966" y="593"/>
                  </a:lnTo>
                  <a:lnTo>
                    <a:pt x="3967" y="596"/>
                  </a:lnTo>
                  <a:lnTo>
                    <a:pt x="3969" y="601"/>
                  </a:lnTo>
                  <a:lnTo>
                    <a:pt x="3969" y="602"/>
                  </a:lnTo>
                  <a:lnTo>
                    <a:pt x="3971" y="604"/>
                  </a:lnTo>
                  <a:lnTo>
                    <a:pt x="3971" y="606"/>
                  </a:lnTo>
                  <a:lnTo>
                    <a:pt x="3971" y="607"/>
                  </a:lnTo>
                  <a:lnTo>
                    <a:pt x="3984" y="607"/>
                  </a:lnTo>
                  <a:lnTo>
                    <a:pt x="3984" y="591"/>
                  </a:lnTo>
                  <a:lnTo>
                    <a:pt x="3993" y="591"/>
                  </a:lnTo>
                  <a:lnTo>
                    <a:pt x="3997" y="594"/>
                  </a:lnTo>
                  <a:lnTo>
                    <a:pt x="3998" y="598"/>
                  </a:lnTo>
                  <a:lnTo>
                    <a:pt x="4002" y="599"/>
                  </a:lnTo>
                  <a:lnTo>
                    <a:pt x="4003" y="599"/>
                  </a:lnTo>
                  <a:lnTo>
                    <a:pt x="4005" y="601"/>
                  </a:lnTo>
                  <a:lnTo>
                    <a:pt x="4007" y="601"/>
                  </a:lnTo>
                  <a:lnTo>
                    <a:pt x="4007" y="602"/>
                  </a:lnTo>
                  <a:lnTo>
                    <a:pt x="4007" y="604"/>
                  </a:lnTo>
                  <a:lnTo>
                    <a:pt x="4008" y="604"/>
                  </a:lnTo>
                  <a:lnTo>
                    <a:pt x="4011" y="606"/>
                  </a:lnTo>
                  <a:lnTo>
                    <a:pt x="4013" y="606"/>
                  </a:lnTo>
                  <a:lnTo>
                    <a:pt x="4015" y="606"/>
                  </a:lnTo>
                  <a:lnTo>
                    <a:pt x="4016" y="607"/>
                  </a:lnTo>
                  <a:lnTo>
                    <a:pt x="4018" y="609"/>
                  </a:lnTo>
                  <a:lnTo>
                    <a:pt x="4020" y="609"/>
                  </a:lnTo>
                  <a:lnTo>
                    <a:pt x="4021" y="611"/>
                  </a:lnTo>
                  <a:lnTo>
                    <a:pt x="4021" y="612"/>
                  </a:lnTo>
                  <a:lnTo>
                    <a:pt x="4023" y="614"/>
                  </a:lnTo>
                  <a:lnTo>
                    <a:pt x="4023" y="614"/>
                  </a:lnTo>
                  <a:lnTo>
                    <a:pt x="4023" y="617"/>
                  </a:lnTo>
                  <a:lnTo>
                    <a:pt x="4023" y="620"/>
                  </a:lnTo>
                  <a:lnTo>
                    <a:pt x="4021" y="624"/>
                  </a:lnTo>
                  <a:lnTo>
                    <a:pt x="4021" y="625"/>
                  </a:lnTo>
                  <a:lnTo>
                    <a:pt x="4021" y="627"/>
                  </a:lnTo>
                  <a:lnTo>
                    <a:pt x="4021" y="629"/>
                  </a:lnTo>
                  <a:lnTo>
                    <a:pt x="4021" y="630"/>
                  </a:lnTo>
                  <a:lnTo>
                    <a:pt x="4021" y="632"/>
                  </a:lnTo>
                  <a:lnTo>
                    <a:pt x="4021" y="634"/>
                  </a:lnTo>
                  <a:lnTo>
                    <a:pt x="4023" y="634"/>
                  </a:lnTo>
                  <a:lnTo>
                    <a:pt x="4025" y="634"/>
                  </a:lnTo>
                  <a:lnTo>
                    <a:pt x="4025" y="634"/>
                  </a:lnTo>
                  <a:lnTo>
                    <a:pt x="4031" y="634"/>
                  </a:lnTo>
                  <a:lnTo>
                    <a:pt x="4031" y="630"/>
                  </a:lnTo>
                  <a:lnTo>
                    <a:pt x="4031" y="629"/>
                  </a:lnTo>
                  <a:lnTo>
                    <a:pt x="4030" y="627"/>
                  </a:lnTo>
                  <a:lnTo>
                    <a:pt x="4030" y="625"/>
                  </a:lnTo>
                  <a:lnTo>
                    <a:pt x="4030" y="622"/>
                  </a:lnTo>
                  <a:lnTo>
                    <a:pt x="4030" y="620"/>
                  </a:lnTo>
                  <a:lnTo>
                    <a:pt x="4028" y="619"/>
                  </a:lnTo>
                  <a:lnTo>
                    <a:pt x="4028" y="616"/>
                  </a:lnTo>
                  <a:lnTo>
                    <a:pt x="4030" y="614"/>
                  </a:lnTo>
                  <a:lnTo>
                    <a:pt x="4031" y="614"/>
                  </a:lnTo>
                  <a:lnTo>
                    <a:pt x="4034" y="614"/>
                  </a:lnTo>
                  <a:lnTo>
                    <a:pt x="4038" y="614"/>
                  </a:lnTo>
                  <a:lnTo>
                    <a:pt x="4038" y="591"/>
                  </a:lnTo>
                  <a:lnTo>
                    <a:pt x="4043" y="591"/>
                  </a:lnTo>
                  <a:lnTo>
                    <a:pt x="4044" y="594"/>
                  </a:lnTo>
                  <a:lnTo>
                    <a:pt x="4044" y="598"/>
                  </a:lnTo>
                  <a:lnTo>
                    <a:pt x="4044" y="601"/>
                  </a:lnTo>
                  <a:lnTo>
                    <a:pt x="4044" y="604"/>
                  </a:lnTo>
                  <a:lnTo>
                    <a:pt x="4044" y="607"/>
                  </a:lnTo>
                  <a:lnTo>
                    <a:pt x="4046" y="611"/>
                  </a:lnTo>
                  <a:lnTo>
                    <a:pt x="4046" y="614"/>
                  </a:lnTo>
                  <a:lnTo>
                    <a:pt x="4046" y="617"/>
                  </a:lnTo>
                  <a:lnTo>
                    <a:pt x="4048" y="617"/>
                  </a:lnTo>
                  <a:lnTo>
                    <a:pt x="4049" y="617"/>
                  </a:lnTo>
                  <a:lnTo>
                    <a:pt x="4049" y="617"/>
                  </a:lnTo>
                  <a:lnTo>
                    <a:pt x="4051" y="620"/>
                  </a:lnTo>
                  <a:lnTo>
                    <a:pt x="4051" y="622"/>
                  </a:lnTo>
                  <a:lnTo>
                    <a:pt x="4051" y="624"/>
                  </a:lnTo>
                  <a:lnTo>
                    <a:pt x="4051" y="625"/>
                  </a:lnTo>
                  <a:lnTo>
                    <a:pt x="4051" y="627"/>
                  </a:lnTo>
                  <a:lnTo>
                    <a:pt x="4051" y="629"/>
                  </a:lnTo>
                  <a:lnTo>
                    <a:pt x="4051" y="630"/>
                  </a:lnTo>
                  <a:lnTo>
                    <a:pt x="4051" y="634"/>
                  </a:lnTo>
                  <a:lnTo>
                    <a:pt x="4051" y="635"/>
                  </a:lnTo>
                  <a:lnTo>
                    <a:pt x="4049" y="637"/>
                  </a:lnTo>
                  <a:lnTo>
                    <a:pt x="4051" y="638"/>
                  </a:lnTo>
                  <a:lnTo>
                    <a:pt x="4051" y="640"/>
                  </a:lnTo>
                  <a:lnTo>
                    <a:pt x="4049" y="642"/>
                  </a:lnTo>
                  <a:lnTo>
                    <a:pt x="4049" y="643"/>
                  </a:lnTo>
                  <a:lnTo>
                    <a:pt x="4051" y="645"/>
                  </a:lnTo>
                  <a:lnTo>
                    <a:pt x="4051" y="647"/>
                  </a:lnTo>
                  <a:lnTo>
                    <a:pt x="4052" y="650"/>
                  </a:lnTo>
                  <a:lnTo>
                    <a:pt x="4054" y="652"/>
                  </a:lnTo>
                  <a:lnTo>
                    <a:pt x="4057" y="653"/>
                  </a:lnTo>
                  <a:lnTo>
                    <a:pt x="4059" y="656"/>
                  </a:lnTo>
                  <a:lnTo>
                    <a:pt x="4059" y="658"/>
                  </a:lnTo>
                  <a:lnTo>
                    <a:pt x="4061" y="660"/>
                  </a:lnTo>
                  <a:lnTo>
                    <a:pt x="4061" y="661"/>
                  </a:lnTo>
                  <a:lnTo>
                    <a:pt x="4061" y="663"/>
                  </a:lnTo>
                  <a:lnTo>
                    <a:pt x="4061" y="666"/>
                  </a:lnTo>
                  <a:lnTo>
                    <a:pt x="4061" y="668"/>
                  </a:lnTo>
                  <a:lnTo>
                    <a:pt x="4061" y="671"/>
                  </a:lnTo>
                  <a:lnTo>
                    <a:pt x="4061" y="673"/>
                  </a:lnTo>
                  <a:lnTo>
                    <a:pt x="4062" y="674"/>
                  </a:lnTo>
                  <a:lnTo>
                    <a:pt x="4062" y="674"/>
                  </a:lnTo>
                  <a:lnTo>
                    <a:pt x="4064" y="678"/>
                  </a:lnTo>
                  <a:lnTo>
                    <a:pt x="4064" y="679"/>
                  </a:lnTo>
                  <a:lnTo>
                    <a:pt x="4064" y="683"/>
                  </a:lnTo>
                  <a:lnTo>
                    <a:pt x="4066" y="686"/>
                  </a:lnTo>
                  <a:lnTo>
                    <a:pt x="4066" y="689"/>
                  </a:lnTo>
                  <a:lnTo>
                    <a:pt x="4066" y="689"/>
                  </a:lnTo>
                  <a:lnTo>
                    <a:pt x="4066" y="691"/>
                  </a:lnTo>
                  <a:lnTo>
                    <a:pt x="4067" y="692"/>
                  </a:lnTo>
                  <a:lnTo>
                    <a:pt x="4067" y="694"/>
                  </a:lnTo>
                  <a:lnTo>
                    <a:pt x="4067" y="696"/>
                  </a:lnTo>
                  <a:lnTo>
                    <a:pt x="4067" y="697"/>
                  </a:lnTo>
                  <a:lnTo>
                    <a:pt x="4067" y="699"/>
                  </a:lnTo>
                  <a:lnTo>
                    <a:pt x="4066" y="699"/>
                  </a:lnTo>
                  <a:lnTo>
                    <a:pt x="4064" y="701"/>
                  </a:lnTo>
                  <a:lnTo>
                    <a:pt x="4062" y="699"/>
                  </a:lnTo>
                  <a:lnTo>
                    <a:pt x="4061" y="699"/>
                  </a:lnTo>
                  <a:lnTo>
                    <a:pt x="4061" y="697"/>
                  </a:lnTo>
                  <a:lnTo>
                    <a:pt x="4059" y="696"/>
                  </a:lnTo>
                  <a:lnTo>
                    <a:pt x="4056" y="694"/>
                  </a:lnTo>
                  <a:lnTo>
                    <a:pt x="4052" y="692"/>
                  </a:lnTo>
                  <a:lnTo>
                    <a:pt x="4051" y="694"/>
                  </a:lnTo>
                  <a:lnTo>
                    <a:pt x="4051" y="696"/>
                  </a:lnTo>
                  <a:lnTo>
                    <a:pt x="4049" y="696"/>
                  </a:lnTo>
                  <a:lnTo>
                    <a:pt x="4049" y="697"/>
                  </a:lnTo>
                  <a:lnTo>
                    <a:pt x="4048" y="699"/>
                  </a:lnTo>
                  <a:lnTo>
                    <a:pt x="4048" y="701"/>
                  </a:lnTo>
                  <a:lnTo>
                    <a:pt x="4046" y="701"/>
                  </a:lnTo>
                  <a:lnTo>
                    <a:pt x="4044" y="701"/>
                  </a:lnTo>
                  <a:lnTo>
                    <a:pt x="4044" y="702"/>
                  </a:lnTo>
                  <a:lnTo>
                    <a:pt x="4044" y="704"/>
                  </a:lnTo>
                  <a:lnTo>
                    <a:pt x="4044" y="706"/>
                  </a:lnTo>
                  <a:lnTo>
                    <a:pt x="4044" y="709"/>
                  </a:lnTo>
                  <a:lnTo>
                    <a:pt x="4044" y="709"/>
                  </a:lnTo>
                  <a:lnTo>
                    <a:pt x="4043" y="710"/>
                  </a:lnTo>
                  <a:lnTo>
                    <a:pt x="4043" y="710"/>
                  </a:lnTo>
                  <a:lnTo>
                    <a:pt x="4041" y="712"/>
                  </a:lnTo>
                  <a:lnTo>
                    <a:pt x="4039" y="714"/>
                  </a:lnTo>
                  <a:lnTo>
                    <a:pt x="4038" y="715"/>
                  </a:lnTo>
                  <a:lnTo>
                    <a:pt x="4038" y="717"/>
                  </a:lnTo>
                  <a:lnTo>
                    <a:pt x="4038" y="720"/>
                  </a:lnTo>
                  <a:lnTo>
                    <a:pt x="4038" y="722"/>
                  </a:lnTo>
                  <a:lnTo>
                    <a:pt x="4039" y="724"/>
                  </a:lnTo>
                  <a:lnTo>
                    <a:pt x="4041" y="725"/>
                  </a:lnTo>
                  <a:lnTo>
                    <a:pt x="4043" y="727"/>
                  </a:lnTo>
                  <a:lnTo>
                    <a:pt x="4043" y="730"/>
                  </a:lnTo>
                  <a:lnTo>
                    <a:pt x="4043" y="733"/>
                  </a:lnTo>
                  <a:lnTo>
                    <a:pt x="4044" y="735"/>
                  </a:lnTo>
                  <a:lnTo>
                    <a:pt x="4046" y="735"/>
                  </a:lnTo>
                  <a:lnTo>
                    <a:pt x="4046" y="737"/>
                  </a:lnTo>
                  <a:lnTo>
                    <a:pt x="4048" y="738"/>
                  </a:lnTo>
                  <a:lnTo>
                    <a:pt x="4048" y="740"/>
                  </a:lnTo>
                  <a:lnTo>
                    <a:pt x="4049" y="740"/>
                  </a:lnTo>
                  <a:lnTo>
                    <a:pt x="4051" y="742"/>
                  </a:lnTo>
                  <a:lnTo>
                    <a:pt x="4052" y="742"/>
                  </a:lnTo>
                  <a:lnTo>
                    <a:pt x="4054" y="743"/>
                  </a:lnTo>
                  <a:lnTo>
                    <a:pt x="4054" y="745"/>
                  </a:lnTo>
                  <a:lnTo>
                    <a:pt x="4056" y="748"/>
                  </a:lnTo>
                  <a:lnTo>
                    <a:pt x="4056" y="750"/>
                  </a:lnTo>
                  <a:lnTo>
                    <a:pt x="4057" y="751"/>
                  </a:lnTo>
                  <a:lnTo>
                    <a:pt x="4057" y="753"/>
                  </a:lnTo>
                  <a:lnTo>
                    <a:pt x="4057" y="755"/>
                  </a:lnTo>
                  <a:lnTo>
                    <a:pt x="4054" y="755"/>
                  </a:lnTo>
                  <a:lnTo>
                    <a:pt x="4051" y="753"/>
                  </a:lnTo>
                  <a:lnTo>
                    <a:pt x="4048" y="751"/>
                  </a:lnTo>
                  <a:lnTo>
                    <a:pt x="4046" y="751"/>
                  </a:lnTo>
                  <a:lnTo>
                    <a:pt x="4044" y="750"/>
                  </a:lnTo>
                  <a:lnTo>
                    <a:pt x="4044" y="748"/>
                  </a:lnTo>
                  <a:lnTo>
                    <a:pt x="4044" y="745"/>
                  </a:lnTo>
                  <a:lnTo>
                    <a:pt x="4044" y="743"/>
                  </a:lnTo>
                  <a:lnTo>
                    <a:pt x="4043" y="743"/>
                  </a:lnTo>
                  <a:lnTo>
                    <a:pt x="4043" y="743"/>
                  </a:lnTo>
                  <a:lnTo>
                    <a:pt x="4041" y="742"/>
                  </a:lnTo>
                  <a:lnTo>
                    <a:pt x="4039" y="745"/>
                  </a:lnTo>
                  <a:lnTo>
                    <a:pt x="4038" y="746"/>
                  </a:lnTo>
                  <a:lnTo>
                    <a:pt x="4038" y="748"/>
                  </a:lnTo>
                  <a:lnTo>
                    <a:pt x="4036" y="751"/>
                  </a:lnTo>
                  <a:lnTo>
                    <a:pt x="4034" y="753"/>
                  </a:lnTo>
                  <a:lnTo>
                    <a:pt x="4034" y="755"/>
                  </a:lnTo>
                  <a:lnTo>
                    <a:pt x="4034" y="755"/>
                  </a:lnTo>
                  <a:lnTo>
                    <a:pt x="4033" y="756"/>
                  </a:lnTo>
                  <a:lnTo>
                    <a:pt x="4031" y="756"/>
                  </a:lnTo>
                  <a:lnTo>
                    <a:pt x="4026" y="756"/>
                  </a:lnTo>
                  <a:lnTo>
                    <a:pt x="4026" y="755"/>
                  </a:lnTo>
                  <a:lnTo>
                    <a:pt x="4026" y="753"/>
                  </a:lnTo>
                  <a:lnTo>
                    <a:pt x="4026" y="751"/>
                  </a:lnTo>
                  <a:lnTo>
                    <a:pt x="4025" y="750"/>
                  </a:lnTo>
                  <a:lnTo>
                    <a:pt x="4026" y="746"/>
                  </a:lnTo>
                  <a:lnTo>
                    <a:pt x="4026" y="745"/>
                  </a:lnTo>
                  <a:lnTo>
                    <a:pt x="4025" y="743"/>
                  </a:lnTo>
                  <a:lnTo>
                    <a:pt x="4025" y="742"/>
                  </a:lnTo>
                  <a:lnTo>
                    <a:pt x="4025" y="740"/>
                  </a:lnTo>
                  <a:lnTo>
                    <a:pt x="4026" y="738"/>
                  </a:lnTo>
                  <a:lnTo>
                    <a:pt x="4028" y="738"/>
                  </a:lnTo>
                  <a:lnTo>
                    <a:pt x="4028" y="737"/>
                  </a:lnTo>
                  <a:lnTo>
                    <a:pt x="4030" y="737"/>
                  </a:lnTo>
                  <a:lnTo>
                    <a:pt x="4031" y="737"/>
                  </a:lnTo>
                  <a:lnTo>
                    <a:pt x="4031" y="735"/>
                  </a:lnTo>
                  <a:lnTo>
                    <a:pt x="4033" y="732"/>
                  </a:lnTo>
                  <a:lnTo>
                    <a:pt x="4033" y="730"/>
                  </a:lnTo>
                  <a:lnTo>
                    <a:pt x="4031" y="727"/>
                  </a:lnTo>
                  <a:lnTo>
                    <a:pt x="4031" y="725"/>
                  </a:lnTo>
                  <a:lnTo>
                    <a:pt x="4030" y="722"/>
                  </a:lnTo>
                  <a:lnTo>
                    <a:pt x="4030" y="719"/>
                  </a:lnTo>
                  <a:lnTo>
                    <a:pt x="4028" y="715"/>
                  </a:lnTo>
                  <a:lnTo>
                    <a:pt x="4026" y="712"/>
                  </a:lnTo>
                  <a:lnTo>
                    <a:pt x="4026" y="710"/>
                  </a:lnTo>
                  <a:lnTo>
                    <a:pt x="4026" y="709"/>
                  </a:lnTo>
                  <a:lnTo>
                    <a:pt x="4026" y="706"/>
                  </a:lnTo>
                  <a:lnTo>
                    <a:pt x="4026" y="704"/>
                  </a:lnTo>
                  <a:lnTo>
                    <a:pt x="4028" y="702"/>
                  </a:lnTo>
                  <a:lnTo>
                    <a:pt x="4030" y="701"/>
                  </a:lnTo>
                  <a:lnTo>
                    <a:pt x="4031" y="699"/>
                  </a:lnTo>
                  <a:lnTo>
                    <a:pt x="4033" y="697"/>
                  </a:lnTo>
                  <a:lnTo>
                    <a:pt x="4033" y="696"/>
                  </a:lnTo>
                  <a:lnTo>
                    <a:pt x="4033" y="694"/>
                  </a:lnTo>
                  <a:lnTo>
                    <a:pt x="4033" y="691"/>
                  </a:lnTo>
                  <a:lnTo>
                    <a:pt x="4033" y="688"/>
                  </a:lnTo>
                  <a:lnTo>
                    <a:pt x="4033" y="684"/>
                  </a:lnTo>
                  <a:lnTo>
                    <a:pt x="4033" y="679"/>
                  </a:lnTo>
                  <a:lnTo>
                    <a:pt x="4033" y="674"/>
                  </a:lnTo>
                  <a:lnTo>
                    <a:pt x="4033" y="670"/>
                  </a:lnTo>
                  <a:lnTo>
                    <a:pt x="4031" y="668"/>
                  </a:lnTo>
                  <a:lnTo>
                    <a:pt x="4031" y="665"/>
                  </a:lnTo>
                  <a:lnTo>
                    <a:pt x="4030" y="663"/>
                  </a:lnTo>
                  <a:lnTo>
                    <a:pt x="4030" y="660"/>
                  </a:lnTo>
                  <a:lnTo>
                    <a:pt x="4031" y="658"/>
                  </a:lnTo>
                  <a:lnTo>
                    <a:pt x="4031" y="656"/>
                  </a:lnTo>
                  <a:lnTo>
                    <a:pt x="4033" y="655"/>
                  </a:lnTo>
                  <a:lnTo>
                    <a:pt x="4033" y="653"/>
                  </a:lnTo>
                  <a:lnTo>
                    <a:pt x="4033" y="652"/>
                  </a:lnTo>
                  <a:lnTo>
                    <a:pt x="4033" y="650"/>
                  </a:lnTo>
                  <a:lnTo>
                    <a:pt x="4031" y="650"/>
                  </a:lnTo>
                  <a:lnTo>
                    <a:pt x="4031" y="648"/>
                  </a:lnTo>
                  <a:lnTo>
                    <a:pt x="4030" y="647"/>
                  </a:lnTo>
                  <a:lnTo>
                    <a:pt x="4028" y="647"/>
                  </a:lnTo>
                  <a:lnTo>
                    <a:pt x="4026" y="645"/>
                  </a:lnTo>
                  <a:lnTo>
                    <a:pt x="4025" y="645"/>
                  </a:lnTo>
                  <a:lnTo>
                    <a:pt x="4025" y="645"/>
                  </a:lnTo>
                  <a:lnTo>
                    <a:pt x="4023" y="643"/>
                  </a:lnTo>
                  <a:lnTo>
                    <a:pt x="4023" y="642"/>
                  </a:lnTo>
                  <a:lnTo>
                    <a:pt x="4021" y="642"/>
                  </a:lnTo>
                  <a:lnTo>
                    <a:pt x="4020" y="642"/>
                  </a:lnTo>
                  <a:lnTo>
                    <a:pt x="4018" y="643"/>
                  </a:lnTo>
                  <a:lnTo>
                    <a:pt x="4018" y="645"/>
                  </a:lnTo>
                  <a:lnTo>
                    <a:pt x="4016" y="648"/>
                  </a:lnTo>
                  <a:lnTo>
                    <a:pt x="4015" y="648"/>
                  </a:lnTo>
                  <a:lnTo>
                    <a:pt x="4013" y="650"/>
                  </a:lnTo>
                  <a:lnTo>
                    <a:pt x="4013" y="650"/>
                  </a:lnTo>
                  <a:lnTo>
                    <a:pt x="4011" y="656"/>
                  </a:lnTo>
                  <a:lnTo>
                    <a:pt x="4011" y="658"/>
                  </a:lnTo>
                  <a:lnTo>
                    <a:pt x="4011" y="660"/>
                  </a:lnTo>
                  <a:lnTo>
                    <a:pt x="4010" y="661"/>
                  </a:lnTo>
                  <a:lnTo>
                    <a:pt x="4010" y="661"/>
                  </a:lnTo>
                  <a:lnTo>
                    <a:pt x="4008" y="663"/>
                  </a:lnTo>
                  <a:lnTo>
                    <a:pt x="4008" y="670"/>
                  </a:lnTo>
                  <a:lnTo>
                    <a:pt x="4010" y="671"/>
                  </a:lnTo>
                  <a:lnTo>
                    <a:pt x="4010" y="673"/>
                  </a:lnTo>
                  <a:lnTo>
                    <a:pt x="4010" y="678"/>
                  </a:lnTo>
                  <a:lnTo>
                    <a:pt x="4010" y="681"/>
                  </a:lnTo>
                  <a:lnTo>
                    <a:pt x="4010" y="684"/>
                  </a:lnTo>
                  <a:lnTo>
                    <a:pt x="4008" y="688"/>
                  </a:lnTo>
                  <a:lnTo>
                    <a:pt x="4008" y="689"/>
                  </a:lnTo>
                  <a:lnTo>
                    <a:pt x="4007" y="689"/>
                  </a:lnTo>
                  <a:lnTo>
                    <a:pt x="4005" y="691"/>
                  </a:lnTo>
                  <a:lnTo>
                    <a:pt x="4005" y="692"/>
                  </a:lnTo>
                  <a:lnTo>
                    <a:pt x="4003" y="692"/>
                  </a:lnTo>
                  <a:lnTo>
                    <a:pt x="4003" y="696"/>
                  </a:lnTo>
                  <a:lnTo>
                    <a:pt x="4003" y="699"/>
                  </a:lnTo>
                  <a:lnTo>
                    <a:pt x="4003" y="702"/>
                  </a:lnTo>
                  <a:lnTo>
                    <a:pt x="4003" y="704"/>
                  </a:lnTo>
                  <a:lnTo>
                    <a:pt x="4003" y="706"/>
                  </a:lnTo>
                  <a:lnTo>
                    <a:pt x="4003" y="709"/>
                  </a:lnTo>
                  <a:lnTo>
                    <a:pt x="4003" y="712"/>
                  </a:lnTo>
                  <a:lnTo>
                    <a:pt x="4003" y="714"/>
                  </a:lnTo>
                  <a:lnTo>
                    <a:pt x="4002" y="714"/>
                  </a:lnTo>
                  <a:lnTo>
                    <a:pt x="4000" y="714"/>
                  </a:lnTo>
                  <a:lnTo>
                    <a:pt x="3998" y="715"/>
                  </a:lnTo>
                  <a:lnTo>
                    <a:pt x="3997" y="717"/>
                  </a:lnTo>
                  <a:lnTo>
                    <a:pt x="3995" y="719"/>
                  </a:lnTo>
                  <a:lnTo>
                    <a:pt x="3993" y="720"/>
                  </a:lnTo>
                  <a:lnTo>
                    <a:pt x="3993" y="722"/>
                  </a:lnTo>
                  <a:lnTo>
                    <a:pt x="3992" y="724"/>
                  </a:lnTo>
                  <a:lnTo>
                    <a:pt x="3990" y="725"/>
                  </a:lnTo>
                  <a:lnTo>
                    <a:pt x="3989" y="727"/>
                  </a:lnTo>
                  <a:lnTo>
                    <a:pt x="3987" y="728"/>
                  </a:lnTo>
                  <a:lnTo>
                    <a:pt x="3985" y="730"/>
                  </a:lnTo>
                  <a:lnTo>
                    <a:pt x="3984" y="732"/>
                  </a:lnTo>
                  <a:lnTo>
                    <a:pt x="3982" y="732"/>
                  </a:lnTo>
                  <a:lnTo>
                    <a:pt x="3980" y="732"/>
                  </a:lnTo>
                  <a:lnTo>
                    <a:pt x="3980" y="733"/>
                  </a:lnTo>
                  <a:lnTo>
                    <a:pt x="3979" y="735"/>
                  </a:lnTo>
                  <a:lnTo>
                    <a:pt x="3979" y="735"/>
                  </a:lnTo>
                  <a:lnTo>
                    <a:pt x="3975" y="737"/>
                  </a:lnTo>
                  <a:lnTo>
                    <a:pt x="3972" y="740"/>
                  </a:lnTo>
                  <a:lnTo>
                    <a:pt x="3969" y="743"/>
                  </a:lnTo>
                  <a:lnTo>
                    <a:pt x="3969" y="745"/>
                  </a:lnTo>
                  <a:lnTo>
                    <a:pt x="3967" y="746"/>
                  </a:lnTo>
                  <a:lnTo>
                    <a:pt x="3966" y="750"/>
                  </a:lnTo>
                  <a:lnTo>
                    <a:pt x="3964" y="753"/>
                  </a:lnTo>
                  <a:lnTo>
                    <a:pt x="3964" y="755"/>
                  </a:lnTo>
                  <a:lnTo>
                    <a:pt x="3964" y="756"/>
                  </a:lnTo>
                  <a:lnTo>
                    <a:pt x="3962" y="758"/>
                  </a:lnTo>
                  <a:lnTo>
                    <a:pt x="3961" y="760"/>
                  </a:lnTo>
                  <a:lnTo>
                    <a:pt x="3961" y="761"/>
                  </a:lnTo>
                  <a:lnTo>
                    <a:pt x="3961" y="763"/>
                  </a:lnTo>
                  <a:lnTo>
                    <a:pt x="3959" y="766"/>
                  </a:lnTo>
                  <a:lnTo>
                    <a:pt x="3956" y="769"/>
                  </a:lnTo>
                  <a:lnTo>
                    <a:pt x="3954" y="769"/>
                  </a:lnTo>
                  <a:lnTo>
                    <a:pt x="3953" y="771"/>
                  </a:lnTo>
                  <a:lnTo>
                    <a:pt x="3949" y="774"/>
                  </a:lnTo>
                  <a:lnTo>
                    <a:pt x="3948" y="778"/>
                  </a:lnTo>
                  <a:lnTo>
                    <a:pt x="3944" y="781"/>
                  </a:lnTo>
                  <a:lnTo>
                    <a:pt x="3943" y="782"/>
                  </a:lnTo>
                  <a:lnTo>
                    <a:pt x="3941" y="784"/>
                  </a:lnTo>
                  <a:lnTo>
                    <a:pt x="3939" y="786"/>
                  </a:lnTo>
                  <a:lnTo>
                    <a:pt x="3939" y="787"/>
                  </a:lnTo>
                  <a:lnTo>
                    <a:pt x="3938" y="787"/>
                  </a:lnTo>
                  <a:lnTo>
                    <a:pt x="3936" y="789"/>
                  </a:lnTo>
                  <a:lnTo>
                    <a:pt x="3933" y="791"/>
                  </a:lnTo>
                  <a:lnTo>
                    <a:pt x="3931" y="792"/>
                  </a:lnTo>
                  <a:lnTo>
                    <a:pt x="3928" y="794"/>
                  </a:lnTo>
                  <a:lnTo>
                    <a:pt x="3928" y="796"/>
                  </a:lnTo>
                  <a:lnTo>
                    <a:pt x="3928" y="797"/>
                  </a:lnTo>
                  <a:lnTo>
                    <a:pt x="3928" y="797"/>
                  </a:lnTo>
                  <a:lnTo>
                    <a:pt x="3925" y="800"/>
                  </a:lnTo>
                  <a:lnTo>
                    <a:pt x="3923" y="800"/>
                  </a:lnTo>
                  <a:lnTo>
                    <a:pt x="3921" y="800"/>
                  </a:lnTo>
                  <a:lnTo>
                    <a:pt x="3920" y="802"/>
                  </a:lnTo>
                  <a:lnTo>
                    <a:pt x="3920" y="802"/>
                  </a:lnTo>
                  <a:lnTo>
                    <a:pt x="3917" y="802"/>
                  </a:lnTo>
                  <a:lnTo>
                    <a:pt x="3913" y="802"/>
                  </a:lnTo>
                  <a:lnTo>
                    <a:pt x="3912" y="804"/>
                  </a:lnTo>
                  <a:lnTo>
                    <a:pt x="3912" y="805"/>
                  </a:lnTo>
                  <a:lnTo>
                    <a:pt x="3910" y="805"/>
                  </a:lnTo>
                  <a:lnTo>
                    <a:pt x="3908" y="805"/>
                  </a:lnTo>
                  <a:lnTo>
                    <a:pt x="3907" y="805"/>
                  </a:lnTo>
                  <a:lnTo>
                    <a:pt x="3905" y="807"/>
                  </a:lnTo>
                  <a:lnTo>
                    <a:pt x="3903" y="809"/>
                  </a:lnTo>
                  <a:lnTo>
                    <a:pt x="3903" y="810"/>
                  </a:lnTo>
                  <a:lnTo>
                    <a:pt x="3902" y="812"/>
                  </a:lnTo>
                  <a:lnTo>
                    <a:pt x="3899" y="812"/>
                  </a:lnTo>
                  <a:lnTo>
                    <a:pt x="3897" y="814"/>
                  </a:lnTo>
                  <a:lnTo>
                    <a:pt x="3895" y="815"/>
                  </a:lnTo>
                  <a:lnTo>
                    <a:pt x="3892" y="815"/>
                  </a:lnTo>
                  <a:lnTo>
                    <a:pt x="3890" y="815"/>
                  </a:lnTo>
                  <a:lnTo>
                    <a:pt x="3889" y="814"/>
                  </a:lnTo>
                  <a:lnTo>
                    <a:pt x="3885" y="812"/>
                  </a:lnTo>
                  <a:lnTo>
                    <a:pt x="3882" y="810"/>
                  </a:lnTo>
                  <a:lnTo>
                    <a:pt x="3881" y="809"/>
                  </a:lnTo>
                  <a:lnTo>
                    <a:pt x="3877" y="807"/>
                  </a:lnTo>
                  <a:lnTo>
                    <a:pt x="3874" y="807"/>
                  </a:lnTo>
                  <a:lnTo>
                    <a:pt x="3872" y="807"/>
                  </a:lnTo>
                  <a:lnTo>
                    <a:pt x="3871" y="807"/>
                  </a:lnTo>
                  <a:lnTo>
                    <a:pt x="3867" y="807"/>
                  </a:lnTo>
                  <a:lnTo>
                    <a:pt x="3866" y="810"/>
                  </a:lnTo>
                  <a:lnTo>
                    <a:pt x="3864" y="812"/>
                  </a:lnTo>
                  <a:lnTo>
                    <a:pt x="3864" y="814"/>
                  </a:lnTo>
                  <a:lnTo>
                    <a:pt x="3863" y="815"/>
                  </a:lnTo>
                  <a:lnTo>
                    <a:pt x="3861" y="818"/>
                  </a:lnTo>
                  <a:lnTo>
                    <a:pt x="3859" y="820"/>
                  </a:lnTo>
                  <a:lnTo>
                    <a:pt x="3856" y="822"/>
                  </a:lnTo>
                  <a:lnTo>
                    <a:pt x="3854" y="823"/>
                  </a:lnTo>
                  <a:lnTo>
                    <a:pt x="3853" y="823"/>
                  </a:lnTo>
                  <a:lnTo>
                    <a:pt x="3851" y="823"/>
                  </a:lnTo>
                  <a:lnTo>
                    <a:pt x="3849" y="823"/>
                  </a:lnTo>
                  <a:lnTo>
                    <a:pt x="3848" y="825"/>
                  </a:lnTo>
                  <a:lnTo>
                    <a:pt x="3848" y="827"/>
                  </a:lnTo>
                  <a:lnTo>
                    <a:pt x="3846" y="828"/>
                  </a:lnTo>
                  <a:lnTo>
                    <a:pt x="3846" y="830"/>
                  </a:lnTo>
                  <a:lnTo>
                    <a:pt x="3846" y="832"/>
                  </a:lnTo>
                  <a:lnTo>
                    <a:pt x="3846" y="833"/>
                  </a:lnTo>
                  <a:lnTo>
                    <a:pt x="3846" y="861"/>
                  </a:lnTo>
                  <a:lnTo>
                    <a:pt x="3843" y="861"/>
                  </a:lnTo>
                  <a:lnTo>
                    <a:pt x="3840" y="861"/>
                  </a:lnTo>
                  <a:lnTo>
                    <a:pt x="3836" y="861"/>
                  </a:lnTo>
                  <a:lnTo>
                    <a:pt x="3833" y="863"/>
                  </a:lnTo>
                  <a:lnTo>
                    <a:pt x="3830" y="863"/>
                  </a:lnTo>
                  <a:lnTo>
                    <a:pt x="3828" y="863"/>
                  </a:lnTo>
                  <a:lnTo>
                    <a:pt x="3827" y="863"/>
                  </a:lnTo>
                  <a:lnTo>
                    <a:pt x="3827" y="864"/>
                  </a:lnTo>
                  <a:lnTo>
                    <a:pt x="3825" y="864"/>
                  </a:lnTo>
                  <a:lnTo>
                    <a:pt x="3825" y="866"/>
                  </a:lnTo>
                  <a:lnTo>
                    <a:pt x="3823" y="869"/>
                  </a:lnTo>
                  <a:lnTo>
                    <a:pt x="3823" y="871"/>
                  </a:lnTo>
                  <a:lnTo>
                    <a:pt x="3822" y="872"/>
                  </a:lnTo>
                  <a:lnTo>
                    <a:pt x="3820" y="877"/>
                  </a:lnTo>
                  <a:lnTo>
                    <a:pt x="3820" y="881"/>
                  </a:lnTo>
                  <a:lnTo>
                    <a:pt x="3820" y="884"/>
                  </a:lnTo>
                  <a:lnTo>
                    <a:pt x="3820" y="886"/>
                  </a:lnTo>
                  <a:lnTo>
                    <a:pt x="3822" y="887"/>
                  </a:lnTo>
                  <a:lnTo>
                    <a:pt x="3823" y="889"/>
                  </a:lnTo>
                  <a:lnTo>
                    <a:pt x="3823" y="891"/>
                  </a:lnTo>
                  <a:lnTo>
                    <a:pt x="3823" y="892"/>
                  </a:lnTo>
                  <a:lnTo>
                    <a:pt x="3825" y="894"/>
                  </a:lnTo>
                  <a:lnTo>
                    <a:pt x="3827" y="894"/>
                  </a:lnTo>
                  <a:lnTo>
                    <a:pt x="3828" y="895"/>
                  </a:lnTo>
                  <a:lnTo>
                    <a:pt x="3830" y="895"/>
                  </a:lnTo>
                  <a:lnTo>
                    <a:pt x="3831" y="897"/>
                  </a:lnTo>
                  <a:lnTo>
                    <a:pt x="3833" y="899"/>
                  </a:lnTo>
                  <a:lnTo>
                    <a:pt x="3836" y="902"/>
                  </a:lnTo>
                  <a:lnTo>
                    <a:pt x="3838" y="902"/>
                  </a:lnTo>
                  <a:lnTo>
                    <a:pt x="3838" y="904"/>
                  </a:lnTo>
                  <a:lnTo>
                    <a:pt x="3840" y="905"/>
                  </a:lnTo>
                  <a:lnTo>
                    <a:pt x="3838" y="907"/>
                  </a:lnTo>
                  <a:lnTo>
                    <a:pt x="3840" y="909"/>
                  </a:lnTo>
                  <a:lnTo>
                    <a:pt x="3838" y="910"/>
                  </a:lnTo>
                  <a:lnTo>
                    <a:pt x="3838" y="913"/>
                  </a:lnTo>
                  <a:lnTo>
                    <a:pt x="3840" y="915"/>
                  </a:lnTo>
                  <a:lnTo>
                    <a:pt x="3841" y="917"/>
                  </a:lnTo>
                  <a:lnTo>
                    <a:pt x="3845" y="918"/>
                  </a:lnTo>
                  <a:lnTo>
                    <a:pt x="3849" y="918"/>
                  </a:lnTo>
                  <a:lnTo>
                    <a:pt x="3849" y="928"/>
                  </a:lnTo>
                  <a:lnTo>
                    <a:pt x="3849" y="930"/>
                  </a:lnTo>
                  <a:lnTo>
                    <a:pt x="3848" y="931"/>
                  </a:lnTo>
                  <a:lnTo>
                    <a:pt x="3848" y="933"/>
                  </a:lnTo>
                  <a:lnTo>
                    <a:pt x="3848" y="935"/>
                  </a:lnTo>
                  <a:lnTo>
                    <a:pt x="3848" y="938"/>
                  </a:lnTo>
                  <a:lnTo>
                    <a:pt x="3848" y="941"/>
                  </a:lnTo>
                  <a:lnTo>
                    <a:pt x="3848" y="943"/>
                  </a:lnTo>
                  <a:lnTo>
                    <a:pt x="3848" y="945"/>
                  </a:lnTo>
                  <a:lnTo>
                    <a:pt x="3846" y="946"/>
                  </a:lnTo>
                  <a:lnTo>
                    <a:pt x="3845" y="948"/>
                  </a:lnTo>
                  <a:lnTo>
                    <a:pt x="3843" y="948"/>
                  </a:lnTo>
                  <a:lnTo>
                    <a:pt x="3840" y="948"/>
                  </a:lnTo>
                  <a:lnTo>
                    <a:pt x="3838" y="948"/>
                  </a:lnTo>
                  <a:lnTo>
                    <a:pt x="3838" y="949"/>
                  </a:lnTo>
                  <a:lnTo>
                    <a:pt x="3836" y="951"/>
                  </a:lnTo>
                  <a:lnTo>
                    <a:pt x="3835" y="951"/>
                  </a:lnTo>
                  <a:lnTo>
                    <a:pt x="3833" y="951"/>
                  </a:lnTo>
                  <a:lnTo>
                    <a:pt x="3831" y="953"/>
                  </a:lnTo>
                  <a:lnTo>
                    <a:pt x="3828" y="953"/>
                  </a:lnTo>
                  <a:lnTo>
                    <a:pt x="3827" y="954"/>
                  </a:lnTo>
                  <a:lnTo>
                    <a:pt x="3823" y="958"/>
                  </a:lnTo>
                  <a:lnTo>
                    <a:pt x="3820" y="959"/>
                  </a:lnTo>
                  <a:lnTo>
                    <a:pt x="3817" y="961"/>
                  </a:lnTo>
                  <a:lnTo>
                    <a:pt x="3815" y="963"/>
                  </a:lnTo>
                  <a:lnTo>
                    <a:pt x="3813" y="964"/>
                  </a:lnTo>
                  <a:lnTo>
                    <a:pt x="3810" y="964"/>
                  </a:lnTo>
                  <a:lnTo>
                    <a:pt x="3794" y="964"/>
                  </a:lnTo>
                  <a:lnTo>
                    <a:pt x="3794" y="956"/>
                  </a:lnTo>
                  <a:lnTo>
                    <a:pt x="3794" y="954"/>
                  </a:lnTo>
                  <a:lnTo>
                    <a:pt x="3794" y="953"/>
                  </a:lnTo>
                  <a:lnTo>
                    <a:pt x="3794" y="951"/>
                  </a:lnTo>
                  <a:lnTo>
                    <a:pt x="3795" y="949"/>
                  </a:lnTo>
                  <a:lnTo>
                    <a:pt x="3795" y="948"/>
                  </a:lnTo>
                  <a:lnTo>
                    <a:pt x="3797" y="948"/>
                  </a:lnTo>
                  <a:lnTo>
                    <a:pt x="3797" y="946"/>
                  </a:lnTo>
                  <a:lnTo>
                    <a:pt x="3799" y="945"/>
                  </a:lnTo>
                  <a:lnTo>
                    <a:pt x="3800" y="945"/>
                  </a:lnTo>
                  <a:lnTo>
                    <a:pt x="3800" y="943"/>
                  </a:lnTo>
                  <a:lnTo>
                    <a:pt x="3800" y="925"/>
                  </a:lnTo>
                  <a:lnTo>
                    <a:pt x="3800" y="923"/>
                  </a:lnTo>
                  <a:lnTo>
                    <a:pt x="3799" y="923"/>
                  </a:lnTo>
                  <a:lnTo>
                    <a:pt x="3797" y="922"/>
                  </a:lnTo>
                  <a:lnTo>
                    <a:pt x="3797" y="920"/>
                  </a:lnTo>
                  <a:lnTo>
                    <a:pt x="3797" y="918"/>
                  </a:lnTo>
                  <a:lnTo>
                    <a:pt x="3795" y="915"/>
                  </a:lnTo>
                  <a:lnTo>
                    <a:pt x="3794" y="909"/>
                  </a:lnTo>
                  <a:lnTo>
                    <a:pt x="3794" y="905"/>
                  </a:lnTo>
                  <a:lnTo>
                    <a:pt x="3792" y="904"/>
                  </a:lnTo>
                  <a:lnTo>
                    <a:pt x="3791" y="902"/>
                  </a:lnTo>
                  <a:lnTo>
                    <a:pt x="3787" y="900"/>
                  </a:lnTo>
                  <a:lnTo>
                    <a:pt x="3786" y="900"/>
                  </a:lnTo>
                  <a:lnTo>
                    <a:pt x="3784" y="899"/>
                  </a:lnTo>
                  <a:lnTo>
                    <a:pt x="3782" y="900"/>
                  </a:lnTo>
                  <a:lnTo>
                    <a:pt x="3782" y="900"/>
                  </a:lnTo>
                  <a:lnTo>
                    <a:pt x="3781" y="902"/>
                  </a:lnTo>
                  <a:lnTo>
                    <a:pt x="3777" y="904"/>
                  </a:lnTo>
                  <a:lnTo>
                    <a:pt x="3771" y="904"/>
                  </a:lnTo>
                  <a:lnTo>
                    <a:pt x="3771" y="900"/>
                  </a:lnTo>
                  <a:lnTo>
                    <a:pt x="3771" y="895"/>
                  </a:lnTo>
                  <a:lnTo>
                    <a:pt x="3771" y="894"/>
                  </a:lnTo>
                  <a:lnTo>
                    <a:pt x="3773" y="894"/>
                  </a:lnTo>
                  <a:lnTo>
                    <a:pt x="3774" y="892"/>
                  </a:lnTo>
                  <a:lnTo>
                    <a:pt x="3774" y="891"/>
                  </a:lnTo>
                  <a:lnTo>
                    <a:pt x="3774" y="889"/>
                  </a:lnTo>
                  <a:lnTo>
                    <a:pt x="3774" y="887"/>
                  </a:lnTo>
                  <a:lnTo>
                    <a:pt x="3776" y="886"/>
                  </a:lnTo>
                  <a:lnTo>
                    <a:pt x="3777" y="886"/>
                  </a:lnTo>
                  <a:lnTo>
                    <a:pt x="3777" y="884"/>
                  </a:lnTo>
                  <a:lnTo>
                    <a:pt x="3777" y="882"/>
                  </a:lnTo>
                  <a:lnTo>
                    <a:pt x="3777" y="879"/>
                  </a:lnTo>
                  <a:lnTo>
                    <a:pt x="3777" y="876"/>
                  </a:lnTo>
                  <a:lnTo>
                    <a:pt x="3777" y="872"/>
                  </a:lnTo>
                  <a:lnTo>
                    <a:pt x="3776" y="871"/>
                  </a:lnTo>
                  <a:lnTo>
                    <a:pt x="3774" y="871"/>
                  </a:lnTo>
                  <a:lnTo>
                    <a:pt x="3771" y="869"/>
                  </a:lnTo>
                  <a:lnTo>
                    <a:pt x="3768" y="869"/>
                  </a:lnTo>
                  <a:lnTo>
                    <a:pt x="3766" y="869"/>
                  </a:lnTo>
                  <a:lnTo>
                    <a:pt x="3764" y="869"/>
                  </a:lnTo>
                  <a:lnTo>
                    <a:pt x="3761" y="868"/>
                  </a:lnTo>
                  <a:lnTo>
                    <a:pt x="3758" y="866"/>
                  </a:lnTo>
                  <a:lnTo>
                    <a:pt x="3755" y="866"/>
                  </a:lnTo>
                  <a:lnTo>
                    <a:pt x="3753" y="866"/>
                  </a:lnTo>
                  <a:lnTo>
                    <a:pt x="3751" y="868"/>
                  </a:lnTo>
                  <a:lnTo>
                    <a:pt x="3748" y="868"/>
                  </a:lnTo>
                  <a:lnTo>
                    <a:pt x="3748" y="869"/>
                  </a:lnTo>
                  <a:lnTo>
                    <a:pt x="3746" y="869"/>
                  </a:lnTo>
                  <a:lnTo>
                    <a:pt x="3746" y="871"/>
                  </a:lnTo>
                  <a:lnTo>
                    <a:pt x="3743" y="874"/>
                  </a:lnTo>
                  <a:lnTo>
                    <a:pt x="3740" y="876"/>
                  </a:lnTo>
                  <a:lnTo>
                    <a:pt x="3740" y="877"/>
                  </a:lnTo>
                  <a:lnTo>
                    <a:pt x="3738" y="879"/>
                  </a:lnTo>
                  <a:lnTo>
                    <a:pt x="3737" y="879"/>
                  </a:lnTo>
                  <a:lnTo>
                    <a:pt x="3720" y="879"/>
                  </a:lnTo>
                  <a:lnTo>
                    <a:pt x="3720" y="881"/>
                  </a:lnTo>
                  <a:lnTo>
                    <a:pt x="3718" y="882"/>
                  </a:lnTo>
                  <a:lnTo>
                    <a:pt x="3717" y="882"/>
                  </a:lnTo>
                  <a:lnTo>
                    <a:pt x="3715" y="884"/>
                  </a:lnTo>
                  <a:lnTo>
                    <a:pt x="3715" y="881"/>
                  </a:lnTo>
                  <a:lnTo>
                    <a:pt x="3715" y="879"/>
                  </a:lnTo>
                  <a:lnTo>
                    <a:pt x="3715" y="877"/>
                  </a:lnTo>
                  <a:lnTo>
                    <a:pt x="3717" y="876"/>
                  </a:lnTo>
                  <a:lnTo>
                    <a:pt x="3718" y="874"/>
                  </a:lnTo>
                  <a:lnTo>
                    <a:pt x="3720" y="872"/>
                  </a:lnTo>
                  <a:lnTo>
                    <a:pt x="3720" y="872"/>
                  </a:lnTo>
                  <a:lnTo>
                    <a:pt x="3723" y="869"/>
                  </a:lnTo>
                  <a:lnTo>
                    <a:pt x="3725" y="868"/>
                  </a:lnTo>
                  <a:lnTo>
                    <a:pt x="3727" y="866"/>
                  </a:lnTo>
                  <a:lnTo>
                    <a:pt x="3727" y="863"/>
                  </a:lnTo>
                  <a:lnTo>
                    <a:pt x="3727" y="859"/>
                  </a:lnTo>
                  <a:lnTo>
                    <a:pt x="3728" y="858"/>
                  </a:lnTo>
                  <a:lnTo>
                    <a:pt x="3730" y="856"/>
                  </a:lnTo>
                  <a:lnTo>
                    <a:pt x="3733" y="853"/>
                  </a:lnTo>
                  <a:lnTo>
                    <a:pt x="3732" y="851"/>
                  </a:lnTo>
                  <a:lnTo>
                    <a:pt x="3730" y="850"/>
                  </a:lnTo>
                  <a:lnTo>
                    <a:pt x="3730" y="850"/>
                  </a:lnTo>
                  <a:lnTo>
                    <a:pt x="3728" y="850"/>
                  </a:lnTo>
                  <a:lnTo>
                    <a:pt x="3727" y="850"/>
                  </a:lnTo>
                  <a:lnTo>
                    <a:pt x="3725" y="850"/>
                  </a:lnTo>
                  <a:lnTo>
                    <a:pt x="3725" y="851"/>
                  </a:lnTo>
                  <a:lnTo>
                    <a:pt x="3723" y="853"/>
                  </a:lnTo>
                  <a:lnTo>
                    <a:pt x="3722" y="853"/>
                  </a:lnTo>
                  <a:lnTo>
                    <a:pt x="3718" y="854"/>
                  </a:lnTo>
                  <a:lnTo>
                    <a:pt x="3718" y="856"/>
                  </a:lnTo>
                  <a:lnTo>
                    <a:pt x="3717" y="858"/>
                  </a:lnTo>
                  <a:lnTo>
                    <a:pt x="3714" y="861"/>
                  </a:lnTo>
                  <a:lnTo>
                    <a:pt x="3714" y="863"/>
                  </a:lnTo>
                  <a:lnTo>
                    <a:pt x="3712" y="864"/>
                  </a:lnTo>
                  <a:lnTo>
                    <a:pt x="3712" y="864"/>
                  </a:lnTo>
                  <a:lnTo>
                    <a:pt x="3709" y="864"/>
                  </a:lnTo>
                  <a:lnTo>
                    <a:pt x="3705" y="864"/>
                  </a:lnTo>
                  <a:lnTo>
                    <a:pt x="3702" y="864"/>
                  </a:lnTo>
                  <a:lnTo>
                    <a:pt x="3700" y="866"/>
                  </a:lnTo>
                  <a:lnTo>
                    <a:pt x="3699" y="866"/>
                  </a:lnTo>
                  <a:lnTo>
                    <a:pt x="3697" y="866"/>
                  </a:lnTo>
                  <a:lnTo>
                    <a:pt x="3696" y="868"/>
                  </a:lnTo>
                  <a:lnTo>
                    <a:pt x="3694" y="868"/>
                  </a:lnTo>
                  <a:lnTo>
                    <a:pt x="3692" y="871"/>
                  </a:lnTo>
                  <a:lnTo>
                    <a:pt x="3691" y="871"/>
                  </a:lnTo>
                  <a:lnTo>
                    <a:pt x="3691" y="872"/>
                  </a:lnTo>
                  <a:lnTo>
                    <a:pt x="3691" y="874"/>
                  </a:lnTo>
                  <a:lnTo>
                    <a:pt x="3691" y="876"/>
                  </a:lnTo>
                  <a:lnTo>
                    <a:pt x="3691" y="876"/>
                  </a:lnTo>
                  <a:lnTo>
                    <a:pt x="3689" y="877"/>
                  </a:lnTo>
                  <a:lnTo>
                    <a:pt x="3687" y="877"/>
                  </a:lnTo>
                  <a:lnTo>
                    <a:pt x="3684" y="877"/>
                  </a:lnTo>
                  <a:lnTo>
                    <a:pt x="3681" y="877"/>
                  </a:lnTo>
                  <a:lnTo>
                    <a:pt x="3678" y="877"/>
                  </a:lnTo>
                  <a:lnTo>
                    <a:pt x="3674" y="877"/>
                  </a:lnTo>
                  <a:lnTo>
                    <a:pt x="3671" y="877"/>
                  </a:lnTo>
                  <a:lnTo>
                    <a:pt x="3669" y="879"/>
                  </a:lnTo>
                  <a:lnTo>
                    <a:pt x="3668" y="881"/>
                  </a:lnTo>
                  <a:lnTo>
                    <a:pt x="3666" y="882"/>
                  </a:lnTo>
                  <a:lnTo>
                    <a:pt x="3666" y="884"/>
                  </a:lnTo>
                  <a:lnTo>
                    <a:pt x="3664" y="887"/>
                  </a:lnTo>
                  <a:lnTo>
                    <a:pt x="3664" y="889"/>
                  </a:lnTo>
                  <a:lnTo>
                    <a:pt x="3666" y="892"/>
                  </a:lnTo>
                  <a:lnTo>
                    <a:pt x="3668" y="895"/>
                  </a:lnTo>
                  <a:lnTo>
                    <a:pt x="3671" y="895"/>
                  </a:lnTo>
                  <a:lnTo>
                    <a:pt x="3691" y="895"/>
                  </a:lnTo>
                  <a:lnTo>
                    <a:pt x="3691" y="913"/>
                  </a:lnTo>
                  <a:lnTo>
                    <a:pt x="3692" y="913"/>
                  </a:lnTo>
                  <a:lnTo>
                    <a:pt x="3694" y="913"/>
                  </a:lnTo>
                  <a:lnTo>
                    <a:pt x="3696" y="913"/>
                  </a:lnTo>
                  <a:lnTo>
                    <a:pt x="3697" y="913"/>
                  </a:lnTo>
                  <a:lnTo>
                    <a:pt x="3699" y="913"/>
                  </a:lnTo>
                  <a:lnTo>
                    <a:pt x="3700" y="913"/>
                  </a:lnTo>
                  <a:lnTo>
                    <a:pt x="3700" y="912"/>
                  </a:lnTo>
                  <a:lnTo>
                    <a:pt x="3702" y="912"/>
                  </a:lnTo>
                  <a:lnTo>
                    <a:pt x="3702" y="909"/>
                  </a:lnTo>
                  <a:lnTo>
                    <a:pt x="3702" y="905"/>
                  </a:lnTo>
                  <a:lnTo>
                    <a:pt x="3702" y="902"/>
                  </a:lnTo>
                  <a:lnTo>
                    <a:pt x="3715" y="902"/>
                  </a:lnTo>
                  <a:lnTo>
                    <a:pt x="3717" y="905"/>
                  </a:lnTo>
                  <a:lnTo>
                    <a:pt x="3718" y="909"/>
                  </a:lnTo>
                  <a:lnTo>
                    <a:pt x="3720" y="910"/>
                  </a:lnTo>
                  <a:lnTo>
                    <a:pt x="3737" y="910"/>
                  </a:lnTo>
                  <a:lnTo>
                    <a:pt x="3737" y="912"/>
                  </a:lnTo>
                  <a:lnTo>
                    <a:pt x="3737" y="913"/>
                  </a:lnTo>
                  <a:lnTo>
                    <a:pt x="3737" y="917"/>
                  </a:lnTo>
                  <a:lnTo>
                    <a:pt x="3737" y="922"/>
                  </a:lnTo>
                  <a:lnTo>
                    <a:pt x="3732" y="922"/>
                  </a:lnTo>
                  <a:lnTo>
                    <a:pt x="3727" y="922"/>
                  </a:lnTo>
                  <a:lnTo>
                    <a:pt x="3723" y="922"/>
                  </a:lnTo>
                  <a:lnTo>
                    <a:pt x="3722" y="922"/>
                  </a:lnTo>
                  <a:lnTo>
                    <a:pt x="3720" y="923"/>
                  </a:lnTo>
                  <a:lnTo>
                    <a:pt x="3717" y="923"/>
                  </a:lnTo>
                  <a:lnTo>
                    <a:pt x="3717" y="923"/>
                  </a:lnTo>
                  <a:lnTo>
                    <a:pt x="3715" y="923"/>
                  </a:lnTo>
                  <a:lnTo>
                    <a:pt x="3714" y="925"/>
                  </a:lnTo>
                  <a:lnTo>
                    <a:pt x="3714" y="927"/>
                  </a:lnTo>
                  <a:lnTo>
                    <a:pt x="3710" y="930"/>
                  </a:lnTo>
                  <a:lnTo>
                    <a:pt x="3709" y="930"/>
                  </a:lnTo>
                  <a:lnTo>
                    <a:pt x="3707" y="931"/>
                  </a:lnTo>
                  <a:lnTo>
                    <a:pt x="3699" y="931"/>
                  </a:lnTo>
                  <a:lnTo>
                    <a:pt x="3699" y="938"/>
                  </a:lnTo>
                  <a:lnTo>
                    <a:pt x="3699" y="941"/>
                  </a:lnTo>
                  <a:lnTo>
                    <a:pt x="3699" y="945"/>
                  </a:lnTo>
                  <a:lnTo>
                    <a:pt x="3699" y="945"/>
                  </a:lnTo>
                  <a:lnTo>
                    <a:pt x="3697" y="946"/>
                  </a:lnTo>
                  <a:lnTo>
                    <a:pt x="3696" y="946"/>
                  </a:lnTo>
                  <a:lnTo>
                    <a:pt x="3694" y="948"/>
                  </a:lnTo>
                  <a:lnTo>
                    <a:pt x="3692" y="949"/>
                  </a:lnTo>
                  <a:lnTo>
                    <a:pt x="3691" y="951"/>
                  </a:lnTo>
                  <a:lnTo>
                    <a:pt x="3691" y="953"/>
                  </a:lnTo>
                  <a:lnTo>
                    <a:pt x="3691" y="956"/>
                  </a:lnTo>
                  <a:lnTo>
                    <a:pt x="3691" y="958"/>
                  </a:lnTo>
                  <a:lnTo>
                    <a:pt x="3691" y="959"/>
                  </a:lnTo>
                  <a:lnTo>
                    <a:pt x="3692" y="961"/>
                  </a:lnTo>
                  <a:lnTo>
                    <a:pt x="3694" y="961"/>
                  </a:lnTo>
                  <a:lnTo>
                    <a:pt x="3696" y="961"/>
                  </a:lnTo>
                  <a:lnTo>
                    <a:pt x="3697" y="961"/>
                  </a:lnTo>
                  <a:lnTo>
                    <a:pt x="3699" y="963"/>
                  </a:lnTo>
                  <a:lnTo>
                    <a:pt x="3700" y="964"/>
                  </a:lnTo>
                  <a:lnTo>
                    <a:pt x="3704" y="966"/>
                  </a:lnTo>
                  <a:lnTo>
                    <a:pt x="3705" y="967"/>
                  </a:lnTo>
                  <a:lnTo>
                    <a:pt x="3707" y="971"/>
                  </a:lnTo>
                  <a:lnTo>
                    <a:pt x="3710" y="974"/>
                  </a:lnTo>
                  <a:lnTo>
                    <a:pt x="3712" y="977"/>
                  </a:lnTo>
                  <a:lnTo>
                    <a:pt x="3714" y="981"/>
                  </a:lnTo>
                  <a:lnTo>
                    <a:pt x="3714" y="984"/>
                  </a:lnTo>
                  <a:lnTo>
                    <a:pt x="3715" y="987"/>
                  </a:lnTo>
                  <a:lnTo>
                    <a:pt x="3714" y="990"/>
                  </a:lnTo>
                  <a:lnTo>
                    <a:pt x="3714" y="994"/>
                  </a:lnTo>
                  <a:lnTo>
                    <a:pt x="3714" y="995"/>
                  </a:lnTo>
                  <a:lnTo>
                    <a:pt x="3714" y="997"/>
                  </a:lnTo>
                  <a:lnTo>
                    <a:pt x="3715" y="997"/>
                  </a:lnTo>
                  <a:lnTo>
                    <a:pt x="3717" y="999"/>
                  </a:lnTo>
                  <a:lnTo>
                    <a:pt x="3718" y="999"/>
                  </a:lnTo>
                  <a:lnTo>
                    <a:pt x="3718" y="1000"/>
                  </a:lnTo>
                  <a:lnTo>
                    <a:pt x="3720" y="1002"/>
                  </a:lnTo>
                  <a:lnTo>
                    <a:pt x="3720" y="1005"/>
                  </a:lnTo>
                  <a:lnTo>
                    <a:pt x="3720" y="1008"/>
                  </a:lnTo>
                  <a:lnTo>
                    <a:pt x="3720" y="1012"/>
                  </a:lnTo>
                  <a:lnTo>
                    <a:pt x="3720" y="1015"/>
                  </a:lnTo>
                  <a:lnTo>
                    <a:pt x="3720" y="1015"/>
                  </a:lnTo>
                  <a:lnTo>
                    <a:pt x="3722" y="1017"/>
                  </a:lnTo>
                  <a:lnTo>
                    <a:pt x="3722" y="1017"/>
                  </a:lnTo>
                  <a:lnTo>
                    <a:pt x="3722" y="1018"/>
                  </a:lnTo>
                  <a:lnTo>
                    <a:pt x="3722" y="1020"/>
                  </a:lnTo>
                  <a:lnTo>
                    <a:pt x="3717" y="1020"/>
                  </a:lnTo>
                  <a:lnTo>
                    <a:pt x="3717" y="1021"/>
                  </a:lnTo>
                  <a:lnTo>
                    <a:pt x="3717" y="1023"/>
                  </a:lnTo>
                  <a:lnTo>
                    <a:pt x="3717" y="1025"/>
                  </a:lnTo>
                  <a:lnTo>
                    <a:pt x="3717" y="1026"/>
                  </a:lnTo>
                  <a:lnTo>
                    <a:pt x="3717" y="1030"/>
                  </a:lnTo>
                  <a:lnTo>
                    <a:pt x="3717" y="1033"/>
                  </a:lnTo>
                  <a:lnTo>
                    <a:pt x="3720" y="1033"/>
                  </a:lnTo>
                  <a:lnTo>
                    <a:pt x="3723" y="1035"/>
                  </a:lnTo>
                  <a:lnTo>
                    <a:pt x="3725" y="1033"/>
                  </a:lnTo>
                  <a:lnTo>
                    <a:pt x="3727" y="1035"/>
                  </a:lnTo>
                  <a:lnTo>
                    <a:pt x="3728" y="1035"/>
                  </a:lnTo>
                  <a:lnTo>
                    <a:pt x="3728" y="1036"/>
                  </a:lnTo>
                  <a:lnTo>
                    <a:pt x="3730" y="1039"/>
                  </a:lnTo>
                  <a:lnTo>
                    <a:pt x="3730" y="1041"/>
                  </a:lnTo>
                  <a:lnTo>
                    <a:pt x="3730" y="1044"/>
                  </a:lnTo>
                  <a:lnTo>
                    <a:pt x="3728" y="1048"/>
                  </a:lnTo>
                  <a:lnTo>
                    <a:pt x="3727" y="1051"/>
                  </a:lnTo>
                  <a:lnTo>
                    <a:pt x="3723" y="1054"/>
                  </a:lnTo>
                  <a:lnTo>
                    <a:pt x="3720" y="1056"/>
                  </a:lnTo>
                  <a:lnTo>
                    <a:pt x="3718" y="1057"/>
                  </a:lnTo>
                  <a:lnTo>
                    <a:pt x="3718" y="1057"/>
                  </a:lnTo>
                  <a:lnTo>
                    <a:pt x="3717" y="1059"/>
                  </a:lnTo>
                  <a:lnTo>
                    <a:pt x="3717" y="1062"/>
                  </a:lnTo>
                  <a:lnTo>
                    <a:pt x="3715" y="1066"/>
                  </a:lnTo>
                  <a:lnTo>
                    <a:pt x="3715" y="1069"/>
                  </a:lnTo>
                  <a:lnTo>
                    <a:pt x="3715" y="1071"/>
                  </a:lnTo>
                  <a:lnTo>
                    <a:pt x="3714" y="1072"/>
                  </a:lnTo>
                  <a:lnTo>
                    <a:pt x="3714" y="1074"/>
                  </a:lnTo>
                  <a:lnTo>
                    <a:pt x="3714" y="1075"/>
                  </a:lnTo>
                  <a:lnTo>
                    <a:pt x="3712" y="1079"/>
                  </a:lnTo>
                  <a:lnTo>
                    <a:pt x="3710" y="1079"/>
                  </a:lnTo>
                  <a:lnTo>
                    <a:pt x="3707" y="1082"/>
                  </a:lnTo>
                  <a:lnTo>
                    <a:pt x="3704" y="1084"/>
                  </a:lnTo>
                  <a:lnTo>
                    <a:pt x="3702" y="1085"/>
                  </a:lnTo>
                  <a:lnTo>
                    <a:pt x="3702" y="1087"/>
                  </a:lnTo>
                  <a:lnTo>
                    <a:pt x="3700" y="1089"/>
                  </a:lnTo>
                  <a:lnTo>
                    <a:pt x="3699" y="1090"/>
                  </a:lnTo>
                  <a:lnTo>
                    <a:pt x="3697" y="1092"/>
                  </a:lnTo>
                  <a:lnTo>
                    <a:pt x="3697" y="1093"/>
                  </a:lnTo>
                  <a:lnTo>
                    <a:pt x="3696" y="1095"/>
                  </a:lnTo>
                  <a:lnTo>
                    <a:pt x="3694" y="1098"/>
                  </a:lnTo>
                  <a:lnTo>
                    <a:pt x="3692" y="1103"/>
                  </a:lnTo>
                  <a:lnTo>
                    <a:pt x="3689" y="1107"/>
                  </a:lnTo>
                  <a:lnTo>
                    <a:pt x="3687" y="1107"/>
                  </a:lnTo>
                  <a:lnTo>
                    <a:pt x="3686" y="1110"/>
                  </a:lnTo>
                  <a:lnTo>
                    <a:pt x="3684" y="1111"/>
                  </a:lnTo>
                  <a:lnTo>
                    <a:pt x="3684" y="1113"/>
                  </a:lnTo>
                  <a:lnTo>
                    <a:pt x="3684" y="1115"/>
                  </a:lnTo>
                  <a:lnTo>
                    <a:pt x="3682" y="1116"/>
                  </a:lnTo>
                  <a:lnTo>
                    <a:pt x="3682" y="1118"/>
                  </a:lnTo>
                  <a:lnTo>
                    <a:pt x="3681" y="1120"/>
                  </a:lnTo>
                  <a:lnTo>
                    <a:pt x="3679" y="1121"/>
                  </a:lnTo>
                  <a:lnTo>
                    <a:pt x="3678" y="1123"/>
                  </a:lnTo>
                  <a:lnTo>
                    <a:pt x="3676" y="1126"/>
                  </a:lnTo>
                  <a:lnTo>
                    <a:pt x="3674" y="1126"/>
                  </a:lnTo>
                  <a:lnTo>
                    <a:pt x="3673" y="1128"/>
                  </a:lnTo>
                  <a:lnTo>
                    <a:pt x="3671" y="1129"/>
                  </a:lnTo>
                  <a:lnTo>
                    <a:pt x="3671" y="1131"/>
                  </a:lnTo>
                  <a:lnTo>
                    <a:pt x="3668" y="1133"/>
                  </a:lnTo>
                  <a:lnTo>
                    <a:pt x="3664" y="1134"/>
                  </a:lnTo>
                  <a:lnTo>
                    <a:pt x="3663" y="1134"/>
                  </a:lnTo>
                  <a:lnTo>
                    <a:pt x="3661" y="1134"/>
                  </a:lnTo>
                  <a:lnTo>
                    <a:pt x="3660" y="1134"/>
                  </a:lnTo>
                  <a:lnTo>
                    <a:pt x="3658" y="1134"/>
                  </a:lnTo>
                  <a:lnTo>
                    <a:pt x="3656" y="1136"/>
                  </a:lnTo>
                  <a:lnTo>
                    <a:pt x="3655" y="1136"/>
                  </a:lnTo>
                  <a:lnTo>
                    <a:pt x="3653" y="1138"/>
                  </a:lnTo>
                  <a:lnTo>
                    <a:pt x="3651" y="1139"/>
                  </a:lnTo>
                  <a:lnTo>
                    <a:pt x="3650" y="1141"/>
                  </a:lnTo>
                  <a:lnTo>
                    <a:pt x="3650" y="1143"/>
                  </a:lnTo>
                  <a:lnTo>
                    <a:pt x="3648" y="1144"/>
                  </a:lnTo>
                  <a:lnTo>
                    <a:pt x="3648" y="1146"/>
                  </a:lnTo>
                  <a:lnTo>
                    <a:pt x="3646" y="1146"/>
                  </a:lnTo>
                  <a:lnTo>
                    <a:pt x="3645" y="1147"/>
                  </a:lnTo>
                  <a:lnTo>
                    <a:pt x="3643" y="1149"/>
                  </a:lnTo>
                  <a:lnTo>
                    <a:pt x="3642" y="1149"/>
                  </a:lnTo>
                  <a:lnTo>
                    <a:pt x="3640" y="1149"/>
                  </a:lnTo>
                  <a:lnTo>
                    <a:pt x="3638" y="1151"/>
                  </a:lnTo>
                  <a:lnTo>
                    <a:pt x="3637" y="1151"/>
                  </a:lnTo>
                  <a:lnTo>
                    <a:pt x="3635" y="1152"/>
                  </a:lnTo>
                  <a:lnTo>
                    <a:pt x="3635" y="1154"/>
                  </a:lnTo>
                  <a:lnTo>
                    <a:pt x="3633" y="1154"/>
                  </a:lnTo>
                  <a:lnTo>
                    <a:pt x="3633" y="1156"/>
                  </a:lnTo>
                  <a:lnTo>
                    <a:pt x="3632" y="1156"/>
                  </a:lnTo>
                  <a:lnTo>
                    <a:pt x="3630" y="1156"/>
                  </a:lnTo>
                  <a:lnTo>
                    <a:pt x="3628" y="1156"/>
                  </a:lnTo>
                  <a:lnTo>
                    <a:pt x="3627" y="1156"/>
                  </a:lnTo>
                  <a:lnTo>
                    <a:pt x="3624" y="1157"/>
                  </a:lnTo>
                  <a:lnTo>
                    <a:pt x="3620" y="1156"/>
                  </a:lnTo>
                  <a:lnTo>
                    <a:pt x="3619" y="1157"/>
                  </a:lnTo>
                  <a:lnTo>
                    <a:pt x="3617" y="1157"/>
                  </a:lnTo>
                  <a:lnTo>
                    <a:pt x="3614" y="1159"/>
                  </a:lnTo>
                  <a:lnTo>
                    <a:pt x="3610" y="1159"/>
                  </a:lnTo>
                  <a:lnTo>
                    <a:pt x="3610" y="1161"/>
                  </a:lnTo>
                  <a:lnTo>
                    <a:pt x="3609" y="1161"/>
                  </a:lnTo>
                  <a:lnTo>
                    <a:pt x="3609" y="1162"/>
                  </a:lnTo>
                  <a:lnTo>
                    <a:pt x="3607" y="1164"/>
                  </a:lnTo>
                  <a:lnTo>
                    <a:pt x="3607" y="1164"/>
                  </a:lnTo>
                  <a:lnTo>
                    <a:pt x="3606" y="1165"/>
                  </a:lnTo>
                  <a:lnTo>
                    <a:pt x="3604" y="1165"/>
                  </a:lnTo>
                  <a:lnTo>
                    <a:pt x="3601" y="1165"/>
                  </a:lnTo>
                  <a:lnTo>
                    <a:pt x="3597" y="1165"/>
                  </a:lnTo>
                  <a:lnTo>
                    <a:pt x="3594" y="1165"/>
                  </a:lnTo>
                  <a:lnTo>
                    <a:pt x="3592" y="1165"/>
                  </a:lnTo>
                  <a:lnTo>
                    <a:pt x="3591" y="1164"/>
                  </a:lnTo>
                  <a:lnTo>
                    <a:pt x="3588" y="1164"/>
                  </a:lnTo>
                  <a:lnTo>
                    <a:pt x="3584" y="1164"/>
                  </a:lnTo>
                  <a:lnTo>
                    <a:pt x="3581" y="1165"/>
                  </a:lnTo>
                  <a:lnTo>
                    <a:pt x="3578" y="1165"/>
                  </a:lnTo>
                  <a:lnTo>
                    <a:pt x="3574" y="1167"/>
                  </a:lnTo>
                  <a:lnTo>
                    <a:pt x="3573" y="1167"/>
                  </a:lnTo>
                  <a:lnTo>
                    <a:pt x="3571" y="1169"/>
                  </a:lnTo>
                  <a:lnTo>
                    <a:pt x="3570" y="1170"/>
                  </a:lnTo>
                  <a:lnTo>
                    <a:pt x="3570" y="1172"/>
                  </a:lnTo>
                  <a:lnTo>
                    <a:pt x="3568" y="1172"/>
                  </a:lnTo>
                  <a:lnTo>
                    <a:pt x="3566" y="1174"/>
                  </a:lnTo>
                  <a:lnTo>
                    <a:pt x="3565" y="1174"/>
                  </a:lnTo>
                  <a:lnTo>
                    <a:pt x="3561" y="1174"/>
                  </a:lnTo>
                  <a:lnTo>
                    <a:pt x="3558" y="1174"/>
                  </a:lnTo>
                  <a:lnTo>
                    <a:pt x="3555" y="1174"/>
                  </a:lnTo>
                  <a:lnTo>
                    <a:pt x="3555" y="1193"/>
                  </a:lnTo>
                  <a:lnTo>
                    <a:pt x="3558" y="1193"/>
                  </a:lnTo>
                  <a:lnTo>
                    <a:pt x="3560" y="1193"/>
                  </a:lnTo>
                  <a:lnTo>
                    <a:pt x="3561" y="1195"/>
                  </a:lnTo>
                  <a:lnTo>
                    <a:pt x="3561" y="1197"/>
                  </a:lnTo>
                  <a:lnTo>
                    <a:pt x="3561" y="1198"/>
                  </a:lnTo>
                  <a:lnTo>
                    <a:pt x="3561" y="1200"/>
                  </a:lnTo>
                  <a:lnTo>
                    <a:pt x="3561" y="1201"/>
                  </a:lnTo>
                  <a:lnTo>
                    <a:pt x="3560" y="1203"/>
                  </a:lnTo>
                  <a:lnTo>
                    <a:pt x="3560" y="1205"/>
                  </a:lnTo>
                  <a:lnTo>
                    <a:pt x="3558" y="1205"/>
                  </a:lnTo>
                  <a:lnTo>
                    <a:pt x="3558" y="1208"/>
                  </a:lnTo>
                  <a:lnTo>
                    <a:pt x="3556" y="1211"/>
                  </a:lnTo>
                  <a:lnTo>
                    <a:pt x="3556" y="1216"/>
                  </a:lnTo>
                  <a:lnTo>
                    <a:pt x="3556" y="1219"/>
                  </a:lnTo>
                  <a:lnTo>
                    <a:pt x="3532" y="1219"/>
                  </a:lnTo>
                  <a:lnTo>
                    <a:pt x="3530" y="1219"/>
                  </a:lnTo>
                  <a:lnTo>
                    <a:pt x="3529" y="1218"/>
                  </a:lnTo>
                  <a:lnTo>
                    <a:pt x="3529" y="1218"/>
                  </a:lnTo>
                  <a:lnTo>
                    <a:pt x="3527" y="1216"/>
                  </a:lnTo>
                  <a:lnTo>
                    <a:pt x="3527" y="1215"/>
                  </a:lnTo>
                  <a:lnTo>
                    <a:pt x="3527" y="1211"/>
                  </a:lnTo>
                  <a:lnTo>
                    <a:pt x="3527" y="1210"/>
                  </a:lnTo>
                  <a:lnTo>
                    <a:pt x="3527" y="1208"/>
                  </a:lnTo>
                  <a:lnTo>
                    <a:pt x="3529" y="1206"/>
                  </a:lnTo>
                  <a:lnTo>
                    <a:pt x="3530" y="1205"/>
                  </a:lnTo>
                  <a:lnTo>
                    <a:pt x="3530" y="1203"/>
                  </a:lnTo>
                  <a:lnTo>
                    <a:pt x="3532" y="1201"/>
                  </a:lnTo>
                  <a:lnTo>
                    <a:pt x="3534" y="1200"/>
                  </a:lnTo>
                  <a:lnTo>
                    <a:pt x="3535" y="1198"/>
                  </a:lnTo>
                  <a:lnTo>
                    <a:pt x="3537" y="1198"/>
                  </a:lnTo>
                  <a:lnTo>
                    <a:pt x="3538" y="1198"/>
                  </a:lnTo>
                  <a:lnTo>
                    <a:pt x="3540" y="1198"/>
                  </a:lnTo>
                  <a:lnTo>
                    <a:pt x="3542" y="1198"/>
                  </a:lnTo>
                  <a:lnTo>
                    <a:pt x="3542" y="1197"/>
                  </a:lnTo>
                  <a:lnTo>
                    <a:pt x="3543" y="1195"/>
                  </a:lnTo>
                  <a:lnTo>
                    <a:pt x="3543" y="1195"/>
                  </a:lnTo>
                  <a:lnTo>
                    <a:pt x="3543" y="1177"/>
                  </a:lnTo>
                  <a:lnTo>
                    <a:pt x="3545" y="1175"/>
                  </a:lnTo>
                  <a:lnTo>
                    <a:pt x="3545" y="1174"/>
                  </a:lnTo>
                  <a:lnTo>
                    <a:pt x="3545" y="1170"/>
                  </a:lnTo>
                  <a:lnTo>
                    <a:pt x="3542" y="1170"/>
                  </a:lnTo>
                  <a:lnTo>
                    <a:pt x="3538" y="1170"/>
                  </a:lnTo>
                  <a:lnTo>
                    <a:pt x="3535" y="1170"/>
                  </a:lnTo>
                  <a:lnTo>
                    <a:pt x="3534" y="1170"/>
                  </a:lnTo>
                  <a:lnTo>
                    <a:pt x="3532" y="1170"/>
                  </a:lnTo>
                  <a:lnTo>
                    <a:pt x="3529" y="1170"/>
                  </a:lnTo>
                  <a:lnTo>
                    <a:pt x="3525" y="1170"/>
                  </a:lnTo>
                  <a:lnTo>
                    <a:pt x="3524" y="1170"/>
                  </a:lnTo>
                  <a:lnTo>
                    <a:pt x="3522" y="1170"/>
                  </a:lnTo>
                  <a:lnTo>
                    <a:pt x="3522" y="1170"/>
                  </a:lnTo>
                  <a:lnTo>
                    <a:pt x="3520" y="1172"/>
                  </a:lnTo>
                  <a:lnTo>
                    <a:pt x="3520" y="1174"/>
                  </a:lnTo>
                  <a:lnTo>
                    <a:pt x="3519" y="1174"/>
                  </a:lnTo>
                  <a:lnTo>
                    <a:pt x="3517" y="1174"/>
                  </a:lnTo>
                  <a:lnTo>
                    <a:pt x="3514" y="1174"/>
                  </a:lnTo>
                  <a:lnTo>
                    <a:pt x="3512" y="1175"/>
                  </a:lnTo>
                  <a:lnTo>
                    <a:pt x="3511" y="1177"/>
                  </a:lnTo>
                  <a:lnTo>
                    <a:pt x="3507" y="1175"/>
                  </a:lnTo>
                  <a:lnTo>
                    <a:pt x="3506" y="1177"/>
                  </a:lnTo>
                  <a:lnTo>
                    <a:pt x="3504" y="1177"/>
                  </a:lnTo>
                  <a:lnTo>
                    <a:pt x="3502" y="1177"/>
                  </a:lnTo>
                  <a:lnTo>
                    <a:pt x="3502" y="1179"/>
                  </a:lnTo>
                  <a:lnTo>
                    <a:pt x="3501" y="1179"/>
                  </a:lnTo>
                  <a:lnTo>
                    <a:pt x="3501" y="1180"/>
                  </a:lnTo>
                  <a:lnTo>
                    <a:pt x="3499" y="1185"/>
                  </a:lnTo>
                  <a:lnTo>
                    <a:pt x="3499" y="1187"/>
                  </a:lnTo>
                  <a:lnTo>
                    <a:pt x="3498" y="1190"/>
                  </a:lnTo>
                  <a:lnTo>
                    <a:pt x="3498" y="1193"/>
                  </a:lnTo>
                  <a:lnTo>
                    <a:pt x="3498" y="1195"/>
                  </a:lnTo>
                  <a:lnTo>
                    <a:pt x="3498" y="1198"/>
                  </a:lnTo>
                  <a:lnTo>
                    <a:pt x="3496" y="1198"/>
                  </a:lnTo>
                  <a:lnTo>
                    <a:pt x="3496" y="1198"/>
                  </a:lnTo>
                  <a:lnTo>
                    <a:pt x="3494" y="1198"/>
                  </a:lnTo>
                  <a:lnTo>
                    <a:pt x="3493" y="1200"/>
                  </a:lnTo>
                  <a:lnTo>
                    <a:pt x="3491" y="1201"/>
                  </a:lnTo>
                  <a:lnTo>
                    <a:pt x="3489" y="1201"/>
                  </a:lnTo>
                  <a:lnTo>
                    <a:pt x="3489" y="1203"/>
                  </a:lnTo>
                  <a:lnTo>
                    <a:pt x="3488" y="1203"/>
                  </a:lnTo>
                  <a:lnTo>
                    <a:pt x="3488" y="1208"/>
                  </a:lnTo>
                  <a:lnTo>
                    <a:pt x="3488" y="1210"/>
                  </a:lnTo>
                  <a:lnTo>
                    <a:pt x="3488" y="1213"/>
                  </a:lnTo>
                  <a:lnTo>
                    <a:pt x="3486" y="1215"/>
                  </a:lnTo>
                  <a:lnTo>
                    <a:pt x="3488" y="1218"/>
                  </a:lnTo>
                  <a:lnTo>
                    <a:pt x="3488" y="1219"/>
                  </a:lnTo>
                  <a:lnTo>
                    <a:pt x="3489" y="1219"/>
                  </a:lnTo>
                  <a:lnTo>
                    <a:pt x="3491" y="1219"/>
                  </a:lnTo>
                  <a:lnTo>
                    <a:pt x="3491" y="1221"/>
                  </a:lnTo>
                  <a:lnTo>
                    <a:pt x="3491" y="1223"/>
                  </a:lnTo>
                  <a:lnTo>
                    <a:pt x="3491" y="1226"/>
                  </a:lnTo>
                  <a:lnTo>
                    <a:pt x="3491" y="1229"/>
                  </a:lnTo>
                  <a:lnTo>
                    <a:pt x="3493" y="1231"/>
                  </a:lnTo>
                  <a:lnTo>
                    <a:pt x="3493" y="1231"/>
                  </a:lnTo>
                  <a:lnTo>
                    <a:pt x="3494" y="1233"/>
                  </a:lnTo>
                  <a:lnTo>
                    <a:pt x="3494" y="1234"/>
                  </a:lnTo>
                  <a:lnTo>
                    <a:pt x="3496" y="1236"/>
                  </a:lnTo>
                  <a:lnTo>
                    <a:pt x="3498" y="1236"/>
                  </a:lnTo>
                  <a:lnTo>
                    <a:pt x="3499" y="1237"/>
                  </a:lnTo>
                  <a:lnTo>
                    <a:pt x="3502" y="1239"/>
                  </a:lnTo>
                  <a:lnTo>
                    <a:pt x="3506" y="1242"/>
                  </a:lnTo>
                  <a:lnTo>
                    <a:pt x="3507" y="1244"/>
                  </a:lnTo>
                  <a:lnTo>
                    <a:pt x="3509" y="1244"/>
                  </a:lnTo>
                  <a:lnTo>
                    <a:pt x="3511" y="1246"/>
                  </a:lnTo>
                  <a:lnTo>
                    <a:pt x="3511" y="1246"/>
                  </a:lnTo>
                  <a:lnTo>
                    <a:pt x="3512" y="1246"/>
                  </a:lnTo>
                  <a:lnTo>
                    <a:pt x="3512" y="1247"/>
                  </a:lnTo>
                  <a:lnTo>
                    <a:pt x="3512" y="1249"/>
                  </a:lnTo>
                  <a:lnTo>
                    <a:pt x="3514" y="1252"/>
                  </a:lnTo>
                  <a:lnTo>
                    <a:pt x="3517" y="1255"/>
                  </a:lnTo>
                  <a:lnTo>
                    <a:pt x="3517" y="1257"/>
                  </a:lnTo>
                  <a:lnTo>
                    <a:pt x="3519" y="1257"/>
                  </a:lnTo>
                  <a:lnTo>
                    <a:pt x="3519" y="1259"/>
                  </a:lnTo>
                  <a:lnTo>
                    <a:pt x="3520" y="1260"/>
                  </a:lnTo>
                  <a:lnTo>
                    <a:pt x="3522" y="1260"/>
                  </a:lnTo>
                  <a:lnTo>
                    <a:pt x="3525" y="1260"/>
                  </a:lnTo>
                  <a:lnTo>
                    <a:pt x="3527" y="1260"/>
                  </a:lnTo>
                  <a:lnTo>
                    <a:pt x="3530" y="1260"/>
                  </a:lnTo>
                  <a:lnTo>
                    <a:pt x="3530" y="1264"/>
                  </a:lnTo>
                  <a:lnTo>
                    <a:pt x="3530" y="1267"/>
                  </a:lnTo>
                  <a:lnTo>
                    <a:pt x="3530" y="1270"/>
                  </a:lnTo>
                  <a:lnTo>
                    <a:pt x="3532" y="1275"/>
                  </a:lnTo>
                  <a:lnTo>
                    <a:pt x="3534" y="1278"/>
                  </a:lnTo>
                  <a:lnTo>
                    <a:pt x="3535" y="1282"/>
                  </a:lnTo>
                  <a:lnTo>
                    <a:pt x="3537" y="1285"/>
                  </a:lnTo>
                  <a:lnTo>
                    <a:pt x="3537" y="1288"/>
                  </a:lnTo>
                  <a:lnTo>
                    <a:pt x="3537" y="1291"/>
                  </a:lnTo>
                  <a:lnTo>
                    <a:pt x="3537" y="1303"/>
                  </a:lnTo>
                  <a:lnTo>
                    <a:pt x="3537" y="1308"/>
                  </a:lnTo>
                  <a:lnTo>
                    <a:pt x="3537" y="1313"/>
                  </a:lnTo>
                  <a:lnTo>
                    <a:pt x="3537" y="1319"/>
                  </a:lnTo>
                  <a:lnTo>
                    <a:pt x="3537" y="1321"/>
                  </a:lnTo>
                  <a:lnTo>
                    <a:pt x="3535" y="1324"/>
                  </a:lnTo>
                  <a:lnTo>
                    <a:pt x="3535" y="1326"/>
                  </a:lnTo>
                  <a:lnTo>
                    <a:pt x="3535" y="1327"/>
                  </a:lnTo>
                  <a:lnTo>
                    <a:pt x="3534" y="1329"/>
                  </a:lnTo>
                  <a:lnTo>
                    <a:pt x="3532" y="1331"/>
                  </a:lnTo>
                  <a:lnTo>
                    <a:pt x="3530" y="1331"/>
                  </a:lnTo>
                  <a:lnTo>
                    <a:pt x="3529" y="1331"/>
                  </a:lnTo>
                  <a:lnTo>
                    <a:pt x="3527" y="1332"/>
                  </a:lnTo>
                  <a:lnTo>
                    <a:pt x="3525" y="1334"/>
                  </a:lnTo>
                  <a:lnTo>
                    <a:pt x="3522" y="1337"/>
                  </a:lnTo>
                  <a:lnTo>
                    <a:pt x="3520" y="1339"/>
                  </a:lnTo>
                  <a:lnTo>
                    <a:pt x="3517" y="1341"/>
                  </a:lnTo>
                  <a:lnTo>
                    <a:pt x="3516" y="1342"/>
                  </a:lnTo>
                  <a:lnTo>
                    <a:pt x="3514" y="1344"/>
                  </a:lnTo>
                  <a:lnTo>
                    <a:pt x="3511" y="1344"/>
                  </a:lnTo>
                  <a:lnTo>
                    <a:pt x="3507" y="1344"/>
                  </a:lnTo>
                  <a:lnTo>
                    <a:pt x="3506" y="1344"/>
                  </a:lnTo>
                  <a:lnTo>
                    <a:pt x="3502" y="1342"/>
                  </a:lnTo>
                  <a:lnTo>
                    <a:pt x="3501" y="1344"/>
                  </a:lnTo>
                  <a:lnTo>
                    <a:pt x="3499" y="1346"/>
                  </a:lnTo>
                  <a:lnTo>
                    <a:pt x="3499" y="1347"/>
                  </a:lnTo>
                  <a:lnTo>
                    <a:pt x="3499" y="1349"/>
                  </a:lnTo>
                  <a:lnTo>
                    <a:pt x="3499" y="1350"/>
                  </a:lnTo>
                  <a:lnTo>
                    <a:pt x="3498" y="1352"/>
                  </a:lnTo>
                  <a:lnTo>
                    <a:pt x="3498" y="1354"/>
                  </a:lnTo>
                  <a:lnTo>
                    <a:pt x="3496" y="1355"/>
                  </a:lnTo>
                  <a:lnTo>
                    <a:pt x="3494" y="1359"/>
                  </a:lnTo>
                  <a:lnTo>
                    <a:pt x="3493" y="1360"/>
                  </a:lnTo>
                  <a:lnTo>
                    <a:pt x="3491" y="1360"/>
                  </a:lnTo>
                  <a:lnTo>
                    <a:pt x="3489" y="1362"/>
                  </a:lnTo>
                  <a:lnTo>
                    <a:pt x="3488" y="1364"/>
                  </a:lnTo>
                  <a:lnTo>
                    <a:pt x="3486" y="1365"/>
                  </a:lnTo>
                  <a:lnTo>
                    <a:pt x="3484" y="1367"/>
                  </a:lnTo>
                  <a:lnTo>
                    <a:pt x="3483" y="1368"/>
                  </a:lnTo>
                  <a:lnTo>
                    <a:pt x="3481" y="1370"/>
                  </a:lnTo>
                  <a:lnTo>
                    <a:pt x="3478" y="1373"/>
                  </a:lnTo>
                  <a:lnTo>
                    <a:pt x="3475" y="1377"/>
                  </a:lnTo>
                  <a:lnTo>
                    <a:pt x="3473" y="1380"/>
                  </a:lnTo>
                  <a:lnTo>
                    <a:pt x="3471" y="1375"/>
                  </a:lnTo>
                  <a:lnTo>
                    <a:pt x="3468" y="1370"/>
                  </a:lnTo>
                  <a:lnTo>
                    <a:pt x="3468" y="1365"/>
                  </a:lnTo>
                  <a:lnTo>
                    <a:pt x="3468" y="1362"/>
                  </a:lnTo>
                  <a:lnTo>
                    <a:pt x="3470" y="1359"/>
                  </a:lnTo>
                  <a:lnTo>
                    <a:pt x="3470" y="1357"/>
                  </a:lnTo>
                  <a:lnTo>
                    <a:pt x="3471" y="1355"/>
                  </a:lnTo>
                  <a:lnTo>
                    <a:pt x="3473" y="1354"/>
                  </a:lnTo>
                  <a:lnTo>
                    <a:pt x="3471" y="1352"/>
                  </a:lnTo>
                  <a:lnTo>
                    <a:pt x="3470" y="1350"/>
                  </a:lnTo>
                  <a:lnTo>
                    <a:pt x="3468" y="1349"/>
                  </a:lnTo>
                  <a:lnTo>
                    <a:pt x="3466" y="1349"/>
                  </a:lnTo>
                  <a:lnTo>
                    <a:pt x="3463" y="1349"/>
                  </a:lnTo>
                  <a:lnTo>
                    <a:pt x="3460" y="1347"/>
                  </a:lnTo>
                  <a:lnTo>
                    <a:pt x="3458" y="1347"/>
                  </a:lnTo>
                  <a:lnTo>
                    <a:pt x="3457" y="1347"/>
                  </a:lnTo>
                  <a:lnTo>
                    <a:pt x="3453" y="1346"/>
                  </a:lnTo>
                  <a:lnTo>
                    <a:pt x="3452" y="1342"/>
                  </a:lnTo>
                  <a:lnTo>
                    <a:pt x="3450" y="1339"/>
                  </a:lnTo>
                  <a:lnTo>
                    <a:pt x="3448" y="1336"/>
                  </a:lnTo>
                  <a:lnTo>
                    <a:pt x="3447" y="1332"/>
                  </a:lnTo>
                  <a:lnTo>
                    <a:pt x="3445" y="1329"/>
                  </a:lnTo>
                  <a:lnTo>
                    <a:pt x="3444" y="1326"/>
                  </a:lnTo>
                  <a:lnTo>
                    <a:pt x="3442" y="1323"/>
                  </a:lnTo>
                  <a:lnTo>
                    <a:pt x="3440" y="1319"/>
                  </a:lnTo>
                  <a:lnTo>
                    <a:pt x="3437" y="1316"/>
                  </a:lnTo>
                  <a:lnTo>
                    <a:pt x="3437" y="1314"/>
                  </a:lnTo>
                  <a:lnTo>
                    <a:pt x="3435" y="1313"/>
                  </a:lnTo>
                  <a:lnTo>
                    <a:pt x="3435" y="1311"/>
                  </a:lnTo>
                  <a:lnTo>
                    <a:pt x="3432" y="1311"/>
                  </a:lnTo>
                  <a:lnTo>
                    <a:pt x="3432" y="1311"/>
                  </a:lnTo>
                  <a:lnTo>
                    <a:pt x="3430" y="1311"/>
                  </a:lnTo>
                  <a:lnTo>
                    <a:pt x="3430" y="1313"/>
                  </a:lnTo>
                  <a:lnTo>
                    <a:pt x="3429" y="1313"/>
                  </a:lnTo>
                  <a:lnTo>
                    <a:pt x="3427" y="1314"/>
                  </a:lnTo>
                  <a:lnTo>
                    <a:pt x="3426" y="1314"/>
                  </a:lnTo>
                  <a:lnTo>
                    <a:pt x="3422" y="1313"/>
                  </a:lnTo>
                  <a:lnTo>
                    <a:pt x="3421" y="1313"/>
                  </a:lnTo>
                  <a:lnTo>
                    <a:pt x="3419" y="1311"/>
                  </a:lnTo>
                  <a:lnTo>
                    <a:pt x="3417" y="1309"/>
                  </a:lnTo>
                  <a:lnTo>
                    <a:pt x="3416" y="1306"/>
                  </a:lnTo>
                  <a:lnTo>
                    <a:pt x="3416" y="1303"/>
                  </a:lnTo>
                  <a:lnTo>
                    <a:pt x="3414" y="1303"/>
                  </a:lnTo>
                  <a:lnTo>
                    <a:pt x="3414" y="1301"/>
                  </a:lnTo>
                  <a:lnTo>
                    <a:pt x="3412" y="1301"/>
                  </a:lnTo>
                  <a:lnTo>
                    <a:pt x="3412" y="1300"/>
                  </a:lnTo>
                  <a:lnTo>
                    <a:pt x="3411" y="1298"/>
                  </a:lnTo>
                  <a:lnTo>
                    <a:pt x="3407" y="1296"/>
                  </a:lnTo>
                  <a:lnTo>
                    <a:pt x="3406" y="1295"/>
                  </a:lnTo>
                  <a:lnTo>
                    <a:pt x="3404" y="1295"/>
                  </a:lnTo>
                  <a:lnTo>
                    <a:pt x="3404" y="1296"/>
                  </a:lnTo>
                  <a:lnTo>
                    <a:pt x="3403" y="1298"/>
                  </a:lnTo>
                  <a:lnTo>
                    <a:pt x="3401" y="1300"/>
                  </a:lnTo>
                  <a:lnTo>
                    <a:pt x="3399" y="1300"/>
                  </a:lnTo>
                  <a:lnTo>
                    <a:pt x="3399" y="1301"/>
                  </a:lnTo>
                  <a:lnTo>
                    <a:pt x="3398" y="1303"/>
                  </a:lnTo>
                  <a:lnTo>
                    <a:pt x="3398" y="1306"/>
                  </a:lnTo>
                  <a:lnTo>
                    <a:pt x="3399" y="1308"/>
                  </a:lnTo>
                  <a:lnTo>
                    <a:pt x="3399" y="1309"/>
                  </a:lnTo>
                  <a:lnTo>
                    <a:pt x="3399" y="1313"/>
                  </a:lnTo>
                  <a:lnTo>
                    <a:pt x="3399" y="1314"/>
                  </a:lnTo>
                  <a:lnTo>
                    <a:pt x="3398" y="1318"/>
                  </a:lnTo>
                  <a:lnTo>
                    <a:pt x="3396" y="1321"/>
                  </a:lnTo>
                  <a:lnTo>
                    <a:pt x="3396" y="1323"/>
                  </a:lnTo>
                  <a:lnTo>
                    <a:pt x="3393" y="1326"/>
                  </a:lnTo>
                  <a:lnTo>
                    <a:pt x="3391" y="1329"/>
                  </a:lnTo>
                  <a:lnTo>
                    <a:pt x="3389" y="1331"/>
                  </a:lnTo>
                  <a:lnTo>
                    <a:pt x="3388" y="1334"/>
                  </a:lnTo>
                  <a:lnTo>
                    <a:pt x="3388" y="1336"/>
                  </a:lnTo>
                  <a:lnTo>
                    <a:pt x="3388" y="1352"/>
                  </a:lnTo>
                  <a:lnTo>
                    <a:pt x="3389" y="1354"/>
                  </a:lnTo>
                  <a:lnTo>
                    <a:pt x="3393" y="1355"/>
                  </a:lnTo>
                  <a:lnTo>
                    <a:pt x="3394" y="1355"/>
                  </a:lnTo>
                  <a:lnTo>
                    <a:pt x="3394" y="1355"/>
                  </a:lnTo>
                  <a:lnTo>
                    <a:pt x="3396" y="1355"/>
                  </a:lnTo>
                  <a:lnTo>
                    <a:pt x="3396" y="1357"/>
                  </a:lnTo>
                  <a:lnTo>
                    <a:pt x="3396" y="1359"/>
                  </a:lnTo>
                  <a:lnTo>
                    <a:pt x="3396" y="1362"/>
                  </a:lnTo>
                  <a:lnTo>
                    <a:pt x="3396" y="1364"/>
                  </a:lnTo>
                  <a:lnTo>
                    <a:pt x="3396" y="1367"/>
                  </a:lnTo>
                  <a:lnTo>
                    <a:pt x="3396" y="1368"/>
                  </a:lnTo>
                  <a:lnTo>
                    <a:pt x="3398" y="1368"/>
                  </a:lnTo>
                  <a:lnTo>
                    <a:pt x="3399" y="1370"/>
                  </a:lnTo>
                  <a:lnTo>
                    <a:pt x="3401" y="1370"/>
                  </a:lnTo>
                  <a:lnTo>
                    <a:pt x="3403" y="1372"/>
                  </a:lnTo>
                  <a:lnTo>
                    <a:pt x="3404" y="1373"/>
                  </a:lnTo>
                  <a:lnTo>
                    <a:pt x="3404" y="1375"/>
                  </a:lnTo>
                  <a:lnTo>
                    <a:pt x="3404" y="1378"/>
                  </a:lnTo>
                  <a:lnTo>
                    <a:pt x="3404" y="1382"/>
                  </a:lnTo>
                  <a:lnTo>
                    <a:pt x="3404" y="1383"/>
                  </a:lnTo>
                  <a:lnTo>
                    <a:pt x="3404" y="1386"/>
                  </a:lnTo>
                  <a:lnTo>
                    <a:pt x="3406" y="1388"/>
                  </a:lnTo>
                  <a:lnTo>
                    <a:pt x="3407" y="1390"/>
                  </a:lnTo>
                  <a:lnTo>
                    <a:pt x="3409" y="1391"/>
                  </a:lnTo>
                  <a:lnTo>
                    <a:pt x="3411" y="1393"/>
                  </a:lnTo>
                  <a:lnTo>
                    <a:pt x="3412" y="1395"/>
                  </a:lnTo>
                  <a:lnTo>
                    <a:pt x="3414" y="1395"/>
                  </a:lnTo>
                  <a:lnTo>
                    <a:pt x="3416" y="1395"/>
                  </a:lnTo>
                  <a:lnTo>
                    <a:pt x="3419" y="1396"/>
                  </a:lnTo>
                  <a:lnTo>
                    <a:pt x="3422" y="1398"/>
                  </a:lnTo>
                  <a:lnTo>
                    <a:pt x="3424" y="1398"/>
                  </a:lnTo>
                  <a:lnTo>
                    <a:pt x="3426" y="1401"/>
                  </a:lnTo>
                  <a:lnTo>
                    <a:pt x="3427" y="1401"/>
                  </a:lnTo>
                  <a:lnTo>
                    <a:pt x="3429" y="1401"/>
                  </a:lnTo>
                  <a:lnTo>
                    <a:pt x="3430" y="1403"/>
                  </a:lnTo>
                  <a:lnTo>
                    <a:pt x="3432" y="1404"/>
                  </a:lnTo>
                  <a:lnTo>
                    <a:pt x="3434" y="1408"/>
                  </a:lnTo>
                  <a:lnTo>
                    <a:pt x="3437" y="1408"/>
                  </a:lnTo>
                  <a:lnTo>
                    <a:pt x="3440" y="1408"/>
                  </a:lnTo>
                  <a:lnTo>
                    <a:pt x="3444" y="1408"/>
                  </a:lnTo>
                  <a:lnTo>
                    <a:pt x="3444" y="1414"/>
                  </a:lnTo>
                  <a:lnTo>
                    <a:pt x="3444" y="1416"/>
                  </a:lnTo>
                  <a:lnTo>
                    <a:pt x="3445" y="1419"/>
                  </a:lnTo>
                  <a:lnTo>
                    <a:pt x="3445" y="1421"/>
                  </a:lnTo>
                  <a:lnTo>
                    <a:pt x="3445" y="1422"/>
                  </a:lnTo>
                  <a:lnTo>
                    <a:pt x="3445" y="1424"/>
                  </a:lnTo>
                  <a:lnTo>
                    <a:pt x="3445" y="1427"/>
                  </a:lnTo>
                  <a:lnTo>
                    <a:pt x="3445" y="1431"/>
                  </a:lnTo>
                  <a:lnTo>
                    <a:pt x="3445" y="1434"/>
                  </a:lnTo>
                  <a:lnTo>
                    <a:pt x="3445" y="1437"/>
                  </a:lnTo>
                  <a:lnTo>
                    <a:pt x="3447" y="1439"/>
                  </a:lnTo>
                  <a:lnTo>
                    <a:pt x="3447" y="1439"/>
                  </a:lnTo>
                  <a:lnTo>
                    <a:pt x="3448" y="1440"/>
                  </a:lnTo>
                  <a:lnTo>
                    <a:pt x="3450" y="1442"/>
                  </a:lnTo>
                  <a:lnTo>
                    <a:pt x="3450" y="1444"/>
                  </a:lnTo>
                  <a:lnTo>
                    <a:pt x="3450" y="1445"/>
                  </a:lnTo>
                  <a:lnTo>
                    <a:pt x="3452" y="1447"/>
                  </a:lnTo>
                  <a:lnTo>
                    <a:pt x="3452" y="1450"/>
                  </a:lnTo>
                  <a:lnTo>
                    <a:pt x="3452" y="1454"/>
                  </a:lnTo>
                  <a:lnTo>
                    <a:pt x="3452" y="1457"/>
                  </a:lnTo>
                  <a:lnTo>
                    <a:pt x="3452" y="1458"/>
                  </a:lnTo>
                  <a:lnTo>
                    <a:pt x="3452" y="1460"/>
                  </a:lnTo>
                  <a:lnTo>
                    <a:pt x="3452" y="1463"/>
                  </a:lnTo>
                  <a:lnTo>
                    <a:pt x="3452" y="1467"/>
                  </a:lnTo>
                  <a:lnTo>
                    <a:pt x="3453" y="1470"/>
                  </a:lnTo>
                  <a:lnTo>
                    <a:pt x="3455" y="1473"/>
                  </a:lnTo>
                  <a:lnTo>
                    <a:pt x="3457" y="1473"/>
                  </a:lnTo>
                  <a:lnTo>
                    <a:pt x="3458" y="1473"/>
                  </a:lnTo>
                  <a:lnTo>
                    <a:pt x="3458" y="1473"/>
                  </a:lnTo>
                  <a:lnTo>
                    <a:pt x="3460" y="1475"/>
                  </a:lnTo>
                  <a:lnTo>
                    <a:pt x="3460" y="1476"/>
                  </a:lnTo>
                  <a:lnTo>
                    <a:pt x="3463" y="1480"/>
                  </a:lnTo>
                  <a:lnTo>
                    <a:pt x="3465" y="1483"/>
                  </a:lnTo>
                  <a:lnTo>
                    <a:pt x="3463" y="1483"/>
                  </a:lnTo>
                  <a:lnTo>
                    <a:pt x="3463" y="1485"/>
                  </a:lnTo>
                  <a:lnTo>
                    <a:pt x="3462" y="1485"/>
                  </a:lnTo>
                  <a:lnTo>
                    <a:pt x="3460" y="1485"/>
                  </a:lnTo>
                  <a:lnTo>
                    <a:pt x="3457" y="1485"/>
                  </a:lnTo>
                  <a:lnTo>
                    <a:pt x="3453" y="1483"/>
                  </a:lnTo>
                  <a:lnTo>
                    <a:pt x="3452" y="1483"/>
                  </a:lnTo>
                  <a:lnTo>
                    <a:pt x="3450" y="1481"/>
                  </a:lnTo>
                  <a:lnTo>
                    <a:pt x="3447" y="1481"/>
                  </a:lnTo>
                  <a:lnTo>
                    <a:pt x="3445" y="1481"/>
                  </a:lnTo>
                  <a:lnTo>
                    <a:pt x="3444" y="1481"/>
                  </a:lnTo>
                  <a:lnTo>
                    <a:pt x="3444" y="1480"/>
                  </a:lnTo>
                  <a:lnTo>
                    <a:pt x="3442" y="1478"/>
                  </a:lnTo>
                  <a:lnTo>
                    <a:pt x="3442" y="1475"/>
                  </a:lnTo>
                  <a:lnTo>
                    <a:pt x="3440" y="1473"/>
                  </a:lnTo>
                  <a:lnTo>
                    <a:pt x="3439" y="1472"/>
                  </a:lnTo>
                  <a:lnTo>
                    <a:pt x="3435" y="1470"/>
                  </a:lnTo>
                  <a:lnTo>
                    <a:pt x="3432" y="1468"/>
                  </a:lnTo>
                  <a:lnTo>
                    <a:pt x="3429" y="1467"/>
                  </a:lnTo>
                  <a:lnTo>
                    <a:pt x="3426" y="1465"/>
                  </a:lnTo>
                  <a:lnTo>
                    <a:pt x="3422" y="1462"/>
                  </a:lnTo>
                  <a:lnTo>
                    <a:pt x="3419" y="1462"/>
                  </a:lnTo>
                  <a:lnTo>
                    <a:pt x="3417" y="1460"/>
                  </a:lnTo>
                  <a:lnTo>
                    <a:pt x="3416" y="1458"/>
                  </a:lnTo>
                  <a:lnTo>
                    <a:pt x="3414" y="1457"/>
                  </a:lnTo>
                  <a:lnTo>
                    <a:pt x="3412" y="1455"/>
                  </a:lnTo>
                  <a:lnTo>
                    <a:pt x="3412" y="1452"/>
                  </a:lnTo>
                  <a:lnTo>
                    <a:pt x="3412" y="1450"/>
                  </a:lnTo>
                  <a:lnTo>
                    <a:pt x="3411" y="1449"/>
                  </a:lnTo>
                  <a:lnTo>
                    <a:pt x="3411" y="1447"/>
                  </a:lnTo>
                  <a:lnTo>
                    <a:pt x="3411" y="1431"/>
                  </a:lnTo>
                  <a:lnTo>
                    <a:pt x="3411" y="1427"/>
                  </a:lnTo>
                  <a:lnTo>
                    <a:pt x="3409" y="1426"/>
                  </a:lnTo>
                  <a:lnTo>
                    <a:pt x="3409" y="1422"/>
                  </a:lnTo>
                  <a:lnTo>
                    <a:pt x="3407" y="1422"/>
                  </a:lnTo>
                  <a:lnTo>
                    <a:pt x="3406" y="1421"/>
                  </a:lnTo>
                  <a:lnTo>
                    <a:pt x="3406" y="1421"/>
                  </a:lnTo>
                  <a:lnTo>
                    <a:pt x="3404" y="1418"/>
                  </a:lnTo>
                  <a:lnTo>
                    <a:pt x="3404" y="1416"/>
                  </a:lnTo>
                  <a:lnTo>
                    <a:pt x="3403" y="1413"/>
                  </a:lnTo>
                  <a:lnTo>
                    <a:pt x="3401" y="1409"/>
                  </a:lnTo>
                  <a:lnTo>
                    <a:pt x="3399" y="1406"/>
                  </a:lnTo>
                  <a:lnTo>
                    <a:pt x="3399" y="1403"/>
                  </a:lnTo>
                  <a:lnTo>
                    <a:pt x="3399" y="1400"/>
                  </a:lnTo>
                  <a:lnTo>
                    <a:pt x="3399" y="1396"/>
                  </a:lnTo>
                  <a:lnTo>
                    <a:pt x="3398" y="1395"/>
                  </a:lnTo>
                  <a:lnTo>
                    <a:pt x="3398" y="1395"/>
                  </a:lnTo>
                  <a:lnTo>
                    <a:pt x="3396" y="1393"/>
                  </a:lnTo>
                  <a:lnTo>
                    <a:pt x="3396" y="1391"/>
                  </a:lnTo>
                  <a:lnTo>
                    <a:pt x="3394" y="1390"/>
                  </a:lnTo>
                  <a:lnTo>
                    <a:pt x="3393" y="1390"/>
                  </a:lnTo>
                  <a:lnTo>
                    <a:pt x="3391" y="1390"/>
                  </a:lnTo>
                  <a:lnTo>
                    <a:pt x="3388" y="1386"/>
                  </a:lnTo>
                  <a:lnTo>
                    <a:pt x="3385" y="1383"/>
                  </a:lnTo>
                  <a:lnTo>
                    <a:pt x="3383" y="1382"/>
                  </a:lnTo>
                  <a:lnTo>
                    <a:pt x="3381" y="1380"/>
                  </a:lnTo>
                  <a:lnTo>
                    <a:pt x="3380" y="1378"/>
                  </a:lnTo>
                  <a:lnTo>
                    <a:pt x="3378" y="1377"/>
                  </a:lnTo>
                  <a:lnTo>
                    <a:pt x="3376" y="1377"/>
                  </a:lnTo>
                  <a:lnTo>
                    <a:pt x="3375" y="1377"/>
                  </a:lnTo>
                  <a:lnTo>
                    <a:pt x="3373" y="1375"/>
                  </a:lnTo>
                  <a:lnTo>
                    <a:pt x="3371" y="1373"/>
                  </a:lnTo>
                  <a:lnTo>
                    <a:pt x="3371" y="1372"/>
                  </a:lnTo>
                  <a:lnTo>
                    <a:pt x="3370" y="1370"/>
                  </a:lnTo>
                  <a:lnTo>
                    <a:pt x="3370" y="1367"/>
                  </a:lnTo>
                  <a:lnTo>
                    <a:pt x="3370" y="1364"/>
                  </a:lnTo>
                  <a:lnTo>
                    <a:pt x="3370" y="1362"/>
                  </a:lnTo>
                  <a:lnTo>
                    <a:pt x="3370" y="1359"/>
                  </a:lnTo>
                  <a:lnTo>
                    <a:pt x="3371" y="1355"/>
                  </a:lnTo>
                  <a:lnTo>
                    <a:pt x="3371" y="1352"/>
                  </a:lnTo>
                  <a:lnTo>
                    <a:pt x="3371" y="1349"/>
                  </a:lnTo>
                  <a:lnTo>
                    <a:pt x="3371" y="1346"/>
                  </a:lnTo>
                  <a:lnTo>
                    <a:pt x="3371" y="1342"/>
                  </a:lnTo>
                  <a:lnTo>
                    <a:pt x="3371" y="1339"/>
                  </a:lnTo>
                  <a:lnTo>
                    <a:pt x="3371" y="1337"/>
                  </a:lnTo>
                  <a:lnTo>
                    <a:pt x="3373" y="1336"/>
                  </a:lnTo>
                  <a:lnTo>
                    <a:pt x="3373" y="1334"/>
                  </a:lnTo>
                  <a:lnTo>
                    <a:pt x="3375" y="1332"/>
                  </a:lnTo>
                  <a:lnTo>
                    <a:pt x="3376" y="1332"/>
                  </a:lnTo>
                  <a:lnTo>
                    <a:pt x="3380" y="1331"/>
                  </a:lnTo>
                  <a:lnTo>
                    <a:pt x="3383" y="1329"/>
                  </a:lnTo>
                  <a:lnTo>
                    <a:pt x="3385" y="1327"/>
                  </a:lnTo>
                  <a:lnTo>
                    <a:pt x="3385" y="1324"/>
                  </a:lnTo>
                  <a:lnTo>
                    <a:pt x="3385" y="1323"/>
                  </a:lnTo>
                  <a:lnTo>
                    <a:pt x="3383" y="1319"/>
                  </a:lnTo>
                  <a:lnTo>
                    <a:pt x="3383" y="1318"/>
                  </a:lnTo>
                  <a:lnTo>
                    <a:pt x="3383" y="1316"/>
                  </a:lnTo>
                  <a:lnTo>
                    <a:pt x="3383" y="1314"/>
                  </a:lnTo>
                  <a:lnTo>
                    <a:pt x="3385" y="1311"/>
                  </a:lnTo>
                  <a:lnTo>
                    <a:pt x="3383" y="1309"/>
                  </a:lnTo>
                  <a:lnTo>
                    <a:pt x="3383" y="1306"/>
                  </a:lnTo>
                  <a:lnTo>
                    <a:pt x="3381" y="1306"/>
                  </a:lnTo>
                  <a:lnTo>
                    <a:pt x="3380" y="1305"/>
                  </a:lnTo>
                  <a:lnTo>
                    <a:pt x="3376" y="1301"/>
                  </a:lnTo>
                  <a:lnTo>
                    <a:pt x="3375" y="1298"/>
                  </a:lnTo>
                  <a:lnTo>
                    <a:pt x="3373" y="1296"/>
                  </a:lnTo>
                  <a:lnTo>
                    <a:pt x="3371" y="1296"/>
                  </a:lnTo>
                  <a:lnTo>
                    <a:pt x="3370" y="1293"/>
                  </a:lnTo>
                  <a:lnTo>
                    <a:pt x="3368" y="1291"/>
                  </a:lnTo>
                  <a:lnTo>
                    <a:pt x="3368" y="1290"/>
                  </a:lnTo>
                  <a:lnTo>
                    <a:pt x="3370" y="1287"/>
                  </a:lnTo>
                  <a:lnTo>
                    <a:pt x="3371" y="1283"/>
                  </a:lnTo>
                  <a:lnTo>
                    <a:pt x="3373" y="1282"/>
                  </a:lnTo>
                  <a:lnTo>
                    <a:pt x="3373" y="1278"/>
                  </a:lnTo>
                  <a:lnTo>
                    <a:pt x="3373" y="1275"/>
                  </a:lnTo>
                  <a:lnTo>
                    <a:pt x="3371" y="1275"/>
                  </a:lnTo>
                  <a:lnTo>
                    <a:pt x="3371" y="1273"/>
                  </a:lnTo>
                  <a:lnTo>
                    <a:pt x="3370" y="1273"/>
                  </a:lnTo>
                  <a:lnTo>
                    <a:pt x="3368" y="1272"/>
                  </a:lnTo>
                  <a:lnTo>
                    <a:pt x="3368" y="1270"/>
                  </a:lnTo>
                  <a:lnTo>
                    <a:pt x="3367" y="1267"/>
                  </a:lnTo>
                  <a:lnTo>
                    <a:pt x="3367" y="1264"/>
                  </a:lnTo>
                  <a:lnTo>
                    <a:pt x="3365" y="1260"/>
                  </a:lnTo>
                  <a:lnTo>
                    <a:pt x="3365" y="1257"/>
                  </a:lnTo>
                  <a:lnTo>
                    <a:pt x="3363" y="1254"/>
                  </a:lnTo>
                  <a:lnTo>
                    <a:pt x="3362" y="1251"/>
                  </a:lnTo>
                  <a:lnTo>
                    <a:pt x="3362" y="1249"/>
                  </a:lnTo>
                  <a:lnTo>
                    <a:pt x="3360" y="1247"/>
                  </a:lnTo>
                  <a:lnTo>
                    <a:pt x="3360" y="1246"/>
                  </a:lnTo>
                  <a:lnTo>
                    <a:pt x="3358" y="1244"/>
                  </a:lnTo>
                  <a:lnTo>
                    <a:pt x="3357" y="1242"/>
                  </a:lnTo>
                  <a:lnTo>
                    <a:pt x="3353" y="1241"/>
                  </a:lnTo>
                  <a:lnTo>
                    <a:pt x="3350" y="1241"/>
                  </a:lnTo>
                  <a:lnTo>
                    <a:pt x="3349" y="1242"/>
                  </a:lnTo>
                  <a:lnTo>
                    <a:pt x="3347" y="1242"/>
                  </a:lnTo>
                  <a:lnTo>
                    <a:pt x="3347" y="1244"/>
                  </a:lnTo>
                  <a:lnTo>
                    <a:pt x="3347" y="1251"/>
                  </a:lnTo>
                  <a:lnTo>
                    <a:pt x="3344" y="1251"/>
                  </a:lnTo>
                  <a:lnTo>
                    <a:pt x="3340" y="1252"/>
                  </a:lnTo>
                  <a:lnTo>
                    <a:pt x="3339" y="1252"/>
                  </a:lnTo>
                  <a:lnTo>
                    <a:pt x="3337" y="1254"/>
                  </a:lnTo>
                  <a:lnTo>
                    <a:pt x="3335" y="1254"/>
                  </a:lnTo>
                  <a:lnTo>
                    <a:pt x="3334" y="1254"/>
                  </a:lnTo>
                  <a:lnTo>
                    <a:pt x="3334" y="1255"/>
                  </a:lnTo>
                  <a:lnTo>
                    <a:pt x="3332" y="1255"/>
                  </a:lnTo>
                  <a:lnTo>
                    <a:pt x="3332" y="1257"/>
                  </a:lnTo>
                  <a:lnTo>
                    <a:pt x="3331" y="1257"/>
                  </a:lnTo>
                  <a:lnTo>
                    <a:pt x="3329" y="1257"/>
                  </a:lnTo>
                  <a:lnTo>
                    <a:pt x="3326" y="1257"/>
                  </a:lnTo>
                  <a:lnTo>
                    <a:pt x="3322" y="1257"/>
                  </a:lnTo>
                  <a:lnTo>
                    <a:pt x="3319" y="1257"/>
                  </a:lnTo>
                  <a:lnTo>
                    <a:pt x="3317" y="1255"/>
                  </a:lnTo>
                  <a:lnTo>
                    <a:pt x="3316" y="1255"/>
                  </a:lnTo>
                  <a:lnTo>
                    <a:pt x="3313" y="1252"/>
                  </a:lnTo>
                  <a:lnTo>
                    <a:pt x="3311" y="1249"/>
                  </a:lnTo>
                  <a:lnTo>
                    <a:pt x="3311" y="1244"/>
                  </a:lnTo>
                  <a:lnTo>
                    <a:pt x="3309" y="1239"/>
                  </a:lnTo>
                  <a:lnTo>
                    <a:pt x="3309" y="1236"/>
                  </a:lnTo>
                  <a:lnTo>
                    <a:pt x="3311" y="1234"/>
                  </a:lnTo>
                  <a:lnTo>
                    <a:pt x="3311" y="1231"/>
                  </a:lnTo>
                  <a:lnTo>
                    <a:pt x="3313" y="1229"/>
                  </a:lnTo>
                  <a:lnTo>
                    <a:pt x="3313" y="1228"/>
                  </a:lnTo>
                  <a:lnTo>
                    <a:pt x="3313" y="1224"/>
                  </a:lnTo>
                  <a:lnTo>
                    <a:pt x="3313" y="1221"/>
                  </a:lnTo>
                  <a:lnTo>
                    <a:pt x="3314" y="1219"/>
                  </a:lnTo>
                  <a:lnTo>
                    <a:pt x="3313" y="1218"/>
                  </a:lnTo>
                  <a:lnTo>
                    <a:pt x="3313" y="1218"/>
                  </a:lnTo>
                  <a:lnTo>
                    <a:pt x="3311" y="1218"/>
                  </a:lnTo>
                  <a:lnTo>
                    <a:pt x="3309" y="1216"/>
                  </a:lnTo>
                  <a:lnTo>
                    <a:pt x="3309" y="1216"/>
                  </a:lnTo>
                  <a:lnTo>
                    <a:pt x="3308" y="1216"/>
                  </a:lnTo>
                  <a:lnTo>
                    <a:pt x="3304" y="1216"/>
                  </a:lnTo>
                  <a:lnTo>
                    <a:pt x="3301" y="1216"/>
                  </a:lnTo>
                  <a:lnTo>
                    <a:pt x="3301" y="1216"/>
                  </a:lnTo>
                  <a:lnTo>
                    <a:pt x="3301" y="1213"/>
                  </a:lnTo>
                  <a:lnTo>
                    <a:pt x="3301" y="1210"/>
                  </a:lnTo>
                  <a:lnTo>
                    <a:pt x="3301" y="1208"/>
                  </a:lnTo>
                  <a:lnTo>
                    <a:pt x="3301" y="1206"/>
                  </a:lnTo>
                  <a:lnTo>
                    <a:pt x="3301" y="1203"/>
                  </a:lnTo>
                  <a:lnTo>
                    <a:pt x="3301" y="1203"/>
                  </a:lnTo>
                  <a:lnTo>
                    <a:pt x="3299" y="1201"/>
                  </a:lnTo>
                  <a:lnTo>
                    <a:pt x="3299" y="1200"/>
                  </a:lnTo>
                  <a:lnTo>
                    <a:pt x="3296" y="1198"/>
                  </a:lnTo>
                  <a:lnTo>
                    <a:pt x="3295" y="1197"/>
                  </a:lnTo>
                  <a:lnTo>
                    <a:pt x="3293" y="1195"/>
                  </a:lnTo>
                  <a:lnTo>
                    <a:pt x="3291" y="1193"/>
                  </a:lnTo>
                  <a:lnTo>
                    <a:pt x="3290" y="1192"/>
                  </a:lnTo>
                  <a:lnTo>
                    <a:pt x="3288" y="1190"/>
                  </a:lnTo>
                  <a:lnTo>
                    <a:pt x="3286" y="1188"/>
                  </a:lnTo>
                  <a:lnTo>
                    <a:pt x="3286" y="1187"/>
                  </a:lnTo>
                  <a:lnTo>
                    <a:pt x="3285" y="1187"/>
                  </a:lnTo>
                  <a:lnTo>
                    <a:pt x="3285" y="1187"/>
                  </a:lnTo>
                  <a:lnTo>
                    <a:pt x="3283" y="1185"/>
                  </a:lnTo>
                  <a:lnTo>
                    <a:pt x="3281" y="1182"/>
                  </a:lnTo>
                  <a:lnTo>
                    <a:pt x="3281" y="1180"/>
                  </a:lnTo>
                  <a:lnTo>
                    <a:pt x="3280" y="1179"/>
                  </a:lnTo>
                  <a:lnTo>
                    <a:pt x="3280" y="1175"/>
                  </a:lnTo>
                  <a:lnTo>
                    <a:pt x="3281" y="1174"/>
                  </a:lnTo>
                  <a:lnTo>
                    <a:pt x="3280" y="1169"/>
                  </a:lnTo>
                  <a:lnTo>
                    <a:pt x="3278" y="1165"/>
                  </a:lnTo>
                  <a:lnTo>
                    <a:pt x="3278" y="1164"/>
                  </a:lnTo>
                  <a:lnTo>
                    <a:pt x="3277" y="1162"/>
                  </a:lnTo>
                  <a:lnTo>
                    <a:pt x="3277" y="1162"/>
                  </a:lnTo>
                  <a:lnTo>
                    <a:pt x="3275" y="1162"/>
                  </a:lnTo>
                  <a:lnTo>
                    <a:pt x="3273" y="1161"/>
                  </a:lnTo>
                  <a:lnTo>
                    <a:pt x="3272" y="1157"/>
                  </a:lnTo>
                  <a:lnTo>
                    <a:pt x="3272" y="1156"/>
                  </a:lnTo>
                  <a:lnTo>
                    <a:pt x="3272" y="1156"/>
                  </a:lnTo>
                  <a:lnTo>
                    <a:pt x="3270" y="1152"/>
                  </a:lnTo>
                  <a:lnTo>
                    <a:pt x="3268" y="1151"/>
                  </a:lnTo>
                  <a:lnTo>
                    <a:pt x="3267" y="1152"/>
                  </a:lnTo>
                  <a:lnTo>
                    <a:pt x="3267" y="1152"/>
                  </a:lnTo>
                  <a:lnTo>
                    <a:pt x="3263" y="1151"/>
                  </a:lnTo>
                  <a:lnTo>
                    <a:pt x="3260" y="1151"/>
                  </a:lnTo>
                  <a:lnTo>
                    <a:pt x="3260" y="1161"/>
                  </a:lnTo>
                  <a:lnTo>
                    <a:pt x="3245" y="1161"/>
                  </a:lnTo>
                  <a:lnTo>
                    <a:pt x="3244" y="1162"/>
                  </a:lnTo>
                  <a:lnTo>
                    <a:pt x="3244" y="1164"/>
                  </a:lnTo>
                  <a:lnTo>
                    <a:pt x="3241" y="1165"/>
                  </a:lnTo>
                  <a:lnTo>
                    <a:pt x="3239" y="1167"/>
                  </a:lnTo>
                  <a:lnTo>
                    <a:pt x="3237" y="1167"/>
                  </a:lnTo>
                  <a:lnTo>
                    <a:pt x="3236" y="1167"/>
                  </a:lnTo>
                  <a:lnTo>
                    <a:pt x="3236" y="1169"/>
                  </a:lnTo>
                  <a:lnTo>
                    <a:pt x="3234" y="1170"/>
                  </a:lnTo>
                  <a:lnTo>
                    <a:pt x="3232" y="1170"/>
                  </a:lnTo>
                  <a:lnTo>
                    <a:pt x="3231" y="1170"/>
                  </a:lnTo>
                  <a:lnTo>
                    <a:pt x="3229" y="1170"/>
                  </a:lnTo>
                  <a:lnTo>
                    <a:pt x="3229" y="1172"/>
                  </a:lnTo>
                  <a:lnTo>
                    <a:pt x="3227" y="1172"/>
                  </a:lnTo>
                  <a:lnTo>
                    <a:pt x="3226" y="1172"/>
                  </a:lnTo>
                  <a:lnTo>
                    <a:pt x="3224" y="1172"/>
                  </a:lnTo>
                  <a:lnTo>
                    <a:pt x="3221" y="1172"/>
                  </a:lnTo>
                  <a:lnTo>
                    <a:pt x="3219" y="1170"/>
                  </a:lnTo>
                  <a:lnTo>
                    <a:pt x="3218" y="1170"/>
                  </a:lnTo>
                  <a:lnTo>
                    <a:pt x="3203" y="1170"/>
                  </a:lnTo>
                  <a:lnTo>
                    <a:pt x="3203" y="1174"/>
                  </a:lnTo>
                  <a:lnTo>
                    <a:pt x="3203" y="1177"/>
                  </a:lnTo>
                  <a:lnTo>
                    <a:pt x="3203" y="1180"/>
                  </a:lnTo>
                  <a:lnTo>
                    <a:pt x="3201" y="1185"/>
                  </a:lnTo>
                  <a:lnTo>
                    <a:pt x="3200" y="1188"/>
                  </a:lnTo>
                  <a:lnTo>
                    <a:pt x="3200" y="1190"/>
                  </a:lnTo>
                  <a:lnTo>
                    <a:pt x="3198" y="1192"/>
                  </a:lnTo>
                  <a:lnTo>
                    <a:pt x="3195" y="1193"/>
                  </a:lnTo>
                  <a:lnTo>
                    <a:pt x="3191" y="1193"/>
                  </a:lnTo>
                  <a:lnTo>
                    <a:pt x="3188" y="1193"/>
                  </a:lnTo>
                  <a:lnTo>
                    <a:pt x="3185" y="1195"/>
                  </a:lnTo>
                  <a:lnTo>
                    <a:pt x="3183" y="1198"/>
                  </a:lnTo>
                  <a:lnTo>
                    <a:pt x="3183" y="1198"/>
                  </a:lnTo>
                  <a:lnTo>
                    <a:pt x="3183" y="1200"/>
                  </a:lnTo>
                  <a:lnTo>
                    <a:pt x="3183" y="1200"/>
                  </a:lnTo>
                  <a:lnTo>
                    <a:pt x="3182" y="1201"/>
                  </a:lnTo>
                  <a:lnTo>
                    <a:pt x="3180" y="1203"/>
                  </a:lnTo>
                  <a:lnTo>
                    <a:pt x="3178" y="1203"/>
                  </a:lnTo>
                  <a:lnTo>
                    <a:pt x="3177" y="1203"/>
                  </a:lnTo>
                  <a:lnTo>
                    <a:pt x="3175" y="1203"/>
                  </a:lnTo>
                  <a:lnTo>
                    <a:pt x="3173" y="1203"/>
                  </a:lnTo>
                  <a:lnTo>
                    <a:pt x="3172" y="1205"/>
                  </a:lnTo>
                  <a:lnTo>
                    <a:pt x="3172" y="1206"/>
                  </a:lnTo>
                  <a:lnTo>
                    <a:pt x="3170" y="1210"/>
                  </a:lnTo>
                  <a:lnTo>
                    <a:pt x="3169" y="1211"/>
                  </a:lnTo>
                  <a:lnTo>
                    <a:pt x="3169" y="1213"/>
                  </a:lnTo>
                  <a:lnTo>
                    <a:pt x="3165" y="1215"/>
                  </a:lnTo>
                  <a:lnTo>
                    <a:pt x="3162" y="1216"/>
                  </a:lnTo>
                  <a:lnTo>
                    <a:pt x="3160" y="1216"/>
                  </a:lnTo>
                  <a:lnTo>
                    <a:pt x="3159" y="1218"/>
                  </a:lnTo>
                  <a:lnTo>
                    <a:pt x="3159" y="1219"/>
                  </a:lnTo>
                  <a:lnTo>
                    <a:pt x="3157" y="1221"/>
                  </a:lnTo>
                  <a:lnTo>
                    <a:pt x="3155" y="1223"/>
                  </a:lnTo>
                  <a:lnTo>
                    <a:pt x="3154" y="1224"/>
                  </a:lnTo>
                  <a:lnTo>
                    <a:pt x="3152" y="1228"/>
                  </a:lnTo>
                  <a:lnTo>
                    <a:pt x="3151" y="1231"/>
                  </a:lnTo>
                  <a:lnTo>
                    <a:pt x="3149" y="1233"/>
                  </a:lnTo>
                  <a:lnTo>
                    <a:pt x="3147" y="1234"/>
                  </a:lnTo>
                  <a:lnTo>
                    <a:pt x="3147" y="1234"/>
                  </a:lnTo>
                  <a:lnTo>
                    <a:pt x="3146" y="1236"/>
                  </a:lnTo>
                  <a:lnTo>
                    <a:pt x="3142" y="1237"/>
                  </a:lnTo>
                  <a:lnTo>
                    <a:pt x="3141" y="1237"/>
                  </a:lnTo>
                  <a:lnTo>
                    <a:pt x="3139" y="1239"/>
                  </a:lnTo>
                  <a:lnTo>
                    <a:pt x="3137" y="1241"/>
                  </a:lnTo>
                  <a:lnTo>
                    <a:pt x="3136" y="1242"/>
                  </a:lnTo>
                  <a:lnTo>
                    <a:pt x="3134" y="1242"/>
                  </a:lnTo>
                  <a:lnTo>
                    <a:pt x="3133" y="1242"/>
                  </a:lnTo>
                  <a:lnTo>
                    <a:pt x="3131" y="1244"/>
                  </a:lnTo>
                  <a:lnTo>
                    <a:pt x="3129" y="1244"/>
                  </a:lnTo>
                  <a:lnTo>
                    <a:pt x="3128" y="1246"/>
                  </a:lnTo>
                  <a:lnTo>
                    <a:pt x="3128" y="1247"/>
                  </a:lnTo>
                  <a:lnTo>
                    <a:pt x="3126" y="1251"/>
                  </a:lnTo>
                  <a:lnTo>
                    <a:pt x="3124" y="1252"/>
                  </a:lnTo>
                  <a:lnTo>
                    <a:pt x="3124" y="1254"/>
                  </a:lnTo>
                  <a:lnTo>
                    <a:pt x="3123" y="1257"/>
                  </a:lnTo>
                  <a:lnTo>
                    <a:pt x="3119" y="1257"/>
                  </a:lnTo>
                  <a:lnTo>
                    <a:pt x="3118" y="1259"/>
                  </a:lnTo>
                  <a:lnTo>
                    <a:pt x="3113" y="1259"/>
                  </a:lnTo>
                  <a:lnTo>
                    <a:pt x="3110" y="1257"/>
                  </a:lnTo>
                  <a:lnTo>
                    <a:pt x="3106" y="1257"/>
                  </a:lnTo>
                  <a:lnTo>
                    <a:pt x="3105" y="1259"/>
                  </a:lnTo>
                  <a:lnTo>
                    <a:pt x="3103" y="1260"/>
                  </a:lnTo>
                  <a:lnTo>
                    <a:pt x="3103" y="1262"/>
                  </a:lnTo>
                  <a:lnTo>
                    <a:pt x="3101" y="1264"/>
                  </a:lnTo>
                  <a:lnTo>
                    <a:pt x="3101" y="1265"/>
                  </a:lnTo>
                  <a:lnTo>
                    <a:pt x="3101" y="1272"/>
                  </a:lnTo>
                  <a:lnTo>
                    <a:pt x="3101" y="1278"/>
                  </a:lnTo>
                  <a:lnTo>
                    <a:pt x="3101" y="1296"/>
                  </a:lnTo>
                  <a:lnTo>
                    <a:pt x="3101" y="1298"/>
                  </a:lnTo>
                  <a:lnTo>
                    <a:pt x="3101" y="1298"/>
                  </a:lnTo>
                  <a:lnTo>
                    <a:pt x="3101" y="1301"/>
                  </a:lnTo>
                  <a:lnTo>
                    <a:pt x="3101" y="1305"/>
                  </a:lnTo>
                  <a:lnTo>
                    <a:pt x="3101" y="1308"/>
                  </a:lnTo>
                  <a:lnTo>
                    <a:pt x="3101" y="1311"/>
                  </a:lnTo>
                  <a:lnTo>
                    <a:pt x="3101" y="1314"/>
                  </a:lnTo>
                  <a:lnTo>
                    <a:pt x="3100" y="1318"/>
                  </a:lnTo>
                  <a:lnTo>
                    <a:pt x="3100" y="1321"/>
                  </a:lnTo>
                  <a:lnTo>
                    <a:pt x="3098" y="1324"/>
                  </a:lnTo>
                  <a:lnTo>
                    <a:pt x="3096" y="1326"/>
                  </a:lnTo>
                  <a:lnTo>
                    <a:pt x="3095" y="1327"/>
                  </a:lnTo>
                  <a:lnTo>
                    <a:pt x="3095" y="1329"/>
                  </a:lnTo>
                  <a:lnTo>
                    <a:pt x="3096" y="1332"/>
                  </a:lnTo>
                  <a:lnTo>
                    <a:pt x="3096" y="1336"/>
                  </a:lnTo>
                  <a:lnTo>
                    <a:pt x="3095" y="1337"/>
                  </a:lnTo>
                  <a:lnTo>
                    <a:pt x="3095" y="1339"/>
                  </a:lnTo>
                  <a:lnTo>
                    <a:pt x="3093" y="1341"/>
                  </a:lnTo>
                  <a:lnTo>
                    <a:pt x="3092" y="1342"/>
                  </a:lnTo>
                  <a:lnTo>
                    <a:pt x="3092" y="1344"/>
                  </a:lnTo>
                  <a:lnTo>
                    <a:pt x="3092" y="1346"/>
                  </a:lnTo>
                  <a:lnTo>
                    <a:pt x="3090" y="1347"/>
                  </a:lnTo>
                  <a:lnTo>
                    <a:pt x="3090" y="1347"/>
                  </a:lnTo>
                  <a:lnTo>
                    <a:pt x="3088" y="1349"/>
                  </a:lnTo>
                  <a:lnTo>
                    <a:pt x="3088" y="1349"/>
                  </a:lnTo>
                  <a:lnTo>
                    <a:pt x="3087" y="1350"/>
                  </a:lnTo>
                  <a:lnTo>
                    <a:pt x="3085" y="1352"/>
                  </a:lnTo>
                  <a:lnTo>
                    <a:pt x="3082" y="1354"/>
                  </a:lnTo>
                  <a:lnTo>
                    <a:pt x="3080" y="1354"/>
                  </a:lnTo>
                  <a:lnTo>
                    <a:pt x="3078" y="1354"/>
                  </a:lnTo>
                  <a:lnTo>
                    <a:pt x="3077" y="1354"/>
                  </a:lnTo>
                  <a:lnTo>
                    <a:pt x="3077" y="1355"/>
                  </a:lnTo>
                  <a:lnTo>
                    <a:pt x="3077" y="1357"/>
                  </a:lnTo>
                  <a:lnTo>
                    <a:pt x="3074" y="1360"/>
                  </a:lnTo>
                  <a:lnTo>
                    <a:pt x="3070" y="1365"/>
                  </a:lnTo>
                  <a:lnTo>
                    <a:pt x="3070" y="1367"/>
                  </a:lnTo>
                  <a:lnTo>
                    <a:pt x="3069" y="1368"/>
                  </a:lnTo>
                  <a:lnTo>
                    <a:pt x="3069" y="1370"/>
                  </a:lnTo>
                  <a:lnTo>
                    <a:pt x="3069" y="1372"/>
                  </a:lnTo>
                  <a:lnTo>
                    <a:pt x="3067" y="1373"/>
                  </a:lnTo>
                  <a:lnTo>
                    <a:pt x="3065" y="1375"/>
                  </a:lnTo>
                  <a:lnTo>
                    <a:pt x="3064" y="1375"/>
                  </a:lnTo>
                  <a:lnTo>
                    <a:pt x="3060" y="1375"/>
                  </a:lnTo>
                  <a:lnTo>
                    <a:pt x="3059" y="1375"/>
                  </a:lnTo>
                  <a:lnTo>
                    <a:pt x="3057" y="1373"/>
                  </a:lnTo>
                  <a:lnTo>
                    <a:pt x="3056" y="1372"/>
                  </a:lnTo>
                  <a:lnTo>
                    <a:pt x="3054" y="1372"/>
                  </a:lnTo>
                  <a:lnTo>
                    <a:pt x="3052" y="1370"/>
                  </a:lnTo>
                  <a:lnTo>
                    <a:pt x="3051" y="1367"/>
                  </a:lnTo>
                  <a:lnTo>
                    <a:pt x="3051" y="1365"/>
                  </a:lnTo>
                  <a:lnTo>
                    <a:pt x="3051" y="1364"/>
                  </a:lnTo>
                  <a:lnTo>
                    <a:pt x="3049" y="1359"/>
                  </a:lnTo>
                  <a:lnTo>
                    <a:pt x="3046" y="1354"/>
                  </a:lnTo>
                  <a:lnTo>
                    <a:pt x="3044" y="1349"/>
                  </a:lnTo>
                  <a:lnTo>
                    <a:pt x="3041" y="1344"/>
                  </a:lnTo>
                  <a:lnTo>
                    <a:pt x="3039" y="1339"/>
                  </a:lnTo>
                  <a:lnTo>
                    <a:pt x="3038" y="1339"/>
                  </a:lnTo>
                  <a:lnTo>
                    <a:pt x="3036" y="1337"/>
                  </a:lnTo>
                  <a:lnTo>
                    <a:pt x="3034" y="1334"/>
                  </a:lnTo>
                  <a:lnTo>
                    <a:pt x="3033" y="1332"/>
                  </a:lnTo>
                  <a:lnTo>
                    <a:pt x="3031" y="1331"/>
                  </a:lnTo>
                  <a:lnTo>
                    <a:pt x="3029" y="1327"/>
                  </a:lnTo>
                  <a:lnTo>
                    <a:pt x="3029" y="1323"/>
                  </a:lnTo>
                  <a:lnTo>
                    <a:pt x="3028" y="1319"/>
                  </a:lnTo>
                  <a:lnTo>
                    <a:pt x="3029" y="1316"/>
                  </a:lnTo>
                  <a:lnTo>
                    <a:pt x="3029" y="1313"/>
                  </a:lnTo>
                  <a:lnTo>
                    <a:pt x="3029" y="1309"/>
                  </a:lnTo>
                  <a:lnTo>
                    <a:pt x="3029" y="1306"/>
                  </a:lnTo>
                  <a:lnTo>
                    <a:pt x="3028" y="1303"/>
                  </a:lnTo>
                  <a:lnTo>
                    <a:pt x="3028" y="1303"/>
                  </a:lnTo>
                  <a:lnTo>
                    <a:pt x="3026" y="1301"/>
                  </a:lnTo>
                  <a:lnTo>
                    <a:pt x="3026" y="1300"/>
                  </a:lnTo>
                  <a:lnTo>
                    <a:pt x="3024" y="1298"/>
                  </a:lnTo>
                  <a:lnTo>
                    <a:pt x="3023" y="1296"/>
                  </a:lnTo>
                  <a:lnTo>
                    <a:pt x="3021" y="1295"/>
                  </a:lnTo>
                  <a:lnTo>
                    <a:pt x="3020" y="1291"/>
                  </a:lnTo>
                  <a:lnTo>
                    <a:pt x="3018" y="1290"/>
                  </a:lnTo>
                  <a:lnTo>
                    <a:pt x="3018" y="1288"/>
                  </a:lnTo>
                  <a:lnTo>
                    <a:pt x="3018" y="1287"/>
                  </a:lnTo>
                  <a:lnTo>
                    <a:pt x="3018" y="1285"/>
                  </a:lnTo>
                  <a:lnTo>
                    <a:pt x="3016" y="1283"/>
                  </a:lnTo>
                  <a:lnTo>
                    <a:pt x="3016" y="1280"/>
                  </a:lnTo>
                  <a:lnTo>
                    <a:pt x="3015" y="1278"/>
                  </a:lnTo>
                  <a:lnTo>
                    <a:pt x="3013" y="1278"/>
                  </a:lnTo>
                  <a:lnTo>
                    <a:pt x="3013" y="1275"/>
                  </a:lnTo>
                  <a:lnTo>
                    <a:pt x="3011" y="1270"/>
                  </a:lnTo>
                  <a:lnTo>
                    <a:pt x="3011" y="1267"/>
                  </a:lnTo>
                  <a:lnTo>
                    <a:pt x="3011" y="1265"/>
                  </a:lnTo>
                  <a:lnTo>
                    <a:pt x="3011" y="1264"/>
                  </a:lnTo>
                  <a:lnTo>
                    <a:pt x="3010" y="1262"/>
                  </a:lnTo>
                  <a:lnTo>
                    <a:pt x="3008" y="1260"/>
                  </a:lnTo>
                  <a:lnTo>
                    <a:pt x="3008" y="1259"/>
                  </a:lnTo>
                  <a:lnTo>
                    <a:pt x="3006" y="1259"/>
                  </a:lnTo>
                  <a:lnTo>
                    <a:pt x="3005" y="1257"/>
                  </a:lnTo>
                  <a:lnTo>
                    <a:pt x="3003" y="1255"/>
                  </a:lnTo>
                  <a:lnTo>
                    <a:pt x="3002" y="1252"/>
                  </a:lnTo>
                  <a:lnTo>
                    <a:pt x="3000" y="1251"/>
                  </a:lnTo>
                  <a:lnTo>
                    <a:pt x="2998" y="1249"/>
                  </a:lnTo>
                  <a:lnTo>
                    <a:pt x="2998" y="1246"/>
                  </a:lnTo>
                  <a:lnTo>
                    <a:pt x="2998" y="1242"/>
                  </a:lnTo>
                  <a:lnTo>
                    <a:pt x="2998" y="1237"/>
                  </a:lnTo>
                  <a:lnTo>
                    <a:pt x="2998" y="1236"/>
                  </a:lnTo>
                  <a:lnTo>
                    <a:pt x="2998" y="1236"/>
                  </a:lnTo>
                  <a:lnTo>
                    <a:pt x="2997" y="1233"/>
                  </a:lnTo>
                  <a:lnTo>
                    <a:pt x="2995" y="1229"/>
                  </a:lnTo>
                  <a:lnTo>
                    <a:pt x="2995" y="1226"/>
                  </a:lnTo>
                  <a:lnTo>
                    <a:pt x="2995" y="1221"/>
                  </a:lnTo>
                  <a:lnTo>
                    <a:pt x="2995" y="1218"/>
                  </a:lnTo>
                  <a:lnTo>
                    <a:pt x="2995" y="1215"/>
                  </a:lnTo>
                  <a:lnTo>
                    <a:pt x="2997" y="1213"/>
                  </a:lnTo>
                  <a:lnTo>
                    <a:pt x="2997" y="1211"/>
                  </a:lnTo>
                  <a:lnTo>
                    <a:pt x="2997" y="1205"/>
                  </a:lnTo>
                  <a:lnTo>
                    <a:pt x="2997" y="1200"/>
                  </a:lnTo>
                  <a:lnTo>
                    <a:pt x="2997" y="1198"/>
                  </a:lnTo>
                  <a:lnTo>
                    <a:pt x="2997" y="1197"/>
                  </a:lnTo>
                  <a:lnTo>
                    <a:pt x="2995" y="1195"/>
                  </a:lnTo>
                  <a:lnTo>
                    <a:pt x="2995" y="1192"/>
                  </a:lnTo>
                  <a:lnTo>
                    <a:pt x="2993" y="1190"/>
                  </a:lnTo>
                  <a:lnTo>
                    <a:pt x="2992" y="1187"/>
                  </a:lnTo>
                  <a:lnTo>
                    <a:pt x="2992" y="1183"/>
                  </a:lnTo>
                  <a:lnTo>
                    <a:pt x="2992" y="1180"/>
                  </a:lnTo>
                  <a:lnTo>
                    <a:pt x="2992" y="1177"/>
                  </a:lnTo>
                  <a:lnTo>
                    <a:pt x="2990" y="1174"/>
                  </a:lnTo>
                  <a:lnTo>
                    <a:pt x="2988" y="1172"/>
                  </a:lnTo>
                  <a:lnTo>
                    <a:pt x="2988" y="1170"/>
                  </a:lnTo>
                  <a:lnTo>
                    <a:pt x="2985" y="1169"/>
                  </a:lnTo>
                  <a:lnTo>
                    <a:pt x="2984" y="1167"/>
                  </a:lnTo>
                  <a:lnTo>
                    <a:pt x="2980" y="1167"/>
                  </a:lnTo>
                  <a:lnTo>
                    <a:pt x="2979" y="1167"/>
                  </a:lnTo>
                  <a:lnTo>
                    <a:pt x="2979" y="1169"/>
                  </a:lnTo>
                  <a:lnTo>
                    <a:pt x="2977" y="1170"/>
                  </a:lnTo>
                  <a:lnTo>
                    <a:pt x="2977" y="1172"/>
                  </a:lnTo>
                  <a:lnTo>
                    <a:pt x="2975" y="1172"/>
                  </a:lnTo>
                  <a:lnTo>
                    <a:pt x="2975" y="1174"/>
                  </a:lnTo>
                  <a:lnTo>
                    <a:pt x="2972" y="1175"/>
                  </a:lnTo>
                  <a:lnTo>
                    <a:pt x="2969" y="1175"/>
                  </a:lnTo>
                  <a:lnTo>
                    <a:pt x="2967" y="1177"/>
                  </a:lnTo>
                  <a:lnTo>
                    <a:pt x="2967" y="1177"/>
                  </a:lnTo>
                  <a:lnTo>
                    <a:pt x="2966" y="1179"/>
                  </a:lnTo>
                  <a:lnTo>
                    <a:pt x="2966" y="1180"/>
                  </a:lnTo>
                  <a:lnTo>
                    <a:pt x="2964" y="1180"/>
                  </a:lnTo>
                  <a:lnTo>
                    <a:pt x="2962" y="1180"/>
                  </a:lnTo>
                  <a:lnTo>
                    <a:pt x="2961" y="1180"/>
                  </a:lnTo>
                  <a:lnTo>
                    <a:pt x="2957" y="1180"/>
                  </a:lnTo>
                  <a:lnTo>
                    <a:pt x="2956" y="1180"/>
                  </a:lnTo>
                  <a:lnTo>
                    <a:pt x="2954" y="1179"/>
                  </a:lnTo>
                  <a:lnTo>
                    <a:pt x="2954" y="1177"/>
                  </a:lnTo>
                  <a:lnTo>
                    <a:pt x="2952" y="1177"/>
                  </a:lnTo>
                  <a:lnTo>
                    <a:pt x="2949" y="1175"/>
                  </a:lnTo>
                  <a:lnTo>
                    <a:pt x="2946" y="1174"/>
                  </a:lnTo>
                  <a:lnTo>
                    <a:pt x="2944" y="1170"/>
                  </a:lnTo>
                  <a:lnTo>
                    <a:pt x="2943" y="1169"/>
                  </a:lnTo>
                  <a:lnTo>
                    <a:pt x="2941" y="1167"/>
                  </a:lnTo>
                  <a:lnTo>
                    <a:pt x="2941" y="1165"/>
                  </a:lnTo>
                  <a:lnTo>
                    <a:pt x="2939" y="1164"/>
                  </a:lnTo>
                  <a:lnTo>
                    <a:pt x="2939" y="1164"/>
                  </a:lnTo>
                  <a:lnTo>
                    <a:pt x="2938" y="1164"/>
                  </a:lnTo>
                  <a:lnTo>
                    <a:pt x="2936" y="1162"/>
                  </a:lnTo>
                  <a:lnTo>
                    <a:pt x="2934" y="1162"/>
                  </a:lnTo>
                  <a:lnTo>
                    <a:pt x="2933" y="1162"/>
                  </a:lnTo>
                  <a:lnTo>
                    <a:pt x="2931" y="1161"/>
                  </a:lnTo>
                  <a:lnTo>
                    <a:pt x="2931" y="1159"/>
                  </a:lnTo>
                  <a:lnTo>
                    <a:pt x="2931" y="1157"/>
                  </a:lnTo>
                  <a:lnTo>
                    <a:pt x="2931" y="1156"/>
                  </a:lnTo>
                  <a:lnTo>
                    <a:pt x="2933" y="1156"/>
                  </a:lnTo>
                  <a:lnTo>
                    <a:pt x="2934" y="1154"/>
                  </a:lnTo>
                  <a:lnTo>
                    <a:pt x="2938" y="1152"/>
                  </a:lnTo>
                  <a:lnTo>
                    <a:pt x="2941" y="1152"/>
                  </a:lnTo>
                  <a:lnTo>
                    <a:pt x="2944" y="1152"/>
                  </a:lnTo>
                  <a:lnTo>
                    <a:pt x="2946" y="1152"/>
                  </a:lnTo>
                  <a:lnTo>
                    <a:pt x="2949" y="1152"/>
                  </a:lnTo>
                  <a:lnTo>
                    <a:pt x="2948" y="1152"/>
                  </a:lnTo>
                  <a:lnTo>
                    <a:pt x="2944" y="1151"/>
                  </a:lnTo>
                  <a:lnTo>
                    <a:pt x="2943" y="1149"/>
                  </a:lnTo>
                  <a:lnTo>
                    <a:pt x="2939" y="1149"/>
                  </a:lnTo>
                  <a:lnTo>
                    <a:pt x="2938" y="1147"/>
                  </a:lnTo>
                  <a:lnTo>
                    <a:pt x="2936" y="1147"/>
                  </a:lnTo>
                  <a:lnTo>
                    <a:pt x="2933" y="1146"/>
                  </a:lnTo>
                  <a:lnTo>
                    <a:pt x="2930" y="1146"/>
                  </a:lnTo>
                  <a:lnTo>
                    <a:pt x="2926" y="1146"/>
                  </a:lnTo>
                  <a:lnTo>
                    <a:pt x="2925" y="1146"/>
                  </a:lnTo>
                  <a:lnTo>
                    <a:pt x="2925" y="1146"/>
                  </a:lnTo>
                  <a:lnTo>
                    <a:pt x="2923" y="1146"/>
                  </a:lnTo>
                  <a:lnTo>
                    <a:pt x="2923" y="1144"/>
                  </a:lnTo>
                  <a:lnTo>
                    <a:pt x="2921" y="1143"/>
                  </a:lnTo>
                  <a:lnTo>
                    <a:pt x="2921" y="1141"/>
                  </a:lnTo>
                  <a:lnTo>
                    <a:pt x="2920" y="1139"/>
                  </a:lnTo>
                  <a:lnTo>
                    <a:pt x="2918" y="1139"/>
                  </a:lnTo>
                  <a:lnTo>
                    <a:pt x="2916" y="1139"/>
                  </a:lnTo>
                  <a:lnTo>
                    <a:pt x="2915" y="1139"/>
                  </a:lnTo>
                  <a:lnTo>
                    <a:pt x="2915" y="1136"/>
                  </a:lnTo>
                  <a:lnTo>
                    <a:pt x="2913" y="1133"/>
                  </a:lnTo>
                  <a:lnTo>
                    <a:pt x="2912" y="1129"/>
                  </a:lnTo>
                  <a:lnTo>
                    <a:pt x="2910" y="1128"/>
                  </a:lnTo>
                  <a:lnTo>
                    <a:pt x="2908" y="1128"/>
                  </a:lnTo>
                  <a:lnTo>
                    <a:pt x="2907" y="1128"/>
                  </a:lnTo>
                  <a:lnTo>
                    <a:pt x="2905" y="1126"/>
                  </a:lnTo>
                  <a:lnTo>
                    <a:pt x="2903" y="1126"/>
                  </a:lnTo>
                  <a:lnTo>
                    <a:pt x="2903" y="1125"/>
                  </a:lnTo>
                  <a:lnTo>
                    <a:pt x="2902" y="1123"/>
                  </a:lnTo>
                  <a:lnTo>
                    <a:pt x="2900" y="1120"/>
                  </a:lnTo>
                  <a:lnTo>
                    <a:pt x="2898" y="1118"/>
                  </a:lnTo>
                  <a:lnTo>
                    <a:pt x="2897" y="1116"/>
                  </a:lnTo>
                  <a:lnTo>
                    <a:pt x="2895" y="1116"/>
                  </a:lnTo>
                  <a:lnTo>
                    <a:pt x="2894" y="1115"/>
                  </a:lnTo>
                  <a:lnTo>
                    <a:pt x="2892" y="1113"/>
                  </a:lnTo>
                  <a:lnTo>
                    <a:pt x="2890" y="1111"/>
                  </a:lnTo>
                  <a:lnTo>
                    <a:pt x="2889" y="1110"/>
                  </a:lnTo>
                  <a:lnTo>
                    <a:pt x="2885" y="1108"/>
                  </a:lnTo>
                  <a:lnTo>
                    <a:pt x="2867" y="1108"/>
                  </a:lnTo>
                  <a:lnTo>
                    <a:pt x="2848" y="1111"/>
                  </a:lnTo>
                  <a:lnTo>
                    <a:pt x="2822" y="1111"/>
                  </a:lnTo>
                  <a:lnTo>
                    <a:pt x="2820" y="1111"/>
                  </a:lnTo>
                  <a:lnTo>
                    <a:pt x="2818" y="1110"/>
                  </a:lnTo>
                  <a:lnTo>
                    <a:pt x="2815" y="1110"/>
                  </a:lnTo>
                  <a:lnTo>
                    <a:pt x="2799" y="1110"/>
                  </a:lnTo>
                  <a:lnTo>
                    <a:pt x="2797" y="1108"/>
                  </a:lnTo>
                  <a:lnTo>
                    <a:pt x="2795" y="1107"/>
                  </a:lnTo>
                  <a:lnTo>
                    <a:pt x="2794" y="1107"/>
                  </a:lnTo>
                  <a:lnTo>
                    <a:pt x="2792" y="1107"/>
                  </a:lnTo>
                  <a:lnTo>
                    <a:pt x="2790" y="1105"/>
                  </a:lnTo>
                  <a:lnTo>
                    <a:pt x="2790" y="1103"/>
                  </a:lnTo>
                  <a:lnTo>
                    <a:pt x="2790" y="1103"/>
                  </a:lnTo>
                  <a:lnTo>
                    <a:pt x="2789" y="1102"/>
                  </a:lnTo>
                  <a:lnTo>
                    <a:pt x="2787" y="1100"/>
                  </a:lnTo>
                  <a:lnTo>
                    <a:pt x="2785" y="1100"/>
                  </a:lnTo>
                  <a:lnTo>
                    <a:pt x="2782" y="1100"/>
                  </a:lnTo>
                  <a:lnTo>
                    <a:pt x="2781" y="1102"/>
                  </a:lnTo>
                  <a:lnTo>
                    <a:pt x="2779" y="1102"/>
                  </a:lnTo>
                  <a:lnTo>
                    <a:pt x="2764" y="1102"/>
                  </a:lnTo>
                  <a:lnTo>
                    <a:pt x="2761" y="1102"/>
                  </a:lnTo>
                  <a:lnTo>
                    <a:pt x="2759" y="1100"/>
                  </a:lnTo>
                  <a:lnTo>
                    <a:pt x="2758" y="1100"/>
                  </a:lnTo>
                  <a:lnTo>
                    <a:pt x="2756" y="1098"/>
                  </a:lnTo>
                  <a:lnTo>
                    <a:pt x="2756" y="1098"/>
                  </a:lnTo>
                  <a:lnTo>
                    <a:pt x="2754" y="1095"/>
                  </a:lnTo>
                  <a:lnTo>
                    <a:pt x="2754" y="1093"/>
                  </a:lnTo>
                  <a:lnTo>
                    <a:pt x="2754" y="1092"/>
                  </a:lnTo>
                  <a:lnTo>
                    <a:pt x="2754" y="1090"/>
                  </a:lnTo>
                  <a:lnTo>
                    <a:pt x="2753" y="1087"/>
                  </a:lnTo>
                  <a:lnTo>
                    <a:pt x="2749" y="1084"/>
                  </a:lnTo>
                  <a:lnTo>
                    <a:pt x="2748" y="1082"/>
                  </a:lnTo>
                  <a:lnTo>
                    <a:pt x="2746" y="1082"/>
                  </a:lnTo>
                  <a:lnTo>
                    <a:pt x="2743" y="1080"/>
                  </a:lnTo>
                  <a:lnTo>
                    <a:pt x="2740" y="1080"/>
                  </a:lnTo>
                  <a:lnTo>
                    <a:pt x="2736" y="1080"/>
                  </a:lnTo>
                  <a:lnTo>
                    <a:pt x="2735" y="1082"/>
                  </a:lnTo>
                  <a:lnTo>
                    <a:pt x="2733" y="1082"/>
                  </a:lnTo>
                  <a:lnTo>
                    <a:pt x="2730" y="1082"/>
                  </a:lnTo>
                  <a:lnTo>
                    <a:pt x="2727" y="1082"/>
                  </a:lnTo>
                  <a:lnTo>
                    <a:pt x="2725" y="1084"/>
                  </a:lnTo>
                  <a:lnTo>
                    <a:pt x="2723" y="1084"/>
                  </a:lnTo>
                  <a:lnTo>
                    <a:pt x="2718" y="1084"/>
                  </a:lnTo>
                  <a:lnTo>
                    <a:pt x="2715" y="1084"/>
                  </a:lnTo>
                  <a:lnTo>
                    <a:pt x="2710" y="1084"/>
                  </a:lnTo>
                  <a:lnTo>
                    <a:pt x="2707" y="1082"/>
                  </a:lnTo>
                  <a:lnTo>
                    <a:pt x="2705" y="1082"/>
                  </a:lnTo>
                  <a:lnTo>
                    <a:pt x="2704" y="1082"/>
                  </a:lnTo>
                  <a:lnTo>
                    <a:pt x="2700" y="1082"/>
                  </a:lnTo>
                  <a:lnTo>
                    <a:pt x="2699" y="1082"/>
                  </a:lnTo>
                  <a:lnTo>
                    <a:pt x="2697" y="1082"/>
                  </a:lnTo>
                  <a:lnTo>
                    <a:pt x="2694" y="1080"/>
                  </a:lnTo>
                  <a:lnTo>
                    <a:pt x="2692" y="1079"/>
                  </a:lnTo>
                  <a:lnTo>
                    <a:pt x="2691" y="1077"/>
                  </a:lnTo>
                  <a:lnTo>
                    <a:pt x="2687" y="1075"/>
                  </a:lnTo>
                  <a:lnTo>
                    <a:pt x="2684" y="1074"/>
                  </a:lnTo>
                  <a:lnTo>
                    <a:pt x="2682" y="1071"/>
                  </a:lnTo>
                  <a:lnTo>
                    <a:pt x="2681" y="1069"/>
                  </a:lnTo>
                  <a:lnTo>
                    <a:pt x="2677" y="1067"/>
                  </a:lnTo>
                  <a:lnTo>
                    <a:pt x="2674" y="1066"/>
                  </a:lnTo>
                  <a:lnTo>
                    <a:pt x="2671" y="1064"/>
                  </a:lnTo>
                  <a:lnTo>
                    <a:pt x="2668" y="1062"/>
                  </a:lnTo>
                  <a:lnTo>
                    <a:pt x="2666" y="1061"/>
                  </a:lnTo>
                  <a:lnTo>
                    <a:pt x="2664" y="1059"/>
                  </a:lnTo>
                  <a:lnTo>
                    <a:pt x="2663" y="1056"/>
                  </a:lnTo>
                  <a:lnTo>
                    <a:pt x="2659" y="1051"/>
                  </a:lnTo>
                  <a:lnTo>
                    <a:pt x="2659" y="1049"/>
                  </a:lnTo>
                  <a:lnTo>
                    <a:pt x="2658" y="1048"/>
                  </a:lnTo>
                  <a:lnTo>
                    <a:pt x="2655" y="1044"/>
                  </a:lnTo>
                  <a:lnTo>
                    <a:pt x="2651" y="1041"/>
                  </a:lnTo>
                  <a:lnTo>
                    <a:pt x="2648" y="1038"/>
                  </a:lnTo>
                  <a:lnTo>
                    <a:pt x="2646" y="1036"/>
                  </a:lnTo>
                  <a:lnTo>
                    <a:pt x="2645" y="1035"/>
                  </a:lnTo>
                  <a:lnTo>
                    <a:pt x="2643" y="1031"/>
                  </a:lnTo>
                  <a:lnTo>
                    <a:pt x="2640" y="1031"/>
                  </a:lnTo>
                  <a:lnTo>
                    <a:pt x="2637" y="1030"/>
                  </a:lnTo>
                  <a:lnTo>
                    <a:pt x="2632" y="1030"/>
                  </a:lnTo>
                  <a:lnTo>
                    <a:pt x="2630" y="1030"/>
                  </a:lnTo>
                  <a:lnTo>
                    <a:pt x="2627" y="1030"/>
                  </a:lnTo>
                  <a:lnTo>
                    <a:pt x="2625" y="1031"/>
                  </a:lnTo>
                  <a:lnTo>
                    <a:pt x="2623" y="1033"/>
                  </a:lnTo>
                  <a:lnTo>
                    <a:pt x="2623" y="1035"/>
                  </a:lnTo>
                  <a:lnTo>
                    <a:pt x="2622" y="1036"/>
                  </a:lnTo>
                  <a:lnTo>
                    <a:pt x="2622" y="1039"/>
                  </a:lnTo>
                  <a:lnTo>
                    <a:pt x="2622" y="1041"/>
                  </a:lnTo>
                  <a:lnTo>
                    <a:pt x="2622" y="1044"/>
                  </a:lnTo>
                  <a:lnTo>
                    <a:pt x="2622" y="1046"/>
                  </a:lnTo>
                  <a:lnTo>
                    <a:pt x="2623" y="1048"/>
                  </a:lnTo>
                  <a:lnTo>
                    <a:pt x="2623" y="1049"/>
                  </a:lnTo>
                  <a:lnTo>
                    <a:pt x="2623" y="1051"/>
                  </a:lnTo>
                  <a:lnTo>
                    <a:pt x="2623" y="1054"/>
                  </a:lnTo>
                  <a:lnTo>
                    <a:pt x="2623" y="1056"/>
                  </a:lnTo>
                  <a:lnTo>
                    <a:pt x="2623" y="1056"/>
                  </a:lnTo>
                  <a:lnTo>
                    <a:pt x="2625" y="1057"/>
                  </a:lnTo>
                  <a:lnTo>
                    <a:pt x="2627" y="1059"/>
                  </a:lnTo>
                  <a:lnTo>
                    <a:pt x="2627" y="1059"/>
                  </a:lnTo>
                  <a:lnTo>
                    <a:pt x="2630" y="1062"/>
                  </a:lnTo>
                  <a:lnTo>
                    <a:pt x="2632" y="1066"/>
                  </a:lnTo>
                  <a:lnTo>
                    <a:pt x="2632" y="1069"/>
                  </a:lnTo>
                  <a:lnTo>
                    <a:pt x="2632" y="1072"/>
                  </a:lnTo>
                  <a:lnTo>
                    <a:pt x="2632" y="1074"/>
                  </a:lnTo>
                  <a:lnTo>
                    <a:pt x="2632" y="1075"/>
                  </a:lnTo>
                  <a:lnTo>
                    <a:pt x="2632" y="1077"/>
                  </a:lnTo>
                  <a:lnTo>
                    <a:pt x="2633" y="1077"/>
                  </a:lnTo>
                  <a:lnTo>
                    <a:pt x="2637" y="1077"/>
                  </a:lnTo>
                  <a:lnTo>
                    <a:pt x="2638" y="1079"/>
                  </a:lnTo>
                  <a:lnTo>
                    <a:pt x="2640" y="1079"/>
                  </a:lnTo>
                  <a:lnTo>
                    <a:pt x="2640" y="1079"/>
                  </a:lnTo>
                  <a:lnTo>
                    <a:pt x="2641" y="1079"/>
                  </a:lnTo>
                  <a:lnTo>
                    <a:pt x="2645" y="1080"/>
                  </a:lnTo>
                  <a:lnTo>
                    <a:pt x="2646" y="1080"/>
                  </a:lnTo>
                  <a:lnTo>
                    <a:pt x="2648" y="1082"/>
                  </a:lnTo>
                  <a:lnTo>
                    <a:pt x="2648" y="1084"/>
                  </a:lnTo>
                  <a:lnTo>
                    <a:pt x="2650" y="1084"/>
                  </a:lnTo>
                  <a:lnTo>
                    <a:pt x="2651" y="1084"/>
                  </a:lnTo>
                  <a:lnTo>
                    <a:pt x="2653" y="1085"/>
                  </a:lnTo>
                  <a:lnTo>
                    <a:pt x="2655" y="1087"/>
                  </a:lnTo>
                  <a:lnTo>
                    <a:pt x="2655" y="1103"/>
                  </a:lnTo>
                  <a:lnTo>
                    <a:pt x="2658" y="1103"/>
                  </a:lnTo>
                  <a:lnTo>
                    <a:pt x="2659" y="1103"/>
                  </a:lnTo>
                  <a:lnTo>
                    <a:pt x="2661" y="1103"/>
                  </a:lnTo>
                  <a:lnTo>
                    <a:pt x="2666" y="1103"/>
                  </a:lnTo>
                  <a:lnTo>
                    <a:pt x="2671" y="1103"/>
                  </a:lnTo>
                  <a:lnTo>
                    <a:pt x="2674" y="1105"/>
                  </a:lnTo>
                  <a:lnTo>
                    <a:pt x="2676" y="1107"/>
                  </a:lnTo>
                  <a:lnTo>
                    <a:pt x="2679" y="1107"/>
                  </a:lnTo>
                  <a:lnTo>
                    <a:pt x="2682" y="1107"/>
                  </a:lnTo>
                  <a:lnTo>
                    <a:pt x="2684" y="1107"/>
                  </a:lnTo>
                  <a:lnTo>
                    <a:pt x="2686" y="1107"/>
                  </a:lnTo>
                  <a:lnTo>
                    <a:pt x="2689" y="1107"/>
                  </a:lnTo>
                  <a:lnTo>
                    <a:pt x="2692" y="1107"/>
                  </a:lnTo>
                  <a:lnTo>
                    <a:pt x="2695" y="1107"/>
                  </a:lnTo>
                  <a:lnTo>
                    <a:pt x="2699" y="1107"/>
                  </a:lnTo>
                  <a:lnTo>
                    <a:pt x="2699" y="1107"/>
                  </a:lnTo>
                  <a:lnTo>
                    <a:pt x="2700" y="1108"/>
                  </a:lnTo>
                  <a:lnTo>
                    <a:pt x="2702" y="1110"/>
                  </a:lnTo>
                  <a:lnTo>
                    <a:pt x="2702" y="1110"/>
                  </a:lnTo>
                  <a:lnTo>
                    <a:pt x="2702" y="1111"/>
                  </a:lnTo>
                  <a:lnTo>
                    <a:pt x="2702" y="1113"/>
                  </a:lnTo>
                  <a:lnTo>
                    <a:pt x="2700" y="1113"/>
                  </a:lnTo>
                  <a:lnTo>
                    <a:pt x="2699" y="1115"/>
                  </a:lnTo>
                  <a:lnTo>
                    <a:pt x="2695" y="1115"/>
                  </a:lnTo>
                  <a:lnTo>
                    <a:pt x="2692" y="1115"/>
                  </a:lnTo>
                  <a:lnTo>
                    <a:pt x="2691" y="1115"/>
                  </a:lnTo>
                  <a:lnTo>
                    <a:pt x="2687" y="1115"/>
                  </a:lnTo>
                  <a:lnTo>
                    <a:pt x="2686" y="1113"/>
                  </a:lnTo>
                  <a:lnTo>
                    <a:pt x="2684" y="1111"/>
                  </a:lnTo>
                  <a:lnTo>
                    <a:pt x="2682" y="1111"/>
                  </a:lnTo>
                  <a:lnTo>
                    <a:pt x="2681" y="1111"/>
                  </a:lnTo>
                  <a:lnTo>
                    <a:pt x="2679" y="1111"/>
                  </a:lnTo>
                  <a:lnTo>
                    <a:pt x="2676" y="1113"/>
                  </a:lnTo>
                  <a:lnTo>
                    <a:pt x="2674" y="1115"/>
                  </a:lnTo>
                  <a:lnTo>
                    <a:pt x="2673" y="1115"/>
                  </a:lnTo>
                  <a:lnTo>
                    <a:pt x="2671" y="1115"/>
                  </a:lnTo>
                  <a:lnTo>
                    <a:pt x="2671" y="1116"/>
                  </a:lnTo>
                  <a:lnTo>
                    <a:pt x="2671" y="1116"/>
                  </a:lnTo>
                  <a:lnTo>
                    <a:pt x="2671" y="1118"/>
                  </a:lnTo>
                  <a:lnTo>
                    <a:pt x="2671" y="1121"/>
                  </a:lnTo>
                  <a:lnTo>
                    <a:pt x="2671" y="1123"/>
                  </a:lnTo>
                  <a:lnTo>
                    <a:pt x="2673" y="1125"/>
                  </a:lnTo>
                  <a:lnTo>
                    <a:pt x="2674" y="1125"/>
                  </a:lnTo>
                  <a:lnTo>
                    <a:pt x="2676" y="1126"/>
                  </a:lnTo>
                  <a:lnTo>
                    <a:pt x="2677" y="1128"/>
                  </a:lnTo>
                  <a:lnTo>
                    <a:pt x="2679" y="1129"/>
                  </a:lnTo>
                  <a:lnTo>
                    <a:pt x="2682" y="1131"/>
                  </a:lnTo>
                  <a:lnTo>
                    <a:pt x="2684" y="1129"/>
                  </a:lnTo>
                  <a:lnTo>
                    <a:pt x="2686" y="1129"/>
                  </a:lnTo>
                  <a:lnTo>
                    <a:pt x="2686" y="1128"/>
                  </a:lnTo>
                  <a:lnTo>
                    <a:pt x="2687" y="1126"/>
                  </a:lnTo>
                  <a:lnTo>
                    <a:pt x="2689" y="1125"/>
                  </a:lnTo>
                  <a:lnTo>
                    <a:pt x="2692" y="1123"/>
                  </a:lnTo>
                  <a:lnTo>
                    <a:pt x="2694" y="1121"/>
                  </a:lnTo>
                  <a:lnTo>
                    <a:pt x="2695" y="1120"/>
                  </a:lnTo>
                  <a:lnTo>
                    <a:pt x="2697" y="1120"/>
                  </a:lnTo>
                  <a:lnTo>
                    <a:pt x="2700" y="1121"/>
                  </a:lnTo>
                  <a:lnTo>
                    <a:pt x="2704" y="1121"/>
                  </a:lnTo>
                  <a:lnTo>
                    <a:pt x="2705" y="1123"/>
                  </a:lnTo>
                  <a:lnTo>
                    <a:pt x="2707" y="1123"/>
                  </a:lnTo>
                  <a:lnTo>
                    <a:pt x="2710" y="1123"/>
                  </a:lnTo>
                  <a:lnTo>
                    <a:pt x="2713" y="1123"/>
                  </a:lnTo>
                  <a:lnTo>
                    <a:pt x="2718" y="1123"/>
                  </a:lnTo>
                  <a:lnTo>
                    <a:pt x="2722" y="1125"/>
                  </a:lnTo>
                  <a:lnTo>
                    <a:pt x="2723" y="1125"/>
                  </a:lnTo>
                  <a:lnTo>
                    <a:pt x="2725" y="1121"/>
                  </a:lnTo>
                  <a:lnTo>
                    <a:pt x="2725" y="1118"/>
                  </a:lnTo>
                  <a:lnTo>
                    <a:pt x="2725" y="1115"/>
                  </a:lnTo>
                  <a:lnTo>
                    <a:pt x="2725" y="1111"/>
                  </a:lnTo>
                  <a:lnTo>
                    <a:pt x="2725" y="1108"/>
                  </a:lnTo>
                  <a:lnTo>
                    <a:pt x="2725" y="1107"/>
                  </a:lnTo>
                  <a:lnTo>
                    <a:pt x="2727" y="1103"/>
                  </a:lnTo>
                  <a:lnTo>
                    <a:pt x="2728" y="1102"/>
                  </a:lnTo>
                  <a:lnTo>
                    <a:pt x="2731" y="1100"/>
                  </a:lnTo>
                  <a:lnTo>
                    <a:pt x="2735" y="1098"/>
                  </a:lnTo>
                  <a:lnTo>
                    <a:pt x="2736" y="1098"/>
                  </a:lnTo>
                  <a:lnTo>
                    <a:pt x="2736" y="1095"/>
                  </a:lnTo>
                  <a:lnTo>
                    <a:pt x="2738" y="1097"/>
                  </a:lnTo>
                  <a:lnTo>
                    <a:pt x="2740" y="1098"/>
                  </a:lnTo>
                  <a:lnTo>
                    <a:pt x="2741" y="1102"/>
                  </a:lnTo>
                  <a:lnTo>
                    <a:pt x="2741" y="1116"/>
                  </a:lnTo>
                  <a:lnTo>
                    <a:pt x="2743" y="1118"/>
                  </a:lnTo>
                  <a:lnTo>
                    <a:pt x="2745" y="1120"/>
                  </a:lnTo>
                  <a:lnTo>
                    <a:pt x="2746" y="1121"/>
                  </a:lnTo>
                  <a:lnTo>
                    <a:pt x="2746" y="1121"/>
                  </a:lnTo>
                  <a:lnTo>
                    <a:pt x="2748" y="1121"/>
                  </a:lnTo>
                  <a:lnTo>
                    <a:pt x="2748" y="1123"/>
                  </a:lnTo>
                  <a:lnTo>
                    <a:pt x="2748" y="1125"/>
                  </a:lnTo>
                  <a:lnTo>
                    <a:pt x="2748" y="1128"/>
                  </a:lnTo>
                  <a:lnTo>
                    <a:pt x="2749" y="1133"/>
                  </a:lnTo>
                  <a:lnTo>
                    <a:pt x="2751" y="1131"/>
                  </a:lnTo>
                  <a:lnTo>
                    <a:pt x="2753" y="1129"/>
                  </a:lnTo>
                  <a:lnTo>
                    <a:pt x="2754" y="1126"/>
                  </a:lnTo>
                  <a:lnTo>
                    <a:pt x="2754" y="1125"/>
                  </a:lnTo>
                  <a:lnTo>
                    <a:pt x="2754" y="1121"/>
                  </a:lnTo>
                  <a:lnTo>
                    <a:pt x="2754" y="1120"/>
                  </a:lnTo>
                  <a:lnTo>
                    <a:pt x="2759" y="1120"/>
                  </a:lnTo>
                  <a:lnTo>
                    <a:pt x="2763" y="1120"/>
                  </a:lnTo>
                  <a:lnTo>
                    <a:pt x="2763" y="1121"/>
                  </a:lnTo>
                  <a:lnTo>
                    <a:pt x="2766" y="1121"/>
                  </a:lnTo>
                  <a:lnTo>
                    <a:pt x="2766" y="1123"/>
                  </a:lnTo>
                  <a:lnTo>
                    <a:pt x="2767" y="1126"/>
                  </a:lnTo>
                  <a:lnTo>
                    <a:pt x="2767" y="1128"/>
                  </a:lnTo>
                  <a:lnTo>
                    <a:pt x="2766" y="1129"/>
                  </a:lnTo>
                  <a:lnTo>
                    <a:pt x="2764" y="1133"/>
                  </a:lnTo>
                  <a:lnTo>
                    <a:pt x="2764" y="1134"/>
                  </a:lnTo>
                  <a:lnTo>
                    <a:pt x="2764" y="1136"/>
                  </a:lnTo>
                  <a:lnTo>
                    <a:pt x="2766" y="1136"/>
                  </a:lnTo>
                  <a:lnTo>
                    <a:pt x="2767" y="1136"/>
                  </a:lnTo>
                  <a:lnTo>
                    <a:pt x="2769" y="1136"/>
                  </a:lnTo>
                  <a:lnTo>
                    <a:pt x="2771" y="1136"/>
                  </a:lnTo>
                  <a:lnTo>
                    <a:pt x="2774" y="1138"/>
                  </a:lnTo>
                  <a:lnTo>
                    <a:pt x="2777" y="1139"/>
                  </a:lnTo>
                  <a:lnTo>
                    <a:pt x="2779" y="1141"/>
                  </a:lnTo>
                  <a:lnTo>
                    <a:pt x="2781" y="1143"/>
                  </a:lnTo>
                  <a:lnTo>
                    <a:pt x="2782" y="1144"/>
                  </a:lnTo>
                  <a:lnTo>
                    <a:pt x="2782" y="1146"/>
                  </a:lnTo>
                  <a:lnTo>
                    <a:pt x="2782" y="1149"/>
                  </a:lnTo>
                  <a:lnTo>
                    <a:pt x="2782" y="1151"/>
                  </a:lnTo>
                  <a:lnTo>
                    <a:pt x="2782" y="1152"/>
                  </a:lnTo>
                  <a:lnTo>
                    <a:pt x="2784" y="1154"/>
                  </a:lnTo>
                  <a:lnTo>
                    <a:pt x="2785" y="1154"/>
                  </a:lnTo>
                  <a:lnTo>
                    <a:pt x="2787" y="1156"/>
                  </a:lnTo>
                  <a:lnTo>
                    <a:pt x="2789" y="1156"/>
                  </a:lnTo>
                  <a:lnTo>
                    <a:pt x="2790" y="1156"/>
                  </a:lnTo>
                  <a:lnTo>
                    <a:pt x="2792" y="1156"/>
                  </a:lnTo>
                  <a:lnTo>
                    <a:pt x="2794" y="1157"/>
                  </a:lnTo>
                  <a:lnTo>
                    <a:pt x="2795" y="1159"/>
                  </a:lnTo>
                  <a:lnTo>
                    <a:pt x="2797" y="1162"/>
                  </a:lnTo>
                  <a:lnTo>
                    <a:pt x="2797" y="1165"/>
                  </a:lnTo>
                  <a:lnTo>
                    <a:pt x="2794" y="1167"/>
                  </a:lnTo>
                  <a:lnTo>
                    <a:pt x="2790" y="1169"/>
                  </a:lnTo>
                  <a:lnTo>
                    <a:pt x="2789" y="1169"/>
                  </a:lnTo>
                  <a:lnTo>
                    <a:pt x="2787" y="1169"/>
                  </a:lnTo>
                  <a:lnTo>
                    <a:pt x="2785" y="1169"/>
                  </a:lnTo>
                  <a:lnTo>
                    <a:pt x="2784" y="1169"/>
                  </a:lnTo>
                  <a:lnTo>
                    <a:pt x="2784" y="1170"/>
                  </a:lnTo>
                  <a:lnTo>
                    <a:pt x="2784" y="1172"/>
                  </a:lnTo>
                  <a:lnTo>
                    <a:pt x="2782" y="1177"/>
                  </a:lnTo>
                  <a:lnTo>
                    <a:pt x="2782" y="1180"/>
                  </a:lnTo>
                  <a:lnTo>
                    <a:pt x="2781" y="1183"/>
                  </a:lnTo>
                  <a:lnTo>
                    <a:pt x="2781" y="1187"/>
                  </a:lnTo>
                  <a:lnTo>
                    <a:pt x="2781" y="1190"/>
                  </a:lnTo>
                  <a:lnTo>
                    <a:pt x="2781" y="1193"/>
                  </a:lnTo>
                  <a:lnTo>
                    <a:pt x="2781" y="1197"/>
                  </a:lnTo>
                  <a:lnTo>
                    <a:pt x="2779" y="1195"/>
                  </a:lnTo>
                  <a:lnTo>
                    <a:pt x="2777" y="1195"/>
                  </a:lnTo>
                  <a:lnTo>
                    <a:pt x="2777" y="1193"/>
                  </a:lnTo>
                  <a:lnTo>
                    <a:pt x="2776" y="1193"/>
                  </a:lnTo>
                  <a:lnTo>
                    <a:pt x="2776" y="1192"/>
                  </a:lnTo>
                  <a:lnTo>
                    <a:pt x="2774" y="1192"/>
                  </a:lnTo>
                  <a:lnTo>
                    <a:pt x="2771" y="1193"/>
                  </a:lnTo>
                  <a:lnTo>
                    <a:pt x="2769" y="1195"/>
                  </a:lnTo>
                  <a:lnTo>
                    <a:pt x="2767" y="1195"/>
                  </a:lnTo>
                  <a:lnTo>
                    <a:pt x="2767" y="1198"/>
                  </a:lnTo>
                  <a:lnTo>
                    <a:pt x="2766" y="1198"/>
                  </a:lnTo>
                  <a:lnTo>
                    <a:pt x="2764" y="1200"/>
                  </a:lnTo>
                  <a:lnTo>
                    <a:pt x="2764" y="1201"/>
                  </a:lnTo>
                  <a:lnTo>
                    <a:pt x="2764" y="1203"/>
                  </a:lnTo>
                  <a:lnTo>
                    <a:pt x="2764" y="1205"/>
                  </a:lnTo>
                  <a:lnTo>
                    <a:pt x="2763" y="1206"/>
                  </a:lnTo>
                  <a:lnTo>
                    <a:pt x="2763" y="1213"/>
                  </a:lnTo>
                  <a:lnTo>
                    <a:pt x="2761" y="1213"/>
                  </a:lnTo>
                  <a:lnTo>
                    <a:pt x="2759" y="1213"/>
                  </a:lnTo>
                  <a:lnTo>
                    <a:pt x="2756" y="1213"/>
                  </a:lnTo>
                  <a:lnTo>
                    <a:pt x="2754" y="1213"/>
                  </a:lnTo>
                  <a:lnTo>
                    <a:pt x="2753" y="1213"/>
                  </a:lnTo>
                  <a:lnTo>
                    <a:pt x="2751" y="1215"/>
                  </a:lnTo>
                  <a:lnTo>
                    <a:pt x="2749" y="1216"/>
                  </a:lnTo>
                  <a:lnTo>
                    <a:pt x="2748" y="1218"/>
                  </a:lnTo>
                  <a:lnTo>
                    <a:pt x="2746" y="1221"/>
                  </a:lnTo>
                  <a:lnTo>
                    <a:pt x="2746" y="1223"/>
                  </a:lnTo>
                  <a:lnTo>
                    <a:pt x="2745" y="1224"/>
                  </a:lnTo>
                  <a:lnTo>
                    <a:pt x="2745" y="1228"/>
                  </a:lnTo>
                  <a:lnTo>
                    <a:pt x="2728" y="1228"/>
                  </a:lnTo>
                  <a:lnTo>
                    <a:pt x="2727" y="1231"/>
                  </a:lnTo>
                  <a:lnTo>
                    <a:pt x="2725" y="1234"/>
                  </a:lnTo>
                  <a:lnTo>
                    <a:pt x="2725" y="1236"/>
                  </a:lnTo>
                  <a:lnTo>
                    <a:pt x="2725" y="1237"/>
                  </a:lnTo>
                  <a:lnTo>
                    <a:pt x="2725" y="1239"/>
                  </a:lnTo>
                  <a:lnTo>
                    <a:pt x="2723" y="1241"/>
                  </a:lnTo>
                  <a:lnTo>
                    <a:pt x="2723" y="1242"/>
                  </a:lnTo>
                  <a:lnTo>
                    <a:pt x="2723" y="1246"/>
                  </a:lnTo>
                  <a:lnTo>
                    <a:pt x="2702" y="1244"/>
                  </a:lnTo>
                  <a:lnTo>
                    <a:pt x="2700" y="1246"/>
                  </a:lnTo>
                  <a:lnTo>
                    <a:pt x="2699" y="1246"/>
                  </a:lnTo>
                  <a:lnTo>
                    <a:pt x="2697" y="1246"/>
                  </a:lnTo>
                  <a:lnTo>
                    <a:pt x="2695" y="1246"/>
                  </a:lnTo>
                  <a:lnTo>
                    <a:pt x="2694" y="1246"/>
                  </a:lnTo>
                  <a:lnTo>
                    <a:pt x="2692" y="1247"/>
                  </a:lnTo>
                  <a:lnTo>
                    <a:pt x="2689" y="1247"/>
                  </a:lnTo>
                  <a:lnTo>
                    <a:pt x="2687" y="1249"/>
                  </a:lnTo>
                  <a:lnTo>
                    <a:pt x="2686" y="1251"/>
                  </a:lnTo>
                  <a:lnTo>
                    <a:pt x="2686" y="1251"/>
                  </a:lnTo>
                  <a:lnTo>
                    <a:pt x="2684" y="1251"/>
                  </a:lnTo>
                  <a:lnTo>
                    <a:pt x="2682" y="1251"/>
                  </a:lnTo>
                  <a:lnTo>
                    <a:pt x="2682" y="1252"/>
                  </a:lnTo>
                  <a:lnTo>
                    <a:pt x="2681" y="1254"/>
                  </a:lnTo>
                  <a:lnTo>
                    <a:pt x="2681" y="1254"/>
                  </a:lnTo>
                  <a:lnTo>
                    <a:pt x="2681" y="1257"/>
                  </a:lnTo>
                  <a:lnTo>
                    <a:pt x="2681" y="1259"/>
                  </a:lnTo>
                  <a:lnTo>
                    <a:pt x="2681" y="1262"/>
                  </a:lnTo>
                  <a:lnTo>
                    <a:pt x="2677" y="1262"/>
                  </a:lnTo>
                  <a:lnTo>
                    <a:pt x="2674" y="1262"/>
                  </a:lnTo>
                  <a:lnTo>
                    <a:pt x="2671" y="1262"/>
                  </a:lnTo>
                  <a:lnTo>
                    <a:pt x="2668" y="1262"/>
                  </a:lnTo>
                  <a:lnTo>
                    <a:pt x="2668" y="1262"/>
                  </a:lnTo>
                  <a:lnTo>
                    <a:pt x="2666" y="1264"/>
                  </a:lnTo>
                  <a:lnTo>
                    <a:pt x="2664" y="1265"/>
                  </a:lnTo>
                  <a:lnTo>
                    <a:pt x="2661" y="1269"/>
                  </a:lnTo>
                  <a:lnTo>
                    <a:pt x="2661" y="1270"/>
                  </a:lnTo>
                  <a:lnTo>
                    <a:pt x="2659" y="1272"/>
                  </a:lnTo>
                  <a:lnTo>
                    <a:pt x="2656" y="1272"/>
                  </a:lnTo>
                  <a:lnTo>
                    <a:pt x="2653" y="1272"/>
                  </a:lnTo>
                  <a:lnTo>
                    <a:pt x="2650" y="1272"/>
                  </a:lnTo>
                  <a:lnTo>
                    <a:pt x="2648" y="1273"/>
                  </a:lnTo>
                  <a:lnTo>
                    <a:pt x="2648" y="1273"/>
                  </a:lnTo>
                  <a:lnTo>
                    <a:pt x="2646" y="1275"/>
                  </a:lnTo>
                  <a:lnTo>
                    <a:pt x="2643" y="1275"/>
                  </a:lnTo>
                  <a:lnTo>
                    <a:pt x="2640" y="1275"/>
                  </a:lnTo>
                  <a:lnTo>
                    <a:pt x="2638" y="1275"/>
                  </a:lnTo>
                  <a:lnTo>
                    <a:pt x="2637" y="1277"/>
                  </a:lnTo>
                  <a:lnTo>
                    <a:pt x="2633" y="1277"/>
                  </a:lnTo>
                  <a:lnTo>
                    <a:pt x="2630" y="1278"/>
                  </a:lnTo>
                  <a:lnTo>
                    <a:pt x="2627" y="1278"/>
                  </a:lnTo>
                  <a:lnTo>
                    <a:pt x="2627" y="1280"/>
                  </a:lnTo>
                  <a:lnTo>
                    <a:pt x="2625" y="1280"/>
                  </a:lnTo>
                  <a:lnTo>
                    <a:pt x="2623" y="1282"/>
                  </a:lnTo>
                  <a:lnTo>
                    <a:pt x="2622" y="1283"/>
                  </a:lnTo>
                  <a:lnTo>
                    <a:pt x="2620" y="1283"/>
                  </a:lnTo>
                  <a:lnTo>
                    <a:pt x="2619" y="1285"/>
                  </a:lnTo>
                  <a:lnTo>
                    <a:pt x="2619" y="1287"/>
                  </a:lnTo>
                  <a:lnTo>
                    <a:pt x="2615" y="1293"/>
                  </a:lnTo>
                  <a:lnTo>
                    <a:pt x="2612" y="1293"/>
                  </a:lnTo>
                  <a:lnTo>
                    <a:pt x="2610" y="1293"/>
                  </a:lnTo>
                  <a:lnTo>
                    <a:pt x="2609" y="1291"/>
                  </a:lnTo>
                  <a:lnTo>
                    <a:pt x="2609" y="1291"/>
                  </a:lnTo>
                  <a:lnTo>
                    <a:pt x="2589" y="1291"/>
                  </a:lnTo>
                  <a:lnTo>
                    <a:pt x="2587" y="1291"/>
                  </a:lnTo>
                  <a:lnTo>
                    <a:pt x="2586" y="1291"/>
                  </a:lnTo>
                  <a:lnTo>
                    <a:pt x="2583" y="1293"/>
                  </a:lnTo>
                  <a:lnTo>
                    <a:pt x="2579" y="1296"/>
                  </a:lnTo>
                  <a:lnTo>
                    <a:pt x="2578" y="1298"/>
                  </a:lnTo>
                  <a:lnTo>
                    <a:pt x="2576" y="1301"/>
                  </a:lnTo>
                  <a:lnTo>
                    <a:pt x="2574" y="1305"/>
                  </a:lnTo>
                  <a:lnTo>
                    <a:pt x="2573" y="1305"/>
                  </a:lnTo>
                  <a:lnTo>
                    <a:pt x="2569" y="1306"/>
                  </a:lnTo>
                  <a:lnTo>
                    <a:pt x="2566" y="1306"/>
                  </a:lnTo>
                  <a:lnTo>
                    <a:pt x="2563" y="1306"/>
                  </a:lnTo>
                  <a:lnTo>
                    <a:pt x="2560" y="1306"/>
                  </a:lnTo>
                  <a:lnTo>
                    <a:pt x="2556" y="1306"/>
                  </a:lnTo>
                  <a:lnTo>
                    <a:pt x="2555" y="1305"/>
                  </a:lnTo>
                  <a:lnTo>
                    <a:pt x="2551" y="1303"/>
                  </a:lnTo>
                  <a:lnTo>
                    <a:pt x="2550" y="1301"/>
                  </a:lnTo>
                  <a:lnTo>
                    <a:pt x="2548" y="1300"/>
                  </a:lnTo>
                  <a:lnTo>
                    <a:pt x="2545" y="1298"/>
                  </a:lnTo>
                  <a:lnTo>
                    <a:pt x="2543" y="1296"/>
                  </a:lnTo>
                  <a:lnTo>
                    <a:pt x="2542" y="1293"/>
                  </a:lnTo>
                  <a:lnTo>
                    <a:pt x="2542" y="1265"/>
                  </a:lnTo>
                  <a:lnTo>
                    <a:pt x="2542" y="1264"/>
                  </a:lnTo>
                  <a:lnTo>
                    <a:pt x="2540" y="1262"/>
                  </a:lnTo>
                  <a:lnTo>
                    <a:pt x="2538" y="1259"/>
                  </a:lnTo>
                  <a:lnTo>
                    <a:pt x="2537" y="1259"/>
                  </a:lnTo>
                  <a:lnTo>
                    <a:pt x="2537" y="1257"/>
                  </a:lnTo>
                  <a:lnTo>
                    <a:pt x="2537" y="1254"/>
                  </a:lnTo>
                  <a:lnTo>
                    <a:pt x="2537" y="1251"/>
                  </a:lnTo>
                  <a:lnTo>
                    <a:pt x="2537" y="1247"/>
                  </a:lnTo>
                  <a:lnTo>
                    <a:pt x="2537" y="1246"/>
                  </a:lnTo>
                  <a:lnTo>
                    <a:pt x="2535" y="1244"/>
                  </a:lnTo>
                  <a:lnTo>
                    <a:pt x="2533" y="1242"/>
                  </a:lnTo>
                  <a:lnTo>
                    <a:pt x="2533" y="1239"/>
                  </a:lnTo>
                  <a:lnTo>
                    <a:pt x="2532" y="1237"/>
                  </a:lnTo>
                  <a:lnTo>
                    <a:pt x="2529" y="1234"/>
                  </a:lnTo>
                  <a:lnTo>
                    <a:pt x="2525" y="1231"/>
                  </a:lnTo>
                  <a:lnTo>
                    <a:pt x="2522" y="1228"/>
                  </a:lnTo>
                  <a:lnTo>
                    <a:pt x="2519" y="1223"/>
                  </a:lnTo>
                  <a:lnTo>
                    <a:pt x="2515" y="1218"/>
                  </a:lnTo>
                  <a:lnTo>
                    <a:pt x="2514" y="1216"/>
                  </a:lnTo>
                  <a:lnTo>
                    <a:pt x="2512" y="1215"/>
                  </a:lnTo>
                  <a:lnTo>
                    <a:pt x="2510" y="1213"/>
                  </a:lnTo>
                  <a:lnTo>
                    <a:pt x="2509" y="1211"/>
                  </a:lnTo>
                  <a:lnTo>
                    <a:pt x="2507" y="1206"/>
                  </a:lnTo>
                  <a:lnTo>
                    <a:pt x="2506" y="1203"/>
                  </a:lnTo>
                  <a:lnTo>
                    <a:pt x="2504" y="1201"/>
                  </a:lnTo>
                  <a:lnTo>
                    <a:pt x="2502" y="1200"/>
                  </a:lnTo>
                  <a:lnTo>
                    <a:pt x="2502" y="1198"/>
                  </a:lnTo>
                  <a:lnTo>
                    <a:pt x="2501" y="1198"/>
                  </a:lnTo>
                  <a:lnTo>
                    <a:pt x="2499" y="1197"/>
                  </a:lnTo>
                  <a:lnTo>
                    <a:pt x="2499" y="1195"/>
                  </a:lnTo>
                  <a:lnTo>
                    <a:pt x="2496" y="1192"/>
                  </a:lnTo>
                  <a:lnTo>
                    <a:pt x="2492" y="1190"/>
                  </a:lnTo>
                  <a:lnTo>
                    <a:pt x="2491" y="1188"/>
                  </a:lnTo>
                  <a:lnTo>
                    <a:pt x="2489" y="1187"/>
                  </a:lnTo>
                  <a:lnTo>
                    <a:pt x="2488" y="1185"/>
                  </a:lnTo>
                  <a:lnTo>
                    <a:pt x="2486" y="1185"/>
                  </a:lnTo>
                  <a:lnTo>
                    <a:pt x="2484" y="1183"/>
                  </a:lnTo>
                  <a:lnTo>
                    <a:pt x="2483" y="1182"/>
                  </a:lnTo>
                  <a:lnTo>
                    <a:pt x="2481" y="1180"/>
                  </a:lnTo>
                  <a:lnTo>
                    <a:pt x="2481" y="1177"/>
                  </a:lnTo>
                  <a:lnTo>
                    <a:pt x="2481" y="1174"/>
                  </a:lnTo>
                  <a:lnTo>
                    <a:pt x="2481" y="1172"/>
                  </a:lnTo>
                  <a:lnTo>
                    <a:pt x="2483" y="1170"/>
                  </a:lnTo>
                  <a:lnTo>
                    <a:pt x="2483" y="1170"/>
                  </a:lnTo>
                  <a:lnTo>
                    <a:pt x="2483" y="1169"/>
                  </a:lnTo>
                  <a:lnTo>
                    <a:pt x="2483" y="1167"/>
                  </a:lnTo>
                  <a:lnTo>
                    <a:pt x="2483" y="1162"/>
                  </a:lnTo>
                  <a:lnTo>
                    <a:pt x="2481" y="1159"/>
                  </a:lnTo>
                  <a:lnTo>
                    <a:pt x="2479" y="1156"/>
                  </a:lnTo>
                  <a:lnTo>
                    <a:pt x="2478" y="1151"/>
                  </a:lnTo>
                  <a:lnTo>
                    <a:pt x="2476" y="1147"/>
                  </a:lnTo>
                  <a:lnTo>
                    <a:pt x="2474" y="1144"/>
                  </a:lnTo>
                  <a:lnTo>
                    <a:pt x="2471" y="1141"/>
                  </a:lnTo>
                  <a:lnTo>
                    <a:pt x="2470" y="1139"/>
                  </a:lnTo>
                  <a:lnTo>
                    <a:pt x="2468" y="1136"/>
                  </a:lnTo>
                  <a:lnTo>
                    <a:pt x="2466" y="1134"/>
                  </a:lnTo>
                  <a:lnTo>
                    <a:pt x="2465" y="1133"/>
                  </a:lnTo>
                  <a:lnTo>
                    <a:pt x="2465" y="1131"/>
                  </a:lnTo>
                  <a:lnTo>
                    <a:pt x="2463" y="1129"/>
                  </a:lnTo>
                  <a:lnTo>
                    <a:pt x="2461" y="1128"/>
                  </a:lnTo>
                  <a:lnTo>
                    <a:pt x="2460" y="1128"/>
                  </a:lnTo>
                  <a:lnTo>
                    <a:pt x="2458" y="1128"/>
                  </a:lnTo>
                  <a:lnTo>
                    <a:pt x="2456" y="1126"/>
                  </a:lnTo>
                  <a:lnTo>
                    <a:pt x="2455" y="1126"/>
                  </a:lnTo>
                  <a:lnTo>
                    <a:pt x="2453" y="1125"/>
                  </a:lnTo>
                  <a:lnTo>
                    <a:pt x="2452" y="1125"/>
                  </a:lnTo>
                  <a:lnTo>
                    <a:pt x="2450" y="1123"/>
                  </a:lnTo>
                  <a:lnTo>
                    <a:pt x="2448" y="1118"/>
                  </a:lnTo>
                  <a:lnTo>
                    <a:pt x="2448" y="1113"/>
                  </a:lnTo>
                  <a:lnTo>
                    <a:pt x="2448" y="1111"/>
                  </a:lnTo>
                  <a:lnTo>
                    <a:pt x="2450" y="1110"/>
                  </a:lnTo>
                  <a:lnTo>
                    <a:pt x="2450" y="1108"/>
                  </a:lnTo>
                  <a:lnTo>
                    <a:pt x="2450" y="1105"/>
                  </a:lnTo>
                  <a:lnTo>
                    <a:pt x="2448" y="1103"/>
                  </a:lnTo>
                  <a:lnTo>
                    <a:pt x="2448" y="1102"/>
                  </a:lnTo>
                  <a:lnTo>
                    <a:pt x="2447" y="1100"/>
                  </a:lnTo>
                  <a:lnTo>
                    <a:pt x="2445" y="1100"/>
                  </a:lnTo>
                  <a:lnTo>
                    <a:pt x="2443" y="1097"/>
                  </a:lnTo>
                  <a:lnTo>
                    <a:pt x="2440" y="1093"/>
                  </a:lnTo>
                  <a:lnTo>
                    <a:pt x="2438" y="1092"/>
                  </a:lnTo>
                  <a:lnTo>
                    <a:pt x="2437" y="1090"/>
                  </a:lnTo>
                  <a:lnTo>
                    <a:pt x="2437" y="1087"/>
                  </a:lnTo>
                  <a:lnTo>
                    <a:pt x="2437" y="1084"/>
                  </a:lnTo>
                  <a:lnTo>
                    <a:pt x="2437" y="1082"/>
                  </a:lnTo>
                  <a:lnTo>
                    <a:pt x="2437" y="1079"/>
                  </a:lnTo>
                  <a:lnTo>
                    <a:pt x="2435" y="1077"/>
                  </a:lnTo>
                  <a:lnTo>
                    <a:pt x="2434" y="1075"/>
                  </a:lnTo>
                  <a:lnTo>
                    <a:pt x="2432" y="1075"/>
                  </a:lnTo>
                  <a:lnTo>
                    <a:pt x="2430" y="1075"/>
                  </a:lnTo>
                  <a:lnTo>
                    <a:pt x="2429" y="1074"/>
                  </a:lnTo>
                  <a:lnTo>
                    <a:pt x="2427" y="1072"/>
                  </a:lnTo>
                  <a:lnTo>
                    <a:pt x="2427" y="1071"/>
                  </a:lnTo>
                  <a:lnTo>
                    <a:pt x="2425" y="1069"/>
                  </a:lnTo>
                  <a:lnTo>
                    <a:pt x="2422" y="1064"/>
                  </a:lnTo>
                  <a:lnTo>
                    <a:pt x="2419" y="1059"/>
                  </a:lnTo>
                  <a:lnTo>
                    <a:pt x="2417" y="1056"/>
                  </a:lnTo>
                  <a:lnTo>
                    <a:pt x="2416" y="1057"/>
                  </a:lnTo>
                  <a:lnTo>
                    <a:pt x="2414" y="1059"/>
                  </a:lnTo>
                  <a:lnTo>
                    <a:pt x="2414" y="1061"/>
                  </a:lnTo>
                  <a:lnTo>
                    <a:pt x="2414" y="1062"/>
                  </a:lnTo>
                  <a:lnTo>
                    <a:pt x="2412" y="1064"/>
                  </a:lnTo>
                  <a:lnTo>
                    <a:pt x="2411" y="1066"/>
                  </a:lnTo>
                  <a:lnTo>
                    <a:pt x="2409" y="1066"/>
                  </a:lnTo>
                  <a:lnTo>
                    <a:pt x="2407" y="1066"/>
                  </a:lnTo>
                  <a:lnTo>
                    <a:pt x="2404" y="1066"/>
                  </a:lnTo>
                  <a:lnTo>
                    <a:pt x="2402" y="1064"/>
                  </a:lnTo>
                  <a:lnTo>
                    <a:pt x="2401" y="1064"/>
                  </a:lnTo>
                  <a:lnTo>
                    <a:pt x="2399" y="1062"/>
                  </a:lnTo>
                  <a:lnTo>
                    <a:pt x="2398" y="1061"/>
                  </a:lnTo>
                  <a:lnTo>
                    <a:pt x="2396" y="1059"/>
                  </a:lnTo>
                  <a:lnTo>
                    <a:pt x="2396" y="1057"/>
                  </a:lnTo>
                  <a:lnTo>
                    <a:pt x="2394" y="1056"/>
                  </a:lnTo>
                  <a:lnTo>
                    <a:pt x="2393" y="1054"/>
                  </a:lnTo>
                  <a:lnTo>
                    <a:pt x="2391" y="1051"/>
                  </a:lnTo>
                  <a:lnTo>
                    <a:pt x="2389" y="1048"/>
                  </a:lnTo>
                  <a:lnTo>
                    <a:pt x="2388" y="1044"/>
                  </a:lnTo>
                  <a:lnTo>
                    <a:pt x="2384" y="1043"/>
                  </a:lnTo>
                  <a:lnTo>
                    <a:pt x="2383" y="1041"/>
                  </a:lnTo>
                  <a:lnTo>
                    <a:pt x="2383" y="1039"/>
                  </a:lnTo>
                  <a:lnTo>
                    <a:pt x="2381" y="1039"/>
                  </a:lnTo>
                  <a:lnTo>
                    <a:pt x="2381" y="1036"/>
                  </a:lnTo>
                  <a:lnTo>
                    <a:pt x="2381" y="1033"/>
                  </a:lnTo>
                  <a:lnTo>
                    <a:pt x="2381" y="1031"/>
                  </a:lnTo>
                  <a:lnTo>
                    <a:pt x="2383" y="1031"/>
                  </a:lnTo>
                  <a:lnTo>
                    <a:pt x="2381" y="1030"/>
                  </a:lnTo>
                  <a:lnTo>
                    <a:pt x="2383" y="1028"/>
                  </a:lnTo>
                  <a:lnTo>
                    <a:pt x="2383" y="1028"/>
                  </a:lnTo>
                  <a:lnTo>
                    <a:pt x="2381" y="1025"/>
                  </a:lnTo>
                  <a:lnTo>
                    <a:pt x="2381" y="1023"/>
                  </a:lnTo>
                  <a:lnTo>
                    <a:pt x="2380" y="1023"/>
                  </a:lnTo>
                  <a:lnTo>
                    <a:pt x="2380" y="1021"/>
                  </a:lnTo>
                  <a:lnTo>
                    <a:pt x="2378" y="1021"/>
                  </a:lnTo>
                  <a:lnTo>
                    <a:pt x="2378" y="1015"/>
                  </a:lnTo>
                  <a:lnTo>
                    <a:pt x="2376" y="1015"/>
                  </a:lnTo>
                  <a:lnTo>
                    <a:pt x="2373" y="1015"/>
                  </a:lnTo>
                  <a:lnTo>
                    <a:pt x="2370" y="1015"/>
                  </a:lnTo>
                  <a:lnTo>
                    <a:pt x="2368" y="1013"/>
                  </a:lnTo>
                  <a:lnTo>
                    <a:pt x="2365" y="1013"/>
                  </a:lnTo>
                  <a:lnTo>
                    <a:pt x="2363" y="1012"/>
                  </a:lnTo>
                  <a:lnTo>
                    <a:pt x="2362" y="1012"/>
                  </a:lnTo>
                  <a:lnTo>
                    <a:pt x="2363" y="1010"/>
                  </a:lnTo>
                  <a:lnTo>
                    <a:pt x="2363" y="1010"/>
                  </a:lnTo>
                  <a:lnTo>
                    <a:pt x="2366" y="1010"/>
                  </a:lnTo>
                  <a:lnTo>
                    <a:pt x="2368" y="1010"/>
                  </a:lnTo>
                  <a:lnTo>
                    <a:pt x="2370" y="1010"/>
                  </a:lnTo>
                  <a:lnTo>
                    <a:pt x="2371" y="1012"/>
                  </a:lnTo>
                  <a:lnTo>
                    <a:pt x="2373" y="1012"/>
                  </a:lnTo>
                  <a:lnTo>
                    <a:pt x="2375" y="1012"/>
                  </a:lnTo>
                  <a:lnTo>
                    <a:pt x="2376" y="1012"/>
                  </a:lnTo>
                  <a:lnTo>
                    <a:pt x="2376" y="1012"/>
                  </a:lnTo>
                  <a:lnTo>
                    <a:pt x="2378" y="1012"/>
                  </a:lnTo>
                  <a:lnTo>
                    <a:pt x="2383" y="1012"/>
                  </a:lnTo>
                  <a:lnTo>
                    <a:pt x="2383" y="1012"/>
                  </a:lnTo>
                  <a:lnTo>
                    <a:pt x="2384" y="1013"/>
                  </a:lnTo>
                  <a:lnTo>
                    <a:pt x="2386" y="1015"/>
                  </a:lnTo>
                  <a:lnTo>
                    <a:pt x="2386" y="1015"/>
                  </a:lnTo>
                  <a:lnTo>
                    <a:pt x="2388" y="1015"/>
                  </a:lnTo>
                  <a:lnTo>
                    <a:pt x="2389" y="1017"/>
                  </a:lnTo>
                  <a:lnTo>
                    <a:pt x="2391" y="1015"/>
                  </a:lnTo>
                  <a:lnTo>
                    <a:pt x="2393" y="1015"/>
                  </a:lnTo>
                  <a:lnTo>
                    <a:pt x="2394" y="1013"/>
                  </a:lnTo>
                  <a:lnTo>
                    <a:pt x="2396" y="1013"/>
                  </a:lnTo>
                  <a:lnTo>
                    <a:pt x="2398" y="1013"/>
                  </a:lnTo>
                  <a:lnTo>
                    <a:pt x="2399" y="1013"/>
                  </a:lnTo>
                  <a:lnTo>
                    <a:pt x="2401" y="1012"/>
                  </a:lnTo>
                  <a:lnTo>
                    <a:pt x="2402" y="1012"/>
                  </a:lnTo>
                  <a:lnTo>
                    <a:pt x="2404" y="1012"/>
                  </a:lnTo>
                  <a:lnTo>
                    <a:pt x="2406" y="1012"/>
                  </a:lnTo>
                  <a:lnTo>
                    <a:pt x="2407" y="1012"/>
                  </a:lnTo>
                  <a:lnTo>
                    <a:pt x="2407" y="1012"/>
                  </a:lnTo>
                  <a:lnTo>
                    <a:pt x="2409" y="1010"/>
                  </a:lnTo>
                  <a:lnTo>
                    <a:pt x="2409" y="1010"/>
                  </a:lnTo>
                  <a:lnTo>
                    <a:pt x="2411" y="1008"/>
                  </a:lnTo>
                  <a:lnTo>
                    <a:pt x="2412" y="1008"/>
                  </a:lnTo>
                  <a:lnTo>
                    <a:pt x="2414" y="1007"/>
                  </a:lnTo>
                  <a:lnTo>
                    <a:pt x="2414" y="1003"/>
                  </a:lnTo>
                  <a:lnTo>
                    <a:pt x="2416" y="1002"/>
                  </a:lnTo>
                  <a:lnTo>
                    <a:pt x="2416" y="1000"/>
                  </a:lnTo>
                  <a:lnTo>
                    <a:pt x="2417" y="997"/>
                  </a:lnTo>
                  <a:lnTo>
                    <a:pt x="2417" y="995"/>
                  </a:lnTo>
                  <a:lnTo>
                    <a:pt x="2419" y="992"/>
                  </a:lnTo>
                  <a:lnTo>
                    <a:pt x="2419" y="989"/>
                  </a:lnTo>
                  <a:lnTo>
                    <a:pt x="2419" y="987"/>
                  </a:lnTo>
                  <a:lnTo>
                    <a:pt x="2420" y="987"/>
                  </a:lnTo>
                  <a:lnTo>
                    <a:pt x="2420" y="985"/>
                  </a:lnTo>
                  <a:lnTo>
                    <a:pt x="2422" y="984"/>
                  </a:lnTo>
                  <a:lnTo>
                    <a:pt x="2424" y="984"/>
                  </a:lnTo>
                  <a:lnTo>
                    <a:pt x="2427" y="982"/>
                  </a:lnTo>
                  <a:lnTo>
                    <a:pt x="2427" y="981"/>
                  </a:lnTo>
                  <a:lnTo>
                    <a:pt x="2429" y="977"/>
                  </a:lnTo>
                  <a:lnTo>
                    <a:pt x="2430" y="976"/>
                  </a:lnTo>
                  <a:lnTo>
                    <a:pt x="2432" y="974"/>
                  </a:lnTo>
                  <a:lnTo>
                    <a:pt x="2434" y="972"/>
                  </a:lnTo>
                  <a:lnTo>
                    <a:pt x="2434" y="971"/>
                  </a:lnTo>
                  <a:lnTo>
                    <a:pt x="2434" y="969"/>
                  </a:lnTo>
                  <a:lnTo>
                    <a:pt x="2434" y="967"/>
                  </a:lnTo>
                  <a:lnTo>
                    <a:pt x="2435" y="966"/>
                  </a:lnTo>
                  <a:lnTo>
                    <a:pt x="2435" y="964"/>
                  </a:lnTo>
                  <a:lnTo>
                    <a:pt x="2437" y="964"/>
                  </a:lnTo>
                  <a:lnTo>
                    <a:pt x="2437" y="964"/>
                  </a:lnTo>
                  <a:lnTo>
                    <a:pt x="2437" y="963"/>
                  </a:lnTo>
                  <a:lnTo>
                    <a:pt x="2438" y="961"/>
                  </a:lnTo>
                  <a:lnTo>
                    <a:pt x="2438" y="959"/>
                  </a:lnTo>
                  <a:lnTo>
                    <a:pt x="2437" y="958"/>
                  </a:lnTo>
                  <a:lnTo>
                    <a:pt x="2437" y="956"/>
                  </a:lnTo>
                  <a:lnTo>
                    <a:pt x="2437" y="954"/>
                  </a:lnTo>
                  <a:lnTo>
                    <a:pt x="2435" y="954"/>
                  </a:lnTo>
                  <a:lnTo>
                    <a:pt x="2435" y="953"/>
                  </a:lnTo>
                  <a:lnTo>
                    <a:pt x="2435" y="951"/>
                  </a:lnTo>
                  <a:lnTo>
                    <a:pt x="2434" y="949"/>
                  </a:lnTo>
                  <a:lnTo>
                    <a:pt x="2434" y="948"/>
                  </a:lnTo>
                  <a:lnTo>
                    <a:pt x="2434" y="946"/>
                  </a:lnTo>
                  <a:lnTo>
                    <a:pt x="2435" y="943"/>
                  </a:lnTo>
                  <a:lnTo>
                    <a:pt x="2435" y="941"/>
                  </a:lnTo>
                  <a:lnTo>
                    <a:pt x="2435" y="938"/>
                  </a:lnTo>
                  <a:lnTo>
                    <a:pt x="2437" y="936"/>
                  </a:lnTo>
                  <a:lnTo>
                    <a:pt x="2437" y="935"/>
                  </a:lnTo>
                  <a:lnTo>
                    <a:pt x="2438" y="935"/>
                  </a:lnTo>
                  <a:lnTo>
                    <a:pt x="2438" y="931"/>
                  </a:lnTo>
                  <a:lnTo>
                    <a:pt x="2438" y="930"/>
                  </a:lnTo>
                  <a:lnTo>
                    <a:pt x="2438" y="928"/>
                  </a:lnTo>
                  <a:lnTo>
                    <a:pt x="2438" y="927"/>
                  </a:lnTo>
                  <a:lnTo>
                    <a:pt x="2438" y="925"/>
                  </a:lnTo>
                  <a:lnTo>
                    <a:pt x="2437" y="923"/>
                  </a:lnTo>
                  <a:lnTo>
                    <a:pt x="2437" y="923"/>
                  </a:lnTo>
                  <a:lnTo>
                    <a:pt x="2435" y="922"/>
                  </a:lnTo>
                  <a:lnTo>
                    <a:pt x="2435" y="920"/>
                  </a:lnTo>
                  <a:lnTo>
                    <a:pt x="2435" y="920"/>
                  </a:lnTo>
                  <a:lnTo>
                    <a:pt x="2434" y="920"/>
                  </a:lnTo>
                  <a:lnTo>
                    <a:pt x="2432" y="922"/>
                  </a:lnTo>
                  <a:lnTo>
                    <a:pt x="2432" y="922"/>
                  </a:lnTo>
                  <a:lnTo>
                    <a:pt x="2432" y="923"/>
                  </a:lnTo>
                  <a:lnTo>
                    <a:pt x="2430" y="923"/>
                  </a:lnTo>
                  <a:lnTo>
                    <a:pt x="2429" y="923"/>
                  </a:lnTo>
                  <a:lnTo>
                    <a:pt x="2425" y="923"/>
                  </a:lnTo>
                  <a:lnTo>
                    <a:pt x="2424" y="923"/>
                  </a:lnTo>
                  <a:lnTo>
                    <a:pt x="2422" y="922"/>
                  </a:lnTo>
                  <a:lnTo>
                    <a:pt x="2422" y="920"/>
                  </a:lnTo>
                  <a:lnTo>
                    <a:pt x="2420" y="920"/>
                  </a:lnTo>
                  <a:lnTo>
                    <a:pt x="2419" y="918"/>
                  </a:lnTo>
                  <a:lnTo>
                    <a:pt x="2416" y="918"/>
                  </a:lnTo>
                  <a:lnTo>
                    <a:pt x="2412" y="918"/>
                  </a:lnTo>
                  <a:lnTo>
                    <a:pt x="2411" y="918"/>
                  </a:lnTo>
                  <a:lnTo>
                    <a:pt x="2411" y="918"/>
                  </a:lnTo>
                  <a:lnTo>
                    <a:pt x="2409" y="918"/>
                  </a:lnTo>
                  <a:lnTo>
                    <a:pt x="2409" y="918"/>
                  </a:lnTo>
                  <a:lnTo>
                    <a:pt x="2407" y="918"/>
                  </a:lnTo>
                  <a:lnTo>
                    <a:pt x="2407" y="920"/>
                  </a:lnTo>
                  <a:lnTo>
                    <a:pt x="2406" y="922"/>
                  </a:lnTo>
                  <a:lnTo>
                    <a:pt x="2407" y="923"/>
                  </a:lnTo>
                  <a:lnTo>
                    <a:pt x="2407" y="925"/>
                  </a:lnTo>
                  <a:lnTo>
                    <a:pt x="2407" y="927"/>
                  </a:lnTo>
                  <a:lnTo>
                    <a:pt x="2407" y="930"/>
                  </a:lnTo>
                  <a:lnTo>
                    <a:pt x="2407" y="931"/>
                  </a:lnTo>
                  <a:lnTo>
                    <a:pt x="2386" y="931"/>
                  </a:lnTo>
                  <a:lnTo>
                    <a:pt x="2384" y="931"/>
                  </a:lnTo>
                  <a:lnTo>
                    <a:pt x="2384" y="931"/>
                  </a:lnTo>
                  <a:lnTo>
                    <a:pt x="2383" y="931"/>
                  </a:lnTo>
                  <a:lnTo>
                    <a:pt x="2381" y="930"/>
                  </a:lnTo>
                  <a:lnTo>
                    <a:pt x="2380" y="928"/>
                  </a:lnTo>
                  <a:lnTo>
                    <a:pt x="2380" y="928"/>
                  </a:lnTo>
                  <a:lnTo>
                    <a:pt x="2376" y="927"/>
                  </a:lnTo>
                  <a:lnTo>
                    <a:pt x="2375" y="925"/>
                  </a:lnTo>
                  <a:lnTo>
                    <a:pt x="2375" y="923"/>
                  </a:lnTo>
                  <a:lnTo>
                    <a:pt x="2373" y="923"/>
                  </a:lnTo>
                  <a:lnTo>
                    <a:pt x="2371" y="922"/>
                  </a:lnTo>
                  <a:lnTo>
                    <a:pt x="2370" y="920"/>
                  </a:lnTo>
                  <a:lnTo>
                    <a:pt x="2368" y="918"/>
                  </a:lnTo>
                  <a:lnTo>
                    <a:pt x="2366" y="917"/>
                  </a:lnTo>
                  <a:lnTo>
                    <a:pt x="2363" y="917"/>
                  </a:lnTo>
                  <a:lnTo>
                    <a:pt x="2362" y="917"/>
                  </a:lnTo>
                  <a:lnTo>
                    <a:pt x="2360" y="918"/>
                  </a:lnTo>
                  <a:lnTo>
                    <a:pt x="2358" y="918"/>
                  </a:lnTo>
                  <a:lnTo>
                    <a:pt x="2357" y="920"/>
                  </a:lnTo>
                  <a:lnTo>
                    <a:pt x="2357" y="922"/>
                  </a:lnTo>
                  <a:lnTo>
                    <a:pt x="2355" y="922"/>
                  </a:lnTo>
                  <a:lnTo>
                    <a:pt x="2355" y="923"/>
                  </a:lnTo>
                  <a:lnTo>
                    <a:pt x="2355" y="925"/>
                  </a:lnTo>
                  <a:lnTo>
                    <a:pt x="2355" y="927"/>
                  </a:lnTo>
                  <a:lnTo>
                    <a:pt x="2355" y="930"/>
                  </a:lnTo>
                  <a:lnTo>
                    <a:pt x="2355" y="931"/>
                  </a:lnTo>
                  <a:lnTo>
                    <a:pt x="2355" y="931"/>
                  </a:lnTo>
                  <a:lnTo>
                    <a:pt x="2355" y="933"/>
                  </a:lnTo>
                  <a:lnTo>
                    <a:pt x="2355" y="933"/>
                  </a:lnTo>
                  <a:lnTo>
                    <a:pt x="2353" y="933"/>
                  </a:lnTo>
                  <a:lnTo>
                    <a:pt x="2352" y="935"/>
                  </a:lnTo>
                  <a:lnTo>
                    <a:pt x="2350" y="935"/>
                  </a:lnTo>
                  <a:lnTo>
                    <a:pt x="2348" y="935"/>
                  </a:lnTo>
                  <a:lnTo>
                    <a:pt x="2347" y="933"/>
                  </a:lnTo>
                  <a:lnTo>
                    <a:pt x="2345" y="933"/>
                  </a:lnTo>
                  <a:lnTo>
                    <a:pt x="2345" y="933"/>
                  </a:lnTo>
                  <a:lnTo>
                    <a:pt x="2344" y="933"/>
                  </a:lnTo>
                  <a:lnTo>
                    <a:pt x="2342" y="933"/>
                  </a:lnTo>
                  <a:lnTo>
                    <a:pt x="2340" y="933"/>
                  </a:lnTo>
                  <a:lnTo>
                    <a:pt x="2339" y="933"/>
                  </a:lnTo>
                  <a:lnTo>
                    <a:pt x="2337" y="933"/>
                  </a:lnTo>
                  <a:lnTo>
                    <a:pt x="2335" y="931"/>
                  </a:lnTo>
                  <a:lnTo>
                    <a:pt x="2335" y="931"/>
                  </a:lnTo>
                  <a:lnTo>
                    <a:pt x="2335" y="930"/>
                  </a:lnTo>
                  <a:lnTo>
                    <a:pt x="2334" y="928"/>
                  </a:lnTo>
                  <a:lnTo>
                    <a:pt x="2332" y="927"/>
                  </a:lnTo>
                  <a:lnTo>
                    <a:pt x="2330" y="925"/>
                  </a:lnTo>
                  <a:lnTo>
                    <a:pt x="2327" y="923"/>
                  </a:lnTo>
                  <a:lnTo>
                    <a:pt x="2326" y="922"/>
                  </a:lnTo>
                  <a:lnTo>
                    <a:pt x="2326" y="922"/>
                  </a:lnTo>
                  <a:lnTo>
                    <a:pt x="2326" y="920"/>
                  </a:lnTo>
                  <a:lnTo>
                    <a:pt x="2324" y="920"/>
                  </a:lnTo>
                  <a:lnTo>
                    <a:pt x="2322" y="918"/>
                  </a:lnTo>
                  <a:lnTo>
                    <a:pt x="2319" y="918"/>
                  </a:lnTo>
                  <a:lnTo>
                    <a:pt x="2319" y="922"/>
                  </a:lnTo>
                  <a:lnTo>
                    <a:pt x="2319" y="923"/>
                  </a:lnTo>
                  <a:lnTo>
                    <a:pt x="2319" y="925"/>
                  </a:lnTo>
                  <a:lnTo>
                    <a:pt x="2319" y="925"/>
                  </a:lnTo>
                  <a:lnTo>
                    <a:pt x="2319" y="928"/>
                  </a:lnTo>
                  <a:lnTo>
                    <a:pt x="2319" y="930"/>
                  </a:lnTo>
                  <a:lnTo>
                    <a:pt x="2319" y="931"/>
                  </a:lnTo>
                  <a:lnTo>
                    <a:pt x="2317" y="933"/>
                  </a:lnTo>
                  <a:lnTo>
                    <a:pt x="2317" y="935"/>
                  </a:lnTo>
                  <a:lnTo>
                    <a:pt x="2317" y="936"/>
                  </a:lnTo>
                  <a:lnTo>
                    <a:pt x="2316" y="938"/>
                  </a:lnTo>
                  <a:lnTo>
                    <a:pt x="2314" y="940"/>
                  </a:lnTo>
                  <a:lnTo>
                    <a:pt x="2314" y="938"/>
                  </a:lnTo>
                  <a:lnTo>
                    <a:pt x="2312" y="938"/>
                  </a:lnTo>
                  <a:lnTo>
                    <a:pt x="2311" y="936"/>
                  </a:lnTo>
                  <a:lnTo>
                    <a:pt x="2311" y="935"/>
                  </a:lnTo>
                  <a:lnTo>
                    <a:pt x="2311" y="935"/>
                  </a:lnTo>
                  <a:lnTo>
                    <a:pt x="2311" y="933"/>
                  </a:lnTo>
                  <a:lnTo>
                    <a:pt x="2311" y="930"/>
                  </a:lnTo>
                  <a:lnTo>
                    <a:pt x="2311" y="928"/>
                  </a:lnTo>
                  <a:lnTo>
                    <a:pt x="2311" y="927"/>
                  </a:lnTo>
                  <a:lnTo>
                    <a:pt x="2311" y="927"/>
                  </a:lnTo>
                  <a:lnTo>
                    <a:pt x="2311" y="925"/>
                  </a:lnTo>
                  <a:lnTo>
                    <a:pt x="2312" y="923"/>
                  </a:lnTo>
                  <a:lnTo>
                    <a:pt x="2312" y="923"/>
                  </a:lnTo>
                  <a:lnTo>
                    <a:pt x="2314" y="922"/>
                  </a:lnTo>
                  <a:lnTo>
                    <a:pt x="2314" y="920"/>
                  </a:lnTo>
                  <a:lnTo>
                    <a:pt x="2312" y="918"/>
                  </a:lnTo>
                  <a:lnTo>
                    <a:pt x="2312" y="917"/>
                  </a:lnTo>
                  <a:lnTo>
                    <a:pt x="2311" y="915"/>
                  </a:lnTo>
                  <a:lnTo>
                    <a:pt x="2309" y="913"/>
                  </a:lnTo>
                  <a:lnTo>
                    <a:pt x="2308" y="913"/>
                  </a:lnTo>
                  <a:lnTo>
                    <a:pt x="2308" y="913"/>
                  </a:lnTo>
                  <a:lnTo>
                    <a:pt x="2306" y="912"/>
                  </a:lnTo>
                  <a:lnTo>
                    <a:pt x="2304" y="910"/>
                  </a:lnTo>
                  <a:lnTo>
                    <a:pt x="2304" y="909"/>
                  </a:lnTo>
                  <a:lnTo>
                    <a:pt x="2303" y="907"/>
                  </a:lnTo>
                  <a:lnTo>
                    <a:pt x="2301" y="905"/>
                  </a:lnTo>
                  <a:lnTo>
                    <a:pt x="2301" y="904"/>
                  </a:lnTo>
                  <a:lnTo>
                    <a:pt x="2299" y="902"/>
                  </a:lnTo>
                  <a:lnTo>
                    <a:pt x="2299" y="899"/>
                  </a:lnTo>
                  <a:lnTo>
                    <a:pt x="2301" y="897"/>
                  </a:lnTo>
                  <a:lnTo>
                    <a:pt x="2301" y="895"/>
                  </a:lnTo>
                  <a:lnTo>
                    <a:pt x="2301" y="894"/>
                  </a:lnTo>
                  <a:lnTo>
                    <a:pt x="2299" y="894"/>
                  </a:lnTo>
                  <a:lnTo>
                    <a:pt x="2301" y="892"/>
                  </a:lnTo>
                  <a:lnTo>
                    <a:pt x="2301" y="892"/>
                  </a:lnTo>
                  <a:lnTo>
                    <a:pt x="2301" y="889"/>
                  </a:lnTo>
                  <a:lnTo>
                    <a:pt x="2301" y="886"/>
                  </a:lnTo>
                  <a:lnTo>
                    <a:pt x="2298" y="882"/>
                  </a:lnTo>
                  <a:lnTo>
                    <a:pt x="2294" y="881"/>
                  </a:lnTo>
                  <a:lnTo>
                    <a:pt x="2293" y="879"/>
                  </a:lnTo>
                  <a:lnTo>
                    <a:pt x="2290" y="876"/>
                  </a:lnTo>
                  <a:lnTo>
                    <a:pt x="2290" y="872"/>
                  </a:lnTo>
                  <a:lnTo>
                    <a:pt x="2290" y="871"/>
                  </a:lnTo>
                  <a:lnTo>
                    <a:pt x="2291" y="869"/>
                  </a:lnTo>
                  <a:lnTo>
                    <a:pt x="2293" y="869"/>
                  </a:lnTo>
                  <a:lnTo>
                    <a:pt x="2294" y="868"/>
                  </a:lnTo>
                  <a:lnTo>
                    <a:pt x="2294" y="868"/>
                  </a:lnTo>
                  <a:lnTo>
                    <a:pt x="2296" y="864"/>
                  </a:lnTo>
                  <a:lnTo>
                    <a:pt x="2294" y="864"/>
                  </a:lnTo>
                  <a:lnTo>
                    <a:pt x="2293" y="863"/>
                  </a:lnTo>
                  <a:lnTo>
                    <a:pt x="2291" y="863"/>
                  </a:lnTo>
                  <a:lnTo>
                    <a:pt x="2291" y="863"/>
                  </a:lnTo>
                  <a:lnTo>
                    <a:pt x="2290" y="861"/>
                  </a:lnTo>
                  <a:lnTo>
                    <a:pt x="2290" y="859"/>
                  </a:lnTo>
                  <a:lnTo>
                    <a:pt x="2290" y="858"/>
                  </a:lnTo>
                  <a:lnTo>
                    <a:pt x="2290" y="856"/>
                  </a:lnTo>
                  <a:lnTo>
                    <a:pt x="2290" y="854"/>
                  </a:lnTo>
                  <a:lnTo>
                    <a:pt x="2288" y="854"/>
                  </a:lnTo>
                  <a:lnTo>
                    <a:pt x="2286" y="854"/>
                  </a:lnTo>
                  <a:lnTo>
                    <a:pt x="2285" y="854"/>
                  </a:lnTo>
                  <a:lnTo>
                    <a:pt x="2283" y="854"/>
                  </a:lnTo>
                  <a:lnTo>
                    <a:pt x="2281" y="853"/>
                  </a:lnTo>
                  <a:lnTo>
                    <a:pt x="2281" y="853"/>
                  </a:lnTo>
                  <a:lnTo>
                    <a:pt x="2280" y="851"/>
                  </a:lnTo>
                  <a:lnTo>
                    <a:pt x="2278" y="850"/>
                  </a:lnTo>
                  <a:lnTo>
                    <a:pt x="2276" y="850"/>
                  </a:lnTo>
                  <a:lnTo>
                    <a:pt x="2275" y="850"/>
                  </a:lnTo>
                  <a:lnTo>
                    <a:pt x="2273" y="850"/>
                  </a:lnTo>
                  <a:lnTo>
                    <a:pt x="2270" y="848"/>
                  </a:lnTo>
                  <a:lnTo>
                    <a:pt x="2267" y="850"/>
                  </a:lnTo>
                  <a:lnTo>
                    <a:pt x="2263" y="848"/>
                  </a:lnTo>
                  <a:lnTo>
                    <a:pt x="2258" y="850"/>
                  </a:lnTo>
                  <a:lnTo>
                    <a:pt x="2258" y="850"/>
                  </a:lnTo>
                  <a:lnTo>
                    <a:pt x="2257" y="851"/>
                  </a:lnTo>
                  <a:lnTo>
                    <a:pt x="2255" y="853"/>
                  </a:lnTo>
                  <a:lnTo>
                    <a:pt x="2255" y="853"/>
                  </a:lnTo>
                  <a:lnTo>
                    <a:pt x="2254" y="854"/>
                  </a:lnTo>
                  <a:lnTo>
                    <a:pt x="2255" y="856"/>
                  </a:lnTo>
                  <a:lnTo>
                    <a:pt x="2257" y="856"/>
                  </a:lnTo>
                  <a:lnTo>
                    <a:pt x="2258" y="858"/>
                  </a:lnTo>
                  <a:lnTo>
                    <a:pt x="2258" y="859"/>
                  </a:lnTo>
                  <a:lnTo>
                    <a:pt x="2258" y="859"/>
                  </a:lnTo>
                  <a:lnTo>
                    <a:pt x="2257" y="861"/>
                  </a:lnTo>
                  <a:lnTo>
                    <a:pt x="2255" y="861"/>
                  </a:lnTo>
                  <a:lnTo>
                    <a:pt x="2250" y="861"/>
                  </a:lnTo>
                  <a:lnTo>
                    <a:pt x="2247" y="861"/>
                  </a:lnTo>
                  <a:lnTo>
                    <a:pt x="2244" y="861"/>
                  </a:lnTo>
                  <a:lnTo>
                    <a:pt x="2242" y="861"/>
                  </a:lnTo>
                  <a:lnTo>
                    <a:pt x="2240" y="859"/>
                  </a:lnTo>
                  <a:lnTo>
                    <a:pt x="2239" y="858"/>
                  </a:lnTo>
                  <a:lnTo>
                    <a:pt x="2237" y="856"/>
                  </a:lnTo>
                  <a:lnTo>
                    <a:pt x="2234" y="854"/>
                  </a:lnTo>
                  <a:lnTo>
                    <a:pt x="2232" y="856"/>
                  </a:lnTo>
                  <a:lnTo>
                    <a:pt x="2232" y="858"/>
                  </a:lnTo>
                  <a:lnTo>
                    <a:pt x="2232" y="858"/>
                  </a:lnTo>
                  <a:lnTo>
                    <a:pt x="2232" y="864"/>
                  </a:lnTo>
                  <a:lnTo>
                    <a:pt x="2232" y="866"/>
                  </a:lnTo>
                  <a:lnTo>
                    <a:pt x="2234" y="866"/>
                  </a:lnTo>
                  <a:lnTo>
                    <a:pt x="2234" y="868"/>
                  </a:lnTo>
                  <a:lnTo>
                    <a:pt x="2236" y="869"/>
                  </a:lnTo>
                  <a:lnTo>
                    <a:pt x="2237" y="871"/>
                  </a:lnTo>
                  <a:lnTo>
                    <a:pt x="2239" y="871"/>
                  </a:lnTo>
                  <a:lnTo>
                    <a:pt x="2240" y="871"/>
                  </a:lnTo>
                  <a:lnTo>
                    <a:pt x="2242" y="871"/>
                  </a:lnTo>
                  <a:lnTo>
                    <a:pt x="2244" y="871"/>
                  </a:lnTo>
                  <a:lnTo>
                    <a:pt x="2245" y="872"/>
                  </a:lnTo>
                  <a:lnTo>
                    <a:pt x="2245" y="874"/>
                  </a:lnTo>
                  <a:lnTo>
                    <a:pt x="2247" y="877"/>
                  </a:lnTo>
                  <a:lnTo>
                    <a:pt x="2247" y="881"/>
                  </a:lnTo>
                  <a:lnTo>
                    <a:pt x="2247" y="882"/>
                  </a:lnTo>
                  <a:lnTo>
                    <a:pt x="2247" y="884"/>
                  </a:lnTo>
                  <a:lnTo>
                    <a:pt x="2249" y="884"/>
                  </a:lnTo>
                  <a:lnTo>
                    <a:pt x="2249" y="886"/>
                  </a:lnTo>
                  <a:lnTo>
                    <a:pt x="2250" y="886"/>
                  </a:lnTo>
                  <a:lnTo>
                    <a:pt x="2252" y="887"/>
                  </a:lnTo>
                  <a:lnTo>
                    <a:pt x="2252" y="889"/>
                  </a:lnTo>
                  <a:lnTo>
                    <a:pt x="2254" y="891"/>
                  </a:lnTo>
                  <a:lnTo>
                    <a:pt x="2254" y="891"/>
                  </a:lnTo>
                  <a:lnTo>
                    <a:pt x="2255" y="891"/>
                  </a:lnTo>
                  <a:lnTo>
                    <a:pt x="2258" y="891"/>
                  </a:lnTo>
                  <a:lnTo>
                    <a:pt x="2260" y="891"/>
                  </a:lnTo>
                  <a:lnTo>
                    <a:pt x="2260" y="889"/>
                  </a:lnTo>
                  <a:lnTo>
                    <a:pt x="2260" y="887"/>
                  </a:lnTo>
                  <a:lnTo>
                    <a:pt x="2260" y="884"/>
                  </a:lnTo>
                  <a:lnTo>
                    <a:pt x="2260" y="881"/>
                  </a:lnTo>
                  <a:lnTo>
                    <a:pt x="2262" y="881"/>
                  </a:lnTo>
                  <a:lnTo>
                    <a:pt x="2263" y="881"/>
                  </a:lnTo>
                  <a:lnTo>
                    <a:pt x="2265" y="882"/>
                  </a:lnTo>
                  <a:lnTo>
                    <a:pt x="2267" y="884"/>
                  </a:lnTo>
                  <a:lnTo>
                    <a:pt x="2267" y="884"/>
                  </a:lnTo>
                  <a:lnTo>
                    <a:pt x="2268" y="886"/>
                  </a:lnTo>
                  <a:lnTo>
                    <a:pt x="2270" y="887"/>
                  </a:lnTo>
                  <a:lnTo>
                    <a:pt x="2273" y="891"/>
                  </a:lnTo>
                  <a:lnTo>
                    <a:pt x="2272" y="891"/>
                  </a:lnTo>
                  <a:lnTo>
                    <a:pt x="2270" y="892"/>
                  </a:lnTo>
                  <a:lnTo>
                    <a:pt x="2267" y="892"/>
                  </a:lnTo>
                  <a:lnTo>
                    <a:pt x="2263" y="892"/>
                  </a:lnTo>
                  <a:lnTo>
                    <a:pt x="2263" y="892"/>
                  </a:lnTo>
                  <a:lnTo>
                    <a:pt x="2263" y="894"/>
                  </a:lnTo>
                  <a:lnTo>
                    <a:pt x="2263" y="894"/>
                  </a:lnTo>
                  <a:lnTo>
                    <a:pt x="2262" y="895"/>
                  </a:lnTo>
                  <a:lnTo>
                    <a:pt x="2262" y="900"/>
                  </a:lnTo>
                  <a:lnTo>
                    <a:pt x="2262" y="904"/>
                  </a:lnTo>
                  <a:lnTo>
                    <a:pt x="2260" y="904"/>
                  </a:lnTo>
                  <a:lnTo>
                    <a:pt x="2258" y="904"/>
                  </a:lnTo>
                  <a:lnTo>
                    <a:pt x="2255" y="904"/>
                  </a:lnTo>
                  <a:lnTo>
                    <a:pt x="2254" y="904"/>
                  </a:lnTo>
                  <a:lnTo>
                    <a:pt x="2252" y="904"/>
                  </a:lnTo>
                  <a:lnTo>
                    <a:pt x="2250" y="904"/>
                  </a:lnTo>
                  <a:lnTo>
                    <a:pt x="2250" y="902"/>
                  </a:lnTo>
                  <a:lnTo>
                    <a:pt x="2249" y="900"/>
                  </a:lnTo>
                  <a:lnTo>
                    <a:pt x="2247" y="900"/>
                  </a:lnTo>
                  <a:lnTo>
                    <a:pt x="2245" y="900"/>
                  </a:lnTo>
                  <a:lnTo>
                    <a:pt x="2244" y="900"/>
                  </a:lnTo>
                  <a:lnTo>
                    <a:pt x="2242" y="902"/>
                  </a:lnTo>
                  <a:lnTo>
                    <a:pt x="2240" y="904"/>
                  </a:lnTo>
                  <a:lnTo>
                    <a:pt x="2240" y="905"/>
                  </a:lnTo>
                  <a:lnTo>
                    <a:pt x="2240" y="905"/>
                  </a:lnTo>
                  <a:lnTo>
                    <a:pt x="2242" y="907"/>
                  </a:lnTo>
                  <a:lnTo>
                    <a:pt x="2242" y="909"/>
                  </a:lnTo>
                  <a:lnTo>
                    <a:pt x="2242" y="912"/>
                  </a:lnTo>
                  <a:lnTo>
                    <a:pt x="2242" y="913"/>
                  </a:lnTo>
                  <a:lnTo>
                    <a:pt x="2242" y="913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39" y="917"/>
                  </a:lnTo>
                  <a:lnTo>
                    <a:pt x="2237" y="918"/>
                  </a:lnTo>
                  <a:lnTo>
                    <a:pt x="2237" y="920"/>
                  </a:lnTo>
                  <a:lnTo>
                    <a:pt x="2236" y="920"/>
                  </a:lnTo>
                  <a:lnTo>
                    <a:pt x="2234" y="920"/>
                  </a:lnTo>
                  <a:lnTo>
                    <a:pt x="2224" y="920"/>
                  </a:lnTo>
                  <a:lnTo>
                    <a:pt x="2222" y="920"/>
                  </a:lnTo>
                  <a:lnTo>
                    <a:pt x="2221" y="918"/>
                  </a:lnTo>
                  <a:lnTo>
                    <a:pt x="2219" y="917"/>
                  </a:lnTo>
                  <a:lnTo>
                    <a:pt x="2219" y="913"/>
                  </a:lnTo>
                  <a:lnTo>
                    <a:pt x="2221" y="912"/>
                  </a:lnTo>
                  <a:lnTo>
                    <a:pt x="2221" y="910"/>
                  </a:lnTo>
                  <a:lnTo>
                    <a:pt x="2221" y="907"/>
                  </a:lnTo>
                  <a:lnTo>
                    <a:pt x="2219" y="905"/>
                  </a:lnTo>
                  <a:lnTo>
                    <a:pt x="2217" y="905"/>
                  </a:lnTo>
                  <a:lnTo>
                    <a:pt x="2216" y="904"/>
                  </a:lnTo>
                  <a:lnTo>
                    <a:pt x="2214" y="904"/>
                  </a:lnTo>
                  <a:lnTo>
                    <a:pt x="2214" y="902"/>
                  </a:lnTo>
                  <a:lnTo>
                    <a:pt x="2214" y="900"/>
                  </a:lnTo>
                  <a:lnTo>
                    <a:pt x="2213" y="897"/>
                  </a:lnTo>
                  <a:lnTo>
                    <a:pt x="2211" y="899"/>
                  </a:lnTo>
                  <a:lnTo>
                    <a:pt x="2209" y="899"/>
                  </a:lnTo>
                  <a:lnTo>
                    <a:pt x="2209" y="900"/>
                  </a:lnTo>
                  <a:lnTo>
                    <a:pt x="2209" y="902"/>
                  </a:lnTo>
                  <a:lnTo>
                    <a:pt x="2208" y="904"/>
                  </a:lnTo>
                  <a:lnTo>
                    <a:pt x="2206" y="905"/>
                  </a:lnTo>
                  <a:lnTo>
                    <a:pt x="2204" y="904"/>
                  </a:lnTo>
                  <a:lnTo>
                    <a:pt x="2203" y="902"/>
                  </a:lnTo>
                  <a:lnTo>
                    <a:pt x="2201" y="900"/>
                  </a:lnTo>
                  <a:lnTo>
                    <a:pt x="2199" y="900"/>
                  </a:lnTo>
                  <a:lnTo>
                    <a:pt x="2196" y="897"/>
                  </a:lnTo>
                  <a:lnTo>
                    <a:pt x="2195" y="894"/>
                  </a:lnTo>
                  <a:lnTo>
                    <a:pt x="2193" y="892"/>
                  </a:lnTo>
                  <a:lnTo>
                    <a:pt x="2193" y="891"/>
                  </a:lnTo>
                  <a:lnTo>
                    <a:pt x="2191" y="887"/>
                  </a:lnTo>
                  <a:lnTo>
                    <a:pt x="2193" y="887"/>
                  </a:lnTo>
                  <a:lnTo>
                    <a:pt x="2193" y="886"/>
                  </a:lnTo>
                  <a:lnTo>
                    <a:pt x="2195" y="886"/>
                  </a:lnTo>
                  <a:lnTo>
                    <a:pt x="2196" y="886"/>
                  </a:lnTo>
                  <a:lnTo>
                    <a:pt x="2198" y="887"/>
                  </a:lnTo>
                  <a:lnTo>
                    <a:pt x="2198" y="887"/>
                  </a:lnTo>
                  <a:lnTo>
                    <a:pt x="2198" y="889"/>
                  </a:lnTo>
                  <a:lnTo>
                    <a:pt x="2198" y="891"/>
                  </a:lnTo>
                  <a:lnTo>
                    <a:pt x="2206" y="891"/>
                  </a:lnTo>
                  <a:lnTo>
                    <a:pt x="2206" y="877"/>
                  </a:lnTo>
                  <a:lnTo>
                    <a:pt x="2203" y="876"/>
                  </a:lnTo>
                  <a:lnTo>
                    <a:pt x="2199" y="876"/>
                  </a:lnTo>
                  <a:lnTo>
                    <a:pt x="2196" y="876"/>
                  </a:lnTo>
                  <a:lnTo>
                    <a:pt x="2195" y="876"/>
                  </a:lnTo>
                  <a:lnTo>
                    <a:pt x="2193" y="876"/>
                  </a:lnTo>
                  <a:lnTo>
                    <a:pt x="2191" y="874"/>
                  </a:lnTo>
                  <a:lnTo>
                    <a:pt x="2191" y="872"/>
                  </a:lnTo>
                  <a:lnTo>
                    <a:pt x="2190" y="869"/>
                  </a:lnTo>
                  <a:lnTo>
                    <a:pt x="2188" y="866"/>
                  </a:lnTo>
                  <a:lnTo>
                    <a:pt x="2188" y="863"/>
                  </a:lnTo>
                  <a:lnTo>
                    <a:pt x="2188" y="859"/>
                  </a:lnTo>
                  <a:lnTo>
                    <a:pt x="2188" y="858"/>
                  </a:lnTo>
                  <a:lnTo>
                    <a:pt x="2186" y="856"/>
                  </a:lnTo>
                  <a:lnTo>
                    <a:pt x="2185" y="856"/>
                  </a:lnTo>
                  <a:lnTo>
                    <a:pt x="2183" y="854"/>
                  </a:lnTo>
                  <a:lnTo>
                    <a:pt x="2181" y="853"/>
                  </a:lnTo>
                  <a:lnTo>
                    <a:pt x="2181" y="850"/>
                  </a:lnTo>
                  <a:lnTo>
                    <a:pt x="2181" y="848"/>
                  </a:lnTo>
                  <a:lnTo>
                    <a:pt x="2183" y="845"/>
                  </a:lnTo>
                  <a:lnTo>
                    <a:pt x="2183" y="843"/>
                  </a:lnTo>
                  <a:lnTo>
                    <a:pt x="2183" y="841"/>
                  </a:lnTo>
                  <a:lnTo>
                    <a:pt x="2183" y="841"/>
                  </a:lnTo>
                  <a:lnTo>
                    <a:pt x="2185" y="840"/>
                  </a:lnTo>
                  <a:lnTo>
                    <a:pt x="2186" y="840"/>
                  </a:lnTo>
                  <a:lnTo>
                    <a:pt x="2186" y="838"/>
                  </a:lnTo>
                  <a:lnTo>
                    <a:pt x="2188" y="836"/>
                  </a:lnTo>
                  <a:lnTo>
                    <a:pt x="2186" y="835"/>
                  </a:lnTo>
                  <a:lnTo>
                    <a:pt x="2186" y="835"/>
                  </a:lnTo>
                  <a:lnTo>
                    <a:pt x="2185" y="833"/>
                  </a:lnTo>
                  <a:lnTo>
                    <a:pt x="2185" y="832"/>
                  </a:lnTo>
                  <a:lnTo>
                    <a:pt x="2185" y="830"/>
                  </a:lnTo>
                  <a:lnTo>
                    <a:pt x="2183" y="828"/>
                  </a:lnTo>
                  <a:lnTo>
                    <a:pt x="2181" y="828"/>
                  </a:lnTo>
                  <a:lnTo>
                    <a:pt x="2178" y="827"/>
                  </a:lnTo>
                  <a:lnTo>
                    <a:pt x="2175" y="827"/>
                  </a:lnTo>
                  <a:lnTo>
                    <a:pt x="2172" y="825"/>
                  </a:lnTo>
                  <a:lnTo>
                    <a:pt x="2170" y="822"/>
                  </a:lnTo>
                  <a:lnTo>
                    <a:pt x="2168" y="820"/>
                  </a:lnTo>
                  <a:lnTo>
                    <a:pt x="2165" y="818"/>
                  </a:lnTo>
                  <a:lnTo>
                    <a:pt x="2162" y="817"/>
                  </a:lnTo>
                  <a:lnTo>
                    <a:pt x="2159" y="815"/>
                  </a:lnTo>
                  <a:lnTo>
                    <a:pt x="2157" y="814"/>
                  </a:lnTo>
                  <a:lnTo>
                    <a:pt x="2155" y="814"/>
                  </a:lnTo>
                  <a:lnTo>
                    <a:pt x="2155" y="812"/>
                  </a:lnTo>
                  <a:lnTo>
                    <a:pt x="2154" y="810"/>
                  </a:lnTo>
                  <a:lnTo>
                    <a:pt x="2154" y="809"/>
                  </a:lnTo>
                  <a:lnTo>
                    <a:pt x="2154" y="809"/>
                  </a:lnTo>
                  <a:lnTo>
                    <a:pt x="2154" y="807"/>
                  </a:lnTo>
                  <a:lnTo>
                    <a:pt x="2150" y="807"/>
                  </a:lnTo>
                  <a:lnTo>
                    <a:pt x="2149" y="807"/>
                  </a:lnTo>
                  <a:lnTo>
                    <a:pt x="2147" y="807"/>
                  </a:lnTo>
                  <a:lnTo>
                    <a:pt x="2142" y="805"/>
                  </a:lnTo>
                  <a:lnTo>
                    <a:pt x="2139" y="804"/>
                  </a:lnTo>
                  <a:lnTo>
                    <a:pt x="2139" y="802"/>
                  </a:lnTo>
                  <a:lnTo>
                    <a:pt x="2137" y="800"/>
                  </a:lnTo>
                  <a:lnTo>
                    <a:pt x="2134" y="799"/>
                  </a:lnTo>
                  <a:lnTo>
                    <a:pt x="2131" y="796"/>
                  </a:lnTo>
                  <a:lnTo>
                    <a:pt x="2127" y="794"/>
                  </a:lnTo>
                  <a:lnTo>
                    <a:pt x="2126" y="794"/>
                  </a:lnTo>
                  <a:lnTo>
                    <a:pt x="2124" y="794"/>
                  </a:lnTo>
                  <a:lnTo>
                    <a:pt x="2123" y="792"/>
                  </a:lnTo>
                  <a:lnTo>
                    <a:pt x="2123" y="789"/>
                  </a:lnTo>
                  <a:lnTo>
                    <a:pt x="2123" y="787"/>
                  </a:lnTo>
                  <a:lnTo>
                    <a:pt x="2121" y="784"/>
                  </a:lnTo>
                  <a:lnTo>
                    <a:pt x="2119" y="782"/>
                  </a:lnTo>
                  <a:lnTo>
                    <a:pt x="2118" y="781"/>
                  </a:lnTo>
                  <a:lnTo>
                    <a:pt x="2116" y="781"/>
                  </a:lnTo>
                  <a:lnTo>
                    <a:pt x="2114" y="781"/>
                  </a:lnTo>
                  <a:lnTo>
                    <a:pt x="2113" y="781"/>
                  </a:lnTo>
                  <a:lnTo>
                    <a:pt x="2111" y="779"/>
                  </a:lnTo>
                  <a:lnTo>
                    <a:pt x="2109" y="778"/>
                  </a:lnTo>
                  <a:lnTo>
                    <a:pt x="2108" y="776"/>
                  </a:lnTo>
                  <a:lnTo>
                    <a:pt x="2106" y="774"/>
                  </a:lnTo>
                  <a:lnTo>
                    <a:pt x="2105" y="773"/>
                  </a:lnTo>
                  <a:lnTo>
                    <a:pt x="2103" y="773"/>
                  </a:lnTo>
                  <a:lnTo>
                    <a:pt x="2101" y="773"/>
                  </a:lnTo>
                  <a:lnTo>
                    <a:pt x="2101" y="773"/>
                  </a:lnTo>
                  <a:lnTo>
                    <a:pt x="2100" y="773"/>
                  </a:lnTo>
                  <a:lnTo>
                    <a:pt x="2098" y="773"/>
                  </a:lnTo>
                  <a:lnTo>
                    <a:pt x="2098" y="771"/>
                  </a:lnTo>
                  <a:lnTo>
                    <a:pt x="2096" y="769"/>
                  </a:lnTo>
                  <a:lnTo>
                    <a:pt x="2096" y="768"/>
                  </a:lnTo>
                  <a:lnTo>
                    <a:pt x="2096" y="766"/>
                  </a:lnTo>
                  <a:lnTo>
                    <a:pt x="2095" y="764"/>
                  </a:lnTo>
                  <a:lnTo>
                    <a:pt x="2093" y="763"/>
                  </a:lnTo>
                  <a:lnTo>
                    <a:pt x="2091" y="763"/>
                  </a:lnTo>
                  <a:lnTo>
                    <a:pt x="2088" y="763"/>
                  </a:lnTo>
                  <a:lnTo>
                    <a:pt x="2087" y="763"/>
                  </a:lnTo>
                  <a:lnTo>
                    <a:pt x="2083" y="763"/>
                  </a:lnTo>
                  <a:lnTo>
                    <a:pt x="2082" y="764"/>
                  </a:lnTo>
                  <a:lnTo>
                    <a:pt x="2082" y="768"/>
                  </a:lnTo>
                  <a:lnTo>
                    <a:pt x="2082" y="769"/>
                  </a:lnTo>
                  <a:lnTo>
                    <a:pt x="2083" y="769"/>
                  </a:lnTo>
                  <a:lnTo>
                    <a:pt x="2085" y="771"/>
                  </a:lnTo>
                  <a:lnTo>
                    <a:pt x="2085" y="773"/>
                  </a:lnTo>
                  <a:lnTo>
                    <a:pt x="2085" y="774"/>
                  </a:lnTo>
                  <a:lnTo>
                    <a:pt x="2085" y="776"/>
                  </a:lnTo>
                  <a:lnTo>
                    <a:pt x="2085" y="778"/>
                  </a:lnTo>
                  <a:lnTo>
                    <a:pt x="2083" y="778"/>
                  </a:lnTo>
                  <a:lnTo>
                    <a:pt x="2082" y="778"/>
                  </a:lnTo>
                  <a:lnTo>
                    <a:pt x="2078" y="781"/>
                  </a:lnTo>
                  <a:lnTo>
                    <a:pt x="2078" y="789"/>
                  </a:lnTo>
                  <a:lnTo>
                    <a:pt x="2082" y="789"/>
                  </a:lnTo>
                  <a:lnTo>
                    <a:pt x="2087" y="789"/>
                  </a:lnTo>
                  <a:lnTo>
                    <a:pt x="2090" y="789"/>
                  </a:lnTo>
                  <a:lnTo>
                    <a:pt x="2093" y="791"/>
                  </a:lnTo>
                  <a:lnTo>
                    <a:pt x="2093" y="794"/>
                  </a:lnTo>
                  <a:lnTo>
                    <a:pt x="2093" y="797"/>
                  </a:lnTo>
                  <a:lnTo>
                    <a:pt x="2093" y="799"/>
                  </a:lnTo>
                  <a:lnTo>
                    <a:pt x="2093" y="800"/>
                  </a:lnTo>
                  <a:lnTo>
                    <a:pt x="2095" y="800"/>
                  </a:lnTo>
                  <a:lnTo>
                    <a:pt x="2096" y="800"/>
                  </a:lnTo>
                  <a:lnTo>
                    <a:pt x="2096" y="800"/>
                  </a:lnTo>
                  <a:lnTo>
                    <a:pt x="2098" y="800"/>
                  </a:lnTo>
                  <a:lnTo>
                    <a:pt x="2098" y="802"/>
                  </a:lnTo>
                  <a:lnTo>
                    <a:pt x="2098" y="804"/>
                  </a:lnTo>
                  <a:lnTo>
                    <a:pt x="2101" y="805"/>
                  </a:lnTo>
                  <a:lnTo>
                    <a:pt x="2105" y="805"/>
                  </a:lnTo>
                  <a:lnTo>
                    <a:pt x="2108" y="807"/>
                  </a:lnTo>
                  <a:lnTo>
                    <a:pt x="2109" y="807"/>
                  </a:lnTo>
                  <a:lnTo>
                    <a:pt x="2111" y="809"/>
                  </a:lnTo>
                  <a:lnTo>
                    <a:pt x="2113" y="810"/>
                  </a:lnTo>
                  <a:lnTo>
                    <a:pt x="2113" y="812"/>
                  </a:lnTo>
                  <a:lnTo>
                    <a:pt x="2114" y="814"/>
                  </a:lnTo>
                  <a:lnTo>
                    <a:pt x="2114" y="815"/>
                  </a:lnTo>
                  <a:lnTo>
                    <a:pt x="2114" y="817"/>
                  </a:lnTo>
                  <a:lnTo>
                    <a:pt x="2113" y="818"/>
                  </a:lnTo>
                  <a:lnTo>
                    <a:pt x="2113" y="818"/>
                  </a:lnTo>
                  <a:lnTo>
                    <a:pt x="2113" y="820"/>
                  </a:lnTo>
                  <a:lnTo>
                    <a:pt x="2113" y="822"/>
                  </a:lnTo>
                  <a:lnTo>
                    <a:pt x="2114" y="822"/>
                  </a:lnTo>
                  <a:lnTo>
                    <a:pt x="2114" y="822"/>
                  </a:lnTo>
                  <a:lnTo>
                    <a:pt x="2116" y="823"/>
                  </a:lnTo>
                  <a:lnTo>
                    <a:pt x="2118" y="823"/>
                  </a:lnTo>
                  <a:lnTo>
                    <a:pt x="2119" y="823"/>
                  </a:lnTo>
                  <a:lnTo>
                    <a:pt x="2121" y="823"/>
                  </a:lnTo>
                  <a:lnTo>
                    <a:pt x="2123" y="825"/>
                  </a:lnTo>
                  <a:lnTo>
                    <a:pt x="2124" y="827"/>
                  </a:lnTo>
                  <a:lnTo>
                    <a:pt x="2126" y="827"/>
                  </a:lnTo>
                  <a:lnTo>
                    <a:pt x="2126" y="828"/>
                  </a:lnTo>
                  <a:lnTo>
                    <a:pt x="2126" y="830"/>
                  </a:lnTo>
                  <a:lnTo>
                    <a:pt x="2127" y="830"/>
                  </a:lnTo>
                  <a:lnTo>
                    <a:pt x="2129" y="830"/>
                  </a:lnTo>
                  <a:lnTo>
                    <a:pt x="2131" y="832"/>
                  </a:lnTo>
                  <a:lnTo>
                    <a:pt x="2132" y="832"/>
                  </a:lnTo>
                  <a:lnTo>
                    <a:pt x="2134" y="832"/>
                  </a:lnTo>
                  <a:lnTo>
                    <a:pt x="2136" y="832"/>
                  </a:lnTo>
                  <a:lnTo>
                    <a:pt x="2137" y="832"/>
                  </a:lnTo>
                  <a:lnTo>
                    <a:pt x="2139" y="832"/>
                  </a:lnTo>
                  <a:lnTo>
                    <a:pt x="2139" y="833"/>
                  </a:lnTo>
                  <a:lnTo>
                    <a:pt x="2139" y="833"/>
                  </a:lnTo>
                  <a:lnTo>
                    <a:pt x="2139" y="835"/>
                  </a:lnTo>
                  <a:lnTo>
                    <a:pt x="2141" y="836"/>
                  </a:lnTo>
                  <a:lnTo>
                    <a:pt x="2142" y="838"/>
                  </a:lnTo>
                  <a:lnTo>
                    <a:pt x="2144" y="838"/>
                  </a:lnTo>
                  <a:lnTo>
                    <a:pt x="2145" y="838"/>
                  </a:lnTo>
                  <a:lnTo>
                    <a:pt x="2145" y="838"/>
                  </a:lnTo>
                  <a:lnTo>
                    <a:pt x="2147" y="840"/>
                  </a:lnTo>
                  <a:lnTo>
                    <a:pt x="2149" y="841"/>
                  </a:lnTo>
                  <a:lnTo>
                    <a:pt x="2150" y="841"/>
                  </a:lnTo>
                  <a:lnTo>
                    <a:pt x="2152" y="841"/>
                  </a:lnTo>
                  <a:lnTo>
                    <a:pt x="2154" y="843"/>
                  </a:lnTo>
                  <a:lnTo>
                    <a:pt x="2154" y="845"/>
                  </a:lnTo>
                  <a:lnTo>
                    <a:pt x="2155" y="846"/>
                  </a:lnTo>
                  <a:lnTo>
                    <a:pt x="2157" y="848"/>
                  </a:lnTo>
                  <a:lnTo>
                    <a:pt x="2159" y="848"/>
                  </a:lnTo>
                  <a:lnTo>
                    <a:pt x="2160" y="850"/>
                  </a:lnTo>
                  <a:lnTo>
                    <a:pt x="2160" y="850"/>
                  </a:lnTo>
                  <a:lnTo>
                    <a:pt x="2162" y="850"/>
                  </a:lnTo>
                  <a:lnTo>
                    <a:pt x="2163" y="850"/>
                  </a:lnTo>
                  <a:lnTo>
                    <a:pt x="2168" y="851"/>
                  </a:lnTo>
                  <a:lnTo>
                    <a:pt x="2168" y="854"/>
                  </a:lnTo>
                  <a:lnTo>
                    <a:pt x="2168" y="856"/>
                  </a:lnTo>
                  <a:lnTo>
                    <a:pt x="2170" y="859"/>
                  </a:lnTo>
                  <a:lnTo>
                    <a:pt x="2170" y="863"/>
                  </a:lnTo>
                  <a:lnTo>
                    <a:pt x="2173" y="866"/>
                  </a:lnTo>
                  <a:lnTo>
                    <a:pt x="2172" y="866"/>
                  </a:lnTo>
                  <a:lnTo>
                    <a:pt x="2170" y="868"/>
                  </a:lnTo>
                  <a:lnTo>
                    <a:pt x="2170" y="868"/>
                  </a:lnTo>
                  <a:lnTo>
                    <a:pt x="2168" y="868"/>
                  </a:lnTo>
                  <a:lnTo>
                    <a:pt x="2167" y="866"/>
                  </a:lnTo>
                  <a:lnTo>
                    <a:pt x="2167" y="864"/>
                  </a:lnTo>
                  <a:lnTo>
                    <a:pt x="2163" y="863"/>
                  </a:lnTo>
                  <a:lnTo>
                    <a:pt x="2160" y="863"/>
                  </a:lnTo>
                  <a:lnTo>
                    <a:pt x="2159" y="861"/>
                  </a:lnTo>
                  <a:lnTo>
                    <a:pt x="2157" y="861"/>
                  </a:lnTo>
                  <a:lnTo>
                    <a:pt x="2144" y="861"/>
                  </a:lnTo>
                  <a:lnTo>
                    <a:pt x="2144" y="863"/>
                  </a:lnTo>
                  <a:lnTo>
                    <a:pt x="2144" y="866"/>
                  </a:lnTo>
                  <a:lnTo>
                    <a:pt x="2144" y="869"/>
                  </a:lnTo>
                  <a:lnTo>
                    <a:pt x="2145" y="869"/>
                  </a:lnTo>
                  <a:lnTo>
                    <a:pt x="2147" y="869"/>
                  </a:lnTo>
                  <a:lnTo>
                    <a:pt x="2154" y="869"/>
                  </a:lnTo>
                  <a:lnTo>
                    <a:pt x="2155" y="869"/>
                  </a:lnTo>
                  <a:lnTo>
                    <a:pt x="2157" y="869"/>
                  </a:lnTo>
                  <a:lnTo>
                    <a:pt x="2157" y="872"/>
                  </a:lnTo>
                  <a:lnTo>
                    <a:pt x="2157" y="874"/>
                  </a:lnTo>
                  <a:lnTo>
                    <a:pt x="2157" y="876"/>
                  </a:lnTo>
                  <a:lnTo>
                    <a:pt x="2157" y="877"/>
                  </a:lnTo>
                  <a:lnTo>
                    <a:pt x="2157" y="879"/>
                  </a:lnTo>
                  <a:lnTo>
                    <a:pt x="2154" y="881"/>
                  </a:lnTo>
                  <a:lnTo>
                    <a:pt x="2152" y="881"/>
                  </a:lnTo>
                  <a:lnTo>
                    <a:pt x="2150" y="881"/>
                  </a:lnTo>
                  <a:lnTo>
                    <a:pt x="2149" y="881"/>
                  </a:lnTo>
                  <a:lnTo>
                    <a:pt x="2147" y="882"/>
                  </a:lnTo>
                  <a:lnTo>
                    <a:pt x="2145" y="884"/>
                  </a:lnTo>
                  <a:lnTo>
                    <a:pt x="2144" y="886"/>
                  </a:lnTo>
                  <a:lnTo>
                    <a:pt x="2144" y="887"/>
                  </a:lnTo>
                  <a:lnTo>
                    <a:pt x="2144" y="891"/>
                  </a:lnTo>
                  <a:lnTo>
                    <a:pt x="2142" y="894"/>
                  </a:lnTo>
                  <a:lnTo>
                    <a:pt x="2142" y="895"/>
                  </a:lnTo>
                  <a:lnTo>
                    <a:pt x="2142" y="895"/>
                  </a:lnTo>
                  <a:lnTo>
                    <a:pt x="2141" y="897"/>
                  </a:lnTo>
                  <a:lnTo>
                    <a:pt x="2141" y="895"/>
                  </a:lnTo>
                  <a:lnTo>
                    <a:pt x="2139" y="895"/>
                  </a:lnTo>
                  <a:lnTo>
                    <a:pt x="2137" y="897"/>
                  </a:lnTo>
                  <a:lnTo>
                    <a:pt x="2136" y="899"/>
                  </a:lnTo>
                  <a:lnTo>
                    <a:pt x="2132" y="902"/>
                  </a:lnTo>
                  <a:lnTo>
                    <a:pt x="2129" y="904"/>
                  </a:lnTo>
                  <a:lnTo>
                    <a:pt x="2127" y="904"/>
                  </a:lnTo>
                  <a:lnTo>
                    <a:pt x="2126" y="905"/>
                  </a:lnTo>
                  <a:lnTo>
                    <a:pt x="2126" y="917"/>
                  </a:lnTo>
                  <a:lnTo>
                    <a:pt x="2106" y="917"/>
                  </a:lnTo>
                  <a:lnTo>
                    <a:pt x="2105" y="917"/>
                  </a:lnTo>
                  <a:lnTo>
                    <a:pt x="2103" y="915"/>
                  </a:lnTo>
                  <a:lnTo>
                    <a:pt x="2100" y="915"/>
                  </a:lnTo>
                  <a:lnTo>
                    <a:pt x="2098" y="915"/>
                  </a:lnTo>
                  <a:lnTo>
                    <a:pt x="2096" y="915"/>
                  </a:lnTo>
                  <a:lnTo>
                    <a:pt x="2095" y="913"/>
                  </a:lnTo>
                  <a:lnTo>
                    <a:pt x="2093" y="913"/>
                  </a:lnTo>
                  <a:lnTo>
                    <a:pt x="2093" y="912"/>
                  </a:lnTo>
                  <a:lnTo>
                    <a:pt x="2091" y="910"/>
                  </a:lnTo>
                  <a:lnTo>
                    <a:pt x="2091" y="909"/>
                  </a:lnTo>
                  <a:lnTo>
                    <a:pt x="2091" y="907"/>
                  </a:lnTo>
                  <a:lnTo>
                    <a:pt x="2090" y="905"/>
                  </a:lnTo>
                  <a:lnTo>
                    <a:pt x="2088" y="904"/>
                  </a:lnTo>
                  <a:lnTo>
                    <a:pt x="2085" y="902"/>
                  </a:lnTo>
                  <a:lnTo>
                    <a:pt x="2082" y="900"/>
                  </a:lnTo>
                  <a:lnTo>
                    <a:pt x="2080" y="897"/>
                  </a:lnTo>
                  <a:lnTo>
                    <a:pt x="2088" y="897"/>
                  </a:lnTo>
                  <a:lnTo>
                    <a:pt x="2095" y="897"/>
                  </a:lnTo>
                  <a:lnTo>
                    <a:pt x="2103" y="897"/>
                  </a:lnTo>
                  <a:lnTo>
                    <a:pt x="2105" y="897"/>
                  </a:lnTo>
                  <a:lnTo>
                    <a:pt x="2106" y="897"/>
                  </a:lnTo>
                  <a:lnTo>
                    <a:pt x="2109" y="897"/>
                  </a:lnTo>
                  <a:lnTo>
                    <a:pt x="2113" y="897"/>
                  </a:lnTo>
                  <a:lnTo>
                    <a:pt x="2116" y="897"/>
                  </a:lnTo>
                  <a:lnTo>
                    <a:pt x="2116" y="895"/>
                  </a:lnTo>
                  <a:lnTo>
                    <a:pt x="2118" y="895"/>
                  </a:lnTo>
                  <a:lnTo>
                    <a:pt x="2118" y="894"/>
                  </a:lnTo>
                  <a:lnTo>
                    <a:pt x="2123" y="892"/>
                  </a:lnTo>
                  <a:lnTo>
                    <a:pt x="2127" y="891"/>
                  </a:lnTo>
                  <a:lnTo>
                    <a:pt x="2134" y="891"/>
                  </a:lnTo>
                  <a:lnTo>
                    <a:pt x="2134" y="887"/>
                  </a:lnTo>
                  <a:lnTo>
                    <a:pt x="2134" y="884"/>
                  </a:lnTo>
                  <a:lnTo>
                    <a:pt x="2134" y="881"/>
                  </a:lnTo>
                  <a:lnTo>
                    <a:pt x="2134" y="877"/>
                  </a:lnTo>
                  <a:lnTo>
                    <a:pt x="2132" y="874"/>
                  </a:lnTo>
                  <a:lnTo>
                    <a:pt x="2132" y="872"/>
                  </a:lnTo>
                  <a:lnTo>
                    <a:pt x="2132" y="872"/>
                  </a:lnTo>
                  <a:lnTo>
                    <a:pt x="2129" y="869"/>
                  </a:lnTo>
                  <a:lnTo>
                    <a:pt x="2127" y="869"/>
                  </a:lnTo>
                  <a:lnTo>
                    <a:pt x="2126" y="868"/>
                  </a:lnTo>
                  <a:lnTo>
                    <a:pt x="2124" y="864"/>
                  </a:lnTo>
                  <a:lnTo>
                    <a:pt x="2121" y="861"/>
                  </a:lnTo>
                  <a:lnTo>
                    <a:pt x="2119" y="859"/>
                  </a:lnTo>
                  <a:lnTo>
                    <a:pt x="2118" y="859"/>
                  </a:lnTo>
                  <a:lnTo>
                    <a:pt x="2116" y="858"/>
                  </a:lnTo>
                  <a:lnTo>
                    <a:pt x="2114" y="858"/>
                  </a:lnTo>
                  <a:lnTo>
                    <a:pt x="2113" y="858"/>
                  </a:lnTo>
                  <a:lnTo>
                    <a:pt x="2113" y="856"/>
                  </a:lnTo>
                  <a:lnTo>
                    <a:pt x="2109" y="854"/>
                  </a:lnTo>
                  <a:lnTo>
                    <a:pt x="2106" y="851"/>
                  </a:lnTo>
                  <a:lnTo>
                    <a:pt x="2105" y="848"/>
                  </a:lnTo>
                  <a:lnTo>
                    <a:pt x="2103" y="846"/>
                  </a:lnTo>
                  <a:lnTo>
                    <a:pt x="2103" y="845"/>
                  </a:lnTo>
                  <a:lnTo>
                    <a:pt x="2100" y="843"/>
                  </a:lnTo>
                  <a:lnTo>
                    <a:pt x="2098" y="843"/>
                  </a:lnTo>
                  <a:lnTo>
                    <a:pt x="2095" y="843"/>
                  </a:lnTo>
                  <a:lnTo>
                    <a:pt x="2091" y="843"/>
                  </a:lnTo>
                  <a:lnTo>
                    <a:pt x="2090" y="841"/>
                  </a:lnTo>
                  <a:lnTo>
                    <a:pt x="2087" y="840"/>
                  </a:lnTo>
                  <a:lnTo>
                    <a:pt x="2085" y="840"/>
                  </a:lnTo>
                  <a:lnTo>
                    <a:pt x="2083" y="838"/>
                  </a:lnTo>
                  <a:lnTo>
                    <a:pt x="2082" y="836"/>
                  </a:lnTo>
                  <a:lnTo>
                    <a:pt x="2078" y="835"/>
                  </a:lnTo>
                  <a:lnTo>
                    <a:pt x="2077" y="833"/>
                  </a:lnTo>
                  <a:lnTo>
                    <a:pt x="2075" y="832"/>
                  </a:lnTo>
                  <a:lnTo>
                    <a:pt x="2073" y="832"/>
                  </a:lnTo>
                  <a:lnTo>
                    <a:pt x="2072" y="830"/>
                  </a:lnTo>
                  <a:lnTo>
                    <a:pt x="2070" y="828"/>
                  </a:lnTo>
                  <a:lnTo>
                    <a:pt x="2070" y="827"/>
                  </a:lnTo>
                  <a:lnTo>
                    <a:pt x="2069" y="827"/>
                  </a:lnTo>
                  <a:lnTo>
                    <a:pt x="2067" y="825"/>
                  </a:lnTo>
                  <a:lnTo>
                    <a:pt x="2067" y="825"/>
                  </a:lnTo>
                  <a:lnTo>
                    <a:pt x="2065" y="823"/>
                  </a:lnTo>
                  <a:lnTo>
                    <a:pt x="2065" y="822"/>
                  </a:lnTo>
                  <a:lnTo>
                    <a:pt x="2064" y="820"/>
                  </a:lnTo>
                  <a:lnTo>
                    <a:pt x="2062" y="818"/>
                  </a:lnTo>
                  <a:lnTo>
                    <a:pt x="2059" y="817"/>
                  </a:lnTo>
                  <a:lnTo>
                    <a:pt x="2055" y="815"/>
                  </a:lnTo>
                  <a:lnTo>
                    <a:pt x="2052" y="814"/>
                  </a:lnTo>
                  <a:lnTo>
                    <a:pt x="2052" y="812"/>
                  </a:lnTo>
                  <a:lnTo>
                    <a:pt x="2051" y="810"/>
                  </a:lnTo>
                  <a:lnTo>
                    <a:pt x="2049" y="809"/>
                  </a:lnTo>
                  <a:lnTo>
                    <a:pt x="2049" y="807"/>
                  </a:lnTo>
                  <a:lnTo>
                    <a:pt x="2047" y="805"/>
                  </a:lnTo>
                  <a:lnTo>
                    <a:pt x="2047" y="804"/>
                  </a:lnTo>
                  <a:lnTo>
                    <a:pt x="2046" y="799"/>
                  </a:lnTo>
                  <a:lnTo>
                    <a:pt x="2042" y="794"/>
                  </a:lnTo>
                  <a:lnTo>
                    <a:pt x="2039" y="792"/>
                  </a:lnTo>
                  <a:lnTo>
                    <a:pt x="2036" y="789"/>
                  </a:lnTo>
                  <a:lnTo>
                    <a:pt x="2034" y="787"/>
                  </a:lnTo>
                  <a:lnTo>
                    <a:pt x="2033" y="786"/>
                  </a:lnTo>
                  <a:lnTo>
                    <a:pt x="2031" y="786"/>
                  </a:lnTo>
                  <a:lnTo>
                    <a:pt x="2029" y="786"/>
                  </a:lnTo>
                  <a:lnTo>
                    <a:pt x="2028" y="786"/>
                  </a:lnTo>
                  <a:lnTo>
                    <a:pt x="2026" y="786"/>
                  </a:lnTo>
                  <a:lnTo>
                    <a:pt x="2024" y="787"/>
                  </a:lnTo>
                  <a:lnTo>
                    <a:pt x="2024" y="789"/>
                  </a:lnTo>
                  <a:lnTo>
                    <a:pt x="2023" y="789"/>
                  </a:lnTo>
                  <a:lnTo>
                    <a:pt x="2021" y="791"/>
                  </a:lnTo>
                  <a:lnTo>
                    <a:pt x="2019" y="792"/>
                  </a:lnTo>
                  <a:lnTo>
                    <a:pt x="2018" y="792"/>
                  </a:lnTo>
                  <a:lnTo>
                    <a:pt x="2016" y="794"/>
                  </a:lnTo>
                  <a:lnTo>
                    <a:pt x="2016" y="796"/>
                  </a:lnTo>
                  <a:lnTo>
                    <a:pt x="2015" y="796"/>
                  </a:lnTo>
                  <a:lnTo>
                    <a:pt x="2011" y="796"/>
                  </a:lnTo>
                  <a:lnTo>
                    <a:pt x="2008" y="796"/>
                  </a:lnTo>
                  <a:lnTo>
                    <a:pt x="2005" y="796"/>
                  </a:lnTo>
                  <a:lnTo>
                    <a:pt x="2003" y="796"/>
                  </a:lnTo>
                  <a:lnTo>
                    <a:pt x="2001" y="796"/>
                  </a:lnTo>
                  <a:lnTo>
                    <a:pt x="2001" y="796"/>
                  </a:lnTo>
                  <a:lnTo>
                    <a:pt x="2000" y="797"/>
                  </a:lnTo>
                  <a:lnTo>
                    <a:pt x="2000" y="799"/>
                  </a:lnTo>
                  <a:lnTo>
                    <a:pt x="1998" y="799"/>
                  </a:lnTo>
                  <a:lnTo>
                    <a:pt x="1997" y="800"/>
                  </a:lnTo>
                  <a:lnTo>
                    <a:pt x="1997" y="802"/>
                  </a:lnTo>
                  <a:lnTo>
                    <a:pt x="1995" y="804"/>
                  </a:lnTo>
                  <a:lnTo>
                    <a:pt x="1995" y="807"/>
                  </a:lnTo>
                  <a:lnTo>
                    <a:pt x="1995" y="809"/>
                  </a:lnTo>
                  <a:lnTo>
                    <a:pt x="1993" y="809"/>
                  </a:lnTo>
                  <a:lnTo>
                    <a:pt x="1992" y="809"/>
                  </a:lnTo>
                  <a:lnTo>
                    <a:pt x="1990" y="809"/>
                  </a:lnTo>
                  <a:lnTo>
                    <a:pt x="1990" y="810"/>
                  </a:lnTo>
                  <a:lnTo>
                    <a:pt x="1985" y="810"/>
                  </a:lnTo>
                  <a:lnTo>
                    <a:pt x="1980" y="809"/>
                  </a:lnTo>
                  <a:lnTo>
                    <a:pt x="1977" y="809"/>
                  </a:lnTo>
                  <a:lnTo>
                    <a:pt x="1974" y="807"/>
                  </a:lnTo>
                  <a:lnTo>
                    <a:pt x="1970" y="805"/>
                  </a:lnTo>
                  <a:lnTo>
                    <a:pt x="1967" y="804"/>
                  </a:lnTo>
                  <a:lnTo>
                    <a:pt x="1965" y="804"/>
                  </a:lnTo>
                  <a:lnTo>
                    <a:pt x="1964" y="804"/>
                  </a:lnTo>
                  <a:lnTo>
                    <a:pt x="1962" y="804"/>
                  </a:lnTo>
                  <a:lnTo>
                    <a:pt x="1959" y="802"/>
                  </a:lnTo>
                  <a:lnTo>
                    <a:pt x="1956" y="802"/>
                  </a:lnTo>
                  <a:lnTo>
                    <a:pt x="1954" y="802"/>
                  </a:lnTo>
                  <a:lnTo>
                    <a:pt x="1951" y="804"/>
                  </a:lnTo>
                  <a:lnTo>
                    <a:pt x="1949" y="804"/>
                  </a:lnTo>
                  <a:lnTo>
                    <a:pt x="1947" y="804"/>
                  </a:lnTo>
                  <a:lnTo>
                    <a:pt x="1946" y="805"/>
                  </a:lnTo>
                  <a:lnTo>
                    <a:pt x="1944" y="809"/>
                  </a:lnTo>
                  <a:lnTo>
                    <a:pt x="1944" y="810"/>
                  </a:lnTo>
                  <a:lnTo>
                    <a:pt x="1944" y="812"/>
                  </a:lnTo>
                  <a:lnTo>
                    <a:pt x="1944" y="815"/>
                  </a:lnTo>
                  <a:lnTo>
                    <a:pt x="1944" y="817"/>
                  </a:lnTo>
                  <a:lnTo>
                    <a:pt x="1944" y="818"/>
                  </a:lnTo>
                  <a:lnTo>
                    <a:pt x="1944" y="822"/>
                  </a:lnTo>
                  <a:lnTo>
                    <a:pt x="1944" y="825"/>
                  </a:lnTo>
                  <a:lnTo>
                    <a:pt x="1944" y="836"/>
                  </a:lnTo>
                  <a:lnTo>
                    <a:pt x="1941" y="838"/>
                  </a:lnTo>
                  <a:lnTo>
                    <a:pt x="1938" y="838"/>
                  </a:lnTo>
                  <a:lnTo>
                    <a:pt x="1934" y="838"/>
                  </a:lnTo>
                  <a:lnTo>
                    <a:pt x="1931" y="838"/>
                  </a:lnTo>
                  <a:lnTo>
                    <a:pt x="1929" y="838"/>
                  </a:lnTo>
                  <a:lnTo>
                    <a:pt x="1928" y="838"/>
                  </a:lnTo>
                  <a:lnTo>
                    <a:pt x="1926" y="840"/>
                  </a:lnTo>
                  <a:lnTo>
                    <a:pt x="1925" y="840"/>
                  </a:lnTo>
                  <a:lnTo>
                    <a:pt x="1923" y="840"/>
                  </a:lnTo>
                  <a:lnTo>
                    <a:pt x="1921" y="840"/>
                  </a:lnTo>
                  <a:lnTo>
                    <a:pt x="1921" y="841"/>
                  </a:lnTo>
                  <a:lnTo>
                    <a:pt x="1920" y="843"/>
                  </a:lnTo>
                  <a:lnTo>
                    <a:pt x="1918" y="843"/>
                  </a:lnTo>
                  <a:lnTo>
                    <a:pt x="1916" y="843"/>
                  </a:lnTo>
                  <a:lnTo>
                    <a:pt x="1915" y="843"/>
                  </a:lnTo>
                  <a:lnTo>
                    <a:pt x="1913" y="843"/>
                  </a:lnTo>
                  <a:lnTo>
                    <a:pt x="1913" y="845"/>
                  </a:lnTo>
                  <a:lnTo>
                    <a:pt x="1911" y="845"/>
                  </a:lnTo>
                  <a:lnTo>
                    <a:pt x="1911" y="846"/>
                  </a:lnTo>
                  <a:lnTo>
                    <a:pt x="1911" y="848"/>
                  </a:lnTo>
                  <a:lnTo>
                    <a:pt x="1910" y="850"/>
                  </a:lnTo>
                  <a:lnTo>
                    <a:pt x="1910" y="850"/>
                  </a:lnTo>
                  <a:lnTo>
                    <a:pt x="1906" y="850"/>
                  </a:lnTo>
                  <a:lnTo>
                    <a:pt x="1903" y="851"/>
                  </a:lnTo>
                  <a:lnTo>
                    <a:pt x="1902" y="850"/>
                  </a:lnTo>
                  <a:lnTo>
                    <a:pt x="1900" y="851"/>
                  </a:lnTo>
                  <a:lnTo>
                    <a:pt x="1898" y="851"/>
                  </a:lnTo>
                  <a:lnTo>
                    <a:pt x="1898" y="853"/>
                  </a:lnTo>
                  <a:lnTo>
                    <a:pt x="1897" y="856"/>
                  </a:lnTo>
                  <a:lnTo>
                    <a:pt x="1895" y="859"/>
                  </a:lnTo>
                  <a:lnTo>
                    <a:pt x="1893" y="863"/>
                  </a:lnTo>
                  <a:lnTo>
                    <a:pt x="1890" y="868"/>
                  </a:lnTo>
                  <a:lnTo>
                    <a:pt x="1890" y="869"/>
                  </a:lnTo>
                  <a:lnTo>
                    <a:pt x="1888" y="871"/>
                  </a:lnTo>
                  <a:lnTo>
                    <a:pt x="1888" y="872"/>
                  </a:lnTo>
                  <a:lnTo>
                    <a:pt x="1888" y="874"/>
                  </a:lnTo>
                  <a:lnTo>
                    <a:pt x="1888" y="876"/>
                  </a:lnTo>
                  <a:lnTo>
                    <a:pt x="1890" y="877"/>
                  </a:lnTo>
                  <a:lnTo>
                    <a:pt x="1890" y="877"/>
                  </a:lnTo>
                  <a:lnTo>
                    <a:pt x="1892" y="879"/>
                  </a:lnTo>
                  <a:lnTo>
                    <a:pt x="1893" y="881"/>
                  </a:lnTo>
                  <a:lnTo>
                    <a:pt x="1895" y="882"/>
                  </a:lnTo>
                  <a:lnTo>
                    <a:pt x="1895" y="884"/>
                  </a:lnTo>
                  <a:lnTo>
                    <a:pt x="1895" y="894"/>
                  </a:lnTo>
                  <a:lnTo>
                    <a:pt x="1892" y="895"/>
                  </a:lnTo>
                  <a:lnTo>
                    <a:pt x="1888" y="895"/>
                  </a:lnTo>
                  <a:lnTo>
                    <a:pt x="1885" y="895"/>
                  </a:lnTo>
                  <a:lnTo>
                    <a:pt x="1882" y="895"/>
                  </a:lnTo>
                  <a:lnTo>
                    <a:pt x="1879" y="895"/>
                  </a:lnTo>
                  <a:lnTo>
                    <a:pt x="1875" y="895"/>
                  </a:lnTo>
                  <a:lnTo>
                    <a:pt x="1872" y="897"/>
                  </a:lnTo>
                  <a:lnTo>
                    <a:pt x="1869" y="899"/>
                  </a:lnTo>
                  <a:lnTo>
                    <a:pt x="1866" y="900"/>
                  </a:lnTo>
                  <a:lnTo>
                    <a:pt x="1864" y="904"/>
                  </a:lnTo>
                  <a:lnTo>
                    <a:pt x="1862" y="907"/>
                  </a:lnTo>
                  <a:lnTo>
                    <a:pt x="1861" y="909"/>
                  </a:lnTo>
                  <a:lnTo>
                    <a:pt x="1859" y="910"/>
                  </a:lnTo>
                  <a:lnTo>
                    <a:pt x="1857" y="912"/>
                  </a:lnTo>
                  <a:lnTo>
                    <a:pt x="1854" y="912"/>
                  </a:lnTo>
                  <a:lnTo>
                    <a:pt x="1852" y="913"/>
                  </a:lnTo>
                  <a:lnTo>
                    <a:pt x="1851" y="913"/>
                  </a:lnTo>
                  <a:lnTo>
                    <a:pt x="1848" y="913"/>
                  </a:lnTo>
                  <a:lnTo>
                    <a:pt x="1846" y="913"/>
                  </a:lnTo>
                  <a:lnTo>
                    <a:pt x="1843" y="915"/>
                  </a:lnTo>
                  <a:lnTo>
                    <a:pt x="1839" y="915"/>
                  </a:lnTo>
                  <a:lnTo>
                    <a:pt x="1838" y="917"/>
                  </a:lnTo>
                  <a:lnTo>
                    <a:pt x="1836" y="918"/>
                  </a:lnTo>
                  <a:lnTo>
                    <a:pt x="1833" y="922"/>
                  </a:lnTo>
                  <a:lnTo>
                    <a:pt x="1830" y="923"/>
                  </a:lnTo>
                  <a:lnTo>
                    <a:pt x="1828" y="925"/>
                  </a:lnTo>
                  <a:lnTo>
                    <a:pt x="1826" y="927"/>
                  </a:lnTo>
                  <a:lnTo>
                    <a:pt x="1823" y="927"/>
                  </a:lnTo>
                  <a:lnTo>
                    <a:pt x="1820" y="928"/>
                  </a:lnTo>
                  <a:lnTo>
                    <a:pt x="1816" y="928"/>
                  </a:lnTo>
                  <a:lnTo>
                    <a:pt x="1813" y="928"/>
                  </a:lnTo>
                  <a:lnTo>
                    <a:pt x="1812" y="928"/>
                  </a:lnTo>
                  <a:lnTo>
                    <a:pt x="1810" y="930"/>
                  </a:lnTo>
                  <a:lnTo>
                    <a:pt x="1813" y="930"/>
                  </a:lnTo>
                  <a:lnTo>
                    <a:pt x="1812" y="933"/>
                  </a:lnTo>
                  <a:lnTo>
                    <a:pt x="1812" y="933"/>
                  </a:lnTo>
                  <a:lnTo>
                    <a:pt x="1810" y="933"/>
                  </a:lnTo>
                  <a:lnTo>
                    <a:pt x="1808" y="931"/>
                  </a:lnTo>
                  <a:lnTo>
                    <a:pt x="1808" y="930"/>
                  </a:lnTo>
                  <a:lnTo>
                    <a:pt x="1808" y="928"/>
                  </a:lnTo>
                  <a:lnTo>
                    <a:pt x="1807" y="927"/>
                  </a:lnTo>
                  <a:lnTo>
                    <a:pt x="1807" y="925"/>
                  </a:lnTo>
                  <a:lnTo>
                    <a:pt x="1805" y="923"/>
                  </a:lnTo>
                  <a:lnTo>
                    <a:pt x="1803" y="922"/>
                  </a:lnTo>
                  <a:lnTo>
                    <a:pt x="1800" y="920"/>
                  </a:lnTo>
                  <a:lnTo>
                    <a:pt x="1798" y="920"/>
                  </a:lnTo>
                  <a:lnTo>
                    <a:pt x="1797" y="920"/>
                  </a:lnTo>
                  <a:lnTo>
                    <a:pt x="1795" y="918"/>
                  </a:lnTo>
                  <a:lnTo>
                    <a:pt x="1794" y="918"/>
                  </a:lnTo>
                  <a:lnTo>
                    <a:pt x="1794" y="917"/>
                  </a:lnTo>
                  <a:lnTo>
                    <a:pt x="1792" y="917"/>
                  </a:lnTo>
                  <a:lnTo>
                    <a:pt x="1790" y="915"/>
                  </a:lnTo>
                  <a:lnTo>
                    <a:pt x="1789" y="917"/>
                  </a:lnTo>
                  <a:lnTo>
                    <a:pt x="1785" y="917"/>
                  </a:lnTo>
                  <a:lnTo>
                    <a:pt x="1784" y="918"/>
                  </a:lnTo>
                  <a:lnTo>
                    <a:pt x="1780" y="918"/>
                  </a:lnTo>
                  <a:lnTo>
                    <a:pt x="1779" y="917"/>
                  </a:lnTo>
                  <a:lnTo>
                    <a:pt x="1777" y="917"/>
                  </a:lnTo>
                  <a:lnTo>
                    <a:pt x="1777" y="915"/>
                  </a:lnTo>
                  <a:lnTo>
                    <a:pt x="1776" y="913"/>
                  </a:lnTo>
                  <a:lnTo>
                    <a:pt x="1774" y="913"/>
                  </a:lnTo>
                  <a:lnTo>
                    <a:pt x="1772" y="913"/>
                  </a:lnTo>
                  <a:lnTo>
                    <a:pt x="1771" y="913"/>
                  </a:lnTo>
                  <a:lnTo>
                    <a:pt x="1767" y="913"/>
                  </a:lnTo>
                  <a:lnTo>
                    <a:pt x="1766" y="913"/>
                  </a:lnTo>
                  <a:lnTo>
                    <a:pt x="1756" y="913"/>
                  </a:lnTo>
                  <a:lnTo>
                    <a:pt x="1756" y="910"/>
                  </a:lnTo>
                  <a:lnTo>
                    <a:pt x="1756" y="907"/>
                  </a:lnTo>
                  <a:lnTo>
                    <a:pt x="1756" y="904"/>
                  </a:lnTo>
                  <a:lnTo>
                    <a:pt x="1756" y="902"/>
                  </a:lnTo>
                  <a:lnTo>
                    <a:pt x="1758" y="900"/>
                  </a:lnTo>
                  <a:lnTo>
                    <a:pt x="1758" y="900"/>
                  </a:lnTo>
                  <a:lnTo>
                    <a:pt x="1759" y="899"/>
                  </a:lnTo>
                  <a:lnTo>
                    <a:pt x="1759" y="892"/>
                  </a:lnTo>
                  <a:lnTo>
                    <a:pt x="1758" y="891"/>
                  </a:lnTo>
                  <a:lnTo>
                    <a:pt x="1756" y="889"/>
                  </a:lnTo>
                  <a:lnTo>
                    <a:pt x="1754" y="886"/>
                  </a:lnTo>
                  <a:lnTo>
                    <a:pt x="1754" y="884"/>
                  </a:lnTo>
                  <a:lnTo>
                    <a:pt x="1753" y="882"/>
                  </a:lnTo>
                  <a:lnTo>
                    <a:pt x="1753" y="879"/>
                  </a:lnTo>
                  <a:lnTo>
                    <a:pt x="1753" y="876"/>
                  </a:lnTo>
                  <a:lnTo>
                    <a:pt x="1754" y="872"/>
                  </a:lnTo>
                  <a:lnTo>
                    <a:pt x="1756" y="869"/>
                  </a:lnTo>
                  <a:lnTo>
                    <a:pt x="1758" y="866"/>
                  </a:lnTo>
                  <a:lnTo>
                    <a:pt x="1759" y="864"/>
                  </a:lnTo>
                  <a:lnTo>
                    <a:pt x="1761" y="864"/>
                  </a:lnTo>
                  <a:lnTo>
                    <a:pt x="1762" y="863"/>
                  </a:lnTo>
                  <a:lnTo>
                    <a:pt x="1762" y="861"/>
                  </a:lnTo>
                  <a:lnTo>
                    <a:pt x="1762" y="841"/>
                  </a:lnTo>
                  <a:lnTo>
                    <a:pt x="1761" y="841"/>
                  </a:lnTo>
                  <a:lnTo>
                    <a:pt x="1761" y="840"/>
                  </a:lnTo>
                  <a:lnTo>
                    <a:pt x="1759" y="838"/>
                  </a:lnTo>
                  <a:lnTo>
                    <a:pt x="1759" y="836"/>
                  </a:lnTo>
                  <a:lnTo>
                    <a:pt x="1758" y="835"/>
                  </a:lnTo>
                  <a:lnTo>
                    <a:pt x="1758" y="833"/>
                  </a:lnTo>
                  <a:lnTo>
                    <a:pt x="1758" y="830"/>
                  </a:lnTo>
                  <a:lnTo>
                    <a:pt x="1758" y="827"/>
                  </a:lnTo>
                  <a:lnTo>
                    <a:pt x="1759" y="825"/>
                  </a:lnTo>
                  <a:lnTo>
                    <a:pt x="1759" y="822"/>
                  </a:lnTo>
                  <a:lnTo>
                    <a:pt x="1761" y="820"/>
                  </a:lnTo>
                  <a:lnTo>
                    <a:pt x="1761" y="817"/>
                  </a:lnTo>
                  <a:lnTo>
                    <a:pt x="1761" y="815"/>
                  </a:lnTo>
                  <a:lnTo>
                    <a:pt x="1759" y="812"/>
                  </a:lnTo>
                  <a:lnTo>
                    <a:pt x="1758" y="812"/>
                  </a:lnTo>
                  <a:lnTo>
                    <a:pt x="1756" y="810"/>
                  </a:lnTo>
                  <a:lnTo>
                    <a:pt x="1754" y="809"/>
                  </a:lnTo>
                  <a:lnTo>
                    <a:pt x="1754" y="807"/>
                  </a:lnTo>
                  <a:lnTo>
                    <a:pt x="1756" y="804"/>
                  </a:lnTo>
                  <a:lnTo>
                    <a:pt x="1771" y="804"/>
                  </a:lnTo>
                  <a:lnTo>
                    <a:pt x="1772" y="802"/>
                  </a:lnTo>
                  <a:lnTo>
                    <a:pt x="1772" y="800"/>
                  </a:lnTo>
                  <a:lnTo>
                    <a:pt x="1772" y="800"/>
                  </a:lnTo>
                  <a:lnTo>
                    <a:pt x="1772" y="799"/>
                  </a:lnTo>
                  <a:lnTo>
                    <a:pt x="1772" y="797"/>
                  </a:lnTo>
                  <a:lnTo>
                    <a:pt x="1774" y="797"/>
                  </a:lnTo>
                  <a:lnTo>
                    <a:pt x="1776" y="796"/>
                  </a:lnTo>
                  <a:lnTo>
                    <a:pt x="1777" y="796"/>
                  </a:lnTo>
                  <a:lnTo>
                    <a:pt x="1779" y="797"/>
                  </a:lnTo>
                  <a:lnTo>
                    <a:pt x="1780" y="799"/>
                  </a:lnTo>
                  <a:lnTo>
                    <a:pt x="1782" y="799"/>
                  </a:lnTo>
                  <a:lnTo>
                    <a:pt x="1784" y="799"/>
                  </a:lnTo>
                  <a:lnTo>
                    <a:pt x="1787" y="799"/>
                  </a:lnTo>
                  <a:lnTo>
                    <a:pt x="1790" y="800"/>
                  </a:lnTo>
                  <a:lnTo>
                    <a:pt x="1794" y="800"/>
                  </a:lnTo>
                  <a:lnTo>
                    <a:pt x="1823" y="800"/>
                  </a:lnTo>
                  <a:lnTo>
                    <a:pt x="1825" y="800"/>
                  </a:lnTo>
                  <a:lnTo>
                    <a:pt x="1826" y="800"/>
                  </a:lnTo>
                  <a:lnTo>
                    <a:pt x="1828" y="802"/>
                  </a:lnTo>
                  <a:lnTo>
                    <a:pt x="1828" y="804"/>
                  </a:lnTo>
                  <a:lnTo>
                    <a:pt x="1830" y="805"/>
                  </a:lnTo>
                  <a:lnTo>
                    <a:pt x="1831" y="805"/>
                  </a:lnTo>
                  <a:lnTo>
                    <a:pt x="1831" y="807"/>
                  </a:lnTo>
                  <a:lnTo>
                    <a:pt x="1834" y="807"/>
                  </a:lnTo>
                  <a:lnTo>
                    <a:pt x="1838" y="807"/>
                  </a:lnTo>
                  <a:lnTo>
                    <a:pt x="1839" y="807"/>
                  </a:lnTo>
                  <a:lnTo>
                    <a:pt x="1841" y="807"/>
                  </a:lnTo>
                  <a:lnTo>
                    <a:pt x="1843" y="807"/>
                  </a:lnTo>
                  <a:lnTo>
                    <a:pt x="1846" y="809"/>
                  </a:lnTo>
                  <a:lnTo>
                    <a:pt x="1848" y="809"/>
                  </a:lnTo>
                  <a:lnTo>
                    <a:pt x="1851" y="810"/>
                  </a:lnTo>
                  <a:lnTo>
                    <a:pt x="1852" y="810"/>
                  </a:lnTo>
                  <a:lnTo>
                    <a:pt x="1856" y="810"/>
                  </a:lnTo>
                  <a:lnTo>
                    <a:pt x="1859" y="810"/>
                  </a:lnTo>
                  <a:lnTo>
                    <a:pt x="1862" y="809"/>
                  </a:lnTo>
                  <a:lnTo>
                    <a:pt x="1866" y="807"/>
                  </a:lnTo>
                  <a:lnTo>
                    <a:pt x="1867" y="805"/>
                  </a:lnTo>
                  <a:lnTo>
                    <a:pt x="1869" y="805"/>
                  </a:lnTo>
                  <a:lnTo>
                    <a:pt x="1869" y="804"/>
                  </a:lnTo>
                  <a:lnTo>
                    <a:pt x="1869" y="802"/>
                  </a:lnTo>
                  <a:lnTo>
                    <a:pt x="1869" y="802"/>
                  </a:lnTo>
                  <a:lnTo>
                    <a:pt x="1870" y="800"/>
                  </a:lnTo>
                  <a:lnTo>
                    <a:pt x="1874" y="799"/>
                  </a:lnTo>
                  <a:lnTo>
                    <a:pt x="1875" y="797"/>
                  </a:lnTo>
                  <a:lnTo>
                    <a:pt x="1877" y="794"/>
                  </a:lnTo>
                  <a:lnTo>
                    <a:pt x="1877" y="792"/>
                  </a:lnTo>
                  <a:lnTo>
                    <a:pt x="1877" y="791"/>
                  </a:lnTo>
                  <a:lnTo>
                    <a:pt x="1877" y="787"/>
                  </a:lnTo>
                  <a:lnTo>
                    <a:pt x="1877" y="786"/>
                  </a:lnTo>
                  <a:lnTo>
                    <a:pt x="1877" y="781"/>
                  </a:lnTo>
                  <a:lnTo>
                    <a:pt x="1875" y="778"/>
                  </a:lnTo>
                  <a:lnTo>
                    <a:pt x="1875" y="774"/>
                  </a:lnTo>
                  <a:lnTo>
                    <a:pt x="1875" y="771"/>
                  </a:lnTo>
                  <a:lnTo>
                    <a:pt x="1877" y="769"/>
                  </a:lnTo>
                  <a:lnTo>
                    <a:pt x="1877" y="766"/>
                  </a:lnTo>
                  <a:lnTo>
                    <a:pt x="1877" y="764"/>
                  </a:lnTo>
                  <a:lnTo>
                    <a:pt x="1877" y="761"/>
                  </a:lnTo>
                  <a:lnTo>
                    <a:pt x="1875" y="760"/>
                  </a:lnTo>
                  <a:lnTo>
                    <a:pt x="1872" y="758"/>
                  </a:lnTo>
                  <a:lnTo>
                    <a:pt x="1869" y="756"/>
                  </a:lnTo>
                  <a:lnTo>
                    <a:pt x="1866" y="755"/>
                  </a:lnTo>
                  <a:lnTo>
                    <a:pt x="1864" y="753"/>
                  </a:lnTo>
                  <a:lnTo>
                    <a:pt x="1864" y="751"/>
                  </a:lnTo>
                  <a:lnTo>
                    <a:pt x="1864" y="735"/>
                  </a:lnTo>
                  <a:lnTo>
                    <a:pt x="1861" y="732"/>
                  </a:lnTo>
                  <a:lnTo>
                    <a:pt x="1857" y="730"/>
                  </a:lnTo>
                  <a:lnTo>
                    <a:pt x="1856" y="728"/>
                  </a:lnTo>
                  <a:lnTo>
                    <a:pt x="1854" y="727"/>
                  </a:lnTo>
                  <a:lnTo>
                    <a:pt x="1851" y="725"/>
                  </a:lnTo>
                  <a:lnTo>
                    <a:pt x="1849" y="724"/>
                  </a:lnTo>
                  <a:lnTo>
                    <a:pt x="1848" y="722"/>
                  </a:lnTo>
                  <a:lnTo>
                    <a:pt x="1848" y="720"/>
                  </a:lnTo>
                  <a:lnTo>
                    <a:pt x="1846" y="720"/>
                  </a:lnTo>
                  <a:lnTo>
                    <a:pt x="1843" y="720"/>
                  </a:lnTo>
                  <a:lnTo>
                    <a:pt x="1839" y="720"/>
                  </a:lnTo>
                  <a:lnTo>
                    <a:pt x="1838" y="720"/>
                  </a:lnTo>
                  <a:lnTo>
                    <a:pt x="1834" y="720"/>
                  </a:lnTo>
                  <a:lnTo>
                    <a:pt x="1833" y="719"/>
                  </a:lnTo>
                  <a:lnTo>
                    <a:pt x="1831" y="719"/>
                  </a:lnTo>
                  <a:lnTo>
                    <a:pt x="1828" y="717"/>
                  </a:lnTo>
                  <a:lnTo>
                    <a:pt x="1828" y="715"/>
                  </a:lnTo>
                  <a:lnTo>
                    <a:pt x="1828" y="715"/>
                  </a:lnTo>
                  <a:lnTo>
                    <a:pt x="1826" y="714"/>
                  </a:lnTo>
                  <a:lnTo>
                    <a:pt x="1825" y="714"/>
                  </a:lnTo>
                  <a:lnTo>
                    <a:pt x="1825" y="714"/>
                  </a:lnTo>
                  <a:lnTo>
                    <a:pt x="1823" y="714"/>
                  </a:lnTo>
                  <a:lnTo>
                    <a:pt x="1821" y="712"/>
                  </a:lnTo>
                  <a:lnTo>
                    <a:pt x="1821" y="710"/>
                  </a:lnTo>
                  <a:lnTo>
                    <a:pt x="1823" y="707"/>
                  </a:lnTo>
                  <a:lnTo>
                    <a:pt x="1823" y="706"/>
                  </a:lnTo>
                  <a:lnTo>
                    <a:pt x="1826" y="706"/>
                  </a:lnTo>
                  <a:lnTo>
                    <a:pt x="1828" y="704"/>
                  </a:lnTo>
                  <a:lnTo>
                    <a:pt x="1831" y="702"/>
                  </a:lnTo>
                  <a:lnTo>
                    <a:pt x="1833" y="702"/>
                  </a:lnTo>
                  <a:lnTo>
                    <a:pt x="1834" y="702"/>
                  </a:lnTo>
                  <a:lnTo>
                    <a:pt x="1838" y="702"/>
                  </a:lnTo>
                  <a:lnTo>
                    <a:pt x="1841" y="701"/>
                  </a:lnTo>
                  <a:lnTo>
                    <a:pt x="1843" y="702"/>
                  </a:lnTo>
                  <a:lnTo>
                    <a:pt x="1843" y="704"/>
                  </a:lnTo>
                  <a:lnTo>
                    <a:pt x="1844" y="704"/>
                  </a:lnTo>
                  <a:lnTo>
                    <a:pt x="1846" y="706"/>
                  </a:lnTo>
                  <a:lnTo>
                    <a:pt x="1848" y="706"/>
                  </a:lnTo>
                  <a:lnTo>
                    <a:pt x="1849" y="706"/>
                  </a:lnTo>
                  <a:lnTo>
                    <a:pt x="1851" y="706"/>
                  </a:lnTo>
                  <a:lnTo>
                    <a:pt x="1852" y="706"/>
                  </a:lnTo>
                  <a:lnTo>
                    <a:pt x="1854" y="706"/>
                  </a:lnTo>
                  <a:lnTo>
                    <a:pt x="1856" y="706"/>
                  </a:lnTo>
                  <a:lnTo>
                    <a:pt x="1857" y="707"/>
                  </a:lnTo>
                  <a:lnTo>
                    <a:pt x="1859" y="707"/>
                  </a:lnTo>
                  <a:lnTo>
                    <a:pt x="1862" y="707"/>
                  </a:lnTo>
                  <a:lnTo>
                    <a:pt x="1866" y="707"/>
                  </a:lnTo>
                  <a:lnTo>
                    <a:pt x="1869" y="707"/>
                  </a:lnTo>
                  <a:lnTo>
                    <a:pt x="1869" y="702"/>
                  </a:lnTo>
                  <a:lnTo>
                    <a:pt x="1869" y="699"/>
                  </a:lnTo>
                  <a:lnTo>
                    <a:pt x="1870" y="692"/>
                  </a:lnTo>
                  <a:lnTo>
                    <a:pt x="1869" y="692"/>
                  </a:lnTo>
                  <a:lnTo>
                    <a:pt x="1866" y="691"/>
                  </a:lnTo>
                  <a:lnTo>
                    <a:pt x="1866" y="681"/>
                  </a:lnTo>
                  <a:lnTo>
                    <a:pt x="1867" y="681"/>
                  </a:lnTo>
                  <a:lnTo>
                    <a:pt x="1869" y="681"/>
                  </a:lnTo>
                  <a:lnTo>
                    <a:pt x="1870" y="681"/>
                  </a:lnTo>
                  <a:lnTo>
                    <a:pt x="1872" y="683"/>
                  </a:lnTo>
                  <a:lnTo>
                    <a:pt x="1874" y="684"/>
                  </a:lnTo>
                  <a:lnTo>
                    <a:pt x="1874" y="684"/>
                  </a:lnTo>
                  <a:lnTo>
                    <a:pt x="1874" y="686"/>
                  </a:lnTo>
                  <a:lnTo>
                    <a:pt x="1874" y="688"/>
                  </a:lnTo>
                  <a:lnTo>
                    <a:pt x="1875" y="688"/>
                  </a:lnTo>
                  <a:lnTo>
                    <a:pt x="1877" y="688"/>
                  </a:lnTo>
                  <a:lnTo>
                    <a:pt x="1880" y="688"/>
                  </a:lnTo>
                  <a:lnTo>
                    <a:pt x="1884" y="688"/>
                  </a:lnTo>
                  <a:lnTo>
                    <a:pt x="1885" y="688"/>
                  </a:lnTo>
                  <a:lnTo>
                    <a:pt x="1885" y="689"/>
                  </a:lnTo>
                  <a:lnTo>
                    <a:pt x="1887" y="689"/>
                  </a:lnTo>
                  <a:lnTo>
                    <a:pt x="1898" y="689"/>
                  </a:lnTo>
                  <a:lnTo>
                    <a:pt x="1898" y="679"/>
                  </a:lnTo>
                  <a:lnTo>
                    <a:pt x="1902" y="679"/>
                  </a:lnTo>
                  <a:lnTo>
                    <a:pt x="1903" y="678"/>
                  </a:lnTo>
                  <a:lnTo>
                    <a:pt x="1905" y="678"/>
                  </a:lnTo>
                  <a:lnTo>
                    <a:pt x="1910" y="678"/>
                  </a:lnTo>
                  <a:lnTo>
                    <a:pt x="1913" y="678"/>
                  </a:lnTo>
                  <a:lnTo>
                    <a:pt x="1916" y="678"/>
                  </a:lnTo>
                  <a:lnTo>
                    <a:pt x="1916" y="658"/>
                  </a:lnTo>
                  <a:lnTo>
                    <a:pt x="1920" y="658"/>
                  </a:lnTo>
                  <a:lnTo>
                    <a:pt x="1923" y="658"/>
                  </a:lnTo>
                  <a:lnTo>
                    <a:pt x="1928" y="658"/>
                  </a:lnTo>
                  <a:lnTo>
                    <a:pt x="1929" y="658"/>
                  </a:lnTo>
                  <a:lnTo>
                    <a:pt x="1931" y="658"/>
                  </a:lnTo>
                  <a:lnTo>
                    <a:pt x="1933" y="656"/>
                  </a:lnTo>
                  <a:lnTo>
                    <a:pt x="1933" y="656"/>
                  </a:lnTo>
                  <a:lnTo>
                    <a:pt x="1934" y="655"/>
                  </a:lnTo>
                  <a:lnTo>
                    <a:pt x="1936" y="653"/>
                  </a:lnTo>
                  <a:lnTo>
                    <a:pt x="1939" y="650"/>
                  </a:lnTo>
                  <a:lnTo>
                    <a:pt x="1943" y="648"/>
                  </a:lnTo>
                  <a:lnTo>
                    <a:pt x="1944" y="647"/>
                  </a:lnTo>
                  <a:lnTo>
                    <a:pt x="1946" y="647"/>
                  </a:lnTo>
                  <a:lnTo>
                    <a:pt x="1947" y="645"/>
                  </a:lnTo>
                  <a:lnTo>
                    <a:pt x="1949" y="645"/>
                  </a:lnTo>
                  <a:lnTo>
                    <a:pt x="1951" y="645"/>
                  </a:lnTo>
                  <a:lnTo>
                    <a:pt x="1952" y="643"/>
                  </a:lnTo>
                  <a:lnTo>
                    <a:pt x="1954" y="643"/>
                  </a:lnTo>
                  <a:lnTo>
                    <a:pt x="1957" y="643"/>
                  </a:lnTo>
                  <a:lnTo>
                    <a:pt x="1957" y="634"/>
                  </a:lnTo>
                  <a:lnTo>
                    <a:pt x="1951" y="630"/>
                  </a:lnTo>
                  <a:lnTo>
                    <a:pt x="1951" y="624"/>
                  </a:lnTo>
                  <a:lnTo>
                    <a:pt x="1952" y="624"/>
                  </a:lnTo>
                  <a:lnTo>
                    <a:pt x="1954" y="625"/>
                  </a:lnTo>
                  <a:lnTo>
                    <a:pt x="1956" y="624"/>
                  </a:lnTo>
                  <a:lnTo>
                    <a:pt x="1957" y="624"/>
                  </a:lnTo>
                  <a:lnTo>
                    <a:pt x="1964" y="624"/>
                  </a:lnTo>
                  <a:lnTo>
                    <a:pt x="1964" y="625"/>
                  </a:lnTo>
                  <a:lnTo>
                    <a:pt x="1965" y="625"/>
                  </a:lnTo>
                  <a:lnTo>
                    <a:pt x="1967" y="627"/>
                  </a:lnTo>
                  <a:lnTo>
                    <a:pt x="1969" y="625"/>
                  </a:lnTo>
                  <a:lnTo>
                    <a:pt x="1972" y="624"/>
                  </a:lnTo>
                  <a:lnTo>
                    <a:pt x="1974" y="620"/>
                  </a:lnTo>
                  <a:lnTo>
                    <a:pt x="1975" y="617"/>
                  </a:lnTo>
                  <a:lnTo>
                    <a:pt x="1975" y="617"/>
                  </a:lnTo>
                  <a:lnTo>
                    <a:pt x="1975" y="616"/>
                  </a:lnTo>
                  <a:lnTo>
                    <a:pt x="1975" y="614"/>
                  </a:lnTo>
                  <a:lnTo>
                    <a:pt x="1979" y="614"/>
                  </a:lnTo>
                  <a:lnTo>
                    <a:pt x="1980" y="614"/>
                  </a:lnTo>
                  <a:lnTo>
                    <a:pt x="1983" y="612"/>
                  </a:lnTo>
                  <a:lnTo>
                    <a:pt x="1987" y="611"/>
                  </a:lnTo>
                  <a:lnTo>
                    <a:pt x="1987" y="611"/>
                  </a:lnTo>
                  <a:lnTo>
                    <a:pt x="1987" y="609"/>
                  </a:lnTo>
                  <a:lnTo>
                    <a:pt x="1988" y="609"/>
                  </a:lnTo>
                  <a:lnTo>
                    <a:pt x="1990" y="607"/>
                  </a:lnTo>
                  <a:lnTo>
                    <a:pt x="1993" y="607"/>
                  </a:lnTo>
                  <a:lnTo>
                    <a:pt x="1998" y="607"/>
                  </a:lnTo>
                  <a:lnTo>
                    <a:pt x="2001" y="607"/>
                  </a:lnTo>
                  <a:lnTo>
                    <a:pt x="2005" y="607"/>
                  </a:lnTo>
                  <a:lnTo>
                    <a:pt x="2008" y="609"/>
                  </a:lnTo>
                  <a:lnTo>
                    <a:pt x="2011" y="609"/>
                  </a:lnTo>
                  <a:lnTo>
                    <a:pt x="2015" y="607"/>
                  </a:lnTo>
                  <a:lnTo>
                    <a:pt x="2019" y="607"/>
                  </a:lnTo>
                  <a:lnTo>
                    <a:pt x="2021" y="607"/>
                  </a:lnTo>
                  <a:lnTo>
                    <a:pt x="2023" y="607"/>
                  </a:lnTo>
                  <a:lnTo>
                    <a:pt x="2028" y="607"/>
                  </a:lnTo>
                  <a:lnTo>
                    <a:pt x="2028" y="601"/>
                  </a:lnTo>
                  <a:lnTo>
                    <a:pt x="2028" y="598"/>
                  </a:lnTo>
                  <a:lnTo>
                    <a:pt x="2026" y="596"/>
                  </a:lnTo>
                  <a:lnTo>
                    <a:pt x="2026" y="594"/>
                  </a:lnTo>
                  <a:lnTo>
                    <a:pt x="2024" y="593"/>
                  </a:lnTo>
                  <a:lnTo>
                    <a:pt x="2023" y="591"/>
                  </a:lnTo>
                  <a:lnTo>
                    <a:pt x="2023" y="589"/>
                  </a:lnTo>
                  <a:lnTo>
                    <a:pt x="2023" y="588"/>
                  </a:lnTo>
                  <a:lnTo>
                    <a:pt x="2023" y="586"/>
                  </a:lnTo>
                  <a:lnTo>
                    <a:pt x="2023" y="586"/>
                  </a:lnTo>
                  <a:lnTo>
                    <a:pt x="2023" y="583"/>
                  </a:lnTo>
                  <a:lnTo>
                    <a:pt x="2024" y="581"/>
                  </a:lnTo>
                  <a:lnTo>
                    <a:pt x="2024" y="578"/>
                  </a:lnTo>
                  <a:lnTo>
                    <a:pt x="2023" y="576"/>
                  </a:lnTo>
                  <a:lnTo>
                    <a:pt x="2023" y="575"/>
                  </a:lnTo>
                  <a:lnTo>
                    <a:pt x="2023" y="573"/>
                  </a:lnTo>
                  <a:lnTo>
                    <a:pt x="2024" y="573"/>
                  </a:lnTo>
                  <a:lnTo>
                    <a:pt x="2024" y="571"/>
                  </a:lnTo>
                  <a:lnTo>
                    <a:pt x="2026" y="568"/>
                  </a:lnTo>
                  <a:lnTo>
                    <a:pt x="2024" y="566"/>
                  </a:lnTo>
                  <a:lnTo>
                    <a:pt x="2023" y="566"/>
                  </a:lnTo>
                  <a:lnTo>
                    <a:pt x="2021" y="565"/>
                  </a:lnTo>
                  <a:lnTo>
                    <a:pt x="2019" y="565"/>
                  </a:lnTo>
                  <a:lnTo>
                    <a:pt x="2018" y="563"/>
                  </a:lnTo>
                  <a:lnTo>
                    <a:pt x="2016" y="562"/>
                  </a:lnTo>
                  <a:lnTo>
                    <a:pt x="2015" y="558"/>
                  </a:lnTo>
                  <a:lnTo>
                    <a:pt x="2015" y="553"/>
                  </a:lnTo>
                  <a:lnTo>
                    <a:pt x="2015" y="550"/>
                  </a:lnTo>
                  <a:lnTo>
                    <a:pt x="2016" y="548"/>
                  </a:lnTo>
                  <a:lnTo>
                    <a:pt x="2019" y="547"/>
                  </a:lnTo>
                  <a:lnTo>
                    <a:pt x="2023" y="547"/>
                  </a:lnTo>
                  <a:lnTo>
                    <a:pt x="2024" y="545"/>
                  </a:lnTo>
                  <a:lnTo>
                    <a:pt x="2026" y="545"/>
                  </a:lnTo>
                  <a:lnTo>
                    <a:pt x="2026" y="544"/>
                  </a:lnTo>
                  <a:lnTo>
                    <a:pt x="2026" y="542"/>
                  </a:lnTo>
                  <a:lnTo>
                    <a:pt x="2026" y="540"/>
                  </a:lnTo>
                  <a:lnTo>
                    <a:pt x="2026" y="539"/>
                  </a:lnTo>
                  <a:lnTo>
                    <a:pt x="2024" y="537"/>
                  </a:lnTo>
                  <a:lnTo>
                    <a:pt x="2024" y="535"/>
                  </a:lnTo>
                  <a:lnTo>
                    <a:pt x="2024" y="534"/>
                  </a:lnTo>
                  <a:lnTo>
                    <a:pt x="2026" y="534"/>
                  </a:lnTo>
                  <a:lnTo>
                    <a:pt x="2028" y="532"/>
                  </a:lnTo>
                  <a:lnTo>
                    <a:pt x="2031" y="532"/>
                  </a:lnTo>
                  <a:lnTo>
                    <a:pt x="2033" y="532"/>
                  </a:lnTo>
                  <a:lnTo>
                    <a:pt x="2034" y="532"/>
                  </a:lnTo>
                  <a:lnTo>
                    <a:pt x="2037" y="530"/>
                  </a:lnTo>
                  <a:lnTo>
                    <a:pt x="2041" y="527"/>
                  </a:lnTo>
                  <a:lnTo>
                    <a:pt x="2041" y="524"/>
                  </a:lnTo>
                  <a:lnTo>
                    <a:pt x="2042" y="521"/>
                  </a:lnTo>
                  <a:lnTo>
                    <a:pt x="2044" y="519"/>
                  </a:lnTo>
                  <a:lnTo>
                    <a:pt x="2046" y="517"/>
                  </a:lnTo>
                  <a:lnTo>
                    <a:pt x="2047" y="517"/>
                  </a:lnTo>
                  <a:lnTo>
                    <a:pt x="2049" y="517"/>
                  </a:lnTo>
                  <a:lnTo>
                    <a:pt x="2051" y="517"/>
                  </a:lnTo>
                  <a:lnTo>
                    <a:pt x="2051" y="519"/>
                  </a:lnTo>
                  <a:lnTo>
                    <a:pt x="2051" y="521"/>
                  </a:lnTo>
                  <a:lnTo>
                    <a:pt x="2052" y="522"/>
                  </a:lnTo>
                  <a:lnTo>
                    <a:pt x="2052" y="524"/>
                  </a:lnTo>
                  <a:lnTo>
                    <a:pt x="2054" y="526"/>
                  </a:lnTo>
                  <a:lnTo>
                    <a:pt x="2055" y="527"/>
                  </a:lnTo>
                  <a:lnTo>
                    <a:pt x="2055" y="532"/>
                  </a:lnTo>
                  <a:lnTo>
                    <a:pt x="2054" y="535"/>
                  </a:lnTo>
                  <a:lnTo>
                    <a:pt x="2052" y="537"/>
                  </a:lnTo>
                  <a:lnTo>
                    <a:pt x="2051" y="539"/>
                  </a:lnTo>
                  <a:lnTo>
                    <a:pt x="2051" y="540"/>
                  </a:lnTo>
                  <a:lnTo>
                    <a:pt x="2051" y="544"/>
                  </a:lnTo>
                  <a:lnTo>
                    <a:pt x="2052" y="544"/>
                  </a:lnTo>
                  <a:lnTo>
                    <a:pt x="2054" y="544"/>
                  </a:lnTo>
                  <a:lnTo>
                    <a:pt x="2057" y="544"/>
                  </a:lnTo>
                  <a:lnTo>
                    <a:pt x="2060" y="544"/>
                  </a:lnTo>
                  <a:lnTo>
                    <a:pt x="2060" y="548"/>
                  </a:lnTo>
                  <a:lnTo>
                    <a:pt x="2060" y="550"/>
                  </a:lnTo>
                  <a:lnTo>
                    <a:pt x="2059" y="550"/>
                  </a:lnTo>
                  <a:lnTo>
                    <a:pt x="2059" y="552"/>
                  </a:lnTo>
                  <a:lnTo>
                    <a:pt x="2057" y="552"/>
                  </a:lnTo>
                  <a:lnTo>
                    <a:pt x="2055" y="553"/>
                  </a:lnTo>
                  <a:lnTo>
                    <a:pt x="2055" y="557"/>
                  </a:lnTo>
                  <a:lnTo>
                    <a:pt x="2055" y="560"/>
                  </a:lnTo>
                  <a:lnTo>
                    <a:pt x="2057" y="560"/>
                  </a:lnTo>
                  <a:lnTo>
                    <a:pt x="2057" y="562"/>
                  </a:lnTo>
                  <a:lnTo>
                    <a:pt x="2059" y="562"/>
                  </a:lnTo>
                  <a:lnTo>
                    <a:pt x="2060" y="562"/>
                  </a:lnTo>
                  <a:lnTo>
                    <a:pt x="2062" y="560"/>
                  </a:lnTo>
                  <a:lnTo>
                    <a:pt x="2062" y="560"/>
                  </a:lnTo>
                  <a:lnTo>
                    <a:pt x="2064" y="558"/>
                  </a:lnTo>
                  <a:lnTo>
                    <a:pt x="2064" y="557"/>
                  </a:lnTo>
                  <a:lnTo>
                    <a:pt x="2064" y="555"/>
                  </a:lnTo>
                  <a:lnTo>
                    <a:pt x="2065" y="555"/>
                  </a:lnTo>
                  <a:lnTo>
                    <a:pt x="2067" y="553"/>
                  </a:lnTo>
                  <a:lnTo>
                    <a:pt x="2069" y="553"/>
                  </a:lnTo>
                  <a:lnTo>
                    <a:pt x="2070" y="553"/>
                  </a:lnTo>
                  <a:lnTo>
                    <a:pt x="2073" y="553"/>
                  </a:lnTo>
                  <a:lnTo>
                    <a:pt x="2075" y="553"/>
                  </a:lnTo>
                  <a:lnTo>
                    <a:pt x="2077" y="552"/>
                  </a:lnTo>
                  <a:lnTo>
                    <a:pt x="2077" y="552"/>
                  </a:lnTo>
                  <a:lnTo>
                    <a:pt x="2083" y="552"/>
                  </a:lnTo>
                  <a:lnTo>
                    <a:pt x="2083" y="555"/>
                  </a:lnTo>
                  <a:lnTo>
                    <a:pt x="2085" y="558"/>
                  </a:lnTo>
                  <a:lnTo>
                    <a:pt x="2083" y="560"/>
                  </a:lnTo>
                  <a:lnTo>
                    <a:pt x="2082" y="562"/>
                  </a:lnTo>
                  <a:lnTo>
                    <a:pt x="2082" y="563"/>
                  </a:lnTo>
                  <a:lnTo>
                    <a:pt x="2080" y="565"/>
                  </a:lnTo>
                  <a:lnTo>
                    <a:pt x="2080" y="568"/>
                  </a:lnTo>
                  <a:lnTo>
                    <a:pt x="2080" y="570"/>
                  </a:lnTo>
                  <a:lnTo>
                    <a:pt x="2082" y="573"/>
                  </a:lnTo>
                  <a:lnTo>
                    <a:pt x="2082" y="575"/>
                  </a:lnTo>
                  <a:lnTo>
                    <a:pt x="2080" y="578"/>
                  </a:lnTo>
                  <a:lnTo>
                    <a:pt x="2080" y="581"/>
                  </a:lnTo>
                  <a:lnTo>
                    <a:pt x="2077" y="581"/>
                  </a:lnTo>
                  <a:lnTo>
                    <a:pt x="2073" y="583"/>
                  </a:lnTo>
                  <a:lnTo>
                    <a:pt x="2070" y="581"/>
                  </a:lnTo>
                  <a:lnTo>
                    <a:pt x="2069" y="581"/>
                  </a:lnTo>
                  <a:lnTo>
                    <a:pt x="2067" y="580"/>
                  </a:lnTo>
                  <a:lnTo>
                    <a:pt x="2065" y="578"/>
                  </a:lnTo>
                  <a:lnTo>
                    <a:pt x="2062" y="578"/>
                  </a:lnTo>
                  <a:lnTo>
                    <a:pt x="2059" y="576"/>
                  </a:lnTo>
                  <a:lnTo>
                    <a:pt x="2047" y="576"/>
                  </a:lnTo>
                  <a:lnTo>
                    <a:pt x="2046" y="578"/>
                  </a:lnTo>
                  <a:lnTo>
                    <a:pt x="2046" y="580"/>
                  </a:lnTo>
                  <a:lnTo>
                    <a:pt x="2046" y="581"/>
                  </a:lnTo>
                  <a:lnTo>
                    <a:pt x="2046" y="583"/>
                  </a:lnTo>
                  <a:lnTo>
                    <a:pt x="2046" y="588"/>
                  </a:lnTo>
                  <a:lnTo>
                    <a:pt x="2052" y="588"/>
                  </a:lnTo>
                  <a:lnTo>
                    <a:pt x="2055" y="588"/>
                  </a:lnTo>
                  <a:lnTo>
                    <a:pt x="2055" y="591"/>
                  </a:lnTo>
                  <a:lnTo>
                    <a:pt x="2057" y="594"/>
                  </a:lnTo>
                  <a:lnTo>
                    <a:pt x="2057" y="596"/>
                  </a:lnTo>
                  <a:lnTo>
                    <a:pt x="2059" y="596"/>
                  </a:lnTo>
                  <a:lnTo>
                    <a:pt x="2060" y="596"/>
                  </a:lnTo>
                  <a:lnTo>
                    <a:pt x="2062" y="598"/>
                  </a:lnTo>
                  <a:lnTo>
                    <a:pt x="2065" y="598"/>
                  </a:lnTo>
                  <a:lnTo>
                    <a:pt x="2070" y="598"/>
                  </a:lnTo>
                  <a:lnTo>
                    <a:pt x="2070" y="594"/>
                  </a:lnTo>
                  <a:lnTo>
                    <a:pt x="2070" y="591"/>
                  </a:lnTo>
                  <a:lnTo>
                    <a:pt x="2070" y="588"/>
                  </a:lnTo>
                  <a:lnTo>
                    <a:pt x="2075" y="588"/>
                  </a:lnTo>
                  <a:lnTo>
                    <a:pt x="2078" y="588"/>
                  </a:lnTo>
                  <a:lnTo>
                    <a:pt x="2085" y="588"/>
                  </a:lnTo>
                  <a:lnTo>
                    <a:pt x="2087" y="588"/>
                  </a:lnTo>
                  <a:lnTo>
                    <a:pt x="2088" y="588"/>
                  </a:lnTo>
                  <a:lnTo>
                    <a:pt x="2090" y="588"/>
                  </a:lnTo>
                  <a:lnTo>
                    <a:pt x="2091" y="588"/>
                  </a:lnTo>
                  <a:lnTo>
                    <a:pt x="2091" y="588"/>
                  </a:lnTo>
                  <a:lnTo>
                    <a:pt x="2093" y="586"/>
                  </a:lnTo>
                  <a:lnTo>
                    <a:pt x="2093" y="586"/>
                  </a:lnTo>
                  <a:lnTo>
                    <a:pt x="2096" y="584"/>
                  </a:lnTo>
                  <a:lnTo>
                    <a:pt x="2103" y="584"/>
                  </a:lnTo>
                  <a:lnTo>
                    <a:pt x="2103" y="588"/>
                  </a:lnTo>
                  <a:lnTo>
                    <a:pt x="2103" y="589"/>
                  </a:lnTo>
                  <a:lnTo>
                    <a:pt x="2103" y="593"/>
                  </a:lnTo>
                  <a:lnTo>
                    <a:pt x="2105" y="594"/>
                  </a:lnTo>
                  <a:lnTo>
                    <a:pt x="2106" y="596"/>
                  </a:lnTo>
                  <a:lnTo>
                    <a:pt x="2109" y="598"/>
                  </a:lnTo>
                  <a:lnTo>
                    <a:pt x="2113" y="598"/>
                  </a:lnTo>
                  <a:lnTo>
                    <a:pt x="2116" y="598"/>
                  </a:lnTo>
                  <a:lnTo>
                    <a:pt x="2118" y="596"/>
                  </a:lnTo>
                  <a:lnTo>
                    <a:pt x="2121" y="596"/>
                  </a:lnTo>
                  <a:lnTo>
                    <a:pt x="2123" y="594"/>
                  </a:lnTo>
                  <a:lnTo>
                    <a:pt x="2126" y="593"/>
                  </a:lnTo>
                  <a:lnTo>
                    <a:pt x="2129" y="593"/>
                  </a:lnTo>
                  <a:lnTo>
                    <a:pt x="2132" y="593"/>
                  </a:lnTo>
                  <a:lnTo>
                    <a:pt x="2136" y="593"/>
                  </a:lnTo>
                  <a:lnTo>
                    <a:pt x="2137" y="593"/>
                  </a:lnTo>
                  <a:lnTo>
                    <a:pt x="2139" y="591"/>
                  </a:lnTo>
                  <a:lnTo>
                    <a:pt x="2141" y="589"/>
                  </a:lnTo>
                  <a:lnTo>
                    <a:pt x="2142" y="588"/>
                  </a:lnTo>
                  <a:lnTo>
                    <a:pt x="2144" y="588"/>
                  </a:lnTo>
                  <a:lnTo>
                    <a:pt x="2147" y="586"/>
                  </a:lnTo>
                  <a:lnTo>
                    <a:pt x="2149" y="584"/>
                  </a:lnTo>
                  <a:lnTo>
                    <a:pt x="2150" y="584"/>
                  </a:lnTo>
                  <a:lnTo>
                    <a:pt x="2152" y="583"/>
                  </a:lnTo>
                  <a:lnTo>
                    <a:pt x="2154" y="583"/>
                  </a:lnTo>
                  <a:lnTo>
                    <a:pt x="2155" y="581"/>
                  </a:lnTo>
                  <a:lnTo>
                    <a:pt x="2157" y="580"/>
                  </a:lnTo>
                  <a:lnTo>
                    <a:pt x="2160" y="578"/>
                  </a:lnTo>
                  <a:lnTo>
                    <a:pt x="2160" y="578"/>
                  </a:lnTo>
                  <a:lnTo>
                    <a:pt x="2162" y="578"/>
                  </a:lnTo>
                  <a:lnTo>
                    <a:pt x="2163" y="576"/>
                  </a:lnTo>
                  <a:lnTo>
                    <a:pt x="2165" y="576"/>
                  </a:lnTo>
                  <a:lnTo>
                    <a:pt x="2167" y="578"/>
                  </a:lnTo>
                  <a:lnTo>
                    <a:pt x="2167" y="578"/>
                  </a:lnTo>
                  <a:lnTo>
                    <a:pt x="2168" y="580"/>
                  </a:lnTo>
                  <a:lnTo>
                    <a:pt x="2170" y="581"/>
                  </a:lnTo>
                  <a:lnTo>
                    <a:pt x="2173" y="584"/>
                  </a:lnTo>
                  <a:lnTo>
                    <a:pt x="2177" y="586"/>
                  </a:lnTo>
                  <a:lnTo>
                    <a:pt x="2180" y="589"/>
                  </a:lnTo>
                  <a:lnTo>
                    <a:pt x="2183" y="591"/>
                  </a:lnTo>
                  <a:lnTo>
                    <a:pt x="2186" y="589"/>
                  </a:lnTo>
                  <a:lnTo>
                    <a:pt x="2188" y="588"/>
                  </a:lnTo>
                  <a:lnTo>
                    <a:pt x="2185" y="584"/>
                  </a:lnTo>
                  <a:lnTo>
                    <a:pt x="2183" y="583"/>
                  </a:lnTo>
                  <a:lnTo>
                    <a:pt x="2181" y="581"/>
                  </a:lnTo>
                  <a:lnTo>
                    <a:pt x="2181" y="580"/>
                  </a:lnTo>
                  <a:lnTo>
                    <a:pt x="2180" y="578"/>
                  </a:lnTo>
                  <a:lnTo>
                    <a:pt x="2181" y="576"/>
                  </a:lnTo>
                  <a:lnTo>
                    <a:pt x="2181" y="576"/>
                  </a:lnTo>
                  <a:lnTo>
                    <a:pt x="2183" y="575"/>
                  </a:lnTo>
                  <a:lnTo>
                    <a:pt x="2185" y="575"/>
                  </a:lnTo>
                  <a:lnTo>
                    <a:pt x="2186" y="573"/>
                  </a:lnTo>
                  <a:lnTo>
                    <a:pt x="2190" y="573"/>
                  </a:lnTo>
                  <a:lnTo>
                    <a:pt x="2193" y="573"/>
                  </a:lnTo>
                  <a:lnTo>
                    <a:pt x="2196" y="573"/>
                  </a:lnTo>
                  <a:lnTo>
                    <a:pt x="2199" y="573"/>
                  </a:lnTo>
                  <a:lnTo>
                    <a:pt x="2203" y="575"/>
                  </a:lnTo>
                  <a:lnTo>
                    <a:pt x="2204" y="576"/>
                  </a:lnTo>
                  <a:lnTo>
                    <a:pt x="2208" y="576"/>
                  </a:lnTo>
                  <a:lnTo>
                    <a:pt x="2209" y="576"/>
                  </a:lnTo>
                  <a:lnTo>
                    <a:pt x="2211" y="576"/>
                  </a:lnTo>
                  <a:lnTo>
                    <a:pt x="2213" y="573"/>
                  </a:lnTo>
                  <a:lnTo>
                    <a:pt x="2208" y="570"/>
                  </a:lnTo>
                  <a:lnTo>
                    <a:pt x="2208" y="568"/>
                  </a:lnTo>
                  <a:lnTo>
                    <a:pt x="2209" y="566"/>
                  </a:lnTo>
                  <a:lnTo>
                    <a:pt x="2209" y="565"/>
                  </a:lnTo>
                  <a:lnTo>
                    <a:pt x="2211" y="565"/>
                  </a:lnTo>
                  <a:lnTo>
                    <a:pt x="2213" y="563"/>
                  </a:lnTo>
                  <a:lnTo>
                    <a:pt x="2213" y="562"/>
                  </a:lnTo>
                  <a:lnTo>
                    <a:pt x="2214" y="562"/>
                  </a:lnTo>
                  <a:lnTo>
                    <a:pt x="2214" y="560"/>
                  </a:lnTo>
                  <a:lnTo>
                    <a:pt x="2214" y="558"/>
                  </a:lnTo>
                  <a:lnTo>
                    <a:pt x="2213" y="557"/>
                  </a:lnTo>
                  <a:lnTo>
                    <a:pt x="2213" y="555"/>
                  </a:lnTo>
                  <a:lnTo>
                    <a:pt x="2213" y="553"/>
                  </a:lnTo>
                  <a:lnTo>
                    <a:pt x="2211" y="552"/>
                  </a:lnTo>
                  <a:lnTo>
                    <a:pt x="2211" y="548"/>
                  </a:lnTo>
                  <a:lnTo>
                    <a:pt x="2211" y="547"/>
                  </a:lnTo>
                  <a:lnTo>
                    <a:pt x="2213" y="547"/>
                  </a:lnTo>
                  <a:lnTo>
                    <a:pt x="2214" y="545"/>
                  </a:lnTo>
                  <a:lnTo>
                    <a:pt x="2213" y="544"/>
                  </a:lnTo>
                  <a:lnTo>
                    <a:pt x="2214" y="542"/>
                  </a:lnTo>
                  <a:lnTo>
                    <a:pt x="2214" y="540"/>
                  </a:lnTo>
                  <a:lnTo>
                    <a:pt x="2216" y="539"/>
                  </a:lnTo>
                  <a:lnTo>
                    <a:pt x="2216" y="537"/>
                  </a:lnTo>
                  <a:lnTo>
                    <a:pt x="2217" y="535"/>
                  </a:lnTo>
                  <a:lnTo>
                    <a:pt x="2217" y="534"/>
                  </a:lnTo>
                  <a:lnTo>
                    <a:pt x="2217" y="532"/>
                  </a:lnTo>
                  <a:lnTo>
                    <a:pt x="2217" y="530"/>
                  </a:lnTo>
                  <a:lnTo>
                    <a:pt x="2217" y="529"/>
                  </a:lnTo>
                  <a:lnTo>
                    <a:pt x="2219" y="527"/>
                  </a:lnTo>
                  <a:lnTo>
                    <a:pt x="2221" y="527"/>
                  </a:lnTo>
                  <a:lnTo>
                    <a:pt x="2224" y="526"/>
                  </a:lnTo>
                  <a:lnTo>
                    <a:pt x="2226" y="522"/>
                  </a:lnTo>
                  <a:lnTo>
                    <a:pt x="2229" y="519"/>
                  </a:lnTo>
                  <a:lnTo>
                    <a:pt x="2234" y="519"/>
                  </a:lnTo>
                  <a:lnTo>
                    <a:pt x="2234" y="522"/>
                  </a:lnTo>
                  <a:lnTo>
                    <a:pt x="2234" y="524"/>
                  </a:lnTo>
                  <a:lnTo>
                    <a:pt x="2234" y="526"/>
                  </a:lnTo>
                  <a:lnTo>
                    <a:pt x="2236" y="526"/>
                  </a:lnTo>
                  <a:lnTo>
                    <a:pt x="2237" y="524"/>
                  </a:lnTo>
                  <a:lnTo>
                    <a:pt x="2237" y="526"/>
                  </a:lnTo>
                  <a:lnTo>
                    <a:pt x="2239" y="527"/>
                  </a:lnTo>
                  <a:lnTo>
                    <a:pt x="2240" y="527"/>
                  </a:lnTo>
                  <a:lnTo>
                    <a:pt x="2240" y="529"/>
                  </a:lnTo>
                  <a:lnTo>
                    <a:pt x="2240" y="530"/>
                  </a:lnTo>
                  <a:lnTo>
                    <a:pt x="2240" y="532"/>
                  </a:lnTo>
                  <a:lnTo>
                    <a:pt x="2242" y="534"/>
                  </a:lnTo>
                  <a:lnTo>
                    <a:pt x="2244" y="535"/>
                  </a:lnTo>
                  <a:lnTo>
                    <a:pt x="2245" y="535"/>
                  </a:lnTo>
                  <a:lnTo>
                    <a:pt x="2247" y="535"/>
                  </a:lnTo>
                  <a:lnTo>
                    <a:pt x="2249" y="535"/>
                  </a:lnTo>
                  <a:lnTo>
                    <a:pt x="2255" y="535"/>
                  </a:lnTo>
                  <a:lnTo>
                    <a:pt x="2255" y="534"/>
                  </a:lnTo>
                  <a:lnTo>
                    <a:pt x="2255" y="530"/>
                  </a:lnTo>
                  <a:lnTo>
                    <a:pt x="2255" y="529"/>
                  </a:lnTo>
                  <a:lnTo>
                    <a:pt x="2255" y="527"/>
                  </a:lnTo>
                  <a:lnTo>
                    <a:pt x="2257" y="527"/>
                  </a:lnTo>
                  <a:lnTo>
                    <a:pt x="2258" y="526"/>
                  </a:lnTo>
                  <a:lnTo>
                    <a:pt x="2258" y="526"/>
                  </a:lnTo>
                  <a:lnTo>
                    <a:pt x="2262" y="524"/>
                  </a:lnTo>
                  <a:lnTo>
                    <a:pt x="2265" y="524"/>
                  </a:lnTo>
                  <a:lnTo>
                    <a:pt x="2268" y="522"/>
                  </a:lnTo>
                  <a:lnTo>
                    <a:pt x="2268" y="521"/>
                  </a:lnTo>
                  <a:lnTo>
                    <a:pt x="2270" y="519"/>
                  </a:lnTo>
                  <a:lnTo>
                    <a:pt x="2268" y="517"/>
                  </a:lnTo>
                  <a:lnTo>
                    <a:pt x="2267" y="516"/>
                  </a:lnTo>
                  <a:lnTo>
                    <a:pt x="2263" y="514"/>
                  </a:lnTo>
                  <a:lnTo>
                    <a:pt x="2262" y="514"/>
                  </a:lnTo>
                  <a:lnTo>
                    <a:pt x="2260" y="512"/>
                  </a:lnTo>
                  <a:lnTo>
                    <a:pt x="2260" y="511"/>
                  </a:lnTo>
                  <a:lnTo>
                    <a:pt x="2260" y="509"/>
                  </a:lnTo>
                  <a:lnTo>
                    <a:pt x="2260" y="508"/>
                  </a:lnTo>
                  <a:lnTo>
                    <a:pt x="2258" y="508"/>
                  </a:lnTo>
                  <a:lnTo>
                    <a:pt x="2258" y="506"/>
                  </a:lnTo>
                  <a:lnTo>
                    <a:pt x="2255" y="504"/>
                  </a:lnTo>
                  <a:lnTo>
                    <a:pt x="2254" y="503"/>
                  </a:lnTo>
                  <a:lnTo>
                    <a:pt x="2250" y="501"/>
                  </a:lnTo>
                  <a:lnTo>
                    <a:pt x="2249" y="501"/>
                  </a:lnTo>
                  <a:lnTo>
                    <a:pt x="2247" y="501"/>
                  </a:lnTo>
                  <a:lnTo>
                    <a:pt x="2245" y="503"/>
                  </a:lnTo>
                  <a:lnTo>
                    <a:pt x="2244" y="504"/>
                  </a:lnTo>
                  <a:lnTo>
                    <a:pt x="2244" y="506"/>
                  </a:lnTo>
                  <a:lnTo>
                    <a:pt x="2242" y="508"/>
                  </a:lnTo>
                  <a:lnTo>
                    <a:pt x="2240" y="509"/>
                  </a:lnTo>
                  <a:lnTo>
                    <a:pt x="2239" y="511"/>
                  </a:lnTo>
                  <a:lnTo>
                    <a:pt x="2237" y="511"/>
                  </a:lnTo>
                  <a:lnTo>
                    <a:pt x="2234" y="511"/>
                  </a:lnTo>
                  <a:lnTo>
                    <a:pt x="2232" y="511"/>
                  </a:lnTo>
                  <a:lnTo>
                    <a:pt x="2231" y="511"/>
                  </a:lnTo>
                  <a:lnTo>
                    <a:pt x="2229" y="511"/>
                  </a:lnTo>
                  <a:lnTo>
                    <a:pt x="2227" y="509"/>
                  </a:lnTo>
                  <a:lnTo>
                    <a:pt x="2226" y="509"/>
                  </a:lnTo>
                  <a:lnTo>
                    <a:pt x="2224" y="509"/>
                  </a:lnTo>
                  <a:lnTo>
                    <a:pt x="2221" y="508"/>
                  </a:lnTo>
                  <a:lnTo>
                    <a:pt x="2217" y="506"/>
                  </a:lnTo>
                  <a:lnTo>
                    <a:pt x="2217" y="504"/>
                  </a:lnTo>
                  <a:lnTo>
                    <a:pt x="2217" y="503"/>
                  </a:lnTo>
                  <a:lnTo>
                    <a:pt x="2219" y="501"/>
                  </a:lnTo>
                  <a:lnTo>
                    <a:pt x="2221" y="501"/>
                  </a:lnTo>
                  <a:lnTo>
                    <a:pt x="2224" y="499"/>
                  </a:lnTo>
                  <a:lnTo>
                    <a:pt x="2227" y="498"/>
                  </a:lnTo>
                  <a:lnTo>
                    <a:pt x="2231" y="498"/>
                  </a:lnTo>
                  <a:lnTo>
                    <a:pt x="2234" y="498"/>
                  </a:lnTo>
                  <a:lnTo>
                    <a:pt x="2237" y="498"/>
                  </a:lnTo>
                  <a:lnTo>
                    <a:pt x="2236" y="496"/>
                  </a:lnTo>
                  <a:lnTo>
                    <a:pt x="2234" y="494"/>
                  </a:lnTo>
                  <a:lnTo>
                    <a:pt x="2232" y="494"/>
                  </a:lnTo>
                  <a:lnTo>
                    <a:pt x="2231" y="494"/>
                  </a:lnTo>
                  <a:lnTo>
                    <a:pt x="2229" y="494"/>
                  </a:lnTo>
                  <a:lnTo>
                    <a:pt x="2227" y="493"/>
                  </a:lnTo>
                  <a:lnTo>
                    <a:pt x="2227" y="491"/>
                  </a:lnTo>
                  <a:lnTo>
                    <a:pt x="2227" y="490"/>
                  </a:lnTo>
                  <a:lnTo>
                    <a:pt x="2229" y="490"/>
                  </a:lnTo>
                  <a:lnTo>
                    <a:pt x="2232" y="488"/>
                  </a:lnTo>
                  <a:lnTo>
                    <a:pt x="2234" y="488"/>
                  </a:lnTo>
                  <a:lnTo>
                    <a:pt x="2237" y="488"/>
                  </a:lnTo>
                  <a:lnTo>
                    <a:pt x="2237" y="488"/>
                  </a:lnTo>
                  <a:lnTo>
                    <a:pt x="2239" y="488"/>
                  </a:lnTo>
                  <a:lnTo>
                    <a:pt x="2237" y="490"/>
                  </a:lnTo>
                  <a:lnTo>
                    <a:pt x="2237" y="491"/>
                  </a:lnTo>
                  <a:lnTo>
                    <a:pt x="2239" y="493"/>
                  </a:lnTo>
                  <a:lnTo>
                    <a:pt x="2240" y="493"/>
                  </a:lnTo>
                  <a:lnTo>
                    <a:pt x="2242" y="493"/>
                  </a:lnTo>
                  <a:lnTo>
                    <a:pt x="2244" y="493"/>
                  </a:lnTo>
                  <a:lnTo>
                    <a:pt x="2245" y="494"/>
                  </a:lnTo>
                  <a:lnTo>
                    <a:pt x="2247" y="494"/>
                  </a:lnTo>
                  <a:lnTo>
                    <a:pt x="2249" y="493"/>
                  </a:lnTo>
                  <a:lnTo>
                    <a:pt x="2249" y="493"/>
                  </a:lnTo>
                  <a:lnTo>
                    <a:pt x="2249" y="491"/>
                  </a:lnTo>
                  <a:lnTo>
                    <a:pt x="2250" y="490"/>
                  </a:lnTo>
                  <a:lnTo>
                    <a:pt x="2252" y="488"/>
                  </a:lnTo>
                  <a:lnTo>
                    <a:pt x="2252" y="486"/>
                  </a:lnTo>
                  <a:lnTo>
                    <a:pt x="2252" y="485"/>
                  </a:lnTo>
                  <a:lnTo>
                    <a:pt x="2252" y="483"/>
                  </a:lnTo>
                  <a:lnTo>
                    <a:pt x="2255" y="483"/>
                  </a:lnTo>
                  <a:lnTo>
                    <a:pt x="2255" y="481"/>
                  </a:lnTo>
                  <a:lnTo>
                    <a:pt x="2257" y="481"/>
                  </a:lnTo>
                  <a:lnTo>
                    <a:pt x="2258" y="481"/>
                  </a:lnTo>
                  <a:lnTo>
                    <a:pt x="2260" y="483"/>
                  </a:lnTo>
                  <a:lnTo>
                    <a:pt x="2260" y="483"/>
                  </a:lnTo>
                  <a:lnTo>
                    <a:pt x="2262" y="483"/>
                  </a:lnTo>
                  <a:lnTo>
                    <a:pt x="2263" y="485"/>
                  </a:lnTo>
                  <a:lnTo>
                    <a:pt x="2265" y="483"/>
                  </a:lnTo>
                  <a:lnTo>
                    <a:pt x="2267" y="483"/>
                  </a:lnTo>
                  <a:lnTo>
                    <a:pt x="2267" y="481"/>
                  </a:lnTo>
                  <a:lnTo>
                    <a:pt x="2268" y="481"/>
                  </a:lnTo>
                  <a:lnTo>
                    <a:pt x="2270" y="480"/>
                  </a:lnTo>
                  <a:lnTo>
                    <a:pt x="2272" y="480"/>
                  </a:lnTo>
                  <a:lnTo>
                    <a:pt x="2273" y="480"/>
                  </a:lnTo>
                  <a:lnTo>
                    <a:pt x="2276" y="480"/>
                  </a:lnTo>
                  <a:lnTo>
                    <a:pt x="2280" y="480"/>
                  </a:lnTo>
                  <a:lnTo>
                    <a:pt x="2283" y="480"/>
                  </a:lnTo>
                  <a:lnTo>
                    <a:pt x="2286" y="480"/>
                  </a:lnTo>
                  <a:lnTo>
                    <a:pt x="2288" y="480"/>
                  </a:lnTo>
                  <a:lnTo>
                    <a:pt x="2291" y="478"/>
                  </a:lnTo>
                  <a:lnTo>
                    <a:pt x="2294" y="478"/>
                  </a:lnTo>
                  <a:lnTo>
                    <a:pt x="2296" y="478"/>
                  </a:lnTo>
                  <a:lnTo>
                    <a:pt x="2298" y="480"/>
                  </a:lnTo>
                  <a:lnTo>
                    <a:pt x="2298" y="481"/>
                  </a:lnTo>
                  <a:lnTo>
                    <a:pt x="2299" y="481"/>
                  </a:lnTo>
                  <a:lnTo>
                    <a:pt x="2301" y="483"/>
                  </a:lnTo>
                  <a:lnTo>
                    <a:pt x="2301" y="485"/>
                  </a:lnTo>
                  <a:lnTo>
                    <a:pt x="2304" y="485"/>
                  </a:lnTo>
                  <a:lnTo>
                    <a:pt x="2308" y="485"/>
                  </a:lnTo>
                  <a:lnTo>
                    <a:pt x="2309" y="485"/>
                  </a:lnTo>
                  <a:lnTo>
                    <a:pt x="2311" y="485"/>
                  </a:lnTo>
                  <a:lnTo>
                    <a:pt x="2312" y="483"/>
                  </a:lnTo>
                  <a:lnTo>
                    <a:pt x="2314" y="481"/>
                  </a:lnTo>
                  <a:lnTo>
                    <a:pt x="2314" y="480"/>
                  </a:lnTo>
                  <a:lnTo>
                    <a:pt x="2316" y="478"/>
                  </a:lnTo>
                  <a:lnTo>
                    <a:pt x="2317" y="475"/>
                  </a:lnTo>
                  <a:lnTo>
                    <a:pt x="2319" y="475"/>
                  </a:lnTo>
                  <a:lnTo>
                    <a:pt x="2321" y="473"/>
                  </a:lnTo>
                  <a:lnTo>
                    <a:pt x="2322" y="472"/>
                  </a:lnTo>
                  <a:lnTo>
                    <a:pt x="2324" y="470"/>
                  </a:lnTo>
                  <a:lnTo>
                    <a:pt x="2326" y="470"/>
                  </a:lnTo>
                  <a:lnTo>
                    <a:pt x="2327" y="468"/>
                  </a:lnTo>
                  <a:lnTo>
                    <a:pt x="2329" y="468"/>
                  </a:lnTo>
                  <a:lnTo>
                    <a:pt x="2330" y="467"/>
                  </a:lnTo>
                  <a:lnTo>
                    <a:pt x="2334" y="467"/>
                  </a:lnTo>
                  <a:lnTo>
                    <a:pt x="2337" y="467"/>
                  </a:lnTo>
                  <a:lnTo>
                    <a:pt x="2340" y="468"/>
                  </a:lnTo>
                  <a:lnTo>
                    <a:pt x="2344" y="467"/>
                  </a:lnTo>
                  <a:lnTo>
                    <a:pt x="2345" y="467"/>
                  </a:lnTo>
                  <a:lnTo>
                    <a:pt x="2347" y="465"/>
                  </a:lnTo>
                  <a:lnTo>
                    <a:pt x="2347" y="465"/>
                  </a:lnTo>
                  <a:lnTo>
                    <a:pt x="2345" y="462"/>
                  </a:lnTo>
                  <a:lnTo>
                    <a:pt x="2330" y="462"/>
                  </a:lnTo>
                  <a:lnTo>
                    <a:pt x="2329" y="460"/>
                  </a:lnTo>
                  <a:lnTo>
                    <a:pt x="2327" y="460"/>
                  </a:lnTo>
                  <a:lnTo>
                    <a:pt x="2326" y="458"/>
                  </a:lnTo>
                  <a:lnTo>
                    <a:pt x="2326" y="457"/>
                  </a:lnTo>
                  <a:lnTo>
                    <a:pt x="2326" y="455"/>
                  </a:lnTo>
                  <a:lnTo>
                    <a:pt x="2324" y="454"/>
                  </a:lnTo>
                  <a:lnTo>
                    <a:pt x="2322" y="454"/>
                  </a:lnTo>
                  <a:lnTo>
                    <a:pt x="2322" y="454"/>
                  </a:lnTo>
                  <a:lnTo>
                    <a:pt x="2319" y="454"/>
                  </a:lnTo>
                  <a:lnTo>
                    <a:pt x="2317" y="454"/>
                  </a:lnTo>
                  <a:lnTo>
                    <a:pt x="2316" y="455"/>
                  </a:lnTo>
                  <a:lnTo>
                    <a:pt x="2316" y="455"/>
                  </a:lnTo>
                  <a:lnTo>
                    <a:pt x="2314" y="457"/>
                  </a:lnTo>
                  <a:lnTo>
                    <a:pt x="2290" y="457"/>
                  </a:lnTo>
                  <a:lnTo>
                    <a:pt x="2288" y="457"/>
                  </a:lnTo>
                  <a:lnTo>
                    <a:pt x="2286" y="458"/>
                  </a:lnTo>
                  <a:lnTo>
                    <a:pt x="2286" y="458"/>
                  </a:lnTo>
                  <a:lnTo>
                    <a:pt x="2286" y="460"/>
                  </a:lnTo>
                  <a:lnTo>
                    <a:pt x="2285" y="462"/>
                  </a:lnTo>
                  <a:lnTo>
                    <a:pt x="2281" y="463"/>
                  </a:lnTo>
                  <a:lnTo>
                    <a:pt x="2280" y="463"/>
                  </a:lnTo>
                  <a:lnTo>
                    <a:pt x="2278" y="463"/>
                  </a:lnTo>
                  <a:lnTo>
                    <a:pt x="2276" y="463"/>
                  </a:lnTo>
                  <a:lnTo>
                    <a:pt x="2275" y="463"/>
                  </a:lnTo>
                  <a:lnTo>
                    <a:pt x="2272" y="463"/>
                  </a:lnTo>
                  <a:lnTo>
                    <a:pt x="2268" y="462"/>
                  </a:lnTo>
                  <a:lnTo>
                    <a:pt x="2267" y="462"/>
                  </a:lnTo>
                  <a:lnTo>
                    <a:pt x="2263" y="462"/>
                  </a:lnTo>
                  <a:lnTo>
                    <a:pt x="2260" y="463"/>
                  </a:lnTo>
                  <a:lnTo>
                    <a:pt x="2258" y="465"/>
                  </a:lnTo>
                  <a:lnTo>
                    <a:pt x="2255" y="467"/>
                  </a:lnTo>
                  <a:lnTo>
                    <a:pt x="2254" y="468"/>
                  </a:lnTo>
                  <a:lnTo>
                    <a:pt x="2252" y="468"/>
                  </a:lnTo>
                  <a:lnTo>
                    <a:pt x="2250" y="468"/>
                  </a:lnTo>
                  <a:lnTo>
                    <a:pt x="2247" y="468"/>
                  </a:lnTo>
                  <a:lnTo>
                    <a:pt x="2245" y="467"/>
                  </a:lnTo>
                  <a:lnTo>
                    <a:pt x="2242" y="465"/>
                  </a:lnTo>
                  <a:lnTo>
                    <a:pt x="2240" y="463"/>
                  </a:lnTo>
                  <a:lnTo>
                    <a:pt x="2239" y="462"/>
                  </a:lnTo>
                  <a:lnTo>
                    <a:pt x="2236" y="460"/>
                  </a:lnTo>
                  <a:lnTo>
                    <a:pt x="2234" y="460"/>
                  </a:lnTo>
                  <a:lnTo>
                    <a:pt x="2232" y="458"/>
                  </a:lnTo>
                  <a:lnTo>
                    <a:pt x="2231" y="457"/>
                  </a:lnTo>
                  <a:lnTo>
                    <a:pt x="2229" y="455"/>
                  </a:lnTo>
                  <a:lnTo>
                    <a:pt x="2229" y="454"/>
                  </a:lnTo>
                  <a:lnTo>
                    <a:pt x="2226" y="452"/>
                  </a:lnTo>
                  <a:lnTo>
                    <a:pt x="2222" y="450"/>
                  </a:lnTo>
                  <a:lnTo>
                    <a:pt x="2217" y="450"/>
                  </a:lnTo>
                  <a:lnTo>
                    <a:pt x="2214" y="450"/>
                  </a:lnTo>
                  <a:lnTo>
                    <a:pt x="2214" y="447"/>
                  </a:lnTo>
                  <a:lnTo>
                    <a:pt x="2214" y="444"/>
                  </a:lnTo>
                  <a:lnTo>
                    <a:pt x="2214" y="442"/>
                  </a:lnTo>
                  <a:lnTo>
                    <a:pt x="2214" y="440"/>
                  </a:lnTo>
                  <a:lnTo>
                    <a:pt x="2214" y="437"/>
                  </a:lnTo>
                  <a:lnTo>
                    <a:pt x="2213" y="432"/>
                  </a:lnTo>
                  <a:lnTo>
                    <a:pt x="2213" y="429"/>
                  </a:lnTo>
                  <a:lnTo>
                    <a:pt x="2213" y="426"/>
                  </a:lnTo>
                  <a:lnTo>
                    <a:pt x="2213" y="424"/>
                  </a:lnTo>
                  <a:lnTo>
                    <a:pt x="2214" y="422"/>
                  </a:lnTo>
                  <a:lnTo>
                    <a:pt x="2214" y="421"/>
                  </a:lnTo>
                  <a:lnTo>
                    <a:pt x="2216" y="419"/>
                  </a:lnTo>
                  <a:lnTo>
                    <a:pt x="2216" y="416"/>
                  </a:lnTo>
                  <a:lnTo>
                    <a:pt x="2216" y="413"/>
                  </a:lnTo>
                  <a:lnTo>
                    <a:pt x="2214" y="409"/>
                  </a:lnTo>
                  <a:lnTo>
                    <a:pt x="2214" y="406"/>
                  </a:lnTo>
                  <a:lnTo>
                    <a:pt x="2214" y="403"/>
                  </a:lnTo>
                  <a:lnTo>
                    <a:pt x="2216" y="403"/>
                  </a:lnTo>
                  <a:lnTo>
                    <a:pt x="2217" y="401"/>
                  </a:lnTo>
                  <a:lnTo>
                    <a:pt x="2219" y="399"/>
                  </a:lnTo>
                  <a:lnTo>
                    <a:pt x="2221" y="399"/>
                  </a:lnTo>
                  <a:lnTo>
                    <a:pt x="2222" y="398"/>
                  </a:lnTo>
                  <a:lnTo>
                    <a:pt x="2224" y="396"/>
                  </a:lnTo>
                  <a:lnTo>
                    <a:pt x="2224" y="395"/>
                  </a:lnTo>
                  <a:lnTo>
                    <a:pt x="2227" y="391"/>
                  </a:lnTo>
                  <a:lnTo>
                    <a:pt x="2229" y="391"/>
                  </a:lnTo>
                  <a:lnTo>
                    <a:pt x="2231" y="390"/>
                  </a:lnTo>
                  <a:lnTo>
                    <a:pt x="2231" y="388"/>
                  </a:lnTo>
                  <a:lnTo>
                    <a:pt x="2232" y="386"/>
                  </a:lnTo>
                  <a:lnTo>
                    <a:pt x="2232" y="385"/>
                  </a:lnTo>
                  <a:lnTo>
                    <a:pt x="2234" y="385"/>
                  </a:lnTo>
                  <a:lnTo>
                    <a:pt x="2234" y="383"/>
                  </a:lnTo>
                  <a:lnTo>
                    <a:pt x="2236" y="381"/>
                  </a:lnTo>
                  <a:lnTo>
                    <a:pt x="2239" y="380"/>
                  </a:lnTo>
                  <a:lnTo>
                    <a:pt x="2240" y="378"/>
                  </a:lnTo>
                  <a:lnTo>
                    <a:pt x="2242" y="378"/>
                  </a:lnTo>
                  <a:lnTo>
                    <a:pt x="2245" y="378"/>
                  </a:lnTo>
                  <a:lnTo>
                    <a:pt x="2247" y="378"/>
                  </a:lnTo>
                  <a:lnTo>
                    <a:pt x="2250" y="380"/>
                  </a:lnTo>
                  <a:lnTo>
                    <a:pt x="2254" y="378"/>
                  </a:lnTo>
                  <a:lnTo>
                    <a:pt x="2255" y="377"/>
                  </a:lnTo>
                  <a:lnTo>
                    <a:pt x="2257" y="377"/>
                  </a:lnTo>
                  <a:lnTo>
                    <a:pt x="2258" y="375"/>
                  </a:lnTo>
                  <a:lnTo>
                    <a:pt x="2260" y="372"/>
                  </a:lnTo>
                  <a:lnTo>
                    <a:pt x="2262" y="368"/>
                  </a:lnTo>
                  <a:lnTo>
                    <a:pt x="2262" y="365"/>
                  </a:lnTo>
                  <a:lnTo>
                    <a:pt x="2262" y="362"/>
                  </a:lnTo>
                  <a:lnTo>
                    <a:pt x="2262" y="359"/>
                  </a:lnTo>
                  <a:lnTo>
                    <a:pt x="2262" y="355"/>
                  </a:lnTo>
                  <a:lnTo>
                    <a:pt x="2272" y="355"/>
                  </a:lnTo>
                  <a:lnTo>
                    <a:pt x="2272" y="345"/>
                  </a:lnTo>
                  <a:lnTo>
                    <a:pt x="2270" y="344"/>
                  </a:lnTo>
                  <a:lnTo>
                    <a:pt x="2270" y="342"/>
                  </a:lnTo>
                  <a:lnTo>
                    <a:pt x="2268" y="339"/>
                  </a:lnTo>
                  <a:lnTo>
                    <a:pt x="2267" y="337"/>
                  </a:lnTo>
                  <a:lnTo>
                    <a:pt x="2265" y="337"/>
                  </a:lnTo>
                  <a:lnTo>
                    <a:pt x="2263" y="336"/>
                  </a:lnTo>
                  <a:lnTo>
                    <a:pt x="2263" y="336"/>
                  </a:lnTo>
                  <a:lnTo>
                    <a:pt x="2262" y="334"/>
                  </a:lnTo>
                  <a:lnTo>
                    <a:pt x="2260" y="334"/>
                  </a:lnTo>
                  <a:lnTo>
                    <a:pt x="2258" y="336"/>
                  </a:lnTo>
                  <a:lnTo>
                    <a:pt x="2257" y="336"/>
                  </a:lnTo>
                  <a:lnTo>
                    <a:pt x="2257" y="337"/>
                  </a:lnTo>
                  <a:lnTo>
                    <a:pt x="2255" y="339"/>
                  </a:lnTo>
                  <a:lnTo>
                    <a:pt x="2255" y="339"/>
                  </a:lnTo>
                  <a:lnTo>
                    <a:pt x="2254" y="339"/>
                  </a:lnTo>
                  <a:lnTo>
                    <a:pt x="2250" y="336"/>
                  </a:lnTo>
                  <a:lnTo>
                    <a:pt x="2249" y="332"/>
                  </a:lnTo>
                  <a:lnTo>
                    <a:pt x="2247" y="332"/>
                  </a:lnTo>
                  <a:lnTo>
                    <a:pt x="2247" y="331"/>
                  </a:lnTo>
                  <a:lnTo>
                    <a:pt x="2245" y="329"/>
                  </a:lnTo>
                  <a:lnTo>
                    <a:pt x="2244" y="329"/>
                  </a:lnTo>
                  <a:lnTo>
                    <a:pt x="2242" y="329"/>
                  </a:lnTo>
                  <a:lnTo>
                    <a:pt x="2239" y="329"/>
                  </a:lnTo>
                  <a:lnTo>
                    <a:pt x="2236" y="329"/>
                  </a:lnTo>
                  <a:lnTo>
                    <a:pt x="2234" y="329"/>
                  </a:lnTo>
                  <a:lnTo>
                    <a:pt x="2232" y="329"/>
                  </a:lnTo>
                  <a:lnTo>
                    <a:pt x="2231" y="329"/>
                  </a:lnTo>
                  <a:lnTo>
                    <a:pt x="2229" y="331"/>
                  </a:lnTo>
                  <a:lnTo>
                    <a:pt x="2229" y="332"/>
                  </a:lnTo>
                  <a:lnTo>
                    <a:pt x="2227" y="336"/>
                  </a:lnTo>
                  <a:lnTo>
                    <a:pt x="2227" y="339"/>
                  </a:lnTo>
                  <a:lnTo>
                    <a:pt x="2226" y="341"/>
                  </a:lnTo>
                  <a:lnTo>
                    <a:pt x="2224" y="344"/>
                  </a:lnTo>
                  <a:lnTo>
                    <a:pt x="2222" y="344"/>
                  </a:lnTo>
                  <a:lnTo>
                    <a:pt x="2221" y="345"/>
                  </a:lnTo>
                  <a:lnTo>
                    <a:pt x="2221" y="345"/>
                  </a:lnTo>
                  <a:lnTo>
                    <a:pt x="2219" y="345"/>
                  </a:lnTo>
                  <a:lnTo>
                    <a:pt x="2217" y="345"/>
                  </a:lnTo>
                  <a:lnTo>
                    <a:pt x="2217" y="347"/>
                  </a:lnTo>
                  <a:lnTo>
                    <a:pt x="2216" y="349"/>
                  </a:lnTo>
                  <a:lnTo>
                    <a:pt x="2214" y="354"/>
                  </a:lnTo>
                  <a:lnTo>
                    <a:pt x="2214" y="359"/>
                  </a:lnTo>
                  <a:lnTo>
                    <a:pt x="2213" y="360"/>
                  </a:lnTo>
                  <a:lnTo>
                    <a:pt x="2214" y="362"/>
                  </a:lnTo>
                  <a:lnTo>
                    <a:pt x="2214" y="362"/>
                  </a:lnTo>
                  <a:lnTo>
                    <a:pt x="2216" y="363"/>
                  </a:lnTo>
                  <a:lnTo>
                    <a:pt x="2216" y="363"/>
                  </a:lnTo>
                  <a:lnTo>
                    <a:pt x="2217" y="365"/>
                  </a:lnTo>
                  <a:lnTo>
                    <a:pt x="2219" y="367"/>
                  </a:lnTo>
                  <a:lnTo>
                    <a:pt x="2219" y="368"/>
                  </a:lnTo>
                  <a:lnTo>
                    <a:pt x="2219" y="372"/>
                  </a:lnTo>
                  <a:lnTo>
                    <a:pt x="2216" y="373"/>
                  </a:lnTo>
                  <a:lnTo>
                    <a:pt x="2214" y="373"/>
                  </a:lnTo>
                  <a:lnTo>
                    <a:pt x="2213" y="373"/>
                  </a:lnTo>
                  <a:lnTo>
                    <a:pt x="2211" y="373"/>
                  </a:lnTo>
                  <a:lnTo>
                    <a:pt x="2209" y="373"/>
                  </a:lnTo>
                  <a:lnTo>
                    <a:pt x="2208" y="375"/>
                  </a:lnTo>
                  <a:lnTo>
                    <a:pt x="2206" y="375"/>
                  </a:lnTo>
                  <a:lnTo>
                    <a:pt x="2204" y="375"/>
                  </a:lnTo>
                  <a:lnTo>
                    <a:pt x="2203" y="377"/>
                  </a:lnTo>
                  <a:lnTo>
                    <a:pt x="2201" y="378"/>
                  </a:lnTo>
                  <a:lnTo>
                    <a:pt x="2201" y="380"/>
                  </a:lnTo>
                  <a:lnTo>
                    <a:pt x="2201" y="381"/>
                  </a:lnTo>
                  <a:lnTo>
                    <a:pt x="2199" y="383"/>
                  </a:lnTo>
                  <a:lnTo>
                    <a:pt x="2198" y="385"/>
                  </a:lnTo>
                  <a:lnTo>
                    <a:pt x="2198" y="385"/>
                  </a:lnTo>
                  <a:lnTo>
                    <a:pt x="2198" y="386"/>
                  </a:lnTo>
                  <a:lnTo>
                    <a:pt x="2196" y="386"/>
                  </a:lnTo>
                  <a:lnTo>
                    <a:pt x="2195" y="388"/>
                  </a:lnTo>
                  <a:lnTo>
                    <a:pt x="2193" y="386"/>
                  </a:lnTo>
                  <a:lnTo>
                    <a:pt x="2190" y="388"/>
                  </a:lnTo>
                  <a:lnTo>
                    <a:pt x="2188" y="388"/>
                  </a:lnTo>
                  <a:lnTo>
                    <a:pt x="2186" y="388"/>
                  </a:lnTo>
                  <a:lnTo>
                    <a:pt x="2185" y="388"/>
                  </a:lnTo>
                  <a:lnTo>
                    <a:pt x="2185" y="390"/>
                  </a:lnTo>
                  <a:lnTo>
                    <a:pt x="2185" y="391"/>
                  </a:lnTo>
                  <a:lnTo>
                    <a:pt x="2183" y="393"/>
                  </a:lnTo>
                  <a:lnTo>
                    <a:pt x="2181" y="393"/>
                  </a:lnTo>
                  <a:lnTo>
                    <a:pt x="2180" y="395"/>
                  </a:lnTo>
                  <a:lnTo>
                    <a:pt x="2178" y="396"/>
                  </a:lnTo>
                  <a:lnTo>
                    <a:pt x="2177" y="398"/>
                  </a:lnTo>
                  <a:lnTo>
                    <a:pt x="2173" y="399"/>
                  </a:lnTo>
                  <a:lnTo>
                    <a:pt x="2172" y="399"/>
                  </a:lnTo>
                  <a:lnTo>
                    <a:pt x="2170" y="399"/>
                  </a:lnTo>
                  <a:lnTo>
                    <a:pt x="2167" y="401"/>
                  </a:lnTo>
                  <a:lnTo>
                    <a:pt x="2165" y="403"/>
                  </a:lnTo>
                  <a:lnTo>
                    <a:pt x="2165" y="404"/>
                  </a:lnTo>
                  <a:lnTo>
                    <a:pt x="2163" y="408"/>
                  </a:lnTo>
                  <a:lnTo>
                    <a:pt x="2163" y="411"/>
                  </a:lnTo>
                  <a:lnTo>
                    <a:pt x="2162" y="413"/>
                  </a:lnTo>
                  <a:lnTo>
                    <a:pt x="2162" y="414"/>
                  </a:lnTo>
                  <a:lnTo>
                    <a:pt x="2160" y="416"/>
                  </a:lnTo>
                  <a:lnTo>
                    <a:pt x="2159" y="417"/>
                  </a:lnTo>
                  <a:lnTo>
                    <a:pt x="2157" y="419"/>
                  </a:lnTo>
                  <a:lnTo>
                    <a:pt x="2157" y="421"/>
                  </a:lnTo>
                  <a:lnTo>
                    <a:pt x="2155" y="421"/>
                  </a:lnTo>
                  <a:lnTo>
                    <a:pt x="2154" y="422"/>
                  </a:lnTo>
                  <a:lnTo>
                    <a:pt x="2154" y="449"/>
                  </a:lnTo>
                  <a:lnTo>
                    <a:pt x="2154" y="449"/>
                  </a:lnTo>
                  <a:lnTo>
                    <a:pt x="2152" y="450"/>
                  </a:lnTo>
                  <a:lnTo>
                    <a:pt x="2154" y="450"/>
                  </a:lnTo>
                  <a:lnTo>
                    <a:pt x="2154" y="452"/>
                  </a:lnTo>
                  <a:lnTo>
                    <a:pt x="2155" y="454"/>
                  </a:lnTo>
                  <a:lnTo>
                    <a:pt x="2157" y="454"/>
                  </a:lnTo>
                  <a:lnTo>
                    <a:pt x="2159" y="454"/>
                  </a:lnTo>
                  <a:lnTo>
                    <a:pt x="2162" y="455"/>
                  </a:lnTo>
                  <a:lnTo>
                    <a:pt x="2162" y="457"/>
                  </a:lnTo>
                  <a:lnTo>
                    <a:pt x="2162" y="460"/>
                  </a:lnTo>
                  <a:lnTo>
                    <a:pt x="2162" y="463"/>
                  </a:lnTo>
                  <a:lnTo>
                    <a:pt x="2162" y="467"/>
                  </a:lnTo>
                  <a:lnTo>
                    <a:pt x="2163" y="467"/>
                  </a:lnTo>
                  <a:lnTo>
                    <a:pt x="2165" y="467"/>
                  </a:lnTo>
                  <a:lnTo>
                    <a:pt x="2168" y="467"/>
                  </a:lnTo>
                  <a:lnTo>
                    <a:pt x="2172" y="467"/>
                  </a:lnTo>
                  <a:lnTo>
                    <a:pt x="2175" y="467"/>
                  </a:lnTo>
                  <a:lnTo>
                    <a:pt x="2178" y="467"/>
                  </a:lnTo>
                  <a:lnTo>
                    <a:pt x="2178" y="468"/>
                  </a:lnTo>
                  <a:lnTo>
                    <a:pt x="2178" y="470"/>
                  </a:lnTo>
                  <a:lnTo>
                    <a:pt x="2178" y="473"/>
                  </a:lnTo>
                  <a:lnTo>
                    <a:pt x="2178" y="475"/>
                  </a:lnTo>
                  <a:lnTo>
                    <a:pt x="2178" y="476"/>
                  </a:lnTo>
                  <a:lnTo>
                    <a:pt x="2178" y="478"/>
                  </a:lnTo>
                  <a:lnTo>
                    <a:pt x="2177" y="478"/>
                  </a:lnTo>
                  <a:lnTo>
                    <a:pt x="2175" y="480"/>
                  </a:lnTo>
                  <a:lnTo>
                    <a:pt x="2173" y="480"/>
                  </a:lnTo>
                  <a:lnTo>
                    <a:pt x="2173" y="481"/>
                  </a:lnTo>
                  <a:lnTo>
                    <a:pt x="2172" y="483"/>
                  </a:lnTo>
                  <a:lnTo>
                    <a:pt x="2170" y="485"/>
                  </a:lnTo>
                  <a:lnTo>
                    <a:pt x="2170" y="486"/>
                  </a:lnTo>
                  <a:lnTo>
                    <a:pt x="2170" y="488"/>
                  </a:lnTo>
                  <a:lnTo>
                    <a:pt x="2170" y="490"/>
                  </a:lnTo>
                  <a:lnTo>
                    <a:pt x="2168" y="491"/>
                  </a:lnTo>
                  <a:lnTo>
                    <a:pt x="2167" y="491"/>
                  </a:lnTo>
                  <a:lnTo>
                    <a:pt x="2165" y="491"/>
                  </a:lnTo>
                  <a:lnTo>
                    <a:pt x="2162" y="491"/>
                  </a:lnTo>
                  <a:lnTo>
                    <a:pt x="2160" y="493"/>
                  </a:lnTo>
                  <a:lnTo>
                    <a:pt x="2159" y="494"/>
                  </a:lnTo>
                  <a:lnTo>
                    <a:pt x="2157" y="494"/>
                  </a:lnTo>
                  <a:lnTo>
                    <a:pt x="2155" y="494"/>
                  </a:lnTo>
                  <a:lnTo>
                    <a:pt x="2154" y="496"/>
                  </a:lnTo>
                  <a:lnTo>
                    <a:pt x="2154" y="498"/>
                  </a:lnTo>
                  <a:lnTo>
                    <a:pt x="2152" y="499"/>
                  </a:lnTo>
                  <a:lnTo>
                    <a:pt x="2150" y="499"/>
                  </a:lnTo>
                  <a:lnTo>
                    <a:pt x="2150" y="499"/>
                  </a:lnTo>
                  <a:lnTo>
                    <a:pt x="2149" y="501"/>
                  </a:lnTo>
                  <a:lnTo>
                    <a:pt x="2149" y="503"/>
                  </a:lnTo>
                  <a:lnTo>
                    <a:pt x="2149" y="506"/>
                  </a:lnTo>
                  <a:lnTo>
                    <a:pt x="2147" y="509"/>
                  </a:lnTo>
                  <a:lnTo>
                    <a:pt x="2147" y="512"/>
                  </a:lnTo>
                  <a:lnTo>
                    <a:pt x="2147" y="516"/>
                  </a:lnTo>
                  <a:lnTo>
                    <a:pt x="2147" y="519"/>
                  </a:lnTo>
                  <a:lnTo>
                    <a:pt x="2145" y="521"/>
                  </a:lnTo>
                  <a:lnTo>
                    <a:pt x="2144" y="522"/>
                  </a:lnTo>
                  <a:lnTo>
                    <a:pt x="2142" y="526"/>
                  </a:lnTo>
                  <a:lnTo>
                    <a:pt x="2141" y="527"/>
                  </a:lnTo>
                  <a:lnTo>
                    <a:pt x="2141" y="529"/>
                  </a:lnTo>
                  <a:lnTo>
                    <a:pt x="2142" y="529"/>
                  </a:lnTo>
                  <a:lnTo>
                    <a:pt x="2144" y="529"/>
                  </a:lnTo>
                  <a:lnTo>
                    <a:pt x="2144" y="530"/>
                  </a:lnTo>
                  <a:lnTo>
                    <a:pt x="2144" y="530"/>
                  </a:lnTo>
                  <a:lnTo>
                    <a:pt x="2144" y="532"/>
                  </a:lnTo>
                  <a:lnTo>
                    <a:pt x="2145" y="532"/>
                  </a:lnTo>
                  <a:lnTo>
                    <a:pt x="2147" y="532"/>
                  </a:lnTo>
                  <a:lnTo>
                    <a:pt x="2149" y="532"/>
                  </a:lnTo>
                  <a:lnTo>
                    <a:pt x="2150" y="530"/>
                  </a:lnTo>
                  <a:lnTo>
                    <a:pt x="2155" y="530"/>
                  </a:lnTo>
                  <a:lnTo>
                    <a:pt x="2157" y="534"/>
                  </a:lnTo>
                  <a:lnTo>
                    <a:pt x="2157" y="535"/>
                  </a:lnTo>
                  <a:lnTo>
                    <a:pt x="2157" y="537"/>
                  </a:lnTo>
                  <a:lnTo>
                    <a:pt x="2155" y="539"/>
                  </a:lnTo>
                  <a:lnTo>
                    <a:pt x="2144" y="539"/>
                  </a:lnTo>
                  <a:lnTo>
                    <a:pt x="2144" y="548"/>
                  </a:lnTo>
                  <a:lnTo>
                    <a:pt x="2139" y="548"/>
                  </a:lnTo>
                  <a:lnTo>
                    <a:pt x="2136" y="548"/>
                  </a:lnTo>
                  <a:lnTo>
                    <a:pt x="2136" y="550"/>
                  </a:lnTo>
                  <a:lnTo>
                    <a:pt x="2136" y="552"/>
                  </a:lnTo>
                  <a:lnTo>
                    <a:pt x="2134" y="552"/>
                  </a:lnTo>
                  <a:lnTo>
                    <a:pt x="2132" y="553"/>
                  </a:lnTo>
                  <a:lnTo>
                    <a:pt x="2131" y="553"/>
                  </a:lnTo>
                  <a:lnTo>
                    <a:pt x="2129" y="553"/>
                  </a:lnTo>
                  <a:lnTo>
                    <a:pt x="2129" y="553"/>
                  </a:lnTo>
                  <a:lnTo>
                    <a:pt x="2127" y="552"/>
                  </a:lnTo>
                  <a:lnTo>
                    <a:pt x="2126" y="552"/>
                  </a:lnTo>
                  <a:lnTo>
                    <a:pt x="2124" y="552"/>
                  </a:lnTo>
                  <a:lnTo>
                    <a:pt x="2118" y="552"/>
                  </a:lnTo>
                  <a:lnTo>
                    <a:pt x="2116" y="553"/>
                  </a:lnTo>
                  <a:lnTo>
                    <a:pt x="2114" y="555"/>
                  </a:lnTo>
                  <a:lnTo>
                    <a:pt x="2114" y="557"/>
                  </a:lnTo>
                  <a:lnTo>
                    <a:pt x="2113" y="558"/>
                  </a:lnTo>
                  <a:lnTo>
                    <a:pt x="2113" y="560"/>
                  </a:lnTo>
                  <a:lnTo>
                    <a:pt x="2113" y="562"/>
                  </a:lnTo>
                  <a:lnTo>
                    <a:pt x="2113" y="563"/>
                  </a:lnTo>
                  <a:lnTo>
                    <a:pt x="2113" y="566"/>
                  </a:lnTo>
                  <a:lnTo>
                    <a:pt x="2090" y="566"/>
                  </a:lnTo>
                  <a:lnTo>
                    <a:pt x="2090" y="565"/>
                  </a:lnTo>
                  <a:lnTo>
                    <a:pt x="2090" y="563"/>
                  </a:lnTo>
                  <a:lnTo>
                    <a:pt x="2090" y="562"/>
                  </a:lnTo>
                  <a:lnTo>
                    <a:pt x="2088" y="560"/>
                  </a:lnTo>
                  <a:lnTo>
                    <a:pt x="2088" y="558"/>
                  </a:lnTo>
                  <a:lnTo>
                    <a:pt x="2088" y="557"/>
                  </a:lnTo>
                  <a:lnTo>
                    <a:pt x="2090" y="555"/>
                  </a:lnTo>
                  <a:lnTo>
                    <a:pt x="2091" y="553"/>
                  </a:lnTo>
                  <a:lnTo>
                    <a:pt x="2091" y="552"/>
                  </a:lnTo>
                  <a:lnTo>
                    <a:pt x="2091" y="550"/>
                  </a:lnTo>
                  <a:lnTo>
                    <a:pt x="2091" y="548"/>
                  </a:lnTo>
                  <a:lnTo>
                    <a:pt x="2091" y="547"/>
                  </a:lnTo>
                  <a:lnTo>
                    <a:pt x="2090" y="545"/>
                  </a:lnTo>
                  <a:lnTo>
                    <a:pt x="2088" y="545"/>
                  </a:lnTo>
                  <a:lnTo>
                    <a:pt x="2088" y="545"/>
                  </a:lnTo>
                  <a:lnTo>
                    <a:pt x="2087" y="544"/>
                  </a:lnTo>
                  <a:lnTo>
                    <a:pt x="2085" y="542"/>
                  </a:lnTo>
                  <a:lnTo>
                    <a:pt x="2083" y="540"/>
                  </a:lnTo>
                  <a:lnTo>
                    <a:pt x="2082" y="539"/>
                  </a:lnTo>
                  <a:lnTo>
                    <a:pt x="2080" y="535"/>
                  </a:lnTo>
                  <a:lnTo>
                    <a:pt x="2078" y="532"/>
                  </a:lnTo>
                  <a:lnTo>
                    <a:pt x="2078" y="527"/>
                  </a:lnTo>
                  <a:lnTo>
                    <a:pt x="2078" y="526"/>
                  </a:lnTo>
                  <a:lnTo>
                    <a:pt x="2077" y="524"/>
                  </a:lnTo>
                  <a:lnTo>
                    <a:pt x="2075" y="522"/>
                  </a:lnTo>
                  <a:lnTo>
                    <a:pt x="2073" y="521"/>
                  </a:lnTo>
                  <a:lnTo>
                    <a:pt x="2072" y="519"/>
                  </a:lnTo>
                  <a:lnTo>
                    <a:pt x="2070" y="519"/>
                  </a:lnTo>
                  <a:lnTo>
                    <a:pt x="2069" y="517"/>
                  </a:lnTo>
                  <a:lnTo>
                    <a:pt x="2067" y="512"/>
                  </a:lnTo>
                  <a:lnTo>
                    <a:pt x="2067" y="511"/>
                  </a:lnTo>
                  <a:lnTo>
                    <a:pt x="2067" y="509"/>
                  </a:lnTo>
                  <a:lnTo>
                    <a:pt x="2067" y="509"/>
                  </a:lnTo>
                  <a:lnTo>
                    <a:pt x="2069" y="508"/>
                  </a:lnTo>
                  <a:lnTo>
                    <a:pt x="2069" y="508"/>
                  </a:lnTo>
                  <a:lnTo>
                    <a:pt x="2070" y="508"/>
                  </a:lnTo>
                  <a:lnTo>
                    <a:pt x="2070" y="506"/>
                  </a:lnTo>
                  <a:lnTo>
                    <a:pt x="2069" y="503"/>
                  </a:lnTo>
                  <a:lnTo>
                    <a:pt x="2067" y="503"/>
                  </a:lnTo>
                  <a:lnTo>
                    <a:pt x="2067" y="501"/>
                  </a:lnTo>
                  <a:lnTo>
                    <a:pt x="2065" y="499"/>
                  </a:lnTo>
                  <a:lnTo>
                    <a:pt x="2064" y="499"/>
                  </a:lnTo>
                  <a:lnTo>
                    <a:pt x="2064" y="498"/>
                  </a:lnTo>
                  <a:lnTo>
                    <a:pt x="2062" y="494"/>
                  </a:lnTo>
                  <a:lnTo>
                    <a:pt x="2062" y="493"/>
                  </a:lnTo>
                  <a:lnTo>
                    <a:pt x="2062" y="490"/>
                  </a:lnTo>
                  <a:lnTo>
                    <a:pt x="2062" y="488"/>
                  </a:lnTo>
                  <a:lnTo>
                    <a:pt x="2062" y="486"/>
                  </a:lnTo>
                  <a:lnTo>
                    <a:pt x="2060" y="486"/>
                  </a:lnTo>
                  <a:lnTo>
                    <a:pt x="2059" y="486"/>
                  </a:lnTo>
                  <a:lnTo>
                    <a:pt x="2059" y="485"/>
                  </a:lnTo>
                  <a:lnTo>
                    <a:pt x="2059" y="483"/>
                  </a:lnTo>
                  <a:lnTo>
                    <a:pt x="2059" y="481"/>
                  </a:lnTo>
                  <a:lnTo>
                    <a:pt x="2057" y="480"/>
                  </a:lnTo>
                  <a:lnTo>
                    <a:pt x="2055" y="478"/>
                  </a:lnTo>
                  <a:lnTo>
                    <a:pt x="2054" y="478"/>
                  </a:lnTo>
                  <a:lnTo>
                    <a:pt x="2054" y="478"/>
                  </a:lnTo>
                  <a:lnTo>
                    <a:pt x="2051" y="478"/>
                  </a:lnTo>
                  <a:lnTo>
                    <a:pt x="2051" y="485"/>
                  </a:lnTo>
                  <a:lnTo>
                    <a:pt x="2051" y="485"/>
                  </a:lnTo>
                  <a:lnTo>
                    <a:pt x="2049" y="485"/>
                  </a:lnTo>
                  <a:lnTo>
                    <a:pt x="2049" y="486"/>
                  </a:lnTo>
                  <a:lnTo>
                    <a:pt x="2047" y="485"/>
                  </a:lnTo>
                  <a:lnTo>
                    <a:pt x="2046" y="485"/>
                  </a:lnTo>
                  <a:lnTo>
                    <a:pt x="2042" y="486"/>
                  </a:lnTo>
                  <a:lnTo>
                    <a:pt x="2041" y="486"/>
                  </a:lnTo>
                  <a:lnTo>
                    <a:pt x="2041" y="488"/>
                  </a:lnTo>
                  <a:lnTo>
                    <a:pt x="2039" y="488"/>
                  </a:lnTo>
                  <a:lnTo>
                    <a:pt x="2037" y="491"/>
                  </a:lnTo>
                  <a:lnTo>
                    <a:pt x="2034" y="494"/>
                  </a:lnTo>
                  <a:lnTo>
                    <a:pt x="2033" y="496"/>
                  </a:lnTo>
                  <a:lnTo>
                    <a:pt x="2031" y="498"/>
                  </a:lnTo>
                  <a:lnTo>
                    <a:pt x="2031" y="499"/>
                  </a:lnTo>
                  <a:lnTo>
                    <a:pt x="2031" y="501"/>
                  </a:lnTo>
                  <a:lnTo>
                    <a:pt x="2029" y="503"/>
                  </a:lnTo>
                  <a:lnTo>
                    <a:pt x="2028" y="504"/>
                  </a:lnTo>
                  <a:lnTo>
                    <a:pt x="2024" y="504"/>
                  </a:lnTo>
                  <a:lnTo>
                    <a:pt x="2023" y="504"/>
                  </a:lnTo>
                  <a:lnTo>
                    <a:pt x="2021" y="504"/>
                  </a:lnTo>
                  <a:lnTo>
                    <a:pt x="2019" y="506"/>
                  </a:lnTo>
                  <a:lnTo>
                    <a:pt x="2019" y="506"/>
                  </a:lnTo>
                  <a:lnTo>
                    <a:pt x="2018" y="508"/>
                  </a:lnTo>
                  <a:lnTo>
                    <a:pt x="2015" y="509"/>
                  </a:lnTo>
                  <a:lnTo>
                    <a:pt x="2011" y="509"/>
                  </a:lnTo>
                  <a:lnTo>
                    <a:pt x="2008" y="509"/>
                  </a:lnTo>
                  <a:lnTo>
                    <a:pt x="2006" y="508"/>
                  </a:lnTo>
                  <a:lnTo>
                    <a:pt x="2003" y="508"/>
                  </a:lnTo>
                  <a:lnTo>
                    <a:pt x="1997" y="509"/>
                  </a:lnTo>
                  <a:lnTo>
                    <a:pt x="1995" y="508"/>
                  </a:lnTo>
                  <a:lnTo>
                    <a:pt x="1993" y="506"/>
                  </a:lnTo>
                  <a:lnTo>
                    <a:pt x="1992" y="504"/>
                  </a:lnTo>
                  <a:lnTo>
                    <a:pt x="1992" y="504"/>
                  </a:lnTo>
                  <a:lnTo>
                    <a:pt x="1990" y="503"/>
                  </a:lnTo>
                  <a:lnTo>
                    <a:pt x="1988" y="503"/>
                  </a:lnTo>
                  <a:lnTo>
                    <a:pt x="1987" y="503"/>
                  </a:lnTo>
                  <a:lnTo>
                    <a:pt x="1983" y="503"/>
                  </a:lnTo>
                  <a:lnTo>
                    <a:pt x="1980" y="503"/>
                  </a:lnTo>
                  <a:lnTo>
                    <a:pt x="1980" y="501"/>
                  </a:lnTo>
                  <a:lnTo>
                    <a:pt x="1980" y="501"/>
                  </a:lnTo>
                  <a:lnTo>
                    <a:pt x="1980" y="499"/>
                  </a:lnTo>
                  <a:lnTo>
                    <a:pt x="1980" y="498"/>
                  </a:lnTo>
                  <a:lnTo>
                    <a:pt x="1979" y="498"/>
                  </a:lnTo>
                  <a:lnTo>
                    <a:pt x="1980" y="496"/>
                  </a:lnTo>
                  <a:lnTo>
                    <a:pt x="1980" y="494"/>
                  </a:lnTo>
                  <a:lnTo>
                    <a:pt x="1982" y="493"/>
                  </a:lnTo>
                  <a:lnTo>
                    <a:pt x="1983" y="493"/>
                  </a:lnTo>
                  <a:lnTo>
                    <a:pt x="1983" y="491"/>
                  </a:lnTo>
                  <a:lnTo>
                    <a:pt x="1985" y="490"/>
                  </a:lnTo>
                  <a:lnTo>
                    <a:pt x="1985" y="486"/>
                  </a:lnTo>
                  <a:lnTo>
                    <a:pt x="1985" y="485"/>
                  </a:lnTo>
                  <a:lnTo>
                    <a:pt x="1980" y="485"/>
                  </a:lnTo>
                  <a:lnTo>
                    <a:pt x="1977" y="485"/>
                  </a:lnTo>
                  <a:lnTo>
                    <a:pt x="1972" y="485"/>
                  </a:lnTo>
                  <a:lnTo>
                    <a:pt x="1972" y="481"/>
                  </a:lnTo>
                  <a:lnTo>
                    <a:pt x="1970" y="480"/>
                  </a:lnTo>
                  <a:lnTo>
                    <a:pt x="1972" y="478"/>
                  </a:lnTo>
                  <a:lnTo>
                    <a:pt x="1972" y="476"/>
                  </a:lnTo>
                  <a:lnTo>
                    <a:pt x="1972" y="476"/>
                  </a:lnTo>
                  <a:lnTo>
                    <a:pt x="1974" y="476"/>
                  </a:lnTo>
                  <a:lnTo>
                    <a:pt x="1975" y="476"/>
                  </a:lnTo>
                  <a:lnTo>
                    <a:pt x="1975" y="475"/>
                  </a:lnTo>
                  <a:lnTo>
                    <a:pt x="1975" y="473"/>
                  </a:lnTo>
                  <a:lnTo>
                    <a:pt x="1975" y="472"/>
                  </a:lnTo>
                  <a:lnTo>
                    <a:pt x="1975" y="470"/>
                  </a:lnTo>
                  <a:lnTo>
                    <a:pt x="1975" y="468"/>
                  </a:lnTo>
                  <a:lnTo>
                    <a:pt x="1977" y="468"/>
                  </a:lnTo>
                  <a:lnTo>
                    <a:pt x="1979" y="468"/>
                  </a:lnTo>
                  <a:lnTo>
                    <a:pt x="1979" y="467"/>
                  </a:lnTo>
                  <a:lnTo>
                    <a:pt x="1980" y="467"/>
                  </a:lnTo>
                  <a:lnTo>
                    <a:pt x="1982" y="465"/>
                  </a:lnTo>
                  <a:lnTo>
                    <a:pt x="1980" y="463"/>
                  </a:lnTo>
                  <a:lnTo>
                    <a:pt x="1980" y="462"/>
                  </a:lnTo>
                  <a:lnTo>
                    <a:pt x="1980" y="462"/>
                  </a:lnTo>
                  <a:lnTo>
                    <a:pt x="1979" y="460"/>
                  </a:lnTo>
                  <a:lnTo>
                    <a:pt x="1977" y="460"/>
                  </a:lnTo>
                  <a:lnTo>
                    <a:pt x="1975" y="460"/>
                  </a:lnTo>
                  <a:lnTo>
                    <a:pt x="1974" y="460"/>
                  </a:lnTo>
                  <a:lnTo>
                    <a:pt x="1965" y="460"/>
                  </a:lnTo>
                  <a:lnTo>
                    <a:pt x="1965" y="454"/>
                  </a:lnTo>
                  <a:lnTo>
                    <a:pt x="1965" y="452"/>
                  </a:lnTo>
                  <a:lnTo>
                    <a:pt x="1967" y="450"/>
                  </a:lnTo>
                  <a:lnTo>
                    <a:pt x="1967" y="450"/>
                  </a:lnTo>
                  <a:lnTo>
                    <a:pt x="1969" y="452"/>
                  </a:lnTo>
                  <a:lnTo>
                    <a:pt x="1970" y="450"/>
                  </a:lnTo>
                  <a:lnTo>
                    <a:pt x="1970" y="449"/>
                  </a:lnTo>
                  <a:lnTo>
                    <a:pt x="1970" y="445"/>
                  </a:lnTo>
                  <a:lnTo>
                    <a:pt x="1970" y="444"/>
                  </a:lnTo>
                  <a:lnTo>
                    <a:pt x="1969" y="442"/>
                  </a:lnTo>
                  <a:lnTo>
                    <a:pt x="1969" y="440"/>
                  </a:lnTo>
                  <a:lnTo>
                    <a:pt x="1967" y="439"/>
                  </a:lnTo>
                  <a:lnTo>
                    <a:pt x="1967" y="437"/>
                  </a:lnTo>
                  <a:lnTo>
                    <a:pt x="1967" y="435"/>
                  </a:lnTo>
                  <a:lnTo>
                    <a:pt x="1969" y="434"/>
                  </a:lnTo>
                  <a:lnTo>
                    <a:pt x="1970" y="434"/>
                  </a:lnTo>
                  <a:lnTo>
                    <a:pt x="1970" y="434"/>
                  </a:lnTo>
                  <a:lnTo>
                    <a:pt x="1972" y="434"/>
                  </a:lnTo>
                  <a:lnTo>
                    <a:pt x="1974" y="432"/>
                  </a:lnTo>
                  <a:lnTo>
                    <a:pt x="1974" y="431"/>
                  </a:lnTo>
                  <a:lnTo>
                    <a:pt x="1974" y="429"/>
                  </a:lnTo>
                  <a:lnTo>
                    <a:pt x="1972" y="429"/>
                  </a:lnTo>
                  <a:lnTo>
                    <a:pt x="1972" y="427"/>
                  </a:lnTo>
                  <a:lnTo>
                    <a:pt x="1972" y="426"/>
                  </a:lnTo>
                  <a:lnTo>
                    <a:pt x="1970" y="424"/>
                  </a:lnTo>
                  <a:lnTo>
                    <a:pt x="1972" y="422"/>
                  </a:lnTo>
                  <a:lnTo>
                    <a:pt x="1974" y="422"/>
                  </a:lnTo>
                  <a:lnTo>
                    <a:pt x="1974" y="422"/>
                  </a:lnTo>
                  <a:lnTo>
                    <a:pt x="1975" y="421"/>
                  </a:lnTo>
                  <a:lnTo>
                    <a:pt x="1977" y="419"/>
                  </a:lnTo>
                  <a:lnTo>
                    <a:pt x="1979" y="419"/>
                  </a:lnTo>
                  <a:lnTo>
                    <a:pt x="1980" y="419"/>
                  </a:lnTo>
                  <a:lnTo>
                    <a:pt x="1983" y="419"/>
                  </a:lnTo>
                  <a:lnTo>
                    <a:pt x="1985" y="419"/>
                  </a:lnTo>
                  <a:lnTo>
                    <a:pt x="1985" y="417"/>
                  </a:lnTo>
                  <a:lnTo>
                    <a:pt x="1987" y="417"/>
                  </a:lnTo>
                  <a:lnTo>
                    <a:pt x="1988" y="416"/>
                  </a:lnTo>
                  <a:lnTo>
                    <a:pt x="1990" y="414"/>
                  </a:lnTo>
                  <a:lnTo>
                    <a:pt x="1990" y="413"/>
                  </a:lnTo>
                  <a:lnTo>
                    <a:pt x="1990" y="411"/>
                  </a:lnTo>
                  <a:lnTo>
                    <a:pt x="1990" y="409"/>
                  </a:lnTo>
                  <a:lnTo>
                    <a:pt x="1990" y="408"/>
                  </a:lnTo>
                  <a:lnTo>
                    <a:pt x="1992" y="406"/>
                  </a:lnTo>
                  <a:lnTo>
                    <a:pt x="1993" y="406"/>
                  </a:lnTo>
                  <a:lnTo>
                    <a:pt x="1995" y="406"/>
                  </a:lnTo>
                  <a:lnTo>
                    <a:pt x="1997" y="406"/>
                  </a:lnTo>
                  <a:lnTo>
                    <a:pt x="1998" y="404"/>
                  </a:lnTo>
                  <a:lnTo>
                    <a:pt x="2000" y="404"/>
                  </a:lnTo>
                  <a:lnTo>
                    <a:pt x="2001" y="403"/>
                  </a:lnTo>
                  <a:lnTo>
                    <a:pt x="2003" y="401"/>
                  </a:lnTo>
                  <a:lnTo>
                    <a:pt x="2006" y="399"/>
                  </a:lnTo>
                  <a:lnTo>
                    <a:pt x="2010" y="398"/>
                  </a:lnTo>
                  <a:lnTo>
                    <a:pt x="2011" y="398"/>
                  </a:lnTo>
                  <a:lnTo>
                    <a:pt x="2011" y="398"/>
                  </a:lnTo>
                  <a:lnTo>
                    <a:pt x="2016" y="398"/>
                  </a:lnTo>
                  <a:lnTo>
                    <a:pt x="2021" y="396"/>
                  </a:lnTo>
                  <a:lnTo>
                    <a:pt x="2021" y="393"/>
                  </a:lnTo>
                  <a:lnTo>
                    <a:pt x="2019" y="390"/>
                  </a:lnTo>
                  <a:lnTo>
                    <a:pt x="2019" y="385"/>
                  </a:lnTo>
                  <a:lnTo>
                    <a:pt x="2026" y="385"/>
                  </a:lnTo>
                  <a:lnTo>
                    <a:pt x="2028" y="385"/>
                  </a:lnTo>
                  <a:lnTo>
                    <a:pt x="2033" y="386"/>
                  </a:lnTo>
                  <a:lnTo>
                    <a:pt x="2034" y="386"/>
                  </a:lnTo>
                  <a:lnTo>
                    <a:pt x="2037" y="386"/>
                  </a:lnTo>
                  <a:lnTo>
                    <a:pt x="2039" y="385"/>
                  </a:lnTo>
                  <a:lnTo>
                    <a:pt x="2039" y="383"/>
                  </a:lnTo>
                  <a:lnTo>
                    <a:pt x="2039" y="381"/>
                  </a:lnTo>
                  <a:lnTo>
                    <a:pt x="2041" y="380"/>
                  </a:lnTo>
                  <a:lnTo>
                    <a:pt x="2041" y="378"/>
                  </a:lnTo>
                  <a:lnTo>
                    <a:pt x="2042" y="377"/>
                  </a:lnTo>
                  <a:lnTo>
                    <a:pt x="2044" y="375"/>
                  </a:lnTo>
                  <a:lnTo>
                    <a:pt x="2046" y="375"/>
                  </a:lnTo>
                  <a:lnTo>
                    <a:pt x="2047" y="375"/>
                  </a:lnTo>
                  <a:lnTo>
                    <a:pt x="2049" y="373"/>
                  </a:lnTo>
                  <a:lnTo>
                    <a:pt x="2051" y="372"/>
                  </a:lnTo>
                  <a:lnTo>
                    <a:pt x="2052" y="370"/>
                  </a:lnTo>
                  <a:lnTo>
                    <a:pt x="2054" y="368"/>
                  </a:lnTo>
                  <a:lnTo>
                    <a:pt x="2055" y="368"/>
                  </a:lnTo>
                  <a:lnTo>
                    <a:pt x="2057" y="368"/>
                  </a:lnTo>
                  <a:lnTo>
                    <a:pt x="2059" y="368"/>
                  </a:lnTo>
                  <a:lnTo>
                    <a:pt x="2060" y="367"/>
                  </a:lnTo>
                  <a:lnTo>
                    <a:pt x="2062" y="365"/>
                  </a:lnTo>
                  <a:lnTo>
                    <a:pt x="2065" y="365"/>
                  </a:lnTo>
                  <a:lnTo>
                    <a:pt x="2067" y="363"/>
                  </a:lnTo>
                  <a:lnTo>
                    <a:pt x="2069" y="363"/>
                  </a:lnTo>
                  <a:lnTo>
                    <a:pt x="2069" y="362"/>
                  </a:lnTo>
                  <a:lnTo>
                    <a:pt x="2069" y="360"/>
                  </a:lnTo>
                  <a:lnTo>
                    <a:pt x="2069" y="357"/>
                  </a:lnTo>
                  <a:lnTo>
                    <a:pt x="2069" y="355"/>
                  </a:lnTo>
                  <a:lnTo>
                    <a:pt x="2062" y="355"/>
                  </a:lnTo>
                  <a:lnTo>
                    <a:pt x="2060" y="355"/>
                  </a:lnTo>
                  <a:lnTo>
                    <a:pt x="2059" y="357"/>
                  </a:lnTo>
                  <a:lnTo>
                    <a:pt x="2057" y="355"/>
                  </a:lnTo>
                  <a:lnTo>
                    <a:pt x="2055" y="355"/>
                  </a:lnTo>
                  <a:lnTo>
                    <a:pt x="2055" y="352"/>
                  </a:lnTo>
                  <a:lnTo>
                    <a:pt x="2057" y="350"/>
                  </a:lnTo>
                  <a:lnTo>
                    <a:pt x="2059" y="349"/>
                  </a:lnTo>
                  <a:lnTo>
                    <a:pt x="2060" y="349"/>
                  </a:lnTo>
                  <a:lnTo>
                    <a:pt x="2062" y="349"/>
                  </a:lnTo>
                  <a:lnTo>
                    <a:pt x="2064" y="347"/>
                  </a:lnTo>
                  <a:lnTo>
                    <a:pt x="2065" y="349"/>
                  </a:lnTo>
                  <a:lnTo>
                    <a:pt x="2067" y="347"/>
                  </a:lnTo>
                  <a:lnTo>
                    <a:pt x="2070" y="345"/>
                  </a:lnTo>
                  <a:lnTo>
                    <a:pt x="2070" y="344"/>
                  </a:lnTo>
                  <a:lnTo>
                    <a:pt x="2070" y="342"/>
                  </a:lnTo>
                  <a:lnTo>
                    <a:pt x="2075" y="341"/>
                  </a:lnTo>
                  <a:lnTo>
                    <a:pt x="2078" y="341"/>
                  </a:lnTo>
                  <a:lnTo>
                    <a:pt x="2080" y="339"/>
                  </a:lnTo>
                  <a:lnTo>
                    <a:pt x="2082" y="337"/>
                  </a:lnTo>
                  <a:lnTo>
                    <a:pt x="2082" y="341"/>
                  </a:lnTo>
                  <a:lnTo>
                    <a:pt x="2082" y="339"/>
                  </a:lnTo>
                  <a:lnTo>
                    <a:pt x="2082" y="337"/>
                  </a:lnTo>
                  <a:lnTo>
                    <a:pt x="2083" y="336"/>
                  </a:lnTo>
                  <a:lnTo>
                    <a:pt x="2083" y="334"/>
                  </a:lnTo>
                  <a:lnTo>
                    <a:pt x="2083" y="331"/>
                  </a:lnTo>
                  <a:lnTo>
                    <a:pt x="2083" y="327"/>
                  </a:lnTo>
                  <a:lnTo>
                    <a:pt x="2085" y="327"/>
                  </a:lnTo>
                  <a:lnTo>
                    <a:pt x="2085" y="326"/>
                  </a:lnTo>
                  <a:lnTo>
                    <a:pt x="2087" y="324"/>
                  </a:lnTo>
                  <a:lnTo>
                    <a:pt x="2088" y="324"/>
                  </a:lnTo>
                  <a:lnTo>
                    <a:pt x="2090" y="323"/>
                  </a:lnTo>
                  <a:lnTo>
                    <a:pt x="2090" y="323"/>
                  </a:lnTo>
                  <a:lnTo>
                    <a:pt x="2090" y="321"/>
                  </a:lnTo>
                  <a:lnTo>
                    <a:pt x="2090" y="319"/>
                  </a:lnTo>
                  <a:lnTo>
                    <a:pt x="2090" y="318"/>
                  </a:lnTo>
                  <a:lnTo>
                    <a:pt x="2090" y="316"/>
                  </a:lnTo>
                  <a:lnTo>
                    <a:pt x="2091" y="314"/>
                  </a:lnTo>
                  <a:lnTo>
                    <a:pt x="2093" y="313"/>
                  </a:lnTo>
                  <a:lnTo>
                    <a:pt x="2095" y="313"/>
                  </a:lnTo>
                  <a:lnTo>
                    <a:pt x="2096" y="311"/>
                  </a:lnTo>
                  <a:lnTo>
                    <a:pt x="2096" y="311"/>
                  </a:lnTo>
                  <a:lnTo>
                    <a:pt x="2096" y="309"/>
                  </a:lnTo>
                  <a:lnTo>
                    <a:pt x="2098" y="308"/>
                  </a:lnTo>
                  <a:lnTo>
                    <a:pt x="2101" y="306"/>
                  </a:lnTo>
                  <a:lnTo>
                    <a:pt x="2103" y="306"/>
                  </a:lnTo>
                  <a:lnTo>
                    <a:pt x="2105" y="305"/>
                  </a:lnTo>
                  <a:lnTo>
                    <a:pt x="2106" y="301"/>
                  </a:lnTo>
                  <a:lnTo>
                    <a:pt x="2108" y="298"/>
                  </a:lnTo>
                  <a:lnTo>
                    <a:pt x="2109" y="296"/>
                  </a:lnTo>
                  <a:lnTo>
                    <a:pt x="2111" y="296"/>
                  </a:lnTo>
                  <a:lnTo>
                    <a:pt x="2113" y="296"/>
                  </a:lnTo>
                  <a:lnTo>
                    <a:pt x="2116" y="296"/>
                  </a:lnTo>
                  <a:lnTo>
                    <a:pt x="2116" y="293"/>
                  </a:lnTo>
                  <a:lnTo>
                    <a:pt x="2116" y="290"/>
                  </a:lnTo>
                  <a:lnTo>
                    <a:pt x="2116" y="288"/>
                  </a:lnTo>
                  <a:lnTo>
                    <a:pt x="2116" y="287"/>
                  </a:lnTo>
                  <a:lnTo>
                    <a:pt x="2116" y="285"/>
                  </a:lnTo>
                  <a:lnTo>
                    <a:pt x="2118" y="283"/>
                  </a:lnTo>
                  <a:lnTo>
                    <a:pt x="2118" y="283"/>
                  </a:lnTo>
                  <a:lnTo>
                    <a:pt x="2119" y="283"/>
                  </a:lnTo>
                  <a:lnTo>
                    <a:pt x="2121" y="283"/>
                  </a:lnTo>
                  <a:lnTo>
                    <a:pt x="2123" y="280"/>
                  </a:lnTo>
                  <a:lnTo>
                    <a:pt x="2123" y="278"/>
                  </a:lnTo>
                  <a:lnTo>
                    <a:pt x="2123" y="277"/>
                  </a:lnTo>
                  <a:lnTo>
                    <a:pt x="2124" y="275"/>
                  </a:lnTo>
                  <a:lnTo>
                    <a:pt x="2126" y="273"/>
                  </a:lnTo>
                  <a:lnTo>
                    <a:pt x="2127" y="273"/>
                  </a:lnTo>
                  <a:lnTo>
                    <a:pt x="2129" y="275"/>
                  </a:lnTo>
                  <a:lnTo>
                    <a:pt x="2132" y="273"/>
                  </a:lnTo>
                  <a:lnTo>
                    <a:pt x="2132" y="273"/>
                  </a:lnTo>
                  <a:lnTo>
                    <a:pt x="2132" y="272"/>
                  </a:lnTo>
                  <a:lnTo>
                    <a:pt x="2132" y="270"/>
                  </a:lnTo>
                  <a:lnTo>
                    <a:pt x="2134" y="270"/>
                  </a:lnTo>
                  <a:lnTo>
                    <a:pt x="2136" y="270"/>
                  </a:lnTo>
                  <a:lnTo>
                    <a:pt x="2139" y="270"/>
                  </a:lnTo>
                  <a:lnTo>
                    <a:pt x="2142" y="270"/>
                  </a:lnTo>
                  <a:lnTo>
                    <a:pt x="2144" y="267"/>
                  </a:lnTo>
                  <a:lnTo>
                    <a:pt x="2142" y="267"/>
                  </a:lnTo>
                  <a:lnTo>
                    <a:pt x="2141" y="265"/>
                  </a:lnTo>
                  <a:lnTo>
                    <a:pt x="2137" y="265"/>
                  </a:lnTo>
                  <a:lnTo>
                    <a:pt x="2132" y="264"/>
                  </a:lnTo>
                  <a:lnTo>
                    <a:pt x="2129" y="264"/>
                  </a:lnTo>
                  <a:lnTo>
                    <a:pt x="2124" y="265"/>
                  </a:lnTo>
                  <a:lnTo>
                    <a:pt x="2123" y="267"/>
                  </a:lnTo>
                  <a:lnTo>
                    <a:pt x="2121" y="267"/>
                  </a:lnTo>
                  <a:lnTo>
                    <a:pt x="2119" y="267"/>
                  </a:lnTo>
                  <a:lnTo>
                    <a:pt x="2118" y="267"/>
                  </a:lnTo>
                  <a:lnTo>
                    <a:pt x="2116" y="267"/>
                  </a:lnTo>
                  <a:lnTo>
                    <a:pt x="2114" y="267"/>
                  </a:lnTo>
                  <a:lnTo>
                    <a:pt x="2114" y="269"/>
                  </a:lnTo>
                  <a:lnTo>
                    <a:pt x="2114" y="270"/>
                  </a:lnTo>
                  <a:lnTo>
                    <a:pt x="2113" y="270"/>
                  </a:lnTo>
                  <a:lnTo>
                    <a:pt x="2113" y="272"/>
                  </a:lnTo>
                  <a:lnTo>
                    <a:pt x="2111" y="273"/>
                  </a:lnTo>
                  <a:lnTo>
                    <a:pt x="2109" y="273"/>
                  </a:lnTo>
                  <a:lnTo>
                    <a:pt x="2108" y="272"/>
                  </a:lnTo>
                  <a:lnTo>
                    <a:pt x="2106" y="273"/>
                  </a:lnTo>
                  <a:lnTo>
                    <a:pt x="2105" y="273"/>
                  </a:lnTo>
                  <a:lnTo>
                    <a:pt x="2101" y="273"/>
                  </a:lnTo>
                  <a:lnTo>
                    <a:pt x="2098" y="275"/>
                  </a:lnTo>
                  <a:lnTo>
                    <a:pt x="2096" y="277"/>
                  </a:lnTo>
                  <a:lnTo>
                    <a:pt x="2095" y="278"/>
                  </a:lnTo>
                  <a:lnTo>
                    <a:pt x="2093" y="278"/>
                  </a:lnTo>
                  <a:lnTo>
                    <a:pt x="2091" y="280"/>
                  </a:lnTo>
                  <a:lnTo>
                    <a:pt x="2087" y="280"/>
                  </a:lnTo>
                  <a:lnTo>
                    <a:pt x="2088" y="277"/>
                  </a:lnTo>
                  <a:lnTo>
                    <a:pt x="2090" y="275"/>
                  </a:lnTo>
                  <a:lnTo>
                    <a:pt x="2090" y="275"/>
                  </a:lnTo>
                  <a:lnTo>
                    <a:pt x="2091" y="275"/>
                  </a:lnTo>
                  <a:lnTo>
                    <a:pt x="2091" y="275"/>
                  </a:lnTo>
                  <a:lnTo>
                    <a:pt x="2093" y="275"/>
                  </a:lnTo>
                  <a:lnTo>
                    <a:pt x="2093" y="273"/>
                  </a:lnTo>
                  <a:lnTo>
                    <a:pt x="2093" y="272"/>
                  </a:lnTo>
                  <a:lnTo>
                    <a:pt x="2095" y="270"/>
                  </a:lnTo>
                  <a:lnTo>
                    <a:pt x="2096" y="269"/>
                  </a:lnTo>
                  <a:lnTo>
                    <a:pt x="2098" y="269"/>
                  </a:lnTo>
                  <a:lnTo>
                    <a:pt x="2100" y="269"/>
                  </a:lnTo>
                  <a:lnTo>
                    <a:pt x="2100" y="267"/>
                  </a:lnTo>
                  <a:lnTo>
                    <a:pt x="2100" y="267"/>
                  </a:lnTo>
                  <a:lnTo>
                    <a:pt x="2100" y="265"/>
                  </a:lnTo>
                  <a:lnTo>
                    <a:pt x="2101" y="264"/>
                  </a:lnTo>
                  <a:lnTo>
                    <a:pt x="2103" y="264"/>
                  </a:lnTo>
                  <a:lnTo>
                    <a:pt x="2105" y="262"/>
                  </a:lnTo>
                  <a:lnTo>
                    <a:pt x="2106" y="264"/>
                  </a:lnTo>
                  <a:lnTo>
                    <a:pt x="2108" y="262"/>
                  </a:lnTo>
                  <a:lnTo>
                    <a:pt x="2109" y="262"/>
                  </a:lnTo>
                  <a:lnTo>
                    <a:pt x="2113" y="262"/>
                  </a:lnTo>
                  <a:lnTo>
                    <a:pt x="2118" y="262"/>
                  </a:lnTo>
                  <a:lnTo>
                    <a:pt x="2118" y="260"/>
                  </a:lnTo>
                  <a:lnTo>
                    <a:pt x="2119" y="260"/>
                  </a:lnTo>
                  <a:lnTo>
                    <a:pt x="2119" y="259"/>
                  </a:lnTo>
                  <a:lnTo>
                    <a:pt x="2118" y="259"/>
                  </a:lnTo>
                  <a:lnTo>
                    <a:pt x="2118" y="259"/>
                  </a:lnTo>
                  <a:lnTo>
                    <a:pt x="2116" y="257"/>
                  </a:lnTo>
                  <a:lnTo>
                    <a:pt x="2116" y="255"/>
                  </a:lnTo>
                  <a:lnTo>
                    <a:pt x="2114" y="254"/>
                  </a:lnTo>
                  <a:lnTo>
                    <a:pt x="2118" y="252"/>
                  </a:lnTo>
                  <a:lnTo>
                    <a:pt x="2119" y="252"/>
                  </a:lnTo>
                  <a:lnTo>
                    <a:pt x="2123" y="251"/>
                  </a:lnTo>
                  <a:lnTo>
                    <a:pt x="2124" y="252"/>
                  </a:lnTo>
                  <a:lnTo>
                    <a:pt x="2126" y="252"/>
                  </a:lnTo>
                  <a:lnTo>
                    <a:pt x="2127" y="252"/>
                  </a:lnTo>
                  <a:lnTo>
                    <a:pt x="2129" y="252"/>
                  </a:lnTo>
                  <a:lnTo>
                    <a:pt x="2129" y="252"/>
                  </a:lnTo>
                  <a:lnTo>
                    <a:pt x="2131" y="251"/>
                  </a:lnTo>
                  <a:lnTo>
                    <a:pt x="2131" y="242"/>
                  </a:lnTo>
                  <a:lnTo>
                    <a:pt x="2132" y="241"/>
                  </a:lnTo>
                  <a:lnTo>
                    <a:pt x="2136" y="241"/>
                  </a:lnTo>
                  <a:lnTo>
                    <a:pt x="2136" y="241"/>
                  </a:lnTo>
                  <a:lnTo>
                    <a:pt x="2137" y="242"/>
                  </a:lnTo>
                  <a:lnTo>
                    <a:pt x="2137" y="247"/>
                  </a:lnTo>
                  <a:lnTo>
                    <a:pt x="2136" y="249"/>
                  </a:lnTo>
                  <a:lnTo>
                    <a:pt x="2136" y="252"/>
                  </a:lnTo>
                  <a:lnTo>
                    <a:pt x="2137" y="254"/>
                  </a:lnTo>
                  <a:lnTo>
                    <a:pt x="2139" y="254"/>
                  </a:lnTo>
                  <a:lnTo>
                    <a:pt x="2144" y="254"/>
                  </a:lnTo>
                  <a:lnTo>
                    <a:pt x="2147" y="254"/>
                  </a:lnTo>
                  <a:lnTo>
                    <a:pt x="2147" y="255"/>
                  </a:lnTo>
                  <a:lnTo>
                    <a:pt x="2149" y="255"/>
                  </a:lnTo>
                  <a:lnTo>
                    <a:pt x="2150" y="257"/>
                  </a:lnTo>
                  <a:lnTo>
                    <a:pt x="2152" y="257"/>
                  </a:lnTo>
                  <a:lnTo>
                    <a:pt x="2154" y="259"/>
                  </a:lnTo>
                  <a:lnTo>
                    <a:pt x="2154" y="257"/>
                  </a:lnTo>
                  <a:lnTo>
                    <a:pt x="2154" y="255"/>
                  </a:lnTo>
                  <a:lnTo>
                    <a:pt x="2154" y="252"/>
                  </a:lnTo>
                  <a:lnTo>
                    <a:pt x="2155" y="251"/>
                  </a:lnTo>
                  <a:lnTo>
                    <a:pt x="2154" y="249"/>
                  </a:lnTo>
                  <a:lnTo>
                    <a:pt x="2154" y="247"/>
                  </a:lnTo>
                  <a:lnTo>
                    <a:pt x="2152" y="247"/>
                  </a:lnTo>
                  <a:lnTo>
                    <a:pt x="2150" y="247"/>
                  </a:lnTo>
                  <a:lnTo>
                    <a:pt x="2149" y="247"/>
                  </a:lnTo>
                  <a:lnTo>
                    <a:pt x="2147" y="246"/>
                  </a:lnTo>
                  <a:lnTo>
                    <a:pt x="2147" y="246"/>
                  </a:lnTo>
                  <a:lnTo>
                    <a:pt x="2147" y="244"/>
                  </a:lnTo>
                  <a:lnTo>
                    <a:pt x="2147" y="239"/>
                  </a:lnTo>
                  <a:lnTo>
                    <a:pt x="2150" y="237"/>
                  </a:lnTo>
                  <a:lnTo>
                    <a:pt x="2154" y="237"/>
                  </a:lnTo>
                  <a:lnTo>
                    <a:pt x="2155" y="237"/>
                  </a:lnTo>
                  <a:lnTo>
                    <a:pt x="2157" y="237"/>
                  </a:lnTo>
                  <a:lnTo>
                    <a:pt x="2157" y="236"/>
                  </a:lnTo>
                  <a:lnTo>
                    <a:pt x="2157" y="236"/>
                  </a:lnTo>
                  <a:lnTo>
                    <a:pt x="2157" y="234"/>
                  </a:lnTo>
                  <a:lnTo>
                    <a:pt x="2159" y="233"/>
                  </a:lnTo>
                  <a:lnTo>
                    <a:pt x="2160" y="233"/>
                  </a:lnTo>
                  <a:lnTo>
                    <a:pt x="2160" y="234"/>
                  </a:lnTo>
                  <a:lnTo>
                    <a:pt x="2160" y="236"/>
                  </a:lnTo>
                  <a:lnTo>
                    <a:pt x="2162" y="237"/>
                  </a:lnTo>
                  <a:lnTo>
                    <a:pt x="2162" y="239"/>
                  </a:lnTo>
                  <a:lnTo>
                    <a:pt x="2162" y="241"/>
                  </a:lnTo>
                  <a:lnTo>
                    <a:pt x="2162" y="242"/>
                  </a:lnTo>
                  <a:lnTo>
                    <a:pt x="2163" y="242"/>
                  </a:lnTo>
                  <a:lnTo>
                    <a:pt x="2165" y="242"/>
                  </a:lnTo>
                  <a:lnTo>
                    <a:pt x="2167" y="242"/>
                  </a:lnTo>
                  <a:lnTo>
                    <a:pt x="2170" y="242"/>
                  </a:lnTo>
                  <a:lnTo>
                    <a:pt x="2172" y="241"/>
                  </a:lnTo>
                  <a:lnTo>
                    <a:pt x="2173" y="239"/>
                  </a:lnTo>
                  <a:lnTo>
                    <a:pt x="2175" y="239"/>
                  </a:lnTo>
                  <a:lnTo>
                    <a:pt x="2175" y="237"/>
                  </a:lnTo>
                  <a:lnTo>
                    <a:pt x="2175" y="236"/>
                  </a:lnTo>
                  <a:lnTo>
                    <a:pt x="2173" y="234"/>
                  </a:lnTo>
                  <a:lnTo>
                    <a:pt x="2175" y="233"/>
                  </a:lnTo>
                  <a:lnTo>
                    <a:pt x="2177" y="231"/>
                  </a:lnTo>
                  <a:lnTo>
                    <a:pt x="2177" y="228"/>
                  </a:lnTo>
                  <a:lnTo>
                    <a:pt x="2177" y="226"/>
                  </a:lnTo>
                  <a:lnTo>
                    <a:pt x="2175" y="224"/>
                  </a:lnTo>
                  <a:lnTo>
                    <a:pt x="2175" y="223"/>
                  </a:lnTo>
                  <a:lnTo>
                    <a:pt x="2175" y="223"/>
                  </a:lnTo>
                  <a:lnTo>
                    <a:pt x="2173" y="221"/>
                  </a:lnTo>
                  <a:lnTo>
                    <a:pt x="2173" y="215"/>
                  </a:lnTo>
                  <a:lnTo>
                    <a:pt x="2177" y="215"/>
                  </a:lnTo>
                  <a:lnTo>
                    <a:pt x="2180" y="215"/>
                  </a:lnTo>
                  <a:lnTo>
                    <a:pt x="2181" y="215"/>
                  </a:lnTo>
                  <a:lnTo>
                    <a:pt x="2183" y="216"/>
                  </a:lnTo>
                  <a:lnTo>
                    <a:pt x="2185" y="218"/>
                  </a:lnTo>
                  <a:lnTo>
                    <a:pt x="2186" y="219"/>
                  </a:lnTo>
                  <a:lnTo>
                    <a:pt x="2188" y="219"/>
                  </a:lnTo>
                  <a:lnTo>
                    <a:pt x="2190" y="219"/>
                  </a:lnTo>
                  <a:lnTo>
                    <a:pt x="2190" y="219"/>
                  </a:lnTo>
                  <a:lnTo>
                    <a:pt x="2191" y="221"/>
                  </a:lnTo>
                  <a:lnTo>
                    <a:pt x="2191" y="223"/>
                  </a:lnTo>
                  <a:lnTo>
                    <a:pt x="2193" y="223"/>
                  </a:lnTo>
                  <a:lnTo>
                    <a:pt x="2195" y="224"/>
                  </a:lnTo>
                  <a:lnTo>
                    <a:pt x="2196" y="224"/>
                  </a:lnTo>
                  <a:lnTo>
                    <a:pt x="2198" y="224"/>
                  </a:lnTo>
                  <a:lnTo>
                    <a:pt x="2199" y="224"/>
                  </a:lnTo>
                  <a:lnTo>
                    <a:pt x="2201" y="226"/>
                  </a:lnTo>
                  <a:lnTo>
                    <a:pt x="2201" y="228"/>
                  </a:lnTo>
                  <a:lnTo>
                    <a:pt x="2201" y="229"/>
                  </a:lnTo>
                  <a:lnTo>
                    <a:pt x="2201" y="233"/>
                  </a:lnTo>
                  <a:lnTo>
                    <a:pt x="2201" y="236"/>
                  </a:lnTo>
                  <a:lnTo>
                    <a:pt x="2203" y="234"/>
                  </a:lnTo>
                  <a:lnTo>
                    <a:pt x="2204" y="234"/>
                  </a:lnTo>
                  <a:lnTo>
                    <a:pt x="2204" y="234"/>
                  </a:lnTo>
                  <a:lnTo>
                    <a:pt x="2206" y="233"/>
                  </a:lnTo>
                  <a:lnTo>
                    <a:pt x="2206" y="231"/>
                  </a:lnTo>
                  <a:lnTo>
                    <a:pt x="2206" y="228"/>
                  </a:lnTo>
                  <a:lnTo>
                    <a:pt x="2206" y="223"/>
                  </a:lnTo>
                  <a:lnTo>
                    <a:pt x="2206" y="219"/>
                  </a:lnTo>
                  <a:lnTo>
                    <a:pt x="2213" y="219"/>
                  </a:lnTo>
                  <a:lnTo>
                    <a:pt x="2214" y="219"/>
                  </a:lnTo>
                  <a:lnTo>
                    <a:pt x="2216" y="219"/>
                  </a:lnTo>
                  <a:lnTo>
                    <a:pt x="2219" y="219"/>
                  </a:lnTo>
                  <a:lnTo>
                    <a:pt x="2222" y="221"/>
                  </a:lnTo>
                  <a:lnTo>
                    <a:pt x="2226" y="219"/>
                  </a:lnTo>
                  <a:lnTo>
                    <a:pt x="2229" y="221"/>
                  </a:lnTo>
                  <a:lnTo>
                    <a:pt x="2231" y="221"/>
                  </a:lnTo>
                  <a:lnTo>
                    <a:pt x="2231" y="223"/>
                  </a:lnTo>
                  <a:lnTo>
                    <a:pt x="2232" y="223"/>
                  </a:lnTo>
                  <a:lnTo>
                    <a:pt x="2239" y="223"/>
                  </a:lnTo>
                  <a:lnTo>
                    <a:pt x="2239" y="216"/>
                  </a:lnTo>
                  <a:lnTo>
                    <a:pt x="2236" y="215"/>
                  </a:lnTo>
                  <a:lnTo>
                    <a:pt x="2234" y="215"/>
                  </a:lnTo>
                  <a:lnTo>
                    <a:pt x="2231" y="215"/>
                  </a:lnTo>
                  <a:lnTo>
                    <a:pt x="2227" y="215"/>
                  </a:lnTo>
                  <a:lnTo>
                    <a:pt x="2224" y="213"/>
                  </a:lnTo>
                  <a:lnTo>
                    <a:pt x="2224" y="211"/>
                  </a:lnTo>
                  <a:lnTo>
                    <a:pt x="2222" y="210"/>
                  </a:lnTo>
                  <a:lnTo>
                    <a:pt x="2222" y="208"/>
                  </a:lnTo>
                  <a:lnTo>
                    <a:pt x="2222" y="206"/>
                  </a:lnTo>
                  <a:lnTo>
                    <a:pt x="2222" y="205"/>
                  </a:lnTo>
                  <a:lnTo>
                    <a:pt x="2224" y="203"/>
                  </a:lnTo>
                  <a:lnTo>
                    <a:pt x="2226" y="203"/>
                  </a:lnTo>
                  <a:lnTo>
                    <a:pt x="2227" y="203"/>
                  </a:lnTo>
                  <a:lnTo>
                    <a:pt x="2231" y="201"/>
                  </a:lnTo>
                  <a:lnTo>
                    <a:pt x="2234" y="200"/>
                  </a:lnTo>
                  <a:lnTo>
                    <a:pt x="2237" y="198"/>
                  </a:lnTo>
                  <a:lnTo>
                    <a:pt x="2240" y="198"/>
                  </a:lnTo>
                  <a:lnTo>
                    <a:pt x="2252" y="198"/>
                  </a:lnTo>
                  <a:lnTo>
                    <a:pt x="2250" y="200"/>
                  </a:lnTo>
                  <a:lnTo>
                    <a:pt x="2249" y="201"/>
                  </a:lnTo>
                  <a:lnTo>
                    <a:pt x="2247" y="203"/>
                  </a:lnTo>
                  <a:lnTo>
                    <a:pt x="2247" y="203"/>
                  </a:lnTo>
                  <a:lnTo>
                    <a:pt x="2247" y="205"/>
                  </a:lnTo>
                  <a:lnTo>
                    <a:pt x="2249" y="206"/>
                  </a:lnTo>
                  <a:lnTo>
                    <a:pt x="2249" y="206"/>
                  </a:lnTo>
                  <a:lnTo>
                    <a:pt x="2250" y="208"/>
                  </a:lnTo>
                  <a:lnTo>
                    <a:pt x="2254" y="208"/>
                  </a:lnTo>
                  <a:lnTo>
                    <a:pt x="2255" y="208"/>
                  </a:lnTo>
                  <a:lnTo>
                    <a:pt x="2257" y="206"/>
                  </a:lnTo>
                  <a:lnTo>
                    <a:pt x="2258" y="205"/>
                  </a:lnTo>
                  <a:lnTo>
                    <a:pt x="2260" y="203"/>
                  </a:lnTo>
                  <a:lnTo>
                    <a:pt x="2262" y="201"/>
                  </a:lnTo>
                  <a:lnTo>
                    <a:pt x="2262" y="200"/>
                  </a:lnTo>
                  <a:lnTo>
                    <a:pt x="2263" y="197"/>
                  </a:lnTo>
                  <a:lnTo>
                    <a:pt x="2265" y="197"/>
                  </a:lnTo>
                  <a:lnTo>
                    <a:pt x="2267" y="197"/>
                  </a:lnTo>
                  <a:lnTo>
                    <a:pt x="2268" y="197"/>
                  </a:lnTo>
                  <a:lnTo>
                    <a:pt x="2270" y="197"/>
                  </a:lnTo>
                  <a:lnTo>
                    <a:pt x="2272" y="197"/>
                  </a:lnTo>
                  <a:lnTo>
                    <a:pt x="2273" y="197"/>
                  </a:lnTo>
                  <a:lnTo>
                    <a:pt x="2275" y="195"/>
                  </a:lnTo>
                  <a:lnTo>
                    <a:pt x="2276" y="193"/>
                  </a:lnTo>
                  <a:lnTo>
                    <a:pt x="2278" y="192"/>
                  </a:lnTo>
                  <a:lnTo>
                    <a:pt x="2281" y="190"/>
                  </a:lnTo>
                  <a:lnTo>
                    <a:pt x="2285" y="192"/>
                  </a:lnTo>
                  <a:lnTo>
                    <a:pt x="2285" y="200"/>
                  </a:lnTo>
                  <a:lnTo>
                    <a:pt x="2291" y="200"/>
                  </a:lnTo>
                  <a:lnTo>
                    <a:pt x="2293" y="200"/>
                  </a:lnTo>
                  <a:lnTo>
                    <a:pt x="2294" y="201"/>
                  </a:lnTo>
                  <a:lnTo>
                    <a:pt x="2296" y="203"/>
                  </a:lnTo>
                  <a:lnTo>
                    <a:pt x="2296" y="205"/>
                  </a:lnTo>
                  <a:lnTo>
                    <a:pt x="2296" y="208"/>
                  </a:lnTo>
                  <a:lnTo>
                    <a:pt x="2296" y="210"/>
                  </a:lnTo>
                  <a:lnTo>
                    <a:pt x="2296" y="211"/>
                  </a:lnTo>
                  <a:lnTo>
                    <a:pt x="2294" y="213"/>
                  </a:lnTo>
                  <a:lnTo>
                    <a:pt x="2299" y="215"/>
                  </a:lnTo>
                  <a:lnTo>
                    <a:pt x="2299" y="213"/>
                  </a:lnTo>
                  <a:lnTo>
                    <a:pt x="2298" y="211"/>
                  </a:lnTo>
                  <a:lnTo>
                    <a:pt x="2298" y="208"/>
                  </a:lnTo>
                  <a:lnTo>
                    <a:pt x="2299" y="206"/>
                  </a:lnTo>
                  <a:lnTo>
                    <a:pt x="2299" y="205"/>
                  </a:lnTo>
                  <a:lnTo>
                    <a:pt x="2301" y="201"/>
                  </a:lnTo>
                  <a:lnTo>
                    <a:pt x="2299" y="198"/>
                  </a:lnTo>
                  <a:lnTo>
                    <a:pt x="2299" y="195"/>
                  </a:lnTo>
                  <a:lnTo>
                    <a:pt x="2321" y="195"/>
                  </a:lnTo>
                  <a:lnTo>
                    <a:pt x="2321" y="197"/>
                  </a:lnTo>
                  <a:lnTo>
                    <a:pt x="2321" y="198"/>
                  </a:lnTo>
                  <a:lnTo>
                    <a:pt x="2319" y="200"/>
                  </a:lnTo>
                  <a:lnTo>
                    <a:pt x="2317" y="201"/>
                  </a:lnTo>
                  <a:lnTo>
                    <a:pt x="2317" y="201"/>
                  </a:lnTo>
                  <a:lnTo>
                    <a:pt x="2316" y="203"/>
                  </a:lnTo>
                  <a:lnTo>
                    <a:pt x="2316" y="210"/>
                  </a:lnTo>
                  <a:lnTo>
                    <a:pt x="2321" y="210"/>
                  </a:lnTo>
                  <a:lnTo>
                    <a:pt x="2326" y="210"/>
                  </a:lnTo>
                  <a:lnTo>
                    <a:pt x="2326" y="200"/>
                  </a:lnTo>
                  <a:lnTo>
                    <a:pt x="2329" y="200"/>
                  </a:lnTo>
                  <a:lnTo>
                    <a:pt x="2330" y="200"/>
                  </a:lnTo>
                  <a:lnTo>
                    <a:pt x="2332" y="200"/>
                  </a:lnTo>
                  <a:lnTo>
                    <a:pt x="2332" y="201"/>
                  </a:lnTo>
                  <a:lnTo>
                    <a:pt x="2334" y="203"/>
                  </a:lnTo>
                  <a:lnTo>
                    <a:pt x="2334" y="205"/>
                  </a:lnTo>
                  <a:lnTo>
                    <a:pt x="2335" y="205"/>
                  </a:lnTo>
                  <a:lnTo>
                    <a:pt x="2335" y="206"/>
                  </a:lnTo>
                  <a:lnTo>
                    <a:pt x="2339" y="206"/>
                  </a:lnTo>
                  <a:lnTo>
                    <a:pt x="2342" y="206"/>
                  </a:lnTo>
                  <a:lnTo>
                    <a:pt x="2347" y="206"/>
                  </a:lnTo>
                  <a:lnTo>
                    <a:pt x="2350" y="206"/>
                  </a:lnTo>
                  <a:lnTo>
                    <a:pt x="2352" y="206"/>
                  </a:lnTo>
                  <a:lnTo>
                    <a:pt x="2353" y="206"/>
                  </a:lnTo>
                  <a:lnTo>
                    <a:pt x="2353" y="208"/>
                  </a:lnTo>
                  <a:lnTo>
                    <a:pt x="2355" y="210"/>
                  </a:lnTo>
                  <a:lnTo>
                    <a:pt x="2355" y="210"/>
                  </a:lnTo>
                  <a:lnTo>
                    <a:pt x="2357" y="211"/>
                  </a:lnTo>
                  <a:lnTo>
                    <a:pt x="2357" y="213"/>
                  </a:lnTo>
                  <a:lnTo>
                    <a:pt x="2357" y="219"/>
                  </a:lnTo>
                  <a:lnTo>
                    <a:pt x="2355" y="219"/>
                  </a:lnTo>
                  <a:lnTo>
                    <a:pt x="2353" y="219"/>
                  </a:lnTo>
                  <a:lnTo>
                    <a:pt x="2352" y="219"/>
                  </a:lnTo>
                  <a:lnTo>
                    <a:pt x="2350" y="221"/>
                  </a:lnTo>
                  <a:lnTo>
                    <a:pt x="2348" y="219"/>
                  </a:lnTo>
                  <a:lnTo>
                    <a:pt x="2347" y="219"/>
                  </a:lnTo>
                  <a:lnTo>
                    <a:pt x="2347" y="223"/>
                  </a:lnTo>
                  <a:lnTo>
                    <a:pt x="2350" y="224"/>
                  </a:lnTo>
                  <a:lnTo>
                    <a:pt x="2353" y="224"/>
                  </a:lnTo>
                  <a:lnTo>
                    <a:pt x="2357" y="226"/>
                  </a:lnTo>
                  <a:lnTo>
                    <a:pt x="2360" y="226"/>
                  </a:lnTo>
                  <a:lnTo>
                    <a:pt x="2363" y="224"/>
                  </a:lnTo>
                  <a:lnTo>
                    <a:pt x="2363" y="226"/>
                  </a:lnTo>
                  <a:lnTo>
                    <a:pt x="2365" y="228"/>
                  </a:lnTo>
                  <a:lnTo>
                    <a:pt x="2365" y="228"/>
                  </a:lnTo>
                  <a:lnTo>
                    <a:pt x="2368" y="229"/>
                  </a:lnTo>
                  <a:lnTo>
                    <a:pt x="2370" y="231"/>
                  </a:lnTo>
                  <a:lnTo>
                    <a:pt x="2373" y="231"/>
                  </a:lnTo>
                  <a:lnTo>
                    <a:pt x="2373" y="231"/>
                  </a:lnTo>
                  <a:lnTo>
                    <a:pt x="2375" y="229"/>
                  </a:lnTo>
                  <a:lnTo>
                    <a:pt x="2376" y="228"/>
                  </a:lnTo>
                  <a:lnTo>
                    <a:pt x="2376" y="228"/>
                  </a:lnTo>
                  <a:lnTo>
                    <a:pt x="2380" y="226"/>
                  </a:lnTo>
                  <a:lnTo>
                    <a:pt x="2388" y="226"/>
                  </a:lnTo>
                  <a:lnTo>
                    <a:pt x="2388" y="229"/>
                  </a:lnTo>
                  <a:lnTo>
                    <a:pt x="2389" y="231"/>
                  </a:lnTo>
                  <a:lnTo>
                    <a:pt x="2389" y="233"/>
                  </a:lnTo>
                  <a:lnTo>
                    <a:pt x="2389" y="234"/>
                  </a:lnTo>
                  <a:lnTo>
                    <a:pt x="2391" y="234"/>
                  </a:lnTo>
                  <a:lnTo>
                    <a:pt x="2393" y="236"/>
                  </a:lnTo>
                  <a:lnTo>
                    <a:pt x="2393" y="236"/>
                  </a:lnTo>
                  <a:lnTo>
                    <a:pt x="2394" y="236"/>
                  </a:lnTo>
                  <a:lnTo>
                    <a:pt x="2396" y="237"/>
                  </a:lnTo>
                  <a:lnTo>
                    <a:pt x="2396" y="237"/>
                  </a:lnTo>
                  <a:lnTo>
                    <a:pt x="2396" y="239"/>
                  </a:lnTo>
                  <a:lnTo>
                    <a:pt x="2394" y="241"/>
                  </a:lnTo>
                  <a:lnTo>
                    <a:pt x="2394" y="242"/>
                  </a:lnTo>
                  <a:lnTo>
                    <a:pt x="2393" y="244"/>
                  </a:lnTo>
                  <a:lnTo>
                    <a:pt x="2393" y="246"/>
                  </a:lnTo>
                  <a:lnTo>
                    <a:pt x="2394" y="247"/>
                  </a:lnTo>
                  <a:lnTo>
                    <a:pt x="2396" y="249"/>
                  </a:lnTo>
                  <a:lnTo>
                    <a:pt x="2402" y="249"/>
                  </a:lnTo>
                  <a:lnTo>
                    <a:pt x="2402" y="247"/>
                  </a:lnTo>
                  <a:lnTo>
                    <a:pt x="2404" y="247"/>
                  </a:lnTo>
                  <a:lnTo>
                    <a:pt x="2404" y="246"/>
                  </a:lnTo>
                  <a:lnTo>
                    <a:pt x="2404" y="244"/>
                  </a:lnTo>
                  <a:lnTo>
                    <a:pt x="2404" y="241"/>
                  </a:lnTo>
                  <a:lnTo>
                    <a:pt x="2414" y="241"/>
                  </a:lnTo>
                  <a:lnTo>
                    <a:pt x="2416" y="244"/>
                  </a:lnTo>
                  <a:lnTo>
                    <a:pt x="2419" y="246"/>
                  </a:lnTo>
                  <a:lnTo>
                    <a:pt x="2420" y="247"/>
                  </a:lnTo>
                  <a:lnTo>
                    <a:pt x="2422" y="247"/>
                  </a:lnTo>
                  <a:lnTo>
                    <a:pt x="2424" y="249"/>
                  </a:lnTo>
                  <a:lnTo>
                    <a:pt x="2425" y="249"/>
                  </a:lnTo>
                  <a:lnTo>
                    <a:pt x="2425" y="251"/>
                  </a:lnTo>
                  <a:lnTo>
                    <a:pt x="2427" y="251"/>
                  </a:lnTo>
                  <a:lnTo>
                    <a:pt x="2430" y="251"/>
                  </a:lnTo>
                  <a:lnTo>
                    <a:pt x="2432" y="249"/>
                  </a:lnTo>
                  <a:lnTo>
                    <a:pt x="2435" y="249"/>
                  </a:lnTo>
                  <a:lnTo>
                    <a:pt x="2440" y="249"/>
                  </a:lnTo>
                  <a:lnTo>
                    <a:pt x="2443" y="249"/>
                  </a:lnTo>
                  <a:lnTo>
                    <a:pt x="2447" y="249"/>
                  </a:lnTo>
                  <a:lnTo>
                    <a:pt x="2450" y="251"/>
                  </a:lnTo>
                  <a:lnTo>
                    <a:pt x="2452" y="252"/>
                  </a:lnTo>
                  <a:lnTo>
                    <a:pt x="2453" y="252"/>
                  </a:lnTo>
                  <a:lnTo>
                    <a:pt x="2456" y="254"/>
                  </a:lnTo>
                  <a:lnTo>
                    <a:pt x="2458" y="254"/>
                  </a:lnTo>
                  <a:lnTo>
                    <a:pt x="2460" y="255"/>
                  </a:lnTo>
                  <a:lnTo>
                    <a:pt x="2460" y="255"/>
                  </a:lnTo>
                  <a:lnTo>
                    <a:pt x="2461" y="257"/>
                  </a:lnTo>
                  <a:lnTo>
                    <a:pt x="2461" y="259"/>
                  </a:lnTo>
                  <a:lnTo>
                    <a:pt x="2465" y="260"/>
                  </a:lnTo>
                  <a:lnTo>
                    <a:pt x="2466" y="260"/>
                  </a:lnTo>
                  <a:lnTo>
                    <a:pt x="2468" y="260"/>
                  </a:lnTo>
                  <a:lnTo>
                    <a:pt x="2470" y="260"/>
                  </a:lnTo>
                  <a:lnTo>
                    <a:pt x="2470" y="262"/>
                  </a:lnTo>
                  <a:lnTo>
                    <a:pt x="2471" y="264"/>
                  </a:lnTo>
                  <a:lnTo>
                    <a:pt x="2473" y="264"/>
                  </a:lnTo>
                  <a:lnTo>
                    <a:pt x="2474" y="264"/>
                  </a:lnTo>
                  <a:lnTo>
                    <a:pt x="2474" y="265"/>
                  </a:lnTo>
                  <a:lnTo>
                    <a:pt x="2476" y="267"/>
                  </a:lnTo>
                  <a:lnTo>
                    <a:pt x="2478" y="269"/>
                  </a:lnTo>
                  <a:lnTo>
                    <a:pt x="2478" y="269"/>
                  </a:lnTo>
                  <a:lnTo>
                    <a:pt x="2481" y="272"/>
                  </a:lnTo>
                  <a:lnTo>
                    <a:pt x="2484" y="273"/>
                  </a:lnTo>
                  <a:lnTo>
                    <a:pt x="2488" y="273"/>
                  </a:lnTo>
                  <a:lnTo>
                    <a:pt x="2491" y="273"/>
                  </a:lnTo>
                  <a:lnTo>
                    <a:pt x="2494" y="273"/>
                  </a:lnTo>
                  <a:lnTo>
                    <a:pt x="2497" y="273"/>
                  </a:lnTo>
                  <a:lnTo>
                    <a:pt x="2499" y="273"/>
                  </a:lnTo>
                  <a:lnTo>
                    <a:pt x="2501" y="273"/>
                  </a:lnTo>
                  <a:lnTo>
                    <a:pt x="2504" y="275"/>
                  </a:lnTo>
                  <a:lnTo>
                    <a:pt x="2506" y="277"/>
                  </a:lnTo>
                  <a:lnTo>
                    <a:pt x="2507" y="278"/>
                  </a:lnTo>
                  <a:lnTo>
                    <a:pt x="2509" y="278"/>
                  </a:lnTo>
                  <a:lnTo>
                    <a:pt x="2510" y="280"/>
                  </a:lnTo>
                  <a:lnTo>
                    <a:pt x="2512" y="283"/>
                  </a:lnTo>
                  <a:lnTo>
                    <a:pt x="2514" y="287"/>
                  </a:lnTo>
                  <a:lnTo>
                    <a:pt x="2514" y="290"/>
                  </a:lnTo>
                  <a:lnTo>
                    <a:pt x="2514" y="293"/>
                  </a:lnTo>
                  <a:lnTo>
                    <a:pt x="2515" y="296"/>
                  </a:lnTo>
                  <a:lnTo>
                    <a:pt x="2515" y="300"/>
                  </a:lnTo>
                  <a:lnTo>
                    <a:pt x="2515" y="303"/>
                  </a:lnTo>
                  <a:lnTo>
                    <a:pt x="2514" y="305"/>
                  </a:lnTo>
                  <a:lnTo>
                    <a:pt x="2514" y="306"/>
                  </a:lnTo>
                  <a:lnTo>
                    <a:pt x="2512" y="308"/>
                  </a:lnTo>
                  <a:lnTo>
                    <a:pt x="2510" y="309"/>
                  </a:lnTo>
                  <a:lnTo>
                    <a:pt x="2509" y="311"/>
                  </a:lnTo>
                  <a:lnTo>
                    <a:pt x="2506" y="313"/>
                  </a:lnTo>
                  <a:lnTo>
                    <a:pt x="2504" y="314"/>
                  </a:lnTo>
                  <a:lnTo>
                    <a:pt x="2502" y="316"/>
                  </a:lnTo>
                  <a:lnTo>
                    <a:pt x="2501" y="316"/>
                  </a:lnTo>
                  <a:lnTo>
                    <a:pt x="2497" y="316"/>
                  </a:lnTo>
                  <a:lnTo>
                    <a:pt x="2494" y="316"/>
                  </a:lnTo>
                  <a:lnTo>
                    <a:pt x="2491" y="318"/>
                  </a:lnTo>
                  <a:lnTo>
                    <a:pt x="2489" y="318"/>
                  </a:lnTo>
                  <a:lnTo>
                    <a:pt x="2488" y="319"/>
                  </a:lnTo>
                  <a:lnTo>
                    <a:pt x="2484" y="321"/>
                  </a:lnTo>
                  <a:lnTo>
                    <a:pt x="2483" y="321"/>
                  </a:lnTo>
                  <a:lnTo>
                    <a:pt x="2481" y="321"/>
                  </a:lnTo>
                  <a:lnTo>
                    <a:pt x="2479" y="321"/>
                  </a:lnTo>
                  <a:lnTo>
                    <a:pt x="2478" y="323"/>
                  </a:lnTo>
                  <a:lnTo>
                    <a:pt x="2471" y="323"/>
                  </a:lnTo>
                  <a:lnTo>
                    <a:pt x="2468" y="323"/>
                  </a:lnTo>
                  <a:lnTo>
                    <a:pt x="2465" y="323"/>
                  </a:lnTo>
                  <a:lnTo>
                    <a:pt x="2463" y="321"/>
                  </a:lnTo>
                  <a:lnTo>
                    <a:pt x="2461" y="321"/>
                  </a:lnTo>
                  <a:lnTo>
                    <a:pt x="2458" y="321"/>
                  </a:lnTo>
                  <a:lnTo>
                    <a:pt x="2456" y="321"/>
                  </a:lnTo>
                  <a:lnTo>
                    <a:pt x="2455" y="319"/>
                  </a:lnTo>
                  <a:lnTo>
                    <a:pt x="2455" y="318"/>
                  </a:lnTo>
                  <a:lnTo>
                    <a:pt x="2455" y="318"/>
                  </a:lnTo>
                  <a:lnTo>
                    <a:pt x="2453" y="316"/>
                  </a:lnTo>
                  <a:lnTo>
                    <a:pt x="2452" y="316"/>
                  </a:lnTo>
                  <a:lnTo>
                    <a:pt x="2450" y="316"/>
                  </a:lnTo>
                  <a:lnTo>
                    <a:pt x="2448" y="316"/>
                  </a:lnTo>
                  <a:lnTo>
                    <a:pt x="2425" y="316"/>
                  </a:lnTo>
                  <a:lnTo>
                    <a:pt x="2424" y="314"/>
                  </a:lnTo>
                  <a:lnTo>
                    <a:pt x="2422" y="314"/>
                  </a:lnTo>
                  <a:lnTo>
                    <a:pt x="2419" y="313"/>
                  </a:lnTo>
                  <a:lnTo>
                    <a:pt x="2419" y="311"/>
                  </a:lnTo>
                  <a:lnTo>
                    <a:pt x="2419" y="309"/>
                  </a:lnTo>
                  <a:lnTo>
                    <a:pt x="2417" y="309"/>
                  </a:lnTo>
                  <a:lnTo>
                    <a:pt x="2416" y="309"/>
                  </a:lnTo>
                  <a:lnTo>
                    <a:pt x="2414" y="309"/>
                  </a:lnTo>
                  <a:lnTo>
                    <a:pt x="2411" y="309"/>
                  </a:lnTo>
                  <a:lnTo>
                    <a:pt x="2407" y="309"/>
                  </a:lnTo>
                  <a:lnTo>
                    <a:pt x="2402" y="309"/>
                  </a:lnTo>
                  <a:lnTo>
                    <a:pt x="2401" y="308"/>
                  </a:lnTo>
                  <a:lnTo>
                    <a:pt x="2399" y="308"/>
                  </a:lnTo>
                  <a:lnTo>
                    <a:pt x="2396" y="306"/>
                  </a:lnTo>
                  <a:lnTo>
                    <a:pt x="2394" y="303"/>
                  </a:lnTo>
                  <a:lnTo>
                    <a:pt x="2391" y="303"/>
                  </a:lnTo>
                  <a:lnTo>
                    <a:pt x="2388" y="301"/>
                  </a:lnTo>
                  <a:lnTo>
                    <a:pt x="2386" y="300"/>
                  </a:lnTo>
                  <a:lnTo>
                    <a:pt x="2386" y="300"/>
                  </a:lnTo>
                  <a:lnTo>
                    <a:pt x="2386" y="298"/>
                  </a:lnTo>
                  <a:lnTo>
                    <a:pt x="2384" y="298"/>
                  </a:lnTo>
                  <a:lnTo>
                    <a:pt x="2383" y="298"/>
                  </a:lnTo>
                  <a:lnTo>
                    <a:pt x="2380" y="296"/>
                  </a:lnTo>
                  <a:lnTo>
                    <a:pt x="2378" y="300"/>
                  </a:lnTo>
                  <a:lnTo>
                    <a:pt x="2381" y="301"/>
                  </a:lnTo>
                  <a:lnTo>
                    <a:pt x="2384" y="303"/>
                  </a:lnTo>
                  <a:lnTo>
                    <a:pt x="2386" y="305"/>
                  </a:lnTo>
                  <a:lnTo>
                    <a:pt x="2386" y="305"/>
                  </a:lnTo>
                  <a:lnTo>
                    <a:pt x="2388" y="306"/>
                  </a:lnTo>
                  <a:lnTo>
                    <a:pt x="2391" y="306"/>
                  </a:lnTo>
                  <a:lnTo>
                    <a:pt x="2393" y="306"/>
                  </a:lnTo>
                  <a:lnTo>
                    <a:pt x="2396" y="306"/>
                  </a:lnTo>
                  <a:lnTo>
                    <a:pt x="2396" y="309"/>
                  </a:lnTo>
                  <a:lnTo>
                    <a:pt x="2398" y="311"/>
                  </a:lnTo>
                  <a:lnTo>
                    <a:pt x="2398" y="313"/>
                  </a:lnTo>
                  <a:lnTo>
                    <a:pt x="2399" y="314"/>
                  </a:lnTo>
                  <a:lnTo>
                    <a:pt x="2401" y="316"/>
                  </a:lnTo>
                  <a:lnTo>
                    <a:pt x="2401" y="318"/>
                  </a:lnTo>
                  <a:lnTo>
                    <a:pt x="2401" y="319"/>
                  </a:lnTo>
                  <a:lnTo>
                    <a:pt x="2402" y="319"/>
                  </a:lnTo>
                  <a:lnTo>
                    <a:pt x="2406" y="319"/>
                  </a:lnTo>
                  <a:lnTo>
                    <a:pt x="2409" y="319"/>
                  </a:lnTo>
                  <a:lnTo>
                    <a:pt x="2412" y="321"/>
                  </a:lnTo>
                  <a:lnTo>
                    <a:pt x="2412" y="323"/>
                  </a:lnTo>
                  <a:lnTo>
                    <a:pt x="2414" y="324"/>
                  </a:lnTo>
                  <a:lnTo>
                    <a:pt x="2414" y="327"/>
                  </a:lnTo>
                  <a:lnTo>
                    <a:pt x="2414" y="332"/>
                  </a:lnTo>
                  <a:lnTo>
                    <a:pt x="2412" y="336"/>
                  </a:lnTo>
                  <a:lnTo>
                    <a:pt x="2412" y="341"/>
                  </a:lnTo>
                  <a:lnTo>
                    <a:pt x="2412" y="350"/>
                  </a:lnTo>
                  <a:lnTo>
                    <a:pt x="2422" y="350"/>
                  </a:lnTo>
                  <a:lnTo>
                    <a:pt x="2422" y="355"/>
                  </a:lnTo>
                  <a:lnTo>
                    <a:pt x="2422" y="360"/>
                  </a:lnTo>
                  <a:lnTo>
                    <a:pt x="2422" y="363"/>
                  </a:lnTo>
                  <a:lnTo>
                    <a:pt x="2424" y="365"/>
                  </a:lnTo>
                  <a:lnTo>
                    <a:pt x="2424" y="367"/>
                  </a:lnTo>
                  <a:lnTo>
                    <a:pt x="2427" y="370"/>
                  </a:lnTo>
                  <a:lnTo>
                    <a:pt x="2430" y="372"/>
                  </a:lnTo>
                  <a:lnTo>
                    <a:pt x="2432" y="372"/>
                  </a:lnTo>
                  <a:lnTo>
                    <a:pt x="2434" y="372"/>
                  </a:lnTo>
                  <a:lnTo>
                    <a:pt x="2438" y="373"/>
                  </a:lnTo>
                  <a:lnTo>
                    <a:pt x="2442" y="375"/>
                  </a:lnTo>
                  <a:lnTo>
                    <a:pt x="2443" y="377"/>
                  </a:lnTo>
                  <a:lnTo>
                    <a:pt x="2445" y="378"/>
                  </a:lnTo>
                  <a:lnTo>
                    <a:pt x="2445" y="378"/>
                  </a:lnTo>
                  <a:lnTo>
                    <a:pt x="2445" y="380"/>
                  </a:lnTo>
                  <a:lnTo>
                    <a:pt x="2447" y="381"/>
                  </a:lnTo>
                  <a:lnTo>
                    <a:pt x="2450" y="381"/>
                  </a:lnTo>
                  <a:lnTo>
                    <a:pt x="2452" y="381"/>
                  </a:lnTo>
                  <a:lnTo>
                    <a:pt x="2453" y="381"/>
                  </a:lnTo>
                  <a:lnTo>
                    <a:pt x="2453" y="380"/>
                  </a:lnTo>
                  <a:lnTo>
                    <a:pt x="2453" y="378"/>
                  </a:lnTo>
                  <a:lnTo>
                    <a:pt x="2455" y="378"/>
                  </a:lnTo>
                  <a:lnTo>
                    <a:pt x="2470" y="378"/>
                  </a:lnTo>
                  <a:lnTo>
                    <a:pt x="2471" y="377"/>
                  </a:lnTo>
                  <a:lnTo>
                    <a:pt x="2471" y="375"/>
                  </a:lnTo>
                  <a:lnTo>
                    <a:pt x="2473" y="375"/>
                  </a:lnTo>
                  <a:lnTo>
                    <a:pt x="2471" y="372"/>
                  </a:lnTo>
                  <a:lnTo>
                    <a:pt x="2470" y="370"/>
                  </a:lnTo>
                  <a:lnTo>
                    <a:pt x="2466" y="368"/>
                  </a:lnTo>
                  <a:lnTo>
                    <a:pt x="2463" y="367"/>
                  </a:lnTo>
                  <a:lnTo>
                    <a:pt x="2461" y="367"/>
                  </a:lnTo>
                  <a:lnTo>
                    <a:pt x="2460" y="367"/>
                  </a:lnTo>
                  <a:lnTo>
                    <a:pt x="2456" y="367"/>
                  </a:lnTo>
                  <a:lnTo>
                    <a:pt x="2453" y="367"/>
                  </a:lnTo>
                  <a:lnTo>
                    <a:pt x="2453" y="365"/>
                  </a:lnTo>
                  <a:lnTo>
                    <a:pt x="2452" y="365"/>
                  </a:lnTo>
                  <a:lnTo>
                    <a:pt x="2452" y="363"/>
                  </a:lnTo>
                  <a:lnTo>
                    <a:pt x="2452" y="362"/>
                  </a:lnTo>
                  <a:lnTo>
                    <a:pt x="2452" y="360"/>
                  </a:lnTo>
                  <a:lnTo>
                    <a:pt x="2450" y="360"/>
                  </a:lnTo>
                  <a:lnTo>
                    <a:pt x="2448" y="360"/>
                  </a:lnTo>
                  <a:lnTo>
                    <a:pt x="2447" y="359"/>
                  </a:lnTo>
                  <a:lnTo>
                    <a:pt x="2445" y="359"/>
                  </a:lnTo>
                  <a:lnTo>
                    <a:pt x="2445" y="355"/>
                  </a:lnTo>
                  <a:lnTo>
                    <a:pt x="2443" y="354"/>
                  </a:lnTo>
                  <a:lnTo>
                    <a:pt x="2445" y="352"/>
                  </a:lnTo>
                  <a:lnTo>
                    <a:pt x="2445" y="350"/>
                  </a:lnTo>
                  <a:lnTo>
                    <a:pt x="2447" y="349"/>
                  </a:lnTo>
                  <a:lnTo>
                    <a:pt x="2448" y="349"/>
                  </a:lnTo>
                  <a:lnTo>
                    <a:pt x="2450" y="349"/>
                  </a:lnTo>
                  <a:lnTo>
                    <a:pt x="2452" y="347"/>
                  </a:lnTo>
                  <a:lnTo>
                    <a:pt x="2453" y="345"/>
                  </a:lnTo>
                  <a:lnTo>
                    <a:pt x="2456" y="345"/>
                  </a:lnTo>
                  <a:lnTo>
                    <a:pt x="2456" y="347"/>
                  </a:lnTo>
                  <a:lnTo>
                    <a:pt x="2458" y="350"/>
                  </a:lnTo>
                  <a:lnTo>
                    <a:pt x="2460" y="352"/>
                  </a:lnTo>
                  <a:lnTo>
                    <a:pt x="2461" y="354"/>
                  </a:lnTo>
                  <a:lnTo>
                    <a:pt x="2463" y="354"/>
                  </a:lnTo>
                  <a:lnTo>
                    <a:pt x="2465" y="354"/>
                  </a:lnTo>
                  <a:lnTo>
                    <a:pt x="2466" y="354"/>
                  </a:lnTo>
                  <a:lnTo>
                    <a:pt x="2470" y="355"/>
                  </a:lnTo>
                  <a:lnTo>
                    <a:pt x="2470" y="355"/>
                  </a:lnTo>
                  <a:lnTo>
                    <a:pt x="2471" y="357"/>
                  </a:lnTo>
                  <a:lnTo>
                    <a:pt x="2473" y="357"/>
                  </a:lnTo>
                  <a:lnTo>
                    <a:pt x="2476" y="359"/>
                  </a:lnTo>
                  <a:lnTo>
                    <a:pt x="2479" y="359"/>
                  </a:lnTo>
                  <a:lnTo>
                    <a:pt x="2481" y="359"/>
                  </a:lnTo>
                  <a:lnTo>
                    <a:pt x="2483" y="359"/>
                  </a:lnTo>
                  <a:lnTo>
                    <a:pt x="2486" y="359"/>
                  </a:lnTo>
                  <a:lnTo>
                    <a:pt x="2489" y="360"/>
                  </a:lnTo>
                  <a:lnTo>
                    <a:pt x="2492" y="360"/>
                  </a:lnTo>
                  <a:lnTo>
                    <a:pt x="2496" y="360"/>
                  </a:lnTo>
                  <a:lnTo>
                    <a:pt x="2499" y="360"/>
                  </a:lnTo>
                  <a:lnTo>
                    <a:pt x="2501" y="360"/>
                  </a:lnTo>
                  <a:lnTo>
                    <a:pt x="2504" y="360"/>
                  </a:lnTo>
                  <a:lnTo>
                    <a:pt x="2504" y="360"/>
                  </a:lnTo>
                  <a:lnTo>
                    <a:pt x="2504" y="362"/>
                  </a:lnTo>
                  <a:lnTo>
                    <a:pt x="2504" y="362"/>
                  </a:lnTo>
                  <a:lnTo>
                    <a:pt x="2506" y="360"/>
                  </a:lnTo>
                  <a:lnTo>
                    <a:pt x="2506" y="357"/>
                  </a:lnTo>
                  <a:lnTo>
                    <a:pt x="2506" y="355"/>
                  </a:lnTo>
                  <a:lnTo>
                    <a:pt x="2504" y="352"/>
                  </a:lnTo>
                  <a:lnTo>
                    <a:pt x="2501" y="350"/>
                  </a:lnTo>
                  <a:lnTo>
                    <a:pt x="2499" y="350"/>
                  </a:lnTo>
                  <a:lnTo>
                    <a:pt x="2497" y="350"/>
                  </a:lnTo>
                  <a:lnTo>
                    <a:pt x="2497" y="349"/>
                  </a:lnTo>
                  <a:lnTo>
                    <a:pt x="2497" y="347"/>
                  </a:lnTo>
                  <a:lnTo>
                    <a:pt x="2496" y="345"/>
                  </a:lnTo>
                  <a:lnTo>
                    <a:pt x="2496" y="344"/>
                  </a:lnTo>
                  <a:lnTo>
                    <a:pt x="2496" y="341"/>
                  </a:lnTo>
                  <a:lnTo>
                    <a:pt x="2496" y="337"/>
                  </a:lnTo>
                  <a:lnTo>
                    <a:pt x="2496" y="337"/>
                  </a:lnTo>
                  <a:lnTo>
                    <a:pt x="2497" y="337"/>
                  </a:lnTo>
                  <a:lnTo>
                    <a:pt x="2499" y="337"/>
                  </a:lnTo>
                  <a:lnTo>
                    <a:pt x="2502" y="336"/>
                  </a:lnTo>
                  <a:lnTo>
                    <a:pt x="2502" y="334"/>
                  </a:lnTo>
                  <a:lnTo>
                    <a:pt x="2504" y="332"/>
                  </a:lnTo>
                  <a:lnTo>
                    <a:pt x="2504" y="331"/>
                  </a:lnTo>
                  <a:lnTo>
                    <a:pt x="2506" y="329"/>
                  </a:lnTo>
                  <a:lnTo>
                    <a:pt x="2507" y="329"/>
                  </a:lnTo>
                  <a:lnTo>
                    <a:pt x="2509" y="329"/>
                  </a:lnTo>
                  <a:lnTo>
                    <a:pt x="2512" y="327"/>
                  </a:lnTo>
                  <a:lnTo>
                    <a:pt x="2519" y="326"/>
                  </a:lnTo>
                  <a:lnTo>
                    <a:pt x="2520" y="326"/>
                  </a:lnTo>
                  <a:lnTo>
                    <a:pt x="2522" y="326"/>
                  </a:lnTo>
                  <a:lnTo>
                    <a:pt x="2524" y="324"/>
                  </a:lnTo>
                  <a:lnTo>
                    <a:pt x="2525" y="323"/>
                  </a:lnTo>
                  <a:lnTo>
                    <a:pt x="2525" y="321"/>
                  </a:lnTo>
                  <a:lnTo>
                    <a:pt x="2525" y="319"/>
                  </a:lnTo>
                  <a:lnTo>
                    <a:pt x="2525" y="318"/>
                  </a:lnTo>
                  <a:lnTo>
                    <a:pt x="2527" y="318"/>
                  </a:lnTo>
                  <a:lnTo>
                    <a:pt x="2529" y="318"/>
                  </a:lnTo>
                  <a:lnTo>
                    <a:pt x="2532" y="318"/>
                  </a:lnTo>
                  <a:lnTo>
                    <a:pt x="2535" y="318"/>
                  </a:lnTo>
                  <a:lnTo>
                    <a:pt x="2538" y="318"/>
                  </a:lnTo>
                  <a:lnTo>
                    <a:pt x="2540" y="316"/>
                  </a:lnTo>
                  <a:lnTo>
                    <a:pt x="2540" y="316"/>
                  </a:lnTo>
                  <a:lnTo>
                    <a:pt x="2542" y="314"/>
                  </a:lnTo>
                  <a:lnTo>
                    <a:pt x="2543" y="314"/>
                  </a:lnTo>
                  <a:lnTo>
                    <a:pt x="2545" y="314"/>
                  </a:lnTo>
                  <a:lnTo>
                    <a:pt x="2547" y="314"/>
                  </a:lnTo>
                  <a:lnTo>
                    <a:pt x="2548" y="314"/>
                  </a:lnTo>
                  <a:lnTo>
                    <a:pt x="2550" y="316"/>
                  </a:lnTo>
                  <a:lnTo>
                    <a:pt x="2551" y="318"/>
                  </a:lnTo>
                  <a:lnTo>
                    <a:pt x="2551" y="319"/>
                  </a:lnTo>
                  <a:lnTo>
                    <a:pt x="2551" y="319"/>
                  </a:lnTo>
                  <a:lnTo>
                    <a:pt x="2551" y="321"/>
                  </a:lnTo>
                  <a:lnTo>
                    <a:pt x="2553" y="323"/>
                  </a:lnTo>
                  <a:lnTo>
                    <a:pt x="2555" y="324"/>
                  </a:lnTo>
                  <a:lnTo>
                    <a:pt x="2556" y="324"/>
                  </a:lnTo>
                  <a:lnTo>
                    <a:pt x="2558" y="324"/>
                  </a:lnTo>
                  <a:lnTo>
                    <a:pt x="2561" y="324"/>
                  </a:lnTo>
                  <a:lnTo>
                    <a:pt x="2565" y="324"/>
                  </a:lnTo>
                  <a:lnTo>
                    <a:pt x="2565" y="324"/>
                  </a:lnTo>
                  <a:lnTo>
                    <a:pt x="2565" y="323"/>
                  </a:lnTo>
                  <a:lnTo>
                    <a:pt x="2565" y="319"/>
                  </a:lnTo>
                  <a:lnTo>
                    <a:pt x="2565" y="316"/>
                  </a:lnTo>
                  <a:lnTo>
                    <a:pt x="2565" y="313"/>
                  </a:lnTo>
                  <a:lnTo>
                    <a:pt x="2565" y="311"/>
                  </a:lnTo>
                  <a:lnTo>
                    <a:pt x="2565" y="311"/>
                  </a:lnTo>
                  <a:lnTo>
                    <a:pt x="2565" y="309"/>
                  </a:lnTo>
                  <a:lnTo>
                    <a:pt x="2566" y="309"/>
                  </a:lnTo>
                  <a:lnTo>
                    <a:pt x="2566" y="308"/>
                  </a:lnTo>
                  <a:lnTo>
                    <a:pt x="2566" y="306"/>
                  </a:lnTo>
                  <a:lnTo>
                    <a:pt x="2566" y="305"/>
                  </a:lnTo>
                  <a:lnTo>
                    <a:pt x="2565" y="305"/>
                  </a:lnTo>
                  <a:lnTo>
                    <a:pt x="2563" y="303"/>
                  </a:lnTo>
                  <a:lnTo>
                    <a:pt x="2563" y="301"/>
                  </a:lnTo>
                  <a:lnTo>
                    <a:pt x="2561" y="300"/>
                  </a:lnTo>
                  <a:lnTo>
                    <a:pt x="2558" y="298"/>
                  </a:lnTo>
                  <a:lnTo>
                    <a:pt x="2556" y="298"/>
                  </a:lnTo>
                  <a:lnTo>
                    <a:pt x="2556" y="298"/>
                  </a:lnTo>
                  <a:lnTo>
                    <a:pt x="2555" y="298"/>
                  </a:lnTo>
                  <a:lnTo>
                    <a:pt x="2555" y="296"/>
                  </a:lnTo>
                  <a:lnTo>
                    <a:pt x="2555" y="295"/>
                  </a:lnTo>
                  <a:lnTo>
                    <a:pt x="2555" y="293"/>
                  </a:lnTo>
                  <a:lnTo>
                    <a:pt x="2555" y="291"/>
                  </a:lnTo>
                  <a:lnTo>
                    <a:pt x="2555" y="290"/>
                  </a:lnTo>
                  <a:lnTo>
                    <a:pt x="2556" y="290"/>
                  </a:lnTo>
                  <a:lnTo>
                    <a:pt x="2558" y="288"/>
                  </a:lnTo>
                  <a:lnTo>
                    <a:pt x="2558" y="287"/>
                  </a:lnTo>
                  <a:lnTo>
                    <a:pt x="2560" y="285"/>
                  </a:lnTo>
                  <a:lnTo>
                    <a:pt x="2560" y="267"/>
                  </a:lnTo>
                  <a:lnTo>
                    <a:pt x="2558" y="265"/>
                  </a:lnTo>
                  <a:lnTo>
                    <a:pt x="2556" y="265"/>
                  </a:lnTo>
                  <a:lnTo>
                    <a:pt x="2553" y="265"/>
                  </a:lnTo>
                  <a:lnTo>
                    <a:pt x="2550" y="264"/>
                  </a:lnTo>
                  <a:lnTo>
                    <a:pt x="2550" y="257"/>
                  </a:lnTo>
                  <a:lnTo>
                    <a:pt x="2551" y="257"/>
                  </a:lnTo>
                  <a:lnTo>
                    <a:pt x="2553" y="259"/>
                  </a:lnTo>
                  <a:lnTo>
                    <a:pt x="2555" y="257"/>
                  </a:lnTo>
                  <a:lnTo>
                    <a:pt x="2556" y="257"/>
                  </a:lnTo>
                  <a:lnTo>
                    <a:pt x="2563" y="257"/>
                  </a:lnTo>
                  <a:lnTo>
                    <a:pt x="2566" y="257"/>
                  </a:lnTo>
                  <a:lnTo>
                    <a:pt x="2569" y="257"/>
                  </a:lnTo>
                  <a:lnTo>
                    <a:pt x="2573" y="259"/>
                  </a:lnTo>
                  <a:lnTo>
                    <a:pt x="2573" y="259"/>
                  </a:lnTo>
                  <a:lnTo>
                    <a:pt x="2574" y="260"/>
                  </a:lnTo>
                  <a:lnTo>
                    <a:pt x="2576" y="262"/>
                  </a:lnTo>
                  <a:lnTo>
                    <a:pt x="2578" y="262"/>
                  </a:lnTo>
                  <a:lnTo>
                    <a:pt x="2579" y="260"/>
                  </a:lnTo>
                  <a:lnTo>
                    <a:pt x="2581" y="260"/>
                  </a:lnTo>
                  <a:lnTo>
                    <a:pt x="2583" y="260"/>
                  </a:lnTo>
                  <a:lnTo>
                    <a:pt x="2584" y="260"/>
                  </a:lnTo>
                  <a:lnTo>
                    <a:pt x="2586" y="262"/>
                  </a:lnTo>
                  <a:lnTo>
                    <a:pt x="2586" y="264"/>
                  </a:lnTo>
                  <a:lnTo>
                    <a:pt x="2587" y="264"/>
                  </a:lnTo>
                  <a:lnTo>
                    <a:pt x="2589" y="265"/>
                  </a:lnTo>
                  <a:lnTo>
                    <a:pt x="2589" y="267"/>
                  </a:lnTo>
                  <a:lnTo>
                    <a:pt x="2591" y="269"/>
                  </a:lnTo>
                  <a:lnTo>
                    <a:pt x="2592" y="270"/>
                  </a:lnTo>
                  <a:lnTo>
                    <a:pt x="2594" y="270"/>
                  </a:lnTo>
                  <a:lnTo>
                    <a:pt x="2596" y="272"/>
                  </a:lnTo>
                  <a:lnTo>
                    <a:pt x="2597" y="273"/>
                  </a:lnTo>
                  <a:lnTo>
                    <a:pt x="2597" y="283"/>
                  </a:lnTo>
                  <a:lnTo>
                    <a:pt x="2579" y="283"/>
                  </a:lnTo>
                  <a:lnTo>
                    <a:pt x="2579" y="287"/>
                  </a:lnTo>
                  <a:lnTo>
                    <a:pt x="2579" y="290"/>
                  </a:lnTo>
                  <a:lnTo>
                    <a:pt x="2579" y="291"/>
                  </a:lnTo>
                  <a:lnTo>
                    <a:pt x="2581" y="293"/>
                  </a:lnTo>
                  <a:lnTo>
                    <a:pt x="2581" y="295"/>
                  </a:lnTo>
                  <a:lnTo>
                    <a:pt x="2583" y="296"/>
                  </a:lnTo>
                  <a:lnTo>
                    <a:pt x="2583" y="298"/>
                  </a:lnTo>
                  <a:lnTo>
                    <a:pt x="2584" y="300"/>
                  </a:lnTo>
                  <a:lnTo>
                    <a:pt x="2586" y="301"/>
                  </a:lnTo>
                  <a:lnTo>
                    <a:pt x="2587" y="301"/>
                  </a:lnTo>
                  <a:lnTo>
                    <a:pt x="2589" y="303"/>
                  </a:lnTo>
                  <a:lnTo>
                    <a:pt x="2591" y="305"/>
                  </a:lnTo>
                  <a:lnTo>
                    <a:pt x="2591" y="306"/>
                  </a:lnTo>
                  <a:lnTo>
                    <a:pt x="2592" y="306"/>
                  </a:lnTo>
                  <a:lnTo>
                    <a:pt x="2594" y="306"/>
                  </a:lnTo>
                  <a:lnTo>
                    <a:pt x="2596" y="306"/>
                  </a:lnTo>
                  <a:lnTo>
                    <a:pt x="2597" y="305"/>
                  </a:lnTo>
                  <a:lnTo>
                    <a:pt x="2599" y="303"/>
                  </a:lnTo>
                  <a:lnTo>
                    <a:pt x="2601" y="303"/>
                  </a:lnTo>
                  <a:lnTo>
                    <a:pt x="2602" y="303"/>
                  </a:lnTo>
                  <a:lnTo>
                    <a:pt x="2605" y="303"/>
                  </a:lnTo>
                  <a:lnTo>
                    <a:pt x="2609" y="303"/>
                  </a:lnTo>
                  <a:lnTo>
                    <a:pt x="2610" y="301"/>
                  </a:lnTo>
                  <a:lnTo>
                    <a:pt x="2612" y="301"/>
                  </a:lnTo>
                  <a:lnTo>
                    <a:pt x="2615" y="300"/>
                  </a:lnTo>
                  <a:lnTo>
                    <a:pt x="2619" y="298"/>
                  </a:lnTo>
                  <a:lnTo>
                    <a:pt x="2619" y="295"/>
                  </a:lnTo>
                  <a:lnTo>
                    <a:pt x="2620" y="293"/>
                  </a:lnTo>
                  <a:lnTo>
                    <a:pt x="2619" y="291"/>
                  </a:lnTo>
                  <a:lnTo>
                    <a:pt x="2617" y="290"/>
                  </a:lnTo>
                  <a:lnTo>
                    <a:pt x="2617" y="288"/>
                  </a:lnTo>
                  <a:lnTo>
                    <a:pt x="2615" y="285"/>
                  </a:lnTo>
                  <a:lnTo>
                    <a:pt x="2617" y="283"/>
                  </a:lnTo>
                  <a:lnTo>
                    <a:pt x="2619" y="283"/>
                  </a:lnTo>
                  <a:lnTo>
                    <a:pt x="2622" y="282"/>
                  </a:lnTo>
                  <a:lnTo>
                    <a:pt x="2627" y="282"/>
                  </a:lnTo>
                  <a:lnTo>
                    <a:pt x="2630" y="282"/>
                  </a:lnTo>
                  <a:lnTo>
                    <a:pt x="2632" y="280"/>
                  </a:lnTo>
                  <a:lnTo>
                    <a:pt x="2635" y="280"/>
                  </a:lnTo>
                  <a:lnTo>
                    <a:pt x="2638" y="277"/>
                  </a:lnTo>
                  <a:lnTo>
                    <a:pt x="2640" y="273"/>
                  </a:lnTo>
                  <a:lnTo>
                    <a:pt x="2641" y="272"/>
                  </a:lnTo>
                  <a:lnTo>
                    <a:pt x="2643" y="272"/>
                  </a:lnTo>
                  <a:lnTo>
                    <a:pt x="2648" y="270"/>
                  </a:lnTo>
                  <a:lnTo>
                    <a:pt x="2651" y="270"/>
                  </a:lnTo>
                  <a:lnTo>
                    <a:pt x="2653" y="270"/>
                  </a:lnTo>
                  <a:lnTo>
                    <a:pt x="2655" y="269"/>
                  </a:lnTo>
                  <a:lnTo>
                    <a:pt x="2659" y="269"/>
                  </a:lnTo>
                  <a:lnTo>
                    <a:pt x="2663" y="267"/>
                  </a:lnTo>
                  <a:lnTo>
                    <a:pt x="2664" y="267"/>
                  </a:lnTo>
                  <a:lnTo>
                    <a:pt x="2664" y="265"/>
                  </a:lnTo>
                  <a:lnTo>
                    <a:pt x="2664" y="264"/>
                  </a:lnTo>
                  <a:lnTo>
                    <a:pt x="2668" y="264"/>
                  </a:lnTo>
                  <a:lnTo>
                    <a:pt x="2671" y="262"/>
                  </a:lnTo>
                  <a:lnTo>
                    <a:pt x="2674" y="262"/>
                  </a:lnTo>
                  <a:lnTo>
                    <a:pt x="2677" y="262"/>
                  </a:lnTo>
                  <a:lnTo>
                    <a:pt x="2681" y="262"/>
                  </a:lnTo>
                  <a:lnTo>
                    <a:pt x="2684" y="260"/>
                  </a:lnTo>
                  <a:lnTo>
                    <a:pt x="2687" y="259"/>
                  </a:lnTo>
                  <a:lnTo>
                    <a:pt x="2689" y="259"/>
                  </a:lnTo>
                  <a:lnTo>
                    <a:pt x="2689" y="257"/>
                  </a:lnTo>
                  <a:lnTo>
                    <a:pt x="2691" y="255"/>
                  </a:lnTo>
                  <a:lnTo>
                    <a:pt x="2694" y="255"/>
                  </a:lnTo>
                  <a:lnTo>
                    <a:pt x="2697" y="255"/>
                  </a:lnTo>
                  <a:lnTo>
                    <a:pt x="2699" y="255"/>
                  </a:lnTo>
                  <a:lnTo>
                    <a:pt x="2700" y="254"/>
                  </a:lnTo>
                  <a:lnTo>
                    <a:pt x="2702" y="254"/>
                  </a:lnTo>
                  <a:lnTo>
                    <a:pt x="2704" y="254"/>
                  </a:lnTo>
                  <a:lnTo>
                    <a:pt x="2704" y="252"/>
                  </a:lnTo>
                  <a:lnTo>
                    <a:pt x="2705" y="251"/>
                  </a:lnTo>
                  <a:lnTo>
                    <a:pt x="2705" y="251"/>
                  </a:lnTo>
                  <a:lnTo>
                    <a:pt x="2707" y="251"/>
                  </a:lnTo>
                  <a:lnTo>
                    <a:pt x="2709" y="249"/>
                  </a:lnTo>
                  <a:lnTo>
                    <a:pt x="2709" y="252"/>
                  </a:lnTo>
                  <a:lnTo>
                    <a:pt x="2707" y="255"/>
                  </a:lnTo>
                  <a:lnTo>
                    <a:pt x="2705" y="259"/>
                  </a:lnTo>
                  <a:lnTo>
                    <a:pt x="2705" y="260"/>
                  </a:lnTo>
                  <a:lnTo>
                    <a:pt x="2705" y="262"/>
                  </a:lnTo>
                  <a:lnTo>
                    <a:pt x="2705" y="264"/>
                  </a:lnTo>
                  <a:lnTo>
                    <a:pt x="2704" y="265"/>
                  </a:lnTo>
                  <a:lnTo>
                    <a:pt x="2705" y="265"/>
                  </a:lnTo>
                  <a:lnTo>
                    <a:pt x="2707" y="265"/>
                  </a:lnTo>
                  <a:lnTo>
                    <a:pt x="2709" y="267"/>
                  </a:lnTo>
                  <a:lnTo>
                    <a:pt x="2709" y="269"/>
                  </a:lnTo>
                  <a:lnTo>
                    <a:pt x="2710" y="270"/>
                  </a:lnTo>
                  <a:lnTo>
                    <a:pt x="2712" y="272"/>
                  </a:lnTo>
                  <a:lnTo>
                    <a:pt x="2722" y="272"/>
                  </a:lnTo>
                  <a:lnTo>
                    <a:pt x="2722" y="264"/>
                  </a:lnTo>
                  <a:lnTo>
                    <a:pt x="2723" y="264"/>
                  </a:lnTo>
                  <a:lnTo>
                    <a:pt x="2725" y="264"/>
                  </a:lnTo>
                  <a:lnTo>
                    <a:pt x="2735" y="264"/>
                  </a:lnTo>
                  <a:lnTo>
                    <a:pt x="2736" y="264"/>
                  </a:lnTo>
                  <a:lnTo>
                    <a:pt x="2738" y="264"/>
                  </a:lnTo>
                  <a:lnTo>
                    <a:pt x="2741" y="264"/>
                  </a:lnTo>
                  <a:lnTo>
                    <a:pt x="2743" y="264"/>
                  </a:lnTo>
                  <a:lnTo>
                    <a:pt x="2745" y="264"/>
                  </a:lnTo>
                  <a:lnTo>
                    <a:pt x="2746" y="262"/>
                  </a:lnTo>
                  <a:lnTo>
                    <a:pt x="2746" y="262"/>
                  </a:lnTo>
                  <a:lnTo>
                    <a:pt x="2748" y="260"/>
                  </a:lnTo>
                  <a:lnTo>
                    <a:pt x="2748" y="259"/>
                  </a:lnTo>
                  <a:lnTo>
                    <a:pt x="2748" y="259"/>
                  </a:lnTo>
                  <a:lnTo>
                    <a:pt x="2749" y="257"/>
                  </a:lnTo>
                  <a:lnTo>
                    <a:pt x="2751" y="257"/>
                  </a:lnTo>
                  <a:lnTo>
                    <a:pt x="2751" y="257"/>
                  </a:lnTo>
                  <a:lnTo>
                    <a:pt x="2753" y="257"/>
                  </a:lnTo>
                  <a:lnTo>
                    <a:pt x="2756" y="257"/>
                  </a:lnTo>
                  <a:lnTo>
                    <a:pt x="2759" y="259"/>
                  </a:lnTo>
                  <a:lnTo>
                    <a:pt x="2763" y="259"/>
                  </a:lnTo>
                  <a:lnTo>
                    <a:pt x="2764" y="259"/>
                  </a:lnTo>
                  <a:lnTo>
                    <a:pt x="2767" y="259"/>
                  </a:lnTo>
                  <a:lnTo>
                    <a:pt x="2769" y="259"/>
                  </a:lnTo>
                  <a:lnTo>
                    <a:pt x="2769" y="257"/>
                  </a:lnTo>
                  <a:lnTo>
                    <a:pt x="2771" y="255"/>
                  </a:lnTo>
                  <a:lnTo>
                    <a:pt x="2771" y="254"/>
                  </a:lnTo>
                  <a:lnTo>
                    <a:pt x="2772" y="252"/>
                  </a:lnTo>
                  <a:lnTo>
                    <a:pt x="2774" y="251"/>
                  </a:lnTo>
                  <a:lnTo>
                    <a:pt x="2776" y="249"/>
                  </a:lnTo>
                  <a:lnTo>
                    <a:pt x="2777" y="249"/>
                  </a:lnTo>
                  <a:lnTo>
                    <a:pt x="2779" y="249"/>
                  </a:lnTo>
                  <a:lnTo>
                    <a:pt x="2782" y="249"/>
                  </a:lnTo>
                  <a:lnTo>
                    <a:pt x="2784" y="251"/>
                  </a:lnTo>
                  <a:lnTo>
                    <a:pt x="2784" y="252"/>
                  </a:lnTo>
                  <a:lnTo>
                    <a:pt x="2784" y="255"/>
                  </a:lnTo>
                  <a:lnTo>
                    <a:pt x="2784" y="259"/>
                  </a:lnTo>
                  <a:lnTo>
                    <a:pt x="2784" y="260"/>
                  </a:lnTo>
                  <a:lnTo>
                    <a:pt x="2782" y="262"/>
                  </a:lnTo>
                  <a:lnTo>
                    <a:pt x="2782" y="264"/>
                  </a:lnTo>
                  <a:lnTo>
                    <a:pt x="2782" y="267"/>
                  </a:lnTo>
                  <a:lnTo>
                    <a:pt x="2785" y="269"/>
                  </a:lnTo>
                  <a:lnTo>
                    <a:pt x="2787" y="269"/>
                  </a:lnTo>
                  <a:lnTo>
                    <a:pt x="2789" y="267"/>
                  </a:lnTo>
                  <a:lnTo>
                    <a:pt x="2789" y="267"/>
                  </a:lnTo>
                  <a:lnTo>
                    <a:pt x="2790" y="264"/>
                  </a:lnTo>
                  <a:lnTo>
                    <a:pt x="2790" y="262"/>
                  </a:lnTo>
                  <a:lnTo>
                    <a:pt x="2792" y="260"/>
                  </a:lnTo>
                  <a:lnTo>
                    <a:pt x="2792" y="259"/>
                  </a:lnTo>
                  <a:lnTo>
                    <a:pt x="2794" y="257"/>
                  </a:lnTo>
                  <a:lnTo>
                    <a:pt x="2795" y="257"/>
                  </a:lnTo>
                  <a:lnTo>
                    <a:pt x="2797" y="257"/>
                  </a:lnTo>
                  <a:lnTo>
                    <a:pt x="2800" y="257"/>
                  </a:lnTo>
                  <a:lnTo>
                    <a:pt x="2802" y="257"/>
                  </a:lnTo>
                  <a:lnTo>
                    <a:pt x="2802" y="257"/>
                  </a:lnTo>
                  <a:lnTo>
                    <a:pt x="2805" y="255"/>
                  </a:lnTo>
                  <a:lnTo>
                    <a:pt x="2808" y="252"/>
                  </a:lnTo>
                  <a:lnTo>
                    <a:pt x="2808" y="251"/>
                  </a:lnTo>
                  <a:lnTo>
                    <a:pt x="2808" y="249"/>
                  </a:lnTo>
                  <a:lnTo>
                    <a:pt x="2810" y="247"/>
                  </a:lnTo>
                  <a:lnTo>
                    <a:pt x="2810" y="246"/>
                  </a:lnTo>
                  <a:lnTo>
                    <a:pt x="2810" y="244"/>
                  </a:lnTo>
                  <a:lnTo>
                    <a:pt x="2808" y="244"/>
                  </a:lnTo>
                  <a:lnTo>
                    <a:pt x="2807" y="242"/>
                  </a:lnTo>
                  <a:lnTo>
                    <a:pt x="2807" y="241"/>
                  </a:lnTo>
                  <a:lnTo>
                    <a:pt x="2803" y="241"/>
                  </a:lnTo>
                  <a:lnTo>
                    <a:pt x="2800" y="239"/>
                  </a:lnTo>
                  <a:lnTo>
                    <a:pt x="2797" y="239"/>
                  </a:lnTo>
                  <a:lnTo>
                    <a:pt x="2795" y="234"/>
                  </a:lnTo>
                  <a:lnTo>
                    <a:pt x="2794" y="233"/>
                  </a:lnTo>
                  <a:lnTo>
                    <a:pt x="2794" y="231"/>
                  </a:lnTo>
                  <a:lnTo>
                    <a:pt x="2792" y="231"/>
                  </a:lnTo>
                  <a:lnTo>
                    <a:pt x="2790" y="229"/>
                  </a:lnTo>
                  <a:lnTo>
                    <a:pt x="2789" y="229"/>
                  </a:lnTo>
                  <a:lnTo>
                    <a:pt x="2787" y="229"/>
                  </a:lnTo>
                  <a:lnTo>
                    <a:pt x="2785" y="229"/>
                  </a:lnTo>
                  <a:lnTo>
                    <a:pt x="2784" y="229"/>
                  </a:lnTo>
                  <a:lnTo>
                    <a:pt x="2782" y="229"/>
                  </a:lnTo>
                  <a:lnTo>
                    <a:pt x="2779" y="229"/>
                  </a:lnTo>
                  <a:lnTo>
                    <a:pt x="2779" y="228"/>
                  </a:lnTo>
                  <a:lnTo>
                    <a:pt x="2779" y="224"/>
                  </a:lnTo>
                  <a:lnTo>
                    <a:pt x="2779" y="223"/>
                  </a:lnTo>
                  <a:lnTo>
                    <a:pt x="2779" y="223"/>
                  </a:lnTo>
                  <a:lnTo>
                    <a:pt x="2777" y="221"/>
                  </a:lnTo>
                  <a:lnTo>
                    <a:pt x="2776" y="221"/>
                  </a:lnTo>
                  <a:lnTo>
                    <a:pt x="2776" y="219"/>
                  </a:lnTo>
                  <a:lnTo>
                    <a:pt x="2774" y="218"/>
                  </a:lnTo>
                  <a:lnTo>
                    <a:pt x="2772" y="218"/>
                  </a:lnTo>
                  <a:lnTo>
                    <a:pt x="2772" y="216"/>
                  </a:lnTo>
                  <a:lnTo>
                    <a:pt x="2771" y="215"/>
                  </a:lnTo>
                  <a:lnTo>
                    <a:pt x="2771" y="211"/>
                  </a:lnTo>
                  <a:lnTo>
                    <a:pt x="2772" y="210"/>
                  </a:lnTo>
                  <a:lnTo>
                    <a:pt x="2772" y="210"/>
                  </a:lnTo>
                  <a:lnTo>
                    <a:pt x="2774" y="208"/>
                  </a:lnTo>
                  <a:lnTo>
                    <a:pt x="2776" y="208"/>
                  </a:lnTo>
                  <a:lnTo>
                    <a:pt x="2777" y="206"/>
                  </a:lnTo>
                  <a:lnTo>
                    <a:pt x="2779" y="206"/>
                  </a:lnTo>
                  <a:lnTo>
                    <a:pt x="2782" y="208"/>
                  </a:lnTo>
                  <a:lnTo>
                    <a:pt x="2784" y="208"/>
                  </a:lnTo>
                  <a:lnTo>
                    <a:pt x="2785" y="208"/>
                  </a:lnTo>
                  <a:lnTo>
                    <a:pt x="2787" y="208"/>
                  </a:lnTo>
                  <a:lnTo>
                    <a:pt x="2787" y="208"/>
                  </a:lnTo>
                  <a:lnTo>
                    <a:pt x="2787" y="210"/>
                  </a:lnTo>
                  <a:lnTo>
                    <a:pt x="2787" y="211"/>
                  </a:lnTo>
                  <a:lnTo>
                    <a:pt x="2789" y="213"/>
                  </a:lnTo>
                  <a:lnTo>
                    <a:pt x="2790" y="213"/>
                  </a:lnTo>
                  <a:lnTo>
                    <a:pt x="2792" y="215"/>
                  </a:lnTo>
                  <a:lnTo>
                    <a:pt x="2794" y="215"/>
                  </a:lnTo>
                  <a:lnTo>
                    <a:pt x="2795" y="215"/>
                  </a:lnTo>
                  <a:lnTo>
                    <a:pt x="2795" y="216"/>
                  </a:lnTo>
                  <a:lnTo>
                    <a:pt x="2795" y="218"/>
                  </a:lnTo>
                  <a:lnTo>
                    <a:pt x="2797" y="218"/>
                  </a:lnTo>
                  <a:lnTo>
                    <a:pt x="2799" y="218"/>
                  </a:lnTo>
                  <a:lnTo>
                    <a:pt x="2805" y="223"/>
                  </a:lnTo>
                  <a:lnTo>
                    <a:pt x="2807" y="224"/>
                  </a:lnTo>
                  <a:lnTo>
                    <a:pt x="2808" y="226"/>
                  </a:lnTo>
                  <a:lnTo>
                    <a:pt x="2812" y="226"/>
                  </a:lnTo>
                  <a:lnTo>
                    <a:pt x="2828" y="226"/>
                  </a:lnTo>
                  <a:lnTo>
                    <a:pt x="2830" y="226"/>
                  </a:lnTo>
                  <a:lnTo>
                    <a:pt x="2831" y="228"/>
                  </a:lnTo>
                  <a:lnTo>
                    <a:pt x="2831" y="228"/>
                  </a:lnTo>
                  <a:lnTo>
                    <a:pt x="2831" y="229"/>
                  </a:lnTo>
                  <a:lnTo>
                    <a:pt x="2833" y="231"/>
                  </a:lnTo>
                  <a:lnTo>
                    <a:pt x="2835" y="231"/>
                  </a:lnTo>
                  <a:lnTo>
                    <a:pt x="2836" y="233"/>
                  </a:lnTo>
                  <a:lnTo>
                    <a:pt x="2851" y="233"/>
                  </a:lnTo>
                  <a:lnTo>
                    <a:pt x="2853" y="233"/>
                  </a:lnTo>
                  <a:lnTo>
                    <a:pt x="2854" y="234"/>
                  </a:lnTo>
                  <a:lnTo>
                    <a:pt x="2856" y="234"/>
                  </a:lnTo>
                  <a:lnTo>
                    <a:pt x="2859" y="236"/>
                  </a:lnTo>
                  <a:lnTo>
                    <a:pt x="2862" y="237"/>
                  </a:lnTo>
                  <a:lnTo>
                    <a:pt x="2864" y="237"/>
                  </a:lnTo>
                  <a:lnTo>
                    <a:pt x="2864" y="237"/>
                  </a:lnTo>
                  <a:lnTo>
                    <a:pt x="2866" y="239"/>
                  </a:lnTo>
                  <a:lnTo>
                    <a:pt x="2866" y="241"/>
                  </a:lnTo>
                  <a:lnTo>
                    <a:pt x="2866" y="242"/>
                  </a:lnTo>
                  <a:lnTo>
                    <a:pt x="2867" y="244"/>
                  </a:lnTo>
                  <a:lnTo>
                    <a:pt x="2869" y="244"/>
                  </a:lnTo>
                  <a:lnTo>
                    <a:pt x="2872" y="246"/>
                  </a:lnTo>
                  <a:lnTo>
                    <a:pt x="2876" y="246"/>
                  </a:lnTo>
                  <a:lnTo>
                    <a:pt x="2877" y="246"/>
                  </a:lnTo>
                  <a:lnTo>
                    <a:pt x="2879" y="246"/>
                  </a:lnTo>
                  <a:lnTo>
                    <a:pt x="2882" y="246"/>
                  </a:lnTo>
                  <a:lnTo>
                    <a:pt x="2885" y="246"/>
                  </a:lnTo>
                  <a:lnTo>
                    <a:pt x="2887" y="247"/>
                  </a:lnTo>
                  <a:lnTo>
                    <a:pt x="2889" y="249"/>
                  </a:lnTo>
                  <a:lnTo>
                    <a:pt x="2890" y="251"/>
                  </a:lnTo>
                  <a:lnTo>
                    <a:pt x="2890" y="252"/>
                  </a:lnTo>
                  <a:lnTo>
                    <a:pt x="2894" y="254"/>
                  </a:lnTo>
                  <a:lnTo>
                    <a:pt x="2897" y="254"/>
                  </a:lnTo>
                  <a:lnTo>
                    <a:pt x="2900" y="254"/>
                  </a:lnTo>
                  <a:lnTo>
                    <a:pt x="2903" y="254"/>
                  </a:lnTo>
                  <a:lnTo>
                    <a:pt x="2907" y="254"/>
                  </a:lnTo>
                  <a:lnTo>
                    <a:pt x="2907" y="257"/>
                  </a:lnTo>
                  <a:lnTo>
                    <a:pt x="2907" y="260"/>
                  </a:lnTo>
                  <a:lnTo>
                    <a:pt x="2908" y="264"/>
                  </a:lnTo>
                  <a:lnTo>
                    <a:pt x="2910" y="265"/>
                  </a:lnTo>
                  <a:lnTo>
                    <a:pt x="2913" y="267"/>
                  </a:lnTo>
                  <a:lnTo>
                    <a:pt x="2916" y="269"/>
                  </a:lnTo>
                  <a:lnTo>
                    <a:pt x="2920" y="269"/>
                  </a:lnTo>
                  <a:lnTo>
                    <a:pt x="2923" y="269"/>
                  </a:lnTo>
                  <a:lnTo>
                    <a:pt x="2926" y="269"/>
                  </a:lnTo>
                  <a:lnTo>
                    <a:pt x="2928" y="269"/>
                  </a:lnTo>
                  <a:lnTo>
                    <a:pt x="2930" y="269"/>
                  </a:lnTo>
                  <a:lnTo>
                    <a:pt x="2930" y="267"/>
                  </a:lnTo>
                  <a:lnTo>
                    <a:pt x="2930" y="267"/>
                  </a:lnTo>
                  <a:lnTo>
                    <a:pt x="2930" y="265"/>
                  </a:lnTo>
                  <a:lnTo>
                    <a:pt x="2931" y="264"/>
                  </a:lnTo>
                  <a:lnTo>
                    <a:pt x="2933" y="264"/>
                  </a:lnTo>
                  <a:lnTo>
                    <a:pt x="2933" y="262"/>
                  </a:lnTo>
                  <a:lnTo>
                    <a:pt x="2933" y="259"/>
                  </a:lnTo>
                  <a:lnTo>
                    <a:pt x="2933" y="257"/>
                  </a:lnTo>
                  <a:lnTo>
                    <a:pt x="2933" y="255"/>
                  </a:lnTo>
                  <a:lnTo>
                    <a:pt x="2933" y="255"/>
                  </a:lnTo>
                  <a:lnTo>
                    <a:pt x="2931" y="255"/>
                  </a:lnTo>
                  <a:lnTo>
                    <a:pt x="2930" y="254"/>
                  </a:lnTo>
                  <a:lnTo>
                    <a:pt x="2928" y="251"/>
                  </a:lnTo>
                  <a:lnTo>
                    <a:pt x="2925" y="249"/>
                  </a:lnTo>
                  <a:lnTo>
                    <a:pt x="2923" y="249"/>
                  </a:lnTo>
                  <a:lnTo>
                    <a:pt x="2921" y="247"/>
                  </a:lnTo>
                  <a:lnTo>
                    <a:pt x="2920" y="246"/>
                  </a:lnTo>
                  <a:lnTo>
                    <a:pt x="2920" y="244"/>
                  </a:lnTo>
                  <a:lnTo>
                    <a:pt x="2918" y="244"/>
                  </a:lnTo>
                  <a:lnTo>
                    <a:pt x="2916" y="244"/>
                  </a:lnTo>
                  <a:lnTo>
                    <a:pt x="2916" y="242"/>
                  </a:lnTo>
                  <a:lnTo>
                    <a:pt x="2915" y="241"/>
                  </a:lnTo>
                  <a:lnTo>
                    <a:pt x="2915" y="239"/>
                  </a:lnTo>
                  <a:lnTo>
                    <a:pt x="2915" y="237"/>
                  </a:lnTo>
                  <a:lnTo>
                    <a:pt x="2913" y="236"/>
                  </a:lnTo>
                  <a:lnTo>
                    <a:pt x="2912" y="234"/>
                  </a:lnTo>
                  <a:lnTo>
                    <a:pt x="2908" y="231"/>
                  </a:lnTo>
                  <a:lnTo>
                    <a:pt x="2907" y="231"/>
                  </a:lnTo>
                  <a:lnTo>
                    <a:pt x="2905" y="231"/>
                  </a:lnTo>
                  <a:lnTo>
                    <a:pt x="2903" y="231"/>
                  </a:lnTo>
                  <a:lnTo>
                    <a:pt x="2900" y="231"/>
                  </a:lnTo>
                  <a:lnTo>
                    <a:pt x="2898" y="228"/>
                  </a:lnTo>
                  <a:lnTo>
                    <a:pt x="2898" y="226"/>
                  </a:lnTo>
                  <a:lnTo>
                    <a:pt x="2898" y="223"/>
                  </a:lnTo>
                  <a:lnTo>
                    <a:pt x="2898" y="221"/>
                  </a:lnTo>
                  <a:lnTo>
                    <a:pt x="2900" y="221"/>
                  </a:lnTo>
                  <a:lnTo>
                    <a:pt x="2902" y="219"/>
                  </a:lnTo>
                  <a:lnTo>
                    <a:pt x="2903" y="219"/>
                  </a:lnTo>
                  <a:lnTo>
                    <a:pt x="2903" y="218"/>
                  </a:lnTo>
                  <a:lnTo>
                    <a:pt x="2905" y="218"/>
                  </a:lnTo>
                  <a:lnTo>
                    <a:pt x="2907" y="216"/>
                  </a:lnTo>
                  <a:lnTo>
                    <a:pt x="2907" y="215"/>
                  </a:lnTo>
                  <a:lnTo>
                    <a:pt x="2907" y="211"/>
                  </a:lnTo>
                  <a:lnTo>
                    <a:pt x="2907" y="208"/>
                  </a:lnTo>
                  <a:lnTo>
                    <a:pt x="2907" y="205"/>
                  </a:lnTo>
                  <a:lnTo>
                    <a:pt x="2905" y="203"/>
                  </a:lnTo>
                  <a:lnTo>
                    <a:pt x="2902" y="200"/>
                  </a:lnTo>
                  <a:lnTo>
                    <a:pt x="2900" y="200"/>
                  </a:lnTo>
                  <a:lnTo>
                    <a:pt x="2898" y="200"/>
                  </a:lnTo>
                  <a:lnTo>
                    <a:pt x="2898" y="200"/>
                  </a:lnTo>
                  <a:lnTo>
                    <a:pt x="2897" y="198"/>
                  </a:lnTo>
                  <a:lnTo>
                    <a:pt x="2897" y="197"/>
                  </a:lnTo>
                  <a:lnTo>
                    <a:pt x="2897" y="195"/>
                  </a:lnTo>
                  <a:lnTo>
                    <a:pt x="2897" y="193"/>
                  </a:lnTo>
                  <a:lnTo>
                    <a:pt x="2897" y="192"/>
                  </a:lnTo>
                  <a:lnTo>
                    <a:pt x="2898" y="190"/>
                  </a:lnTo>
                  <a:lnTo>
                    <a:pt x="2900" y="188"/>
                  </a:lnTo>
                  <a:lnTo>
                    <a:pt x="2902" y="188"/>
                  </a:lnTo>
                  <a:lnTo>
                    <a:pt x="2905" y="188"/>
                  </a:lnTo>
                  <a:lnTo>
                    <a:pt x="2908" y="188"/>
                  </a:lnTo>
                  <a:lnTo>
                    <a:pt x="2912" y="188"/>
                  </a:lnTo>
                  <a:lnTo>
                    <a:pt x="2915" y="187"/>
                  </a:lnTo>
                  <a:lnTo>
                    <a:pt x="2915" y="187"/>
                  </a:lnTo>
                  <a:lnTo>
                    <a:pt x="2916" y="185"/>
                  </a:lnTo>
                  <a:lnTo>
                    <a:pt x="2916" y="183"/>
                  </a:lnTo>
                  <a:lnTo>
                    <a:pt x="2916" y="180"/>
                  </a:lnTo>
                  <a:lnTo>
                    <a:pt x="2918" y="177"/>
                  </a:lnTo>
                  <a:lnTo>
                    <a:pt x="2920" y="175"/>
                  </a:lnTo>
                  <a:lnTo>
                    <a:pt x="2921" y="174"/>
                  </a:lnTo>
                  <a:lnTo>
                    <a:pt x="2923" y="170"/>
                  </a:lnTo>
                  <a:lnTo>
                    <a:pt x="2925" y="169"/>
                  </a:lnTo>
                  <a:lnTo>
                    <a:pt x="2925" y="167"/>
                  </a:lnTo>
                  <a:lnTo>
                    <a:pt x="2926" y="165"/>
                  </a:lnTo>
                  <a:lnTo>
                    <a:pt x="2928" y="164"/>
                  </a:lnTo>
                  <a:lnTo>
                    <a:pt x="2930" y="162"/>
                  </a:lnTo>
                  <a:lnTo>
                    <a:pt x="2930" y="159"/>
                  </a:lnTo>
                  <a:lnTo>
                    <a:pt x="2930" y="157"/>
                  </a:lnTo>
                  <a:lnTo>
                    <a:pt x="2930" y="152"/>
                  </a:lnTo>
                  <a:lnTo>
                    <a:pt x="2930" y="147"/>
                  </a:lnTo>
                  <a:lnTo>
                    <a:pt x="2931" y="147"/>
                  </a:lnTo>
                  <a:lnTo>
                    <a:pt x="2933" y="147"/>
                  </a:lnTo>
                  <a:lnTo>
                    <a:pt x="2936" y="147"/>
                  </a:lnTo>
                  <a:lnTo>
                    <a:pt x="2939" y="147"/>
                  </a:lnTo>
                  <a:lnTo>
                    <a:pt x="2943" y="147"/>
                  </a:lnTo>
                  <a:lnTo>
                    <a:pt x="2944" y="146"/>
                  </a:lnTo>
                  <a:lnTo>
                    <a:pt x="2944" y="146"/>
                  </a:lnTo>
                  <a:lnTo>
                    <a:pt x="2946" y="144"/>
                  </a:lnTo>
                  <a:lnTo>
                    <a:pt x="2948" y="143"/>
                  </a:lnTo>
                  <a:lnTo>
                    <a:pt x="2952" y="143"/>
                  </a:lnTo>
                  <a:lnTo>
                    <a:pt x="2956" y="141"/>
                  </a:lnTo>
                  <a:lnTo>
                    <a:pt x="2959" y="143"/>
                  </a:lnTo>
                  <a:lnTo>
                    <a:pt x="2961" y="143"/>
                  </a:lnTo>
                  <a:lnTo>
                    <a:pt x="2967" y="143"/>
                  </a:lnTo>
                  <a:lnTo>
                    <a:pt x="2970" y="143"/>
                  </a:lnTo>
                  <a:lnTo>
                    <a:pt x="2974" y="143"/>
                  </a:lnTo>
                  <a:lnTo>
                    <a:pt x="2977" y="143"/>
                  </a:lnTo>
                  <a:lnTo>
                    <a:pt x="2977" y="144"/>
                  </a:lnTo>
                  <a:lnTo>
                    <a:pt x="2979" y="146"/>
                  </a:lnTo>
                  <a:lnTo>
                    <a:pt x="2980" y="146"/>
                  </a:lnTo>
                  <a:lnTo>
                    <a:pt x="2984" y="147"/>
                  </a:lnTo>
                  <a:lnTo>
                    <a:pt x="2988" y="147"/>
                  </a:lnTo>
                  <a:lnTo>
                    <a:pt x="2987" y="167"/>
                  </a:lnTo>
                  <a:lnTo>
                    <a:pt x="2987" y="167"/>
                  </a:lnTo>
                  <a:lnTo>
                    <a:pt x="2987" y="165"/>
                  </a:lnTo>
                  <a:lnTo>
                    <a:pt x="2985" y="167"/>
                  </a:lnTo>
                  <a:lnTo>
                    <a:pt x="2984" y="167"/>
                  </a:lnTo>
                  <a:lnTo>
                    <a:pt x="2980" y="167"/>
                  </a:lnTo>
                  <a:lnTo>
                    <a:pt x="2977" y="167"/>
                  </a:lnTo>
                  <a:lnTo>
                    <a:pt x="2977" y="187"/>
                  </a:lnTo>
                  <a:lnTo>
                    <a:pt x="2979" y="188"/>
                  </a:lnTo>
                  <a:lnTo>
                    <a:pt x="2979" y="188"/>
                  </a:lnTo>
                  <a:lnTo>
                    <a:pt x="2980" y="190"/>
                  </a:lnTo>
                  <a:lnTo>
                    <a:pt x="2982" y="192"/>
                  </a:lnTo>
                  <a:lnTo>
                    <a:pt x="2982" y="195"/>
                  </a:lnTo>
                  <a:lnTo>
                    <a:pt x="2984" y="198"/>
                  </a:lnTo>
                  <a:lnTo>
                    <a:pt x="2985" y="201"/>
                  </a:lnTo>
                  <a:lnTo>
                    <a:pt x="2985" y="203"/>
                  </a:lnTo>
                  <a:lnTo>
                    <a:pt x="2987" y="206"/>
                  </a:lnTo>
                  <a:lnTo>
                    <a:pt x="2987" y="208"/>
                  </a:lnTo>
                  <a:lnTo>
                    <a:pt x="2987" y="211"/>
                  </a:lnTo>
                  <a:lnTo>
                    <a:pt x="2987" y="215"/>
                  </a:lnTo>
                  <a:lnTo>
                    <a:pt x="2987" y="218"/>
                  </a:lnTo>
                  <a:lnTo>
                    <a:pt x="2985" y="221"/>
                  </a:lnTo>
                  <a:lnTo>
                    <a:pt x="2985" y="223"/>
                  </a:lnTo>
                  <a:lnTo>
                    <a:pt x="2985" y="226"/>
                  </a:lnTo>
                  <a:lnTo>
                    <a:pt x="2985" y="229"/>
                  </a:lnTo>
                  <a:lnTo>
                    <a:pt x="2985" y="233"/>
                  </a:lnTo>
                  <a:lnTo>
                    <a:pt x="2985" y="236"/>
                  </a:lnTo>
                  <a:lnTo>
                    <a:pt x="2985" y="239"/>
                  </a:lnTo>
                  <a:lnTo>
                    <a:pt x="2984" y="242"/>
                  </a:lnTo>
                  <a:lnTo>
                    <a:pt x="2984" y="244"/>
                  </a:lnTo>
                  <a:lnTo>
                    <a:pt x="2984" y="247"/>
                  </a:lnTo>
                  <a:lnTo>
                    <a:pt x="2984" y="249"/>
                  </a:lnTo>
                  <a:lnTo>
                    <a:pt x="2984" y="252"/>
                  </a:lnTo>
                  <a:lnTo>
                    <a:pt x="2985" y="254"/>
                  </a:lnTo>
                  <a:lnTo>
                    <a:pt x="2985" y="255"/>
                  </a:lnTo>
                  <a:lnTo>
                    <a:pt x="2988" y="255"/>
                  </a:lnTo>
                  <a:lnTo>
                    <a:pt x="2990" y="257"/>
                  </a:lnTo>
                  <a:lnTo>
                    <a:pt x="2992" y="257"/>
                  </a:lnTo>
                  <a:lnTo>
                    <a:pt x="2993" y="257"/>
                  </a:lnTo>
                  <a:lnTo>
                    <a:pt x="2997" y="257"/>
                  </a:lnTo>
                  <a:lnTo>
                    <a:pt x="3000" y="257"/>
                  </a:lnTo>
                  <a:lnTo>
                    <a:pt x="3000" y="259"/>
                  </a:lnTo>
                  <a:lnTo>
                    <a:pt x="3002" y="260"/>
                  </a:lnTo>
                  <a:lnTo>
                    <a:pt x="3000" y="262"/>
                  </a:lnTo>
                  <a:lnTo>
                    <a:pt x="3000" y="262"/>
                  </a:lnTo>
                  <a:lnTo>
                    <a:pt x="3000" y="264"/>
                  </a:lnTo>
                  <a:lnTo>
                    <a:pt x="2998" y="267"/>
                  </a:lnTo>
                  <a:lnTo>
                    <a:pt x="2998" y="270"/>
                  </a:lnTo>
                  <a:lnTo>
                    <a:pt x="2997" y="273"/>
                  </a:lnTo>
                  <a:lnTo>
                    <a:pt x="2995" y="277"/>
                  </a:lnTo>
                  <a:lnTo>
                    <a:pt x="2995" y="280"/>
                  </a:lnTo>
                  <a:lnTo>
                    <a:pt x="2995" y="282"/>
                  </a:lnTo>
                  <a:lnTo>
                    <a:pt x="2995" y="283"/>
                  </a:lnTo>
                  <a:lnTo>
                    <a:pt x="2993" y="283"/>
                  </a:lnTo>
                  <a:lnTo>
                    <a:pt x="2993" y="283"/>
                  </a:lnTo>
                  <a:lnTo>
                    <a:pt x="2992" y="283"/>
                  </a:lnTo>
                  <a:lnTo>
                    <a:pt x="2990" y="285"/>
                  </a:lnTo>
                  <a:lnTo>
                    <a:pt x="2988" y="285"/>
                  </a:lnTo>
                  <a:lnTo>
                    <a:pt x="2988" y="287"/>
                  </a:lnTo>
                  <a:lnTo>
                    <a:pt x="2987" y="288"/>
                  </a:lnTo>
                  <a:lnTo>
                    <a:pt x="2985" y="291"/>
                  </a:lnTo>
                  <a:lnTo>
                    <a:pt x="2982" y="295"/>
                  </a:lnTo>
                  <a:lnTo>
                    <a:pt x="2980" y="295"/>
                  </a:lnTo>
                  <a:lnTo>
                    <a:pt x="2979" y="296"/>
                  </a:lnTo>
                  <a:lnTo>
                    <a:pt x="2977" y="300"/>
                  </a:lnTo>
                  <a:lnTo>
                    <a:pt x="2975" y="303"/>
                  </a:lnTo>
                  <a:lnTo>
                    <a:pt x="2974" y="303"/>
                  </a:lnTo>
                  <a:lnTo>
                    <a:pt x="2972" y="305"/>
                  </a:lnTo>
                  <a:lnTo>
                    <a:pt x="2970" y="306"/>
                  </a:lnTo>
                  <a:lnTo>
                    <a:pt x="2969" y="306"/>
                  </a:lnTo>
                  <a:lnTo>
                    <a:pt x="2969" y="308"/>
                  </a:lnTo>
                  <a:lnTo>
                    <a:pt x="2967" y="309"/>
                  </a:lnTo>
                  <a:lnTo>
                    <a:pt x="2966" y="309"/>
                  </a:lnTo>
                  <a:lnTo>
                    <a:pt x="2964" y="309"/>
                  </a:lnTo>
                  <a:lnTo>
                    <a:pt x="2961" y="309"/>
                  </a:lnTo>
                  <a:lnTo>
                    <a:pt x="2957" y="309"/>
                  </a:lnTo>
                  <a:lnTo>
                    <a:pt x="2954" y="309"/>
                  </a:lnTo>
                  <a:lnTo>
                    <a:pt x="2952" y="308"/>
                  </a:lnTo>
                  <a:lnTo>
                    <a:pt x="2951" y="308"/>
                  </a:lnTo>
                  <a:lnTo>
                    <a:pt x="2948" y="308"/>
                  </a:lnTo>
                  <a:lnTo>
                    <a:pt x="2946" y="308"/>
                  </a:lnTo>
                  <a:lnTo>
                    <a:pt x="2943" y="308"/>
                  </a:lnTo>
                  <a:lnTo>
                    <a:pt x="2941" y="308"/>
                  </a:lnTo>
                  <a:lnTo>
                    <a:pt x="2939" y="309"/>
                  </a:lnTo>
                  <a:lnTo>
                    <a:pt x="2939" y="311"/>
                  </a:lnTo>
                  <a:lnTo>
                    <a:pt x="2936" y="314"/>
                  </a:lnTo>
                  <a:lnTo>
                    <a:pt x="2939" y="316"/>
                  </a:lnTo>
                  <a:lnTo>
                    <a:pt x="2959" y="316"/>
                  </a:lnTo>
                  <a:lnTo>
                    <a:pt x="2959" y="316"/>
                  </a:lnTo>
                  <a:lnTo>
                    <a:pt x="2961" y="318"/>
                  </a:lnTo>
                  <a:lnTo>
                    <a:pt x="2962" y="318"/>
                  </a:lnTo>
                  <a:lnTo>
                    <a:pt x="2964" y="318"/>
                  </a:lnTo>
                  <a:lnTo>
                    <a:pt x="2966" y="319"/>
                  </a:lnTo>
                  <a:lnTo>
                    <a:pt x="2966" y="319"/>
                  </a:lnTo>
                  <a:lnTo>
                    <a:pt x="2967" y="321"/>
                  </a:lnTo>
                  <a:lnTo>
                    <a:pt x="2970" y="321"/>
                  </a:lnTo>
                  <a:lnTo>
                    <a:pt x="2974" y="321"/>
                  </a:lnTo>
                  <a:lnTo>
                    <a:pt x="2975" y="321"/>
                  </a:lnTo>
                  <a:lnTo>
                    <a:pt x="2977" y="321"/>
                  </a:lnTo>
                  <a:lnTo>
                    <a:pt x="2979" y="319"/>
                  </a:lnTo>
                  <a:lnTo>
                    <a:pt x="2980" y="318"/>
                  </a:lnTo>
                  <a:lnTo>
                    <a:pt x="2980" y="318"/>
                  </a:lnTo>
                  <a:lnTo>
                    <a:pt x="2980" y="316"/>
                  </a:lnTo>
                  <a:lnTo>
                    <a:pt x="2980" y="314"/>
                  </a:lnTo>
                  <a:lnTo>
                    <a:pt x="2982" y="313"/>
                  </a:lnTo>
                  <a:lnTo>
                    <a:pt x="2984" y="313"/>
                  </a:lnTo>
                  <a:lnTo>
                    <a:pt x="2985" y="311"/>
                  </a:lnTo>
                  <a:lnTo>
                    <a:pt x="2988" y="309"/>
                  </a:lnTo>
                  <a:lnTo>
                    <a:pt x="2992" y="306"/>
                  </a:lnTo>
                  <a:lnTo>
                    <a:pt x="2995" y="305"/>
                  </a:lnTo>
                  <a:lnTo>
                    <a:pt x="2998" y="305"/>
                  </a:lnTo>
                  <a:lnTo>
                    <a:pt x="3002" y="305"/>
                  </a:lnTo>
                  <a:lnTo>
                    <a:pt x="3002" y="303"/>
                  </a:lnTo>
                  <a:lnTo>
                    <a:pt x="3002" y="300"/>
                  </a:lnTo>
                  <a:lnTo>
                    <a:pt x="3002" y="298"/>
                  </a:lnTo>
                  <a:lnTo>
                    <a:pt x="3003" y="296"/>
                  </a:lnTo>
                  <a:lnTo>
                    <a:pt x="3003" y="296"/>
                  </a:lnTo>
                  <a:lnTo>
                    <a:pt x="3005" y="295"/>
                  </a:lnTo>
                  <a:lnTo>
                    <a:pt x="3006" y="293"/>
                  </a:lnTo>
                  <a:lnTo>
                    <a:pt x="3008" y="291"/>
                  </a:lnTo>
                  <a:lnTo>
                    <a:pt x="3010" y="291"/>
                  </a:lnTo>
                  <a:lnTo>
                    <a:pt x="3011" y="290"/>
                  </a:lnTo>
                  <a:lnTo>
                    <a:pt x="3013" y="288"/>
                  </a:lnTo>
                  <a:lnTo>
                    <a:pt x="3015" y="287"/>
                  </a:lnTo>
                  <a:lnTo>
                    <a:pt x="3016" y="283"/>
                  </a:lnTo>
                  <a:lnTo>
                    <a:pt x="3016" y="280"/>
                  </a:lnTo>
                  <a:lnTo>
                    <a:pt x="3018" y="275"/>
                  </a:lnTo>
                  <a:lnTo>
                    <a:pt x="3016" y="273"/>
                  </a:lnTo>
                  <a:lnTo>
                    <a:pt x="3016" y="270"/>
                  </a:lnTo>
                  <a:lnTo>
                    <a:pt x="3015" y="267"/>
                  </a:lnTo>
                  <a:lnTo>
                    <a:pt x="3015" y="265"/>
                  </a:lnTo>
                  <a:lnTo>
                    <a:pt x="3015" y="264"/>
                  </a:lnTo>
                  <a:lnTo>
                    <a:pt x="3015" y="264"/>
                  </a:lnTo>
                  <a:lnTo>
                    <a:pt x="3013" y="262"/>
                  </a:lnTo>
                  <a:lnTo>
                    <a:pt x="3015" y="260"/>
                  </a:lnTo>
                  <a:lnTo>
                    <a:pt x="3015" y="259"/>
                  </a:lnTo>
                  <a:lnTo>
                    <a:pt x="3016" y="259"/>
                  </a:lnTo>
                  <a:lnTo>
                    <a:pt x="3020" y="257"/>
                  </a:lnTo>
                  <a:lnTo>
                    <a:pt x="3021" y="255"/>
                  </a:lnTo>
                  <a:lnTo>
                    <a:pt x="3023" y="255"/>
                  </a:lnTo>
                  <a:lnTo>
                    <a:pt x="3026" y="255"/>
                  </a:lnTo>
                  <a:lnTo>
                    <a:pt x="3031" y="254"/>
                  </a:lnTo>
                  <a:lnTo>
                    <a:pt x="3036" y="254"/>
                  </a:lnTo>
                  <a:lnTo>
                    <a:pt x="3039" y="254"/>
                  </a:lnTo>
                  <a:lnTo>
                    <a:pt x="3042" y="255"/>
                  </a:lnTo>
                  <a:lnTo>
                    <a:pt x="3046" y="255"/>
                  </a:lnTo>
                  <a:lnTo>
                    <a:pt x="3047" y="255"/>
                  </a:lnTo>
                  <a:lnTo>
                    <a:pt x="3049" y="257"/>
                  </a:lnTo>
                  <a:lnTo>
                    <a:pt x="3051" y="259"/>
                  </a:lnTo>
                  <a:lnTo>
                    <a:pt x="3051" y="260"/>
                  </a:lnTo>
                  <a:lnTo>
                    <a:pt x="3051" y="264"/>
                  </a:lnTo>
                  <a:lnTo>
                    <a:pt x="3052" y="264"/>
                  </a:lnTo>
                  <a:lnTo>
                    <a:pt x="3054" y="264"/>
                  </a:lnTo>
                  <a:lnTo>
                    <a:pt x="3054" y="264"/>
                  </a:lnTo>
                  <a:lnTo>
                    <a:pt x="3057" y="267"/>
                  </a:lnTo>
                  <a:lnTo>
                    <a:pt x="3059" y="269"/>
                  </a:lnTo>
                  <a:lnTo>
                    <a:pt x="3059" y="270"/>
                  </a:lnTo>
                  <a:lnTo>
                    <a:pt x="3059" y="272"/>
                  </a:lnTo>
                  <a:lnTo>
                    <a:pt x="3059" y="273"/>
                  </a:lnTo>
                  <a:lnTo>
                    <a:pt x="3059" y="278"/>
                  </a:lnTo>
                  <a:lnTo>
                    <a:pt x="3059" y="282"/>
                  </a:lnTo>
                  <a:lnTo>
                    <a:pt x="3059" y="283"/>
                  </a:lnTo>
                  <a:lnTo>
                    <a:pt x="3059" y="285"/>
                  </a:lnTo>
                  <a:lnTo>
                    <a:pt x="3060" y="287"/>
                  </a:lnTo>
                  <a:lnTo>
                    <a:pt x="3062" y="287"/>
                  </a:lnTo>
                  <a:lnTo>
                    <a:pt x="3064" y="287"/>
                  </a:lnTo>
                  <a:lnTo>
                    <a:pt x="3065" y="288"/>
                  </a:lnTo>
                  <a:lnTo>
                    <a:pt x="3067" y="290"/>
                  </a:lnTo>
                  <a:lnTo>
                    <a:pt x="3067" y="290"/>
                  </a:lnTo>
                  <a:lnTo>
                    <a:pt x="3069" y="291"/>
                  </a:lnTo>
                  <a:lnTo>
                    <a:pt x="3069" y="291"/>
                  </a:lnTo>
                  <a:lnTo>
                    <a:pt x="3072" y="291"/>
                  </a:lnTo>
                  <a:lnTo>
                    <a:pt x="3075" y="291"/>
                  </a:lnTo>
                  <a:lnTo>
                    <a:pt x="3078" y="291"/>
                  </a:lnTo>
                  <a:lnTo>
                    <a:pt x="3080" y="290"/>
                  </a:lnTo>
                  <a:lnTo>
                    <a:pt x="3082" y="290"/>
                  </a:lnTo>
                  <a:lnTo>
                    <a:pt x="3085" y="287"/>
                  </a:lnTo>
                  <a:lnTo>
                    <a:pt x="3083" y="287"/>
                  </a:lnTo>
                  <a:lnTo>
                    <a:pt x="3082" y="285"/>
                  </a:lnTo>
                  <a:lnTo>
                    <a:pt x="3078" y="285"/>
                  </a:lnTo>
                  <a:lnTo>
                    <a:pt x="3075" y="285"/>
                  </a:lnTo>
                  <a:lnTo>
                    <a:pt x="3072" y="285"/>
                  </a:lnTo>
                  <a:lnTo>
                    <a:pt x="3070" y="283"/>
                  </a:lnTo>
                  <a:lnTo>
                    <a:pt x="3070" y="283"/>
                  </a:lnTo>
                  <a:lnTo>
                    <a:pt x="3069" y="282"/>
                  </a:lnTo>
                  <a:lnTo>
                    <a:pt x="3067" y="280"/>
                  </a:lnTo>
                  <a:lnTo>
                    <a:pt x="3065" y="280"/>
                  </a:lnTo>
                  <a:lnTo>
                    <a:pt x="3064" y="280"/>
                  </a:lnTo>
                  <a:lnTo>
                    <a:pt x="3062" y="278"/>
                  </a:lnTo>
                  <a:lnTo>
                    <a:pt x="3062" y="278"/>
                  </a:lnTo>
                  <a:lnTo>
                    <a:pt x="3062" y="277"/>
                  </a:lnTo>
                  <a:lnTo>
                    <a:pt x="3062" y="277"/>
                  </a:lnTo>
                  <a:lnTo>
                    <a:pt x="3064" y="275"/>
                  </a:lnTo>
                  <a:lnTo>
                    <a:pt x="3065" y="275"/>
                  </a:lnTo>
                  <a:lnTo>
                    <a:pt x="3065" y="273"/>
                  </a:lnTo>
                  <a:lnTo>
                    <a:pt x="3067" y="272"/>
                  </a:lnTo>
                  <a:lnTo>
                    <a:pt x="3069" y="269"/>
                  </a:lnTo>
                  <a:lnTo>
                    <a:pt x="3069" y="265"/>
                  </a:lnTo>
                  <a:lnTo>
                    <a:pt x="3069" y="264"/>
                  </a:lnTo>
                  <a:lnTo>
                    <a:pt x="3069" y="264"/>
                  </a:lnTo>
                  <a:lnTo>
                    <a:pt x="3067" y="262"/>
                  </a:lnTo>
                  <a:lnTo>
                    <a:pt x="3065" y="260"/>
                  </a:lnTo>
                  <a:lnTo>
                    <a:pt x="3064" y="260"/>
                  </a:lnTo>
                  <a:lnTo>
                    <a:pt x="3060" y="257"/>
                  </a:lnTo>
                  <a:lnTo>
                    <a:pt x="3059" y="254"/>
                  </a:lnTo>
                  <a:lnTo>
                    <a:pt x="3057" y="251"/>
                  </a:lnTo>
                  <a:lnTo>
                    <a:pt x="3056" y="247"/>
                  </a:lnTo>
                  <a:lnTo>
                    <a:pt x="3054" y="247"/>
                  </a:lnTo>
                  <a:lnTo>
                    <a:pt x="3052" y="246"/>
                  </a:lnTo>
                  <a:lnTo>
                    <a:pt x="3051" y="246"/>
                  </a:lnTo>
                  <a:lnTo>
                    <a:pt x="3049" y="244"/>
                  </a:lnTo>
                  <a:lnTo>
                    <a:pt x="3046" y="242"/>
                  </a:lnTo>
                  <a:lnTo>
                    <a:pt x="3042" y="241"/>
                  </a:lnTo>
                  <a:lnTo>
                    <a:pt x="3042" y="239"/>
                  </a:lnTo>
                  <a:lnTo>
                    <a:pt x="3041" y="239"/>
                  </a:lnTo>
                  <a:lnTo>
                    <a:pt x="3041" y="237"/>
                  </a:lnTo>
                  <a:lnTo>
                    <a:pt x="3038" y="237"/>
                  </a:lnTo>
                  <a:lnTo>
                    <a:pt x="3036" y="237"/>
                  </a:lnTo>
                  <a:lnTo>
                    <a:pt x="3034" y="237"/>
                  </a:lnTo>
                  <a:lnTo>
                    <a:pt x="3033" y="239"/>
                  </a:lnTo>
                  <a:lnTo>
                    <a:pt x="3033" y="241"/>
                  </a:lnTo>
                  <a:lnTo>
                    <a:pt x="3031" y="241"/>
                  </a:lnTo>
                  <a:lnTo>
                    <a:pt x="3029" y="242"/>
                  </a:lnTo>
                  <a:lnTo>
                    <a:pt x="3028" y="244"/>
                  </a:lnTo>
                  <a:lnTo>
                    <a:pt x="3026" y="246"/>
                  </a:lnTo>
                  <a:lnTo>
                    <a:pt x="3011" y="246"/>
                  </a:lnTo>
                  <a:lnTo>
                    <a:pt x="3010" y="246"/>
                  </a:lnTo>
                  <a:lnTo>
                    <a:pt x="3008" y="244"/>
                  </a:lnTo>
                  <a:lnTo>
                    <a:pt x="3006" y="241"/>
                  </a:lnTo>
                  <a:lnTo>
                    <a:pt x="3005" y="237"/>
                  </a:lnTo>
                  <a:lnTo>
                    <a:pt x="3005" y="236"/>
                  </a:lnTo>
                  <a:lnTo>
                    <a:pt x="3005" y="234"/>
                  </a:lnTo>
                  <a:lnTo>
                    <a:pt x="3005" y="234"/>
                  </a:lnTo>
                  <a:lnTo>
                    <a:pt x="3005" y="233"/>
                  </a:lnTo>
                  <a:lnTo>
                    <a:pt x="3006" y="231"/>
                  </a:lnTo>
                  <a:lnTo>
                    <a:pt x="3005" y="229"/>
                  </a:lnTo>
                  <a:lnTo>
                    <a:pt x="3005" y="228"/>
                  </a:lnTo>
                  <a:lnTo>
                    <a:pt x="3005" y="224"/>
                  </a:lnTo>
                  <a:lnTo>
                    <a:pt x="3003" y="223"/>
                  </a:lnTo>
                  <a:lnTo>
                    <a:pt x="3003" y="221"/>
                  </a:lnTo>
                  <a:lnTo>
                    <a:pt x="3003" y="219"/>
                  </a:lnTo>
                  <a:lnTo>
                    <a:pt x="3003" y="218"/>
                  </a:lnTo>
                  <a:lnTo>
                    <a:pt x="3005" y="216"/>
                  </a:lnTo>
                  <a:lnTo>
                    <a:pt x="3006" y="215"/>
                  </a:lnTo>
                  <a:lnTo>
                    <a:pt x="3008" y="213"/>
                  </a:lnTo>
                  <a:lnTo>
                    <a:pt x="3008" y="211"/>
                  </a:lnTo>
                  <a:lnTo>
                    <a:pt x="3008" y="210"/>
                  </a:lnTo>
                  <a:lnTo>
                    <a:pt x="3008" y="208"/>
                  </a:lnTo>
                  <a:lnTo>
                    <a:pt x="3008" y="205"/>
                  </a:lnTo>
                  <a:lnTo>
                    <a:pt x="3006" y="203"/>
                  </a:lnTo>
                  <a:lnTo>
                    <a:pt x="3008" y="201"/>
                  </a:lnTo>
                  <a:lnTo>
                    <a:pt x="3006" y="200"/>
                  </a:lnTo>
                  <a:lnTo>
                    <a:pt x="3006" y="197"/>
                  </a:lnTo>
                  <a:lnTo>
                    <a:pt x="3003" y="195"/>
                  </a:lnTo>
                  <a:lnTo>
                    <a:pt x="3002" y="193"/>
                  </a:lnTo>
                  <a:lnTo>
                    <a:pt x="2998" y="192"/>
                  </a:lnTo>
                  <a:lnTo>
                    <a:pt x="2997" y="188"/>
                  </a:lnTo>
                  <a:lnTo>
                    <a:pt x="2995" y="185"/>
                  </a:lnTo>
                  <a:lnTo>
                    <a:pt x="2995" y="183"/>
                  </a:lnTo>
                  <a:lnTo>
                    <a:pt x="2995" y="180"/>
                  </a:lnTo>
                  <a:lnTo>
                    <a:pt x="2997" y="179"/>
                  </a:lnTo>
                  <a:lnTo>
                    <a:pt x="2998" y="177"/>
                  </a:lnTo>
                  <a:lnTo>
                    <a:pt x="3000" y="175"/>
                  </a:lnTo>
                  <a:lnTo>
                    <a:pt x="3002" y="175"/>
                  </a:lnTo>
                  <a:lnTo>
                    <a:pt x="3005" y="174"/>
                  </a:lnTo>
                  <a:lnTo>
                    <a:pt x="3005" y="174"/>
                  </a:lnTo>
                  <a:lnTo>
                    <a:pt x="3005" y="172"/>
                  </a:lnTo>
                  <a:lnTo>
                    <a:pt x="3006" y="170"/>
                  </a:lnTo>
                  <a:lnTo>
                    <a:pt x="3006" y="169"/>
                  </a:lnTo>
                  <a:lnTo>
                    <a:pt x="3006" y="165"/>
                  </a:lnTo>
                  <a:lnTo>
                    <a:pt x="3006" y="165"/>
                  </a:lnTo>
                  <a:lnTo>
                    <a:pt x="3008" y="165"/>
                  </a:lnTo>
                  <a:lnTo>
                    <a:pt x="3011" y="165"/>
                  </a:lnTo>
                  <a:lnTo>
                    <a:pt x="3013" y="165"/>
                  </a:lnTo>
                  <a:lnTo>
                    <a:pt x="3016" y="165"/>
                  </a:lnTo>
                  <a:lnTo>
                    <a:pt x="3020" y="165"/>
                  </a:lnTo>
                  <a:lnTo>
                    <a:pt x="3020" y="162"/>
                  </a:lnTo>
                  <a:lnTo>
                    <a:pt x="3020" y="161"/>
                  </a:lnTo>
                  <a:lnTo>
                    <a:pt x="3020" y="159"/>
                  </a:lnTo>
                  <a:lnTo>
                    <a:pt x="3020" y="154"/>
                  </a:lnTo>
                  <a:lnTo>
                    <a:pt x="3020" y="149"/>
                  </a:lnTo>
                  <a:lnTo>
                    <a:pt x="3020" y="147"/>
                  </a:lnTo>
                  <a:lnTo>
                    <a:pt x="3020" y="146"/>
                  </a:lnTo>
                  <a:lnTo>
                    <a:pt x="3020" y="144"/>
                  </a:lnTo>
                  <a:lnTo>
                    <a:pt x="3020" y="141"/>
                  </a:lnTo>
                  <a:lnTo>
                    <a:pt x="3021" y="141"/>
                  </a:lnTo>
                  <a:lnTo>
                    <a:pt x="3023" y="141"/>
                  </a:lnTo>
                  <a:lnTo>
                    <a:pt x="3024" y="141"/>
                  </a:lnTo>
                  <a:lnTo>
                    <a:pt x="3026" y="141"/>
                  </a:lnTo>
                  <a:lnTo>
                    <a:pt x="3028" y="143"/>
                  </a:lnTo>
                  <a:lnTo>
                    <a:pt x="3028" y="146"/>
                  </a:lnTo>
                  <a:lnTo>
                    <a:pt x="3028" y="147"/>
                  </a:lnTo>
                  <a:lnTo>
                    <a:pt x="3028" y="149"/>
                  </a:lnTo>
                  <a:lnTo>
                    <a:pt x="3029" y="151"/>
                  </a:lnTo>
                  <a:lnTo>
                    <a:pt x="3031" y="151"/>
                  </a:lnTo>
                  <a:lnTo>
                    <a:pt x="3031" y="151"/>
                  </a:lnTo>
                  <a:lnTo>
                    <a:pt x="3033" y="154"/>
                  </a:lnTo>
                  <a:lnTo>
                    <a:pt x="3033" y="161"/>
                  </a:lnTo>
                  <a:lnTo>
                    <a:pt x="3031" y="162"/>
                  </a:lnTo>
                  <a:lnTo>
                    <a:pt x="3031" y="162"/>
                  </a:lnTo>
                  <a:lnTo>
                    <a:pt x="3029" y="164"/>
                  </a:lnTo>
                  <a:lnTo>
                    <a:pt x="3029" y="167"/>
                  </a:lnTo>
                  <a:lnTo>
                    <a:pt x="3029" y="170"/>
                  </a:lnTo>
                  <a:lnTo>
                    <a:pt x="3029" y="177"/>
                  </a:lnTo>
                  <a:lnTo>
                    <a:pt x="3029" y="179"/>
                  </a:lnTo>
                  <a:lnTo>
                    <a:pt x="3029" y="180"/>
                  </a:lnTo>
                  <a:lnTo>
                    <a:pt x="3029" y="180"/>
                  </a:lnTo>
                  <a:lnTo>
                    <a:pt x="3031" y="182"/>
                  </a:lnTo>
                  <a:lnTo>
                    <a:pt x="3031" y="182"/>
                  </a:lnTo>
                  <a:lnTo>
                    <a:pt x="3033" y="185"/>
                  </a:lnTo>
                  <a:lnTo>
                    <a:pt x="3034" y="185"/>
                  </a:lnTo>
                  <a:lnTo>
                    <a:pt x="3038" y="187"/>
                  </a:lnTo>
                  <a:lnTo>
                    <a:pt x="3041" y="188"/>
                  </a:lnTo>
                  <a:lnTo>
                    <a:pt x="3044" y="188"/>
                  </a:lnTo>
                  <a:lnTo>
                    <a:pt x="3047" y="188"/>
                  </a:lnTo>
                  <a:lnTo>
                    <a:pt x="3051" y="188"/>
                  </a:lnTo>
                  <a:lnTo>
                    <a:pt x="3054" y="188"/>
                  </a:lnTo>
                  <a:lnTo>
                    <a:pt x="3056" y="190"/>
                  </a:lnTo>
                  <a:lnTo>
                    <a:pt x="3056" y="190"/>
                  </a:lnTo>
                  <a:lnTo>
                    <a:pt x="3057" y="192"/>
                  </a:lnTo>
                  <a:lnTo>
                    <a:pt x="3059" y="192"/>
                  </a:lnTo>
                  <a:lnTo>
                    <a:pt x="3060" y="192"/>
                  </a:lnTo>
                  <a:lnTo>
                    <a:pt x="3062" y="192"/>
                  </a:lnTo>
                  <a:lnTo>
                    <a:pt x="3064" y="192"/>
                  </a:lnTo>
                  <a:lnTo>
                    <a:pt x="3064" y="192"/>
                  </a:lnTo>
                  <a:lnTo>
                    <a:pt x="3065" y="193"/>
                  </a:lnTo>
                  <a:lnTo>
                    <a:pt x="3067" y="193"/>
                  </a:lnTo>
                  <a:lnTo>
                    <a:pt x="3069" y="193"/>
                  </a:lnTo>
                  <a:lnTo>
                    <a:pt x="3072" y="195"/>
                  </a:lnTo>
                  <a:lnTo>
                    <a:pt x="3074" y="195"/>
                  </a:lnTo>
                  <a:lnTo>
                    <a:pt x="3075" y="197"/>
                  </a:lnTo>
                  <a:lnTo>
                    <a:pt x="3075" y="200"/>
                  </a:lnTo>
                  <a:lnTo>
                    <a:pt x="3077" y="198"/>
                  </a:lnTo>
                  <a:lnTo>
                    <a:pt x="3077" y="197"/>
                  </a:lnTo>
                  <a:lnTo>
                    <a:pt x="3077" y="197"/>
                  </a:lnTo>
                  <a:lnTo>
                    <a:pt x="3077" y="195"/>
                  </a:lnTo>
                  <a:lnTo>
                    <a:pt x="3075" y="193"/>
                  </a:lnTo>
                  <a:lnTo>
                    <a:pt x="3074" y="192"/>
                  </a:lnTo>
                  <a:lnTo>
                    <a:pt x="3072" y="192"/>
                  </a:lnTo>
                  <a:lnTo>
                    <a:pt x="3070" y="192"/>
                  </a:lnTo>
                  <a:lnTo>
                    <a:pt x="3069" y="190"/>
                  </a:lnTo>
                  <a:lnTo>
                    <a:pt x="3069" y="190"/>
                  </a:lnTo>
                  <a:lnTo>
                    <a:pt x="3069" y="188"/>
                  </a:lnTo>
                  <a:lnTo>
                    <a:pt x="3067" y="187"/>
                  </a:lnTo>
                  <a:lnTo>
                    <a:pt x="3062" y="185"/>
                  </a:lnTo>
                  <a:lnTo>
                    <a:pt x="3057" y="183"/>
                  </a:lnTo>
                  <a:lnTo>
                    <a:pt x="3056" y="183"/>
                  </a:lnTo>
                  <a:lnTo>
                    <a:pt x="3054" y="182"/>
                  </a:lnTo>
                  <a:lnTo>
                    <a:pt x="3051" y="182"/>
                  </a:lnTo>
                  <a:lnTo>
                    <a:pt x="3047" y="182"/>
                  </a:lnTo>
                  <a:lnTo>
                    <a:pt x="3046" y="182"/>
                  </a:lnTo>
                  <a:lnTo>
                    <a:pt x="3042" y="180"/>
                  </a:lnTo>
                  <a:lnTo>
                    <a:pt x="3041" y="179"/>
                  </a:lnTo>
                  <a:lnTo>
                    <a:pt x="3041" y="175"/>
                  </a:lnTo>
                  <a:lnTo>
                    <a:pt x="3041" y="174"/>
                  </a:lnTo>
                  <a:lnTo>
                    <a:pt x="3042" y="174"/>
                  </a:lnTo>
                  <a:lnTo>
                    <a:pt x="3044" y="172"/>
                  </a:lnTo>
                  <a:lnTo>
                    <a:pt x="3044" y="170"/>
                  </a:lnTo>
                  <a:lnTo>
                    <a:pt x="3044" y="169"/>
                  </a:lnTo>
                  <a:lnTo>
                    <a:pt x="3044" y="167"/>
                  </a:lnTo>
                  <a:lnTo>
                    <a:pt x="3046" y="165"/>
                  </a:lnTo>
                  <a:lnTo>
                    <a:pt x="3047" y="165"/>
                  </a:lnTo>
                  <a:lnTo>
                    <a:pt x="3049" y="165"/>
                  </a:lnTo>
                  <a:lnTo>
                    <a:pt x="3051" y="165"/>
                  </a:lnTo>
                  <a:lnTo>
                    <a:pt x="3054" y="165"/>
                  </a:lnTo>
                  <a:lnTo>
                    <a:pt x="3056" y="165"/>
                  </a:lnTo>
                  <a:lnTo>
                    <a:pt x="3057" y="167"/>
                  </a:lnTo>
                  <a:lnTo>
                    <a:pt x="3057" y="169"/>
                  </a:lnTo>
                  <a:lnTo>
                    <a:pt x="3059" y="169"/>
                  </a:lnTo>
                  <a:lnTo>
                    <a:pt x="3062" y="170"/>
                  </a:lnTo>
                  <a:lnTo>
                    <a:pt x="3065" y="170"/>
                  </a:lnTo>
                  <a:lnTo>
                    <a:pt x="3069" y="170"/>
                  </a:lnTo>
                  <a:lnTo>
                    <a:pt x="3069" y="170"/>
                  </a:lnTo>
                  <a:lnTo>
                    <a:pt x="3070" y="169"/>
                  </a:lnTo>
                  <a:lnTo>
                    <a:pt x="3070" y="167"/>
                  </a:lnTo>
                  <a:lnTo>
                    <a:pt x="3070" y="167"/>
                  </a:lnTo>
                  <a:lnTo>
                    <a:pt x="3069" y="165"/>
                  </a:lnTo>
                  <a:lnTo>
                    <a:pt x="3067" y="164"/>
                  </a:lnTo>
                  <a:lnTo>
                    <a:pt x="3067" y="164"/>
                  </a:lnTo>
                  <a:lnTo>
                    <a:pt x="3067" y="162"/>
                  </a:lnTo>
                  <a:lnTo>
                    <a:pt x="3065" y="162"/>
                  </a:lnTo>
                  <a:lnTo>
                    <a:pt x="3062" y="162"/>
                  </a:lnTo>
                  <a:lnTo>
                    <a:pt x="3059" y="161"/>
                  </a:lnTo>
                  <a:lnTo>
                    <a:pt x="3056" y="162"/>
                  </a:lnTo>
                  <a:lnTo>
                    <a:pt x="3054" y="161"/>
                  </a:lnTo>
                  <a:lnTo>
                    <a:pt x="3052" y="161"/>
                  </a:lnTo>
                  <a:lnTo>
                    <a:pt x="3052" y="157"/>
                  </a:lnTo>
                  <a:lnTo>
                    <a:pt x="3057" y="156"/>
                  </a:lnTo>
                  <a:lnTo>
                    <a:pt x="3062" y="156"/>
                  </a:lnTo>
                  <a:lnTo>
                    <a:pt x="3065" y="154"/>
                  </a:lnTo>
                  <a:lnTo>
                    <a:pt x="3065" y="154"/>
                  </a:lnTo>
                  <a:lnTo>
                    <a:pt x="3067" y="152"/>
                  </a:lnTo>
                  <a:lnTo>
                    <a:pt x="3067" y="152"/>
                  </a:lnTo>
                  <a:lnTo>
                    <a:pt x="3070" y="152"/>
                  </a:lnTo>
                  <a:lnTo>
                    <a:pt x="3074" y="152"/>
                  </a:lnTo>
                  <a:lnTo>
                    <a:pt x="3077" y="154"/>
                  </a:lnTo>
                  <a:lnTo>
                    <a:pt x="3077" y="154"/>
                  </a:lnTo>
                  <a:lnTo>
                    <a:pt x="3077" y="156"/>
                  </a:lnTo>
                  <a:lnTo>
                    <a:pt x="3078" y="157"/>
                  </a:lnTo>
                  <a:lnTo>
                    <a:pt x="3080" y="159"/>
                  </a:lnTo>
                  <a:lnTo>
                    <a:pt x="3082" y="159"/>
                  </a:lnTo>
                  <a:lnTo>
                    <a:pt x="3085" y="161"/>
                  </a:lnTo>
                  <a:lnTo>
                    <a:pt x="3103" y="161"/>
                  </a:lnTo>
                  <a:lnTo>
                    <a:pt x="3105" y="161"/>
                  </a:lnTo>
                  <a:lnTo>
                    <a:pt x="3106" y="161"/>
                  </a:lnTo>
                  <a:lnTo>
                    <a:pt x="3106" y="162"/>
                  </a:lnTo>
                  <a:lnTo>
                    <a:pt x="3106" y="162"/>
                  </a:lnTo>
                  <a:lnTo>
                    <a:pt x="3106" y="164"/>
                  </a:lnTo>
                  <a:lnTo>
                    <a:pt x="3108" y="165"/>
                  </a:lnTo>
                  <a:lnTo>
                    <a:pt x="3108" y="167"/>
                  </a:lnTo>
                  <a:lnTo>
                    <a:pt x="3110" y="169"/>
                  </a:lnTo>
                  <a:lnTo>
                    <a:pt x="3111" y="169"/>
                  </a:lnTo>
                  <a:lnTo>
                    <a:pt x="3114" y="169"/>
                  </a:lnTo>
                  <a:lnTo>
                    <a:pt x="3116" y="170"/>
                  </a:lnTo>
                  <a:lnTo>
                    <a:pt x="3118" y="170"/>
                  </a:lnTo>
                  <a:lnTo>
                    <a:pt x="3119" y="170"/>
                  </a:lnTo>
                  <a:lnTo>
                    <a:pt x="3121" y="170"/>
                  </a:lnTo>
                  <a:lnTo>
                    <a:pt x="3123" y="172"/>
                  </a:lnTo>
                  <a:lnTo>
                    <a:pt x="3123" y="174"/>
                  </a:lnTo>
                  <a:lnTo>
                    <a:pt x="3123" y="174"/>
                  </a:lnTo>
                  <a:lnTo>
                    <a:pt x="3126" y="175"/>
                  </a:lnTo>
                  <a:lnTo>
                    <a:pt x="3128" y="177"/>
                  </a:lnTo>
                  <a:lnTo>
                    <a:pt x="3131" y="177"/>
                  </a:lnTo>
                  <a:lnTo>
                    <a:pt x="3134" y="177"/>
                  </a:lnTo>
                  <a:lnTo>
                    <a:pt x="3136" y="175"/>
                  </a:lnTo>
                  <a:lnTo>
                    <a:pt x="3137" y="172"/>
                  </a:lnTo>
                  <a:lnTo>
                    <a:pt x="3137" y="165"/>
                  </a:lnTo>
                  <a:lnTo>
                    <a:pt x="3137" y="165"/>
                  </a:lnTo>
                  <a:lnTo>
                    <a:pt x="3136" y="164"/>
                  </a:lnTo>
                  <a:lnTo>
                    <a:pt x="3134" y="162"/>
                  </a:lnTo>
                  <a:lnTo>
                    <a:pt x="3134" y="162"/>
                  </a:lnTo>
                  <a:lnTo>
                    <a:pt x="3133" y="161"/>
                  </a:lnTo>
                  <a:lnTo>
                    <a:pt x="3133" y="161"/>
                  </a:lnTo>
                  <a:lnTo>
                    <a:pt x="3131" y="159"/>
                  </a:lnTo>
                  <a:lnTo>
                    <a:pt x="3129" y="159"/>
                  </a:lnTo>
                  <a:lnTo>
                    <a:pt x="3128" y="159"/>
                  </a:lnTo>
                  <a:lnTo>
                    <a:pt x="3126" y="159"/>
                  </a:lnTo>
                  <a:lnTo>
                    <a:pt x="3121" y="159"/>
                  </a:lnTo>
                  <a:lnTo>
                    <a:pt x="3118" y="159"/>
                  </a:lnTo>
                  <a:lnTo>
                    <a:pt x="3114" y="159"/>
                  </a:lnTo>
                  <a:lnTo>
                    <a:pt x="3113" y="159"/>
                  </a:lnTo>
                  <a:lnTo>
                    <a:pt x="3113" y="157"/>
                  </a:lnTo>
                  <a:lnTo>
                    <a:pt x="3111" y="156"/>
                  </a:lnTo>
                  <a:lnTo>
                    <a:pt x="3111" y="154"/>
                  </a:lnTo>
                  <a:lnTo>
                    <a:pt x="3110" y="152"/>
                  </a:lnTo>
                  <a:lnTo>
                    <a:pt x="3110" y="149"/>
                  </a:lnTo>
                  <a:lnTo>
                    <a:pt x="3110" y="146"/>
                  </a:lnTo>
                  <a:lnTo>
                    <a:pt x="3110" y="143"/>
                  </a:lnTo>
                  <a:lnTo>
                    <a:pt x="3110" y="141"/>
                  </a:lnTo>
                  <a:lnTo>
                    <a:pt x="3108" y="141"/>
                  </a:lnTo>
                  <a:lnTo>
                    <a:pt x="3106" y="141"/>
                  </a:lnTo>
                  <a:lnTo>
                    <a:pt x="3106" y="139"/>
                  </a:lnTo>
                  <a:lnTo>
                    <a:pt x="3105" y="138"/>
                  </a:lnTo>
                  <a:lnTo>
                    <a:pt x="3103" y="136"/>
                  </a:lnTo>
                  <a:lnTo>
                    <a:pt x="3101" y="134"/>
                  </a:lnTo>
                  <a:lnTo>
                    <a:pt x="3100" y="131"/>
                  </a:lnTo>
                  <a:lnTo>
                    <a:pt x="3101" y="129"/>
                  </a:lnTo>
                  <a:lnTo>
                    <a:pt x="3103" y="126"/>
                  </a:lnTo>
                  <a:lnTo>
                    <a:pt x="3105" y="126"/>
                  </a:lnTo>
                  <a:lnTo>
                    <a:pt x="3121" y="126"/>
                  </a:lnTo>
                  <a:lnTo>
                    <a:pt x="3123" y="125"/>
                  </a:lnTo>
                  <a:lnTo>
                    <a:pt x="3124" y="123"/>
                  </a:lnTo>
                  <a:lnTo>
                    <a:pt x="3124" y="121"/>
                  </a:lnTo>
                  <a:lnTo>
                    <a:pt x="3124" y="121"/>
                  </a:lnTo>
                  <a:lnTo>
                    <a:pt x="3124" y="120"/>
                  </a:lnTo>
                  <a:lnTo>
                    <a:pt x="3126" y="120"/>
                  </a:lnTo>
                  <a:lnTo>
                    <a:pt x="3128" y="120"/>
                  </a:lnTo>
                  <a:lnTo>
                    <a:pt x="3129" y="120"/>
                  </a:lnTo>
                  <a:lnTo>
                    <a:pt x="3131" y="120"/>
                  </a:lnTo>
                  <a:lnTo>
                    <a:pt x="3146" y="120"/>
                  </a:lnTo>
                  <a:lnTo>
                    <a:pt x="3147" y="120"/>
                  </a:lnTo>
                  <a:lnTo>
                    <a:pt x="3149" y="118"/>
                  </a:lnTo>
                  <a:lnTo>
                    <a:pt x="3151" y="118"/>
                  </a:lnTo>
                  <a:lnTo>
                    <a:pt x="3152" y="118"/>
                  </a:lnTo>
                  <a:lnTo>
                    <a:pt x="3155" y="118"/>
                  </a:lnTo>
                  <a:lnTo>
                    <a:pt x="3159" y="118"/>
                  </a:lnTo>
                  <a:lnTo>
                    <a:pt x="3162" y="116"/>
                  </a:lnTo>
                  <a:lnTo>
                    <a:pt x="3164" y="116"/>
                  </a:lnTo>
                  <a:lnTo>
                    <a:pt x="3167" y="116"/>
                  </a:lnTo>
                  <a:lnTo>
                    <a:pt x="3169" y="118"/>
                  </a:lnTo>
                  <a:lnTo>
                    <a:pt x="3170" y="118"/>
                  </a:lnTo>
                  <a:lnTo>
                    <a:pt x="3170" y="120"/>
                  </a:lnTo>
                  <a:lnTo>
                    <a:pt x="3173" y="120"/>
                  </a:lnTo>
                  <a:lnTo>
                    <a:pt x="3175" y="120"/>
                  </a:lnTo>
                  <a:lnTo>
                    <a:pt x="3177" y="120"/>
                  </a:lnTo>
                  <a:lnTo>
                    <a:pt x="3178" y="118"/>
                  </a:lnTo>
                  <a:lnTo>
                    <a:pt x="3180" y="118"/>
                  </a:lnTo>
                  <a:lnTo>
                    <a:pt x="3182" y="116"/>
                  </a:lnTo>
                  <a:lnTo>
                    <a:pt x="3182" y="115"/>
                  </a:lnTo>
                  <a:lnTo>
                    <a:pt x="3183" y="115"/>
                  </a:lnTo>
                  <a:lnTo>
                    <a:pt x="3185" y="113"/>
                  </a:lnTo>
                  <a:lnTo>
                    <a:pt x="3187" y="113"/>
                  </a:lnTo>
                  <a:lnTo>
                    <a:pt x="3188" y="113"/>
                  </a:lnTo>
                  <a:lnTo>
                    <a:pt x="3191" y="113"/>
                  </a:lnTo>
                  <a:lnTo>
                    <a:pt x="3198" y="113"/>
                  </a:lnTo>
                  <a:lnTo>
                    <a:pt x="3203" y="115"/>
                  </a:lnTo>
                  <a:lnTo>
                    <a:pt x="3206" y="115"/>
                  </a:lnTo>
                  <a:lnTo>
                    <a:pt x="3206" y="113"/>
                  </a:lnTo>
                  <a:lnTo>
                    <a:pt x="3208" y="113"/>
                  </a:lnTo>
                  <a:lnTo>
                    <a:pt x="3208" y="111"/>
                  </a:lnTo>
                  <a:lnTo>
                    <a:pt x="3208" y="108"/>
                  </a:lnTo>
                  <a:lnTo>
                    <a:pt x="3208" y="107"/>
                  </a:lnTo>
                  <a:lnTo>
                    <a:pt x="3208" y="105"/>
                  </a:lnTo>
                  <a:lnTo>
                    <a:pt x="3206" y="105"/>
                  </a:lnTo>
                  <a:lnTo>
                    <a:pt x="3205" y="103"/>
                  </a:lnTo>
                  <a:lnTo>
                    <a:pt x="3201" y="103"/>
                  </a:lnTo>
                  <a:lnTo>
                    <a:pt x="3198" y="102"/>
                  </a:lnTo>
                  <a:lnTo>
                    <a:pt x="3196" y="102"/>
                  </a:lnTo>
                  <a:lnTo>
                    <a:pt x="3195" y="100"/>
                  </a:lnTo>
                  <a:lnTo>
                    <a:pt x="3193" y="98"/>
                  </a:lnTo>
                  <a:lnTo>
                    <a:pt x="3191" y="97"/>
                  </a:lnTo>
                  <a:lnTo>
                    <a:pt x="3191" y="93"/>
                  </a:lnTo>
                  <a:lnTo>
                    <a:pt x="3191" y="92"/>
                  </a:lnTo>
                  <a:lnTo>
                    <a:pt x="3193" y="92"/>
                  </a:lnTo>
                  <a:lnTo>
                    <a:pt x="3195" y="90"/>
                  </a:lnTo>
                  <a:lnTo>
                    <a:pt x="3198" y="90"/>
                  </a:lnTo>
                  <a:lnTo>
                    <a:pt x="3201" y="89"/>
                  </a:lnTo>
                  <a:lnTo>
                    <a:pt x="3203" y="89"/>
                  </a:lnTo>
                  <a:lnTo>
                    <a:pt x="3205" y="89"/>
                  </a:lnTo>
                  <a:lnTo>
                    <a:pt x="3206" y="89"/>
                  </a:lnTo>
                  <a:lnTo>
                    <a:pt x="3208" y="89"/>
                  </a:lnTo>
                  <a:lnTo>
                    <a:pt x="3209" y="89"/>
                  </a:lnTo>
                  <a:lnTo>
                    <a:pt x="3211" y="89"/>
                  </a:lnTo>
                  <a:lnTo>
                    <a:pt x="3213" y="87"/>
                  </a:lnTo>
                  <a:lnTo>
                    <a:pt x="3213" y="85"/>
                  </a:lnTo>
                  <a:lnTo>
                    <a:pt x="3213" y="84"/>
                  </a:lnTo>
                  <a:lnTo>
                    <a:pt x="3213" y="80"/>
                  </a:lnTo>
                  <a:lnTo>
                    <a:pt x="3214" y="79"/>
                  </a:lnTo>
                  <a:lnTo>
                    <a:pt x="3216" y="79"/>
                  </a:lnTo>
                  <a:lnTo>
                    <a:pt x="3219" y="75"/>
                  </a:lnTo>
                  <a:lnTo>
                    <a:pt x="3223" y="75"/>
                  </a:lnTo>
                  <a:lnTo>
                    <a:pt x="3226" y="74"/>
                  </a:lnTo>
                  <a:lnTo>
                    <a:pt x="3229" y="74"/>
                  </a:lnTo>
                  <a:lnTo>
                    <a:pt x="3232" y="74"/>
                  </a:lnTo>
                  <a:lnTo>
                    <a:pt x="3234" y="74"/>
                  </a:lnTo>
                  <a:lnTo>
                    <a:pt x="3237" y="74"/>
                  </a:lnTo>
                  <a:lnTo>
                    <a:pt x="3239" y="72"/>
                  </a:lnTo>
                  <a:lnTo>
                    <a:pt x="3239" y="71"/>
                  </a:lnTo>
                  <a:lnTo>
                    <a:pt x="3241" y="71"/>
                  </a:lnTo>
                  <a:lnTo>
                    <a:pt x="3244" y="69"/>
                  </a:lnTo>
                  <a:lnTo>
                    <a:pt x="3247" y="67"/>
                  </a:lnTo>
                  <a:lnTo>
                    <a:pt x="3249" y="66"/>
                  </a:lnTo>
                  <a:lnTo>
                    <a:pt x="3249" y="64"/>
                  </a:lnTo>
                  <a:lnTo>
                    <a:pt x="3252" y="64"/>
                  </a:lnTo>
                  <a:lnTo>
                    <a:pt x="3257" y="64"/>
                  </a:lnTo>
                  <a:lnTo>
                    <a:pt x="3259" y="64"/>
                  </a:lnTo>
                  <a:lnTo>
                    <a:pt x="3260" y="64"/>
                  </a:lnTo>
                  <a:lnTo>
                    <a:pt x="3260" y="64"/>
                  </a:lnTo>
                  <a:lnTo>
                    <a:pt x="3260" y="66"/>
                  </a:lnTo>
                  <a:lnTo>
                    <a:pt x="3262" y="67"/>
                  </a:lnTo>
                  <a:lnTo>
                    <a:pt x="3263" y="67"/>
                  </a:lnTo>
                  <a:lnTo>
                    <a:pt x="3265" y="67"/>
                  </a:lnTo>
                  <a:lnTo>
                    <a:pt x="3267" y="67"/>
                  </a:lnTo>
                  <a:lnTo>
                    <a:pt x="3267" y="66"/>
                  </a:lnTo>
                  <a:lnTo>
                    <a:pt x="3268" y="64"/>
                  </a:lnTo>
                  <a:lnTo>
                    <a:pt x="3270" y="64"/>
                  </a:lnTo>
                  <a:lnTo>
                    <a:pt x="3272" y="64"/>
                  </a:lnTo>
                  <a:lnTo>
                    <a:pt x="3275" y="62"/>
                  </a:lnTo>
                  <a:lnTo>
                    <a:pt x="3278" y="61"/>
                  </a:lnTo>
                  <a:lnTo>
                    <a:pt x="3281" y="59"/>
                  </a:lnTo>
                  <a:lnTo>
                    <a:pt x="3285" y="57"/>
                  </a:lnTo>
                  <a:lnTo>
                    <a:pt x="3286" y="56"/>
                  </a:lnTo>
                  <a:lnTo>
                    <a:pt x="3290" y="56"/>
                  </a:lnTo>
                  <a:lnTo>
                    <a:pt x="3306" y="56"/>
                  </a:lnTo>
                  <a:lnTo>
                    <a:pt x="3309" y="56"/>
                  </a:lnTo>
                  <a:lnTo>
                    <a:pt x="3311" y="54"/>
                  </a:lnTo>
                  <a:lnTo>
                    <a:pt x="3313" y="54"/>
                  </a:lnTo>
                  <a:lnTo>
                    <a:pt x="3313" y="54"/>
                  </a:lnTo>
                  <a:lnTo>
                    <a:pt x="3314" y="53"/>
                  </a:lnTo>
                  <a:lnTo>
                    <a:pt x="3314" y="49"/>
                  </a:lnTo>
                  <a:lnTo>
                    <a:pt x="3314" y="48"/>
                  </a:lnTo>
                  <a:lnTo>
                    <a:pt x="3314" y="48"/>
                  </a:lnTo>
                  <a:lnTo>
                    <a:pt x="3314" y="46"/>
                  </a:lnTo>
                  <a:lnTo>
                    <a:pt x="3316" y="44"/>
                  </a:lnTo>
                  <a:lnTo>
                    <a:pt x="3316" y="43"/>
                  </a:lnTo>
                  <a:lnTo>
                    <a:pt x="3317" y="43"/>
                  </a:lnTo>
                  <a:lnTo>
                    <a:pt x="3319" y="41"/>
                  </a:lnTo>
                  <a:lnTo>
                    <a:pt x="3321" y="41"/>
                  </a:lnTo>
                  <a:lnTo>
                    <a:pt x="3322" y="41"/>
                  </a:lnTo>
                  <a:lnTo>
                    <a:pt x="3324" y="41"/>
                  </a:lnTo>
                  <a:lnTo>
                    <a:pt x="3327" y="41"/>
                  </a:lnTo>
                  <a:lnTo>
                    <a:pt x="3329" y="43"/>
                  </a:lnTo>
                  <a:lnTo>
                    <a:pt x="3331" y="43"/>
                  </a:lnTo>
                  <a:lnTo>
                    <a:pt x="3334" y="43"/>
                  </a:lnTo>
                  <a:lnTo>
                    <a:pt x="3339" y="43"/>
                  </a:lnTo>
                  <a:lnTo>
                    <a:pt x="3342" y="43"/>
                  </a:lnTo>
                  <a:lnTo>
                    <a:pt x="3345" y="43"/>
                  </a:lnTo>
                  <a:lnTo>
                    <a:pt x="3349" y="44"/>
                  </a:lnTo>
                  <a:lnTo>
                    <a:pt x="3350" y="44"/>
                  </a:lnTo>
                  <a:lnTo>
                    <a:pt x="3350" y="46"/>
                  </a:lnTo>
                  <a:lnTo>
                    <a:pt x="3350" y="48"/>
                  </a:lnTo>
                  <a:lnTo>
                    <a:pt x="3352" y="49"/>
                  </a:lnTo>
                  <a:lnTo>
                    <a:pt x="3353" y="49"/>
                  </a:lnTo>
                  <a:lnTo>
                    <a:pt x="3355" y="51"/>
                  </a:lnTo>
                  <a:lnTo>
                    <a:pt x="3357" y="51"/>
                  </a:lnTo>
                  <a:lnTo>
                    <a:pt x="3360" y="51"/>
                  </a:lnTo>
                  <a:lnTo>
                    <a:pt x="3363" y="51"/>
                  </a:lnTo>
                  <a:lnTo>
                    <a:pt x="3367" y="51"/>
                  </a:lnTo>
                  <a:lnTo>
                    <a:pt x="3368" y="51"/>
                  </a:lnTo>
                  <a:lnTo>
                    <a:pt x="3371" y="51"/>
                  </a:lnTo>
                  <a:lnTo>
                    <a:pt x="3373" y="49"/>
                  </a:lnTo>
                  <a:lnTo>
                    <a:pt x="3375" y="49"/>
                  </a:lnTo>
                  <a:lnTo>
                    <a:pt x="3376" y="48"/>
                  </a:lnTo>
                  <a:lnTo>
                    <a:pt x="3376" y="46"/>
                  </a:lnTo>
                  <a:lnTo>
                    <a:pt x="3376" y="44"/>
                  </a:lnTo>
                  <a:lnTo>
                    <a:pt x="3376" y="43"/>
                  </a:lnTo>
                  <a:lnTo>
                    <a:pt x="3376" y="43"/>
                  </a:lnTo>
                  <a:lnTo>
                    <a:pt x="3380" y="41"/>
                  </a:lnTo>
                  <a:lnTo>
                    <a:pt x="3381" y="41"/>
                  </a:lnTo>
                  <a:lnTo>
                    <a:pt x="3385" y="41"/>
                  </a:lnTo>
                  <a:lnTo>
                    <a:pt x="3385" y="39"/>
                  </a:lnTo>
                  <a:lnTo>
                    <a:pt x="3386" y="38"/>
                  </a:lnTo>
                  <a:lnTo>
                    <a:pt x="3386" y="35"/>
                  </a:lnTo>
                  <a:lnTo>
                    <a:pt x="3417" y="35"/>
                  </a:lnTo>
                  <a:lnTo>
                    <a:pt x="3417" y="31"/>
                  </a:lnTo>
                  <a:lnTo>
                    <a:pt x="3416" y="30"/>
                  </a:lnTo>
                  <a:lnTo>
                    <a:pt x="3414" y="30"/>
                  </a:lnTo>
                  <a:lnTo>
                    <a:pt x="3414" y="28"/>
                  </a:lnTo>
                  <a:lnTo>
                    <a:pt x="3412" y="26"/>
                  </a:lnTo>
                  <a:lnTo>
                    <a:pt x="3417" y="25"/>
                  </a:lnTo>
                  <a:lnTo>
                    <a:pt x="3419" y="23"/>
                  </a:lnTo>
                  <a:lnTo>
                    <a:pt x="3421" y="21"/>
                  </a:lnTo>
                  <a:lnTo>
                    <a:pt x="3422" y="20"/>
                  </a:lnTo>
                  <a:lnTo>
                    <a:pt x="3422" y="18"/>
                  </a:lnTo>
                  <a:lnTo>
                    <a:pt x="3422" y="17"/>
                  </a:lnTo>
                  <a:lnTo>
                    <a:pt x="3422" y="15"/>
                  </a:lnTo>
                  <a:lnTo>
                    <a:pt x="3422" y="13"/>
                  </a:lnTo>
                  <a:lnTo>
                    <a:pt x="3422" y="12"/>
                  </a:lnTo>
                  <a:lnTo>
                    <a:pt x="3424" y="10"/>
                  </a:lnTo>
                  <a:lnTo>
                    <a:pt x="3426" y="8"/>
                  </a:lnTo>
                  <a:lnTo>
                    <a:pt x="3427" y="7"/>
                  </a:lnTo>
                  <a:lnTo>
                    <a:pt x="3429" y="7"/>
                  </a:lnTo>
                  <a:lnTo>
                    <a:pt x="3430" y="7"/>
                  </a:lnTo>
                  <a:lnTo>
                    <a:pt x="3434" y="5"/>
                  </a:lnTo>
                  <a:lnTo>
                    <a:pt x="3437" y="3"/>
                  </a:lnTo>
                  <a:lnTo>
                    <a:pt x="3440" y="3"/>
                  </a:lnTo>
                  <a:lnTo>
                    <a:pt x="3444" y="3"/>
                  </a:lnTo>
                  <a:lnTo>
                    <a:pt x="3447" y="2"/>
                  </a:lnTo>
                  <a:lnTo>
                    <a:pt x="3450" y="0"/>
                  </a:lnTo>
                  <a:lnTo>
                    <a:pt x="3452" y="0"/>
                  </a:lnTo>
                  <a:lnTo>
                    <a:pt x="3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2884488" y="1358900"/>
              <a:ext cx="5500688" cy="398463"/>
            </a:xfrm>
            <a:custGeom>
              <a:avLst/>
              <a:gdLst>
                <a:gd name="T0" fmla="*/ 486 w 3465"/>
                <a:gd name="T1" fmla="*/ 190 h 251"/>
                <a:gd name="T2" fmla="*/ 320 w 3465"/>
                <a:gd name="T3" fmla="*/ 190 h 251"/>
                <a:gd name="T4" fmla="*/ 3463 w 3465"/>
                <a:gd name="T5" fmla="*/ 177 h 251"/>
                <a:gd name="T6" fmla="*/ 144 w 3465"/>
                <a:gd name="T7" fmla="*/ 169 h 251"/>
                <a:gd name="T8" fmla="*/ 270 w 3465"/>
                <a:gd name="T9" fmla="*/ 149 h 251"/>
                <a:gd name="T10" fmla="*/ 3398 w 3465"/>
                <a:gd name="T11" fmla="*/ 144 h 251"/>
                <a:gd name="T12" fmla="*/ 3398 w 3465"/>
                <a:gd name="T13" fmla="*/ 174 h 251"/>
                <a:gd name="T14" fmla="*/ 3357 w 3465"/>
                <a:gd name="T15" fmla="*/ 167 h 251"/>
                <a:gd name="T16" fmla="*/ 2119 w 3465"/>
                <a:gd name="T17" fmla="*/ 130 h 251"/>
                <a:gd name="T18" fmla="*/ 2170 w 3465"/>
                <a:gd name="T19" fmla="*/ 154 h 251"/>
                <a:gd name="T20" fmla="*/ 2193 w 3465"/>
                <a:gd name="T21" fmla="*/ 205 h 251"/>
                <a:gd name="T22" fmla="*/ 2150 w 3465"/>
                <a:gd name="T23" fmla="*/ 175 h 251"/>
                <a:gd name="T24" fmla="*/ 2106 w 3465"/>
                <a:gd name="T25" fmla="*/ 215 h 251"/>
                <a:gd name="T26" fmla="*/ 2064 w 3465"/>
                <a:gd name="T27" fmla="*/ 195 h 251"/>
                <a:gd name="T28" fmla="*/ 2059 w 3465"/>
                <a:gd name="T29" fmla="*/ 190 h 251"/>
                <a:gd name="T30" fmla="*/ 2075 w 3465"/>
                <a:gd name="T31" fmla="*/ 164 h 251"/>
                <a:gd name="T32" fmla="*/ 2026 w 3465"/>
                <a:gd name="T33" fmla="*/ 164 h 251"/>
                <a:gd name="T34" fmla="*/ 2024 w 3465"/>
                <a:gd name="T35" fmla="*/ 157 h 251"/>
                <a:gd name="T36" fmla="*/ 2044 w 3465"/>
                <a:gd name="T37" fmla="*/ 120 h 251"/>
                <a:gd name="T38" fmla="*/ 2085 w 3465"/>
                <a:gd name="T39" fmla="*/ 144 h 251"/>
                <a:gd name="T40" fmla="*/ 3247 w 3465"/>
                <a:gd name="T41" fmla="*/ 131 h 251"/>
                <a:gd name="T42" fmla="*/ 3326 w 3465"/>
                <a:gd name="T43" fmla="*/ 117 h 251"/>
                <a:gd name="T44" fmla="*/ 3339 w 3465"/>
                <a:gd name="T45" fmla="*/ 156 h 251"/>
                <a:gd name="T46" fmla="*/ 3265 w 3465"/>
                <a:gd name="T47" fmla="*/ 123 h 251"/>
                <a:gd name="T48" fmla="*/ 2728 w 3465"/>
                <a:gd name="T49" fmla="*/ 115 h 251"/>
                <a:gd name="T50" fmla="*/ 2705 w 3465"/>
                <a:gd name="T51" fmla="*/ 110 h 251"/>
                <a:gd name="T52" fmla="*/ 2216 w 3465"/>
                <a:gd name="T53" fmla="*/ 100 h 251"/>
                <a:gd name="T54" fmla="*/ 2226 w 3465"/>
                <a:gd name="T55" fmla="*/ 136 h 251"/>
                <a:gd name="T56" fmla="*/ 2165 w 3465"/>
                <a:gd name="T57" fmla="*/ 120 h 251"/>
                <a:gd name="T58" fmla="*/ 2168 w 3465"/>
                <a:gd name="T59" fmla="*/ 103 h 251"/>
                <a:gd name="T60" fmla="*/ 2609 w 3465"/>
                <a:gd name="T61" fmla="*/ 102 h 251"/>
                <a:gd name="T62" fmla="*/ 2565 w 3465"/>
                <a:gd name="T63" fmla="*/ 95 h 251"/>
                <a:gd name="T64" fmla="*/ 2565 w 3465"/>
                <a:gd name="T65" fmla="*/ 89 h 251"/>
                <a:gd name="T66" fmla="*/ 2779 w 3465"/>
                <a:gd name="T67" fmla="*/ 99 h 251"/>
                <a:gd name="T68" fmla="*/ 2758 w 3465"/>
                <a:gd name="T69" fmla="*/ 81 h 251"/>
                <a:gd name="T70" fmla="*/ 2795 w 3465"/>
                <a:gd name="T71" fmla="*/ 92 h 251"/>
                <a:gd name="T72" fmla="*/ 3314 w 3465"/>
                <a:gd name="T73" fmla="*/ 85 h 251"/>
                <a:gd name="T74" fmla="*/ 3260 w 3465"/>
                <a:gd name="T75" fmla="*/ 115 h 251"/>
                <a:gd name="T76" fmla="*/ 3246 w 3465"/>
                <a:gd name="T77" fmla="*/ 84 h 251"/>
                <a:gd name="T78" fmla="*/ 3218 w 3465"/>
                <a:gd name="T79" fmla="*/ 82 h 251"/>
                <a:gd name="T80" fmla="*/ 505 w 3465"/>
                <a:gd name="T81" fmla="*/ 97 h 251"/>
                <a:gd name="T82" fmla="*/ 520 w 3465"/>
                <a:gd name="T83" fmla="*/ 149 h 251"/>
                <a:gd name="T84" fmla="*/ 424 w 3465"/>
                <a:gd name="T85" fmla="*/ 94 h 251"/>
                <a:gd name="T86" fmla="*/ 2715 w 3465"/>
                <a:gd name="T87" fmla="*/ 72 h 251"/>
                <a:gd name="T88" fmla="*/ 2702 w 3465"/>
                <a:gd name="T89" fmla="*/ 94 h 251"/>
                <a:gd name="T90" fmla="*/ 2642 w 3465"/>
                <a:gd name="T91" fmla="*/ 102 h 251"/>
                <a:gd name="T92" fmla="*/ 2699 w 3465"/>
                <a:gd name="T93" fmla="*/ 74 h 251"/>
                <a:gd name="T94" fmla="*/ 866 w 3465"/>
                <a:gd name="T95" fmla="*/ 13 h 251"/>
                <a:gd name="T96" fmla="*/ 830 w 3465"/>
                <a:gd name="T97" fmla="*/ 63 h 251"/>
                <a:gd name="T98" fmla="*/ 810 w 3465"/>
                <a:gd name="T99" fmla="*/ 95 h 251"/>
                <a:gd name="T100" fmla="*/ 676 w 3465"/>
                <a:gd name="T101" fmla="*/ 149 h 251"/>
                <a:gd name="T102" fmla="*/ 699 w 3465"/>
                <a:gd name="T103" fmla="*/ 184 h 251"/>
                <a:gd name="T104" fmla="*/ 605 w 3465"/>
                <a:gd name="T105" fmla="*/ 230 h 251"/>
                <a:gd name="T106" fmla="*/ 515 w 3465"/>
                <a:gd name="T107" fmla="*/ 207 h 251"/>
                <a:gd name="T108" fmla="*/ 582 w 3465"/>
                <a:gd name="T109" fmla="*/ 192 h 251"/>
                <a:gd name="T110" fmla="*/ 579 w 3465"/>
                <a:gd name="T111" fmla="*/ 107 h 251"/>
                <a:gd name="T112" fmla="*/ 682 w 3465"/>
                <a:gd name="T113" fmla="*/ 82 h 251"/>
                <a:gd name="T114" fmla="*/ 576 w 3465"/>
                <a:gd name="T115" fmla="*/ 99 h 251"/>
                <a:gd name="T116" fmla="*/ 499 w 3465"/>
                <a:gd name="T117" fmla="*/ 48 h 251"/>
                <a:gd name="T118" fmla="*/ 602 w 3465"/>
                <a:gd name="T119" fmla="*/ 41 h 251"/>
                <a:gd name="T120" fmla="*/ 622 w 3465"/>
                <a:gd name="T121" fmla="*/ 15 h 251"/>
                <a:gd name="T122" fmla="*/ 741 w 3465"/>
                <a:gd name="T123" fmla="*/ 15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65" h="251">
                  <a:moveTo>
                    <a:pt x="88" y="195"/>
                  </a:moveTo>
                  <a:lnTo>
                    <a:pt x="106" y="198"/>
                  </a:lnTo>
                  <a:lnTo>
                    <a:pt x="101" y="208"/>
                  </a:lnTo>
                  <a:lnTo>
                    <a:pt x="96" y="223"/>
                  </a:lnTo>
                  <a:lnTo>
                    <a:pt x="83" y="228"/>
                  </a:lnTo>
                  <a:lnTo>
                    <a:pt x="75" y="231"/>
                  </a:lnTo>
                  <a:lnTo>
                    <a:pt x="68" y="221"/>
                  </a:lnTo>
                  <a:lnTo>
                    <a:pt x="60" y="228"/>
                  </a:lnTo>
                  <a:lnTo>
                    <a:pt x="57" y="236"/>
                  </a:lnTo>
                  <a:lnTo>
                    <a:pt x="47" y="238"/>
                  </a:lnTo>
                  <a:lnTo>
                    <a:pt x="45" y="244"/>
                  </a:lnTo>
                  <a:lnTo>
                    <a:pt x="36" y="249"/>
                  </a:lnTo>
                  <a:lnTo>
                    <a:pt x="27" y="243"/>
                  </a:lnTo>
                  <a:lnTo>
                    <a:pt x="21" y="251"/>
                  </a:lnTo>
                  <a:lnTo>
                    <a:pt x="5" y="244"/>
                  </a:lnTo>
                  <a:lnTo>
                    <a:pt x="0" y="234"/>
                  </a:lnTo>
                  <a:lnTo>
                    <a:pt x="13" y="230"/>
                  </a:lnTo>
                  <a:lnTo>
                    <a:pt x="27" y="230"/>
                  </a:lnTo>
                  <a:lnTo>
                    <a:pt x="27" y="230"/>
                  </a:lnTo>
                  <a:lnTo>
                    <a:pt x="29" y="228"/>
                  </a:lnTo>
                  <a:lnTo>
                    <a:pt x="32" y="225"/>
                  </a:lnTo>
                  <a:lnTo>
                    <a:pt x="34" y="223"/>
                  </a:lnTo>
                  <a:lnTo>
                    <a:pt x="37" y="220"/>
                  </a:lnTo>
                  <a:lnTo>
                    <a:pt x="39" y="218"/>
                  </a:lnTo>
                  <a:lnTo>
                    <a:pt x="41" y="216"/>
                  </a:lnTo>
                  <a:lnTo>
                    <a:pt x="42" y="213"/>
                  </a:lnTo>
                  <a:lnTo>
                    <a:pt x="44" y="210"/>
                  </a:lnTo>
                  <a:lnTo>
                    <a:pt x="45" y="207"/>
                  </a:lnTo>
                  <a:lnTo>
                    <a:pt x="49" y="203"/>
                  </a:lnTo>
                  <a:lnTo>
                    <a:pt x="49" y="202"/>
                  </a:lnTo>
                  <a:lnTo>
                    <a:pt x="50" y="202"/>
                  </a:lnTo>
                  <a:lnTo>
                    <a:pt x="62" y="202"/>
                  </a:lnTo>
                  <a:lnTo>
                    <a:pt x="80" y="202"/>
                  </a:lnTo>
                  <a:lnTo>
                    <a:pt x="88" y="195"/>
                  </a:lnTo>
                  <a:close/>
                  <a:moveTo>
                    <a:pt x="486" y="190"/>
                  </a:moveTo>
                  <a:lnTo>
                    <a:pt x="487" y="192"/>
                  </a:lnTo>
                  <a:lnTo>
                    <a:pt x="491" y="193"/>
                  </a:lnTo>
                  <a:lnTo>
                    <a:pt x="492" y="197"/>
                  </a:lnTo>
                  <a:lnTo>
                    <a:pt x="494" y="198"/>
                  </a:lnTo>
                  <a:lnTo>
                    <a:pt x="496" y="200"/>
                  </a:lnTo>
                  <a:lnTo>
                    <a:pt x="497" y="202"/>
                  </a:lnTo>
                  <a:lnTo>
                    <a:pt x="484" y="207"/>
                  </a:lnTo>
                  <a:lnTo>
                    <a:pt x="461" y="203"/>
                  </a:lnTo>
                  <a:lnTo>
                    <a:pt x="468" y="193"/>
                  </a:lnTo>
                  <a:lnTo>
                    <a:pt x="486" y="190"/>
                  </a:lnTo>
                  <a:close/>
                  <a:moveTo>
                    <a:pt x="411" y="187"/>
                  </a:moveTo>
                  <a:lnTo>
                    <a:pt x="443" y="187"/>
                  </a:lnTo>
                  <a:lnTo>
                    <a:pt x="443" y="195"/>
                  </a:lnTo>
                  <a:lnTo>
                    <a:pt x="432" y="197"/>
                  </a:lnTo>
                  <a:lnTo>
                    <a:pt x="420" y="198"/>
                  </a:lnTo>
                  <a:lnTo>
                    <a:pt x="402" y="200"/>
                  </a:lnTo>
                  <a:lnTo>
                    <a:pt x="402" y="193"/>
                  </a:lnTo>
                  <a:lnTo>
                    <a:pt x="411" y="187"/>
                  </a:lnTo>
                  <a:close/>
                  <a:moveTo>
                    <a:pt x="252" y="185"/>
                  </a:moveTo>
                  <a:lnTo>
                    <a:pt x="263" y="193"/>
                  </a:lnTo>
                  <a:lnTo>
                    <a:pt x="275" y="207"/>
                  </a:lnTo>
                  <a:lnTo>
                    <a:pt x="265" y="210"/>
                  </a:lnTo>
                  <a:lnTo>
                    <a:pt x="265" y="210"/>
                  </a:lnTo>
                  <a:lnTo>
                    <a:pt x="263" y="208"/>
                  </a:lnTo>
                  <a:lnTo>
                    <a:pt x="262" y="207"/>
                  </a:lnTo>
                  <a:lnTo>
                    <a:pt x="258" y="203"/>
                  </a:lnTo>
                  <a:lnTo>
                    <a:pt x="255" y="200"/>
                  </a:lnTo>
                  <a:lnTo>
                    <a:pt x="253" y="198"/>
                  </a:lnTo>
                  <a:lnTo>
                    <a:pt x="252" y="195"/>
                  </a:lnTo>
                  <a:lnTo>
                    <a:pt x="250" y="192"/>
                  </a:lnTo>
                  <a:lnTo>
                    <a:pt x="250" y="189"/>
                  </a:lnTo>
                  <a:lnTo>
                    <a:pt x="250" y="187"/>
                  </a:lnTo>
                  <a:lnTo>
                    <a:pt x="252" y="185"/>
                  </a:lnTo>
                  <a:close/>
                  <a:moveTo>
                    <a:pt x="311" y="184"/>
                  </a:moveTo>
                  <a:lnTo>
                    <a:pt x="320" y="190"/>
                  </a:lnTo>
                  <a:lnTo>
                    <a:pt x="311" y="193"/>
                  </a:lnTo>
                  <a:lnTo>
                    <a:pt x="298" y="193"/>
                  </a:lnTo>
                  <a:lnTo>
                    <a:pt x="296" y="184"/>
                  </a:lnTo>
                  <a:lnTo>
                    <a:pt x="311" y="184"/>
                  </a:lnTo>
                  <a:close/>
                  <a:moveTo>
                    <a:pt x="167" y="179"/>
                  </a:moveTo>
                  <a:lnTo>
                    <a:pt x="194" y="179"/>
                  </a:lnTo>
                  <a:lnTo>
                    <a:pt x="190" y="185"/>
                  </a:lnTo>
                  <a:lnTo>
                    <a:pt x="181" y="187"/>
                  </a:lnTo>
                  <a:lnTo>
                    <a:pt x="190" y="193"/>
                  </a:lnTo>
                  <a:lnTo>
                    <a:pt x="186" y="200"/>
                  </a:lnTo>
                  <a:lnTo>
                    <a:pt x="168" y="200"/>
                  </a:lnTo>
                  <a:lnTo>
                    <a:pt x="160" y="203"/>
                  </a:lnTo>
                  <a:lnTo>
                    <a:pt x="152" y="202"/>
                  </a:lnTo>
                  <a:lnTo>
                    <a:pt x="144" y="189"/>
                  </a:lnTo>
                  <a:lnTo>
                    <a:pt x="154" y="182"/>
                  </a:lnTo>
                  <a:lnTo>
                    <a:pt x="167" y="179"/>
                  </a:lnTo>
                  <a:close/>
                  <a:moveTo>
                    <a:pt x="119" y="174"/>
                  </a:moveTo>
                  <a:lnTo>
                    <a:pt x="131" y="179"/>
                  </a:lnTo>
                  <a:lnTo>
                    <a:pt x="132" y="190"/>
                  </a:lnTo>
                  <a:lnTo>
                    <a:pt x="121" y="189"/>
                  </a:lnTo>
                  <a:lnTo>
                    <a:pt x="114" y="184"/>
                  </a:lnTo>
                  <a:lnTo>
                    <a:pt x="111" y="175"/>
                  </a:lnTo>
                  <a:lnTo>
                    <a:pt x="119" y="174"/>
                  </a:lnTo>
                  <a:close/>
                  <a:moveTo>
                    <a:pt x="3447" y="171"/>
                  </a:moveTo>
                  <a:lnTo>
                    <a:pt x="3449" y="171"/>
                  </a:lnTo>
                  <a:lnTo>
                    <a:pt x="3450" y="172"/>
                  </a:lnTo>
                  <a:lnTo>
                    <a:pt x="3452" y="172"/>
                  </a:lnTo>
                  <a:lnTo>
                    <a:pt x="3455" y="172"/>
                  </a:lnTo>
                  <a:lnTo>
                    <a:pt x="3458" y="174"/>
                  </a:lnTo>
                  <a:lnTo>
                    <a:pt x="3460" y="174"/>
                  </a:lnTo>
                  <a:lnTo>
                    <a:pt x="3462" y="174"/>
                  </a:lnTo>
                  <a:lnTo>
                    <a:pt x="3462" y="175"/>
                  </a:lnTo>
                  <a:lnTo>
                    <a:pt x="3462" y="175"/>
                  </a:lnTo>
                  <a:lnTo>
                    <a:pt x="3462" y="177"/>
                  </a:lnTo>
                  <a:lnTo>
                    <a:pt x="3463" y="177"/>
                  </a:lnTo>
                  <a:lnTo>
                    <a:pt x="3463" y="179"/>
                  </a:lnTo>
                  <a:lnTo>
                    <a:pt x="3465" y="179"/>
                  </a:lnTo>
                  <a:lnTo>
                    <a:pt x="3465" y="180"/>
                  </a:lnTo>
                  <a:lnTo>
                    <a:pt x="3465" y="182"/>
                  </a:lnTo>
                  <a:lnTo>
                    <a:pt x="3462" y="184"/>
                  </a:lnTo>
                  <a:lnTo>
                    <a:pt x="3458" y="184"/>
                  </a:lnTo>
                  <a:lnTo>
                    <a:pt x="3453" y="184"/>
                  </a:lnTo>
                  <a:lnTo>
                    <a:pt x="3450" y="182"/>
                  </a:lnTo>
                  <a:lnTo>
                    <a:pt x="3450" y="182"/>
                  </a:lnTo>
                  <a:lnTo>
                    <a:pt x="3449" y="180"/>
                  </a:lnTo>
                  <a:lnTo>
                    <a:pt x="3449" y="179"/>
                  </a:lnTo>
                  <a:lnTo>
                    <a:pt x="3447" y="179"/>
                  </a:lnTo>
                  <a:lnTo>
                    <a:pt x="3445" y="177"/>
                  </a:lnTo>
                  <a:lnTo>
                    <a:pt x="3444" y="177"/>
                  </a:lnTo>
                  <a:lnTo>
                    <a:pt x="3442" y="177"/>
                  </a:lnTo>
                  <a:lnTo>
                    <a:pt x="3439" y="175"/>
                  </a:lnTo>
                  <a:lnTo>
                    <a:pt x="3439" y="174"/>
                  </a:lnTo>
                  <a:lnTo>
                    <a:pt x="3439" y="172"/>
                  </a:lnTo>
                  <a:lnTo>
                    <a:pt x="3440" y="171"/>
                  </a:lnTo>
                  <a:lnTo>
                    <a:pt x="3442" y="171"/>
                  </a:lnTo>
                  <a:lnTo>
                    <a:pt x="3444" y="171"/>
                  </a:lnTo>
                  <a:lnTo>
                    <a:pt x="3447" y="171"/>
                  </a:lnTo>
                  <a:close/>
                  <a:moveTo>
                    <a:pt x="183" y="156"/>
                  </a:moveTo>
                  <a:lnTo>
                    <a:pt x="183" y="156"/>
                  </a:lnTo>
                  <a:lnTo>
                    <a:pt x="186" y="157"/>
                  </a:lnTo>
                  <a:lnTo>
                    <a:pt x="188" y="157"/>
                  </a:lnTo>
                  <a:lnTo>
                    <a:pt x="191" y="159"/>
                  </a:lnTo>
                  <a:lnTo>
                    <a:pt x="194" y="159"/>
                  </a:lnTo>
                  <a:lnTo>
                    <a:pt x="196" y="161"/>
                  </a:lnTo>
                  <a:lnTo>
                    <a:pt x="199" y="162"/>
                  </a:lnTo>
                  <a:lnTo>
                    <a:pt x="199" y="164"/>
                  </a:lnTo>
                  <a:lnTo>
                    <a:pt x="199" y="166"/>
                  </a:lnTo>
                  <a:lnTo>
                    <a:pt x="199" y="169"/>
                  </a:lnTo>
                  <a:lnTo>
                    <a:pt x="199" y="169"/>
                  </a:lnTo>
                  <a:lnTo>
                    <a:pt x="144" y="169"/>
                  </a:lnTo>
                  <a:lnTo>
                    <a:pt x="155" y="159"/>
                  </a:lnTo>
                  <a:lnTo>
                    <a:pt x="168" y="156"/>
                  </a:lnTo>
                  <a:lnTo>
                    <a:pt x="183" y="156"/>
                  </a:lnTo>
                  <a:close/>
                  <a:moveTo>
                    <a:pt x="375" y="151"/>
                  </a:moveTo>
                  <a:lnTo>
                    <a:pt x="389" y="161"/>
                  </a:lnTo>
                  <a:lnTo>
                    <a:pt x="407" y="162"/>
                  </a:lnTo>
                  <a:lnTo>
                    <a:pt x="420" y="172"/>
                  </a:lnTo>
                  <a:lnTo>
                    <a:pt x="419" y="177"/>
                  </a:lnTo>
                  <a:lnTo>
                    <a:pt x="406" y="180"/>
                  </a:lnTo>
                  <a:lnTo>
                    <a:pt x="393" y="182"/>
                  </a:lnTo>
                  <a:lnTo>
                    <a:pt x="378" y="179"/>
                  </a:lnTo>
                  <a:lnTo>
                    <a:pt x="373" y="166"/>
                  </a:lnTo>
                  <a:lnTo>
                    <a:pt x="366" y="156"/>
                  </a:lnTo>
                  <a:lnTo>
                    <a:pt x="375" y="151"/>
                  </a:lnTo>
                  <a:close/>
                  <a:moveTo>
                    <a:pt x="289" y="135"/>
                  </a:moveTo>
                  <a:lnTo>
                    <a:pt x="301" y="141"/>
                  </a:lnTo>
                  <a:lnTo>
                    <a:pt x="309" y="148"/>
                  </a:lnTo>
                  <a:lnTo>
                    <a:pt x="319" y="146"/>
                  </a:lnTo>
                  <a:lnTo>
                    <a:pt x="329" y="153"/>
                  </a:lnTo>
                  <a:lnTo>
                    <a:pt x="340" y="156"/>
                  </a:lnTo>
                  <a:lnTo>
                    <a:pt x="343" y="166"/>
                  </a:lnTo>
                  <a:lnTo>
                    <a:pt x="353" y="172"/>
                  </a:lnTo>
                  <a:lnTo>
                    <a:pt x="355" y="182"/>
                  </a:lnTo>
                  <a:lnTo>
                    <a:pt x="352" y="189"/>
                  </a:lnTo>
                  <a:lnTo>
                    <a:pt x="337" y="185"/>
                  </a:lnTo>
                  <a:lnTo>
                    <a:pt x="322" y="174"/>
                  </a:lnTo>
                  <a:lnTo>
                    <a:pt x="304" y="172"/>
                  </a:lnTo>
                  <a:lnTo>
                    <a:pt x="296" y="172"/>
                  </a:lnTo>
                  <a:lnTo>
                    <a:pt x="288" y="175"/>
                  </a:lnTo>
                  <a:lnTo>
                    <a:pt x="281" y="171"/>
                  </a:lnTo>
                  <a:lnTo>
                    <a:pt x="273" y="171"/>
                  </a:lnTo>
                  <a:lnTo>
                    <a:pt x="268" y="162"/>
                  </a:lnTo>
                  <a:lnTo>
                    <a:pt x="281" y="162"/>
                  </a:lnTo>
                  <a:lnTo>
                    <a:pt x="278" y="153"/>
                  </a:lnTo>
                  <a:lnTo>
                    <a:pt x="270" y="149"/>
                  </a:lnTo>
                  <a:lnTo>
                    <a:pt x="262" y="149"/>
                  </a:lnTo>
                  <a:lnTo>
                    <a:pt x="257" y="141"/>
                  </a:lnTo>
                  <a:lnTo>
                    <a:pt x="280" y="136"/>
                  </a:lnTo>
                  <a:lnTo>
                    <a:pt x="289" y="135"/>
                  </a:lnTo>
                  <a:close/>
                  <a:moveTo>
                    <a:pt x="2129" y="135"/>
                  </a:move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5"/>
                  </a:lnTo>
                  <a:close/>
                  <a:moveTo>
                    <a:pt x="2129" y="135"/>
                  </a:moveTo>
                  <a:lnTo>
                    <a:pt x="2129" y="135"/>
                  </a:lnTo>
                  <a:lnTo>
                    <a:pt x="2129" y="135"/>
                  </a:lnTo>
                  <a:lnTo>
                    <a:pt x="2129" y="135"/>
                  </a:lnTo>
                  <a:close/>
                  <a:moveTo>
                    <a:pt x="3383" y="133"/>
                  </a:moveTo>
                  <a:lnTo>
                    <a:pt x="3385" y="133"/>
                  </a:lnTo>
                  <a:lnTo>
                    <a:pt x="3386" y="133"/>
                  </a:lnTo>
                  <a:lnTo>
                    <a:pt x="3388" y="135"/>
                  </a:lnTo>
                  <a:lnTo>
                    <a:pt x="3388" y="136"/>
                  </a:lnTo>
                  <a:lnTo>
                    <a:pt x="3390" y="136"/>
                  </a:lnTo>
                  <a:lnTo>
                    <a:pt x="3391" y="136"/>
                  </a:lnTo>
                  <a:lnTo>
                    <a:pt x="3395" y="138"/>
                  </a:lnTo>
                  <a:lnTo>
                    <a:pt x="3395" y="139"/>
                  </a:lnTo>
                  <a:lnTo>
                    <a:pt x="3395" y="141"/>
                  </a:lnTo>
                  <a:lnTo>
                    <a:pt x="3393" y="143"/>
                  </a:lnTo>
                  <a:lnTo>
                    <a:pt x="3391" y="143"/>
                  </a:lnTo>
                  <a:lnTo>
                    <a:pt x="3390" y="144"/>
                  </a:lnTo>
                  <a:lnTo>
                    <a:pt x="3388" y="146"/>
                  </a:lnTo>
                  <a:lnTo>
                    <a:pt x="3390" y="148"/>
                  </a:lnTo>
                  <a:lnTo>
                    <a:pt x="3391" y="148"/>
                  </a:lnTo>
                  <a:lnTo>
                    <a:pt x="3391" y="149"/>
                  </a:lnTo>
                  <a:lnTo>
                    <a:pt x="3393" y="149"/>
                  </a:lnTo>
                  <a:lnTo>
                    <a:pt x="3395" y="148"/>
                  </a:lnTo>
                  <a:lnTo>
                    <a:pt x="3396" y="146"/>
                  </a:lnTo>
                  <a:lnTo>
                    <a:pt x="3396" y="146"/>
                  </a:lnTo>
                  <a:lnTo>
                    <a:pt x="3398" y="144"/>
                  </a:lnTo>
                  <a:lnTo>
                    <a:pt x="3398" y="143"/>
                  </a:lnTo>
                  <a:lnTo>
                    <a:pt x="3398" y="143"/>
                  </a:lnTo>
                  <a:lnTo>
                    <a:pt x="3399" y="143"/>
                  </a:lnTo>
                  <a:lnTo>
                    <a:pt x="3401" y="143"/>
                  </a:lnTo>
                  <a:lnTo>
                    <a:pt x="3404" y="143"/>
                  </a:lnTo>
                  <a:lnTo>
                    <a:pt x="3408" y="143"/>
                  </a:lnTo>
                  <a:lnTo>
                    <a:pt x="3411" y="144"/>
                  </a:lnTo>
                  <a:lnTo>
                    <a:pt x="3414" y="144"/>
                  </a:lnTo>
                  <a:lnTo>
                    <a:pt x="3416" y="146"/>
                  </a:lnTo>
                  <a:lnTo>
                    <a:pt x="3417" y="146"/>
                  </a:lnTo>
                  <a:lnTo>
                    <a:pt x="3417" y="148"/>
                  </a:lnTo>
                  <a:lnTo>
                    <a:pt x="3417" y="149"/>
                  </a:lnTo>
                  <a:lnTo>
                    <a:pt x="3417" y="153"/>
                  </a:lnTo>
                  <a:lnTo>
                    <a:pt x="3417" y="156"/>
                  </a:lnTo>
                  <a:lnTo>
                    <a:pt x="3431" y="156"/>
                  </a:lnTo>
                  <a:lnTo>
                    <a:pt x="3431" y="161"/>
                  </a:lnTo>
                  <a:lnTo>
                    <a:pt x="3432" y="162"/>
                  </a:lnTo>
                  <a:lnTo>
                    <a:pt x="3432" y="164"/>
                  </a:lnTo>
                  <a:lnTo>
                    <a:pt x="3432" y="166"/>
                  </a:lnTo>
                  <a:lnTo>
                    <a:pt x="3431" y="167"/>
                  </a:lnTo>
                  <a:lnTo>
                    <a:pt x="3431" y="169"/>
                  </a:lnTo>
                  <a:lnTo>
                    <a:pt x="3429" y="171"/>
                  </a:lnTo>
                  <a:lnTo>
                    <a:pt x="3427" y="171"/>
                  </a:lnTo>
                  <a:lnTo>
                    <a:pt x="3424" y="172"/>
                  </a:lnTo>
                  <a:lnTo>
                    <a:pt x="3421" y="171"/>
                  </a:lnTo>
                  <a:lnTo>
                    <a:pt x="3417" y="171"/>
                  </a:lnTo>
                  <a:lnTo>
                    <a:pt x="3416" y="171"/>
                  </a:lnTo>
                  <a:lnTo>
                    <a:pt x="3414" y="171"/>
                  </a:lnTo>
                  <a:lnTo>
                    <a:pt x="3413" y="172"/>
                  </a:lnTo>
                  <a:lnTo>
                    <a:pt x="3411" y="174"/>
                  </a:lnTo>
                  <a:lnTo>
                    <a:pt x="3409" y="174"/>
                  </a:lnTo>
                  <a:lnTo>
                    <a:pt x="3408" y="174"/>
                  </a:lnTo>
                  <a:lnTo>
                    <a:pt x="3404" y="172"/>
                  </a:lnTo>
                  <a:lnTo>
                    <a:pt x="3401" y="174"/>
                  </a:lnTo>
                  <a:lnTo>
                    <a:pt x="3398" y="174"/>
                  </a:lnTo>
                  <a:lnTo>
                    <a:pt x="3396" y="174"/>
                  </a:lnTo>
                  <a:lnTo>
                    <a:pt x="3395" y="174"/>
                  </a:lnTo>
                  <a:lnTo>
                    <a:pt x="3395" y="175"/>
                  </a:lnTo>
                  <a:lnTo>
                    <a:pt x="3393" y="177"/>
                  </a:lnTo>
                  <a:lnTo>
                    <a:pt x="3391" y="177"/>
                  </a:lnTo>
                  <a:lnTo>
                    <a:pt x="3375" y="177"/>
                  </a:lnTo>
                  <a:lnTo>
                    <a:pt x="3373" y="175"/>
                  </a:lnTo>
                  <a:lnTo>
                    <a:pt x="3372" y="175"/>
                  </a:lnTo>
                  <a:lnTo>
                    <a:pt x="3370" y="175"/>
                  </a:lnTo>
                  <a:lnTo>
                    <a:pt x="3367" y="175"/>
                  </a:lnTo>
                  <a:lnTo>
                    <a:pt x="3363" y="177"/>
                  </a:lnTo>
                  <a:lnTo>
                    <a:pt x="3362" y="179"/>
                  </a:lnTo>
                  <a:lnTo>
                    <a:pt x="3362" y="180"/>
                  </a:lnTo>
                  <a:lnTo>
                    <a:pt x="3360" y="182"/>
                  </a:lnTo>
                  <a:lnTo>
                    <a:pt x="3358" y="184"/>
                  </a:lnTo>
                  <a:lnTo>
                    <a:pt x="3355" y="185"/>
                  </a:lnTo>
                  <a:lnTo>
                    <a:pt x="3354" y="187"/>
                  </a:lnTo>
                  <a:lnTo>
                    <a:pt x="3350" y="189"/>
                  </a:lnTo>
                  <a:lnTo>
                    <a:pt x="3349" y="187"/>
                  </a:lnTo>
                  <a:lnTo>
                    <a:pt x="3347" y="185"/>
                  </a:lnTo>
                  <a:lnTo>
                    <a:pt x="3345" y="184"/>
                  </a:lnTo>
                  <a:lnTo>
                    <a:pt x="3344" y="182"/>
                  </a:lnTo>
                  <a:lnTo>
                    <a:pt x="3344" y="180"/>
                  </a:lnTo>
                  <a:lnTo>
                    <a:pt x="3344" y="179"/>
                  </a:lnTo>
                  <a:lnTo>
                    <a:pt x="3344" y="177"/>
                  </a:lnTo>
                  <a:lnTo>
                    <a:pt x="3344" y="174"/>
                  </a:lnTo>
                  <a:lnTo>
                    <a:pt x="3345" y="172"/>
                  </a:lnTo>
                  <a:lnTo>
                    <a:pt x="3345" y="172"/>
                  </a:lnTo>
                  <a:lnTo>
                    <a:pt x="3347" y="171"/>
                  </a:lnTo>
                  <a:lnTo>
                    <a:pt x="3349" y="171"/>
                  </a:lnTo>
                  <a:lnTo>
                    <a:pt x="3352" y="169"/>
                  </a:lnTo>
                  <a:lnTo>
                    <a:pt x="3354" y="169"/>
                  </a:lnTo>
                  <a:lnTo>
                    <a:pt x="3354" y="167"/>
                  </a:lnTo>
                  <a:lnTo>
                    <a:pt x="3355" y="167"/>
                  </a:lnTo>
                  <a:lnTo>
                    <a:pt x="3357" y="167"/>
                  </a:lnTo>
                  <a:lnTo>
                    <a:pt x="3357" y="166"/>
                  </a:lnTo>
                  <a:lnTo>
                    <a:pt x="3358" y="164"/>
                  </a:lnTo>
                  <a:lnTo>
                    <a:pt x="3358" y="161"/>
                  </a:lnTo>
                  <a:lnTo>
                    <a:pt x="3358" y="157"/>
                  </a:lnTo>
                  <a:lnTo>
                    <a:pt x="3357" y="156"/>
                  </a:lnTo>
                  <a:lnTo>
                    <a:pt x="3358" y="154"/>
                  </a:lnTo>
                  <a:lnTo>
                    <a:pt x="3360" y="153"/>
                  </a:lnTo>
                  <a:lnTo>
                    <a:pt x="3362" y="153"/>
                  </a:lnTo>
                  <a:lnTo>
                    <a:pt x="3362" y="151"/>
                  </a:lnTo>
                  <a:lnTo>
                    <a:pt x="3363" y="153"/>
                  </a:lnTo>
                  <a:lnTo>
                    <a:pt x="3363" y="153"/>
                  </a:lnTo>
                  <a:lnTo>
                    <a:pt x="3365" y="151"/>
                  </a:lnTo>
                  <a:lnTo>
                    <a:pt x="3365" y="149"/>
                  </a:lnTo>
                  <a:lnTo>
                    <a:pt x="3367" y="148"/>
                  </a:lnTo>
                  <a:lnTo>
                    <a:pt x="3367" y="146"/>
                  </a:lnTo>
                  <a:lnTo>
                    <a:pt x="3368" y="143"/>
                  </a:lnTo>
                  <a:lnTo>
                    <a:pt x="3370" y="141"/>
                  </a:lnTo>
                  <a:lnTo>
                    <a:pt x="3372" y="139"/>
                  </a:lnTo>
                  <a:lnTo>
                    <a:pt x="3372" y="139"/>
                  </a:lnTo>
                  <a:lnTo>
                    <a:pt x="3373" y="138"/>
                  </a:lnTo>
                  <a:lnTo>
                    <a:pt x="3373" y="136"/>
                  </a:lnTo>
                  <a:lnTo>
                    <a:pt x="3375" y="136"/>
                  </a:lnTo>
                  <a:lnTo>
                    <a:pt x="3377" y="136"/>
                  </a:lnTo>
                  <a:lnTo>
                    <a:pt x="3378" y="136"/>
                  </a:lnTo>
                  <a:lnTo>
                    <a:pt x="3381" y="135"/>
                  </a:lnTo>
                  <a:lnTo>
                    <a:pt x="3381" y="135"/>
                  </a:lnTo>
                  <a:lnTo>
                    <a:pt x="3383" y="133"/>
                  </a:lnTo>
                  <a:lnTo>
                    <a:pt x="3383" y="133"/>
                  </a:lnTo>
                  <a:close/>
                  <a:moveTo>
                    <a:pt x="2093" y="117"/>
                  </a:moveTo>
                  <a:lnTo>
                    <a:pt x="2095" y="117"/>
                  </a:lnTo>
                  <a:lnTo>
                    <a:pt x="2123" y="121"/>
                  </a:lnTo>
                  <a:lnTo>
                    <a:pt x="2123" y="123"/>
                  </a:lnTo>
                  <a:lnTo>
                    <a:pt x="2123" y="125"/>
                  </a:lnTo>
                  <a:lnTo>
                    <a:pt x="2121" y="128"/>
                  </a:lnTo>
                  <a:lnTo>
                    <a:pt x="2119" y="130"/>
                  </a:lnTo>
                  <a:lnTo>
                    <a:pt x="2118" y="131"/>
                  </a:lnTo>
                  <a:lnTo>
                    <a:pt x="2116" y="133"/>
                  </a:lnTo>
                  <a:lnTo>
                    <a:pt x="2116" y="135"/>
                  </a:lnTo>
                  <a:lnTo>
                    <a:pt x="2118" y="136"/>
                  </a:lnTo>
                  <a:lnTo>
                    <a:pt x="2119" y="136"/>
                  </a:lnTo>
                  <a:lnTo>
                    <a:pt x="2123" y="136"/>
                  </a:lnTo>
                  <a:lnTo>
                    <a:pt x="2124" y="136"/>
                  </a:lnTo>
                  <a:lnTo>
                    <a:pt x="2126" y="136"/>
                  </a:lnTo>
                  <a:lnTo>
                    <a:pt x="2129" y="136"/>
                  </a:lnTo>
                  <a:lnTo>
                    <a:pt x="2129" y="144"/>
                  </a:lnTo>
                  <a:lnTo>
                    <a:pt x="2129" y="144"/>
                  </a:lnTo>
                  <a:lnTo>
                    <a:pt x="2131" y="146"/>
                  </a:lnTo>
                  <a:lnTo>
                    <a:pt x="2131" y="146"/>
                  </a:lnTo>
                  <a:lnTo>
                    <a:pt x="2132" y="146"/>
                  </a:lnTo>
                  <a:lnTo>
                    <a:pt x="2134" y="146"/>
                  </a:lnTo>
                  <a:lnTo>
                    <a:pt x="2137" y="148"/>
                  </a:lnTo>
                  <a:lnTo>
                    <a:pt x="2141" y="148"/>
                  </a:lnTo>
                  <a:lnTo>
                    <a:pt x="2142" y="148"/>
                  </a:lnTo>
                  <a:lnTo>
                    <a:pt x="2144" y="146"/>
                  </a:lnTo>
                  <a:lnTo>
                    <a:pt x="2146" y="144"/>
                  </a:lnTo>
                  <a:lnTo>
                    <a:pt x="2147" y="144"/>
                  </a:lnTo>
                  <a:lnTo>
                    <a:pt x="2149" y="144"/>
                  </a:lnTo>
                  <a:lnTo>
                    <a:pt x="2150" y="144"/>
                  </a:lnTo>
                  <a:lnTo>
                    <a:pt x="2152" y="144"/>
                  </a:lnTo>
                  <a:lnTo>
                    <a:pt x="2154" y="144"/>
                  </a:lnTo>
                  <a:lnTo>
                    <a:pt x="2155" y="146"/>
                  </a:lnTo>
                  <a:lnTo>
                    <a:pt x="2157" y="148"/>
                  </a:lnTo>
                  <a:lnTo>
                    <a:pt x="2157" y="149"/>
                  </a:lnTo>
                  <a:lnTo>
                    <a:pt x="2159" y="153"/>
                  </a:lnTo>
                  <a:lnTo>
                    <a:pt x="2160" y="153"/>
                  </a:lnTo>
                  <a:lnTo>
                    <a:pt x="2162" y="154"/>
                  </a:lnTo>
                  <a:lnTo>
                    <a:pt x="2164" y="154"/>
                  </a:lnTo>
                  <a:lnTo>
                    <a:pt x="2165" y="154"/>
                  </a:lnTo>
                  <a:lnTo>
                    <a:pt x="2167" y="154"/>
                  </a:lnTo>
                  <a:lnTo>
                    <a:pt x="2170" y="154"/>
                  </a:lnTo>
                  <a:lnTo>
                    <a:pt x="2172" y="156"/>
                  </a:lnTo>
                  <a:lnTo>
                    <a:pt x="2172" y="157"/>
                  </a:lnTo>
                  <a:lnTo>
                    <a:pt x="2172" y="157"/>
                  </a:lnTo>
                  <a:lnTo>
                    <a:pt x="2172" y="159"/>
                  </a:lnTo>
                  <a:lnTo>
                    <a:pt x="2173" y="161"/>
                  </a:lnTo>
                  <a:lnTo>
                    <a:pt x="2173" y="162"/>
                  </a:lnTo>
                  <a:lnTo>
                    <a:pt x="2175" y="162"/>
                  </a:lnTo>
                  <a:lnTo>
                    <a:pt x="2177" y="164"/>
                  </a:lnTo>
                  <a:lnTo>
                    <a:pt x="2178" y="164"/>
                  </a:lnTo>
                  <a:lnTo>
                    <a:pt x="2180" y="164"/>
                  </a:lnTo>
                  <a:lnTo>
                    <a:pt x="2182" y="167"/>
                  </a:lnTo>
                  <a:lnTo>
                    <a:pt x="2183" y="169"/>
                  </a:lnTo>
                  <a:lnTo>
                    <a:pt x="2183" y="172"/>
                  </a:lnTo>
                  <a:lnTo>
                    <a:pt x="2183" y="175"/>
                  </a:lnTo>
                  <a:lnTo>
                    <a:pt x="2203" y="175"/>
                  </a:lnTo>
                  <a:lnTo>
                    <a:pt x="2203" y="177"/>
                  </a:lnTo>
                  <a:lnTo>
                    <a:pt x="2203" y="179"/>
                  </a:lnTo>
                  <a:lnTo>
                    <a:pt x="2203" y="184"/>
                  </a:lnTo>
                  <a:lnTo>
                    <a:pt x="2203" y="187"/>
                  </a:lnTo>
                  <a:lnTo>
                    <a:pt x="2206" y="187"/>
                  </a:lnTo>
                  <a:lnTo>
                    <a:pt x="2209" y="187"/>
                  </a:lnTo>
                  <a:lnTo>
                    <a:pt x="2211" y="187"/>
                  </a:lnTo>
                  <a:lnTo>
                    <a:pt x="2213" y="187"/>
                  </a:lnTo>
                  <a:lnTo>
                    <a:pt x="2216" y="187"/>
                  </a:lnTo>
                  <a:lnTo>
                    <a:pt x="2219" y="190"/>
                  </a:lnTo>
                  <a:lnTo>
                    <a:pt x="2223" y="193"/>
                  </a:lnTo>
                  <a:lnTo>
                    <a:pt x="2221" y="195"/>
                  </a:lnTo>
                  <a:lnTo>
                    <a:pt x="2214" y="197"/>
                  </a:lnTo>
                  <a:lnTo>
                    <a:pt x="2196" y="197"/>
                  </a:lnTo>
                  <a:lnTo>
                    <a:pt x="2196" y="198"/>
                  </a:lnTo>
                  <a:lnTo>
                    <a:pt x="2195" y="200"/>
                  </a:lnTo>
                  <a:lnTo>
                    <a:pt x="2195" y="202"/>
                  </a:lnTo>
                  <a:lnTo>
                    <a:pt x="2195" y="203"/>
                  </a:lnTo>
                  <a:lnTo>
                    <a:pt x="2193" y="205"/>
                  </a:lnTo>
                  <a:lnTo>
                    <a:pt x="2193" y="205"/>
                  </a:lnTo>
                  <a:lnTo>
                    <a:pt x="2191" y="205"/>
                  </a:lnTo>
                  <a:lnTo>
                    <a:pt x="2183" y="205"/>
                  </a:lnTo>
                  <a:lnTo>
                    <a:pt x="2183" y="202"/>
                  </a:lnTo>
                  <a:lnTo>
                    <a:pt x="2183" y="198"/>
                  </a:lnTo>
                  <a:lnTo>
                    <a:pt x="2183" y="197"/>
                  </a:lnTo>
                  <a:lnTo>
                    <a:pt x="2183" y="195"/>
                  </a:lnTo>
                  <a:lnTo>
                    <a:pt x="2182" y="193"/>
                  </a:lnTo>
                  <a:lnTo>
                    <a:pt x="2180" y="193"/>
                  </a:lnTo>
                  <a:lnTo>
                    <a:pt x="2177" y="193"/>
                  </a:lnTo>
                  <a:lnTo>
                    <a:pt x="2175" y="195"/>
                  </a:lnTo>
                  <a:lnTo>
                    <a:pt x="2173" y="197"/>
                  </a:lnTo>
                  <a:lnTo>
                    <a:pt x="2170" y="198"/>
                  </a:lnTo>
                  <a:lnTo>
                    <a:pt x="2168" y="200"/>
                  </a:lnTo>
                  <a:lnTo>
                    <a:pt x="2167" y="202"/>
                  </a:lnTo>
                  <a:lnTo>
                    <a:pt x="2164" y="202"/>
                  </a:lnTo>
                  <a:lnTo>
                    <a:pt x="2157" y="202"/>
                  </a:lnTo>
                  <a:lnTo>
                    <a:pt x="2155" y="200"/>
                  </a:lnTo>
                  <a:lnTo>
                    <a:pt x="2155" y="198"/>
                  </a:lnTo>
                  <a:lnTo>
                    <a:pt x="2157" y="195"/>
                  </a:lnTo>
                  <a:lnTo>
                    <a:pt x="2159" y="193"/>
                  </a:lnTo>
                  <a:lnTo>
                    <a:pt x="2160" y="192"/>
                  </a:lnTo>
                  <a:lnTo>
                    <a:pt x="2162" y="190"/>
                  </a:lnTo>
                  <a:lnTo>
                    <a:pt x="2164" y="190"/>
                  </a:lnTo>
                  <a:lnTo>
                    <a:pt x="2164" y="190"/>
                  </a:lnTo>
                  <a:lnTo>
                    <a:pt x="2164" y="187"/>
                  </a:lnTo>
                  <a:lnTo>
                    <a:pt x="2165" y="184"/>
                  </a:lnTo>
                  <a:lnTo>
                    <a:pt x="2165" y="180"/>
                  </a:lnTo>
                  <a:lnTo>
                    <a:pt x="2164" y="179"/>
                  </a:lnTo>
                  <a:lnTo>
                    <a:pt x="2162" y="179"/>
                  </a:lnTo>
                  <a:lnTo>
                    <a:pt x="2162" y="177"/>
                  </a:lnTo>
                  <a:lnTo>
                    <a:pt x="2160" y="177"/>
                  </a:lnTo>
                  <a:lnTo>
                    <a:pt x="2157" y="175"/>
                  </a:lnTo>
                  <a:lnTo>
                    <a:pt x="2154" y="175"/>
                  </a:lnTo>
                  <a:lnTo>
                    <a:pt x="2150" y="175"/>
                  </a:lnTo>
                  <a:lnTo>
                    <a:pt x="2150" y="175"/>
                  </a:lnTo>
                  <a:lnTo>
                    <a:pt x="2150" y="174"/>
                  </a:lnTo>
                  <a:lnTo>
                    <a:pt x="2150" y="171"/>
                  </a:lnTo>
                  <a:lnTo>
                    <a:pt x="2152" y="169"/>
                  </a:lnTo>
                  <a:lnTo>
                    <a:pt x="2152" y="167"/>
                  </a:lnTo>
                  <a:lnTo>
                    <a:pt x="2152" y="164"/>
                  </a:lnTo>
                  <a:lnTo>
                    <a:pt x="2152" y="162"/>
                  </a:lnTo>
                  <a:lnTo>
                    <a:pt x="2131" y="162"/>
                  </a:lnTo>
                  <a:lnTo>
                    <a:pt x="2131" y="164"/>
                  </a:lnTo>
                  <a:lnTo>
                    <a:pt x="2131" y="166"/>
                  </a:lnTo>
                  <a:lnTo>
                    <a:pt x="2131" y="167"/>
                  </a:lnTo>
                  <a:lnTo>
                    <a:pt x="2129" y="169"/>
                  </a:lnTo>
                  <a:lnTo>
                    <a:pt x="2129" y="171"/>
                  </a:lnTo>
                  <a:lnTo>
                    <a:pt x="2131" y="172"/>
                  </a:lnTo>
                  <a:lnTo>
                    <a:pt x="2129" y="174"/>
                  </a:lnTo>
                  <a:lnTo>
                    <a:pt x="2129" y="175"/>
                  </a:lnTo>
                  <a:lnTo>
                    <a:pt x="2131" y="177"/>
                  </a:lnTo>
                  <a:lnTo>
                    <a:pt x="2131" y="177"/>
                  </a:lnTo>
                  <a:lnTo>
                    <a:pt x="2132" y="179"/>
                  </a:lnTo>
                  <a:lnTo>
                    <a:pt x="2129" y="180"/>
                  </a:lnTo>
                  <a:lnTo>
                    <a:pt x="2126" y="182"/>
                  </a:lnTo>
                  <a:lnTo>
                    <a:pt x="2123" y="182"/>
                  </a:lnTo>
                  <a:lnTo>
                    <a:pt x="2119" y="182"/>
                  </a:lnTo>
                  <a:lnTo>
                    <a:pt x="2119" y="198"/>
                  </a:lnTo>
                  <a:lnTo>
                    <a:pt x="2118" y="198"/>
                  </a:lnTo>
                  <a:lnTo>
                    <a:pt x="2114" y="198"/>
                  </a:lnTo>
                  <a:lnTo>
                    <a:pt x="2113" y="198"/>
                  </a:lnTo>
                  <a:lnTo>
                    <a:pt x="2111" y="200"/>
                  </a:lnTo>
                  <a:lnTo>
                    <a:pt x="2110" y="202"/>
                  </a:lnTo>
                  <a:lnTo>
                    <a:pt x="2108" y="203"/>
                  </a:lnTo>
                  <a:lnTo>
                    <a:pt x="2106" y="205"/>
                  </a:lnTo>
                  <a:lnTo>
                    <a:pt x="2106" y="207"/>
                  </a:lnTo>
                  <a:lnTo>
                    <a:pt x="2106" y="208"/>
                  </a:lnTo>
                  <a:lnTo>
                    <a:pt x="2106" y="212"/>
                  </a:lnTo>
                  <a:lnTo>
                    <a:pt x="2106" y="213"/>
                  </a:lnTo>
                  <a:lnTo>
                    <a:pt x="2106" y="215"/>
                  </a:lnTo>
                  <a:lnTo>
                    <a:pt x="2105" y="216"/>
                  </a:lnTo>
                  <a:lnTo>
                    <a:pt x="2103" y="218"/>
                  </a:lnTo>
                  <a:lnTo>
                    <a:pt x="2101" y="220"/>
                  </a:lnTo>
                  <a:lnTo>
                    <a:pt x="2100" y="220"/>
                  </a:lnTo>
                  <a:lnTo>
                    <a:pt x="2098" y="221"/>
                  </a:lnTo>
                  <a:lnTo>
                    <a:pt x="2096" y="221"/>
                  </a:lnTo>
                  <a:lnTo>
                    <a:pt x="2093" y="225"/>
                  </a:lnTo>
                  <a:lnTo>
                    <a:pt x="2093" y="226"/>
                  </a:lnTo>
                  <a:lnTo>
                    <a:pt x="2093" y="228"/>
                  </a:lnTo>
                  <a:lnTo>
                    <a:pt x="2090" y="230"/>
                  </a:lnTo>
                  <a:lnTo>
                    <a:pt x="2088" y="226"/>
                  </a:lnTo>
                  <a:lnTo>
                    <a:pt x="2085" y="223"/>
                  </a:lnTo>
                  <a:lnTo>
                    <a:pt x="2083" y="220"/>
                  </a:lnTo>
                  <a:lnTo>
                    <a:pt x="2082" y="216"/>
                  </a:lnTo>
                  <a:lnTo>
                    <a:pt x="2080" y="215"/>
                  </a:lnTo>
                  <a:lnTo>
                    <a:pt x="2078" y="215"/>
                  </a:lnTo>
                  <a:lnTo>
                    <a:pt x="2075" y="212"/>
                  </a:lnTo>
                  <a:lnTo>
                    <a:pt x="2072" y="212"/>
                  </a:lnTo>
                  <a:lnTo>
                    <a:pt x="2070" y="210"/>
                  </a:lnTo>
                  <a:lnTo>
                    <a:pt x="2069" y="210"/>
                  </a:lnTo>
                  <a:lnTo>
                    <a:pt x="2065" y="210"/>
                  </a:lnTo>
                  <a:lnTo>
                    <a:pt x="2064" y="210"/>
                  </a:lnTo>
                  <a:lnTo>
                    <a:pt x="2062" y="210"/>
                  </a:lnTo>
                  <a:lnTo>
                    <a:pt x="2060" y="210"/>
                  </a:lnTo>
                  <a:lnTo>
                    <a:pt x="2057" y="208"/>
                  </a:lnTo>
                  <a:lnTo>
                    <a:pt x="2054" y="205"/>
                  </a:lnTo>
                  <a:lnTo>
                    <a:pt x="2054" y="203"/>
                  </a:lnTo>
                  <a:lnTo>
                    <a:pt x="2054" y="202"/>
                  </a:lnTo>
                  <a:lnTo>
                    <a:pt x="2054" y="200"/>
                  </a:lnTo>
                  <a:lnTo>
                    <a:pt x="2054" y="198"/>
                  </a:lnTo>
                  <a:lnTo>
                    <a:pt x="2056" y="198"/>
                  </a:lnTo>
                  <a:lnTo>
                    <a:pt x="2057" y="197"/>
                  </a:lnTo>
                  <a:lnTo>
                    <a:pt x="2059" y="197"/>
                  </a:lnTo>
                  <a:lnTo>
                    <a:pt x="2060" y="195"/>
                  </a:lnTo>
                  <a:lnTo>
                    <a:pt x="2064" y="195"/>
                  </a:lnTo>
                  <a:lnTo>
                    <a:pt x="2067" y="195"/>
                  </a:lnTo>
                  <a:lnTo>
                    <a:pt x="2070" y="195"/>
                  </a:lnTo>
                  <a:lnTo>
                    <a:pt x="2075" y="195"/>
                  </a:lnTo>
                  <a:lnTo>
                    <a:pt x="2077" y="197"/>
                  </a:lnTo>
                  <a:lnTo>
                    <a:pt x="2080" y="197"/>
                  </a:lnTo>
                  <a:lnTo>
                    <a:pt x="2082" y="195"/>
                  </a:lnTo>
                  <a:lnTo>
                    <a:pt x="2083" y="195"/>
                  </a:lnTo>
                  <a:lnTo>
                    <a:pt x="2085" y="193"/>
                  </a:lnTo>
                  <a:lnTo>
                    <a:pt x="2085" y="192"/>
                  </a:lnTo>
                  <a:lnTo>
                    <a:pt x="2087" y="192"/>
                  </a:lnTo>
                  <a:lnTo>
                    <a:pt x="2088" y="190"/>
                  </a:lnTo>
                  <a:lnTo>
                    <a:pt x="2090" y="190"/>
                  </a:lnTo>
                  <a:lnTo>
                    <a:pt x="2092" y="190"/>
                  </a:lnTo>
                  <a:lnTo>
                    <a:pt x="2093" y="190"/>
                  </a:lnTo>
                  <a:lnTo>
                    <a:pt x="2093" y="190"/>
                  </a:lnTo>
                  <a:lnTo>
                    <a:pt x="2095" y="189"/>
                  </a:lnTo>
                  <a:lnTo>
                    <a:pt x="2095" y="187"/>
                  </a:lnTo>
                  <a:lnTo>
                    <a:pt x="2095" y="185"/>
                  </a:lnTo>
                  <a:lnTo>
                    <a:pt x="2095" y="185"/>
                  </a:lnTo>
                  <a:lnTo>
                    <a:pt x="2093" y="184"/>
                  </a:lnTo>
                  <a:lnTo>
                    <a:pt x="2092" y="184"/>
                  </a:lnTo>
                  <a:lnTo>
                    <a:pt x="2090" y="184"/>
                  </a:lnTo>
                  <a:lnTo>
                    <a:pt x="2088" y="184"/>
                  </a:lnTo>
                  <a:lnTo>
                    <a:pt x="2087" y="184"/>
                  </a:lnTo>
                  <a:lnTo>
                    <a:pt x="2085" y="185"/>
                  </a:lnTo>
                  <a:lnTo>
                    <a:pt x="2083" y="185"/>
                  </a:lnTo>
                  <a:lnTo>
                    <a:pt x="2082" y="187"/>
                  </a:lnTo>
                  <a:lnTo>
                    <a:pt x="2078" y="190"/>
                  </a:lnTo>
                  <a:lnTo>
                    <a:pt x="2074" y="190"/>
                  </a:lnTo>
                  <a:lnTo>
                    <a:pt x="2070" y="192"/>
                  </a:lnTo>
                  <a:lnTo>
                    <a:pt x="2067" y="190"/>
                  </a:lnTo>
                  <a:lnTo>
                    <a:pt x="2064" y="190"/>
                  </a:lnTo>
                  <a:lnTo>
                    <a:pt x="2064" y="190"/>
                  </a:lnTo>
                  <a:lnTo>
                    <a:pt x="2062" y="190"/>
                  </a:lnTo>
                  <a:lnTo>
                    <a:pt x="2059" y="190"/>
                  </a:lnTo>
                  <a:lnTo>
                    <a:pt x="2056" y="190"/>
                  </a:lnTo>
                  <a:lnTo>
                    <a:pt x="2052" y="190"/>
                  </a:lnTo>
                  <a:lnTo>
                    <a:pt x="2049" y="192"/>
                  </a:lnTo>
                  <a:lnTo>
                    <a:pt x="2049" y="184"/>
                  </a:lnTo>
                  <a:lnTo>
                    <a:pt x="2049" y="182"/>
                  </a:lnTo>
                  <a:lnTo>
                    <a:pt x="2049" y="180"/>
                  </a:lnTo>
                  <a:lnTo>
                    <a:pt x="2052" y="179"/>
                  </a:lnTo>
                  <a:lnTo>
                    <a:pt x="2056" y="179"/>
                  </a:lnTo>
                  <a:lnTo>
                    <a:pt x="2059" y="177"/>
                  </a:lnTo>
                  <a:lnTo>
                    <a:pt x="2062" y="177"/>
                  </a:lnTo>
                  <a:lnTo>
                    <a:pt x="2065" y="179"/>
                  </a:lnTo>
                  <a:lnTo>
                    <a:pt x="2069" y="177"/>
                  </a:lnTo>
                  <a:lnTo>
                    <a:pt x="2070" y="177"/>
                  </a:lnTo>
                  <a:lnTo>
                    <a:pt x="2072" y="175"/>
                  </a:lnTo>
                  <a:lnTo>
                    <a:pt x="2074" y="175"/>
                  </a:lnTo>
                  <a:lnTo>
                    <a:pt x="2075" y="174"/>
                  </a:lnTo>
                  <a:lnTo>
                    <a:pt x="2078" y="174"/>
                  </a:lnTo>
                  <a:lnTo>
                    <a:pt x="2082" y="174"/>
                  </a:lnTo>
                  <a:lnTo>
                    <a:pt x="2083" y="175"/>
                  </a:lnTo>
                  <a:lnTo>
                    <a:pt x="2085" y="175"/>
                  </a:lnTo>
                  <a:lnTo>
                    <a:pt x="2088" y="175"/>
                  </a:lnTo>
                  <a:lnTo>
                    <a:pt x="2092" y="175"/>
                  </a:lnTo>
                  <a:lnTo>
                    <a:pt x="2093" y="177"/>
                  </a:lnTo>
                  <a:lnTo>
                    <a:pt x="2096" y="175"/>
                  </a:lnTo>
                  <a:lnTo>
                    <a:pt x="2096" y="175"/>
                  </a:lnTo>
                  <a:lnTo>
                    <a:pt x="2096" y="174"/>
                  </a:lnTo>
                  <a:lnTo>
                    <a:pt x="2098" y="174"/>
                  </a:lnTo>
                  <a:lnTo>
                    <a:pt x="2096" y="172"/>
                  </a:lnTo>
                  <a:lnTo>
                    <a:pt x="2096" y="172"/>
                  </a:lnTo>
                  <a:lnTo>
                    <a:pt x="2096" y="169"/>
                  </a:lnTo>
                  <a:lnTo>
                    <a:pt x="2096" y="166"/>
                  </a:lnTo>
                  <a:lnTo>
                    <a:pt x="2093" y="162"/>
                  </a:lnTo>
                  <a:lnTo>
                    <a:pt x="2087" y="167"/>
                  </a:lnTo>
                  <a:lnTo>
                    <a:pt x="2075" y="167"/>
                  </a:lnTo>
                  <a:lnTo>
                    <a:pt x="2075" y="164"/>
                  </a:lnTo>
                  <a:lnTo>
                    <a:pt x="2074" y="161"/>
                  </a:lnTo>
                  <a:lnTo>
                    <a:pt x="2074" y="159"/>
                  </a:lnTo>
                  <a:lnTo>
                    <a:pt x="2074" y="157"/>
                  </a:lnTo>
                  <a:lnTo>
                    <a:pt x="2074" y="157"/>
                  </a:lnTo>
                  <a:lnTo>
                    <a:pt x="2072" y="156"/>
                  </a:lnTo>
                  <a:lnTo>
                    <a:pt x="2070" y="156"/>
                  </a:lnTo>
                  <a:lnTo>
                    <a:pt x="2064" y="156"/>
                  </a:lnTo>
                  <a:lnTo>
                    <a:pt x="2064" y="161"/>
                  </a:lnTo>
                  <a:lnTo>
                    <a:pt x="2065" y="162"/>
                  </a:lnTo>
                  <a:lnTo>
                    <a:pt x="2065" y="164"/>
                  </a:lnTo>
                  <a:lnTo>
                    <a:pt x="2064" y="166"/>
                  </a:lnTo>
                  <a:lnTo>
                    <a:pt x="2062" y="166"/>
                  </a:lnTo>
                  <a:lnTo>
                    <a:pt x="2060" y="166"/>
                  </a:lnTo>
                  <a:lnTo>
                    <a:pt x="2059" y="166"/>
                  </a:lnTo>
                  <a:lnTo>
                    <a:pt x="2057" y="167"/>
                  </a:lnTo>
                  <a:lnTo>
                    <a:pt x="2057" y="169"/>
                  </a:lnTo>
                  <a:lnTo>
                    <a:pt x="2057" y="171"/>
                  </a:lnTo>
                  <a:lnTo>
                    <a:pt x="2057" y="172"/>
                  </a:lnTo>
                  <a:lnTo>
                    <a:pt x="2056" y="174"/>
                  </a:lnTo>
                  <a:lnTo>
                    <a:pt x="2054" y="175"/>
                  </a:lnTo>
                  <a:lnTo>
                    <a:pt x="2052" y="175"/>
                  </a:lnTo>
                  <a:lnTo>
                    <a:pt x="2051" y="175"/>
                  </a:lnTo>
                  <a:lnTo>
                    <a:pt x="2047" y="175"/>
                  </a:lnTo>
                  <a:lnTo>
                    <a:pt x="2044" y="175"/>
                  </a:lnTo>
                  <a:lnTo>
                    <a:pt x="2042" y="175"/>
                  </a:lnTo>
                  <a:lnTo>
                    <a:pt x="2041" y="175"/>
                  </a:lnTo>
                  <a:lnTo>
                    <a:pt x="2039" y="174"/>
                  </a:lnTo>
                  <a:lnTo>
                    <a:pt x="2038" y="172"/>
                  </a:lnTo>
                  <a:lnTo>
                    <a:pt x="2036" y="172"/>
                  </a:lnTo>
                  <a:lnTo>
                    <a:pt x="2034" y="169"/>
                  </a:lnTo>
                  <a:lnTo>
                    <a:pt x="2034" y="167"/>
                  </a:lnTo>
                  <a:lnTo>
                    <a:pt x="2033" y="166"/>
                  </a:lnTo>
                  <a:lnTo>
                    <a:pt x="2031" y="164"/>
                  </a:lnTo>
                  <a:lnTo>
                    <a:pt x="2029" y="164"/>
                  </a:lnTo>
                  <a:lnTo>
                    <a:pt x="2026" y="164"/>
                  </a:lnTo>
                  <a:lnTo>
                    <a:pt x="2026" y="166"/>
                  </a:lnTo>
                  <a:lnTo>
                    <a:pt x="2026" y="167"/>
                  </a:lnTo>
                  <a:lnTo>
                    <a:pt x="2026" y="171"/>
                  </a:lnTo>
                  <a:lnTo>
                    <a:pt x="2026" y="174"/>
                  </a:lnTo>
                  <a:lnTo>
                    <a:pt x="2024" y="174"/>
                  </a:lnTo>
                  <a:lnTo>
                    <a:pt x="2023" y="174"/>
                  </a:lnTo>
                  <a:lnTo>
                    <a:pt x="2021" y="174"/>
                  </a:lnTo>
                  <a:lnTo>
                    <a:pt x="2018" y="174"/>
                  </a:lnTo>
                  <a:lnTo>
                    <a:pt x="2016" y="172"/>
                  </a:lnTo>
                  <a:lnTo>
                    <a:pt x="2015" y="171"/>
                  </a:lnTo>
                  <a:lnTo>
                    <a:pt x="2013" y="169"/>
                  </a:lnTo>
                  <a:lnTo>
                    <a:pt x="2011" y="167"/>
                  </a:lnTo>
                  <a:lnTo>
                    <a:pt x="2010" y="166"/>
                  </a:lnTo>
                  <a:lnTo>
                    <a:pt x="2008" y="162"/>
                  </a:lnTo>
                  <a:lnTo>
                    <a:pt x="2008" y="161"/>
                  </a:lnTo>
                  <a:lnTo>
                    <a:pt x="2008" y="159"/>
                  </a:lnTo>
                  <a:lnTo>
                    <a:pt x="2008" y="156"/>
                  </a:lnTo>
                  <a:lnTo>
                    <a:pt x="2005" y="154"/>
                  </a:lnTo>
                  <a:lnTo>
                    <a:pt x="2006" y="153"/>
                  </a:lnTo>
                  <a:lnTo>
                    <a:pt x="2008" y="154"/>
                  </a:lnTo>
                  <a:lnTo>
                    <a:pt x="2010" y="154"/>
                  </a:lnTo>
                  <a:lnTo>
                    <a:pt x="2011" y="154"/>
                  </a:lnTo>
                  <a:lnTo>
                    <a:pt x="2013" y="156"/>
                  </a:lnTo>
                  <a:lnTo>
                    <a:pt x="2015" y="157"/>
                  </a:lnTo>
                  <a:lnTo>
                    <a:pt x="2016" y="159"/>
                  </a:lnTo>
                  <a:lnTo>
                    <a:pt x="2016" y="161"/>
                  </a:lnTo>
                  <a:lnTo>
                    <a:pt x="2016" y="162"/>
                  </a:lnTo>
                  <a:lnTo>
                    <a:pt x="2018" y="164"/>
                  </a:lnTo>
                  <a:lnTo>
                    <a:pt x="2020" y="166"/>
                  </a:lnTo>
                  <a:lnTo>
                    <a:pt x="2021" y="166"/>
                  </a:lnTo>
                  <a:lnTo>
                    <a:pt x="2023" y="167"/>
                  </a:lnTo>
                  <a:lnTo>
                    <a:pt x="2024" y="166"/>
                  </a:lnTo>
                  <a:lnTo>
                    <a:pt x="2024" y="162"/>
                  </a:lnTo>
                  <a:lnTo>
                    <a:pt x="2024" y="159"/>
                  </a:lnTo>
                  <a:lnTo>
                    <a:pt x="2024" y="157"/>
                  </a:lnTo>
                  <a:lnTo>
                    <a:pt x="2023" y="156"/>
                  </a:lnTo>
                  <a:lnTo>
                    <a:pt x="2021" y="156"/>
                  </a:lnTo>
                  <a:lnTo>
                    <a:pt x="2021" y="154"/>
                  </a:lnTo>
                  <a:lnTo>
                    <a:pt x="2021" y="153"/>
                  </a:lnTo>
                  <a:lnTo>
                    <a:pt x="2021" y="151"/>
                  </a:lnTo>
                  <a:lnTo>
                    <a:pt x="2021" y="149"/>
                  </a:lnTo>
                  <a:lnTo>
                    <a:pt x="2021" y="149"/>
                  </a:lnTo>
                  <a:lnTo>
                    <a:pt x="2023" y="148"/>
                  </a:lnTo>
                  <a:lnTo>
                    <a:pt x="2024" y="146"/>
                  </a:lnTo>
                  <a:lnTo>
                    <a:pt x="2024" y="144"/>
                  </a:lnTo>
                  <a:lnTo>
                    <a:pt x="2024" y="143"/>
                  </a:lnTo>
                  <a:lnTo>
                    <a:pt x="2024" y="141"/>
                  </a:lnTo>
                  <a:lnTo>
                    <a:pt x="2021" y="141"/>
                  </a:lnTo>
                  <a:lnTo>
                    <a:pt x="2021" y="141"/>
                  </a:lnTo>
                  <a:lnTo>
                    <a:pt x="2018" y="141"/>
                  </a:lnTo>
                  <a:lnTo>
                    <a:pt x="2015" y="141"/>
                  </a:lnTo>
                  <a:lnTo>
                    <a:pt x="2011" y="141"/>
                  </a:lnTo>
                  <a:lnTo>
                    <a:pt x="2011" y="139"/>
                  </a:lnTo>
                  <a:lnTo>
                    <a:pt x="2010" y="139"/>
                  </a:lnTo>
                  <a:lnTo>
                    <a:pt x="2010" y="138"/>
                  </a:lnTo>
                  <a:lnTo>
                    <a:pt x="2008" y="136"/>
                  </a:lnTo>
                  <a:lnTo>
                    <a:pt x="2006" y="135"/>
                  </a:lnTo>
                  <a:lnTo>
                    <a:pt x="2006" y="131"/>
                  </a:lnTo>
                  <a:lnTo>
                    <a:pt x="2005" y="128"/>
                  </a:lnTo>
                  <a:lnTo>
                    <a:pt x="2006" y="128"/>
                  </a:lnTo>
                  <a:lnTo>
                    <a:pt x="2008" y="126"/>
                  </a:lnTo>
                  <a:lnTo>
                    <a:pt x="2011" y="126"/>
                  </a:lnTo>
                  <a:lnTo>
                    <a:pt x="2016" y="126"/>
                  </a:lnTo>
                  <a:lnTo>
                    <a:pt x="2018" y="125"/>
                  </a:lnTo>
                  <a:lnTo>
                    <a:pt x="2020" y="125"/>
                  </a:lnTo>
                  <a:lnTo>
                    <a:pt x="2039" y="125"/>
                  </a:lnTo>
                  <a:lnTo>
                    <a:pt x="2039" y="125"/>
                  </a:lnTo>
                  <a:lnTo>
                    <a:pt x="2041" y="123"/>
                  </a:lnTo>
                  <a:lnTo>
                    <a:pt x="2041" y="121"/>
                  </a:lnTo>
                  <a:lnTo>
                    <a:pt x="2044" y="120"/>
                  </a:lnTo>
                  <a:lnTo>
                    <a:pt x="2046" y="120"/>
                  </a:lnTo>
                  <a:lnTo>
                    <a:pt x="2047" y="118"/>
                  </a:lnTo>
                  <a:lnTo>
                    <a:pt x="2049" y="118"/>
                  </a:lnTo>
                  <a:lnTo>
                    <a:pt x="2051" y="118"/>
                  </a:lnTo>
                  <a:lnTo>
                    <a:pt x="2051" y="121"/>
                  </a:lnTo>
                  <a:lnTo>
                    <a:pt x="2049" y="123"/>
                  </a:lnTo>
                  <a:lnTo>
                    <a:pt x="2047" y="123"/>
                  </a:lnTo>
                  <a:lnTo>
                    <a:pt x="2046" y="123"/>
                  </a:lnTo>
                  <a:lnTo>
                    <a:pt x="2044" y="123"/>
                  </a:lnTo>
                  <a:lnTo>
                    <a:pt x="2044" y="125"/>
                  </a:lnTo>
                  <a:lnTo>
                    <a:pt x="2044" y="126"/>
                  </a:lnTo>
                  <a:lnTo>
                    <a:pt x="2042" y="126"/>
                  </a:lnTo>
                  <a:lnTo>
                    <a:pt x="2042" y="133"/>
                  </a:lnTo>
                  <a:lnTo>
                    <a:pt x="2054" y="133"/>
                  </a:lnTo>
                  <a:lnTo>
                    <a:pt x="2054" y="131"/>
                  </a:lnTo>
                  <a:lnTo>
                    <a:pt x="2056" y="131"/>
                  </a:lnTo>
                  <a:lnTo>
                    <a:pt x="2057" y="130"/>
                  </a:lnTo>
                  <a:lnTo>
                    <a:pt x="2059" y="128"/>
                  </a:lnTo>
                  <a:lnTo>
                    <a:pt x="2060" y="128"/>
                  </a:lnTo>
                  <a:lnTo>
                    <a:pt x="2060" y="126"/>
                  </a:lnTo>
                  <a:lnTo>
                    <a:pt x="2062" y="125"/>
                  </a:lnTo>
                  <a:lnTo>
                    <a:pt x="2064" y="123"/>
                  </a:lnTo>
                  <a:lnTo>
                    <a:pt x="2067" y="121"/>
                  </a:lnTo>
                  <a:lnTo>
                    <a:pt x="2074" y="121"/>
                  </a:lnTo>
                  <a:lnTo>
                    <a:pt x="2074" y="125"/>
                  </a:lnTo>
                  <a:lnTo>
                    <a:pt x="2075" y="128"/>
                  </a:lnTo>
                  <a:lnTo>
                    <a:pt x="2075" y="131"/>
                  </a:lnTo>
                  <a:lnTo>
                    <a:pt x="2075" y="133"/>
                  </a:lnTo>
                  <a:lnTo>
                    <a:pt x="2075" y="135"/>
                  </a:lnTo>
                  <a:lnTo>
                    <a:pt x="2075" y="136"/>
                  </a:lnTo>
                  <a:lnTo>
                    <a:pt x="2077" y="141"/>
                  </a:lnTo>
                  <a:lnTo>
                    <a:pt x="2078" y="144"/>
                  </a:lnTo>
                  <a:lnTo>
                    <a:pt x="2080" y="146"/>
                  </a:lnTo>
                  <a:lnTo>
                    <a:pt x="2083" y="146"/>
                  </a:lnTo>
                  <a:lnTo>
                    <a:pt x="2085" y="144"/>
                  </a:lnTo>
                  <a:lnTo>
                    <a:pt x="2087" y="143"/>
                  </a:lnTo>
                  <a:lnTo>
                    <a:pt x="2088" y="141"/>
                  </a:lnTo>
                  <a:lnTo>
                    <a:pt x="2090" y="138"/>
                  </a:lnTo>
                  <a:lnTo>
                    <a:pt x="2090" y="136"/>
                  </a:lnTo>
                  <a:lnTo>
                    <a:pt x="2088" y="135"/>
                  </a:lnTo>
                  <a:lnTo>
                    <a:pt x="2087" y="133"/>
                  </a:lnTo>
                  <a:lnTo>
                    <a:pt x="2087" y="131"/>
                  </a:lnTo>
                  <a:lnTo>
                    <a:pt x="2087" y="130"/>
                  </a:lnTo>
                  <a:lnTo>
                    <a:pt x="2087" y="126"/>
                  </a:lnTo>
                  <a:lnTo>
                    <a:pt x="2087" y="123"/>
                  </a:lnTo>
                  <a:lnTo>
                    <a:pt x="2088" y="120"/>
                  </a:lnTo>
                  <a:lnTo>
                    <a:pt x="2090" y="118"/>
                  </a:lnTo>
                  <a:lnTo>
                    <a:pt x="2092" y="117"/>
                  </a:lnTo>
                  <a:lnTo>
                    <a:pt x="2093" y="117"/>
                  </a:lnTo>
                  <a:close/>
                  <a:moveTo>
                    <a:pt x="3226" y="115"/>
                  </a:moveTo>
                  <a:lnTo>
                    <a:pt x="3228" y="115"/>
                  </a:lnTo>
                  <a:lnTo>
                    <a:pt x="3229" y="115"/>
                  </a:lnTo>
                  <a:lnTo>
                    <a:pt x="3232" y="115"/>
                  </a:lnTo>
                  <a:lnTo>
                    <a:pt x="3234" y="117"/>
                  </a:lnTo>
                  <a:lnTo>
                    <a:pt x="3236" y="117"/>
                  </a:lnTo>
                  <a:lnTo>
                    <a:pt x="3237" y="118"/>
                  </a:lnTo>
                  <a:lnTo>
                    <a:pt x="3241" y="118"/>
                  </a:lnTo>
                  <a:lnTo>
                    <a:pt x="3241" y="118"/>
                  </a:lnTo>
                  <a:lnTo>
                    <a:pt x="3242" y="120"/>
                  </a:lnTo>
                  <a:lnTo>
                    <a:pt x="3244" y="120"/>
                  </a:lnTo>
                  <a:lnTo>
                    <a:pt x="3246" y="120"/>
                  </a:lnTo>
                  <a:lnTo>
                    <a:pt x="3247" y="120"/>
                  </a:lnTo>
                  <a:lnTo>
                    <a:pt x="3249" y="120"/>
                  </a:lnTo>
                  <a:lnTo>
                    <a:pt x="3250" y="121"/>
                  </a:lnTo>
                  <a:lnTo>
                    <a:pt x="3250" y="123"/>
                  </a:lnTo>
                  <a:lnTo>
                    <a:pt x="3250" y="126"/>
                  </a:lnTo>
                  <a:lnTo>
                    <a:pt x="3250" y="128"/>
                  </a:lnTo>
                  <a:lnTo>
                    <a:pt x="3250" y="130"/>
                  </a:lnTo>
                  <a:lnTo>
                    <a:pt x="3249" y="130"/>
                  </a:lnTo>
                  <a:lnTo>
                    <a:pt x="3247" y="131"/>
                  </a:lnTo>
                  <a:lnTo>
                    <a:pt x="3246" y="131"/>
                  </a:lnTo>
                  <a:lnTo>
                    <a:pt x="3244" y="133"/>
                  </a:lnTo>
                  <a:lnTo>
                    <a:pt x="3239" y="133"/>
                  </a:lnTo>
                  <a:lnTo>
                    <a:pt x="3237" y="131"/>
                  </a:lnTo>
                  <a:lnTo>
                    <a:pt x="3237" y="130"/>
                  </a:lnTo>
                  <a:lnTo>
                    <a:pt x="3237" y="130"/>
                  </a:lnTo>
                  <a:lnTo>
                    <a:pt x="3236" y="128"/>
                  </a:lnTo>
                  <a:lnTo>
                    <a:pt x="3234" y="126"/>
                  </a:lnTo>
                  <a:lnTo>
                    <a:pt x="3231" y="126"/>
                  </a:lnTo>
                  <a:lnTo>
                    <a:pt x="3226" y="126"/>
                  </a:lnTo>
                  <a:lnTo>
                    <a:pt x="3223" y="126"/>
                  </a:lnTo>
                  <a:lnTo>
                    <a:pt x="3218" y="126"/>
                  </a:lnTo>
                  <a:lnTo>
                    <a:pt x="3218" y="123"/>
                  </a:lnTo>
                  <a:lnTo>
                    <a:pt x="3218" y="120"/>
                  </a:lnTo>
                  <a:lnTo>
                    <a:pt x="3218" y="117"/>
                  </a:lnTo>
                  <a:lnTo>
                    <a:pt x="3223" y="117"/>
                  </a:lnTo>
                  <a:lnTo>
                    <a:pt x="3224" y="117"/>
                  </a:lnTo>
                  <a:lnTo>
                    <a:pt x="3224" y="115"/>
                  </a:lnTo>
                  <a:lnTo>
                    <a:pt x="3226" y="115"/>
                  </a:lnTo>
                  <a:close/>
                  <a:moveTo>
                    <a:pt x="3303" y="110"/>
                  </a:moveTo>
                  <a:lnTo>
                    <a:pt x="3308" y="110"/>
                  </a:lnTo>
                  <a:lnTo>
                    <a:pt x="3313" y="110"/>
                  </a:lnTo>
                  <a:lnTo>
                    <a:pt x="3318" y="110"/>
                  </a:lnTo>
                  <a:lnTo>
                    <a:pt x="3318" y="113"/>
                  </a:lnTo>
                  <a:lnTo>
                    <a:pt x="3316" y="115"/>
                  </a:lnTo>
                  <a:lnTo>
                    <a:pt x="3314" y="117"/>
                  </a:lnTo>
                  <a:lnTo>
                    <a:pt x="3314" y="118"/>
                  </a:lnTo>
                  <a:lnTo>
                    <a:pt x="3313" y="120"/>
                  </a:lnTo>
                  <a:lnTo>
                    <a:pt x="3316" y="120"/>
                  </a:lnTo>
                  <a:lnTo>
                    <a:pt x="3319" y="120"/>
                  </a:lnTo>
                  <a:lnTo>
                    <a:pt x="3321" y="120"/>
                  </a:lnTo>
                  <a:lnTo>
                    <a:pt x="3322" y="120"/>
                  </a:lnTo>
                  <a:lnTo>
                    <a:pt x="3324" y="118"/>
                  </a:lnTo>
                  <a:lnTo>
                    <a:pt x="3326" y="117"/>
                  </a:lnTo>
                  <a:lnTo>
                    <a:pt x="3326" y="117"/>
                  </a:lnTo>
                  <a:lnTo>
                    <a:pt x="3326" y="115"/>
                  </a:lnTo>
                  <a:lnTo>
                    <a:pt x="3327" y="113"/>
                  </a:lnTo>
                  <a:lnTo>
                    <a:pt x="3331" y="113"/>
                  </a:lnTo>
                  <a:lnTo>
                    <a:pt x="3332" y="112"/>
                  </a:lnTo>
                  <a:lnTo>
                    <a:pt x="3336" y="113"/>
                  </a:lnTo>
                  <a:lnTo>
                    <a:pt x="3337" y="112"/>
                  </a:lnTo>
                  <a:lnTo>
                    <a:pt x="3340" y="112"/>
                  </a:lnTo>
                  <a:lnTo>
                    <a:pt x="3342" y="113"/>
                  </a:lnTo>
                  <a:lnTo>
                    <a:pt x="3344" y="115"/>
                  </a:lnTo>
                  <a:lnTo>
                    <a:pt x="3345" y="117"/>
                  </a:lnTo>
                  <a:lnTo>
                    <a:pt x="3345" y="118"/>
                  </a:lnTo>
                  <a:lnTo>
                    <a:pt x="3347" y="120"/>
                  </a:lnTo>
                  <a:lnTo>
                    <a:pt x="3349" y="121"/>
                  </a:lnTo>
                  <a:lnTo>
                    <a:pt x="3349" y="123"/>
                  </a:lnTo>
                  <a:lnTo>
                    <a:pt x="3349" y="125"/>
                  </a:lnTo>
                  <a:lnTo>
                    <a:pt x="3349" y="126"/>
                  </a:lnTo>
                  <a:lnTo>
                    <a:pt x="3347" y="128"/>
                  </a:lnTo>
                  <a:lnTo>
                    <a:pt x="3345" y="130"/>
                  </a:lnTo>
                  <a:lnTo>
                    <a:pt x="3345" y="131"/>
                  </a:lnTo>
                  <a:lnTo>
                    <a:pt x="3344" y="133"/>
                  </a:lnTo>
                  <a:lnTo>
                    <a:pt x="3342" y="135"/>
                  </a:lnTo>
                  <a:lnTo>
                    <a:pt x="3342" y="135"/>
                  </a:lnTo>
                  <a:lnTo>
                    <a:pt x="3342" y="138"/>
                  </a:lnTo>
                  <a:lnTo>
                    <a:pt x="3342" y="141"/>
                  </a:lnTo>
                  <a:lnTo>
                    <a:pt x="3342" y="143"/>
                  </a:lnTo>
                  <a:lnTo>
                    <a:pt x="3344" y="143"/>
                  </a:lnTo>
                  <a:lnTo>
                    <a:pt x="3347" y="143"/>
                  </a:lnTo>
                  <a:lnTo>
                    <a:pt x="3349" y="143"/>
                  </a:lnTo>
                  <a:lnTo>
                    <a:pt x="3349" y="149"/>
                  </a:lnTo>
                  <a:lnTo>
                    <a:pt x="3349" y="151"/>
                  </a:lnTo>
                  <a:lnTo>
                    <a:pt x="3347" y="153"/>
                  </a:lnTo>
                  <a:lnTo>
                    <a:pt x="3344" y="154"/>
                  </a:lnTo>
                  <a:lnTo>
                    <a:pt x="3342" y="154"/>
                  </a:lnTo>
                  <a:lnTo>
                    <a:pt x="3340" y="156"/>
                  </a:lnTo>
                  <a:lnTo>
                    <a:pt x="3339" y="156"/>
                  </a:lnTo>
                  <a:lnTo>
                    <a:pt x="3336" y="156"/>
                  </a:lnTo>
                  <a:lnTo>
                    <a:pt x="3332" y="156"/>
                  </a:lnTo>
                  <a:lnTo>
                    <a:pt x="3327" y="156"/>
                  </a:lnTo>
                  <a:lnTo>
                    <a:pt x="3326" y="156"/>
                  </a:lnTo>
                  <a:lnTo>
                    <a:pt x="3324" y="154"/>
                  </a:lnTo>
                  <a:lnTo>
                    <a:pt x="3318" y="156"/>
                  </a:lnTo>
                  <a:lnTo>
                    <a:pt x="3311" y="156"/>
                  </a:lnTo>
                  <a:lnTo>
                    <a:pt x="3304" y="156"/>
                  </a:lnTo>
                  <a:lnTo>
                    <a:pt x="3303" y="154"/>
                  </a:lnTo>
                  <a:lnTo>
                    <a:pt x="3301" y="153"/>
                  </a:lnTo>
                  <a:lnTo>
                    <a:pt x="3301" y="151"/>
                  </a:lnTo>
                  <a:lnTo>
                    <a:pt x="3301" y="149"/>
                  </a:lnTo>
                  <a:lnTo>
                    <a:pt x="3300" y="149"/>
                  </a:lnTo>
                  <a:lnTo>
                    <a:pt x="3298" y="149"/>
                  </a:lnTo>
                  <a:lnTo>
                    <a:pt x="3296" y="149"/>
                  </a:lnTo>
                  <a:lnTo>
                    <a:pt x="3295" y="148"/>
                  </a:lnTo>
                  <a:lnTo>
                    <a:pt x="3293" y="148"/>
                  </a:lnTo>
                  <a:lnTo>
                    <a:pt x="3265" y="148"/>
                  </a:lnTo>
                  <a:lnTo>
                    <a:pt x="3265" y="146"/>
                  </a:lnTo>
                  <a:lnTo>
                    <a:pt x="3264" y="143"/>
                  </a:lnTo>
                  <a:lnTo>
                    <a:pt x="3264" y="139"/>
                  </a:lnTo>
                  <a:lnTo>
                    <a:pt x="3265" y="138"/>
                  </a:lnTo>
                  <a:lnTo>
                    <a:pt x="3264" y="136"/>
                  </a:lnTo>
                  <a:lnTo>
                    <a:pt x="3264" y="136"/>
                  </a:lnTo>
                  <a:lnTo>
                    <a:pt x="3260" y="135"/>
                  </a:lnTo>
                  <a:lnTo>
                    <a:pt x="3259" y="135"/>
                  </a:lnTo>
                  <a:lnTo>
                    <a:pt x="3255" y="133"/>
                  </a:lnTo>
                  <a:lnTo>
                    <a:pt x="3255" y="131"/>
                  </a:lnTo>
                  <a:lnTo>
                    <a:pt x="3255" y="131"/>
                  </a:lnTo>
                  <a:lnTo>
                    <a:pt x="3255" y="130"/>
                  </a:lnTo>
                  <a:lnTo>
                    <a:pt x="3257" y="128"/>
                  </a:lnTo>
                  <a:lnTo>
                    <a:pt x="3259" y="126"/>
                  </a:lnTo>
                  <a:lnTo>
                    <a:pt x="3260" y="125"/>
                  </a:lnTo>
                  <a:lnTo>
                    <a:pt x="3264" y="123"/>
                  </a:lnTo>
                  <a:lnTo>
                    <a:pt x="3265" y="123"/>
                  </a:lnTo>
                  <a:lnTo>
                    <a:pt x="3267" y="123"/>
                  </a:lnTo>
                  <a:lnTo>
                    <a:pt x="3267" y="123"/>
                  </a:lnTo>
                  <a:lnTo>
                    <a:pt x="3268" y="121"/>
                  </a:lnTo>
                  <a:lnTo>
                    <a:pt x="3268" y="120"/>
                  </a:lnTo>
                  <a:lnTo>
                    <a:pt x="3270" y="120"/>
                  </a:lnTo>
                  <a:lnTo>
                    <a:pt x="3272" y="118"/>
                  </a:lnTo>
                  <a:lnTo>
                    <a:pt x="3273" y="118"/>
                  </a:lnTo>
                  <a:lnTo>
                    <a:pt x="3275" y="118"/>
                  </a:lnTo>
                  <a:lnTo>
                    <a:pt x="3277" y="118"/>
                  </a:lnTo>
                  <a:lnTo>
                    <a:pt x="3278" y="117"/>
                  </a:lnTo>
                  <a:lnTo>
                    <a:pt x="3282" y="117"/>
                  </a:lnTo>
                  <a:lnTo>
                    <a:pt x="3285" y="118"/>
                  </a:lnTo>
                  <a:lnTo>
                    <a:pt x="3288" y="117"/>
                  </a:lnTo>
                  <a:lnTo>
                    <a:pt x="3291" y="117"/>
                  </a:lnTo>
                  <a:lnTo>
                    <a:pt x="3291" y="115"/>
                  </a:lnTo>
                  <a:lnTo>
                    <a:pt x="3293" y="115"/>
                  </a:lnTo>
                  <a:lnTo>
                    <a:pt x="3293" y="113"/>
                  </a:lnTo>
                  <a:lnTo>
                    <a:pt x="3296" y="112"/>
                  </a:lnTo>
                  <a:lnTo>
                    <a:pt x="3298" y="110"/>
                  </a:lnTo>
                  <a:lnTo>
                    <a:pt x="3300" y="110"/>
                  </a:lnTo>
                  <a:lnTo>
                    <a:pt x="3303" y="110"/>
                  </a:lnTo>
                  <a:close/>
                  <a:moveTo>
                    <a:pt x="2745" y="110"/>
                  </a:moveTo>
                  <a:lnTo>
                    <a:pt x="2745" y="112"/>
                  </a:lnTo>
                  <a:lnTo>
                    <a:pt x="2746" y="113"/>
                  </a:lnTo>
                  <a:lnTo>
                    <a:pt x="2746" y="113"/>
                  </a:lnTo>
                  <a:lnTo>
                    <a:pt x="2746" y="115"/>
                  </a:lnTo>
                  <a:lnTo>
                    <a:pt x="2740" y="117"/>
                  </a:lnTo>
                  <a:lnTo>
                    <a:pt x="2738" y="118"/>
                  </a:lnTo>
                  <a:lnTo>
                    <a:pt x="2736" y="118"/>
                  </a:lnTo>
                  <a:lnTo>
                    <a:pt x="2735" y="118"/>
                  </a:lnTo>
                  <a:lnTo>
                    <a:pt x="2733" y="118"/>
                  </a:lnTo>
                  <a:lnTo>
                    <a:pt x="2732" y="120"/>
                  </a:lnTo>
                  <a:lnTo>
                    <a:pt x="2730" y="118"/>
                  </a:lnTo>
                  <a:lnTo>
                    <a:pt x="2730" y="117"/>
                  </a:lnTo>
                  <a:lnTo>
                    <a:pt x="2728" y="115"/>
                  </a:lnTo>
                  <a:lnTo>
                    <a:pt x="2728" y="115"/>
                  </a:lnTo>
                  <a:lnTo>
                    <a:pt x="2728" y="113"/>
                  </a:lnTo>
                  <a:lnTo>
                    <a:pt x="2732" y="113"/>
                  </a:lnTo>
                  <a:lnTo>
                    <a:pt x="2733" y="112"/>
                  </a:lnTo>
                  <a:lnTo>
                    <a:pt x="2733" y="112"/>
                  </a:lnTo>
                  <a:lnTo>
                    <a:pt x="2736" y="112"/>
                  </a:lnTo>
                  <a:lnTo>
                    <a:pt x="2740" y="112"/>
                  </a:lnTo>
                  <a:lnTo>
                    <a:pt x="2741" y="110"/>
                  </a:lnTo>
                  <a:lnTo>
                    <a:pt x="2745" y="110"/>
                  </a:lnTo>
                  <a:close/>
                  <a:moveTo>
                    <a:pt x="337" y="107"/>
                  </a:moveTo>
                  <a:lnTo>
                    <a:pt x="347" y="107"/>
                  </a:lnTo>
                  <a:lnTo>
                    <a:pt x="358" y="110"/>
                  </a:lnTo>
                  <a:lnTo>
                    <a:pt x="361" y="121"/>
                  </a:lnTo>
                  <a:lnTo>
                    <a:pt x="352" y="125"/>
                  </a:lnTo>
                  <a:lnTo>
                    <a:pt x="348" y="117"/>
                  </a:lnTo>
                  <a:lnTo>
                    <a:pt x="337" y="117"/>
                  </a:lnTo>
                  <a:lnTo>
                    <a:pt x="337" y="107"/>
                  </a:lnTo>
                  <a:close/>
                  <a:moveTo>
                    <a:pt x="2707" y="99"/>
                  </a:moveTo>
                  <a:lnTo>
                    <a:pt x="2732" y="99"/>
                  </a:lnTo>
                  <a:lnTo>
                    <a:pt x="2732" y="100"/>
                  </a:lnTo>
                  <a:lnTo>
                    <a:pt x="2732" y="102"/>
                  </a:lnTo>
                  <a:lnTo>
                    <a:pt x="2732" y="105"/>
                  </a:lnTo>
                  <a:lnTo>
                    <a:pt x="2718" y="105"/>
                  </a:lnTo>
                  <a:lnTo>
                    <a:pt x="2718" y="108"/>
                  </a:lnTo>
                  <a:lnTo>
                    <a:pt x="2718" y="112"/>
                  </a:lnTo>
                  <a:lnTo>
                    <a:pt x="2718" y="115"/>
                  </a:lnTo>
                  <a:lnTo>
                    <a:pt x="2717" y="115"/>
                  </a:lnTo>
                  <a:lnTo>
                    <a:pt x="2714" y="115"/>
                  </a:lnTo>
                  <a:lnTo>
                    <a:pt x="2714" y="115"/>
                  </a:lnTo>
                  <a:lnTo>
                    <a:pt x="2712" y="117"/>
                  </a:lnTo>
                  <a:lnTo>
                    <a:pt x="2712" y="117"/>
                  </a:lnTo>
                  <a:lnTo>
                    <a:pt x="2709" y="117"/>
                  </a:lnTo>
                  <a:lnTo>
                    <a:pt x="2707" y="115"/>
                  </a:lnTo>
                  <a:lnTo>
                    <a:pt x="2705" y="113"/>
                  </a:lnTo>
                  <a:lnTo>
                    <a:pt x="2705" y="110"/>
                  </a:lnTo>
                  <a:lnTo>
                    <a:pt x="2705" y="107"/>
                  </a:lnTo>
                  <a:lnTo>
                    <a:pt x="2704" y="108"/>
                  </a:lnTo>
                  <a:lnTo>
                    <a:pt x="2704" y="108"/>
                  </a:lnTo>
                  <a:lnTo>
                    <a:pt x="2704" y="110"/>
                  </a:lnTo>
                  <a:lnTo>
                    <a:pt x="2704" y="112"/>
                  </a:lnTo>
                  <a:lnTo>
                    <a:pt x="2702" y="113"/>
                  </a:lnTo>
                  <a:lnTo>
                    <a:pt x="2700" y="115"/>
                  </a:lnTo>
                  <a:lnTo>
                    <a:pt x="2686" y="115"/>
                  </a:lnTo>
                  <a:lnTo>
                    <a:pt x="2686" y="108"/>
                  </a:lnTo>
                  <a:lnTo>
                    <a:pt x="2691" y="107"/>
                  </a:lnTo>
                  <a:lnTo>
                    <a:pt x="2694" y="105"/>
                  </a:lnTo>
                  <a:lnTo>
                    <a:pt x="2696" y="103"/>
                  </a:lnTo>
                  <a:lnTo>
                    <a:pt x="2697" y="103"/>
                  </a:lnTo>
                  <a:lnTo>
                    <a:pt x="2700" y="102"/>
                  </a:lnTo>
                  <a:lnTo>
                    <a:pt x="2704" y="100"/>
                  </a:lnTo>
                  <a:lnTo>
                    <a:pt x="2705" y="100"/>
                  </a:lnTo>
                  <a:lnTo>
                    <a:pt x="2707" y="99"/>
                  </a:lnTo>
                  <a:close/>
                  <a:moveTo>
                    <a:pt x="2201" y="97"/>
                  </a:moveTo>
                  <a:lnTo>
                    <a:pt x="2201" y="99"/>
                  </a:lnTo>
                  <a:lnTo>
                    <a:pt x="2203" y="100"/>
                  </a:lnTo>
                  <a:lnTo>
                    <a:pt x="2203" y="102"/>
                  </a:lnTo>
                  <a:lnTo>
                    <a:pt x="2196" y="108"/>
                  </a:lnTo>
                  <a:lnTo>
                    <a:pt x="2196" y="110"/>
                  </a:lnTo>
                  <a:lnTo>
                    <a:pt x="2198" y="110"/>
                  </a:lnTo>
                  <a:lnTo>
                    <a:pt x="2200" y="112"/>
                  </a:lnTo>
                  <a:lnTo>
                    <a:pt x="2201" y="110"/>
                  </a:lnTo>
                  <a:lnTo>
                    <a:pt x="2203" y="110"/>
                  </a:lnTo>
                  <a:lnTo>
                    <a:pt x="2205" y="110"/>
                  </a:lnTo>
                  <a:lnTo>
                    <a:pt x="2208" y="108"/>
                  </a:lnTo>
                  <a:lnTo>
                    <a:pt x="2209" y="107"/>
                  </a:lnTo>
                  <a:lnTo>
                    <a:pt x="2211" y="105"/>
                  </a:lnTo>
                  <a:lnTo>
                    <a:pt x="2213" y="103"/>
                  </a:lnTo>
                  <a:lnTo>
                    <a:pt x="2214" y="102"/>
                  </a:lnTo>
                  <a:lnTo>
                    <a:pt x="2214" y="100"/>
                  </a:lnTo>
                  <a:lnTo>
                    <a:pt x="2216" y="100"/>
                  </a:lnTo>
                  <a:lnTo>
                    <a:pt x="2218" y="99"/>
                  </a:lnTo>
                  <a:lnTo>
                    <a:pt x="2221" y="102"/>
                  </a:lnTo>
                  <a:lnTo>
                    <a:pt x="2223" y="103"/>
                  </a:lnTo>
                  <a:lnTo>
                    <a:pt x="2223" y="103"/>
                  </a:lnTo>
                  <a:lnTo>
                    <a:pt x="2224" y="105"/>
                  </a:lnTo>
                  <a:lnTo>
                    <a:pt x="2226" y="107"/>
                  </a:lnTo>
                  <a:lnTo>
                    <a:pt x="2226" y="108"/>
                  </a:lnTo>
                  <a:lnTo>
                    <a:pt x="2226" y="110"/>
                  </a:lnTo>
                  <a:lnTo>
                    <a:pt x="2226" y="113"/>
                  </a:lnTo>
                  <a:lnTo>
                    <a:pt x="2232" y="113"/>
                  </a:lnTo>
                  <a:lnTo>
                    <a:pt x="2234" y="112"/>
                  </a:lnTo>
                  <a:lnTo>
                    <a:pt x="2236" y="112"/>
                  </a:lnTo>
                  <a:lnTo>
                    <a:pt x="2239" y="110"/>
                  </a:lnTo>
                  <a:lnTo>
                    <a:pt x="2241" y="110"/>
                  </a:lnTo>
                  <a:lnTo>
                    <a:pt x="2242" y="110"/>
                  </a:lnTo>
                  <a:lnTo>
                    <a:pt x="2245" y="110"/>
                  </a:lnTo>
                  <a:lnTo>
                    <a:pt x="2249" y="112"/>
                  </a:lnTo>
                  <a:lnTo>
                    <a:pt x="2250" y="112"/>
                  </a:lnTo>
                  <a:lnTo>
                    <a:pt x="2252" y="115"/>
                  </a:lnTo>
                  <a:lnTo>
                    <a:pt x="2254" y="117"/>
                  </a:lnTo>
                  <a:lnTo>
                    <a:pt x="2250" y="118"/>
                  </a:lnTo>
                  <a:lnTo>
                    <a:pt x="2249" y="120"/>
                  </a:lnTo>
                  <a:lnTo>
                    <a:pt x="2247" y="120"/>
                  </a:lnTo>
                  <a:lnTo>
                    <a:pt x="2244" y="121"/>
                  </a:lnTo>
                  <a:lnTo>
                    <a:pt x="2242" y="121"/>
                  </a:lnTo>
                  <a:lnTo>
                    <a:pt x="2241" y="121"/>
                  </a:lnTo>
                  <a:lnTo>
                    <a:pt x="2237" y="123"/>
                  </a:lnTo>
                  <a:lnTo>
                    <a:pt x="2236" y="126"/>
                  </a:lnTo>
                  <a:lnTo>
                    <a:pt x="2236" y="128"/>
                  </a:lnTo>
                  <a:lnTo>
                    <a:pt x="2236" y="130"/>
                  </a:lnTo>
                  <a:lnTo>
                    <a:pt x="2236" y="133"/>
                  </a:lnTo>
                  <a:lnTo>
                    <a:pt x="2234" y="133"/>
                  </a:lnTo>
                  <a:lnTo>
                    <a:pt x="2232" y="135"/>
                  </a:lnTo>
                  <a:lnTo>
                    <a:pt x="2229" y="136"/>
                  </a:lnTo>
                  <a:lnTo>
                    <a:pt x="2226" y="136"/>
                  </a:lnTo>
                  <a:lnTo>
                    <a:pt x="2223" y="136"/>
                  </a:lnTo>
                  <a:lnTo>
                    <a:pt x="2219" y="135"/>
                  </a:lnTo>
                  <a:lnTo>
                    <a:pt x="2218" y="133"/>
                  </a:lnTo>
                  <a:lnTo>
                    <a:pt x="2214" y="133"/>
                  </a:lnTo>
                  <a:lnTo>
                    <a:pt x="2213" y="133"/>
                  </a:lnTo>
                  <a:lnTo>
                    <a:pt x="2213" y="135"/>
                  </a:lnTo>
                  <a:lnTo>
                    <a:pt x="2211" y="136"/>
                  </a:lnTo>
                  <a:lnTo>
                    <a:pt x="2209" y="138"/>
                  </a:lnTo>
                  <a:lnTo>
                    <a:pt x="2208" y="138"/>
                  </a:lnTo>
                  <a:lnTo>
                    <a:pt x="2206" y="139"/>
                  </a:lnTo>
                  <a:lnTo>
                    <a:pt x="2205" y="139"/>
                  </a:lnTo>
                  <a:lnTo>
                    <a:pt x="2201" y="141"/>
                  </a:lnTo>
                  <a:lnTo>
                    <a:pt x="2200" y="141"/>
                  </a:lnTo>
                  <a:lnTo>
                    <a:pt x="2196" y="141"/>
                  </a:lnTo>
                  <a:lnTo>
                    <a:pt x="2195" y="141"/>
                  </a:lnTo>
                  <a:lnTo>
                    <a:pt x="2191" y="141"/>
                  </a:lnTo>
                  <a:lnTo>
                    <a:pt x="2188" y="139"/>
                  </a:lnTo>
                  <a:lnTo>
                    <a:pt x="2185" y="138"/>
                  </a:lnTo>
                  <a:lnTo>
                    <a:pt x="2185" y="138"/>
                  </a:lnTo>
                  <a:lnTo>
                    <a:pt x="2183" y="136"/>
                  </a:lnTo>
                  <a:lnTo>
                    <a:pt x="2183" y="135"/>
                  </a:lnTo>
                  <a:lnTo>
                    <a:pt x="2180" y="135"/>
                  </a:lnTo>
                  <a:lnTo>
                    <a:pt x="2177" y="135"/>
                  </a:lnTo>
                  <a:lnTo>
                    <a:pt x="2175" y="135"/>
                  </a:lnTo>
                  <a:lnTo>
                    <a:pt x="2173" y="135"/>
                  </a:lnTo>
                  <a:lnTo>
                    <a:pt x="2155" y="135"/>
                  </a:lnTo>
                  <a:lnTo>
                    <a:pt x="2154" y="135"/>
                  </a:lnTo>
                  <a:lnTo>
                    <a:pt x="2152" y="133"/>
                  </a:lnTo>
                  <a:lnTo>
                    <a:pt x="2149" y="133"/>
                  </a:lnTo>
                  <a:lnTo>
                    <a:pt x="2147" y="131"/>
                  </a:lnTo>
                  <a:lnTo>
                    <a:pt x="2144" y="130"/>
                  </a:lnTo>
                  <a:lnTo>
                    <a:pt x="2144" y="123"/>
                  </a:lnTo>
                  <a:lnTo>
                    <a:pt x="2167" y="123"/>
                  </a:lnTo>
                  <a:lnTo>
                    <a:pt x="2167" y="121"/>
                  </a:lnTo>
                  <a:lnTo>
                    <a:pt x="2165" y="120"/>
                  </a:lnTo>
                  <a:lnTo>
                    <a:pt x="2165" y="118"/>
                  </a:lnTo>
                  <a:lnTo>
                    <a:pt x="2164" y="117"/>
                  </a:lnTo>
                  <a:lnTo>
                    <a:pt x="2162" y="117"/>
                  </a:lnTo>
                  <a:lnTo>
                    <a:pt x="2160" y="117"/>
                  </a:lnTo>
                  <a:lnTo>
                    <a:pt x="2157" y="117"/>
                  </a:lnTo>
                  <a:lnTo>
                    <a:pt x="2155" y="115"/>
                  </a:lnTo>
                  <a:lnTo>
                    <a:pt x="2152" y="117"/>
                  </a:lnTo>
                  <a:lnTo>
                    <a:pt x="2150" y="117"/>
                  </a:lnTo>
                  <a:lnTo>
                    <a:pt x="2147" y="118"/>
                  </a:lnTo>
                  <a:lnTo>
                    <a:pt x="2146" y="118"/>
                  </a:lnTo>
                  <a:lnTo>
                    <a:pt x="2142" y="117"/>
                  </a:lnTo>
                  <a:lnTo>
                    <a:pt x="2141" y="117"/>
                  </a:lnTo>
                  <a:lnTo>
                    <a:pt x="2139" y="117"/>
                  </a:lnTo>
                  <a:lnTo>
                    <a:pt x="2137" y="115"/>
                  </a:lnTo>
                  <a:lnTo>
                    <a:pt x="2134" y="115"/>
                  </a:lnTo>
                  <a:lnTo>
                    <a:pt x="2132" y="115"/>
                  </a:lnTo>
                  <a:lnTo>
                    <a:pt x="2131" y="113"/>
                  </a:lnTo>
                  <a:lnTo>
                    <a:pt x="2129" y="113"/>
                  </a:lnTo>
                  <a:lnTo>
                    <a:pt x="2129" y="113"/>
                  </a:lnTo>
                  <a:lnTo>
                    <a:pt x="2128" y="113"/>
                  </a:lnTo>
                  <a:lnTo>
                    <a:pt x="2126" y="110"/>
                  </a:lnTo>
                  <a:lnTo>
                    <a:pt x="2126" y="107"/>
                  </a:lnTo>
                  <a:lnTo>
                    <a:pt x="2128" y="105"/>
                  </a:lnTo>
                  <a:lnTo>
                    <a:pt x="2129" y="103"/>
                  </a:lnTo>
                  <a:lnTo>
                    <a:pt x="2131" y="102"/>
                  </a:lnTo>
                  <a:lnTo>
                    <a:pt x="2134" y="102"/>
                  </a:lnTo>
                  <a:lnTo>
                    <a:pt x="2136" y="102"/>
                  </a:lnTo>
                  <a:lnTo>
                    <a:pt x="2137" y="100"/>
                  </a:lnTo>
                  <a:lnTo>
                    <a:pt x="2144" y="100"/>
                  </a:lnTo>
                  <a:lnTo>
                    <a:pt x="2150" y="102"/>
                  </a:lnTo>
                  <a:lnTo>
                    <a:pt x="2155" y="102"/>
                  </a:lnTo>
                  <a:lnTo>
                    <a:pt x="2162" y="102"/>
                  </a:lnTo>
                  <a:lnTo>
                    <a:pt x="2164" y="102"/>
                  </a:lnTo>
                  <a:lnTo>
                    <a:pt x="2165" y="102"/>
                  </a:lnTo>
                  <a:lnTo>
                    <a:pt x="2168" y="103"/>
                  </a:lnTo>
                  <a:lnTo>
                    <a:pt x="2170" y="105"/>
                  </a:lnTo>
                  <a:lnTo>
                    <a:pt x="2172" y="107"/>
                  </a:lnTo>
                  <a:lnTo>
                    <a:pt x="2173" y="108"/>
                  </a:lnTo>
                  <a:lnTo>
                    <a:pt x="2173" y="112"/>
                  </a:lnTo>
                  <a:lnTo>
                    <a:pt x="2173" y="115"/>
                  </a:lnTo>
                  <a:lnTo>
                    <a:pt x="2177" y="117"/>
                  </a:lnTo>
                  <a:lnTo>
                    <a:pt x="2178" y="115"/>
                  </a:lnTo>
                  <a:lnTo>
                    <a:pt x="2180" y="113"/>
                  </a:lnTo>
                  <a:lnTo>
                    <a:pt x="2180" y="110"/>
                  </a:lnTo>
                  <a:lnTo>
                    <a:pt x="2180" y="107"/>
                  </a:lnTo>
                  <a:lnTo>
                    <a:pt x="2180" y="103"/>
                  </a:lnTo>
                  <a:lnTo>
                    <a:pt x="2182" y="99"/>
                  </a:lnTo>
                  <a:lnTo>
                    <a:pt x="2190" y="99"/>
                  </a:lnTo>
                  <a:lnTo>
                    <a:pt x="2191" y="100"/>
                  </a:lnTo>
                  <a:lnTo>
                    <a:pt x="2193" y="100"/>
                  </a:lnTo>
                  <a:lnTo>
                    <a:pt x="2193" y="100"/>
                  </a:lnTo>
                  <a:lnTo>
                    <a:pt x="2195" y="100"/>
                  </a:lnTo>
                  <a:lnTo>
                    <a:pt x="2196" y="100"/>
                  </a:lnTo>
                  <a:lnTo>
                    <a:pt x="2198" y="99"/>
                  </a:lnTo>
                  <a:lnTo>
                    <a:pt x="2198" y="97"/>
                  </a:lnTo>
                  <a:lnTo>
                    <a:pt x="2200" y="97"/>
                  </a:lnTo>
                  <a:lnTo>
                    <a:pt x="2201" y="97"/>
                  </a:lnTo>
                  <a:close/>
                  <a:moveTo>
                    <a:pt x="2606" y="76"/>
                  </a:moveTo>
                  <a:lnTo>
                    <a:pt x="2607" y="77"/>
                  </a:lnTo>
                  <a:lnTo>
                    <a:pt x="2609" y="77"/>
                  </a:lnTo>
                  <a:lnTo>
                    <a:pt x="2609" y="87"/>
                  </a:lnTo>
                  <a:lnTo>
                    <a:pt x="2612" y="87"/>
                  </a:lnTo>
                  <a:lnTo>
                    <a:pt x="2617" y="89"/>
                  </a:lnTo>
                  <a:lnTo>
                    <a:pt x="2617" y="94"/>
                  </a:lnTo>
                  <a:lnTo>
                    <a:pt x="2617" y="97"/>
                  </a:lnTo>
                  <a:lnTo>
                    <a:pt x="2615" y="97"/>
                  </a:lnTo>
                  <a:lnTo>
                    <a:pt x="2614" y="99"/>
                  </a:lnTo>
                  <a:lnTo>
                    <a:pt x="2612" y="99"/>
                  </a:lnTo>
                  <a:lnTo>
                    <a:pt x="2610" y="100"/>
                  </a:lnTo>
                  <a:lnTo>
                    <a:pt x="2609" y="102"/>
                  </a:lnTo>
                  <a:lnTo>
                    <a:pt x="2607" y="102"/>
                  </a:lnTo>
                  <a:lnTo>
                    <a:pt x="2604" y="102"/>
                  </a:lnTo>
                  <a:lnTo>
                    <a:pt x="2602" y="102"/>
                  </a:lnTo>
                  <a:lnTo>
                    <a:pt x="2601" y="102"/>
                  </a:lnTo>
                  <a:lnTo>
                    <a:pt x="2599" y="102"/>
                  </a:lnTo>
                  <a:lnTo>
                    <a:pt x="2594" y="102"/>
                  </a:lnTo>
                  <a:lnTo>
                    <a:pt x="2589" y="102"/>
                  </a:lnTo>
                  <a:lnTo>
                    <a:pt x="2589" y="105"/>
                  </a:lnTo>
                  <a:lnTo>
                    <a:pt x="2589" y="108"/>
                  </a:lnTo>
                  <a:lnTo>
                    <a:pt x="2591" y="112"/>
                  </a:lnTo>
                  <a:lnTo>
                    <a:pt x="2589" y="115"/>
                  </a:lnTo>
                  <a:lnTo>
                    <a:pt x="2588" y="117"/>
                  </a:lnTo>
                  <a:lnTo>
                    <a:pt x="2586" y="118"/>
                  </a:lnTo>
                  <a:lnTo>
                    <a:pt x="2584" y="118"/>
                  </a:lnTo>
                  <a:lnTo>
                    <a:pt x="2581" y="120"/>
                  </a:lnTo>
                  <a:lnTo>
                    <a:pt x="2579" y="120"/>
                  </a:lnTo>
                  <a:lnTo>
                    <a:pt x="2576" y="120"/>
                  </a:lnTo>
                  <a:lnTo>
                    <a:pt x="2573" y="118"/>
                  </a:lnTo>
                  <a:lnTo>
                    <a:pt x="2570" y="117"/>
                  </a:lnTo>
                  <a:lnTo>
                    <a:pt x="2566" y="115"/>
                  </a:lnTo>
                  <a:lnTo>
                    <a:pt x="2565" y="115"/>
                  </a:lnTo>
                  <a:lnTo>
                    <a:pt x="2563" y="113"/>
                  </a:lnTo>
                  <a:lnTo>
                    <a:pt x="2561" y="112"/>
                  </a:lnTo>
                  <a:lnTo>
                    <a:pt x="2561" y="110"/>
                  </a:lnTo>
                  <a:lnTo>
                    <a:pt x="2561" y="103"/>
                  </a:lnTo>
                  <a:lnTo>
                    <a:pt x="2565" y="103"/>
                  </a:lnTo>
                  <a:lnTo>
                    <a:pt x="2568" y="103"/>
                  </a:lnTo>
                  <a:lnTo>
                    <a:pt x="2570" y="102"/>
                  </a:lnTo>
                  <a:lnTo>
                    <a:pt x="2570" y="102"/>
                  </a:lnTo>
                  <a:lnTo>
                    <a:pt x="2571" y="100"/>
                  </a:lnTo>
                  <a:lnTo>
                    <a:pt x="2571" y="95"/>
                  </a:lnTo>
                  <a:lnTo>
                    <a:pt x="2570" y="95"/>
                  </a:lnTo>
                  <a:lnTo>
                    <a:pt x="2568" y="95"/>
                  </a:lnTo>
                  <a:lnTo>
                    <a:pt x="2566" y="95"/>
                  </a:lnTo>
                  <a:lnTo>
                    <a:pt x="2565" y="95"/>
                  </a:lnTo>
                  <a:lnTo>
                    <a:pt x="2561" y="95"/>
                  </a:lnTo>
                  <a:lnTo>
                    <a:pt x="2558" y="94"/>
                  </a:lnTo>
                  <a:lnTo>
                    <a:pt x="2555" y="95"/>
                  </a:lnTo>
                  <a:lnTo>
                    <a:pt x="2552" y="95"/>
                  </a:lnTo>
                  <a:lnTo>
                    <a:pt x="2550" y="95"/>
                  </a:lnTo>
                  <a:lnTo>
                    <a:pt x="2548" y="97"/>
                  </a:lnTo>
                  <a:lnTo>
                    <a:pt x="2547" y="97"/>
                  </a:lnTo>
                  <a:lnTo>
                    <a:pt x="2545" y="99"/>
                  </a:lnTo>
                  <a:lnTo>
                    <a:pt x="2542" y="99"/>
                  </a:lnTo>
                  <a:lnTo>
                    <a:pt x="2538" y="100"/>
                  </a:lnTo>
                  <a:lnTo>
                    <a:pt x="2537" y="102"/>
                  </a:lnTo>
                  <a:lnTo>
                    <a:pt x="2535" y="102"/>
                  </a:lnTo>
                  <a:lnTo>
                    <a:pt x="2532" y="100"/>
                  </a:lnTo>
                  <a:lnTo>
                    <a:pt x="2530" y="99"/>
                  </a:lnTo>
                  <a:lnTo>
                    <a:pt x="2529" y="97"/>
                  </a:lnTo>
                  <a:lnTo>
                    <a:pt x="2527" y="94"/>
                  </a:lnTo>
                  <a:lnTo>
                    <a:pt x="2527" y="90"/>
                  </a:lnTo>
                  <a:lnTo>
                    <a:pt x="2534" y="90"/>
                  </a:lnTo>
                  <a:lnTo>
                    <a:pt x="2537" y="90"/>
                  </a:lnTo>
                  <a:lnTo>
                    <a:pt x="2540" y="92"/>
                  </a:lnTo>
                  <a:lnTo>
                    <a:pt x="2543" y="92"/>
                  </a:lnTo>
                  <a:lnTo>
                    <a:pt x="2543" y="94"/>
                  </a:lnTo>
                  <a:lnTo>
                    <a:pt x="2545" y="94"/>
                  </a:lnTo>
                  <a:lnTo>
                    <a:pt x="2547" y="94"/>
                  </a:lnTo>
                  <a:lnTo>
                    <a:pt x="2548" y="94"/>
                  </a:lnTo>
                  <a:lnTo>
                    <a:pt x="2550" y="94"/>
                  </a:lnTo>
                  <a:lnTo>
                    <a:pt x="2550" y="92"/>
                  </a:lnTo>
                  <a:lnTo>
                    <a:pt x="2550" y="90"/>
                  </a:lnTo>
                  <a:lnTo>
                    <a:pt x="2550" y="90"/>
                  </a:lnTo>
                  <a:lnTo>
                    <a:pt x="2552" y="85"/>
                  </a:lnTo>
                  <a:lnTo>
                    <a:pt x="2555" y="87"/>
                  </a:lnTo>
                  <a:lnTo>
                    <a:pt x="2556" y="87"/>
                  </a:lnTo>
                  <a:lnTo>
                    <a:pt x="2560" y="89"/>
                  </a:lnTo>
                  <a:lnTo>
                    <a:pt x="2561" y="89"/>
                  </a:lnTo>
                  <a:lnTo>
                    <a:pt x="2565" y="89"/>
                  </a:lnTo>
                  <a:lnTo>
                    <a:pt x="2566" y="89"/>
                  </a:lnTo>
                  <a:lnTo>
                    <a:pt x="2568" y="89"/>
                  </a:lnTo>
                  <a:lnTo>
                    <a:pt x="2570" y="87"/>
                  </a:lnTo>
                  <a:lnTo>
                    <a:pt x="2571" y="87"/>
                  </a:lnTo>
                  <a:lnTo>
                    <a:pt x="2571" y="85"/>
                  </a:lnTo>
                  <a:lnTo>
                    <a:pt x="2574" y="85"/>
                  </a:lnTo>
                  <a:lnTo>
                    <a:pt x="2578" y="85"/>
                  </a:lnTo>
                  <a:lnTo>
                    <a:pt x="2583" y="85"/>
                  </a:lnTo>
                  <a:lnTo>
                    <a:pt x="2586" y="87"/>
                  </a:lnTo>
                  <a:lnTo>
                    <a:pt x="2589" y="87"/>
                  </a:lnTo>
                  <a:lnTo>
                    <a:pt x="2591" y="85"/>
                  </a:lnTo>
                  <a:lnTo>
                    <a:pt x="2592" y="84"/>
                  </a:lnTo>
                  <a:lnTo>
                    <a:pt x="2594" y="82"/>
                  </a:lnTo>
                  <a:lnTo>
                    <a:pt x="2596" y="81"/>
                  </a:lnTo>
                  <a:lnTo>
                    <a:pt x="2596" y="81"/>
                  </a:lnTo>
                  <a:lnTo>
                    <a:pt x="2596" y="79"/>
                  </a:lnTo>
                  <a:lnTo>
                    <a:pt x="2596" y="77"/>
                  </a:lnTo>
                  <a:lnTo>
                    <a:pt x="2597" y="77"/>
                  </a:lnTo>
                  <a:lnTo>
                    <a:pt x="2599" y="77"/>
                  </a:lnTo>
                  <a:lnTo>
                    <a:pt x="2602" y="77"/>
                  </a:lnTo>
                  <a:lnTo>
                    <a:pt x="2604" y="77"/>
                  </a:lnTo>
                  <a:lnTo>
                    <a:pt x="2606" y="76"/>
                  </a:lnTo>
                  <a:close/>
                  <a:moveTo>
                    <a:pt x="2766" y="74"/>
                  </a:moveTo>
                  <a:lnTo>
                    <a:pt x="2771" y="76"/>
                  </a:lnTo>
                  <a:lnTo>
                    <a:pt x="2769" y="79"/>
                  </a:lnTo>
                  <a:lnTo>
                    <a:pt x="2771" y="82"/>
                  </a:lnTo>
                  <a:lnTo>
                    <a:pt x="2771" y="84"/>
                  </a:lnTo>
                  <a:lnTo>
                    <a:pt x="2773" y="85"/>
                  </a:lnTo>
                  <a:lnTo>
                    <a:pt x="2774" y="89"/>
                  </a:lnTo>
                  <a:lnTo>
                    <a:pt x="2774" y="90"/>
                  </a:lnTo>
                  <a:lnTo>
                    <a:pt x="2774" y="92"/>
                  </a:lnTo>
                  <a:lnTo>
                    <a:pt x="2776" y="94"/>
                  </a:lnTo>
                  <a:lnTo>
                    <a:pt x="2776" y="94"/>
                  </a:lnTo>
                  <a:lnTo>
                    <a:pt x="2777" y="97"/>
                  </a:lnTo>
                  <a:lnTo>
                    <a:pt x="2779" y="99"/>
                  </a:lnTo>
                  <a:lnTo>
                    <a:pt x="2777" y="99"/>
                  </a:lnTo>
                  <a:lnTo>
                    <a:pt x="2776" y="99"/>
                  </a:lnTo>
                  <a:lnTo>
                    <a:pt x="2773" y="99"/>
                  </a:lnTo>
                  <a:lnTo>
                    <a:pt x="2769" y="99"/>
                  </a:lnTo>
                  <a:lnTo>
                    <a:pt x="2764" y="99"/>
                  </a:lnTo>
                  <a:lnTo>
                    <a:pt x="2763" y="99"/>
                  </a:lnTo>
                  <a:lnTo>
                    <a:pt x="2761" y="99"/>
                  </a:lnTo>
                  <a:lnTo>
                    <a:pt x="2756" y="99"/>
                  </a:lnTo>
                  <a:lnTo>
                    <a:pt x="2753" y="99"/>
                  </a:lnTo>
                  <a:lnTo>
                    <a:pt x="2751" y="99"/>
                  </a:lnTo>
                  <a:lnTo>
                    <a:pt x="2750" y="99"/>
                  </a:lnTo>
                  <a:lnTo>
                    <a:pt x="2750" y="100"/>
                  </a:lnTo>
                  <a:lnTo>
                    <a:pt x="2748" y="100"/>
                  </a:lnTo>
                  <a:lnTo>
                    <a:pt x="2746" y="100"/>
                  </a:lnTo>
                  <a:lnTo>
                    <a:pt x="2745" y="100"/>
                  </a:lnTo>
                  <a:lnTo>
                    <a:pt x="2741" y="100"/>
                  </a:lnTo>
                  <a:lnTo>
                    <a:pt x="2740" y="99"/>
                  </a:lnTo>
                  <a:lnTo>
                    <a:pt x="2738" y="97"/>
                  </a:lnTo>
                  <a:lnTo>
                    <a:pt x="2735" y="95"/>
                  </a:lnTo>
                  <a:lnTo>
                    <a:pt x="2736" y="94"/>
                  </a:lnTo>
                  <a:lnTo>
                    <a:pt x="2736" y="94"/>
                  </a:lnTo>
                  <a:lnTo>
                    <a:pt x="2740" y="90"/>
                  </a:lnTo>
                  <a:lnTo>
                    <a:pt x="2743" y="89"/>
                  </a:lnTo>
                  <a:lnTo>
                    <a:pt x="2745" y="89"/>
                  </a:lnTo>
                  <a:lnTo>
                    <a:pt x="2746" y="89"/>
                  </a:lnTo>
                  <a:lnTo>
                    <a:pt x="2746" y="89"/>
                  </a:lnTo>
                  <a:lnTo>
                    <a:pt x="2746" y="87"/>
                  </a:lnTo>
                  <a:lnTo>
                    <a:pt x="2746" y="85"/>
                  </a:lnTo>
                  <a:lnTo>
                    <a:pt x="2746" y="82"/>
                  </a:lnTo>
                  <a:lnTo>
                    <a:pt x="2751" y="84"/>
                  </a:lnTo>
                  <a:lnTo>
                    <a:pt x="2753" y="84"/>
                  </a:lnTo>
                  <a:lnTo>
                    <a:pt x="2753" y="82"/>
                  </a:lnTo>
                  <a:lnTo>
                    <a:pt x="2754" y="82"/>
                  </a:lnTo>
                  <a:lnTo>
                    <a:pt x="2756" y="82"/>
                  </a:lnTo>
                  <a:lnTo>
                    <a:pt x="2758" y="81"/>
                  </a:lnTo>
                  <a:lnTo>
                    <a:pt x="2759" y="79"/>
                  </a:lnTo>
                  <a:lnTo>
                    <a:pt x="2761" y="77"/>
                  </a:lnTo>
                  <a:lnTo>
                    <a:pt x="2763" y="76"/>
                  </a:lnTo>
                  <a:lnTo>
                    <a:pt x="2764" y="76"/>
                  </a:lnTo>
                  <a:lnTo>
                    <a:pt x="2766" y="74"/>
                  </a:lnTo>
                  <a:close/>
                  <a:moveTo>
                    <a:pt x="2817" y="74"/>
                  </a:moveTo>
                  <a:lnTo>
                    <a:pt x="2820" y="74"/>
                  </a:lnTo>
                  <a:lnTo>
                    <a:pt x="2822" y="74"/>
                  </a:lnTo>
                  <a:lnTo>
                    <a:pt x="2825" y="74"/>
                  </a:lnTo>
                  <a:lnTo>
                    <a:pt x="2827" y="74"/>
                  </a:lnTo>
                  <a:lnTo>
                    <a:pt x="2828" y="74"/>
                  </a:lnTo>
                  <a:lnTo>
                    <a:pt x="2831" y="74"/>
                  </a:lnTo>
                  <a:lnTo>
                    <a:pt x="2833" y="76"/>
                  </a:lnTo>
                  <a:lnTo>
                    <a:pt x="2835" y="76"/>
                  </a:lnTo>
                  <a:lnTo>
                    <a:pt x="2835" y="79"/>
                  </a:lnTo>
                  <a:lnTo>
                    <a:pt x="2828" y="81"/>
                  </a:lnTo>
                  <a:lnTo>
                    <a:pt x="2827" y="82"/>
                  </a:lnTo>
                  <a:lnTo>
                    <a:pt x="2825" y="82"/>
                  </a:lnTo>
                  <a:lnTo>
                    <a:pt x="2823" y="84"/>
                  </a:lnTo>
                  <a:lnTo>
                    <a:pt x="2822" y="84"/>
                  </a:lnTo>
                  <a:lnTo>
                    <a:pt x="2820" y="84"/>
                  </a:lnTo>
                  <a:lnTo>
                    <a:pt x="2818" y="85"/>
                  </a:lnTo>
                  <a:lnTo>
                    <a:pt x="2818" y="87"/>
                  </a:lnTo>
                  <a:lnTo>
                    <a:pt x="2817" y="89"/>
                  </a:lnTo>
                  <a:lnTo>
                    <a:pt x="2817" y="90"/>
                  </a:lnTo>
                  <a:lnTo>
                    <a:pt x="2815" y="92"/>
                  </a:lnTo>
                  <a:lnTo>
                    <a:pt x="2813" y="92"/>
                  </a:lnTo>
                  <a:lnTo>
                    <a:pt x="2812" y="94"/>
                  </a:lnTo>
                  <a:lnTo>
                    <a:pt x="2810" y="94"/>
                  </a:lnTo>
                  <a:lnTo>
                    <a:pt x="2809" y="94"/>
                  </a:lnTo>
                  <a:lnTo>
                    <a:pt x="2807" y="95"/>
                  </a:lnTo>
                  <a:lnTo>
                    <a:pt x="2804" y="95"/>
                  </a:lnTo>
                  <a:lnTo>
                    <a:pt x="2800" y="95"/>
                  </a:lnTo>
                  <a:lnTo>
                    <a:pt x="2795" y="94"/>
                  </a:lnTo>
                  <a:lnTo>
                    <a:pt x="2795" y="92"/>
                  </a:lnTo>
                  <a:lnTo>
                    <a:pt x="2794" y="90"/>
                  </a:lnTo>
                  <a:lnTo>
                    <a:pt x="2791" y="89"/>
                  </a:lnTo>
                  <a:lnTo>
                    <a:pt x="2787" y="85"/>
                  </a:lnTo>
                  <a:lnTo>
                    <a:pt x="2786" y="82"/>
                  </a:lnTo>
                  <a:lnTo>
                    <a:pt x="2787" y="82"/>
                  </a:lnTo>
                  <a:lnTo>
                    <a:pt x="2789" y="84"/>
                  </a:lnTo>
                  <a:lnTo>
                    <a:pt x="2791" y="82"/>
                  </a:lnTo>
                  <a:lnTo>
                    <a:pt x="2791" y="82"/>
                  </a:lnTo>
                  <a:lnTo>
                    <a:pt x="2792" y="81"/>
                  </a:lnTo>
                  <a:lnTo>
                    <a:pt x="2794" y="81"/>
                  </a:lnTo>
                  <a:lnTo>
                    <a:pt x="2795" y="79"/>
                  </a:lnTo>
                  <a:lnTo>
                    <a:pt x="2799" y="77"/>
                  </a:lnTo>
                  <a:lnTo>
                    <a:pt x="2802" y="77"/>
                  </a:lnTo>
                  <a:lnTo>
                    <a:pt x="2805" y="77"/>
                  </a:lnTo>
                  <a:lnTo>
                    <a:pt x="2809" y="77"/>
                  </a:lnTo>
                  <a:lnTo>
                    <a:pt x="2810" y="77"/>
                  </a:lnTo>
                  <a:lnTo>
                    <a:pt x="2812" y="77"/>
                  </a:lnTo>
                  <a:lnTo>
                    <a:pt x="2812" y="77"/>
                  </a:lnTo>
                  <a:lnTo>
                    <a:pt x="2812" y="76"/>
                  </a:lnTo>
                  <a:lnTo>
                    <a:pt x="2812" y="74"/>
                  </a:lnTo>
                  <a:lnTo>
                    <a:pt x="2815" y="74"/>
                  </a:lnTo>
                  <a:lnTo>
                    <a:pt x="2817" y="74"/>
                  </a:lnTo>
                  <a:close/>
                  <a:moveTo>
                    <a:pt x="3285" y="72"/>
                  </a:moveTo>
                  <a:lnTo>
                    <a:pt x="3286" y="72"/>
                  </a:lnTo>
                  <a:lnTo>
                    <a:pt x="3288" y="74"/>
                  </a:lnTo>
                  <a:lnTo>
                    <a:pt x="3290" y="72"/>
                  </a:lnTo>
                  <a:lnTo>
                    <a:pt x="3291" y="74"/>
                  </a:lnTo>
                  <a:lnTo>
                    <a:pt x="3291" y="74"/>
                  </a:lnTo>
                  <a:lnTo>
                    <a:pt x="3291" y="76"/>
                  </a:lnTo>
                  <a:lnTo>
                    <a:pt x="3293" y="76"/>
                  </a:lnTo>
                  <a:lnTo>
                    <a:pt x="3295" y="79"/>
                  </a:lnTo>
                  <a:lnTo>
                    <a:pt x="3295" y="81"/>
                  </a:lnTo>
                  <a:lnTo>
                    <a:pt x="3295" y="84"/>
                  </a:lnTo>
                  <a:lnTo>
                    <a:pt x="3314" y="84"/>
                  </a:lnTo>
                  <a:lnTo>
                    <a:pt x="3314" y="85"/>
                  </a:lnTo>
                  <a:lnTo>
                    <a:pt x="3314" y="85"/>
                  </a:lnTo>
                  <a:lnTo>
                    <a:pt x="3318" y="87"/>
                  </a:lnTo>
                  <a:lnTo>
                    <a:pt x="3314" y="89"/>
                  </a:lnTo>
                  <a:lnTo>
                    <a:pt x="3313" y="90"/>
                  </a:lnTo>
                  <a:lnTo>
                    <a:pt x="3313" y="92"/>
                  </a:lnTo>
                  <a:lnTo>
                    <a:pt x="3311" y="92"/>
                  </a:lnTo>
                  <a:lnTo>
                    <a:pt x="3309" y="90"/>
                  </a:lnTo>
                  <a:lnTo>
                    <a:pt x="3309" y="92"/>
                  </a:lnTo>
                  <a:lnTo>
                    <a:pt x="3308" y="92"/>
                  </a:lnTo>
                  <a:lnTo>
                    <a:pt x="3306" y="94"/>
                  </a:lnTo>
                  <a:lnTo>
                    <a:pt x="3306" y="97"/>
                  </a:lnTo>
                  <a:lnTo>
                    <a:pt x="3306" y="100"/>
                  </a:lnTo>
                  <a:lnTo>
                    <a:pt x="3306" y="103"/>
                  </a:lnTo>
                  <a:lnTo>
                    <a:pt x="3304" y="105"/>
                  </a:lnTo>
                  <a:lnTo>
                    <a:pt x="3301" y="105"/>
                  </a:lnTo>
                  <a:lnTo>
                    <a:pt x="3296" y="105"/>
                  </a:lnTo>
                  <a:lnTo>
                    <a:pt x="3293" y="105"/>
                  </a:lnTo>
                  <a:lnTo>
                    <a:pt x="3290" y="105"/>
                  </a:lnTo>
                  <a:lnTo>
                    <a:pt x="3286" y="105"/>
                  </a:lnTo>
                  <a:lnTo>
                    <a:pt x="3285" y="107"/>
                  </a:lnTo>
                  <a:lnTo>
                    <a:pt x="3285" y="108"/>
                  </a:lnTo>
                  <a:lnTo>
                    <a:pt x="3283" y="108"/>
                  </a:lnTo>
                  <a:lnTo>
                    <a:pt x="3282" y="110"/>
                  </a:lnTo>
                  <a:lnTo>
                    <a:pt x="3278" y="110"/>
                  </a:lnTo>
                  <a:lnTo>
                    <a:pt x="3275" y="110"/>
                  </a:lnTo>
                  <a:lnTo>
                    <a:pt x="3273" y="110"/>
                  </a:lnTo>
                  <a:lnTo>
                    <a:pt x="3272" y="110"/>
                  </a:lnTo>
                  <a:lnTo>
                    <a:pt x="3270" y="110"/>
                  </a:lnTo>
                  <a:lnTo>
                    <a:pt x="3268" y="112"/>
                  </a:lnTo>
                  <a:lnTo>
                    <a:pt x="3268" y="113"/>
                  </a:lnTo>
                  <a:lnTo>
                    <a:pt x="3267" y="113"/>
                  </a:lnTo>
                  <a:lnTo>
                    <a:pt x="3267" y="115"/>
                  </a:lnTo>
                  <a:lnTo>
                    <a:pt x="3265" y="115"/>
                  </a:lnTo>
                  <a:lnTo>
                    <a:pt x="3264" y="115"/>
                  </a:lnTo>
                  <a:lnTo>
                    <a:pt x="3260" y="115"/>
                  </a:lnTo>
                  <a:lnTo>
                    <a:pt x="3259" y="115"/>
                  </a:lnTo>
                  <a:lnTo>
                    <a:pt x="3255" y="115"/>
                  </a:lnTo>
                  <a:lnTo>
                    <a:pt x="3252" y="113"/>
                  </a:lnTo>
                  <a:lnTo>
                    <a:pt x="3252" y="112"/>
                  </a:lnTo>
                  <a:lnTo>
                    <a:pt x="3250" y="112"/>
                  </a:lnTo>
                  <a:lnTo>
                    <a:pt x="3249" y="112"/>
                  </a:lnTo>
                  <a:lnTo>
                    <a:pt x="3247" y="112"/>
                  </a:lnTo>
                  <a:lnTo>
                    <a:pt x="3246" y="110"/>
                  </a:lnTo>
                  <a:lnTo>
                    <a:pt x="3244" y="108"/>
                  </a:lnTo>
                  <a:lnTo>
                    <a:pt x="3244" y="107"/>
                  </a:lnTo>
                  <a:lnTo>
                    <a:pt x="3242" y="105"/>
                  </a:lnTo>
                  <a:lnTo>
                    <a:pt x="3241" y="105"/>
                  </a:lnTo>
                  <a:lnTo>
                    <a:pt x="3241" y="105"/>
                  </a:lnTo>
                  <a:lnTo>
                    <a:pt x="3237" y="105"/>
                  </a:lnTo>
                  <a:lnTo>
                    <a:pt x="3236" y="105"/>
                  </a:lnTo>
                  <a:lnTo>
                    <a:pt x="3234" y="107"/>
                  </a:lnTo>
                  <a:lnTo>
                    <a:pt x="3231" y="105"/>
                  </a:lnTo>
                  <a:lnTo>
                    <a:pt x="3229" y="105"/>
                  </a:lnTo>
                  <a:lnTo>
                    <a:pt x="3228" y="103"/>
                  </a:lnTo>
                  <a:lnTo>
                    <a:pt x="3228" y="102"/>
                  </a:lnTo>
                  <a:lnTo>
                    <a:pt x="3228" y="100"/>
                  </a:lnTo>
                  <a:lnTo>
                    <a:pt x="3228" y="99"/>
                  </a:lnTo>
                  <a:lnTo>
                    <a:pt x="3228" y="99"/>
                  </a:lnTo>
                  <a:lnTo>
                    <a:pt x="3231" y="99"/>
                  </a:lnTo>
                  <a:lnTo>
                    <a:pt x="3232" y="97"/>
                  </a:lnTo>
                  <a:lnTo>
                    <a:pt x="3234" y="97"/>
                  </a:lnTo>
                  <a:lnTo>
                    <a:pt x="3236" y="95"/>
                  </a:lnTo>
                  <a:lnTo>
                    <a:pt x="3239" y="95"/>
                  </a:lnTo>
                  <a:lnTo>
                    <a:pt x="3241" y="95"/>
                  </a:lnTo>
                  <a:lnTo>
                    <a:pt x="3244" y="95"/>
                  </a:lnTo>
                  <a:lnTo>
                    <a:pt x="3244" y="94"/>
                  </a:lnTo>
                  <a:lnTo>
                    <a:pt x="3246" y="92"/>
                  </a:lnTo>
                  <a:lnTo>
                    <a:pt x="3246" y="90"/>
                  </a:lnTo>
                  <a:lnTo>
                    <a:pt x="3246" y="87"/>
                  </a:lnTo>
                  <a:lnTo>
                    <a:pt x="3246" y="84"/>
                  </a:lnTo>
                  <a:lnTo>
                    <a:pt x="3247" y="84"/>
                  </a:lnTo>
                  <a:lnTo>
                    <a:pt x="3249" y="82"/>
                  </a:lnTo>
                  <a:lnTo>
                    <a:pt x="3254" y="82"/>
                  </a:lnTo>
                  <a:lnTo>
                    <a:pt x="3257" y="82"/>
                  </a:lnTo>
                  <a:lnTo>
                    <a:pt x="3260" y="82"/>
                  </a:lnTo>
                  <a:lnTo>
                    <a:pt x="3262" y="81"/>
                  </a:lnTo>
                  <a:lnTo>
                    <a:pt x="3264" y="79"/>
                  </a:lnTo>
                  <a:lnTo>
                    <a:pt x="3265" y="79"/>
                  </a:lnTo>
                  <a:lnTo>
                    <a:pt x="3270" y="79"/>
                  </a:lnTo>
                  <a:lnTo>
                    <a:pt x="3273" y="77"/>
                  </a:lnTo>
                  <a:lnTo>
                    <a:pt x="3273" y="77"/>
                  </a:lnTo>
                  <a:lnTo>
                    <a:pt x="3275" y="76"/>
                  </a:lnTo>
                  <a:lnTo>
                    <a:pt x="3275" y="74"/>
                  </a:lnTo>
                  <a:lnTo>
                    <a:pt x="3277" y="74"/>
                  </a:lnTo>
                  <a:lnTo>
                    <a:pt x="3278" y="74"/>
                  </a:lnTo>
                  <a:lnTo>
                    <a:pt x="3280" y="72"/>
                  </a:lnTo>
                  <a:lnTo>
                    <a:pt x="3283" y="72"/>
                  </a:lnTo>
                  <a:lnTo>
                    <a:pt x="3285" y="72"/>
                  </a:lnTo>
                  <a:close/>
                  <a:moveTo>
                    <a:pt x="3201" y="69"/>
                  </a:moveTo>
                  <a:lnTo>
                    <a:pt x="3205" y="71"/>
                  </a:lnTo>
                  <a:lnTo>
                    <a:pt x="3208" y="71"/>
                  </a:lnTo>
                  <a:lnTo>
                    <a:pt x="3210" y="72"/>
                  </a:lnTo>
                  <a:lnTo>
                    <a:pt x="3211" y="71"/>
                  </a:lnTo>
                  <a:lnTo>
                    <a:pt x="3213" y="69"/>
                  </a:lnTo>
                  <a:lnTo>
                    <a:pt x="3214" y="69"/>
                  </a:lnTo>
                  <a:lnTo>
                    <a:pt x="3216" y="69"/>
                  </a:lnTo>
                  <a:lnTo>
                    <a:pt x="3219" y="72"/>
                  </a:lnTo>
                  <a:lnTo>
                    <a:pt x="3219" y="72"/>
                  </a:lnTo>
                  <a:lnTo>
                    <a:pt x="3219" y="74"/>
                  </a:lnTo>
                  <a:lnTo>
                    <a:pt x="3219" y="76"/>
                  </a:lnTo>
                  <a:lnTo>
                    <a:pt x="3221" y="77"/>
                  </a:lnTo>
                  <a:lnTo>
                    <a:pt x="3219" y="79"/>
                  </a:lnTo>
                  <a:lnTo>
                    <a:pt x="3219" y="81"/>
                  </a:lnTo>
                  <a:lnTo>
                    <a:pt x="3219" y="82"/>
                  </a:lnTo>
                  <a:lnTo>
                    <a:pt x="3218" y="82"/>
                  </a:lnTo>
                  <a:lnTo>
                    <a:pt x="3216" y="82"/>
                  </a:lnTo>
                  <a:lnTo>
                    <a:pt x="3214" y="84"/>
                  </a:lnTo>
                  <a:lnTo>
                    <a:pt x="3211" y="84"/>
                  </a:lnTo>
                  <a:lnTo>
                    <a:pt x="3210" y="84"/>
                  </a:lnTo>
                  <a:lnTo>
                    <a:pt x="3208" y="84"/>
                  </a:lnTo>
                  <a:lnTo>
                    <a:pt x="3208" y="82"/>
                  </a:lnTo>
                  <a:lnTo>
                    <a:pt x="3206" y="82"/>
                  </a:lnTo>
                  <a:lnTo>
                    <a:pt x="3205" y="81"/>
                  </a:lnTo>
                  <a:lnTo>
                    <a:pt x="3203" y="79"/>
                  </a:lnTo>
                  <a:lnTo>
                    <a:pt x="3201" y="79"/>
                  </a:lnTo>
                  <a:lnTo>
                    <a:pt x="3200" y="79"/>
                  </a:lnTo>
                  <a:lnTo>
                    <a:pt x="3200" y="72"/>
                  </a:lnTo>
                  <a:lnTo>
                    <a:pt x="3201" y="69"/>
                  </a:lnTo>
                  <a:close/>
                  <a:moveTo>
                    <a:pt x="443" y="64"/>
                  </a:moveTo>
                  <a:lnTo>
                    <a:pt x="443" y="64"/>
                  </a:lnTo>
                  <a:lnTo>
                    <a:pt x="447" y="64"/>
                  </a:lnTo>
                  <a:lnTo>
                    <a:pt x="450" y="64"/>
                  </a:lnTo>
                  <a:lnTo>
                    <a:pt x="451" y="64"/>
                  </a:lnTo>
                  <a:lnTo>
                    <a:pt x="453" y="66"/>
                  </a:lnTo>
                  <a:lnTo>
                    <a:pt x="456" y="67"/>
                  </a:lnTo>
                  <a:lnTo>
                    <a:pt x="460" y="69"/>
                  </a:lnTo>
                  <a:lnTo>
                    <a:pt x="463" y="72"/>
                  </a:lnTo>
                  <a:lnTo>
                    <a:pt x="465" y="74"/>
                  </a:lnTo>
                  <a:lnTo>
                    <a:pt x="465" y="74"/>
                  </a:lnTo>
                  <a:lnTo>
                    <a:pt x="473" y="81"/>
                  </a:lnTo>
                  <a:lnTo>
                    <a:pt x="473" y="82"/>
                  </a:lnTo>
                  <a:lnTo>
                    <a:pt x="474" y="84"/>
                  </a:lnTo>
                  <a:lnTo>
                    <a:pt x="478" y="87"/>
                  </a:lnTo>
                  <a:lnTo>
                    <a:pt x="481" y="89"/>
                  </a:lnTo>
                  <a:lnTo>
                    <a:pt x="489" y="90"/>
                  </a:lnTo>
                  <a:lnTo>
                    <a:pt x="494" y="92"/>
                  </a:lnTo>
                  <a:lnTo>
                    <a:pt x="499" y="94"/>
                  </a:lnTo>
                  <a:lnTo>
                    <a:pt x="501" y="94"/>
                  </a:lnTo>
                  <a:lnTo>
                    <a:pt x="504" y="95"/>
                  </a:lnTo>
                  <a:lnTo>
                    <a:pt x="505" y="97"/>
                  </a:lnTo>
                  <a:lnTo>
                    <a:pt x="505" y="100"/>
                  </a:lnTo>
                  <a:lnTo>
                    <a:pt x="507" y="103"/>
                  </a:lnTo>
                  <a:lnTo>
                    <a:pt x="509" y="107"/>
                  </a:lnTo>
                  <a:lnTo>
                    <a:pt x="512" y="108"/>
                  </a:lnTo>
                  <a:lnTo>
                    <a:pt x="514" y="107"/>
                  </a:lnTo>
                  <a:lnTo>
                    <a:pt x="515" y="107"/>
                  </a:lnTo>
                  <a:lnTo>
                    <a:pt x="517" y="105"/>
                  </a:lnTo>
                  <a:lnTo>
                    <a:pt x="519" y="103"/>
                  </a:lnTo>
                  <a:lnTo>
                    <a:pt x="520" y="102"/>
                  </a:lnTo>
                  <a:lnTo>
                    <a:pt x="528" y="108"/>
                  </a:lnTo>
                  <a:lnTo>
                    <a:pt x="528" y="113"/>
                  </a:lnTo>
                  <a:lnTo>
                    <a:pt x="533" y="121"/>
                  </a:lnTo>
                  <a:lnTo>
                    <a:pt x="538" y="123"/>
                  </a:lnTo>
                  <a:lnTo>
                    <a:pt x="541" y="125"/>
                  </a:lnTo>
                  <a:lnTo>
                    <a:pt x="543" y="125"/>
                  </a:lnTo>
                  <a:lnTo>
                    <a:pt x="543" y="125"/>
                  </a:lnTo>
                  <a:lnTo>
                    <a:pt x="559" y="130"/>
                  </a:lnTo>
                  <a:lnTo>
                    <a:pt x="559" y="141"/>
                  </a:lnTo>
                  <a:lnTo>
                    <a:pt x="559" y="143"/>
                  </a:lnTo>
                  <a:lnTo>
                    <a:pt x="558" y="144"/>
                  </a:lnTo>
                  <a:lnTo>
                    <a:pt x="556" y="146"/>
                  </a:lnTo>
                  <a:lnTo>
                    <a:pt x="553" y="148"/>
                  </a:lnTo>
                  <a:lnTo>
                    <a:pt x="551" y="149"/>
                  </a:lnTo>
                  <a:lnTo>
                    <a:pt x="550" y="149"/>
                  </a:lnTo>
                  <a:lnTo>
                    <a:pt x="546" y="148"/>
                  </a:lnTo>
                  <a:lnTo>
                    <a:pt x="543" y="148"/>
                  </a:lnTo>
                  <a:lnTo>
                    <a:pt x="541" y="146"/>
                  </a:lnTo>
                  <a:lnTo>
                    <a:pt x="538" y="146"/>
                  </a:lnTo>
                  <a:lnTo>
                    <a:pt x="537" y="146"/>
                  </a:lnTo>
                  <a:lnTo>
                    <a:pt x="535" y="148"/>
                  </a:lnTo>
                  <a:lnTo>
                    <a:pt x="535" y="151"/>
                  </a:lnTo>
                  <a:lnTo>
                    <a:pt x="533" y="153"/>
                  </a:lnTo>
                  <a:lnTo>
                    <a:pt x="532" y="154"/>
                  </a:lnTo>
                  <a:lnTo>
                    <a:pt x="532" y="154"/>
                  </a:lnTo>
                  <a:lnTo>
                    <a:pt x="520" y="149"/>
                  </a:lnTo>
                  <a:lnTo>
                    <a:pt x="519" y="157"/>
                  </a:lnTo>
                  <a:lnTo>
                    <a:pt x="519" y="159"/>
                  </a:lnTo>
                  <a:lnTo>
                    <a:pt x="519" y="161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6"/>
                  </a:lnTo>
                  <a:lnTo>
                    <a:pt x="517" y="166"/>
                  </a:lnTo>
                  <a:lnTo>
                    <a:pt x="509" y="166"/>
                  </a:lnTo>
                  <a:lnTo>
                    <a:pt x="504" y="172"/>
                  </a:lnTo>
                  <a:lnTo>
                    <a:pt x="487" y="169"/>
                  </a:lnTo>
                  <a:lnTo>
                    <a:pt x="471" y="171"/>
                  </a:lnTo>
                  <a:lnTo>
                    <a:pt x="448" y="166"/>
                  </a:lnTo>
                  <a:lnTo>
                    <a:pt x="440" y="154"/>
                  </a:lnTo>
                  <a:lnTo>
                    <a:pt x="427" y="148"/>
                  </a:lnTo>
                  <a:lnTo>
                    <a:pt x="437" y="143"/>
                  </a:lnTo>
                  <a:lnTo>
                    <a:pt x="450" y="143"/>
                  </a:lnTo>
                  <a:lnTo>
                    <a:pt x="451" y="143"/>
                  </a:lnTo>
                  <a:lnTo>
                    <a:pt x="455" y="143"/>
                  </a:lnTo>
                  <a:lnTo>
                    <a:pt x="458" y="141"/>
                  </a:lnTo>
                  <a:lnTo>
                    <a:pt x="461" y="139"/>
                  </a:lnTo>
                  <a:lnTo>
                    <a:pt x="463" y="139"/>
                  </a:lnTo>
                  <a:lnTo>
                    <a:pt x="463" y="139"/>
                  </a:lnTo>
                  <a:lnTo>
                    <a:pt x="456" y="131"/>
                  </a:lnTo>
                  <a:lnTo>
                    <a:pt x="442" y="133"/>
                  </a:lnTo>
                  <a:lnTo>
                    <a:pt x="430" y="135"/>
                  </a:lnTo>
                  <a:lnTo>
                    <a:pt x="419" y="136"/>
                  </a:lnTo>
                  <a:lnTo>
                    <a:pt x="407" y="131"/>
                  </a:lnTo>
                  <a:lnTo>
                    <a:pt x="407" y="120"/>
                  </a:lnTo>
                  <a:lnTo>
                    <a:pt x="397" y="120"/>
                  </a:lnTo>
                  <a:lnTo>
                    <a:pt x="397" y="110"/>
                  </a:lnTo>
                  <a:lnTo>
                    <a:pt x="404" y="105"/>
                  </a:lnTo>
                  <a:lnTo>
                    <a:pt x="402" y="95"/>
                  </a:lnTo>
                  <a:lnTo>
                    <a:pt x="411" y="94"/>
                  </a:lnTo>
                  <a:lnTo>
                    <a:pt x="424" y="94"/>
                  </a:lnTo>
                  <a:lnTo>
                    <a:pt x="424" y="94"/>
                  </a:lnTo>
                  <a:lnTo>
                    <a:pt x="424" y="92"/>
                  </a:lnTo>
                  <a:lnTo>
                    <a:pt x="425" y="90"/>
                  </a:lnTo>
                  <a:lnTo>
                    <a:pt x="424" y="89"/>
                  </a:lnTo>
                  <a:lnTo>
                    <a:pt x="422" y="87"/>
                  </a:lnTo>
                  <a:lnTo>
                    <a:pt x="420" y="85"/>
                  </a:lnTo>
                  <a:lnTo>
                    <a:pt x="417" y="84"/>
                  </a:lnTo>
                  <a:lnTo>
                    <a:pt x="415" y="82"/>
                  </a:lnTo>
                  <a:lnTo>
                    <a:pt x="414" y="82"/>
                  </a:lnTo>
                  <a:lnTo>
                    <a:pt x="412" y="81"/>
                  </a:lnTo>
                  <a:lnTo>
                    <a:pt x="419" y="79"/>
                  </a:lnTo>
                  <a:lnTo>
                    <a:pt x="433" y="79"/>
                  </a:lnTo>
                  <a:lnTo>
                    <a:pt x="435" y="79"/>
                  </a:lnTo>
                  <a:lnTo>
                    <a:pt x="437" y="79"/>
                  </a:lnTo>
                  <a:lnTo>
                    <a:pt x="438" y="79"/>
                  </a:lnTo>
                  <a:lnTo>
                    <a:pt x="442" y="79"/>
                  </a:lnTo>
                  <a:lnTo>
                    <a:pt x="443" y="77"/>
                  </a:lnTo>
                  <a:lnTo>
                    <a:pt x="443" y="76"/>
                  </a:lnTo>
                  <a:lnTo>
                    <a:pt x="443" y="74"/>
                  </a:lnTo>
                  <a:lnTo>
                    <a:pt x="443" y="72"/>
                  </a:lnTo>
                  <a:lnTo>
                    <a:pt x="442" y="71"/>
                  </a:lnTo>
                  <a:lnTo>
                    <a:pt x="438" y="71"/>
                  </a:lnTo>
                  <a:lnTo>
                    <a:pt x="427" y="71"/>
                  </a:lnTo>
                  <a:lnTo>
                    <a:pt x="429" y="69"/>
                  </a:lnTo>
                  <a:lnTo>
                    <a:pt x="432" y="67"/>
                  </a:lnTo>
                  <a:lnTo>
                    <a:pt x="435" y="66"/>
                  </a:lnTo>
                  <a:lnTo>
                    <a:pt x="438" y="64"/>
                  </a:lnTo>
                  <a:lnTo>
                    <a:pt x="442" y="64"/>
                  </a:lnTo>
                  <a:lnTo>
                    <a:pt x="443" y="64"/>
                  </a:lnTo>
                  <a:close/>
                  <a:moveTo>
                    <a:pt x="2720" y="61"/>
                  </a:moveTo>
                  <a:lnTo>
                    <a:pt x="2722" y="61"/>
                  </a:lnTo>
                  <a:lnTo>
                    <a:pt x="2722" y="64"/>
                  </a:lnTo>
                  <a:lnTo>
                    <a:pt x="2720" y="66"/>
                  </a:lnTo>
                  <a:lnTo>
                    <a:pt x="2718" y="69"/>
                  </a:lnTo>
                  <a:lnTo>
                    <a:pt x="2717" y="71"/>
                  </a:lnTo>
                  <a:lnTo>
                    <a:pt x="2715" y="72"/>
                  </a:lnTo>
                  <a:lnTo>
                    <a:pt x="2714" y="74"/>
                  </a:lnTo>
                  <a:lnTo>
                    <a:pt x="2712" y="76"/>
                  </a:lnTo>
                  <a:lnTo>
                    <a:pt x="2714" y="77"/>
                  </a:lnTo>
                  <a:lnTo>
                    <a:pt x="2715" y="77"/>
                  </a:lnTo>
                  <a:lnTo>
                    <a:pt x="2718" y="77"/>
                  </a:lnTo>
                  <a:lnTo>
                    <a:pt x="2722" y="77"/>
                  </a:lnTo>
                  <a:lnTo>
                    <a:pt x="2723" y="77"/>
                  </a:lnTo>
                  <a:lnTo>
                    <a:pt x="2725" y="76"/>
                  </a:lnTo>
                  <a:lnTo>
                    <a:pt x="2728" y="76"/>
                  </a:lnTo>
                  <a:lnTo>
                    <a:pt x="2732" y="76"/>
                  </a:lnTo>
                  <a:lnTo>
                    <a:pt x="2732" y="81"/>
                  </a:lnTo>
                  <a:lnTo>
                    <a:pt x="2732" y="82"/>
                  </a:lnTo>
                  <a:lnTo>
                    <a:pt x="2733" y="84"/>
                  </a:lnTo>
                  <a:lnTo>
                    <a:pt x="2732" y="85"/>
                  </a:lnTo>
                  <a:lnTo>
                    <a:pt x="2732" y="87"/>
                  </a:lnTo>
                  <a:lnTo>
                    <a:pt x="2727" y="87"/>
                  </a:lnTo>
                  <a:lnTo>
                    <a:pt x="2723" y="89"/>
                  </a:lnTo>
                  <a:lnTo>
                    <a:pt x="2718" y="87"/>
                  </a:lnTo>
                  <a:lnTo>
                    <a:pt x="2715" y="85"/>
                  </a:lnTo>
                  <a:lnTo>
                    <a:pt x="2715" y="84"/>
                  </a:lnTo>
                  <a:lnTo>
                    <a:pt x="2714" y="82"/>
                  </a:lnTo>
                  <a:lnTo>
                    <a:pt x="2714" y="82"/>
                  </a:lnTo>
                  <a:lnTo>
                    <a:pt x="2712" y="81"/>
                  </a:lnTo>
                  <a:lnTo>
                    <a:pt x="2710" y="81"/>
                  </a:lnTo>
                  <a:lnTo>
                    <a:pt x="2709" y="81"/>
                  </a:lnTo>
                  <a:lnTo>
                    <a:pt x="2705" y="79"/>
                  </a:lnTo>
                  <a:lnTo>
                    <a:pt x="2704" y="79"/>
                  </a:lnTo>
                  <a:lnTo>
                    <a:pt x="2702" y="81"/>
                  </a:lnTo>
                  <a:lnTo>
                    <a:pt x="2700" y="82"/>
                  </a:lnTo>
                  <a:lnTo>
                    <a:pt x="2699" y="84"/>
                  </a:lnTo>
                  <a:lnTo>
                    <a:pt x="2700" y="85"/>
                  </a:lnTo>
                  <a:lnTo>
                    <a:pt x="2700" y="87"/>
                  </a:lnTo>
                  <a:lnTo>
                    <a:pt x="2702" y="90"/>
                  </a:lnTo>
                  <a:lnTo>
                    <a:pt x="2702" y="90"/>
                  </a:lnTo>
                  <a:lnTo>
                    <a:pt x="2702" y="94"/>
                  </a:lnTo>
                  <a:lnTo>
                    <a:pt x="2696" y="94"/>
                  </a:lnTo>
                  <a:lnTo>
                    <a:pt x="2694" y="92"/>
                  </a:lnTo>
                  <a:lnTo>
                    <a:pt x="2692" y="92"/>
                  </a:lnTo>
                  <a:lnTo>
                    <a:pt x="2689" y="92"/>
                  </a:lnTo>
                  <a:lnTo>
                    <a:pt x="2686" y="90"/>
                  </a:lnTo>
                  <a:lnTo>
                    <a:pt x="2684" y="89"/>
                  </a:lnTo>
                  <a:lnTo>
                    <a:pt x="2682" y="89"/>
                  </a:lnTo>
                  <a:lnTo>
                    <a:pt x="2681" y="89"/>
                  </a:lnTo>
                  <a:lnTo>
                    <a:pt x="2681" y="90"/>
                  </a:lnTo>
                  <a:lnTo>
                    <a:pt x="2681" y="92"/>
                  </a:lnTo>
                  <a:lnTo>
                    <a:pt x="2681" y="92"/>
                  </a:lnTo>
                  <a:lnTo>
                    <a:pt x="2678" y="94"/>
                  </a:lnTo>
                  <a:lnTo>
                    <a:pt x="2674" y="94"/>
                  </a:lnTo>
                  <a:lnTo>
                    <a:pt x="2671" y="94"/>
                  </a:lnTo>
                  <a:lnTo>
                    <a:pt x="2668" y="94"/>
                  </a:lnTo>
                  <a:lnTo>
                    <a:pt x="2666" y="94"/>
                  </a:lnTo>
                  <a:lnTo>
                    <a:pt x="2666" y="95"/>
                  </a:lnTo>
                  <a:lnTo>
                    <a:pt x="2664" y="95"/>
                  </a:lnTo>
                  <a:lnTo>
                    <a:pt x="2661" y="95"/>
                  </a:lnTo>
                  <a:lnTo>
                    <a:pt x="2658" y="95"/>
                  </a:lnTo>
                  <a:lnTo>
                    <a:pt x="2656" y="97"/>
                  </a:lnTo>
                  <a:lnTo>
                    <a:pt x="2655" y="99"/>
                  </a:lnTo>
                  <a:lnTo>
                    <a:pt x="2653" y="99"/>
                  </a:lnTo>
                  <a:lnTo>
                    <a:pt x="2650" y="99"/>
                  </a:lnTo>
                  <a:lnTo>
                    <a:pt x="2648" y="99"/>
                  </a:lnTo>
                  <a:lnTo>
                    <a:pt x="2646" y="99"/>
                  </a:lnTo>
                  <a:lnTo>
                    <a:pt x="2645" y="100"/>
                  </a:lnTo>
                  <a:lnTo>
                    <a:pt x="2645" y="102"/>
                  </a:lnTo>
                  <a:lnTo>
                    <a:pt x="2645" y="103"/>
                  </a:lnTo>
                  <a:lnTo>
                    <a:pt x="2645" y="105"/>
                  </a:lnTo>
                  <a:lnTo>
                    <a:pt x="2643" y="107"/>
                  </a:lnTo>
                  <a:lnTo>
                    <a:pt x="2642" y="107"/>
                  </a:lnTo>
                  <a:lnTo>
                    <a:pt x="2642" y="107"/>
                  </a:lnTo>
                  <a:lnTo>
                    <a:pt x="2638" y="105"/>
                  </a:lnTo>
                  <a:lnTo>
                    <a:pt x="2642" y="102"/>
                  </a:lnTo>
                  <a:lnTo>
                    <a:pt x="2643" y="100"/>
                  </a:lnTo>
                  <a:lnTo>
                    <a:pt x="2645" y="99"/>
                  </a:lnTo>
                  <a:lnTo>
                    <a:pt x="2646" y="97"/>
                  </a:lnTo>
                  <a:lnTo>
                    <a:pt x="2648" y="97"/>
                  </a:lnTo>
                  <a:lnTo>
                    <a:pt x="2650" y="97"/>
                  </a:lnTo>
                  <a:lnTo>
                    <a:pt x="2651" y="97"/>
                  </a:lnTo>
                  <a:lnTo>
                    <a:pt x="2653" y="95"/>
                  </a:lnTo>
                  <a:lnTo>
                    <a:pt x="2653" y="95"/>
                  </a:lnTo>
                  <a:lnTo>
                    <a:pt x="2656" y="94"/>
                  </a:lnTo>
                  <a:lnTo>
                    <a:pt x="2660" y="94"/>
                  </a:lnTo>
                  <a:lnTo>
                    <a:pt x="2661" y="94"/>
                  </a:lnTo>
                  <a:lnTo>
                    <a:pt x="2664" y="94"/>
                  </a:lnTo>
                  <a:lnTo>
                    <a:pt x="2669" y="94"/>
                  </a:lnTo>
                  <a:lnTo>
                    <a:pt x="2673" y="94"/>
                  </a:lnTo>
                  <a:lnTo>
                    <a:pt x="2673" y="87"/>
                  </a:lnTo>
                  <a:lnTo>
                    <a:pt x="2673" y="85"/>
                  </a:lnTo>
                  <a:lnTo>
                    <a:pt x="2673" y="85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3" y="84"/>
                  </a:lnTo>
                  <a:lnTo>
                    <a:pt x="2674" y="84"/>
                  </a:lnTo>
                  <a:lnTo>
                    <a:pt x="2674" y="82"/>
                  </a:lnTo>
                  <a:lnTo>
                    <a:pt x="2674" y="81"/>
                  </a:lnTo>
                  <a:lnTo>
                    <a:pt x="2674" y="79"/>
                  </a:lnTo>
                  <a:lnTo>
                    <a:pt x="2674" y="77"/>
                  </a:lnTo>
                  <a:lnTo>
                    <a:pt x="2676" y="76"/>
                  </a:lnTo>
                  <a:lnTo>
                    <a:pt x="2679" y="76"/>
                  </a:lnTo>
                  <a:lnTo>
                    <a:pt x="2681" y="76"/>
                  </a:lnTo>
                  <a:lnTo>
                    <a:pt x="2687" y="76"/>
                  </a:lnTo>
                  <a:lnTo>
                    <a:pt x="2689" y="77"/>
                  </a:lnTo>
                  <a:lnTo>
                    <a:pt x="2691" y="77"/>
                  </a:lnTo>
                  <a:lnTo>
                    <a:pt x="2694" y="77"/>
                  </a:lnTo>
                  <a:lnTo>
                    <a:pt x="2697" y="77"/>
                  </a:lnTo>
                  <a:lnTo>
                    <a:pt x="2699" y="76"/>
                  </a:lnTo>
                  <a:lnTo>
                    <a:pt x="2699" y="74"/>
                  </a:lnTo>
                  <a:lnTo>
                    <a:pt x="2699" y="72"/>
                  </a:lnTo>
                  <a:lnTo>
                    <a:pt x="2697" y="71"/>
                  </a:lnTo>
                  <a:lnTo>
                    <a:pt x="2697" y="67"/>
                  </a:lnTo>
                  <a:lnTo>
                    <a:pt x="2699" y="66"/>
                  </a:lnTo>
                  <a:lnTo>
                    <a:pt x="2700" y="66"/>
                  </a:lnTo>
                  <a:lnTo>
                    <a:pt x="2700" y="64"/>
                  </a:lnTo>
                  <a:lnTo>
                    <a:pt x="2702" y="64"/>
                  </a:lnTo>
                  <a:lnTo>
                    <a:pt x="2705" y="64"/>
                  </a:lnTo>
                  <a:lnTo>
                    <a:pt x="2707" y="63"/>
                  </a:lnTo>
                  <a:lnTo>
                    <a:pt x="2709" y="63"/>
                  </a:lnTo>
                  <a:lnTo>
                    <a:pt x="2712" y="63"/>
                  </a:lnTo>
                  <a:lnTo>
                    <a:pt x="2714" y="63"/>
                  </a:lnTo>
                  <a:lnTo>
                    <a:pt x="2714" y="63"/>
                  </a:lnTo>
                  <a:lnTo>
                    <a:pt x="2717" y="63"/>
                  </a:lnTo>
                  <a:lnTo>
                    <a:pt x="2718" y="61"/>
                  </a:lnTo>
                  <a:lnTo>
                    <a:pt x="2720" y="61"/>
                  </a:lnTo>
                  <a:close/>
                  <a:moveTo>
                    <a:pt x="776" y="0"/>
                  </a:moveTo>
                  <a:lnTo>
                    <a:pt x="777" y="0"/>
                  </a:lnTo>
                  <a:lnTo>
                    <a:pt x="780" y="2"/>
                  </a:lnTo>
                  <a:lnTo>
                    <a:pt x="785" y="2"/>
                  </a:lnTo>
                  <a:lnTo>
                    <a:pt x="790" y="5"/>
                  </a:lnTo>
                  <a:lnTo>
                    <a:pt x="803" y="5"/>
                  </a:lnTo>
                  <a:lnTo>
                    <a:pt x="803" y="7"/>
                  </a:lnTo>
                  <a:lnTo>
                    <a:pt x="805" y="9"/>
                  </a:lnTo>
                  <a:lnTo>
                    <a:pt x="807" y="12"/>
                  </a:lnTo>
                  <a:lnTo>
                    <a:pt x="808" y="12"/>
                  </a:lnTo>
                  <a:lnTo>
                    <a:pt x="810" y="12"/>
                  </a:lnTo>
                  <a:lnTo>
                    <a:pt x="813" y="12"/>
                  </a:lnTo>
                  <a:lnTo>
                    <a:pt x="815" y="12"/>
                  </a:lnTo>
                  <a:lnTo>
                    <a:pt x="818" y="10"/>
                  </a:lnTo>
                  <a:lnTo>
                    <a:pt x="818" y="10"/>
                  </a:lnTo>
                  <a:lnTo>
                    <a:pt x="831" y="12"/>
                  </a:lnTo>
                  <a:lnTo>
                    <a:pt x="831" y="18"/>
                  </a:lnTo>
                  <a:lnTo>
                    <a:pt x="849" y="13"/>
                  </a:lnTo>
                  <a:lnTo>
                    <a:pt x="866" y="13"/>
                  </a:lnTo>
                  <a:lnTo>
                    <a:pt x="877" y="10"/>
                  </a:lnTo>
                  <a:lnTo>
                    <a:pt x="893" y="18"/>
                  </a:lnTo>
                  <a:lnTo>
                    <a:pt x="897" y="27"/>
                  </a:lnTo>
                  <a:lnTo>
                    <a:pt x="908" y="28"/>
                  </a:lnTo>
                  <a:lnTo>
                    <a:pt x="921" y="25"/>
                  </a:lnTo>
                  <a:lnTo>
                    <a:pt x="921" y="25"/>
                  </a:lnTo>
                  <a:lnTo>
                    <a:pt x="923" y="27"/>
                  </a:lnTo>
                  <a:lnTo>
                    <a:pt x="924" y="30"/>
                  </a:lnTo>
                  <a:lnTo>
                    <a:pt x="926" y="31"/>
                  </a:lnTo>
                  <a:lnTo>
                    <a:pt x="924" y="35"/>
                  </a:lnTo>
                  <a:lnTo>
                    <a:pt x="923" y="38"/>
                  </a:lnTo>
                  <a:lnTo>
                    <a:pt x="923" y="40"/>
                  </a:lnTo>
                  <a:lnTo>
                    <a:pt x="921" y="41"/>
                  </a:lnTo>
                  <a:lnTo>
                    <a:pt x="920" y="43"/>
                  </a:lnTo>
                  <a:lnTo>
                    <a:pt x="920" y="45"/>
                  </a:lnTo>
                  <a:lnTo>
                    <a:pt x="903" y="45"/>
                  </a:lnTo>
                  <a:lnTo>
                    <a:pt x="902" y="45"/>
                  </a:lnTo>
                  <a:lnTo>
                    <a:pt x="900" y="46"/>
                  </a:lnTo>
                  <a:lnTo>
                    <a:pt x="897" y="48"/>
                  </a:lnTo>
                  <a:lnTo>
                    <a:pt x="893" y="48"/>
                  </a:lnTo>
                  <a:lnTo>
                    <a:pt x="890" y="49"/>
                  </a:lnTo>
                  <a:lnTo>
                    <a:pt x="887" y="49"/>
                  </a:lnTo>
                  <a:lnTo>
                    <a:pt x="884" y="49"/>
                  </a:lnTo>
                  <a:lnTo>
                    <a:pt x="880" y="51"/>
                  </a:lnTo>
                  <a:lnTo>
                    <a:pt x="875" y="51"/>
                  </a:lnTo>
                  <a:lnTo>
                    <a:pt x="874" y="53"/>
                  </a:lnTo>
                  <a:lnTo>
                    <a:pt x="870" y="53"/>
                  </a:lnTo>
                  <a:lnTo>
                    <a:pt x="870" y="53"/>
                  </a:lnTo>
                  <a:lnTo>
                    <a:pt x="836" y="53"/>
                  </a:lnTo>
                  <a:lnTo>
                    <a:pt x="821" y="56"/>
                  </a:lnTo>
                  <a:lnTo>
                    <a:pt x="818" y="64"/>
                  </a:lnTo>
                  <a:lnTo>
                    <a:pt x="818" y="64"/>
                  </a:lnTo>
                  <a:lnTo>
                    <a:pt x="821" y="64"/>
                  </a:lnTo>
                  <a:lnTo>
                    <a:pt x="825" y="63"/>
                  </a:lnTo>
                  <a:lnTo>
                    <a:pt x="830" y="63"/>
                  </a:lnTo>
                  <a:lnTo>
                    <a:pt x="833" y="63"/>
                  </a:lnTo>
                  <a:lnTo>
                    <a:pt x="838" y="63"/>
                  </a:lnTo>
                  <a:lnTo>
                    <a:pt x="839" y="63"/>
                  </a:lnTo>
                  <a:lnTo>
                    <a:pt x="841" y="64"/>
                  </a:lnTo>
                  <a:lnTo>
                    <a:pt x="843" y="64"/>
                  </a:lnTo>
                  <a:lnTo>
                    <a:pt x="843" y="64"/>
                  </a:lnTo>
                  <a:lnTo>
                    <a:pt x="844" y="66"/>
                  </a:lnTo>
                  <a:lnTo>
                    <a:pt x="846" y="66"/>
                  </a:lnTo>
                  <a:lnTo>
                    <a:pt x="849" y="66"/>
                  </a:lnTo>
                  <a:lnTo>
                    <a:pt x="852" y="64"/>
                  </a:lnTo>
                  <a:lnTo>
                    <a:pt x="856" y="64"/>
                  </a:lnTo>
                  <a:lnTo>
                    <a:pt x="859" y="63"/>
                  </a:lnTo>
                  <a:lnTo>
                    <a:pt x="861" y="63"/>
                  </a:lnTo>
                  <a:lnTo>
                    <a:pt x="864" y="63"/>
                  </a:lnTo>
                  <a:lnTo>
                    <a:pt x="866" y="61"/>
                  </a:lnTo>
                  <a:lnTo>
                    <a:pt x="869" y="59"/>
                  </a:lnTo>
                  <a:lnTo>
                    <a:pt x="870" y="59"/>
                  </a:lnTo>
                  <a:lnTo>
                    <a:pt x="870" y="58"/>
                  </a:lnTo>
                  <a:lnTo>
                    <a:pt x="877" y="66"/>
                  </a:lnTo>
                  <a:lnTo>
                    <a:pt x="869" y="71"/>
                  </a:lnTo>
                  <a:lnTo>
                    <a:pt x="856" y="72"/>
                  </a:lnTo>
                  <a:lnTo>
                    <a:pt x="854" y="72"/>
                  </a:lnTo>
                  <a:lnTo>
                    <a:pt x="852" y="74"/>
                  </a:lnTo>
                  <a:lnTo>
                    <a:pt x="851" y="76"/>
                  </a:lnTo>
                  <a:lnTo>
                    <a:pt x="849" y="77"/>
                  </a:lnTo>
                  <a:lnTo>
                    <a:pt x="846" y="79"/>
                  </a:lnTo>
                  <a:lnTo>
                    <a:pt x="843" y="81"/>
                  </a:lnTo>
                  <a:lnTo>
                    <a:pt x="841" y="82"/>
                  </a:lnTo>
                  <a:lnTo>
                    <a:pt x="838" y="82"/>
                  </a:lnTo>
                  <a:lnTo>
                    <a:pt x="834" y="84"/>
                  </a:lnTo>
                  <a:lnTo>
                    <a:pt x="831" y="85"/>
                  </a:lnTo>
                  <a:lnTo>
                    <a:pt x="828" y="85"/>
                  </a:lnTo>
                  <a:lnTo>
                    <a:pt x="825" y="87"/>
                  </a:lnTo>
                  <a:lnTo>
                    <a:pt x="825" y="87"/>
                  </a:lnTo>
                  <a:lnTo>
                    <a:pt x="810" y="95"/>
                  </a:lnTo>
                  <a:lnTo>
                    <a:pt x="797" y="100"/>
                  </a:lnTo>
                  <a:lnTo>
                    <a:pt x="790" y="107"/>
                  </a:lnTo>
                  <a:lnTo>
                    <a:pt x="762" y="107"/>
                  </a:lnTo>
                  <a:lnTo>
                    <a:pt x="772" y="112"/>
                  </a:lnTo>
                  <a:lnTo>
                    <a:pt x="779" y="121"/>
                  </a:lnTo>
                  <a:lnTo>
                    <a:pt x="764" y="126"/>
                  </a:lnTo>
                  <a:lnTo>
                    <a:pt x="751" y="128"/>
                  </a:lnTo>
                  <a:lnTo>
                    <a:pt x="744" y="120"/>
                  </a:lnTo>
                  <a:lnTo>
                    <a:pt x="728" y="121"/>
                  </a:lnTo>
                  <a:lnTo>
                    <a:pt x="743" y="131"/>
                  </a:lnTo>
                  <a:lnTo>
                    <a:pt x="741" y="131"/>
                  </a:lnTo>
                  <a:lnTo>
                    <a:pt x="740" y="133"/>
                  </a:lnTo>
                  <a:lnTo>
                    <a:pt x="736" y="135"/>
                  </a:lnTo>
                  <a:lnTo>
                    <a:pt x="733" y="138"/>
                  </a:lnTo>
                  <a:lnTo>
                    <a:pt x="731" y="139"/>
                  </a:lnTo>
                  <a:lnTo>
                    <a:pt x="728" y="141"/>
                  </a:lnTo>
                  <a:lnTo>
                    <a:pt x="725" y="141"/>
                  </a:lnTo>
                  <a:lnTo>
                    <a:pt x="722" y="141"/>
                  </a:lnTo>
                  <a:lnTo>
                    <a:pt x="722" y="141"/>
                  </a:lnTo>
                  <a:lnTo>
                    <a:pt x="705" y="139"/>
                  </a:lnTo>
                  <a:lnTo>
                    <a:pt x="700" y="133"/>
                  </a:lnTo>
                  <a:lnTo>
                    <a:pt x="687" y="133"/>
                  </a:lnTo>
                  <a:lnTo>
                    <a:pt x="687" y="133"/>
                  </a:lnTo>
                  <a:lnTo>
                    <a:pt x="686" y="135"/>
                  </a:lnTo>
                  <a:lnTo>
                    <a:pt x="682" y="136"/>
                  </a:lnTo>
                  <a:lnTo>
                    <a:pt x="681" y="136"/>
                  </a:lnTo>
                  <a:lnTo>
                    <a:pt x="679" y="138"/>
                  </a:lnTo>
                  <a:lnTo>
                    <a:pt x="677" y="138"/>
                  </a:lnTo>
                  <a:lnTo>
                    <a:pt x="677" y="139"/>
                  </a:lnTo>
                  <a:lnTo>
                    <a:pt x="677" y="141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64" y="146"/>
                  </a:lnTo>
                  <a:lnTo>
                    <a:pt x="667" y="154"/>
                  </a:lnTo>
                  <a:lnTo>
                    <a:pt x="676" y="149"/>
                  </a:lnTo>
                  <a:lnTo>
                    <a:pt x="686" y="144"/>
                  </a:lnTo>
                  <a:lnTo>
                    <a:pt x="687" y="144"/>
                  </a:lnTo>
                  <a:lnTo>
                    <a:pt x="689" y="144"/>
                  </a:lnTo>
                  <a:lnTo>
                    <a:pt x="692" y="144"/>
                  </a:lnTo>
                  <a:lnTo>
                    <a:pt x="695" y="144"/>
                  </a:lnTo>
                  <a:lnTo>
                    <a:pt x="699" y="146"/>
                  </a:lnTo>
                  <a:lnTo>
                    <a:pt x="702" y="148"/>
                  </a:lnTo>
                  <a:lnTo>
                    <a:pt x="707" y="149"/>
                  </a:lnTo>
                  <a:lnTo>
                    <a:pt x="710" y="149"/>
                  </a:lnTo>
                  <a:lnTo>
                    <a:pt x="712" y="149"/>
                  </a:lnTo>
                  <a:lnTo>
                    <a:pt x="712" y="151"/>
                  </a:lnTo>
                  <a:lnTo>
                    <a:pt x="713" y="153"/>
                  </a:lnTo>
                  <a:lnTo>
                    <a:pt x="717" y="154"/>
                  </a:lnTo>
                  <a:lnTo>
                    <a:pt x="718" y="157"/>
                  </a:lnTo>
                  <a:lnTo>
                    <a:pt x="718" y="159"/>
                  </a:lnTo>
                  <a:lnTo>
                    <a:pt x="718" y="161"/>
                  </a:lnTo>
                  <a:lnTo>
                    <a:pt x="717" y="162"/>
                  </a:lnTo>
                  <a:lnTo>
                    <a:pt x="715" y="162"/>
                  </a:lnTo>
                  <a:lnTo>
                    <a:pt x="712" y="161"/>
                  </a:lnTo>
                  <a:lnTo>
                    <a:pt x="710" y="161"/>
                  </a:lnTo>
                  <a:lnTo>
                    <a:pt x="697" y="161"/>
                  </a:lnTo>
                  <a:lnTo>
                    <a:pt x="694" y="162"/>
                  </a:lnTo>
                  <a:lnTo>
                    <a:pt x="694" y="162"/>
                  </a:lnTo>
                  <a:lnTo>
                    <a:pt x="695" y="164"/>
                  </a:lnTo>
                  <a:lnTo>
                    <a:pt x="697" y="166"/>
                  </a:lnTo>
                  <a:lnTo>
                    <a:pt x="699" y="167"/>
                  </a:lnTo>
                  <a:lnTo>
                    <a:pt x="702" y="169"/>
                  </a:lnTo>
                  <a:lnTo>
                    <a:pt x="704" y="171"/>
                  </a:lnTo>
                  <a:lnTo>
                    <a:pt x="704" y="171"/>
                  </a:lnTo>
                  <a:lnTo>
                    <a:pt x="704" y="172"/>
                  </a:lnTo>
                  <a:lnTo>
                    <a:pt x="704" y="174"/>
                  </a:lnTo>
                  <a:lnTo>
                    <a:pt x="704" y="179"/>
                  </a:lnTo>
                  <a:lnTo>
                    <a:pt x="704" y="180"/>
                  </a:lnTo>
                  <a:lnTo>
                    <a:pt x="700" y="182"/>
                  </a:lnTo>
                  <a:lnTo>
                    <a:pt x="699" y="184"/>
                  </a:lnTo>
                  <a:lnTo>
                    <a:pt x="697" y="182"/>
                  </a:lnTo>
                  <a:lnTo>
                    <a:pt x="695" y="182"/>
                  </a:lnTo>
                  <a:lnTo>
                    <a:pt x="679" y="182"/>
                  </a:lnTo>
                  <a:lnTo>
                    <a:pt x="669" y="182"/>
                  </a:lnTo>
                  <a:lnTo>
                    <a:pt x="674" y="192"/>
                  </a:lnTo>
                  <a:lnTo>
                    <a:pt x="669" y="203"/>
                  </a:lnTo>
                  <a:lnTo>
                    <a:pt x="656" y="205"/>
                  </a:lnTo>
                  <a:lnTo>
                    <a:pt x="661" y="216"/>
                  </a:lnTo>
                  <a:lnTo>
                    <a:pt x="672" y="212"/>
                  </a:lnTo>
                  <a:lnTo>
                    <a:pt x="676" y="220"/>
                  </a:lnTo>
                  <a:lnTo>
                    <a:pt x="676" y="221"/>
                  </a:lnTo>
                  <a:lnTo>
                    <a:pt x="674" y="223"/>
                  </a:lnTo>
                  <a:lnTo>
                    <a:pt x="672" y="226"/>
                  </a:lnTo>
                  <a:lnTo>
                    <a:pt x="669" y="228"/>
                  </a:lnTo>
                  <a:lnTo>
                    <a:pt x="666" y="230"/>
                  </a:lnTo>
                  <a:lnTo>
                    <a:pt x="663" y="230"/>
                  </a:lnTo>
                  <a:lnTo>
                    <a:pt x="661" y="231"/>
                  </a:lnTo>
                  <a:lnTo>
                    <a:pt x="661" y="233"/>
                  </a:lnTo>
                  <a:lnTo>
                    <a:pt x="661" y="233"/>
                  </a:lnTo>
                  <a:lnTo>
                    <a:pt x="648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5" y="239"/>
                  </a:lnTo>
                  <a:lnTo>
                    <a:pt x="631" y="239"/>
                  </a:lnTo>
                  <a:lnTo>
                    <a:pt x="628" y="239"/>
                  </a:lnTo>
                  <a:lnTo>
                    <a:pt x="622" y="238"/>
                  </a:lnTo>
                  <a:lnTo>
                    <a:pt x="620" y="238"/>
                  </a:lnTo>
                  <a:lnTo>
                    <a:pt x="622" y="236"/>
                  </a:lnTo>
                  <a:lnTo>
                    <a:pt x="622" y="234"/>
                  </a:lnTo>
                  <a:lnTo>
                    <a:pt x="623" y="231"/>
                  </a:lnTo>
                  <a:lnTo>
                    <a:pt x="622" y="230"/>
                  </a:lnTo>
                  <a:lnTo>
                    <a:pt x="610" y="230"/>
                  </a:lnTo>
                  <a:lnTo>
                    <a:pt x="607" y="230"/>
                  </a:lnTo>
                  <a:lnTo>
                    <a:pt x="607" y="230"/>
                  </a:lnTo>
                  <a:lnTo>
                    <a:pt x="605" y="230"/>
                  </a:lnTo>
                  <a:lnTo>
                    <a:pt x="604" y="231"/>
                  </a:lnTo>
                  <a:lnTo>
                    <a:pt x="602" y="233"/>
                  </a:lnTo>
                  <a:lnTo>
                    <a:pt x="599" y="231"/>
                  </a:lnTo>
                  <a:lnTo>
                    <a:pt x="595" y="231"/>
                  </a:lnTo>
                  <a:lnTo>
                    <a:pt x="592" y="231"/>
                  </a:lnTo>
                  <a:lnTo>
                    <a:pt x="591" y="231"/>
                  </a:lnTo>
                  <a:lnTo>
                    <a:pt x="587" y="230"/>
                  </a:lnTo>
                  <a:lnTo>
                    <a:pt x="586" y="228"/>
                  </a:lnTo>
                  <a:lnTo>
                    <a:pt x="584" y="228"/>
                  </a:lnTo>
                  <a:lnTo>
                    <a:pt x="582" y="226"/>
                  </a:lnTo>
                  <a:lnTo>
                    <a:pt x="582" y="226"/>
                  </a:lnTo>
                  <a:lnTo>
                    <a:pt x="579" y="228"/>
                  </a:lnTo>
                  <a:lnTo>
                    <a:pt x="577" y="230"/>
                  </a:lnTo>
                  <a:lnTo>
                    <a:pt x="574" y="230"/>
                  </a:lnTo>
                  <a:lnTo>
                    <a:pt x="573" y="233"/>
                  </a:lnTo>
                  <a:lnTo>
                    <a:pt x="573" y="233"/>
                  </a:lnTo>
                  <a:lnTo>
                    <a:pt x="569" y="233"/>
                  </a:lnTo>
                  <a:lnTo>
                    <a:pt x="568" y="233"/>
                  </a:lnTo>
                  <a:lnTo>
                    <a:pt x="564" y="233"/>
                  </a:lnTo>
                  <a:lnTo>
                    <a:pt x="561" y="233"/>
                  </a:lnTo>
                  <a:lnTo>
                    <a:pt x="558" y="231"/>
                  </a:lnTo>
                  <a:lnTo>
                    <a:pt x="553" y="231"/>
                  </a:lnTo>
                  <a:lnTo>
                    <a:pt x="548" y="230"/>
                  </a:lnTo>
                  <a:lnTo>
                    <a:pt x="545" y="228"/>
                  </a:lnTo>
                  <a:lnTo>
                    <a:pt x="543" y="228"/>
                  </a:lnTo>
                  <a:lnTo>
                    <a:pt x="543" y="230"/>
                  </a:lnTo>
                  <a:lnTo>
                    <a:pt x="541" y="230"/>
                  </a:lnTo>
                  <a:lnTo>
                    <a:pt x="541" y="230"/>
                  </a:lnTo>
                  <a:lnTo>
                    <a:pt x="527" y="234"/>
                  </a:lnTo>
                  <a:lnTo>
                    <a:pt x="514" y="230"/>
                  </a:lnTo>
                  <a:lnTo>
                    <a:pt x="502" y="216"/>
                  </a:lnTo>
                  <a:lnTo>
                    <a:pt x="509" y="208"/>
                  </a:lnTo>
                  <a:lnTo>
                    <a:pt x="509" y="208"/>
                  </a:lnTo>
                  <a:lnTo>
                    <a:pt x="512" y="208"/>
                  </a:lnTo>
                  <a:lnTo>
                    <a:pt x="515" y="207"/>
                  </a:lnTo>
                  <a:lnTo>
                    <a:pt x="519" y="207"/>
                  </a:lnTo>
                  <a:lnTo>
                    <a:pt x="522" y="207"/>
                  </a:lnTo>
                  <a:lnTo>
                    <a:pt x="523" y="207"/>
                  </a:lnTo>
                  <a:lnTo>
                    <a:pt x="523" y="205"/>
                  </a:lnTo>
                  <a:lnTo>
                    <a:pt x="523" y="203"/>
                  </a:lnTo>
                  <a:lnTo>
                    <a:pt x="523" y="202"/>
                  </a:lnTo>
                  <a:lnTo>
                    <a:pt x="523" y="198"/>
                  </a:lnTo>
                  <a:lnTo>
                    <a:pt x="522" y="197"/>
                  </a:lnTo>
                  <a:lnTo>
                    <a:pt x="522" y="193"/>
                  </a:lnTo>
                  <a:lnTo>
                    <a:pt x="520" y="193"/>
                  </a:lnTo>
                  <a:lnTo>
                    <a:pt x="517" y="185"/>
                  </a:lnTo>
                  <a:lnTo>
                    <a:pt x="519" y="185"/>
                  </a:lnTo>
                  <a:lnTo>
                    <a:pt x="522" y="185"/>
                  </a:lnTo>
                  <a:lnTo>
                    <a:pt x="527" y="184"/>
                  </a:lnTo>
                  <a:lnTo>
                    <a:pt x="532" y="184"/>
                  </a:lnTo>
                  <a:lnTo>
                    <a:pt x="535" y="184"/>
                  </a:lnTo>
                  <a:lnTo>
                    <a:pt x="538" y="185"/>
                  </a:lnTo>
                  <a:lnTo>
                    <a:pt x="541" y="187"/>
                  </a:lnTo>
                  <a:lnTo>
                    <a:pt x="546" y="189"/>
                  </a:lnTo>
                  <a:lnTo>
                    <a:pt x="548" y="190"/>
                  </a:lnTo>
                  <a:lnTo>
                    <a:pt x="551" y="192"/>
                  </a:lnTo>
                  <a:lnTo>
                    <a:pt x="551" y="192"/>
                  </a:lnTo>
                  <a:lnTo>
                    <a:pt x="574" y="198"/>
                  </a:lnTo>
                  <a:lnTo>
                    <a:pt x="587" y="198"/>
                  </a:lnTo>
                  <a:lnTo>
                    <a:pt x="600" y="190"/>
                  </a:lnTo>
                  <a:lnTo>
                    <a:pt x="605" y="179"/>
                  </a:lnTo>
                  <a:lnTo>
                    <a:pt x="604" y="180"/>
                  </a:lnTo>
                  <a:lnTo>
                    <a:pt x="602" y="182"/>
                  </a:lnTo>
                  <a:lnTo>
                    <a:pt x="600" y="184"/>
                  </a:lnTo>
                  <a:lnTo>
                    <a:pt x="597" y="185"/>
                  </a:lnTo>
                  <a:lnTo>
                    <a:pt x="594" y="187"/>
                  </a:lnTo>
                  <a:lnTo>
                    <a:pt x="591" y="189"/>
                  </a:lnTo>
                  <a:lnTo>
                    <a:pt x="589" y="190"/>
                  </a:lnTo>
                  <a:lnTo>
                    <a:pt x="586" y="192"/>
                  </a:lnTo>
                  <a:lnTo>
                    <a:pt x="582" y="192"/>
                  </a:lnTo>
                  <a:lnTo>
                    <a:pt x="581" y="192"/>
                  </a:lnTo>
                  <a:lnTo>
                    <a:pt x="581" y="193"/>
                  </a:lnTo>
                  <a:lnTo>
                    <a:pt x="568" y="192"/>
                  </a:lnTo>
                  <a:lnTo>
                    <a:pt x="564" y="182"/>
                  </a:lnTo>
                  <a:lnTo>
                    <a:pt x="577" y="175"/>
                  </a:lnTo>
                  <a:lnTo>
                    <a:pt x="563" y="177"/>
                  </a:lnTo>
                  <a:lnTo>
                    <a:pt x="546" y="177"/>
                  </a:lnTo>
                  <a:lnTo>
                    <a:pt x="535" y="174"/>
                  </a:lnTo>
                  <a:lnTo>
                    <a:pt x="533" y="169"/>
                  </a:lnTo>
                  <a:lnTo>
                    <a:pt x="533" y="159"/>
                  </a:lnTo>
                  <a:lnTo>
                    <a:pt x="545" y="154"/>
                  </a:lnTo>
                  <a:lnTo>
                    <a:pt x="558" y="153"/>
                  </a:lnTo>
                  <a:lnTo>
                    <a:pt x="574" y="151"/>
                  </a:lnTo>
                  <a:lnTo>
                    <a:pt x="587" y="153"/>
                  </a:lnTo>
                  <a:lnTo>
                    <a:pt x="607" y="166"/>
                  </a:lnTo>
                  <a:lnTo>
                    <a:pt x="607" y="156"/>
                  </a:lnTo>
                  <a:lnTo>
                    <a:pt x="607" y="154"/>
                  </a:lnTo>
                  <a:lnTo>
                    <a:pt x="609" y="154"/>
                  </a:lnTo>
                  <a:lnTo>
                    <a:pt x="610" y="153"/>
                  </a:lnTo>
                  <a:lnTo>
                    <a:pt x="612" y="153"/>
                  </a:lnTo>
                  <a:lnTo>
                    <a:pt x="615" y="154"/>
                  </a:lnTo>
                  <a:lnTo>
                    <a:pt x="617" y="153"/>
                  </a:lnTo>
                  <a:lnTo>
                    <a:pt x="618" y="151"/>
                  </a:lnTo>
                  <a:lnTo>
                    <a:pt x="620" y="149"/>
                  </a:lnTo>
                  <a:lnTo>
                    <a:pt x="620" y="148"/>
                  </a:lnTo>
                  <a:lnTo>
                    <a:pt x="599" y="146"/>
                  </a:lnTo>
                  <a:lnTo>
                    <a:pt x="586" y="141"/>
                  </a:lnTo>
                  <a:lnTo>
                    <a:pt x="564" y="128"/>
                  </a:lnTo>
                  <a:lnTo>
                    <a:pt x="553" y="118"/>
                  </a:lnTo>
                  <a:lnTo>
                    <a:pt x="545" y="112"/>
                  </a:lnTo>
                  <a:lnTo>
                    <a:pt x="546" y="103"/>
                  </a:lnTo>
                  <a:lnTo>
                    <a:pt x="569" y="105"/>
                  </a:lnTo>
                  <a:lnTo>
                    <a:pt x="571" y="105"/>
                  </a:lnTo>
                  <a:lnTo>
                    <a:pt x="574" y="105"/>
                  </a:lnTo>
                  <a:lnTo>
                    <a:pt x="579" y="107"/>
                  </a:lnTo>
                  <a:lnTo>
                    <a:pt x="582" y="107"/>
                  </a:lnTo>
                  <a:lnTo>
                    <a:pt x="586" y="107"/>
                  </a:lnTo>
                  <a:lnTo>
                    <a:pt x="587" y="107"/>
                  </a:lnTo>
                  <a:lnTo>
                    <a:pt x="591" y="108"/>
                  </a:lnTo>
                  <a:lnTo>
                    <a:pt x="594" y="110"/>
                  </a:lnTo>
                  <a:lnTo>
                    <a:pt x="597" y="112"/>
                  </a:lnTo>
                  <a:lnTo>
                    <a:pt x="600" y="115"/>
                  </a:lnTo>
                  <a:lnTo>
                    <a:pt x="604" y="117"/>
                  </a:lnTo>
                  <a:lnTo>
                    <a:pt x="605" y="117"/>
                  </a:lnTo>
                  <a:lnTo>
                    <a:pt x="609" y="118"/>
                  </a:lnTo>
                  <a:lnTo>
                    <a:pt x="612" y="120"/>
                  </a:lnTo>
                  <a:lnTo>
                    <a:pt x="615" y="123"/>
                  </a:lnTo>
                  <a:lnTo>
                    <a:pt x="618" y="125"/>
                  </a:lnTo>
                  <a:lnTo>
                    <a:pt x="620" y="126"/>
                  </a:lnTo>
                  <a:lnTo>
                    <a:pt x="622" y="126"/>
                  </a:lnTo>
                  <a:lnTo>
                    <a:pt x="633" y="128"/>
                  </a:lnTo>
                  <a:lnTo>
                    <a:pt x="643" y="126"/>
                  </a:lnTo>
                  <a:lnTo>
                    <a:pt x="622" y="123"/>
                  </a:lnTo>
                  <a:lnTo>
                    <a:pt x="618" y="115"/>
                  </a:lnTo>
                  <a:lnTo>
                    <a:pt x="610" y="110"/>
                  </a:lnTo>
                  <a:lnTo>
                    <a:pt x="600" y="108"/>
                  </a:lnTo>
                  <a:lnTo>
                    <a:pt x="600" y="100"/>
                  </a:lnTo>
                  <a:lnTo>
                    <a:pt x="610" y="99"/>
                  </a:lnTo>
                  <a:lnTo>
                    <a:pt x="620" y="99"/>
                  </a:lnTo>
                  <a:lnTo>
                    <a:pt x="620" y="99"/>
                  </a:lnTo>
                  <a:lnTo>
                    <a:pt x="623" y="99"/>
                  </a:lnTo>
                  <a:lnTo>
                    <a:pt x="628" y="97"/>
                  </a:lnTo>
                  <a:lnTo>
                    <a:pt x="633" y="97"/>
                  </a:lnTo>
                  <a:lnTo>
                    <a:pt x="638" y="94"/>
                  </a:lnTo>
                  <a:lnTo>
                    <a:pt x="645" y="94"/>
                  </a:lnTo>
                  <a:lnTo>
                    <a:pt x="654" y="90"/>
                  </a:lnTo>
                  <a:lnTo>
                    <a:pt x="667" y="90"/>
                  </a:lnTo>
                  <a:lnTo>
                    <a:pt x="686" y="90"/>
                  </a:lnTo>
                  <a:lnTo>
                    <a:pt x="690" y="84"/>
                  </a:lnTo>
                  <a:lnTo>
                    <a:pt x="682" y="82"/>
                  </a:lnTo>
                  <a:lnTo>
                    <a:pt x="676" y="81"/>
                  </a:lnTo>
                  <a:lnTo>
                    <a:pt x="658" y="82"/>
                  </a:lnTo>
                  <a:lnTo>
                    <a:pt x="659" y="81"/>
                  </a:lnTo>
                  <a:lnTo>
                    <a:pt x="661" y="81"/>
                  </a:lnTo>
                  <a:lnTo>
                    <a:pt x="664" y="79"/>
                  </a:lnTo>
                  <a:lnTo>
                    <a:pt x="667" y="76"/>
                  </a:lnTo>
                  <a:lnTo>
                    <a:pt x="671" y="74"/>
                  </a:lnTo>
                  <a:lnTo>
                    <a:pt x="682" y="67"/>
                  </a:lnTo>
                  <a:lnTo>
                    <a:pt x="692" y="66"/>
                  </a:lnTo>
                  <a:lnTo>
                    <a:pt x="679" y="64"/>
                  </a:lnTo>
                  <a:lnTo>
                    <a:pt x="679" y="64"/>
                  </a:lnTo>
                  <a:lnTo>
                    <a:pt x="676" y="66"/>
                  </a:lnTo>
                  <a:lnTo>
                    <a:pt x="674" y="67"/>
                  </a:lnTo>
                  <a:lnTo>
                    <a:pt x="671" y="67"/>
                  </a:lnTo>
                  <a:lnTo>
                    <a:pt x="667" y="69"/>
                  </a:lnTo>
                  <a:lnTo>
                    <a:pt x="664" y="71"/>
                  </a:lnTo>
                  <a:lnTo>
                    <a:pt x="661" y="71"/>
                  </a:lnTo>
                  <a:lnTo>
                    <a:pt x="658" y="71"/>
                  </a:lnTo>
                  <a:lnTo>
                    <a:pt x="656" y="71"/>
                  </a:lnTo>
                  <a:lnTo>
                    <a:pt x="654" y="71"/>
                  </a:lnTo>
                  <a:lnTo>
                    <a:pt x="653" y="76"/>
                  </a:lnTo>
                  <a:lnTo>
                    <a:pt x="645" y="82"/>
                  </a:lnTo>
                  <a:lnTo>
                    <a:pt x="633" y="90"/>
                  </a:lnTo>
                  <a:lnTo>
                    <a:pt x="613" y="90"/>
                  </a:lnTo>
                  <a:lnTo>
                    <a:pt x="599" y="89"/>
                  </a:lnTo>
                  <a:lnTo>
                    <a:pt x="599" y="89"/>
                  </a:lnTo>
                  <a:lnTo>
                    <a:pt x="597" y="90"/>
                  </a:lnTo>
                  <a:lnTo>
                    <a:pt x="595" y="94"/>
                  </a:lnTo>
                  <a:lnTo>
                    <a:pt x="594" y="95"/>
                  </a:lnTo>
                  <a:lnTo>
                    <a:pt x="592" y="99"/>
                  </a:lnTo>
                  <a:lnTo>
                    <a:pt x="591" y="100"/>
                  </a:lnTo>
                  <a:lnTo>
                    <a:pt x="587" y="100"/>
                  </a:lnTo>
                  <a:lnTo>
                    <a:pt x="584" y="100"/>
                  </a:lnTo>
                  <a:lnTo>
                    <a:pt x="579" y="100"/>
                  </a:lnTo>
                  <a:lnTo>
                    <a:pt x="576" y="99"/>
                  </a:lnTo>
                  <a:lnTo>
                    <a:pt x="574" y="99"/>
                  </a:lnTo>
                  <a:lnTo>
                    <a:pt x="573" y="99"/>
                  </a:lnTo>
                  <a:lnTo>
                    <a:pt x="550" y="99"/>
                  </a:lnTo>
                  <a:lnTo>
                    <a:pt x="548" y="90"/>
                  </a:lnTo>
                  <a:lnTo>
                    <a:pt x="556" y="81"/>
                  </a:lnTo>
                  <a:lnTo>
                    <a:pt x="566" y="74"/>
                  </a:lnTo>
                  <a:lnTo>
                    <a:pt x="550" y="74"/>
                  </a:lnTo>
                  <a:lnTo>
                    <a:pt x="545" y="81"/>
                  </a:lnTo>
                  <a:lnTo>
                    <a:pt x="538" y="90"/>
                  </a:lnTo>
                  <a:lnTo>
                    <a:pt x="537" y="90"/>
                  </a:lnTo>
                  <a:lnTo>
                    <a:pt x="533" y="89"/>
                  </a:lnTo>
                  <a:lnTo>
                    <a:pt x="528" y="89"/>
                  </a:lnTo>
                  <a:lnTo>
                    <a:pt x="523" y="89"/>
                  </a:lnTo>
                  <a:lnTo>
                    <a:pt x="520" y="87"/>
                  </a:lnTo>
                  <a:lnTo>
                    <a:pt x="517" y="85"/>
                  </a:lnTo>
                  <a:lnTo>
                    <a:pt x="514" y="84"/>
                  </a:lnTo>
                  <a:lnTo>
                    <a:pt x="512" y="84"/>
                  </a:lnTo>
                  <a:lnTo>
                    <a:pt x="512" y="84"/>
                  </a:lnTo>
                  <a:lnTo>
                    <a:pt x="509" y="84"/>
                  </a:lnTo>
                  <a:lnTo>
                    <a:pt x="505" y="84"/>
                  </a:lnTo>
                  <a:lnTo>
                    <a:pt x="502" y="84"/>
                  </a:lnTo>
                  <a:lnTo>
                    <a:pt x="499" y="84"/>
                  </a:lnTo>
                  <a:lnTo>
                    <a:pt x="497" y="82"/>
                  </a:lnTo>
                  <a:lnTo>
                    <a:pt x="496" y="81"/>
                  </a:lnTo>
                  <a:lnTo>
                    <a:pt x="494" y="77"/>
                  </a:lnTo>
                  <a:lnTo>
                    <a:pt x="492" y="76"/>
                  </a:lnTo>
                  <a:lnTo>
                    <a:pt x="492" y="74"/>
                  </a:lnTo>
                  <a:lnTo>
                    <a:pt x="479" y="72"/>
                  </a:lnTo>
                  <a:lnTo>
                    <a:pt x="479" y="63"/>
                  </a:lnTo>
                  <a:lnTo>
                    <a:pt x="474" y="61"/>
                  </a:lnTo>
                  <a:lnTo>
                    <a:pt x="465" y="59"/>
                  </a:lnTo>
                  <a:lnTo>
                    <a:pt x="465" y="53"/>
                  </a:lnTo>
                  <a:lnTo>
                    <a:pt x="481" y="53"/>
                  </a:lnTo>
                  <a:lnTo>
                    <a:pt x="483" y="48"/>
                  </a:lnTo>
                  <a:lnTo>
                    <a:pt x="499" y="48"/>
                  </a:lnTo>
                  <a:lnTo>
                    <a:pt x="502" y="46"/>
                  </a:lnTo>
                  <a:lnTo>
                    <a:pt x="504" y="46"/>
                  </a:lnTo>
                  <a:lnTo>
                    <a:pt x="505" y="45"/>
                  </a:lnTo>
                  <a:lnTo>
                    <a:pt x="505" y="45"/>
                  </a:lnTo>
                  <a:lnTo>
                    <a:pt x="514" y="38"/>
                  </a:lnTo>
                  <a:lnTo>
                    <a:pt x="520" y="38"/>
                  </a:lnTo>
                  <a:lnTo>
                    <a:pt x="533" y="41"/>
                  </a:lnTo>
                  <a:lnTo>
                    <a:pt x="545" y="41"/>
                  </a:lnTo>
                  <a:lnTo>
                    <a:pt x="546" y="41"/>
                  </a:lnTo>
                  <a:lnTo>
                    <a:pt x="546" y="40"/>
                  </a:lnTo>
                  <a:lnTo>
                    <a:pt x="546" y="38"/>
                  </a:lnTo>
                  <a:lnTo>
                    <a:pt x="545" y="35"/>
                  </a:lnTo>
                  <a:lnTo>
                    <a:pt x="545" y="33"/>
                  </a:lnTo>
                  <a:lnTo>
                    <a:pt x="545" y="33"/>
                  </a:lnTo>
                  <a:lnTo>
                    <a:pt x="546" y="27"/>
                  </a:lnTo>
                  <a:lnTo>
                    <a:pt x="555" y="25"/>
                  </a:lnTo>
                  <a:lnTo>
                    <a:pt x="558" y="23"/>
                  </a:lnTo>
                  <a:lnTo>
                    <a:pt x="559" y="25"/>
                  </a:lnTo>
                  <a:lnTo>
                    <a:pt x="561" y="25"/>
                  </a:lnTo>
                  <a:lnTo>
                    <a:pt x="571" y="30"/>
                  </a:lnTo>
                  <a:lnTo>
                    <a:pt x="571" y="30"/>
                  </a:lnTo>
                  <a:lnTo>
                    <a:pt x="574" y="30"/>
                  </a:lnTo>
                  <a:lnTo>
                    <a:pt x="577" y="30"/>
                  </a:lnTo>
                  <a:lnTo>
                    <a:pt x="581" y="28"/>
                  </a:lnTo>
                  <a:lnTo>
                    <a:pt x="582" y="28"/>
                  </a:lnTo>
                  <a:lnTo>
                    <a:pt x="586" y="28"/>
                  </a:lnTo>
                  <a:lnTo>
                    <a:pt x="587" y="30"/>
                  </a:lnTo>
                  <a:lnTo>
                    <a:pt x="589" y="33"/>
                  </a:lnTo>
                  <a:lnTo>
                    <a:pt x="589" y="35"/>
                  </a:lnTo>
                  <a:lnTo>
                    <a:pt x="591" y="36"/>
                  </a:lnTo>
                  <a:lnTo>
                    <a:pt x="594" y="38"/>
                  </a:lnTo>
                  <a:lnTo>
                    <a:pt x="595" y="40"/>
                  </a:lnTo>
                  <a:lnTo>
                    <a:pt x="599" y="41"/>
                  </a:lnTo>
                  <a:lnTo>
                    <a:pt x="602" y="41"/>
                  </a:lnTo>
                  <a:lnTo>
                    <a:pt x="602" y="41"/>
                  </a:lnTo>
                  <a:lnTo>
                    <a:pt x="620" y="41"/>
                  </a:lnTo>
                  <a:lnTo>
                    <a:pt x="623" y="41"/>
                  </a:lnTo>
                  <a:lnTo>
                    <a:pt x="628" y="45"/>
                  </a:lnTo>
                  <a:lnTo>
                    <a:pt x="631" y="48"/>
                  </a:lnTo>
                  <a:lnTo>
                    <a:pt x="633" y="49"/>
                  </a:lnTo>
                  <a:lnTo>
                    <a:pt x="636" y="49"/>
                  </a:lnTo>
                  <a:lnTo>
                    <a:pt x="640" y="49"/>
                  </a:lnTo>
                  <a:lnTo>
                    <a:pt x="643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6" y="49"/>
                  </a:lnTo>
                  <a:lnTo>
                    <a:pt x="645" y="46"/>
                  </a:lnTo>
                  <a:lnTo>
                    <a:pt x="643" y="43"/>
                  </a:lnTo>
                  <a:lnTo>
                    <a:pt x="643" y="40"/>
                  </a:lnTo>
                  <a:lnTo>
                    <a:pt x="641" y="38"/>
                  </a:lnTo>
                  <a:lnTo>
                    <a:pt x="640" y="38"/>
                  </a:lnTo>
                  <a:lnTo>
                    <a:pt x="638" y="38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6" y="40"/>
                  </a:lnTo>
                  <a:lnTo>
                    <a:pt x="633" y="38"/>
                  </a:lnTo>
                  <a:lnTo>
                    <a:pt x="630" y="38"/>
                  </a:lnTo>
                  <a:lnTo>
                    <a:pt x="625" y="36"/>
                  </a:lnTo>
                  <a:lnTo>
                    <a:pt x="620" y="35"/>
                  </a:lnTo>
                  <a:lnTo>
                    <a:pt x="617" y="33"/>
                  </a:lnTo>
                  <a:lnTo>
                    <a:pt x="613" y="31"/>
                  </a:lnTo>
                  <a:lnTo>
                    <a:pt x="595" y="31"/>
                  </a:lnTo>
                  <a:lnTo>
                    <a:pt x="602" y="22"/>
                  </a:lnTo>
                  <a:lnTo>
                    <a:pt x="604" y="22"/>
                  </a:lnTo>
                  <a:lnTo>
                    <a:pt x="607" y="20"/>
                  </a:lnTo>
                  <a:lnTo>
                    <a:pt x="610" y="20"/>
                  </a:lnTo>
                  <a:lnTo>
                    <a:pt x="615" y="18"/>
                  </a:lnTo>
                  <a:lnTo>
                    <a:pt x="618" y="15"/>
                  </a:lnTo>
                  <a:lnTo>
                    <a:pt x="618" y="15"/>
                  </a:lnTo>
                  <a:lnTo>
                    <a:pt x="622" y="15"/>
                  </a:lnTo>
                  <a:lnTo>
                    <a:pt x="625" y="15"/>
                  </a:lnTo>
                  <a:lnTo>
                    <a:pt x="630" y="15"/>
                  </a:lnTo>
                  <a:lnTo>
                    <a:pt x="635" y="15"/>
                  </a:lnTo>
                  <a:lnTo>
                    <a:pt x="638" y="17"/>
                  </a:lnTo>
                  <a:lnTo>
                    <a:pt x="651" y="17"/>
                  </a:lnTo>
                  <a:lnTo>
                    <a:pt x="651" y="10"/>
                  </a:lnTo>
                  <a:lnTo>
                    <a:pt x="666" y="10"/>
                  </a:lnTo>
                  <a:lnTo>
                    <a:pt x="669" y="10"/>
                  </a:lnTo>
                  <a:lnTo>
                    <a:pt x="671" y="12"/>
                  </a:lnTo>
                  <a:lnTo>
                    <a:pt x="672" y="13"/>
                  </a:lnTo>
                  <a:lnTo>
                    <a:pt x="672" y="13"/>
                  </a:lnTo>
                  <a:lnTo>
                    <a:pt x="682" y="18"/>
                  </a:lnTo>
                  <a:lnTo>
                    <a:pt x="689" y="18"/>
                  </a:lnTo>
                  <a:lnTo>
                    <a:pt x="689" y="18"/>
                  </a:lnTo>
                  <a:lnTo>
                    <a:pt x="689" y="15"/>
                  </a:lnTo>
                  <a:lnTo>
                    <a:pt x="687" y="12"/>
                  </a:lnTo>
                  <a:lnTo>
                    <a:pt x="687" y="9"/>
                  </a:lnTo>
                  <a:lnTo>
                    <a:pt x="687" y="4"/>
                  </a:lnTo>
                  <a:lnTo>
                    <a:pt x="689" y="2"/>
                  </a:lnTo>
                  <a:lnTo>
                    <a:pt x="692" y="2"/>
                  </a:lnTo>
                  <a:lnTo>
                    <a:pt x="695" y="2"/>
                  </a:lnTo>
                  <a:lnTo>
                    <a:pt x="697" y="4"/>
                  </a:lnTo>
                  <a:lnTo>
                    <a:pt x="700" y="4"/>
                  </a:lnTo>
                  <a:lnTo>
                    <a:pt x="700" y="4"/>
                  </a:lnTo>
                  <a:lnTo>
                    <a:pt x="715" y="5"/>
                  </a:lnTo>
                  <a:lnTo>
                    <a:pt x="717" y="5"/>
                  </a:lnTo>
                  <a:lnTo>
                    <a:pt x="718" y="5"/>
                  </a:lnTo>
                  <a:lnTo>
                    <a:pt x="722" y="7"/>
                  </a:lnTo>
                  <a:lnTo>
                    <a:pt x="725" y="9"/>
                  </a:lnTo>
                  <a:lnTo>
                    <a:pt x="730" y="13"/>
                  </a:lnTo>
                  <a:lnTo>
                    <a:pt x="730" y="13"/>
                  </a:lnTo>
                  <a:lnTo>
                    <a:pt x="733" y="15"/>
                  </a:lnTo>
                  <a:lnTo>
                    <a:pt x="735" y="15"/>
                  </a:lnTo>
                  <a:lnTo>
                    <a:pt x="738" y="15"/>
                  </a:lnTo>
                  <a:lnTo>
                    <a:pt x="741" y="15"/>
                  </a:lnTo>
                  <a:lnTo>
                    <a:pt x="744" y="13"/>
                  </a:lnTo>
                  <a:lnTo>
                    <a:pt x="744" y="13"/>
                  </a:lnTo>
                  <a:lnTo>
                    <a:pt x="744" y="12"/>
                  </a:lnTo>
                  <a:lnTo>
                    <a:pt x="744" y="9"/>
                  </a:lnTo>
                  <a:lnTo>
                    <a:pt x="746" y="7"/>
                  </a:lnTo>
                  <a:lnTo>
                    <a:pt x="746" y="5"/>
                  </a:lnTo>
                  <a:lnTo>
                    <a:pt x="749" y="5"/>
                  </a:lnTo>
                  <a:lnTo>
                    <a:pt x="753" y="5"/>
                  </a:lnTo>
                  <a:lnTo>
                    <a:pt x="758" y="5"/>
                  </a:lnTo>
                  <a:lnTo>
                    <a:pt x="759" y="5"/>
                  </a:lnTo>
                  <a:lnTo>
                    <a:pt x="761" y="5"/>
                  </a:lnTo>
                  <a:lnTo>
                    <a:pt x="762" y="7"/>
                  </a:lnTo>
                  <a:lnTo>
                    <a:pt x="762" y="9"/>
                  </a:lnTo>
                  <a:lnTo>
                    <a:pt x="764" y="12"/>
                  </a:lnTo>
                  <a:lnTo>
                    <a:pt x="766" y="13"/>
                  </a:lnTo>
                  <a:lnTo>
                    <a:pt x="769" y="12"/>
                  </a:lnTo>
                  <a:lnTo>
                    <a:pt x="771" y="12"/>
                  </a:lnTo>
                  <a:lnTo>
                    <a:pt x="772" y="12"/>
                  </a:lnTo>
                  <a:lnTo>
                    <a:pt x="774" y="12"/>
                  </a:lnTo>
                  <a:lnTo>
                    <a:pt x="776" y="9"/>
                  </a:lnTo>
                  <a:lnTo>
                    <a:pt x="776" y="7"/>
                  </a:lnTo>
                  <a:lnTo>
                    <a:pt x="776" y="4"/>
                  </a:lnTo>
                  <a:lnTo>
                    <a:pt x="776" y="2"/>
                  </a:lnTo>
                  <a:lnTo>
                    <a:pt x="7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76701" y="1333500"/>
              <a:ext cx="1428750" cy="1081088"/>
            </a:xfrm>
            <a:custGeom>
              <a:avLst/>
              <a:gdLst>
                <a:gd name="T0" fmla="*/ 614 w 900"/>
                <a:gd name="T1" fmla="*/ 20 h 681"/>
                <a:gd name="T2" fmla="*/ 723 w 900"/>
                <a:gd name="T3" fmla="*/ 31 h 681"/>
                <a:gd name="T4" fmla="*/ 733 w 900"/>
                <a:gd name="T5" fmla="*/ 51 h 681"/>
                <a:gd name="T6" fmla="*/ 625 w 900"/>
                <a:gd name="T7" fmla="*/ 69 h 681"/>
                <a:gd name="T8" fmla="*/ 689 w 900"/>
                <a:gd name="T9" fmla="*/ 72 h 681"/>
                <a:gd name="T10" fmla="*/ 743 w 900"/>
                <a:gd name="T11" fmla="*/ 61 h 681"/>
                <a:gd name="T12" fmla="*/ 730 w 900"/>
                <a:gd name="T13" fmla="*/ 106 h 681"/>
                <a:gd name="T14" fmla="*/ 799 w 900"/>
                <a:gd name="T15" fmla="*/ 82 h 681"/>
                <a:gd name="T16" fmla="*/ 886 w 900"/>
                <a:gd name="T17" fmla="*/ 67 h 681"/>
                <a:gd name="T18" fmla="*/ 845 w 900"/>
                <a:gd name="T19" fmla="*/ 106 h 681"/>
                <a:gd name="T20" fmla="*/ 828 w 900"/>
                <a:gd name="T21" fmla="*/ 131 h 681"/>
                <a:gd name="T22" fmla="*/ 774 w 900"/>
                <a:gd name="T23" fmla="*/ 187 h 681"/>
                <a:gd name="T24" fmla="*/ 809 w 900"/>
                <a:gd name="T25" fmla="*/ 208 h 681"/>
                <a:gd name="T26" fmla="*/ 809 w 900"/>
                <a:gd name="T27" fmla="*/ 257 h 681"/>
                <a:gd name="T28" fmla="*/ 779 w 900"/>
                <a:gd name="T29" fmla="*/ 250 h 681"/>
                <a:gd name="T30" fmla="*/ 804 w 900"/>
                <a:gd name="T31" fmla="*/ 303 h 681"/>
                <a:gd name="T32" fmla="*/ 768 w 900"/>
                <a:gd name="T33" fmla="*/ 324 h 681"/>
                <a:gd name="T34" fmla="*/ 730 w 900"/>
                <a:gd name="T35" fmla="*/ 334 h 681"/>
                <a:gd name="T36" fmla="*/ 756 w 900"/>
                <a:gd name="T37" fmla="*/ 373 h 681"/>
                <a:gd name="T38" fmla="*/ 758 w 900"/>
                <a:gd name="T39" fmla="*/ 396 h 681"/>
                <a:gd name="T40" fmla="*/ 714 w 900"/>
                <a:gd name="T41" fmla="*/ 412 h 681"/>
                <a:gd name="T42" fmla="*/ 751 w 900"/>
                <a:gd name="T43" fmla="*/ 435 h 681"/>
                <a:gd name="T44" fmla="*/ 666 w 900"/>
                <a:gd name="T45" fmla="*/ 475 h 681"/>
                <a:gd name="T46" fmla="*/ 611 w 900"/>
                <a:gd name="T47" fmla="*/ 483 h 681"/>
                <a:gd name="T48" fmla="*/ 566 w 900"/>
                <a:gd name="T49" fmla="*/ 530 h 681"/>
                <a:gd name="T50" fmla="*/ 493 w 900"/>
                <a:gd name="T51" fmla="*/ 555 h 681"/>
                <a:gd name="T52" fmla="*/ 460 w 900"/>
                <a:gd name="T53" fmla="*/ 612 h 681"/>
                <a:gd name="T54" fmla="*/ 439 w 900"/>
                <a:gd name="T55" fmla="*/ 679 h 681"/>
                <a:gd name="T56" fmla="*/ 376 w 900"/>
                <a:gd name="T57" fmla="*/ 658 h 681"/>
                <a:gd name="T58" fmla="*/ 322 w 900"/>
                <a:gd name="T59" fmla="*/ 584 h 681"/>
                <a:gd name="T60" fmla="*/ 314 w 900"/>
                <a:gd name="T61" fmla="*/ 547 h 681"/>
                <a:gd name="T62" fmla="*/ 293 w 900"/>
                <a:gd name="T63" fmla="*/ 511 h 681"/>
                <a:gd name="T64" fmla="*/ 311 w 900"/>
                <a:gd name="T65" fmla="*/ 473 h 681"/>
                <a:gd name="T66" fmla="*/ 311 w 900"/>
                <a:gd name="T67" fmla="*/ 430 h 681"/>
                <a:gd name="T68" fmla="*/ 280 w 900"/>
                <a:gd name="T69" fmla="*/ 444 h 681"/>
                <a:gd name="T70" fmla="*/ 301 w 900"/>
                <a:gd name="T71" fmla="*/ 417 h 681"/>
                <a:gd name="T72" fmla="*/ 293 w 900"/>
                <a:gd name="T73" fmla="*/ 388 h 681"/>
                <a:gd name="T74" fmla="*/ 259 w 900"/>
                <a:gd name="T75" fmla="*/ 355 h 681"/>
                <a:gd name="T76" fmla="*/ 234 w 900"/>
                <a:gd name="T77" fmla="*/ 303 h 681"/>
                <a:gd name="T78" fmla="*/ 191 w 900"/>
                <a:gd name="T79" fmla="*/ 264 h 681"/>
                <a:gd name="T80" fmla="*/ 126 w 900"/>
                <a:gd name="T81" fmla="*/ 255 h 681"/>
                <a:gd name="T82" fmla="*/ 80 w 900"/>
                <a:gd name="T83" fmla="*/ 264 h 681"/>
                <a:gd name="T84" fmla="*/ 36 w 900"/>
                <a:gd name="T85" fmla="*/ 236 h 681"/>
                <a:gd name="T86" fmla="*/ 83 w 900"/>
                <a:gd name="T87" fmla="*/ 223 h 681"/>
                <a:gd name="T88" fmla="*/ 25 w 900"/>
                <a:gd name="T89" fmla="*/ 206 h 681"/>
                <a:gd name="T90" fmla="*/ 25 w 900"/>
                <a:gd name="T91" fmla="*/ 173 h 681"/>
                <a:gd name="T92" fmla="*/ 93 w 900"/>
                <a:gd name="T93" fmla="*/ 160 h 681"/>
                <a:gd name="T94" fmla="*/ 100 w 900"/>
                <a:gd name="T95" fmla="*/ 131 h 681"/>
                <a:gd name="T96" fmla="*/ 100 w 900"/>
                <a:gd name="T97" fmla="*/ 108 h 681"/>
                <a:gd name="T98" fmla="*/ 172 w 900"/>
                <a:gd name="T99" fmla="*/ 80 h 681"/>
                <a:gd name="T100" fmla="*/ 208 w 900"/>
                <a:gd name="T101" fmla="*/ 72 h 681"/>
                <a:gd name="T102" fmla="*/ 221 w 900"/>
                <a:gd name="T103" fmla="*/ 72 h 681"/>
                <a:gd name="T104" fmla="*/ 246 w 900"/>
                <a:gd name="T105" fmla="*/ 54 h 681"/>
                <a:gd name="T106" fmla="*/ 286 w 900"/>
                <a:gd name="T107" fmla="*/ 61 h 681"/>
                <a:gd name="T108" fmla="*/ 291 w 900"/>
                <a:gd name="T109" fmla="*/ 51 h 681"/>
                <a:gd name="T110" fmla="*/ 345 w 900"/>
                <a:gd name="T111" fmla="*/ 75 h 681"/>
                <a:gd name="T112" fmla="*/ 352 w 900"/>
                <a:gd name="T113" fmla="*/ 47 h 681"/>
                <a:gd name="T114" fmla="*/ 411 w 900"/>
                <a:gd name="T115" fmla="*/ 69 h 681"/>
                <a:gd name="T116" fmla="*/ 381 w 900"/>
                <a:gd name="T117" fmla="*/ 43 h 681"/>
                <a:gd name="T118" fmla="*/ 399 w 900"/>
                <a:gd name="T119" fmla="*/ 28 h 681"/>
                <a:gd name="T120" fmla="*/ 460 w 900"/>
                <a:gd name="T121" fmla="*/ 13 h 681"/>
                <a:gd name="T122" fmla="*/ 553 w 900"/>
                <a:gd name="T123" fmla="*/ 7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0" h="681">
                  <a:moveTo>
                    <a:pt x="571" y="0"/>
                  </a:moveTo>
                  <a:lnTo>
                    <a:pt x="594" y="0"/>
                  </a:lnTo>
                  <a:lnTo>
                    <a:pt x="615" y="0"/>
                  </a:lnTo>
                  <a:lnTo>
                    <a:pt x="638" y="0"/>
                  </a:lnTo>
                  <a:lnTo>
                    <a:pt x="640" y="0"/>
                  </a:lnTo>
                  <a:lnTo>
                    <a:pt x="643" y="2"/>
                  </a:lnTo>
                  <a:lnTo>
                    <a:pt x="645" y="2"/>
                  </a:lnTo>
                  <a:lnTo>
                    <a:pt x="648" y="2"/>
                  </a:lnTo>
                  <a:lnTo>
                    <a:pt x="653" y="2"/>
                  </a:lnTo>
                  <a:lnTo>
                    <a:pt x="656" y="2"/>
                  </a:lnTo>
                  <a:lnTo>
                    <a:pt x="658" y="2"/>
                  </a:lnTo>
                  <a:lnTo>
                    <a:pt x="660" y="2"/>
                  </a:lnTo>
                  <a:lnTo>
                    <a:pt x="663" y="2"/>
                  </a:lnTo>
                  <a:lnTo>
                    <a:pt x="666" y="2"/>
                  </a:lnTo>
                  <a:lnTo>
                    <a:pt x="669" y="2"/>
                  </a:lnTo>
                  <a:lnTo>
                    <a:pt x="673" y="2"/>
                  </a:lnTo>
                  <a:lnTo>
                    <a:pt x="674" y="2"/>
                  </a:lnTo>
                  <a:lnTo>
                    <a:pt x="676" y="2"/>
                  </a:lnTo>
                  <a:lnTo>
                    <a:pt x="678" y="3"/>
                  </a:lnTo>
                  <a:lnTo>
                    <a:pt x="679" y="3"/>
                  </a:lnTo>
                  <a:lnTo>
                    <a:pt x="683" y="3"/>
                  </a:lnTo>
                  <a:lnTo>
                    <a:pt x="686" y="5"/>
                  </a:lnTo>
                  <a:lnTo>
                    <a:pt x="689" y="5"/>
                  </a:lnTo>
                  <a:lnTo>
                    <a:pt x="692" y="5"/>
                  </a:lnTo>
                  <a:lnTo>
                    <a:pt x="697" y="5"/>
                  </a:lnTo>
                  <a:lnTo>
                    <a:pt x="701" y="5"/>
                  </a:lnTo>
                  <a:lnTo>
                    <a:pt x="704" y="7"/>
                  </a:lnTo>
                  <a:lnTo>
                    <a:pt x="707" y="8"/>
                  </a:lnTo>
                  <a:lnTo>
                    <a:pt x="709" y="10"/>
                  </a:lnTo>
                  <a:lnTo>
                    <a:pt x="710" y="11"/>
                  </a:lnTo>
                  <a:lnTo>
                    <a:pt x="710" y="13"/>
                  </a:lnTo>
                  <a:lnTo>
                    <a:pt x="710" y="15"/>
                  </a:lnTo>
                  <a:lnTo>
                    <a:pt x="615" y="15"/>
                  </a:lnTo>
                  <a:lnTo>
                    <a:pt x="615" y="16"/>
                  </a:lnTo>
                  <a:lnTo>
                    <a:pt x="614" y="18"/>
                  </a:lnTo>
                  <a:lnTo>
                    <a:pt x="614" y="20"/>
                  </a:lnTo>
                  <a:lnTo>
                    <a:pt x="612" y="21"/>
                  </a:lnTo>
                  <a:lnTo>
                    <a:pt x="612" y="21"/>
                  </a:lnTo>
                  <a:lnTo>
                    <a:pt x="609" y="21"/>
                  </a:lnTo>
                  <a:lnTo>
                    <a:pt x="607" y="21"/>
                  </a:lnTo>
                  <a:lnTo>
                    <a:pt x="606" y="21"/>
                  </a:lnTo>
                  <a:lnTo>
                    <a:pt x="599" y="21"/>
                  </a:lnTo>
                  <a:lnTo>
                    <a:pt x="599" y="25"/>
                  </a:lnTo>
                  <a:lnTo>
                    <a:pt x="625" y="25"/>
                  </a:lnTo>
                  <a:lnTo>
                    <a:pt x="627" y="23"/>
                  </a:lnTo>
                  <a:lnTo>
                    <a:pt x="629" y="21"/>
                  </a:lnTo>
                  <a:lnTo>
                    <a:pt x="632" y="21"/>
                  </a:lnTo>
                  <a:lnTo>
                    <a:pt x="635" y="21"/>
                  </a:lnTo>
                  <a:lnTo>
                    <a:pt x="678" y="21"/>
                  </a:lnTo>
                  <a:lnTo>
                    <a:pt x="681" y="21"/>
                  </a:lnTo>
                  <a:lnTo>
                    <a:pt x="684" y="21"/>
                  </a:lnTo>
                  <a:lnTo>
                    <a:pt x="687" y="21"/>
                  </a:lnTo>
                  <a:lnTo>
                    <a:pt x="689" y="23"/>
                  </a:lnTo>
                  <a:lnTo>
                    <a:pt x="691" y="25"/>
                  </a:lnTo>
                  <a:lnTo>
                    <a:pt x="694" y="26"/>
                  </a:lnTo>
                  <a:lnTo>
                    <a:pt x="709" y="26"/>
                  </a:lnTo>
                  <a:lnTo>
                    <a:pt x="710" y="25"/>
                  </a:lnTo>
                  <a:lnTo>
                    <a:pt x="712" y="25"/>
                  </a:lnTo>
                  <a:lnTo>
                    <a:pt x="712" y="23"/>
                  </a:lnTo>
                  <a:lnTo>
                    <a:pt x="714" y="23"/>
                  </a:lnTo>
                  <a:lnTo>
                    <a:pt x="717" y="23"/>
                  </a:lnTo>
                  <a:lnTo>
                    <a:pt x="719" y="25"/>
                  </a:lnTo>
                  <a:lnTo>
                    <a:pt x="720" y="25"/>
                  </a:lnTo>
                  <a:lnTo>
                    <a:pt x="722" y="25"/>
                  </a:lnTo>
                  <a:lnTo>
                    <a:pt x="723" y="25"/>
                  </a:lnTo>
                  <a:lnTo>
                    <a:pt x="723" y="26"/>
                  </a:lnTo>
                  <a:lnTo>
                    <a:pt x="725" y="26"/>
                  </a:lnTo>
                  <a:lnTo>
                    <a:pt x="725" y="28"/>
                  </a:lnTo>
                  <a:lnTo>
                    <a:pt x="725" y="29"/>
                  </a:lnTo>
                  <a:lnTo>
                    <a:pt x="723" y="29"/>
                  </a:lnTo>
                  <a:lnTo>
                    <a:pt x="722" y="29"/>
                  </a:lnTo>
                  <a:lnTo>
                    <a:pt x="723" y="31"/>
                  </a:lnTo>
                  <a:lnTo>
                    <a:pt x="725" y="31"/>
                  </a:lnTo>
                  <a:lnTo>
                    <a:pt x="728" y="33"/>
                  </a:lnTo>
                  <a:lnTo>
                    <a:pt x="733" y="33"/>
                  </a:lnTo>
                  <a:lnTo>
                    <a:pt x="737" y="33"/>
                  </a:lnTo>
                  <a:lnTo>
                    <a:pt x="740" y="31"/>
                  </a:lnTo>
                  <a:lnTo>
                    <a:pt x="745" y="33"/>
                  </a:lnTo>
                  <a:lnTo>
                    <a:pt x="750" y="33"/>
                  </a:lnTo>
                  <a:lnTo>
                    <a:pt x="750" y="34"/>
                  </a:lnTo>
                  <a:lnTo>
                    <a:pt x="751" y="34"/>
                  </a:lnTo>
                  <a:lnTo>
                    <a:pt x="753" y="34"/>
                  </a:lnTo>
                  <a:lnTo>
                    <a:pt x="755" y="34"/>
                  </a:lnTo>
                  <a:lnTo>
                    <a:pt x="756" y="34"/>
                  </a:lnTo>
                  <a:lnTo>
                    <a:pt x="759" y="33"/>
                  </a:lnTo>
                  <a:lnTo>
                    <a:pt x="768" y="34"/>
                  </a:lnTo>
                  <a:lnTo>
                    <a:pt x="768" y="41"/>
                  </a:lnTo>
                  <a:lnTo>
                    <a:pt x="766" y="41"/>
                  </a:lnTo>
                  <a:lnTo>
                    <a:pt x="764" y="43"/>
                  </a:lnTo>
                  <a:lnTo>
                    <a:pt x="761" y="43"/>
                  </a:lnTo>
                  <a:lnTo>
                    <a:pt x="758" y="41"/>
                  </a:lnTo>
                  <a:lnTo>
                    <a:pt x="755" y="43"/>
                  </a:lnTo>
                  <a:lnTo>
                    <a:pt x="753" y="43"/>
                  </a:lnTo>
                  <a:lnTo>
                    <a:pt x="753" y="44"/>
                  </a:lnTo>
                  <a:lnTo>
                    <a:pt x="751" y="44"/>
                  </a:lnTo>
                  <a:lnTo>
                    <a:pt x="750" y="44"/>
                  </a:lnTo>
                  <a:lnTo>
                    <a:pt x="748" y="44"/>
                  </a:lnTo>
                  <a:lnTo>
                    <a:pt x="746" y="44"/>
                  </a:lnTo>
                  <a:lnTo>
                    <a:pt x="745" y="44"/>
                  </a:lnTo>
                  <a:lnTo>
                    <a:pt x="743" y="46"/>
                  </a:lnTo>
                  <a:lnTo>
                    <a:pt x="741" y="46"/>
                  </a:lnTo>
                  <a:lnTo>
                    <a:pt x="740" y="46"/>
                  </a:lnTo>
                  <a:lnTo>
                    <a:pt x="738" y="46"/>
                  </a:lnTo>
                  <a:lnTo>
                    <a:pt x="738" y="47"/>
                  </a:lnTo>
                  <a:lnTo>
                    <a:pt x="738" y="47"/>
                  </a:lnTo>
                  <a:lnTo>
                    <a:pt x="737" y="49"/>
                  </a:lnTo>
                  <a:lnTo>
                    <a:pt x="735" y="51"/>
                  </a:lnTo>
                  <a:lnTo>
                    <a:pt x="733" y="51"/>
                  </a:lnTo>
                  <a:lnTo>
                    <a:pt x="730" y="51"/>
                  </a:lnTo>
                  <a:lnTo>
                    <a:pt x="727" y="51"/>
                  </a:lnTo>
                  <a:lnTo>
                    <a:pt x="725" y="51"/>
                  </a:lnTo>
                  <a:lnTo>
                    <a:pt x="723" y="51"/>
                  </a:lnTo>
                  <a:lnTo>
                    <a:pt x="679" y="51"/>
                  </a:lnTo>
                  <a:lnTo>
                    <a:pt x="678" y="52"/>
                  </a:lnTo>
                  <a:lnTo>
                    <a:pt x="676" y="52"/>
                  </a:lnTo>
                  <a:lnTo>
                    <a:pt x="674" y="54"/>
                  </a:lnTo>
                  <a:lnTo>
                    <a:pt x="674" y="56"/>
                  </a:lnTo>
                  <a:lnTo>
                    <a:pt x="673" y="56"/>
                  </a:lnTo>
                  <a:lnTo>
                    <a:pt x="671" y="56"/>
                  </a:lnTo>
                  <a:lnTo>
                    <a:pt x="617" y="56"/>
                  </a:lnTo>
                  <a:lnTo>
                    <a:pt x="615" y="57"/>
                  </a:lnTo>
                  <a:lnTo>
                    <a:pt x="614" y="57"/>
                  </a:lnTo>
                  <a:lnTo>
                    <a:pt x="609" y="57"/>
                  </a:lnTo>
                  <a:lnTo>
                    <a:pt x="606" y="61"/>
                  </a:lnTo>
                  <a:lnTo>
                    <a:pt x="606" y="62"/>
                  </a:lnTo>
                  <a:lnTo>
                    <a:pt x="604" y="64"/>
                  </a:lnTo>
                  <a:lnTo>
                    <a:pt x="601" y="65"/>
                  </a:lnTo>
                  <a:lnTo>
                    <a:pt x="599" y="69"/>
                  </a:lnTo>
                  <a:lnTo>
                    <a:pt x="599" y="70"/>
                  </a:lnTo>
                  <a:lnTo>
                    <a:pt x="599" y="72"/>
                  </a:lnTo>
                  <a:lnTo>
                    <a:pt x="599" y="74"/>
                  </a:lnTo>
                  <a:lnTo>
                    <a:pt x="601" y="74"/>
                  </a:lnTo>
                  <a:lnTo>
                    <a:pt x="602" y="74"/>
                  </a:lnTo>
                  <a:lnTo>
                    <a:pt x="604" y="74"/>
                  </a:lnTo>
                  <a:lnTo>
                    <a:pt x="606" y="72"/>
                  </a:lnTo>
                  <a:lnTo>
                    <a:pt x="609" y="72"/>
                  </a:lnTo>
                  <a:lnTo>
                    <a:pt x="611" y="70"/>
                  </a:lnTo>
                  <a:lnTo>
                    <a:pt x="612" y="70"/>
                  </a:lnTo>
                  <a:lnTo>
                    <a:pt x="614" y="70"/>
                  </a:lnTo>
                  <a:lnTo>
                    <a:pt x="617" y="70"/>
                  </a:lnTo>
                  <a:lnTo>
                    <a:pt x="619" y="69"/>
                  </a:lnTo>
                  <a:lnTo>
                    <a:pt x="622" y="69"/>
                  </a:lnTo>
                  <a:lnTo>
                    <a:pt x="624" y="69"/>
                  </a:lnTo>
                  <a:lnTo>
                    <a:pt x="625" y="69"/>
                  </a:lnTo>
                  <a:lnTo>
                    <a:pt x="627" y="67"/>
                  </a:lnTo>
                  <a:lnTo>
                    <a:pt x="630" y="67"/>
                  </a:lnTo>
                  <a:lnTo>
                    <a:pt x="633" y="65"/>
                  </a:lnTo>
                  <a:lnTo>
                    <a:pt x="635" y="65"/>
                  </a:lnTo>
                  <a:lnTo>
                    <a:pt x="637" y="64"/>
                  </a:lnTo>
                  <a:lnTo>
                    <a:pt x="640" y="64"/>
                  </a:lnTo>
                  <a:lnTo>
                    <a:pt x="645" y="62"/>
                  </a:lnTo>
                  <a:lnTo>
                    <a:pt x="648" y="62"/>
                  </a:lnTo>
                  <a:lnTo>
                    <a:pt x="651" y="62"/>
                  </a:lnTo>
                  <a:lnTo>
                    <a:pt x="653" y="62"/>
                  </a:lnTo>
                  <a:lnTo>
                    <a:pt x="656" y="64"/>
                  </a:lnTo>
                  <a:lnTo>
                    <a:pt x="678" y="64"/>
                  </a:lnTo>
                  <a:lnTo>
                    <a:pt x="681" y="62"/>
                  </a:lnTo>
                  <a:lnTo>
                    <a:pt x="683" y="62"/>
                  </a:lnTo>
                  <a:lnTo>
                    <a:pt x="684" y="62"/>
                  </a:lnTo>
                  <a:lnTo>
                    <a:pt x="687" y="62"/>
                  </a:lnTo>
                  <a:lnTo>
                    <a:pt x="692" y="62"/>
                  </a:lnTo>
                  <a:lnTo>
                    <a:pt x="696" y="61"/>
                  </a:lnTo>
                  <a:lnTo>
                    <a:pt x="701" y="61"/>
                  </a:lnTo>
                  <a:lnTo>
                    <a:pt x="702" y="61"/>
                  </a:lnTo>
                  <a:lnTo>
                    <a:pt x="705" y="61"/>
                  </a:lnTo>
                  <a:lnTo>
                    <a:pt x="707" y="61"/>
                  </a:lnTo>
                  <a:lnTo>
                    <a:pt x="709" y="61"/>
                  </a:lnTo>
                  <a:lnTo>
                    <a:pt x="710" y="62"/>
                  </a:lnTo>
                  <a:lnTo>
                    <a:pt x="712" y="62"/>
                  </a:lnTo>
                  <a:lnTo>
                    <a:pt x="714" y="65"/>
                  </a:lnTo>
                  <a:lnTo>
                    <a:pt x="712" y="67"/>
                  </a:lnTo>
                  <a:lnTo>
                    <a:pt x="710" y="69"/>
                  </a:lnTo>
                  <a:lnTo>
                    <a:pt x="707" y="69"/>
                  </a:lnTo>
                  <a:lnTo>
                    <a:pt x="704" y="69"/>
                  </a:lnTo>
                  <a:lnTo>
                    <a:pt x="701" y="69"/>
                  </a:lnTo>
                  <a:lnTo>
                    <a:pt x="697" y="69"/>
                  </a:lnTo>
                  <a:lnTo>
                    <a:pt x="694" y="69"/>
                  </a:lnTo>
                  <a:lnTo>
                    <a:pt x="692" y="70"/>
                  </a:lnTo>
                  <a:lnTo>
                    <a:pt x="691" y="70"/>
                  </a:lnTo>
                  <a:lnTo>
                    <a:pt x="689" y="72"/>
                  </a:lnTo>
                  <a:lnTo>
                    <a:pt x="689" y="74"/>
                  </a:lnTo>
                  <a:lnTo>
                    <a:pt x="689" y="75"/>
                  </a:lnTo>
                  <a:lnTo>
                    <a:pt x="687" y="77"/>
                  </a:lnTo>
                  <a:lnTo>
                    <a:pt x="687" y="79"/>
                  </a:lnTo>
                  <a:lnTo>
                    <a:pt x="686" y="82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1" y="80"/>
                  </a:lnTo>
                  <a:lnTo>
                    <a:pt x="692" y="79"/>
                  </a:lnTo>
                  <a:lnTo>
                    <a:pt x="694" y="79"/>
                  </a:lnTo>
                  <a:lnTo>
                    <a:pt x="696" y="79"/>
                  </a:lnTo>
                  <a:lnTo>
                    <a:pt x="699" y="77"/>
                  </a:lnTo>
                  <a:lnTo>
                    <a:pt x="702" y="75"/>
                  </a:lnTo>
                  <a:lnTo>
                    <a:pt x="705" y="75"/>
                  </a:lnTo>
                  <a:lnTo>
                    <a:pt x="707" y="75"/>
                  </a:lnTo>
                  <a:lnTo>
                    <a:pt x="710" y="75"/>
                  </a:lnTo>
                  <a:lnTo>
                    <a:pt x="714" y="75"/>
                  </a:lnTo>
                  <a:lnTo>
                    <a:pt x="715" y="75"/>
                  </a:lnTo>
                  <a:lnTo>
                    <a:pt x="717" y="77"/>
                  </a:lnTo>
                  <a:lnTo>
                    <a:pt x="719" y="77"/>
                  </a:lnTo>
                  <a:lnTo>
                    <a:pt x="720" y="75"/>
                  </a:lnTo>
                  <a:lnTo>
                    <a:pt x="722" y="75"/>
                  </a:lnTo>
                  <a:lnTo>
                    <a:pt x="720" y="74"/>
                  </a:lnTo>
                  <a:lnTo>
                    <a:pt x="720" y="72"/>
                  </a:lnTo>
                  <a:lnTo>
                    <a:pt x="720" y="70"/>
                  </a:lnTo>
                  <a:lnTo>
                    <a:pt x="722" y="69"/>
                  </a:lnTo>
                  <a:lnTo>
                    <a:pt x="722" y="64"/>
                  </a:lnTo>
                  <a:lnTo>
                    <a:pt x="722" y="59"/>
                  </a:lnTo>
                  <a:lnTo>
                    <a:pt x="723" y="61"/>
                  </a:lnTo>
                  <a:lnTo>
                    <a:pt x="725" y="61"/>
                  </a:lnTo>
                  <a:lnTo>
                    <a:pt x="730" y="61"/>
                  </a:lnTo>
                  <a:lnTo>
                    <a:pt x="735" y="61"/>
                  </a:lnTo>
                  <a:lnTo>
                    <a:pt x="737" y="61"/>
                  </a:lnTo>
                  <a:lnTo>
                    <a:pt x="738" y="61"/>
                  </a:lnTo>
                  <a:lnTo>
                    <a:pt x="741" y="61"/>
                  </a:lnTo>
                  <a:lnTo>
                    <a:pt x="743" y="61"/>
                  </a:lnTo>
                  <a:lnTo>
                    <a:pt x="746" y="61"/>
                  </a:lnTo>
                  <a:lnTo>
                    <a:pt x="748" y="59"/>
                  </a:lnTo>
                  <a:lnTo>
                    <a:pt x="750" y="59"/>
                  </a:lnTo>
                  <a:lnTo>
                    <a:pt x="753" y="59"/>
                  </a:lnTo>
                  <a:lnTo>
                    <a:pt x="755" y="59"/>
                  </a:lnTo>
                  <a:lnTo>
                    <a:pt x="756" y="59"/>
                  </a:lnTo>
                  <a:lnTo>
                    <a:pt x="758" y="61"/>
                  </a:lnTo>
                  <a:lnTo>
                    <a:pt x="758" y="62"/>
                  </a:lnTo>
                  <a:lnTo>
                    <a:pt x="759" y="64"/>
                  </a:lnTo>
                  <a:lnTo>
                    <a:pt x="759" y="65"/>
                  </a:lnTo>
                  <a:lnTo>
                    <a:pt x="759" y="69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58" y="74"/>
                  </a:lnTo>
                  <a:lnTo>
                    <a:pt x="756" y="74"/>
                  </a:lnTo>
                  <a:lnTo>
                    <a:pt x="755" y="75"/>
                  </a:lnTo>
                  <a:lnTo>
                    <a:pt x="753" y="75"/>
                  </a:lnTo>
                  <a:lnTo>
                    <a:pt x="751" y="77"/>
                  </a:lnTo>
                  <a:lnTo>
                    <a:pt x="750" y="79"/>
                  </a:lnTo>
                  <a:lnTo>
                    <a:pt x="750" y="85"/>
                  </a:lnTo>
                  <a:lnTo>
                    <a:pt x="750" y="87"/>
                  </a:lnTo>
                  <a:lnTo>
                    <a:pt x="750" y="88"/>
                  </a:lnTo>
                  <a:lnTo>
                    <a:pt x="748" y="90"/>
                  </a:lnTo>
                  <a:lnTo>
                    <a:pt x="745" y="90"/>
                  </a:lnTo>
                  <a:lnTo>
                    <a:pt x="743" y="90"/>
                  </a:lnTo>
                  <a:lnTo>
                    <a:pt x="741" y="90"/>
                  </a:lnTo>
                  <a:lnTo>
                    <a:pt x="740" y="93"/>
                  </a:lnTo>
                  <a:lnTo>
                    <a:pt x="738" y="95"/>
                  </a:lnTo>
                  <a:lnTo>
                    <a:pt x="738" y="97"/>
                  </a:lnTo>
                  <a:lnTo>
                    <a:pt x="737" y="98"/>
                  </a:lnTo>
                  <a:lnTo>
                    <a:pt x="735" y="100"/>
                  </a:lnTo>
                  <a:lnTo>
                    <a:pt x="735" y="101"/>
                  </a:lnTo>
                  <a:lnTo>
                    <a:pt x="733" y="103"/>
                  </a:lnTo>
                  <a:lnTo>
                    <a:pt x="732" y="105"/>
                  </a:lnTo>
                  <a:lnTo>
                    <a:pt x="730" y="105"/>
                  </a:lnTo>
                  <a:lnTo>
                    <a:pt x="730" y="106"/>
                  </a:lnTo>
                  <a:lnTo>
                    <a:pt x="728" y="108"/>
                  </a:lnTo>
                  <a:lnTo>
                    <a:pt x="730" y="108"/>
                  </a:lnTo>
                  <a:lnTo>
                    <a:pt x="732" y="110"/>
                  </a:lnTo>
                  <a:lnTo>
                    <a:pt x="732" y="110"/>
                  </a:lnTo>
                  <a:lnTo>
                    <a:pt x="733" y="110"/>
                  </a:lnTo>
                  <a:lnTo>
                    <a:pt x="735" y="108"/>
                  </a:lnTo>
                  <a:lnTo>
                    <a:pt x="737" y="106"/>
                  </a:lnTo>
                  <a:lnTo>
                    <a:pt x="738" y="105"/>
                  </a:lnTo>
                  <a:lnTo>
                    <a:pt x="738" y="101"/>
                  </a:lnTo>
                  <a:lnTo>
                    <a:pt x="740" y="100"/>
                  </a:lnTo>
                  <a:lnTo>
                    <a:pt x="741" y="98"/>
                  </a:lnTo>
                  <a:lnTo>
                    <a:pt x="743" y="97"/>
                  </a:lnTo>
                  <a:lnTo>
                    <a:pt x="745" y="95"/>
                  </a:lnTo>
                  <a:lnTo>
                    <a:pt x="746" y="95"/>
                  </a:lnTo>
                  <a:lnTo>
                    <a:pt x="751" y="93"/>
                  </a:lnTo>
                  <a:lnTo>
                    <a:pt x="755" y="93"/>
                  </a:lnTo>
                  <a:lnTo>
                    <a:pt x="756" y="92"/>
                  </a:lnTo>
                  <a:lnTo>
                    <a:pt x="758" y="90"/>
                  </a:lnTo>
                  <a:lnTo>
                    <a:pt x="761" y="90"/>
                  </a:lnTo>
                  <a:lnTo>
                    <a:pt x="764" y="90"/>
                  </a:lnTo>
                  <a:lnTo>
                    <a:pt x="768" y="88"/>
                  </a:lnTo>
                  <a:lnTo>
                    <a:pt x="771" y="90"/>
                  </a:lnTo>
                  <a:lnTo>
                    <a:pt x="774" y="90"/>
                  </a:lnTo>
                  <a:lnTo>
                    <a:pt x="777" y="88"/>
                  </a:lnTo>
                  <a:lnTo>
                    <a:pt x="777" y="87"/>
                  </a:lnTo>
                  <a:lnTo>
                    <a:pt x="779" y="85"/>
                  </a:lnTo>
                  <a:lnTo>
                    <a:pt x="781" y="82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7" y="79"/>
                  </a:lnTo>
                  <a:lnTo>
                    <a:pt x="789" y="79"/>
                  </a:lnTo>
                  <a:lnTo>
                    <a:pt x="792" y="79"/>
                  </a:lnTo>
                  <a:lnTo>
                    <a:pt x="795" y="79"/>
                  </a:lnTo>
                  <a:lnTo>
                    <a:pt x="797" y="80"/>
                  </a:lnTo>
                  <a:lnTo>
                    <a:pt x="799" y="80"/>
                  </a:lnTo>
                  <a:lnTo>
                    <a:pt x="799" y="82"/>
                  </a:lnTo>
                  <a:lnTo>
                    <a:pt x="800" y="83"/>
                  </a:lnTo>
                  <a:lnTo>
                    <a:pt x="804" y="83"/>
                  </a:lnTo>
                  <a:lnTo>
                    <a:pt x="807" y="83"/>
                  </a:lnTo>
                  <a:lnTo>
                    <a:pt x="810" y="83"/>
                  </a:lnTo>
                  <a:lnTo>
                    <a:pt x="813" y="83"/>
                  </a:lnTo>
                  <a:lnTo>
                    <a:pt x="817" y="83"/>
                  </a:lnTo>
                  <a:lnTo>
                    <a:pt x="820" y="83"/>
                  </a:lnTo>
                  <a:lnTo>
                    <a:pt x="822" y="82"/>
                  </a:lnTo>
                  <a:lnTo>
                    <a:pt x="823" y="82"/>
                  </a:lnTo>
                  <a:lnTo>
                    <a:pt x="825" y="80"/>
                  </a:lnTo>
                  <a:lnTo>
                    <a:pt x="825" y="79"/>
                  </a:lnTo>
                  <a:lnTo>
                    <a:pt x="827" y="75"/>
                  </a:lnTo>
                  <a:lnTo>
                    <a:pt x="827" y="72"/>
                  </a:lnTo>
                  <a:lnTo>
                    <a:pt x="828" y="72"/>
                  </a:lnTo>
                  <a:lnTo>
                    <a:pt x="830" y="70"/>
                  </a:lnTo>
                  <a:lnTo>
                    <a:pt x="832" y="69"/>
                  </a:lnTo>
                  <a:lnTo>
                    <a:pt x="833" y="69"/>
                  </a:lnTo>
                  <a:lnTo>
                    <a:pt x="836" y="67"/>
                  </a:lnTo>
                  <a:lnTo>
                    <a:pt x="841" y="67"/>
                  </a:lnTo>
                  <a:lnTo>
                    <a:pt x="843" y="67"/>
                  </a:lnTo>
                  <a:lnTo>
                    <a:pt x="845" y="67"/>
                  </a:lnTo>
                  <a:lnTo>
                    <a:pt x="846" y="65"/>
                  </a:lnTo>
                  <a:lnTo>
                    <a:pt x="850" y="65"/>
                  </a:lnTo>
                  <a:lnTo>
                    <a:pt x="851" y="65"/>
                  </a:lnTo>
                  <a:lnTo>
                    <a:pt x="854" y="65"/>
                  </a:lnTo>
                  <a:lnTo>
                    <a:pt x="856" y="67"/>
                  </a:lnTo>
                  <a:lnTo>
                    <a:pt x="861" y="69"/>
                  </a:lnTo>
                  <a:lnTo>
                    <a:pt x="863" y="69"/>
                  </a:lnTo>
                  <a:lnTo>
                    <a:pt x="864" y="69"/>
                  </a:lnTo>
                  <a:lnTo>
                    <a:pt x="868" y="70"/>
                  </a:lnTo>
                  <a:lnTo>
                    <a:pt x="871" y="70"/>
                  </a:lnTo>
                  <a:lnTo>
                    <a:pt x="874" y="70"/>
                  </a:lnTo>
                  <a:lnTo>
                    <a:pt x="877" y="70"/>
                  </a:lnTo>
                  <a:lnTo>
                    <a:pt x="879" y="69"/>
                  </a:lnTo>
                  <a:lnTo>
                    <a:pt x="882" y="69"/>
                  </a:lnTo>
                  <a:lnTo>
                    <a:pt x="886" y="67"/>
                  </a:lnTo>
                  <a:lnTo>
                    <a:pt x="889" y="67"/>
                  </a:lnTo>
                  <a:lnTo>
                    <a:pt x="892" y="67"/>
                  </a:lnTo>
                  <a:lnTo>
                    <a:pt x="895" y="69"/>
                  </a:lnTo>
                  <a:lnTo>
                    <a:pt x="897" y="69"/>
                  </a:lnTo>
                  <a:lnTo>
                    <a:pt x="899" y="69"/>
                  </a:lnTo>
                  <a:lnTo>
                    <a:pt x="900" y="72"/>
                  </a:lnTo>
                  <a:lnTo>
                    <a:pt x="900" y="74"/>
                  </a:lnTo>
                  <a:lnTo>
                    <a:pt x="900" y="75"/>
                  </a:lnTo>
                  <a:lnTo>
                    <a:pt x="900" y="79"/>
                  </a:lnTo>
                  <a:lnTo>
                    <a:pt x="900" y="82"/>
                  </a:lnTo>
                  <a:lnTo>
                    <a:pt x="899" y="83"/>
                  </a:lnTo>
                  <a:lnTo>
                    <a:pt x="897" y="85"/>
                  </a:lnTo>
                  <a:lnTo>
                    <a:pt x="895" y="87"/>
                  </a:lnTo>
                  <a:lnTo>
                    <a:pt x="894" y="88"/>
                  </a:lnTo>
                  <a:lnTo>
                    <a:pt x="890" y="90"/>
                  </a:lnTo>
                  <a:lnTo>
                    <a:pt x="889" y="90"/>
                  </a:lnTo>
                  <a:lnTo>
                    <a:pt x="887" y="90"/>
                  </a:lnTo>
                  <a:lnTo>
                    <a:pt x="882" y="90"/>
                  </a:lnTo>
                  <a:lnTo>
                    <a:pt x="876" y="90"/>
                  </a:lnTo>
                  <a:lnTo>
                    <a:pt x="872" y="90"/>
                  </a:lnTo>
                  <a:lnTo>
                    <a:pt x="869" y="92"/>
                  </a:lnTo>
                  <a:lnTo>
                    <a:pt x="866" y="92"/>
                  </a:lnTo>
                  <a:lnTo>
                    <a:pt x="864" y="92"/>
                  </a:lnTo>
                  <a:lnTo>
                    <a:pt x="864" y="93"/>
                  </a:lnTo>
                  <a:lnTo>
                    <a:pt x="864" y="95"/>
                  </a:lnTo>
                  <a:lnTo>
                    <a:pt x="861" y="97"/>
                  </a:lnTo>
                  <a:lnTo>
                    <a:pt x="859" y="98"/>
                  </a:lnTo>
                  <a:lnTo>
                    <a:pt x="858" y="100"/>
                  </a:lnTo>
                  <a:lnTo>
                    <a:pt x="858" y="101"/>
                  </a:lnTo>
                  <a:lnTo>
                    <a:pt x="856" y="103"/>
                  </a:lnTo>
                  <a:lnTo>
                    <a:pt x="856" y="105"/>
                  </a:lnTo>
                  <a:lnTo>
                    <a:pt x="854" y="105"/>
                  </a:lnTo>
                  <a:lnTo>
                    <a:pt x="851" y="106"/>
                  </a:lnTo>
                  <a:lnTo>
                    <a:pt x="848" y="106"/>
                  </a:lnTo>
                  <a:lnTo>
                    <a:pt x="846" y="106"/>
                  </a:lnTo>
                  <a:lnTo>
                    <a:pt x="845" y="106"/>
                  </a:lnTo>
                  <a:lnTo>
                    <a:pt x="841" y="106"/>
                  </a:lnTo>
                  <a:lnTo>
                    <a:pt x="840" y="106"/>
                  </a:lnTo>
                  <a:lnTo>
                    <a:pt x="838" y="106"/>
                  </a:lnTo>
                  <a:lnTo>
                    <a:pt x="836" y="106"/>
                  </a:lnTo>
                  <a:lnTo>
                    <a:pt x="835" y="105"/>
                  </a:lnTo>
                  <a:lnTo>
                    <a:pt x="833" y="105"/>
                  </a:lnTo>
                  <a:lnTo>
                    <a:pt x="832" y="103"/>
                  </a:lnTo>
                  <a:lnTo>
                    <a:pt x="828" y="103"/>
                  </a:lnTo>
                  <a:lnTo>
                    <a:pt x="827" y="103"/>
                  </a:lnTo>
                  <a:lnTo>
                    <a:pt x="825" y="105"/>
                  </a:lnTo>
                  <a:lnTo>
                    <a:pt x="823" y="106"/>
                  </a:lnTo>
                  <a:lnTo>
                    <a:pt x="820" y="108"/>
                  </a:lnTo>
                  <a:lnTo>
                    <a:pt x="817" y="110"/>
                  </a:lnTo>
                  <a:lnTo>
                    <a:pt x="813" y="110"/>
                  </a:lnTo>
                  <a:lnTo>
                    <a:pt x="822" y="111"/>
                  </a:lnTo>
                  <a:lnTo>
                    <a:pt x="850" y="111"/>
                  </a:lnTo>
                  <a:lnTo>
                    <a:pt x="851" y="115"/>
                  </a:lnTo>
                  <a:lnTo>
                    <a:pt x="850" y="116"/>
                  </a:lnTo>
                  <a:lnTo>
                    <a:pt x="850" y="118"/>
                  </a:lnTo>
                  <a:lnTo>
                    <a:pt x="848" y="118"/>
                  </a:lnTo>
                  <a:lnTo>
                    <a:pt x="846" y="118"/>
                  </a:lnTo>
                  <a:lnTo>
                    <a:pt x="845" y="118"/>
                  </a:lnTo>
                  <a:lnTo>
                    <a:pt x="845" y="119"/>
                  </a:lnTo>
                  <a:lnTo>
                    <a:pt x="843" y="119"/>
                  </a:lnTo>
                  <a:lnTo>
                    <a:pt x="841" y="119"/>
                  </a:lnTo>
                  <a:lnTo>
                    <a:pt x="840" y="119"/>
                  </a:lnTo>
                  <a:lnTo>
                    <a:pt x="838" y="119"/>
                  </a:lnTo>
                  <a:lnTo>
                    <a:pt x="836" y="121"/>
                  </a:lnTo>
                  <a:lnTo>
                    <a:pt x="835" y="121"/>
                  </a:lnTo>
                  <a:lnTo>
                    <a:pt x="833" y="123"/>
                  </a:lnTo>
                  <a:lnTo>
                    <a:pt x="832" y="124"/>
                  </a:lnTo>
                  <a:lnTo>
                    <a:pt x="832" y="126"/>
                  </a:lnTo>
                  <a:lnTo>
                    <a:pt x="832" y="128"/>
                  </a:lnTo>
                  <a:lnTo>
                    <a:pt x="830" y="129"/>
                  </a:lnTo>
                  <a:lnTo>
                    <a:pt x="830" y="131"/>
                  </a:lnTo>
                  <a:lnTo>
                    <a:pt x="828" y="131"/>
                  </a:lnTo>
                  <a:lnTo>
                    <a:pt x="827" y="133"/>
                  </a:lnTo>
                  <a:lnTo>
                    <a:pt x="825" y="133"/>
                  </a:lnTo>
                  <a:lnTo>
                    <a:pt x="823" y="133"/>
                  </a:lnTo>
                  <a:lnTo>
                    <a:pt x="820" y="133"/>
                  </a:lnTo>
                  <a:lnTo>
                    <a:pt x="817" y="131"/>
                  </a:lnTo>
                  <a:lnTo>
                    <a:pt x="813" y="133"/>
                  </a:lnTo>
                  <a:lnTo>
                    <a:pt x="810" y="134"/>
                  </a:lnTo>
                  <a:lnTo>
                    <a:pt x="809" y="136"/>
                  </a:lnTo>
                  <a:lnTo>
                    <a:pt x="807" y="137"/>
                  </a:lnTo>
                  <a:lnTo>
                    <a:pt x="805" y="141"/>
                  </a:lnTo>
                  <a:lnTo>
                    <a:pt x="804" y="142"/>
                  </a:lnTo>
                  <a:lnTo>
                    <a:pt x="804" y="144"/>
                  </a:lnTo>
                  <a:lnTo>
                    <a:pt x="802" y="146"/>
                  </a:lnTo>
                  <a:lnTo>
                    <a:pt x="800" y="149"/>
                  </a:lnTo>
                  <a:lnTo>
                    <a:pt x="800" y="151"/>
                  </a:lnTo>
                  <a:lnTo>
                    <a:pt x="802" y="152"/>
                  </a:lnTo>
                  <a:lnTo>
                    <a:pt x="802" y="154"/>
                  </a:lnTo>
                  <a:lnTo>
                    <a:pt x="802" y="155"/>
                  </a:lnTo>
                  <a:lnTo>
                    <a:pt x="800" y="157"/>
                  </a:lnTo>
                  <a:lnTo>
                    <a:pt x="800" y="157"/>
                  </a:lnTo>
                  <a:lnTo>
                    <a:pt x="799" y="159"/>
                  </a:lnTo>
                  <a:lnTo>
                    <a:pt x="795" y="159"/>
                  </a:lnTo>
                  <a:lnTo>
                    <a:pt x="794" y="159"/>
                  </a:lnTo>
                  <a:lnTo>
                    <a:pt x="792" y="159"/>
                  </a:lnTo>
                  <a:lnTo>
                    <a:pt x="789" y="159"/>
                  </a:lnTo>
                  <a:lnTo>
                    <a:pt x="789" y="160"/>
                  </a:lnTo>
                  <a:lnTo>
                    <a:pt x="787" y="162"/>
                  </a:lnTo>
                  <a:lnTo>
                    <a:pt x="786" y="165"/>
                  </a:lnTo>
                  <a:lnTo>
                    <a:pt x="786" y="167"/>
                  </a:lnTo>
                  <a:lnTo>
                    <a:pt x="786" y="170"/>
                  </a:lnTo>
                  <a:lnTo>
                    <a:pt x="776" y="170"/>
                  </a:lnTo>
                  <a:lnTo>
                    <a:pt x="776" y="175"/>
                  </a:lnTo>
                  <a:lnTo>
                    <a:pt x="774" y="178"/>
                  </a:lnTo>
                  <a:lnTo>
                    <a:pt x="774" y="182"/>
                  </a:lnTo>
                  <a:lnTo>
                    <a:pt x="774" y="185"/>
                  </a:lnTo>
                  <a:lnTo>
                    <a:pt x="774" y="187"/>
                  </a:lnTo>
                  <a:lnTo>
                    <a:pt x="774" y="188"/>
                  </a:lnTo>
                  <a:lnTo>
                    <a:pt x="774" y="190"/>
                  </a:lnTo>
                  <a:lnTo>
                    <a:pt x="773" y="191"/>
                  </a:lnTo>
                  <a:lnTo>
                    <a:pt x="771" y="191"/>
                  </a:lnTo>
                  <a:lnTo>
                    <a:pt x="769" y="191"/>
                  </a:lnTo>
                  <a:lnTo>
                    <a:pt x="769" y="191"/>
                  </a:lnTo>
                  <a:lnTo>
                    <a:pt x="768" y="195"/>
                  </a:lnTo>
                  <a:lnTo>
                    <a:pt x="766" y="198"/>
                  </a:lnTo>
                  <a:lnTo>
                    <a:pt x="766" y="201"/>
                  </a:lnTo>
                  <a:lnTo>
                    <a:pt x="766" y="203"/>
                  </a:lnTo>
                  <a:lnTo>
                    <a:pt x="766" y="205"/>
                  </a:lnTo>
                  <a:lnTo>
                    <a:pt x="768" y="206"/>
                  </a:lnTo>
                  <a:lnTo>
                    <a:pt x="769" y="208"/>
                  </a:lnTo>
                  <a:lnTo>
                    <a:pt x="771" y="208"/>
                  </a:lnTo>
                  <a:lnTo>
                    <a:pt x="773" y="208"/>
                  </a:lnTo>
                  <a:lnTo>
                    <a:pt x="774" y="206"/>
                  </a:lnTo>
                  <a:lnTo>
                    <a:pt x="774" y="205"/>
                  </a:lnTo>
                  <a:lnTo>
                    <a:pt x="774" y="201"/>
                  </a:lnTo>
                  <a:lnTo>
                    <a:pt x="774" y="198"/>
                  </a:lnTo>
                  <a:lnTo>
                    <a:pt x="779" y="198"/>
                  </a:lnTo>
                  <a:lnTo>
                    <a:pt x="782" y="198"/>
                  </a:lnTo>
                  <a:lnTo>
                    <a:pt x="784" y="198"/>
                  </a:lnTo>
                  <a:lnTo>
                    <a:pt x="786" y="198"/>
                  </a:lnTo>
                  <a:lnTo>
                    <a:pt x="787" y="200"/>
                  </a:lnTo>
                  <a:lnTo>
                    <a:pt x="791" y="200"/>
                  </a:lnTo>
                  <a:lnTo>
                    <a:pt x="794" y="200"/>
                  </a:lnTo>
                  <a:lnTo>
                    <a:pt x="794" y="201"/>
                  </a:lnTo>
                  <a:lnTo>
                    <a:pt x="795" y="201"/>
                  </a:lnTo>
                  <a:lnTo>
                    <a:pt x="797" y="203"/>
                  </a:lnTo>
                  <a:lnTo>
                    <a:pt x="800" y="203"/>
                  </a:lnTo>
                  <a:lnTo>
                    <a:pt x="804" y="201"/>
                  </a:lnTo>
                  <a:lnTo>
                    <a:pt x="804" y="203"/>
                  </a:lnTo>
                  <a:lnTo>
                    <a:pt x="805" y="203"/>
                  </a:lnTo>
                  <a:lnTo>
                    <a:pt x="805" y="205"/>
                  </a:lnTo>
                  <a:lnTo>
                    <a:pt x="807" y="206"/>
                  </a:lnTo>
                  <a:lnTo>
                    <a:pt x="809" y="208"/>
                  </a:lnTo>
                  <a:lnTo>
                    <a:pt x="807" y="209"/>
                  </a:lnTo>
                  <a:lnTo>
                    <a:pt x="805" y="211"/>
                  </a:lnTo>
                  <a:lnTo>
                    <a:pt x="802" y="211"/>
                  </a:lnTo>
                  <a:lnTo>
                    <a:pt x="799" y="211"/>
                  </a:lnTo>
                  <a:lnTo>
                    <a:pt x="795" y="211"/>
                  </a:lnTo>
                  <a:lnTo>
                    <a:pt x="794" y="211"/>
                  </a:lnTo>
                  <a:lnTo>
                    <a:pt x="792" y="209"/>
                  </a:lnTo>
                  <a:lnTo>
                    <a:pt x="791" y="209"/>
                  </a:lnTo>
                  <a:lnTo>
                    <a:pt x="789" y="211"/>
                  </a:lnTo>
                  <a:lnTo>
                    <a:pt x="789" y="221"/>
                  </a:lnTo>
                  <a:lnTo>
                    <a:pt x="791" y="219"/>
                  </a:lnTo>
                  <a:lnTo>
                    <a:pt x="792" y="219"/>
                  </a:lnTo>
                  <a:lnTo>
                    <a:pt x="794" y="221"/>
                  </a:lnTo>
                  <a:lnTo>
                    <a:pt x="795" y="221"/>
                  </a:lnTo>
                  <a:lnTo>
                    <a:pt x="800" y="221"/>
                  </a:lnTo>
                  <a:lnTo>
                    <a:pt x="804" y="221"/>
                  </a:lnTo>
                  <a:lnTo>
                    <a:pt x="805" y="221"/>
                  </a:lnTo>
                  <a:lnTo>
                    <a:pt x="807" y="219"/>
                  </a:lnTo>
                  <a:lnTo>
                    <a:pt x="809" y="219"/>
                  </a:lnTo>
                  <a:lnTo>
                    <a:pt x="812" y="218"/>
                  </a:lnTo>
                  <a:lnTo>
                    <a:pt x="813" y="218"/>
                  </a:lnTo>
                  <a:lnTo>
                    <a:pt x="815" y="219"/>
                  </a:lnTo>
                  <a:lnTo>
                    <a:pt x="817" y="221"/>
                  </a:lnTo>
                  <a:lnTo>
                    <a:pt x="818" y="223"/>
                  </a:lnTo>
                  <a:lnTo>
                    <a:pt x="818" y="223"/>
                  </a:lnTo>
                  <a:lnTo>
                    <a:pt x="820" y="224"/>
                  </a:lnTo>
                  <a:lnTo>
                    <a:pt x="820" y="226"/>
                  </a:lnTo>
                  <a:lnTo>
                    <a:pt x="820" y="228"/>
                  </a:lnTo>
                  <a:lnTo>
                    <a:pt x="820" y="229"/>
                  </a:lnTo>
                  <a:lnTo>
                    <a:pt x="818" y="229"/>
                  </a:lnTo>
                  <a:lnTo>
                    <a:pt x="817" y="231"/>
                  </a:lnTo>
                  <a:lnTo>
                    <a:pt x="815" y="232"/>
                  </a:lnTo>
                  <a:lnTo>
                    <a:pt x="815" y="234"/>
                  </a:lnTo>
                  <a:lnTo>
                    <a:pt x="815" y="259"/>
                  </a:lnTo>
                  <a:lnTo>
                    <a:pt x="810" y="260"/>
                  </a:lnTo>
                  <a:lnTo>
                    <a:pt x="809" y="257"/>
                  </a:lnTo>
                  <a:lnTo>
                    <a:pt x="807" y="254"/>
                  </a:lnTo>
                  <a:lnTo>
                    <a:pt x="807" y="249"/>
                  </a:lnTo>
                  <a:lnTo>
                    <a:pt x="807" y="247"/>
                  </a:lnTo>
                  <a:lnTo>
                    <a:pt x="809" y="246"/>
                  </a:lnTo>
                  <a:lnTo>
                    <a:pt x="809" y="244"/>
                  </a:lnTo>
                  <a:lnTo>
                    <a:pt x="810" y="244"/>
                  </a:lnTo>
                  <a:lnTo>
                    <a:pt x="810" y="242"/>
                  </a:lnTo>
                  <a:lnTo>
                    <a:pt x="810" y="241"/>
                  </a:lnTo>
                  <a:lnTo>
                    <a:pt x="810" y="239"/>
                  </a:lnTo>
                  <a:lnTo>
                    <a:pt x="810" y="237"/>
                  </a:lnTo>
                  <a:lnTo>
                    <a:pt x="809" y="237"/>
                  </a:lnTo>
                  <a:lnTo>
                    <a:pt x="807" y="236"/>
                  </a:lnTo>
                  <a:lnTo>
                    <a:pt x="807" y="234"/>
                  </a:lnTo>
                  <a:lnTo>
                    <a:pt x="805" y="232"/>
                  </a:lnTo>
                  <a:lnTo>
                    <a:pt x="802" y="232"/>
                  </a:lnTo>
                  <a:lnTo>
                    <a:pt x="799" y="232"/>
                  </a:lnTo>
                  <a:lnTo>
                    <a:pt x="792" y="232"/>
                  </a:lnTo>
                  <a:lnTo>
                    <a:pt x="791" y="234"/>
                  </a:lnTo>
                  <a:lnTo>
                    <a:pt x="789" y="234"/>
                  </a:lnTo>
                  <a:lnTo>
                    <a:pt x="786" y="234"/>
                  </a:lnTo>
                  <a:lnTo>
                    <a:pt x="782" y="234"/>
                  </a:lnTo>
                  <a:lnTo>
                    <a:pt x="781" y="234"/>
                  </a:lnTo>
                  <a:lnTo>
                    <a:pt x="779" y="234"/>
                  </a:lnTo>
                  <a:lnTo>
                    <a:pt x="777" y="236"/>
                  </a:lnTo>
                  <a:lnTo>
                    <a:pt x="777" y="237"/>
                  </a:lnTo>
                  <a:lnTo>
                    <a:pt x="776" y="237"/>
                  </a:lnTo>
                  <a:lnTo>
                    <a:pt x="776" y="239"/>
                  </a:lnTo>
                  <a:lnTo>
                    <a:pt x="774" y="239"/>
                  </a:lnTo>
                  <a:lnTo>
                    <a:pt x="773" y="239"/>
                  </a:lnTo>
                  <a:lnTo>
                    <a:pt x="773" y="241"/>
                  </a:lnTo>
                  <a:lnTo>
                    <a:pt x="773" y="241"/>
                  </a:lnTo>
                  <a:lnTo>
                    <a:pt x="773" y="244"/>
                  </a:lnTo>
                  <a:lnTo>
                    <a:pt x="774" y="246"/>
                  </a:lnTo>
                  <a:lnTo>
                    <a:pt x="774" y="247"/>
                  </a:lnTo>
                  <a:lnTo>
                    <a:pt x="776" y="249"/>
                  </a:lnTo>
                  <a:lnTo>
                    <a:pt x="779" y="250"/>
                  </a:lnTo>
                  <a:lnTo>
                    <a:pt x="781" y="252"/>
                  </a:lnTo>
                  <a:lnTo>
                    <a:pt x="782" y="252"/>
                  </a:lnTo>
                  <a:lnTo>
                    <a:pt x="786" y="252"/>
                  </a:lnTo>
                  <a:lnTo>
                    <a:pt x="787" y="254"/>
                  </a:lnTo>
                  <a:lnTo>
                    <a:pt x="789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799" y="255"/>
                  </a:lnTo>
                  <a:lnTo>
                    <a:pt x="800" y="259"/>
                  </a:lnTo>
                  <a:lnTo>
                    <a:pt x="800" y="260"/>
                  </a:lnTo>
                  <a:lnTo>
                    <a:pt x="800" y="262"/>
                  </a:lnTo>
                  <a:lnTo>
                    <a:pt x="802" y="264"/>
                  </a:lnTo>
                  <a:lnTo>
                    <a:pt x="804" y="265"/>
                  </a:lnTo>
                  <a:lnTo>
                    <a:pt x="805" y="267"/>
                  </a:lnTo>
                  <a:lnTo>
                    <a:pt x="805" y="270"/>
                  </a:lnTo>
                  <a:lnTo>
                    <a:pt x="805" y="280"/>
                  </a:lnTo>
                  <a:lnTo>
                    <a:pt x="802" y="280"/>
                  </a:lnTo>
                  <a:lnTo>
                    <a:pt x="797" y="280"/>
                  </a:lnTo>
                  <a:lnTo>
                    <a:pt x="794" y="280"/>
                  </a:lnTo>
                  <a:lnTo>
                    <a:pt x="794" y="280"/>
                  </a:lnTo>
                  <a:lnTo>
                    <a:pt x="794" y="282"/>
                  </a:lnTo>
                  <a:lnTo>
                    <a:pt x="794" y="283"/>
                  </a:lnTo>
                  <a:lnTo>
                    <a:pt x="792" y="285"/>
                  </a:lnTo>
                  <a:lnTo>
                    <a:pt x="792" y="286"/>
                  </a:lnTo>
                  <a:lnTo>
                    <a:pt x="794" y="290"/>
                  </a:lnTo>
                  <a:lnTo>
                    <a:pt x="792" y="291"/>
                  </a:lnTo>
                  <a:lnTo>
                    <a:pt x="792" y="293"/>
                  </a:lnTo>
                  <a:lnTo>
                    <a:pt x="792" y="295"/>
                  </a:lnTo>
                  <a:lnTo>
                    <a:pt x="794" y="296"/>
                  </a:lnTo>
                  <a:lnTo>
                    <a:pt x="794" y="298"/>
                  </a:lnTo>
                  <a:lnTo>
                    <a:pt x="795" y="300"/>
                  </a:lnTo>
                  <a:lnTo>
                    <a:pt x="797" y="301"/>
                  </a:lnTo>
                  <a:lnTo>
                    <a:pt x="799" y="303"/>
                  </a:lnTo>
                  <a:lnTo>
                    <a:pt x="802" y="303"/>
                  </a:lnTo>
                  <a:lnTo>
                    <a:pt x="804" y="303"/>
                  </a:lnTo>
                  <a:lnTo>
                    <a:pt x="805" y="303"/>
                  </a:lnTo>
                  <a:lnTo>
                    <a:pt x="807" y="304"/>
                  </a:lnTo>
                  <a:lnTo>
                    <a:pt x="809" y="306"/>
                  </a:lnTo>
                  <a:lnTo>
                    <a:pt x="810" y="308"/>
                  </a:lnTo>
                  <a:lnTo>
                    <a:pt x="810" y="309"/>
                  </a:lnTo>
                  <a:lnTo>
                    <a:pt x="810" y="311"/>
                  </a:lnTo>
                  <a:lnTo>
                    <a:pt x="810" y="311"/>
                  </a:lnTo>
                  <a:lnTo>
                    <a:pt x="807" y="313"/>
                  </a:lnTo>
                  <a:lnTo>
                    <a:pt x="804" y="313"/>
                  </a:lnTo>
                  <a:lnTo>
                    <a:pt x="802" y="313"/>
                  </a:lnTo>
                  <a:lnTo>
                    <a:pt x="797" y="313"/>
                  </a:lnTo>
                  <a:lnTo>
                    <a:pt x="795" y="311"/>
                  </a:lnTo>
                  <a:lnTo>
                    <a:pt x="794" y="311"/>
                  </a:lnTo>
                  <a:lnTo>
                    <a:pt x="794" y="311"/>
                  </a:lnTo>
                  <a:lnTo>
                    <a:pt x="792" y="311"/>
                  </a:lnTo>
                  <a:lnTo>
                    <a:pt x="792" y="313"/>
                  </a:lnTo>
                  <a:lnTo>
                    <a:pt x="791" y="313"/>
                  </a:lnTo>
                  <a:lnTo>
                    <a:pt x="787" y="314"/>
                  </a:lnTo>
                  <a:lnTo>
                    <a:pt x="786" y="316"/>
                  </a:lnTo>
                  <a:lnTo>
                    <a:pt x="786" y="316"/>
                  </a:lnTo>
                  <a:lnTo>
                    <a:pt x="781" y="316"/>
                  </a:lnTo>
                  <a:lnTo>
                    <a:pt x="777" y="316"/>
                  </a:lnTo>
                  <a:lnTo>
                    <a:pt x="774" y="316"/>
                  </a:lnTo>
                  <a:lnTo>
                    <a:pt x="771" y="316"/>
                  </a:lnTo>
                  <a:lnTo>
                    <a:pt x="769" y="316"/>
                  </a:lnTo>
                  <a:lnTo>
                    <a:pt x="768" y="316"/>
                  </a:lnTo>
                  <a:lnTo>
                    <a:pt x="766" y="316"/>
                  </a:lnTo>
                  <a:lnTo>
                    <a:pt x="764" y="314"/>
                  </a:lnTo>
                  <a:lnTo>
                    <a:pt x="763" y="316"/>
                  </a:lnTo>
                  <a:lnTo>
                    <a:pt x="761" y="316"/>
                  </a:lnTo>
                  <a:lnTo>
                    <a:pt x="761" y="318"/>
                  </a:lnTo>
                  <a:lnTo>
                    <a:pt x="761" y="319"/>
                  </a:lnTo>
                  <a:lnTo>
                    <a:pt x="763" y="321"/>
                  </a:lnTo>
                  <a:lnTo>
                    <a:pt x="764" y="322"/>
                  </a:lnTo>
                  <a:lnTo>
                    <a:pt x="766" y="324"/>
                  </a:lnTo>
                  <a:lnTo>
                    <a:pt x="768" y="324"/>
                  </a:lnTo>
                  <a:lnTo>
                    <a:pt x="769" y="324"/>
                  </a:lnTo>
                  <a:lnTo>
                    <a:pt x="771" y="324"/>
                  </a:lnTo>
                  <a:lnTo>
                    <a:pt x="773" y="324"/>
                  </a:lnTo>
                  <a:lnTo>
                    <a:pt x="774" y="322"/>
                  </a:lnTo>
                  <a:lnTo>
                    <a:pt x="776" y="322"/>
                  </a:lnTo>
                  <a:lnTo>
                    <a:pt x="777" y="321"/>
                  </a:lnTo>
                  <a:lnTo>
                    <a:pt x="781" y="321"/>
                  </a:lnTo>
                  <a:lnTo>
                    <a:pt x="782" y="322"/>
                  </a:lnTo>
                  <a:lnTo>
                    <a:pt x="784" y="322"/>
                  </a:lnTo>
                  <a:lnTo>
                    <a:pt x="786" y="324"/>
                  </a:lnTo>
                  <a:lnTo>
                    <a:pt x="787" y="326"/>
                  </a:lnTo>
                  <a:lnTo>
                    <a:pt x="787" y="329"/>
                  </a:lnTo>
                  <a:lnTo>
                    <a:pt x="789" y="331"/>
                  </a:lnTo>
                  <a:lnTo>
                    <a:pt x="791" y="332"/>
                  </a:lnTo>
                  <a:lnTo>
                    <a:pt x="791" y="334"/>
                  </a:lnTo>
                  <a:lnTo>
                    <a:pt x="789" y="336"/>
                  </a:lnTo>
                  <a:lnTo>
                    <a:pt x="787" y="336"/>
                  </a:lnTo>
                  <a:lnTo>
                    <a:pt x="786" y="337"/>
                  </a:lnTo>
                  <a:lnTo>
                    <a:pt x="786" y="339"/>
                  </a:lnTo>
                  <a:lnTo>
                    <a:pt x="782" y="340"/>
                  </a:lnTo>
                  <a:lnTo>
                    <a:pt x="781" y="340"/>
                  </a:lnTo>
                  <a:lnTo>
                    <a:pt x="777" y="340"/>
                  </a:lnTo>
                  <a:lnTo>
                    <a:pt x="776" y="339"/>
                  </a:lnTo>
                  <a:lnTo>
                    <a:pt x="774" y="339"/>
                  </a:lnTo>
                  <a:lnTo>
                    <a:pt x="771" y="337"/>
                  </a:lnTo>
                  <a:lnTo>
                    <a:pt x="768" y="337"/>
                  </a:lnTo>
                  <a:lnTo>
                    <a:pt x="764" y="337"/>
                  </a:lnTo>
                  <a:lnTo>
                    <a:pt x="761" y="339"/>
                  </a:lnTo>
                  <a:lnTo>
                    <a:pt x="761" y="339"/>
                  </a:lnTo>
                  <a:lnTo>
                    <a:pt x="759" y="340"/>
                  </a:lnTo>
                  <a:lnTo>
                    <a:pt x="759" y="342"/>
                  </a:lnTo>
                  <a:lnTo>
                    <a:pt x="758" y="342"/>
                  </a:lnTo>
                  <a:lnTo>
                    <a:pt x="756" y="342"/>
                  </a:lnTo>
                  <a:lnTo>
                    <a:pt x="743" y="342"/>
                  </a:lnTo>
                  <a:lnTo>
                    <a:pt x="743" y="334"/>
                  </a:lnTo>
                  <a:lnTo>
                    <a:pt x="730" y="334"/>
                  </a:lnTo>
                  <a:lnTo>
                    <a:pt x="728" y="336"/>
                  </a:lnTo>
                  <a:lnTo>
                    <a:pt x="730" y="337"/>
                  </a:lnTo>
                  <a:lnTo>
                    <a:pt x="732" y="337"/>
                  </a:lnTo>
                  <a:lnTo>
                    <a:pt x="735" y="339"/>
                  </a:lnTo>
                  <a:lnTo>
                    <a:pt x="738" y="340"/>
                  </a:lnTo>
                  <a:lnTo>
                    <a:pt x="738" y="340"/>
                  </a:lnTo>
                  <a:lnTo>
                    <a:pt x="738" y="342"/>
                  </a:lnTo>
                  <a:lnTo>
                    <a:pt x="738" y="344"/>
                  </a:lnTo>
                  <a:lnTo>
                    <a:pt x="735" y="345"/>
                  </a:lnTo>
                  <a:lnTo>
                    <a:pt x="733" y="345"/>
                  </a:lnTo>
                  <a:lnTo>
                    <a:pt x="732" y="345"/>
                  </a:lnTo>
                  <a:lnTo>
                    <a:pt x="730" y="347"/>
                  </a:lnTo>
                  <a:lnTo>
                    <a:pt x="728" y="349"/>
                  </a:lnTo>
                  <a:lnTo>
                    <a:pt x="728" y="350"/>
                  </a:lnTo>
                  <a:lnTo>
                    <a:pt x="738" y="350"/>
                  </a:lnTo>
                  <a:lnTo>
                    <a:pt x="741" y="350"/>
                  </a:lnTo>
                  <a:lnTo>
                    <a:pt x="743" y="350"/>
                  </a:lnTo>
                  <a:lnTo>
                    <a:pt x="743" y="349"/>
                  </a:lnTo>
                  <a:lnTo>
                    <a:pt x="743" y="347"/>
                  </a:lnTo>
                  <a:lnTo>
                    <a:pt x="743" y="347"/>
                  </a:lnTo>
                  <a:lnTo>
                    <a:pt x="746" y="345"/>
                  </a:lnTo>
                  <a:lnTo>
                    <a:pt x="751" y="345"/>
                  </a:lnTo>
                  <a:lnTo>
                    <a:pt x="755" y="345"/>
                  </a:lnTo>
                  <a:lnTo>
                    <a:pt x="758" y="347"/>
                  </a:lnTo>
                  <a:lnTo>
                    <a:pt x="759" y="349"/>
                  </a:lnTo>
                  <a:lnTo>
                    <a:pt x="761" y="349"/>
                  </a:lnTo>
                  <a:lnTo>
                    <a:pt x="761" y="352"/>
                  </a:lnTo>
                  <a:lnTo>
                    <a:pt x="761" y="354"/>
                  </a:lnTo>
                  <a:lnTo>
                    <a:pt x="759" y="355"/>
                  </a:lnTo>
                  <a:lnTo>
                    <a:pt x="759" y="357"/>
                  </a:lnTo>
                  <a:lnTo>
                    <a:pt x="759" y="358"/>
                  </a:lnTo>
                  <a:lnTo>
                    <a:pt x="759" y="362"/>
                  </a:lnTo>
                  <a:lnTo>
                    <a:pt x="759" y="365"/>
                  </a:lnTo>
                  <a:lnTo>
                    <a:pt x="758" y="370"/>
                  </a:lnTo>
                  <a:lnTo>
                    <a:pt x="758" y="373"/>
                  </a:lnTo>
                  <a:lnTo>
                    <a:pt x="756" y="373"/>
                  </a:lnTo>
                  <a:lnTo>
                    <a:pt x="755" y="373"/>
                  </a:lnTo>
                  <a:lnTo>
                    <a:pt x="753" y="373"/>
                  </a:lnTo>
                  <a:lnTo>
                    <a:pt x="751" y="373"/>
                  </a:lnTo>
                  <a:lnTo>
                    <a:pt x="748" y="373"/>
                  </a:lnTo>
                  <a:lnTo>
                    <a:pt x="746" y="375"/>
                  </a:lnTo>
                  <a:lnTo>
                    <a:pt x="745" y="373"/>
                  </a:lnTo>
                  <a:lnTo>
                    <a:pt x="745" y="373"/>
                  </a:lnTo>
                  <a:lnTo>
                    <a:pt x="743" y="372"/>
                  </a:lnTo>
                  <a:lnTo>
                    <a:pt x="743" y="372"/>
                  </a:lnTo>
                  <a:lnTo>
                    <a:pt x="741" y="368"/>
                  </a:lnTo>
                  <a:lnTo>
                    <a:pt x="740" y="367"/>
                  </a:lnTo>
                  <a:lnTo>
                    <a:pt x="738" y="365"/>
                  </a:lnTo>
                  <a:lnTo>
                    <a:pt x="737" y="365"/>
                  </a:lnTo>
                  <a:lnTo>
                    <a:pt x="735" y="367"/>
                  </a:lnTo>
                  <a:lnTo>
                    <a:pt x="733" y="368"/>
                  </a:lnTo>
                  <a:lnTo>
                    <a:pt x="732" y="370"/>
                  </a:lnTo>
                  <a:lnTo>
                    <a:pt x="733" y="370"/>
                  </a:lnTo>
                  <a:lnTo>
                    <a:pt x="735" y="372"/>
                  </a:lnTo>
                  <a:lnTo>
                    <a:pt x="738" y="373"/>
                  </a:lnTo>
                  <a:lnTo>
                    <a:pt x="741" y="373"/>
                  </a:lnTo>
                  <a:lnTo>
                    <a:pt x="743" y="375"/>
                  </a:lnTo>
                  <a:lnTo>
                    <a:pt x="745" y="375"/>
                  </a:lnTo>
                  <a:lnTo>
                    <a:pt x="745" y="376"/>
                  </a:lnTo>
                  <a:lnTo>
                    <a:pt x="745" y="378"/>
                  </a:lnTo>
                  <a:lnTo>
                    <a:pt x="745" y="380"/>
                  </a:lnTo>
                  <a:lnTo>
                    <a:pt x="745" y="381"/>
                  </a:lnTo>
                  <a:lnTo>
                    <a:pt x="746" y="383"/>
                  </a:lnTo>
                  <a:lnTo>
                    <a:pt x="748" y="383"/>
                  </a:lnTo>
                  <a:lnTo>
                    <a:pt x="748" y="383"/>
                  </a:lnTo>
                  <a:lnTo>
                    <a:pt x="748" y="386"/>
                  </a:lnTo>
                  <a:lnTo>
                    <a:pt x="748" y="388"/>
                  </a:lnTo>
                  <a:lnTo>
                    <a:pt x="748" y="390"/>
                  </a:lnTo>
                  <a:lnTo>
                    <a:pt x="750" y="391"/>
                  </a:lnTo>
                  <a:lnTo>
                    <a:pt x="751" y="394"/>
                  </a:lnTo>
                  <a:lnTo>
                    <a:pt x="755" y="394"/>
                  </a:lnTo>
                  <a:lnTo>
                    <a:pt x="758" y="396"/>
                  </a:lnTo>
                  <a:lnTo>
                    <a:pt x="761" y="398"/>
                  </a:lnTo>
                  <a:lnTo>
                    <a:pt x="761" y="399"/>
                  </a:lnTo>
                  <a:lnTo>
                    <a:pt x="763" y="403"/>
                  </a:lnTo>
                  <a:lnTo>
                    <a:pt x="764" y="406"/>
                  </a:lnTo>
                  <a:lnTo>
                    <a:pt x="766" y="409"/>
                  </a:lnTo>
                  <a:lnTo>
                    <a:pt x="766" y="412"/>
                  </a:lnTo>
                  <a:lnTo>
                    <a:pt x="766" y="416"/>
                  </a:lnTo>
                  <a:lnTo>
                    <a:pt x="766" y="416"/>
                  </a:lnTo>
                  <a:lnTo>
                    <a:pt x="764" y="417"/>
                  </a:lnTo>
                  <a:lnTo>
                    <a:pt x="759" y="417"/>
                  </a:lnTo>
                  <a:lnTo>
                    <a:pt x="756" y="417"/>
                  </a:lnTo>
                  <a:lnTo>
                    <a:pt x="753" y="417"/>
                  </a:lnTo>
                  <a:lnTo>
                    <a:pt x="750" y="417"/>
                  </a:lnTo>
                  <a:lnTo>
                    <a:pt x="746" y="419"/>
                  </a:lnTo>
                  <a:lnTo>
                    <a:pt x="743" y="421"/>
                  </a:lnTo>
                  <a:lnTo>
                    <a:pt x="743" y="422"/>
                  </a:lnTo>
                  <a:lnTo>
                    <a:pt x="743" y="424"/>
                  </a:lnTo>
                  <a:lnTo>
                    <a:pt x="741" y="426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6"/>
                  </a:lnTo>
                  <a:lnTo>
                    <a:pt x="732" y="424"/>
                  </a:lnTo>
                  <a:lnTo>
                    <a:pt x="730" y="421"/>
                  </a:lnTo>
                  <a:lnTo>
                    <a:pt x="730" y="419"/>
                  </a:lnTo>
                  <a:lnTo>
                    <a:pt x="728" y="417"/>
                  </a:lnTo>
                  <a:lnTo>
                    <a:pt x="728" y="414"/>
                  </a:lnTo>
                  <a:lnTo>
                    <a:pt x="730" y="412"/>
                  </a:lnTo>
                  <a:lnTo>
                    <a:pt x="728" y="409"/>
                  </a:lnTo>
                  <a:lnTo>
                    <a:pt x="728" y="408"/>
                  </a:lnTo>
                  <a:lnTo>
                    <a:pt x="727" y="406"/>
                  </a:lnTo>
                  <a:lnTo>
                    <a:pt x="725" y="406"/>
                  </a:lnTo>
                  <a:lnTo>
                    <a:pt x="723" y="406"/>
                  </a:lnTo>
                  <a:lnTo>
                    <a:pt x="722" y="408"/>
                  </a:lnTo>
                  <a:lnTo>
                    <a:pt x="720" y="411"/>
                  </a:lnTo>
                  <a:lnTo>
                    <a:pt x="719" y="412"/>
                  </a:lnTo>
                  <a:lnTo>
                    <a:pt x="714" y="412"/>
                  </a:lnTo>
                  <a:lnTo>
                    <a:pt x="710" y="414"/>
                  </a:lnTo>
                  <a:lnTo>
                    <a:pt x="709" y="414"/>
                  </a:lnTo>
                  <a:lnTo>
                    <a:pt x="707" y="414"/>
                  </a:lnTo>
                  <a:lnTo>
                    <a:pt x="704" y="414"/>
                  </a:lnTo>
                  <a:lnTo>
                    <a:pt x="702" y="414"/>
                  </a:lnTo>
                  <a:lnTo>
                    <a:pt x="699" y="414"/>
                  </a:lnTo>
                  <a:lnTo>
                    <a:pt x="696" y="414"/>
                  </a:lnTo>
                  <a:lnTo>
                    <a:pt x="692" y="414"/>
                  </a:lnTo>
                  <a:lnTo>
                    <a:pt x="692" y="421"/>
                  </a:lnTo>
                  <a:lnTo>
                    <a:pt x="694" y="426"/>
                  </a:lnTo>
                  <a:lnTo>
                    <a:pt x="696" y="426"/>
                  </a:lnTo>
                  <a:lnTo>
                    <a:pt x="697" y="427"/>
                  </a:lnTo>
                  <a:lnTo>
                    <a:pt x="699" y="429"/>
                  </a:lnTo>
                  <a:lnTo>
                    <a:pt x="701" y="430"/>
                  </a:lnTo>
                  <a:lnTo>
                    <a:pt x="702" y="430"/>
                  </a:lnTo>
                  <a:lnTo>
                    <a:pt x="707" y="432"/>
                  </a:lnTo>
                  <a:lnTo>
                    <a:pt x="712" y="432"/>
                  </a:lnTo>
                  <a:lnTo>
                    <a:pt x="717" y="432"/>
                  </a:lnTo>
                  <a:lnTo>
                    <a:pt x="720" y="432"/>
                  </a:lnTo>
                  <a:lnTo>
                    <a:pt x="722" y="432"/>
                  </a:lnTo>
                  <a:lnTo>
                    <a:pt x="723" y="432"/>
                  </a:lnTo>
                  <a:lnTo>
                    <a:pt x="725" y="434"/>
                  </a:lnTo>
                  <a:lnTo>
                    <a:pt x="725" y="437"/>
                  </a:lnTo>
                  <a:lnTo>
                    <a:pt x="727" y="439"/>
                  </a:lnTo>
                  <a:lnTo>
                    <a:pt x="730" y="440"/>
                  </a:lnTo>
                  <a:lnTo>
                    <a:pt x="733" y="440"/>
                  </a:lnTo>
                  <a:lnTo>
                    <a:pt x="735" y="440"/>
                  </a:lnTo>
                  <a:lnTo>
                    <a:pt x="738" y="440"/>
                  </a:lnTo>
                  <a:lnTo>
                    <a:pt x="741" y="440"/>
                  </a:lnTo>
                  <a:lnTo>
                    <a:pt x="741" y="439"/>
                  </a:lnTo>
                  <a:lnTo>
                    <a:pt x="741" y="439"/>
                  </a:lnTo>
                  <a:lnTo>
                    <a:pt x="741" y="437"/>
                  </a:lnTo>
                  <a:lnTo>
                    <a:pt x="745" y="434"/>
                  </a:lnTo>
                  <a:lnTo>
                    <a:pt x="748" y="432"/>
                  </a:lnTo>
                  <a:lnTo>
                    <a:pt x="751" y="434"/>
                  </a:lnTo>
                  <a:lnTo>
                    <a:pt x="751" y="435"/>
                  </a:lnTo>
                  <a:lnTo>
                    <a:pt x="751" y="437"/>
                  </a:lnTo>
                  <a:lnTo>
                    <a:pt x="750" y="439"/>
                  </a:lnTo>
                  <a:lnTo>
                    <a:pt x="746" y="440"/>
                  </a:lnTo>
                  <a:lnTo>
                    <a:pt x="746" y="442"/>
                  </a:lnTo>
                  <a:lnTo>
                    <a:pt x="743" y="444"/>
                  </a:lnTo>
                  <a:lnTo>
                    <a:pt x="741" y="445"/>
                  </a:lnTo>
                  <a:lnTo>
                    <a:pt x="740" y="445"/>
                  </a:lnTo>
                  <a:lnTo>
                    <a:pt x="738" y="447"/>
                  </a:lnTo>
                  <a:lnTo>
                    <a:pt x="722" y="447"/>
                  </a:lnTo>
                  <a:lnTo>
                    <a:pt x="719" y="447"/>
                  </a:lnTo>
                  <a:lnTo>
                    <a:pt x="717" y="448"/>
                  </a:lnTo>
                  <a:lnTo>
                    <a:pt x="715" y="450"/>
                  </a:lnTo>
                  <a:lnTo>
                    <a:pt x="712" y="455"/>
                  </a:lnTo>
                  <a:lnTo>
                    <a:pt x="710" y="457"/>
                  </a:lnTo>
                  <a:lnTo>
                    <a:pt x="709" y="458"/>
                  </a:lnTo>
                  <a:lnTo>
                    <a:pt x="707" y="460"/>
                  </a:lnTo>
                  <a:lnTo>
                    <a:pt x="705" y="462"/>
                  </a:lnTo>
                  <a:lnTo>
                    <a:pt x="702" y="463"/>
                  </a:lnTo>
                  <a:lnTo>
                    <a:pt x="702" y="465"/>
                  </a:lnTo>
                  <a:lnTo>
                    <a:pt x="701" y="466"/>
                  </a:lnTo>
                  <a:lnTo>
                    <a:pt x="699" y="466"/>
                  </a:lnTo>
                  <a:lnTo>
                    <a:pt x="697" y="466"/>
                  </a:lnTo>
                  <a:lnTo>
                    <a:pt x="696" y="466"/>
                  </a:lnTo>
                  <a:lnTo>
                    <a:pt x="694" y="468"/>
                  </a:lnTo>
                  <a:lnTo>
                    <a:pt x="692" y="468"/>
                  </a:lnTo>
                  <a:lnTo>
                    <a:pt x="691" y="470"/>
                  </a:lnTo>
                  <a:lnTo>
                    <a:pt x="689" y="470"/>
                  </a:lnTo>
                  <a:lnTo>
                    <a:pt x="686" y="470"/>
                  </a:lnTo>
                  <a:lnTo>
                    <a:pt x="684" y="470"/>
                  </a:lnTo>
                  <a:lnTo>
                    <a:pt x="683" y="471"/>
                  </a:lnTo>
                  <a:lnTo>
                    <a:pt x="681" y="471"/>
                  </a:lnTo>
                  <a:lnTo>
                    <a:pt x="679" y="471"/>
                  </a:lnTo>
                  <a:lnTo>
                    <a:pt x="676" y="471"/>
                  </a:lnTo>
                  <a:lnTo>
                    <a:pt x="673" y="471"/>
                  </a:lnTo>
                  <a:lnTo>
                    <a:pt x="669" y="473"/>
                  </a:lnTo>
                  <a:lnTo>
                    <a:pt x="666" y="475"/>
                  </a:lnTo>
                  <a:lnTo>
                    <a:pt x="666" y="476"/>
                  </a:lnTo>
                  <a:lnTo>
                    <a:pt x="665" y="478"/>
                  </a:lnTo>
                  <a:lnTo>
                    <a:pt x="663" y="480"/>
                  </a:lnTo>
                  <a:lnTo>
                    <a:pt x="661" y="481"/>
                  </a:lnTo>
                  <a:lnTo>
                    <a:pt x="658" y="484"/>
                  </a:lnTo>
                  <a:lnTo>
                    <a:pt x="653" y="486"/>
                  </a:lnTo>
                  <a:lnTo>
                    <a:pt x="651" y="486"/>
                  </a:lnTo>
                  <a:lnTo>
                    <a:pt x="650" y="488"/>
                  </a:lnTo>
                  <a:lnTo>
                    <a:pt x="648" y="488"/>
                  </a:lnTo>
                  <a:lnTo>
                    <a:pt x="645" y="488"/>
                  </a:lnTo>
                  <a:lnTo>
                    <a:pt x="642" y="488"/>
                  </a:lnTo>
                  <a:lnTo>
                    <a:pt x="640" y="488"/>
                  </a:lnTo>
                  <a:lnTo>
                    <a:pt x="637" y="486"/>
                  </a:lnTo>
                  <a:lnTo>
                    <a:pt x="635" y="484"/>
                  </a:lnTo>
                  <a:lnTo>
                    <a:pt x="633" y="483"/>
                  </a:lnTo>
                  <a:lnTo>
                    <a:pt x="630" y="483"/>
                  </a:lnTo>
                  <a:lnTo>
                    <a:pt x="627" y="483"/>
                  </a:lnTo>
                  <a:lnTo>
                    <a:pt x="624" y="483"/>
                  </a:lnTo>
                  <a:lnTo>
                    <a:pt x="622" y="483"/>
                  </a:lnTo>
                  <a:lnTo>
                    <a:pt x="620" y="481"/>
                  </a:lnTo>
                  <a:lnTo>
                    <a:pt x="620" y="481"/>
                  </a:lnTo>
                  <a:lnTo>
                    <a:pt x="619" y="480"/>
                  </a:lnTo>
                  <a:lnTo>
                    <a:pt x="619" y="480"/>
                  </a:lnTo>
                  <a:lnTo>
                    <a:pt x="617" y="480"/>
                  </a:lnTo>
                  <a:lnTo>
                    <a:pt x="617" y="478"/>
                  </a:lnTo>
                  <a:lnTo>
                    <a:pt x="615" y="478"/>
                  </a:lnTo>
                  <a:lnTo>
                    <a:pt x="615" y="478"/>
                  </a:lnTo>
                  <a:lnTo>
                    <a:pt x="614" y="478"/>
                  </a:lnTo>
                  <a:lnTo>
                    <a:pt x="614" y="476"/>
                  </a:lnTo>
                  <a:lnTo>
                    <a:pt x="612" y="476"/>
                  </a:lnTo>
                  <a:lnTo>
                    <a:pt x="611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76"/>
                  </a:lnTo>
                  <a:lnTo>
                    <a:pt x="609" y="480"/>
                  </a:lnTo>
                  <a:lnTo>
                    <a:pt x="611" y="483"/>
                  </a:lnTo>
                  <a:lnTo>
                    <a:pt x="609" y="486"/>
                  </a:lnTo>
                  <a:lnTo>
                    <a:pt x="609" y="488"/>
                  </a:lnTo>
                  <a:lnTo>
                    <a:pt x="606" y="489"/>
                  </a:lnTo>
                  <a:lnTo>
                    <a:pt x="604" y="489"/>
                  </a:lnTo>
                  <a:lnTo>
                    <a:pt x="602" y="491"/>
                  </a:lnTo>
                  <a:lnTo>
                    <a:pt x="601" y="494"/>
                  </a:lnTo>
                  <a:lnTo>
                    <a:pt x="601" y="494"/>
                  </a:lnTo>
                  <a:lnTo>
                    <a:pt x="601" y="496"/>
                  </a:lnTo>
                  <a:lnTo>
                    <a:pt x="601" y="496"/>
                  </a:lnTo>
                  <a:lnTo>
                    <a:pt x="599" y="498"/>
                  </a:lnTo>
                  <a:lnTo>
                    <a:pt x="597" y="498"/>
                  </a:lnTo>
                  <a:lnTo>
                    <a:pt x="596" y="499"/>
                  </a:lnTo>
                  <a:lnTo>
                    <a:pt x="594" y="499"/>
                  </a:lnTo>
                  <a:lnTo>
                    <a:pt x="594" y="501"/>
                  </a:lnTo>
                  <a:lnTo>
                    <a:pt x="593" y="502"/>
                  </a:lnTo>
                  <a:lnTo>
                    <a:pt x="591" y="506"/>
                  </a:lnTo>
                  <a:lnTo>
                    <a:pt x="589" y="509"/>
                  </a:lnTo>
                  <a:lnTo>
                    <a:pt x="588" y="509"/>
                  </a:lnTo>
                  <a:lnTo>
                    <a:pt x="586" y="509"/>
                  </a:lnTo>
                  <a:lnTo>
                    <a:pt x="584" y="511"/>
                  </a:lnTo>
                  <a:lnTo>
                    <a:pt x="583" y="512"/>
                  </a:lnTo>
                  <a:lnTo>
                    <a:pt x="583" y="514"/>
                  </a:lnTo>
                  <a:lnTo>
                    <a:pt x="581" y="516"/>
                  </a:lnTo>
                  <a:lnTo>
                    <a:pt x="581" y="517"/>
                  </a:lnTo>
                  <a:lnTo>
                    <a:pt x="579" y="517"/>
                  </a:lnTo>
                  <a:lnTo>
                    <a:pt x="576" y="519"/>
                  </a:lnTo>
                  <a:lnTo>
                    <a:pt x="575" y="520"/>
                  </a:lnTo>
                  <a:lnTo>
                    <a:pt x="573" y="522"/>
                  </a:lnTo>
                  <a:lnTo>
                    <a:pt x="571" y="525"/>
                  </a:lnTo>
                  <a:lnTo>
                    <a:pt x="571" y="525"/>
                  </a:lnTo>
                  <a:lnTo>
                    <a:pt x="571" y="527"/>
                  </a:lnTo>
                  <a:lnTo>
                    <a:pt x="571" y="529"/>
                  </a:lnTo>
                  <a:lnTo>
                    <a:pt x="570" y="529"/>
                  </a:lnTo>
                  <a:lnTo>
                    <a:pt x="570" y="529"/>
                  </a:lnTo>
                  <a:lnTo>
                    <a:pt x="568" y="529"/>
                  </a:lnTo>
                  <a:lnTo>
                    <a:pt x="566" y="530"/>
                  </a:lnTo>
                  <a:lnTo>
                    <a:pt x="565" y="530"/>
                  </a:lnTo>
                  <a:lnTo>
                    <a:pt x="561" y="530"/>
                  </a:lnTo>
                  <a:lnTo>
                    <a:pt x="558" y="530"/>
                  </a:lnTo>
                  <a:lnTo>
                    <a:pt x="555" y="530"/>
                  </a:lnTo>
                  <a:lnTo>
                    <a:pt x="553" y="530"/>
                  </a:lnTo>
                  <a:lnTo>
                    <a:pt x="552" y="532"/>
                  </a:lnTo>
                  <a:lnTo>
                    <a:pt x="550" y="534"/>
                  </a:lnTo>
                  <a:lnTo>
                    <a:pt x="548" y="535"/>
                  </a:lnTo>
                  <a:lnTo>
                    <a:pt x="547" y="537"/>
                  </a:lnTo>
                  <a:lnTo>
                    <a:pt x="545" y="538"/>
                  </a:lnTo>
                  <a:lnTo>
                    <a:pt x="543" y="540"/>
                  </a:lnTo>
                  <a:lnTo>
                    <a:pt x="542" y="543"/>
                  </a:lnTo>
                  <a:lnTo>
                    <a:pt x="540" y="543"/>
                  </a:lnTo>
                  <a:lnTo>
                    <a:pt x="537" y="545"/>
                  </a:lnTo>
                  <a:lnTo>
                    <a:pt x="535" y="545"/>
                  </a:lnTo>
                  <a:lnTo>
                    <a:pt x="534" y="543"/>
                  </a:lnTo>
                  <a:lnTo>
                    <a:pt x="530" y="543"/>
                  </a:lnTo>
                  <a:lnTo>
                    <a:pt x="527" y="545"/>
                  </a:lnTo>
                  <a:lnTo>
                    <a:pt x="527" y="543"/>
                  </a:lnTo>
                  <a:lnTo>
                    <a:pt x="527" y="540"/>
                  </a:lnTo>
                  <a:lnTo>
                    <a:pt x="527" y="537"/>
                  </a:lnTo>
                  <a:lnTo>
                    <a:pt x="527" y="535"/>
                  </a:lnTo>
                  <a:lnTo>
                    <a:pt x="527" y="532"/>
                  </a:lnTo>
                  <a:lnTo>
                    <a:pt x="516" y="532"/>
                  </a:lnTo>
                  <a:lnTo>
                    <a:pt x="516" y="534"/>
                  </a:lnTo>
                  <a:lnTo>
                    <a:pt x="516" y="535"/>
                  </a:lnTo>
                  <a:lnTo>
                    <a:pt x="516" y="538"/>
                  </a:lnTo>
                  <a:lnTo>
                    <a:pt x="516" y="543"/>
                  </a:lnTo>
                  <a:lnTo>
                    <a:pt x="498" y="543"/>
                  </a:lnTo>
                  <a:lnTo>
                    <a:pt x="496" y="545"/>
                  </a:lnTo>
                  <a:lnTo>
                    <a:pt x="496" y="547"/>
                  </a:lnTo>
                  <a:lnTo>
                    <a:pt x="496" y="550"/>
                  </a:lnTo>
                  <a:lnTo>
                    <a:pt x="496" y="552"/>
                  </a:lnTo>
                  <a:lnTo>
                    <a:pt x="496" y="553"/>
                  </a:lnTo>
                  <a:lnTo>
                    <a:pt x="494" y="553"/>
                  </a:lnTo>
                  <a:lnTo>
                    <a:pt x="493" y="555"/>
                  </a:lnTo>
                  <a:lnTo>
                    <a:pt x="489" y="556"/>
                  </a:lnTo>
                  <a:lnTo>
                    <a:pt x="486" y="556"/>
                  </a:lnTo>
                  <a:lnTo>
                    <a:pt x="483" y="556"/>
                  </a:lnTo>
                  <a:lnTo>
                    <a:pt x="481" y="556"/>
                  </a:lnTo>
                  <a:lnTo>
                    <a:pt x="480" y="556"/>
                  </a:lnTo>
                  <a:lnTo>
                    <a:pt x="480" y="558"/>
                  </a:lnTo>
                  <a:lnTo>
                    <a:pt x="480" y="560"/>
                  </a:lnTo>
                  <a:lnTo>
                    <a:pt x="480" y="561"/>
                  </a:lnTo>
                  <a:lnTo>
                    <a:pt x="480" y="563"/>
                  </a:lnTo>
                  <a:lnTo>
                    <a:pt x="481" y="563"/>
                  </a:lnTo>
                  <a:lnTo>
                    <a:pt x="481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4" y="568"/>
                  </a:lnTo>
                  <a:lnTo>
                    <a:pt x="484" y="570"/>
                  </a:lnTo>
                  <a:lnTo>
                    <a:pt x="484" y="573"/>
                  </a:lnTo>
                  <a:lnTo>
                    <a:pt x="484" y="574"/>
                  </a:lnTo>
                  <a:lnTo>
                    <a:pt x="484" y="576"/>
                  </a:lnTo>
                  <a:lnTo>
                    <a:pt x="483" y="578"/>
                  </a:lnTo>
                  <a:lnTo>
                    <a:pt x="481" y="578"/>
                  </a:lnTo>
                  <a:lnTo>
                    <a:pt x="481" y="594"/>
                  </a:lnTo>
                  <a:lnTo>
                    <a:pt x="480" y="596"/>
                  </a:lnTo>
                  <a:lnTo>
                    <a:pt x="480" y="596"/>
                  </a:lnTo>
                  <a:lnTo>
                    <a:pt x="478" y="596"/>
                  </a:lnTo>
                  <a:lnTo>
                    <a:pt x="476" y="596"/>
                  </a:lnTo>
                  <a:lnTo>
                    <a:pt x="475" y="597"/>
                  </a:lnTo>
                  <a:lnTo>
                    <a:pt x="473" y="599"/>
                  </a:lnTo>
                  <a:lnTo>
                    <a:pt x="470" y="602"/>
                  </a:lnTo>
                  <a:lnTo>
                    <a:pt x="470" y="604"/>
                  </a:lnTo>
                  <a:lnTo>
                    <a:pt x="470" y="606"/>
                  </a:lnTo>
                  <a:lnTo>
                    <a:pt x="470" y="607"/>
                  </a:lnTo>
                  <a:lnTo>
                    <a:pt x="470" y="610"/>
                  </a:lnTo>
                  <a:lnTo>
                    <a:pt x="466" y="610"/>
                  </a:lnTo>
                  <a:lnTo>
                    <a:pt x="463" y="610"/>
                  </a:lnTo>
                  <a:lnTo>
                    <a:pt x="462" y="610"/>
                  </a:lnTo>
                  <a:lnTo>
                    <a:pt x="460" y="612"/>
                  </a:lnTo>
                  <a:lnTo>
                    <a:pt x="458" y="612"/>
                  </a:lnTo>
                  <a:lnTo>
                    <a:pt x="455" y="612"/>
                  </a:lnTo>
                  <a:lnTo>
                    <a:pt x="452" y="612"/>
                  </a:lnTo>
                  <a:lnTo>
                    <a:pt x="450" y="614"/>
                  </a:lnTo>
                  <a:lnTo>
                    <a:pt x="450" y="615"/>
                  </a:lnTo>
                  <a:lnTo>
                    <a:pt x="450" y="617"/>
                  </a:lnTo>
                  <a:lnTo>
                    <a:pt x="450" y="619"/>
                  </a:lnTo>
                  <a:lnTo>
                    <a:pt x="452" y="622"/>
                  </a:lnTo>
                  <a:lnTo>
                    <a:pt x="453" y="622"/>
                  </a:lnTo>
                  <a:lnTo>
                    <a:pt x="455" y="624"/>
                  </a:lnTo>
                  <a:lnTo>
                    <a:pt x="455" y="624"/>
                  </a:lnTo>
                  <a:lnTo>
                    <a:pt x="457" y="627"/>
                  </a:lnTo>
                  <a:lnTo>
                    <a:pt x="457" y="630"/>
                  </a:lnTo>
                  <a:lnTo>
                    <a:pt x="455" y="632"/>
                  </a:lnTo>
                  <a:lnTo>
                    <a:pt x="455" y="633"/>
                  </a:lnTo>
                  <a:lnTo>
                    <a:pt x="455" y="635"/>
                  </a:lnTo>
                  <a:lnTo>
                    <a:pt x="457" y="637"/>
                  </a:lnTo>
                  <a:lnTo>
                    <a:pt x="457" y="638"/>
                  </a:lnTo>
                  <a:lnTo>
                    <a:pt x="457" y="642"/>
                  </a:lnTo>
                  <a:lnTo>
                    <a:pt x="457" y="643"/>
                  </a:lnTo>
                  <a:lnTo>
                    <a:pt x="455" y="646"/>
                  </a:lnTo>
                  <a:lnTo>
                    <a:pt x="455" y="648"/>
                  </a:lnTo>
                  <a:lnTo>
                    <a:pt x="453" y="650"/>
                  </a:lnTo>
                  <a:lnTo>
                    <a:pt x="450" y="651"/>
                  </a:lnTo>
                  <a:lnTo>
                    <a:pt x="448" y="655"/>
                  </a:lnTo>
                  <a:lnTo>
                    <a:pt x="447" y="660"/>
                  </a:lnTo>
                  <a:lnTo>
                    <a:pt x="445" y="663"/>
                  </a:lnTo>
                  <a:lnTo>
                    <a:pt x="445" y="668"/>
                  </a:lnTo>
                  <a:lnTo>
                    <a:pt x="445" y="671"/>
                  </a:lnTo>
                  <a:lnTo>
                    <a:pt x="445" y="673"/>
                  </a:lnTo>
                  <a:lnTo>
                    <a:pt x="445" y="674"/>
                  </a:lnTo>
                  <a:lnTo>
                    <a:pt x="445" y="674"/>
                  </a:lnTo>
                  <a:lnTo>
                    <a:pt x="442" y="676"/>
                  </a:lnTo>
                  <a:lnTo>
                    <a:pt x="440" y="678"/>
                  </a:lnTo>
                  <a:lnTo>
                    <a:pt x="439" y="678"/>
                  </a:lnTo>
                  <a:lnTo>
                    <a:pt x="439" y="679"/>
                  </a:lnTo>
                  <a:lnTo>
                    <a:pt x="437" y="679"/>
                  </a:lnTo>
                  <a:lnTo>
                    <a:pt x="434" y="681"/>
                  </a:lnTo>
                  <a:lnTo>
                    <a:pt x="430" y="679"/>
                  </a:lnTo>
                  <a:lnTo>
                    <a:pt x="427" y="681"/>
                  </a:lnTo>
                  <a:lnTo>
                    <a:pt x="424" y="679"/>
                  </a:lnTo>
                  <a:lnTo>
                    <a:pt x="422" y="679"/>
                  </a:lnTo>
                  <a:lnTo>
                    <a:pt x="421" y="678"/>
                  </a:lnTo>
                  <a:lnTo>
                    <a:pt x="421" y="676"/>
                  </a:lnTo>
                  <a:lnTo>
                    <a:pt x="419" y="674"/>
                  </a:lnTo>
                  <a:lnTo>
                    <a:pt x="419" y="671"/>
                  </a:lnTo>
                  <a:lnTo>
                    <a:pt x="417" y="671"/>
                  </a:lnTo>
                  <a:lnTo>
                    <a:pt x="414" y="671"/>
                  </a:lnTo>
                  <a:lnTo>
                    <a:pt x="411" y="671"/>
                  </a:lnTo>
                  <a:lnTo>
                    <a:pt x="408" y="669"/>
                  </a:lnTo>
                  <a:lnTo>
                    <a:pt x="406" y="669"/>
                  </a:lnTo>
                  <a:lnTo>
                    <a:pt x="404" y="668"/>
                  </a:lnTo>
                  <a:lnTo>
                    <a:pt x="403" y="666"/>
                  </a:lnTo>
                  <a:lnTo>
                    <a:pt x="403" y="665"/>
                  </a:lnTo>
                  <a:lnTo>
                    <a:pt x="401" y="663"/>
                  </a:lnTo>
                  <a:lnTo>
                    <a:pt x="401" y="661"/>
                  </a:lnTo>
                  <a:lnTo>
                    <a:pt x="401" y="660"/>
                  </a:lnTo>
                  <a:lnTo>
                    <a:pt x="399" y="660"/>
                  </a:lnTo>
                  <a:lnTo>
                    <a:pt x="398" y="660"/>
                  </a:lnTo>
                  <a:lnTo>
                    <a:pt x="396" y="660"/>
                  </a:lnTo>
                  <a:lnTo>
                    <a:pt x="394" y="658"/>
                  </a:lnTo>
                  <a:lnTo>
                    <a:pt x="393" y="658"/>
                  </a:lnTo>
                  <a:lnTo>
                    <a:pt x="391" y="660"/>
                  </a:lnTo>
                  <a:lnTo>
                    <a:pt x="388" y="660"/>
                  </a:lnTo>
                  <a:lnTo>
                    <a:pt x="386" y="660"/>
                  </a:lnTo>
                  <a:lnTo>
                    <a:pt x="385" y="661"/>
                  </a:lnTo>
                  <a:lnTo>
                    <a:pt x="381" y="661"/>
                  </a:lnTo>
                  <a:lnTo>
                    <a:pt x="380" y="661"/>
                  </a:lnTo>
                  <a:lnTo>
                    <a:pt x="378" y="661"/>
                  </a:lnTo>
                  <a:lnTo>
                    <a:pt x="378" y="660"/>
                  </a:lnTo>
                  <a:lnTo>
                    <a:pt x="378" y="660"/>
                  </a:lnTo>
                  <a:lnTo>
                    <a:pt x="376" y="658"/>
                  </a:lnTo>
                  <a:lnTo>
                    <a:pt x="375" y="656"/>
                  </a:lnTo>
                  <a:lnTo>
                    <a:pt x="373" y="655"/>
                  </a:lnTo>
                  <a:lnTo>
                    <a:pt x="370" y="653"/>
                  </a:lnTo>
                  <a:lnTo>
                    <a:pt x="367" y="653"/>
                  </a:lnTo>
                  <a:lnTo>
                    <a:pt x="363" y="651"/>
                  </a:lnTo>
                  <a:lnTo>
                    <a:pt x="360" y="650"/>
                  </a:lnTo>
                  <a:lnTo>
                    <a:pt x="358" y="646"/>
                  </a:lnTo>
                  <a:lnTo>
                    <a:pt x="358" y="645"/>
                  </a:lnTo>
                  <a:lnTo>
                    <a:pt x="358" y="643"/>
                  </a:lnTo>
                  <a:lnTo>
                    <a:pt x="358" y="640"/>
                  </a:lnTo>
                  <a:lnTo>
                    <a:pt x="357" y="638"/>
                  </a:lnTo>
                  <a:lnTo>
                    <a:pt x="357" y="637"/>
                  </a:lnTo>
                  <a:lnTo>
                    <a:pt x="355" y="637"/>
                  </a:lnTo>
                  <a:lnTo>
                    <a:pt x="354" y="637"/>
                  </a:lnTo>
                  <a:lnTo>
                    <a:pt x="350" y="635"/>
                  </a:lnTo>
                  <a:lnTo>
                    <a:pt x="349" y="633"/>
                  </a:lnTo>
                  <a:lnTo>
                    <a:pt x="347" y="630"/>
                  </a:lnTo>
                  <a:lnTo>
                    <a:pt x="345" y="627"/>
                  </a:lnTo>
                  <a:lnTo>
                    <a:pt x="345" y="624"/>
                  </a:lnTo>
                  <a:lnTo>
                    <a:pt x="344" y="622"/>
                  </a:lnTo>
                  <a:lnTo>
                    <a:pt x="342" y="620"/>
                  </a:lnTo>
                  <a:lnTo>
                    <a:pt x="340" y="617"/>
                  </a:lnTo>
                  <a:lnTo>
                    <a:pt x="340" y="617"/>
                  </a:lnTo>
                  <a:lnTo>
                    <a:pt x="340" y="615"/>
                  </a:lnTo>
                  <a:lnTo>
                    <a:pt x="339" y="612"/>
                  </a:lnTo>
                  <a:lnTo>
                    <a:pt x="337" y="610"/>
                  </a:lnTo>
                  <a:lnTo>
                    <a:pt x="337" y="609"/>
                  </a:lnTo>
                  <a:lnTo>
                    <a:pt x="332" y="604"/>
                  </a:lnTo>
                  <a:lnTo>
                    <a:pt x="329" y="599"/>
                  </a:lnTo>
                  <a:lnTo>
                    <a:pt x="327" y="597"/>
                  </a:lnTo>
                  <a:lnTo>
                    <a:pt x="326" y="596"/>
                  </a:lnTo>
                  <a:lnTo>
                    <a:pt x="324" y="596"/>
                  </a:lnTo>
                  <a:lnTo>
                    <a:pt x="322" y="594"/>
                  </a:lnTo>
                  <a:lnTo>
                    <a:pt x="322" y="592"/>
                  </a:lnTo>
                  <a:lnTo>
                    <a:pt x="321" y="589"/>
                  </a:lnTo>
                  <a:lnTo>
                    <a:pt x="322" y="584"/>
                  </a:lnTo>
                  <a:lnTo>
                    <a:pt x="324" y="583"/>
                  </a:lnTo>
                  <a:lnTo>
                    <a:pt x="326" y="583"/>
                  </a:lnTo>
                  <a:lnTo>
                    <a:pt x="327" y="581"/>
                  </a:lnTo>
                  <a:lnTo>
                    <a:pt x="329" y="579"/>
                  </a:lnTo>
                  <a:lnTo>
                    <a:pt x="331" y="579"/>
                  </a:lnTo>
                  <a:lnTo>
                    <a:pt x="332" y="579"/>
                  </a:lnTo>
                  <a:lnTo>
                    <a:pt x="332" y="578"/>
                  </a:lnTo>
                  <a:lnTo>
                    <a:pt x="334" y="576"/>
                  </a:lnTo>
                  <a:lnTo>
                    <a:pt x="334" y="563"/>
                  </a:lnTo>
                  <a:lnTo>
                    <a:pt x="332" y="563"/>
                  </a:lnTo>
                  <a:lnTo>
                    <a:pt x="329" y="563"/>
                  </a:lnTo>
                  <a:lnTo>
                    <a:pt x="326" y="563"/>
                  </a:lnTo>
                  <a:lnTo>
                    <a:pt x="326" y="565"/>
                  </a:lnTo>
                  <a:lnTo>
                    <a:pt x="324" y="566"/>
                  </a:lnTo>
                  <a:lnTo>
                    <a:pt x="324" y="568"/>
                  </a:lnTo>
                  <a:lnTo>
                    <a:pt x="322" y="570"/>
                  </a:lnTo>
                  <a:lnTo>
                    <a:pt x="321" y="571"/>
                  </a:lnTo>
                  <a:lnTo>
                    <a:pt x="319" y="573"/>
                  </a:lnTo>
                  <a:lnTo>
                    <a:pt x="318" y="573"/>
                  </a:lnTo>
                  <a:lnTo>
                    <a:pt x="316" y="573"/>
                  </a:lnTo>
                  <a:lnTo>
                    <a:pt x="314" y="573"/>
                  </a:lnTo>
                  <a:lnTo>
                    <a:pt x="313" y="573"/>
                  </a:lnTo>
                  <a:lnTo>
                    <a:pt x="311" y="571"/>
                  </a:lnTo>
                  <a:lnTo>
                    <a:pt x="311" y="570"/>
                  </a:lnTo>
                  <a:lnTo>
                    <a:pt x="309" y="566"/>
                  </a:lnTo>
                  <a:lnTo>
                    <a:pt x="308" y="563"/>
                  </a:lnTo>
                  <a:lnTo>
                    <a:pt x="308" y="560"/>
                  </a:lnTo>
                  <a:lnTo>
                    <a:pt x="308" y="558"/>
                  </a:lnTo>
                  <a:lnTo>
                    <a:pt x="308" y="556"/>
                  </a:lnTo>
                  <a:lnTo>
                    <a:pt x="309" y="555"/>
                  </a:lnTo>
                  <a:lnTo>
                    <a:pt x="311" y="555"/>
                  </a:lnTo>
                  <a:lnTo>
                    <a:pt x="311" y="553"/>
                  </a:lnTo>
                  <a:lnTo>
                    <a:pt x="313" y="552"/>
                  </a:lnTo>
                  <a:lnTo>
                    <a:pt x="313" y="550"/>
                  </a:lnTo>
                  <a:lnTo>
                    <a:pt x="313" y="548"/>
                  </a:lnTo>
                  <a:lnTo>
                    <a:pt x="314" y="547"/>
                  </a:lnTo>
                  <a:lnTo>
                    <a:pt x="316" y="547"/>
                  </a:lnTo>
                  <a:lnTo>
                    <a:pt x="316" y="547"/>
                  </a:lnTo>
                  <a:lnTo>
                    <a:pt x="318" y="547"/>
                  </a:lnTo>
                  <a:lnTo>
                    <a:pt x="318" y="547"/>
                  </a:lnTo>
                  <a:lnTo>
                    <a:pt x="319" y="545"/>
                  </a:lnTo>
                  <a:lnTo>
                    <a:pt x="319" y="543"/>
                  </a:lnTo>
                  <a:lnTo>
                    <a:pt x="319" y="542"/>
                  </a:lnTo>
                  <a:lnTo>
                    <a:pt x="319" y="540"/>
                  </a:lnTo>
                  <a:lnTo>
                    <a:pt x="318" y="538"/>
                  </a:lnTo>
                  <a:lnTo>
                    <a:pt x="316" y="538"/>
                  </a:lnTo>
                  <a:lnTo>
                    <a:pt x="313" y="538"/>
                  </a:lnTo>
                  <a:lnTo>
                    <a:pt x="311" y="538"/>
                  </a:lnTo>
                  <a:lnTo>
                    <a:pt x="309" y="538"/>
                  </a:lnTo>
                  <a:lnTo>
                    <a:pt x="309" y="538"/>
                  </a:lnTo>
                  <a:lnTo>
                    <a:pt x="308" y="540"/>
                  </a:lnTo>
                  <a:lnTo>
                    <a:pt x="308" y="542"/>
                  </a:lnTo>
                  <a:lnTo>
                    <a:pt x="304" y="542"/>
                  </a:lnTo>
                  <a:lnTo>
                    <a:pt x="303" y="542"/>
                  </a:lnTo>
                  <a:lnTo>
                    <a:pt x="301" y="542"/>
                  </a:lnTo>
                  <a:lnTo>
                    <a:pt x="300" y="542"/>
                  </a:lnTo>
                  <a:lnTo>
                    <a:pt x="298" y="542"/>
                  </a:lnTo>
                  <a:lnTo>
                    <a:pt x="296" y="540"/>
                  </a:lnTo>
                  <a:lnTo>
                    <a:pt x="296" y="538"/>
                  </a:lnTo>
                  <a:lnTo>
                    <a:pt x="295" y="535"/>
                  </a:lnTo>
                  <a:lnTo>
                    <a:pt x="293" y="532"/>
                  </a:lnTo>
                  <a:lnTo>
                    <a:pt x="291" y="530"/>
                  </a:lnTo>
                  <a:lnTo>
                    <a:pt x="290" y="527"/>
                  </a:lnTo>
                  <a:lnTo>
                    <a:pt x="290" y="524"/>
                  </a:lnTo>
                  <a:lnTo>
                    <a:pt x="290" y="522"/>
                  </a:lnTo>
                  <a:lnTo>
                    <a:pt x="291" y="519"/>
                  </a:lnTo>
                  <a:lnTo>
                    <a:pt x="295" y="519"/>
                  </a:lnTo>
                  <a:lnTo>
                    <a:pt x="298" y="517"/>
                  </a:lnTo>
                  <a:lnTo>
                    <a:pt x="298" y="514"/>
                  </a:lnTo>
                  <a:lnTo>
                    <a:pt x="296" y="512"/>
                  </a:lnTo>
                  <a:lnTo>
                    <a:pt x="295" y="511"/>
                  </a:lnTo>
                  <a:lnTo>
                    <a:pt x="293" y="511"/>
                  </a:lnTo>
                  <a:lnTo>
                    <a:pt x="291" y="509"/>
                  </a:lnTo>
                  <a:lnTo>
                    <a:pt x="290" y="507"/>
                  </a:lnTo>
                  <a:lnTo>
                    <a:pt x="288" y="507"/>
                  </a:lnTo>
                  <a:lnTo>
                    <a:pt x="286" y="507"/>
                  </a:lnTo>
                  <a:lnTo>
                    <a:pt x="285" y="506"/>
                  </a:lnTo>
                  <a:lnTo>
                    <a:pt x="283" y="506"/>
                  </a:lnTo>
                  <a:lnTo>
                    <a:pt x="283" y="506"/>
                  </a:lnTo>
                  <a:lnTo>
                    <a:pt x="282" y="504"/>
                  </a:lnTo>
                  <a:lnTo>
                    <a:pt x="282" y="502"/>
                  </a:lnTo>
                  <a:lnTo>
                    <a:pt x="280" y="501"/>
                  </a:lnTo>
                  <a:lnTo>
                    <a:pt x="280" y="498"/>
                  </a:lnTo>
                  <a:lnTo>
                    <a:pt x="280" y="496"/>
                  </a:lnTo>
                  <a:lnTo>
                    <a:pt x="280" y="494"/>
                  </a:lnTo>
                  <a:lnTo>
                    <a:pt x="280" y="493"/>
                  </a:lnTo>
                  <a:lnTo>
                    <a:pt x="280" y="491"/>
                  </a:lnTo>
                  <a:lnTo>
                    <a:pt x="282" y="491"/>
                  </a:lnTo>
                  <a:lnTo>
                    <a:pt x="283" y="491"/>
                  </a:lnTo>
                  <a:lnTo>
                    <a:pt x="285" y="489"/>
                  </a:lnTo>
                  <a:lnTo>
                    <a:pt x="286" y="489"/>
                  </a:lnTo>
                  <a:lnTo>
                    <a:pt x="288" y="489"/>
                  </a:lnTo>
                  <a:lnTo>
                    <a:pt x="290" y="488"/>
                  </a:lnTo>
                  <a:lnTo>
                    <a:pt x="291" y="488"/>
                  </a:lnTo>
                  <a:lnTo>
                    <a:pt x="291" y="486"/>
                  </a:lnTo>
                  <a:lnTo>
                    <a:pt x="293" y="484"/>
                  </a:lnTo>
                  <a:lnTo>
                    <a:pt x="295" y="486"/>
                  </a:lnTo>
                  <a:lnTo>
                    <a:pt x="296" y="486"/>
                  </a:lnTo>
                  <a:lnTo>
                    <a:pt x="298" y="486"/>
                  </a:lnTo>
                  <a:lnTo>
                    <a:pt x="301" y="488"/>
                  </a:lnTo>
                  <a:lnTo>
                    <a:pt x="301" y="471"/>
                  </a:lnTo>
                  <a:lnTo>
                    <a:pt x="301" y="471"/>
                  </a:lnTo>
                  <a:lnTo>
                    <a:pt x="303" y="471"/>
                  </a:lnTo>
                  <a:lnTo>
                    <a:pt x="304" y="471"/>
                  </a:lnTo>
                  <a:lnTo>
                    <a:pt x="306" y="471"/>
                  </a:lnTo>
                  <a:lnTo>
                    <a:pt x="306" y="471"/>
                  </a:lnTo>
                  <a:lnTo>
                    <a:pt x="308" y="473"/>
                  </a:lnTo>
                  <a:lnTo>
                    <a:pt x="311" y="473"/>
                  </a:lnTo>
                  <a:lnTo>
                    <a:pt x="313" y="473"/>
                  </a:lnTo>
                  <a:lnTo>
                    <a:pt x="314" y="473"/>
                  </a:lnTo>
                  <a:lnTo>
                    <a:pt x="316" y="471"/>
                  </a:lnTo>
                  <a:lnTo>
                    <a:pt x="316" y="470"/>
                  </a:lnTo>
                  <a:lnTo>
                    <a:pt x="318" y="470"/>
                  </a:lnTo>
                  <a:lnTo>
                    <a:pt x="319" y="468"/>
                  </a:lnTo>
                  <a:lnTo>
                    <a:pt x="319" y="466"/>
                  </a:lnTo>
                  <a:lnTo>
                    <a:pt x="321" y="466"/>
                  </a:lnTo>
                  <a:lnTo>
                    <a:pt x="322" y="466"/>
                  </a:lnTo>
                  <a:lnTo>
                    <a:pt x="322" y="468"/>
                  </a:lnTo>
                  <a:lnTo>
                    <a:pt x="332" y="468"/>
                  </a:lnTo>
                  <a:lnTo>
                    <a:pt x="332" y="458"/>
                  </a:lnTo>
                  <a:lnTo>
                    <a:pt x="331" y="457"/>
                  </a:lnTo>
                  <a:lnTo>
                    <a:pt x="331" y="455"/>
                  </a:lnTo>
                  <a:lnTo>
                    <a:pt x="329" y="453"/>
                  </a:lnTo>
                  <a:lnTo>
                    <a:pt x="327" y="452"/>
                  </a:lnTo>
                  <a:lnTo>
                    <a:pt x="326" y="450"/>
                  </a:lnTo>
                  <a:lnTo>
                    <a:pt x="326" y="450"/>
                  </a:lnTo>
                  <a:lnTo>
                    <a:pt x="324" y="448"/>
                  </a:lnTo>
                  <a:lnTo>
                    <a:pt x="324" y="447"/>
                  </a:lnTo>
                  <a:lnTo>
                    <a:pt x="326" y="445"/>
                  </a:lnTo>
                  <a:lnTo>
                    <a:pt x="327" y="445"/>
                  </a:lnTo>
                  <a:lnTo>
                    <a:pt x="327" y="444"/>
                  </a:lnTo>
                  <a:lnTo>
                    <a:pt x="327" y="442"/>
                  </a:lnTo>
                  <a:lnTo>
                    <a:pt x="327" y="440"/>
                  </a:lnTo>
                  <a:lnTo>
                    <a:pt x="329" y="440"/>
                  </a:lnTo>
                  <a:lnTo>
                    <a:pt x="331" y="439"/>
                  </a:lnTo>
                  <a:lnTo>
                    <a:pt x="331" y="439"/>
                  </a:lnTo>
                  <a:lnTo>
                    <a:pt x="331" y="437"/>
                  </a:lnTo>
                  <a:lnTo>
                    <a:pt x="331" y="434"/>
                  </a:lnTo>
                  <a:lnTo>
                    <a:pt x="327" y="432"/>
                  </a:lnTo>
                  <a:lnTo>
                    <a:pt x="324" y="432"/>
                  </a:lnTo>
                  <a:lnTo>
                    <a:pt x="321" y="432"/>
                  </a:lnTo>
                  <a:lnTo>
                    <a:pt x="316" y="432"/>
                  </a:lnTo>
                  <a:lnTo>
                    <a:pt x="313" y="430"/>
                  </a:lnTo>
                  <a:lnTo>
                    <a:pt x="311" y="430"/>
                  </a:lnTo>
                  <a:lnTo>
                    <a:pt x="309" y="430"/>
                  </a:lnTo>
                  <a:lnTo>
                    <a:pt x="308" y="430"/>
                  </a:lnTo>
                  <a:lnTo>
                    <a:pt x="306" y="430"/>
                  </a:lnTo>
                  <a:lnTo>
                    <a:pt x="304" y="429"/>
                  </a:lnTo>
                  <a:lnTo>
                    <a:pt x="303" y="427"/>
                  </a:lnTo>
                  <a:lnTo>
                    <a:pt x="301" y="427"/>
                  </a:lnTo>
                  <a:lnTo>
                    <a:pt x="300" y="426"/>
                  </a:lnTo>
                  <a:lnTo>
                    <a:pt x="298" y="426"/>
                  </a:lnTo>
                  <a:lnTo>
                    <a:pt x="293" y="426"/>
                  </a:lnTo>
                  <a:lnTo>
                    <a:pt x="291" y="429"/>
                  </a:lnTo>
                  <a:lnTo>
                    <a:pt x="295" y="430"/>
                  </a:lnTo>
                  <a:lnTo>
                    <a:pt x="296" y="430"/>
                  </a:lnTo>
                  <a:lnTo>
                    <a:pt x="298" y="430"/>
                  </a:lnTo>
                  <a:lnTo>
                    <a:pt x="298" y="430"/>
                  </a:lnTo>
                  <a:lnTo>
                    <a:pt x="298" y="432"/>
                  </a:lnTo>
                  <a:lnTo>
                    <a:pt x="298" y="434"/>
                  </a:lnTo>
                  <a:lnTo>
                    <a:pt x="300" y="434"/>
                  </a:lnTo>
                  <a:lnTo>
                    <a:pt x="301" y="434"/>
                  </a:lnTo>
                  <a:lnTo>
                    <a:pt x="304" y="434"/>
                  </a:lnTo>
                  <a:lnTo>
                    <a:pt x="308" y="434"/>
                  </a:lnTo>
                  <a:lnTo>
                    <a:pt x="311" y="434"/>
                  </a:lnTo>
                  <a:lnTo>
                    <a:pt x="311" y="445"/>
                  </a:lnTo>
                  <a:lnTo>
                    <a:pt x="308" y="445"/>
                  </a:lnTo>
                  <a:lnTo>
                    <a:pt x="304" y="445"/>
                  </a:lnTo>
                  <a:lnTo>
                    <a:pt x="301" y="445"/>
                  </a:lnTo>
                  <a:lnTo>
                    <a:pt x="298" y="445"/>
                  </a:lnTo>
                  <a:lnTo>
                    <a:pt x="296" y="447"/>
                  </a:lnTo>
                  <a:lnTo>
                    <a:pt x="295" y="450"/>
                  </a:lnTo>
                  <a:lnTo>
                    <a:pt x="293" y="450"/>
                  </a:lnTo>
                  <a:lnTo>
                    <a:pt x="293" y="452"/>
                  </a:lnTo>
                  <a:lnTo>
                    <a:pt x="291" y="453"/>
                  </a:lnTo>
                  <a:lnTo>
                    <a:pt x="288" y="452"/>
                  </a:lnTo>
                  <a:lnTo>
                    <a:pt x="286" y="450"/>
                  </a:lnTo>
                  <a:lnTo>
                    <a:pt x="285" y="448"/>
                  </a:lnTo>
                  <a:lnTo>
                    <a:pt x="283" y="445"/>
                  </a:lnTo>
                  <a:lnTo>
                    <a:pt x="280" y="444"/>
                  </a:lnTo>
                  <a:lnTo>
                    <a:pt x="277" y="442"/>
                  </a:lnTo>
                  <a:lnTo>
                    <a:pt x="273" y="442"/>
                  </a:lnTo>
                  <a:lnTo>
                    <a:pt x="270" y="442"/>
                  </a:lnTo>
                  <a:lnTo>
                    <a:pt x="267" y="442"/>
                  </a:lnTo>
                  <a:lnTo>
                    <a:pt x="265" y="440"/>
                  </a:lnTo>
                  <a:lnTo>
                    <a:pt x="265" y="437"/>
                  </a:lnTo>
                  <a:lnTo>
                    <a:pt x="267" y="435"/>
                  </a:lnTo>
                  <a:lnTo>
                    <a:pt x="267" y="434"/>
                  </a:lnTo>
                  <a:lnTo>
                    <a:pt x="268" y="432"/>
                  </a:lnTo>
                  <a:lnTo>
                    <a:pt x="270" y="430"/>
                  </a:lnTo>
                  <a:lnTo>
                    <a:pt x="272" y="430"/>
                  </a:lnTo>
                  <a:lnTo>
                    <a:pt x="275" y="429"/>
                  </a:lnTo>
                  <a:lnTo>
                    <a:pt x="278" y="429"/>
                  </a:lnTo>
                  <a:lnTo>
                    <a:pt x="278" y="427"/>
                  </a:lnTo>
                  <a:lnTo>
                    <a:pt x="280" y="427"/>
                  </a:lnTo>
                  <a:lnTo>
                    <a:pt x="280" y="426"/>
                  </a:lnTo>
                  <a:lnTo>
                    <a:pt x="280" y="424"/>
                  </a:lnTo>
                  <a:lnTo>
                    <a:pt x="278" y="424"/>
                  </a:lnTo>
                  <a:lnTo>
                    <a:pt x="277" y="422"/>
                  </a:lnTo>
                  <a:lnTo>
                    <a:pt x="275" y="422"/>
                  </a:lnTo>
                  <a:lnTo>
                    <a:pt x="273" y="421"/>
                  </a:lnTo>
                  <a:lnTo>
                    <a:pt x="272" y="417"/>
                  </a:lnTo>
                  <a:lnTo>
                    <a:pt x="272" y="414"/>
                  </a:lnTo>
                  <a:lnTo>
                    <a:pt x="275" y="412"/>
                  </a:lnTo>
                  <a:lnTo>
                    <a:pt x="277" y="412"/>
                  </a:lnTo>
                  <a:lnTo>
                    <a:pt x="280" y="412"/>
                  </a:lnTo>
                  <a:lnTo>
                    <a:pt x="285" y="412"/>
                  </a:lnTo>
                  <a:lnTo>
                    <a:pt x="288" y="412"/>
                  </a:lnTo>
                  <a:lnTo>
                    <a:pt x="291" y="412"/>
                  </a:lnTo>
                  <a:lnTo>
                    <a:pt x="295" y="414"/>
                  </a:lnTo>
                  <a:lnTo>
                    <a:pt x="296" y="412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6"/>
                  </a:lnTo>
                  <a:lnTo>
                    <a:pt x="298" y="416"/>
                  </a:lnTo>
                  <a:lnTo>
                    <a:pt x="301" y="417"/>
                  </a:lnTo>
                  <a:lnTo>
                    <a:pt x="304" y="419"/>
                  </a:lnTo>
                  <a:lnTo>
                    <a:pt x="308" y="419"/>
                  </a:lnTo>
                  <a:lnTo>
                    <a:pt x="311" y="419"/>
                  </a:lnTo>
                  <a:lnTo>
                    <a:pt x="318" y="419"/>
                  </a:lnTo>
                  <a:lnTo>
                    <a:pt x="319" y="419"/>
                  </a:lnTo>
                  <a:lnTo>
                    <a:pt x="321" y="419"/>
                  </a:lnTo>
                  <a:lnTo>
                    <a:pt x="327" y="419"/>
                  </a:lnTo>
                  <a:lnTo>
                    <a:pt x="327" y="416"/>
                  </a:lnTo>
                  <a:lnTo>
                    <a:pt x="327" y="414"/>
                  </a:lnTo>
                  <a:lnTo>
                    <a:pt x="327" y="414"/>
                  </a:lnTo>
                  <a:lnTo>
                    <a:pt x="326" y="412"/>
                  </a:lnTo>
                  <a:lnTo>
                    <a:pt x="324" y="411"/>
                  </a:lnTo>
                  <a:lnTo>
                    <a:pt x="322" y="409"/>
                  </a:lnTo>
                  <a:lnTo>
                    <a:pt x="321" y="408"/>
                  </a:lnTo>
                  <a:lnTo>
                    <a:pt x="318" y="406"/>
                  </a:lnTo>
                  <a:lnTo>
                    <a:pt x="318" y="406"/>
                  </a:lnTo>
                  <a:lnTo>
                    <a:pt x="316" y="404"/>
                  </a:lnTo>
                  <a:lnTo>
                    <a:pt x="314" y="404"/>
                  </a:lnTo>
                  <a:lnTo>
                    <a:pt x="313" y="404"/>
                  </a:lnTo>
                  <a:lnTo>
                    <a:pt x="311" y="404"/>
                  </a:lnTo>
                  <a:lnTo>
                    <a:pt x="309" y="404"/>
                  </a:lnTo>
                  <a:lnTo>
                    <a:pt x="308" y="404"/>
                  </a:lnTo>
                  <a:lnTo>
                    <a:pt x="306" y="403"/>
                  </a:lnTo>
                  <a:lnTo>
                    <a:pt x="306" y="403"/>
                  </a:lnTo>
                  <a:lnTo>
                    <a:pt x="304" y="401"/>
                  </a:lnTo>
                  <a:lnTo>
                    <a:pt x="303" y="399"/>
                  </a:lnTo>
                  <a:lnTo>
                    <a:pt x="301" y="398"/>
                  </a:lnTo>
                  <a:lnTo>
                    <a:pt x="300" y="396"/>
                  </a:lnTo>
                  <a:lnTo>
                    <a:pt x="300" y="394"/>
                  </a:lnTo>
                  <a:lnTo>
                    <a:pt x="300" y="393"/>
                  </a:lnTo>
                  <a:lnTo>
                    <a:pt x="300" y="391"/>
                  </a:lnTo>
                  <a:lnTo>
                    <a:pt x="300" y="388"/>
                  </a:lnTo>
                  <a:lnTo>
                    <a:pt x="298" y="388"/>
                  </a:lnTo>
                  <a:lnTo>
                    <a:pt x="296" y="390"/>
                  </a:lnTo>
                  <a:lnTo>
                    <a:pt x="295" y="388"/>
                  </a:lnTo>
                  <a:lnTo>
                    <a:pt x="293" y="388"/>
                  </a:lnTo>
                  <a:lnTo>
                    <a:pt x="290" y="388"/>
                  </a:lnTo>
                  <a:lnTo>
                    <a:pt x="286" y="388"/>
                  </a:lnTo>
                  <a:lnTo>
                    <a:pt x="286" y="390"/>
                  </a:lnTo>
                  <a:lnTo>
                    <a:pt x="285" y="391"/>
                  </a:lnTo>
                  <a:lnTo>
                    <a:pt x="285" y="393"/>
                  </a:lnTo>
                  <a:lnTo>
                    <a:pt x="285" y="394"/>
                  </a:lnTo>
                  <a:lnTo>
                    <a:pt x="270" y="394"/>
                  </a:lnTo>
                  <a:lnTo>
                    <a:pt x="268" y="394"/>
                  </a:lnTo>
                  <a:lnTo>
                    <a:pt x="267" y="394"/>
                  </a:lnTo>
                  <a:lnTo>
                    <a:pt x="265" y="394"/>
                  </a:lnTo>
                  <a:lnTo>
                    <a:pt x="264" y="393"/>
                  </a:lnTo>
                  <a:lnTo>
                    <a:pt x="260" y="393"/>
                  </a:lnTo>
                  <a:lnTo>
                    <a:pt x="257" y="393"/>
                  </a:lnTo>
                  <a:lnTo>
                    <a:pt x="254" y="393"/>
                  </a:lnTo>
                  <a:lnTo>
                    <a:pt x="252" y="391"/>
                  </a:lnTo>
                  <a:lnTo>
                    <a:pt x="252" y="390"/>
                  </a:lnTo>
                  <a:lnTo>
                    <a:pt x="252" y="388"/>
                  </a:lnTo>
                  <a:lnTo>
                    <a:pt x="252" y="381"/>
                  </a:lnTo>
                  <a:lnTo>
                    <a:pt x="257" y="381"/>
                  </a:lnTo>
                  <a:lnTo>
                    <a:pt x="259" y="380"/>
                  </a:lnTo>
                  <a:lnTo>
                    <a:pt x="259" y="376"/>
                  </a:lnTo>
                  <a:lnTo>
                    <a:pt x="257" y="375"/>
                  </a:lnTo>
                  <a:lnTo>
                    <a:pt x="257" y="372"/>
                  </a:lnTo>
                  <a:lnTo>
                    <a:pt x="257" y="370"/>
                  </a:lnTo>
                  <a:lnTo>
                    <a:pt x="257" y="370"/>
                  </a:lnTo>
                  <a:lnTo>
                    <a:pt x="259" y="368"/>
                  </a:lnTo>
                  <a:lnTo>
                    <a:pt x="260" y="368"/>
                  </a:lnTo>
                  <a:lnTo>
                    <a:pt x="262" y="368"/>
                  </a:lnTo>
                  <a:lnTo>
                    <a:pt x="264" y="368"/>
                  </a:lnTo>
                  <a:lnTo>
                    <a:pt x="264" y="362"/>
                  </a:lnTo>
                  <a:lnTo>
                    <a:pt x="257" y="362"/>
                  </a:lnTo>
                  <a:lnTo>
                    <a:pt x="257" y="360"/>
                  </a:lnTo>
                  <a:lnTo>
                    <a:pt x="257" y="358"/>
                  </a:lnTo>
                  <a:lnTo>
                    <a:pt x="257" y="357"/>
                  </a:lnTo>
                  <a:lnTo>
                    <a:pt x="257" y="355"/>
                  </a:lnTo>
                  <a:lnTo>
                    <a:pt x="259" y="355"/>
                  </a:lnTo>
                  <a:lnTo>
                    <a:pt x="259" y="354"/>
                  </a:lnTo>
                  <a:lnTo>
                    <a:pt x="259" y="345"/>
                  </a:lnTo>
                  <a:lnTo>
                    <a:pt x="259" y="344"/>
                  </a:lnTo>
                  <a:lnTo>
                    <a:pt x="257" y="342"/>
                  </a:lnTo>
                  <a:lnTo>
                    <a:pt x="257" y="340"/>
                  </a:lnTo>
                  <a:lnTo>
                    <a:pt x="255" y="339"/>
                  </a:lnTo>
                  <a:lnTo>
                    <a:pt x="255" y="339"/>
                  </a:lnTo>
                  <a:lnTo>
                    <a:pt x="255" y="337"/>
                  </a:lnTo>
                  <a:lnTo>
                    <a:pt x="257" y="336"/>
                  </a:lnTo>
                  <a:lnTo>
                    <a:pt x="257" y="334"/>
                  </a:lnTo>
                  <a:lnTo>
                    <a:pt x="257" y="334"/>
                  </a:lnTo>
                  <a:lnTo>
                    <a:pt x="257" y="332"/>
                  </a:lnTo>
                  <a:lnTo>
                    <a:pt x="257" y="331"/>
                  </a:lnTo>
                  <a:lnTo>
                    <a:pt x="255" y="331"/>
                  </a:lnTo>
                  <a:lnTo>
                    <a:pt x="254" y="329"/>
                  </a:lnTo>
                  <a:lnTo>
                    <a:pt x="254" y="329"/>
                  </a:lnTo>
                  <a:lnTo>
                    <a:pt x="252" y="327"/>
                  </a:lnTo>
                  <a:lnTo>
                    <a:pt x="252" y="327"/>
                  </a:lnTo>
                  <a:lnTo>
                    <a:pt x="250" y="327"/>
                  </a:lnTo>
                  <a:lnTo>
                    <a:pt x="249" y="324"/>
                  </a:lnTo>
                  <a:lnTo>
                    <a:pt x="247" y="322"/>
                  </a:lnTo>
                  <a:lnTo>
                    <a:pt x="247" y="321"/>
                  </a:lnTo>
                  <a:lnTo>
                    <a:pt x="246" y="318"/>
                  </a:lnTo>
                  <a:lnTo>
                    <a:pt x="246" y="316"/>
                  </a:lnTo>
                  <a:lnTo>
                    <a:pt x="244" y="314"/>
                  </a:lnTo>
                  <a:lnTo>
                    <a:pt x="244" y="313"/>
                  </a:lnTo>
                  <a:lnTo>
                    <a:pt x="242" y="313"/>
                  </a:lnTo>
                  <a:lnTo>
                    <a:pt x="242" y="311"/>
                  </a:lnTo>
                  <a:lnTo>
                    <a:pt x="241" y="309"/>
                  </a:lnTo>
                  <a:lnTo>
                    <a:pt x="241" y="309"/>
                  </a:lnTo>
                  <a:lnTo>
                    <a:pt x="239" y="308"/>
                  </a:lnTo>
                  <a:lnTo>
                    <a:pt x="239" y="308"/>
                  </a:lnTo>
                  <a:lnTo>
                    <a:pt x="237" y="306"/>
                  </a:lnTo>
                  <a:lnTo>
                    <a:pt x="236" y="303"/>
                  </a:lnTo>
                  <a:lnTo>
                    <a:pt x="236" y="303"/>
                  </a:lnTo>
                  <a:lnTo>
                    <a:pt x="234" y="303"/>
                  </a:lnTo>
                  <a:lnTo>
                    <a:pt x="234" y="303"/>
                  </a:lnTo>
                  <a:lnTo>
                    <a:pt x="234" y="301"/>
                  </a:lnTo>
                  <a:lnTo>
                    <a:pt x="234" y="300"/>
                  </a:lnTo>
                  <a:lnTo>
                    <a:pt x="232" y="298"/>
                  </a:lnTo>
                  <a:lnTo>
                    <a:pt x="232" y="296"/>
                  </a:lnTo>
                  <a:lnTo>
                    <a:pt x="231" y="296"/>
                  </a:lnTo>
                  <a:lnTo>
                    <a:pt x="229" y="295"/>
                  </a:lnTo>
                  <a:lnTo>
                    <a:pt x="228" y="295"/>
                  </a:lnTo>
                  <a:lnTo>
                    <a:pt x="228" y="295"/>
                  </a:lnTo>
                  <a:lnTo>
                    <a:pt x="226" y="293"/>
                  </a:lnTo>
                  <a:lnTo>
                    <a:pt x="224" y="293"/>
                  </a:lnTo>
                  <a:lnTo>
                    <a:pt x="224" y="293"/>
                  </a:lnTo>
                  <a:lnTo>
                    <a:pt x="223" y="293"/>
                  </a:lnTo>
                  <a:lnTo>
                    <a:pt x="221" y="293"/>
                  </a:lnTo>
                  <a:lnTo>
                    <a:pt x="221" y="291"/>
                  </a:lnTo>
                  <a:lnTo>
                    <a:pt x="219" y="290"/>
                  </a:lnTo>
                  <a:lnTo>
                    <a:pt x="218" y="288"/>
                  </a:lnTo>
                  <a:lnTo>
                    <a:pt x="218" y="286"/>
                  </a:lnTo>
                  <a:lnTo>
                    <a:pt x="218" y="275"/>
                  </a:lnTo>
                  <a:lnTo>
                    <a:pt x="216" y="273"/>
                  </a:lnTo>
                  <a:lnTo>
                    <a:pt x="214" y="273"/>
                  </a:lnTo>
                  <a:lnTo>
                    <a:pt x="214" y="272"/>
                  </a:lnTo>
                  <a:lnTo>
                    <a:pt x="213" y="272"/>
                  </a:lnTo>
                  <a:lnTo>
                    <a:pt x="209" y="272"/>
                  </a:lnTo>
                  <a:lnTo>
                    <a:pt x="208" y="272"/>
                  </a:lnTo>
                  <a:lnTo>
                    <a:pt x="206" y="270"/>
                  </a:lnTo>
                  <a:lnTo>
                    <a:pt x="205" y="270"/>
                  </a:lnTo>
                  <a:lnTo>
                    <a:pt x="205" y="270"/>
                  </a:lnTo>
                  <a:lnTo>
                    <a:pt x="203" y="268"/>
                  </a:lnTo>
                  <a:lnTo>
                    <a:pt x="201" y="267"/>
                  </a:lnTo>
                  <a:lnTo>
                    <a:pt x="200" y="265"/>
                  </a:lnTo>
                  <a:lnTo>
                    <a:pt x="200" y="265"/>
                  </a:lnTo>
                  <a:lnTo>
                    <a:pt x="196" y="265"/>
                  </a:lnTo>
                  <a:lnTo>
                    <a:pt x="193" y="265"/>
                  </a:lnTo>
                  <a:lnTo>
                    <a:pt x="191" y="264"/>
                  </a:lnTo>
                  <a:lnTo>
                    <a:pt x="191" y="264"/>
                  </a:lnTo>
                  <a:lnTo>
                    <a:pt x="190" y="264"/>
                  </a:lnTo>
                  <a:lnTo>
                    <a:pt x="188" y="262"/>
                  </a:lnTo>
                  <a:lnTo>
                    <a:pt x="185" y="260"/>
                  </a:lnTo>
                  <a:lnTo>
                    <a:pt x="183" y="260"/>
                  </a:lnTo>
                  <a:lnTo>
                    <a:pt x="183" y="260"/>
                  </a:lnTo>
                  <a:lnTo>
                    <a:pt x="182" y="260"/>
                  </a:lnTo>
                  <a:lnTo>
                    <a:pt x="172" y="260"/>
                  </a:lnTo>
                  <a:lnTo>
                    <a:pt x="170" y="259"/>
                  </a:lnTo>
                  <a:lnTo>
                    <a:pt x="170" y="259"/>
                  </a:lnTo>
                  <a:lnTo>
                    <a:pt x="167" y="259"/>
                  </a:lnTo>
                  <a:lnTo>
                    <a:pt x="167" y="257"/>
                  </a:lnTo>
                  <a:lnTo>
                    <a:pt x="165" y="257"/>
                  </a:lnTo>
                  <a:lnTo>
                    <a:pt x="164" y="255"/>
                  </a:lnTo>
                  <a:lnTo>
                    <a:pt x="160" y="254"/>
                  </a:lnTo>
                  <a:lnTo>
                    <a:pt x="160" y="254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5" y="254"/>
                  </a:lnTo>
                  <a:lnTo>
                    <a:pt x="152" y="254"/>
                  </a:lnTo>
                  <a:lnTo>
                    <a:pt x="147" y="254"/>
                  </a:lnTo>
                  <a:lnTo>
                    <a:pt x="147" y="254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4" y="250"/>
                  </a:lnTo>
                  <a:lnTo>
                    <a:pt x="141" y="249"/>
                  </a:lnTo>
                  <a:lnTo>
                    <a:pt x="139" y="249"/>
                  </a:lnTo>
                  <a:lnTo>
                    <a:pt x="137" y="249"/>
                  </a:lnTo>
                  <a:lnTo>
                    <a:pt x="137" y="250"/>
                  </a:lnTo>
                  <a:lnTo>
                    <a:pt x="136" y="250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29" y="254"/>
                  </a:lnTo>
                  <a:lnTo>
                    <a:pt x="128" y="254"/>
                  </a:lnTo>
                  <a:lnTo>
                    <a:pt x="126" y="255"/>
                  </a:lnTo>
                  <a:lnTo>
                    <a:pt x="126" y="255"/>
                  </a:lnTo>
                  <a:lnTo>
                    <a:pt x="124" y="257"/>
                  </a:lnTo>
                  <a:lnTo>
                    <a:pt x="123" y="257"/>
                  </a:lnTo>
                  <a:lnTo>
                    <a:pt x="121" y="257"/>
                  </a:lnTo>
                  <a:lnTo>
                    <a:pt x="119" y="257"/>
                  </a:lnTo>
                  <a:lnTo>
                    <a:pt x="116" y="257"/>
                  </a:lnTo>
                  <a:lnTo>
                    <a:pt x="115" y="255"/>
                  </a:lnTo>
                  <a:lnTo>
                    <a:pt x="115" y="255"/>
                  </a:lnTo>
                  <a:lnTo>
                    <a:pt x="113" y="254"/>
                  </a:lnTo>
                  <a:lnTo>
                    <a:pt x="106" y="254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5" y="259"/>
                  </a:lnTo>
                  <a:lnTo>
                    <a:pt x="105" y="257"/>
                  </a:lnTo>
                  <a:lnTo>
                    <a:pt x="103" y="257"/>
                  </a:lnTo>
                  <a:lnTo>
                    <a:pt x="101" y="257"/>
                  </a:lnTo>
                  <a:lnTo>
                    <a:pt x="100" y="255"/>
                  </a:lnTo>
                  <a:lnTo>
                    <a:pt x="98" y="255"/>
                  </a:lnTo>
                  <a:lnTo>
                    <a:pt x="97" y="254"/>
                  </a:lnTo>
                  <a:lnTo>
                    <a:pt x="93" y="254"/>
                  </a:lnTo>
                  <a:lnTo>
                    <a:pt x="92" y="254"/>
                  </a:lnTo>
                  <a:lnTo>
                    <a:pt x="88" y="254"/>
                  </a:lnTo>
                  <a:lnTo>
                    <a:pt x="87" y="254"/>
                  </a:lnTo>
                  <a:lnTo>
                    <a:pt x="87" y="254"/>
                  </a:lnTo>
                  <a:lnTo>
                    <a:pt x="85" y="254"/>
                  </a:lnTo>
                  <a:lnTo>
                    <a:pt x="85" y="255"/>
                  </a:lnTo>
                  <a:lnTo>
                    <a:pt x="85" y="257"/>
                  </a:lnTo>
                  <a:lnTo>
                    <a:pt x="85" y="259"/>
                  </a:lnTo>
                  <a:lnTo>
                    <a:pt x="87" y="259"/>
                  </a:lnTo>
                  <a:lnTo>
                    <a:pt x="88" y="260"/>
                  </a:lnTo>
                  <a:lnTo>
                    <a:pt x="88" y="262"/>
                  </a:lnTo>
                  <a:lnTo>
                    <a:pt x="88" y="264"/>
                  </a:lnTo>
                  <a:lnTo>
                    <a:pt x="87" y="264"/>
                  </a:lnTo>
                  <a:lnTo>
                    <a:pt x="83" y="264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7" y="262"/>
                  </a:lnTo>
                  <a:lnTo>
                    <a:pt x="77" y="260"/>
                  </a:lnTo>
                  <a:lnTo>
                    <a:pt x="75" y="260"/>
                  </a:lnTo>
                  <a:lnTo>
                    <a:pt x="74" y="260"/>
                  </a:lnTo>
                  <a:lnTo>
                    <a:pt x="72" y="259"/>
                  </a:lnTo>
                  <a:lnTo>
                    <a:pt x="69" y="259"/>
                  </a:lnTo>
                  <a:lnTo>
                    <a:pt x="67" y="257"/>
                  </a:lnTo>
                  <a:lnTo>
                    <a:pt x="65" y="257"/>
                  </a:lnTo>
                  <a:lnTo>
                    <a:pt x="64" y="255"/>
                  </a:lnTo>
                  <a:lnTo>
                    <a:pt x="64" y="255"/>
                  </a:lnTo>
                  <a:lnTo>
                    <a:pt x="62" y="255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1" y="252"/>
                  </a:lnTo>
                  <a:lnTo>
                    <a:pt x="61" y="250"/>
                  </a:lnTo>
                  <a:lnTo>
                    <a:pt x="59" y="250"/>
                  </a:lnTo>
                  <a:lnTo>
                    <a:pt x="56" y="249"/>
                  </a:lnTo>
                  <a:lnTo>
                    <a:pt x="54" y="249"/>
                  </a:lnTo>
                  <a:lnTo>
                    <a:pt x="54" y="247"/>
                  </a:lnTo>
                  <a:lnTo>
                    <a:pt x="54" y="247"/>
                  </a:lnTo>
                  <a:lnTo>
                    <a:pt x="54" y="246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7" y="244"/>
                  </a:lnTo>
                  <a:lnTo>
                    <a:pt x="61" y="244"/>
                  </a:lnTo>
                  <a:lnTo>
                    <a:pt x="59" y="242"/>
                  </a:lnTo>
                  <a:lnTo>
                    <a:pt x="56" y="242"/>
                  </a:lnTo>
                  <a:lnTo>
                    <a:pt x="54" y="241"/>
                  </a:lnTo>
                  <a:lnTo>
                    <a:pt x="51" y="239"/>
                  </a:lnTo>
                  <a:lnTo>
                    <a:pt x="47" y="239"/>
                  </a:lnTo>
                  <a:lnTo>
                    <a:pt x="46" y="237"/>
                  </a:lnTo>
                  <a:lnTo>
                    <a:pt x="44" y="237"/>
                  </a:lnTo>
                  <a:lnTo>
                    <a:pt x="41" y="236"/>
                  </a:lnTo>
                  <a:lnTo>
                    <a:pt x="39" y="236"/>
                  </a:lnTo>
                  <a:lnTo>
                    <a:pt x="36" y="236"/>
                  </a:lnTo>
                  <a:lnTo>
                    <a:pt x="36" y="236"/>
                  </a:lnTo>
                  <a:lnTo>
                    <a:pt x="34" y="234"/>
                  </a:lnTo>
                  <a:lnTo>
                    <a:pt x="33" y="232"/>
                  </a:lnTo>
                  <a:lnTo>
                    <a:pt x="31" y="232"/>
                  </a:lnTo>
                  <a:lnTo>
                    <a:pt x="29" y="231"/>
                  </a:lnTo>
                  <a:lnTo>
                    <a:pt x="28" y="229"/>
                  </a:lnTo>
                  <a:lnTo>
                    <a:pt x="29" y="228"/>
                  </a:lnTo>
                  <a:lnTo>
                    <a:pt x="29" y="226"/>
                  </a:lnTo>
                  <a:lnTo>
                    <a:pt x="31" y="226"/>
                  </a:lnTo>
                  <a:lnTo>
                    <a:pt x="31" y="226"/>
                  </a:lnTo>
                  <a:lnTo>
                    <a:pt x="41" y="226"/>
                  </a:lnTo>
                  <a:lnTo>
                    <a:pt x="41" y="224"/>
                  </a:lnTo>
                  <a:lnTo>
                    <a:pt x="41" y="221"/>
                  </a:lnTo>
                  <a:lnTo>
                    <a:pt x="43" y="221"/>
                  </a:lnTo>
                  <a:lnTo>
                    <a:pt x="46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51" y="223"/>
                  </a:lnTo>
                  <a:lnTo>
                    <a:pt x="52" y="223"/>
                  </a:lnTo>
                  <a:lnTo>
                    <a:pt x="54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59" y="223"/>
                  </a:lnTo>
                  <a:lnTo>
                    <a:pt x="61" y="223"/>
                  </a:lnTo>
                  <a:lnTo>
                    <a:pt x="64" y="223"/>
                  </a:lnTo>
                  <a:lnTo>
                    <a:pt x="64" y="223"/>
                  </a:lnTo>
                  <a:lnTo>
                    <a:pt x="65" y="221"/>
                  </a:lnTo>
                  <a:lnTo>
                    <a:pt x="67" y="221"/>
                  </a:lnTo>
                  <a:lnTo>
                    <a:pt x="70" y="221"/>
                  </a:lnTo>
                  <a:lnTo>
                    <a:pt x="74" y="221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0" y="223"/>
                  </a:lnTo>
                  <a:lnTo>
                    <a:pt x="80" y="223"/>
                  </a:lnTo>
                  <a:lnTo>
                    <a:pt x="83" y="223"/>
                  </a:lnTo>
                  <a:lnTo>
                    <a:pt x="85" y="223"/>
                  </a:lnTo>
                  <a:lnTo>
                    <a:pt x="85" y="221"/>
                  </a:lnTo>
                  <a:lnTo>
                    <a:pt x="88" y="219"/>
                  </a:lnTo>
                  <a:lnTo>
                    <a:pt x="90" y="219"/>
                  </a:lnTo>
                  <a:lnTo>
                    <a:pt x="92" y="219"/>
                  </a:lnTo>
                  <a:lnTo>
                    <a:pt x="92" y="218"/>
                  </a:lnTo>
                  <a:lnTo>
                    <a:pt x="93" y="216"/>
                  </a:lnTo>
                  <a:lnTo>
                    <a:pt x="93" y="214"/>
                  </a:lnTo>
                  <a:lnTo>
                    <a:pt x="93" y="208"/>
                  </a:lnTo>
                  <a:lnTo>
                    <a:pt x="93" y="209"/>
                  </a:lnTo>
                  <a:lnTo>
                    <a:pt x="92" y="208"/>
                  </a:lnTo>
                  <a:lnTo>
                    <a:pt x="90" y="208"/>
                  </a:lnTo>
                  <a:lnTo>
                    <a:pt x="88" y="208"/>
                  </a:lnTo>
                  <a:lnTo>
                    <a:pt x="87" y="208"/>
                  </a:lnTo>
                  <a:lnTo>
                    <a:pt x="83" y="209"/>
                  </a:lnTo>
                  <a:lnTo>
                    <a:pt x="82" y="209"/>
                  </a:lnTo>
                  <a:lnTo>
                    <a:pt x="80" y="209"/>
                  </a:lnTo>
                  <a:lnTo>
                    <a:pt x="72" y="209"/>
                  </a:lnTo>
                  <a:lnTo>
                    <a:pt x="70" y="209"/>
                  </a:lnTo>
                  <a:lnTo>
                    <a:pt x="70" y="211"/>
                  </a:lnTo>
                  <a:lnTo>
                    <a:pt x="69" y="211"/>
                  </a:lnTo>
                  <a:lnTo>
                    <a:pt x="65" y="213"/>
                  </a:lnTo>
                  <a:lnTo>
                    <a:pt x="64" y="213"/>
                  </a:lnTo>
                  <a:lnTo>
                    <a:pt x="59" y="213"/>
                  </a:lnTo>
                  <a:lnTo>
                    <a:pt x="57" y="213"/>
                  </a:lnTo>
                  <a:lnTo>
                    <a:pt x="57" y="213"/>
                  </a:lnTo>
                  <a:lnTo>
                    <a:pt x="56" y="213"/>
                  </a:lnTo>
                  <a:lnTo>
                    <a:pt x="54" y="213"/>
                  </a:lnTo>
                  <a:lnTo>
                    <a:pt x="51" y="211"/>
                  </a:lnTo>
                  <a:lnTo>
                    <a:pt x="51" y="211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39" y="206"/>
                  </a:lnTo>
                  <a:lnTo>
                    <a:pt x="25" y="206"/>
                  </a:lnTo>
                  <a:lnTo>
                    <a:pt x="23" y="205"/>
                  </a:lnTo>
                  <a:lnTo>
                    <a:pt x="23" y="203"/>
                  </a:lnTo>
                  <a:lnTo>
                    <a:pt x="20" y="201"/>
                  </a:lnTo>
                  <a:lnTo>
                    <a:pt x="16" y="200"/>
                  </a:lnTo>
                  <a:lnTo>
                    <a:pt x="15" y="200"/>
                  </a:lnTo>
                  <a:lnTo>
                    <a:pt x="13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7" y="200"/>
                  </a:lnTo>
                  <a:lnTo>
                    <a:pt x="7" y="198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3" y="195"/>
                  </a:lnTo>
                  <a:lnTo>
                    <a:pt x="2" y="193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" y="185"/>
                  </a:lnTo>
                  <a:lnTo>
                    <a:pt x="2" y="183"/>
                  </a:lnTo>
                  <a:lnTo>
                    <a:pt x="3" y="183"/>
                  </a:lnTo>
                  <a:lnTo>
                    <a:pt x="11" y="183"/>
                  </a:lnTo>
                  <a:lnTo>
                    <a:pt x="11" y="183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3" y="180"/>
                  </a:lnTo>
                  <a:lnTo>
                    <a:pt x="13" y="178"/>
                  </a:lnTo>
                  <a:lnTo>
                    <a:pt x="13" y="178"/>
                  </a:lnTo>
                  <a:lnTo>
                    <a:pt x="15" y="177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8" y="175"/>
                  </a:lnTo>
                  <a:lnTo>
                    <a:pt x="21" y="173"/>
                  </a:lnTo>
                  <a:lnTo>
                    <a:pt x="21" y="173"/>
                  </a:lnTo>
                  <a:lnTo>
                    <a:pt x="23" y="173"/>
                  </a:lnTo>
                  <a:lnTo>
                    <a:pt x="25" y="173"/>
                  </a:lnTo>
                  <a:lnTo>
                    <a:pt x="26" y="173"/>
                  </a:lnTo>
                  <a:lnTo>
                    <a:pt x="28" y="173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3"/>
                  </a:lnTo>
                  <a:lnTo>
                    <a:pt x="36" y="173"/>
                  </a:lnTo>
                  <a:lnTo>
                    <a:pt x="38" y="173"/>
                  </a:lnTo>
                  <a:lnTo>
                    <a:pt x="39" y="173"/>
                  </a:lnTo>
                  <a:lnTo>
                    <a:pt x="43" y="172"/>
                  </a:lnTo>
                  <a:lnTo>
                    <a:pt x="43" y="172"/>
                  </a:lnTo>
                  <a:lnTo>
                    <a:pt x="44" y="170"/>
                  </a:lnTo>
                  <a:lnTo>
                    <a:pt x="46" y="170"/>
                  </a:lnTo>
                  <a:lnTo>
                    <a:pt x="54" y="170"/>
                  </a:lnTo>
                  <a:lnTo>
                    <a:pt x="56" y="170"/>
                  </a:lnTo>
                  <a:lnTo>
                    <a:pt x="56" y="170"/>
                  </a:lnTo>
                  <a:lnTo>
                    <a:pt x="57" y="169"/>
                  </a:lnTo>
                  <a:lnTo>
                    <a:pt x="59" y="167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4" y="160"/>
                  </a:lnTo>
                  <a:lnTo>
                    <a:pt x="65" y="160"/>
                  </a:lnTo>
                  <a:lnTo>
                    <a:pt x="69" y="160"/>
                  </a:lnTo>
                  <a:lnTo>
                    <a:pt x="70" y="160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60"/>
                  </a:lnTo>
                  <a:lnTo>
                    <a:pt x="75" y="162"/>
                  </a:lnTo>
                  <a:lnTo>
                    <a:pt x="79" y="162"/>
                  </a:lnTo>
                  <a:lnTo>
                    <a:pt x="82" y="162"/>
                  </a:lnTo>
                  <a:lnTo>
                    <a:pt x="88" y="162"/>
                  </a:lnTo>
                  <a:lnTo>
                    <a:pt x="90" y="162"/>
                  </a:lnTo>
                  <a:lnTo>
                    <a:pt x="92" y="160"/>
                  </a:lnTo>
                  <a:lnTo>
                    <a:pt x="93" y="160"/>
                  </a:lnTo>
                  <a:lnTo>
                    <a:pt x="93" y="160"/>
                  </a:lnTo>
                  <a:lnTo>
                    <a:pt x="95" y="159"/>
                  </a:lnTo>
                  <a:lnTo>
                    <a:pt x="98" y="159"/>
                  </a:lnTo>
                  <a:lnTo>
                    <a:pt x="100" y="159"/>
                  </a:lnTo>
                  <a:lnTo>
                    <a:pt x="101" y="159"/>
                  </a:lnTo>
                  <a:lnTo>
                    <a:pt x="103" y="159"/>
                  </a:lnTo>
                  <a:lnTo>
                    <a:pt x="103" y="159"/>
                  </a:lnTo>
                  <a:lnTo>
                    <a:pt x="105" y="159"/>
                  </a:lnTo>
                  <a:lnTo>
                    <a:pt x="108" y="159"/>
                  </a:lnTo>
                  <a:lnTo>
                    <a:pt x="110" y="159"/>
                  </a:lnTo>
                  <a:lnTo>
                    <a:pt x="111" y="159"/>
                  </a:lnTo>
                  <a:lnTo>
                    <a:pt x="113" y="157"/>
                  </a:lnTo>
                  <a:lnTo>
                    <a:pt x="115" y="155"/>
                  </a:lnTo>
                  <a:lnTo>
                    <a:pt x="116" y="154"/>
                  </a:lnTo>
                  <a:lnTo>
                    <a:pt x="118" y="152"/>
                  </a:lnTo>
                  <a:lnTo>
                    <a:pt x="118" y="149"/>
                  </a:lnTo>
                  <a:lnTo>
                    <a:pt x="118" y="141"/>
                  </a:lnTo>
                  <a:lnTo>
                    <a:pt x="118" y="141"/>
                  </a:lnTo>
                  <a:lnTo>
                    <a:pt x="116" y="139"/>
                  </a:lnTo>
                  <a:lnTo>
                    <a:pt x="116" y="137"/>
                  </a:lnTo>
                  <a:lnTo>
                    <a:pt x="116" y="137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6" y="133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5" y="128"/>
                  </a:lnTo>
                  <a:lnTo>
                    <a:pt x="113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31"/>
                  </a:lnTo>
                  <a:lnTo>
                    <a:pt x="105" y="131"/>
                  </a:lnTo>
                  <a:lnTo>
                    <a:pt x="101" y="131"/>
                  </a:lnTo>
                  <a:lnTo>
                    <a:pt x="100" y="131"/>
                  </a:lnTo>
                  <a:lnTo>
                    <a:pt x="97" y="131"/>
                  </a:lnTo>
                  <a:lnTo>
                    <a:pt x="95" y="131"/>
                  </a:lnTo>
                  <a:lnTo>
                    <a:pt x="93" y="131"/>
                  </a:lnTo>
                  <a:lnTo>
                    <a:pt x="93" y="131"/>
                  </a:lnTo>
                  <a:lnTo>
                    <a:pt x="92" y="129"/>
                  </a:lnTo>
                  <a:lnTo>
                    <a:pt x="90" y="129"/>
                  </a:lnTo>
                  <a:lnTo>
                    <a:pt x="88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3" y="128"/>
                  </a:lnTo>
                  <a:lnTo>
                    <a:pt x="80" y="128"/>
                  </a:lnTo>
                  <a:lnTo>
                    <a:pt x="80" y="126"/>
                  </a:lnTo>
                  <a:lnTo>
                    <a:pt x="80" y="124"/>
                  </a:lnTo>
                  <a:lnTo>
                    <a:pt x="80" y="123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3" y="121"/>
                  </a:lnTo>
                  <a:lnTo>
                    <a:pt x="83" y="121"/>
                  </a:lnTo>
                  <a:lnTo>
                    <a:pt x="83" y="119"/>
                  </a:lnTo>
                  <a:lnTo>
                    <a:pt x="85" y="118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90" y="115"/>
                  </a:lnTo>
                  <a:lnTo>
                    <a:pt x="90" y="115"/>
                  </a:lnTo>
                  <a:lnTo>
                    <a:pt x="92" y="115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1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5" y="110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0" y="108"/>
                  </a:lnTo>
                  <a:lnTo>
                    <a:pt x="101" y="108"/>
                  </a:lnTo>
                  <a:lnTo>
                    <a:pt x="103" y="106"/>
                  </a:lnTo>
                  <a:lnTo>
                    <a:pt x="103" y="106"/>
                  </a:lnTo>
                  <a:lnTo>
                    <a:pt x="105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11" y="106"/>
                  </a:lnTo>
                  <a:lnTo>
                    <a:pt x="111" y="106"/>
                  </a:lnTo>
                  <a:lnTo>
                    <a:pt x="113" y="105"/>
                  </a:lnTo>
                  <a:lnTo>
                    <a:pt x="115" y="103"/>
                  </a:lnTo>
                  <a:lnTo>
                    <a:pt x="116" y="101"/>
                  </a:lnTo>
                  <a:lnTo>
                    <a:pt x="118" y="100"/>
                  </a:lnTo>
                  <a:lnTo>
                    <a:pt x="119" y="98"/>
                  </a:lnTo>
                  <a:lnTo>
                    <a:pt x="121" y="98"/>
                  </a:lnTo>
                  <a:lnTo>
                    <a:pt x="124" y="98"/>
                  </a:lnTo>
                  <a:lnTo>
                    <a:pt x="126" y="97"/>
                  </a:lnTo>
                  <a:lnTo>
                    <a:pt x="129" y="95"/>
                  </a:lnTo>
                  <a:lnTo>
                    <a:pt x="133" y="95"/>
                  </a:lnTo>
                  <a:lnTo>
                    <a:pt x="133" y="93"/>
                  </a:lnTo>
                  <a:lnTo>
                    <a:pt x="134" y="93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88"/>
                  </a:lnTo>
                  <a:lnTo>
                    <a:pt x="142" y="88"/>
                  </a:lnTo>
                  <a:lnTo>
                    <a:pt x="147" y="88"/>
                  </a:lnTo>
                  <a:lnTo>
                    <a:pt x="154" y="90"/>
                  </a:lnTo>
                  <a:lnTo>
                    <a:pt x="155" y="90"/>
                  </a:lnTo>
                  <a:lnTo>
                    <a:pt x="157" y="90"/>
                  </a:lnTo>
                  <a:lnTo>
                    <a:pt x="157" y="92"/>
                  </a:lnTo>
                  <a:lnTo>
                    <a:pt x="159" y="92"/>
                  </a:lnTo>
                  <a:lnTo>
                    <a:pt x="160" y="93"/>
                  </a:lnTo>
                  <a:lnTo>
                    <a:pt x="162" y="93"/>
                  </a:lnTo>
                  <a:lnTo>
                    <a:pt x="172" y="93"/>
                  </a:lnTo>
                  <a:lnTo>
                    <a:pt x="172" y="80"/>
                  </a:lnTo>
                  <a:lnTo>
                    <a:pt x="172" y="80"/>
                  </a:lnTo>
                  <a:lnTo>
                    <a:pt x="172" y="79"/>
                  </a:lnTo>
                  <a:lnTo>
                    <a:pt x="172" y="77"/>
                  </a:lnTo>
                  <a:lnTo>
                    <a:pt x="170" y="77"/>
                  </a:lnTo>
                  <a:lnTo>
                    <a:pt x="170" y="75"/>
                  </a:lnTo>
                  <a:lnTo>
                    <a:pt x="169" y="74"/>
                  </a:lnTo>
                  <a:lnTo>
                    <a:pt x="169" y="72"/>
                  </a:lnTo>
                  <a:lnTo>
                    <a:pt x="169" y="70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3" y="69"/>
                  </a:lnTo>
                  <a:lnTo>
                    <a:pt x="175" y="67"/>
                  </a:lnTo>
                  <a:lnTo>
                    <a:pt x="175" y="67"/>
                  </a:lnTo>
                  <a:lnTo>
                    <a:pt x="177" y="67"/>
                  </a:lnTo>
                  <a:lnTo>
                    <a:pt x="178" y="65"/>
                  </a:lnTo>
                  <a:lnTo>
                    <a:pt x="178" y="65"/>
                  </a:lnTo>
                  <a:lnTo>
                    <a:pt x="180" y="65"/>
                  </a:lnTo>
                  <a:lnTo>
                    <a:pt x="180" y="65"/>
                  </a:lnTo>
                  <a:lnTo>
                    <a:pt x="182" y="64"/>
                  </a:lnTo>
                  <a:lnTo>
                    <a:pt x="183" y="64"/>
                  </a:lnTo>
                  <a:lnTo>
                    <a:pt x="183" y="64"/>
                  </a:lnTo>
                  <a:lnTo>
                    <a:pt x="187" y="62"/>
                  </a:lnTo>
                  <a:lnTo>
                    <a:pt x="190" y="62"/>
                  </a:lnTo>
                  <a:lnTo>
                    <a:pt x="191" y="62"/>
                  </a:lnTo>
                  <a:lnTo>
                    <a:pt x="193" y="62"/>
                  </a:lnTo>
                  <a:lnTo>
                    <a:pt x="193" y="64"/>
                  </a:lnTo>
                  <a:lnTo>
                    <a:pt x="195" y="64"/>
                  </a:lnTo>
                  <a:lnTo>
                    <a:pt x="195" y="65"/>
                  </a:lnTo>
                  <a:lnTo>
                    <a:pt x="196" y="67"/>
                  </a:lnTo>
                  <a:lnTo>
                    <a:pt x="198" y="69"/>
                  </a:lnTo>
                  <a:lnTo>
                    <a:pt x="200" y="69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70"/>
                  </a:lnTo>
                  <a:lnTo>
                    <a:pt x="205" y="70"/>
                  </a:lnTo>
                  <a:lnTo>
                    <a:pt x="206" y="72"/>
                  </a:lnTo>
                  <a:lnTo>
                    <a:pt x="208" y="72"/>
                  </a:lnTo>
                  <a:lnTo>
                    <a:pt x="209" y="74"/>
                  </a:lnTo>
                  <a:lnTo>
                    <a:pt x="211" y="74"/>
                  </a:lnTo>
                  <a:lnTo>
                    <a:pt x="213" y="74"/>
                  </a:lnTo>
                  <a:lnTo>
                    <a:pt x="213" y="74"/>
                  </a:lnTo>
                  <a:lnTo>
                    <a:pt x="214" y="74"/>
                  </a:lnTo>
                  <a:lnTo>
                    <a:pt x="218" y="74"/>
                  </a:lnTo>
                  <a:lnTo>
                    <a:pt x="219" y="74"/>
                  </a:lnTo>
                  <a:lnTo>
                    <a:pt x="221" y="75"/>
                  </a:lnTo>
                  <a:lnTo>
                    <a:pt x="221" y="75"/>
                  </a:lnTo>
                  <a:lnTo>
                    <a:pt x="223" y="77"/>
                  </a:lnTo>
                  <a:lnTo>
                    <a:pt x="224" y="79"/>
                  </a:lnTo>
                  <a:lnTo>
                    <a:pt x="226" y="79"/>
                  </a:lnTo>
                  <a:lnTo>
                    <a:pt x="226" y="80"/>
                  </a:lnTo>
                  <a:lnTo>
                    <a:pt x="229" y="80"/>
                  </a:lnTo>
                  <a:lnTo>
                    <a:pt x="231" y="80"/>
                  </a:lnTo>
                  <a:lnTo>
                    <a:pt x="232" y="82"/>
                  </a:lnTo>
                  <a:lnTo>
                    <a:pt x="234" y="82"/>
                  </a:lnTo>
                  <a:lnTo>
                    <a:pt x="234" y="82"/>
                  </a:lnTo>
                  <a:lnTo>
                    <a:pt x="236" y="83"/>
                  </a:lnTo>
                  <a:lnTo>
                    <a:pt x="242" y="83"/>
                  </a:lnTo>
                  <a:lnTo>
                    <a:pt x="244" y="82"/>
                  </a:lnTo>
                  <a:lnTo>
                    <a:pt x="242" y="80"/>
                  </a:lnTo>
                  <a:lnTo>
                    <a:pt x="241" y="79"/>
                  </a:lnTo>
                  <a:lnTo>
                    <a:pt x="239" y="79"/>
                  </a:lnTo>
                  <a:lnTo>
                    <a:pt x="237" y="77"/>
                  </a:lnTo>
                  <a:lnTo>
                    <a:pt x="234" y="75"/>
                  </a:lnTo>
                  <a:lnTo>
                    <a:pt x="234" y="75"/>
                  </a:lnTo>
                  <a:lnTo>
                    <a:pt x="232" y="74"/>
                  </a:lnTo>
                  <a:lnTo>
                    <a:pt x="232" y="74"/>
                  </a:lnTo>
                  <a:lnTo>
                    <a:pt x="231" y="74"/>
                  </a:lnTo>
                  <a:lnTo>
                    <a:pt x="229" y="74"/>
                  </a:lnTo>
                  <a:lnTo>
                    <a:pt x="228" y="74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3" y="72"/>
                  </a:lnTo>
                  <a:lnTo>
                    <a:pt x="221" y="72"/>
                  </a:lnTo>
                  <a:lnTo>
                    <a:pt x="221" y="70"/>
                  </a:lnTo>
                  <a:lnTo>
                    <a:pt x="219" y="69"/>
                  </a:lnTo>
                  <a:lnTo>
                    <a:pt x="219" y="69"/>
                  </a:lnTo>
                  <a:lnTo>
                    <a:pt x="218" y="67"/>
                  </a:lnTo>
                  <a:lnTo>
                    <a:pt x="216" y="65"/>
                  </a:lnTo>
                  <a:lnTo>
                    <a:pt x="214" y="64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11" y="62"/>
                  </a:lnTo>
                  <a:lnTo>
                    <a:pt x="208" y="62"/>
                  </a:lnTo>
                  <a:lnTo>
                    <a:pt x="206" y="62"/>
                  </a:lnTo>
                  <a:lnTo>
                    <a:pt x="206" y="62"/>
                  </a:lnTo>
                  <a:lnTo>
                    <a:pt x="205" y="61"/>
                  </a:lnTo>
                  <a:lnTo>
                    <a:pt x="205" y="61"/>
                  </a:lnTo>
                  <a:lnTo>
                    <a:pt x="205" y="59"/>
                  </a:lnTo>
                  <a:lnTo>
                    <a:pt x="205" y="59"/>
                  </a:lnTo>
                  <a:lnTo>
                    <a:pt x="205" y="57"/>
                  </a:lnTo>
                  <a:lnTo>
                    <a:pt x="206" y="57"/>
                  </a:lnTo>
                  <a:lnTo>
                    <a:pt x="208" y="57"/>
                  </a:lnTo>
                  <a:lnTo>
                    <a:pt x="209" y="56"/>
                  </a:lnTo>
                  <a:lnTo>
                    <a:pt x="214" y="56"/>
                  </a:lnTo>
                  <a:lnTo>
                    <a:pt x="219" y="56"/>
                  </a:lnTo>
                  <a:lnTo>
                    <a:pt x="221" y="56"/>
                  </a:lnTo>
                  <a:lnTo>
                    <a:pt x="221" y="57"/>
                  </a:lnTo>
                  <a:lnTo>
                    <a:pt x="223" y="57"/>
                  </a:lnTo>
                  <a:lnTo>
                    <a:pt x="224" y="56"/>
                  </a:lnTo>
                  <a:lnTo>
                    <a:pt x="226" y="56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9" y="54"/>
                  </a:lnTo>
                  <a:lnTo>
                    <a:pt x="231" y="54"/>
                  </a:lnTo>
                  <a:lnTo>
                    <a:pt x="241" y="54"/>
                  </a:lnTo>
                  <a:lnTo>
                    <a:pt x="242" y="54"/>
                  </a:lnTo>
                  <a:lnTo>
                    <a:pt x="242" y="54"/>
                  </a:lnTo>
                  <a:lnTo>
                    <a:pt x="244" y="54"/>
                  </a:lnTo>
                  <a:lnTo>
                    <a:pt x="246" y="54"/>
                  </a:lnTo>
                  <a:lnTo>
                    <a:pt x="247" y="54"/>
                  </a:lnTo>
                  <a:lnTo>
                    <a:pt x="247" y="52"/>
                  </a:lnTo>
                  <a:lnTo>
                    <a:pt x="250" y="52"/>
                  </a:lnTo>
                  <a:lnTo>
                    <a:pt x="252" y="51"/>
                  </a:lnTo>
                  <a:lnTo>
                    <a:pt x="254" y="51"/>
                  </a:lnTo>
                  <a:lnTo>
                    <a:pt x="254" y="51"/>
                  </a:lnTo>
                  <a:lnTo>
                    <a:pt x="255" y="51"/>
                  </a:lnTo>
                  <a:lnTo>
                    <a:pt x="257" y="49"/>
                  </a:lnTo>
                  <a:lnTo>
                    <a:pt x="257" y="49"/>
                  </a:lnTo>
                  <a:lnTo>
                    <a:pt x="259" y="47"/>
                  </a:lnTo>
                  <a:lnTo>
                    <a:pt x="260" y="47"/>
                  </a:lnTo>
                  <a:lnTo>
                    <a:pt x="262" y="46"/>
                  </a:lnTo>
                  <a:lnTo>
                    <a:pt x="264" y="46"/>
                  </a:lnTo>
                  <a:lnTo>
                    <a:pt x="264" y="46"/>
                  </a:lnTo>
                  <a:lnTo>
                    <a:pt x="267" y="44"/>
                  </a:lnTo>
                  <a:lnTo>
                    <a:pt x="268" y="44"/>
                  </a:lnTo>
                  <a:lnTo>
                    <a:pt x="268" y="44"/>
                  </a:lnTo>
                  <a:lnTo>
                    <a:pt x="270" y="44"/>
                  </a:lnTo>
                  <a:lnTo>
                    <a:pt x="272" y="44"/>
                  </a:lnTo>
                  <a:lnTo>
                    <a:pt x="273" y="44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75" y="46"/>
                  </a:lnTo>
                  <a:lnTo>
                    <a:pt x="277" y="46"/>
                  </a:lnTo>
                  <a:lnTo>
                    <a:pt x="280" y="47"/>
                  </a:lnTo>
                  <a:lnTo>
                    <a:pt x="282" y="49"/>
                  </a:lnTo>
                  <a:lnTo>
                    <a:pt x="283" y="51"/>
                  </a:lnTo>
                  <a:lnTo>
                    <a:pt x="283" y="52"/>
                  </a:lnTo>
                  <a:lnTo>
                    <a:pt x="283" y="52"/>
                  </a:lnTo>
                  <a:lnTo>
                    <a:pt x="283" y="54"/>
                  </a:lnTo>
                  <a:lnTo>
                    <a:pt x="283" y="56"/>
                  </a:lnTo>
                  <a:lnTo>
                    <a:pt x="283" y="56"/>
                  </a:lnTo>
                  <a:lnTo>
                    <a:pt x="285" y="57"/>
                  </a:lnTo>
                  <a:lnTo>
                    <a:pt x="286" y="59"/>
                  </a:lnTo>
                  <a:lnTo>
                    <a:pt x="286" y="61"/>
                  </a:lnTo>
                  <a:lnTo>
                    <a:pt x="286" y="61"/>
                  </a:lnTo>
                  <a:lnTo>
                    <a:pt x="288" y="62"/>
                  </a:lnTo>
                  <a:lnTo>
                    <a:pt x="288" y="64"/>
                  </a:lnTo>
                  <a:lnTo>
                    <a:pt x="286" y="64"/>
                  </a:lnTo>
                  <a:lnTo>
                    <a:pt x="286" y="65"/>
                  </a:lnTo>
                  <a:lnTo>
                    <a:pt x="285" y="65"/>
                  </a:lnTo>
                  <a:lnTo>
                    <a:pt x="283" y="67"/>
                  </a:lnTo>
                  <a:lnTo>
                    <a:pt x="283" y="69"/>
                  </a:lnTo>
                  <a:lnTo>
                    <a:pt x="282" y="70"/>
                  </a:lnTo>
                  <a:lnTo>
                    <a:pt x="282" y="70"/>
                  </a:lnTo>
                  <a:lnTo>
                    <a:pt x="282" y="72"/>
                  </a:lnTo>
                  <a:lnTo>
                    <a:pt x="282" y="74"/>
                  </a:lnTo>
                  <a:lnTo>
                    <a:pt x="282" y="75"/>
                  </a:lnTo>
                  <a:lnTo>
                    <a:pt x="282" y="77"/>
                  </a:lnTo>
                  <a:lnTo>
                    <a:pt x="283" y="79"/>
                  </a:lnTo>
                  <a:lnTo>
                    <a:pt x="286" y="80"/>
                  </a:lnTo>
                  <a:lnTo>
                    <a:pt x="288" y="80"/>
                  </a:lnTo>
                  <a:lnTo>
                    <a:pt x="288" y="80"/>
                  </a:lnTo>
                  <a:lnTo>
                    <a:pt x="291" y="80"/>
                  </a:lnTo>
                  <a:lnTo>
                    <a:pt x="291" y="80"/>
                  </a:lnTo>
                  <a:lnTo>
                    <a:pt x="291" y="79"/>
                  </a:lnTo>
                  <a:lnTo>
                    <a:pt x="293" y="77"/>
                  </a:lnTo>
                  <a:lnTo>
                    <a:pt x="295" y="74"/>
                  </a:lnTo>
                  <a:lnTo>
                    <a:pt x="295" y="70"/>
                  </a:lnTo>
                  <a:lnTo>
                    <a:pt x="296" y="69"/>
                  </a:lnTo>
                  <a:lnTo>
                    <a:pt x="296" y="69"/>
                  </a:lnTo>
                  <a:lnTo>
                    <a:pt x="296" y="67"/>
                  </a:lnTo>
                  <a:lnTo>
                    <a:pt x="296" y="65"/>
                  </a:lnTo>
                  <a:lnTo>
                    <a:pt x="296" y="64"/>
                  </a:lnTo>
                  <a:lnTo>
                    <a:pt x="296" y="62"/>
                  </a:lnTo>
                  <a:lnTo>
                    <a:pt x="296" y="61"/>
                  </a:lnTo>
                  <a:lnTo>
                    <a:pt x="296" y="59"/>
                  </a:lnTo>
                  <a:lnTo>
                    <a:pt x="296" y="59"/>
                  </a:lnTo>
                  <a:lnTo>
                    <a:pt x="295" y="56"/>
                  </a:lnTo>
                  <a:lnTo>
                    <a:pt x="293" y="54"/>
                  </a:lnTo>
                  <a:lnTo>
                    <a:pt x="293" y="52"/>
                  </a:lnTo>
                  <a:lnTo>
                    <a:pt x="291" y="51"/>
                  </a:lnTo>
                  <a:lnTo>
                    <a:pt x="291" y="47"/>
                  </a:lnTo>
                  <a:lnTo>
                    <a:pt x="298" y="47"/>
                  </a:lnTo>
                  <a:lnTo>
                    <a:pt x="300" y="47"/>
                  </a:lnTo>
                  <a:lnTo>
                    <a:pt x="301" y="49"/>
                  </a:lnTo>
                  <a:lnTo>
                    <a:pt x="303" y="49"/>
                  </a:lnTo>
                  <a:lnTo>
                    <a:pt x="304" y="49"/>
                  </a:lnTo>
                  <a:lnTo>
                    <a:pt x="304" y="49"/>
                  </a:lnTo>
                  <a:lnTo>
                    <a:pt x="306" y="49"/>
                  </a:lnTo>
                  <a:lnTo>
                    <a:pt x="308" y="51"/>
                  </a:lnTo>
                  <a:lnTo>
                    <a:pt x="308" y="52"/>
                  </a:lnTo>
                  <a:lnTo>
                    <a:pt x="309" y="54"/>
                  </a:lnTo>
                  <a:lnTo>
                    <a:pt x="311" y="54"/>
                  </a:lnTo>
                  <a:lnTo>
                    <a:pt x="313" y="56"/>
                  </a:lnTo>
                  <a:lnTo>
                    <a:pt x="314" y="56"/>
                  </a:lnTo>
                  <a:lnTo>
                    <a:pt x="316" y="56"/>
                  </a:lnTo>
                  <a:lnTo>
                    <a:pt x="318" y="56"/>
                  </a:lnTo>
                  <a:lnTo>
                    <a:pt x="319" y="57"/>
                  </a:lnTo>
                  <a:lnTo>
                    <a:pt x="321" y="59"/>
                  </a:lnTo>
                  <a:lnTo>
                    <a:pt x="322" y="59"/>
                  </a:lnTo>
                  <a:lnTo>
                    <a:pt x="324" y="61"/>
                  </a:lnTo>
                  <a:lnTo>
                    <a:pt x="326" y="62"/>
                  </a:lnTo>
                  <a:lnTo>
                    <a:pt x="327" y="62"/>
                  </a:lnTo>
                  <a:lnTo>
                    <a:pt x="329" y="64"/>
                  </a:lnTo>
                  <a:lnTo>
                    <a:pt x="331" y="65"/>
                  </a:lnTo>
                  <a:lnTo>
                    <a:pt x="334" y="67"/>
                  </a:lnTo>
                  <a:lnTo>
                    <a:pt x="336" y="69"/>
                  </a:lnTo>
                  <a:lnTo>
                    <a:pt x="337" y="69"/>
                  </a:lnTo>
                  <a:lnTo>
                    <a:pt x="337" y="70"/>
                  </a:lnTo>
                  <a:lnTo>
                    <a:pt x="337" y="70"/>
                  </a:lnTo>
                  <a:lnTo>
                    <a:pt x="337" y="72"/>
                  </a:lnTo>
                  <a:lnTo>
                    <a:pt x="339" y="72"/>
                  </a:lnTo>
                  <a:lnTo>
                    <a:pt x="340" y="72"/>
                  </a:lnTo>
                  <a:lnTo>
                    <a:pt x="340" y="74"/>
                  </a:lnTo>
                  <a:lnTo>
                    <a:pt x="342" y="74"/>
                  </a:lnTo>
                  <a:lnTo>
                    <a:pt x="344" y="75"/>
                  </a:lnTo>
                  <a:lnTo>
                    <a:pt x="345" y="75"/>
                  </a:lnTo>
                  <a:lnTo>
                    <a:pt x="345" y="75"/>
                  </a:lnTo>
                  <a:lnTo>
                    <a:pt x="350" y="75"/>
                  </a:lnTo>
                  <a:lnTo>
                    <a:pt x="350" y="72"/>
                  </a:lnTo>
                  <a:lnTo>
                    <a:pt x="349" y="70"/>
                  </a:lnTo>
                  <a:lnTo>
                    <a:pt x="349" y="69"/>
                  </a:lnTo>
                  <a:lnTo>
                    <a:pt x="349" y="69"/>
                  </a:lnTo>
                  <a:lnTo>
                    <a:pt x="347" y="67"/>
                  </a:lnTo>
                  <a:lnTo>
                    <a:pt x="347" y="65"/>
                  </a:lnTo>
                  <a:lnTo>
                    <a:pt x="345" y="62"/>
                  </a:lnTo>
                  <a:lnTo>
                    <a:pt x="344" y="62"/>
                  </a:lnTo>
                  <a:lnTo>
                    <a:pt x="344" y="61"/>
                  </a:lnTo>
                  <a:lnTo>
                    <a:pt x="342" y="61"/>
                  </a:lnTo>
                  <a:lnTo>
                    <a:pt x="342" y="59"/>
                  </a:lnTo>
                  <a:lnTo>
                    <a:pt x="340" y="59"/>
                  </a:lnTo>
                  <a:lnTo>
                    <a:pt x="337" y="56"/>
                  </a:lnTo>
                  <a:lnTo>
                    <a:pt x="337" y="54"/>
                  </a:lnTo>
                  <a:lnTo>
                    <a:pt x="337" y="54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1" y="52"/>
                  </a:lnTo>
                  <a:lnTo>
                    <a:pt x="329" y="51"/>
                  </a:lnTo>
                  <a:lnTo>
                    <a:pt x="327" y="49"/>
                  </a:lnTo>
                  <a:lnTo>
                    <a:pt x="326" y="47"/>
                  </a:lnTo>
                  <a:lnTo>
                    <a:pt x="326" y="46"/>
                  </a:lnTo>
                  <a:lnTo>
                    <a:pt x="326" y="46"/>
                  </a:lnTo>
                  <a:lnTo>
                    <a:pt x="326" y="44"/>
                  </a:lnTo>
                  <a:lnTo>
                    <a:pt x="326" y="43"/>
                  </a:lnTo>
                  <a:lnTo>
                    <a:pt x="331" y="43"/>
                  </a:lnTo>
                  <a:lnTo>
                    <a:pt x="336" y="43"/>
                  </a:lnTo>
                  <a:lnTo>
                    <a:pt x="340" y="43"/>
                  </a:lnTo>
                  <a:lnTo>
                    <a:pt x="344" y="44"/>
                  </a:lnTo>
                  <a:lnTo>
                    <a:pt x="345" y="46"/>
                  </a:lnTo>
                  <a:lnTo>
                    <a:pt x="349" y="46"/>
                  </a:lnTo>
                  <a:lnTo>
                    <a:pt x="350" y="46"/>
                  </a:lnTo>
                  <a:lnTo>
                    <a:pt x="352" y="47"/>
                  </a:lnTo>
                  <a:lnTo>
                    <a:pt x="354" y="47"/>
                  </a:lnTo>
                  <a:lnTo>
                    <a:pt x="354" y="47"/>
                  </a:lnTo>
                  <a:lnTo>
                    <a:pt x="362" y="47"/>
                  </a:lnTo>
                  <a:lnTo>
                    <a:pt x="363" y="47"/>
                  </a:lnTo>
                  <a:lnTo>
                    <a:pt x="363" y="47"/>
                  </a:lnTo>
                  <a:lnTo>
                    <a:pt x="365" y="47"/>
                  </a:lnTo>
                  <a:lnTo>
                    <a:pt x="367" y="49"/>
                  </a:lnTo>
                  <a:lnTo>
                    <a:pt x="367" y="49"/>
                  </a:lnTo>
                  <a:lnTo>
                    <a:pt x="368" y="49"/>
                  </a:lnTo>
                  <a:lnTo>
                    <a:pt x="368" y="49"/>
                  </a:lnTo>
                  <a:lnTo>
                    <a:pt x="370" y="49"/>
                  </a:lnTo>
                  <a:lnTo>
                    <a:pt x="370" y="51"/>
                  </a:lnTo>
                  <a:lnTo>
                    <a:pt x="372" y="51"/>
                  </a:lnTo>
                  <a:lnTo>
                    <a:pt x="372" y="52"/>
                  </a:lnTo>
                  <a:lnTo>
                    <a:pt x="375" y="54"/>
                  </a:lnTo>
                  <a:lnTo>
                    <a:pt x="376" y="56"/>
                  </a:lnTo>
                  <a:lnTo>
                    <a:pt x="378" y="56"/>
                  </a:lnTo>
                  <a:lnTo>
                    <a:pt x="380" y="57"/>
                  </a:lnTo>
                  <a:lnTo>
                    <a:pt x="380" y="57"/>
                  </a:lnTo>
                  <a:lnTo>
                    <a:pt x="381" y="57"/>
                  </a:lnTo>
                  <a:lnTo>
                    <a:pt x="383" y="59"/>
                  </a:lnTo>
                  <a:lnTo>
                    <a:pt x="386" y="59"/>
                  </a:lnTo>
                  <a:lnTo>
                    <a:pt x="390" y="61"/>
                  </a:lnTo>
                  <a:lnTo>
                    <a:pt x="391" y="61"/>
                  </a:lnTo>
                  <a:lnTo>
                    <a:pt x="394" y="62"/>
                  </a:lnTo>
                  <a:lnTo>
                    <a:pt x="396" y="62"/>
                  </a:lnTo>
                  <a:lnTo>
                    <a:pt x="398" y="64"/>
                  </a:lnTo>
                  <a:lnTo>
                    <a:pt x="399" y="64"/>
                  </a:lnTo>
                  <a:lnTo>
                    <a:pt x="403" y="65"/>
                  </a:lnTo>
                  <a:lnTo>
                    <a:pt x="404" y="65"/>
                  </a:lnTo>
                  <a:lnTo>
                    <a:pt x="406" y="67"/>
                  </a:lnTo>
                  <a:lnTo>
                    <a:pt x="408" y="67"/>
                  </a:lnTo>
                  <a:lnTo>
                    <a:pt x="408" y="67"/>
                  </a:lnTo>
                  <a:lnTo>
                    <a:pt x="409" y="69"/>
                  </a:lnTo>
                  <a:lnTo>
                    <a:pt x="411" y="69"/>
                  </a:lnTo>
                  <a:lnTo>
                    <a:pt x="411" y="69"/>
                  </a:lnTo>
                  <a:lnTo>
                    <a:pt x="412" y="69"/>
                  </a:lnTo>
                  <a:lnTo>
                    <a:pt x="412" y="69"/>
                  </a:lnTo>
                  <a:lnTo>
                    <a:pt x="414" y="69"/>
                  </a:lnTo>
                  <a:lnTo>
                    <a:pt x="417" y="69"/>
                  </a:lnTo>
                  <a:lnTo>
                    <a:pt x="417" y="70"/>
                  </a:lnTo>
                  <a:lnTo>
                    <a:pt x="419" y="70"/>
                  </a:lnTo>
                  <a:lnTo>
                    <a:pt x="419" y="69"/>
                  </a:lnTo>
                  <a:lnTo>
                    <a:pt x="419" y="69"/>
                  </a:lnTo>
                  <a:lnTo>
                    <a:pt x="419" y="67"/>
                  </a:lnTo>
                  <a:lnTo>
                    <a:pt x="419" y="65"/>
                  </a:lnTo>
                  <a:lnTo>
                    <a:pt x="419" y="65"/>
                  </a:lnTo>
                  <a:lnTo>
                    <a:pt x="419" y="64"/>
                  </a:lnTo>
                  <a:lnTo>
                    <a:pt x="419" y="62"/>
                  </a:lnTo>
                  <a:lnTo>
                    <a:pt x="419" y="62"/>
                  </a:lnTo>
                  <a:lnTo>
                    <a:pt x="417" y="59"/>
                  </a:lnTo>
                  <a:lnTo>
                    <a:pt x="416" y="57"/>
                  </a:lnTo>
                  <a:lnTo>
                    <a:pt x="414" y="57"/>
                  </a:lnTo>
                  <a:lnTo>
                    <a:pt x="412" y="56"/>
                  </a:lnTo>
                  <a:lnTo>
                    <a:pt x="411" y="54"/>
                  </a:lnTo>
                  <a:lnTo>
                    <a:pt x="409" y="52"/>
                  </a:lnTo>
                  <a:lnTo>
                    <a:pt x="408" y="51"/>
                  </a:lnTo>
                  <a:lnTo>
                    <a:pt x="408" y="51"/>
                  </a:lnTo>
                  <a:lnTo>
                    <a:pt x="406" y="51"/>
                  </a:lnTo>
                  <a:lnTo>
                    <a:pt x="406" y="51"/>
                  </a:lnTo>
                  <a:lnTo>
                    <a:pt x="404" y="49"/>
                  </a:lnTo>
                  <a:lnTo>
                    <a:pt x="401" y="49"/>
                  </a:lnTo>
                  <a:lnTo>
                    <a:pt x="399" y="49"/>
                  </a:lnTo>
                  <a:lnTo>
                    <a:pt x="398" y="49"/>
                  </a:lnTo>
                  <a:lnTo>
                    <a:pt x="396" y="49"/>
                  </a:lnTo>
                  <a:lnTo>
                    <a:pt x="394" y="49"/>
                  </a:lnTo>
                  <a:lnTo>
                    <a:pt x="393" y="49"/>
                  </a:lnTo>
                  <a:lnTo>
                    <a:pt x="390" y="47"/>
                  </a:lnTo>
                  <a:lnTo>
                    <a:pt x="388" y="46"/>
                  </a:lnTo>
                  <a:lnTo>
                    <a:pt x="385" y="46"/>
                  </a:lnTo>
                  <a:lnTo>
                    <a:pt x="383" y="44"/>
                  </a:lnTo>
                  <a:lnTo>
                    <a:pt x="381" y="43"/>
                  </a:lnTo>
                  <a:lnTo>
                    <a:pt x="381" y="41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0" y="36"/>
                  </a:lnTo>
                  <a:lnTo>
                    <a:pt x="380" y="36"/>
                  </a:lnTo>
                  <a:lnTo>
                    <a:pt x="381" y="34"/>
                  </a:lnTo>
                  <a:lnTo>
                    <a:pt x="381" y="34"/>
                  </a:lnTo>
                  <a:lnTo>
                    <a:pt x="383" y="34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8" y="34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34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6" y="36"/>
                  </a:lnTo>
                  <a:lnTo>
                    <a:pt x="398" y="36"/>
                  </a:lnTo>
                  <a:lnTo>
                    <a:pt x="398" y="38"/>
                  </a:lnTo>
                  <a:lnTo>
                    <a:pt x="399" y="38"/>
                  </a:lnTo>
                  <a:lnTo>
                    <a:pt x="401" y="38"/>
                  </a:lnTo>
                  <a:lnTo>
                    <a:pt x="403" y="38"/>
                  </a:lnTo>
                  <a:lnTo>
                    <a:pt x="404" y="38"/>
                  </a:lnTo>
                  <a:lnTo>
                    <a:pt x="406" y="39"/>
                  </a:lnTo>
                  <a:lnTo>
                    <a:pt x="406" y="39"/>
                  </a:lnTo>
                  <a:lnTo>
                    <a:pt x="408" y="41"/>
                  </a:lnTo>
                  <a:lnTo>
                    <a:pt x="409" y="43"/>
                  </a:lnTo>
                  <a:lnTo>
                    <a:pt x="409" y="41"/>
                  </a:lnTo>
                  <a:lnTo>
                    <a:pt x="409" y="38"/>
                  </a:lnTo>
                  <a:lnTo>
                    <a:pt x="408" y="36"/>
                  </a:lnTo>
                  <a:lnTo>
                    <a:pt x="408" y="34"/>
                  </a:lnTo>
                  <a:lnTo>
                    <a:pt x="408" y="34"/>
                  </a:lnTo>
                  <a:lnTo>
                    <a:pt x="406" y="33"/>
                  </a:lnTo>
                  <a:lnTo>
                    <a:pt x="403" y="31"/>
                  </a:lnTo>
                  <a:lnTo>
                    <a:pt x="401" y="29"/>
                  </a:lnTo>
                  <a:lnTo>
                    <a:pt x="399" y="28"/>
                  </a:lnTo>
                  <a:lnTo>
                    <a:pt x="398" y="28"/>
                  </a:lnTo>
                  <a:lnTo>
                    <a:pt x="398" y="28"/>
                  </a:lnTo>
                  <a:lnTo>
                    <a:pt x="396" y="28"/>
                  </a:lnTo>
                  <a:lnTo>
                    <a:pt x="396" y="28"/>
                  </a:lnTo>
                  <a:lnTo>
                    <a:pt x="394" y="26"/>
                  </a:lnTo>
                  <a:lnTo>
                    <a:pt x="393" y="25"/>
                  </a:lnTo>
                  <a:lnTo>
                    <a:pt x="391" y="23"/>
                  </a:lnTo>
                  <a:lnTo>
                    <a:pt x="394" y="21"/>
                  </a:lnTo>
                  <a:lnTo>
                    <a:pt x="396" y="21"/>
                  </a:lnTo>
                  <a:lnTo>
                    <a:pt x="399" y="20"/>
                  </a:lnTo>
                  <a:lnTo>
                    <a:pt x="401" y="20"/>
                  </a:lnTo>
                  <a:lnTo>
                    <a:pt x="403" y="20"/>
                  </a:lnTo>
                  <a:lnTo>
                    <a:pt x="404" y="18"/>
                  </a:lnTo>
                  <a:lnTo>
                    <a:pt x="404" y="18"/>
                  </a:lnTo>
                  <a:lnTo>
                    <a:pt x="408" y="18"/>
                  </a:lnTo>
                  <a:lnTo>
                    <a:pt x="412" y="18"/>
                  </a:lnTo>
                  <a:lnTo>
                    <a:pt x="419" y="20"/>
                  </a:lnTo>
                  <a:lnTo>
                    <a:pt x="422" y="18"/>
                  </a:lnTo>
                  <a:lnTo>
                    <a:pt x="424" y="16"/>
                  </a:lnTo>
                  <a:lnTo>
                    <a:pt x="427" y="16"/>
                  </a:lnTo>
                  <a:lnTo>
                    <a:pt x="429" y="18"/>
                  </a:lnTo>
                  <a:lnTo>
                    <a:pt x="430" y="18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7" y="20"/>
                  </a:lnTo>
                  <a:lnTo>
                    <a:pt x="439" y="20"/>
                  </a:lnTo>
                  <a:lnTo>
                    <a:pt x="442" y="20"/>
                  </a:lnTo>
                  <a:lnTo>
                    <a:pt x="445" y="20"/>
                  </a:lnTo>
                  <a:lnTo>
                    <a:pt x="448" y="18"/>
                  </a:lnTo>
                  <a:lnTo>
                    <a:pt x="450" y="18"/>
                  </a:lnTo>
                  <a:lnTo>
                    <a:pt x="450" y="16"/>
                  </a:lnTo>
                  <a:lnTo>
                    <a:pt x="452" y="15"/>
                  </a:lnTo>
                  <a:lnTo>
                    <a:pt x="452" y="15"/>
                  </a:lnTo>
                  <a:lnTo>
                    <a:pt x="455" y="13"/>
                  </a:lnTo>
                  <a:lnTo>
                    <a:pt x="457" y="13"/>
                  </a:lnTo>
                  <a:lnTo>
                    <a:pt x="460" y="13"/>
                  </a:lnTo>
                  <a:lnTo>
                    <a:pt x="463" y="13"/>
                  </a:lnTo>
                  <a:lnTo>
                    <a:pt x="468" y="15"/>
                  </a:lnTo>
                  <a:lnTo>
                    <a:pt x="471" y="15"/>
                  </a:lnTo>
                  <a:lnTo>
                    <a:pt x="473" y="16"/>
                  </a:lnTo>
                  <a:lnTo>
                    <a:pt x="476" y="20"/>
                  </a:lnTo>
                  <a:lnTo>
                    <a:pt x="478" y="21"/>
                  </a:lnTo>
                  <a:lnTo>
                    <a:pt x="481" y="21"/>
                  </a:lnTo>
                  <a:lnTo>
                    <a:pt x="498" y="21"/>
                  </a:lnTo>
                  <a:lnTo>
                    <a:pt x="499" y="23"/>
                  </a:lnTo>
                  <a:lnTo>
                    <a:pt x="501" y="23"/>
                  </a:lnTo>
                  <a:lnTo>
                    <a:pt x="504" y="25"/>
                  </a:lnTo>
                  <a:lnTo>
                    <a:pt x="507" y="25"/>
                  </a:lnTo>
                  <a:lnTo>
                    <a:pt x="511" y="25"/>
                  </a:lnTo>
                  <a:lnTo>
                    <a:pt x="514" y="25"/>
                  </a:lnTo>
                  <a:lnTo>
                    <a:pt x="516" y="23"/>
                  </a:lnTo>
                  <a:lnTo>
                    <a:pt x="517" y="23"/>
                  </a:lnTo>
                  <a:lnTo>
                    <a:pt x="519" y="21"/>
                  </a:lnTo>
                  <a:lnTo>
                    <a:pt x="520" y="20"/>
                  </a:lnTo>
                  <a:lnTo>
                    <a:pt x="519" y="18"/>
                  </a:lnTo>
                  <a:lnTo>
                    <a:pt x="519" y="16"/>
                  </a:lnTo>
                  <a:lnTo>
                    <a:pt x="517" y="13"/>
                  </a:lnTo>
                  <a:lnTo>
                    <a:pt x="516" y="10"/>
                  </a:lnTo>
                  <a:lnTo>
                    <a:pt x="519" y="8"/>
                  </a:lnTo>
                  <a:lnTo>
                    <a:pt x="522" y="7"/>
                  </a:lnTo>
                  <a:lnTo>
                    <a:pt x="525" y="5"/>
                  </a:lnTo>
                  <a:lnTo>
                    <a:pt x="529" y="5"/>
                  </a:lnTo>
                  <a:lnTo>
                    <a:pt x="530" y="5"/>
                  </a:lnTo>
                  <a:lnTo>
                    <a:pt x="534" y="5"/>
                  </a:lnTo>
                  <a:lnTo>
                    <a:pt x="537" y="5"/>
                  </a:lnTo>
                  <a:lnTo>
                    <a:pt x="539" y="5"/>
                  </a:lnTo>
                  <a:lnTo>
                    <a:pt x="540" y="7"/>
                  </a:lnTo>
                  <a:lnTo>
                    <a:pt x="543" y="7"/>
                  </a:lnTo>
                  <a:lnTo>
                    <a:pt x="545" y="7"/>
                  </a:lnTo>
                  <a:lnTo>
                    <a:pt x="547" y="7"/>
                  </a:lnTo>
                  <a:lnTo>
                    <a:pt x="552" y="7"/>
                  </a:lnTo>
                  <a:lnTo>
                    <a:pt x="553" y="7"/>
                  </a:lnTo>
                  <a:lnTo>
                    <a:pt x="555" y="7"/>
                  </a:lnTo>
                  <a:lnTo>
                    <a:pt x="555" y="7"/>
                  </a:lnTo>
                  <a:lnTo>
                    <a:pt x="557" y="5"/>
                  </a:lnTo>
                  <a:lnTo>
                    <a:pt x="558" y="3"/>
                  </a:lnTo>
                  <a:lnTo>
                    <a:pt x="560" y="2"/>
                  </a:lnTo>
                  <a:lnTo>
                    <a:pt x="561" y="2"/>
                  </a:lnTo>
                  <a:lnTo>
                    <a:pt x="563" y="2"/>
                  </a:lnTo>
                  <a:lnTo>
                    <a:pt x="565" y="2"/>
                  </a:lnTo>
                  <a:lnTo>
                    <a:pt x="568" y="0"/>
                  </a:lnTo>
                  <a:lnTo>
                    <a:pt x="5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5" name="Freeform 6"/>
          <p:cNvSpPr>
            <a:spLocks/>
          </p:cNvSpPr>
          <p:nvPr/>
        </p:nvSpPr>
        <p:spPr bwMode="auto">
          <a:xfrm>
            <a:off x="1647263" y="199430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CE8014"/>
              </a:gs>
              <a:gs pos="100000">
                <a:srgbClr val="C43E1A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>
            <a:off x="2568356" y="1982159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F8951D"/>
              </a:gs>
              <a:gs pos="100000">
                <a:srgbClr val="EF3C25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Freeform 8"/>
          <p:cNvSpPr>
            <a:spLocks noEditPoints="1"/>
          </p:cNvSpPr>
          <p:nvPr/>
        </p:nvSpPr>
        <p:spPr bwMode="auto">
          <a:xfrm>
            <a:off x="1487040" y="1805990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 flipV="1">
            <a:off x="3855148" y="345643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9A709E"/>
              </a:gs>
              <a:gs pos="100000">
                <a:srgbClr val="49468D"/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 flipV="1">
            <a:off x="4776241" y="344429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B189BB"/>
              </a:gs>
              <a:gs pos="100000">
                <a:srgbClr val="5154A5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4" name="Freeform 8"/>
          <p:cNvSpPr>
            <a:spLocks noEditPoints="1"/>
          </p:cNvSpPr>
          <p:nvPr/>
        </p:nvSpPr>
        <p:spPr bwMode="auto">
          <a:xfrm flipV="1">
            <a:off x="3694925" y="2498897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6106643" y="199430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7CAA86"/>
              </a:gs>
              <a:gs pos="100000">
                <a:srgbClr val="0379A9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7027736" y="1982159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90C8A1"/>
              </a:gs>
              <a:gs pos="100000">
                <a:srgbClr val="0189C3"/>
              </a:gs>
            </a:gsLst>
            <a:lin ang="54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Freeform 8"/>
          <p:cNvSpPr>
            <a:spLocks noEditPoints="1"/>
          </p:cNvSpPr>
          <p:nvPr/>
        </p:nvSpPr>
        <p:spPr bwMode="auto">
          <a:xfrm>
            <a:off x="5946420" y="1805990"/>
            <a:ext cx="2474726" cy="3276601"/>
          </a:xfrm>
          <a:custGeom>
            <a:avLst/>
            <a:gdLst>
              <a:gd name="T0" fmla="*/ 1319 w 3259"/>
              <a:gd name="T1" fmla="*/ 309 h 4315"/>
              <a:gd name="T2" fmla="*/ 944 w 3259"/>
              <a:gd name="T3" fmla="*/ 459 h 4315"/>
              <a:gd name="T4" fmla="*/ 635 w 3259"/>
              <a:gd name="T5" fmla="*/ 706 h 4315"/>
              <a:gd name="T6" fmla="*/ 411 w 3259"/>
              <a:gd name="T7" fmla="*/ 1033 h 4315"/>
              <a:gd name="T8" fmla="*/ 289 w 3259"/>
              <a:gd name="T9" fmla="*/ 1420 h 4315"/>
              <a:gd name="T10" fmla="*/ 289 w 3259"/>
              <a:gd name="T11" fmla="*/ 1839 h 4315"/>
              <a:gd name="T12" fmla="*/ 411 w 3259"/>
              <a:gd name="T13" fmla="*/ 2226 h 4315"/>
              <a:gd name="T14" fmla="*/ 635 w 3259"/>
              <a:gd name="T15" fmla="*/ 2554 h 4315"/>
              <a:gd name="T16" fmla="*/ 944 w 3259"/>
              <a:gd name="T17" fmla="*/ 2801 h 4315"/>
              <a:gd name="T18" fmla="*/ 1319 w 3259"/>
              <a:gd name="T19" fmla="*/ 2951 h 4315"/>
              <a:gd name="T20" fmla="*/ 1736 w 3259"/>
              <a:gd name="T21" fmla="*/ 2982 h 4315"/>
              <a:gd name="T22" fmla="*/ 2135 w 3259"/>
              <a:gd name="T23" fmla="*/ 2889 h 4315"/>
              <a:gd name="T24" fmla="*/ 2478 w 3259"/>
              <a:gd name="T25" fmla="*/ 2689 h 4315"/>
              <a:gd name="T26" fmla="*/ 2748 w 3259"/>
              <a:gd name="T27" fmla="*/ 2398 h 4315"/>
              <a:gd name="T28" fmla="*/ 2924 w 3259"/>
              <a:gd name="T29" fmla="*/ 2039 h 4315"/>
              <a:gd name="T30" fmla="*/ 2987 w 3259"/>
              <a:gd name="T31" fmla="*/ 1629 h 4315"/>
              <a:gd name="T32" fmla="*/ 2924 w 3259"/>
              <a:gd name="T33" fmla="*/ 1221 h 4315"/>
              <a:gd name="T34" fmla="*/ 2748 w 3259"/>
              <a:gd name="T35" fmla="*/ 861 h 4315"/>
              <a:gd name="T36" fmla="*/ 2478 w 3259"/>
              <a:gd name="T37" fmla="*/ 571 h 4315"/>
              <a:gd name="T38" fmla="*/ 2135 w 3259"/>
              <a:gd name="T39" fmla="*/ 370 h 4315"/>
              <a:gd name="T40" fmla="*/ 1736 w 3259"/>
              <a:gd name="T41" fmla="*/ 277 h 4315"/>
              <a:gd name="T42" fmla="*/ 1860 w 3259"/>
              <a:gd name="T43" fmla="*/ 17 h 4315"/>
              <a:gd name="T44" fmla="*/ 2290 w 3259"/>
              <a:gd name="T45" fmla="*/ 140 h 4315"/>
              <a:gd name="T46" fmla="*/ 2660 w 3259"/>
              <a:gd name="T47" fmla="*/ 368 h 4315"/>
              <a:gd name="T48" fmla="*/ 2958 w 3259"/>
              <a:gd name="T49" fmla="*/ 685 h 4315"/>
              <a:gd name="T50" fmla="*/ 3162 w 3259"/>
              <a:gd name="T51" fmla="*/ 1073 h 4315"/>
              <a:gd name="T52" fmla="*/ 3255 w 3259"/>
              <a:gd name="T53" fmla="*/ 1513 h 4315"/>
              <a:gd name="T54" fmla="*/ 3224 w 3259"/>
              <a:gd name="T55" fmla="*/ 1967 h 4315"/>
              <a:gd name="T56" fmla="*/ 3077 w 3259"/>
              <a:gd name="T57" fmla="*/ 2380 h 4315"/>
              <a:gd name="T58" fmla="*/ 2829 w 3259"/>
              <a:gd name="T59" fmla="*/ 2732 h 4315"/>
              <a:gd name="T60" fmla="*/ 2501 w 3259"/>
              <a:gd name="T61" fmla="*/ 3007 h 4315"/>
              <a:gd name="T62" fmla="*/ 2105 w 3259"/>
              <a:gd name="T63" fmla="*/ 3188 h 4315"/>
              <a:gd name="T64" fmla="*/ 1776 w 3259"/>
              <a:gd name="T65" fmla="*/ 3590 h 4315"/>
              <a:gd name="T66" fmla="*/ 1785 w 3259"/>
              <a:gd name="T67" fmla="*/ 3631 h 4315"/>
              <a:gd name="T68" fmla="*/ 1818 w 3259"/>
              <a:gd name="T69" fmla="*/ 3637 h 4315"/>
              <a:gd name="T70" fmla="*/ 2231 w 3259"/>
              <a:gd name="T71" fmla="*/ 4315 h 4315"/>
              <a:gd name="T72" fmla="*/ 1729 w 3259"/>
              <a:gd name="T73" fmla="*/ 3921 h 4315"/>
              <a:gd name="T74" fmla="*/ 1605 w 3259"/>
              <a:gd name="T75" fmla="*/ 3863 h 4315"/>
              <a:gd name="T76" fmla="*/ 1521 w 3259"/>
              <a:gd name="T77" fmla="*/ 3761 h 4315"/>
              <a:gd name="T78" fmla="*/ 1484 w 3259"/>
              <a:gd name="T79" fmla="*/ 3631 h 4315"/>
              <a:gd name="T80" fmla="*/ 1483 w 3259"/>
              <a:gd name="T81" fmla="*/ 3252 h 4315"/>
              <a:gd name="T82" fmla="*/ 1050 w 3259"/>
              <a:gd name="T83" fmla="*/ 3152 h 4315"/>
              <a:gd name="T84" fmla="*/ 670 w 3259"/>
              <a:gd name="T85" fmla="*/ 2945 h 4315"/>
              <a:gd name="T86" fmla="*/ 360 w 3259"/>
              <a:gd name="T87" fmla="*/ 2649 h 4315"/>
              <a:gd name="T88" fmla="*/ 136 w 3259"/>
              <a:gd name="T89" fmla="*/ 2281 h 4315"/>
              <a:gd name="T90" fmla="*/ 15 w 3259"/>
              <a:gd name="T91" fmla="*/ 1857 h 4315"/>
              <a:gd name="T92" fmla="*/ 17 w 3259"/>
              <a:gd name="T93" fmla="*/ 1399 h 4315"/>
              <a:gd name="T94" fmla="*/ 140 w 3259"/>
              <a:gd name="T95" fmla="*/ 971 h 4315"/>
              <a:gd name="T96" fmla="*/ 368 w 3259"/>
              <a:gd name="T97" fmla="*/ 599 h 4315"/>
              <a:gd name="T98" fmla="*/ 685 w 3259"/>
              <a:gd name="T99" fmla="*/ 303 h 4315"/>
              <a:gd name="T100" fmla="*/ 1073 w 3259"/>
              <a:gd name="T101" fmla="*/ 98 h 4315"/>
              <a:gd name="T102" fmla="*/ 1513 w 3259"/>
              <a:gd name="T103" fmla="*/ 5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259" h="4315">
                <a:moveTo>
                  <a:pt x="1629" y="273"/>
                </a:moveTo>
                <a:lnTo>
                  <a:pt x="1523" y="277"/>
                </a:lnTo>
                <a:lnTo>
                  <a:pt x="1420" y="290"/>
                </a:lnTo>
                <a:lnTo>
                  <a:pt x="1319" y="309"/>
                </a:lnTo>
                <a:lnTo>
                  <a:pt x="1221" y="335"/>
                </a:lnTo>
                <a:lnTo>
                  <a:pt x="1125" y="370"/>
                </a:lnTo>
                <a:lnTo>
                  <a:pt x="1033" y="411"/>
                </a:lnTo>
                <a:lnTo>
                  <a:pt x="944" y="459"/>
                </a:lnTo>
                <a:lnTo>
                  <a:pt x="860" y="512"/>
                </a:lnTo>
                <a:lnTo>
                  <a:pt x="780" y="571"/>
                </a:lnTo>
                <a:lnTo>
                  <a:pt x="706" y="635"/>
                </a:lnTo>
                <a:lnTo>
                  <a:pt x="635" y="706"/>
                </a:lnTo>
                <a:lnTo>
                  <a:pt x="571" y="781"/>
                </a:lnTo>
                <a:lnTo>
                  <a:pt x="512" y="861"/>
                </a:lnTo>
                <a:lnTo>
                  <a:pt x="458" y="944"/>
                </a:lnTo>
                <a:lnTo>
                  <a:pt x="411" y="1033"/>
                </a:lnTo>
                <a:lnTo>
                  <a:pt x="369" y="1125"/>
                </a:lnTo>
                <a:lnTo>
                  <a:pt x="335" y="1221"/>
                </a:lnTo>
                <a:lnTo>
                  <a:pt x="309" y="1319"/>
                </a:lnTo>
                <a:lnTo>
                  <a:pt x="289" y="1420"/>
                </a:lnTo>
                <a:lnTo>
                  <a:pt x="276" y="1523"/>
                </a:lnTo>
                <a:lnTo>
                  <a:pt x="272" y="1629"/>
                </a:lnTo>
                <a:lnTo>
                  <a:pt x="276" y="1735"/>
                </a:lnTo>
                <a:lnTo>
                  <a:pt x="289" y="1839"/>
                </a:lnTo>
                <a:lnTo>
                  <a:pt x="309" y="1941"/>
                </a:lnTo>
                <a:lnTo>
                  <a:pt x="335" y="2039"/>
                </a:lnTo>
                <a:lnTo>
                  <a:pt x="369" y="2135"/>
                </a:lnTo>
                <a:lnTo>
                  <a:pt x="411" y="2226"/>
                </a:lnTo>
                <a:lnTo>
                  <a:pt x="458" y="2314"/>
                </a:lnTo>
                <a:lnTo>
                  <a:pt x="512" y="2398"/>
                </a:lnTo>
                <a:lnTo>
                  <a:pt x="571" y="2478"/>
                </a:lnTo>
                <a:lnTo>
                  <a:pt x="635" y="2554"/>
                </a:lnTo>
                <a:lnTo>
                  <a:pt x="706" y="2623"/>
                </a:lnTo>
                <a:lnTo>
                  <a:pt x="780" y="2689"/>
                </a:lnTo>
                <a:lnTo>
                  <a:pt x="860" y="2748"/>
                </a:lnTo>
                <a:lnTo>
                  <a:pt x="944" y="2801"/>
                </a:lnTo>
                <a:lnTo>
                  <a:pt x="1033" y="2848"/>
                </a:lnTo>
                <a:lnTo>
                  <a:pt x="1125" y="2889"/>
                </a:lnTo>
                <a:lnTo>
                  <a:pt x="1221" y="2923"/>
                </a:lnTo>
                <a:lnTo>
                  <a:pt x="1319" y="2951"/>
                </a:lnTo>
                <a:lnTo>
                  <a:pt x="1420" y="2970"/>
                </a:lnTo>
                <a:lnTo>
                  <a:pt x="1523" y="2982"/>
                </a:lnTo>
                <a:lnTo>
                  <a:pt x="1629" y="2986"/>
                </a:lnTo>
                <a:lnTo>
                  <a:pt x="1736" y="2982"/>
                </a:lnTo>
                <a:lnTo>
                  <a:pt x="1839" y="2970"/>
                </a:lnTo>
                <a:lnTo>
                  <a:pt x="1941" y="2951"/>
                </a:lnTo>
                <a:lnTo>
                  <a:pt x="2039" y="2923"/>
                </a:lnTo>
                <a:lnTo>
                  <a:pt x="2135" y="2889"/>
                </a:lnTo>
                <a:lnTo>
                  <a:pt x="2227" y="2848"/>
                </a:lnTo>
                <a:lnTo>
                  <a:pt x="2315" y="2801"/>
                </a:lnTo>
                <a:lnTo>
                  <a:pt x="2398" y="2748"/>
                </a:lnTo>
                <a:lnTo>
                  <a:pt x="2478" y="2689"/>
                </a:lnTo>
                <a:lnTo>
                  <a:pt x="2554" y="2623"/>
                </a:lnTo>
                <a:lnTo>
                  <a:pt x="2624" y="2554"/>
                </a:lnTo>
                <a:lnTo>
                  <a:pt x="2689" y="2478"/>
                </a:lnTo>
                <a:lnTo>
                  <a:pt x="2748" y="2398"/>
                </a:lnTo>
                <a:lnTo>
                  <a:pt x="2802" y="2314"/>
                </a:lnTo>
                <a:lnTo>
                  <a:pt x="2849" y="2226"/>
                </a:lnTo>
                <a:lnTo>
                  <a:pt x="2890" y="2135"/>
                </a:lnTo>
                <a:lnTo>
                  <a:pt x="2924" y="2039"/>
                </a:lnTo>
                <a:lnTo>
                  <a:pt x="2951" y="1941"/>
                </a:lnTo>
                <a:lnTo>
                  <a:pt x="2971" y="1839"/>
                </a:lnTo>
                <a:lnTo>
                  <a:pt x="2983" y="1735"/>
                </a:lnTo>
                <a:lnTo>
                  <a:pt x="2987" y="1629"/>
                </a:lnTo>
                <a:lnTo>
                  <a:pt x="2983" y="1523"/>
                </a:lnTo>
                <a:lnTo>
                  <a:pt x="2971" y="1420"/>
                </a:lnTo>
                <a:lnTo>
                  <a:pt x="2951" y="1319"/>
                </a:lnTo>
                <a:lnTo>
                  <a:pt x="2924" y="1221"/>
                </a:lnTo>
                <a:lnTo>
                  <a:pt x="2890" y="1125"/>
                </a:lnTo>
                <a:lnTo>
                  <a:pt x="2849" y="1033"/>
                </a:lnTo>
                <a:lnTo>
                  <a:pt x="2802" y="944"/>
                </a:lnTo>
                <a:lnTo>
                  <a:pt x="2748" y="861"/>
                </a:lnTo>
                <a:lnTo>
                  <a:pt x="2689" y="781"/>
                </a:lnTo>
                <a:lnTo>
                  <a:pt x="2624" y="706"/>
                </a:lnTo>
                <a:lnTo>
                  <a:pt x="2554" y="635"/>
                </a:lnTo>
                <a:lnTo>
                  <a:pt x="2478" y="571"/>
                </a:lnTo>
                <a:lnTo>
                  <a:pt x="2398" y="512"/>
                </a:lnTo>
                <a:lnTo>
                  <a:pt x="2315" y="459"/>
                </a:lnTo>
                <a:lnTo>
                  <a:pt x="2227" y="411"/>
                </a:lnTo>
                <a:lnTo>
                  <a:pt x="2135" y="370"/>
                </a:lnTo>
                <a:lnTo>
                  <a:pt x="2039" y="335"/>
                </a:lnTo>
                <a:lnTo>
                  <a:pt x="1941" y="309"/>
                </a:lnTo>
                <a:lnTo>
                  <a:pt x="1839" y="290"/>
                </a:lnTo>
                <a:lnTo>
                  <a:pt x="1736" y="277"/>
                </a:lnTo>
                <a:lnTo>
                  <a:pt x="1629" y="273"/>
                </a:lnTo>
                <a:close/>
                <a:moveTo>
                  <a:pt x="1629" y="0"/>
                </a:moveTo>
                <a:lnTo>
                  <a:pt x="1746" y="5"/>
                </a:lnTo>
                <a:lnTo>
                  <a:pt x="1860" y="17"/>
                </a:lnTo>
                <a:lnTo>
                  <a:pt x="1973" y="37"/>
                </a:lnTo>
                <a:lnTo>
                  <a:pt x="2081" y="64"/>
                </a:lnTo>
                <a:lnTo>
                  <a:pt x="2186" y="98"/>
                </a:lnTo>
                <a:lnTo>
                  <a:pt x="2290" y="140"/>
                </a:lnTo>
                <a:lnTo>
                  <a:pt x="2388" y="187"/>
                </a:lnTo>
                <a:lnTo>
                  <a:pt x="2484" y="242"/>
                </a:lnTo>
                <a:lnTo>
                  <a:pt x="2574" y="303"/>
                </a:lnTo>
                <a:lnTo>
                  <a:pt x="2660" y="368"/>
                </a:lnTo>
                <a:lnTo>
                  <a:pt x="2743" y="440"/>
                </a:lnTo>
                <a:lnTo>
                  <a:pt x="2820" y="517"/>
                </a:lnTo>
                <a:lnTo>
                  <a:pt x="2891" y="599"/>
                </a:lnTo>
                <a:lnTo>
                  <a:pt x="2958" y="685"/>
                </a:lnTo>
                <a:lnTo>
                  <a:pt x="3018" y="777"/>
                </a:lnTo>
                <a:lnTo>
                  <a:pt x="3072" y="871"/>
                </a:lnTo>
                <a:lnTo>
                  <a:pt x="3120" y="971"/>
                </a:lnTo>
                <a:lnTo>
                  <a:pt x="3162" y="1073"/>
                </a:lnTo>
                <a:lnTo>
                  <a:pt x="3196" y="1179"/>
                </a:lnTo>
                <a:lnTo>
                  <a:pt x="3224" y="1287"/>
                </a:lnTo>
                <a:lnTo>
                  <a:pt x="3243" y="1399"/>
                </a:lnTo>
                <a:lnTo>
                  <a:pt x="3255" y="1513"/>
                </a:lnTo>
                <a:lnTo>
                  <a:pt x="3259" y="1629"/>
                </a:lnTo>
                <a:lnTo>
                  <a:pt x="3255" y="1744"/>
                </a:lnTo>
                <a:lnTo>
                  <a:pt x="3243" y="1857"/>
                </a:lnTo>
                <a:lnTo>
                  <a:pt x="3224" y="1967"/>
                </a:lnTo>
                <a:lnTo>
                  <a:pt x="3198" y="2076"/>
                </a:lnTo>
                <a:lnTo>
                  <a:pt x="3164" y="2181"/>
                </a:lnTo>
                <a:lnTo>
                  <a:pt x="3124" y="2281"/>
                </a:lnTo>
                <a:lnTo>
                  <a:pt x="3077" y="2380"/>
                </a:lnTo>
                <a:lnTo>
                  <a:pt x="3023" y="2474"/>
                </a:lnTo>
                <a:lnTo>
                  <a:pt x="2964" y="2564"/>
                </a:lnTo>
                <a:lnTo>
                  <a:pt x="2900" y="2651"/>
                </a:lnTo>
                <a:lnTo>
                  <a:pt x="2829" y="2732"/>
                </a:lnTo>
                <a:lnTo>
                  <a:pt x="2755" y="2808"/>
                </a:lnTo>
                <a:lnTo>
                  <a:pt x="2675" y="2880"/>
                </a:lnTo>
                <a:lnTo>
                  <a:pt x="2590" y="2945"/>
                </a:lnTo>
                <a:lnTo>
                  <a:pt x="2501" y="3007"/>
                </a:lnTo>
                <a:lnTo>
                  <a:pt x="2408" y="3062"/>
                </a:lnTo>
                <a:lnTo>
                  <a:pt x="2311" y="3110"/>
                </a:lnTo>
                <a:lnTo>
                  <a:pt x="2210" y="3152"/>
                </a:lnTo>
                <a:lnTo>
                  <a:pt x="2105" y="3188"/>
                </a:lnTo>
                <a:lnTo>
                  <a:pt x="1999" y="3216"/>
                </a:lnTo>
                <a:lnTo>
                  <a:pt x="1889" y="3237"/>
                </a:lnTo>
                <a:lnTo>
                  <a:pt x="1777" y="3252"/>
                </a:lnTo>
                <a:lnTo>
                  <a:pt x="1776" y="3590"/>
                </a:lnTo>
                <a:lnTo>
                  <a:pt x="1776" y="3600"/>
                </a:lnTo>
                <a:lnTo>
                  <a:pt x="1779" y="3613"/>
                </a:lnTo>
                <a:lnTo>
                  <a:pt x="1781" y="3624"/>
                </a:lnTo>
                <a:lnTo>
                  <a:pt x="1785" y="3631"/>
                </a:lnTo>
                <a:lnTo>
                  <a:pt x="1788" y="3631"/>
                </a:lnTo>
                <a:lnTo>
                  <a:pt x="1793" y="3634"/>
                </a:lnTo>
                <a:lnTo>
                  <a:pt x="1804" y="3635"/>
                </a:lnTo>
                <a:lnTo>
                  <a:pt x="1818" y="3637"/>
                </a:lnTo>
                <a:lnTo>
                  <a:pt x="2229" y="3637"/>
                </a:lnTo>
                <a:lnTo>
                  <a:pt x="2229" y="3252"/>
                </a:lnTo>
                <a:lnTo>
                  <a:pt x="2852" y="3783"/>
                </a:lnTo>
                <a:lnTo>
                  <a:pt x="2231" y="4315"/>
                </a:lnTo>
                <a:lnTo>
                  <a:pt x="2231" y="3930"/>
                </a:lnTo>
                <a:lnTo>
                  <a:pt x="1818" y="3930"/>
                </a:lnTo>
                <a:lnTo>
                  <a:pt x="1771" y="3929"/>
                </a:lnTo>
                <a:lnTo>
                  <a:pt x="1729" y="3921"/>
                </a:lnTo>
                <a:lnTo>
                  <a:pt x="1691" y="3910"/>
                </a:lnTo>
                <a:lnTo>
                  <a:pt x="1658" y="3897"/>
                </a:lnTo>
                <a:lnTo>
                  <a:pt x="1629" y="3882"/>
                </a:lnTo>
                <a:lnTo>
                  <a:pt x="1605" y="3863"/>
                </a:lnTo>
                <a:lnTo>
                  <a:pt x="1584" y="3846"/>
                </a:lnTo>
                <a:lnTo>
                  <a:pt x="1567" y="3828"/>
                </a:lnTo>
                <a:lnTo>
                  <a:pt x="1540" y="3795"/>
                </a:lnTo>
                <a:lnTo>
                  <a:pt x="1521" y="3761"/>
                </a:lnTo>
                <a:lnTo>
                  <a:pt x="1505" y="3727"/>
                </a:lnTo>
                <a:lnTo>
                  <a:pt x="1494" y="3693"/>
                </a:lnTo>
                <a:lnTo>
                  <a:pt x="1488" y="3662"/>
                </a:lnTo>
                <a:lnTo>
                  <a:pt x="1484" y="3631"/>
                </a:lnTo>
                <a:lnTo>
                  <a:pt x="1481" y="3607"/>
                </a:lnTo>
                <a:lnTo>
                  <a:pt x="1481" y="3584"/>
                </a:lnTo>
                <a:lnTo>
                  <a:pt x="1483" y="3567"/>
                </a:lnTo>
                <a:lnTo>
                  <a:pt x="1483" y="3252"/>
                </a:lnTo>
                <a:lnTo>
                  <a:pt x="1370" y="3237"/>
                </a:lnTo>
                <a:lnTo>
                  <a:pt x="1261" y="3216"/>
                </a:lnTo>
                <a:lnTo>
                  <a:pt x="1154" y="3188"/>
                </a:lnTo>
                <a:lnTo>
                  <a:pt x="1050" y="3152"/>
                </a:lnTo>
                <a:lnTo>
                  <a:pt x="949" y="3110"/>
                </a:lnTo>
                <a:lnTo>
                  <a:pt x="853" y="3061"/>
                </a:lnTo>
                <a:lnTo>
                  <a:pt x="760" y="3007"/>
                </a:lnTo>
                <a:lnTo>
                  <a:pt x="670" y="2945"/>
                </a:lnTo>
                <a:lnTo>
                  <a:pt x="585" y="2880"/>
                </a:lnTo>
                <a:lnTo>
                  <a:pt x="505" y="2808"/>
                </a:lnTo>
                <a:lnTo>
                  <a:pt x="429" y="2732"/>
                </a:lnTo>
                <a:lnTo>
                  <a:pt x="360" y="2649"/>
                </a:lnTo>
                <a:lnTo>
                  <a:pt x="294" y="2564"/>
                </a:lnTo>
                <a:lnTo>
                  <a:pt x="236" y="2474"/>
                </a:lnTo>
                <a:lnTo>
                  <a:pt x="183" y="2380"/>
                </a:lnTo>
                <a:lnTo>
                  <a:pt x="136" y="2281"/>
                </a:lnTo>
                <a:lnTo>
                  <a:pt x="95" y="2181"/>
                </a:lnTo>
                <a:lnTo>
                  <a:pt x="63" y="2076"/>
                </a:lnTo>
                <a:lnTo>
                  <a:pt x="35" y="1967"/>
                </a:lnTo>
                <a:lnTo>
                  <a:pt x="15" y="1857"/>
                </a:lnTo>
                <a:lnTo>
                  <a:pt x="4" y="1744"/>
                </a:lnTo>
                <a:lnTo>
                  <a:pt x="0" y="1629"/>
                </a:lnTo>
                <a:lnTo>
                  <a:pt x="5" y="1513"/>
                </a:lnTo>
                <a:lnTo>
                  <a:pt x="17" y="1399"/>
                </a:lnTo>
                <a:lnTo>
                  <a:pt x="36" y="1287"/>
                </a:lnTo>
                <a:lnTo>
                  <a:pt x="64" y="1179"/>
                </a:lnTo>
                <a:lnTo>
                  <a:pt x="98" y="1073"/>
                </a:lnTo>
                <a:lnTo>
                  <a:pt x="140" y="971"/>
                </a:lnTo>
                <a:lnTo>
                  <a:pt x="187" y="871"/>
                </a:lnTo>
                <a:lnTo>
                  <a:pt x="242" y="777"/>
                </a:lnTo>
                <a:lnTo>
                  <a:pt x="302" y="685"/>
                </a:lnTo>
                <a:lnTo>
                  <a:pt x="368" y="599"/>
                </a:lnTo>
                <a:lnTo>
                  <a:pt x="440" y="517"/>
                </a:lnTo>
                <a:lnTo>
                  <a:pt x="517" y="440"/>
                </a:lnTo>
                <a:lnTo>
                  <a:pt x="598" y="368"/>
                </a:lnTo>
                <a:lnTo>
                  <a:pt x="685" y="303"/>
                </a:lnTo>
                <a:lnTo>
                  <a:pt x="777" y="242"/>
                </a:lnTo>
                <a:lnTo>
                  <a:pt x="871" y="187"/>
                </a:lnTo>
                <a:lnTo>
                  <a:pt x="970" y="140"/>
                </a:lnTo>
                <a:lnTo>
                  <a:pt x="1073" y="98"/>
                </a:lnTo>
                <a:lnTo>
                  <a:pt x="1179" y="64"/>
                </a:lnTo>
                <a:lnTo>
                  <a:pt x="1287" y="37"/>
                </a:lnTo>
                <a:lnTo>
                  <a:pt x="1399" y="17"/>
                </a:lnTo>
                <a:lnTo>
                  <a:pt x="1513" y="5"/>
                </a:lnTo>
                <a:lnTo>
                  <a:pt x="1629" y="0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lin ang="2700000" scaled="1"/>
            <a:tileRect/>
          </a:gradFill>
          <a:ln w="0">
            <a:noFill/>
            <a:prstDash val="solid"/>
            <a:round/>
            <a:headEnd/>
            <a:tailEnd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 flipV="1">
            <a:off x="8384016" y="3456439"/>
            <a:ext cx="921093" cy="2130740"/>
          </a:xfrm>
          <a:custGeom>
            <a:avLst/>
            <a:gdLst>
              <a:gd name="T0" fmla="*/ 1213 w 1213"/>
              <a:gd name="T1" fmla="*/ 0 h 2806"/>
              <a:gd name="T2" fmla="*/ 1213 w 1213"/>
              <a:gd name="T3" fmla="*/ 2806 h 2806"/>
              <a:gd name="T4" fmla="*/ 1111 w 1213"/>
              <a:gd name="T5" fmla="*/ 2788 h 2806"/>
              <a:gd name="T6" fmla="*/ 1012 w 1213"/>
              <a:gd name="T7" fmla="*/ 2761 h 2806"/>
              <a:gd name="T8" fmla="*/ 915 w 1213"/>
              <a:gd name="T9" fmla="*/ 2730 h 2806"/>
              <a:gd name="T10" fmla="*/ 824 w 1213"/>
              <a:gd name="T11" fmla="*/ 2691 h 2806"/>
              <a:gd name="T12" fmla="*/ 733 w 1213"/>
              <a:gd name="T13" fmla="*/ 2645 h 2806"/>
              <a:gd name="T14" fmla="*/ 648 w 1213"/>
              <a:gd name="T15" fmla="*/ 2594 h 2806"/>
              <a:gd name="T16" fmla="*/ 567 w 1213"/>
              <a:gd name="T17" fmla="*/ 2538 h 2806"/>
              <a:gd name="T18" fmla="*/ 490 w 1213"/>
              <a:gd name="T19" fmla="*/ 2475 h 2806"/>
              <a:gd name="T20" fmla="*/ 416 w 1213"/>
              <a:gd name="T21" fmla="*/ 2407 h 2806"/>
              <a:gd name="T22" fmla="*/ 349 w 1213"/>
              <a:gd name="T23" fmla="*/ 2335 h 2806"/>
              <a:gd name="T24" fmla="*/ 287 w 1213"/>
              <a:gd name="T25" fmla="*/ 2257 h 2806"/>
              <a:gd name="T26" fmla="*/ 229 w 1213"/>
              <a:gd name="T27" fmla="*/ 2176 h 2806"/>
              <a:gd name="T28" fmla="*/ 178 w 1213"/>
              <a:gd name="T29" fmla="*/ 2091 h 2806"/>
              <a:gd name="T30" fmla="*/ 132 w 1213"/>
              <a:gd name="T31" fmla="*/ 2002 h 2806"/>
              <a:gd name="T32" fmla="*/ 93 w 1213"/>
              <a:gd name="T33" fmla="*/ 1909 h 2806"/>
              <a:gd name="T34" fmla="*/ 60 w 1213"/>
              <a:gd name="T35" fmla="*/ 1813 h 2806"/>
              <a:gd name="T36" fmla="*/ 34 w 1213"/>
              <a:gd name="T37" fmla="*/ 1714 h 2806"/>
              <a:gd name="T38" fmla="*/ 15 w 1213"/>
              <a:gd name="T39" fmla="*/ 1613 h 2806"/>
              <a:gd name="T40" fmla="*/ 4 w 1213"/>
              <a:gd name="T41" fmla="*/ 1508 h 2806"/>
              <a:gd name="T42" fmla="*/ 0 w 1213"/>
              <a:gd name="T43" fmla="*/ 1402 h 2806"/>
              <a:gd name="T44" fmla="*/ 4 w 1213"/>
              <a:gd name="T45" fmla="*/ 1296 h 2806"/>
              <a:gd name="T46" fmla="*/ 15 w 1213"/>
              <a:gd name="T47" fmla="*/ 1193 h 2806"/>
              <a:gd name="T48" fmla="*/ 34 w 1213"/>
              <a:gd name="T49" fmla="*/ 1092 h 2806"/>
              <a:gd name="T50" fmla="*/ 60 w 1213"/>
              <a:gd name="T51" fmla="*/ 992 h 2806"/>
              <a:gd name="T52" fmla="*/ 93 w 1213"/>
              <a:gd name="T53" fmla="*/ 897 h 2806"/>
              <a:gd name="T54" fmla="*/ 132 w 1213"/>
              <a:gd name="T55" fmla="*/ 804 h 2806"/>
              <a:gd name="T56" fmla="*/ 178 w 1213"/>
              <a:gd name="T57" fmla="*/ 715 h 2806"/>
              <a:gd name="T58" fmla="*/ 229 w 1213"/>
              <a:gd name="T59" fmla="*/ 630 h 2806"/>
              <a:gd name="T60" fmla="*/ 287 w 1213"/>
              <a:gd name="T61" fmla="*/ 548 h 2806"/>
              <a:gd name="T62" fmla="*/ 349 w 1213"/>
              <a:gd name="T63" fmla="*/ 471 h 2806"/>
              <a:gd name="T64" fmla="*/ 416 w 1213"/>
              <a:gd name="T65" fmla="*/ 398 h 2806"/>
              <a:gd name="T66" fmla="*/ 490 w 1213"/>
              <a:gd name="T67" fmla="*/ 331 h 2806"/>
              <a:gd name="T68" fmla="*/ 567 w 1213"/>
              <a:gd name="T69" fmla="*/ 268 h 2806"/>
              <a:gd name="T70" fmla="*/ 648 w 1213"/>
              <a:gd name="T71" fmla="*/ 212 h 2806"/>
              <a:gd name="T72" fmla="*/ 733 w 1213"/>
              <a:gd name="T73" fmla="*/ 161 h 2806"/>
              <a:gd name="T74" fmla="*/ 824 w 1213"/>
              <a:gd name="T75" fmla="*/ 115 h 2806"/>
              <a:gd name="T76" fmla="*/ 915 w 1213"/>
              <a:gd name="T77" fmla="*/ 76 h 2806"/>
              <a:gd name="T78" fmla="*/ 1012 w 1213"/>
              <a:gd name="T79" fmla="*/ 43 h 2806"/>
              <a:gd name="T80" fmla="*/ 1111 w 1213"/>
              <a:gd name="T81" fmla="*/ 18 h 2806"/>
              <a:gd name="T82" fmla="*/ 1213 w 1213"/>
              <a:gd name="T83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13" h="2806">
                <a:moveTo>
                  <a:pt x="1213" y="0"/>
                </a:moveTo>
                <a:lnTo>
                  <a:pt x="1213" y="2806"/>
                </a:lnTo>
                <a:lnTo>
                  <a:pt x="1111" y="2788"/>
                </a:lnTo>
                <a:lnTo>
                  <a:pt x="1012" y="2761"/>
                </a:lnTo>
                <a:lnTo>
                  <a:pt x="915" y="2730"/>
                </a:lnTo>
                <a:lnTo>
                  <a:pt x="824" y="2691"/>
                </a:lnTo>
                <a:lnTo>
                  <a:pt x="733" y="2645"/>
                </a:lnTo>
                <a:lnTo>
                  <a:pt x="648" y="2594"/>
                </a:lnTo>
                <a:lnTo>
                  <a:pt x="567" y="2538"/>
                </a:lnTo>
                <a:lnTo>
                  <a:pt x="490" y="2475"/>
                </a:lnTo>
                <a:lnTo>
                  <a:pt x="416" y="2407"/>
                </a:lnTo>
                <a:lnTo>
                  <a:pt x="349" y="2335"/>
                </a:lnTo>
                <a:lnTo>
                  <a:pt x="287" y="2257"/>
                </a:lnTo>
                <a:lnTo>
                  <a:pt x="229" y="2176"/>
                </a:lnTo>
                <a:lnTo>
                  <a:pt x="178" y="2091"/>
                </a:lnTo>
                <a:lnTo>
                  <a:pt x="132" y="2002"/>
                </a:lnTo>
                <a:lnTo>
                  <a:pt x="93" y="1909"/>
                </a:lnTo>
                <a:lnTo>
                  <a:pt x="60" y="1813"/>
                </a:lnTo>
                <a:lnTo>
                  <a:pt x="34" y="1714"/>
                </a:lnTo>
                <a:lnTo>
                  <a:pt x="15" y="1613"/>
                </a:lnTo>
                <a:lnTo>
                  <a:pt x="4" y="1508"/>
                </a:lnTo>
                <a:lnTo>
                  <a:pt x="0" y="1402"/>
                </a:lnTo>
                <a:lnTo>
                  <a:pt x="4" y="1296"/>
                </a:lnTo>
                <a:lnTo>
                  <a:pt x="15" y="1193"/>
                </a:lnTo>
                <a:lnTo>
                  <a:pt x="34" y="1092"/>
                </a:lnTo>
                <a:lnTo>
                  <a:pt x="60" y="992"/>
                </a:lnTo>
                <a:lnTo>
                  <a:pt x="93" y="897"/>
                </a:lnTo>
                <a:lnTo>
                  <a:pt x="132" y="804"/>
                </a:lnTo>
                <a:lnTo>
                  <a:pt x="178" y="715"/>
                </a:lnTo>
                <a:lnTo>
                  <a:pt x="229" y="630"/>
                </a:lnTo>
                <a:lnTo>
                  <a:pt x="287" y="548"/>
                </a:lnTo>
                <a:lnTo>
                  <a:pt x="349" y="471"/>
                </a:lnTo>
                <a:lnTo>
                  <a:pt x="416" y="398"/>
                </a:lnTo>
                <a:lnTo>
                  <a:pt x="490" y="331"/>
                </a:lnTo>
                <a:lnTo>
                  <a:pt x="567" y="268"/>
                </a:lnTo>
                <a:lnTo>
                  <a:pt x="648" y="212"/>
                </a:lnTo>
                <a:lnTo>
                  <a:pt x="733" y="161"/>
                </a:lnTo>
                <a:lnTo>
                  <a:pt x="824" y="115"/>
                </a:lnTo>
                <a:lnTo>
                  <a:pt x="915" y="76"/>
                </a:lnTo>
                <a:lnTo>
                  <a:pt x="1012" y="43"/>
                </a:lnTo>
                <a:lnTo>
                  <a:pt x="1111" y="18"/>
                </a:lnTo>
                <a:lnTo>
                  <a:pt x="1213" y="0"/>
                </a:lnTo>
                <a:close/>
              </a:path>
            </a:pathLst>
          </a:custGeom>
          <a:gradFill>
            <a:gsLst>
              <a:gs pos="0">
                <a:srgbClr val="D5CE3A"/>
              </a:gs>
              <a:gs pos="100000">
                <a:srgbClr val="86C125"/>
              </a:gs>
            </a:gsLst>
            <a:lin ang="16200000" scaled="1"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 flipV="1">
            <a:off x="9305109" y="3444290"/>
            <a:ext cx="1234705" cy="2155039"/>
          </a:xfrm>
          <a:custGeom>
            <a:avLst/>
            <a:gdLst>
              <a:gd name="T0" fmla="*/ 205 w 1626"/>
              <a:gd name="T1" fmla="*/ 0 h 2838"/>
              <a:gd name="T2" fmla="*/ 312 w 1626"/>
              <a:gd name="T3" fmla="*/ 4 h 2838"/>
              <a:gd name="T4" fmla="*/ 415 w 1626"/>
              <a:gd name="T5" fmla="*/ 16 h 2838"/>
              <a:gd name="T6" fmla="*/ 517 w 1626"/>
              <a:gd name="T7" fmla="*/ 34 h 2838"/>
              <a:gd name="T8" fmla="*/ 615 w 1626"/>
              <a:gd name="T9" fmla="*/ 60 h 2838"/>
              <a:gd name="T10" fmla="*/ 711 w 1626"/>
              <a:gd name="T11" fmla="*/ 93 h 2838"/>
              <a:gd name="T12" fmla="*/ 804 w 1626"/>
              <a:gd name="T13" fmla="*/ 132 h 2838"/>
              <a:gd name="T14" fmla="*/ 893 w 1626"/>
              <a:gd name="T15" fmla="*/ 177 h 2838"/>
              <a:gd name="T16" fmla="*/ 978 w 1626"/>
              <a:gd name="T17" fmla="*/ 229 h 2838"/>
              <a:gd name="T18" fmla="*/ 1060 w 1626"/>
              <a:gd name="T19" fmla="*/ 285 h 2838"/>
              <a:gd name="T20" fmla="*/ 1137 w 1626"/>
              <a:gd name="T21" fmla="*/ 348 h 2838"/>
              <a:gd name="T22" fmla="*/ 1209 w 1626"/>
              <a:gd name="T23" fmla="*/ 415 h 2838"/>
              <a:gd name="T24" fmla="*/ 1277 w 1626"/>
              <a:gd name="T25" fmla="*/ 488 h 2838"/>
              <a:gd name="T26" fmla="*/ 1340 w 1626"/>
              <a:gd name="T27" fmla="*/ 564 h 2838"/>
              <a:gd name="T28" fmla="*/ 1396 w 1626"/>
              <a:gd name="T29" fmla="*/ 647 h 2838"/>
              <a:gd name="T30" fmla="*/ 1447 w 1626"/>
              <a:gd name="T31" fmla="*/ 732 h 2838"/>
              <a:gd name="T32" fmla="*/ 1493 w 1626"/>
              <a:gd name="T33" fmla="*/ 821 h 2838"/>
              <a:gd name="T34" fmla="*/ 1533 w 1626"/>
              <a:gd name="T35" fmla="*/ 913 h 2838"/>
              <a:gd name="T36" fmla="*/ 1565 w 1626"/>
              <a:gd name="T37" fmla="*/ 1010 h 2838"/>
              <a:gd name="T38" fmla="*/ 1590 w 1626"/>
              <a:gd name="T39" fmla="*/ 1108 h 2838"/>
              <a:gd name="T40" fmla="*/ 1610 w 1626"/>
              <a:gd name="T41" fmla="*/ 1209 h 2838"/>
              <a:gd name="T42" fmla="*/ 1622 w 1626"/>
              <a:gd name="T43" fmla="*/ 1313 h 2838"/>
              <a:gd name="T44" fmla="*/ 1626 w 1626"/>
              <a:gd name="T45" fmla="*/ 1418 h 2838"/>
              <a:gd name="T46" fmla="*/ 1622 w 1626"/>
              <a:gd name="T47" fmla="*/ 1524 h 2838"/>
              <a:gd name="T48" fmla="*/ 1610 w 1626"/>
              <a:gd name="T49" fmla="*/ 1629 h 2838"/>
              <a:gd name="T50" fmla="*/ 1590 w 1626"/>
              <a:gd name="T51" fmla="*/ 1730 h 2838"/>
              <a:gd name="T52" fmla="*/ 1565 w 1626"/>
              <a:gd name="T53" fmla="*/ 1828 h 2838"/>
              <a:gd name="T54" fmla="*/ 1533 w 1626"/>
              <a:gd name="T55" fmla="*/ 1924 h 2838"/>
              <a:gd name="T56" fmla="*/ 1493 w 1626"/>
              <a:gd name="T57" fmla="*/ 2017 h 2838"/>
              <a:gd name="T58" fmla="*/ 1447 w 1626"/>
              <a:gd name="T59" fmla="*/ 2106 h 2838"/>
              <a:gd name="T60" fmla="*/ 1396 w 1626"/>
              <a:gd name="T61" fmla="*/ 2191 h 2838"/>
              <a:gd name="T62" fmla="*/ 1340 w 1626"/>
              <a:gd name="T63" fmla="*/ 2272 h 2838"/>
              <a:gd name="T64" fmla="*/ 1277 w 1626"/>
              <a:gd name="T65" fmla="*/ 2349 h 2838"/>
              <a:gd name="T66" fmla="*/ 1209 w 1626"/>
              <a:gd name="T67" fmla="*/ 2421 h 2838"/>
              <a:gd name="T68" fmla="*/ 1137 w 1626"/>
              <a:gd name="T69" fmla="*/ 2489 h 2838"/>
              <a:gd name="T70" fmla="*/ 1060 w 1626"/>
              <a:gd name="T71" fmla="*/ 2552 h 2838"/>
              <a:gd name="T72" fmla="*/ 978 w 1626"/>
              <a:gd name="T73" fmla="*/ 2609 h 2838"/>
              <a:gd name="T74" fmla="*/ 893 w 1626"/>
              <a:gd name="T75" fmla="*/ 2660 h 2838"/>
              <a:gd name="T76" fmla="*/ 804 w 1626"/>
              <a:gd name="T77" fmla="*/ 2705 h 2838"/>
              <a:gd name="T78" fmla="*/ 711 w 1626"/>
              <a:gd name="T79" fmla="*/ 2745 h 2838"/>
              <a:gd name="T80" fmla="*/ 615 w 1626"/>
              <a:gd name="T81" fmla="*/ 2777 h 2838"/>
              <a:gd name="T82" fmla="*/ 517 w 1626"/>
              <a:gd name="T83" fmla="*/ 2804 h 2838"/>
              <a:gd name="T84" fmla="*/ 415 w 1626"/>
              <a:gd name="T85" fmla="*/ 2822 h 2838"/>
              <a:gd name="T86" fmla="*/ 312 w 1626"/>
              <a:gd name="T87" fmla="*/ 2834 h 2838"/>
              <a:gd name="T88" fmla="*/ 205 w 1626"/>
              <a:gd name="T89" fmla="*/ 2838 h 2838"/>
              <a:gd name="T90" fmla="*/ 102 w 1626"/>
              <a:gd name="T91" fmla="*/ 2834 h 2838"/>
              <a:gd name="T92" fmla="*/ 0 w 1626"/>
              <a:gd name="T93" fmla="*/ 2822 h 2838"/>
              <a:gd name="T94" fmla="*/ 0 w 1626"/>
              <a:gd name="T95" fmla="*/ 16 h 2838"/>
              <a:gd name="T96" fmla="*/ 102 w 1626"/>
              <a:gd name="T97" fmla="*/ 4 h 2838"/>
              <a:gd name="T98" fmla="*/ 205 w 1626"/>
              <a:gd name="T99" fmla="*/ 0 h 2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26" h="2838">
                <a:moveTo>
                  <a:pt x="205" y="0"/>
                </a:moveTo>
                <a:lnTo>
                  <a:pt x="312" y="4"/>
                </a:lnTo>
                <a:lnTo>
                  <a:pt x="415" y="16"/>
                </a:lnTo>
                <a:lnTo>
                  <a:pt x="517" y="34"/>
                </a:lnTo>
                <a:lnTo>
                  <a:pt x="615" y="60"/>
                </a:lnTo>
                <a:lnTo>
                  <a:pt x="711" y="93"/>
                </a:lnTo>
                <a:lnTo>
                  <a:pt x="804" y="132"/>
                </a:lnTo>
                <a:lnTo>
                  <a:pt x="893" y="177"/>
                </a:lnTo>
                <a:lnTo>
                  <a:pt x="978" y="229"/>
                </a:lnTo>
                <a:lnTo>
                  <a:pt x="1060" y="285"/>
                </a:lnTo>
                <a:lnTo>
                  <a:pt x="1137" y="348"/>
                </a:lnTo>
                <a:lnTo>
                  <a:pt x="1209" y="415"/>
                </a:lnTo>
                <a:lnTo>
                  <a:pt x="1277" y="488"/>
                </a:lnTo>
                <a:lnTo>
                  <a:pt x="1340" y="564"/>
                </a:lnTo>
                <a:lnTo>
                  <a:pt x="1396" y="647"/>
                </a:lnTo>
                <a:lnTo>
                  <a:pt x="1447" y="732"/>
                </a:lnTo>
                <a:lnTo>
                  <a:pt x="1493" y="821"/>
                </a:lnTo>
                <a:lnTo>
                  <a:pt x="1533" y="913"/>
                </a:lnTo>
                <a:lnTo>
                  <a:pt x="1565" y="1010"/>
                </a:lnTo>
                <a:lnTo>
                  <a:pt x="1590" y="1108"/>
                </a:lnTo>
                <a:lnTo>
                  <a:pt x="1610" y="1209"/>
                </a:lnTo>
                <a:lnTo>
                  <a:pt x="1622" y="1313"/>
                </a:lnTo>
                <a:lnTo>
                  <a:pt x="1626" y="1418"/>
                </a:lnTo>
                <a:lnTo>
                  <a:pt x="1622" y="1524"/>
                </a:lnTo>
                <a:lnTo>
                  <a:pt x="1610" y="1629"/>
                </a:lnTo>
                <a:lnTo>
                  <a:pt x="1590" y="1730"/>
                </a:lnTo>
                <a:lnTo>
                  <a:pt x="1565" y="1828"/>
                </a:lnTo>
                <a:lnTo>
                  <a:pt x="1533" y="1924"/>
                </a:lnTo>
                <a:lnTo>
                  <a:pt x="1493" y="2017"/>
                </a:lnTo>
                <a:lnTo>
                  <a:pt x="1447" y="2106"/>
                </a:lnTo>
                <a:lnTo>
                  <a:pt x="1396" y="2191"/>
                </a:lnTo>
                <a:lnTo>
                  <a:pt x="1340" y="2272"/>
                </a:lnTo>
                <a:lnTo>
                  <a:pt x="1277" y="2349"/>
                </a:lnTo>
                <a:lnTo>
                  <a:pt x="1209" y="2421"/>
                </a:lnTo>
                <a:lnTo>
                  <a:pt x="1137" y="2489"/>
                </a:lnTo>
                <a:lnTo>
                  <a:pt x="1060" y="2552"/>
                </a:lnTo>
                <a:lnTo>
                  <a:pt x="978" y="2609"/>
                </a:lnTo>
                <a:lnTo>
                  <a:pt x="893" y="2660"/>
                </a:lnTo>
                <a:lnTo>
                  <a:pt x="804" y="2705"/>
                </a:lnTo>
                <a:lnTo>
                  <a:pt x="711" y="2745"/>
                </a:lnTo>
                <a:lnTo>
                  <a:pt x="615" y="2777"/>
                </a:lnTo>
                <a:lnTo>
                  <a:pt x="517" y="2804"/>
                </a:lnTo>
                <a:lnTo>
                  <a:pt x="415" y="2822"/>
                </a:lnTo>
                <a:lnTo>
                  <a:pt x="312" y="2834"/>
                </a:lnTo>
                <a:lnTo>
                  <a:pt x="205" y="2838"/>
                </a:lnTo>
                <a:lnTo>
                  <a:pt x="102" y="2834"/>
                </a:lnTo>
                <a:lnTo>
                  <a:pt x="0" y="2822"/>
                </a:lnTo>
                <a:lnTo>
                  <a:pt x="0" y="16"/>
                </a:lnTo>
                <a:lnTo>
                  <a:pt x="102" y="4"/>
                </a:lnTo>
                <a:lnTo>
                  <a:pt x="205" y="0"/>
                </a:lnTo>
                <a:close/>
              </a:path>
            </a:pathLst>
          </a:custGeom>
          <a:gradFill flip="none" rotWithShape="1">
            <a:gsLst>
              <a:gs pos="0">
                <a:srgbClr val="EAE819"/>
              </a:gs>
              <a:gs pos="100000">
                <a:srgbClr val="ADDF58"/>
              </a:gs>
            </a:gsLst>
            <a:lin ang="162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4" name="Donut 33"/>
          <p:cNvSpPr/>
          <p:nvPr/>
        </p:nvSpPr>
        <p:spPr>
          <a:xfrm>
            <a:off x="8220105" y="3300169"/>
            <a:ext cx="2481680" cy="2481680"/>
          </a:xfrm>
          <a:prstGeom prst="donut">
            <a:avLst>
              <a:gd name="adj" fmla="val 7816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27000" dist="38100" dir="2700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6721" y="2618428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23936" y="2823914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75705" y="2618428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82920" y="2823914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24660" y="4108181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31875" y="4313667"/>
            <a:ext cx="697627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54892" y="4108181"/>
            <a:ext cx="712054" cy="30777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562106" y="4313667"/>
            <a:ext cx="697628" cy="6463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I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279955" y="3263195"/>
            <a:ext cx="463679" cy="462403"/>
            <a:chOff x="9036051" y="2533650"/>
            <a:chExt cx="2308225" cy="2301875"/>
          </a:xfrm>
          <a:solidFill>
            <a:schemeClr val="bg1">
              <a:alpha val="40000"/>
            </a:schemeClr>
          </a:solidFill>
        </p:grpSpPr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9180513" y="3184525"/>
              <a:ext cx="1947863" cy="717550"/>
            </a:xfrm>
            <a:custGeom>
              <a:avLst/>
              <a:gdLst>
                <a:gd name="T0" fmla="*/ 890 w 1227"/>
                <a:gd name="T1" fmla="*/ 0 h 452"/>
                <a:gd name="T2" fmla="*/ 901 w 1227"/>
                <a:gd name="T3" fmla="*/ 3 h 452"/>
                <a:gd name="T4" fmla="*/ 901 w 1227"/>
                <a:gd name="T5" fmla="*/ 5 h 452"/>
                <a:gd name="T6" fmla="*/ 1109 w 1227"/>
                <a:gd name="T7" fmla="*/ 212 h 452"/>
                <a:gd name="T8" fmla="*/ 1184 w 1227"/>
                <a:gd name="T9" fmla="*/ 98 h 452"/>
                <a:gd name="T10" fmla="*/ 1194 w 1227"/>
                <a:gd name="T11" fmla="*/ 90 h 452"/>
                <a:gd name="T12" fmla="*/ 1206 w 1227"/>
                <a:gd name="T13" fmla="*/ 89 h 452"/>
                <a:gd name="T14" fmla="*/ 1215 w 1227"/>
                <a:gd name="T15" fmla="*/ 92 h 452"/>
                <a:gd name="T16" fmla="*/ 1223 w 1227"/>
                <a:gd name="T17" fmla="*/ 102 h 452"/>
                <a:gd name="T18" fmla="*/ 1227 w 1227"/>
                <a:gd name="T19" fmla="*/ 114 h 452"/>
                <a:gd name="T20" fmla="*/ 1223 w 1227"/>
                <a:gd name="T21" fmla="*/ 123 h 452"/>
                <a:gd name="T22" fmla="*/ 1132 w 1227"/>
                <a:gd name="T23" fmla="*/ 259 h 452"/>
                <a:gd name="T24" fmla="*/ 1130 w 1227"/>
                <a:gd name="T25" fmla="*/ 261 h 452"/>
                <a:gd name="T26" fmla="*/ 1128 w 1227"/>
                <a:gd name="T27" fmla="*/ 263 h 452"/>
                <a:gd name="T28" fmla="*/ 1118 w 1227"/>
                <a:gd name="T29" fmla="*/ 268 h 452"/>
                <a:gd name="T30" fmla="*/ 1107 w 1227"/>
                <a:gd name="T31" fmla="*/ 270 h 452"/>
                <a:gd name="T32" fmla="*/ 1097 w 1227"/>
                <a:gd name="T33" fmla="*/ 265 h 452"/>
                <a:gd name="T34" fmla="*/ 886 w 1227"/>
                <a:gd name="T35" fmla="*/ 54 h 452"/>
                <a:gd name="T36" fmla="*/ 539 w 1227"/>
                <a:gd name="T37" fmla="*/ 444 h 452"/>
                <a:gd name="T38" fmla="*/ 535 w 1227"/>
                <a:gd name="T39" fmla="*/ 446 h 452"/>
                <a:gd name="T40" fmla="*/ 525 w 1227"/>
                <a:gd name="T41" fmla="*/ 450 h 452"/>
                <a:gd name="T42" fmla="*/ 513 w 1227"/>
                <a:gd name="T43" fmla="*/ 450 h 452"/>
                <a:gd name="T44" fmla="*/ 504 w 1227"/>
                <a:gd name="T45" fmla="*/ 442 h 452"/>
                <a:gd name="T46" fmla="*/ 339 w 1227"/>
                <a:gd name="T47" fmla="*/ 237 h 452"/>
                <a:gd name="T48" fmla="*/ 161 w 1227"/>
                <a:gd name="T49" fmla="*/ 444 h 452"/>
                <a:gd name="T50" fmla="*/ 161 w 1227"/>
                <a:gd name="T51" fmla="*/ 444 h 452"/>
                <a:gd name="T52" fmla="*/ 157 w 1227"/>
                <a:gd name="T53" fmla="*/ 448 h 452"/>
                <a:gd name="T54" fmla="*/ 151 w 1227"/>
                <a:gd name="T55" fmla="*/ 450 h 452"/>
                <a:gd name="T56" fmla="*/ 145 w 1227"/>
                <a:gd name="T57" fmla="*/ 452 h 452"/>
                <a:gd name="T58" fmla="*/ 21 w 1227"/>
                <a:gd name="T59" fmla="*/ 452 h 452"/>
                <a:gd name="T60" fmla="*/ 15 w 1227"/>
                <a:gd name="T61" fmla="*/ 450 h 452"/>
                <a:gd name="T62" fmla="*/ 9 w 1227"/>
                <a:gd name="T63" fmla="*/ 446 h 452"/>
                <a:gd name="T64" fmla="*/ 4 w 1227"/>
                <a:gd name="T65" fmla="*/ 442 h 452"/>
                <a:gd name="T66" fmla="*/ 0 w 1227"/>
                <a:gd name="T67" fmla="*/ 437 h 452"/>
                <a:gd name="T68" fmla="*/ 0 w 1227"/>
                <a:gd name="T69" fmla="*/ 429 h 452"/>
                <a:gd name="T70" fmla="*/ 0 w 1227"/>
                <a:gd name="T71" fmla="*/ 421 h 452"/>
                <a:gd name="T72" fmla="*/ 4 w 1227"/>
                <a:gd name="T73" fmla="*/ 415 h 452"/>
                <a:gd name="T74" fmla="*/ 9 w 1227"/>
                <a:gd name="T75" fmla="*/ 411 h 452"/>
                <a:gd name="T76" fmla="*/ 15 w 1227"/>
                <a:gd name="T77" fmla="*/ 408 h 452"/>
                <a:gd name="T78" fmla="*/ 21 w 1227"/>
                <a:gd name="T79" fmla="*/ 406 h 452"/>
                <a:gd name="T80" fmla="*/ 133 w 1227"/>
                <a:gd name="T81" fmla="*/ 406 h 452"/>
                <a:gd name="T82" fmla="*/ 323 w 1227"/>
                <a:gd name="T83" fmla="*/ 187 h 452"/>
                <a:gd name="T84" fmla="*/ 333 w 1227"/>
                <a:gd name="T85" fmla="*/ 181 h 452"/>
                <a:gd name="T86" fmla="*/ 345 w 1227"/>
                <a:gd name="T87" fmla="*/ 179 h 452"/>
                <a:gd name="T88" fmla="*/ 354 w 1227"/>
                <a:gd name="T89" fmla="*/ 185 h 452"/>
                <a:gd name="T90" fmla="*/ 358 w 1227"/>
                <a:gd name="T91" fmla="*/ 189 h 452"/>
                <a:gd name="T92" fmla="*/ 523 w 1227"/>
                <a:gd name="T93" fmla="*/ 394 h 452"/>
                <a:gd name="T94" fmla="*/ 868 w 1227"/>
                <a:gd name="T95" fmla="*/ 5 h 452"/>
                <a:gd name="T96" fmla="*/ 878 w 1227"/>
                <a:gd name="T97" fmla="*/ 0 h 452"/>
                <a:gd name="T98" fmla="*/ 890 w 1227"/>
                <a:gd name="T99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27" h="452">
                  <a:moveTo>
                    <a:pt x="890" y="0"/>
                  </a:moveTo>
                  <a:lnTo>
                    <a:pt x="901" y="3"/>
                  </a:lnTo>
                  <a:lnTo>
                    <a:pt x="901" y="5"/>
                  </a:lnTo>
                  <a:lnTo>
                    <a:pt x="1109" y="212"/>
                  </a:lnTo>
                  <a:lnTo>
                    <a:pt x="1184" y="98"/>
                  </a:lnTo>
                  <a:lnTo>
                    <a:pt x="1194" y="90"/>
                  </a:lnTo>
                  <a:lnTo>
                    <a:pt x="1206" y="89"/>
                  </a:lnTo>
                  <a:lnTo>
                    <a:pt x="1215" y="92"/>
                  </a:lnTo>
                  <a:lnTo>
                    <a:pt x="1223" y="102"/>
                  </a:lnTo>
                  <a:lnTo>
                    <a:pt x="1227" y="114"/>
                  </a:lnTo>
                  <a:lnTo>
                    <a:pt x="1223" y="123"/>
                  </a:lnTo>
                  <a:lnTo>
                    <a:pt x="1132" y="259"/>
                  </a:lnTo>
                  <a:lnTo>
                    <a:pt x="1130" y="261"/>
                  </a:lnTo>
                  <a:lnTo>
                    <a:pt x="1128" y="263"/>
                  </a:lnTo>
                  <a:lnTo>
                    <a:pt x="1118" y="268"/>
                  </a:lnTo>
                  <a:lnTo>
                    <a:pt x="1107" y="270"/>
                  </a:lnTo>
                  <a:lnTo>
                    <a:pt x="1097" y="265"/>
                  </a:lnTo>
                  <a:lnTo>
                    <a:pt x="886" y="54"/>
                  </a:lnTo>
                  <a:lnTo>
                    <a:pt x="539" y="444"/>
                  </a:lnTo>
                  <a:lnTo>
                    <a:pt x="535" y="446"/>
                  </a:lnTo>
                  <a:lnTo>
                    <a:pt x="525" y="450"/>
                  </a:lnTo>
                  <a:lnTo>
                    <a:pt x="513" y="450"/>
                  </a:lnTo>
                  <a:lnTo>
                    <a:pt x="504" y="442"/>
                  </a:lnTo>
                  <a:lnTo>
                    <a:pt x="339" y="237"/>
                  </a:lnTo>
                  <a:lnTo>
                    <a:pt x="161" y="444"/>
                  </a:lnTo>
                  <a:lnTo>
                    <a:pt x="161" y="444"/>
                  </a:lnTo>
                  <a:lnTo>
                    <a:pt x="157" y="448"/>
                  </a:lnTo>
                  <a:lnTo>
                    <a:pt x="151" y="450"/>
                  </a:lnTo>
                  <a:lnTo>
                    <a:pt x="145" y="452"/>
                  </a:lnTo>
                  <a:lnTo>
                    <a:pt x="21" y="452"/>
                  </a:lnTo>
                  <a:lnTo>
                    <a:pt x="15" y="450"/>
                  </a:lnTo>
                  <a:lnTo>
                    <a:pt x="9" y="446"/>
                  </a:lnTo>
                  <a:lnTo>
                    <a:pt x="4" y="442"/>
                  </a:lnTo>
                  <a:lnTo>
                    <a:pt x="0" y="437"/>
                  </a:lnTo>
                  <a:lnTo>
                    <a:pt x="0" y="429"/>
                  </a:lnTo>
                  <a:lnTo>
                    <a:pt x="0" y="421"/>
                  </a:lnTo>
                  <a:lnTo>
                    <a:pt x="4" y="415"/>
                  </a:lnTo>
                  <a:lnTo>
                    <a:pt x="9" y="411"/>
                  </a:lnTo>
                  <a:lnTo>
                    <a:pt x="15" y="408"/>
                  </a:lnTo>
                  <a:lnTo>
                    <a:pt x="21" y="406"/>
                  </a:lnTo>
                  <a:lnTo>
                    <a:pt x="133" y="406"/>
                  </a:lnTo>
                  <a:lnTo>
                    <a:pt x="323" y="187"/>
                  </a:lnTo>
                  <a:lnTo>
                    <a:pt x="333" y="181"/>
                  </a:lnTo>
                  <a:lnTo>
                    <a:pt x="345" y="179"/>
                  </a:lnTo>
                  <a:lnTo>
                    <a:pt x="354" y="185"/>
                  </a:lnTo>
                  <a:lnTo>
                    <a:pt x="358" y="189"/>
                  </a:lnTo>
                  <a:lnTo>
                    <a:pt x="523" y="394"/>
                  </a:lnTo>
                  <a:lnTo>
                    <a:pt x="868" y="5"/>
                  </a:lnTo>
                  <a:lnTo>
                    <a:pt x="878" y="0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9036051" y="2751138"/>
              <a:ext cx="2308225" cy="1439863"/>
            </a:xfrm>
            <a:custGeom>
              <a:avLst/>
              <a:gdLst>
                <a:gd name="T0" fmla="*/ 23 w 1454"/>
                <a:gd name="T1" fmla="*/ 0 h 907"/>
                <a:gd name="T2" fmla="*/ 703 w 1454"/>
                <a:gd name="T3" fmla="*/ 0 h 907"/>
                <a:gd name="T4" fmla="*/ 711 w 1454"/>
                <a:gd name="T5" fmla="*/ 0 h 907"/>
                <a:gd name="T6" fmla="*/ 717 w 1454"/>
                <a:gd name="T7" fmla="*/ 4 h 907"/>
                <a:gd name="T8" fmla="*/ 723 w 1454"/>
                <a:gd name="T9" fmla="*/ 10 h 907"/>
                <a:gd name="T10" fmla="*/ 725 w 1454"/>
                <a:gd name="T11" fmla="*/ 15 h 907"/>
                <a:gd name="T12" fmla="*/ 727 w 1454"/>
                <a:gd name="T13" fmla="*/ 21 h 907"/>
                <a:gd name="T14" fmla="*/ 725 w 1454"/>
                <a:gd name="T15" fmla="*/ 29 h 907"/>
                <a:gd name="T16" fmla="*/ 723 w 1454"/>
                <a:gd name="T17" fmla="*/ 35 h 907"/>
                <a:gd name="T18" fmla="*/ 717 w 1454"/>
                <a:gd name="T19" fmla="*/ 41 h 907"/>
                <a:gd name="T20" fmla="*/ 711 w 1454"/>
                <a:gd name="T21" fmla="*/ 44 h 907"/>
                <a:gd name="T22" fmla="*/ 703 w 1454"/>
                <a:gd name="T23" fmla="*/ 44 h 907"/>
                <a:gd name="T24" fmla="*/ 44 w 1454"/>
                <a:gd name="T25" fmla="*/ 44 h 907"/>
                <a:gd name="T26" fmla="*/ 44 w 1454"/>
                <a:gd name="T27" fmla="*/ 860 h 907"/>
                <a:gd name="T28" fmla="*/ 1407 w 1454"/>
                <a:gd name="T29" fmla="*/ 860 h 907"/>
                <a:gd name="T30" fmla="*/ 1407 w 1454"/>
                <a:gd name="T31" fmla="*/ 44 h 907"/>
                <a:gd name="T32" fmla="*/ 794 w 1454"/>
                <a:gd name="T33" fmla="*/ 44 h 907"/>
                <a:gd name="T34" fmla="*/ 787 w 1454"/>
                <a:gd name="T35" fmla="*/ 44 h 907"/>
                <a:gd name="T36" fmla="*/ 781 w 1454"/>
                <a:gd name="T37" fmla="*/ 41 h 907"/>
                <a:gd name="T38" fmla="*/ 777 w 1454"/>
                <a:gd name="T39" fmla="*/ 35 h 907"/>
                <a:gd name="T40" fmla="*/ 773 w 1454"/>
                <a:gd name="T41" fmla="*/ 29 h 907"/>
                <a:gd name="T42" fmla="*/ 771 w 1454"/>
                <a:gd name="T43" fmla="*/ 21 h 907"/>
                <a:gd name="T44" fmla="*/ 773 w 1454"/>
                <a:gd name="T45" fmla="*/ 15 h 907"/>
                <a:gd name="T46" fmla="*/ 777 w 1454"/>
                <a:gd name="T47" fmla="*/ 10 h 907"/>
                <a:gd name="T48" fmla="*/ 781 w 1454"/>
                <a:gd name="T49" fmla="*/ 4 h 907"/>
                <a:gd name="T50" fmla="*/ 787 w 1454"/>
                <a:gd name="T51" fmla="*/ 0 h 907"/>
                <a:gd name="T52" fmla="*/ 794 w 1454"/>
                <a:gd name="T53" fmla="*/ 0 h 907"/>
                <a:gd name="T54" fmla="*/ 1430 w 1454"/>
                <a:gd name="T55" fmla="*/ 0 h 907"/>
                <a:gd name="T56" fmla="*/ 1438 w 1454"/>
                <a:gd name="T57" fmla="*/ 0 h 907"/>
                <a:gd name="T58" fmla="*/ 1444 w 1454"/>
                <a:gd name="T59" fmla="*/ 4 h 907"/>
                <a:gd name="T60" fmla="*/ 1450 w 1454"/>
                <a:gd name="T61" fmla="*/ 10 h 907"/>
                <a:gd name="T62" fmla="*/ 1452 w 1454"/>
                <a:gd name="T63" fmla="*/ 15 h 907"/>
                <a:gd name="T64" fmla="*/ 1454 w 1454"/>
                <a:gd name="T65" fmla="*/ 21 h 907"/>
                <a:gd name="T66" fmla="*/ 1454 w 1454"/>
                <a:gd name="T67" fmla="*/ 884 h 907"/>
                <a:gd name="T68" fmla="*/ 1452 w 1454"/>
                <a:gd name="T69" fmla="*/ 891 h 907"/>
                <a:gd name="T70" fmla="*/ 1450 w 1454"/>
                <a:gd name="T71" fmla="*/ 897 h 907"/>
                <a:gd name="T72" fmla="*/ 1444 w 1454"/>
                <a:gd name="T73" fmla="*/ 901 h 907"/>
                <a:gd name="T74" fmla="*/ 1438 w 1454"/>
                <a:gd name="T75" fmla="*/ 905 h 907"/>
                <a:gd name="T76" fmla="*/ 1430 w 1454"/>
                <a:gd name="T77" fmla="*/ 907 h 907"/>
                <a:gd name="T78" fmla="*/ 23 w 1454"/>
                <a:gd name="T79" fmla="*/ 907 h 907"/>
                <a:gd name="T80" fmla="*/ 15 w 1454"/>
                <a:gd name="T81" fmla="*/ 905 h 907"/>
                <a:gd name="T82" fmla="*/ 9 w 1454"/>
                <a:gd name="T83" fmla="*/ 901 h 907"/>
                <a:gd name="T84" fmla="*/ 3 w 1454"/>
                <a:gd name="T85" fmla="*/ 897 h 907"/>
                <a:gd name="T86" fmla="*/ 0 w 1454"/>
                <a:gd name="T87" fmla="*/ 891 h 907"/>
                <a:gd name="T88" fmla="*/ 0 w 1454"/>
                <a:gd name="T89" fmla="*/ 884 h 907"/>
                <a:gd name="T90" fmla="*/ 0 w 1454"/>
                <a:gd name="T91" fmla="*/ 21 h 907"/>
                <a:gd name="T92" fmla="*/ 0 w 1454"/>
                <a:gd name="T93" fmla="*/ 15 h 907"/>
                <a:gd name="T94" fmla="*/ 3 w 1454"/>
                <a:gd name="T95" fmla="*/ 10 h 907"/>
                <a:gd name="T96" fmla="*/ 9 w 1454"/>
                <a:gd name="T97" fmla="*/ 4 h 907"/>
                <a:gd name="T98" fmla="*/ 15 w 1454"/>
                <a:gd name="T99" fmla="*/ 0 h 907"/>
                <a:gd name="T100" fmla="*/ 23 w 1454"/>
                <a:gd name="T101" fmla="*/ 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54" h="907">
                  <a:moveTo>
                    <a:pt x="23" y="0"/>
                  </a:moveTo>
                  <a:lnTo>
                    <a:pt x="703" y="0"/>
                  </a:lnTo>
                  <a:lnTo>
                    <a:pt x="711" y="0"/>
                  </a:lnTo>
                  <a:lnTo>
                    <a:pt x="717" y="4"/>
                  </a:lnTo>
                  <a:lnTo>
                    <a:pt x="723" y="10"/>
                  </a:lnTo>
                  <a:lnTo>
                    <a:pt x="725" y="15"/>
                  </a:lnTo>
                  <a:lnTo>
                    <a:pt x="727" y="21"/>
                  </a:lnTo>
                  <a:lnTo>
                    <a:pt x="725" y="29"/>
                  </a:lnTo>
                  <a:lnTo>
                    <a:pt x="723" y="35"/>
                  </a:lnTo>
                  <a:lnTo>
                    <a:pt x="717" y="41"/>
                  </a:lnTo>
                  <a:lnTo>
                    <a:pt x="711" y="44"/>
                  </a:lnTo>
                  <a:lnTo>
                    <a:pt x="703" y="44"/>
                  </a:lnTo>
                  <a:lnTo>
                    <a:pt x="44" y="44"/>
                  </a:lnTo>
                  <a:lnTo>
                    <a:pt x="44" y="860"/>
                  </a:lnTo>
                  <a:lnTo>
                    <a:pt x="1407" y="860"/>
                  </a:lnTo>
                  <a:lnTo>
                    <a:pt x="1407" y="44"/>
                  </a:lnTo>
                  <a:lnTo>
                    <a:pt x="794" y="44"/>
                  </a:lnTo>
                  <a:lnTo>
                    <a:pt x="787" y="44"/>
                  </a:lnTo>
                  <a:lnTo>
                    <a:pt x="781" y="41"/>
                  </a:lnTo>
                  <a:lnTo>
                    <a:pt x="777" y="35"/>
                  </a:lnTo>
                  <a:lnTo>
                    <a:pt x="773" y="29"/>
                  </a:lnTo>
                  <a:lnTo>
                    <a:pt x="771" y="21"/>
                  </a:lnTo>
                  <a:lnTo>
                    <a:pt x="773" y="15"/>
                  </a:lnTo>
                  <a:lnTo>
                    <a:pt x="777" y="10"/>
                  </a:lnTo>
                  <a:lnTo>
                    <a:pt x="781" y="4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1430" y="0"/>
                  </a:lnTo>
                  <a:lnTo>
                    <a:pt x="1438" y="0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5"/>
                  </a:lnTo>
                  <a:lnTo>
                    <a:pt x="1454" y="21"/>
                  </a:lnTo>
                  <a:lnTo>
                    <a:pt x="1454" y="884"/>
                  </a:lnTo>
                  <a:lnTo>
                    <a:pt x="1452" y="891"/>
                  </a:lnTo>
                  <a:lnTo>
                    <a:pt x="1450" y="897"/>
                  </a:lnTo>
                  <a:lnTo>
                    <a:pt x="1444" y="901"/>
                  </a:lnTo>
                  <a:lnTo>
                    <a:pt x="1438" y="905"/>
                  </a:lnTo>
                  <a:lnTo>
                    <a:pt x="1430" y="907"/>
                  </a:lnTo>
                  <a:lnTo>
                    <a:pt x="23" y="907"/>
                  </a:lnTo>
                  <a:lnTo>
                    <a:pt x="15" y="905"/>
                  </a:lnTo>
                  <a:lnTo>
                    <a:pt x="9" y="901"/>
                  </a:lnTo>
                  <a:lnTo>
                    <a:pt x="3" y="897"/>
                  </a:lnTo>
                  <a:lnTo>
                    <a:pt x="0" y="891"/>
                  </a:lnTo>
                  <a:lnTo>
                    <a:pt x="0" y="884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0115551" y="2533650"/>
              <a:ext cx="74613" cy="287338"/>
            </a:xfrm>
            <a:custGeom>
              <a:avLst/>
              <a:gdLst>
                <a:gd name="T0" fmla="*/ 23 w 47"/>
                <a:gd name="T1" fmla="*/ 0 h 181"/>
                <a:gd name="T2" fmla="*/ 31 w 47"/>
                <a:gd name="T3" fmla="*/ 2 h 181"/>
                <a:gd name="T4" fmla="*/ 37 w 47"/>
                <a:gd name="T5" fmla="*/ 5 h 181"/>
                <a:gd name="T6" fmla="*/ 43 w 47"/>
                <a:gd name="T7" fmla="*/ 9 h 181"/>
                <a:gd name="T8" fmla="*/ 45 w 47"/>
                <a:gd name="T9" fmla="*/ 15 h 181"/>
                <a:gd name="T10" fmla="*/ 47 w 47"/>
                <a:gd name="T11" fmla="*/ 23 h 181"/>
                <a:gd name="T12" fmla="*/ 47 w 47"/>
                <a:gd name="T13" fmla="*/ 158 h 181"/>
                <a:gd name="T14" fmla="*/ 45 w 47"/>
                <a:gd name="T15" fmla="*/ 166 h 181"/>
                <a:gd name="T16" fmla="*/ 43 w 47"/>
                <a:gd name="T17" fmla="*/ 172 h 181"/>
                <a:gd name="T18" fmla="*/ 37 w 47"/>
                <a:gd name="T19" fmla="*/ 178 h 181"/>
                <a:gd name="T20" fmla="*/ 31 w 47"/>
                <a:gd name="T21" fmla="*/ 181 h 181"/>
                <a:gd name="T22" fmla="*/ 23 w 47"/>
                <a:gd name="T23" fmla="*/ 181 h 181"/>
                <a:gd name="T24" fmla="*/ 16 w 47"/>
                <a:gd name="T25" fmla="*/ 181 h 181"/>
                <a:gd name="T26" fmla="*/ 10 w 47"/>
                <a:gd name="T27" fmla="*/ 178 h 181"/>
                <a:gd name="T28" fmla="*/ 6 w 47"/>
                <a:gd name="T29" fmla="*/ 172 h 181"/>
                <a:gd name="T30" fmla="*/ 2 w 47"/>
                <a:gd name="T31" fmla="*/ 166 h 181"/>
                <a:gd name="T32" fmla="*/ 2 w 47"/>
                <a:gd name="T33" fmla="*/ 158 h 181"/>
                <a:gd name="T34" fmla="*/ 0 w 47"/>
                <a:gd name="T35" fmla="*/ 23 h 181"/>
                <a:gd name="T36" fmla="*/ 2 w 47"/>
                <a:gd name="T37" fmla="*/ 15 h 181"/>
                <a:gd name="T38" fmla="*/ 6 w 47"/>
                <a:gd name="T39" fmla="*/ 9 h 181"/>
                <a:gd name="T40" fmla="*/ 10 w 47"/>
                <a:gd name="T41" fmla="*/ 5 h 181"/>
                <a:gd name="T42" fmla="*/ 16 w 47"/>
                <a:gd name="T43" fmla="*/ 2 h 181"/>
                <a:gd name="T44" fmla="*/ 23 w 47"/>
                <a:gd name="T45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81">
                  <a:moveTo>
                    <a:pt x="23" y="0"/>
                  </a:moveTo>
                  <a:lnTo>
                    <a:pt x="31" y="2"/>
                  </a:lnTo>
                  <a:lnTo>
                    <a:pt x="37" y="5"/>
                  </a:lnTo>
                  <a:lnTo>
                    <a:pt x="43" y="9"/>
                  </a:lnTo>
                  <a:lnTo>
                    <a:pt x="45" y="15"/>
                  </a:lnTo>
                  <a:lnTo>
                    <a:pt x="47" y="23"/>
                  </a:lnTo>
                  <a:lnTo>
                    <a:pt x="47" y="158"/>
                  </a:lnTo>
                  <a:lnTo>
                    <a:pt x="45" y="166"/>
                  </a:lnTo>
                  <a:lnTo>
                    <a:pt x="43" y="172"/>
                  </a:lnTo>
                  <a:lnTo>
                    <a:pt x="37" y="178"/>
                  </a:lnTo>
                  <a:lnTo>
                    <a:pt x="31" y="181"/>
                  </a:lnTo>
                  <a:lnTo>
                    <a:pt x="23" y="181"/>
                  </a:lnTo>
                  <a:lnTo>
                    <a:pt x="16" y="181"/>
                  </a:lnTo>
                  <a:lnTo>
                    <a:pt x="10" y="178"/>
                  </a:lnTo>
                  <a:lnTo>
                    <a:pt x="6" y="172"/>
                  </a:lnTo>
                  <a:lnTo>
                    <a:pt x="2" y="166"/>
                  </a:lnTo>
                  <a:lnTo>
                    <a:pt x="2" y="158"/>
                  </a:lnTo>
                  <a:lnTo>
                    <a:pt x="0" y="23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0" y="5"/>
                  </a:lnTo>
                  <a:lnTo>
                    <a:pt x="16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0115551" y="4260850"/>
              <a:ext cx="74613" cy="433388"/>
            </a:xfrm>
            <a:custGeom>
              <a:avLst/>
              <a:gdLst>
                <a:gd name="T0" fmla="*/ 23 w 47"/>
                <a:gd name="T1" fmla="*/ 0 h 273"/>
                <a:gd name="T2" fmla="*/ 31 w 47"/>
                <a:gd name="T3" fmla="*/ 2 h 273"/>
                <a:gd name="T4" fmla="*/ 37 w 47"/>
                <a:gd name="T5" fmla="*/ 4 h 273"/>
                <a:gd name="T6" fmla="*/ 43 w 47"/>
                <a:gd name="T7" fmla="*/ 10 h 273"/>
                <a:gd name="T8" fmla="*/ 45 w 47"/>
                <a:gd name="T9" fmla="*/ 16 h 273"/>
                <a:gd name="T10" fmla="*/ 47 w 47"/>
                <a:gd name="T11" fmla="*/ 24 h 273"/>
                <a:gd name="T12" fmla="*/ 47 w 47"/>
                <a:gd name="T13" fmla="*/ 250 h 273"/>
                <a:gd name="T14" fmla="*/ 45 w 47"/>
                <a:gd name="T15" fmla="*/ 258 h 273"/>
                <a:gd name="T16" fmla="*/ 43 w 47"/>
                <a:gd name="T17" fmla="*/ 263 h 273"/>
                <a:gd name="T18" fmla="*/ 37 w 47"/>
                <a:gd name="T19" fmla="*/ 267 h 273"/>
                <a:gd name="T20" fmla="*/ 31 w 47"/>
                <a:gd name="T21" fmla="*/ 271 h 273"/>
                <a:gd name="T22" fmla="*/ 23 w 47"/>
                <a:gd name="T23" fmla="*/ 273 h 273"/>
                <a:gd name="T24" fmla="*/ 16 w 47"/>
                <a:gd name="T25" fmla="*/ 271 h 273"/>
                <a:gd name="T26" fmla="*/ 10 w 47"/>
                <a:gd name="T27" fmla="*/ 267 h 273"/>
                <a:gd name="T28" fmla="*/ 6 w 47"/>
                <a:gd name="T29" fmla="*/ 263 h 273"/>
                <a:gd name="T30" fmla="*/ 2 w 47"/>
                <a:gd name="T31" fmla="*/ 258 h 273"/>
                <a:gd name="T32" fmla="*/ 0 w 47"/>
                <a:gd name="T33" fmla="*/ 250 h 273"/>
                <a:gd name="T34" fmla="*/ 2 w 47"/>
                <a:gd name="T35" fmla="*/ 24 h 273"/>
                <a:gd name="T36" fmla="*/ 2 w 47"/>
                <a:gd name="T37" fmla="*/ 16 h 273"/>
                <a:gd name="T38" fmla="*/ 6 w 47"/>
                <a:gd name="T39" fmla="*/ 10 h 273"/>
                <a:gd name="T40" fmla="*/ 10 w 47"/>
                <a:gd name="T41" fmla="*/ 4 h 273"/>
                <a:gd name="T42" fmla="*/ 17 w 47"/>
                <a:gd name="T43" fmla="*/ 2 h 273"/>
                <a:gd name="T44" fmla="*/ 23 w 47"/>
                <a:gd name="T45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73">
                  <a:moveTo>
                    <a:pt x="23" y="0"/>
                  </a:moveTo>
                  <a:lnTo>
                    <a:pt x="31" y="2"/>
                  </a:lnTo>
                  <a:lnTo>
                    <a:pt x="37" y="4"/>
                  </a:lnTo>
                  <a:lnTo>
                    <a:pt x="43" y="10"/>
                  </a:lnTo>
                  <a:lnTo>
                    <a:pt x="45" y="16"/>
                  </a:lnTo>
                  <a:lnTo>
                    <a:pt x="47" y="24"/>
                  </a:lnTo>
                  <a:lnTo>
                    <a:pt x="47" y="250"/>
                  </a:lnTo>
                  <a:lnTo>
                    <a:pt x="45" y="258"/>
                  </a:lnTo>
                  <a:lnTo>
                    <a:pt x="43" y="263"/>
                  </a:lnTo>
                  <a:lnTo>
                    <a:pt x="37" y="267"/>
                  </a:lnTo>
                  <a:lnTo>
                    <a:pt x="31" y="271"/>
                  </a:lnTo>
                  <a:lnTo>
                    <a:pt x="23" y="273"/>
                  </a:lnTo>
                  <a:lnTo>
                    <a:pt x="16" y="271"/>
                  </a:lnTo>
                  <a:lnTo>
                    <a:pt x="10" y="267"/>
                  </a:lnTo>
                  <a:lnTo>
                    <a:pt x="6" y="263"/>
                  </a:lnTo>
                  <a:lnTo>
                    <a:pt x="2" y="258"/>
                  </a:lnTo>
                  <a:lnTo>
                    <a:pt x="0" y="250"/>
                  </a:lnTo>
                  <a:lnTo>
                    <a:pt x="2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7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9469438" y="4260850"/>
              <a:ext cx="215900" cy="574675"/>
            </a:xfrm>
            <a:custGeom>
              <a:avLst/>
              <a:gdLst>
                <a:gd name="T0" fmla="*/ 112 w 136"/>
                <a:gd name="T1" fmla="*/ 0 h 362"/>
                <a:gd name="T2" fmla="*/ 118 w 136"/>
                <a:gd name="T3" fmla="*/ 0 h 362"/>
                <a:gd name="T4" fmla="*/ 126 w 136"/>
                <a:gd name="T5" fmla="*/ 4 h 362"/>
                <a:gd name="T6" fmla="*/ 130 w 136"/>
                <a:gd name="T7" fmla="*/ 8 h 362"/>
                <a:gd name="T8" fmla="*/ 134 w 136"/>
                <a:gd name="T9" fmla="*/ 16 h 362"/>
                <a:gd name="T10" fmla="*/ 136 w 136"/>
                <a:gd name="T11" fmla="*/ 22 h 362"/>
                <a:gd name="T12" fmla="*/ 134 w 136"/>
                <a:gd name="T13" fmla="*/ 29 h 362"/>
                <a:gd name="T14" fmla="*/ 44 w 136"/>
                <a:gd name="T15" fmla="*/ 347 h 362"/>
                <a:gd name="T16" fmla="*/ 41 w 136"/>
                <a:gd name="T17" fmla="*/ 352 h 362"/>
                <a:gd name="T18" fmla="*/ 35 w 136"/>
                <a:gd name="T19" fmla="*/ 358 h 362"/>
                <a:gd name="T20" fmla="*/ 29 w 136"/>
                <a:gd name="T21" fmla="*/ 362 h 362"/>
                <a:gd name="T22" fmla="*/ 23 w 136"/>
                <a:gd name="T23" fmla="*/ 362 h 362"/>
                <a:gd name="T24" fmla="*/ 15 w 136"/>
                <a:gd name="T25" fmla="*/ 362 h 362"/>
                <a:gd name="T26" fmla="*/ 10 w 136"/>
                <a:gd name="T27" fmla="*/ 358 h 362"/>
                <a:gd name="T28" fmla="*/ 4 w 136"/>
                <a:gd name="T29" fmla="*/ 354 h 362"/>
                <a:gd name="T30" fmla="*/ 0 w 136"/>
                <a:gd name="T31" fmla="*/ 348 h 362"/>
                <a:gd name="T32" fmla="*/ 0 w 136"/>
                <a:gd name="T33" fmla="*/ 341 h 362"/>
                <a:gd name="T34" fmla="*/ 0 w 136"/>
                <a:gd name="T35" fmla="*/ 335 h 362"/>
                <a:gd name="T36" fmla="*/ 91 w 136"/>
                <a:gd name="T37" fmla="*/ 16 h 362"/>
                <a:gd name="T38" fmla="*/ 93 w 136"/>
                <a:gd name="T39" fmla="*/ 10 h 362"/>
                <a:gd name="T40" fmla="*/ 99 w 136"/>
                <a:gd name="T41" fmla="*/ 4 h 362"/>
                <a:gd name="T42" fmla="*/ 105 w 136"/>
                <a:gd name="T43" fmla="*/ 2 h 362"/>
                <a:gd name="T44" fmla="*/ 112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112" y="0"/>
                  </a:moveTo>
                  <a:lnTo>
                    <a:pt x="118" y="0"/>
                  </a:lnTo>
                  <a:lnTo>
                    <a:pt x="126" y="4"/>
                  </a:lnTo>
                  <a:lnTo>
                    <a:pt x="130" y="8"/>
                  </a:lnTo>
                  <a:lnTo>
                    <a:pt x="134" y="16"/>
                  </a:lnTo>
                  <a:lnTo>
                    <a:pt x="136" y="22"/>
                  </a:lnTo>
                  <a:lnTo>
                    <a:pt x="134" y="29"/>
                  </a:lnTo>
                  <a:lnTo>
                    <a:pt x="44" y="347"/>
                  </a:lnTo>
                  <a:lnTo>
                    <a:pt x="41" y="352"/>
                  </a:lnTo>
                  <a:lnTo>
                    <a:pt x="35" y="358"/>
                  </a:lnTo>
                  <a:lnTo>
                    <a:pt x="29" y="362"/>
                  </a:lnTo>
                  <a:lnTo>
                    <a:pt x="23" y="362"/>
                  </a:lnTo>
                  <a:lnTo>
                    <a:pt x="15" y="362"/>
                  </a:lnTo>
                  <a:lnTo>
                    <a:pt x="10" y="358"/>
                  </a:lnTo>
                  <a:lnTo>
                    <a:pt x="4" y="354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0" y="335"/>
                  </a:lnTo>
                  <a:lnTo>
                    <a:pt x="91" y="16"/>
                  </a:lnTo>
                  <a:lnTo>
                    <a:pt x="93" y="10"/>
                  </a:lnTo>
                  <a:lnTo>
                    <a:pt x="99" y="4"/>
                  </a:lnTo>
                  <a:lnTo>
                    <a:pt x="105" y="2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3" name="Freeform 11"/>
            <p:cNvSpPr>
              <a:spLocks/>
            </p:cNvSpPr>
            <p:nvPr/>
          </p:nvSpPr>
          <p:spPr bwMode="auto">
            <a:xfrm>
              <a:off x="10623551" y="4260850"/>
              <a:ext cx="215900" cy="574675"/>
            </a:xfrm>
            <a:custGeom>
              <a:avLst/>
              <a:gdLst>
                <a:gd name="T0" fmla="*/ 23 w 136"/>
                <a:gd name="T1" fmla="*/ 0 h 362"/>
                <a:gd name="T2" fmla="*/ 29 w 136"/>
                <a:gd name="T3" fmla="*/ 2 h 362"/>
                <a:gd name="T4" fmla="*/ 35 w 136"/>
                <a:gd name="T5" fmla="*/ 4 h 362"/>
                <a:gd name="T6" fmla="*/ 41 w 136"/>
                <a:gd name="T7" fmla="*/ 10 h 362"/>
                <a:gd name="T8" fmla="*/ 43 w 136"/>
                <a:gd name="T9" fmla="*/ 16 h 362"/>
                <a:gd name="T10" fmla="*/ 134 w 136"/>
                <a:gd name="T11" fmla="*/ 335 h 362"/>
                <a:gd name="T12" fmla="*/ 136 w 136"/>
                <a:gd name="T13" fmla="*/ 341 h 362"/>
                <a:gd name="T14" fmla="*/ 134 w 136"/>
                <a:gd name="T15" fmla="*/ 348 h 362"/>
                <a:gd name="T16" fmla="*/ 130 w 136"/>
                <a:gd name="T17" fmla="*/ 354 h 362"/>
                <a:gd name="T18" fmla="*/ 126 w 136"/>
                <a:gd name="T19" fmla="*/ 358 h 362"/>
                <a:gd name="T20" fmla="*/ 118 w 136"/>
                <a:gd name="T21" fmla="*/ 362 h 362"/>
                <a:gd name="T22" fmla="*/ 112 w 136"/>
                <a:gd name="T23" fmla="*/ 362 h 362"/>
                <a:gd name="T24" fmla="*/ 105 w 136"/>
                <a:gd name="T25" fmla="*/ 362 h 362"/>
                <a:gd name="T26" fmla="*/ 99 w 136"/>
                <a:gd name="T27" fmla="*/ 358 h 362"/>
                <a:gd name="T28" fmla="*/ 93 w 136"/>
                <a:gd name="T29" fmla="*/ 352 h 362"/>
                <a:gd name="T30" fmla="*/ 91 w 136"/>
                <a:gd name="T31" fmla="*/ 347 h 362"/>
                <a:gd name="T32" fmla="*/ 0 w 136"/>
                <a:gd name="T33" fmla="*/ 29 h 362"/>
                <a:gd name="T34" fmla="*/ 0 w 136"/>
                <a:gd name="T35" fmla="*/ 22 h 362"/>
                <a:gd name="T36" fmla="*/ 0 w 136"/>
                <a:gd name="T37" fmla="*/ 16 h 362"/>
                <a:gd name="T38" fmla="*/ 4 w 136"/>
                <a:gd name="T39" fmla="*/ 8 h 362"/>
                <a:gd name="T40" fmla="*/ 10 w 136"/>
                <a:gd name="T41" fmla="*/ 4 h 362"/>
                <a:gd name="T42" fmla="*/ 15 w 136"/>
                <a:gd name="T43" fmla="*/ 0 h 362"/>
                <a:gd name="T44" fmla="*/ 23 w 136"/>
                <a:gd name="T45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6" h="362">
                  <a:moveTo>
                    <a:pt x="23" y="0"/>
                  </a:moveTo>
                  <a:lnTo>
                    <a:pt x="29" y="2"/>
                  </a:lnTo>
                  <a:lnTo>
                    <a:pt x="35" y="4"/>
                  </a:lnTo>
                  <a:lnTo>
                    <a:pt x="41" y="10"/>
                  </a:lnTo>
                  <a:lnTo>
                    <a:pt x="43" y="16"/>
                  </a:lnTo>
                  <a:lnTo>
                    <a:pt x="134" y="335"/>
                  </a:lnTo>
                  <a:lnTo>
                    <a:pt x="136" y="341"/>
                  </a:lnTo>
                  <a:lnTo>
                    <a:pt x="134" y="348"/>
                  </a:lnTo>
                  <a:lnTo>
                    <a:pt x="130" y="354"/>
                  </a:lnTo>
                  <a:lnTo>
                    <a:pt x="126" y="358"/>
                  </a:lnTo>
                  <a:lnTo>
                    <a:pt x="118" y="362"/>
                  </a:lnTo>
                  <a:lnTo>
                    <a:pt x="112" y="362"/>
                  </a:lnTo>
                  <a:lnTo>
                    <a:pt x="105" y="362"/>
                  </a:lnTo>
                  <a:lnTo>
                    <a:pt x="99" y="358"/>
                  </a:lnTo>
                  <a:lnTo>
                    <a:pt x="93" y="352"/>
                  </a:lnTo>
                  <a:lnTo>
                    <a:pt x="91" y="347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4" name="Freeform 12"/>
            <p:cNvSpPr>
              <a:spLocks/>
            </p:cNvSpPr>
            <p:nvPr/>
          </p:nvSpPr>
          <p:spPr bwMode="auto">
            <a:xfrm>
              <a:off x="9036051" y="4260850"/>
              <a:ext cx="2308225" cy="74613"/>
            </a:xfrm>
            <a:custGeom>
              <a:avLst/>
              <a:gdLst>
                <a:gd name="T0" fmla="*/ 23 w 1454"/>
                <a:gd name="T1" fmla="*/ 0 h 47"/>
                <a:gd name="T2" fmla="*/ 1430 w 1454"/>
                <a:gd name="T3" fmla="*/ 0 h 47"/>
                <a:gd name="T4" fmla="*/ 1438 w 1454"/>
                <a:gd name="T5" fmla="*/ 2 h 47"/>
                <a:gd name="T6" fmla="*/ 1444 w 1454"/>
                <a:gd name="T7" fmla="*/ 4 h 47"/>
                <a:gd name="T8" fmla="*/ 1450 w 1454"/>
                <a:gd name="T9" fmla="*/ 10 h 47"/>
                <a:gd name="T10" fmla="*/ 1452 w 1454"/>
                <a:gd name="T11" fmla="*/ 16 h 47"/>
                <a:gd name="T12" fmla="*/ 1454 w 1454"/>
                <a:gd name="T13" fmla="*/ 24 h 47"/>
                <a:gd name="T14" fmla="*/ 1452 w 1454"/>
                <a:gd name="T15" fmla="*/ 31 h 47"/>
                <a:gd name="T16" fmla="*/ 1450 w 1454"/>
                <a:gd name="T17" fmla="*/ 37 h 47"/>
                <a:gd name="T18" fmla="*/ 1444 w 1454"/>
                <a:gd name="T19" fmla="*/ 41 h 47"/>
                <a:gd name="T20" fmla="*/ 1438 w 1454"/>
                <a:gd name="T21" fmla="*/ 45 h 47"/>
                <a:gd name="T22" fmla="*/ 1430 w 1454"/>
                <a:gd name="T23" fmla="*/ 47 h 47"/>
                <a:gd name="T24" fmla="*/ 23 w 1454"/>
                <a:gd name="T25" fmla="*/ 47 h 47"/>
                <a:gd name="T26" fmla="*/ 15 w 1454"/>
                <a:gd name="T27" fmla="*/ 45 h 47"/>
                <a:gd name="T28" fmla="*/ 9 w 1454"/>
                <a:gd name="T29" fmla="*/ 41 h 47"/>
                <a:gd name="T30" fmla="*/ 3 w 1454"/>
                <a:gd name="T31" fmla="*/ 37 h 47"/>
                <a:gd name="T32" fmla="*/ 0 w 1454"/>
                <a:gd name="T33" fmla="*/ 31 h 47"/>
                <a:gd name="T34" fmla="*/ 0 w 1454"/>
                <a:gd name="T35" fmla="*/ 24 h 47"/>
                <a:gd name="T36" fmla="*/ 0 w 1454"/>
                <a:gd name="T37" fmla="*/ 16 h 47"/>
                <a:gd name="T38" fmla="*/ 3 w 1454"/>
                <a:gd name="T39" fmla="*/ 10 h 47"/>
                <a:gd name="T40" fmla="*/ 9 w 1454"/>
                <a:gd name="T41" fmla="*/ 4 h 47"/>
                <a:gd name="T42" fmla="*/ 15 w 1454"/>
                <a:gd name="T43" fmla="*/ 2 h 47"/>
                <a:gd name="T44" fmla="*/ 23 w 1454"/>
                <a:gd name="T4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4" h="47">
                  <a:moveTo>
                    <a:pt x="23" y="0"/>
                  </a:moveTo>
                  <a:lnTo>
                    <a:pt x="1430" y="0"/>
                  </a:lnTo>
                  <a:lnTo>
                    <a:pt x="1438" y="2"/>
                  </a:lnTo>
                  <a:lnTo>
                    <a:pt x="1444" y="4"/>
                  </a:lnTo>
                  <a:lnTo>
                    <a:pt x="1450" y="10"/>
                  </a:lnTo>
                  <a:lnTo>
                    <a:pt x="1452" y="16"/>
                  </a:lnTo>
                  <a:lnTo>
                    <a:pt x="1454" y="24"/>
                  </a:lnTo>
                  <a:lnTo>
                    <a:pt x="1452" y="31"/>
                  </a:lnTo>
                  <a:lnTo>
                    <a:pt x="1450" y="37"/>
                  </a:lnTo>
                  <a:lnTo>
                    <a:pt x="1444" y="41"/>
                  </a:lnTo>
                  <a:lnTo>
                    <a:pt x="1438" y="45"/>
                  </a:lnTo>
                  <a:lnTo>
                    <a:pt x="1430" y="47"/>
                  </a:lnTo>
                  <a:lnTo>
                    <a:pt x="23" y="47"/>
                  </a:lnTo>
                  <a:lnTo>
                    <a:pt x="15" y="45"/>
                  </a:lnTo>
                  <a:lnTo>
                    <a:pt x="9" y="41"/>
                  </a:lnTo>
                  <a:lnTo>
                    <a:pt x="3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3" y="10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981602" y="4702051"/>
            <a:ext cx="533518" cy="406915"/>
            <a:chOff x="6007101" y="2809875"/>
            <a:chExt cx="2655888" cy="2025650"/>
          </a:xfrm>
          <a:solidFill>
            <a:schemeClr val="bg1">
              <a:alpha val="30000"/>
            </a:schemeClr>
          </a:solidFill>
        </p:grpSpPr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6007101" y="2809875"/>
              <a:ext cx="2655888" cy="2025650"/>
            </a:xfrm>
            <a:custGeom>
              <a:avLst/>
              <a:gdLst>
                <a:gd name="T0" fmla="*/ 519 w 1673"/>
                <a:gd name="T1" fmla="*/ 1226 h 1276"/>
                <a:gd name="T2" fmla="*/ 1151 w 1673"/>
                <a:gd name="T3" fmla="*/ 1228 h 1276"/>
                <a:gd name="T4" fmla="*/ 1149 w 1673"/>
                <a:gd name="T5" fmla="*/ 885 h 1276"/>
                <a:gd name="T6" fmla="*/ 484 w 1673"/>
                <a:gd name="T7" fmla="*/ 721 h 1276"/>
                <a:gd name="T8" fmla="*/ 386 w 1673"/>
                <a:gd name="T9" fmla="*/ 1156 h 1276"/>
                <a:gd name="T10" fmla="*/ 442 w 1673"/>
                <a:gd name="T11" fmla="*/ 1224 h 1276"/>
                <a:gd name="T12" fmla="*/ 471 w 1673"/>
                <a:gd name="T13" fmla="*/ 887 h 1276"/>
                <a:gd name="T14" fmla="*/ 521 w 1673"/>
                <a:gd name="T15" fmla="*/ 837 h 1276"/>
                <a:gd name="T16" fmla="*/ 1196 w 1673"/>
                <a:gd name="T17" fmla="*/ 868 h 1276"/>
                <a:gd name="T18" fmla="*/ 1208 w 1673"/>
                <a:gd name="T19" fmla="*/ 1228 h 1276"/>
                <a:gd name="T20" fmla="*/ 1281 w 1673"/>
                <a:gd name="T21" fmla="*/ 1179 h 1276"/>
                <a:gd name="T22" fmla="*/ 1206 w 1673"/>
                <a:gd name="T23" fmla="*/ 742 h 1276"/>
                <a:gd name="T24" fmla="*/ 1006 w 1673"/>
                <a:gd name="T25" fmla="*/ 700 h 1276"/>
                <a:gd name="T26" fmla="*/ 880 w 1673"/>
                <a:gd name="T27" fmla="*/ 802 h 1276"/>
                <a:gd name="T28" fmla="*/ 715 w 1673"/>
                <a:gd name="T29" fmla="*/ 764 h 1276"/>
                <a:gd name="T30" fmla="*/ 729 w 1673"/>
                <a:gd name="T31" fmla="*/ 593 h 1276"/>
                <a:gd name="T32" fmla="*/ 719 w 1673"/>
                <a:gd name="T33" fmla="*/ 646 h 1276"/>
                <a:gd name="T34" fmla="*/ 713 w 1673"/>
                <a:gd name="T35" fmla="*/ 684 h 1276"/>
                <a:gd name="T36" fmla="*/ 835 w 1673"/>
                <a:gd name="T37" fmla="*/ 758 h 1276"/>
                <a:gd name="T38" fmla="*/ 958 w 1673"/>
                <a:gd name="T39" fmla="*/ 684 h 1276"/>
                <a:gd name="T40" fmla="*/ 952 w 1673"/>
                <a:gd name="T41" fmla="*/ 646 h 1276"/>
                <a:gd name="T42" fmla="*/ 942 w 1673"/>
                <a:gd name="T43" fmla="*/ 595 h 1276"/>
                <a:gd name="T44" fmla="*/ 830 w 1673"/>
                <a:gd name="T45" fmla="*/ 624 h 1276"/>
                <a:gd name="T46" fmla="*/ 705 w 1673"/>
                <a:gd name="T47" fmla="*/ 232 h 1276"/>
                <a:gd name="T48" fmla="*/ 678 w 1673"/>
                <a:gd name="T49" fmla="*/ 251 h 1276"/>
                <a:gd name="T50" fmla="*/ 698 w 1673"/>
                <a:gd name="T51" fmla="*/ 491 h 1276"/>
                <a:gd name="T52" fmla="*/ 831 w 1673"/>
                <a:gd name="T53" fmla="*/ 576 h 1276"/>
                <a:gd name="T54" fmla="*/ 946 w 1673"/>
                <a:gd name="T55" fmla="*/ 530 h 1276"/>
                <a:gd name="T56" fmla="*/ 994 w 1673"/>
                <a:gd name="T57" fmla="*/ 417 h 1276"/>
                <a:gd name="T58" fmla="*/ 983 w 1673"/>
                <a:gd name="T59" fmla="*/ 238 h 1276"/>
                <a:gd name="T60" fmla="*/ 731 w 1673"/>
                <a:gd name="T61" fmla="*/ 50 h 1276"/>
                <a:gd name="T62" fmla="*/ 705 w 1673"/>
                <a:gd name="T63" fmla="*/ 69 h 1276"/>
                <a:gd name="T64" fmla="*/ 694 w 1673"/>
                <a:gd name="T65" fmla="*/ 96 h 1276"/>
                <a:gd name="T66" fmla="*/ 641 w 1673"/>
                <a:gd name="T67" fmla="*/ 118 h 1276"/>
                <a:gd name="T68" fmla="*/ 626 w 1673"/>
                <a:gd name="T69" fmla="*/ 294 h 1276"/>
                <a:gd name="T70" fmla="*/ 643 w 1673"/>
                <a:gd name="T71" fmla="*/ 214 h 1276"/>
                <a:gd name="T72" fmla="*/ 967 w 1673"/>
                <a:gd name="T73" fmla="*/ 183 h 1276"/>
                <a:gd name="T74" fmla="*/ 1039 w 1673"/>
                <a:gd name="T75" fmla="*/ 236 h 1276"/>
                <a:gd name="T76" fmla="*/ 1047 w 1673"/>
                <a:gd name="T77" fmla="*/ 286 h 1276"/>
                <a:gd name="T78" fmla="*/ 1004 w 1673"/>
                <a:gd name="T79" fmla="*/ 69 h 1276"/>
                <a:gd name="T80" fmla="*/ 731 w 1673"/>
                <a:gd name="T81" fmla="*/ 0 h 1276"/>
                <a:gd name="T82" fmla="*/ 1051 w 1673"/>
                <a:gd name="T83" fmla="*/ 46 h 1276"/>
                <a:gd name="T84" fmla="*/ 1095 w 1673"/>
                <a:gd name="T85" fmla="*/ 286 h 1276"/>
                <a:gd name="T86" fmla="*/ 1043 w 1673"/>
                <a:gd name="T87" fmla="*/ 359 h 1276"/>
                <a:gd name="T88" fmla="*/ 1014 w 1673"/>
                <a:gd name="T89" fmla="*/ 524 h 1276"/>
                <a:gd name="T90" fmla="*/ 1000 w 1673"/>
                <a:gd name="T91" fmla="*/ 603 h 1276"/>
                <a:gd name="T92" fmla="*/ 1254 w 1673"/>
                <a:gd name="T93" fmla="*/ 727 h 1276"/>
                <a:gd name="T94" fmla="*/ 1326 w 1673"/>
                <a:gd name="T95" fmla="*/ 1197 h 1276"/>
                <a:gd name="T96" fmla="*/ 1661 w 1673"/>
                <a:gd name="T97" fmla="*/ 1233 h 1276"/>
                <a:gd name="T98" fmla="*/ 1671 w 1673"/>
                <a:gd name="T99" fmla="*/ 1261 h 1276"/>
                <a:gd name="T100" fmla="*/ 1648 w 1673"/>
                <a:gd name="T101" fmla="*/ 1276 h 1276"/>
                <a:gd name="T102" fmla="*/ 4 w 1673"/>
                <a:gd name="T103" fmla="*/ 1266 h 1276"/>
                <a:gd name="T104" fmla="*/ 4 w 1673"/>
                <a:gd name="T105" fmla="*/ 1237 h 1276"/>
                <a:gd name="T106" fmla="*/ 364 w 1673"/>
                <a:gd name="T107" fmla="*/ 1228 h 1276"/>
                <a:gd name="T108" fmla="*/ 407 w 1673"/>
                <a:gd name="T109" fmla="*/ 760 h 1276"/>
                <a:gd name="T110" fmla="*/ 494 w 1673"/>
                <a:gd name="T111" fmla="*/ 661 h 1276"/>
                <a:gd name="T112" fmla="*/ 680 w 1673"/>
                <a:gd name="T113" fmla="*/ 551 h 1276"/>
                <a:gd name="T114" fmla="*/ 628 w 1673"/>
                <a:gd name="T115" fmla="*/ 410 h 1276"/>
                <a:gd name="T116" fmla="*/ 579 w 1673"/>
                <a:gd name="T117" fmla="*/ 311 h 1276"/>
                <a:gd name="T118" fmla="*/ 591 w 1673"/>
                <a:gd name="T119" fmla="*/ 102 h 1276"/>
                <a:gd name="T120" fmla="*/ 669 w 1673"/>
                <a:gd name="T121" fmla="*/ 3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3" h="1276">
                  <a:moveTo>
                    <a:pt x="521" y="885"/>
                  </a:moveTo>
                  <a:lnTo>
                    <a:pt x="521" y="885"/>
                  </a:lnTo>
                  <a:lnTo>
                    <a:pt x="519" y="887"/>
                  </a:lnTo>
                  <a:lnTo>
                    <a:pt x="519" y="1226"/>
                  </a:lnTo>
                  <a:lnTo>
                    <a:pt x="521" y="1228"/>
                  </a:lnTo>
                  <a:lnTo>
                    <a:pt x="521" y="1228"/>
                  </a:lnTo>
                  <a:lnTo>
                    <a:pt x="1149" y="1228"/>
                  </a:lnTo>
                  <a:lnTo>
                    <a:pt x="1151" y="1228"/>
                  </a:lnTo>
                  <a:lnTo>
                    <a:pt x="1151" y="1226"/>
                  </a:lnTo>
                  <a:lnTo>
                    <a:pt x="1151" y="887"/>
                  </a:lnTo>
                  <a:lnTo>
                    <a:pt x="1151" y="885"/>
                  </a:lnTo>
                  <a:lnTo>
                    <a:pt x="1149" y="885"/>
                  </a:lnTo>
                  <a:lnTo>
                    <a:pt x="521" y="885"/>
                  </a:lnTo>
                  <a:close/>
                  <a:moveTo>
                    <a:pt x="655" y="659"/>
                  </a:moveTo>
                  <a:lnTo>
                    <a:pt x="510" y="707"/>
                  </a:lnTo>
                  <a:lnTo>
                    <a:pt x="484" y="721"/>
                  </a:lnTo>
                  <a:lnTo>
                    <a:pt x="465" y="742"/>
                  </a:lnTo>
                  <a:lnTo>
                    <a:pt x="455" y="769"/>
                  </a:lnTo>
                  <a:lnTo>
                    <a:pt x="386" y="1133"/>
                  </a:lnTo>
                  <a:lnTo>
                    <a:pt x="386" y="1156"/>
                  </a:lnTo>
                  <a:lnTo>
                    <a:pt x="391" y="1179"/>
                  </a:lnTo>
                  <a:lnTo>
                    <a:pt x="403" y="1199"/>
                  </a:lnTo>
                  <a:lnTo>
                    <a:pt x="420" y="1214"/>
                  </a:lnTo>
                  <a:lnTo>
                    <a:pt x="442" y="1224"/>
                  </a:lnTo>
                  <a:lnTo>
                    <a:pt x="465" y="1228"/>
                  </a:lnTo>
                  <a:lnTo>
                    <a:pt x="471" y="1228"/>
                  </a:lnTo>
                  <a:lnTo>
                    <a:pt x="471" y="1226"/>
                  </a:lnTo>
                  <a:lnTo>
                    <a:pt x="471" y="887"/>
                  </a:lnTo>
                  <a:lnTo>
                    <a:pt x="475" y="868"/>
                  </a:lnTo>
                  <a:lnTo>
                    <a:pt x="486" y="851"/>
                  </a:lnTo>
                  <a:lnTo>
                    <a:pt x="502" y="841"/>
                  </a:lnTo>
                  <a:lnTo>
                    <a:pt x="521" y="837"/>
                  </a:lnTo>
                  <a:lnTo>
                    <a:pt x="1149" y="837"/>
                  </a:lnTo>
                  <a:lnTo>
                    <a:pt x="1169" y="841"/>
                  </a:lnTo>
                  <a:lnTo>
                    <a:pt x="1186" y="851"/>
                  </a:lnTo>
                  <a:lnTo>
                    <a:pt x="1196" y="868"/>
                  </a:lnTo>
                  <a:lnTo>
                    <a:pt x="1200" y="887"/>
                  </a:lnTo>
                  <a:lnTo>
                    <a:pt x="1200" y="1226"/>
                  </a:lnTo>
                  <a:lnTo>
                    <a:pt x="1200" y="1228"/>
                  </a:lnTo>
                  <a:lnTo>
                    <a:pt x="1208" y="1228"/>
                  </a:lnTo>
                  <a:lnTo>
                    <a:pt x="1231" y="1224"/>
                  </a:lnTo>
                  <a:lnTo>
                    <a:pt x="1250" y="1214"/>
                  </a:lnTo>
                  <a:lnTo>
                    <a:pt x="1268" y="1199"/>
                  </a:lnTo>
                  <a:lnTo>
                    <a:pt x="1281" y="1179"/>
                  </a:lnTo>
                  <a:lnTo>
                    <a:pt x="1287" y="1156"/>
                  </a:lnTo>
                  <a:lnTo>
                    <a:pt x="1285" y="1133"/>
                  </a:lnTo>
                  <a:lnTo>
                    <a:pt x="1215" y="769"/>
                  </a:lnTo>
                  <a:lnTo>
                    <a:pt x="1206" y="742"/>
                  </a:lnTo>
                  <a:lnTo>
                    <a:pt x="1188" y="721"/>
                  </a:lnTo>
                  <a:lnTo>
                    <a:pt x="1163" y="707"/>
                  </a:lnTo>
                  <a:lnTo>
                    <a:pt x="1016" y="659"/>
                  </a:lnTo>
                  <a:lnTo>
                    <a:pt x="1006" y="700"/>
                  </a:lnTo>
                  <a:lnTo>
                    <a:pt x="985" y="735"/>
                  </a:lnTo>
                  <a:lnTo>
                    <a:pt x="958" y="764"/>
                  </a:lnTo>
                  <a:lnTo>
                    <a:pt x="921" y="787"/>
                  </a:lnTo>
                  <a:lnTo>
                    <a:pt x="880" y="802"/>
                  </a:lnTo>
                  <a:lnTo>
                    <a:pt x="835" y="806"/>
                  </a:lnTo>
                  <a:lnTo>
                    <a:pt x="791" y="802"/>
                  </a:lnTo>
                  <a:lnTo>
                    <a:pt x="750" y="787"/>
                  </a:lnTo>
                  <a:lnTo>
                    <a:pt x="715" y="764"/>
                  </a:lnTo>
                  <a:lnTo>
                    <a:pt x="686" y="735"/>
                  </a:lnTo>
                  <a:lnTo>
                    <a:pt x="667" y="700"/>
                  </a:lnTo>
                  <a:lnTo>
                    <a:pt x="655" y="659"/>
                  </a:lnTo>
                  <a:close/>
                  <a:moveTo>
                    <a:pt x="729" y="593"/>
                  </a:moveTo>
                  <a:lnTo>
                    <a:pt x="729" y="626"/>
                  </a:lnTo>
                  <a:lnTo>
                    <a:pt x="729" y="634"/>
                  </a:lnTo>
                  <a:lnTo>
                    <a:pt x="725" y="640"/>
                  </a:lnTo>
                  <a:lnTo>
                    <a:pt x="719" y="646"/>
                  </a:lnTo>
                  <a:lnTo>
                    <a:pt x="713" y="649"/>
                  </a:lnTo>
                  <a:lnTo>
                    <a:pt x="705" y="649"/>
                  </a:lnTo>
                  <a:lnTo>
                    <a:pt x="704" y="649"/>
                  </a:lnTo>
                  <a:lnTo>
                    <a:pt x="713" y="684"/>
                  </a:lnTo>
                  <a:lnTo>
                    <a:pt x="733" y="713"/>
                  </a:lnTo>
                  <a:lnTo>
                    <a:pt x="762" y="736"/>
                  </a:lnTo>
                  <a:lnTo>
                    <a:pt x="797" y="752"/>
                  </a:lnTo>
                  <a:lnTo>
                    <a:pt x="835" y="758"/>
                  </a:lnTo>
                  <a:lnTo>
                    <a:pt x="876" y="752"/>
                  </a:lnTo>
                  <a:lnTo>
                    <a:pt x="911" y="736"/>
                  </a:lnTo>
                  <a:lnTo>
                    <a:pt x="938" y="713"/>
                  </a:lnTo>
                  <a:lnTo>
                    <a:pt x="958" y="684"/>
                  </a:lnTo>
                  <a:lnTo>
                    <a:pt x="967" y="649"/>
                  </a:lnTo>
                  <a:lnTo>
                    <a:pt x="967" y="649"/>
                  </a:lnTo>
                  <a:lnTo>
                    <a:pt x="959" y="649"/>
                  </a:lnTo>
                  <a:lnTo>
                    <a:pt x="952" y="646"/>
                  </a:lnTo>
                  <a:lnTo>
                    <a:pt x="948" y="640"/>
                  </a:lnTo>
                  <a:lnTo>
                    <a:pt x="944" y="634"/>
                  </a:lnTo>
                  <a:lnTo>
                    <a:pt x="942" y="626"/>
                  </a:lnTo>
                  <a:lnTo>
                    <a:pt x="942" y="595"/>
                  </a:lnTo>
                  <a:lnTo>
                    <a:pt x="909" y="611"/>
                  </a:lnTo>
                  <a:lnTo>
                    <a:pt x="874" y="620"/>
                  </a:lnTo>
                  <a:lnTo>
                    <a:pt x="835" y="624"/>
                  </a:lnTo>
                  <a:lnTo>
                    <a:pt x="830" y="624"/>
                  </a:lnTo>
                  <a:lnTo>
                    <a:pt x="795" y="620"/>
                  </a:lnTo>
                  <a:lnTo>
                    <a:pt x="760" y="609"/>
                  </a:lnTo>
                  <a:lnTo>
                    <a:pt x="729" y="593"/>
                  </a:lnTo>
                  <a:close/>
                  <a:moveTo>
                    <a:pt x="705" y="232"/>
                  </a:moveTo>
                  <a:lnTo>
                    <a:pt x="696" y="234"/>
                  </a:lnTo>
                  <a:lnTo>
                    <a:pt x="688" y="238"/>
                  </a:lnTo>
                  <a:lnTo>
                    <a:pt x="682" y="243"/>
                  </a:lnTo>
                  <a:lnTo>
                    <a:pt x="678" y="251"/>
                  </a:lnTo>
                  <a:lnTo>
                    <a:pt x="676" y="261"/>
                  </a:lnTo>
                  <a:lnTo>
                    <a:pt x="676" y="410"/>
                  </a:lnTo>
                  <a:lnTo>
                    <a:pt x="682" y="452"/>
                  </a:lnTo>
                  <a:lnTo>
                    <a:pt x="698" y="491"/>
                  </a:lnTo>
                  <a:lnTo>
                    <a:pt x="723" y="524"/>
                  </a:lnTo>
                  <a:lnTo>
                    <a:pt x="754" y="551"/>
                  </a:lnTo>
                  <a:lnTo>
                    <a:pt x="791" y="568"/>
                  </a:lnTo>
                  <a:lnTo>
                    <a:pt x="831" y="576"/>
                  </a:lnTo>
                  <a:lnTo>
                    <a:pt x="863" y="572"/>
                  </a:lnTo>
                  <a:lnTo>
                    <a:pt x="894" y="564"/>
                  </a:lnTo>
                  <a:lnTo>
                    <a:pt x="921" y="551"/>
                  </a:lnTo>
                  <a:lnTo>
                    <a:pt x="946" y="530"/>
                  </a:lnTo>
                  <a:lnTo>
                    <a:pt x="967" y="506"/>
                  </a:lnTo>
                  <a:lnTo>
                    <a:pt x="983" y="479"/>
                  </a:lnTo>
                  <a:lnTo>
                    <a:pt x="990" y="448"/>
                  </a:lnTo>
                  <a:lnTo>
                    <a:pt x="994" y="417"/>
                  </a:lnTo>
                  <a:lnTo>
                    <a:pt x="994" y="261"/>
                  </a:lnTo>
                  <a:lnTo>
                    <a:pt x="992" y="251"/>
                  </a:lnTo>
                  <a:lnTo>
                    <a:pt x="989" y="243"/>
                  </a:lnTo>
                  <a:lnTo>
                    <a:pt x="983" y="238"/>
                  </a:lnTo>
                  <a:lnTo>
                    <a:pt x="975" y="234"/>
                  </a:lnTo>
                  <a:lnTo>
                    <a:pt x="967" y="232"/>
                  </a:lnTo>
                  <a:lnTo>
                    <a:pt x="705" y="232"/>
                  </a:lnTo>
                  <a:close/>
                  <a:moveTo>
                    <a:pt x="731" y="50"/>
                  </a:moveTo>
                  <a:lnTo>
                    <a:pt x="723" y="52"/>
                  </a:lnTo>
                  <a:lnTo>
                    <a:pt x="715" y="56"/>
                  </a:lnTo>
                  <a:lnTo>
                    <a:pt x="709" y="62"/>
                  </a:lnTo>
                  <a:lnTo>
                    <a:pt x="705" y="69"/>
                  </a:lnTo>
                  <a:lnTo>
                    <a:pt x="704" y="77"/>
                  </a:lnTo>
                  <a:lnTo>
                    <a:pt x="702" y="85"/>
                  </a:lnTo>
                  <a:lnTo>
                    <a:pt x="698" y="92"/>
                  </a:lnTo>
                  <a:lnTo>
                    <a:pt x="694" y="96"/>
                  </a:lnTo>
                  <a:lnTo>
                    <a:pt x="686" y="100"/>
                  </a:lnTo>
                  <a:lnTo>
                    <a:pt x="678" y="102"/>
                  </a:lnTo>
                  <a:lnTo>
                    <a:pt x="657" y="106"/>
                  </a:lnTo>
                  <a:lnTo>
                    <a:pt x="641" y="118"/>
                  </a:lnTo>
                  <a:lnTo>
                    <a:pt x="630" y="135"/>
                  </a:lnTo>
                  <a:lnTo>
                    <a:pt x="624" y="156"/>
                  </a:lnTo>
                  <a:lnTo>
                    <a:pt x="624" y="286"/>
                  </a:lnTo>
                  <a:lnTo>
                    <a:pt x="626" y="294"/>
                  </a:lnTo>
                  <a:lnTo>
                    <a:pt x="628" y="299"/>
                  </a:lnTo>
                  <a:lnTo>
                    <a:pt x="628" y="261"/>
                  </a:lnTo>
                  <a:lnTo>
                    <a:pt x="632" y="236"/>
                  </a:lnTo>
                  <a:lnTo>
                    <a:pt x="643" y="214"/>
                  </a:lnTo>
                  <a:lnTo>
                    <a:pt x="659" y="199"/>
                  </a:lnTo>
                  <a:lnTo>
                    <a:pt x="680" y="187"/>
                  </a:lnTo>
                  <a:lnTo>
                    <a:pt x="705" y="183"/>
                  </a:lnTo>
                  <a:lnTo>
                    <a:pt x="967" y="183"/>
                  </a:lnTo>
                  <a:lnTo>
                    <a:pt x="990" y="187"/>
                  </a:lnTo>
                  <a:lnTo>
                    <a:pt x="1012" y="199"/>
                  </a:lnTo>
                  <a:lnTo>
                    <a:pt x="1029" y="214"/>
                  </a:lnTo>
                  <a:lnTo>
                    <a:pt x="1039" y="236"/>
                  </a:lnTo>
                  <a:lnTo>
                    <a:pt x="1043" y="261"/>
                  </a:lnTo>
                  <a:lnTo>
                    <a:pt x="1043" y="299"/>
                  </a:lnTo>
                  <a:lnTo>
                    <a:pt x="1047" y="294"/>
                  </a:lnTo>
                  <a:lnTo>
                    <a:pt x="1047" y="286"/>
                  </a:lnTo>
                  <a:lnTo>
                    <a:pt x="1047" y="156"/>
                  </a:lnTo>
                  <a:lnTo>
                    <a:pt x="1041" y="121"/>
                  </a:lnTo>
                  <a:lnTo>
                    <a:pt x="1027" y="92"/>
                  </a:lnTo>
                  <a:lnTo>
                    <a:pt x="1004" y="69"/>
                  </a:lnTo>
                  <a:lnTo>
                    <a:pt x="975" y="56"/>
                  </a:lnTo>
                  <a:lnTo>
                    <a:pt x="940" y="50"/>
                  </a:lnTo>
                  <a:lnTo>
                    <a:pt x="731" y="50"/>
                  </a:lnTo>
                  <a:close/>
                  <a:moveTo>
                    <a:pt x="731" y="0"/>
                  </a:moveTo>
                  <a:lnTo>
                    <a:pt x="940" y="0"/>
                  </a:lnTo>
                  <a:lnTo>
                    <a:pt x="983" y="5"/>
                  </a:lnTo>
                  <a:lnTo>
                    <a:pt x="1020" y="21"/>
                  </a:lnTo>
                  <a:lnTo>
                    <a:pt x="1051" y="46"/>
                  </a:lnTo>
                  <a:lnTo>
                    <a:pt x="1074" y="77"/>
                  </a:lnTo>
                  <a:lnTo>
                    <a:pt x="1091" y="114"/>
                  </a:lnTo>
                  <a:lnTo>
                    <a:pt x="1095" y="156"/>
                  </a:lnTo>
                  <a:lnTo>
                    <a:pt x="1095" y="286"/>
                  </a:lnTo>
                  <a:lnTo>
                    <a:pt x="1091" y="311"/>
                  </a:lnTo>
                  <a:lnTo>
                    <a:pt x="1082" y="332"/>
                  </a:lnTo>
                  <a:lnTo>
                    <a:pt x="1064" y="348"/>
                  </a:lnTo>
                  <a:lnTo>
                    <a:pt x="1043" y="359"/>
                  </a:lnTo>
                  <a:lnTo>
                    <a:pt x="1043" y="417"/>
                  </a:lnTo>
                  <a:lnTo>
                    <a:pt x="1041" y="454"/>
                  </a:lnTo>
                  <a:lnTo>
                    <a:pt x="1029" y="491"/>
                  </a:lnTo>
                  <a:lnTo>
                    <a:pt x="1014" y="524"/>
                  </a:lnTo>
                  <a:lnTo>
                    <a:pt x="990" y="555"/>
                  </a:lnTo>
                  <a:lnTo>
                    <a:pt x="990" y="601"/>
                  </a:lnTo>
                  <a:lnTo>
                    <a:pt x="996" y="601"/>
                  </a:lnTo>
                  <a:lnTo>
                    <a:pt x="1000" y="603"/>
                  </a:lnTo>
                  <a:lnTo>
                    <a:pt x="1179" y="661"/>
                  </a:lnTo>
                  <a:lnTo>
                    <a:pt x="1210" y="677"/>
                  </a:lnTo>
                  <a:lnTo>
                    <a:pt x="1235" y="700"/>
                  </a:lnTo>
                  <a:lnTo>
                    <a:pt x="1254" y="727"/>
                  </a:lnTo>
                  <a:lnTo>
                    <a:pt x="1264" y="760"/>
                  </a:lnTo>
                  <a:lnTo>
                    <a:pt x="1334" y="1123"/>
                  </a:lnTo>
                  <a:lnTo>
                    <a:pt x="1336" y="1160"/>
                  </a:lnTo>
                  <a:lnTo>
                    <a:pt x="1326" y="1197"/>
                  </a:lnTo>
                  <a:lnTo>
                    <a:pt x="1308" y="1228"/>
                  </a:lnTo>
                  <a:lnTo>
                    <a:pt x="1648" y="1228"/>
                  </a:lnTo>
                  <a:lnTo>
                    <a:pt x="1655" y="1230"/>
                  </a:lnTo>
                  <a:lnTo>
                    <a:pt x="1661" y="1233"/>
                  </a:lnTo>
                  <a:lnTo>
                    <a:pt x="1667" y="1237"/>
                  </a:lnTo>
                  <a:lnTo>
                    <a:pt x="1671" y="1245"/>
                  </a:lnTo>
                  <a:lnTo>
                    <a:pt x="1673" y="1253"/>
                  </a:lnTo>
                  <a:lnTo>
                    <a:pt x="1671" y="1261"/>
                  </a:lnTo>
                  <a:lnTo>
                    <a:pt x="1667" y="1266"/>
                  </a:lnTo>
                  <a:lnTo>
                    <a:pt x="1661" y="1272"/>
                  </a:lnTo>
                  <a:lnTo>
                    <a:pt x="1655" y="1276"/>
                  </a:lnTo>
                  <a:lnTo>
                    <a:pt x="1648" y="1276"/>
                  </a:lnTo>
                  <a:lnTo>
                    <a:pt x="25" y="1276"/>
                  </a:lnTo>
                  <a:lnTo>
                    <a:pt x="17" y="1276"/>
                  </a:lnTo>
                  <a:lnTo>
                    <a:pt x="9" y="1272"/>
                  </a:lnTo>
                  <a:lnTo>
                    <a:pt x="4" y="1266"/>
                  </a:lnTo>
                  <a:lnTo>
                    <a:pt x="2" y="1261"/>
                  </a:lnTo>
                  <a:lnTo>
                    <a:pt x="0" y="1253"/>
                  </a:lnTo>
                  <a:lnTo>
                    <a:pt x="2" y="1245"/>
                  </a:lnTo>
                  <a:lnTo>
                    <a:pt x="4" y="1237"/>
                  </a:lnTo>
                  <a:lnTo>
                    <a:pt x="9" y="1233"/>
                  </a:lnTo>
                  <a:lnTo>
                    <a:pt x="17" y="1230"/>
                  </a:lnTo>
                  <a:lnTo>
                    <a:pt x="25" y="1228"/>
                  </a:lnTo>
                  <a:lnTo>
                    <a:pt x="364" y="1228"/>
                  </a:lnTo>
                  <a:lnTo>
                    <a:pt x="345" y="1197"/>
                  </a:lnTo>
                  <a:lnTo>
                    <a:pt x="337" y="1160"/>
                  </a:lnTo>
                  <a:lnTo>
                    <a:pt x="337" y="1123"/>
                  </a:lnTo>
                  <a:lnTo>
                    <a:pt x="407" y="760"/>
                  </a:lnTo>
                  <a:lnTo>
                    <a:pt x="419" y="727"/>
                  </a:lnTo>
                  <a:lnTo>
                    <a:pt x="438" y="700"/>
                  </a:lnTo>
                  <a:lnTo>
                    <a:pt x="463" y="677"/>
                  </a:lnTo>
                  <a:lnTo>
                    <a:pt x="494" y="661"/>
                  </a:lnTo>
                  <a:lnTo>
                    <a:pt x="671" y="603"/>
                  </a:lnTo>
                  <a:lnTo>
                    <a:pt x="676" y="601"/>
                  </a:lnTo>
                  <a:lnTo>
                    <a:pt x="680" y="601"/>
                  </a:lnTo>
                  <a:lnTo>
                    <a:pt x="680" y="551"/>
                  </a:lnTo>
                  <a:lnTo>
                    <a:pt x="659" y="520"/>
                  </a:lnTo>
                  <a:lnTo>
                    <a:pt x="641" y="487"/>
                  </a:lnTo>
                  <a:lnTo>
                    <a:pt x="632" y="448"/>
                  </a:lnTo>
                  <a:lnTo>
                    <a:pt x="628" y="410"/>
                  </a:lnTo>
                  <a:lnTo>
                    <a:pt x="628" y="359"/>
                  </a:lnTo>
                  <a:lnTo>
                    <a:pt x="607" y="348"/>
                  </a:lnTo>
                  <a:lnTo>
                    <a:pt x="591" y="332"/>
                  </a:lnTo>
                  <a:lnTo>
                    <a:pt x="579" y="311"/>
                  </a:lnTo>
                  <a:lnTo>
                    <a:pt x="576" y="286"/>
                  </a:lnTo>
                  <a:lnTo>
                    <a:pt x="576" y="156"/>
                  </a:lnTo>
                  <a:lnTo>
                    <a:pt x="579" y="127"/>
                  </a:lnTo>
                  <a:lnTo>
                    <a:pt x="591" y="102"/>
                  </a:lnTo>
                  <a:lnTo>
                    <a:pt x="609" y="81"/>
                  </a:lnTo>
                  <a:lnTo>
                    <a:pt x="632" y="65"/>
                  </a:lnTo>
                  <a:lnTo>
                    <a:pt x="657" y="56"/>
                  </a:lnTo>
                  <a:lnTo>
                    <a:pt x="669" y="33"/>
                  </a:lnTo>
                  <a:lnTo>
                    <a:pt x="684" y="15"/>
                  </a:lnTo>
                  <a:lnTo>
                    <a:pt x="705" y="5"/>
                  </a:lnTo>
                  <a:lnTo>
                    <a:pt x="7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7" name="Freeform 14"/>
            <p:cNvSpPr>
              <a:spLocks noEditPoints="1"/>
            </p:cNvSpPr>
            <p:nvPr/>
          </p:nvSpPr>
          <p:spPr bwMode="auto">
            <a:xfrm>
              <a:off x="7213601" y="4387850"/>
              <a:ext cx="242888" cy="241300"/>
            </a:xfrm>
            <a:custGeom>
              <a:avLst/>
              <a:gdLst>
                <a:gd name="T0" fmla="*/ 75 w 153"/>
                <a:gd name="T1" fmla="*/ 48 h 152"/>
                <a:gd name="T2" fmla="*/ 68 w 153"/>
                <a:gd name="T3" fmla="*/ 50 h 152"/>
                <a:gd name="T4" fmla="*/ 60 w 153"/>
                <a:gd name="T5" fmla="*/ 54 h 152"/>
                <a:gd name="T6" fmla="*/ 54 w 153"/>
                <a:gd name="T7" fmla="*/ 60 h 152"/>
                <a:gd name="T8" fmla="*/ 50 w 153"/>
                <a:gd name="T9" fmla="*/ 67 h 152"/>
                <a:gd name="T10" fmla="*/ 48 w 153"/>
                <a:gd name="T11" fmla="*/ 75 h 152"/>
                <a:gd name="T12" fmla="*/ 50 w 153"/>
                <a:gd name="T13" fmla="*/ 85 h 152"/>
                <a:gd name="T14" fmla="*/ 54 w 153"/>
                <a:gd name="T15" fmla="*/ 92 h 152"/>
                <a:gd name="T16" fmla="*/ 60 w 153"/>
                <a:gd name="T17" fmla="*/ 98 h 152"/>
                <a:gd name="T18" fmla="*/ 68 w 153"/>
                <a:gd name="T19" fmla="*/ 102 h 152"/>
                <a:gd name="T20" fmla="*/ 75 w 153"/>
                <a:gd name="T21" fmla="*/ 104 h 152"/>
                <a:gd name="T22" fmla="*/ 85 w 153"/>
                <a:gd name="T23" fmla="*/ 102 h 152"/>
                <a:gd name="T24" fmla="*/ 93 w 153"/>
                <a:gd name="T25" fmla="*/ 98 h 152"/>
                <a:gd name="T26" fmla="*/ 99 w 153"/>
                <a:gd name="T27" fmla="*/ 92 h 152"/>
                <a:gd name="T28" fmla="*/ 103 w 153"/>
                <a:gd name="T29" fmla="*/ 85 h 152"/>
                <a:gd name="T30" fmla="*/ 104 w 153"/>
                <a:gd name="T31" fmla="*/ 75 h 152"/>
                <a:gd name="T32" fmla="*/ 103 w 153"/>
                <a:gd name="T33" fmla="*/ 67 h 152"/>
                <a:gd name="T34" fmla="*/ 99 w 153"/>
                <a:gd name="T35" fmla="*/ 60 h 152"/>
                <a:gd name="T36" fmla="*/ 93 w 153"/>
                <a:gd name="T37" fmla="*/ 54 h 152"/>
                <a:gd name="T38" fmla="*/ 85 w 153"/>
                <a:gd name="T39" fmla="*/ 50 h 152"/>
                <a:gd name="T40" fmla="*/ 75 w 153"/>
                <a:gd name="T41" fmla="*/ 48 h 152"/>
                <a:gd name="T42" fmla="*/ 75 w 153"/>
                <a:gd name="T43" fmla="*/ 0 h 152"/>
                <a:gd name="T44" fmla="*/ 101 w 153"/>
                <a:gd name="T45" fmla="*/ 4 h 152"/>
                <a:gd name="T46" fmla="*/ 122 w 153"/>
                <a:gd name="T47" fmla="*/ 13 h 152"/>
                <a:gd name="T48" fmla="*/ 137 w 153"/>
                <a:gd name="T49" fmla="*/ 31 h 152"/>
                <a:gd name="T50" fmla="*/ 149 w 153"/>
                <a:gd name="T51" fmla="*/ 52 h 152"/>
                <a:gd name="T52" fmla="*/ 153 w 153"/>
                <a:gd name="T53" fmla="*/ 75 h 152"/>
                <a:gd name="T54" fmla="*/ 149 w 153"/>
                <a:gd name="T55" fmla="*/ 100 h 152"/>
                <a:gd name="T56" fmla="*/ 137 w 153"/>
                <a:gd name="T57" fmla="*/ 121 h 152"/>
                <a:gd name="T58" fmla="*/ 122 w 153"/>
                <a:gd name="T59" fmla="*/ 137 h 152"/>
                <a:gd name="T60" fmla="*/ 101 w 153"/>
                <a:gd name="T61" fmla="*/ 149 h 152"/>
                <a:gd name="T62" fmla="*/ 75 w 153"/>
                <a:gd name="T63" fmla="*/ 152 h 152"/>
                <a:gd name="T64" fmla="*/ 52 w 153"/>
                <a:gd name="T65" fmla="*/ 149 h 152"/>
                <a:gd name="T66" fmla="*/ 31 w 153"/>
                <a:gd name="T67" fmla="*/ 137 h 152"/>
                <a:gd name="T68" fmla="*/ 13 w 153"/>
                <a:gd name="T69" fmla="*/ 121 h 152"/>
                <a:gd name="T70" fmla="*/ 4 w 153"/>
                <a:gd name="T71" fmla="*/ 100 h 152"/>
                <a:gd name="T72" fmla="*/ 0 w 153"/>
                <a:gd name="T73" fmla="*/ 75 h 152"/>
                <a:gd name="T74" fmla="*/ 4 w 153"/>
                <a:gd name="T75" fmla="*/ 52 h 152"/>
                <a:gd name="T76" fmla="*/ 13 w 153"/>
                <a:gd name="T77" fmla="*/ 31 h 152"/>
                <a:gd name="T78" fmla="*/ 31 w 153"/>
                <a:gd name="T79" fmla="*/ 13 h 152"/>
                <a:gd name="T80" fmla="*/ 52 w 153"/>
                <a:gd name="T81" fmla="*/ 4 h 152"/>
                <a:gd name="T82" fmla="*/ 75 w 153"/>
                <a:gd name="T83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" h="152">
                  <a:moveTo>
                    <a:pt x="75" y="48"/>
                  </a:moveTo>
                  <a:lnTo>
                    <a:pt x="68" y="50"/>
                  </a:lnTo>
                  <a:lnTo>
                    <a:pt x="60" y="54"/>
                  </a:lnTo>
                  <a:lnTo>
                    <a:pt x="54" y="60"/>
                  </a:lnTo>
                  <a:lnTo>
                    <a:pt x="50" y="67"/>
                  </a:lnTo>
                  <a:lnTo>
                    <a:pt x="48" y="75"/>
                  </a:lnTo>
                  <a:lnTo>
                    <a:pt x="50" y="85"/>
                  </a:lnTo>
                  <a:lnTo>
                    <a:pt x="54" y="92"/>
                  </a:lnTo>
                  <a:lnTo>
                    <a:pt x="60" y="98"/>
                  </a:lnTo>
                  <a:lnTo>
                    <a:pt x="68" y="102"/>
                  </a:lnTo>
                  <a:lnTo>
                    <a:pt x="75" y="104"/>
                  </a:lnTo>
                  <a:lnTo>
                    <a:pt x="85" y="102"/>
                  </a:lnTo>
                  <a:lnTo>
                    <a:pt x="93" y="98"/>
                  </a:lnTo>
                  <a:lnTo>
                    <a:pt x="99" y="92"/>
                  </a:lnTo>
                  <a:lnTo>
                    <a:pt x="103" y="85"/>
                  </a:lnTo>
                  <a:lnTo>
                    <a:pt x="104" y="75"/>
                  </a:lnTo>
                  <a:lnTo>
                    <a:pt x="103" y="67"/>
                  </a:lnTo>
                  <a:lnTo>
                    <a:pt x="99" y="60"/>
                  </a:lnTo>
                  <a:lnTo>
                    <a:pt x="93" y="54"/>
                  </a:lnTo>
                  <a:lnTo>
                    <a:pt x="85" y="50"/>
                  </a:lnTo>
                  <a:lnTo>
                    <a:pt x="75" y="48"/>
                  </a:lnTo>
                  <a:close/>
                  <a:moveTo>
                    <a:pt x="75" y="0"/>
                  </a:moveTo>
                  <a:lnTo>
                    <a:pt x="101" y="4"/>
                  </a:lnTo>
                  <a:lnTo>
                    <a:pt x="122" y="13"/>
                  </a:lnTo>
                  <a:lnTo>
                    <a:pt x="137" y="31"/>
                  </a:lnTo>
                  <a:lnTo>
                    <a:pt x="149" y="52"/>
                  </a:lnTo>
                  <a:lnTo>
                    <a:pt x="153" y="75"/>
                  </a:lnTo>
                  <a:lnTo>
                    <a:pt x="149" y="100"/>
                  </a:lnTo>
                  <a:lnTo>
                    <a:pt x="137" y="121"/>
                  </a:lnTo>
                  <a:lnTo>
                    <a:pt x="122" y="137"/>
                  </a:lnTo>
                  <a:lnTo>
                    <a:pt x="101" y="149"/>
                  </a:lnTo>
                  <a:lnTo>
                    <a:pt x="75" y="152"/>
                  </a:lnTo>
                  <a:lnTo>
                    <a:pt x="52" y="149"/>
                  </a:lnTo>
                  <a:lnTo>
                    <a:pt x="31" y="137"/>
                  </a:lnTo>
                  <a:lnTo>
                    <a:pt x="13" y="121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2"/>
                  </a:lnTo>
                  <a:lnTo>
                    <a:pt x="13" y="31"/>
                  </a:lnTo>
                  <a:lnTo>
                    <a:pt x="31" y="13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780433" y="3270283"/>
            <a:ext cx="393840" cy="446458"/>
            <a:chOff x="3824288" y="2613025"/>
            <a:chExt cx="1960563" cy="2222500"/>
          </a:xfrm>
          <a:solidFill>
            <a:srgbClr val="FFBA1F"/>
          </a:solidFill>
        </p:grpSpPr>
        <p:sp>
          <p:nvSpPr>
            <p:cNvPr id="59" name="Freeform 15"/>
            <p:cNvSpPr>
              <a:spLocks noEditPoints="1"/>
            </p:cNvSpPr>
            <p:nvPr/>
          </p:nvSpPr>
          <p:spPr bwMode="auto">
            <a:xfrm>
              <a:off x="3824288" y="2613025"/>
              <a:ext cx="1960563" cy="2222500"/>
            </a:xfrm>
            <a:custGeom>
              <a:avLst/>
              <a:gdLst>
                <a:gd name="T0" fmla="*/ 200 w 1235"/>
                <a:gd name="T1" fmla="*/ 599 h 1400"/>
                <a:gd name="T2" fmla="*/ 215 w 1235"/>
                <a:gd name="T3" fmla="*/ 1152 h 1400"/>
                <a:gd name="T4" fmla="*/ 896 w 1235"/>
                <a:gd name="T5" fmla="*/ 1062 h 1400"/>
                <a:gd name="T6" fmla="*/ 1047 w 1235"/>
                <a:gd name="T7" fmla="*/ 915 h 1400"/>
                <a:gd name="T8" fmla="*/ 1140 w 1235"/>
                <a:gd name="T9" fmla="*/ 669 h 1400"/>
                <a:gd name="T10" fmla="*/ 200 w 1235"/>
                <a:gd name="T11" fmla="*/ 452 h 1400"/>
                <a:gd name="T12" fmla="*/ 774 w 1235"/>
                <a:gd name="T13" fmla="*/ 317 h 1400"/>
                <a:gd name="T14" fmla="*/ 591 w 1235"/>
                <a:gd name="T15" fmla="*/ 329 h 1400"/>
                <a:gd name="T16" fmla="*/ 679 w 1235"/>
                <a:gd name="T17" fmla="*/ 406 h 1400"/>
                <a:gd name="T18" fmla="*/ 529 w 1235"/>
                <a:gd name="T19" fmla="*/ 242 h 1400"/>
                <a:gd name="T20" fmla="*/ 442 w 1235"/>
                <a:gd name="T21" fmla="*/ 373 h 1400"/>
                <a:gd name="T22" fmla="*/ 537 w 1235"/>
                <a:gd name="T23" fmla="*/ 334 h 1400"/>
                <a:gd name="T24" fmla="*/ 619 w 1235"/>
                <a:gd name="T25" fmla="*/ 273 h 1400"/>
                <a:gd name="T26" fmla="*/ 316 w 1235"/>
                <a:gd name="T27" fmla="*/ 186 h 1400"/>
                <a:gd name="T28" fmla="*/ 308 w 1235"/>
                <a:gd name="T29" fmla="*/ 211 h 1400"/>
                <a:gd name="T30" fmla="*/ 330 w 1235"/>
                <a:gd name="T31" fmla="*/ 226 h 1400"/>
                <a:gd name="T32" fmla="*/ 351 w 1235"/>
                <a:gd name="T33" fmla="*/ 211 h 1400"/>
                <a:gd name="T34" fmla="*/ 343 w 1235"/>
                <a:gd name="T35" fmla="*/ 186 h 1400"/>
                <a:gd name="T36" fmla="*/ 1020 w 1235"/>
                <a:gd name="T37" fmla="*/ 406 h 1400"/>
                <a:gd name="T38" fmla="*/ 1191 w 1235"/>
                <a:gd name="T39" fmla="*/ 91 h 1400"/>
                <a:gd name="T40" fmla="*/ 617 w 1235"/>
                <a:gd name="T41" fmla="*/ 75 h 1400"/>
                <a:gd name="T42" fmla="*/ 752 w 1235"/>
                <a:gd name="T43" fmla="*/ 271 h 1400"/>
                <a:gd name="T44" fmla="*/ 896 w 1235"/>
                <a:gd name="T45" fmla="*/ 44 h 1400"/>
                <a:gd name="T46" fmla="*/ 896 w 1235"/>
                <a:gd name="T47" fmla="*/ 44 h 1400"/>
                <a:gd name="T48" fmla="*/ 217 w 1235"/>
                <a:gd name="T49" fmla="*/ 91 h 1400"/>
                <a:gd name="T50" fmla="*/ 175 w 1235"/>
                <a:gd name="T51" fmla="*/ 236 h 1400"/>
                <a:gd name="T52" fmla="*/ 250 w 1235"/>
                <a:gd name="T53" fmla="*/ 340 h 1400"/>
                <a:gd name="T54" fmla="*/ 306 w 1235"/>
                <a:gd name="T55" fmla="*/ 267 h 1400"/>
                <a:gd name="T56" fmla="*/ 262 w 1235"/>
                <a:gd name="T57" fmla="*/ 203 h 1400"/>
                <a:gd name="T58" fmla="*/ 330 w 1235"/>
                <a:gd name="T59" fmla="*/ 135 h 1400"/>
                <a:gd name="T60" fmla="*/ 398 w 1235"/>
                <a:gd name="T61" fmla="*/ 203 h 1400"/>
                <a:gd name="T62" fmla="*/ 351 w 1235"/>
                <a:gd name="T63" fmla="*/ 267 h 1400"/>
                <a:gd name="T64" fmla="*/ 409 w 1235"/>
                <a:gd name="T65" fmla="*/ 340 h 1400"/>
                <a:gd name="T66" fmla="*/ 485 w 1235"/>
                <a:gd name="T67" fmla="*/ 236 h 1400"/>
                <a:gd name="T68" fmla="*/ 442 w 1235"/>
                <a:gd name="T69" fmla="*/ 91 h 1400"/>
                <a:gd name="T70" fmla="*/ 851 w 1235"/>
                <a:gd name="T71" fmla="*/ 0 h 1400"/>
                <a:gd name="T72" fmla="*/ 940 w 1235"/>
                <a:gd name="T73" fmla="*/ 226 h 1400"/>
                <a:gd name="T74" fmla="*/ 878 w 1235"/>
                <a:gd name="T75" fmla="*/ 311 h 1400"/>
                <a:gd name="T76" fmla="*/ 971 w 1235"/>
                <a:gd name="T77" fmla="*/ 406 h 1400"/>
                <a:gd name="T78" fmla="*/ 1134 w 1235"/>
                <a:gd name="T79" fmla="*/ 406 h 1400"/>
                <a:gd name="T80" fmla="*/ 1191 w 1235"/>
                <a:gd name="T81" fmla="*/ 520 h 1400"/>
                <a:gd name="T82" fmla="*/ 1154 w 1235"/>
                <a:gd name="T83" fmla="*/ 810 h 1400"/>
                <a:gd name="T84" fmla="*/ 997 w 1235"/>
                <a:gd name="T85" fmla="*/ 1040 h 1400"/>
                <a:gd name="T86" fmla="*/ 398 w 1235"/>
                <a:gd name="T87" fmla="*/ 1197 h 1400"/>
                <a:gd name="T88" fmla="*/ 155 w 1235"/>
                <a:gd name="T89" fmla="*/ 599 h 1400"/>
                <a:gd name="T90" fmla="*/ 161 w 1235"/>
                <a:gd name="T91" fmla="*/ 406 h 1400"/>
                <a:gd name="T92" fmla="*/ 159 w 1235"/>
                <a:gd name="T93" fmla="*/ 317 h 1400"/>
                <a:gd name="T94" fmla="*/ 130 w 1235"/>
                <a:gd name="T95" fmla="*/ 157 h 1400"/>
                <a:gd name="T96" fmla="*/ 241 w 1235"/>
                <a:gd name="T97" fmla="*/ 21 h 1400"/>
                <a:gd name="T98" fmla="*/ 419 w 1235"/>
                <a:gd name="T99" fmla="*/ 21 h 1400"/>
                <a:gd name="T100" fmla="*/ 528 w 1235"/>
                <a:gd name="T101" fmla="*/ 155 h 1400"/>
                <a:gd name="T102" fmla="*/ 745 w 1235"/>
                <a:gd name="T103" fmla="*/ 147 h 1400"/>
                <a:gd name="T104" fmla="*/ 882 w 1235"/>
                <a:gd name="T105" fmla="*/ 257 h 1400"/>
                <a:gd name="T106" fmla="*/ 851 w 1235"/>
                <a:gd name="T107" fmla="*/ 135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5" h="1400">
                  <a:moveTo>
                    <a:pt x="200" y="452"/>
                  </a:moveTo>
                  <a:lnTo>
                    <a:pt x="194" y="499"/>
                  </a:lnTo>
                  <a:lnTo>
                    <a:pt x="194" y="549"/>
                  </a:lnTo>
                  <a:lnTo>
                    <a:pt x="200" y="599"/>
                  </a:lnTo>
                  <a:lnTo>
                    <a:pt x="202" y="607"/>
                  </a:lnTo>
                  <a:lnTo>
                    <a:pt x="70" y="843"/>
                  </a:lnTo>
                  <a:lnTo>
                    <a:pt x="215" y="876"/>
                  </a:lnTo>
                  <a:lnTo>
                    <a:pt x="215" y="1152"/>
                  </a:lnTo>
                  <a:lnTo>
                    <a:pt x="442" y="1152"/>
                  </a:lnTo>
                  <a:lnTo>
                    <a:pt x="442" y="1356"/>
                  </a:lnTo>
                  <a:lnTo>
                    <a:pt x="896" y="1356"/>
                  </a:lnTo>
                  <a:lnTo>
                    <a:pt x="896" y="1062"/>
                  </a:lnTo>
                  <a:lnTo>
                    <a:pt x="906" y="1056"/>
                  </a:lnTo>
                  <a:lnTo>
                    <a:pt x="960" y="1013"/>
                  </a:lnTo>
                  <a:lnTo>
                    <a:pt x="1006" y="967"/>
                  </a:lnTo>
                  <a:lnTo>
                    <a:pt x="1047" y="915"/>
                  </a:lnTo>
                  <a:lnTo>
                    <a:pt x="1082" y="859"/>
                  </a:lnTo>
                  <a:lnTo>
                    <a:pt x="1109" y="799"/>
                  </a:lnTo>
                  <a:lnTo>
                    <a:pt x="1129" y="735"/>
                  </a:lnTo>
                  <a:lnTo>
                    <a:pt x="1140" y="669"/>
                  </a:lnTo>
                  <a:lnTo>
                    <a:pt x="1146" y="601"/>
                  </a:lnTo>
                  <a:lnTo>
                    <a:pt x="1146" y="520"/>
                  </a:lnTo>
                  <a:lnTo>
                    <a:pt x="1140" y="452"/>
                  </a:lnTo>
                  <a:lnTo>
                    <a:pt x="200" y="452"/>
                  </a:lnTo>
                  <a:close/>
                  <a:moveTo>
                    <a:pt x="688" y="317"/>
                  </a:moveTo>
                  <a:lnTo>
                    <a:pt x="729" y="406"/>
                  </a:lnTo>
                  <a:lnTo>
                    <a:pt x="814" y="406"/>
                  </a:lnTo>
                  <a:lnTo>
                    <a:pt x="774" y="317"/>
                  </a:lnTo>
                  <a:lnTo>
                    <a:pt x="688" y="317"/>
                  </a:lnTo>
                  <a:close/>
                  <a:moveTo>
                    <a:pt x="624" y="317"/>
                  </a:moveTo>
                  <a:lnTo>
                    <a:pt x="607" y="319"/>
                  </a:lnTo>
                  <a:lnTo>
                    <a:pt x="591" y="329"/>
                  </a:lnTo>
                  <a:lnTo>
                    <a:pt x="582" y="344"/>
                  </a:lnTo>
                  <a:lnTo>
                    <a:pt x="578" y="362"/>
                  </a:lnTo>
                  <a:lnTo>
                    <a:pt x="578" y="406"/>
                  </a:lnTo>
                  <a:lnTo>
                    <a:pt x="679" y="406"/>
                  </a:lnTo>
                  <a:lnTo>
                    <a:pt x="638" y="317"/>
                  </a:lnTo>
                  <a:lnTo>
                    <a:pt x="624" y="317"/>
                  </a:lnTo>
                  <a:close/>
                  <a:moveTo>
                    <a:pt x="590" y="211"/>
                  </a:moveTo>
                  <a:lnTo>
                    <a:pt x="529" y="242"/>
                  </a:lnTo>
                  <a:lnTo>
                    <a:pt x="518" y="280"/>
                  </a:lnTo>
                  <a:lnTo>
                    <a:pt x="498" y="315"/>
                  </a:lnTo>
                  <a:lnTo>
                    <a:pt x="473" y="346"/>
                  </a:lnTo>
                  <a:lnTo>
                    <a:pt x="442" y="373"/>
                  </a:lnTo>
                  <a:lnTo>
                    <a:pt x="442" y="406"/>
                  </a:lnTo>
                  <a:lnTo>
                    <a:pt x="533" y="406"/>
                  </a:lnTo>
                  <a:lnTo>
                    <a:pt x="533" y="362"/>
                  </a:lnTo>
                  <a:lnTo>
                    <a:pt x="537" y="334"/>
                  </a:lnTo>
                  <a:lnTo>
                    <a:pt x="549" y="311"/>
                  </a:lnTo>
                  <a:lnTo>
                    <a:pt x="568" y="292"/>
                  </a:lnTo>
                  <a:lnTo>
                    <a:pt x="591" y="278"/>
                  </a:lnTo>
                  <a:lnTo>
                    <a:pt x="619" y="273"/>
                  </a:lnTo>
                  <a:lnTo>
                    <a:pt x="590" y="211"/>
                  </a:lnTo>
                  <a:close/>
                  <a:moveTo>
                    <a:pt x="330" y="182"/>
                  </a:moveTo>
                  <a:lnTo>
                    <a:pt x="322" y="182"/>
                  </a:lnTo>
                  <a:lnTo>
                    <a:pt x="316" y="186"/>
                  </a:lnTo>
                  <a:lnTo>
                    <a:pt x="310" y="189"/>
                  </a:lnTo>
                  <a:lnTo>
                    <a:pt x="308" y="197"/>
                  </a:lnTo>
                  <a:lnTo>
                    <a:pt x="306" y="203"/>
                  </a:lnTo>
                  <a:lnTo>
                    <a:pt x="308" y="211"/>
                  </a:lnTo>
                  <a:lnTo>
                    <a:pt x="310" y="216"/>
                  </a:lnTo>
                  <a:lnTo>
                    <a:pt x="316" y="222"/>
                  </a:lnTo>
                  <a:lnTo>
                    <a:pt x="322" y="224"/>
                  </a:lnTo>
                  <a:lnTo>
                    <a:pt x="330" y="226"/>
                  </a:lnTo>
                  <a:lnTo>
                    <a:pt x="338" y="224"/>
                  </a:lnTo>
                  <a:lnTo>
                    <a:pt x="343" y="222"/>
                  </a:lnTo>
                  <a:lnTo>
                    <a:pt x="347" y="216"/>
                  </a:lnTo>
                  <a:lnTo>
                    <a:pt x="351" y="211"/>
                  </a:lnTo>
                  <a:lnTo>
                    <a:pt x="351" y="203"/>
                  </a:lnTo>
                  <a:lnTo>
                    <a:pt x="351" y="197"/>
                  </a:lnTo>
                  <a:lnTo>
                    <a:pt x="347" y="189"/>
                  </a:lnTo>
                  <a:lnTo>
                    <a:pt x="343" y="186"/>
                  </a:lnTo>
                  <a:lnTo>
                    <a:pt x="338" y="182"/>
                  </a:lnTo>
                  <a:lnTo>
                    <a:pt x="330" y="182"/>
                  </a:lnTo>
                  <a:close/>
                  <a:moveTo>
                    <a:pt x="1134" y="143"/>
                  </a:moveTo>
                  <a:lnTo>
                    <a:pt x="1020" y="406"/>
                  </a:lnTo>
                  <a:lnTo>
                    <a:pt x="1084" y="406"/>
                  </a:lnTo>
                  <a:lnTo>
                    <a:pt x="1185" y="168"/>
                  </a:lnTo>
                  <a:lnTo>
                    <a:pt x="1134" y="143"/>
                  </a:lnTo>
                  <a:close/>
                  <a:moveTo>
                    <a:pt x="1191" y="91"/>
                  </a:moveTo>
                  <a:lnTo>
                    <a:pt x="1165" y="110"/>
                  </a:lnTo>
                  <a:lnTo>
                    <a:pt x="1191" y="122"/>
                  </a:lnTo>
                  <a:lnTo>
                    <a:pt x="1191" y="91"/>
                  </a:lnTo>
                  <a:close/>
                  <a:moveTo>
                    <a:pt x="617" y="75"/>
                  </a:moveTo>
                  <a:lnTo>
                    <a:pt x="591" y="160"/>
                  </a:lnTo>
                  <a:lnTo>
                    <a:pt x="613" y="151"/>
                  </a:lnTo>
                  <a:lnTo>
                    <a:pt x="667" y="271"/>
                  </a:lnTo>
                  <a:lnTo>
                    <a:pt x="752" y="271"/>
                  </a:lnTo>
                  <a:lnTo>
                    <a:pt x="685" y="126"/>
                  </a:lnTo>
                  <a:lnTo>
                    <a:pt x="706" y="114"/>
                  </a:lnTo>
                  <a:lnTo>
                    <a:pt x="617" y="75"/>
                  </a:lnTo>
                  <a:close/>
                  <a:moveTo>
                    <a:pt x="896" y="44"/>
                  </a:moveTo>
                  <a:lnTo>
                    <a:pt x="896" y="91"/>
                  </a:lnTo>
                  <a:lnTo>
                    <a:pt x="940" y="91"/>
                  </a:lnTo>
                  <a:lnTo>
                    <a:pt x="940" y="44"/>
                  </a:lnTo>
                  <a:lnTo>
                    <a:pt x="896" y="44"/>
                  </a:lnTo>
                  <a:close/>
                  <a:moveTo>
                    <a:pt x="330" y="44"/>
                  </a:moveTo>
                  <a:lnTo>
                    <a:pt x="287" y="50"/>
                  </a:lnTo>
                  <a:lnTo>
                    <a:pt x="250" y="68"/>
                  </a:lnTo>
                  <a:lnTo>
                    <a:pt x="217" y="91"/>
                  </a:lnTo>
                  <a:lnTo>
                    <a:pt x="192" y="124"/>
                  </a:lnTo>
                  <a:lnTo>
                    <a:pt x="177" y="162"/>
                  </a:lnTo>
                  <a:lnTo>
                    <a:pt x="171" y="203"/>
                  </a:lnTo>
                  <a:lnTo>
                    <a:pt x="175" y="236"/>
                  </a:lnTo>
                  <a:lnTo>
                    <a:pt x="184" y="269"/>
                  </a:lnTo>
                  <a:lnTo>
                    <a:pt x="202" y="296"/>
                  </a:lnTo>
                  <a:lnTo>
                    <a:pt x="223" y="321"/>
                  </a:lnTo>
                  <a:lnTo>
                    <a:pt x="250" y="340"/>
                  </a:lnTo>
                  <a:lnTo>
                    <a:pt x="262" y="346"/>
                  </a:lnTo>
                  <a:lnTo>
                    <a:pt x="262" y="406"/>
                  </a:lnTo>
                  <a:lnTo>
                    <a:pt x="306" y="406"/>
                  </a:lnTo>
                  <a:lnTo>
                    <a:pt x="306" y="267"/>
                  </a:lnTo>
                  <a:lnTo>
                    <a:pt x="289" y="257"/>
                  </a:lnTo>
                  <a:lnTo>
                    <a:pt x="274" y="244"/>
                  </a:lnTo>
                  <a:lnTo>
                    <a:pt x="264" y="224"/>
                  </a:lnTo>
                  <a:lnTo>
                    <a:pt x="262" y="203"/>
                  </a:lnTo>
                  <a:lnTo>
                    <a:pt x="268" y="178"/>
                  </a:lnTo>
                  <a:lnTo>
                    <a:pt x="281" y="157"/>
                  </a:lnTo>
                  <a:lnTo>
                    <a:pt x="303" y="141"/>
                  </a:lnTo>
                  <a:lnTo>
                    <a:pt x="330" y="135"/>
                  </a:lnTo>
                  <a:lnTo>
                    <a:pt x="355" y="141"/>
                  </a:lnTo>
                  <a:lnTo>
                    <a:pt x="378" y="157"/>
                  </a:lnTo>
                  <a:lnTo>
                    <a:pt x="392" y="178"/>
                  </a:lnTo>
                  <a:lnTo>
                    <a:pt x="398" y="203"/>
                  </a:lnTo>
                  <a:lnTo>
                    <a:pt x="394" y="224"/>
                  </a:lnTo>
                  <a:lnTo>
                    <a:pt x="384" y="244"/>
                  </a:lnTo>
                  <a:lnTo>
                    <a:pt x="370" y="257"/>
                  </a:lnTo>
                  <a:lnTo>
                    <a:pt x="351" y="267"/>
                  </a:lnTo>
                  <a:lnTo>
                    <a:pt x="351" y="406"/>
                  </a:lnTo>
                  <a:lnTo>
                    <a:pt x="398" y="406"/>
                  </a:lnTo>
                  <a:lnTo>
                    <a:pt x="398" y="346"/>
                  </a:lnTo>
                  <a:lnTo>
                    <a:pt x="409" y="340"/>
                  </a:lnTo>
                  <a:lnTo>
                    <a:pt x="436" y="321"/>
                  </a:lnTo>
                  <a:lnTo>
                    <a:pt x="458" y="296"/>
                  </a:lnTo>
                  <a:lnTo>
                    <a:pt x="473" y="269"/>
                  </a:lnTo>
                  <a:lnTo>
                    <a:pt x="485" y="236"/>
                  </a:lnTo>
                  <a:lnTo>
                    <a:pt x="489" y="203"/>
                  </a:lnTo>
                  <a:lnTo>
                    <a:pt x="483" y="162"/>
                  </a:lnTo>
                  <a:lnTo>
                    <a:pt x="465" y="124"/>
                  </a:lnTo>
                  <a:lnTo>
                    <a:pt x="442" y="91"/>
                  </a:lnTo>
                  <a:lnTo>
                    <a:pt x="409" y="68"/>
                  </a:lnTo>
                  <a:lnTo>
                    <a:pt x="372" y="50"/>
                  </a:lnTo>
                  <a:lnTo>
                    <a:pt x="330" y="44"/>
                  </a:lnTo>
                  <a:close/>
                  <a:moveTo>
                    <a:pt x="851" y="0"/>
                  </a:moveTo>
                  <a:lnTo>
                    <a:pt x="987" y="0"/>
                  </a:lnTo>
                  <a:lnTo>
                    <a:pt x="987" y="135"/>
                  </a:lnTo>
                  <a:lnTo>
                    <a:pt x="940" y="135"/>
                  </a:lnTo>
                  <a:lnTo>
                    <a:pt x="940" y="226"/>
                  </a:lnTo>
                  <a:lnTo>
                    <a:pt x="937" y="255"/>
                  </a:lnTo>
                  <a:lnTo>
                    <a:pt x="923" y="278"/>
                  </a:lnTo>
                  <a:lnTo>
                    <a:pt x="904" y="300"/>
                  </a:lnTo>
                  <a:lnTo>
                    <a:pt x="878" y="311"/>
                  </a:lnTo>
                  <a:lnTo>
                    <a:pt x="851" y="317"/>
                  </a:lnTo>
                  <a:lnTo>
                    <a:pt x="824" y="317"/>
                  </a:lnTo>
                  <a:lnTo>
                    <a:pt x="865" y="406"/>
                  </a:lnTo>
                  <a:lnTo>
                    <a:pt x="971" y="406"/>
                  </a:lnTo>
                  <a:lnTo>
                    <a:pt x="1103" y="99"/>
                  </a:lnTo>
                  <a:lnTo>
                    <a:pt x="1235" y="0"/>
                  </a:lnTo>
                  <a:lnTo>
                    <a:pt x="1235" y="162"/>
                  </a:lnTo>
                  <a:lnTo>
                    <a:pt x="1134" y="406"/>
                  </a:lnTo>
                  <a:lnTo>
                    <a:pt x="1179" y="406"/>
                  </a:lnTo>
                  <a:lnTo>
                    <a:pt x="1181" y="425"/>
                  </a:lnTo>
                  <a:lnTo>
                    <a:pt x="1189" y="472"/>
                  </a:lnTo>
                  <a:lnTo>
                    <a:pt x="1191" y="520"/>
                  </a:lnTo>
                  <a:lnTo>
                    <a:pt x="1191" y="601"/>
                  </a:lnTo>
                  <a:lnTo>
                    <a:pt x="1187" y="673"/>
                  </a:lnTo>
                  <a:lnTo>
                    <a:pt x="1173" y="742"/>
                  </a:lnTo>
                  <a:lnTo>
                    <a:pt x="1154" y="810"/>
                  </a:lnTo>
                  <a:lnTo>
                    <a:pt x="1125" y="874"/>
                  </a:lnTo>
                  <a:lnTo>
                    <a:pt x="1090" y="934"/>
                  </a:lnTo>
                  <a:lnTo>
                    <a:pt x="1047" y="990"/>
                  </a:lnTo>
                  <a:lnTo>
                    <a:pt x="997" y="1040"/>
                  </a:lnTo>
                  <a:lnTo>
                    <a:pt x="940" y="1087"/>
                  </a:lnTo>
                  <a:lnTo>
                    <a:pt x="940" y="1400"/>
                  </a:lnTo>
                  <a:lnTo>
                    <a:pt x="398" y="1400"/>
                  </a:lnTo>
                  <a:lnTo>
                    <a:pt x="398" y="1197"/>
                  </a:lnTo>
                  <a:lnTo>
                    <a:pt x="171" y="1197"/>
                  </a:lnTo>
                  <a:lnTo>
                    <a:pt x="171" y="913"/>
                  </a:lnTo>
                  <a:lnTo>
                    <a:pt x="0" y="874"/>
                  </a:lnTo>
                  <a:lnTo>
                    <a:pt x="155" y="599"/>
                  </a:lnTo>
                  <a:lnTo>
                    <a:pt x="149" y="541"/>
                  </a:lnTo>
                  <a:lnTo>
                    <a:pt x="149" y="483"/>
                  </a:lnTo>
                  <a:lnTo>
                    <a:pt x="157" y="425"/>
                  </a:lnTo>
                  <a:lnTo>
                    <a:pt x="161" y="406"/>
                  </a:lnTo>
                  <a:lnTo>
                    <a:pt x="215" y="406"/>
                  </a:lnTo>
                  <a:lnTo>
                    <a:pt x="215" y="373"/>
                  </a:lnTo>
                  <a:lnTo>
                    <a:pt x="184" y="346"/>
                  </a:lnTo>
                  <a:lnTo>
                    <a:pt x="159" y="317"/>
                  </a:lnTo>
                  <a:lnTo>
                    <a:pt x="142" y="282"/>
                  </a:lnTo>
                  <a:lnTo>
                    <a:pt x="130" y="244"/>
                  </a:lnTo>
                  <a:lnTo>
                    <a:pt x="126" y="203"/>
                  </a:lnTo>
                  <a:lnTo>
                    <a:pt x="130" y="157"/>
                  </a:lnTo>
                  <a:lnTo>
                    <a:pt x="146" y="114"/>
                  </a:lnTo>
                  <a:lnTo>
                    <a:pt x="171" y="77"/>
                  </a:lnTo>
                  <a:lnTo>
                    <a:pt x="202" y="44"/>
                  </a:lnTo>
                  <a:lnTo>
                    <a:pt x="241" y="21"/>
                  </a:lnTo>
                  <a:lnTo>
                    <a:pt x="283" y="6"/>
                  </a:lnTo>
                  <a:lnTo>
                    <a:pt x="330" y="0"/>
                  </a:lnTo>
                  <a:lnTo>
                    <a:pt x="376" y="6"/>
                  </a:lnTo>
                  <a:lnTo>
                    <a:pt x="419" y="21"/>
                  </a:lnTo>
                  <a:lnTo>
                    <a:pt x="456" y="44"/>
                  </a:lnTo>
                  <a:lnTo>
                    <a:pt x="487" y="75"/>
                  </a:lnTo>
                  <a:lnTo>
                    <a:pt x="512" y="112"/>
                  </a:lnTo>
                  <a:lnTo>
                    <a:pt x="528" y="155"/>
                  </a:lnTo>
                  <a:lnTo>
                    <a:pt x="533" y="201"/>
                  </a:lnTo>
                  <a:lnTo>
                    <a:pt x="586" y="13"/>
                  </a:lnTo>
                  <a:lnTo>
                    <a:pt x="814" y="112"/>
                  </a:lnTo>
                  <a:lnTo>
                    <a:pt x="745" y="147"/>
                  </a:lnTo>
                  <a:lnTo>
                    <a:pt x="803" y="271"/>
                  </a:lnTo>
                  <a:lnTo>
                    <a:pt x="851" y="271"/>
                  </a:lnTo>
                  <a:lnTo>
                    <a:pt x="869" y="267"/>
                  </a:lnTo>
                  <a:lnTo>
                    <a:pt x="882" y="257"/>
                  </a:lnTo>
                  <a:lnTo>
                    <a:pt x="892" y="244"/>
                  </a:lnTo>
                  <a:lnTo>
                    <a:pt x="896" y="226"/>
                  </a:lnTo>
                  <a:lnTo>
                    <a:pt x="896" y="135"/>
                  </a:lnTo>
                  <a:lnTo>
                    <a:pt x="851" y="135"/>
                  </a:lnTo>
                  <a:lnTo>
                    <a:pt x="8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4240213" y="3438525"/>
              <a:ext cx="360363" cy="177800"/>
            </a:xfrm>
            <a:custGeom>
              <a:avLst/>
              <a:gdLst>
                <a:gd name="T0" fmla="*/ 0 w 227"/>
                <a:gd name="T1" fmla="*/ 0 h 112"/>
                <a:gd name="T2" fmla="*/ 44 w 227"/>
                <a:gd name="T3" fmla="*/ 0 h 112"/>
                <a:gd name="T4" fmla="*/ 48 w 227"/>
                <a:gd name="T5" fmla="*/ 23 h 112"/>
                <a:gd name="T6" fmla="*/ 58 w 227"/>
                <a:gd name="T7" fmla="*/ 43 h 112"/>
                <a:gd name="T8" fmla="*/ 72 w 227"/>
                <a:gd name="T9" fmla="*/ 56 h 112"/>
                <a:gd name="T10" fmla="*/ 91 w 227"/>
                <a:gd name="T11" fmla="*/ 64 h 112"/>
                <a:gd name="T12" fmla="*/ 112 w 227"/>
                <a:gd name="T13" fmla="*/ 68 h 112"/>
                <a:gd name="T14" fmla="*/ 134 w 227"/>
                <a:gd name="T15" fmla="*/ 64 h 112"/>
                <a:gd name="T16" fmla="*/ 153 w 227"/>
                <a:gd name="T17" fmla="*/ 56 h 112"/>
                <a:gd name="T18" fmla="*/ 167 w 227"/>
                <a:gd name="T19" fmla="*/ 43 h 112"/>
                <a:gd name="T20" fmla="*/ 176 w 227"/>
                <a:gd name="T21" fmla="*/ 23 h 112"/>
                <a:gd name="T22" fmla="*/ 180 w 227"/>
                <a:gd name="T23" fmla="*/ 0 h 112"/>
                <a:gd name="T24" fmla="*/ 227 w 227"/>
                <a:gd name="T25" fmla="*/ 0 h 112"/>
                <a:gd name="T26" fmla="*/ 223 w 227"/>
                <a:gd name="T27" fmla="*/ 31 h 112"/>
                <a:gd name="T28" fmla="*/ 211 w 227"/>
                <a:gd name="T29" fmla="*/ 58 h 112"/>
                <a:gd name="T30" fmla="*/ 192 w 227"/>
                <a:gd name="T31" fmla="*/ 81 h 112"/>
                <a:gd name="T32" fmla="*/ 171 w 227"/>
                <a:gd name="T33" fmla="*/ 99 h 112"/>
                <a:gd name="T34" fmla="*/ 143 w 227"/>
                <a:gd name="T35" fmla="*/ 108 h 112"/>
                <a:gd name="T36" fmla="*/ 112 w 227"/>
                <a:gd name="T37" fmla="*/ 112 h 112"/>
                <a:gd name="T38" fmla="*/ 83 w 227"/>
                <a:gd name="T39" fmla="*/ 108 h 112"/>
                <a:gd name="T40" fmla="*/ 56 w 227"/>
                <a:gd name="T41" fmla="*/ 99 h 112"/>
                <a:gd name="T42" fmla="*/ 33 w 227"/>
                <a:gd name="T43" fmla="*/ 81 h 112"/>
                <a:gd name="T44" fmla="*/ 15 w 227"/>
                <a:gd name="T45" fmla="*/ 58 h 112"/>
                <a:gd name="T46" fmla="*/ 4 w 227"/>
                <a:gd name="T47" fmla="*/ 31 h 112"/>
                <a:gd name="T48" fmla="*/ 0 w 227"/>
                <a:gd name="T4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112">
                  <a:moveTo>
                    <a:pt x="0" y="0"/>
                  </a:moveTo>
                  <a:lnTo>
                    <a:pt x="44" y="0"/>
                  </a:lnTo>
                  <a:lnTo>
                    <a:pt x="48" y="23"/>
                  </a:lnTo>
                  <a:lnTo>
                    <a:pt x="58" y="43"/>
                  </a:lnTo>
                  <a:lnTo>
                    <a:pt x="72" y="56"/>
                  </a:lnTo>
                  <a:lnTo>
                    <a:pt x="91" y="64"/>
                  </a:lnTo>
                  <a:lnTo>
                    <a:pt x="112" y="68"/>
                  </a:lnTo>
                  <a:lnTo>
                    <a:pt x="134" y="64"/>
                  </a:lnTo>
                  <a:lnTo>
                    <a:pt x="153" y="56"/>
                  </a:lnTo>
                  <a:lnTo>
                    <a:pt x="167" y="43"/>
                  </a:lnTo>
                  <a:lnTo>
                    <a:pt x="176" y="23"/>
                  </a:lnTo>
                  <a:lnTo>
                    <a:pt x="180" y="0"/>
                  </a:lnTo>
                  <a:lnTo>
                    <a:pt x="227" y="0"/>
                  </a:lnTo>
                  <a:lnTo>
                    <a:pt x="223" y="31"/>
                  </a:lnTo>
                  <a:lnTo>
                    <a:pt x="211" y="58"/>
                  </a:lnTo>
                  <a:lnTo>
                    <a:pt x="192" y="81"/>
                  </a:lnTo>
                  <a:lnTo>
                    <a:pt x="171" y="99"/>
                  </a:lnTo>
                  <a:lnTo>
                    <a:pt x="143" y="108"/>
                  </a:lnTo>
                  <a:lnTo>
                    <a:pt x="112" y="112"/>
                  </a:lnTo>
                  <a:lnTo>
                    <a:pt x="83" y="108"/>
                  </a:lnTo>
                  <a:lnTo>
                    <a:pt x="56" y="99"/>
                  </a:lnTo>
                  <a:lnTo>
                    <a:pt x="33" y="81"/>
                  </a:lnTo>
                  <a:lnTo>
                    <a:pt x="15" y="58"/>
                  </a:lnTo>
                  <a:lnTo>
                    <a:pt x="4" y="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550959" y="4766918"/>
            <a:ext cx="465592" cy="463679"/>
            <a:chOff x="1217613" y="2527300"/>
            <a:chExt cx="2317750" cy="2308225"/>
          </a:xfrm>
          <a:solidFill>
            <a:schemeClr val="tx1">
              <a:alpha val="40000"/>
            </a:schemeClr>
          </a:solidFill>
        </p:grpSpPr>
        <p:sp>
          <p:nvSpPr>
            <p:cNvPr id="62" name="Freeform 17"/>
            <p:cNvSpPr>
              <a:spLocks noEditPoints="1"/>
            </p:cNvSpPr>
            <p:nvPr/>
          </p:nvSpPr>
          <p:spPr bwMode="auto">
            <a:xfrm>
              <a:off x="2214563" y="3517900"/>
              <a:ext cx="323850" cy="325438"/>
            </a:xfrm>
            <a:custGeom>
              <a:avLst/>
              <a:gdLst>
                <a:gd name="T0" fmla="*/ 103 w 204"/>
                <a:gd name="T1" fmla="*/ 49 h 205"/>
                <a:gd name="T2" fmla="*/ 82 w 204"/>
                <a:gd name="T3" fmla="*/ 55 h 205"/>
                <a:gd name="T4" fmla="*/ 64 w 204"/>
                <a:gd name="T5" fmla="*/ 66 h 205"/>
                <a:gd name="T6" fmla="*/ 53 w 204"/>
                <a:gd name="T7" fmla="*/ 82 h 205"/>
                <a:gd name="T8" fmla="*/ 49 w 204"/>
                <a:gd name="T9" fmla="*/ 103 h 205"/>
                <a:gd name="T10" fmla="*/ 53 w 204"/>
                <a:gd name="T11" fmla="*/ 124 h 205"/>
                <a:gd name="T12" fmla="*/ 64 w 204"/>
                <a:gd name="T13" fmla="*/ 142 h 205"/>
                <a:gd name="T14" fmla="*/ 82 w 204"/>
                <a:gd name="T15" fmla="*/ 153 h 205"/>
                <a:gd name="T16" fmla="*/ 103 w 204"/>
                <a:gd name="T17" fmla="*/ 157 h 205"/>
                <a:gd name="T18" fmla="*/ 122 w 204"/>
                <a:gd name="T19" fmla="*/ 153 h 205"/>
                <a:gd name="T20" fmla="*/ 140 w 204"/>
                <a:gd name="T21" fmla="*/ 142 h 205"/>
                <a:gd name="T22" fmla="*/ 151 w 204"/>
                <a:gd name="T23" fmla="*/ 124 h 205"/>
                <a:gd name="T24" fmla="*/ 155 w 204"/>
                <a:gd name="T25" fmla="*/ 103 h 205"/>
                <a:gd name="T26" fmla="*/ 151 w 204"/>
                <a:gd name="T27" fmla="*/ 82 h 205"/>
                <a:gd name="T28" fmla="*/ 140 w 204"/>
                <a:gd name="T29" fmla="*/ 66 h 205"/>
                <a:gd name="T30" fmla="*/ 122 w 204"/>
                <a:gd name="T31" fmla="*/ 55 h 205"/>
                <a:gd name="T32" fmla="*/ 103 w 204"/>
                <a:gd name="T33" fmla="*/ 49 h 205"/>
                <a:gd name="T34" fmla="*/ 103 w 204"/>
                <a:gd name="T35" fmla="*/ 0 h 205"/>
                <a:gd name="T36" fmla="*/ 134 w 204"/>
                <a:gd name="T37" fmla="*/ 6 h 205"/>
                <a:gd name="T38" fmla="*/ 163 w 204"/>
                <a:gd name="T39" fmla="*/ 20 h 205"/>
                <a:gd name="T40" fmla="*/ 184 w 204"/>
                <a:gd name="T41" fmla="*/ 43 h 205"/>
                <a:gd name="T42" fmla="*/ 200 w 204"/>
                <a:gd name="T43" fmla="*/ 70 h 205"/>
                <a:gd name="T44" fmla="*/ 204 w 204"/>
                <a:gd name="T45" fmla="*/ 103 h 205"/>
                <a:gd name="T46" fmla="*/ 200 w 204"/>
                <a:gd name="T47" fmla="*/ 136 h 205"/>
                <a:gd name="T48" fmla="*/ 184 w 204"/>
                <a:gd name="T49" fmla="*/ 163 h 205"/>
                <a:gd name="T50" fmla="*/ 163 w 204"/>
                <a:gd name="T51" fmla="*/ 186 h 205"/>
                <a:gd name="T52" fmla="*/ 134 w 204"/>
                <a:gd name="T53" fmla="*/ 200 h 205"/>
                <a:gd name="T54" fmla="*/ 103 w 204"/>
                <a:gd name="T55" fmla="*/ 205 h 205"/>
                <a:gd name="T56" fmla="*/ 70 w 204"/>
                <a:gd name="T57" fmla="*/ 200 h 205"/>
                <a:gd name="T58" fmla="*/ 41 w 204"/>
                <a:gd name="T59" fmla="*/ 186 h 205"/>
                <a:gd name="T60" fmla="*/ 20 w 204"/>
                <a:gd name="T61" fmla="*/ 163 h 205"/>
                <a:gd name="T62" fmla="*/ 4 w 204"/>
                <a:gd name="T63" fmla="*/ 136 h 205"/>
                <a:gd name="T64" fmla="*/ 0 w 204"/>
                <a:gd name="T65" fmla="*/ 103 h 205"/>
                <a:gd name="T66" fmla="*/ 4 w 204"/>
                <a:gd name="T67" fmla="*/ 70 h 205"/>
                <a:gd name="T68" fmla="*/ 20 w 204"/>
                <a:gd name="T69" fmla="*/ 43 h 205"/>
                <a:gd name="T70" fmla="*/ 41 w 204"/>
                <a:gd name="T71" fmla="*/ 20 h 205"/>
                <a:gd name="T72" fmla="*/ 70 w 204"/>
                <a:gd name="T73" fmla="*/ 6 h 205"/>
                <a:gd name="T74" fmla="*/ 103 w 204"/>
                <a:gd name="T75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5">
                  <a:moveTo>
                    <a:pt x="103" y="49"/>
                  </a:moveTo>
                  <a:lnTo>
                    <a:pt x="82" y="55"/>
                  </a:lnTo>
                  <a:lnTo>
                    <a:pt x="64" y="66"/>
                  </a:lnTo>
                  <a:lnTo>
                    <a:pt x="53" y="82"/>
                  </a:lnTo>
                  <a:lnTo>
                    <a:pt x="49" y="103"/>
                  </a:lnTo>
                  <a:lnTo>
                    <a:pt x="53" y="124"/>
                  </a:lnTo>
                  <a:lnTo>
                    <a:pt x="64" y="142"/>
                  </a:lnTo>
                  <a:lnTo>
                    <a:pt x="82" y="153"/>
                  </a:lnTo>
                  <a:lnTo>
                    <a:pt x="103" y="157"/>
                  </a:lnTo>
                  <a:lnTo>
                    <a:pt x="122" y="153"/>
                  </a:lnTo>
                  <a:lnTo>
                    <a:pt x="140" y="142"/>
                  </a:lnTo>
                  <a:lnTo>
                    <a:pt x="151" y="124"/>
                  </a:lnTo>
                  <a:lnTo>
                    <a:pt x="155" y="103"/>
                  </a:lnTo>
                  <a:lnTo>
                    <a:pt x="151" y="82"/>
                  </a:lnTo>
                  <a:lnTo>
                    <a:pt x="140" y="66"/>
                  </a:lnTo>
                  <a:lnTo>
                    <a:pt x="122" y="55"/>
                  </a:lnTo>
                  <a:lnTo>
                    <a:pt x="103" y="49"/>
                  </a:lnTo>
                  <a:close/>
                  <a:moveTo>
                    <a:pt x="103" y="0"/>
                  </a:moveTo>
                  <a:lnTo>
                    <a:pt x="134" y="6"/>
                  </a:lnTo>
                  <a:lnTo>
                    <a:pt x="163" y="20"/>
                  </a:lnTo>
                  <a:lnTo>
                    <a:pt x="184" y="43"/>
                  </a:lnTo>
                  <a:lnTo>
                    <a:pt x="200" y="70"/>
                  </a:lnTo>
                  <a:lnTo>
                    <a:pt x="204" y="103"/>
                  </a:lnTo>
                  <a:lnTo>
                    <a:pt x="200" y="136"/>
                  </a:lnTo>
                  <a:lnTo>
                    <a:pt x="184" y="163"/>
                  </a:lnTo>
                  <a:lnTo>
                    <a:pt x="163" y="186"/>
                  </a:lnTo>
                  <a:lnTo>
                    <a:pt x="134" y="200"/>
                  </a:lnTo>
                  <a:lnTo>
                    <a:pt x="103" y="205"/>
                  </a:lnTo>
                  <a:lnTo>
                    <a:pt x="70" y="200"/>
                  </a:lnTo>
                  <a:lnTo>
                    <a:pt x="41" y="186"/>
                  </a:lnTo>
                  <a:lnTo>
                    <a:pt x="20" y="163"/>
                  </a:lnTo>
                  <a:lnTo>
                    <a:pt x="4" y="136"/>
                  </a:lnTo>
                  <a:lnTo>
                    <a:pt x="0" y="103"/>
                  </a:lnTo>
                  <a:lnTo>
                    <a:pt x="4" y="70"/>
                  </a:lnTo>
                  <a:lnTo>
                    <a:pt x="20" y="43"/>
                  </a:lnTo>
                  <a:lnTo>
                    <a:pt x="41" y="20"/>
                  </a:lnTo>
                  <a:lnTo>
                    <a:pt x="70" y="6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  <p:sp>
          <p:nvSpPr>
            <p:cNvPr id="63" name="Freeform 18"/>
            <p:cNvSpPr>
              <a:spLocks noEditPoints="1"/>
            </p:cNvSpPr>
            <p:nvPr/>
          </p:nvSpPr>
          <p:spPr bwMode="auto">
            <a:xfrm>
              <a:off x="1217613" y="2527300"/>
              <a:ext cx="2317750" cy="2308225"/>
            </a:xfrm>
            <a:custGeom>
              <a:avLst/>
              <a:gdLst>
                <a:gd name="T0" fmla="*/ 1086 w 1460"/>
                <a:gd name="T1" fmla="*/ 943 h 1454"/>
                <a:gd name="T2" fmla="*/ 886 w 1460"/>
                <a:gd name="T3" fmla="*/ 1112 h 1454"/>
                <a:gd name="T4" fmla="*/ 834 w 1460"/>
                <a:gd name="T5" fmla="*/ 1239 h 1454"/>
                <a:gd name="T6" fmla="*/ 1099 w 1460"/>
                <a:gd name="T7" fmla="*/ 1096 h 1454"/>
                <a:gd name="T8" fmla="*/ 1243 w 1460"/>
                <a:gd name="T9" fmla="*/ 831 h 1454"/>
                <a:gd name="T10" fmla="*/ 217 w 1460"/>
                <a:gd name="T11" fmla="*/ 831 h 1454"/>
                <a:gd name="T12" fmla="*/ 361 w 1460"/>
                <a:gd name="T13" fmla="*/ 1096 h 1454"/>
                <a:gd name="T14" fmla="*/ 626 w 1460"/>
                <a:gd name="T15" fmla="*/ 1239 h 1454"/>
                <a:gd name="T16" fmla="*/ 587 w 1460"/>
                <a:gd name="T17" fmla="*/ 1118 h 1454"/>
                <a:gd name="T18" fmla="*/ 396 w 1460"/>
                <a:gd name="T19" fmla="*/ 974 h 1454"/>
                <a:gd name="T20" fmla="*/ 314 w 1460"/>
                <a:gd name="T21" fmla="*/ 752 h 1454"/>
                <a:gd name="T22" fmla="*/ 589 w 1460"/>
                <a:gd name="T23" fmla="*/ 388 h 1454"/>
                <a:gd name="T24" fmla="*/ 417 w 1460"/>
                <a:gd name="T25" fmla="*/ 535 h 1454"/>
                <a:gd name="T26" fmla="*/ 469 w 1460"/>
                <a:gd name="T27" fmla="*/ 704 h 1454"/>
                <a:gd name="T28" fmla="*/ 392 w 1460"/>
                <a:gd name="T29" fmla="*/ 866 h 1454"/>
                <a:gd name="T30" fmla="*/ 539 w 1460"/>
                <a:gd name="T31" fmla="*/ 1040 h 1454"/>
                <a:gd name="T32" fmla="*/ 706 w 1460"/>
                <a:gd name="T33" fmla="*/ 986 h 1454"/>
                <a:gd name="T34" fmla="*/ 871 w 1460"/>
                <a:gd name="T35" fmla="*/ 1065 h 1454"/>
                <a:gd name="T36" fmla="*/ 1043 w 1460"/>
                <a:gd name="T37" fmla="*/ 918 h 1454"/>
                <a:gd name="T38" fmla="*/ 991 w 1460"/>
                <a:gd name="T39" fmla="*/ 752 h 1454"/>
                <a:gd name="T40" fmla="*/ 1070 w 1460"/>
                <a:gd name="T41" fmla="*/ 588 h 1454"/>
                <a:gd name="T42" fmla="*/ 921 w 1460"/>
                <a:gd name="T43" fmla="*/ 416 h 1454"/>
                <a:gd name="T44" fmla="*/ 754 w 1460"/>
                <a:gd name="T45" fmla="*/ 468 h 1454"/>
                <a:gd name="T46" fmla="*/ 754 w 1460"/>
                <a:gd name="T47" fmla="*/ 313 h 1454"/>
                <a:gd name="T48" fmla="*/ 977 w 1460"/>
                <a:gd name="T49" fmla="*/ 392 h 1454"/>
                <a:gd name="T50" fmla="*/ 1121 w 1460"/>
                <a:gd name="T51" fmla="*/ 584 h 1454"/>
                <a:gd name="T52" fmla="*/ 1243 w 1460"/>
                <a:gd name="T53" fmla="*/ 624 h 1454"/>
                <a:gd name="T54" fmla="*/ 1099 w 1460"/>
                <a:gd name="T55" fmla="*/ 358 h 1454"/>
                <a:gd name="T56" fmla="*/ 834 w 1460"/>
                <a:gd name="T57" fmla="*/ 214 h 1454"/>
                <a:gd name="T58" fmla="*/ 562 w 1460"/>
                <a:gd name="T59" fmla="*/ 232 h 1454"/>
                <a:gd name="T60" fmla="*/ 335 w 1460"/>
                <a:gd name="T61" fmla="*/ 381 h 1454"/>
                <a:gd name="T62" fmla="*/ 215 w 1460"/>
                <a:gd name="T63" fmla="*/ 630 h 1454"/>
                <a:gd name="T64" fmla="*/ 345 w 1460"/>
                <a:gd name="T65" fmla="*/ 568 h 1454"/>
                <a:gd name="T66" fmla="*/ 512 w 1460"/>
                <a:gd name="T67" fmla="*/ 371 h 1454"/>
                <a:gd name="T68" fmla="*/ 706 w 1460"/>
                <a:gd name="T69" fmla="*/ 205 h 1454"/>
                <a:gd name="T70" fmla="*/ 826 w 1460"/>
                <a:gd name="T71" fmla="*/ 164 h 1454"/>
                <a:gd name="T72" fmla="*/ 1080 w 1460"/>
                <a:gd name="T73" fmla="*/ 276 h 1454"/>
                <a:gd name="T74" fmla="*/ 1254 w 1460"/>
                <a:gd name="T75" fmla="*/ 497 h 1454"/>
                <a:gd name="T76" fmla="*/ 1460 w 1460"/>
                <a:gd name="T77" fmla="*/ 704 h 1454"/>
                <a:gd name="T78" fmla="*/ 1280 w 1460"/>
                <a:gd name="T79" fmla="*/ 889 h 1454"/>
                <a:gd name="T80" fmla="*/ 1134 w 1460"/>
                <a:gd name="T81" fmla="*/ 1131 h 1454"/>
                <a:gd name="T82" fmla="*/ 894 w 1460"/>
                <a:gd name="T83" fmla="*/ 1274 h 1454"/>
                <a:gd name="T84" fmla="*/ 706 w 1460"/>
                <a:gd name="T85" fmla="*/ 1454 h 1454"/>
                <a:gd name="T86" fmla="*/ 498 w 1460"/>
                <a:gd name="T87" fmla="*/ 1249 h 1454"/>
                <a:gd name="T88" fmla="*/ 277 w 1460"/>
                <a:gd name="T89" fmla="*/ 1077 h 1454"/>
                <a:gd name="T90" fmla="*/ 165 w 1460"/>
                <a:gd name="T91" fmla="*/ 822 h 1454"/>
                <a:gd name="T92" fmla="*/ 159 w 1460"/>
                <a:gd name="T93" fmla="*/ 704 h 1454"/>
                <a:gd name="T94" fmla="*/ 238 w 1460"/>
                <a:gd name="T95" fmla="*/ 435 h 1454"/>
                <a:gd name="T96" fmla="*/ 436 w 1460"/>
                <a:gd name="T97" fmla="*/ 236 h 1454"/>
                <a:gd name="T98" fmla="*/ 706 w 1460"/>
                <a:gd name="T99" fmla="*/ 156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0" h="1454">
                  <a:moveTo>
                    <a:pt x="1146" y="752"/>
                  </a:moveTo>
                  <a:lnTo>
                    <a:pt x="1136" y="820"/>
                  </a:lnTo>
                  <a:lnTo>
                    <a:pt x="1115" y="884"/>
                  </a:lnTo>
                  <a:lnTo>
                    <a:pt x="1086" y="943"/>
                  </a:lnTo>
                  <a:lnTo>
                    <a:pt x="1047" y="996"/>
                  </a:lnTo>
                  <a:lnTo>
                    <a:pt x="1000" y="1042"/>
                  </a:lnTo>
                  <a:lnTo>
                    <a:pt x="946" y="1081"/>
                  </a:lnTo>
                  <a:lnTo>
                    <a:pt x="886" y="1112"/>
                  </a:lnTo>
                  <a:lnTo>
                    <a:pt x="822" y="1131"/>
                  </a:lnTo>
                  <a:lnTo>
                    <a:pt x="754" y="1141"/>
                  </a:lnTo>
                  <a:lnTo>
                    <a:pt x="754" y="1249"/>
                  </a:lnTo>
                  <a:lnTo>
                    <a:pt x="834" y="1239"/>
                  </a:lnTo>
                  <a:lnTo>
                    <a:pt x="909" y="1218"/>
                  </a:lnTo>
                  <a:lnTo>
                    <a:pt x="979" y="1187"/>
                  </a:lnTo>
                  <a:lnTo>
                    <a:pt x="1043" y="1147"/>
                  </a:lnTo>
                  <a:lnTo>
                    <a:pt x="1099" y="1096"/>
                  </a:lnTo>
                  <a:lnTo>
                    <a:pt x="1150" y="1038"/>
                  </a:lnTo>
                  <a:lnTo>
                    <a:pt x="1190" y="974"/>
                  </a:lnTo>
                  <a:lnTo>
                    <a:pt x="1221" y="905"/>
                  </a:lnTo>
                  <a:lnTo>
                    <a:pt x="1243" y="831"/>
                  </a:lnTo>
                  <a:lnTo>
                    <a:pt x="1252" y="752"/>
                  </a:lnTo>
                  <a:lnTo>
                    <a:pt x="1146" y="752"/>
                  </a:lnTo>
                  <a:close/>
                  <a:moveTo>
                    <a:pt x="207" y="752"/>
                  </a:moveTo>
                  <a:lnTo>
                    <a:pt x="217" y="831"/>
                  </a:lnTo>
                  <a:lnTo>
                    <a:pt x="238" y="905"/>
                  </a:lnTo>
                  <a:lnTo>
                    <a:pt x="269" y="974"/>
                  </a:lnTo>
                  <a:lnTo>
                    <a:pt x="310" y="1038"/>
                  </a:lnTo>
                  <a:lnTo>
                    <a:pt x="361" y="1096"/>
                  </a:lnTo>
                  <a:lnTo>
                    <a:pt x="417" y="1147"/>
                  </a:lnTo>
                  <a:lnTo>
                    <a:pt x="481" y="1187"/>
                  </a:lnTo>
                  <a:lnTo>
                    <a:pt x="551" y="1218"/>
                  </a:lnTo>
                  <a:lnTo>
                    <a:pt x="626" y="1239"/>
                  </a:lnTo>
                  <a:lnTo>
                    <a:pt x="706" y="1249"/>
                  </a:lnTo>
                  <a:lnTo>
                    <a:pt x="706" y="1141"/>
                  </a:lnTo>
                  <a:lnTo>
                    <a:pt x="646" y="1133"/>
                  </a:lnTo>
                  <a:lnTo>
                    <a:pt x="587" y="1118"/>
                  </a:lnTo>
                  <a:lnTo>
                    <a:pt x="531" y="1092"/>
                  </a:lnTo>
                  <a:lnTo>
                    <a:pt x="481" y="1059"/>
                  </a:lnTo>
                  <a:lnTo>
                    <a:pt x="434" y="1021"/>
                  </a:lnTo>
                  <a:lnTo>
                    <a:pt x="396" y="974"/>
                  </a:lnTo>
                  <a:lnTo>
                    <a:pt x="363" y="924"/>
                  </a:lnTo>
                  <a:lnTo>
                    <a:pt x="339" y="870"/>
                  </a:lnTo>
                  <a:lnTo>
                    <a:pt x="322" y="812"/>
                  </a:lnTo>
                  <a:lnTo>
                    <a:pt x="314" y="752"/>
                  </a:lnTo>
                  <a:lnTo>
                    <a:pt x="207" y="752"/>
                  </a:lnTo>
                  <a:close/>
                  <a:moveTo>
                    <a:pt x="706" y="361"/>
                  </a:moveTo>
                  <a:lnTo>
                    <a:pt x="646" y="371"/>
                  </a:lnTo>
                  <a:lnTo>
                    <a:pt x="589" y="388"/>
                  </a:lnTo>
                  <a:lnTo>
                    <a:pt x="537" y="414"/>
                  </a:lnTo>
                  <a:lnTo>
                    <a:pt x="491" y="448"/>
                  </a:lnTo>
                  <a:lnTo>
                    <a:pt x="450" y="489"/>
                  </a:lnTo>
                  <a:lnTo>
                    <a:pt x="417" y="535"/>
                  </a:lnTo>
                  <a:lnTo>
                    <a:pt x="390" y="586"/>
                  </a:lnTo>
                  <a:lnTo>
                    <a:pt x="372" y="642"/>
                  </a:lnTo>
                  <a:lnTo>
                    <a:pt x="364" y="704"/>
                  </a:lnTo>
                  <a:lnTo>
                    <a:pt x="469" y="704"/>
                  </a:lnTo>
                  <a:lnTo>
                    <a:pt x="469" y="752"/>
                  </a:lnTo>
                  <a:lnTo>
                    <a:pt x="364" y="752"/>
                  </a:lnTo>
                  <a:lnTo>
                    <a:pt x="372" y="810"/>
                  </a:lnTo>
                  <a:lnTo>
                    <a:pt x="392" y="866"/>
                  </a:lnTo>
                  <a:lnTo>
                    <a:pt x="417" y="918"/>
                  </a:lnTo>
                  <a:lnTo>
                    <a:pt x="452" y="965"/>
                  </a:lnTo>
                  <a:lnTo>
                    <a:pt x="492" y="1005"/>
                  </a:lnTo>
                  <a:lnTo>
                    <a:pt x="539" y="1040"/>
                  </a:lnTo>
                  <a:lnTo>
                    <a:pt x="589" y="1065"/>
                  </a:lnTo>
                  <a:lnTo>
                    <a:pt x="646" y="1083"/>
                  </a:lnTo>
                  <a:lnTo>
                    <a:pt x="706" y="1092"/>
                  </a:lnTo>
                  <a:lnTo>
                    <a:pt x="706" y="986"/>
                  </a:lnTo>
                  <a:lnTo>
                    <a:pt x="754" y="986"/>
                  </a:lnTo>
                  <a:lnTo>
                    <a:pt x="754" y="1092"/>
                  </a:lnTo>
                  <a:lnTo>
                    <a:pt x="814" y="1083"/>
                  </a:lnTo>
                  <a:lnTo>
                    <a:pt x="871" y="1065"/>
                  </a:lnTo>
                  <a:lnTo>
                    <a:pt x="921" y="1038"/>
                  </a:lnTo>
                  <a:lnTo>
                    <a:pt x="967" y="1005"/>
                  </a:lnTo>
                  <a:lnTo>
                    <a:pt x="1008" y="965"/>
                  </a:lnTo>
                  <a:lnTo>
                    <a:pt x="1043" y="918"/>
                  </a:lnTo>
                  <a:lnTo>
                    <a:pt x="1070" y="866"/>
                  </a:lnTo>
                  <a:lnTo>
                    <a:pt x="1088" y="810"/>
                  </a:lnTo>
                  <a:lnTo>
                    <a:pt x="1095" y="752"/>
                  </a:lnTo>
                  <a:lnTo>
                    <a:pt x="991" y="752"/>
                  </a:lnTo>
                  <a:lnTo>
                    <a:pt x="991" y="704"/>
                  </a:lnTo>
                  <a:lnTo>
                    <a:pt x="1095" y="704"/>
                  </a:lnTo>
                  <a:lnTo>
                    <a:pt x="1088" y="644"/>
                  </a:lnTo>
                  <a:lnTo>
                    <a:pt x="1070" y="588"/>
                  </a:lnTo>
                  <a:lnTo>
                    <a:pt x="1043" y="535"/>
                  </a:lnTo>
                  <a:lnTo>
                    <a:pt x="1008" y="489"/>
                  </a:lnTo>
                  <a:lnTo>
                    <a:pt x="967" y="448"/>
                  </a:lnTo>
                  <a:lnTo>
                    <a:pt x="921" y="416"/>
                  </a:lnTo>
                  <a:lnTo>
                    <a:pt x="871" y="388"/>
                  </a:lnTo>
                  <a:lnTo>
                    <a:pt x="814" y="371"/>
                  </a:lnTo>
                  <a:lnTo>
                    <a:pt x="754" y="361"/>
                  </a:lnTo>
                  <a:lnTo>
                    <a:pt x="754" y="468"/>
                  </a:lnTo>
                  <a:lnTo>
                    <a:pt x="706" y="468"/>
                  </a:lnTo>
                  <a:lnTo>
                    <a:pt x="706" y="361"/>
                  </a:lnTo>
                  <a:close/>
                  <a:moveTo>
                    <a:pt x="754" y="205"/>
                  </a:moveTo>
                  <a:lnTo>
                    <a:pt x="754" y="313"/>
                  </a:lnTo>
                  <a:lnTo>
                    <a:pt x="814" y="321"/>
                  </a:lnTo>
                  <a:lnTo>
                    <a:pt x="872" y="336"/>
                  </a:lnTo>
                  <a:lnTo>
                    <a:pt x="927" y="361"/>
                  </a:lnTo>
                  <a:lnTo>
                    <a:pt x="977" y="392"/>
                  </a:lnTo>
                  <a:lnTo>
                    <a:pt x="1024" y="433"/>
                  </a:lnTo>
                  <a:lnTo>
                    <a:pt x="1064" y="479"/>
                  </a:lnTo>
                  <a:lnTo>
                    <a:pt x="1095" y="530"/>
                  </a:lnTo>
                  <a:lnTo>
                    <a:pt x="1121" y="584"/>
                  </a:lnTo>
                  <a:lnTo>
                    <a:pt x="1138" y="642"/>
                  </a:lnTo>
                  <a:lnTo>
                    <a:pt x="1146" y="704"/>
                  </a:lnTo>
                  <a:lnTo>
                    <a:pt x="1252" y="704"/>
                  </a:lnTo>
                  <a:lnTo>
                    <a:pt x="1243" y="624"/>
                  </a:lnTo>
                  <a:lnTo>
                    <a:pt x="1221" y="549"/>
                  </a:lnTo>
                  <a:lnTo>
                    <a:pt x="1190" y="479"/>
                  </a:lnTo>
                  <a:lnTo>
                    <a:pt x="1150" y="416"/>
                  </a:lnTo>
                  <a:lnTo>
                    <a:pt x="1099" y="358"/>
                  </a:lnTo>
                  <a:lnTo>
                    <a:pt x="1043" y="309"/>
                  </a:lnTo>
                  <a:lnTo>
                    <a:pt x="979" y="267"/>
                  </a:lnTo>
                  <a:lnTo>
                    <a:pt x="909" y="236"/>
                  </a:lnTo>
                  <a:lnTo>
                    <a:pt x="834" y="214"/>
                  </a:lnTo>
                  <a:lnTo>
                    <a:pt x="754" y="205"/>
                  </a:lnTo>
                  <a:close/>
                  <a:moveTo>
                    <a:pt x="706" y="205"/>
                  </a:moveTo>
                  <a:lnTo>
                    <a:pt x="632" y="214"/>
                  </a:lnTo>
                  <a:lnTo>
                    <a:pt x="562" y="232"/>
                  </a:lnTo>
                  <a:lnTo>
                    <a:pt x="498" y="257"/>
                  </a:lnTo>
                  <a:lnTo>
                    <a:pt x="438" y="292"/>
                  </a:lnTo>
                  <a:lnTo>
                    <a:pt x="384" y="332"/>
                  </a:lnTo>
                  <a:lnTo>
                    <a:pt x="335" y="381"/>
                  </a:lnTo>
                  <a:lnTo>
                    <a:pt x="293" y="435"/>
                  </a:lnTo>
                  <a:lnTo>
                    <a:pt x="258" y="495"/>
                  </a:lnTo>
                  <a:lnTo>
                    <a:pt x="233" y="561"/>
                  </a:lnTo>
                  <a:lnTo>
                    <a:pt x="215" y="630"/>
                  </a:lnTo>
                  <a:lnTo>
                    <a:pt x="207" y="704"/>
                  </a:lnTo>
                  <a:lnTo>
                    <a:pt x="314" y="704"/>
                  </a:lnTo>
                  <a:lnTo>
                    <a:pt x="324" y="634"/>
                  </a:lnTo>
                  <a:lnTo>
                    <a:pt x="345" y="568"/>
                  </a:lnTo>
                  <a:lnTo>
                    <a:pt x="374" y="510"/>
                  </a:lnTo>
                  <a:lnTo>
                    <a:pt x="413" y="456"/>
                  </a:lnTo>
                  <a:lnTo>
                    <a:pt x="459" y="410"/>
                  </a:lnTo>
                  <a:lnTo>
                    <a:pt x="512" y="371"/>
                  </a:lnTo>
                  <a:lnTo>
                    <a:pt x="572" y="342"/>
                  </a:lnTo>
                  <a:lnTo>
                    <a:pt x="636" y="323"/>
                  </a:lnTo>
                  <a:lnTo>
                    <a:pt x="706" y="313"/>
                  </a:lnTo>
                  <a:lnTo>
                    <a:pt x="706" y="205"/>
                  </a:lnTo>
                  <a:close/>
                  <a:moveTo>
                    <a:pt x="706" y="0"/>
                  </a:moveTo>
                  <a:lnTo>
                    <a:pt x="754" y="0"/>
                  </a:lnTo>
                  <a:lnTo>
                    <a:pt x="754" y="156"/>
                  </a:lnTo>
                  <a:lnTo>
                    <a:pt x="826" y="164"/>
                  </a:lnTo>
                  <a:lnTo>
                    <a:pt x="894" y="180"/>
                  </a:lnTo>
                  <a:lnTo>
                    <a:pt x="960" y="205"/>
                  </a:lnTo>
                  <a:lnTo>
                    <a:pt x="1022" y="236"/>
                  </a:lnTo>
                  <a:lnTo>
                    <a:pt x="1080" y="276"/>
                  </a:lnTo>
                  <a:lnTo>
                    <a:pt x="1134" y="323"/>
                  </a:lnTo>
                  <a:lnTo>
                    <a:pt x="1183" y="377"/>
                  </a:lnTo>
                  <a:lnTo>
                    <a:pt x="1221" y="435"/>
                  </a:lnTo>
                  <a:lnTo>
                    <a:pt x="1254" y="497"/>
                  </a:lnTo>
                  <a:lnTo>
                    <a:pt x="1280" y="562"/>
                  </a:lnTo>
                  <a:lnTo>
                    <a:pt x="1295" y="632"/>
                  </a:lnTo>
                  <a:lnTo>
                    <a:pt x="1303" y="704"/>
                  </a:lnTo>
                  <a:lnTo>
                    <a:pt x="1460" y="704"/>
                  </a:lnTo>
                  <a:lnTo>
                    <a:pt x="1460" y="752"/>
                  </a:lnTo>
                  <a:lnTo>
                    <a:pt x="1303" y="752"/>
                  </a:lnTo>
                  <a:lnTo>
                    <a:pt x="1295" y="822"/>
                  </a:lnTo>
                  <a:lnTo>
                    <a:pt x="1280" y="889"/>
                  </a:lnTo>
                  <a:lnTo>
                    <a:pt x="1254" y="955"/>
                  </a:lnTo>
                  <a:lnTo>
                    <a:pt x="1221" y="1019"/>
                  </a:lnTo>
                  <a:lnTo>
                    <a:pt x="1183" y="1077"/>
                  </a:lnTo>
                  <a:lnTo>
                    <a:pt x="1134" y="1131"/>
                  </a:lnTo>
                  <a:lnTo>
                    <a:pt x="1080" y="1177"/>
                  </a:lnTo>
                  <a:lnTo>
                    <a:pt x="1022" y="1218"/>
                  </a:lnTo>
                  <a:lnTo>
                    <a:pt x="960" y="1249"/>
                  </a:lnTo>
                  <a:lnTo>
                    <a:pt x="894" y="1274"/>
                  </a:lnTo>
                  <a:lnTo>
                    <a:pt x="826" y="1290"/>
                  </a:lnTo>
                  <a:lnTo>
                    <a:pt x="754" y="1297"/>
                  </a:lnTo>
                  <a:lnTo>
                    <a:pt x="754" y="1454"/>
                  </a:lnTo>
                  <a:lnTo>
                    <a:pt x="706" y="1454"/>
                  </a:lnTo>
                  <a:lnTo>
                    <a:pt x="706" y="1297"/>
                  </a:lnTo>
                  <a:lnTo>
                    <a:pt x="634" y="1290"/>
                  </a:lnTo>
                  <a:lnTo>
                    <a:pt x="566" y="1274"/>
                  </a:lnTo>
                  <a:lnTo>
                    <a:pt x="498" y="1249"/>
                  </a:lnTo>
                  <a:lnTo>
                    <a:pt x="436" y="1218"/>
                  </a:lnTo>
                  <a:lnTo>
                    <a:pt x="378" y="1177"/>
                  </a:lnTo>
                  <a:lnTo>
                    <a:pt x="324" y="1131"/>
                  </a:lnTo>
                  <a:lnTo>
                    <a:pt x="277" y="1077"/>
                  </a:lnTo>
                  <a:lnTo>
                    <a:pt x="237" y="1019"/>
                  </a:lnTo>
                  <a:lnTo>
                    <a:pt x="206" y="957"/>
                  </a:lnTo>
                  <a:lnTo>
                    <a:pt x="180" y="891"/>
                  </a:lnTo>
                  <a:lnTo>
                    <a:pt x="165" y="822"/>
                  </a:lnTo>
                  <a:lnTo>
                    <a:pt x="159" y="752"/>
                  </a:lnTo>
                  <a:lnTo>
                    <a:pt x="0" y="752"/>
                  </a:lnTo>
                  <a:lnTo>
                    <a:pt x="0" y="704"/>
                  </a:lnTo>
                  <a:lnTo>
                    <a:pt x="159" y="704"/>
                  </a:lnTo>
                  <a:lnTo>
                    <a:pt x="165" y="632"/>
                  </a:lnTo>
                  <a:lnTo>
                    <a:pt x="182" y="562"/>
                  </a:lnTo>
                  <a:lnTo>
                    <a:pt x="206" y="497"/>
                  </a:lnTo>
                  <a:lnTo>
                    <a:pt x="238" y="435"/>
                  </a:lnTo>
                  <a:lnTo>
                    <a:pt x="277" y="377"/>
                  </a:lnTo>
                  <a:lnTo>
                    <a:pt x="324" y="323"/>
                  </a:lnTo>
                  <a:lnTo>
                    <a:pt x="378" y="274"/>
                  </a:lnTo>
                  <a:lnTo>
                    <a:pt x="436" y="236"/>
                  </a:lnTo>
                  <a:lnTo>
                    <a:pt x="498" y="203"/>
                  </a:lnTo>
                  <a:lnTo>
                    <a:pt x="566" y="180"/>
                  </a:lnTo>
                  <a:lnTo>
                    <a:pt x="634" y="164"/>
                  </a:lnTo>
                  <a:lnTo>
                    <a:pt x="706" y="156"/>
                  </a:lnTo>
                  <a:lnTo>
                    <a:pt x="7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bg1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4852469" y="4108181"/>
            <a:ext cx="107865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Study Note Options.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12770" y="2610859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/ Think / Highlight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60935" y="2535912"/>
            <a:ext cx="107865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Predicting Questions from Text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372515" y="3998081"/>
            <a:ext cx="107865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Reading and Analyzing Articles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030" y="5954055"/>
            <a:ext cx="503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Sophia </a:t>
            </a:r>
            <a:r>
              <a:rPr lang="en-US" sz="1600" dirty="0" err="1" smtClean="0"/>
              <a:t>Marku</a:t>
            </a:r>
            <a:r>
              <a:rPr lang="en-US" sz="1600" dirty="0" smtClean="0"/>
              <a:t> and Stephanie Putman, </a:t>
            </a:r>
          </a:p>
          <a:p>
            <a:r>
              <a:rPr lang="en-US" sz="1600" dirty="0" smtClean="0"/>
              <a:t>Onondaga Community College</a:t>
            </a:r>
          </a:p>
          <a:p>
            <a:r>
              <a:rPr lang="en-US" sz="1400" dirty="0" smtClean="0"/>
              <a:t>Presented at the Teaching Professor Conference 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98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chemeClr val="bg1">
                <a:lumMod val="65000"/>
              </a:schemeClr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" y="0"/>
            <a:ext cx="12179527" cy="68417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4189412" y="2590800"/>
            <a:ext cx="4953000" cy="2984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/>
              <a:t>Ticket Out</a:t>
            </a:r>
          </a:p>
          <a:p>
            <a:pPr marL="285664" indent="-285664">
              <a:buFontTx/>
              <a:buChar char="-"/>
            </a:pPr>
            <a:r>
              <a:rPr lang="en-US" sz="1999" dirty="0"/>
              <a:t>Use index card</a:t>
            </a:r>
          </a:p>
          <a:p>
            <a:pPr marL="285664" indent="-285664">
              <a:buFontTx/>
              <a:buChar char="-"/>
            </a:pPr>
            <a:r>
              <a:rPr lang="en-US" sz="1999" dirty="0"/>
              <a:t>Write three things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999" dirty="0" smtClean="0"/>
              <a:t>Overall impression of session?  Worth time or waste of time?</a:t>
            </a:r>
            <a:endParaRPr lang="en-US" sz="1999" dirty="0"/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999" dirty="0" smtClean="0"/>
              <a:t>Would you attend another session held by FCTL?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999" dirty="0" smtClean="0"/>
              <a:t>Topics offered for upcoming sessions?</a:t>
            </a:r>
          </a:p>
          <a:p>
            <a:pPr marL="799860" lvl="1" indent="-342797">
              <a:buFont typeface="Arial" panose="020B0604020202020204" pitchFamily="34" charset="0"/>
              <a:buChar char="•"/>
            </a:pPr>
            <a:r>
              <a:rPr lang="en-US" sz="1999" dirty="0" smtClean="0"/>
              <a:t>General comments?</a:t>
            </a:r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371404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6480"/>
      </a:accent1>
      <a:accent2>
        <a:srgbClr val="6AB7C2"/>
      </a:accent2>
      <a:accent3>
        <a:srgbClr val="F1C96C"/>
      </a:accent3>
      <a:accent4>
        <a:srgbClr val="F4614E"/>
      </a:accent4>
      <a:accent5>
        <a:srgbClr val="3D3F44"/>
      </a:accent5>
      <a:accent6>
        <a:srgbClr val="104A5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5599</TotalTime>
  <Words>319</Words>
  <Application>Microsoft Office PowerPoint</Application>
  <PresentationFormat>Custom</PresentationFormat>
  <Paragraphs>120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Trebuchet MS</vt:lpstr>
      <vt:lpstr>Office Theme</vt:lpstr>
      <vt:lpstr>Reading Across the Curriculum Peggy Takach, Director Faculty Center for Teaching &amp; Learning</vt:lpstr>
      <vt:lpstr>PowerPoint Presentation</vt:lpstr>
      <vt:lpstr>Reading Across the Curriculum</vt:lpstr>
      <vt:lpstr>PowerPoint Presentation</vt:lpstr>
      <vt:lpstr>PowerPoint Presentation</vt:lpstr>
      <vt:lpstr>PowerPoint Presentation</vt:lpstr>
      <vt:lpstr>PowerPoint Presentation</vt:lpstr>
      <vt:lpstr>Reading Across the Curriculum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Peggy M Takach</cp:lastModifiedBy>
  <cp:revision>133</cp:revision>
  <dcterms:created xsi:type="dcterms:W3CDTF">2013-09-12T13:05:01Z</dcterms:created>
  <dcterms:modified xsi:type="dcterms:W3CDTF">2016-10-12T12:40:52Z</dcterms:modified>
</cp:coreProperties>
</file>